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385 276 2759 0 0,'0'0'126'0'0,"-2"1"-5"0"0,-21 21 95 0 0,8-11 1672 0 0,0-1 1 0 0,-1 0-1 0 0,0-1 0 0 0,-32 13 0 0 0,46-22-1444 0 0,1 0-289 0 0,-16-3 1194 0 0,17 3-1241 0 0,-1 0-1 0 0,0 0 1 0 0,1 0 0 0 0,-1 0 0 0 0,1 0 0 0 0,-1 0-1 0 0,1 0 1 0 0,-1-1 0 0 0,0 1 0 0 0,1 0 0 0 0,-1 0 0 0 0,1 0-1 0 0,-1-1 1 0 0,1 1 0 0 0,-1 0 0 0 0,1-1 0 0 0,-1 1 0 0 0,1-1-1 0 0,-1 0 1 0 0,1 1-76 0 0,0-1 1 0 0,0 0-1 0 0,0 1 0 0 0,0-1 0 0 0,0 0 0 0 0,1 1 0 0 0,-1-1 0 0 0,0 0 1 0 0,0 1-1 0 0,1-1 0 0 0,-1 1 0 0 0,0-1 0 0 0,1 0 0 0 0,-1 1 0 0 0,1-1 1 0 0,0 0-1 0 0,-1 0 13 0 0,13-16-262 0 0,0-1 0 0 0,1 2-1 0 0,22-21 1 0 0,-11 12-282 0 0,10-8 297 0 0,1 0-1 0 0,71-47 0 0 0,-90 69 203 0 0,-1 0 0 0 0,2 2 0 0 0,-1 0 0 0 0,1 1 0 0 0,0 0 0 0 0,1 2 0 0 0,0 0 0 0 0,0 1 0 0 0,33-4 0 0 0,-46 9 0 0 0,0 0 0 0 0,0 1 0 0 0,1-1 0 0 0,-1 1 0 0 0,0 0 0 0 0,0 0 0 0 0,11 5 0 0 0,-7 0 0 0 0,-9-4 0 0 0,0-1 0 0 0,0 1 0 0 0,0-1 0 0 0,0 1 0 0 0,-1 0 0 0 0,1-1 0 0 0,0 1 0 0 0,-1 0 0 0 0,1-1 0 0 0,-1 1 0 0 0,0 0 0 0 0,0 0 0 0 0,1 0 0 0 0,-1-1 0 0 0,0 1 0 0 0,0 0 0 0 0,-1 0 0 0 0,1 2 0 0 0,-2 4 0 0 0,0 1 0 0 0,-5 12 0 0 0,2-6 0 0 0,1-3 0 0 0,-1 0 0 0 0,0 0 0 0 0,-1-1 0 0 0,0 0 0 0 0,0 0 0 0 0,-1 0 0 0 0,-13 14 0 0 0,-66 63 0 0 0,73-77 0 0 0,-158 144 0 0 0,119-113 0 0 0,-82 51 0 0 0,78-60 0 0 0,-73 49 0 0 0,101-66 207 0 0,22-13-124 0 0,0 0 1 0 0,1 0 0 0 0,-1 0-1 0 0,1 1 1 0 0,0 0 0 0 0,0 0 0 0 0,-7 6-1 0 0,17-17 283 0 0,-3 5-272 0 0,0-1 0 0 0,0 0-1 0 0,0 0 1 0 0,0 1 0 0 0,1-1 0 0 0,-1 1-1 0 0,5-4 1 0 0,-1 4-94 0 0,-1 1 0 0 0,1 0 0 0 0,-1 0 0 0 0,1 1 0 0 0,0 0 0 0 0,0 0 0 0 0,-1 0 0 0 0,1 0 0 0 0,0 1 0 0 0,-1 0 0 0 0,9 2 0 0 0,9 2 0 0 0,31-1 0 0 0,95-3 0 0 0,-17-14 0 0 0,-126 13-16 0 0,1-1 0 0 0,-1 0 0 0 0,12-5 0 0 0,-16 6-321 0 0,-2 0-138 0 0,0 0-33 0 0,0 0-4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15663 0 0,'0'0'356'0'0,"0"0"50"0"0,0 0 20 0 0,0 0-42 0 0,-2 1-250 0 0,-1 1-132 0 0,-1 1-1 0 0,1 0 1 0 0,0 0 0 0 0,0 0 0 0 0,0 0 0 0 0,0 1 0 0 0,1-1 0 0 0,-4 6 0 0 0,-18 37-3 0 0,12-21-1 0 0,-249 403 2 0 0,126-203 0 0 0,20 10 0 0 0,88-177 0 0 0,-62 132 0 0 0,68-146-1190 0 0,-50 80-1 0 0,62-111-4268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3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8287 0 0,'0'0'382'0'0,"0"0"-8"0"0,1-1-240 0 0,5-3 339 0 0,0 0-1 0 0,0 0 1 0 0,10-10 0 0 0,-3 3 1445 0 0,-12 10-1253 0 0,1 0-121 0 0,-1 1-493 0 0,1 0 0 0 0,-1-1-1 0 0,1 1 1 0 0,-1 0-1 0 0,0 0 1 0 0,1 0 0 0 0,-1 0-1 0 0,1 0 1 0 0,-1 0-1 0 0,0 1 1 0 0,1-1 0 0 0,-1 0-1 0 0,0 1 1 0 0,1-1 0 0 0,-1 1-1 0 0,0-1 1 0 0,0 1-1 0 0,1 0 1 0 0,-1-1 0 0 0,0 1-1 0 0,0 0 1 0 0,0 0-1 0 0,0 0 1 0 0,0 0 0 0 0,0 0-1 0 0,0 0 1 0 0,0 0 0 0 0,0 0-1 0 0,-1 0 1 0 0,1 1-1 0 0,0-1 1 0 0,-1 0 0 0 0,2 3-1 0 0,0 2 159 0 0,0 0-1 0 0,0 0 1 0 0,0 0-1 0 0,0 0 0 0 0,-1 1 1 0 0,1 8-1 0 0,-2 22-208 0 0,-2 0 0 0 0,-2 0 0 0 0,-11 55 0 0 0,-24 92 0 0 0,17-106-64 0 0,21-76-273 0 0,1-2-138 0 0,0 0-33 0 0,0 0-140 0 0,-5-11-2045 0 0,-3-12 1169 0 0,2-1-11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13823 0 0,'0'0'315'0'0,"0"0"45"0"0,0 0 21 0 0,0 0-49 0 0,0 2-220 0 0,0 28-50 0 0,0 81 787 0 0,8 58 292 0 0,2 62-1141 0 0,-6-89 0 0 0,-1-89 0 0 0,-4 0 0 0 0,-1 0 0 0 0,-3 0 0 0 0,-23 104 0 0 0,-34 69-1384 0 0,57-207 360 0 0,-14 31 0 0 0,18-48 512 0 0,1-2 0 0 0,0 0 0 0 0,0 0 0 0 0,0 0 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33 385 15663 0 0,'-4'0'356'0'0,"1"1"-237"0"0,0-1 0 0 0,0 0 0 0 0,0 0 0 0 0,-1 0 0 0 0,1 0-1 0 0,-4-1 1 0 0,5 1 265 0 0,2 0-180 0 0,1-2 176 0 0,8-2-118 0 0,1-1 0 0 0,-1 1 0 0 0,0 1 0 0 0,1-1 0 0 0,16-2 0 0 0,17-6-230 0 0,314-94 2432 0 0,36 46-832 0 0,-369 57-1632 0 0,0-1 0 0 0,0-1 0 0 0,0-1 0 0 0,0-1 0 0 0,-1-1 0 0 0,0-1 0 0 0,-1-2 0 0 0,0 0 0 0 0,-1-1 0 0 0,32-23 0 0 0,-42 27-79 0 0,-8 6-123 0 0,0 0 1 0 0,0 0-1 0 0,0-1 0 0 0,-1 1 1 0 0,1-1-1 0 0,0 0 0 0 0,-1 1 1 0 0,0-1-1 0 0,4-6 0 0 0,-5 6-555 0 0,6-7-3410 0 0,4-6 1611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 10135 0 0,'-7'-5'491'0'0,"6"5"-474"0"0,0-1 1 0 0,-1 1-1 0 0,1-1 1 0 0,0 1-1 0 0,0 0 1 0 0,0 0-1 0 0,-1 0 1 0 0,1 0-1 0 0,0 0 1 0 0,0 0-1 0 0,0 0 1 0 0,-1 0-1 0 0,1 0 1 0 0,0 0-1 0 0,0 1 1 0 0,0-1-1 0 0,0 0 1 0 0,-1 1-1 0 0,1-1 1 0 0,0 1-1 0 0,0 0 1 0 0,0-1-1 0 0,0 1 1 0 0,0 0-1 0 0,0-1 1 0 0,0 1-1 0 0,1 0 1 0 0,-1 0-1 0 0,0 0 1 0 0,0 0-1 0 0,1 0 1 0 0,-1 0-1 0 0,-1 2 1 0 0,-2 4 36 0 0,1 0 1 0 0,0 0-1 0 0,0 0 1 0 0,-2 9-1 0 0,3-12 115 0 0,-3 14 179 0 0,1 0 0 0 0,1 0 1 0 0,1 0-1 0 0,0 0 0 0 0,1 25 0 0 0,12 94 1178 0 0,-3-53-548 0 0,15 226 142 0 0,-15-188-1120 0 0,4 262 0 0 0,-13-370 0 0 0,-1 1 0 0 0,0 0 0 0 0,0-1 0 0 0,-10 27 0 0 0,9-32 0 0 0,-1 0 0 0 0,0 0 0 0 0,-1-1 0 0 0,0 1 0 0 0,0-1 0 0 0,0 0 0 0 0,-1 0 0 0 0,-9 8 0 0 0,15-16 0 0 0,0 0 0 0 0,-1 1 0 0 0,1-1 0 0 0,-1 1 0 0 0,0-1 0 0 0,1 1 0 0 0,-1-1 0 0 0,1 1 0 0 0,-1-1 0 0 0,0 1 0 0 0,1-1 0 0 0,-1 0 0 0 0,0 1 0 0 0,-1-1 0 0 0,1 0 18 0 0,0 0 0 0 0,1 0 0 0 0,-1 0 0 0 0,0 0 0 0 0,0 0 0 0 0,0 0 0 0 0,0-1 0 0 0,0 1 0 0 0,0 0 0 0 0,0-1 0 0 0,1 1 0 0 0,-1 0-1 0 0,0-1 1 0 0,0 1 0 0 0,0-1 0 0 0,1 0 0 0 0,-1 1 0 0 0,0-1 0 0 0,1 1 0 0 0,-1-1 0 0 0,0 0 0 0 0,1 0 0 0 0,-1 1 0 0 0,1-1 0 0 0,-1 0 0 0 0,1 0 0 0 0,-1 0 0 0 0,1 1-1 0 0,0-1 1 0 0,0 0 0 0 0,-1 0 0 0 0,1-1 0 0 0,-1-1 59 0 0,1 1 0 0 0,-1-1 0 0 0,1 0 1 0 0,0 1-1 0 0,0-1 0 0 0,0 0 0 0 0,0 1 0 0 0,0-1 0 0 0,1 0 0 0 0,0-3 0 0 0,2-4 164 0 0,0-1-386 0 0,1 1-1 0 0,0-1 1 0 0,0 1-1 0 0,1-1 1 0 0,0 2-1 0 0,8-12 1 0 0,6-5 1 0 0,1 2 1 0 0,25-24 0 0 0,-36 40 125 0 0,-1 0 0 0 0,2 1 1 0 0,-1 1-1 0 0,1-1 0 0 0,0 1 1 0 0,0 1-1 0 0,0 0 1 0 0,1 0-1 0 0,12-3 0 0 0,-21 8 18 0 0,1-1 0 0 0,-1 0 0 0 0,0 1 0 0 0,1 0 0 0 0,-1 0 0 0 0,0-1 0 0 0,1 1 0 0 0,-1 0 0 0 0,1 1 0 0 0,-1-1 0 0 0,0 0 0 0 0,1 1 0 0 0,-1 0 0 0 0,0-1 0 0 0,1 1 0 0 0,-1 0 0 0 0,0 0 0 0 0,4 2 0 0 0,-3 0 0 0 0,0-1 0 0 0,-1 1 0 0 0,1-1 0 0 0,-1 1 0 0 0,0 0 0 0 0,1 0 0 0 0,-1 0 0 0 0,-1 0 0 0 0,1 0 0 0 0,0 0 0 0 0,1 5 0 0 0,1 7 0 0 0,0-1 0 0 0,-1 1 0 0 0,-1 0 0 0 0,2 28 0 0 0,-3-29 0 0 0,1 0 0 0 0,0 0 0 0 0,5 16 0 0 0,-1-18-1164 0 0,8-4-4656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152 155 15663 0 0,'2'-1'356'0'0,"1"1"-248"0"0,0 0 0 0 0,0 0 0 0 0,0 0 0 0 0,1 0 0 0 0,-1 0 0 0 0,0 0 0 0 0,0 1 0 0 0,1-1 0 0 0,-1 1 0 0 0,0 0 0 0 0,0 0-1 0 0,6 3 1 0 0,2 2 9 0 0,0 1-1 0 0,10 8 1 0 0,9 5 926 0 0,-7-5-607 0 0,-15-10-310 0 0,-1 0 0 0 0,1 0 1 0 0,17 7-1 0 0,-23-11-8 0 0,1 0 1 0 0,-1-1-1 0 0,1 1 0 0 0,0-1 1 0 0,-1 1-1 0 0,1-1 1 0 0,0 0-1 0 0,-1 0 0 0 0,1 0 1 0 0,0 0-1 0 0,0-1 1 0 0,-1 1-1 0 0,1-1 1 0 0,-1 1-1 0 0,1-1 0 0 0,0 0 1 0 0,4-3-1 0 0,0 0 3 0 0,-1 0 0 0 0,1-1 0 0 0,-1 1-1 0 0,0-2 1 0 0,-1 1 0 0 0,1-1 0 0 0,-1 0-1 0 0,0 0 1 0 0,0 0 0 0 0,-1-1 0 0 0,0 1 0 0 0,0-1-1 0 0,0 0 1 0 0,-1 0 0 0 0,4-11 0 0 0,-6 13-280 0 0,1 0 0 0 0,-1 0 0 0 0,0 0 0 0 0,-1 0 0 0 0,1 0 0 0 0,-1 0 0 0 0,0 0 0 0 0,0 0 0 0 0,0 0 0 0 0,-1 0 0 0 0,0 0 0 0 0,0 0 0 0 0,0 0 0 0 0,-1 0 0 0 0,1 1 0 0 0,-1-1 0 0 0,0 0 1 0 0,0 1-1 0 0,-1 0 0 0 0,1-1 0 0 0,-1 1 0 0 0,0 0 0 0 0,-1 0 0 0 0,-6-6 0 0 0,7 7-140 0 0,0 1 0 0 0,0 0 0 0 0,0 0 0 0 0,-1 0 1 0 0,1 1-1 0 0,0-1 0 0 0,-1 1 0 0 0,0 0 0 0 0,1 0 0 0 0,-1 0 1 0 0,1 0-1 0 0,-1 1 0 0 0,0 0 0 0 0,0-1 0 0 0,1 1 0 0 0,-1 1 0 0 0,0-1 1 0 0,0 0-1 0 0,1 1 0 0 0,-1 0 0 0 0,0 0 0 0 0,-4 2 0 0 0,-2 0 93 0 0,0 1-1 0 0,0 1 1 0 0,0 0 0 0 0,0 1-1 0 0,1 0 1 0 0,-12 9-1 0 0,1 3 438 0 0,1 1-1 0 0,0 0 0 0 0,1 1 1 0 0,-20 32-1 0 0,9-7 984 0 0,-29 59 0 0 0,56-100-1133 0 0,-52 115 2199 0 0,48-104-2015 0 0,1 0-1 0 0,1 0 1 0 0,1 1-1 0 0,0 0 0 0 0,1 0 1 0 0,-1 17-1 0 0,3-29-182 0 0,0-1-1 0 0,0 0 1 0 0,1 0-1 0 0,-1 0 1 0 0,1 0-1 0 0,-1 1 1 0 0,1-1-1 0 0,0 0 1 0 0,0 0-1 0 0,0 0 1 0 0,1 0-1 0 0,-1-1 0 0 0,1 1 1 0 0,3 4-1 0 0,-4-5-25 0 0,1-1 0 0 0,0 1 0 0 0,0-1-1 0 0,-1 0 1 0 0,1 0 0 0 0,0 0 0 0 0,0 0-1 0 0,0 0 1 0 0,0 0 0 0 0,0-1 0 0 0,0 1-1 0 0,0-1 1 0 0,0 1 0 0 0,0-1 0 0 0,0 0-1 0 0,1 0 1 0 0,-1 0 0 0 0,0 0-1 0 0,0 0 1 0 0,0 0 0 0 0,0 0 0 0 0,0-1-1 0 0,3 0 1 0 0,12-5 225 0 0,1 0 0 0 0,-1-1 0 0 0,0-1 0 0 0,30-19 0 0 0,-16 9-482 0 0,52-27-506 0 0,91-52-3775 0 0,-103 52 2450 0 0,-13 6-15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62 225 10135 0 0,'0'0'231'0'0,"0"0"29"0"0,0 0 19 0 0,0 2-41 0 0,0 7-112 0 0,0-7 267 0 0,0-2 106 0 0,0 0 11 0 0,0 0 2 0 0,0 0 0 0 0,12 6 512 0 0,-2-1-585 0 0,0 0 0 0 0,1-1 0 0 0,-1 1 0 0 0,1-2 0 0 0,0 0-1 0 0,17 3 1 0 0,-12-4-45 0 0,-7 0-119 0 0,0-1 1 0 0,0 0 0 0 0,0 0 0 0 0,0-1-1 0 0,14-2 1 0 0,-6 0-4 0 0,1-2 0 0 0,-1 0 0 0 0,0 0 0 0 0,-1-2 0 0 0,19-8 0 0 0,-2-2-287 0 0,56-38 0 0 0,-80 48-183 0 0,-1-1 0 0 0,0 0 0 0 0,0 0-1 0 0,0-1 1 0 0,-1 1 0 0 0,0-2 0 0 0,-1 1 0 0 0,0-1 0 0 0,0 0-1 0 0,-1 0 1 0 0,5-11 0 0 0,-9 18 115 0 0,0 1-1 0 0,-1-1 0 0 0,1 0 1 0 0,-1 0-1 0 0,1 1 1 0 0,-1-1-1 0 0,1 0 0 0 0,-1 0 1 0 0,0 0-1 0 0,0 1 1 0 0,0-1-1 0 0,0 0 0 0 0,0 0 1 0 0,0 0-1 0 0,0 0 1 0 0,-1 1-1 0 0,1-1 0 0 0,-1 0 1 0 0,1 0-1 0 0,-1 1 1 0 0,0-1-1 0 0,0 0 0 0 0,0 1 1 0 0,0-1-1 0 0,0 1 1 0 0,0-1-1 0 0,0 1 0 0 0,0-1 1 0 0,0 1-1 0 0,-1 0 1 0 0,1 0-1 0 0,-3-2 0 0 0,0 1-139 0 0,0 0 0 0 0,-1 0 0 0 0,1 0 0 0 0,0 1 1 0 0,-1 0-1 0 0,1 0 0 0 0,-1 0 0 0 0,1 0 0 0 0,-1 1 0 0 0,1-1 0 0 0,-10 2 0 0 0,-17 2-216 0 0,1 2 0 0 0,-1 0 0 0 0,1 3 0 0 0,0 0 0 0 0,0 2 0 0 0,1 1 0 0 0,1 1 0 0 0,0 2 0 0 0,-41 26 0 0 0,49-27 550 0 0,-3 1 463 0 0,1 1 1 0 0,0 1-1 0 0,-30 29 0 0 0,49-42-444 0 0,0 0-1 0 0,1 0 1 0 0,-1 1-1 0 0,1-1 1 0 0,0 1-1 0 0,0-1 1 0 0,0 1 0 0 0,0 0-1 0 0,1 0 1 0 0,-1 0-1 0 0,1 0 1 0 0,0 0-1 0 0,0 0 1 0 0,1 0-1 0 0,-1 5 1 0 0,1-3 46 0 0,1 1 1 0 0,-1-1 0 0 0,1 0 0 0 0,1 0-1 0 0,-1 0 1 0 0,1-1 0 0 0,0 1-1 0 0,0 0 1 0 0,5 7 0 0 0,1 2 225 0 0,1-1 1 0 0,1-1-1 0 0,0 0 0 0 0,1 0 1 0 0,0-1-1 0 0,22 18 0 0 0,-19-19-215 0 0,0-1-1 0 0,0 0 0 0 0,1-1 1 0 0,0-1-1 0 0,0 0 0 0 0,1-1 1 0 0,0-1-1 0 0,1 0 0 0 0,-1-1 1 0 0,1-1-1 0 0,0 0 0 0 0,0-2 1 0 0,0 0-1 0 0,1-1 0 0 0,-1 0 1 0 0,29-4-1 0 0,-39 2-246 0 0,0 0 0 0 0,0-1-1 0 0,0 0 1 0 0,8-4 0 0 0,11-6-5545 0 0,-8 2-1081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13823 0 0,'0'0'315'0'0,"0"0"45"0"0,0 0 21 0 0,0 0-49 0 0,1 2-220 0 0,44 158 2852 0 0,-33-106-2396 0 0,25 66 0 0 0,-24-91-568 0 0,30 54 0 0 0,-43-83 2 0 0,0 0-1 0 0,0 1 1 0 0,0-1 0 0 0,0 0-1 0 0,0 0 1 0 0,0 1-1 0 0,0-1 1 0 0,0 0-1 0 0,0 0 1 0 0,1 1 0 0 0,-1-1-1 0 0,0 0 1 0 0,0 0-1 0 0,0 0 1 0 0,0 0-1 0 0,1 1 1 0 0,-1-1 0 0 0,0 0-1 0 0,0 0 1 0 0,0 0-1 0 0,1 0 1 0 0,-1 0 0 0 0,0 0-1 0 0,0 1 1 0 0,1-1-1 0 0,-1 0 1 0 0,0 0-1 0 0,0 0 1 0 0,1 0 0 0 0,-1 0-1 0 0,0 0 1 0 0,0 0-1 0 0,1 0 1 0 0,-1 0-1 0 0,0 0 1 0 0,0 0 0 0 0,0 0-1 0 0,1 0 1 0 0,-1 0-1 0 0,0 0 1 0 0,0-1-1 0 0,1 1 1 0 0,-1 0 0 0 0,0 0-1 0 0,0 0 1 0 0,1 0-1 0 0,-1 0 1 0 0,0 0 0 0 0,0-1-1 0 0,0 1 1 0 0,0 0-1 0 0,1 0 1 0 0,-1 0-1 0 0,0-1 1 0 0,0 1 0 0 0,5-11 300 0 0,-5 11-250 0 0,7-17 476 0 0,-1 0 1 0 0,4-19-1 0 0,-5 18-482 0 0,12-32 0 0 0,-2 18 430 0 0,2 2-1 0 0,1 0 0 0 0,26-33 1 0 0,72-75-428 0 0,-77 93-22 0 0,-34 41-349 0 0,-1-1 0 0 0,1 2-1 0 0,0-1 1 0 0,0 0 0 0 0,0 1-1 0 0,0 0 1 0 0,0 0 0 0 0,1 1 0 0 0,0-1-1 0 0,-1 1 1 0 0,1 0 0 0 0,9-1 0 0 0,4-2-1211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13823 0 0,'0'1'315'0'0,"0"19"179"0"0,0 4 453 0 0,0 0-1 0 0,1 0 1 0 0,2-1 0 0 0,7 37 0 0 0,-9-58-910 0 0,-1 0 1 0 0,1-1-1 0 0,-1 1 1 0 0,1 0-1 0 0,0 0 1 0 0,0-1-1 0 0,-1 1 1 0 0,1-1-1 0 0,0 1 1 0 0,1-1 0 0 0,-1 1-1 0 0,1 1 1 0 0,-1-3 17 0 0,0 0 1 0 0,-1 1 0 0 0,1-1-1 0 0,0 0 1 0 0,-1 1 0 0 0,1-1 0 0 0,0 0-1 0 0,0 0 1 0 0,-1 0 0 0 0,1 1 0 0 0,0-1-1 0 0,0 0 1 0 0,-1 0 0 0 0,1 0-1 0 0,1-1 1 0 0,2 1 62 0 0,1 0 34 0 0,-1 0 0 0 0,0-1-1 0 0,1 0 1 0 0,-1 0 0 0 0,0 0-1 0 0,1 0 1 0 0,-1-1 0 0 0,0 0 0 0 0,0 1-1 0 0,0-2 1 0 0,-1 1 0 0 0,1 0-1 0 0,0-1 1 0 0,3-2 0 0 0,5-6-25 0 0,1 0-1 0 0,14-17 1 0 0,-18 18-132 0 0,-3 4 7 0 0,-1-1 0 0 0,1 1 1 0 0,-1-1-1 0 0,8-13 0 0 0,-12 18-4 0 0,0 1 0 0 0,-1-1 0 0 0,1 0-1 0 0,-1 1 1 0 0,1-1 0 0 0,-1 1 0 0 0,1-1-1 0 0,-1 0 1 0 0,0 1 0 0 0,0-1-1 0 0,0 0 1 0 0,0 1 0 0 0,0-1 0 0 0,0 0-1 0 0,0 1 1 0 0,-1-1 0 0 0,1 0 0 0 0,0 1-1 0 0,-1-1 1 0 0,1 0 0 0 0,-1 1 0 0 0,0-1-1 0 0,0 1 1 0 0,0-1 0 0 0,1 1-1 0 0,-1 0 1 0 0,0-1 0 0 0,-1 1 0 0 0,1 0-1 0 0,-2-2 1 0 0,1 1-80 0 0,0 1 1 0 0,-1 0-1 0 0,1-1 0 0 0,0 1 0 0 0,-1 0 1 0 0,1 0-1 0 0,-1 0 0 0 0,1 1 1 0 0,-1-1-1 0 0,0 1 0 0 0,1-1 0 0 0,-1 1 1 0 0,1 0-1 0 0,-1 0 0 0 0,0 0 0 0 0,-2 0 1 0 0,-6 2-238 0 0,1-1 1 0 0,-16 6 0 0 0,-5 2 137 0 0,0 1 0 0 0,1 2-1 0 0,1 1 1 0 0,0 1 0 0 0,1 2-1 0 0,1 0 1 0 0,0 2 0 0 0,-30 26-1 0 0,36-26 370 0 0,1 1 0 0 0,-23 28 0 0 0,36-38-106 0 0,1-1 0 0 0,0 1 0 0 0,0 0 0 0 0,1 0 0 0 0,0 1 0 0 0,0 0 0 0 0,1 0 0 0 0,1 0 0 0 0,-4 16 0 0 0,6-23-59 0 0,1-1-1 0 0,0 1 1 0 0,0-1-1 0 0,0 1 1 0 0,1-1-1 0 0,-1 1 1 0 0,1-1-1 0 0,-1 1 1 0 0,1-1-1 0 0,0 1 1 0 0,0-1-1 0 0,0 0 1 0 0,0 0-1 0 0,0 1 1 0 0,1-1-1 0 0,-1 0 1 0 0,1 0-1 0 0,-1 0 1 0 0,1 0-1 0 0,0 0 1 0 0,0-1 0 0 0,-1 1-1 0 0,1 0 1 0 0,0-1-1 0 0,1 0 1 0 0,-1 1-1 0 0,0-1 1 0 0,3 1-1 0 0,3 2-28 0 0,1 0-1 0 0,0-1 1 0 0,0 0-1 0 0,0 0 1 0 0,0-1 0 0 0,12 1-1 0 0,8-1-1422 0 0,0-1-5718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1 387 19351 0 0,'0'0'439'0'0,"0"0"62"0"0,0 0 33 0 0,0 0-65 0 0,1 2-309 0 0,2 4-71 0 0,-2-5 282 0 0,-1-1 117 0 0,0 0 21 0 0,0 0-66 0 0,0 0-222 0 0,7-10 489 0 0,-3 7-545 0 0,208-280 952 0 0,-131 187-1117 0 0,-80 96-2 0 0,-1 0 1 0 0,0-1-1 0 0,0 1 0 0 0,0 0 0 0 0,0 0 0 0 0,0 0 1 0 0,0-1-1 0 0,0 1 0 0 0,1 0 0 0 0,-1 0 1 0 0,0 0-1 0 0,0 0 0 0 0,0 0 0 0 0,0-1 0 0 0,0 1 1 0 0,1 0-1 0 0,-1 0 0 0 0,0 0 0 0 0,0 0 1 0 0,0 0-1 0 0,1 0 0 0 0,-1 0 0 0 0,0 0 0 0 0,0 0 1 0 0,0 0-1 0 0,1 0 0 0 0,-1 0 0 0 0,0 0 1 0 0,0 0-1 0 0,1 0 0 0 0,-1 0 0 0 0,0 0 0 0 0,0 0 1 0 0,0 0-1 0 0,1 0 0 0 0,0 1-45 0 0,-1 1 1 0 0,1-1-1 0 0,-1 1 0 0 0,1-1 1 0 0,-1 1-1 0 0,0 0 0 0 0,1-1 1 0 0,-1 1-1 0 0,0-1 0 0 0,0 1 1 0 0,0 2-1 0 0,-3 24-558 0 0,3-21 450 0 0,-5 36-252 0 0,-4 40 306 0 0,2 93 1 0 0,7-163 37 0 0,1 0 0 0 0,0 0-1 0 0,1-1 1 0 0,1 1 0 0 0,0 0 0 0 0,8 21-1 0 0,-10-33-73 0 0,0 1-1 0 0,0 0 0 0 0,1 0 0 0 0,-1 0 0 0 0,0-1 0 0 0,1 1 0 0 0,-1-1 0 0 0,0 1 0 0 0,1-1 0 0 0,3 3 0 0 0,11 2-5492 0 0,-1-3-1252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 17503 0 0,'4'-1'399'0'0,"0"0"-229"0"0,1 1 0 0 0,-1-1 0 0 0,0-1 0 0 0,0 1 0 0 0,1 0 0 0 0,-1-1 0 0 0,7-4 0 0 0,-9 5-158 0 0,-1-1 0 0 0,1 1 1 0 0,0 0-1 0 0,0-1 0 0 0,0 1 1 0 0,0 0-1 0 0,0 0 0 0 0,0 1 0 0 0,0-1 1 0 0,1 0-1 0 0,-1 1 0 0 0,0-1 1 0 0,0 1-1 0 0,1 0 0 0 0,-1 0 0 0 0,0 0 1 0 0,0 0-1 0 0,5 0 0 0 0,-7 1 25 0 0,1-1 0 0 0,0 1 0 0 0,-1-1 0 0 0,1 1 0 0 0,-1-1 0 0 0,1 1-1 0 0,-1-1 1 0 0,1 1 0 0 0,-1 0 0 0 0,0-1 0 0 0,1 1 0 0 0,-1 0 0 0 0,0-1 0 0 0,1 1 0 0 0,-1 0-1 0 0,0 0 1 0 0,0-1 0 0 0,0 1 0 0 0,1 1 0 0 0,-1 0 84 0 0,2 6 48 0 0,0-1-1 0 0,-1 1 1 0 0,0 0 0 0 0,0 0-1 0 0,-1 13 1 0 0,-6 41-73 0 0,4-47-87 0 0,-40 271-31 0 0,-19 182 975 0 0,57-178 159 0 0,5-179-1107 0 0,-2-82-61 0 0,-6 55-1 0 0,-4-39-5090 0 0,10-43-1673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 19351 0 0,'-7'-1'264'0'0,"3"0"-59"0"0,-1 0-1 0 0,0 0 0 0 0,0 0 0 0 0,0 1 1 0 0,0 0-1 0 0,0 0 0 0 0,0 0 1 0 0,-8 1-1 0 0,10 1-190 0 0,-12-1 61 0 0,14-1 296 0 0,1 0 117 0 0,0 0 21 0 0,1 1-66 0 0,1 2-426 0 0,0 0-1 0 0,0 0 1 0 0,1 0 0 0 0,-1 0-1 0 0,1-1 1 0 0,0 1 0 0 0,-1-1-1 0 0,1 0 1 0 0,0 0 0 0 0,1 0-1 0 0,-1 0 1 0 0,0 0 0 0 0,1-1 0 0 0,-1 0-1 0 0,0 1 1 0 0,7 0 0 0 0,7 2 253 0 0,0-1 1 0 0,21 1 0 0 0,9-1 71 0 0,91-6 0 0 0,46-21 91 0 0,-128 15-433 0 0,9-3 0 0 0,76-2 0 0 0,-128 13-477 0 0,0 1 0 0 0,0 1 0 0 0,0 0 0 0 0,16 4 0 0 0,-17 0-5242 0 0,-3 3-1801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328 102 8287 0 0,'0'0'191'0'0,"-1"1"26"0"0,-107 73 2154 0 0,82-51-2134 0 0,25-22 134 0 0,1-1 117 0 0,0 0 21 0 0,0 0 3 0 0,0 0 0 0 0,0 0 0 0 0,0 0 0 0 0,0 0 0 0 0,1-1-414 0 0,-1 0-1 0 0,1 0 1 0 0,0 0-1 0 0,-1 0 0 0 0,1 0 1 0 0,0 0-1 0 0,0 1 1 0 0,0-1-1 0 0,0 0 0 0 0,0 0 1 0 0,0 1-1 0 0,0-1 1 0 0,2-1-1 0 0,-1 1 75 0 0,41-26 123 0 0,1 1 0 0 0,1 3 1 0 0,2 1-1 0 0,0 3 0 0 0,1 1 0 0 0,0 3 0 0 0,2 2 0 0 0,54-8 0 0 0,-94 20-295 0 0,0 0 0 0 0,0 0 0 0 0,12 2 0 0 0,-19-1 0 0 0,0 0 0 0 0,0 0 0 0 0,0 1 0 0 0,0 0 0 0 0,-1-1 0 0 0,1 1 0 0 0,0 0 0 0 0,-1 0 0 0 0,1 0 0 0 0,0 1 0 0 0,-1-1 0 0 0,1 1 0 0 0,-1-1 0 0 0,0 1 0 0 0,0 0 0 0 0,3 2 0 0 0,-4-2 0 0 0,0-1 0 0 0,0 1 0 0 0,-1-1 0 0 0,1 1 0 0 0,0 0 0 0 0,-1-1 0 0 0,1 1 0 0 0,-1 0 0 0 0,0 0 0 0 0,1-1 0 0 0,-1 1 0 0 0,0 0 0 0 0,0 0 0 0 0,0 0 0 0 0,0-1 0 0 0,0 1 0 0 0,-1 0 0 0 0,1 0 0 0 0,-1 0 0 0 0,1-1 0 0 0,-1 1 0 0 0,1 0 0 0 0,-2 2 0 0 0,-1 2 0 0 0,-1 0 0 0 0,1 0 0 0 0,-1-1 0 0 0,-8 11 0 0 0,2-5 0 0 0,0-1 0 0 0,-1 0 0 0 0,0-1 0 0 0,0 0 0 0 0,-1 0 0 0 0,0-1 0 0 0,-1-1 0 0 0,0 0 0 0 0,0-1 0 0 0,0-1 0 0 0,-1 0 0 0 0,-21 5 0 0 0,8-3 0 0 0,0 2 0 0 0,-34 14 0 0 0,-50 30 0 0 0,83-38 0 0 0,22-12-8 0 0,0 1 0 0 0,0 0 0 0 0,0 0 0 0 0,1 1 0 0 0,-1 0 0 0 0,1 0 0 0 0,-6 8 0 0 0,10-12-329 0 0,1-1-138 0 0,1 3-273 0 0,-1-3 732 0 0,0 0 0 0 0,0 1 0 0 0,0-1 0 0 0,0 0 0 0 0,0 1 0 0 0,0-1 0 0 0,0 0 0 0 0,0 0 0 0 0,0 1 0 0 0,0-1 0 0 0,0 0 0 0 0,0 1 0 0 0,1-1 0 0 0,-1 0 0 0 0,0 1 0 0 0,0-1 0 0 0,0 0 0 0 0,0 0 0 0 0,1 1 0 0 0,-1-1 0 0 0,0 1 0 0 0,3 0 15 0 0,0 0 0 0 0,-1-1 0 0 0,1 1-1 0 0,-1 0 1 0 0,1-1 0 0 0,0 1 0 0 0,-1-1-1 0 0,1 0 1 0 0,0 0 0 0 0,0 0 0 0 0,-1 0-1 0 0,1-1 1 0 0,0 1 0 0 0,-1-1 0 0 0,4 0-1 0 0,9-4 4 0 0,20-8 0 0 0,-24 8-2 0 0,4-1 0 0 0,0 0 0 0 0,0 2 0 0 0,1-1 0 0 0,0 2 0 0 0,16-2 0 0 0,-24 4 0 0 0,-1 1 0 0 0,0 0 0 0 0,0 1 0 0 0,1 0 0 0 0,-1 0 0 0 0,0 0 0 0 0,0 1 0 0 0,0 0 0 0 0,0 1 0 0 0,0-1 0 0 0,0 1 0 0 0,-1 1 0 0 0,9 5 0 0 0,-6-2 0 0 0,0 0 0 0 0,-1 0 0 0 0,0 1 0 0 0,0 0 0 0 0,-1 1 0 0 0,0 0 0 0 0,0 0 0 0 0,-1 0 0 0 0,-1 1 0 0 0,1 0 0 0 0,6 20 0 0 0,-4-8 0 0 0,-1 1 0 0 0,0 0 0 0 0,-2 1 0 0 0,3 37 0 0 0,-7-54-2 0 0,-1 1 0 0 0,0-1-1 0 0,0 1 1 0 0,-1-1 0 0 0,0 1 0 0 0,-3 13-1 0 0,3-18 8 0 0,0 0-1 0 0,0 0 1 0 0,-1 0-1 0 0,1 0 0 0 0,-1 0 1 0 0,0 0-1 0 0,0 0 1 0 0,0 0-1 0 0,0-1 1 0 0,0 1-1 0 0,0-1 1 0 0,-1 0-1 0 0,1 1 0 0 0,-1-1 1 0 0,0 0-1 0 0,0 0 1 0 0,-4 2-1 0 0,-9 2 345 0 0,-1 1-1 0 0,1-2 0 0 0,-1 0 1 0 0,-29 4-1 0 0,-71 1-152 0 0,55-6-206 0 0,-79 15 10 0 0,11-1 0 0 0,108-15-17 0 0,-26 1-816 0 0,44-4 708 0 0,-1 0 0 0 0,1 0 0 0 0,0 0 0 0 0,0-1 0 0 0,0 1-1 0 0,0-1 1 0 0,0 0 0 0 0,-6-3 0 0 0,3-2 37 0 0,7 5 33 0 0,0-1 0 0 0,0 1 0 0 0,0 0 0 0 0,0-1 0 0 0,0 1 0 0 0,1 0 0 0 0,-1-1 0 0 0,0 1 0 0 0,1 0 1 0 0,-1-1-1 0 0,0 1 0 0 0,1 0 0 0 0,0 0 0 0 0,-1-1 0 0 0,1 1 0 0 0,0 0 0 0 0,0 0 0 0 0,-1 0 0 0 0,1 0 0 0 0,0 0 0 0 0,0 0 0 0 0,2-1 0 0 0,24-20-1016 0 0,-25 21 1014 0 0,31-18-1820 0 0,-15 11-2902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11975 0 0,'0'0'267'0'0,"0"0"42"0"0,0 0 17 0 0,0 0-28 0 0,0 2-196 0 0,-13 30 230 0 0,8-23 38 0 0,2 1 0 0 0,-6 15 0 0 0,0 23 294 0 0,3 1 0 0 0,1 0 0 0 0,3 75 0 0 0,2-100-810 0 0,2 0 0 0 0,1-1 0 0 0,1 1 0 0 0,1-1 0 0 0,15 42 0 0 0,-19-63-998 0 0,-1-2-2676 0 0,0 0-1148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157 193 10135 0 0,'-33'4'734'0'0,"16"-2"-465"0"0,0 0-1 0 0,-32 9 0 0 0,26-5 729 0 0,21-6-485 0 0,2 0 0 0 0,-12 9 1024 0 0,11-9-1464 0 0,1 1 0 0 0,0 0 0 0 0,-1-1 0 0 0,1 1 0 0 0,0 0 0 0 0,0-1 0 0 0,-1 1 0 0 0,1-1-1 0 0,0 1 1 0 0,0 0 0 0 0,0 0 0 0 0,0-1 0 0 0,0 1 0 0 0,0 0 0 0 0,0-1 0 0 0,0 1 0 0 0,0 0 0 0 0,0-1-1 0 0,0 1 1 0 0,0 0 0 0 0,1-1 0 0 0,-1 1 0 0 0,0 0 0 0 0,0-1 0 0 0,1 2 0 0 0,0-1 11 0 0,0 1 1 0 0,1-1-1 0 0,-1 1 1 0 0,1-1-1 0 0,-1 1 1 0 0,1-1-1 0 0,-1 0 1 0 0,1 0-1 0 0,1 2 1 0 0,3 0 41 0 0,-1-1 1 0 0,0 1 0 0 0,1-1-1 0 0,0 0 1 0 0,-1-1 0 0 0,8 2-1 0 0,44 4 636 0 0,1-3 0 0 0,63-4 0 0 0,116-18-388 0 0,260-69 1067 0 0,-189 11-781 0 0,82-17-774 0 0,-365 88-309 0 0,1 2-1 0 0,25-1 1 0 0,-44 4 218 0 0,0 0 0 0 0,0 0 1 0 0,0 1-1 0 0,0 0 0 0 0,0 0 0 0 0,0 1 1 0 0,0 0-1 0 0,0 0 0 0 0,-1 1 0 0 0,1-1 1 0 0,-1 1-1 0 0,9 6 0 0 0,-14-8 69 0 0,0-1 0 0 0,0 1 0 0 0,0 0 0 0 0,0 0 0 0 0,0 0 0 0 0,0 0 1 0 0,0 0-1 0 0,0 0 0 0 0,0 1 0 0 0,0-1 0 0 0,0 0 0 0 0,-1 0 0 0 0,1 1 0 0 0,-1-1 0 0 0,1 0 0 0 0,-1 1 0 0 0,1-1 0 0 0,-1 1 0 0 0,0-1 0 0 0,1 3 0 0 0,-2 8-887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20 15663 0 0,'0'0'719'0'0,"0"0"-20"0"0,0 0-374 0 0,0 0 84 0 0,0 0 82 0 0,0 0 18 0 0,0 0-66 0 0,-2 0-294 0 0,0 1-148 0 0,1-1 0 0 0,-1 0 0 0 0,0 0 0 0 0,1 1 0 0 0,-1-1 0 0 0,1 1 0 0 0,0-1 0 0 0,-1 1 0 0 0,1 0 0 0 0,-1 0 0 0 0,1-1 0 0 0,0 1 0 0 0,0 0 0 0 0,-1 0 0 0 0,1 0 1 0 0,-2 2-1 0 0,-17 24-4 0 0,9-10 4 0 0,-58 79-1 0 0,61-82 0 0 0,0-1 0 0 0,2 1 0 0 0,0 0 0 0 0,0 1 0 0 0,-5 24 0 0 0,10-36 0 0 0,1 0 0 0 0,-1 1 0 0 0,1-1 0 0 0,0 0 0 0 0,0 0 0 0 0,0 0 0 0 0,0 0 0 0 0,2 4 0 0 0,4 6 0 0 0,-4-11 1 0 0,1 1 0 0 0,0-1-1 0 0,0 0 1 0 0,0 0 0 0 0,0 0-1 0 0,0 0 1 0 0,0 0 0 0 0,0-1 0 0 0,1 1-1 0 0,-1-1 1 0 0,1 0 0 0 0,-1 0-1 0 0,1 0 1 0 0,-1-1 0 0 0,1 1 0 0 0,0-1-1 0 0,-1 0 1 0 0,7 0 0 0 0,5-1 228 0 0,0-1 0 0 0,0 0 1 0 0,18-4-1 0 0,-9-1-43 0 0,-1-1 0 0 0,0-1 1 0 0,0-1-1 0 0,-1-1 0 0 0,39-25 0 0 0,-41 20-208 0 0,-16 7-49 0 0,1 0-712 0 0,-4 7 692 0 0,-1 0-1 0 0,0-1 0 0 0,1 1 1 0 0,-1 0-1 0 0,0 0 0 0 0,0-1 1 0 0,0 1-1 0 0,-1 0 0 0 0,1 0 1 0 0,0-1-1 0 0,-2-2 0 0 0,1 1 91 0 0,0 1-1 0 0,0-1 1 0 0,-1 0 0 0 0,0 1-1 0 0,0-1 1 0 0,0 1-1 0 0,0 0 1 0 0,0-1 0 0 0,-1 1-1 0 0,1 0 1 0 0,-1 0 0 0 0,0 1-1 0 0,-3-4 1 0 0,-5-2 1 0 0,-1 0 1 0 0,-17-9 0 0 0,4 3 0 0 0,-5-2 33 0 0,21 12-68 0 0,0-1-1 0 0,0 0 1 0 0,0-1-1 0 0,1 0 0 0 0,0 0 1 0 0,-11-12-1 0 0,19 18 16 0 0,0 0 0 0 0,0 0 0 0 0,0 0 1 0 0,0 0-1 0 0,-1 0 0 0 0,1 0 0 0 0,0 0 0 0 0,0 0 0 0 0,0 0 0 0 0,0 0 0 0 0,0 0 0 0 0,0 0 0 0 0,0 0 0 0 0,0 0 0 0 0,0 0 0 0 0,0-1 1 0 0,0 1-1 0 0,0 0 0 0 0,0 0 0 0 0,0 0 0 0 0,0 0 0 0 0,0 0 0 0 0,0 0 0 0 0,0 0 0 0 0,0 0 0 0 0,0 0 0 0 0,0 0 0 0 0,0 0 0 0 0,0 0 1 0 0,0-1-1 0 0,0 1 0 0 0,0 0 0 0 0,0 0 0 0 0,0 0 0 0 0,0 0 0 0 0,0 0 0 0 0,0 0 0 0 0,0 0 0 0 0,0 0 0 0 0,0 0 0 0 0,0 0 0 0 0,0 0 1 0 0,0 0-1 0 0,0 0 0 0 0,0 0 0 0 0,0-1 0 0 0,0 1 0 0 0,0 0 0 0 0,1 0 0 0 0,-1 0 0 0 0,0 0 0 0 0,0 0 0 0 0,0 0 0 0 0,0 0 0 0 0,0 0 0 0 0,0 0 1 0 0,26-21-2953 0 0,-8 12 1436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23 15663 0 0,'4'-8'1743'0'0,"-4"7"-1676"0"0,0 1 1 0 0,0-1-1 0 0,0 1 0 0 0,0-1 1 0 0,0 0-1 0 0,0 1 0 0 0,-1-1 1 0 0,1 1-1 0 0,0-1 0 0 0,0 1 1 0 0,0-1-1 0 0,-1 1 0 0 0,1 0 1 0 0,0-1-1 0 0,-1 1 0 0 0,1-1 1 0 0,0 1-1 0 0,-1-1 0 0 0,1 1 1 0 0,0 0-1 0 0,-1-1 0 0 0,1 1 1 0 0,-1 0-1 0 0,1 0 0 0 0,-1-1 1 0 0,1 1-1 0 0,-1 0 0 0 0,-1-1-33 0 0,0 1 0 0 0,1-1-1 0 0,-1 1 1 0 0,0 0 0 0 0,0 0 0 0 0,0-1-1 0 0,1 1 1 0 0,-4 1 0 0 0,-1 0-63 0 0,1 0 1 0 0,-1 0-1 0 0,1 0 0 0 0,0 1 1 0 0,-7 3-1 0 0,2 0 29 0 0,1 1 0 0 0,-1 0 0 0 0,1 1 0 0 0,0 0 0 0 0,0 0 0 0 0,1 1 0 0 0,0 0 0 0 0,1 0 0 0 0,-1 1 0 0 0,2 0 0 0 0,-1 1 0 0 0,1-1 0 0 0,1 1 0 0 0,-1 0 0 0 0,2 0 0 0 0,-5 16 0 0 0,7-19 0 0 0,1 0-1 0 0,0 0 1 0 0,1 1 0 0 0,0-1-1 0 0,0 0 1 0 0,0 0-1 0 0,1 1 1 0 0,0-1 0 0 0,1 0-1 0 0,-1 0 1 0 0,1 0-1 0 0,1 0 1 0 0,-1 0 0 0 0,1-1-1 0 0,5 9 1 0 0,-2-6 7 0 0,-1 0 0 0 0,1-1 0 0 0,0 0 0 0 0,1 0 0 0 0,0-1 1 0 0,0 0-1 0 0,1 0 0 0 0,-1-1 0 0 0,2 1 0 0 0,11 6 0 0 0,-14-10 131 0 0,0-1 0 0 0,0 1 0 0 0,0-1 0 0 0,0-1 0 0 0,1 1 0 0 0,-1-1 0 0 0,0 0 0 0 0,1-1 0 0 0,-1 1 0 0 0,1-1 1 0 0,-1 0-1 0 0,0-1 0 0 0,13-2 0 0 0,-3-1-130 0 0,0 0 1 0 0,0-1 0 0 0,-1-1-1 0 0,19-10 1 0 0,-30 14 44 0 0,-1 0-1 0 0,1 0 1 0 0,-1-1-1 0 0,1 1 1 0 0,-1-1-1 0 0,0 0 1 0 0,0 0-1 0 0,0 0 1 0 0,0 0-1 0 0,-1-1 1 0 0,1 1-1 0 0,-1-1 1 0 0,0 0-1 0 0,0 1 1 0 0,0-1-1 0 0,-1 0 1 0 0,1 0-1 0 0,-1 0 1 0 0,0-1-1 0 0,0 1 1 0 0,0 0-1 0 0,-1 0 1 0 0,0 0-1 0 0,1-1 1 0 0,-2 1-1 0 0,1 0 1 0 0,0 0 0 0 0,-1-1-1 0 0,0 1 1 0 0,0 0-1 0 0,0 0 1 0 0,0 0-1 0 0,-1 0 1 0 0,1 0-1 0 0,-1 0 1 0 0,0 0-1 0 0,0 1 1 0 0,-4-5-1 0 0,1 1-240 0 0,0 0-1 0 0,-1 0 0 0 0,0 1 1 0 0,0 0-1 0 0,0 0 0 0 0,-1 1 1 0 0,0 0-1 0 0,0 0 1 0 0,0 0-1 0 0,-1 1 0 0 0,0 0 1 0 0,0 1-1 0 0,0 0 0 0 0,-16-5 1 0 0,2 1-1150 0 0,17 5 794 0 0,0 0 0 0 0,0 0 0 0 0,0 1-1 0 0,-11-2 1 0 0,14 2 317 0 0,-1 1-1 0 0,1 0 1 0 0,0-1-1 0 0,0 0 0 0 0,0 1 1 0 0,0-1-1 0 0,0 0 1 0 0,-3-1-1 0 0,-4-3-796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91 11975 0 0,'0'-15'541'0'0,"-2"-30"-1"0"0,0 27-309 0 0,2 8-92 0 0,0 8 581 0 0,0 2 249 0 0,0 0 45 0 0,0 0-129 0 0,8 32-548 0 0,2 96-337 0 0,9 84 0 0 0,-3-98 0 0 0,0 121 0 0 0,-17-194 0 0 0,-1 0 0 0 0,-3 0 0 0 0,-1-1 0 0 0,-13 45 0 0 0,-15 35 0 0 0,0 6 0 0 0,30-115-61 0 0,3-9-264 0 0,-2-2-448 0 0,-2 1 499 0 0,0-4-4109 0 0,-7-6-585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15663 0 0,'0'0'719'0'0,"0"0"-20"0"0,2 2-449 0 0,16 12 169 0 0,-1 2-1 0 0,-1 1 0 0 0,0 0 1 0 0,16 23-1 0 0,-23-26-418 0 0,1-3 0 0 0,-4-7 28 0 0,0 0 0 0 0,1 0 0 0 0,-1-1 0 0 0,0 1 0 0 0,1-1 0 0 0,0-1 0 0 0,0 0 1 0 0,0 0-1 0 0,0 0 0 0 0,0 0 0 0 0,0-1 0 0 0,1-1 0 0 0,-1 1 0 0 0,8-1 0 0 0,10-2 479 0 0,0-1 0 0 0,44-11 0 0 0,-8 1-401 0 0,-7 1-549 0 0,0-2 0 0 0,73-30 0 0 0,20-7-220 0 0,-120 44 628 0 0,12-5-805 0 0,77-12 1 0 0,-94 25-2231 0 0,-17 0 2188 0 0,6 0-1164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10135 0 0,'0'0'464'0'0,"0"0"-9"0"0,-1 2-295 0 0,-5 25 855 0 0,0 0 0 0 0,2 1 0 0 0,-1 32-1 0 0,5 89-885 0 0,1-73 726 0 0,-1-17-431 0 0,-9 342 417 0 0,3-318-208 0 0,-4-1 1 0 0,-38 148 0 0 0,42-214-634 0 0,0 0 0 0 0,-13 24 0 0 0,11-25 0 0 0,8-15 0 0 0,0 0 0 0 0,0 0 0 0 0,0 0 0 0 0,0 0 0 0 0,0 0 0 0 0,0 0 0 0 0,0 0 0 0 0,0 0 0 0 0,0 0 0 0 0,0 0 0 0 0,0 0 0 0 0,0 0 0 0 0,0 0 0 0 0,0 0 0 0 0,0 0 0 0 0,0 0 0 0 0,0 0 0 0 0,0 0 0 0 0,0 0 0 0 0,0-1 0 0 0,0 1 0 0 0,-1 0 0 0 0,1 0 0 0 0,0 0 0 0 0,0 0 0 0 0,0 0 0 0 0,0 1 0 0 0,0-1 0 0 0,0 0 0 0 0,0 0 0 0 0,0 0 0 0 0,0 0 0 0 0,0 0 0 0 0,0 0 0 0 0,0 0 0 0 0,0 0 0 0 0,0 0 0 0 0,0 0 0 0 0,0 0 0 0 0,0 0 0 0 0,0 0 0 0 0,0 0 0 0 0,0 0 0 0 0,0 0 0 0 0,0 0 0 0 0,0 0 0 0 0,0-8 0 0 0,3-11 0 0 0,7-22-346 0 0,3 2 0 0 0,1-1 0 0 0,27-52 0 0 0,-34 78 259 0 0,0 0 1 0 0,1 1-1 0 0,1 0 0 0 0,0 0 0 0 0,1 0 0 0 0,16-15 0 0 0,-23 26 103 0 0,-1 0-1 0 0,1-1 1 0 0,0 1-1 0 0,0 0 0 0 0,0 1 1 0 0,1-1-1 0 0,-1 0 1 0 0,0 1-1 0 0,1 0 1 0 0,-1 0-1 0 0,1 0 0 0 0,-1 0 1 0 0,1 1-1 0 0,-1-1 1 0 0,1 1-1 0 0,0 0 1 0 0,-1 0-1 0 0,1 0 1 0 0,0 0-1 0 0,-1 1 0 0 0,1-1 1 0 0,-1 1-1 0 0,1 0 1 0 0,-1 0-1 0 0,7 3 1 0 0,-9-2 79 0 0,1-1 1 0 0,-1 0-1 0 0,1 1 1 0 0,-1-1-1 0 0,0 1 1 0 0,1-1-1 0 0,-1 1 1 0 0,0 0-1 0 0,0-1 1 0 0,0 1-1 0 0,0 0 1 0 0,1 3-1 0 0,0 1 89 0 0,7 14-156 0 0,-1 0-1 0 0,-2 0 1 0 0,0 1 0 0 0,-1 0-1 0 0,3 23 1 0 0,9 36-29 0 0,-13-65-209 0 0,10 35 516 0 0,0-20-3090 0 0,-9-27 1270 0 0,11 4-20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17503 0 0,'0'0'803'0'0,"0"0"-18"0"0,0 0-426 0 0,0 0 54 0 0,-1 2 78 0 0,-3 38 73 0 0,1 0 0 0 0,4 49 0 0 0,-1-14-1690 0 0,-4 0-3447 0 0,2-61-1567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0,'0'0'304'0'0,"0"0"64"0"0,0 0 16 0 0,0 0 0 0 0,0 0-312 0 0,0 0-72 0 0,0 0 0 0 0,14 2 0 0 0,-1-2-800 0 0,-1 2-184 0 0,13 7-32 0 0,-4 3-8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1090 17503 0 0,'0'0'399'0'0,"0"0"60"0"0,0 0 21 0 0,-1 0-59 0 0,-6 0-408 0 0,0-1 0 0 0,-1 2 0 0 0,1-1 0 0 0,0 1 0 0 0,0 0 0 0 0,0 0 0 0 0,0 1 0 0 0,1 0 0 0 0,-1 0 0 0 0,0 1 0 0 0,1 0 0 0 0,-9 4 0 0 0,-6 6 8 0 0,-1 0 1 0 0,-22 19-1 0 0,38-26 121 0 0,0-1 1 0 0,-1 1-1 0 0,2 0 0 0 0,-1 1 1 0 0,1-1-1 0 0,0 1 0 0 0,0 0 1 0 0,1 1-1 0 0,0-1 0 0 0,0 1 0 0 0,1 0 1 0 0,0 0-1 0 0,-2 9 0 0 0,2-5-143 0 0,1-1-1 0 0,0 1 0 0 0,1 1 0 0 0,1-1 0 0 0,0 0 1 0 0,0 0-1 0 0,1 0 0 0 0,4 20 0 0 0,-3-25 10 0 0,-1 0 0 0 0,1 0 0 0 0,0 0 1 0 0,1 0-1 0 0,0-1 0 0 0,0 1 0 0 0,1-1 0 0 0,6 11 0 0 0,-8-14-46 0 0,0-1 1 0 0,0 0-1 0 0,1 0 1 0 0,-1 0-1 0 0,0 0 0 0 0,1-1 1 0 0,-1 1-1 0 0,1-1 1 0 0,-1 1-1 0 0,1-1 0 0 0,0 0 1 0 0,-1 0-1 0 0,1 0 1 0 0,0 0-1 0 0,0 0 1 0 0,0-1-1 0 0,0 0 0 0 0,0 1 1 0 0,0-1-1 0 0,0 0 1 0 0,0 0-1 0 0,0 0 0 0 0,5-2 1 0 0,1 0-745 0 0,-1 0 1 0 0,16-6 0 0 0,2-5-4094 0 0,-1 0-925 0 0</inkml:trace>
  <inkml:trace contextRef="#ctx0" brushRef="#br0" timeOffset="1">806 26 11975 0 0,'3'-3'91'0'0,"2"0"0"0"0,-1 0-1 0 0,0 1 1 0 0,0-1 0 0 0,1 1-1 0 0,-1 0 1 0 0,1 1 0 0 0,0-1-1 0 0,0 1 1 0 0,-1 0 0 0 0,1 0-1 0 0,10 0 1 0 0,-13 1-44 0 0,0 0 1 0 0,0 0-1 0 0,0 0 1 0 0,0 1-1 0 0,0-1 0 0 0,0 1 1 0 0,0 0-1 0 0,0-1 1 0 0,0 1-1 0 0,0 0 1 0 0,0 0-1 0 0,0 0 1 0 0,-1 1-1 0 0,1-1 0 0 0,0 0 1 0 0,-1 1-1 0 0,1-1 1 0 0,-1 1-1 0 0,1-1 1 0 0,-1 1-1 0 0,0 0 0 0 0,0-1 1 0 0,1 1-1 0 0,-1 0 1 0 0,0 0-1 0 0,-1 0 1 0 0,1 0-1 0 0,0 0 1 0 0,-1 0-1 0 0,1 0 0 0 0,-1 0 1 0 0,1 4-1 0 0,1 9 263 0 0,-1 0 0 0 0,0 1 0 0 0,-2-1 0 0 0,-2 22 0 0 0,-13 63 700 0 0,-6 12-147 0 0,-57 266 1858 0 0,52-277-2184 0 0,-13 57-466 0 0,-13 99-71 0 0,34-114-120 0 0,17-82-6009 0 0,2-61 4594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 10135 0 0,'0'0'231'0'0,"-2"0"29"0"0,1-1-179 0 0,-3 0-11 0 0,-8 5 296 0 0,10-3-347 0 0,1 0 0 0 0,-1 0 0 0 0,1 0 0 0 0,0 1 0 0 0,0-1-1 0 0,-1 0 1 0 0,1 0 0 0 0,0 1 0 0 0,0-1 0 0 0,0 1 0 0 0,1-1-1 0 0,-1 1 1 0 0,0-1 0 0 0,0 1 0 0 0,1-1 0 0 0,-1 1 0 0 0,1 0-1 0 0,0-1 1 0 0,-1 1 0 0 0,1 0 0 0 0,0 3 0 0 0,-1 0 166 0 0,1 1 1 0 0,0 0 0 0 0,1-1-1 0 0,-1 1 1 0 0,3 8-1 0 0,1-1-96 0 0,0 0-1 0 0,1 0 0 0 0,1 0 1 0 0,0 0-1 0 0,1-1 0 0 0,0 0 1 0 0,1 0-1 0 0,0-1 0 0 0,1 0 1 0 0,20 19-1 0 0,5 1 342 0 0,2-3 0 0 0,41 26 0 0 0,28 21-36 0 0,-77-52-394 0 0,64 56 0 0 0,-80-67 0 0 0,0 1 0 0 0,-1 1 0 0 0,0-1 0 0 0,-1 2 0 0 0,8 15 0 0 0,-11-15 64 0 0,0 1 0 0 0,0 1 0 0 0,-2-1 0 0 0,0 1 0 0 0,-1 0 0 0 0,-1 0 0 0 0,0 1 0 0 0,-2-1 0 0 0,0 1 0 0 0,0-1 0 0 0,-2 0 0 0 0,0 1 0 0 0,-1-1 0 0 0,-1 1 0 0 0,-6 19 0 0 0,-1-3 83 0 0,-2-1-1 0 0,-1 0 0 0 0,-1-1 0 0 0,-2 0 1 0 0,-1-1-1 0 0,-34 44 0 0 0,17-23-146 0 0,25-36 0 0 0,-2 0 0 0 0,0 0 0 0 0,-1-1 0 0 0,-15 15 0 0 0,2-7-156 0 0,-42 30-1 0 0,59-47 101 0 0,0-1 0 0 0,-1 0-1 0 0,0 0 1 0 0,0-1 0 0 0,0 0-1 0 0,0 0 1 0 0,-1-1 0 0 0,0-1 0 0 0,-18 3-1 0 0,15-5-451 0 0,1-3-4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15663 0 0,'0'0'356'0'0,"0"0"50"0"0,0 0 20 0 0,0 0-42 0 0,0 0-180 0 0,0 0 176 0 0,0 0 107 0 0,1 1 22 0 0,1 1-383 0 0,1 0-1 0 0,-1 0 0 0 0,1 0 0 0 0,0-1 1 0 0,-1 1-1 0 0,1-1 0 0 0,0 0 1 0 0,0 1-1 0 0,0-1 0 0 0,0 0 0 0 0,0-1 1 0 0,0 1-1 0 0,0-1 0 0 0,0 1 1 0 0,5-1-1 0 0,5 0 304 0 0,0-1 0 0 0,19-4 1 0 0,-15 3-139 0 0,17-5 337 0 0,-1-1 0 0 0,48-19 1 0 0,-16 5 46 0 0,169-56-210 0 0,-43 14-322 0 0,-171 57-201 0 0,-1-1 0 0 0,0-1 0 0 0,-1 0-1 0 0,22-16 1 0 0,62-53-903 0 0,-98 74 637 0 0,0 0 1 0 0,0 0-1 0 0,0 0 0 0 0,-1-1 1 0 0,0 1-1 0 0,0-1 0 0 0,3-6 1 0 0,-2 4-38 0 0,12-21-1173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2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21191 0 0,'0'0'480'0'0,"2"2"67"0"0,60 56 823 0 0,120 85 1 0 0,-149-120-1007 0 0,0-2 0 0 0,1-2 0 0 0,69 29 0 0 0,-78-39-192 0 0,0-1-1 0 0,1-2 0 0 0,0 0 1 0 0,0-2-1 0 0,0 0 1 0 0,46-1-1 0 0,-38-4-171 0 0,-1-2 0 0 0,1-1 0 0 0,-1-1 0 0 0,0-2 0 0 0,39-14 0 0 0,-67 20-432 0 0,1-1 1 0 0,-1 0-1 0 0,0-1 1 0 0,1 0-1 0 0,-1 0 1 0 0,0 0-1 0 0,0 0 0 0 0,-1-1 1 0 0,1 1-1 0 0,-1-1 1 0 0,0-1-1 0 0,7-8 0 0 0,-3 1-1613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3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22 13823 0 0,'0'0'315'0'0,"-1"-2"45"0"0,-1 1 16 0 0,0-2-912 0 0,2-4 2569 0 0,1-1 1391 0 0,-2 24-2593 0 0,1 29 0 0 0,1-15-817 0 0,3 47-14 0 0,-1 21 0 0 0,1 54 0 0 0,1-14 0 0 0,-7-81 0 0 0,-2-1 0 0 0,-17 75 0 0 0,17-111-13 0 0,-1-2 1 0 0,-1 1-1 0 0,-1 0 0 0 0,-17 31 0 0 0,23-48-324 0 0,0-1 241 0 0,1-1 0 0 0,-1 1 0 0 0,0-1 0 0 0,0 0 0 0 0,1 1 0 0 0,-1-1 0 0 0,0 0 0 0 0,0 1 1 0 0,0-1-1 0 0,1 0 0 0 0,-1 0 0 0 0,0 0 0 0 0,0 0 0 0 0,0 0 0 0 0,0 0 0 0 0,0 0 0 0 0,-1-2-205 0 0,0 0 0 0 0,0 0 0 0 0,0 0-1 0 0,0-1 1 0 0,0 1 0 0 0,1 0 0 0 0,-1-1-1 0 0,1 0 1 0 0,0 1 0 0 0,0-1 0 0 0,0 0-1 0 0,0 1 1 0 0,0-4 0 0 0,-3-17-1234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3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117 501 10135 0 0,'-8'5'145'0'0,"0"2"0"0"0,0-1 0 0 0,0 1 0 0 0,1 0 0 0 0,-7 9 0 0 0,-12 11 81 0 0,-1 1-226 0 0,18-20 72 0 0,7-6 299 0 0,2-2 117 0 0,1-3 21 0 0,3-15-15 0 0,1 1-1 0 0,1-1 1 0 0,0 2 0 0 0,14-28-1 0 0,45-62 1719 0 0,-26 53-2212 0 0,71-78 0 0 0,-79 99 0 0 0,1 2 0 0 0,1 1 0 0 0,51-32 0 0 0,-71 52 146 0 0,0 1 1 0 0,1 1-1 0 0,0 0 0 0 0,1 1 0 0 0,25-7 1 0 0,-33 11-87 0 0,-1 1 1 0 0,1 0-1 0 0,-1 0 1 0 0,1 0-1 0 0,0 1 1 0 0,-1 0-1 0 0,1 1 1 0 0,-1-1-1 0 0,1 1 1 0 0,-1 0 0 0 0,1 1-1 0 0,-1 0 1 0 0,0 0-1 0 0,0 0 1 0 0,0 1-1 0 0,7 3 1 0 0,-3 1-49 0 0,0 1-1 0 0,0 0 1 0 0,-1 1 0 0 0,1 0 0 0 0,-2 0-1 0 0,0 1 1 0 0,0 0 0 0 0,-1 0 0 0 0,0 1-1 0 0,0 0 1 0 0,4 13 0 0 0,0 0 81 0 0,-1 0 1 0 0,-1 1-1 0 0,-2 1 0 0 0,6 34 1 0 0,-11-49 90 0 0,-1-1 1 0 0,0 1-1 0 0,0-1 0 0 0,-2 1 1 0 0,1 0-1 0 0,-1-1 1 0 0,-4 20-1 0 0,2-23-172 0 0,1 1 0 0 0,-1 0-1 0 0,0-1 1 0 0,-1 0 0 0 0,0 1 0 0 0,0-1 0 0 0,0-1 0 0 0,-1 1-1 0 0,0-1 1 0 0,-11 11 0 0 0,4-6-12 0 0,0-1 0 0 0,-1 0 0 0 0,0-1 0 0 0,-1-1 0 0 0,0 0 0 0 0,0-1 0 0 0,-18 7 0 0 0,-5-2 0 0 0,-68 15 0 0 0,64-18-650 0 0,1 2-1 0 0,0 2 1 0 0,2 2 0 0 0,-67 34-1 0 0,103-48-822 0 0,2-1-51 0 0,0 0-11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3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385 114 15663 0 0,'0'-2'356'0'0,"2"-16"424"0"0,-2 13-707 0 0,1 1 0 0 0,-1-1 0 0 0,1 0 0 0 0,0 0-1 0 0,0 0 1 0 0,0 0 0 0 0,1 0 0 0 0,0 1 0 0 0,0-1 0 0 0,0 1 0 0 0,0-1 0 0 0,1 1-1 0 0,5-7 1 0 0,8-8 1435 0 0,-14 17-996 0 0,-2 2 0 0 0,0 0 0 0 0,0 0-69 0 0,-1 3-294 0 0,-9 24-145 0 0,-2 0 0 0 0,0-1-1 0 0,-21 31 1 0 0,6-9-3 0 0,-152 273-877 0 0,135-249 214 0 0,-30 60 121 0 0,67-116 678 0 0,1-1 1 0 0,0 1 0 0 0,1 1-1 0 0,1-1 1 0 0,0 1 0 0 0,-2 28-1 0 0,6-37-56 0 0,0-1 1 0 0,0 1-1 0 0,1-1 0 0 0,0 0 0 0 0,0 1 0 0 0,1-1 0 0 0,-1 0 1 0 0,2 0-1 0 0,-1 0 0 0 0,1 0 0 0 0,0 0 0 0 0,1 0 0 0 0,5 7 1 0 0,0-2-86 0 0,0 0 1 0 0,1-1-1 0 0,1-1 1 0 0,0 1 0 0 0,20 13-1 0 0,-21-16 4 0 0,16 12 0 0 0,0-1 0 0 0,2-1 0 0 0,0-1 0 0 0,38 16 0 0 0,-58-29-126 0 0,-1-2 1 0 0,1 1-1 0 0,-1-1 0 0 0,1 0 0 0 0,0-1 0 0 0,0 0 0 0 0,0 0 1 0 0,0-1-1 0 0,0 0 0 0 0,14-2 0 0 0,-5-1-386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3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24 987 11975 0 0,'-1'3'267'0'0,"-16"58"768"0"0,16-59-605 0 0,0 1 0 0 0,0-1 0 0 0,1 1 0 0 0,-1 0 0 0 0,0 0 0 0 0,1-1 0 0 0,0 1 0 0 0,0 0 0 0 0,0 0 0 0 0,0-1 0 0 0,0 5 0 0 0,0 3 1476 0 0,3-13-1394 0 0,5-5-254 0 0,-1 0 0 0 0,0 0 0 0 0,0-1 0 0 0,7-12-1 0 0,22-45 550 0 0,-15 27-411 0 0,268-472-224 0 0,-231 402-172 0 0,23-39 0 0 0,17-13 0 0 0,-97 161 0 0 0,-1 0 0 0 0,0-1 0 0 0,0 1 0 0 0,0 0 0 0 0,0 0 0 0 0,0-1 0 0 0,0 1 0 0 0,0 0 0 0 0,0 0 0 0 0,0-1 0 0 0,0 1 0 0 0,1 0 0 0 0,-1 0 0 0 0,0 0 0 0 0,0-1 0 0 0,0 1 0 0 0,0 0 0 0 0,1 0 0 0 0,-1 0 0 0 0,0 0 0 0 0,0 0 0 0 0,0-1 0 0 0,1 1 0 0 0,-1 0 0 0 0,0 0 0 0 0,0 0 0 0 0,1 0 0 0 0,-1 0 0 0 0,0 0 0 0 0,0 0 0 0 0,0 0 0 0 0,1 0 0 0 0,-1 0 0 0 0,0 0 0 0 0,0 0 0 0 0,1 0 0 0 0,-2 30-3 0 0,0-10-58 0 0,-3 69-928 0 0,0 40 66 0 0,12 73 906 0 0,-4-169 17 0 0,1 0 0 0 0,2 0 1 0 0,1-1-1 0 0,13 33 0 0 0,-8-35 0 0 0,1 0 0 0 0,28 44 0 0 0,44 48 0 0 0,-73-106 0 0 0,-5-3 0 0 0,12 25 0 0 0,-10-18 0 0 0,-8-16-5 0 0,-1-2 4 0 0,1 0 1 0 0,-2 0-1 0 0,1 0 1 0 0,0 1 0 0 0,0-1-1 0 0,-1 0 1 0 0,1 1-1 0 0,0 3 1 0 0,2 14-63 0 0,-2-18-331 0 0,0 7 633 0 0,-1-6-6317 0 0,0-3 4543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3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80 19351 0 0,'0'0'439'0'0,"-2"-2"62"0"0,1 0-368 0 0,-9-9 637 0 0,7 9-712 0 0,-1 0 0 0 0,1 0 1 0 0,-1 1-1 0 0,1-1 0 0 0,-6 0 0 0 0,9 2-19 0 0,-1-1 0 0 0,1 1 1 0 0,-1 0-1 0 0,1 0 0 0 0,-1 0 0 0 0,1 0 0 0 0,-1 0 0 0 0,1 0 0 0 0,0 0 0 0 0,-1-1 1 0 0,1 1-1 0 0,-1 0 0 0 0,1 1 0 0 0,-1-1 0 0 0,1 0 0 0 0,-1 0 0 0 0,1 0 0 0 0,-1 0 1 0 0,1 0-1 0 0,0 0 0 0 0,-1 0 0 0 0,1 1 0 0 0,-1-1 0 0 0,1 0 0 0 0,-1 1-3 0 0,1-1-1 0 0,0 1 1 0 0,0-1-1 0 0,0 0 1 0 0,0 1-1 0 0,0-1 0 0 0,0 1 1 0 0,0-1-1 0 0,0 1 1 0 0,0-1-1 0 0,0 0 0 0 0,0 1 1 0 0,0-1-1 0 0,0 1 1 0 0,0-1-1 0 0,1 0 1 0 0,-1 1-1 0 0,0-1 0 0 0,0 1 1 0 0,1-1-1 0 0,0 3-59 0 0,1 0-1 0 0,-1 0 1 0 0,1-1-1 0 0,0 1 0 0 0,4 3 1 0 0,-1-2-82 0 0,0-1 0 0 0,0 0 0 0 0,0 0 1 0 0,1 0-1 0 0,-1-1 0 0 0,1 1 0 0 0,0-1 0 0 0,0-1 0 0 0,0 1 1 0 0,0-1-1 0 0,0 0 0 0 0,0 0 0 0 0,0-1 0 0 0,10 0 0 0 0,7-2 105 0 0,0 0 0 0 0,34-9 0 0 0,141-49-644 0 0,-132 37-1446 0 0,-24 9 571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3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19351 0 0,'0'0'439'0'0,"0"0"62"0"0,0 0 33 0 0,0 0-65 0 0,0 3-309 0 0,9 241 1297 0 0,2-57-849 0 0,-4-24-594 0 0,-5-88-381 0 0,12 79 0 0 0,-11-135 227 0 0,0 3-666 0 0,9 35 0 0 0,-11-56 728 0 0,-1-1 1 0 0,0 1-1 0 0,0 0 0 0 0,0-1 0 0 0,1 1 0 0 0,-1-1 1 0 0,0 1-1 0 0,1 0 0 0 0,-1-1 0 0 0,0 1 0 0 0,1-1 0 0 0,-1 1 1 0 0,1-1-1 0 0,-1 1 0 0 0,1-1 0 0 0,0 1 0 0 0,1 0-260 0 0,-2 0 307 0 0,0-1 0 0 0,0 0 0 0 0,0 0 0 0 0,0 0 0 0 0,0 0 0 0 0,0 0 0 0 0,0 0 0 0 0,0 0 0 0 0,1 0 0 0 0,-1 0 0 0 0,0 1 0 0 0,0-1 0 0 0,0 0 0 0 0,0 0 0 0 0,0 0 0 0 0,0 0 0 0 0,0 0 0 0 0,1 0 1 0 0,-1 0-1 0 0,0 0 0 0 0,0 0 0 0 0,0 0 0 0 0,0 0 0 0 0,0 0 0 0 0,0 0 0 0 0,1 0 0 0 0,-1 0 0 0 0,0 0 0 0 0,0 0 0 0 0,0 0 0 0 0,0 0 0 0 0,0 0 0 0 0,0 0 0 0 0,0 0 0 0 0,1 0 0 0 0,-1 0 0 0 0,0 0 0 0 0,0 0 0 0 0,0-1 0 0 0,15-3-1245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3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21191 0 0,'0'0'480'0'0,"0"0"67"0"0,0 0 31 0 0,0 0-56 0 0,2 1-341 0 0,3 4-179 0 0,0 0-1 0 0,0 1 1 0 0,-1-1 0 0 0,0 1 0 0 0,0-1-1 0 0,0 1 1 0 0,-1 1 0 0 0,0-1-1 0 0,0 0 1 0 0,0 1 0 0 0,-1-1-1 0 0,3 13 1 0 0,0 5-3 0 0,-1 1 1 0 0,2 32-1 0 0,-8 170 382 0 0,-1-142-391 0 0,3 28-214 0 0,0-101 55 0 0,1 1 1 0 0,3 15-1 0 0,-2-17-72 0 0,-2-9-198 0 0,0-2-832 0 0,0 0-364 0 0,0 0-76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3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63 13823 0 0,'-3'-1'630'0'0,"-18"-5"169"0"0,13 3-408 0 0,0 1 1 0 0,0 0 0 0 0,0 0-1 0 0,-12 0 1 0 0,23 2-333 0 0,0-1 1 0 0,0 0-1 0 0,1 1 1 0 0,-1-1-1 0 0,6-3 1 0 0,2 0 191 0 0,-2 1-42 0 0,11-4 338 0 0,0 1-1 0 0,1 1 1 0 0,0 1-1 0 0,0 0 0 0 0,42 0 1 0 0,-50 4-390 0 0,1 1 0 0 0,-1 1 0 0 0,0 0 0 0 0,1 1 0 0 0,-1 0 0 0 0,0 1-1 0 0,-1 1 1 0 0,1 0 0 0 0,-1 0 0 0 0,0 1 0 0 0,0 1 0 0 0,0 0 0 0 0,18 15 0 0 0,-12-4-140 0 0,-15-13-18 0 0,-1 0 1 0 0,3 1 1 0 0,2 5-3 0 0,-3 15 18 0 0,-3-22 2 0 0,-2 9 90 0 0,-4 0-97 0 0,2-7-33 0 0,-1-1-1 0 0,0 0 1 0 0,0 0 0 0 0,0 0-1 0 0,0-1 1 0 0,-1 1 0 0 0,-9 6-1 0 0,-3 1-148 0 0,-20 9 0 0 0,-16 12-44 0 0,-28 19 114 0 0,19-12 106 0 0,56-34-5 0 0,9-3 0 0 0,8-2 0 0 0,-11-1 0 0 0,21-1 0 0 0,34-6 0 0 0,-1 0 0 0 0,-42 6-2 0 0,0 0 0 0 0,1 1-1 0 0,-1 0 1 0 0,0 1 0 0 0,0 1 0 0 0,18 4-1 0 0,-25-4-3 0 0,1 0-1 0 0,-1 0 0 0 0,1 0 0 0 0,-1 1 1 0 0,0 0-1 0 0,0 0 0 0 0,0 1 0 0 0,-1-1 1 0 0,1 1-1 0 0,-1 0 0 0 0,0 0 0 0 0,0 0 0 0 0,0 1 1 0 0,0-1-1 0 0,4 8 0 0 0,11 22-9 0 0,24 36 157 0 0,-40-66-132 0 0,-1 0-1 0 0,0 1 1 0 0,0-1-1 0 0,0 1 1 0 0,0 0-1 0 0,-1-1 0 0 0,0 1 1 0 0,0 0-1 0 0,0 0 1 0 0,-1 0-1 0 0,0 0 1 0 0,0 0-1 0 0,0 0 0 0 0,0 0 1 0 0,-2 8-1 0 0,1-6 19 0 0,-1 0 0 0 0,0 0 0 0 0,0 0 0 0 0,-1 0 0 0 0,1-1 0 0 0,-1 1 0 0 0,-1-1-1 0 0,1 0 1 0 0,-1 0 0 0 0,-7 9 0 0 0,-126 127 389 0 0,132-137-401 0 0,0-1 0 0 0,-1-1-1 0 0,1 1 1 0 0,-1-1 0 0 0,1 0 0 0 0,-1-1-1 0 0,0 1 1 0 0,0-1 0 0 0,0 0 0 0 0,-1 0-1 0 0,1-1 1 0 0,0 0 0 0 0,-1 0 0 0 0,-8 0-1 0 0,-8-1 77 0 0,1-2-1 0 0,-38-5 1 0 0,56 6-88 0 0,-14-3 6 0 0,0 0 0 0 0,0-2 0 0 0,1 0 0 0 0,0-1 0 0 0,0 0 1 0 0,0-1-1 0 0,1-1 0 0 0,0-1 0 0 0,-25-21 0 0 0,38 29-46 0 0,1-1 0 0 0,0 1 0 0 0,0-1 0 0 0,0 0 1 0 0,0 0-1 0 0,0 1 0 0 0,0-1 0 0 0,1 0 0 0 0,0-1 0 0 0,-2-3 0 0 0,2 5-232 0 0,2-1-32 0 0,-1 2 212 0 0,6-17-413 0 0,-6 17 435 0 0,1 0 0 0 0,-1 0 0 0 0,1 0 0 0 0,-1 0 0 0 0,1 0 0 0 0,-1 0-1 0 0,1 0 1 0 0,0 0 0 0 0,0 1 0 0 0,-1-1 0 0 0,1 0 0 0 0,0 0 0 0 0,0 1 0 0 0,0-1 0 0 0,0 0 0 0 0,0 1 0 0 0,0-1 0 0 0,1 0 0 0 0,5 0-174 0 0,-1 0 1 0 0,0 0-1 0 0,1 1 1 0 0,-1-1 0 0 0,1 1-1 0 0,-1 1 1 0 0,1-1 0 0 0,-1 1-1 0 0,0 0 1 0 0,8 3 0 0 0,7 3-550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25 354 11975 0 0,'0'0'267'0'0,"0"0"42"0"0,0 0 17 0 0,0 0-28 0 0,0 2-126 0 0,-13 43 596 0 0,10-32-465 0 0,0 1 0 0 0,1-1 0 0 0,0 19 0 0 0,1-8-303 0 0,1-13 0 0 0,3-7 0 0 0,-2-8 0 0 0,0-7 0 0 0,0-7 0 0 0,1-1 0 0 0,1 0 0 0 0,1 1 0 0 0,1-1 0 0 0,13-32 0 0 0,-13 37 0 0 0,1-3 0 0 0,1 1 0 0 0,1 0 0 0 0,17-25 0 0 0,36-39 0 0 0,-57 74 85 0 0,0 1-1 0 0,0 0 1 0 0,1 1 0 0 0,0-1-1 0 0,0 1 1 0 0,7-5-1 0 0,-10 8-48 0 0,0 0-1 0 0,0 0 0 0 0,0 1 1 0 0,0-1-1 0 0,0 0 0 0 0,0 1 1 0 0,0 0-1 0 0,0-1 0 0 0,1 1 1 0 0,-1 0-1 0 0,0 0 0 0 0,0 0 1 0 0,0 0-1 0 0,0 1 0 0 0,0-1 1 0 0,0 1-1 0 0,0-1 0 0 0,1 1 1 0 0,-1 0-1 0 0,0-1 0 0 0,-1 1 1 0 0,1 0-1 0 0,2 2 0 0 0,0-1-8 0 0,0 1 0 0 0,-1 0 0 0 0,0 0 0 0 0,0 0 0 0 0,0 1 0 0 0,0-1 0 0 0,0 1 0 0 0,0 0 0 0 0,-1-1 0 0 0,0 1 0 0 0,0 0 0 0 0,0 1 0 0 0,0-1 0 0 0,-1 0 0 0 0,2 6 0 0 0,1 5 17 0 0,-1-1 0 0 0,-1 1 0 0 0,1 20 0 0 0,-3-25-44 0 0,0 0 0 0 0,-1-1 0 0 0,-2 13 0 0 0,0-7 0 0 0,2 1 0 0 0,-1 17 0 0 0,5-25 0 0 0,-3-8 0 0 0,1 1 0 0 0,0-1 0 0 0,-1 0 0 0 0,1 0 0 0 0,-1 1 0 0 0,1-1 0 0 0,0 0 0 0 0,-1 0 0 0 0,1 0 0 0 0,-1 0 0 0 0,1 0 0 0 0,0 1 0 0 0,-1-1 0 0 0,1 0 0 0 0,0 0 0 0 0,-1-1 0 0 0,1 1 0 0 0,0 0 0 0 0,-1 0 0 0 0,1 0 0 0 0,-1 0 0 0 0,2-1 0 0 0,13-10 0 0 0,-11 6 0 0 0,0 0 0 0 0,0 0 0 0 0,-1 0 0 0 0,4-6 0 0 0,-2-2-136 0 0,0 0-1 0 0,5-20 1 0 0,3-9-331 0 0,-4 21 259 0 0,0 0 0 0 0,1 1 0 0 0,1 1 0 0 0,1 0-1 0 0,24-31 1 0 0,-26 39 257 0 0,-1 1-1 0 0,2 0 1 0 0,-1 0 0 0 0,1 1-1 0 0,1 0 1 0 0,0 1-1 0 0,0 1 1 0 0,0 0-1 0 0,1 0 1 0 0,15-5 0 0 0,-25 11 1 0 0,1 0 0 0 0,-1 0 0 0 0,1 0 1 0 0,0 0-1 0 0,-1 1 0 0 0,1-1 0 0 0,0 1 1 0 0,-1 0-1 0 0,1 0 0 0 0,0 0 0 0 0,-1 1 0 0 0,1-1 1 0 0,-1 1-1 0 0,1 0 0 0 0,0 0 0 0 0,-1 0 1 0 0,6 3-1 0 0,-6-2-7 0 0,0 0 0 0 0,1 1 0 0 0,-1-1-1 0 0,0 1 1 0 0,0 0 0 0 0,-1 0 0 0 0,1 0 0 0 0,-1 0 0 0 0,1 0 0 0 0,-1 1 0 0 0,0-1 0 0 0,0 1 0 0 0,0-1-1 0 0,-1 1 1 0 0,3 7 0 0 0,-2-2-43 0 0,0 1 0 0 0,0-1 0 0 0,-1 1 0 0 0,0-1 0 0 0,-1 1 0 0 0,0 14 0 0 0,-12 60 0 0 0,7-55 0 0 0,-2 30 0 0 0,6-44 0 0 0,3 29 0 0 0,-1-38 0 0 0,0-1 0 0 0,0 0 0 0 0,0 0 0 0 0,1 0 0 0 0,-1 0 0 0 0,1 0 0 0 0,0-1 0 0 0,1 1 0 0 0,3 6 0 0 0,-5-10-185 0 0,-1 1 0 0 0,1-1 0 0 0,0 1 0 0 0,0-1-1 0 0,0 0 1 0 0,0 1 0 0 0,0-1 0 0 0,1 0 0 0 0,-1 0 0 0 0,0 0-1 0 0,0 0 1 0 0,1 0 0 0 0,-1 0 0 0 0,3 1 0 0 0,1 0-1812 0 0,6 4-3413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3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35 15663 0 0,'-23'-9'473'0'0,"-36"-9"0"0"0,48 16-344 0 0,1 0 0 0 0,-1 1 0 0 0,0 0 0 0 0,1 0 0 0 0,-20 2 0 0 0,25 0-82 0 0,1 0-1 0 0,0 0 0 0 0,0 0 1 0 0,0 0-1 0 0,0 1 0 0 0,0 0 1 0 0,0 0-1 0 0,1 0 1 0 0,-1 0-1 0 0,0 0 0 0 0,1 1 1 0 0,0 0-1 0 0,0-1 0 0 0,0 1 1 0 0,0 0-1 0 0,0 1 0 0 0,0-1 1 0 0,1 1-1 0 0,-1-1 1 0 0,1 1-1 0 0,-3 7 0 0 0,2-4 39 0 0,0 0 0 0 0,1 0 0 0 0,0 0 0 0 0,0 0 0 0 0,1 0 0 0 0,0 0 0 0 0,0 1 0 0 0,1-1 0 0 0,0 1 0 0 0,0-1 0 0 0,2 12 0 0 0,0-10-81 0 0,1 0-1 0 0,0 0 0 0 0,0 0 1 0 0,1-1-1 0 0,0 0 1 0 0,0 0-1 0 0,0 0 0 0 0,1 0 1 0 0,1-1-1 0 0,-1 1 1 0 0,12 9-1 0 0,5 4 155 0 0,1-1 0 0 0,30 19-1 0 0,-30-23 17 0 0,28 18-8 0 0,57 27 0 0 0,-46-26-122 0 0,189 92 156 0 0,-227-115-30 0 0,-1 0 0 0 0,-1 1 0 0 0,0 1 1 0 0,0 1-1 0 0,-1 1 0 0 0,-1 1 0 0 0,27 30 0 0 0,-39-38-66 0 0,0 1 0 0 0,-2 0 0 0 0,1 0 0 0 0,-1 0 0 0 0,-1 1 0 0 0,1 0 0 0 0,-2 0 0 0 0,4 13 0 0 0,-6-15-73 0 0,0 0 0 0 0,-1 0-1 0 0,0 0 1 0 0,0 0 0 0 0,-1 1-1 0 0,0-1 1 0 0,-1 0 0 0 0,0 0-1 0 0,0 0 1 0 0,-1 0 0 0 0,-5 15-1 0 0,1-8-8 0 0,-1 0-1 0 0,-1 0 0 0 0,0-1 0 0 0,-1 0 0 0 0,-1-1 1 0 0,-12 16-1 0 0,1-6-2 0 0,0-1 1 0 0,-38 30-1 0 0,-87 57 35 0 0,68-55-33 0 0,41-28-507 0 0,-75 40 1 0 0,110-66-673 0 0,2-1-60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3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57 110 8287 0 0,'-2'0'382'0'0,"1"0"-357"0"0,0 0 1 0 0,-1 0 0 0 0,1 0 0 0 0,0 0-1 0 0,0 0 1 0 0,-1-1 0 0 0,1 1 0 0 0,0-1-1 0 0,0 1 1 0 0,0-1 0 0 0,0 1 0 0 0,-1-1-1 0 0,0-1 1 0 0,-1 0 208 0 0,0 1-1 0 0,0-1 1 0 0,0 1-1 0 0,0-1 1 0 0,-1 1 0 0 0,1 0-1 0 0,0 0 1 0 0,-7-1-1 0 0,8 2 1958 0 0,2 0 106 0 0,0 0-238 0 0,0 0-1111 0 0,0 0-489 0 0,0 0-99 0 0,0 0-30 0 0,0 0-36 0 0,1 14 252 0 0,0-12-503 0 0,-1 0 0 0 0,1 0 0 0 0,0-1 0 0 0,0 1 0 0 0,0 0 0 0 0,0 0 0 0 0,0-1 0 0 0,0 1 0 0 0,0-1 0 0 0,0 1 0 0 0,1-1 0 0 0,-1 1 0 0 0,1-1 0 0 0,-1 0-1 0 0,1 1 1 0 0,-1-1 0 0 0,1 0 0 0 0,0 0 0 0 0,-1 0 0 0 0,1-1 0 0 0,0 1 0 0 0,0 0 0 0 0,0 0 0 0 0,0-1 0 0 0,0 0 0 0 0,3 1 0 0 0,5 0 90 0 0,0 0-1 0 0,0 0 1 0 0,18-2 0 0 0,-26 1-112 0 0,19-3 177 0 0,0 0-1 0 0,39-13 0 0 0,4 0 83 0 0,-22 5-557 0 0,76-30 0 0 0,-27 8-4149 0 0,-72 26-267 0 0,-2-3-1162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3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13823 0 0,'0'0'630'0'0,"0"0"-13"0"0,4 1-41 0 0,9 3 147 0 0,0 0 1 0 0,1-1-1 0 0,-1-1 1 0 0,1 0-1 0 0,25 0 1 0 0,75-7 4478 0 0,-82 2-4784 0 0,277-22-2869 0 0,-217 10-422 0 0,-52 8-1897 0 0,6-1-1920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4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43 10135 0 0,'-6'-17'1008'0'0,"6"-7"10"0"0,0 22-508 0 0,0 2 2 0 0,0 0 0 0 0,0 0 0 0 0,0 0 0 0 0,0 0-69 0 0,0 12-206 0 0,-8 31 404 0 0,-15 48 1 0 0,-1 4 51 0 0,-46 251-693 0 0,63-294 0 0 0,8-41 0 0 0,0-10-103 0 0,0 0-1 0 0,0 0 1 0 0,0 0-1 0 0,0 0 1 0 0,0 0 0 0 0,1 0-1 0 0,-1-1 1 0 0,0 1-1 0 0,0 0 1 0 0,1-1-1 0 0,-1 1 1 0 0,1-1-1 0 0,-1 1 1 0 0,0-1-1 0 0,1 0 1 0 0,-1 0-1 0 0,1 1 1 0 0,-1-1 0 0 0,1 0-1 0 0,-1 0 1 0 0,1 0-1 0 0,-1-1 1 0 0,0 1-1 0 0,1 0 1 0 0,-1-1-1 0 0,3 0 1 0 0,8-2-920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4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13823 0 0,'0'0'315'0'0,"1"0"45"0"0,-1 0-355 0 0,1 0 0 0 0,-1 0-1 0 0,0 0 1 0 0,0 0 0 0 0,0 0 0 0 0,1 0 0 0 0,-1 0 0 0 0,0 0-1 0 0,0 0 1 0 0,0 0 0 0 0,1 0 0 0 0,-1 0 0 0 0,0 0 0 0 0,0 0-1 0 0,0 0 1 0 0,0 0 0 0 0,1 0 0 0 0,-1 0 0 0 0,0 0 0 0 0,0 0 0 0 0,0 0-1 0 0,0 0 1 0 0,1 0 0 0 0,-1 1 0 0 0,0-1 0 0 0,0 0 0 0 0,0 0-1 0 0,0 0 1 0 0,0 0 0 0 0,1 0 0 0 0,-1 1 0 0 0,0-1 0 0 0,0 0-1 0 0,0 0 1 0 0,0 0 0 0 0,0 0 0 0 0,0 1 0 0 0,0-1 0 0 0,0 0-1 0 0,0 0 1 0 0,0 0 0 0 0,0 0 0 0 0,0 1 0 0 0,0-1 0 0 0,-3 13 252 0 0,-14 17 97 0 0,15-26-346 0 0,-55 82-8 0 0,26-41 0 0 0,-36 70 0 0 0,55-90 0 0 0,1-3 0 0 0,-11 29 0 0 0,21-44 0 0 0,0-1 71 0 0,1-4 294 0 0,0-2 122 0 0,0 0 22 0 0,0 0-66 0 0,-2 12-278 0 0,1-6-231 0 0,-1 0 0 0 0,0-1 0 0 0,0 1 0 0 0,0-1 0 0 0,-1 0 0 0 0,0 0 0 0 0,-6 10 1 0 0,-31 31-906 0 0,2-4 477 0 0,33-32 494 0 0,2-2 0 0 0,5 1 64 0 0,0-8 6 0 0,0 0-1 0 0,-1 0 1 0 0,1 0-1 0 0,0 0 1 0 0,0 0 0 0 0,-1 0-1 0 0,1 0 1 0 0,0-1-1 0 0,0 1 1 0 0,0-1-1 0 0,0 1 1 0 0,0-1-1 0 0,2 1 1 0 0,29 0 713 0 0,-33-1-777 0 0,156-6 544 0 0,-55 0 505 0 0,290-5-447 0 0,-384 11-608 0 0,25 0 0 0 0,-1-2 0 0 0,1-1 0 0 0,33-8 0 0 0,-55 9 0 0 0,-1-1 0 0 0,1-1 0 0 0,-1 1 0 0 0,1-2 0 0 0,14-8 0 0 0,-19 9 0 0 0,0 0 0 0 0,0 0 0 0 0,0 0 0 0 0,0-1 0 0 0,-1 1 0 0 0,1-1 0 0 0,-1 0 0 0 0,-1-1 0 0 0,1 1 0 0 0,2-7 0 0 0,-3 7-3 0 0,-1 0-1 0 0,0 0 0 0 0,0 0 0 0 0,0-1 1 0 0,-1 1-1 0 0,0 0 0 0 0,1-10 1 0 0,-2 12-97 0 0,0 0 0 0 0,0 1 0 0 0,-1-1 0 0 0,1 0 1 0 0,0 0-1 0 0,-1 1 0 0 0,0-1 0 0 0,0 0 0 0 0,1 1 0 0 0,-2-1 0 0 0,1 1 1 0 0,0-1-1 0 0,0 1 0 0 0,-1 0 0 0 0,1-1 0 0 0,-1 1 0 0 0,-2-3 1 0 0,-3-1 82 0 0,-1 1 1 0 0,1-1-1 0 0,-1 1 0 0 0,0 0 1 0 0,0 1-1 0 0,-1 0 1 0 0,1 1-1 0 0,-1-1 1 0 0,-9-1-1 0 0,15 4 17 0 0,1 0 0 0 0,-1 0 0 0 0,1 0 0 0 0,-1 0 0 0 0,1-1 0 0 0,0 1 0 0 0,-5-4 0 0 0,-18-22 0 0 0,23 26 0 0 0,1 0 0 0 0,0 0 0 0 0,0 0 0 0 0,-1 0 0 0 0,1 0 0 0 0,0 0 0 0 0,-1 0 0 0 0,1 0 0 0 0,-1 1 0 0 0,1-1 0 0 0,-1 1 0 0 0,1-1 0 0 0,-1 1 0 0 0,1-1 0 0 0,-1 1 0 0 0,0 0 0 0 0,1 0 0 0 0,-1 0 0 0 0,1 0 0 0 0,-1 0 0 0 0,0 0 0 0 0,1 0 0 0 0,-1 1 0 0 0,1-1 0 0 0,-1 1 0 0 0,0-1 0 0 0,1 1 0 0 0,-1-1 0 0 0,1 1 0 0 0,0 0 0 0 0,-1 0 0 0 0,1 0 0 0 0,-3 1 0 0 0,3-1 0 0 0,-40 25 0 0 0,-39 32 0 0 0,44-31 0 0 0,11-8 0 0 0,-104 70 0 0 0,119-83 0 0 0,9-6 0 0 0,1 0 0 0 0,0 0 0 0 0,0 0 0 0 0,-1 0 0 0 0,1 0 0 0 0,0 1 0 0 0,0-1 0 0 0,0 0 0 0 0,-1 0 0 0 0,1 0 0 0 0,0 1 0 0 0,0-1 0 0 0,0 0 0 0 0,0 0 0 0 0,-1 1 0 0 0,1-1 0 0 0,0 0 0 0 0,0 0 0 0 0,0 1 0 0 0,0-1 0 0 0,0 0 0 0 0,0 0 0 0 0,0 1 0 0 0,0-1 0 0 0,0 0 0 0 0,0 0 0 0 0,0 1 0 0 0,0-1 0 0 0,0 0 0 0 0,0 1 0 0 0,0-1 0 0 0,0 0 0 0 0,0 0 0 0 0,0 1 0 0 0,0-1 0 0 0,0 0 0 0 0,0 0 0 0 0,1 1 0 0 0,-1-1 0 0 0,0 0 0 0 0,0 0 0 0 0,0 0 0 0 0,0 1 0 0 0,1-1 0 0 0,-1 0 0 0 0,0 0 0 0 0,0 0 0 0 0,0 1 0 0 0,1-1 0 0 0,-1 0 0 0 0,0 0 0 0 0,0 0 0 0 0,1 0 0 0 0,-1 0 0 0 0,0 0 0 0 0,0 1 0 0 0,1-1 0 0 0,-1 0 0 0 0,9 4 0 0 0,-1-1 0 0 0,1 0 0 0 0,0 0 0 0 0,0 0 0 0 0,0-1 0 0 0,0-1 0 0 0,0 0 0 0 0,13 1 0 0 0,5 0 0 0 0,70 13-1164 0 0,-67-10-4656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5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397 251 6447 0 0,'0'0'142'0'0,"0"0"22"0"0,0 0 13 0 0,3-8 2492 0 0,0 4-2211 0 0,4-5 186 0 0,1-1 1 0 0,-2-1-1 0 0,1 1 1 0 0,5-14-1 0 0,-10 15-572 0 0,-2 8 299 0 0,2-19 1069 0 0,-3 12-1421 0 0,1 0-1 0 0,-1 0 1 0 0,-1 1-1 0 0,1-1 1 0 0,-1 0 0 0 0,-1 1-1 0 0,1-1 1 0 0,-8-12-1 0 0,0-5-20 0 0,9 22 2 0 0,1 1 0 0 0,0 1 0 0 0,0 0 0 0 0,-1 0 0 0 0,1 0 0 0 0,0 0 0 0 0,-1 0 0 0 0,1 0 0 0 0,-1 0 0 0 0,1 1 0 0 0,-1-1 0 0 0,1 0 0 0 0,-1 0 0 0 0,0 0 0 0 0,1 0 0 0 0,-3-1 0 0 0,2 0 0 0 0,-1 1 0 0 0,1-1 0 0 0,-1 1 0 0 0,0 0 0 0 0,1-1 0 0 0,-1 1 0 0 0,0 0 0 0 0,0 0 0 0 0,0 0 0 0 0,0 0 0 0 0,0 0 0 0 0,0 0 0 0 0,0 1 0 0 0,-1-1 0 0 0,1 1 0 0 0,0 0 0 0 0,0-1 0 0 0,0 1 0 0 0,-1 0 0 0 0,1 0 0 0 0,0 0 0 0 0,0 1 0 0 0,0-1 0 0 0,0 1 0 0 0,-4 0 0 0 0,-5 2 0 0 0,0 1 0 0 0,0 0 0 0 0,-16 9 0 0 0,24-11 0 0 0,-43 22 0 0 0,2 3 0 0 0,-64 48 0 0 0,96-65 0 0 0,1-2 0 0 0,0 0 0 0 0,1 1 0 0 0,-18 19 0 0 0,27-26 0 0 0,-1 0 0 0 0,0 1 0 0 0,1-1 0 0 0,-1 0 0 0 0,1 1 0 0 0,0-1 0 0 0,-1 1 0 0 0,1-1 0 0 0,0 1 0 0 0,1-1 0 0 0,-1 1 0 0 0,0 0 0 0 0,1-1 0 0 0,0 1 0 0 0,-1 0 0 0 0,1 0 0 0 0,0-1 0 0 0,0 1 0 0 0,1 0 0 0 0,-1 0 0 0 0,1-1 0 0 0,-1 1 0 0 0,1 0 0 0 0,0-1 0 0 0,1 5 0 0 0,0-5 0 0 0,-1 0 0 0 0,1 0 0 0 0,-1 0 0 0 0,1 0 0 0 0,0 0 0 0 0,0 0 0 0 0,0 0 0 0 0,0-1 0 0 0,0 1 0 0 0,0-1 0 0 0,1 1 0 0 0,-1-1 0 0 0,0 0 0 0 0,1 0 0 0 0,4 1 0 0 0,4 2 0 0 0,1-2 0 0 0,14 3 0 0 0,-13-3 0 0 0,6 0 0 0 0,-1 0 0 0 0,1-1 0 0 0,0-2 0 0 0,-1 0 0 0 0,29-4 0 0 0,-9-3 0 0 0,60-19 0 0 0,-82 21 0 0 0,30-14 0 0 0,-41 18 0 0 0,-1 0 0 0 0,1-1 0 0 0,-1 0 0 0 0,0 0 0 0 0,0 0 0 0 0,0-1 0 0 0,0 0 0 0 0,-1 1 0 0 0,1-1 0 0 0,5-8 0 0 0,-9 10 35 0 0,1 0 0 0 0,-1 0 0 0 0,1 1 0 0 0,-1-1-1 0 0,0 0 1 0 0,0 0 0 0 0,0 0 0 0 0,0 0 0 0 0,0 0-1 0 0,0 0 1 0 0,0 1 0 0 0,0-1 0 0 0,-1 0 0 0 0,1 0 0 0 0,-1 0-1 0 0,0-2 1 0 0,-1 0 135 0 0,0-1-1 0 0,0 1 1 0 0,0 0 0 0 0,-4-6-1 0 0,5 9 206 0 0,1 1-576 0 0,-4-8-1341 0 0,5 2 1526 0 0,4-1 16 0 0,-2 5 118 0 0,1 1-1 0 0,-1-1 0 0 0,0 1 0 0 0,1 0 0 0 0,-1 0 1 0 0,1 0-1 0 0,-1 0 0 0 0,1 1 0 0 0,-1-1 1 0 0,1 1-1 0 0,0 0 0 0 0,-1 0 0 0 0,1 0 1 0 0,5 2-1 0 0,-7-2-318 0 0,-1 2-369 0 0,0-2 531 0 0,0 0-1 0 0,0 0 1 0 0,-1 0-1 0 0,1 0 1 0 0,0 1-1 0 0,-1-1 0 0 0,1 0 1 0 0,0 0-1 0 0,0 1 1 0 0,-1-1-1 0 0,1 0 1 0 0,0 1-1 0 0,-1-1 1 0 0,1 1-1 0 0,-1-1 1 0 0,1 1-1 0 0,-1-1 1 0 0,1 1-1 0 0,-1-1 1 0 0,1 1-1 0 0,-1 0 1 0 0,1-1-1 0 0,-1 1 1 0 0,1 1-1 0 0,4 6 104 0 0,-4-6 274 0 0,-1-2 136 0 0,0 0 34 0 0,0 0-65 0 0,0 0-358 0 0,0 0-406 0 0,0 0-154 0 0,0 0-33 0 0,0 0-140 0 0,0 0-572 0 0,0 0-253 0 0,0 0-323 0 0,0 0-1155 0 0,0 0-497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5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18 117 6447 0 0,'0'0'298'0'0,"0"0"-10"0"0,0-2-188 0 0,0-4-19 0 0,0 5 284 0 0,0 1 122 0 0,0 0 22 0 0,0 0 3 0 0,-6-17 1616 0 0,-4-2-2040 0 0,10 18 283 0 0,-2-23 2674 0 0,2 23-2602 0 0,0 1-358 0 0,0 0-406 0 0,0 0-154 0 0,0 0-33 0 0,0 0-4 0 0,0 0 0 0 0,0 0 0 0 0,0 0 0 0 0,0 0 70 0 0,1-2 292 0 0,3-3 512 0 0,0 0 1 0 0,0-1-1 0 0,-1 1 0 0 0,4-7 0 0 0,-6 4-197 0 0,-5 7-159 0 0,-4-1-76 0 0,8 2-18 0 0,-1 0 0 0 0,1 1 0 0 0,-1-1 0 0 0,1 0 0 0 0,0 0 0 0 0,-1 0-1 0 0,1 0 1 0 0,0 0 0 0 0,-1 1 0 0 0,1-1 0 0 0,0 0 0 0 0,-1 0 0 0 0,1 1-1 0 0,0-1 1 0 0,0 0 0 0 0,-1 0 0 0 0,1 1 0 0 0,0-1 0 0 0,-1 1 0 0 0,1-1-78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5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4607 0 0,'0'0'102'0'0,"0"0"20"0"0,0 0 6 0 0,0 0 119 0 0,0 0 500 0 0,0 0 223 0 0,0 0 44 0 0,0 0-61 0 0,0 0-288 0 0,0 0-121 0 0,0 0-28 0 0,0 0-4 0 0,0 0 0 0 0,0 0 0 0 0,0 0 0 0 0,0 1 0 0 0,2 16-251 0 0,-1-1-1 0 0,0 1 1 0 0,-1-1-1 0 0,-1 0 1 0 0,-3 18-1 0 0,-21 83 1890 0 0,10-52-1663 0 0,6-25-487 0 0,-1 0 0 0 0,-18 41 0 0 0,19-58 0 0 0,-2 1 0 0 0,-1-2 0 0 0,-1 0 0 0 0,-25 32 0 0 0,-9-1 0 0 0,61-67-692 0 0,24-21 0 0 0,-9 14 180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5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66 10135 0 0,'0'0'464'0'0,"2"-2"-9"0"0,6-10 302 0 0,0 0-1 0 0,1 1 1 0 0,18-17 0 0 0,-26 27 196 0 0,-1 1-288 0 0,0 0-121 0 0,0 0-28 0 0,0 0-72 0 0,-104 171 1155 0 0,17-32-978 0 0,70-106-647 0 0,9-17-49 0 0,0-1 0 0 0,-1 1 0 0 0,-1-2 0 0 0,-20 26 0 0 0,29-39-400 0 0,1-1-33 0 0,0 0 66 0 0,0 0 356 0 0,0 0 408 0 0,6-11 660 0 0,3 1-895 0 0,1 0 0 0 0,0 0 0 0 0,0 1 0 0 0,1 0-1 0 0,0 1 1 0 0,13-7 0 0 0,5 0-87 0 0,63-24 0 0 0,-70 31 0 0 0,1 2 0 0 0,29-5 0 0 0,-41 9-20 0 0,-1 1-42 0 0,0 0-1 0 0,0 0 1 0 0,12 2 0 0 0,-20-1-1342 0 0,-2 0-511 0 0,0 0-107 0 0,0 0-24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5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13823 0 0,'0'0'315'0'0,"0"0"45"0"0,0 0 21 0 0,0 0-49 0 0,0 0-149 0 0,0 0 194 0 0,0 0 110 0 0,0 0 22 0 0,0 0-66 0 0,0 0-222 0 0,0 0 166 0 0,0 0 101 0 0,0 0 21 0 0,0 0-66 0 0,1 2-294 0 0,1 2-148 0 0,0 0 0 0 0,1 0 0 0 0,-1 0 1 0 0,-1 0-1 0 0,1 1 0 0 0,-1-1 0 0 0,0 1 0 0 0,0-1 0 0 0,0 1 0 0 0,0-1 0 0 0,-1 1 0 0 0,0 0 0 0 0,0-1 1 0 0,0 1-1 0 0,-2 7 0 0 0,-1 10-2 0 0,-1-1 0 0 0,-8 22 0 0 0,9-33 2 0 0,-22 65 682 0 0,-4-1 0 0 0,-60 111-1 0 0,34-92-682 0 0,22-39 0 0 0,30-50-7 0 0,2-3-5 0 0,0 0 0 0 0,0 0 0 0 0,0 0-1 0 0,1 0 1 0 0,-1 1 0 0 0,1-1 0 0 0,-1 0 0 0 0,1 0 0 0 0,-1 0 0 0 0,1 1-1 0 0,0-1 1 0 0,-1 0 0 0 0,1 1 0 0 0,0-1 0 0 0,0 2 0 0 0,0-3-31 0 0,0 1 0 0 0,0-1 0 0 0,0 0 0 0 0,0 0 0 0 0,0 0 0 0 0,-1 1 0 0 0,1-1 0 0 0,0 0 0 0 0,0 0 0 0 0,0 0 0 0 0,0 1 0 0 0,0-1 0 0 0,0 0 0 0 0,0 0 0 0 0,0 1 0 0 0,0-1 0 0 0,0 0 0 0 0,0 0 0 0 0,1 0 0 0 0,-1 1 0 0 0,0-1 0 0 0,0 0 0 0 0,0 0 0 0 0,0 0 0 0 0,0 1 0 0 0,0-1 0 0 0,0 0 0 0 0,1 0 0 0 0,-1 0 0 0 0,0 0 0 0 0,0 1 0 0 0,0-1 0 0 0,0 0 0 0 0,0 0 0 0 0,1 0 0 0 0,-1 0 0 0 0,0 0 0 0 0,0 0 0 0 0,0 0 0 0 0,1 1 0 0 0,-1-1 0 0 0,0 0 0 0 0,0 0 0 0 0,0 0 0 0 0,1 0 0 0 0,-1 0 0 0 0,0 0 0 0 0,0 0 0 0 0,1 0 0 0 0,-1 0 0 0 0,14-5-1724 0 0,-9 3 1726 0 0,24-11-1493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301 126 11975 0 0,'0'0'267'0'0,"0"0"42"0"0,0 0 17 0 0,0 0-28 0 0,1 2-196 0 0,1 3-93 0 0,-2-3-9 0 0,1 1 0 0 0,0-1 0 0 0,0 0 0 0 0,0 0 0 0 0,0 0 1 0 0,0 0-1 0 0,0 0 0 0 0,1 0 0 0 0,-1 0 0 0 0,3 2 0 0 0,-3-2 113 0 0,1-1-1 0 0,-1 1 0 0 0,1 0 1 0 0,0-1-1 0 0,0 1 0 0 0,-1-1 1 0 0,1 0-1 0 0,0 0 0 0 0,0 1 1 0 0,0-1-1 0 0,1 0 0 0 0,-1-1 1 0 0,0 1-1 0 0,0 0 0 0 0,0-1 1 0 0,1 1-1 0 0,-1-1 0 0 0,0 0 1 0 0,1 0-1 0 0,-1 0 0 0 0,0 0 1 0 0,1 0-1 0 0,-1 0 0 0 0,0 0 1 0 0,0-1-1 0 0,1 1 1 0 0,1-2-1 0 0,8-2 119 0 0,-1-1-1 0 0,0 1 1 0 0,-1-2 0 0 0,12-7 0 0 0,0 0-371 0 0,-21 13 148 0 0,42-22 514 0 0,-2-2 1 0 0,43-31-1 0 0,-83 54-550 0 0,-1 1 0 0 0,1 0-1 0 0,-1 0 1 0 0,0-1 0 0 0,1 1 0 0 0,-1 0 0 0 0,0 0-1 0 0,1-1 1 0 0,-1 1 0 0 0,0-1 0 0 0,1 1 0 0 0,-1 0-1 0 0,0-1 1 0 0,0 1 0 0 0,1 0 0 0 0,-1-1 0 0 0,0 1 0 0 0,0-1-1 0 0,0 1 1 0 0,0-1 0 0 0,0 1 0 0 0,0-1 0 0 0,0 1-1 0 0,1-1 1 0 0,-1 1 0 0 0,0 0 0 0 0,-1-1 0 0 0,1 1-1 0 0,0-1 1 0 0,0 1 0 0 0,0-1 0 0 0,0 1 0 0 0,0-1 0 0 0,0 1-1 0 0,0 0 1 0 0,-1-1 0 0 0,1 1 0 0 0,0-1 0 0 0,0 1-1 0 0,-1 0 1 0 0,1-1 0 0 0,0 1 0 0 0,-1 0 0 0 0,1-1-1 0 0,0 1 1 0 0,-1 0 0 0 0,1-1 0 0 0,0 1 0 0 0,-1 0 0 0 0,-1-2-35 0 0,0 1 1 0 0,0 0-1 0 0,1 0 1 0 0,-1 0 0 0 0,0 1-1 0 0,0-1 1 0 0,0 0-1 0 0,0 1 1 0 0,-4-1 0 0 0,-8 0-219 0 0,-1 2 1 0 0,1 0 0 0 0,0 0 0 0 0,0 1 0 0 0,0 1 0 0 0,-23 7 0 0 0,17-3-139 0 0,0 2 0 0 0,0 0-1 0 0,-32 19 1 0 0,44-22 414 0 0,-29 17-1 0 0,-40 34 1 0 0,43-28 5 0 0,-72 63 0 0 0,82-68 0 0 0,0 1 0 0 0,-21 29 0 0 0,42-50 56 0 0,0-1 0 0 0,1 1 0 0 0,0 0 0 0 0,-1 0-1 0 0,1 0 1 0 0,1 0 0 0 0,-1 0 0 0 0,1 1 0 0 0,-1-1 0 0 0,1 1-1 0 0,1-1 1 0 0,-1 0 0 0 0,0 1 0 0 0,1 4 0 0 0,1-5-9 0 0,-1-1 0 0 0,1 0 0 0 0,0 0 0 0 0,-1 0 0 0 0,2 0 0 0 0,-1 0 0 0 0,0 0 1 0 0,1 0-1 0 0,-1 0 0 0 0,1 0 0 0 0,0 0 0 0 0,0-1 0 0 0,0 1 0 0 0,0-1 0 0 0,0 1 0 0 0,1-1 1 0 0,-1 0-1 0 0,1 0 0 0 0,0 0 0 0 0,3 2 0 0 0,3 1-23 0 0,0 0 1 0 0,1-1-1 0 0,0 1 0 0 0,0-2 1 0 0,16 4-1 0 0,56 8-3 0 0,-45-9-23 0 0,55 13-1018 0 0,-47-12-4080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5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78 11975 0 0,'-2'-1'267'0'0,"-10"-1"14"0"0,-1 1 0 0 0,-14 0 0 0 0,3 0 3421 0 0,20 1-2698 0 0,6 0-867 0 0,0 0-1 0 0,0-1 1 0 0,-1 0-1 0 0,1 1 1 0 0,0-1-1 0 0,-1 0 1 0 0,1 0-1 0 0,2-1 1 0 0,4-3 101 0 0,24-7-211 0 0,0 1 1 0 0,1 2 0 0 0,0 1-1 0 0,1 1 1 0 0,35-1-1 0 0,-31 3-27 0 0,-37 5 0 0 0,0 0 0 0 0,0 0 0 0 0,-1 0 0 0 0,1 0 0 0 0,0 1 0 0 0,0-1 0 0 0,0 0 0 0 0,0 0 0 0 0,-1 0 0 0 0,1 1 0 0 0,0-1 0 0 0,0 0 0 0 0,0 1 0 0 0,0 0 0 0 0,0 0 0 0 0,0 0 0 0 0,-1 0 0 0 0,1 1 0 0 0,0-1 0 0 0,-1 0 0 0 0,1 0 0 0 0,-1 0 0 0 0,1 0 0 0 0,-1 1 0 0 0,0-1 0 0 0,1 0 0 0 0,-1 0 0 0 0,0 1 0 0 0,0-1 0 0 0,0 0 0 0 0,0 1 0 0 0,0-1 0 0 0,0 0 0 0 0,0 0 0 0 0,-1 1 0 0 0,1-1 0 0 0,0 0 0 0 0,-1 0 0 0 0,0 3 0 0 0,-1 2 0 0 0,-1 0 0 0 0,0 1 0 0 0,-6 8 0 0 0,-5 7 0 0 0,-2-2 0 0 0,0 0 0 0 0,-32 31 0 0 0,-65 46 0 0 0,63-56 0 0 0,4-6 0 0 0,20-15 0 0 0,-24 23 0 0 0,43-36 0 0 0,1 0 0 0 0,-1 1 0 0 0,1 0 0 0 0,0 0 0 0 0,1 0 0 0 0,0 1 0 0 0,-7 15 0 0 0,10-21 0 0 0,2-2 0 0 0,0 0 0 0 0,-1 0 0 0 0,1 0 0 0 0,0 0 0 0 0,-1 0 0 0 0,1 0 0 0 0,0 0 0 0 0,0 0 0 0 0,0 0 0 0 0,0 0 0 0 0,0 0 0 0 0,0 0 0 0 0,0 0 0 0 0,0 2 0 0 0,2 6 72 0 0,0-7 17 0 0,-1 0 0 0 0,1 0 0 0 0,0-1 0 0 0,0 1 0 0 0,0 0 0 0 0,0-1-1 0 0,0 1 1 0 0,0-1 0 0 0,0 0 0 0 0,0 0 0 0 0,1 0 0 0 0,-1 0 0 0 0,0 0 0 0 0,1 0 0 0 0,-1-1-1 0 0,6 1 1 0 0,6 2 171 0 0,24 0 1 0 0,-34-3-317 0 0,57-1 1119 0 0,77-9 0 0 0,-71 3-1141 0 0,-46 6 78 0 0,27-4 0 0 0,0 2 0 0 0,1 2 0 0 0,51 6 0 0 0,-73 4-224 0 0,-24-7-15 0 0,1-1 0 0 0,-1 0 1 0 0,1 1-1 0 0,0-1 0 0 0,0-1 0 0 0,6 2 0 0 0,-8 7-1398 0 0,-1 3-3850 0 0,-4-1-757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0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33 363 13823 0 0,'0'0'315'0'0,"-2"-2"45"0"0,-4-1-23 0 0,-16-14 163 0 0,22 17-487 0 0,0 0 0 0 0,0-1 1 0 0,-1 1-1 0 0,1 0 0 0 0,0 0 0 0 0,0 0 0 0 0,0-1 0 0 0,0 1 0 0 0,-1 0 0 0 0,1 0 1 0 0,0 0-1 0 0,0-1 0 0 0,0 1 0 0 0,0 0 0 0 0,0 0 0 0 0,0-1 0 0 0,-1 1 0 0 0,1 0 0 0 0,0 0 1 0 0,0-1-1 0 0,0 1 0 0 0,0 0 0 0 0,0 0 0 0 0,0-1 0 0 0,0 1 0 0 0,0 0 0 0 0,0-1 0 0 0,0 1 1 0 0,0 0-1 0 0,1 0 0 0 0,-1-1 0 0 0,0 1 0 0 0,0 0 0 0 0,0 0 0 0 0,0-1 0 0 0,0 1 1 0 0,0 0-1 0 0,1 0 0 0 0,-1 0 0 0 0,0-1 0 0 0,0 1 0 0 0,1 0 0 0 0,14-8 1233 0 0,23-2 609 0 0,-36 10-1866 0 0,172-20-927 0 0,-18 3 318 0 0,151-42 2447 0 0,-131 27-1647 0 0,66-10-195 0 0,-37 12 15 0 0,187-33 0 0 0,-239 36 0 0 0,-88 17 0 0 0,-32 4-100 0 0,2 2 0 0 0,-1 1-1 0 0,65 4 1 0 0,-98-1 59 0 0,0 0 1 0 0,-1 0 0 0 0,1 0-1 0 0,0 1 1 0 0,-1-1-1 0 0,1 0 1 0 0,-1 0-1 0 0,1 1 1 0 0,0-1 0 0 0,-1 0-1 0 0,1 1 1 0 0,-1-1-1 0 0,1 1 1 0 0,-1-1 0 0 0,1 1-1 0 0,-1-1 1 0 0,1 1-1 0 0,-1-1 1 0 0,1 1-1 0 0,-1 0 1 0 0,1 0-94 0 0,-1-1 122 0 0,0 0-1 0 0,1 0 1 0 0,-1 0-1 0 0,0 0 1 0 0,0 0-1 0 0,0 1 1 0 0,0-1-1 0 0,0 0 1 0 0,0 0-1 0 0,0 0 1 0 0,0 0-1 0 0,0 0 1 0 0,1 0-1 0 0,-1 0 1 0 0,0 0-1 0 0,0 1 1 0 0,0-1-1 0 0,0 0 1 0 0,0 0-1 0 0,0 0 1 0 0,0 0-1 0 0,0 0 1 0 0,0 0 0 0 0,0 0-1 0 0,0 1 1 0 0,0-1-1 0 0,0 0 1 0 0,0 0-1 0 0,0 0 1 0 0,0 0-1 0 0,0 0 1 0 0,0 0-1 0 0,0 1 1 0 0,0-1-1 0 0,0 0 1 0 0,0 0-1 0 0,0 0 1 0 0,0 0-1 0 0,0 0 1 0 0,-1 1-1 0 0,-1 4-302 0 0,0 0-1 0 0,-1 0 0 0 0,0-1 1 0 0,0 1-1 0 0,0-1 0 0 0,0 1 1 0 0,-8 6-1 0 0,-4 4-5143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0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83 213 10135 0 0,'-76'-2'1962'0'0,"70"1"361"0"0,7-1 634 0 0,8-3-1340 0 0,17-4-1779 0 0,1 2 0 0 0,0 1 0 0 0,0 1 1 0 0,32-1-1 0 0,-6 0 794 0 0,325-31 33 0 0,3 18-777 0 0,-234 13 165 0 0,44-2-53 0 0,168-9 0 0 0,-4-25 0 0 0,-207 22 0 0 0,-6 6 0 0 0,-134 16-9 0 0,-10 3-62 0 0,-8 3-227 0 0,10-8 275 0 0,-27 15-2085 0 0,11-6-4031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0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75 190 6447 0 0,'-73'11'2524'0'0,"71"-11"-1510"0"0,2 0 8 0 0,0 0 2 0 0,0 0 0 0 0,0 0 0 0 0,0 0-69 0 0,3 0-290 0 0,192-11 1011 0 0,393-68 173 0 0,-447 58-1650 0 0,308-38-199 0 0,-261 37 0 0 0,-128 15 0 0 0,-51 6-29 0 0,0 1 1 0 0,0 0-1 0 0,0 0 0 0 0,0 0 0 0 0,1 1 1 0 0,15 4-1 0 0,-23-4-1022 0 0,-2-1-385 0 0,-1 2-78 0 0,-7 8-20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0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38 10135 0 0,'7'-3'232'0'0,"0"0"-1"0"0,-1-1 1 0 0,0 0-1 0 0,8-5 0 0 0,1-1-220 0 0,-13 9 360 0 0,2-2-48 0 0,-3 3 6497 0 0,-12 12-6734 0 0,-1 0 1 0 0,0-1 0 0 0,-1-1-1 0 0,0 0 1 0 0,-1 0 0 0 0,0-2-1 0 0,-18 9 1 0 0,-114 44-444 0 0,120-51 226 0 0,-31 11-399 0 0,-1-3-1 0 0,-104 19 1 0 0,157-36 538 0 0,-9 1 251 0 0,0 0 1 0 0,0 0 0 0 0,0-1 0 0 0,0-1 0 0 0,0 0 0 0 0,-25-4 0 0 0,39 2-111 0 0,2-9-197 0 0,0 6-44 0 0,1 0 0 0 0,-1 1 0 0 0,1-1 0 0 0,1 1 0 0 0,-1 0 0 0 0,0 0 0 0 0,1 0 0 0 0,0 0 0 0 0,0 1 0 0 0,8-6 0 0 0,1 0-213 0 0,1 0 0 0 0,19-8-1 0 0,-32 17 306 0 0,-1-1 0 0 0,1 1 0 0 0,-1 0 0 0 0,1-1 0 0 0,0 1 0 0 0,-1 0 0 0 0,1 0 0 0 0,0 0 0 0 0,-1-1 0 0 0,1 1 0 0 0,0 0 0 0 0,-1 0 0 0 0,1 0 0 0 0,0 0 0 0 0,0 0 0 0 0,-1 0 0 0 0,2 1 0 0 0,-1-1 0 0 0,-1 1 0 0 0,1-1 0 0 0,0 1 0 0 0,-1 0 0 0 0,1-1 0 0 0,-1 1 0 0 0,1 0 0 0 0,-1-1 0 0 0,1 1 0 0 0,-1 0 0 0 0,1 0 0 0 0,-1-1 0 0 0,0 1 0 0 0,1 0 0 0 0,-1 0 0 0 0,0 0 0 0 0,0 0 0 0 0,0-1 0 0 0,0 1 0 0 0,0 0 0 0 0,1 0 0 0 0,-2 0 0 0 0,1 0 0 0 0,0 0 0 0 0,0 0 0 0 0,0-1 0 0 0,0 1 0 0 0,0 0 0 0 0,-1 0 0 0 0,1 0 0 0 0,-1 1 0 0 0,-14 29 0 0 0,12-25 0 0 0,1-3 0 0 0,1-1 0 0 0,-1 1 0 0 0,1-1 0 0 0,-1 1 0 0 0,0-1 0 0 0,0 0 0 0 0,-2 3 0 0 0,-13 13 0 0 0,-1 3 64 0 0,13-15 111 0 0,2-2 0 0 0,-1-1 1 0 0,0 1-1 0 0,1-1 0 0 0,-1 0 1 0 0,-1 0-1 0 0,1 0 0 0 0,0 0 1 0 0,-1-1-1 0 0,-9 4 0 0 0,3 0-175 0 0,8-5-139 0 0,0 1 0 0 0,0-1-1 0 0,0 1 1 0 0,0 0 0 0 0,1 0-1 0 0,-1 0 1 0 0,-3 4 0 0 0,2-2-131 0 0,1-3-172 0 0,3 1 292 0 0,1 11 134 0 0,0-11 16 0 0,-1-1 0 0 0,1 1 0 0 0,0-1 0 0 0,0 1 0 0 0,1-1 0 0 0,-1 0 0 0 0,0 1 0 0 0,0-1 0 0 0,1 0 0 0 0,-1 0 0 0 0,1 0 0 0 0,-1 0 0 0 0,1 0 0 0 0,-1 0 0 0 0,1 0 0 0 0,-1-1 0 0 0,1 1 0 0 0,0-1 0 0 0,-1 1 0 0 0,1-1 0 0 0,0 1 0 0 0,0-1 0 0 0,-1 0 0 0 0,4 0 0 0 0,6 1 0 0 0,-1-1 0 0 0,19-2 0 0 0,16-6 0 0 0,-1-1 0 0 0,58-20 0 0 0,-51 13 0 0 0,-12 3 0 0 0,-24 7 0 0 0,-1 2 0 0 0,0 0 0 0 0,23-4 0 0 0,-21 9 0 0 0,-2 7 0 0 0,-4 4 0 0 0,-6 2 0 0 0,-5 2 0 0 0,0-11 57 0 0,-1 0 0 0 0,1-1 0 0 0,-1 1-1 0 0,0 0 1 0 0,0-1 0 0 0,0 0 0 0 0,-1 1 0 0 0,1-1-1 0 0,-1 0 1 0 0,-5 5 0 0 0,-4 5 467 0 0,-23 17-1 0 0,3-2-203 0 0,13-10-320 0 0,0 0 0 0 0,-2-2 0 0 0,0 0 0 0 0,-1-1 0 0 0,-1-1 0 0 0,0-1 0 0 0,-44 19 0 0 0,49-26 0 0 0,7-2 0 0 0,0-1 0 0 0,0 0 0 0 0,-1-1 0 0 0,1 0 0 0 0,-14 1 0 0 0,25-4 0 0 0,-1 0 0 0 0,1 0 0 0 0,-1 0 0 0 0,1 0 0 0 0,0 0 0 0 0,-1 0 0 0 0,1 0 0 0 0,-1 0 0 0 0,1 0 0 0 0,0 0 0 0 0,-1 0 0 0 0,1 0 0 0 0,-1 0 0 0 0,1 0 0 0 0,0 0 0 0 0,-1 0 0 0 0,1 0 0 0 0,0-1 0 0 0,-1 1 0 0 0,1 0 0 0 0,0 0 0 0 0,-1 0 0 0 0,0-1 0 0 0,2 0 0 0 0,-1 0 0 0 0,0-1 0 0 0,0 1 0 0 0,1 0 0 0 0,-1 0 0 0 0,1 0 0 0 0,-1 0 0 0 0,1 0 0 0 0,-1 0 0 0 0,1 0 0 0 0,0 0 0 0 0,-1 0 0 0 0,1 0 0 0 0,0 0 0 0 0,0 1 0 0 0,0-1 0 0 0,-1 0 0 0 0,1 0 0 0 0,2 0 0 0 0,21-16 0 0 0,61-29-3977 0 0,-81 44 3752 0 0,20-10-1309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0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55 13823 0 0,'0'0'315'0'0,"0"0"45"0"0,0 0 21 0 0,0 0-49 0 0,-7-1-208 0 0,-1 2 200 0 0,1 0 0 0 0,-1 1 0 0 0,1 0 0 0 0,-1 1 0 0 0,-11 5 0 0 0,-1 3 34 0 0,0 1-1 0 0,0 1 0 0 0,1 0 1 0 0,1 2-1 0 0,-22 21 0 0 0,28-24-357 0 0,2 1 0 0 0,-12 16 0 0 0,10-13 0 0 0,-5 12 0 0 0,7-8 0 0 0,9-14 0 0 0,1-1 0 0 0,-3 19 0 0 0,4-19 0 0 0,1 0 0 0 0,2 19 0 0 0,-1-18 0 0 0,1-2 0 0 0,-2-1 0 0 0,0 0 0 0 0,0-1 0 0 0,0 1 0 0 0,0 0 0 0 0,1-1 0 0 0,-1 0 0 0 0,1 1 0 0 0,0-1 0 0 0,0 0 0 0 0,0 0 0 0 0,0-1 0 0 0,0 1 0 0 0,0-1 0 0 0,0 1 0 0 0,0-1 0 0 0,1 0 0 0 0,-1 0 0 0 0,0 0 0 0 0,1-1 0 0 0,-1 1 0 0 0,1-1 0 0 0,-1 0 0 0 0,1 0 0 0 0,-1 0 0 0 0,1 0 0 0 0,5-2 0 0 0,7-1 0 0 0,0-2 0 0 0,-1 1 0 0 0,0-2 0 0 0,21-10 0 0 0,-28 12 0 0 0,4-1 0 0 0,97-49 0 0 0,-94 46 0 0 0,-1-1 0 0 0,-1-1 0 0 0,1 0 0 0 0,-2 0 0 0 0,15-17 0 0 0,-22 23 0 0 0,-2-1 0 0 0,1 0 0 0 0,0 0 0 0 0,-1 0 0 0 0,0 0 0 0 0,0 0 0 0 0,-1-1 0 0 0,1 0 0 0 0,-1 1 0 0 0,0-1 0 0 0,-1 0 0 0 0,0 0 0 0 0,0 0 0 0 0,0 0 0 0 0,0 0 0 0 0,-1 0 0 0 0,0 0 0 0 0,0 0 0 0 0,-1 0 0 0 0,0 0 0 0 0,0 0 0 0 0,0 0 0 0 0,-1 0 0 0 0,1 0 0 0 0,-1 0 0 0 0,-1 1 0 0 0,-4-9 0 0 0,4 8 10 0 0,-1 0-1 0 0,0 0 1 0 0,0 1 0 0 0,-1-1-1 0 0,1 1 1 0 0,-1 0-1 0 0,-9-7 1 0 0,12 10-60 0 0,-1 1 0 0 0,0-1 0 0 0,1 0-1 0 0,-1 1 1 0 0,0 0 0 0 0,0 0 0 0 0,0 0 0 0 0,0 0 0 0 0,0 0 0 0 0,0 0-1 0 0,0 1 1 0 0,0-1 0 0 0,0 1 0 0 0,0 0 0 0 0,-1 0 0 0 0,1 0 0 0 0,0 1-1 0 0,-5 0 1 0 0,3 0-310 0 0,1 1 0 0 0,0-1-1 0 0,0 1 1 0 0,0 0-1 0 0,0 0 1 0 0,0 0 0 0 0,1 0-1 0 0,-1 1 1 0 0,0-1 0 0 0,-3 5-1 0 0,6-6-663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4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88 140 10135 0 0,'0'0'464'0'0,"-7"5"151"0"0,3-4-606 0 0,4-1 43 0 0,-1 0-1 0 0,0 1 0 0 0,0-1 1 0 0,0 0-1 0 0,0 0 0 0 0,0 1 1 0 0,0-1-1 0 0,0 1 1 0 0,0-1-1 0 0,1 1 0 0 0,-1-1 1 0 0,0 1-1 0 0,0-1 1 0 0,1 1-1 0 0,-1 0 0 0 0,-1 1 1 0 0,-7 6 1998 0 0,16-9 162 0 0,22-13-73 0 0,-26 12-2334 0 0,21-9 404 0 0,160-75 1874 0 0,-156 75-1907 0 0,0 2-1 0 0,1 0 0 0 0,1 2 0 0 0,50-6 0 0 0,-41 13-175 0 0,-25 2 0 0 0,-3 5 0 0 0,-10-5 0 0 0,0-1 0 0 0,0 1 0 0 0,0-1 0 0 0,0 1 0 0 0,-1-1 0 0 0,1 1 0 0 0,0 0 0 0 0,-1-1 0 0 0,1 1 0 0 0,-1 0 0 0 0,1 0 0 0 0,-1-1 0 0 0,0 1 0 0 0,0 0 0 0 0,0 0 0 0 0,0 0 0 0 0,0-1 0 0 0,0 1 0 0 0,-1 0 0 0 0,1 0 0 0 0,0-1 0 0 0,-1 1 0 0 0,0 0 0 0 0,1-1 0 0 0,-1 1 0 0 0,0 0 0 0 0,0-1 0 0 0,-1 3 0 0 0,-4 5 0 0 0,0 0 0 0 0,0 0 0 0 0,-11 10 0 0 0,-10 10-448 0 0,-2-2-1 0 0,-36 27 1 0 0,-70 42-640 0 0,9-8-503 0 0,101-69 1578 0 0,-1 0 12 0 0,0 2 0 0 0,-31 32 0 0 0,50-44 1 0 0,7-9 0 0 0,0 0 0 0 0,0 0 0 0 0,0 1 0 0 0,-1-1 0 0 0,1 0 0 0 0,0 0 0 0 0,0 1 0 0 0,0-1 0 0 0,0 0 0 0 0,0 0 0 0 0,0 1 0 0 0,0-1 0 0 0,0 0 0 0 0,0 0 0 0 0,0 1 0 0 0,0-1 0 0 0,0 0 0 0 0,0 0 0 0 0,0 1 0 0 0,0-1 0 0 0,0 0 0 0 0,0 1 0 0 0,0-1 0 0 0,0 0 0 0 0,0 0 0 0 0,1 1 0 0 0,-1-1 0 0 0,3 1 22 0 0,-1-1-1 0 0,1 0 0 0 0,0 1 1 0 0,-1-1-1 0 0,1 0 0 0 0,0 0 1 0 0,-1-1-1 0 0,1 1 1 0 0,0 0-1 0 0,-1-1 0 0 0,5-1 1 0 0,1 0 123 0 0,144-32 1743 0 0,78-13 1302 0 0,-219 46-3158 0 0,-1 0 0 0 0,1 0 0 0 0,-1 1 0 0 0,1 1 0 0 0,-1 0 0 0 0,1 0 0 0 0,-1 1 0 0 0,1 0 0 0 0,-1 1 0 0 0,0 0 0 0 0,0 0 0 0 0,-1 1 0 0 0,1 1 0 0 0,-1 0 0 0 0,1 0 0 0 0,-1 1 0 0 0,-1 0 0 0 0,14 11 0 0 0,-4-1-32 0 0,-11-10 0 0 0,-6-6 0 0 0,-1 1 0 0 0,1-1 0 0 0,0 1 0 0 0,-1-1 0 0 0,1 0 0 0 0,-1 1 0 0 0,1-1 0 0 0,0 1 0 0 0,-1-1 0 0 0,1 0 0 0 0,0 0 0 0 0,0 1 0 0 0,-1-1 0 0 0,1 0 0 0 0,0 0 0 0 0,-1 0 0 0 0,1 0 0 0 0,0 0 0 0 0,0 0 0 0 0,-1 0 0 0 0,1 0 0 0 0,0 0 0 0 0,0 0 0 0 0,-1-1 0 0 0,2 1 0 0 0,0-1 0 0 0,2 0-58 0 0,0 0 1 0 0,1-1-1 0 0,-1 0 0 0 0,0 1 1 0 0,-1-1-1 0 0,1-1 0 0 0,0 1 0 0 0,0 0 1 0 0,-1-1-1 0 0,5-4 0 0 0,1-1-955 0 0,0-2 1 0 0,9-11-1 0 0,-2-4-2971 0 0,-10 15 1937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4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21 11975 0 0,'2'-1'547'0'0,"24"-16"202"0"0,-25 17-394 0 0,0 0-1 0 0,0-1 1 0 0,0 1-1 0 0,0-1 1 0 0,-1 1-1 0 0,1 0 1 0 0,0 0-1 0 0,0 0 1 0 0,0-1-1 0 0,0 1 1 0 0,0 0-1 0 0,0 0 1 0 0,0 0-1 0 0,1 1 1 0 0,12 5 1004 0 0,-9-2-1507 0 0,0 0-1 0 0,0 1 0 0 0,5 6 0 0 0,-1-1 2102 0 0,-9-9-1943 0 0,1-1 0 0 0,-1 1 0 0 0,0-1 0 0 0,0 0 0 0 0,0 1 0 0 0,0-1 0 0 0,0 1 0 0 0,1-1 0 0 0,-1 1 0 0 0,0-1 0 0 0,0 1 0 0 0,0-1 0 0 0,0 1 0 0 0,0-1 0 0 0,-1 1 0 0 0,1-1 0 0 0,0 1 1 0 0,0-1-1 0 0,0 1 0 0 0,0-1 0 0 0,0 1 0 0 0,-1-1 0 0 0,1 1 0 0 0,-6 10 357 0 0,2-8-220 0 0,1 1 0 0 0,-1-1 0 0 0,0 0 0 0 0,0 0 0 0 0,0 0 0 0 0,0-1 0 0 0,0 1 0 0 0,-1-1 0 0 0,-5 2 0 0 0,-46 14-7 0 0,44-15-145 0 0,-256 67-2752 0 0,107-29 1474 0 0,143-35 1043 0 0,-1-2 0 0 0,0 0 0 0 0,1-1 0 0 0,-1-1 0 0 0,-30 0 0 0 0,48-2 212 0 0,-1 0 0 0 0,0 0 0 0 0,0 0-1 0 0,1-1 1 0 0,-1 1 0 0 0,0-1 0 0 0,0 1 0 0 0,1-1 0 0 0,-1 0-1 0 0,0 0 1 0 0,1 0 0 0 0,-1 0 0 0 0,1 0 0 0 0,-1 0-1 0 0,1 0 1 0 0,0 0 0 0 0,-1 0 0 0 0,1-1 0 0 0,0 1-1 0 0,-2-3 1 0 0,3 3-8 0 0,-1-1 0 0 0,1 1-1 0 0,-1 0 1 0 0,1-1-1 0 0,0 1 1 0 0,0-1-1 0 0,-1 1 1 0 0,1-1 0 0 0,0 1-1 0 0,0-1 1 0 0,1 1-1 0 0,-1 0 1 0 0,0-1 0 0 0,0 1-1 0 0,1-1 1 0 0,-1 1-1 0 0,1 0 1 0 0,-1-1-1 0 0,1 1 1 0 0,-1 0 0 0 0,1-1-1 0 0,0 1 1 0 0,0 0-1 0 0,0 0 1 0 0,1-2 0 0 0,3-2 97 0 0,1-1 1 0 0,-1 1 0 0 0,1 0 0 0 0,0 1 0 0 0,1 0-1 0 0,7-5 1 0 0,-8 6 284 0 0,-4 2 166 0 0,2-2 249 0 0,-4 3-745 0 0,0 0 0 0 0,0 0 1 0 0,0 0-1 0 0,0 0 0 0 0,1 0 0 0 0,-1 0 0 0 0,0 0 0 0 0,0 0 0 0 0,0 0 1 0 0,0 0-1 0 0,0 0 0 0 0,0 0 0 0 0,0 0 0 0 0,0 0 0 0 0,0-1 0 0 0,0 1 0 0 0,1 0 1 0 0,-1 0-1 0 0,0 0 0 0 0,0 0 0 0 0,0 0 0 0 0,0 0 0 0 0,0 0 0 0 0,0 0 1 0 0,0 0-1 0 0,0 0 0 0 0,1 0 0 0 0,-1 0 0 0 0,0 1 0 0 0,0-1 0 0 0,0 0 0 0 0,0 0 1 0 0,0 0-1 0 0,0 0 0 0 0,0 0 0 0 0,0 0 0 0 0,0 0 0 0 0,1 0 0 0 0,-1 0 0 0 0,0 0 1 0 0,0 0-1 0 0,0 0 0 0 0,0 0 0 0 0,0 0 0 0 0,0 0 0 0 0,0 1 0 0 0,0-1 1 0 0,0 0-1 0 0,0 0 0 0 0,0 0 0 0 0,0 0 0 0 0,0 0 0 0 0,-2 11-14 0 0,-1 0 1 0 0,0-1-1 0 0,-1 0 0 0 0,0 1 0 0 0,0-1 0 0 0,-1-1 1 0 0,-7 11-1 0 0,-49 65-5 0 0,50-69 4 0 0,-25 28-1 0 0,20-26 0 0 0,1 1 0 0 0,-21 34 0 0 0,31-42 0 0 0,3 0 0 0 0,4-1 0 0 0,-1-9 0 0 0,1 0 0 0 0,-1 0 0 0 0,0-1 0 0 0,1 1 0 0 0,-1 0 0 0 0,1 0 0 0 0,-1-1 0 0 0,1 1 0 0 0,-1-1 0 0 0,1 1 0 0 0,0-1 0 0 0,-1 0 0 0 0,1 0 0 0 0,-1 1 0 0 0,1-1 0 0 0,3-1 0 0 0,28-1 0 0 0,32-9 1125 0 0,-26 4-894 0 0,0 2 0 0 0,0 1-1 0 0,78 3 1 0 0,-4 16-231 0 0,-2 4 0 0 0,182 58 0 0 0,-245-62 0 0 0,-41-10 0 0 0,-7-3 25 0 0,1-1-1 0 0,-1 0 0 0 0,0 0 1 0 0,0 0-1 0 0,0 0 1 0 0,0 0-1 0 0,0 0 0 0 0,-1 0 1 0 0,1 0-1 0 0,0 0 1 0 0,0 0-1 0 0,-1 0 0 0 0,1 0 1 0 0,-1 0-1 0 0,1 0 1 0 0,-1 0-1 0 0,1 0 0 0 0,-1 0 1 0 0,1-1-1 0 0,-1 1 1 0 0,0 0-1 0 0,1 0 0 0 0,-1 0 1 0 0,-1 0-1 0 0,-21 18 806 0 0,-5-4-688 0 0,0-1 0 0 0,-1-1 0 0 0,-54 16 0 0 0,31-12-102 0 0,-81 24-40 0 0,10-4 0 0 0,-24 6 0 0 0,138-40 0 0 0,3-3-133 0 0,5 0-563 0 0,1 0-257 0 0,0 0-58 0 0,14 2-1143 0 0,15-2 177 0 0,43-7-4131 0 0,-60 7 5084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0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416 227 10135 0 0,'0'0'231'0'0,"0"0"29"0"0,0 0 19 0 0,1 2-41 0 0,-1 14 373 0 0,0 0-1 0 0,0 1 0 0 0,-2-1 1 0 0,-4 22-1 0 0,5-32-86 0 0,1-4-81 0 0,0-2-222 0 0,1 0 166 0 0,4-1-343 0 0,-1 1-1 0 0,0-1 1 0 0,0 0 0 0 0,0-1 0 0 0,0 1-1 0 0,0-1 1 0 0,0 1 0 0 0,0-1 0 0 0,0 0-1 0 0,-1-1 1 0 0,1 1 0 0 0,-1-1 0 0 0,0 1-1 0 0,1-1 1 0 0,-1 0 0 0 0,0 0 0 0 0,-1-1-1 0 0,1 1 1 0 0,-1 0 0 0 0,4-6 0 0 0,-3 3 8 0 0,1 0 1 0 0,-1 0 0 0 0,0 0 0 0 0,0-1 0 0 0,-1 1-1 0 0,1-1 1 0 0,-1 0 0 0 0,-1 0 0 0 0,0 1 0 0 0,0-1 0 0 0,0 0-1 0 0,0-8 1 0 0,-2 11-53 0 0,0-1 0 0 0,0 0 0 0 0,0 0 0 0 0,0 0 0 0 0,-1 1 0 0 0,0-1 0 0 0,0 0 0 0 0,0 1 0 0 0,-1 0 0 0 0,1-1 0 0 0,-1 1 0 0 0,0 0 0 0 0,-5-5 0 0 0,-5-3 0 0 0,0 0 0 0 0,-21-16 0 0 0,2 3 0 0 0,25 20 0 0 0,-4-4 0 0 0,0 0 0 0 0,0 0 0 0 0,-13-6 0 0 0,23 14 0 0 0,0 1 0 0 0,0-1 0 0 0,0 1 0 0 0,0 0 0 0 0,0-1 0 0 0,0 1 0 0 0,-1 0 0 0 0,1 0 0 0 0,0-1 0 0 0,0 1 0 0 0,0 0 0 0 0,0 0 0 0 0,-1 0 0 0 0,1 1 0 0 0,0-1 0 0 0,0 0 0 0 0,0 0 0 0 0,0 1 0 0 0,0-1 0 0 0,0 0 0 0 0,0 1 0 0 0,-1-1 0 0 0,0 2 0 0 0,-2 0 0 0 0,1 0 0 0 0,0-1 0 0 0,1 1 0 0 0,-1 0 0 0 0,0 0 0 0 0,1 1 0 0 0,0-1 0 0 0,-1 0 0 0 0,1 1 0 0 0,0 0 0 0 0,0-1 0 0 0,0 1 0 0 0,1 0 0 0 0,-3 5 0 0 0,-5 7 0 0 0,-37 54 0 0 0,-91 133 0 0 0,133-197 0 0 0,-7 9 0 0 0,1 1 0 0 0,0 0 0 0 0,1 0 0 0 0,-12 30 0 0 0,19-32 0 0 0,5-3 0 0 0,-3-9 0 0 0,1-1 0 0 0,0 1 0 0 0,0 0 0 0 0,0-1 0 0 0,0 1 0 0 0,0-1 0 0 0,0 1 0 0 0,0-1 0 0 0,0 0 0 0 0,1 1 0 0 0,-1-1 0 0 0,0 0 0 0 0,0 0 0 0 0,0 0 0 0 0,0 0 0 0 0,0 0 0 0 0,0 0 0 0 0,2 0 0 0 0,22-4 0 0 0,-19 2 0 0 0,19-4 94 0 0,0-1 0 0 0,39-18 0 0 0,46-30 443 0 0,-85 43-425 0 0,84-50 1005 0 0,-100 58-1117 0 0,-12 9 0 0 0,-5 6 0 0 0,0 0 0 0 0,1 1 0 0 0,1 0 0 0 0,-10 22 0 0 0,-13 33 0 0 0,6-17 0 0 0,-25 45 0 0 0,30-63 0 0 0,-17 40 0 0 0,31-65 0 0 0,-1 3 0 0 0,0 1 0 0 0,-4 15 0 0 0,5-4 0 0 0,4-22 0 0 0,0 0 0 0 0,0 0 0 0 0,-1 1 0 0 0,1-1 0 0 0,0 0 0 0 0,0 0 0 0 0,0 0 0 0 0,0 1 0 0 0,0-1 0 0 0,0 0 0 0 0,0 0 0 0 0,0 1 0 0 0,0-1 0 0 0,0 0 0 0 0,0 0 0 0 0,0 1 0 0 0,0-1 0 0 0,0 0 0 0 0,0 0 0 0 0,0 1 0 0 0,0-1 0 0 0,0 0 0 0 0,0 0 0 0 0,0 1 0 0 0,0-1 0 0 0,0 0 0 0 0,0 0 0 0 0,1 0 0 0 0,-1 1 0 0 0,0-1 0 0 0,0 0 0 0 0,0 0 0 0 0,0 0 0 0 0,0 1 0 0 0,1-1 0 0 0,-1 0 0 0 0,0 0 0 0 0,0 0 0 0 0,0 0 0 0 0,1 0 0 0 0,-1 1 0 0 0,0-1 0 0 0,0 0 0 0 0,1 0 0 0 0,-1 0 0 0 0,6-3 0 0 0,-6 3 0 0 0,7-5-70 0 0,0 0-1 0 0,0 0 1 0 0,0 0-1 0 0,-1-1 1 0 0,0-1 0 0 0,9-10-1 0 0,-5 5-312 0 0,5-5-125 0 0,0-2-4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0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135 114 4607 0 0,'0'0'102'0'0,"0"0"20"0"0,0 0 6 0 0,-2 0 119 0 0,-7 1 571 0 0,0 0-1 0 0,-1 1 0 0 0,1 0 1 0 0,-10 4-1 0 0,8-3-35 0 0,-1 0 0 0 0,-16 3 0 0 0,12-2 242 0 0,15-3-512 0 0,1-1 0 0 0,0 0 0 0 0,0 0 0 0 0,0 0 0 0 0,0 0 0 0 0,0 0 0 0 0,0 0 0 0 0,2-2-68 0 0,15-9-180 0 0,1 0 0 0 0,0 1-1 0 0,1 0 1 0 0,24-7 0 0 0,2-2 472 0 0,-8 2-653 0 0,73-24-1 0 0,-105 40-82 0 0,0 0 0 0 0,-1 0 0 0 0,1 1 0 0 0,0-1 0 0 0,0 1 0 0 0,0 0 0 0 0,0 0 0 0 0,-1 1 0 0 0,1-1 0 0 0,0 1 0 0 0,0 0 0 0 0,-1 0 0 0 0,7 3 0 0 0,-9-3 0 0 0,1 0 0 0 0,-1 1 0 0 0,0-1 0 0 0,0 0 0 0 0,0 1 0 0 0,0 0 0 0 0,-1-1 0 0 0,1 1 0 0 0,0 0 0 0 0,-1 0 0 0 0,1 0 0 0 0,-1 0 0 0 0,0 0 0 0 0,1 0 0 0 0,-1 0 0 0 0,0 0 0 0 0,0 1 0 0 0,-1-1 0 0 0,1 0 0 0 0,0 1 0 0 0,-1-1 0 0 0,0 1 0 0 0,1-1 0 0 0,-1 1 0 0 0,0-1 0 0 0,0 1 0 0 0,-1 3 0 0 0,1 0 0 0 0,-2 1 0 0 0,1 0 0 0 0,-1 0 0 0 0,0 0 0 0 0,0-1 0 0 0,-1 1 0 0 0,0-1 0 0 0,0 0 0 0 0,0 0 0 0 0,-1 0 0 0 0,0 0 0 0 0,0 0 0 0 0,0-1 0 0 0,-1 0 0 0 0,-7 7 0 0 0,0-2 0 0 0,0-1 0 0 0,0 0 0 0 0,-1-1 0 0 0,0 0 0 0 0,0-1 0 0 0,-15 6 0 0 0,-107 34 0 0 0,49-19 0 0 0,79-26-13 0 0,0 1 1 0 0,0 1-1 0 0,0-1 0 0 0,-9 7 0 0 0,15-9-324 0 0,1-1-138 0 0,0 0-33 0 0,0 0 66 0 0,0 0 436 0 0,1 1 0 0 0,-1-1 0 0 0,0 1 0 0 0,1-1-1 0 0,-1 1 1 0 0,0-1 0 0 0,1 1 0 0 0,-1-1 0 0 0,1 1 0 0 0,-1-1 0 0 0,1 0 0 0 0,-1 1 0 0 0,0-1 0 0 0,1 0 0 0 0,-1 1 0 0 0,1-1 0 0 0,0 0 0 0 0,-1 0 0 0 0,1 0 0 0 0,-1 1 0 0 0,1-1 0 0 0,-1 0 0 0 0,1 0 0 0 0,0 0 0 0 0,0 0 0 0 0,18 2-3 0 0,-18-2 9 0 0,27 0 407 0 0,0-2-1 0 0,-1-1 1 0 0,54-13-1 0 0,-50 9-205 0 0,4-1-59 0 0,-3 1-822 0 0,45-4-1 0 0,-75 10 689 0 0,-1 1 1 0 0,1 0-1 0 0,-1 0 0 0 0,1 0 0 0 0,0 0 0 0 0,-1 0 1 0 0,1 0-1 0 0,-1 0 0 0 0,1 1 0 0 0,0-1 0 0 0,-1 1 0 0 0,1-1 1 0 0,-1 1-1 0 0,1-1 0 0 0,-1 1 0 0 0,1 0 0 0 0,-1 0 1 0 0,0 0-1 0 0,1 0 0 0 0,-1 0 0 0 0,0 0 0 0 0,0 0 1 0 0,0 0-1 0 0,1 0 0 0 0,-1 0 0 0 0,-1 1 0 0 0,1-1 0 0 0,0 0 1 0 0,0 1-1 0 0,0-1 0 0 0,-1 1 0 0 0,1-1 0 0 0,0 1 1 0 0,-1-1-1 0 0,0 1 0 0 0,1 0 0 0 0,-1-1 0 0 0,0 1 1 0 0,0-1-1 0 0,0 3 0 0 0,0 0 60 0 0,0 1 0 0 0,-1 0 0 0 0,1 0 0 0 0,-1-1-1 0 0,0 1 1 0 0,-1 0 0 0 0,1-1 0 0 0,-1 1 0 0 0,0-1 0 0 0,0 0 0 0 0,0 1 0 0 0,-4 4 0 0 0,-9 8-41 0 0,0-1 1 0 0,-1-1 0 0 0,-1 0-1 0 0,0-1 1 0 0,-20 12-1 0 0,-76 46-27 0 0,101-63-228 0 0,-1-1 0 0 0,0-1-1 0 0,0 0 1 0 0,0-1 0 0 0,-1-1-1 0 0,0 0 1 0 0,-22 5 0 0 0,34-10-130 0 0,10-9-2186 0 0,5-1 1023 0 0,4-3-14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16 8287 0 0,'-5'-2'91'0'0,"-1"0"0"0"0,0 0 0 0 0,1 0 1 0 0,-1 1-1 0 0,0 0 0 0 0,0 0 0 0 0,-11 0 0 0 0,-4-1 44 0 0,7 1 87 0 0,-1 0-1 0 0,1 1 0 0 0,-1 1 1 0 0,1 0-1 0 0,-1 0 0 0 0,1 2 1 0 0,0 0-1 0 0,0 0 0 0 0,0 2 1 0 0,0-1-1 0 0,-23 13 0 0 0,3 2 507 0 0,1 1 0 0 0,1 1 0 0 0,-35 32 0 0 0,47-36-592 0 0,2 1 0 0 0,0 0 0 0 0,1 2 0 0 0,-27 39 0 0 0,42-56-48 0 0,0-1-1 0 0,1 1 1 0 0,-1 0-1 0 0,1 0 0 0 0,0 0 1 0 0,0 0-1 0 0,0 0 1 0 0,0 0-1 0 0,1 0 1 0 0,-1 1-1 0 0,1 3 0 0 0,0-6-59 0 0,0 0 0 0 0,0 0-1 0 0,0 1 1 0 0,0-1-1 0 0,1 0 1 0 0,-1 0 0 0 0,0 0-1 0 0,1 0 1 0 0,-1 0-1 0 0,1 0 1 0 0,-1 1 0 0 0,1-1-1 0 0,0 0 1 0 0,-1-1-1 0 0,1 1 1 0 0,0 0 0 0 0,0 0-1 0 0,0 0 1 0 0,0 0-1 0 0,0-1 1 0 0,0 1 0 0 0,0 0-1 0 0,0-1 1 0 0,0 1-1 0 0,0 0 1 0 0,0-1 0 0 0,0 0-1 0 0,0 1 1 0 0,0-1-1 0 0,0 0 1 0 0,1 1 0 0 0,1-1-1 0 0,2 1-24 0 0,1-1-1 0 0,-1 0 1 0 0,1 0-1 0 0,-1 0 0 0 0,1-1 1 0 0,-1 0-1 0 0,8-1 1 0 0,39-15-6 0 0,-32 10 2 0 0,35-11 1 0 0,0-3 0 0 0,-2-2 0 0 0,54-32 0 0 0,-36 18 0 0 0,-71 37 0 0 0,1-1 0 0 0,-1 1 0 0 0,1 0 0 0 0,0-1 0 0 0,-1 1 0 0 0,1 0 0 0 0,-1 0 0 0 0,1 0 0 0 0,0-1 0 0 0,-1 1 0 0 0,1 0 0 0 0,-1 0 0 0 0,1 0 0 0 0,0 0 0 0 0,0 0 0 0 0,0 1 0 0 0,0-1 0 0 0,0 1 0 0 0,-1 0 0 0 0,1 0 0 0 0,0 0 0 0 0,-1-1 0 0 0,1 1 0 0 0,0 0 0 0 0,-1 0 0 0 0,1 0 0 0 0,-1 0 0 0 0,1 0 0 0 0,-1 0 0 0 0,0 0 0 0 0,1 0 0 0 0,-1 0 0 0 0,0 0 0 0 0,0 1 0 0 0,0 1 0 0 0,1 24 0 0 0,-12 61 0 0 0,11-72-2603 0 0,1-11-634 0 0,-1-5-1731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1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20 11975 0 0,'14'-15'547'0'0,"-12"12"-11"0"0,-2 3-271 0 0,0 0 133 0 0,0 0 91 0 0,0 0 20 0 0,-1 0 3 0 0,-6-1-263 0 0,1 1 1 0 0,0 0-1 0 0,0 0 0 0 0,-1 1 0 0 0,1 0 1 0 0,0 0-1 0 0,0 0 0 0 0,0 1 0 0 0,0 0 0 0 0,0 0 1 0 0,0 0-1 0 0,1 1 0 0 0,-11 6 0 0 0,-5 5 115 0 0,-40 33 0 0 0,59-45-389 0 0,-9 9 25 0 0,0 0 0 0 0,1 0 0 0 0,-13 20 0 0 0,14-18 0 0 0,-1-1 0 0 0,0 0 0 0 0,-17 15 0 0 0,-100 74 0 0 0,21-13 0 0 0,-55 47 0 0 0,151-124 0 0 0,5-1 0 0 0,5-9 0 0 0,1 0 0 0 0,-1-1 0 0 0,0 1 0 0 0,1 0-1 0 0,0 0 1 0 0,-1-1 0 0 0,1 1 0 0 0,-1 0 0 0 0,1-1 0 0 0,0 1-1 0 0,-1-1 1 0 0,1 1 0 0 0,0-1 0 0 0,0 1 0 0 0,0-1 0 0 0,-1 0 0 0 0,1 1-1 0 0,0-1 1 0 0,0 0 0 0 0,0 1 0 0 0,0-1 0 0 0,0 0 0 0 0,-1 0-1 0 0,1 0 1 0 0,1 0 0 0 0,24 2 76 0 0,52-6 592 0 0,0-3-1 0 0,96-23 0 0 0,59-6-250 0 0,-49 25 1188 0 0,-176 11-1605 0 0,-5 0 0 0 0,0 0 0 0 0,1-1 0 0 0,-1 1 0 0 0,0-1 0 0 0,0 1 0 0 0,-1-1 0 0 0,1 0 0 0 0,0 0 0 0 0,0 0 0 0 0,0-1 0 0 0,3-1 0 0 0,-3 1 1 0 0,0 0 0 0 0,0 0-1 0 0,0 0 1 0 0,0 0 0 0 0,-1-1-1 0 0,1 0 1 0 0,0 1 0 0 0,-1-1 0 0 0,0 0-1 0 0,0 0 1 0 0,0 0 0 0 0,2-5-1 0 0,3-6-11 0 0,7-26-1 0 0,0 2-850 0 0,-5 18-88 0 0,-9 20 924 0 0,1 0 1 0 0,-1-1-1 0 0,0 1 1 0 0,0 0 0 0 0,0-1-1 0 0,0 1 1 0 0,0 0-1 0 0,0-1 1 0 0,0 1 0 0 0,0 0-1 0 0,1-1 1 0 0,-1 1 0 0 0,0 0-1 0 0,0-1 1 0 0,-1 1-1 0 0,1 0 1 0 0,0-1 0 0 0,0 1-1 0 0,0 0 1 0 0,0-1 0 0 0,0 1-1 0 0,0 0 1 0 0,0-1-1 0 0,0 1 1 0 0,-1 0 0 0 0,1 0-1 0 0,0-1 1 0 0,0 1-1 0 0,0 0 1 0 0,-1 0 0 0 0,1-1-1 0 0,0 1 1 0 0,0 0 0 0 0,-1 0-1 0 0,1-1 1 0 0,0 1-1 0 0,-1 0 1 0 0,1 0 0 0 0,0 0-1 0 0,-1 0 1 0 0,1 0 0 0 0,0-1-1 0 0,-1 1 1 0 0,1 0-1 0 0,0 0 1 0 0,-1 0 0 0 0,1 0-1 0 0,-15 0-797 0 0,15 0 817 0 0,-10 1-27 0 0,0 2 0 0 0,1-1 0 0 0,-1 1 0 0 0,-9 4 0 0 0,-22 7 32 0 0,-92 21 1 0 0,87-22 0 0 0,45-13 0 0 0,0 0 0 0 0,1 0 0 0 0,-1 0 0 0 0,0 0 0 0 0,1 0 0 0 0,-1 1 0 0 0,0-1 0 0 0,1 0 0 0 0,-1 0 0 0 0,1 1 0 0 0,-1-1 0 0 0,0 0 0 0 0,1 1 0 0 0,-1-1 0 0 0,1 1 0 0 0,-1-1 0 0 0,1 1 0 0 0,-1-1 0 0 0,1 1 0 0 0,-1-1 0 0 0,1 1 0 0 0,0-1 0 0 0,-1 1 0 0 0,1-1 0 0 0,0 1 0 0 0,-1 0 0 0 0,1-1 0 0 0,0 1 0 0 0,0 0 0 0 0,-1-1 0 0 0,1 1 0 0 0,0 0 0 0 0,0-1 0 0 0,0 1 0 0 0,0 0 0 0 0,0 0 0 0 0,0 2 0 0 0,0 7 250 0 0,1 0 0 0 0,-1 0 0 0 0,2 0 0 0 0,4 20 0 0 0,3 18 476 0 0,-2 66-710 0 0,-5-105-16 0 0,-2-6-6 0 0,1-1 0 0 0,-1 0 0 0 0,0 0 1 0 0,1 0-1 0 0,-1 0 0 0 0,0 1 0 0 0,-1-1 0 0 0,1 0 1 0 0,0 0-1 0 0,-1 3 0 0 0,0-3-331 0 0,1-2-138 0 0,0 0-1295 0 0,0 0-5056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1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95 152 8287 0 0,'0'0'382'0'0,"3"1"-8"0"0,21 3 210 0 0,-24-4-97 0 0,0 0 22 0 0,0 0 3 0 0,0 0 0 0 0,0 0 0 0 0,0 0 0 0 0,0 0 0 0 0,0 0 0 0 0,2 0-331 0 0,0-1 0 0 0,0 0 0 0 0,0 0-1 0 0,0-1 1 0 0,0 1 0 0 0,0 0 0 0 0,-1-1-1 0 0,1 1 1 0 0,2-3 0 0 0,11-8 571 0 0,28-13-240 0 0,1 2 0 0 0,1 2 0 0 0,1 3 0 0 0,71-20 0 0 0,-109 36-387 0 0,1 1-1 0 0,-1 0 0 0 0,1 0 1 0 0,16 1-1 0 0,-21 0-125 0 0,-1 1 0 0 0,1-1 0 0 0,0 1 0 0 0,-1-1 0 0 0,1 1 0 0 0,0 0 0 0 0,-1 1 0 0 0,0-1 0 0 0,1 1 0 0 0,-1-1 0 0 0,0 1 0 0 0,1 0 0 0 0,4 4 0 0 0,-6-5 1 0 0,1 2 0 0 0,1 10 0 0 0,-4-10 0 0 0,0-1 0 0 0,1 0 0 0 0,-1 0 0 0 0,0 1 0 0 0,0-1 0 0 0,0 0 0 0 0,-1 1 0 0 0,1-1 0 0 0,-1 3 0 0 0,-1 0 0 0 0,0-1 0 0 0,0 1 0 0 0,0-1 0 0 0,-1 0 0 0 0,-4 7 0 0 0,-2 0-119 0 0,-1 0-1 0 0,0-1 1 0 0,0 0 0 0 0,-16 12-1 0 0,-50 30-1231 0 0,64-44 1323 0 0,-13 8 15 0 0,-77 57 10 0 0,36-20 3 0 0,5-4 0 0 0,-76 79 0 0 0,128-118 0 0 0,9-10 0 0 0,0 1 0 0 0,0-1 0 0 0,0 0 0 0 0,0 0 0 0 0,-1 0 0 0 0,1 0 0 0 0,0 0 0 0 0,0 0 0 0 0,0 0 0 0 0,0 1 0 0 0,-1-1 0 0 0,1 0 0 0 0,0 0 0 0 0,0 0 0 0 0,0 0 0 0 0,0 1 0 0 0,0-1 0 0 0,0 0 0 0 0,0 0 0 0 0,0 0 0 0 0,-1 1 0 0 0,1-1 0 0 0,0 0 0 0 0,0 0 0 0 0,0 0 0 0 0,0 1 0 0 0,0-1 0 0 0,0 0 0 0 0,0 0 0 0 0,0 0 0 0 0,0 1 0 0 0,0-1 0 0 0,0 0 0 0 0,1 0 0 0 0,-1 0 0 0 0,0 1 0 0 0,0-1 0 0 0,0 0 0 0 0,0 0 0 0 0,0 0 0 0 0,0 1 0 0 0,0-1 0 0 0,0 0 0 0 0,1 0 0 0 0,-1 0 0 0 0,0 0 0 0 0,0 1 0 0 0,0-1 0 0 0,0 0 0 0 0,1 0 0 0 0,-1 0 0 0 0,0 0 0 0 0,0 0 0 0 0,0 0 0 0 0,1 0 0 0 0,8 0 0 0 0,-9 0 0 0 0,98-19 1350 0 0,-57 9-873 0 0,283-45-312 0 0,-156 34-229 0 0,-166 20-273 0 0,-2 1-138 0 0,0 0-33 0 0,0 0-140 0 0,0 0-572 0 0,0 0-253 0 0,0 0-51 0 0,0 0-11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1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17 112 8287 0 0,'0'0'191'0'0,"-9"1"252"0"0,3 1-107 0 0,5-2 444 0 0,1 0 196 0 0,0 0 42 0 0,0 0-63 0 0,0-3-787 0 0,1 0-1 0 0,-1 0 1 0 0,1 0-1 0 0,0 0 1 0 0,0 0 0 0 0,0 0-1 0 0,0 0 1 0 0,0 1 0 0 0,1-1-1 0 0,-1 0 1 0 0,1 1-1 0 0,0-1 1 0 0,0 1 0 0 0,0-1-1 0 0,0 1 1 0 0,0 0 0 0 0,0 0-1 0 0,1 0 1 0 0,-1 0-1 0 0,1 0 1 0 0,-1 0 0 0 0,4-1-1 0 0,8-4 265 0 0,-1 1 0 0 0,1 0-1 0 0,18-5 1 0 0,-24 8-193 0 0,16-3 118 0 0,2 0 0 0 0,-1 2 0 0 0,1 1 0 0 0,-1 1 0 0 0,1 1 0 0 0,46 4 0 0 0,-65-3-341 0 0,1 0 1 0 0,-1 1-1 0 0,0 0 1 0 0,1 1 0 0 0,-1-1-1 0 0,0 1 1 0 0,0 1-1 0 0,0-1 1 0 0,7 5-1 0 0,-7 1-16 0 0,-7-7 0 0 0,0 0 0 0 0,1 1 0 0 0,-1-1 0 0 0,0 0 0 0 0,0 1 0 0 0,0-1 0 0 0,0 0 0 0 0,0 1 0 0 0,-1-1 0 0 0,1 0 0 0 0,0 0 0 0 0,-1 1 0 0 0,1-1 0 0 0,0 0 0 0 0,-1 0 0 0 0,0 1 0 0 0,1-1 0 0 0,-1 0 0 0 0,0 0 0 0 0,1 0 0 0 0,-1 0 0 0 0,0 0 0 0 0,-1 1 0 0 0,-27 23 0 0 0,23-20 0 0 0,-70 51 0 0 0,39-30 0 0 0,-39 35 0 0 0,34-23 0 0 0,-50 50 0 0 0,89-85 0 0 0,-1 1 0 0 0,1-1 0 0 0,0 1 0 0 0,1 0 0 0 0,-1 0 0 0 0,1 0 0 0 0,-1 0 0 0 0,1 1 0 0 0,1-1 0 0 0,-1 0 0 0 0,0 1 0 0 0,1 0 0 0 0,0-1 0 0 0,0 1 0 0 0,1 0 0 0 0,-1-1 0 0 0,1 1 0 0 0,0 0 0 0 0,0 0 0 0 0,1 0 0 0 0,-1-1 0 0 0,1 1 0 0 0,2 7 0 0 0,-3-11 0 0 0,0 0 0 0 0,1 0 0 0 0,-1-1 0 0 0,0 1 0 0 0,0-1 0 0 0,0 1 0 0 0,1 0 0 0 0,-1-1 0 0 0,0 1 0 0 0,1 0 0 0 0,-1-1 0 0 0,1 1 0 0 0,-1-1 0 0 0,1 1 0 0 0,-1-1 0 0 0,1 1 0 0 0,-1-1 0 0 0,1 1 0 0 0,-1-1 0 0 0,1 0 0 0 0,-1 1 0 0 0,1-1 0 0 0,0 0 0 0 0,-1 1 0 0 0,1-1 0 0 0,0 0 0 0 0,1 1 0 0 0,4 2 0 0 0,0-1 0 0 0,0 1 0 0 0,1-1 0 0 0,-1 0 0 0 0,0-1 0 0 0,1 0 0 0 0,-1 0 0 0 0,1 0 0 0 0,-1-1 0 0 0,8 0 0 0 0,11-1 0 0 0,30-6 0 0 0,-50 6 0 0 0,44-6 0 0 0,169-23 0 0 0,-207 28-6 0 0,-7 1-9 0 0,-1 1 1 0 0,1-1 0 0 0,0 1 0 0 0,0 0 0 0 0,-1 0 0 0 0,1 0 0 0 0,0 1 0 0 0,6 1 0 0 0,-1 1-2646 0 0,-9-3 1637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5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42 4607 0 0,'0'0'208'0'0,"7"-4"32"0"0,-1 0 240 0 0,0 0 0 0 0,0 0 0 0 0,-1-1 0 0 0,0 1 0 0 0,9-11 0 0 0,-13 14 544 0 0,-1 1 0 0 0,0 0 0 0 0,0 0 0 0 0,0 0-69 0 0,0 0-290 0 0,0 0-121 0 0,0 0-28 0 0,0 0-72 0 0,3 13-272 0 0,-2-8-172 0 0,0 1 0 0 0,-1 0 0 0 0,0 0 0 0 0,0 0 0 0 0,-1 0 0 0 0,0 0 0 0 0,0 0 0 0 0,-2 7 0 0 0,-18 48 0 0 0,16-50 0 0 0,-7 22 0 0 0,-2-2 0 0 0,-2 0 0 0 0,-22 35 0 0 0,34-60 0 0 0,-1-1 0 0 0,-1 1 0 0 0,1-1 0 0 0,-1 0 0 0 0,0 0 0 0 0,0-1 0 0 0,0 1 0 0 0,-1-1 0 0 0,1-1 0 0 0,-1 1 0 0 0,-12 3 0 0 0,7-2 0 0 0,-4 4 0 0 0,16-9 0 0 0,0 0 0 0 0,0 0 0 0 0,0 0 0 0 0,0 0 0 0 0,0 0 0 0 0,0 0 0 0 0,0 0 0 0 0,0 0 0 0 0,0 0 0 0 0,0 0 0 0 0,0 0 0 0 0,1 0 0 0 0,-1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1 0 0 0,0-1 0 0 0,7 0 0 0 0,10-1 0 0 0,74-18 930 0 0,-47 8-420 0 0,43-14-104 0 0,-54 14-305 0 0,36-7 0 0 0,-34 13-114 0 0,1 1-1 0 0,62 2 1 0 0,-83 2-11 0 0,-15 1-38 0 0,0 0-1 0 0,0 0 1 0 0,0 0-1 0 0,0 0 1 0 0,0-1-1 0 0,0 1 1 0 0,0 0 0 0 0,0 0-1 0 0,-1 0 1 0 0,1 0-1 0 0,0 0 1 0 0,-1 0-1 0 0,-1 4-190 0 0,0-1 0 0 0,-1 0 0 0 0,1-1-1 0 0,-1 1 1 0 0,0 0 0 0 0,0-1 0 0 0,-1 0-1 0 0,1 0 1 0 0,-5 4 0 0 0,-2 0-694 0 0,0 0 0 0 0,-12 5 0 0 0,0-1-588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5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42 13823 0 0,'3'0'315'0'0,"-1"0"-231"0"0,1 0 0 0 0,0-1 0 0 0,-1 1 1 0 0,1-1-1 0 0,0 1 0 0 0,-1-1 0 0 0,1 0 0 0 0,-1 0 0 0 0,5-2 1 0 0,28-16 317 0 0,-11 5 1426 0 0,-27 29-1663 0 0,-2-2-165 0 0,0 0 0 0 0,-2 0 0 0 0,0 0 0 0 0,0-1 0 0 0,-1 0 0 0 0,-15 17 0 0 0,3-2 0 0 0,-88 135 0 0 0,77-113 0 0 0,2 2 0 0 0,2 1 0 0 0,2 1 0 0 0,-18 59 0 0 0,40-102 0 0 0,0 0 0 0 0,0 0 0 0 0,-1 15 0 0 0,4-21 0 0 0,0 1 0 0 0,-1-1 0 0 0,2 0 0 0 0,-1 1 0 0 0,0-1 0 0 0,1 0 0 0 0,0 1 0 0 0,0-1 0 0 0,0 0 0 0 0,3 7 0 0 0,-2-7-190 0 0,0 0 0 0 0,0-1-1 0 0,1 1 1 0 0,-1 0 0 0 0,5 4 0 0 0,-6-7 103 0 0,0 0 0 0 0,0 0 0 0 0,0 0 0 0 0,1 0 0 0 0,-1-1 0 0 0,0 1 0 0 0,1 0 0 0 0,-1-1 0 0 0,1 1 0 0 0,-1-1 0 0 0,1 1 0 0 0,-1-1 1 0 0,1 1-1 0 0,-1-1 0 0 0,1 0 0 0 0,-1 0 0 0 0,1 0 0 0 0,2 0 0 0 0,10-2-936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5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21 11975 0 0,'9'-5'70'0'0,"7"-4"873"0"0,-16 5-456 0 0,-9 2-239 0 0,2 1-171 0 0,0 1-1 0 0,1 1 1 0 0,-1-1-1 0 0,0 1 0 0 0,1 0 1 0 0,-1 0-1 0 0,1 1 1 0 0,-1 0-1 0 0,1 0 0 0 0,0 1 1 0 0,-9 4-1 0 0,0 2 96 0 0,0 0 0 0 0,1 1 0 0 0,-16 13-1 0 0,21-15-113 0 0,1 1 0 0 0,0 0-1 0 0,0 0 1 0 0,1 1 0 0 0,0 0-1 0 0,1 0 1 0 0,0 0 0 0 0,0 1-1 0 0,1 0 1 0 0,1 0 0 0 0,0 0 0 0 0,0 1-1 0 0,1-1 1 0 0,-2 24 0 0 0,3-17 43 0 0,1-1 1 0 0,0 1 0 0 0,2 0 0 0 0,0-1-1 0 0,1 1 1 0 0,0-1 0 0 0,2 1-1 0 0,0-1 1 0 0,10 25 0 0 0,-12-37-31 0 0,0-1 1 0 0,0 1-1 0 0,0-1 0 0 0,0 0 1 0 0,1 1-1 0 0,-1-1 1 0 0,1-1-1 0 0,0 1 0 0 0,1 0 1 0 0,-1-1-1 0 0,1 1 1 0 0,-1-1-1 0 0,1 0 0 0 0,0-1 1 0 0,0 1-1 0 0,0 0 1 0 0,1-1-1 0 0,-1 0 0 0 0,0 0 1 0 0,1 0-1 0 0,0-1 1 0 0,-1 0-1 0 0,1 0 0 0 0,0 0 1 0 0,0 0-1 0 0,-1-1 1 0 0,1 1-1 0 0,0-1 0 0 0,0 0 1 0 0,9-2-1 0 0,9-2 268 0 0,0-1 0 0 0,-1-1-1 0 0,0-1 1 0 0,0-1 0 0 0,32-16-1 0 0,-41 16-336 0 0,0 0 1 0 0,0 0-1 0 0,-1-1 0 0 0,0-1 1 0 0,-1 0-1 0 0,19-22 0 0 0,-22 23-2 0 0,-1-1 0 0 0,0-1 0 0 0,-1 1 0 0 0,5-12 0 0 0,-9 17 0 0 0,1 0 0 0 0,-1-1 0 0 0,-1 0 0 0 0,1 1 0 0 0,-1-1 0 0 0,0 0 0 0 0,0 1 0 0 0,-1-1 0 0 0,1 0 0 0 0,-2-8 0 0 0,-1-15 0 0 0,1 20 0 0 0,1-1 0 0 0,-2 1 0 0 0,-1-10 0 0 0,0 9 0 0 0,1 3 0 0 0,0-1 0 0 0,0 1 0 0 0,0 0 0 0 0,-1 0 0 0 0,0 0 0 0 0,-1 0 0 0 0,1 0 0 0 0,-1 1 0 0 0,-1 0 0 0 0,-5-8 0 0 0,1 6 3 0 0,2 0-376 0 0,-1 1-1 0 0,-11-9 1 0 0,16 14 287 0 0,-1-1 0 0 0,0 1 0 0 0,0 0 0 0 0,0 1 0 0 0,0-1 1 0 0,0 1-1 0 0,0 0 0 0 0,0 0 0 0 0,-5-1 0 0 0,4 1-72 0 0,0 1-1 0 0,-1-1 1 0 0,1 1-1 0 0,0 0 1 0 0,-1 0 0 0 0,1 1-1 0 0,0 0 1 0 0,0 0-1 0 0,-1 0 1 0 0,1 0-1 0 0,0 1 1 0 0,0 0-1 0 0,0 0 1 0 0,1 0-1 0 0,-1 1 1 0 0,0-1 0 0 0,1 1-1 0 0,0 0 1 0 0,-1 1-1 0 0,1-1 1 0 0,1 1-1 0 0,-1 0 1 0 0,0 0-1 0 0,1 0 1 0 0,0 0 0 0 0,0 0-1 0 0,0 1 1 0 0,0-1-1 0 0,1 1 1 0 0,-4 9-1 0 0,-1 6-865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25 158 6447 0 0,'0'0'142'0'0,"0"0"22"0"0,0 0 13 0 0,0-1-20 0 0,0-6-125 0 0,-4 1-32 0 0,4 6 0 0 0,0 0 0 0 0,0-1 0 0 0,0 1-1 0 0,-1 0 1 0 0,1 0 0 0 0,0-1 0 0 0,0 1-1 0 0,-1 0 1 0 0,1-1 0 0 0,0 1 0 0 0,-1 0-1 0 0,1 0 1 0 0,0 0 0 0 0,0-1 0 0 0,-1 1-1 0 0,1 0 1 0 0,-1 0 0 0 0,1 0 0 0 0,0 0 0 0 0,-1 0-1 0 0,1 0 1 0 0,0-1 0 0 0,-1 1 0 0 0,1 0-1 0 0,0 0 1 0 0,-1 0 0 0 0,1 0 0 0 0,-1 1-1 0 0,0-1 5 0 0,1 0-1 0 0,0 0 1 0 0,-1 0-1 0 0,1 0 0 0 0,-1 0 1 0 0,1 0-1 0 0,-1 0 1 0 0,1 0-1 0 0,0 0 0 0 0,-1 0 1 0 0,1 0-1 0 0,-1 0 1 0 0,1 0-1 0 0,0 0 0 0 0,-1 0 1 0 0,1 0-1 0 0,-1-1 1 0 0,1 1-1 0 0,0 0 0 0 0,-1 0 1 0 0,1 0-1 0 0,0-1 1 0 0,-1 1-1 0 0,0-1 378 0 0,1 1 110 0 0,0 0 18 0 0,0 0 3 0 0,0 0 0 0 0,0 0 0 0 0,0 0 0 0 0,0 0-69 0 0,1 1-399 0 0,1-1 1 0 0,0 1-1 0 0,0 0 0 0 0,0 0 0 0 0,-1 0 1 0 0,1 0-1 0 0,2 3 0 0 0,3 0 210 0 0,2 2-73 0 0,1-1 0 0 0,0 0 0 0 0,0-1 1 0 0,0 0-1 0 0,1-1 0 0 0,-1 0 0 0 0,1-1 0 0 0,0 0 0 0 0,0 0 0 0 0,0-1 1 0 0,0-1-1 0 0,0 0 0 0 0,14-2 0 0 0,14-2 112 0 0,90-13 531 0 0,-97 9-824 0 0,-23 5 0 0 0,1 1 0 0 0,-1 0 0 0 0,0 0 0 0 0,1 1 0 0 0,16 0 0 0 0,-5 1 0 0 0,34-1 0 0 0,49 2 0 0 0,-69-1 0 0 0,40-5 0 0 0,-41 2 0 0 0,46 2 0 0 0,-2 8 0 0 0,35 2 0 0 0,17-14 0 0 0,50-8 0 0 0,-114 12 0 0 0,-27-1 0 0 0,54 5 0 0 0,-68 1 0 0 0,-1-2 0 0 0,0-1 0 0 0,1-1 0 0 0,-1-1 0 0 0,1-1 0 0 0,31-7 0 0 0,-14 0 0 0 0,1 2 0 0 0,0 2 0 0 0,1 2 0 0 0,-1 2 0 0 0,63 6 0 0 0,-66-3 118 0 0,1-2 0 0 0,-1-2 0 0 0,45-8 0 0 0,116-31 683 0 0,-142 27-634 0 0,9-5 183 0 0,-49 13-285 0 0,0 0-1 0 0,0 1 1 0 0,32-3-1 0 0,-42 9-64 0 0,-6 7 0 0 0,-3 2 0 0 0,-3-1 0 0 0,-4 2-1030 0 0,4-10-1222 0 0,3-1 2162 0 0,0 0 0 0 0,-1 0 0 0 0,1 0 0 0 0,0 0 0 0 0,0 0 0 0 0,-1 0 0 0 0,1 0 0 0 0,0 0 1 0 0,0 0-1 0 0,-1 0 0 0 0,1 0 0 0 0,0 1 0 0 0,0-1 0 0 0,-1 0 0 0 0,1 0 0 0 0,0 0 0 0 0,0 0 0 0 0,0 1 1 0 0,0-1-1 0 0,-1 0 0 0 0,1 0 0 0 0,0 0 0 0 0,0 1 0 0 0,0-1 0 0 0,0 0 0 0 0,0 0 0 0 0,-1 0 0 0 0,1 1 1 0 0,0-1-1 0 0,0 0 0 0 0,0 0 0 0 0,0 1 0 0 0,-9 14-1445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8287 0 0,'0'0'191'0'0,"1"-5"66"0"0,2 4 6319 0 0,15 7-5962 0 0,0 0-1 0 0,21 3 1 0 0,-19-5-391 0 0,-18-3-223 0 0,1 0 0 0 0,-1 0 0 0 0,1 0 0 0 0,-1 0 0 0 0,0 0 0 0 0,1 1 0 0 0,-1-1 0 0 0,0 1 0 0 0,0-1 0 0 0,0 1 0 0 0,0 0 0 0 0,0 0 0 0 0,0 0 0 0 0,-1 0 0 0 0,1 0 0 0 0,-1 0 0 0 0,1 0 0 0 0,-1 0 0 0 0,0 1 0 0 0,0-1 0 0 0,0 1 0 0 0,0-1 0 0 0,0 1 0 0 0,0 2 0 0 0,2 8 0 0 0,-1 0 0 0 0,-1 0 0 0 0,0 23 0 0 0,-1-17 0 0 0,-4 121 0 0 0,0 11 0 0 0,5-129 0 0 0,0-1 0 0 0,2 1 0 0 0,1-1 0 0 0,12 39 0 0 0,-11-47 0 0 0,1 0 0 0 0,1 0 0 0 0,0-1 0 0 0,1 0 0 0 0,15 19 0 0 0,-4-5 0 0 0,20 38 0 0 0,-25-41 1883 0 0,-13-22-1872 0 0,-1 0 1 0 0,0 1-1 0 0,1-1 0 0 0,-1 0 1 0 0,1 0-1 0 0,-1 0 0 0 0,0 0 1 0 0,0 1-1 0 0,0-1 0 0 0,0 0 1 0 0,0 0-1 0 0,0 1 0 0 0,0 0 1 0 0,0 4-6 0 0,0 3-6 0 0,-2-2 0 0 0,1-4 0 0 0,-1 0 0 0 0,1-1 0 0 0,0 1 0 0 0,1 0 0 0 0,-1-1 0 0 0,0 1 0 0 0,1 0 0 0 0,0 0 0 0 0,0 0 0 0 0,-1 0 0 0 0,2 0 0 0 0,-1-1 0 0 0,0 1 0 0 0,0 0 0 0 0,2 3 0 0 0,-2-4 56 0 0,1 0-1 0 0,0 0 0 0 0,-1 0 1 0 0,1 0-1 0 0,0 0 1 0 0,0 0-1 0 0,0 0 0 0 0,0-1 1 0 0,1 1-1 0 0,-1 0 1 0 0,0-1-1 0 0,1 1 0 0 0,-1-1 1 0 0,1 1-1 0 0,0-1 0 0 0,-1 0 1 0 0,1 0-1 0 0,2 2 1 0 0,5 3 254 0 0,0 0 1 0 0,12 14-1 0 0,-20-19-647 0 0,-1-1-138 0 0,0 0-33 0 0,0 0 66 0 0,0-3 160 0 0,0 1 1 0 0,0 0 0 0 0,1 0-1 0 0,-1-1 1 0 0,0 1 0 0 0,1 0-1 0 0,1-4 1 0 0,-1 2-483 0 0,-1 3-259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315 275 8287 0 0,'0'0'382'0'0,"0"0"-8"0"0,0 0-170 0 0,0 0 176 0 0,0 0 107 0 0,0 0 22 0 0,0 0-66 0 0,-3-18 653 0 0,9-1-968 0 0,1 1 225 0 0,-1-1-1 0 0,-1 0 0 0 0,-1 0 1 0 0,3-24-1 0 0,-6 38-294 0 0,-1 0 0 0 0,0-1 0 0 0,0 1 0 0 0,-1 0 0 0 0,0 0 0 0 0,1 0 0 0 0,-2 0 0 0 0,1 0 0 0 0,0 0 0 0 0,-1 0 0 0 0,0 0 0 0 0,0 0 0 0 0,-1 1 0 0 0,1-1 0 0 0,-1 1-1 0 0,0 0 1 0 0,0-1 0 0 0,0 1 0 0 0,-1 1 0 0 0,0-1 0 0 0,-5-4 0 0 0,6 6-58 0 0,0 0 0 0 0,1 1 0 0 0,-1 0 0 0 0,0-1 0 0 0,0 1 0 0 0,0 0 0 0 0,-1 0 0 0 0,1 1 0 0 0,0-1 0 0 0,0 1 0 0 0,0-1 0 0 0,-1 1 0 0 0,-3 0 0 0 0,-2 1 0 0 0,0 0 0 0 0,1 0 0 0 0,-15 4 0 0 0,11-1 0 0 0,1 1 0 0 0,-1 1 0 0 0,1 0 0 0 0,0 0 0 0 0,0 1 0 0 0,1 1 0 0 0,0 0 0 0 0,-17 16 0 0 0,17-13 0 0 0,1 1 0 0 0,0 0 0 0 0,1 1 0 0 0,0-1 0 0 0,1 1 0 0 0,0 1 0 0 0,1 0 0 0 0,0 0 0 0 0,2 0 0 0 0,-1 0 0 0 0,2 1 0 0 0,0-1 0 0 0,-2 19 0 0 0,5-30 58 0 0,0 0-1 0 0,0 0 0 0 0,0-1 0 0 0,0 1 1 0 0,1 0-1 0 0,-1 0 0 0 0,1 0 0 0 0,-1 0 1 0 0,1 0-1 0 0,0 0 0 0 0,0-1 0 0 0,1 1 1 0 0,-1 0-1 0 0,0-1 0 0 0,1 1 0 0 0,0-1 1 0 0,-1 0-1 0 0,1 1 0 0 0,0-1 0 0 0,0 0 1 0 0,0 0-1 0 0,1 0 0 0 0,-1 0 0 0 0,0-1 1 0 0,1 1-1 0 0,-1-1 0 0 0,1 1 0 0 0,0-1 1 0 0,-1 0-1 0 0,1 0 0 0 0,0 0 0 0 0,5 1 1 0 0,1 0 146 0 0,1-1 0 0 0,-1 0 0 0 0,0 0 0 0 0,0-1 0 0 0,1 0 0 0 0,-1-1 0 0 0,0 0 1 0 0,0-1-1 0 0,12-2 0 0 0,-9 0-181 0 0,0 0 1 0 0,0-1 0 0 0,0 0-1 0 0,0-1 1 0 0,-1 0 0 0 0,16-12-1 0 0,-19 12-23 0 0,-6 5 0 0 0,1-2 0 0 0,-1 1 0 0 0,0 0 0 0 0,0 0 0 0 0,0-1 0 0 0,0 1 0 0 0,-1-1 0 0 0,1 0 0 0 0,-1 1 0 0 0,1-1 0 0 0,-1 0 0 0 0,0 0 0 0 0,0 0 0 0 0,0 0 0 0 0,-1 0 0 0 0,1 0 0 0 0,0-5 0 0 0,0-2 0 0 0,1 0 0 0 0,-1 3-64 0 0,0 5-273 0 0,-1 2-138 0 0,0 0-33 0 0,0 0 134 0 0,0 0 575 0 0,-1 2 250 0 0,-2 17-231 0 0,1 0 1 0 0,0 0 0 0 0,1 0 0 0 0,3 26-1 0 0,14 73-156 0 0,-7-70-84 0 0,-2 1-1 0 0,0 58 1 0 0,-7-101 7 0 0,-3 16-111 0 0,1-13-8 0 0,1-7-1272 0 0,5-26-2533 0 0,3 5 1891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480 261 11975 0 0,'0'0'267'0'0,"0"0"42"0"0,0 0 17 0 0,0 0-28 0 0,0 0-126 0 0,0 0 204 0 0,0 0 111 0 0,0 0 22 0 0,0 0 3 0 0,0 0 0 0 0,0 0 0 0 0,0 0 0 0 0,0 0-69 0 0,0 0-222 0 0,2 0 166 0 0,0 0-305 0 0,0-1 0 0 0,0 1 1 0 0,0-1-1 0 0,0 1 0 0 0,-1-1 0 0 0,1 0 0 0 0,0 0 1 0 0,0 0-1 0 0,-1 0 0 0 0,1 0 0 0 0,0 0 0 0 0,-1 0 1 0 0,1-1-1 0 0,-1 1 0 0 0,1 0 0 0 0,-1-1 0 0 0,0 1 1 0 0,2-4-1 0 0,-1 2-79 0 0,-1 0 1 0 0,0 1 0 0 0,0-1-1 0 0,0 0 1 0 0,0 0 0 0 0,-1-1-1 0 0,1 1 1 0 0,-1 0-1 0 0,0 0 1 0 0,1 0 0 0 0,-2-6-1 0 0,1 2-15 0 0,-1 1-37 0 0,1 1 1 0 0,0 0-1 0 0,-1 0 0 0 0,0 0 1 0 0,0 0-1 0 0,-1 0 1 0 0,-3-9-1 0 0,-2-3-468 0 0,4 11 341 0 0,0-1 0 0 0,0 1-1 0 0,0 0 1 0 0,-1 0 0 0 0,-6-9-1 0 0,5 9 45 0 0,0 0 0 0 0,-1 0-1 0 0,1 1 1 0 0,-1-1-1 0 0,0 1 1 0 0,-1 1 0 0 0,1-1-1 0 0,-1 1 1 0 0,0 0 0 0 0,-10-4-1 0 0,9 5 57 0 0,-1 0 0 0 0,0 0 0 0 0,0 1 0 0 0,0 0 0 0 0,-1 0 0 0 0,1 1 0 0 0,-11 0 0 0 0,13 1 76 0 0,0 0 0 0 0,0 0 0 0 0,0 1 0 0 0,0 0 0 0 0,0 1 0 0 0,-10 2 0 0 0,-2 3 0 0 0,1 1 0 0 0,-1 0 0 0 0,2 2 0 0 0,-1 0 0 0 0,1 1 0 0 0,-26 21 0 0 0,32-22 0 0 0,0 0 0 0 0,0 1 0 0 0,1 0 0 0 0,1 1 0 0 0,0 0 0 0 0,0 0 0 0 0,1 1 0 0 0,1 0 0 0 0,-9 22 0 0 0,14-30 35 0 0,1-1 0 0 0,-1 0 0 0 0,1 1-1 0 0,1-1 1 0 0,-1 1 0 0 0,1-1 0 0 0,-1 1-1 0 0,2 7 1 0 0,-1-10-10 0 0,0 0-1 0 0,1 0 1 0 0,-1 0-1 0 0,1 0 1 0 0,-1 0-1 0 0,1 0 1 0 0,0-1-1 0 0,0 1 1 0 0,0 0-1 0 0,0 0 1 0 0,0-1-1 0 0,0 1 0 0 0,0-1 1 0 0,1 1-1 0 0,-1-1 1 0 0,0 1-1 0 0,1-1 1 0 0,-1 0-1 0 0,1 0 1 0 0,0 0-1 0 0,-1 0 1 0 0,3 1-1 0 0,7 3 157 0 0,0-2 1 0 0,0 1-1 0 0,0-2 0 0 0,0 1 0 0 0,0-2 1 0 0,1 1-1 0 0,-1-1 0 0 0,1-1 0 0 0,-1 0 0 0 0,23-4 1 0 0,-17 2-15 0 0,-1-2 0 0 0,0 0 0 0 0,0-1 1 0 0,0 0-1 0 0,-1-1 0 0 0,29-16 0 0 0,-41 21-167 0 0,-3 1 0 0 0,1 0 0 0 0,-1-1 0 0 0,1 1 0 0 0,0 0 0 0 0,-1-1 0 0 0,1 1 0 0 0,-1-1 0 0 0,1 1 0 0 0,-1 0 0 0 0,1-1 0 0 0,-1 1 0 0 0,1-1 0 0 0,-1 0 0 0 0,1 1 0 0 0,-1-1 0 0 0,0 1 0 0 0,1-1 0 0 0,-1 0 0 0 0,0 1 0 0 0,0-1 0 0 0,1 1 0 0 0,-1-2 0 0 0,2-6 0 0 0,-5 2-64 0 0,2 4-273 0 0,0-6-1238 0 0,1 7 1575 0 0,0 1-1 0 0,0-1 0 0 0,1 1 1 0 0,-1-1-1 0 0,0 0 0 0 0,0 1 1 0 0,0-1-1 0 0,1 1 0 0 0,-1-1 1 0 0,0 1-1 0 0,0-1 0 0 0,1 1 1 0 0,-1-1-1 0 0,1 1 0 0 0,-1-1 1 0 0,0 1-1 0 0,1 0 0 0 0,-1-1 1 0 0,1 1-1 0 0,-1 0 0 0 0,1-1 1 0 0,-1 1-1 0 0,1 0 0 0 0,-1-1 1 0 0,1 1-1 0 0,0 0 0 0 0,1-1 3 0 0,7-3-2 0 0,-9 4 0 0 0,1-1 0 0 0,-1 1 0 0 0,0 0 0 0 0,0 0 0 0 0,1 0 0 0 0,-1 0 0 0 0,0 0 0 0 0,1 0 0 0 0,-1 0 0 0 0,0 0 0 0 0,1 0 0 0 0,-1 0 0 0 0,0 0 0 0 0,1 0 0 0 0,-1 0 0 0 0,0 1 0 0 0,1-1 0 0 0,-1 0 0 0 0,0 0 0 0 0,1 0 0 0 0,-1 0 0 0 0,0 0 0 0 0,1 1 0 0 0,0 0 0 0 0,-1 0 0 0 0,1 0 0 0 0,0 1 0 0 0,-1-1 0 0 0,1 0 0 0 0,-1 1 0 0 0,0-1 0 0 0,1 0 0 0 0,-1 1 0 0 0,0-1 0 0 0,0 0 0 0 0,0 1 0 0 0,0-1 0 0 0,0 1 0 0 0,0-1 0 0 0,0 3 0 0 0,-6 27 0 0 0,4-23 0 0 0,-20 72 599 0 0,14-53-251 0 0,1 0 1 0 0,0 0-1 0 0,-2 35 0 0 0,9-60-348 0 0,0 3 0 0 0,0 1 0 0 0,0 0 0 0 0,0-1 0 0 0,1 1 0 0 0,0-1 0 0 0,0 1 0 0 0,0-1 0 0 0,4 10 0 0 0,-2-6-64 0 0,-3-7-273 0 0,0-2-138 0 0,0 0-33 0 0,1 0 386 0 0,-1 0 1 0 0,1 1-1 0 0,-1-1 0 0 0,0 0 0 0 0,1 0 0 0 0,-1 0 1 0 0,1 0-1 0 0,-1 0 0 0 0,0 0 0 0 0,1 0 0 0 0,-1 0 0 0 0,1 0 1 0 0,-1 0-1 0 0,0-1 0 0 0,1 1 0 0 0,-1 0 0 0 0,1 0 1 0 0,-1 0-1 0 0,0 0 0 0 0,1 0 0 0 0,-1-1 0 0 0,0 1 1 0 0,1-1-1 0 0,12-5-1674 0 0,-12 5 1650 0 0,2 0-1389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32 239 8287 0 0,'0'0'191'0'0,"0"0"26"0"0,0 0 9 0 0,-11 6 1866 0 0,11-6-1972 0 0,-1 0 0 0 0,0 0 0 0 0,1 1 1 0 0,-1-1-1 0 0,0 0 0 0 0,1 0 0 0 0,-1 0 0 0 0,0 0 1 0 0,1 0-1 0 0,-1-1 0 0 0,1 1 0 0 0,-1 0 1 0 0,0 0-1 0 0,1 0 0 0 0,-1 0 0 0 0,1-1 0 0 0,-1 1 1 0 0,0 0-1 0 0,1-1 0 0 0,-1 1 0 0 0,1 0 0 0 0,-1-1 1 0 0,1 1-1 0 0,-1-1 0 0 0,0 0 0 0 0,1 0 21 0 0,-1 0-1 0 0,0 0 1 0 0,1-1 0 0 0,-1 1-1 0 0,1 0 1 0 0,-1-1-1 0 0,1 1 1 0 0,0 0-1 0 0,0-1 1 0 0,-1 1-1 0 0,1-3 1 0 0,1-1 251 0 0,-1 0-1 0 0,0 0 1 0 0,1 0 0 0 0,0-1-1 0 0,3-7 1 0 0,-1 7-243 0 0,0 0-1 0 0,0 0 1 0 0,0 0-1 0 0,1 1 1 0 0,0-1-1 0 0,0 1 1 0 0,0 0-1 0 0,8-7 1 0 0,6-3-258 0 0,21-15 1 0 0,-18 15 212 0 0,-6 6-104 0 0,0 0 0 0 0,1 0 0 0 0,0 2 0 0 0,0 0 0 0 0,0 1 0 0 0,32-7 0 0 0,-42 11 0 0 0,0 1 0 0 0,0 0 0 0 0,0 0 0 0 0,1 1 0 0 0,8-1 0 0 0,-13 1 0 0 0,-1 1 0 0 0,1-1 0 0 0,-1 0 0 0 0,1 0 0 0 0,0 1 0 0 0,-1-1 0 0 0,1 0 0 0 0,-1 1 0 0 0,1 0 0 0 0,-1-1 0 0 0,1 1 0 0 0,-1 0 0 0 0,1 0 0 0 0,-1 0 0 0 0,0 0 0 0 0,1 0 0 0 0,-1 0 0 0 0,0 0 0 0 0,0 0 0 0 0,0 0 0 0 0,0 1 0 0 0,0-1 0 0 0,0 0 0 0 0,0 1 0 0 0,0-1 0 0 0,-1 1 0 0 0,1-1 0 0 0,0 1 0 0 0,-1 1 0 0 0,2 1 0 0 0,0 2 28 0 0,-1 1-1 0 0,1 0 1 0 0,-1-1 0 0 0,0 1-1 0 0,-1 0 1 0 0,0 0 0 0 0,0 0-1 0 0,0 0 1 0 0,-1 0 0 0 0,0-1-1 0 0,-2 8 1 0 0,-2 33-5322 0 0,5-47-160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420 100 11975 0 0,'9'-9'457'0'0,"1"0"-1"0"0,14-19 1 0 0,-23 27-81 0 0,0-17 1230 0 0,-1 16-1600 0 0,0 1-1 0 0,-1-1 1 0 0,1 0-1 0 0,0 1 1 0 0,-1-1 0 0 0,0 1-1 0 0,1-1 1 0 0,-1 1-1 0 0,0-1 1 0 0,0 1-1 0 0,1 0 1 0 0,-1-1-1 0 0,0 1 1 0 0,-1 0-1 0 0,1 0 1 0 0,0 0 0 0 0,0 0-1 0 0,-3-2 1 0 0,1 2 27 0 0,0 0 1 0 0,0 0 0 0 0,0 0 0 0 0,0 0-1 0 0,0 1 1 0 0,0-1 0 0 0,0 1-1 0 0,0 0 1 0 0,-4 0 0 0 0,-49 2-10 0 0,-67 12 0 0 0,88-9 365 0 0,1 2 1 0 0,-1 1-1 0 0,-60 23 0 0 0,89-28-389 0 0,4-3 0 0 0,0 1 0 0 0,0 0 0 0 0,0 0 0 0 0,0 0 0 0 0,0 0 0 0 0,0 1 0 0 0,1-1 0 0 0,-1 0 0 0 0,-2 4 0 0 0,-4 5 0 0 0,8-6 0 0 0,1-2 0 0 0,-1 1 0 0 0,1 0 0 0 0,0 1 0 0 0,0-1 0 0 0,0 0 0 0 0,0 0 0 0 0,0 1 0 0 0,1-1 0 0 0,0 0 0 0 0,-1 0 0 0 0,5 4 0 0 0,25 27 0 0 0,-21-24 0 0 0,1 1 0 0 0,0 0 0 0 0,1 0 0 0 0,0-1 0 0 0,1-1 0 0 0,18 11 0 0 0,8-1 58 0 0,-20-11 135 0 0,24 16-1 0 0,-2-3 925 0 0,-8-4-645 0 0,9 3-460 0 0,-34-17 52 0 0,0 0 0 0 0,0 1-1 0 0,0 0 1 0 0,-1 1 0 0 0,0-1 0 0 0,12 12 0 0 0,-17-15 424 0 0,1 12 464 0 0,-2-8-943 0 0,-1 1 1 0 0,1 0-1 0 0,-1 0 1 0 0,-1 0-1 0 0,1-1 1 0 0,-1 1-1 0 0,0 0 1 0 0,0-1-1 0 0,-1 1 0 0 0,0-1 1 0 0,0 1-1 0 0,0-1 1 0 0,0 0-1 0 0,-1 0 1 0 0,0 0-1 0 0,0 0 1 0 0,0 0-1 0 0,-5 4 1 0 0,-4 6-13 0 0,-1-2 0 0 0,-1 1 0 0 0,0-2 0 0 0,-19 14 0 0 0,22-18 3 0 0,-1 0 0 0 0,0 0 0 0 0,0-1 0 0 0,-24 10 0 0 0,31-16 0 0 0,0 0 0 0 0,-1 0 0 0 0,1 0 0 0 0,-10 0 0 0 0,0-4 0 0 0,13 2 0 0 0,0 0 0 0 0,0-1 0 0 0,1 1 0 0 0,-1-1 0 0 0,0 0 0 0 0,1 1 0 0 0,-1-1 0 0 0,1 0 0 0 0,0 0 0 0 0,0 0 0 0 0,-1 0 0 0 0,1 0 0 0 0,1 0 0 0 0,-1 0 0 0 0,0-1 0 0 0,0 1 0 0 0,1 0 0 0 0,-1-4 0 0 0,0 1 0 0 0,0 1 0 0 0,1-1 0 0 0,-1 0 0 0 0,1 0 0 0 0,1 0 0 0 0,-1 1 0 0 0,0-1 0 0 0,2-5 0 0 0,3-5 0 0 0,0 0 0 0 0,1 0 0 0 0,1 0 0 0 0,14-22 0 0 0,-18 32 0 0 0,0 0 0 0 0,0 0 0 0 0,0 0 0 0 0,-1-1 0 0 0,1 1 0 0 0,-2-1 0 0 0,3-7 0 0 0,-4 11 0 0 0,1 0 0 0 0,-1-1 0 0 0,0 1 0 0 0,0 0 0 0 0,0-1 0 0 0,-1 1 0 0 0,1 0 0 0 0,0 0 0 0 0,-1-1 0 0 0,0 1 0 0 0,1 0 0 0 0,-1 0 0 0 0,0 0 0 0 0,0 0 0 0 0,0 0 0 0 0,-1 0 0 0 0,1 0 0 0 0,0 0 0 0 0,-1 0 0 0 0,-2-3 0 0 0,3 4 0 0 0,-8-8 0 0 0,0 1 0 0 0,-17-13 0 0 0,26 21 0 0 0,-1 0 0 0 0,1 0 0 0 0,0 0 0 0 0,-1-1 0 0 0,1 1 0 0 0,0 0 0 0 0,-1 0 0 0 0,1 0 0 0 0,0-1 0 0 0,0 1 0 0 0,-1 0 0 0 0,1 0 0 0 0,0-1 0 0 0,0 1 0 0 0,-1 0 0 0 0,1-1 0 0 0,0 1 0 0 0,0 0 0 0 0,0-1 0 0 0,0 1 0 0 0,-1 0 0 0 0,1-1 0 0 0,0 1 0 0 0,0 0 0 0 0,0-1 0 0 0,0 1 0 0 0,0-1 0 0 0,0 1 0 0 0,0 0 0 0 0,0-1 0 0 0,5-4 0 0 0,-5 5 0 0 0,11-8 0 0 0,0 1 0 0 0,1 0 0 0 0,-1 0 0 0 0,1 1 0 0 0,23-7 0 0 0,-5 0 0 0 0,19-8 0 0 0,67-31 0 0 0,-89 38 0 0 0,-1-1 0 0 0,28-20 0 0 0,-39 20 401 0 0,-14 7-1408 0 0,-1 8 742 0 0,0-1 0 0 0,-1 1 0 0 0,1-1 0 0 0,0 1 0 0 0,-1 0 0 0 0,1-1 0 0 0,-1 1 0 0 0,1 0 0 0 0,0-1 0 0 0,-1 1 0 0 0,1 0 0 0 0,-1 0 0 0 0,1 0 0 0 0,-1-1 0 0 0,1 1 0 0 0,-1 0 0 0 0,1 0 0 0 0,-1 0 0 0 0,0 0 0 0 0,-11-1-6421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 6911 0 0,'0'0'528'0'0,"0"-2"-341"0"0,-2-42 6980 0 0,1 40-7451 0 0,1 2 1005 0 0,0 2-56 0 0,0 0-202 0 0,0 0-88 0 0,0 0-21 0 0,0 0-20 0 0,0 0-80 0 0,0 0-35 0 0,0 0-10 0 0,0 0-25 0 0,0 4-89 0 0,-20 152 465 0 0,-4 76-60 0 0,22-179-449 0 0,2 122 11 0 0,0-172-60 0 0,0 1-1 0 0,0-1 1 0 0,0 0-1 0 0,1 1 1 0 0,-1-1-1 0 0,1 0 0 0 0,2 5 1 0 0,-1-1-12 0 0,-2-6-182 0 0,0-1-594 0 0,0 0-255 0 0,0 0-50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60 444 3679 0 0,'0'0'284'0'0,"-5"-6"634"0"0,1 4 4752 0 0,-15-5-4822 0 0,17 6-640 0 0,-5-10 422 0 0,4 8-411 0 0,0-1 0 0 0,1-1 1 0 0,-1 1-1 0 0,1 0 0 0 0,0-1 0 0 0,1 1 1 0 0,-1-1-1 0 0,1 1 0 0 0,0-1 1 0 0,0 0-1 0 0,0 0 0 0 0,0 1 0 0 0,1-1 1 0 0,0-5-1 0 0,0 7-83 0 0,1-1 1 0 0,0 1-1 0 0,0 0 0 0 0,0 0 0 0 0,0 0 1 0 0,0 0-1 0 0,0 0 0 0 0,4-6 1 0 0,-2 4 53 0 0,0 0-88 0 0,0 0-1 0 0,0 1 0 0 0,1 0 1 0 0,0-1-1 0 0,-1 1 1 0 0,2 1-1 0 0,4-6 0 0 0,37-22 262 0 0,-22 15-187 0 0,130-73 177 0 0,-127 74-304 0 0,29-12 89 0 0,63-20 0 0 0,-37 15 24 0 0,-78 30-157 0 0,1 1 1 0 0,-1-1 0 0 0,1 1-1 0 0,-1 0 1 0 0,1 0 0 0 0,-1 0-1 0 0,8 0 1 0 0,-10 1-5 0 0,-1 1 0 0 0,1-1 0 0 0,-1 0 0 0 0,1 0 0 0 0,-1 1 0 0 0,1-1 0 0 0,-1 1 1 0 0,1-1-1 0 0,-1 1 0 0 0,0-1 0 0 0,1 1 0 0 0,-1 0 0 0 0,0 0 0 0 0,1 0 0 0 0,-1 0 0 0 0,0 0 0 0 0,0 0 0 0 0,0 0 1 0 0,0 0-1 0 0,0 0 0 0 0,0 0 0 0 0,0 1 0 0 0,-1-1 0 0 0,1 0 0 0 0,0 1 0 0 0,0 1 0 0 0,1 3 7 0 0,0 0 1 0 0,-1 0-1 0 0,0 0 0 0 0,0 0 1 0 0,-1 0-1 0 0,0 0 0 0 0,0 0 0 0 0,0 0 1 0 0,-3 12-1 0 0,-1 0 41 0 0,-11 33 1 0 0,14-48-44 0 0,-10 29 91 0 0,-22 45 1 0 0,29-68-82 0 0,-1 0-1 0 0,-1 0 1 0 0,1-1 0 0 0,-2 0 0 0 0,1 0 0 0 0,-1 0 0 0 0,0-1 0 0 0,-1 0 0 0 0,-12 9 0 0 0,-54 33 89 0 0,-95 65-260 0 0,135-91-62 0 0,18-13 80 0 0,1 1 0 0 0,-26 22 0 0 0,23-13-119 0 0,16-18 163 0 0,2-2-72 0 0,3-1-26 0 0,54-32-1492 0 0,-35 17 255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25 12871 0 0,'1'-5'197'0'0,"8"-13"1020"0"0,-8 16-971 0 0,-1 2 40 0 0,0 0 8 0 0,0 0 5 0 0,0 0 10 0 0,-15 3 315 0 0,3 1-527 0 0,0 0 0 0 0,0 2 1 0 0,1-1-1 0 0,0 1 0 0 0,-21 15 0 0 0,-49 45-68 0 0,51-39-6 0 0,-1-1 5 0 0,-36 42 1 0 0,55-54 2 0 0,0 0 1 0 0,2 1-1 0 0,0 1 0 0 0,0-1 1 0 0,-10 25-1 0 0,16-30 18 0 0,1 0 0 0 0,0 1 0 0 0,0-1 0 0 0,1 0-1 0 0,1 1 1 0 0,0 0 0 0 0,0-1 0 0 0,1 17 0 0 0,1-18 22 0 0,0-1 0 0 0,0 0 1 0 0,1 0-1 0 0,0 0 1 0 0,0 0-1 0 0,1 0 0 0 0,0 0 1 0 0,1-1-1 0 0,0 1 0 0 0,0-1 1 0 0,8 11-1 0 0,55 60 218 0 0,-37-46-5271 0 0,-10-12-957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21 734 5527 0 0,'0'0'423'0'0,"-1"1"-278"0"0,-6 5 138 0 0,-4 3 2949 0 0,9-7-1288 0 0,2-2-125 0 0,0 0-615 0 0,0 0-275 0 0,0 0-53 0 0,0 0-23 0 0,0 0-53 0 0,0 0-28 0 0,0-2-4 0 0,4-15-177 0 0,0 0 0 0 0,0 0 1 0 0,2 1-1 0 0,0-1 0 0 0,12-20 0 0 0,49-77 312 0 0,-55 95-746 0 0,96-130-212 0 0,-72 103-716 0 0,-2-1 1 0 0,43-77-1 0 0,-73 114 680 0 0,0 1-1 0 0,0-1 1 0 0,-1 0-1 0 0,0 0 1 0 0,0 0-1 0 0,1-19 1 0 0,0 6-77 0 0,-1 13 168 0 0,2 3-13 0 0,-4 7 12 0 0,-1 0-1 0 0,0 0 1 0 0,0 0 0 0 0,0 0 0 0 0,0 0-1 0 0,0 0 1 0 0,0-1 0 0 0,0 1 0 0 0,0 0-1 0 0,0 0 1 0 0,0 0 0 0 0,0 0-1 0 0,0 0 1 0 0,0 0 0 0 0,0 0 0 0 0,0 0-1 0 0,0 0 1 0 0,0 0 0 0 0,1 0 0 0 0,-1 0-1 0 0,0 0 1 0 0,0 0 0 0 0,0 0 0 0 0,0 0-1 0 0,0 0 1 0 0,0 0 0 0 0,0 0 0 0 0,0 0-1 0 0,0 0 1 0 0,0 0 0 0 0,0 0 0 0 0,0 0-1 0 0,1 0 1 0 0,-1 0 0 0 0,0 0-1 0 0,0 0 1 0 0,0 0 0 0 0,0 0 0 0 0,0 0-1 0 0,0 0 1 0 0,0 0 0 0 0,0 0 0 0 0,0 0-1 0 0,0 0 1 0 0,0 0 0 0 0,0 0 0 0 0,0 0-1 0 0,0 1 1 0 0,1-1 0 0 0,-1 0 0 0 0,0 0-1 0 0,0 0 1 0 0,0 0 0 0 0,0 0 0 0 0,3 3-9 0 0,1 0 1 0 0,-1 0 0 0 0,0 1 0 0 0,0-1-1 0 0,0 1 1 0 0,-1 0 0 0 0,1 0 0 0 0,-1 0-1 0 0,0 0 1 0 0,0 0 0 0 0,0 0 0 0 0,-1 1-1 0 0,1-1 1 0 0,-1 1 0 0 0,1 8 0 0 0,1 9-49 0 0,-1 0 0 0 0,-2 25 0 0 0,1-1 22 0 0,14 108 317 0 0,-11-132-215 0 0,1 1 1 0 0,1-1-1 0 0,1 0 1 0 0,16 35 0 0 0,-17-47-23 0 0,-1-1 0 0 0,2 1 1 0 0,-1-2-1 0 0,1 1 0 0 0,1-1 1 0 0,-1 0-1 0 0,2 0 1 0 0,-1-1-1 0 0,1 0 0 0 0,0 0 1 0 0,0-1-1 0 0,0-1 1 0 0,1 1-1 0 0,0-1 0 0 0,0-1 1 0 0,16 5-1 0 0,-23-8-1 0 0,-3-1-140 0 0,0 0-67 0 0,0 0-18 0 0,0 0-247 0 0,0 0-1031 0 0,0 0-443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81 1839 0 0,'-1'-1'134'0'0,"-5"-5"367"0"0,5 4 1963 0 0,0 0 853 0 0,0 2-3071 0 0,1-1 409 0 0,-1 0 0 0 0,1 0 0 0 0,0 0 1 0 0,-1 0-1 0 0,1-1 0 0 0,0 1 0 0 0,0 0 0 0 0,0 0 0 0 0,-1 0 0 0 0,1 0 0 0 0,0 0 0 0 0,0 0 1 0 0,1-1-1 0 0,-1 0 0 0 0,6-6-534 0 0,3 2 151 0 0,0 1 0 0 0,1 0 1 0 0,-1 1-1 0 0,1 0 1 0 0,0 1-1 0 0,0 0 1 0 0,0 0-1 0 0,19-2 1 0 0,8 2 334 0 0,43 0 1 0 0,-35 3-229 0 0,-13 1-96 0 0,32 4 0 0 0,21 1-2826 0 0,-85-6 576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73 583 12695 0 0,'-65'-2'1435'0'0,"63"2"-1136"0"0,2 0 82 0 0,0 0 16 0 0,0 0-37 0 0,0 0-166 0 0,0 0-70 0 0,0 0-18 0 0,0 0 26 0 0,0 0 118 0 0,-1-2 50 0 0,0 0-199 0 0,0-1 0 0 0,0 0 0 0 0,0 0 0 0 0,1 0 0 0 0,0 0 0 0 0,-1 0 0 0 0,1 0 0 0 0,0 0 0 0 0,0 0 0 0 0,1 0 0 0 0,-1 0 0 0 0,1-3 0 0 0,12-41 481 0 0,-8 31-444 0 0,13-40 26 0 0,39-85 0 0 0,-40 107-305 0 0,1 0 0 0 0,2 2 0 0 0,36-46 0 0 0,-46 67 90 0 0,0 0 1 0 0,0 0-1 0 0,1 1 1 0 0,1 1-1 0 0,-1-1 1 0 0,2 2-1 0 0,-1 0 1 0 0,24-11-1 0 0,-31 18 117 0 0,8 0 6 0 0,1 3 6 0 0,-11-1-38 0 0,0 1-1 0 0,0 0 1 0 0,0 0-1 0 0,0 0 0 0 0,0 0 1 0 0,-1 0-1 0 0,1 0 1 0 0,-1 1-1 0 0,1-1 1 0 0,-1 1-1 0 0,0 0 0 0 0,0 0 1 0 0,0 0-1 0 0,-1 0 1 0 0,1 0-1 0 0,1 3 1 0 0,1 6 46 0 0,1-1 0 0 0,-2 0 1 0 0,4 16-1 0 0,21 160 354 0 0,-5-25-132 0 0,-19-138-296 0 0,-1-9 18 0 0,0-1-1 0 0,1 0 1 0 0,10 23-1 0 0,-9-24-21 0 0,2 0 2 0 0,5-4-1350 0 0,3-4-5360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10135 0 0,'0'0'778'0'0,"0"0"-264"0"0,0 0 773 0 0,0 0 390 0 0,0 0 78 0 0,0 0-187 0 0,0 0-859 0 0,0 0-373 0 0,0 0-74 0 0,0 0-40 0 0,1 3-86 0 0,4 13-55 0 0,-2 0 0 0 0,1 0 0 0 0,-2 0 0 0 0,1 20 0 0 0,-4 70 502 0 0,0-44-439 0 0,1-29-128 0 0,-2 0 0 0 0,-1 0 0 0 0,-10 45 0 0 0,12-71-66 0 0,-1-1-1 0 0,0 0 1 0 0,0 0-1 0 0,-1 0 1 0 0,1 0-1 0 0,-6 7 1 0 0,7-11-149 0 0,1-2-42 0 0,0 0-175 0 0,0 0-80 0 0,0 0-756 0 0,0 0-3116 0 0,0 0-1339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22 110 4607 0 0,'0'0'354'0'0,"-3"0"-233"0"0,-5 0 158 0 0,6 0 1097 0 0,-6 0 4130 0 0,11-2-1234 0 0,6-1-4628 0 0,36-18 1697 0 0,-16 6-667 0 0,1 3 0 0 0,46-15 0 0 0,-62 24-615 0 0,97-20 258 0 0,-98 21-238 0 0,0 1-1 0 0,0 1 1 0 0,0 0-1 0 0,0 1 0 0 0,0 0 1 0 0,21 5-1 0 0,-29-4-51 0 0,10 1 83 0 0,0 1-1 0 0,0 1 1 0 0,0 0-1 0 0,-1 1 1 0 0,17 10-1 0 0,-7 1 35 0 0,-18-10-120 0 0,-3-1 0 0 0,-3-5-9 0 0,1 0 0 0 0,0 0 0 0 0,-1 0 0 0 0,1 1 1 0 0,-1-1-1 0 0,0 0 0 0 0,1 0 0 0 0,-1 1 0 0 0,0-1 0 0 0,0 0 0 0 0,0 0 0 0 0,0 1 0 0 0,0-1 0 0 0,0 0 0 0 0,0 1 0 0 0,0-1 0 0 0,-1 0 1 0 0,1 0-1 0 0,0 1 0 0 0,-1-1 0 0 0,0 2 0 0 0,-13 22 95 0 0,12-23-105 0 0,-1 1 1 0 0,0 0 0 0 0,0-1 0 0 0,0 0 0 0 0,0 0-1 0 0,0 0 1 0 0,0 0 0 0 0,0 0 0 0 0,0-1 0 0 0,-8 3 0 0 0,-39 9 60 0 0,33-10-58 0 0,-142 39-784 0 0,130-32 562 0 0,0 2 0 0 0,1 0 0 0 0,-36 22 0 0 0,45-23 142 0 0,6-4 35 0 0,1 1 0 0 0,0 0 0 0 0,-18 17 0 0 0,19-14-23 0 0,11-10 59 0 0,-1-1 0 0 0,1 0 0 0 0,0 0-1 0 0,0 0 1 0 0,0 0 0 0 0,0 0 0 0 0,0 0-1 0 0,0 0 1 0 0,0 0 0 0 0,0 0 0 0 0,0 0 0 0 0,-1 0-1 0 0,1 1 1 0 0,0-1 0 0 0,0 0 0 0 0,0 0-1 0 0,0 0 1 0 0,0 0 0 0 0,0 0 0 0 0,0 0-1 0 0,0 0 1 0 0,0 1 0 0 0,0-1 0 0 0,0 0 0 0 0,0 0-1 0 0,0 0 1 0 0,0 0 0 0 0,0 0 0 0 0,0 0-1 0 0,0 0 1 0 0,0 1 0 0 0,0-1 0 0 0,0 0 0 0 0,0 0-1 0 0,0 0 1 0 0,0 0 0 0 0,0 0 0 0 0,0 0-1 0 0,0 0 1 0 0,1 1 0 0 0,-1-1 0 0 0,0 0 0 0 0,0 0-1 0 0,0 0 1 0 0,0 0 0 0 0,0 0 0 0 0,0 0-1 0 0,0 0 1 0 0,2 2 1 0 0,0 0 0 0 0,0-1-1 0 0,-1 1 1 0 0,1-1 0 0 0,0 0-1 0 0,0 0 1 0 0,0 1 0 0 0,1-1-1 0 0,-1-1 1 0 0,0 1 0 0 0,0 0-1 0 0,0 0 1 0 0,1-1 0 0 0,-1 1 0 0 0,0-1-1 0 0,1 0 1 0 0,-1 0 0 0 0,0 0-1 0 0,1 0 1 0 0,-1 0 0 0 0,4-1-1 0 0,9-1 44 0 0,-1-1-1 0 0,20-6 0 0 0,-20 5 17 0 0,64-19 96 0 0,-37 9-102 0 0,-1 3 0 0 0,2 1 0 0 0,49-5 0 0 0,-87 15-54 0 0,-1-1 1 0 0,1 1-1 0 0,0 0 1 0 0,0 0 0 0 0,0 1-1 0 0,0-1 1 0 0,0 1-1 0 0,0 0 1 0 0,0 0 0 0 0,0 0-1 0 0,-1 0 1 0 0,1 1-1 0 0,0-1 1 0 0,-1 1 0 0 0,0 0-1 0 0,1 0 1 0 0,-1 0-1 0 0,0 1 1 0 0,4 3 0 0 0,-4-3-5 0 0,-1 0 0 0 0,0 0 1 0 0,1 1-1 0 0,-1-1 0 0 0,0 1 1 0 0,0 0-1 0 0,-1 0 1 0 0,3 6-1 0 0,-2-2 3 0 0,-1 1-1 0 0,1-1 1 0 0,-1 1 0 0 0,0 14-1 0 0,-1-14 10 0 0,-2 32 194 0 0,1-37-178 0 0,1-1 11 0 0,0-1-1 0 0,0 1 0 0 0,0 0 1 0 0,-1-1-1 0 0,0 1 0 0 0,1 0 0 0 0,-1-1 1 0 0,0 1-1 0 0,0-1 0 0 0,0 1 1 0 0,0-1-1 0 0,-4 5 0 0 0,-4 1 21 0 0,0 0 0 0 0,0-1 0 0 0,-1 0 0 0 0,-1 0 0 0 0,-21 10 0 0 0,10-5-42 0 0,-2-1-12 0 0,1-2 0 0 0,-1 0 0 0 0,0-1 0 0 0,-39 6 0 0 0,16-4 0 0 0,-61 3 0 0 0,107-12-3 0 0,1-1 1 0 0,-1 0-1 0 0,0 0 0 0 0,1 0 0 0 0,-1 0 0 0 0,0 0 0 0 0,1 0 1 0 0,-1 0-1 0 0,0-1 0 0 0,1 1 0 0 0,-1 0 0 0 0,1 0 0 0 0,-1 0 1 0 0,0-1-1 0 0,1 1 0 0 0,-1-1 0 0 0,0 0-36 0 0,0 0 0 0 0,1 0 0 0 0,-1 0 0 0 0,1 0 0 0 0,0 0 0 0 0,-1 0-1 0 0,1 0 1 0 0,0 0 0 0 0,-1 0 0 0 0,1 0 0 0 0,0 0 0 0 0,0 0 0 0 0,0-1 0 0 0,0 1 0 0 0,0 0-1 0 0,0 0 1 0 0,1 0 0 0 0,-1 0 0 0 0,0 0 0 0 0,0 0 0 0 0,1 0 0 0 0,-1-1 0 0 0,1 1 0 0 0,-1 0-1 0 0,2-1 1 0 0,0-3-334 0 0,1 0-1 0 0,0 0 0 0 0,7-8 0 0 0,-8 11 293 0 0,0-1 1 0 0,0 1-1 0 0,1 0 0 0 0,-1 0 0 0 0,1 1 1 0 0,-1-1-1 0 0,1 1 0 0 0,0-1 0 0 0,0 1 1 0 0,0 0-1 0 0,3-1 0 0 0,38-8-1079 0 0,-13 4-645 0 0,5-3-338 0 0,1 0-2716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2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80 1375 0 0,'-66'-53'252'0'0,"43"28"5866"0"0,22 24-2642 0 0,1 1-352 0 0,0 0-1636 0 0,0 0-720 0 0,5 0-584 0 0,0 0 0 0 0,0 1 1 0 0,1 0-1 0 0,-1 0 1 0 0,0 1-1 0 0,0-1 1 0 0,-1 1-1 0 0,6 2 0 0 0,37 23-44 0 0,-19-10 86 0 0,115 57 683 0 0,83 48 411 0 0,-179-91-1014 0 0,52 44 1 0 0,-82-60-279 0 0,0 1 1 0 0,-1 1-1 0 0,-1 1 1 0 0,-1 0 0 0 0,23 36-1 0 0,-33-47-25 0 0,0 1 1 0 0,0 0-1 0 0,-1 0 0 0 0,0 0 0 0 0,-1 0 0 0 0,0 1 1 0 0,0-1-1 0 0,0 0 0 0 0,0 17 0 0 0,-2-20-1 0 0,-1 1 0 0 0,1-1 0 0 0,-1 0-1 0 0,0 0 1 0 0,0 0 0 0 0,-1 0 0 0 0,0 0-1 0 0,1 0 1 0 0,-2 0 0 0 0,1 0 0 0 0,0-1 0 0 0,-1 1-1 0 0,0-1 1 0 0,0 0 0 0 0,0 0 0 0 0,-1 0-1 0 0,-5 5 1 0 0,0-1 6 0 0,0-1-1 0 0,-1 0 1 0 0,0-1-1 0 0,0 0 1 0 0,-14 5-1 0 0,-57 20 68 0 0,48-20-56 0 0,-104 42-646 0 0,49-12-6038 0 0,52-23 394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445 115 11975 0 0,'22'-32'883'0'0,"-17"24"-639"0"0,1 1-1 0 0,-1-1 1 0 0,0 0 0 0 0,0-1 0 0 0,-1 1 0 0 0,5-16 0 0 0,-9 24-135 0 0,0-1 0 0 0,0 1 1 0 0,0-1-1 0 0,0 1 0 0 0,0-1 1 0 0,0 1-1 0 0,0 0 0 0 0,0-1 1 0 0,0 1-1 0 0,-1-1 0 0 0,1 1 1 0 0,0 0-1 0 0,0-1 1 0 0,0 1-1 0 0,-1-1 0 0 0,1 1 1 0 0,0 0-1 0 0,-1-1 0 0 0,1 1 1 0 0,0 0-1 0 0,-1 0 0 0 0,1-1 1 0 0,0 1-1 0 0,-1 0 0 0 0,1 0 1 0 0,0-1-1 0 0,-1 1 0 0 0,1 0 1 0 0,-1 0-1 0 0,1 0 0 0 0,-1 0 1 0 0,1 0-1 0 0,0 0 0 0 0,-1-1 1 0 0,1 1-1 0 0,-1 0 1 0 0,1 0-1 0 0,-1 0 0 0 0,1 1 1 0 0,-1-1-1 0 0,1 0 0 0 0,0 0 1 0 0,-1 0-1 0 0,-23 4-56 0 0,0 4-50 0 0,0 1 0 0 0,-41 22 1 0 0,15-6-4 0 0,18-11 0 0 0,4-2 0 0 0,2 1 0 0 0,-43 27 0 0 0,14-6 0 0 0,37-23 0 0 0,0 0 0 0 0,-20 17 0 0 0,35-24-1 0 0,2-3-4 0 0,0 0 0 0 0,0 0 0 0 0,0 0 0 0 0,0 0 0 0 0,0 0 0 0 0,-1-1 0 0 0,1 1 0 0 0,0 0 0 0 0,0 0 0 0 0,-1-1 0 0 0,1 1 0 0 0,-2 0 0 0 0,1 0-343 0 0,2-1-130 0 0,6 2 380 0 0,0-1-1 0 0,0 1 0 0 0,0-1 1 0 0,-1-1-1 0 0,1 1 1 0 0,0-1-1 0 0,0 0 0 0 0,0 0 1 0 0,7-1-1 0 0,9 0-31 0 0,3 1 130 0 0,0 2 0 0 0,0 0 0 0 0,0 1 0 0 0,0 2 0 0 0,-1 1 0 0 0,0 0 0 0 0,0 2 0 0 0,36 17 0 0 0,-46-19 0 0 0,-2 1 0 0 0,1 0 0 0 0,-1 1 0 0 0,0 0 0 0 0,0 1 0 0 0,-1 0 0 0 0,0 1 0 0 0,-1 0 0 0 0,0 1 0 0 0,-1 0 0 0 0,0 1 0 0 0,-1-1 0 0 0,0 2 0 0 0,8 16 0 0 0,-15-27 50 0 0,0 1-1 0 0,1-1 0 0 0,-1 1 1 0 0,-1 0-1 0 0,1-1 0 0 0,0 1 1 0 0,-1 0-1 0 0,1-1 1 0 0,-1 1-1 0 0,0 0 0 0 0,0 0 1 0 0,0-1-1 0 0,0 1 0 0 0,0 0 1 0 0,-1 0-1 0 0,1-1 1 0 0,-1 1-1 0 0,1 0 0 0 0,-1-1 1 0 0,0 1-1 0 0,0 0 0 0 0,-1-1 1 0 0,1 0-1 0 0,0 1 0 0 0,-1-1 1 0 0,0 0-1 0 0,1 1 1 0 0,-1-1-1 0 0,0 0 0 0 0,0 0 1 0 0,0-1-1 0 0,0 1 0 0 0,-1 0 1 0 0,1-1-1 0 0,0 1 1 0 0,-6 1-1 0 0,-1 1-19 0 0,-1 0 0 0 0,1 0 1 0 0,-1-2-1 0 0,0 1 0 0 0,-19 1 0 0 0,-54 1-60 0 0,53-4 44 0 0,-53 2-415 0 0,64-4-1707 0 0,18 1-4031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3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35 227 15407 0 0,'-3'-1'704'0'0,"-18"-8"230"0"0,13 4-794 0 0,6 4 444 0 0,2 1 185 0 0,0 0 30 0 0,3-1-66 0 0,27-5-87 0 0,50-5 1 0 0,-10 3-260 0 0,43-10 28 0 0,291-36 154 0 0,132 29-352 0 0,73 47-153 0 0,-582-21-64 0 0,454 3-133 0 0,-404-8 132 0 0,231-17-81 0 0,-21-20 222 0 0,-83 10 312 0 0,24 16-12 0 0,-222 15-432 0 0,14-1 230 0 0,0 0-1891 0 0,-22 4 734 0 0,-12 4 417 0 0,-17 5-555 0 0,-1 2-194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3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5983 0 0,'0'0'274'0'0,"0"0"-6"0"0,0 0 165 0 0,0 0 1330 0 0,3-1 601 0 0,0 0-1524 0 0,1-1 172 0 0,1 0 2782 0 0,-3 5-3386 0 0,2 0-302 0 0,-1 1-1 0 0,0 0 0 0 0,0 0 1 0 0,-1 0-1 0 0,1 0 0 0 0,-1 0 1 0 0,0 1-1 0 0,0-1 0 0 0,0 1 1 0 0,-1 0-1 0 0,1-1 0 0 0,-1 1 1 0 0,0 0-1 0 0,0 8 1 0 0,1 10 551 0 0,-4 44 1 0 0,1-50-559 0 0,-2 67 451 0 0,-2 30-331 0 0,1-42-153 0 0,-3 25-68 0 0,4-69-5 0 0,1-13-30 0 0,1-1 0 0 0,-2 0 0 0 0,-5 21 1 0 0,-5 6-1645 0 0,9-17-8104 0 0,4-24 7949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3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145 294 7367 0 0,'-2'-1'334'0'0,"-11"-2"-143"0"0,0 0 1 0 0,1 1 0 0 0,-20-1-1 0 0,26 3 1362 0 0,1 0-1 0 0,-1 0 0 0 0,1-1 0 0 0,-7-1 0 0 0,9 1-1336 0 0,0 0-1 0 0,0-1 1 0 0,0 1-1 0 0,0 0 1 0 0,0-1 0 0 0,1 0-1 0 0,-5-2 1 0 0,6 1-154 0 0,-1 1 1 0 0,1 0 0 0 0,0 0-1 0 0,-1-1 1 0 0,1 1 0 0 0,1-1 0 0 0,-1 1-1 0 0,0-1 1 0 0,0 1 0 0 0,1-1-1 0 0,0 0 1 0 0,-1 1 0 0 0,1-6 0 0 0,0 6 12 0 0,0-1-12 0 0,0 1 0 0 0,1-1 0 0 0,-1 1 0 0 0,0 0 0 0 0,1-1 0 0 0,-1 1 1 0 0,1 0-1 0 0,0-1 0 0 0,0 1 0 0 0,0 0 0 0 0,0 0 0 0 0,0-1 0 0 0,0 1 0 0 0,1 0 0 0 0,-1 0 0 0 0,1 1 0 0 0,-1-1 0 0 0,1 0 1 0 0,0 0-1 0 0,2-1 0 0 0,5-3 98 0 0,-1 0 0 0 0,1 0 0 0 0,15-6 0 0 0,-6 3-63 0 0,19-10-8 0 0,2 2 0 0 0,52-16 0 0 0,84-16-607 0 0,-154 44 443 0 0,0 0 0 0 0,0 2 0 0 0,0 0 1 0 0,28 0-1 0 0,-40 4 99 0 0,0-1 1 0 0,1 1-1 0 0,-1 1 1 0 0,0-1-1 0 0,0 2 0 0 0,0-1 1 0 0,0 1-1 0 0,0 1 1 0 0,-1 0-1 0 0,0 0 0 0 0,1 0 1 0 0,9 8-1 0 0,-15-10 21 0 0,0 1 0 0 0,0-1 0 0 0,0 1 0 0 0,0 0 0 0 0,-1 0 0 0 0,1 0 0 0 0,-1 0 0 0 0,0 1 0 0 0,0-1 0 0 0,0 1 0 0 0,0-1 0 0 0,0 1 0 0 0,-1 0 0 0 0,0-1 0 0 0,1 1 0 0 0,-2 0 0 0 0,1 0 0 0 0,0 0 0 0 0,-1 0 0 0 0,1 0 0 0 0,-2 7 0 0 0,1-6-4 0 0,-1 0-1 0 0,0 0 0 0 0,0 0 0 0 0,-1 0 0 0 0,1 0 0 0 0,-1 0 0 0 0,0 0 0 0 0,-1 0 0 0 0,1-1 0 0 0,-1 1 0 0 0,0-1 0 0 0,0 0 0 0 0,0 1 1 0 0,-1-2-1 0 0,1 1 0 0 0,-6 4 0 0 0,-12 9-15 0 0,0-2 0 0 0,-1 0 0 0 0,-32 15-1 0 0,-76 26 41 0 0,100-45-70 0 0,0-2-1 0 0,0-1 1 0 0,-55 6 0 0 0,3-2-1819 0 0,78-12 239 0 0,-5-5-72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3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26 14223 0 0,'0'0'654'0'0,"-1"-2"-17"0"0,1-1-533 0 0,-2-1-23 0 0,-9-8-13 0 0,10 12-35 0 0,0-1-1 0 0,0 0 0 0 0,0 1 1 0 0,0-1-1 0 0,0 1 0 0 0,0 0 1 0 0,0-1-1 0 0,0 1 1 0 0,0 0-1 0 0,-1 0 0 0 0,1-1 1 0 0,0 1-1 0 0,0 0 0 0 0,0 0 1 0 0,0 0-1 0 0,0 0 1 0 0,0 1-1 0 0,0-1 0 0 0,-1 0 1 0 0,1 0-1 0 0,0 1 0 0 0,0-1 1 0 0,0 0-1 0 0,-1 2 0 0 0,-30 16 1364 0 0,12-6-897 0 0,-14 4-488 0 0,1 1 0 0 0,-41 28-1 0 0,61-36-6 0 0,1 1-1 0 0,0-1 1 0 0,0 2-1 0 0,1 0 1 0 0,1 0 0 0 0,0 1-1 0 0,0 1 1 0 0,-10 17-1 0 0,13-19 21 0 0,2 1 0 0 0,-1-1 0 0 0,1 1 0 0 0,1 0 0 0 0,0 1 0 0 0,0-1 0 0 0,-2 21 0 0 0,4-1-4 0 0,2-1-1 0 0,1 0 0 0 0,1 0 1 0 0,2 0-1 0 0,1-1 1 0 0,10 35-1 0 0,-11-50-300 0 0,1 0 0 0 0,1 0 1 0 0,0 0-1 0 0,1-1 0 0 0,12 18 0 0 0,-15-25-50 0 0,1-1 0 0 0,0 0 0 0 0,0 0 0 0 0,0 0 1 0 0,1-1-1 0 0,0 0 0 0 0,0 0 0 0 0,0 0 0 0 0,1-1 0 0 0,0 0 0 0 0,0 0 0 0 0,13 5 1 0 0,1-3-5212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3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0,'0'0'724'0'0,"0"0"1999"0"0,0 0 873 0 0,2 1 173 0 0,2 0-2920 0 0,0 0 0 0 0,-1 0 0 0 0,1 1 0 0 0,-1-1 0 0 0,5 4 0 0 0,-5-3-622 0 0,0 0 1 0 0,0 0-1 0 0,-1 0 1 0 0,0 0-1 0 0,4 5 1 0 0,-2-1-152 0 0,0 0 0 0 0,0 0 0 0 0,-1 1 0 0 0,0-1 0 0 0,4 14 0 0 0,0 5 156 0 0,-2 0 1 0 0,-1 0-1 0 0,-1 0 0 0 0,0 31 1 0 0,0 0-28 0 0,2 64-64 0 0,-5-98-400 0 0,-1-1 0 0 0,-1 0-1 0 0,-6 30 1 0 0,4-29-553 0 0,4-20-415 0 0,0-2-306 0 0,0 0-61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3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37 156 10855 0 0,'0'0'496'0'0,"0"0"-12"0"0,-2-1-308 0 0,-31-8 1214 0 0,31 8-900 0 0,2 1 20 0 0,0 0 8 0 0,0 0 2 0 0,0 0-14 0 0,0 0-62 0 0,0 0-27 0 0,11-10 376 0 0,-1 0-593 0 0,1 1 0 0 0,1 0 1 0 0,0 1-1 0 0,0 0 0 0 0,13-6 0 0 0,69-26 574 0 0,-74 33-499 0 0,1 0-1 0 0,0 1 1 0 0,0 1 0 0 0,0 1-1 0 0,41-3 1 0 0,-54 7-197 0 0,0 0 1 0 0,0 1-1 0 0,0 0 0 0 0,0 0 0 0 0,-1 1 1 0 0,1 0-1 0 0,0 0 0 0 0,10 5 1 0 0,-13-4-57 0 0,-1-1 0 0 0,1 1 0 0 0,-1 0 0 0 0,1 0 0 0 0,-1 1 0 0 0,0-1 1 0 0,-1 1-1 0 0,1 0 0 0 0,-1 0 0 0 0,1 0 0 0 0,-1 1 0 0 0,0-1 0 0 0,4 10 1 0 0,-5-9-21 0 0,0 0 0 0 0,0 1 0 0 0,0 0 0 0 0,1 10 0 0 0,0 9-2 0 0,-4-20 0 0 0,-1 1 0 0 0,-2 11 0 0 0,-2-3 0 0 0,3-10 13 0 0,0-1-1 0 0,0 1 0 0 0,0-1 1 0 0,-1 0-1 0 0,1 0 1 0 0,-1 0-1 0 0,0-1 0 0 0,0 1 1 0 0,0-1-1 0 0,0 0 1 0 0,0 0-1 0 0,-9 2 1 0 0,-2 1 81 0 0,-2-2 0 0 0,-20 3 0 0 0,0-1-58 0 0,-46 6-174 0 0,-6 1-556 0 0,38-4 143 0 0,36-6 283 0 0,0 1 0 0 0,-1 0 0 0 0,-28 11 1 0 0,42-14 185 0 0,1 3 4 0 0,-1 8 16 0 0,3-9 61 0 0,0-1 1 0 0,0 1-1 0 0,0-1 0 0 0,0 0 0 0 0,0 1 1 0 0,0-1-1 0 0,0 0 0 0 0,1 1 1 0 0,-1-1-1 0 0,0 0 0 0 0,1 0 0 0 0,-1 0 1 0 0,1 0-1 0 0,-1 0 0 0 0,1-1 0 0 0,-1 1 1 0 0,1 0-1 0 0,0-1 0 0 0,-1 1 0 0 0,3 0 1 0 0,3 1 8 0 0,0-1 0 0 0,0 1 0 0 0,12 0 1 0 0,49 1 281 0 0,1-4 1 0 0,74-9 0 0 0,-18-2-281 0 0,-108 13-10 0 0,-4 7 0 0 0,-11-5 0 0 0,0 0 0 0 0,0 0-1 0 0,0 0 1 0 0,0 0 0 0 0,-1 0-1 0 0,1 0 1 0 0,-1 1 0 0 0,0-1-1 0 0,0 0 1 0 0,0 1 0 0 0,0-1-1 0 0,-1 1 1 0 0,1-1 0 0 0,-1 1-1 0 0,0-1 1 0 0,0 1 0 0 0,-1 6-1 0 0,-2 5 25 0 0,1 1 0 0 0,-8 22 0 0 0,4-20 134 0 0,0-1 1 0 0,0-1-1 0 0,-2 1 1 0 0,-12 20-1 0 0,14-28-73 0 0,0 0 0 0 0,0-1 0 0 0,-1 0 0 0 0,0-1-1 0 0,-1 1 1 0 0,1-1 0 0 0,-1-1 0 0 0,-17 12-1 0 0,6-8-49 0 0,-1 0 0 0 0,-1-1 0 0 0,1-1 0 0 0,-1-1 0 0 0,0-1 0 0 0,-1-1 0 0 0,0-1 0 0 0,-33 2 0 0 0,51-5-33 0 0,-7-2 49 0 0,0-2-40 0 0,1-1-43 0 0,10 3 17 0 0,-1 1 1 0 0,1-1-1 0 0,0 0 0 0 0,-1 1 0 0 0,1-1 0 0 0,0 1 0 0 0,0-1 1 0 0,-1 1-1 0 0,1-1 0 0 0,0 0 0 0 0,0 1 0 0 0,0-1 0 0 0,0 1 1 0 0,0-1-1 0 0,0 0 0 0 0,0 1 0 0 0,0-1 0 0 0,0 0 1 0 0,0 1-1 0 0,0-1 0 0 0,0 1 0 0 0,1-2 0 0 0,-1 1-21 0 0,1-1-57 0 0,0-1 0 0 0,0 0 0 0 0,0 0 0 0 0,1 0 0 0 0,-1 1 0 0 0,1-1 0 0 0,-1 1-1 0 0,1-1 1 0 0,0 1 0 0 0,0-1 0 0 0,0 1 0 0 0,1 0 0 0 0,-1 0 0 0 0,0 0 0 0 0,1 1 0 0 0,4-4 0 0 0,-3 2-104 0 0,12-9-527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3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14711 0 0,'0'0'672'0'0,"0"0"-9"0"0,1 3-424 0 0,1 10-132 0 0,1 0 1 0 0,0 0 0 0 0,1-1 0 0 0,0 1 0 0 0,1-1 0 0 0,1 0 0 0 0,0 0 0 0 0,1 0 0 0 0,0-1-1 0 0,0 0 1 0 0,16 17 0 0 0,-8-11 0 0 0,1-1 0 0 0,1 0 0 0 0,1-1 0 0 0,0-1 0 0 0,1-1 0 0 0,21 12 0 0 0,74 30 652 0 0,-75-38-373 0 0,-1 1 1 0 0,56 38-1 0 0,-74-42-296 0 0,0 0 0 0 0,-2 2 0 0 0,33 35 1 0 0,-45-45-97 0 0,-1 0 0 0 0,-1 1 0 0 0,1 0 0 0 0,-1 0 0 0 0,0 0 0 0 0,-1 1 0 0 0,0-1 0 0 0,0 1 0 0 0,0 0 0 0 0,-1-1 0 0 0,0 1 0 0 0,-1 0 0 0 0,0 0 0 0 0,0 1 0 0 0,-1 12 0 0 0,0-13-12 0 0,-1 1 1 0 0,-1 0-1 0 0,1-1 1 0 0,-1 0-1 0 0,-1 1 1 0 0,0-1-1 0 0,-4 9 1 0 0,-1-2 141 0 0,0-1 1 0 0,-20 24-1 0 0,14-20 132 0 0,0 0 1 0 0,-1-2-1 0 0,-1 0 0 0 0,-26 21 0 0 0,-186 117 889 0 0,216-148-1114 0 0,9-5-134 0 0,3-1-1009 0 0,0 0-4241 0 0,0 0-1822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3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9671 0 0,'0'0'748'0'0,"0"0"-241"0"0,0 0 817 0 0,0 0 404 0 0,0 0 85 0 0,0 0-127 0 0,0 0-582 0 0,0 0-252 0 0,0 0-55 0 0,0 0-68 0 0,0 0-235 0 0,0 0-101 0 0,2 0-17 0 0,76-2 769 0 0,-44 0-881 0 0,47-8 1 0 0,-41 4-169 0 0,0 0-185 0 0,-11 2-110 0 0,33-2 0 0 0,-51 6-592 0 0,0 0 1 0 0,-1 1-1 0 0,18 4 0 0 0,-8-2-4336 0 0,-2-2-1441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3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88 9671 0 0,'0'0'748'0'0,"-1"2"-492"0"0,0-1-197 0 0,0 0 0 0 0,0 0 0 0 0,0 0 0 0 0,0 0 0 0 0,1 0-1 0 0,-1 0 1 0 0,0 1 0 0 0,1-1 0 0 0,-1 0 0 0 0,1 2 0 0 0,1 2 430 0 0,0-5-272 0 0,-1 2 1265 0 0,1-1-1262 0 0,0 0 0 0 0,0 0 0 0 0,0-1 0 0 0,0 1 0 0 0,0 0 0 0 0,0-1 0 0 0,0 1 0 0 0,0-1 0 0 0,0 1 0 0 0,1-1-1 0 0,0 1 1 0 0,0 0 141 0 0,3 0-139 0 0,1 1 0 0 0,-1-1 0 0 0,1 0 0 0 0,-1 0 0 0 0,1-1 0 0 0,-1 1 0 0 0,1-1 0 0 0,-1 0 0 0 0,12-2 0 0 0,5-2 353 0 0,23-7 0 0 0,-29 6-233 0 0,115-36 1596 0 0,38-9-16 0 0,-148 45-2034 0 0,0 1 0 0 0,0 2 0 0 0,0 0 0 0 0,1 1 0 0 0,-1 1 0 0 0,26 4 0 0 0,-24 1-1356 0 0,-5 2-76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4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50 2303 0 0,'0'0'310'0'0,"0"0"458"0"0,0 0 198 0 0,-1-2 40 0 0,-13-28 1927 0 0,13 28-1980 0 0,1 2-42 0 0,-1-12 496 0 0,0 8 1141 0 0,2 7-995 0 0,1 16-488 0 0,3 29-475 0 0,-16 114 731 0 0,6-95-1161 0 0,-9 28-31 0 0,13-89-81 0 0,1 6-100 0 0,0-9-272 0 0,3-2-80 0 0,6 4-1129 0 0,-6-4-4502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 6447 0 0,'-8'-4'226'0'0,"8"2"65"0"0,12 3-122 0 0,-12-1-169 0 0,0 0 1 0 0,0 0-1 0 0,0 0 1 0 0,0 0 0 0 0,0 0 0 0 0,0 0 0 0 0,0 0 0 0 0,0 0 0 0 0,0 0-1 0 0,0 0 1 0 0,-1 0 0 0 0,1 0 0 0 0,0 0 0 0 0,0 0 0 0 0,0 0-1 0 0,0 0 1 0 0,0 0 0 0 0,0 0 0 0 0,0 0 0 0 0,0 1 0 0 0,0-1 0 0 0,0 0-1 0 0,0 0 1 0 0,0 0 0 0 0,0 0 0 0 0,0 0 0 0 0,1 0 0 0 0,-1 0-1 0 0,0 0 1 0 0,0 0 0 0 0,0 0 0 0 0,0 0 0 0 0,0 0 0 0 0,0 0 0 0 0,0 0-1 0 0,0 0 1 0 0,0 0 0 0 0,0 0 0 0 0,0 0 0 0 0,0 0 0 0 0,0 1-1 0 0,0-1 1 0 0,0 0 0 0 0,0 0 0 0 0,0 0 0 0 0,0 0 0 0 0,0 0 0 0 0,0 0-1 0 0,0 0 1 0 0,0 0 0 0 0,1 0 0 0 0,-1 0 0 0 0,0 0 0 0 0,0 0-1 0 0,0 0 1 0 0,0 0 0 0 0,0 0 0 0 0,0 0 0 0 0,0 0 0 0 0,0 0 0 0 0,-8 4 218 0 0,-10 3 444 0 0,11-4-195 0 0,0 0 0 0 0,1 1 0 0 0,-7 4 0 0 0,3-2 217 0 0,8-3-242 0 0,1-2-370 0 0,0 1 0 0 0,0 0 0 0 0,0-1 0 0 0,0 1-1 0 0,1 0 1 0 0,-1-1 0 0 0,0 1 0 0 0,1 0 0 0 0,0 0 0 0 0,-1 0 0 0 0,1 0 0 0 0,0 0 0 0 0,0-1 0 0 0,0 1-1 0 0,0 0 1 0 0,0 0 0 0 0,1 2 0 0 0,0 3 220 0 0,14 77 455 0 0,-14-45-127 0 0,-1 1-1 0 0,-9 57 0 0 0,-22 78 1394 0 0,26-148-1957 0 0,-37 173 322 0 0,-13 66 692 0 0,23 4-449 0 0,31-243-735 0 0,-1 14-522 0 0,-9 57-1 0 0,11-96 124 0 0,0-2 0 0 0,0 0 0 0 0,0 0 0 0 0,-2-2 302 0 0,1 1 0 0 0,0-1-1 0 0,0 1 1 0 0,0-1 0 0 0,0 1-1 0 0,0-1 1 0 0,0 0 0 0 0,0 1-1 0 0,0-1 1 0 0,0-4 0 0 0,0 6 87 0 0,-4-16-897 0 0,0-3-4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4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93 1375 0 0,'-2'0'107'0'0,"-57"18"1678"0"0,21-3 5929 0 0,36-15-6968 0 0,2 0-76 0 0,0 0-46 0 0,0 0-115 0 0,0 0-49 0 0,0 0-11 0 0,2-1-15 0 0,100-55 1552 0 0,-62 36-1655 0 0,-17 9-112 0 0,1 1 0 0 0,50-13 0 0 0,-67 21-169 0 0,1 1 0 0 0,-1 0-1 0 0,1 0 1 0 0,-1 1 0 0 0,1 0-1 0 0,0 1 1 0 0,-1-1 0 0 0,15 4-1 0 0,1 2 50 0 0,31 13 0 0 0,-41-14-117 0 0,-8-2 61 0 0,4 3-22 0 0,-5-3 36 0 0,2 5 29 0 0,-6-7-80 0 0,0-1 1 0 0,1 1-1 0 0,-1 0 1 0 0,0-1 0 0 0,0 1-1 0 0,0-1 1 0 0,0 1-1 0 0,0-1 1 0 0,0 1 0 0 0,0 0-1 0 0,-1-1 1 0 0,1 1 0 0 0,0-1-1 0 0,0 1 1 0 0,0-1-1 0 0,-1 1 1 0 0,1-1 0 0 0,0 1-1 0 0,0-1 1 0 0,-1 1 0 0 0,1-1-1 0 0,0 1 1 0 0,-1 0-1 0 0,0-1 10 0 0,-1 5-1 0 0,-1-1 0 0 0,0 0-1 0 0,0-1 1 0 0,0 1-1 0 0,0 0 1 0 0,-1-1 0 0 0,0 0-1 0 0,1 0 1 0 0,-6 3 0 0 0,-5 3 21 0 0,-21 9-1 0 0,-6 4 3 0 0,-30 18-38 0 0,-10 8 0 0 0,63-36 0 0 0,7-5 0 0 0,-18 15 0 0 0,24-16 0 0 0,8-4 0 0 0,5-3 0 0 0,-8 1 0 0 0,10-1 0 0 0,-1-1 0 0 0,0 0 0 0 0,18-7 0 0 0,35-9 0 0 0,-57 16 0 0 0,0 0 0 0 0,17 3 0 0 0,-19-1 0 0 0,-1 0 0 0 0,1 0 0 0 0,0 0 0 0 0,-1 0 0 0 0,1 0 0 0 0,0 1 0 0 0,0-1-1 0 0,-1 1 1 0 0,1 0 0 0 0,-1 0 0 0 0,1 0 0 0 0,3 2 0 0 0,0 0-9 0 0,-2-1-34 0 0,14 8 35 0 0,-16-6-2 0 0,16 8-55 0 0,-14-9 65 0 0,21 8 0 0 0,-19-10 0 0 0,18 12 15 0 0,-10-3 60 0 0,-3-2 15 0 0,-11-8-86 0 0,1 1 0 0 0,-1-1 0 0 0,0 1 0 0 0,1 0 0 0 0,-1-1 0 0 0,0 1 0 0 0,1-1 0 0 0,-1 1 0 0 0,0 0 0 0 0,0-1 0 0 0,0 1 0 0 0,1 0 0 0 0,-1-1 0 0 0,0 1 0 0 0,0 0 0 0 0,0-1 0 0 0,0 1 0 0 0,0 0 0 0 0,0-1 0 0 0,0 1 0 0 0,-1 1 0 0 0,1-1 0 0 0,0 1 0 0 0,0 0-1 0 0,0-1 1 0 0,-1 1-1 0 0,1 0 1 0 0,0-1 0 0 0,-1 1-1 0 0,1-1 1 0 0,-1 1 0 0 0,0-1-1 0 0,0 1 1 0 0,1-1 0 0 0,-1 1-1 0 0,0-1 1 0 0,0 0 0 0 0,0 1-1 0 0,-3 1 1 0 0,-20 17 33 0 0,22-19-26 0 0,-34 23 18 0 0,-2-1 0 0 0,0-3 1 0 0,-1-1-1 0 0,-50 17 0 0 0,73-29-10 0 0,-29 16 0 0 0,-2 1 7 0 0,20-11-26 0 0,16-8 11 0 0,2-7 42 0 0,9 1-46 0 0,0 0 0 0 0,0 1 0 0 0,0-1 0 0 0,0 0 0 0 0,0 0 0 0 0,0 0 1 0 0,0 0-1 0 0,0 0 0 0 0,0 1 0 0 0,0-1 0 0 0,1 0 0 0 0,-1 0 0 0 0,0 0 0 0 0,1 1 0 0 0,-1-2 0 0 0,1 2-2 0 0,0-4-11 0 0,0 0 1 0 0,1 0 0 0 0,0 1 0 0 0,0-1 0 0 0,0 1 0 0 0,0-1 0 0 0,0 1 0 0 0,1 0 0 0 0,0 0-1 0 0,3-4 1 0 0,0 2-644 0 0,0 1 0 0 0,0 0-1 0 0,1 0 1 0 0,11-5 0 0 0,-3 2-5382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4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27 11055 0 0,'-1'-2'852'0'0,"-11"-21"36"0"0,8 23 0 0 0,4 0-844 0 0,0 0 1 0 0,-1-1-1 0 0,1 1 0 0 0,0 0 0 0 0,-1 0 0 0 0,1 0 0 0 0,0 0 0 0 0,0 0 0 0 0,-1 0 1 0 0,1 0-1 0 0,0-1 0 0 0,-1 1 0 0 0,1 0 0 0 0,0 0 0 0 0,-1 0 0 0 0,1 0 0 0 0,0 0 1 0 0,-1 0-1 0 0,1 1 0 0 0,0-1 0 0 0,-1 0 0 0 0,1 0 0 0 0,0 0 0 0 0,-1 0 0 0 0,1 0 1 0 0,0 0-1 0 0,0 0 0 0 0,-1 1 0 0 0,1-1 0 0 0,0 0 0 0 0,-1 1 0 0 0,-6 8 117 0 0,1 0-1 0 0,0 0 0 0 0,1 1 0 0 0,0 0 1 0 0,0 0-1 0 0,1 1 0 0 0,0-1 1 0 0,-2 12-1 0 0,-16 96 9 0 0,18-92-45 0 0,-18 142 260 0 0,-3 26 179 0 0,15-138-330 0 0,-24 76 1 0 0,14-79-165 0 0,-1-2 1 0 0,-3 0 0 0 0,-38 58-1 0 0,37-72 35 0 0,-1-2-1 0 0,-56 56 1 0 0,75-84-117 0 0,0-1 0 0 0,0 0 0 0 0,-9 6 0 0 0,14-10-58 0 0,2-2-183 0 0,0 0-768 0 0,0 0-326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4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321 143 1375 0 0,'1'2'66'0'0,"2"10"-8"0"0,2 15 2192 0 0,-4-24 278 0 0,-1-3 126 0 0,0 0-226 0 0,0 0-1069 0 0,0 0-464 0 0,0 0-95 0 0,0 0-762 0 0,0 1 0 0 0,0-1 0 0 0,0 0 0 0 0,0 1 0 0 0,0-1 0 0 0,0 0 0 0 0,0 1 0 0 0,0-1 0 0 0,0 0 0 0 0,0 1 0 0 0,0-1 0 0 0,1 0 0 0 0,-1 1 0 0 0,0-1 0 0 0,0 0 0 0 0,0 1 0 0 0,0-1 0 0 0,1 0 1 0 0,-1 1-1 0 0,0-1 0 0 0,0 0 0 0 0,0 0 0 0 0,1 1 0 0 0,-1-1 0 0 0,4 8 2247 0 0,-1-8-1968 0 0,9 0-12 0 0,-9 0-30 0 0,7-11-22 0 0,-9 10-241 0 0,2-2 0 0 0,0 0 1 0 0,0 0-1 0 0,-1 0 1 0 0,0 0-1 0 0,1 0 1 0 0,-1-1 0 0 0,0 1-1 0 0,-1-1 1 0 0,1 0-1 0 0,-1 1 1 0 0,1-1-1 0 0,-1 0 1 0 0,0 0-1 0 0,-1 0 1 0 0,1 0-1 0 0,0 0 1 0 0,-1 0-1 0 0,0 0 1 0 0,0 0-1 0 0,-1 1 1 0 0,1-1-1 0 0,-1 0 1 0 0,-1-7-1 0 0,1 6-47 0 0,-1 0-1 0 0,1 0 1 0 0,-1 0 0 0 0,0 0-1 0 0,0 1 1 0 0,-1-1 0 0 0,1 1-1 0 0,-1-1 1 0 0,0 1 0 0 0,0 0-1 0 0,0 0 1 0 0,-1 0-1 0 0,0 1 1 0 0,1-1 0 0 0,-1 1-1 0 0,0 0 1 0 0,-1 0 0 0 0,1 0-1 0 0,-10-4 1 0 0,9 5-32 0 0,-1 0 1 0 0,0 0-1 0 0,0 0 1 0 0,0 1-1 0 0,0 0 1 0 0,0 0-1 0 0,-1 1 1 0 0,1 0-1 0 0,0 0 0 0 0,0 0 1 0 0,0 1-1 0 0,0 0 1 0 0,0 0-1 0 0,0 0 1 0 0,0 1-1 0 0,-8 3 1 0 0,-3 3 41 0 0,-1 0 0 0 0,1 2 0 0 0,0 0 0 0 0,1 1 0 0 0,0 0 0 0 0,1 2 1 0 0,1-1-1 0 0,0 2 0 0 0,0 0 0 0 0,-20 28 0 0 0,31-38 26 0 0,1 0-1 0 0,-1 0 1 0 0,1 0-1 0 0,0 1 0 0 0,0-1 1 0 0,0 0-1 0 0,1 1 1 0 0,0-1-1 0 0,-1 1 1 0 0,2 0-1 0 0,-1-1 1 0 0,0 1-1 0 0,1 0 0 0 0,0 0 1 0 0,0-1-1 0 0,1 1 1 0 0,-1 0-1 0 0,1 0 1 0 0,0-1-1 0 0,0 1 1 0 0,3 7-1 0 0,-2-8 22 0 0,1 1 0 0 0,-1-1 0 0 0,1 0 0 0 0,0 1 0 0 0,0-1 0 0 0,0 0 0 0 0,1-1 0 0 0,-1 1 0 0 0,1-1 0 0 0,0 1 1 0 0,0-1-1 0 0,0 0 0 0 0,1-1 0 0 0,-1 1 0 0 0,1-1 0 0 0,-1 0 0 0 0,1 0 0 0 0,0 0 0 0 0,9 2 0 0 0,3-1 152 0 0,0 0 0 0 0,-1-1 0 0 0,1-1 1 0 0,28-2-1 0 0,-36 1-120 0 0,0-1-1 0 0,0-1 1 0 0,-1 1 0 0 0,1-2-1 0 0,-1 1 1 0 0,1-1 0 0 0,-1 0-1 0 0,0-1 1 0 0,0 0 0 0 0,9-6-1 0 0,-15 8-33 0 0,0-1 0 0 0,-1 1 0 0 0,1-1 0 0 0,-1 1-1 0 0,1-1 1 0 0,-1 0 0 0 0,0 0 0 0 0,0 0 0 0 0,0 0-1 0 0,-1 1 1 0 0,1-1 0 0 0,-1 0 0 0 0,1-6 0 0 0,-1 6-34 0 0,1-1 14 0 0,-1-1 0 0 0,-4-13 0 0 0,0 5-16 0 0,1 2-80 0 0,3 9-74 0 0,0 2 4 0 0,0 0 6 0 0,0 0 11 0 0,0 0 46 0 0,0 0 27 0 0,0 0 4 0 0,-1 3 12 0 0,-26 215 800 0 0,24-146-389 0 0,-3 23 84 0 0,5-86-403 0 0,0 0 0 0 0,-1-1 0 0 0,-1 1 0 0 0,0-1 0 0 0,0 1 0 0 0,0-1 1 0 0,-1 0-1 0 0,-5 9 0 0 0,6-14 11 0 0,-1 3-21 0 0,2-5 13 0 0,2-1-98 0 0,0 0-59 0 0,0 0-20 0 0,1-3-187 0 0,3-14-779 0 0,2-3-335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4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207 144 6911 0 0,'0'0'528'0'0,"3"1"-341"0"0,24 9 2445 0 0,18 6 4069 0 0,-44-17-6600 0 0,0 1-1 0 0,1-1 1 0 0,-1 1-1 0 0,1-1 1 0 0,-1 1 0 0 0,0-1-1 0 0,1 0 1 0 0,-1 0-1 0 0,0 0 1 0 0,0 0-1 0 0,1 0 1 0 0,-1 0-1 0 0,0 0 1 0 0,0 0 0 0 0,0 0-1 0 0,0 0 1 0 0,-1-1-1 0 0,3-2 1 0 0,-2 2-46 0 0,0-1-1 0 0,0 0 1 0 0,-1 0 0 0 0,1 1-1 0 0,-1-1 1 0 0,1 0 0 0 0,-1 0-1 0 0,0 0 1 0 0,0-5 0 0 0,-1 2-60 0 0,0 1 0 0 0,0 0 0 0 0,0-1 0 0 0,-1 1 0 0 0,1 0 0 0 0,-1 0 0 0 0,0 0 1 0 0,-1 0-1 0 0,1 0 0 0 0,-1 0 0 0 0,-4-4 0 0 0,2 3-132 0 0,1 1-1 0 0,-2 0 1 0 0,1 1 0 0 0,0-1-1 0 0,-1 1 1 0 0,0 0-1 0 0,-7-4 1 0 0,9 6 22 0 0,0 1 0 0 0,1-1 0 0 0,-1 1 1 0 0,0 0-1 0 0,0 0 0 0 0,0 0 0 0 0,1 1 0 0 0,-1-1 0 0 0,0 1 0 0 0,0 0 0 0 0,0 0 0 0 0,0 0 0 0 0,0 1 0 0 0,0-1 0 0 0,-5 3 1 0 0,-1 0 67 0 0,1 1 0 0 0,0 0 1 0 0,0 1-1 0 0,0 0 0 0 0,0 1 1 0 0,1 0-1 0 0,0 0 0 0 0,0 0 1 0 0,1 1-1 0 0,-1 1 0 0 0,1-1 0 0 0,-7 12 1 0 0,7-11 78 0 0,1 2 0 0 0,0-1 0 0 0,1 1 0 0 0,0-1 0 0 0,0 1 1 0 0,1 1-1 0 0,1-1 0 0 0,-1 1 0 0 0,2-1 0 0 0,-1 1 0 0 0,0 14 0 0 0,4-17 15 0 0,-1 0-1 0 0,2 0 0 0 0,-1 0 0 0 0,1 0 1 0 0,0-1-1 0 0,1 1 0 0 0,0 0 1 0 0,0-1-1 0 0,1 0 0 0 0,6 10 1 0 0,-7-11 25 0 0,0-1 0 0 0,1 0 0 0 0,6 8 0 0 0,-8-11-35 0 0,7 8 56 0 0,2 0-2 0 0,1-3-22 0 0,2-5-15 0 0,-9-3-54 0 0,-1-1 1 0 0,0 1 0 0 0,1-1 0 0 0,-1 0 0 0 0,0 0 0 0 0,0 0 0 0 0,0 0 0 0 0,0-1 0 0 0,0 1-1 0 0,0-1 1 0 0,-1 0 0 0 0,1-1 0 0 0,-1 1 0 0 0,4-6 0 0 0,3-3-2 0 0,-1-1 1 0 0,0 0-1 0 0,6-14 0 0 0,19-38 1385 0 0,-34 66-1388 0 0,0 0-1 0 0,0 0 0 0 0,0 0 0 0 0,0 0 1 0 0,0 0-1 0 0,0 0 0 0 0,0 0 1 0 0,0 0-1 0 0,0 0 0 0 0,0 0 0 0 0,1 2 1 0 0,1 3-4 0 0,-3 17 67 0 0,-5 46 0 0 0,-1-2 47 0 0,5-25 15 0 0,0-14 71 0 0,1-1 1 0 0,1 0-1 0 0,1 1 1 0 0,10 50-1 0 0,-7-64-143 0 0,-4-10-67 0 0,0-1-320 0 0,14-4-1230 0 0,0-5-8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4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83 5063 0 0,'16'-8'196'0'0,"22"-15"-1"0"0,-19 7 5550 0 0,-17 15-2621 0 0,-1-1 282 0 0,0 1-3255 0 0,-1 1 1 0 0,1-1-1 0 0,-1 0 1 0 0,1 1-1 0 0,-1-1 1 0 0,0 1-1 0 0,1-1 1 0 0,-1 0-1 0 0,0 0 1 0 0,1 1-1 0 0,-1-1 1 0 0,0 0-1 0 0,1-1 1 0 0,-2 1-139 0 0,1 0 1 0 0,-1-1-1 0 0,1 1 0 0 0,-1 0 1 0 0,1 0-1 0 0,-1 0 0 0 0,0 0 1 0 0,0 0-1 0 0,1 0 1 0 0,-1 0-1 0 0,0 0 0 0 0,0 0 1 0 0,0 0-1 0 0,0 0 0 0 0,0 1 1 0 0,0-1-1 0 0,0 0 1 0 0,0 1-1 0 0,-1-1 0 0 0,1 1 1 0 0,0-1-1 0 0,0 1 0 0 0,0-1 1 0 0,-1 1-1 0 0,1 0 1 0 0,0 0-1 0 0,0 0 0 0 0,-1-1 1 0 0,1 1-1 0 0,-3 1 0 0 0,-6-1 93 0 0,0 0 0 0 0,-19 3 0 0 0,22-2-97 0 0,-12 3-82 0 0,0 1-1 0 0,-35 13 1 0 0,0 0-44 0 0,8-3 65 0 0,1 1 1 0 0,1 2-1 0 0,-79 45 0 0 0,109-53 52 0 0,13-10 0 0 0,1 1 0 0 0,-1 0 0 0 0,1 0 0 0 0,-1 0 0 0 0,1-1 0 0 0,-1 1 0 0 0,1 0 0 0 0,-1 0 0 0 0,1 0 0 0 0,0 0 0 0 0,0 0 0 0 0,-1 1 0 0 0,3 14 0 0 0,0-11 0 0 0,1 0 0 0 0,-1 0 0 0 0,1 0 0 0 0,4 5 0 0 0,4 3 0 0 0,2-3-8 0 0,1 0 0 0 0,0-1-1 0 0,19 9 1 0 0,-17-10-2 0 0,0 1 0 0 0,24 18-1 0 0,-18-7 49 0 0,-1 1 0 0 0,-2 0 0 0 0,31 43 0 0 0,-39-46 156 0 0,-1 0-1 0 0,0 1 0 0 0,-2 0 1 0 0,0 1-1 0 0,8 37 0 0 0,-10-37-46 0 0,-1 1-1 0 0,-1 0 1 0 0,1 24-1 0 0,-5-37-138 0 0,0 0-1 0 0,0 0 0 0 0,0 0 1 0 0,-1 0-1 0 0,-1 0 1 0 0,1 0-1 0 0,-1 0 0 0 0,0-1 1 0 0,-1 1-1 0 0,0-1 0 0 0,-6 11 1 0 0,-2 0 46 0 0,5-15-57 0 0,1 0 5 0 0,-2 2 7 0 0,-1 0 0 0 0,0-1 0 0 0,-1 0 0 0 0,1 0 0 0 0,-1-1 0 0 0,1 0 0 0 0,-1 0-1 0 0,0-1 1 0 0,-17 2 0 0 0,14-3 13 0 0,0-1-1 0 0,0 0 0 0 0,1-1 1 0 0,-1 0-1 0 0,0 0 0 0 0,1-1 1 0 0,-19-6-1 0 0,21 4 1 0 0,-1 1 0 0 0,1-1 0 0 0,0-1 0 0 0,0 0 0 0 0,1 0 0 0 0,-1 0 1 0 0,1-1-1 0 0,0-1 0 0 0,-7-7 0 0 0,10 9-4 0 0,0-1 1 0 0,0 0-1 0 0,1 0 0 0 0,0 0 1 0 0,0-1-1 0 0,0 0 1 0 0,1 1-1 0 0,0-1 1 0 0,0 0-1 0 0,1-1 0 0 0,0 1 1 0 0,-2-13-1 0 0,4 15-10 0 0,0 0-1 0 0,0 1 1 0 0,0-1-1 0 0,1 0 0 0 0,-1 0 1 0 0,1 1-1 0 0,0-1 1 0 0,1 0-1 0 0,-1 1 1 0 0,1-1-1 0 0,0 1 1 0 0,0 0-1 0 0,0-1 1 0 0,1 1-1 0 0,3-4 0 0 0,6-8-7 0 0,1 1 0 0 0,20-19 0 0 0,-12 13 46 0 0,0 2 20 0 0,38-29-1 0 0,-43 37-32 0 0,-1 0 1 0 0,0-2-1 0 0,-1 0 0 0 0,0 0 1 0 0,20-27-1 0 0,-28 32-35 0 0,-1 0 0 0 0,0-1 1 0 0,0 1-1 0 0,-1-1 0 0 0,0 0 0 0 0,0 0 0 0 0,-1 0 0 0 0,0 0 0 0 0,-1-1 0 0 0,0 0 1 0 0,0 1-1 0 0,-1-1 0 0 0,0 0 0 0 0,-2-15 0 0 0,3 12 21 0 0,-2 11-7143 0 0,0 2 193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4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4143 0 0,'0'0'319'0'0,"0"0"97"0"0,0 0 1188 0 0,0 0 541 0 0,0 0 109 0 0,0 0-258 0 0,0 0-1154 0 0,0 0-508 0 0,0 0-101 0 0,0 0-33 0 0,0 0-65 0 0,0 0 5 0 0,0 0 10 0 0,0 0 36 0 0,0 0 138 0 0,0 0 57 0 0,0 0 16 0 0,0 0 9 0 0,3 0 22 0 0,16-2 59 0 0,0-1 0 0 0,0 0 1 0 0,0-2-1 0 0,24-8 0 0 0,-1 1-457 0 0,123-27 30 0 0,32 6-60 0 0,-165 28 4 0 0,-16 2 7 0 0,0 1 1 0 0,1 0-1 0 0,-1 1 0 0 0,1 1 1 0 0,18 2-1 0 0,-2 2-10 0 0,-1-1 0 0 0,59-4 0 0 0,65-16 71 0 0,20 5 480 0 0,-170 12-548 0 0,26-1 50 0 0,1 1-1 0 0,46 6 1 0 0,-56-3-38 0 0,1-2 0 0 0,-1 0 0 0 0,34-4 0 0 0,100-24 155 0 0,-115 19-139 0 0,19-4 234 0 0,66-5 0 0 0,-111 16-247 0 0,0 0 1 0 0,0 1-1 0 0,0 0 0 0 0,0 1 1 0 0,0 1-1 0 0,0 1 0 0 0,0 0 1 0 0,-1 1-1 0 0,23 8 0 0 0,-17-3-19 0 0,6 3 0 0 0,50 15 0 0 0,-72-25 0 0 0,0-1 0 0 0,0 0 0 0 0,0 0 0 0 0,0-1 1 0 0,0 1-1 0 0,0-1 0 0 0,0 0 0 0 0,0-1 0 0 0,0 1 0 0 0,0-1 0 0 0,0 0 0 0 0,0 0 0 0 0,-1 0 0 0 0,7-3 0 0 0,10-3 14 0 0,146-38 939 0 0,-125 33-685 0 0,-12 3 9 0 0,41-7-1 0 0,-60 13-237 0 0,-7 1-23 0 0,1 0 1 0 0,-1 1-1 0 0,0 0 0 0 0,9-2 0 0 0,-4 1-14 0 0,0 1-1 0 0,0 0 0 0 0,0 1 1 0 0,1 0-1 0 0,-1 0 0 0 0,0 1 1 0 0,15 3-1 0 0,21 0-1 0 0,-31 0 0 0 0,0 0 0 0 0,0-2 0 0 0,1 0 0 0 0,16 1 0 0 0,-3 2 0 0 0,-23-4 0 0 0,-1 0 0 0 0,0 0 0 0 0,1 0 0 0 0,-1-1 0 0 0,7 1 0 0 0,59-6 20 0 0,-51-1 272 0 0,-11 5-192 0 0,-13 9-111 0 0,-1 1 5 0 0,5-7-58 0 0,1-2-3 0 0,0 0 3 0 0,0 0-11 0 0,0 0-42 0 0,0 0-12 0 0,0 0-6 0 0,0 0-6 0 0,0 0-23 0 0,0 0-11 0 0,0 0-1 0 0,7-11-870 0 0,3 1 84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5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252 141 5759 0 0,'0'0'264'0'0,"0"0"-8"0"0,0 0-102 0 0,0 0 167 0 0,0 0 95 0 0,0 0 21 0 0,0 0-5 0 0,0 0-33 0 0,-2 1-14 0 0,-8 8 393 0 0,10-9-346 0 0,0 0 14 0 0,0 0 2 0 0,0 0 14 0 0,0 0 55 0 0,0 0 26 0 0,0 0 7 0 0,0 0-15 0 0,0 0-72 0 0,0 0-30 0 0,0 0-8 0 0,0 0-29 0 0,0 0-118 0 0,0 0-57 0 0,0 0-12 0 0,0 0-21 0 0,0 0-84 0 0,2-1-30 0 0,82-42 499 0 0,144-50 0 0 0,-221 90-520 0 0,-2 1 2 0 0,0 0 0 0 0,-1 1-1 0 0,1-1 1 0 0,0 1 0 0 0,0 0-1 0 0,0 1 1 0 0,0-1 0 0 0,0 1 0 0 0,6 0-1 0 0,-1 3 80 0 0,-9-2-133 0 0,0 0 1 0 0,-1-1 0 0 0,1 1 0 0 0,0 0 0 0 0,-1 0 0 0 0,1-1 0 0 0,-1 1 0 0 0,1 0 0 0 0,-1 0 0 0 0,0 0 0 0 0,1 0-1 0 0,-1 0 1 0 0,1 1 0 0 0,-1 13-2 0 0,-1-11 0 0 0,0 0 0 0 0,0-1 0 0 0,0 1 1 0 0,-1-1-1 0 0,0 1 0 0 0,1-1 0 0 0,-1 0 0 0 0,0 0 0 0 0,-1 1 0 0 0,1-1 0 0 0,0-1 0 0 0,-5 5 0 0 0,-4 3-18 0 0,-23 15-1 0 0,13-9-38 0 0,-9 5-76 0 0,-59 30 0 0 0,66-38 4 0 0,-6 2-169 0 0,0 2-1 0 0,-34 27 0 0 0,-7 6-266 0 0,-6 5 250 0 0,41-24 29 0 0,-58 69 0 0 0,93-100 259 0 0,-1 0-1 0 0,1 0 0 0 0,0 0 0 0 0,0 0 1 0 0,-1 1-1 0 0,1-1 0 0 0,0 0 1 0 0,0 0-1 0 0,0 0 0 0 0,0 1 1 0 0,-1-1-1 0 0,1 0 0 0 0,0 0 1 0 0,0 0-1 0 0,0 1 0 0 0,0-1 0 0 0,0 0 1 0 0,0 0-1 0 0,0 1 0 0 0,0-1 1 0 0,0 0-1 0 0,0 0 0 0 0,-1 1 1 0 0,1-1-1 0 0,0 0 0 0 0,0 0 1 0 0,0 1-1 0 0,1-1 0 0 0,-1 0 0 0 0,0 0 1 0 0,0 1-1 0 0,0-1 0 0 0,0 0 1 0 0,0 0-1 0 0,0 1 0 0 0,0-1 1 0 0,0 0-1 0 0,0 0 0 0 0,1 1 1 0 0,11 0-142 0 0,19-9 343 0 0,77-38 240 0 0,-48 19-66 0 0,-42 19-127 0 0,1 1 0 0 0,0 1 0 0 0,1 0-1 0 0,33-4 1 0 0,-42 8-119 0 0,1 1 0 0 0,0 1 0 0 0,0 0 0 0 0,-1 0-1 0 0,1 1 1 0 0,0 1 0 0 0,0 0 0 0 0,-1 0 0 0 0,0 2 0 0 0,1-1 0 0 0,-1 1-1 0 0,13 7 1 0 0,5 3-28 0 0,-14-11-8 0 0,-8-2-16 0 0,1-1 0 0 0,-1 0 0 0 0,1 0-1 0 0,-1-1 1 0 0,1 0 0 0 0,-1 0 0 0 0,1-1 0 0 0,11-4-1 0 0,0-2 100 0 0,33-18-1 0 0,-28 13-109 0 0,-11 5-236 0 0,-5-4-832 0 0,-4 1-369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5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44 108 6991 0 0,'0'0'323'0'0,"0"0"-8"0"0,0 0-115 0 0,0 0 273 0 0,0 0 139 0 0,0 0 27 0 0,0 0 18 0 0,0 0 47 0 0,0 0 21 0 0,0 0 3 0 0,-2-1-36 0 0,-11-14 2224 0 0,12 14-2610 0 0,1 1-62 0 0,0 0-27 0 0,0 0-8 0 0,0 0-3 0 0,0 0-12 0 0,0 0-2 0 0,2-2 0 0 0,28-11 39 0 0,0 1 0 0 0,1 1 1 0 0,40-9-1 0 0,101-9 476 0 0,-82 25-211 0 0,-85 5-409 0 0,-5-1-87 0 0,0 0 1 0 0,1 0 0 0 0,-1 1-1 0 0,1-1 1 0 0,-1 0 0 0 0,0 0 0 0 0,1 0 0 0 0,-1 1 0 0 0,1-1 0 0 0,-1 0 0 0 0,0 1-1 0 0,1-1 1 0 0,-1 0 0 0 0,0 1 0 0 0,1-1 0 0 0,-1 0 0 0 0,0 1 0 0 0,0-1-1 0 0,0 1 1 0 0,1 0 0 0 0,-1 0-1 0 0,0 0 1 0 0,0 1-1 0 0,0-1 0 0 0,0 0 0 0 0,-1 0 0 0 0,1 1 0 0 0,0-1 0 0 0,-1 0 1 0 0,1 0-1 0 0,-1 1 0 0 0,1-1 0 0 0,-1 0 0 0 0,1 0 0 0 0,-1 0 0 0 0,0 0 1 0 0,0 0-1 0 0,0 0 0 0 0,1 0 0 0 0,-1 0 0 0 0,0 0 0 0 0,-2 1 1 0 0,-26 18-18 0 0,23-16 2 0 0,-26 15-68 0 0,-1-1 0 0 0,-1-2 0 0 0,0-1-1 0 0,-40 12 1 0 0,54-22 75 0 0,1 1-1 0 0,0 1 0 0 0,0 1 1 0 0,1 0-1 0 0,0 2 1 0 0,-18 11-1 0 0,24-10 9 0 0,-6 8 0 0 0,12-14-13 0 0,0 1-24 0 0,-5 17 15 0 0,6-8 22 0 0,2 2 0 0 0,3 0 0 0 0,0-12-1 0 0,0-4 2 0 0,0 1 0 0 0,1 0 0 0 0,-1-1 0 0 0,1 1 0 0 0,-1 0 0 0 0,1-1 0 0 0,0 1 0 0 0,0-1 0 0 0,0 1 0 0 0,-1-1 0 0 0,1 1 0 0 0,2 1 0 0 0,-2-1 58 0 0,5 8 51 0 0,-5-8-91 0 0,1 0 45 0 0,-2-2 6 0 0,12 0 81 0 0,3 1 49 0 0,1-1 1 0 0,-1-1-1 0 0,1-1 1 0 0,-1 0-1 0 0,1-1 1 0 0,16-5-1 0 0,53-14 256 0 0,-20 7-256 0 0,-54 12-165 0 0,1 1 0 0 0,0 1 0 0 0,22-1 0 0 0,6 0 60 0 0,-35 1-86 0 0,19 0-5 0 0,-8 1-4 0 0,-4 0-15 0 0,-10 0-86 0 0,-2 0-132 0 0,0 0-50 0 0,0 0-6 0 0,0 0-31 0 0,0 0-108 0 0,0 0-48 0 0,0 0-11 0 0,-4 9-1581 0 0,3-7 344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5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1022 42 1375 0 0,'7'-10'41'0'0,"10"-19"590"0"0,-16 27 2153 0 0,-1 2 974 0 0,0 2 194 0 0,-2 11-2277 0 0,0 0 0 0 0,-6 18 0 0 0,-15 24-548 0 0,-36 51-949 0 0,-232 290 322 0 0,159-228-525 0 0,-185 278-1342 0 0,285-402 1316 0 0,-1-2 0 0 0,-2-2 0 0 0,-65 59 0 0 0,89-89-82 0 0,9-8-556 0 0,2-2-230 0 0,0 0-44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5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292 356 2303 0 0,'0'2'466'0'0,"-1"9"1112"0"0,0-9 485 0 0,1-2 96 0 0,0 0-166 0 0,0 0-760 0 0,0 0-331 0 0,0 1-869 0 0,1-1 1 0 0,-1 0 0 0 0,0 0 0 0 0,0 0 0 0 0,0 0 0 0 0,0 0-1 0 0,1 0 1 0 0,-1 0 0 0 0,0 0 0 0 0,0 0 0 0 0,0 0 0 0 0,0 1-1 0 0,0-1 1 0 0,0 0 0 0 0,1 0 0 0 0,-1 0 0 0 0,0 0 0 0 0,0 0-1 0 0,0 0 1 0 0,0 1 0 0 0,0-1 0 0 0,0 0 0 0 0,0 0 0 0 0,0 0-1 0 0,0 0 1 0 0,0 1 0 0 0,0-1 0 0 0,0 0 0 0 0,0 0 0 0 0,0 0-1 0 0,0 0 1 0 0,0 1 0 0 0,0-1 0 0 0,0 0 56 0 0,0 1-1 0 0,0-1 1 0 0,1 1 0 0 0,-1-1-1 0 0,0 0 1 0 0,0 1 0 0 0,0-1-1 0 0,0 0 1 0 0,0 1 0 0 0,0-1-1 0 0,0 0 1 0 0,1 1 0 0 0,-1-1-1 0 0,0 0 1 0 0,0 1 0 0 0,1-1-1 0 0,-1 0 1 0 0,0 0 0 0 0,0 1-1 0 0,1-1 1 0 0,-1 0 0 0 0,0 0-1 0 0,1 1 1 0 0,-1-1 0 0 0,0 0-1 0 0,1 0 1 0 0,-1 0 0 0 0,1 0-1 0 0,0 1-7 0 0,1-1-1 0 0,-1 0 0 0 0,0 1 1 0 0,1-1-1 0 0,-1 0 0 0 0,1 0 1 0 0,-1 0-1 0 0,1-1 0 0 0,-1 1 1 0 0,1 0-1 0 0,-1 0 0 0 0,1-1 1 0 0,-1 1-1 0 0,0-1 0 0 0,1 1 1 0 0,-1-1-1 0 0,0 0 0 0 0,1 1 1 0 0,0-2-1 0 0,1 0 9 0 0,-1 0 0 0 0,0-1-1 0 0,0 1 1 0 0,0 0 0 0 0,0 0 0 0 0,-1-1 0 0 0,1 0-1 0 0,-1 1 1 0 0,2-4 0 0 0,0-1 21 0 0,-1 0 0 0 0,0 0 0 0 0,0 1 0 0 0,0-2 0 0 0,-1 1 0 0 0,0 0 0 0 0,0-13 1 0 0,-5-16-6 0 0,0 1 0 0 0,-3-1 0 0 0,-1 2 0 0 0,-20-58 0 0 0,27 89-132 0 0,-1-1 0 0 0,1 1 0 0 0,0 0 1 0 0,-1 1-1 0 0,0-1 0 0 0,1 0 0 0 0,-1 0 0 0 0,0 1 0 0 0,0-1 0 0 0,-1 1 0 0 0,1-1 0 0 0,0 1 0 0 0,-1 0 1 0 0,0 0-1 0 0,-3-2 0 0 0,4 3-3 0 0,-1 0 1 0 0,1 0 0 0 0,-1 1 0 0 0,1-1-1 0 0,-1 1 1 0 0,1-1 0 0 0,-1 1 0 0 0,1 0-1 0 0,-1 0 1 0 0,1 0 0 0 0,-1 0 0 0 0,0 0-1 0 0,1 1 1 0 0,-1-1 0 0 0,1 1 0 0 0,-1 0-1 0 0,1 0 1 0 0,-1 0 0 0 0,1 0-1 0 0,-3 1 1 0 0,-5 4-18 0 0,0 0-1 0 0,0 1 1 0 0,1 1 0 0 0,-1-1-1 0 0,2 1 1 0 0,-1 1 0 0 0,1-1-1 0 0,-12 17 1 0 0,2 1 12 0 0,2 1-1 0 0,-14 30 1 0 0,20-39-6 0 0,-28 66-5 0 0,34-74 46 0 0,1-1 0 0 0,1 0-1 0 0,-1 1 1 0 0,2 0-1 0 0,-1-1 1 0 0,1 1 0 0 0,1 12-1 0 0,2-7 0 0 0,-1-13 8 0 0,0 0 0 0 0,0 0 0 0 0,0 0 0 0 0,0 0 0 0 0,1 0 0 0 0,-1 0 0 0 0,0 0 0 0 0,1 0 0 0 0,-1 0 0 0 0,1-1 0 0 0,0 1 0 0 0,0-1 0 0 0,-1 1 0 0 0,1-1 0 0 0,0 0 0 0 0,0 0-1 0 0,0 1 1 0 0,0-1 0 0 0,1-1 0 0 0,-1 1 0 0 0,0 0 0 0 0,0 0 0 0 0,1-1 0 0 0,-1 0 0 0 0,0 1 0 0 0,0-1 0 0 0,1 0 0 0 0,-1 0 0 0 0,0 0 0 0 0,5-1 0 0 0,0 0 29 0 0,0 0-1 0 0,0 0 1 0 0,0-1 0 0 0,0 0 0 0 0,0 0 0 0 0,-1-1-1 0 0,1 1 1 0 0,-1-2 0 0 0,8-3 0 0 0,5-6 51 0 0,0-1 1 0 0,0-1-1 0 0,26-27 0 0 0,-35 32-88 0 0,-3 3-16 0 0,-6 6-62 0 0,-1 1-10 0 0,0 0 6 0 0,0 0 0 0 0,0 3-12 0 0,-11 34-91 0 0,1-4 164 0 0,1 1 1 0 0,2 0-1 0 0,1 1 1 0 0,-2 51-1 0 0,5-33 132 0 0,-12 75-1 0 0,6-71 16 0 0,0-8-21 0 0,8-43-156 0 0,-1-1-1 0 0,1 1 1 0 0,-1 0-1 0 0,-1-1 0 0 0,-2 6 1 0 0,4-9-173 0 0,1-2-155 0 0,0 0-623 0 0,0 0-277 0 0,0 0-53 0 0,0 0-11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11975 0 0,'0'0'547'0'0,"5"-7"181"0"0,0 2-577 0 0,0 1 0 0 0,0-1-1 0 0,1 1 1 0 0,-1 0 0 0 0,1 1 0 0 0,0-1 0 0 0,0 1 0 0 0,0 0-1 0 0,1 1 1 0 0,-1-1 0 0 0,13-2 0 0 0,6 0 954 0 0,47-3 0 0 0,-56 6-1024 0 0,27 1 845 0 0,1 2 1 0 0,80 11-1 0 0,3 1 399 0 0,-104-12-1318 0 0,53 3-3 0 0,130-10 1 0 0,-189 4-340 0 0,0-2 1 0 0,0 0-1 0 0,-1 0 0 0 0,0-2 1 0 0,0 0-1 0 0,0-1 0 0 0,22-14 1 0 0,-20 10-2557 0 0,21-17 1 0 0,-17 8-2724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3:5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450 188 12551 0 0,'0'0'572'0'0,"0"0"-9"0"0,-2-1-235 0 0,-2 0 239 0 0,1 0 0 0 0,-1 0 0 0 0,1-1 0 0 0,0 0 0 0 0,-1 1 0 0 0,-4-5 0 0 0,7 5 47 0 0,-1 0-470 0 0,1-1 1 0 0,-1 1 0 0 0,0-1-1 0 0,1 1 1 0 0,0-1 0 0 0,-1 0-1 0 0,1 1 1 0 0,0-1 0 0 0,0 0-1 0 0,0 0 1 0 0,-1-2 0 0 0,-2-6 100 0 0,0-1 0 0 0,-4-17 0 0 0,6 18-215 0 0,-1-1 1 0 0,0 1-1 0 0,0 1 1 0 0,-1-1-1 0 0,-5-9 0 0 0,7 16-64 0 0,1 1 0 0 0,-1 0 0 0 0,0 0 0 0 0,1 0 0 0 0,-1 0 0 0 0,0 0 0 0 0,0 0 0 0 0,0 0 0 0 0,-1 1-1 0 0,1-1 1 0 0,0 1 0 0 0,-1 0 0 0 0,1-1 0 0 0,-1 1 0 0 0,1 0 0 0 0,-1 1 0 0 0,1-1 0 0 0,-1 0-1 0 0,0 1 1 0 0,1-1 0 0 0,-1 1 0 0 0,0 0 0 0 0,1 0 0 0 0,-4 0 0 0 0,-3 1-142 0 0,1 0 1 0 0,0 1-1 0 0,0 0 0 0 0,0 0 1 0 0,0 1-1 0 0,0 0 1 0 0,-12 7-1 0 0,2 0-81 0 0,-33 25 0 0 0,36-23 285 0 0,0 1 0 0 0,1 0 0 0 0,1 1 0 0 0,0 1 0 0 0,0 0 0 0 0,2 0 0 0 0,0 2 0 0 0,1-1 0 0 0,-15 33 0 0 0,13-13 133 0 0,11-34-131 0 0,1 0 0 0 0,-1 0-1 0 0,1 0 1 0 0,0 0 0 0 0,0 0 0 0 0,0 0 0 0 0,0 0 0 0 0,0 0-1 0 0,0 0 1 0 0,0 0 0 0 0,1 0 0 0 0,-1 0 0 0 0,1 0-1 0 0,0 2 1 0 0,1-2 13 0 0,-1-1-1 0 0,1 0 0 0 0,-1 0 1 0 0,1 0-1 0 0,0 0 0 0 0,0 0 1 0 0,-1 0-1 0 0,1-1 0 0 0,0 1 1 0 0,0-1-1 0 0,0 1 1 0 0,0-1-1 0 0,0 1 0 0 0,0-1 1 0 0,3 0-1 0 0,-3 0 0 0 0,8 0 54 0 0,0 0 1 0 0,0 0-1 0 0,0-1 0 0 0,0-1 1 0 0,0 0-1 0 0,0 0 0 0 0,0-1 1 0 0,13-5-1 0 0,9-6 27 0 0,32-19-1 0 0,-57 29-103 0 0,3-1-36 0 0,1-1 1 0 0,-2 0 0 0 0,1-1-1 0 0,-1 0 1 0 0,0 0-1 0 0,0-1 1 0 0,-1 0-1 0 0,0-1 1 0 0,0 0-1 0 0,-1 0 1 0 0,0-1 0 0 0,-1 1-1 0 0,0-1 1 0 0,8-20-1 0 0,-14 29-20 0 0,-11 11 93 0 0,1 3-37 0 0,0 0 1 0 0,1 0-1 0 0,-11 21 1 0 0,-14 23-98 0 0,17-35 67 0 0,1 0 0 0 0,1 2 0 0 0,1 0 1 0 0,2 0-1 0 0,-13 33 0 0 0,22-49 9 0 0,1 1-1 0 0,0-1 1 0 0,1 0 0 0 0,0 0-1 0 0,0 1 1 0 0,1-1 0 0 0,0 1 0 0 0,0-1-1 0 0,2 12 1 0 0,0-14 3 0 0,-1 0 1 0 0,1 1-1 0 0,1-1 1 0 0,-1 0-1 0 0,1 0 1 0 0,0 0-1 0 0,0 0 0 0 0,1-1 1 0 0,0 1-1 0 0,0-1 1 0 0,0 0-1 0 0,1 0 0 0 0,6 6 1 0 0,56 58-514 0 0,-65-67-584 0 0,-2-2-345 0 0,0 0-67 0 0,0 0-39 0 0,0 0-92 0 0,0 0-38 0 0,0 0-411 0 0,0 0-1607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0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489 262 1839 0 0,'3'-2'7'0'0,"66"-69"739"0"0,-40 31 3322 0 0,-24 32-1722 0 0,-1 0-1 0 0,0-1 1 0 0,4-11-1 0 0,-7 17-2116 0 0,0 1 0 0 0,-1-1 0 0 0,1 0 0 0 0,0 0 0 0 0,-1 0 0 0 0,0 0 0 0 0,0 0 0 0 0,0 0 0 0 0,0 0 0 0 0,0 0 0 0 0,0 1 0 0 0,-1-1 0 0 0,0 0 0 0 0,1 0 1 0 0,-1 0-1 0 0,0 0 0 0 0,0 1 0 0 0,-1-1 0 0 0,1 0 0 0 0,0 1 0 0 0,-1-1 0 0 0,0 1 0 0 0,1 0 0 0 0,-5-4 0 0 0,2 3-106 0 0,0-1 0 0 0,0 1-1 0 0,0 1 1 0 0,-1-1 0 0 0,1 0 0 0 0,-1 1 0 0 0,0 0-1 0 0,0 0 1 0 0,0 1 0 0 0,0-1 0 0 0,0 1 0 0 0,0 0-1 0 0,-6 0 1 0 0,-14 0-21 0 0,1 0-1 0 0,-1 2 0 0 0,1 1 1 0 0,0 1-1 0 0,-1 1 1 0 0,-34 10-1 0 0,21-2-94 0 0,-1 2-1 0 0,2 1 1 0 0,-41 23-1 0 0,68-32-43 0 0,0 0 0 0 0,0 1 0 0 0,0 0 0 0 0,1 1 0 0 0,0 0 0 0 0,0 0 0 0 0,1 1 0 0 0,0 0 0 0 0,1 1-1 0 0,-8 11 1 0 0,12-16-3 0 0,0 0 0 0 0,1 0 0 0 0,0 0-1 0 0,-1 0 1 0 0,2 1 0 0 0,-1-1-1 0 0,1 1 1 0 0,-1-1 0 0 0,2 1 0 0 0,-1-1-1 0 0,1 1 1 0 0,-1 0 0 0 0,2-1-1 0 0,-1 1 1 0 0,0 0 0 0 0,1-1 0 0 0,0 1-1 0 0,1-1 1 0 0,-1 1 0 0 0,1-1-1 0 0,0 1 1 0 0,0-1 0 0 0,4 6-1 0 0,1 0-78 0 0,1 0 0 0 0,-1-1-1 0 0,2-1 1 0 0,-1 1-1 0 0,1-1 1 0 0,1 0-1 0 0,13 9 1 0 0,10 4-152 0 0,36 19 0 0 0,14 8-23 0 0,-70-40 234 0 0,-1 1 0 0 0,1 0 0 0 0,-2 0 0 0 0,12 13 0 0 0,-16-13 41 0 0,1-1 0 0 0,-2 2 0 0 0,1-1 0 0 0,-1 1 0 0 0,-1 0 0 0 0,0 0 1 0 0,-1 1-1 0 0,0-1 0 0 0,0 1 0 0 0,1 14 0 0 0,-1-6 99 0 0,-2 0 0 0 0,-1 1-1 0 0,0-1 1 0 0,-2 0 0 0 0,-3 28-1 0 0,3-43 9 0 0,0 0 0 0 0,0 0 0 0 0,0 0 0 0 0,0 0 0 0 0,-1 0 0 0 0,0 0 0 0 0,0 0 0 0 0,-1 0 0 0 0,1 0 0 0 0,-1-1 0 0 0,0 1 0 0 0,0-1 0 0 0,0 0 0 0 0,-1 0 0 0 0,1 0 0 0 0,-1 0 0 0 0,-5 3 0 0 0,7-6-25 0 0,-1 0-1 0 0,1 1 0 0 0,-1-1 1 0 0,1-1-1 0 0,-1 1 0 0 0,1 0 1 0 0,-1 0-1 0 0,0-1 0 0 0,1 0 1 0 0,-1 1-1 0 0,0-1 0 0 0,1 0 1 0 0,-4-1-1 0 0,-35-7 84 0 0,28 5-89 0 0,-30-6-160 0 0,23 6-152 0 0,0-1 0 0 0,0-1 0 0 0,0-1-1 0 0,-22-11 1 0 0,37 15 187 0 0,-1-1 0 0 0,1-1 0 0 0,0 1 1 0 0,0-1-1 0 0,0 0 0 0 0,0 0 0 0 0,1 0 0 0 0,-1-1 0 0 0,1 1 0 0 0,0-1 0 0 0,1 0 0 0 0,-1 0 0 0 0,1-1 0 0 0,0 1 0 0 0,0-1 1 0 0,1 1-1 0 0,-1-1 0 0 0,-1-8 0 0 0,3 5 34 0 0,-1 1-1 0 0,2-1 1 0 0,-1 0 0 0 0,1 1 0 0 0,0-1 0 0 0,1 1-1 0 0,0-1 1 0 0,0 1 0 0 0,1-1 0 0 0,0 1 0 0 0,1-1-1 0 0,0 1 1 0 0,0 0 0 0 0,1 1 0 0 0,5-11 0 0 0,4-4-88 0 0,1 0 0 0 0,1 2 0 0 0,35-37 0 0 0,140-118 1419 0 0,-120 114-915 0 0,-55 48-213 0 0,0-1 0 0 0,-2 0 0 0 0,0-1 1 0 0,-1 0-1 0 0,20-32 0 0 0,-29 41-170 0 0,1 0 0 0 0,-1 0 0 0 0,-1-1 0 0 0,1 0-1 0 0,-1 1 1 0 0,0-1 0 0 0,0 0 0 0 0,-1 0 0 0 0,0 0 0 0 0,0 0 0 0 0,-1 0 0 0 0,0 0 0 0 0,0-1 0 0 0,-1 1 0 0 0,1 0-1 0 0,-2 0 1 0 0,1 0 0 0 0,-1 0 0 0 0,-3-8 0 0 0,3 11-176 0 0,0 0 0 0 0,0 0-1 0 0,-1 1 1 0 0,1-1 0 0 0,-1 1 0 0 0,0-1-1 0 0,0 1 1 0 0,0 0 0 0 0,0 0 0 0 0,-1 0 0 0 0,1 1-1 0 0,-1-1 1 0 0,0 1 0 0 0,-6-3 0 0 0,-6-3-7053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0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 7831 0 0,'0'0'603'0'0,"-1"-1"-396"0"0,0 0-73 0 0,-1 1 1 0 0,1-1 0 0 0,0 1 0 0 0,0-1-1 0 0,0 0 1 0 0,0 0 0 0 0,0 1-1 0 0,0-1 1 0 0,0 0 0 0 0,-1-2 0 0 0,2 3-49 0 0,0 0 0 0 0,0 0 0 0 0,0 0 0 0 0,0 0 0 0 0,0-1 0 0 0,0 1 1 0 0,0 0-1 0 0,0 0 0 0 0,0 0 0 0 0,0 0 0 0 0,0-1 0 0 0,0 1 0 0 0,0 0 1 0 0,0 0-1 0 0,0 0 0 0 0,0 0 0 0 0,0-1 0 0 0,0 1 0 0 0,0 0 0 0 0,0 0 1 0 0,0 0-1 0 0,0 0 0 0 0,0-1 0 0 0,1 1 0 0 0,-1 0 0 0 0,0 0 0 0 0,0 0 1 0 0,0 0-1 0 0,0 0 0 0 0,0 0 0 0 0,1-1 0 0 0,-1 1 0 0 0,0 0 0 0 0,0 0 0 0 0,0 0 1 0 0,0 0-1 0 0,0 0 0 0 0,1 0 0 0 0,20-4 4304 0 0,-18 4-5349 0 0,6-1 1276 0 0,0 0 1 0 0,0 1 0 0 0,-1 0 0 0 0,1 1 0 0 0,13 1 0 0 0,-10 0 255 0 0,25 0 1 0 0,34-4 745 0 0,72-4-22 0 0,-87 4-1182 0 0,-1 0-1535 0 0,-20-3-4805 0 0,-21 1-261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0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10135 0 0,'0'0'778'0'0,"0"0"-266"0"0,0 0 760 0 0,3-1 382 0 0,17-5 777 0 0,30-5-1 0 0,-7 5-796 0 0,85 0 0 0 0,-94 5-1243 0 0,18 0 4 0 0,11 1-132 0 0,-43 0-2276 0 0,29 2 0 0 0,-43-2-709 0 0,10-2-3636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0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0,'0'0'284'0'0,"0"0"3"0"0,0 0 705 0 0,0 0 325 0 0,0 0 69 0 0,0 0-53 0 0,0 0-273 0 0,0 0-120 0 0,0 0-20 0 0,0 0-55 0 0,0 0-202 0 0,0 0-88 0 0,0 0-21 0 0,0 0-48 0 0,0 0-197 0 0,0 0-86 0 0,0 0-21 0 0,0 0-3 0 0,0 0-6 0 0,0 0-1 0 0,0 0 0 0 0,0 0 35 0 0,0 0 145 0 0,0 0 63 0 0,0 0 11 0 0,3 3-15 0 0,2 4-293 0 0,0 0 1 0 0,-1 1-1 0 0,0 0 0 0 0,0 0 1 0 0,-1 0-1 0 0,0 0 0 0 0,0 0 1 0 0,1 11-1 0 0,-1-7-83 0 0,-1 0 1 0 0,-1 0-1 0 0,0 0 0 0 0,-1 1 1 0 0,-2 19-1 0 0,-12 182 573 0 0,14-208-615 0 0,0 1 0 0 0,0 0-1 0 0,1-1 1 0 0,0 1 0 0 0,4 12-1 0 0,2-7-12 0 0,-6-11 6 0 0,0 0 0 0 0,0 0 0 0 0,0 0 0 0 0,0-1 0 0 0,0 1 0 0 0,1 0 0 0 0,-1 0 0 0 0,0-1 0 0 0,1 1 0 0 0,-1-1 0 0 0,0 1 0 0 0,1-1 0 0 0,-1 0 0 0 0,1 1 0 0 0,-1-1 0 0 0,1 0 0 0 0,-1 0 0 0 0,1 0 0 0 0,-1 0 0 0 0,1 0 1 0 0,-1 0-1 0 0,3-1 0 0 0,0 0-253 0 0,0 0 1 0 0,0-1-1 0 0,-1 1 1 0 0,1-1-1 0 0,0 0 1 0 0,-1 0-1 0 0,6-4 1 0 0,11-11-6665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0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82 6879 0 0,'0'0'315'0'0,"-2"2"-7"0"0,-11 20-187 0 0,8-13-34 0 0,3-7 361 0 0,2-2 149 0 0,0 0 31 0 0,0 0 19 0 0,0 0 61 0 0,0 0 27 0 0,0 0 7 0 0,0 0 10 0 0,0 0 34 0 0,0 0 12 0 0,0 0 2 0 0,0 0-58 0 0,0 0-246 0 0,2-1-103 0 0,71-44 2343 0 0,-64 40-2576 0 0,1 1-1 0 0,0 0 1 0 0,-1 0 0 0 0,1 1 0 0 0,0 1 0 0 0,19-3 0 0 0,-7 1 10 0 0,73-10 317 0 0,-19 4-214 0 0,-28 3-127 0 0,0 1-1 0 0,1 3 1 0 0,60 4 0 0 0,-70 5-60 0 0,-38-6-82 0 0,-1 0-1 0 0,1 0 0 0 0,0 0 0 0 0,0 1 1 0 0,-1-1-1 0 0,1 0 0 0 0,0 1 0 0 0,-1-1 0 0 0,1 1 1 0 0,0-1-1 0 0,-1 0 0 0 0,1 1 0 0 0,-1 0 1 0 0,1-1-1 0 0,-1 1 0 0 0,1-1 0 0 0,-1 1 0 0 0,1 0 1 0 0,1 2 1 0 0,4 8-5 0 0,-6-9-9 0 0,0 0 0 0 0,0 0-1 0 0,0 0 1 0 0,-1 0 0 0 0,1 0-1 0 0,-1 0 1 0 0,1 0 0 0 0,-1 0 0 0 0,0 0-1 0 0,0 0 1 0 0,0 0 0 0 0,0-1-1 0 0,0 1 1 0 0,0 0 0 0 0,0-1-1 0 0,-3 3 1 0 0,-2 2-64 0 0,1 0 1 0 0,-13 9-1 0 0,6-7 52 0 0,-1 0-1 0 0,-1-1 1 0 0,1 0-1 0 0,-15 5 1 0 0,-12 5 8 0 0,-188 88 13 0 0,173-74 0 0 0,44-23 0 0 0,4 0-15 0 0,0 2-407 0 0,15-9 207 0 0,-5-2 275 0 0,28-3-13 0 0,7 0-10 0 0,47-1 0 0 0,-71 5-24 0 0,-1 1 0 0 0,0 0 0 0 0,0 1 0 0 0,0 1 0 0 0,-1 0-1 0 0,1 0 1 0 0,19 9 0 0 0,-11-2 31 0 0,-1 1 0 0 0,0 1 0 0 0,34 27 0 0 0,-41-28 20 0 0,-4-1-32 0 0,-7-8 43 0 0,-2-2-1 0 0,2 7 66 0 0,-1-7-132 0 0,-1 0 0 0 0,0 1 0 0 0,1-1 0 0 0,-1 1 0 0 0,0-1 0 0 0,0 1 0 0 0,1-1 0 0 0,-1 1 0 0 0,0-1 0 0 0,0 0 0 0 0,0 1 0 0 0,0-1 0 0 0,0 1 0 0 0,0 0-1 0 0,0-1 1 0 0,0 1 0 0 0,0-1 0 0 0,0 1 0 0 0,0 0 0 0 0,0 1 10 0 0,0 0-1 0 0,0-1 0 0 0,-1 1 1 0 0,1 0-1 0 0,0-1 1 0 0,-1 1-1 0 0,0 0 0 0 0,1-1 1 0 0,-1 1-1 0 0,0 0 1 0 0,0-1-1 0 0,0 1 1 0 0,0-1-1 0 0,0 0 0 0 0,0 1 1 0 0,-2 1-1 0 0,-6 5 6 0 0,0-1 0 0 0,-1 0 1 0 0,0 0-1 0 0,0-1 0 0 0,0 0 0 0 0,-1-1 0 0 0,0 0 0 0 0,-16 5 1 0 0,-9 1-33 0 0,-51 7 1 0 0,-147 19-72 0 0,221-35 68 0 0,5-4-108 0 0,7 1-260 0 0,1 1-94 0 0,3 0-20 0 0,20-1-656 0 0,10 1-1640 0 0,-13 1-2500 0 0,-18-1 64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0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58 3223 0 0,'-41'-1'-632'0'0,"31"1"5225"0"0,-1 1 6753 0 0,13-1-11169 0 0,1 0 1 0 0,0 1-1 0 0,0 0 0 0 0,0-1 1 0 0,-1 1-1 0 0,4 2 0 0 0,11 3 222 0 0,9-3 306 0 0,28 2 0 0 0,-4-2-94 0 0,311 9 1581 0 0,74-54-1011 0 0,-381 34-1077 0 0,12-1-16 0 0,181-17 211 0 0,-210 22-302 0 0,-24 3-11 0 0,25-1 1 0 0,-35 2-24 0 0,0 0 0 0 0,0 0 0 0 0,0 1 0 0 0,0 0 0 0 0,0-1 0 0 0,0 1 0 0 0,0 0-1 0 0,0 0 1 0 0,0 0 0 0 0,0 1 0 0 0,-1-1 0 0 0,6 4 0 0 0,-6-3-299 0 0,-2 1-607 0 0,0 0 592 0 0,-1 0-1 0 0,1 0 1 0 0,-1 1-1 0 0,1-1 0 0 0,-1 0 1 0 0,0 0-1 0 0,-2 4 0 0 0,-8 12-5456 0 0,-1-5-956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0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138 179 10135 0 0,'0'0'778'0'0,"0"0"-312"0"0,2-2 572 0 0,13-11-59 0 0,0 0 1 0 0,1 1 0 0 0,0 1 0 0 0,1 0-1 0 0,1 1 1 0 0,-1 1 0 0 0,29-10 0 0 0,138-36 269 0 0,-140 44-542 0 0,-35 8-638 0 0,0 0 0 0 0,0 1 0 0 0,0 0 0 0 0,1 1 0 0 0,-1 0 0 0 0,0 1 0 0 0,1-1 0 0 0,-1 2 0 0 0,17 2-1 0 0,-25-3-67 0 0,1 0 0 0 0,-1 1 0 0 0,0-1 0 0 0,0 0-1 0 0,0 1 1 0 0,0-1 0 0 0,0 1 0 0 0,0-1-1 0 0,0 1 1 0 0,0-1 0 0 0,-1 1 0 0 0,1 0-1 0 0,1 0 1 0 0,-1 1-22 0 0,0 0 0 0 0,0 0-1 0 0,0 0 1 0 0,0 1 0 0 0,-1-1 0 0 0,1 0-1 0 0,-1 0 1 0 0,1 0 0 0 0,-1 1 0 0 0,0-1-1 0 0,0 0 1 0 0,0 1 0 0 0,0-1-1 0 0,0 0 1 0 0,0 0 0 0 0,-1 1 0 0 0,0 1-1 0 0,0 2-78 0 0,-1 0 0 0 0,0 0 0 0 0,0 0 0 0 0,-1 0-1 0 0,-3 7 1 0 0,-2-2-44 0 0,0 1-1 0 0,-1-1 1 0 0,0-1-1 0 0,0 0 1 0 0,-1 0 0 0 0,-1-1-1 0 0,-19 14 1 0 0,-9 1-81 0 0,-42 20 0 0 0,34-19 206 0 0,-108 44 19 0 0,67-32 0 0 0,66-27 0 0 0,12-7 0 0 0,1 1 0 0 0,-1 1 0 0 0,1-1 0 0 0,0 1 0 0 0,1 1 0 0 0,-1 0 0 0 0,1 0 0 0 0,-9 10 0 0 0,8-4 0 0 0,-2 18-10 0 0,5-10-14 0 0,7-14 48 0 0,1-2-7 0 0,1 10 64 0 0,-1-11-39 0 0,0 0-1 0 0,0 0 1 0 0,0 0 0 0 0,0 0-1 0 0,0 0 1 0 0,1 0-1 0 0,-1-1 1 0 0,1 1-1 0 0,0-1 1 0 0,-1 0 0 0 0,1 0-1 0 0,0 0 1 0 0,0 0-1 0 0,1 0 1 0 0,-1-1-1 0 0,0 1 1 0 0,1-1 0 0 0,-1 0-1 0 0,1 0 1 0 0,6 1-1 0 0,5 0 115 0 0,-1 0-1 0 0,1-1 0 0 0,26-1 1 0 0,257-35 1081 0 0,-111 9-972 0 0,-172 25-254 0 0,-6 1-19 0 0,-1-1 0 0 0,0 0 0 0 0,9-2 0 0 0,8-6-592 0 0,-23 8 212 0 0,-2 1-689 0 0,0 0-303 0 0,0 0-55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0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43 245 12351 0 0,'-1'-1'564'0'0,"-7"-6"-341"0"0,0 0 0 0 0,1 0 0 0 0,-10-14 0 0 0,16 19 396 0 0,1 0-438 0 0,-1 0 1 0 0,1-1 0 0 0,1 1-1 0 0,-1-1 1 0 0,0 1-1 0 0,0-1 1 0 0,1 1-1 0 0,0 0 1 0 0,-1-1-1 0 0,1 1 1 0 0,0 0-1 0 0,0-1 1 0 0,0 1-1 0 0,0 0 1 0 0,1 0-1 0 0,-1 0 1 0 0,1 0-1 0 0,-1 0 1 0 0,1 0-1 0 0,3-2 1 0 0,12-11 314 0 0,2 2 0 0 0,-1 0 1 0 0,25-12-1 0 0,63-24 464 0 0,-88 42-826 0 0,-1 1 0 0 0,1 0 0 0 0,0 1 0 0 0,0 1 0 0 0,1 1 0 0 0,-1 1 0 0 0,24 0 0 0 0,-29 2-116 0 0,0 1 0 0 0,0 0 0 0 0,0 1 0 0 0,0 0 0 0 0,-1 1 0 0 0,1 1 0 0 0,-1 0 0 0 0,0 1 0 0 0,0 0 0 0 0,0 1 0 0 0,13 8 0 0 0,-16-8-19 0 0,7 4-3 0 0,-1 1 1 0 0,15 14-1 0 0,-26-23-9 0 0,-1 1 0 0 0,0 0 0 0 0,0 0 1 0 0,-1 0-1 0 0,1 1 0 0 0,-1-1 1 0 0,1 1-1 0 0,-1-1 0 0 0,0 1 0 0 0,-1 0 1 0 0,1 0-1 0 0,-1 0 0 0 0,1 0 1 0 0,-1 0-1 0 0,1 5 0 0 0,-2-5-13 0 0,-1-1 1 0 0,1 0-1 0 0,-1 0 0 0 0,1 0 1 0 0,-1 0-1 0 0,0 0 0 0 0,0 0 1 0 0,-1 0-1 0 0,1 0 0 0 0,0-1 1 0 0,-1 1-1 0 0,0 0 0 0 0,0-1 1 0 0,0 1-1 0 0,0-1 0 0 0,0 1 1 0 0,0-1-1 0 0,0 0 0 0 0,-1 0 1 0 0,1 0-1 0 0,-5 2 0 0 0,-5 4-61 0 0,-1-1 0 0 0,0 0 0 0 0,-17 6 0 0 0,-121 51 134 0 0,16 0 27 0 0,111-53-74 0 0,1 2 0 0 0,-1 0 0 0 0,2 1 0 0 0,0 2 0 0 0,-37 34 0 0 0,56-47 0 0 0,0 0 0 0 0,0 1 0 0 0,0-1 0 0 0,0 1 0 0 0,1 0 0 0 0,-4 8 0 0 0,5-11 0 0 0,1-1 0 0 0,-1 1 0 0 0,1 0 0 0 0,0 0 0 0 0,0 0 0 0 0,0 0 0 0 0,-1-1 0 0 0,1 1 0 0 0,0 0 0 0 0,0 0 0 0 0,0 0 0 0 0,0 0 0 0 0,0 0 0 0 0,1 1 0 0 0,0 0-3 0 0,0-1 0 0 0,0 1-1 0 0,1 0 1 0 0,-1-1 0 0 0,1 1-1 0 0,-1-1 1 0 0,1 0 0 0 0,-1 1-1 0 0,1-1 1 0 0,0 0 0 0 0,0 0-1 0 0,0 0 1 0 0,-1 0 0 0 0,1 0 0 0 0,0 0-1 0 0,2 0 1 0 0,36 9-13 0 0,6-6 266 0 0,0-2 0 0 0,82-6-1 0 0,-68 1-62 0 0,83-1 1080 0 0,150 16-1 0 0,-252-9-1980 0 0,0-1 0 0 0,61-6 0 0 0,-100 3-4862 0 0,-2 1-1807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4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31 10135 0 0,'0'0'464'0'0,"1"-1"-9"0"0,16-18-138 0 0,-15 17 170 0 0,-1 1-327 0 0,0 0 0 0 0,0 0 0 0 0,0 1 0 0 0,0-1 0 0 0,0 0 0 0 0,0 1 0 0 0,0-1 0 0 0,0 1 0 0 0,0-1 0 0 0,0 1 0 0 0,0-1 0 0 0,0 1 0 0 0,0 0 0 0 0,0 0 0 0 0,1-1 0 0 0,-1 1 0 0 0,0 0 0 0 0,0 0 0 0 0,0 0 0 0 0,1 0 0 0 0,1 1 0 0 0,-1-1 223 0 0,-2 0 113 0 0,0 0 14 0 0,0 0-67 0 0,0 0-222 0 0,3 13 654 0 0,-2-8-746 0 0,-1 1 0 0 0,0-1 0 0 0,0 1-1 0 0,0-1 1 0 0,0 1 0 0 0,-1-1 0 0 0,0 1 0 0 0,-3 9 0 0 0,-19 44-230 0 0,17-45 159 0 0,-51 96-58 0 0,30-61 0 0 0,17-33 0 0 0,7-10 0 0 0,0-1 0 0 0,0 0 0 0 0,0 1 0 0 0,0-1 0 0 0,1 1 0 0 0,0 0 0 0 0,0-1 0 0 0,1 1 0 0 0,-1 0 0 0 0,1 7 0 0 0,3-3 0 0 0,0-8 0 0 0,-1-1 0 0 0,1 0 0 0 0,-1 0 0 0 0,1 0 0 0 0,0 0 0 0 0,-1 0 0 0 0,1 0 0 0 0,0 0 0 0 0,0-1 0 0 0,0 1 0 0 0,0-1 0 0 0,-1 1 0 0 0,1-1 0 0 0,0 0 0 0 0,0 0 0 0 0,0 0 0 0 0,0 0 0 0 0,3 0 0 0 0,36-6 0 0 0,-40 6 0 0 0,17-3 0 0 0,101-25 0 0 0,43-14 1466 0 0,-135 38-1320 0 0,1 0-1 0 0,0 2 1 0 0,55 3-1 0 0,-72-1-145 0 0,0 1 0 0 0,0 1 0 0 0,0 0 0 0 0,-1 0 0 0 0,1 1 0 0 0,-1 0 0 0 0,0 1 0 0 0,0 0 0 0 0,0 1 0 0 0,18 11 0 0 0,-21-9 0 0 0,-2 2 0 0 0,-5-1 0 0 0,-1-7-149 0 0,0 0-1 0 0,0 0 1 0 0,1 0-1 0 0,-1-1 1 0 0,0 1 0 0 0,0 0-1 0 0,0-1 1 0 0,0 1-1 0 0,0-1 1 0 0,0 1-1 0 0,0-1 1 0 0,0 1 0 0 0,0-1-1 0 0,0 0 1 0 0,0 0-1 0 0,0 1 1 0 0,0-1-1 0 0,-1 0 1 0 0,1 0 0 0 0,0 0-1 0 0,0 0 1 0 0,0 0-1 0 0,0 0 1 0 0,0-1-1 0 0,-2 1 1 0 0,-7-3-6334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10135 0 0,'0'0'231'0'0,"0"0"29"0"0,0 0 19 0 0,1 1-41 0 0,2 2-200 0 0,0 0 0 0 0,-1 0-1 0 0,1-1 1 0 0,0 1 0 0 0,0-1-1 0 0,1 0 1 0 0,-1 0 0 0 0,0 0-1 0 0,1 0 1 0 0,-1 0 0 0 0,1-1-1 0 0,0 0 1 0 0,-1 0 0 0 0,1 0 0 0 0,0 0-1 0 0,0 0 1 0 0,0-1 0 0 0,5 1-1 0 0,5-2 436 0 0,0 0 0 0 0,0-1 0 0 0,25-6 0 0 0,-3 0-17 0 0,22-3 348 0 0,75-10 952 0 0,-26 3-256 0 0,5 1-360 0 0,-48 9-2417 0 0,-35 5-5190 0 0</inkml:trace>
  <inkml:trace contextRef="#ctx0" brushRef="#br0" timeOffset="1">917 178 15663 0 0,'0'0'719'0'0,"-1"2"-20"0"0,-6 23-629 0 0,-1-2 1 0 0,-1 1-1 0 0,-1-1 1 0 0,-2-1-1 0 0,-16 27 1 0 0,7-18-575 0 0,-1-1-1 0 0,-50 52 1 0 0,71-81-144 0 0,1-1-572 0 0,0 0-253 0 0,3-1-51 0 0,11-5-11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11975 0 0,'0'0'547'0'0,"0"0"-11"0"0,-1 1-344 0 0,-2 4-105 0 0,0 1 1 0 0,0-1-1 0 0,1 1 0 0 0,0 0 0 0 0,-3 10 1 0 0,-4 11 348 0 0,2-7-349 0 0,-80 219 943 0 0,16 34-1030 0 0,70-268 0 0 0,-80 521 0 0 0,76-416 1883 0 0,14-119-1718 0 0,99-128-165 0 0,-77 95 0 0 0,1 1 0 0 0,49-49 0 0 0,-69 80 0 0 0,1 0 0 0 0,0 0 0 0 0,0 1 0 0 0,1 1 0 0 0,0 0 0 0 0,1 1 0 0 0,-1 1 0 0 0,28-8 0 0 0,-39 13 4 0 0,1 0 1 0 0,-1 0-1 0 0,1 1 0 0 0,-1-1 0 0 0,1 1 1 0 0,-1 0-1 0 0,1 0 0 0 0,0 1 0 0 0,-1-1 0 0 0,1 0 1 0 0,-1 1-1 0 0,1 0 0 0 0,-1 0 0 0 0,1 0 0 0 0,-1 1 1 0 0,0-1-1 0 0,0 1 0 0 0,1-1 0 0 0,-1 1 0 0 0,0 0 1 0 0,0 1-1 0 0,-1-1 0 0 0,1 0 0 0 0,4 6 1 0 0,-2-3 23 0 0,-1 1 0 0 0,0 1 0 0 0,-1-1 0 0 0,1 0 0 0 0,-1 1 0 0 0,0 0 0 0 0,-1 0 0 0 0,1 0 1 0 0,-1 0-1 0 0,-1 0 0 0 0,2 9 0 0 0,-2-2 95 0 0,0-1 1 0 0,0 1-1 0 0,-1 0 1 0 0,-1-1-1 0 0,-1 1 1 0 0,1-1-1 0 0,-2 1 1 0 0,0-1-1 0 0,-1 0 1 0 0,0 0-1 0 0,-1-1 1 0 0,-7 14-1 0 0,9-19-131 0 0,-8 18-185 0 0,11-23-858 0 0,0-2-385 0 0,2 0-78 0 0,8 0-20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4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17503 0 0,'0'0'399'0'0,"0"0"60"0"0,0 0 21 0 0,0 0-59 0 0,1 2-276 0 0,0 5-143 0 0,-1 0 0 0 0,0 0 0 0 0,-1-1 0 0 0,1 1 0 0 0,-1 0 0 0 0,0-1 0 0 0,-3 10 0 0 0,-2 8-2 0 0,-26 129-25 0 0,-8 46 493 0 0,25-38 1104 0 0,14-127-1561 0 0,1-1 0 0 0,9 62 0 0 0,10 62-11 0 0,-19-152-69 0 0,0 0-1 0 0,-1 0 1 0 0,0 1-1 0 0,0-1 1 0 0,0 0-1 0 0,-1 0 1 0 0,1-1-1 0 0,-4 7 1 0 0,-5 8-6278 0 0,9-18 103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4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11975 0 0,'0'0'267'0'0,"0"0"42"0"0,0 0 17 0 0,0 0-28 0 0,0 0-287 0 0,0 0-1 0 0,0 0 1 0 0,0 0-1 0 0,0 0 1 0 0,0 0 0 0 0,0-1-1 0 0,0 1 1 0 0,0 0-1 0 0,0 0 1 0 0,0 0-1 0 0,0 0 1 0 0,0 0-1 0 0,0 0 1 0 0,0 0-1 0 0,0 0 1 0 0,0-1-1 0 0,0 1 1 0 0,0 0 0 0 0,0 0-1 0 0,0 0 1 0 0,0 0-1 0 0,0 0 1 0 0,1 0-1 0 0,-1 0 1 0 0,0 0-1 0 0,0 0 1 0 0,0 0-1 0 0,0 0 1 0 0,0 0-1 0 0,0-1 1 0 0,0 1 0 0 0,0 0-1 0 0,0 0 1 0 0,1 0-1 0 0,-1 0 1 0 0,0 0-1 0 0,0 0 1 0 0,0 0-1 0 0,0 0 1 0 0,0 0-1 0 0,0 0 1 0 0,0 0-1 0 0,0 0 1 0 0,1 0 0 0 0,-1 0-1 0 0,0 0 1 0 0,0 0-1 0 0,0 0 1 0 0,0 0-1 0 0,0 0 1 0 0,0 1-1 0 0,7-1 295 0 0,-1 1-1 0 0,0 1 0 0 0,0-1 1 0 0,0 1-1 0 0,0 1 1 0 0,-1-1-1 0 0,1 1 0 0 0,0-1 1 0 0,6 6-1 0 0,-6-4-67 0 0,-1 1-1 0 0,0-1 1 0 0,0 1-1 0 0,0 0 1 0 0,-1 0 0 0 0,1 1-1 0 0,4 7 1 0 0,22 44 949 0 0,-17-29-681 0 0,2 2 94 0 0,38 80-78 0 0,-52-106-521 0 0,5 13 0 0 0,-1-1 0 0 0,0 1 0 0 0,4 28 0 0 0,-9-40 0 0 0,0 0 0 0 0,-1 0 0 0 0,0 0 0 0 0,0 1 0 0 0,0-1 0 0 0,-1 0 0 0 0,0 0 0 0 0,0 0 0 0 0,0 0 0 0 0,0 0 0 0 0,-1 0 0 0 0,0 0 0 0 0,0 0 0 0 0,0-1 0 0 0,-1 1 0 0 0,-5 7 0 0 0,2-5-9 0 0,1 0-1 0 0,-2 0 0 0 0,1-1 1 0 0,-1 0-1 0 0,0 0 0 0 0,-9 5 1 0 0,11-8-251 0 0,0 0 1 0 0,0 0 0 0 0,0-1-1 0 0,-1 0 1 0 0,1 0 0 0 0,-1 0-1 0 0,1-1 1 0 0,-1 0 0 0 0,1 0 0 0 0,-12 1-1 0 0,16-12-900 0 0,1 7 897 0 0,0 0-1 0 0,1 0 0 0 0,-1 0 1 0 0,1 0-1 0 0,-1 0 1 0 0,1 0-1 0 0,0 0 1 0 0,0 1-1 0 0,1-1 0 0 0,-1 0 1 0 0,1 1-1 0 0,-1-1 1 0 0,1 1-1 0 0,0-1 1 0 0,3-2-1 0 0,12-15-1271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4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40 10135 0 0,'0'0'231'0'0,"-2"-1"29"0"0,0 1-222 0 0,0 0 0 0 0,-1 1 1 0 0,1-1-1 0 0,0 0 0 0 0,0 1 0 0 0,-1-1 0 0 0,1 1 0 0 0,0 0 1 0 0,0 0-1 0 0,0 0 0 0 0,0 0 0 0 0,0 0 0 0 0,0 0 1 0 0,-3 3-1 0 0,-31 26 373 0 0,15-11 1162 0 0,20-18-1061 0 0,1-1 0 0 0,0 0 0 0 0,0 0 0 0 0,0 0 0 0 0,0 0 0 0 0,0 0 0 0 0,0 0 0 0 0,0 0 0 0 0,22-7 1024 0 0,-10 4-1158 0 0,-1-1 0 0 0,1 0-1 0 0,-1 0 1 0 0,13-8 0 0 0,-9 5-251 0 0,25-9 1 0 0,3 3 379 0 0,0 3 1 0 0,58-8-1 0 0,-80 16-441 0 0,0 1 0 0 0,0 1-1 0 0,0 0 1 0 0,0 2 0 0 0,0 0 0 0 0,0 2-1 0 0,22 5 1 0 0,-38-7-66 0 0,0 0 0 0 0,0 0 0 0 0,1 0 0 0 0,-1 1 0 0 0,-1-1 0 0 0,1 1 0 0 0,0 0 0 0 0,4 5 0 0 0,-8-8 0 0 0,0 1 0 0 0,-1-1 0 0 0,1 1 0 0 0,0 0 0 0 0,-1-1 0 0 0,1 1 0 0 0,-1-1 0 0 0,1 1 0 0 0,-1 0 0 0 0,0 0 0 0 0,1-1 0 0 0,-1 1 0 0 0,0 0 0 0 0,1 0 0 0 0,-1 1 0 0 0,-2 3 0 0 0,2-4 0 0 0,-3 3 0 0 0,0 1 0 0 0,1 0 0 0 0,-1-1 0 0 0,-1 0 0 0 0,1 0 0 0 0,-1 0 0 0 0,1 0 0 0 0,-9 6 0 0 0,-1 2 0 0 0,-7 6 0 0 0,0-2 0 0 0,-1-1 0 0 0,-29 17 0 0 0,4-3 0 0 0,-152 83-1976 0 0,202-114 1974 0 0,0 1 0 0 0,0 0 1 0 0,-1 0-1 0 0,1 1 0 0 0,0-1 0 0 0,0 1 0 0 0,0 0 0 0 0,1 0 0 0 0,3 1 0 0 0,53 7-18 0 0,0 0-1397 0 0,40-1 809 0 0,52-2 608 0 0,-144-5 125 0 0,-1 1-1 0 0,0 0 1 0 0,-1 1-1 0 0,1 0 1 0 0,0 0-1 0 0,0 1 1 0 0,8 3-1 0 0,-13-4-74 0 0,0 0 0 0 0,0 0 0 0 0,0 0-1 0 0,-1 0 1 0 0,1 0 0 0 0,0 0 0 0 0,-1 1 0 0 0,0-1-1 0 0,0 1 1 0 0,0-1 0 0 0,0 1 0 0 0,0 0 0 0 0,0 0-1 0 0,-1 0 1 0 0,1 0 0 0 0,-1 0 0 0 0,0 0 0 0 0,0 1-1 0 0,1 4 1 0 0,-1-1-50 0 0,-1 0 0 0 0,1 0 0 0 0,-1-1 0 0 0,-1 1 0 0 0,1 0 0 0 0,-1 0 0 0 0,0-1 0 0 0,-1 1 0 0 0,0-1 0 0 0,0 1 0 0 0,0-1 0 0 0,-1 0 0 0 0,0 0 0 0 0,0 0 0 0 0,0 0 0 0 0,-1 0 0 0 0,0-1 0 0 0,0 1 0 0 0,-8 6 0 0 0,0 1 0 0 0,-1-1 0 0 0,-1 0 0 0 0,0-2 0 0 0,0 1 0 0 0,-1-2 0 0 0,-21 11 0 0 0,-20 7 512 0 0,-1-3 0 0 0,-2-3 0 0 0,-106 25 0 0 0,152-43-512 0 0,0-1 0 0 0,0 0 0 0 0,0-1 0 0 0,-19-2 0 0 0,31 1-2 0 0,0 0-1 0 0,0 0 1 0 0,0 0 0 0 0,0 0-1 0 0,0 0 1 0 0,1 0-1 0 0,-1 0 1 0 0,0-1-1 0 0,0 1 1 0 0,0 0 0 0 0,0-1-1 0 0,0 1 1 0 0,0-1-1 0 0,0 1 1 0 0,1-1 0 0 0,-1 1-1 0 0,0-1 1 0 0,0 0-1 0 0,-1-1 1 0 0,2 2-75 0 0,0-1 1 0 0,0 0-1 0 0,-1 0 0 0 0,1 1 0 0 0,0-1 1 0 0,0 0-1 0 0,0 0 0 0 0,0 0 0 0 0,0 1 1 0 0,0-1-1 0 0,0 0 0 0 0,0 0 0 0 0,0 1 1 0 0,0-1-1 0 0,0 0 0 0 0,0 0 0 0 0,1 0 1 0 0,-1-1-1 0 0,3-2-308 0 0,-1 0 0 0 0,0 0-1 0 0,1 0 1 0 0,0 0 0 0 0,0 0 0 0 0,3-3 0 0 0,14-12-1149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6:4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96 223 3223 0 0,'-1'2'240'0'0,"-5"5"-275"0"0,1-1 2340 0 0,-1 1 0 0 0,-7 12 0 0 0,5-1-2087 0 0,1 9 177 0 0,1 5-236 0 0,5-29-79 0 0,1-3-6 0 0,0 24 676 0 0,0-22-560 0 0,0-2 8 0 0,0 0 2 0 0,0 0-17 0 0,0 0-72 0 0,0 3-30 0 0,-5 21 64 0 0,5 38-145 0 0,2 11-87 0 0,0-52 12 0 0,0 8-16 0 0,0-5-56 0 0,-1-1-1 0 0,-3 28 0 0 0,0-38 102 0 0,1-5 17 0 0,1-1 0 0 0,-1 1-1 0 0,2 0 1 0 0,0 9 0 0 0,1 61 685 0 0,-2-64-596 0 0,0 8-36 0 0,0-16 8 0 0,7 15-12 0 0,-2 2-20 0 0,-4-20 0 0 0,7 18 0 0 0,14 25-84 0 0,-13-21 25 0 0,-6-16 45 0 0,1 0 1 0 0,-1-1 0 0 0,2 1-1 0 0,-1-1 1 0 0,8 11-1 0 0,8 21 14 0 0,-20-39 0 0 0,1 1 0 0 0,-1-1 0 0 0,1 1 0 0 0,0-1 0 0 0,-1 1 0 0 0,1-1 0 0 0,0 0 0 0 0,0 0 0 0 0,0 1 0 0 0,0-1 0 0 0,0 0 0 0 0,1 2 0 0 0,0-3 0 0 0,-1 1 0 0 0,0 0 0 0 0,0 0 0 0 0,-1 1 0 0 0,1-1 0 0 0,0 0 0 0 0,0 0 0 0 0,-1 0 0 0 0,1 1 0 0 0,0-1 0 0 0,-1 0 0 0 0,1 3 0 0 0,12 20 186 0 0,-11-22-60 0 0,8 29 887 0 0,-3-13-443 0 0,12 40 231 0 0,-11-43-714 0 0,-6-12-90 0 0,0 1-1 0 0,0-1 1 0 0,0 1 0 0 0,-1-1-1 0 0,0 1 1 0 0,1-1 0 0 0,0 7-1 0 0,2 7-102 0 0,-1 1 0 0 0,-1-1 0 0 0,-1 1 0 0 0,0-1 0 0 0,-3 32 0 0 0,1-41 192 0 0,-1 1 0 0 0,1-1 0 0 0,-1 0-1 0 0,-1 0 1 0 0,-4 9 0 0 0,-8 29 646 0 0,12-32-668 0 0,-2 7 361 0 0,2 1-1 0 0,-3 32 0 0 0,0 34-424 0 0,5-79 0 0 0,1 1 0 0 0,-1-1 0 0 0,-1 0 0 0 0,0 0 0 0 0,0 0 0 0 0,-5 11 0 0 0,0 1 0 0 0,-32 101 0 0 0,35-110 105 0 0,-12 20 0 0 0,12-24 79 0 0,0 0-1 0 0,1 0 1 0 0,-1 0 0 0 0,1 1 0 0 0,1-1-1 0 0,-2 11 1 0 0,0 3 285 0 0,-1 26-362 0 0,3-27-261 0 0,-5 58-124 0 0,-1-23 296 0 0,2-22 193 0 0,-1 57 0 0 0,6-78-170 0 0,0-1-1 0 0,-4 17 1 0 0,2-16-18 0 0,1 0 1 0 0,0 18-1 0 0,1-14-23 0 0,-4 23 0 0 0,0 4 0 0 0,-2 2 0 0 0,-3-7 0 0 0,9-35 2 0 0,-1 8 40 0 0,1 16-22 0 0,0-8-20 0 0,1-17 0 0 0,2 19 0 0 0,2 8 0 0 0,1-8-39 0 0,3-3 6 0 0,0 11 33 0 0,-4-20 0 0 0,-2-5 0 0 0,-1 0 0 0 0,1 0 0 0 0,-1-1 0 0 0,0 1 0 0 0,0 6 0 0 0,1 0 0 0 0,23 121 0 0 0,-6-16 0 0 0,-17-101 0 0 0,0 30-5 0 0,-2-31-15 0 0,1 0 1 0 0,2 14-1 0 0,0-7-24 0 0,-1 0 0 0 0,-1 0 0 0 0,-2 27 0 0 0,6 28 44 0 0,-5-43 0 0 0,4 142 0 0 0,13-30 0 0 0,-2-32 0 0 0,-11-80 0 0 0,-2-20 0 0 0,0 0 0 0 0,-1 19 0 0 0,-2 47-3 0 0,-2 34 81 0 0,1-94-20 0 0,1 0-1 0 0,1-1 1 0 0,0 1 0 0 0,1 0 0 0 0,6 28 0 0 0,-7-41-46 0 0,5 23-14 0 0,-3-17 4 0 0,-1-4-5 0 0,1 1 0 0 0,1-1 0 0 0,5 14 0 0 0,14 33-427 0 0,-20-47 413 0 0,1-1-1 0 0,-1 1 1 0 0,-1 0 0 0 0,2 8-1 0 0,0 4 17 0 0,-2-17 1 0 0,0 0 0 0 0,-1 1 0 0 0,1-1 0 0 0,-1 0 0 0 0,0 1 0 0 0,0-1 0 0 0,0 1 0 0 0,0-1 0 0 0,-1 4 0 0 0,0 5 0 0 0,7 41 352 0 0,-1-16-35 0 0,-3-20-238 0 0,1 9-8 0 0,-3-18-55 0 0,0 0 0 0 0,1 0 0 0 0,1 0 0 0 0,3 12 0 0 0,1 6 49 0 0,-5-23-56 0 0,0 1-1 0 0,-1-1 1 0 0,1 0 0 0 0,-1 1-1 0 0,1-1 1 0 0,-1 4 0 0 0,0-5-5 0 0,0 0 0 0 0,0-1 0 0 0,0 1 1 0 0,1-1-1 0 0,-1 1 0 0 0,1 0 0 0 0,-1-1 1 0 0,1 1-1 0 0,0-1 0 0 0,0 1 0 0 0,-1-1 0 0 0,1 0 1 0 0,0 1-1 0 0,2 1 0 0 0,-1 1 7 0 0,1 0 1 0 0,-1 1-1 0 0,0 0 0 0 0,2 6 0 0 0,2 7-3 0 0,4 19-10 0 0,2 4 15 0 0,-10-36 8 0 0,-1 0 0 0 0,1 0-1 0 0,-1 0 1 0 0,1 9 0 0 0,0 0 7 0 0,8 19 133 0 0,-7-27-132 0 0,-1 0 1 0 0,0 0-1 0 0,3 13 1 0 0,-5-13-1 0 0,1-2-18 0 0,-1-1-1 0 0,1 0 0 0 0,0 1 1 0 0,0-1-1 0 0,0 0 0 0 0,1 0 1 0 0,-1 0-1 0 0,1 0 0 0 0,2 4 1 0 0,4 8 2 0 0,-5-9-13 0 0,1 0 0 0 0,-1 0 0 0 0,-1 1 0 0 0,4 9 0 0 0,-5-12 3 0 0,-1-1 0 0 0,1 1-1 0 0,1-1 1 0 0,-1 0 0 0 0,3 5-1 0 0,3-1 69 0 0,-4-5-17 0 0,-1 0 77 0 0,-1-1-106 0 0,0 1-1 0 0,1-1 1 0 0,-1 1-1 0 0,0-1 1 0 0,1 0-1 0 0,-1 0 1 0 0,1 1-1 0 0,0-1 1 0 0,-1 0-1 0 0,1-1 1 0 0,0 1-1 0 0,-1 0 1 0 0,4 1-1 0 0,-3-1 17 0 0,24 14 332 0 0,-20-12-360 0 0,-1 0 0 0 0,1-1-1 0 0,0 1 1 0 0,0-1 0 0 0,0-1-1 0 0,0 1 1 0 0,0-1-1 0 0,0 0 1 0 0,0 0 0 0 0,12-1-1 0 0,-3 2-12 0 0,0 4 0 0 0,9 5-61 0 0,-16-2 27 0 0,-4-2 17 0 0,2 0-3 0 0,-1-1-1 0 0,0 2 1 0 0,-1-1 0 0 0,1 1-1 0 0,-1-1 1 0 0,-1 1 0 0 0,1 1-1 0 0,-1-1 1 0 0,3 16 0 0 0,4 12-25 0 0,-5-20 43 0 0,-2-6 6 0 0,0 0 1 0 0,9 17-1 0 0,-9-22 19 0 0,-1 0 0 0 0,1-1 0 0 0,0 1 0 0 0,1-1 0 0 0,-1 1 1 0 0,1-1-1 0 0,-1 0 0 0 0,7 5 0 0 0,3-2 29 0 0,-8-6-51 0 0,12 6-1 0 0,-12-5 0 0 0,19 2 0 0 0,42 8 0 0 0,-34-5 0 0 0,48 2 0 0 0,-70-8 0 0 0,-6-1 0 0 0,0 0 0 0 0,-1 1 0 0 0,1 0 0 0 0,0-1 0 0 0,0 1 0 0 0,-1 1 0 0 0,6 1 0 0 0,15 4 0 0 0,-5 3 0 0 0,0 0 0 0 0,-16-9 0 0 0,-1 0 0 0 0,1 0 0 0 0,0 1-1 0 0,-1-1 1 0 0,0 1 0 0 0,1 0 0 0 0,-1 0-1 0 0,3 2 1 0 0,2 4 55 0 0,21 16-44 0 0,1 5 42 0 0,-27-27-42 0 0,0 0 0 0 0,0 0 0 0 0,0-1 0 0 0,0 2 0 0 0,0-1 0 0 0,0 0 0 0 0,-1 0 0 0 0,1 1 0 0 0,-1-1 0 0 0,1 1 0 0 0,-1-1 0 0 0,0 1 0 0 0,1 4 0 0 0,1 1 30 0 0,9 14 64 0 0,-9-15-38 0 0,1-1 0 0 0,0 1 0 0 0,0-1 0 0 0,9 10 0 0 0,-4-5-67 0 0,1 3 0 0 0,-5-11 0 0 0,-1-2 0 0 0,63 32 0 0 0,-54-27 0 0 0,12 6 0 0 0,-17-10 0 0 0,34 7 0 0 0,-11-2 0 0 0,-9-3 0 0 0,-20-3 0 0 0,19-1 0 0 0,9 5 0 0 0,-15-3 0 0 0,45 1 0 0 0,-16-6-64 0 0,-12-1 64 0 0,49 0 64 0 0,-58 1-64 0 0,-12 3 0 0 0,-1-2 0 0 0,0 1 0 0 0,1-1 0 0 0,-1-1 0 0 0,13-5 0 0 0,76-20 64 0 0,18-5 8 0 0,-85 27-72 0 0,-20 3 0 0 0,-7 1 0 0 0,0 1 0 0 0,1-1 0 0 0,-1 1 0 0 0,10 0 0 0 0,-11 1 0 0 0,0-1 0 0 0,-1 1 0 0 0,1-1 0 0 0,0 0 0 0 0,0 0 0 0 0,-1 0 0 0 0,6-2 0 0 0,4-1 0 0 0,18 0 0 0 0,84-5 64 0 0,-109 9-64 0 0,22-4 0 0 0,-14 0 0 0 0,-1 0 0 0 0,24-12 0 0 0,-22 9 0 0 0,26-8 0 0 0,-19 10 0 0 0,-5-2 0 0 0,3-4 0 0 0,63-33 64 0 0,-56 27-36 0 0,-22 14-16 0 0,-1-1-1 0 0,1 1 1 0 0,9-3 0 0 0,-2 1-6 0 0,0-1 1 0 0,0 1 0 0 0,0-2-1 0 0,-1 0 1 0 0,0 0 0 0 0,0-1-1 0 0,18-18 1 0 0,-28 25-4 0 0,0 0-1 0 0,-1 0 1 0 0,1 0 0 0 0,0-1-1 0 0,0 1 1 0 0,0 0 0 0 0,0 0-1 0 0,1 0 1 0 0,-1 1 0 0 0,0-1-1 0 0,0 0 1 0 0,1 0 0 0 0,-1 1-1 0 0,2-2 1 0 0,2 0 10 0 0,-1-2 0 0 0,16-11-15 0 0,9-1 2 0 0,-5-3 0 0 0,15-11 0 0 0,-34 28 0 0 0,-3 2 0 0 0,0-1 0 0 0,0 0 0 0 0,-1 1 0 0 0,1-1 0 0 0,0 0 0 0 0,-1 0 0 0 0,1 0 0 0 0,-1 0 0 0 0,1 0 0 0 0,-1 0 0 0 0,0 0 0 0 0,2-2 0 0 0,9-7 0 0 0,-8 7 0 0 0,0 0 0 0 0,0 0 0 0 0,0 0 0 0 0,0 0 0 0 0,0-1 0 0 0,-1 0 0 0 0,5-5 0 0 0,8-11 0 0 0,4-12 146 0 0,-15 23-83 0 0,0 0 1 0 0,9-10-1 0 0,-9 13-53 0 0,-1-1-1 0 0,0 1 0 0 0,0-1 1 0 0,0 0-1 0 0,-1-1 1 0 0,0 1-1 0 0,0 0 0 0 0,-1-1 1 0 0,0 0-1 0 0,1-9 1 0 0,2-3 10 0 0,12-35 0 0 0,-15 50-20 0 0,6-18 0 0 0,-5 8 13 0 0,0 0 1 0 0,0-16-1 0 0,-2 16 0 0 0,1-1 1 0 0,4-15-1 0 0,10-48-68 0 0,5-15-42 0 0,-13 60 66 0 0,8-62-1 0 0,-4 17 15 0 0,-5 44 23 0 0,-1 5 18 0 0,-1 0 0 0 0,3-49 1 0 0,-7 21 103 0 0,1 26-45 0 0,-7-64-1 0 0,2 71-54 0 0,0-1 0 0 0,2-31 0 0 0,0 43 7 0 0,1 0-1 0 0,-2 0 1 0 0,-4-20 0 0 0,3 18 4 0 0,0 0 0 0 0,0-21 0 0 0,0-132-14 0 0,0-45 41 0 0,5 145-48 0 0,13-75 1 0 0,2-12-19 0 0,-6 31 0 0 0,-9 89 0 0 0,-1 0 0 0 0,-1 0 0 0 0,-3 0 0 0 0,0 0 0 0 0,-3 1 0 0 0,-18-69 0 0 0,1 24 116 0 0,-15-44 125 0 0,27 90-85 0 0,-12-70 0 0 0,5-38-73 0 0,-11-54-35 0 0,24 167-48 0 0,-2-56 0 0 0,3 20 0 0 0,-4-81 11 0 0,-3-19 84 0 0,-4-26-150 0 0,13 174 67 0 0,-1 1-1 0 0,-1 1 1 0 0,-1-1 0 0 0,0 1 0 0 0,0-1 0 0 0,-2 2 0 0 0,0-1 0 0 0,-13-20-1 0 0,6 10 18 0 0,-16-42 0 0 0,6 12-12 0 0,12 24-17 0 0,1 0 0 0 0,2-1 0 0 0,-10-53 0 0 0,11 43 0 0 0,-19-55 0 0 0,21 80-5 0 0,-6-14-57 0 0,2-1-1 0 0,-12-58 1 0 0,19 69 61 0 0,-9-76-10 0 0,7 54-4 0 0,-2-1 0 0 0,-3 2 0 0 0,-22-67 0 0 0,25 91 15 0 0,0 0 0 0 0,-20-33 0 0 0,25 48 5 0 0,1 1-4 0 0,0 1 0 0 0,1 0 0 0 0,-1 0 0 0 0,0 0 0 0 0,0 0 0 0 0,0 0-1 0 0,0 0 1 0 0,0 0 0 0 0,0 0 0 0 0,0 1 0 0 0,-1-1 0 0 0,-1-1 0 0 0,-7-5 46 0 0,-66-37 81 0 0,56 34-169 0 0,-27-12 1 0 0,-12-4-170 0 0,40 16 195 0 0,13 8 15 0 0,0-1 1 0 0,0 0-1 0 0,-8-6 1 0 0,-18-14 76 0 0,-2 1 1 0 0,-56-27-1 0 0,59 37-77 0 0,-1 1 0 0 0,-1 2 0 0 0,-63-10 0 0 0,65 14 0 0 0,13 3-25 0 0,-1 0 0 0 0,-23 1-1 0 0,-21 0-26 0 0,-121-5 26 0 0,55 5 25 0 0,77 0 42 0 0,-38-3 65 0 0,-10-5 38 0 0,46 8-144 0 0,46 1-8 0 0,0 0 0 0 0,0 0-1 0 0,-15 4 1 0 0,0 0-19 0 0,-29 4 12 0 0,47-7 16 0 0,-1 1-1 0 0,1-2 1 0 0,-1 1 0 0 0,-6-1-1 0 0,0 1 1 0 0,-24 2-1 0 0,1 2-12 0 0,9-1-41 0 0,10-3 52 0 0,12-2 3 0 0,-3-3-3 0 0,-22 2-12 0 0,-20 4-118 0 0,47-2 125 0 0,0 0 0 0 0,-1 0 1 0 0,1 0-1 0 0,0 0 0 0 0,-1 0 0 0 0,1 0 0 0 0,0 0 0 0 0,0 1 0 0 0,-1-1 1 0 0,1 1-1 0 0,-4 1 0 0 0,-2 1-9 0 0,-30 8-52 0 0,-11 2 54 0 0,29-3-40 0 0,-4 4 39 0 0,-14 4 14 0 0,20-12 0 0 0,16-6 0 0 0,-3 0 0 0 0,-27 11 0 0 0,-14 0 0 0 0,25-6-6 0 0,12-2-2 0 0,-1-1 0 0 0,1 1 0 0 0,0 0 0 0 0,0 1 1 0 0,-11 6-1 0 0,13-7-7 0 0,-6 4-35 0 0,-2-1-1 0 0,-19 5 0 0 0,20-6 47 0 0,-12 4 28 0 0,1 0 0 0 0,-42 23 0 0 0,58-27-19 0 0,-21 7 46 0 0,-4 0-43 0 0,34-12-8 0 0,-8 2 0 0 0,4-2 0 0 0,-1-1 0 0 0,0 1 0 0 0,1 0 0 0 0,-1 1 0 0 0,1-1 0 0 0,-7 2 0 0 0,5-1 0 0 0,0 1 0 0 0,-6 7 0 0 0,3 0 0 0 0,-2-4 0 0 0,-5 1 0 0 0,13-4 0 0 0,3-1 0 0 0,-1 0 0 0 0,0 0 0 0 0,1 0 0 0 0,-1-1 0 0 0,0 1 0 0 0,0 0 0 0 0,1 0 0 0 0,-1-1 0 0 0,0 1 0 0 0,0 0 0 0 0,0-1 0 0 0,0 1 0 0 0,0-1 0 0 0,0 1 0 0 0,0-1 0 0 0,-1 1 0 0 0,-9 3 0 0 0,0-2 0 0 0,1 2 0 0 0,0 0 0 0 0,0-3 0 0 0,-1 0 0 0 0,3 1 11 0 0,7-2 21 0 0,1 0-83 0 0,0 0-54 0 0,0 0-14 0 0,0 0-1 0 0,0 0-12 0 0,0 0-49 0 0,0 0-19 0 0,0 0-7 0 0,0 0-1 0 0,0 0 0 0 0,14 2-641 0 0,-2-2 386 0 0,-12 0 441 0 0,1 0 1 0 0,-1 0-1 0 0,1 0 0 0 0,-1 0 0 0 0,1 0 1 0 0,-1 0-1 0 0,1 0 0 0 0,-1 0 0 0 0,1 0 1 0 0,0-1-1 0 0,-1 1 0 0 0,1 0 0 0 0,-1 0 1 0 0,1-1-1 0 0,-1 1 0 0 0,0 0 0 0 0,1 0 1 0 0,-1-1-1 0 0,1 1 0 0 0,-1-1 0 0 0,1 1 1 0 0,6-6-678 0 0,-3 3 184 0 0,-1 0 1 0 0,0 0-1 0 0,0-1 0 0 0,0 1 1 0 0,0-1-1 0 0,0 0 0 0 0,3-6 1 0 0,1-4-1168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09:4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60 919 0 0,'0'0'1450'0'0,"-3"0"94"0"0,-38-17 2428 0 0,39 17-3864 0 0,-2 0-32 0 0,-12-6-10 0 0,13 5-63 0 0,-9-9 64 0 0,11 9 18 0 0,-22-20 3208 0 0,21 20-3166 0 0,-1 0 0 0 0,1 1-1 0 0,-1-1 1 0 0,1 1-1 0 0,-1 0 1 0 0,1 0-1 0 0,-5 0 1 0 0,-2 0 228 0 0,7-1-139 0 0,-10 3 124 0 0,4-3-180 0 0,-1 3-21 0 0,-6 3-121 0 0,12-2-19 0 0,-9 8 1 0 0,4-3 12 0 0,-5 2 87 0 0,10-9-96 0 0,1 0 0 0 0,-1 1 0 0 0,1-1-1 0 0,0 1 1 0 0,-1 0 0 0 0,1 0 0 0 0,0 0-1 0 0,-2 2 1 0 0,-7 7-3 0 0,-1-1 0 0 0,1 0 0 0 0,-46 38 152 0 0,34-30-152 0 0,19-15 10 0 0,-16 11 34 0 0,-33 36 358 0 0,21-16-14 0 0,24-26-357 0 0,1 0-1 0 0,-17 14 1 0 0,17-16-31 0 0,-1 1 0 0 0,-7 9 0 0 0,-10 9 0 0 0,-39 39 0 0 0,32-38 0 0 0,22-19 0 0 0,0 1 0 0 0,1 0 0 0 0,-11 12 0 0 0,-14 16 0 0 0,25-27 0 0 0,2 2 0 0 0,0-1 0 0 0,-13 19 11 0 0,13-8 86 0 0,7-19-87 0 0,-3 10 0 0 0,1 1 1 0 0,-1 0 45 0 0,1-3-65 0 0,6 17 149 0 0,-3-17-87 0 0,5 27 128 0 0,4-7-89 0 0,-6-15-44 0 0,-3-10-39 0 0,0 0 0 0 0,0 0 1 0 0,1-1-1 0 0,0 1 1 0 0,0 0-1 0 0,3 6 1 0 0,2 1 12 0 0,-4-7 22 0 0,0 0 0 0 0,1 0 0 0 0,-1 0 1 0 0,1 0-1 0 0,0 0 0 0 0,0-1 0 0 0,8 7 0 0 0,-7-7-14 0 0,26 22 255 0 0,-30-25-205 0 0,10 8 83 0 0,-8-6-106 0 0,-1 0 1 0 0,1 0-1 0 0,-1 0 1 0 0,1 1-1 0 0,-1-1 1 0 0,0 1-1 0 0,0-1 1 0 0,0 1-1 0 0,-1 0 1 0 0,0 0-1 0 0,2 5 1 0 0,15 36 263 0 0,-17-41-313 0 0,12 13 66 0 0,-3-8-74 0 0,2-2 12 0 0,21 13 236 0 0,-29-17-184 0 0,3 4-40 0 0,5 5 35 0 0,-11-10-60 0 0,8 15 75 0 0,-6-11-70 0 0,18 23 56 0 0,-12-17-60 0 0,-8-11 0 0 0,0 1 0 0 0,0-1 0 0 0,0 1 0 0 0,0-1 0 0 0,1 0 0 0 0,-1 0 0 0 0,0 1 0 0 0,1-1 0 0 0,-1 0 0 0 0,1 0 0 0 0,1 1 0 0 0,5 1 60 0 0,9 11 183 0 0,-15-13-75 0 0,0 1-103 0 0,12 13 0 0 0,-13-13-67 0 0,9 20 75 0 0,2 5-19 0 0,2 4-44 0 0,-7-18-10 0 0,4-2 12 0 0,2-2 54 0 0,5-6 374 0 0,23 0 1 0 0,-39-3-368 0 0,1 0-1 0 0,14 2-8 0 0,-11-1-57 0 0,17 7 58 0 0,0-1-1 0 0,-18-3-70 0 0,-1-1-1 0 0,15 10-73 0 0,-15-10 59 0 0,-3-1 17 0 0,0 0 0 0 0,1-1 1 0 0,-1 1-1 0 0,1-1 0 0 0,-1 1 0 0 0,1-1 0 0 0,-1 0 1 0 0,1 0-1 0 0,0 1 0 0 0,3 0 0 0 0,17 12-85 0 0,-16-13 74 0 0,0 0-1 0 0,-1 1 8 0 0,-2-1 8 0 0,-1 0 0 0 0,1-1-1 0 0,-1 1 1 0 0,1-1-1 0 0,-1 0 1 0 0,1 0-1 0 0,0 0 1 0 0,-1 0 0 0 0,4-1-1 0 0,23-2 1 0 0,4-3 0 0 0,27-10 11 0 0,-45 13 26 0 0,-12 2-26 0 0,0 0 0 0 0,0 0 0 0 0,0 1-1 0 0,0-1 1 0 0,0 1 0 0 0,0 0 0 0 0,4 0 0 0 0,13 0 46 0 0,3 1 9 0 0,-10-1-66 0 0,0 0-1 0 0,20-3 0 0 0,10 3 55 0 0,-29-2-44 0 0,-9 0-10 0 0,17-4 0 0 0,-8 4 0 0 0,1 1 0 0 0,-4 0 11 0 0,-7 1 32 0 0,8-2-33 0 0,2 4-10 0 0,0 2 0 0 0,17 3 0 0 0,-8 1 0 0 0,-11-4 0 0 0,10 0 0 0 0,1-3 0 0 0,-22-1 0 0 0,5 0 0 0 0,-4 0 0 0 0,0-1 0 0 0,0 1 0 0 0,0 0 0 0 0,0 1 0 0 0,0-1 0 0 0,0 0 0 0 0,1 0 0 0 0,-1 1 0 0 0,3 1 0 0 0,8 1 0 0 0,3 1 0 0 0,0 0 0 0 0,7 1 0 0 0,0 4 0 0 0,-9-6 0 0 0,2 0 0 0 0,0 0 0 0 0,1-2 0 0 0,-1-1 0 0 0,15 1-1 0 0,2-3 14 0 0,54-2 111 0 0,-82 3-124 0 0,20 3 0 0 0,-15 0 0 0 0,-6-1 0 0 0,1 0 0 0 0,-1 0 0 0 0,1-1 0 0 0,-1 0 0 0 0,7 0 0 0 0,30-6 0 0 0,-33 6 0 0 0,-4 0 0 0 0,-1 1 0 0 0,0-2 0 0 0,0 1 0 0 0,1 0 0 0 0,-1-1 0 0 0,0 1 0 0 0,0-1 0 0 0,5-2 0 0 0,0 2 8 0 0,22-8 38 0 0,-16 4-33 0 0,-5 2-5 0 0,1-1 1 0 0,-1 0-1 0 0,0 0 1 0 0,0-1-1 0 0,9-7 1 0 0,-1 0 30 0 0,-3 3 90 0 0,25-14 1 0 0,-35 21-118 0 0,15-11 67 0 0,-15 10-65 0 0,15-9 37 0 0,-6 6-3 0 0,-3 1-45 0 0,0 0 1 0 0,0-1-1 0 0,12-9 0 0 0,-16 11-4 0 0,5-4 1 0 0,-5 3 1 0 0,5-3 24 0 0,-7 8 1 0 0,27-18-14 0 0,-20 11-12 0 0,-3 1 11 0 0,-5 3 32 0 0,11-7-34 0 0,-11 7 0 0 0,8-9 47 0 0,-7 10-55 0 0,-2 0-2 0 0,8-13 65 0 0,17-32 0 0 0,-19 34-50 0 0,-5 8-8 0 0,0-1 0 0 0,0 1 1 0 0,1 0-1 0 0,0 0 0 0 0,0 1 1 0 0,0-1-1 0 0,7-5 0 0 0,-2 1-6 0 0,5-6 0 0 0,-12 12 0 0 0,10-12 0 0 0,-5 4 0 0 0,-1 0 0 0 0,-1-1 0 0 0,-2-2 0 0 0,-1 0 0 0 0,-2 11 1 0 0,1 1 0 0 0,-1-1 1 0 0,0 1-1 0 0,0 0 0 0 0,0-1 0 0 0,0 1 0 0 0,-1-1 0 0 0,1 1 1 0 0,-2-5-1 0 0,2 5 3 0 0,-1 0 1 0 0,1 0 0 0 0,-1-1 0 0 0,1 1 0 0 0,0 0-1 0 0,0 0 1 0 0,0-1 0 0 0,0 1 0 0 0,0 0-1 0 0,1-2 1 0 0,0-11 0 0 0,1-57 54 0 0,-2 60-59 0 0,-2 0 0 0 0,2 10 4 0 0,-1-1-1 0 0,1 1 1 0 0,-1 0-1 0 0,0 0 1 0 0,1-1 0 0 0,-1 1-1 0 0,0 0 1 0 0,-3-3-1 0 0,1-1 18 0 0,2 4-17 0 0,0 0-1 0 0,0 0 1 0 0,0 0-1 0 0,0 1 0 0 0,0-1 1 0 0,0 0-1 0 0,-1 1 0 0 0,-2-4 1 0 0,0-1 29 0 0,-1-4-11 0 0,4 9-15 0 0,1-1-1 0 0,-1 1 1 0 0,0-1 0 0 0,-1 1 0 0 0,1 0 0 0 0,0 0 0 0 0,0-1-1 0 0,0 1 1 0 0,-1 0 0 0 0,-1-2 0 0 0,-3-2 25 0 0,4 2-24 0 0,-12-11 58 0 0,-55-44 265 0 0,68 57-329 0 0,-1 0 1 0 0,1 0-1 0 0,0-1 0 0 0,-1 1 1 0 0,1 0-1 0 0,0 0 0 0 0,-1 0 1 0 0,1 1-1 0 0,-1-1 0 0 0,0 0 1 0 0,1 0-1 0 0,-3 0 0 0 0,-6-3 14 0 0,-14-18-9 0 0,18 16-7 0 0,-14-15 0 0 0,7 1 71 0 0,1-1-8 0 0,9 16 24 0 0,2 3-51 0 0,-14-12 64 0 0,-1-5 44 0 0,15 17-141 0 0,-2-1 7 0 0,-1-1 1 0 0,0 1-1 0 0,0-1 0 0 0,0 1 1 0 0,0 0-1 0 0,-9-4 0 0 0,13 7-10 0 0,-1-1 0 0 0,-1-1 0 0 0,0 1 0 0 0,1 0 0 0 0,-1 0 0 0 0,0 0 0 0 0,0 0 0 0 0,0 0 0 0 0,0 0 0 0 0,0 0 0 0 0,-3 0 0 0 0,0 0 0 0 0,-1 0 0 0 0,1 0 0 0 0,0-1 0 0 0,0 0 0 0 0,0 0 0 0 0,-9-5 0 0 0,-3 1 0 0 0,13 5 0 0 0,2 1 0 0 0,1 0 0 0 0,-1 0 0 0 0,1 0 0 0 0,-1 0 0 0 0,1 0 0 0 0,0-1 0 0 0,-1 1 0 0 0,1-1 0 0 0,0 1 0 0 0,-1-1 0 0 0,1 0 0 0 0,0 1 0 0 0,-2-2 0 0 0,-25-13 0 0 0,-8-5 0 0 0,21 12 0 0 0,3 2 0 0 0,-5-4 0 0 0,14 8 0 0 0,-15-2 0 0 0,-2-1 0 0 0,-14 1 0 0 0,22 2-6 0 0,1 0-10 0 0,0-1-1 0 0,0 0 1 0 0,-21-8-1 0 0,-72-39 17 0 0,55 24 0 0 0,41 22-15 0 0,0 1 1 0 0,0 0-1 0 0,0 0 0 0 0,0 1 0 0 0,-1 0 1 0 0,1 0-1 0 0,0 1 0 0 0,-1 0 0 0 0,1 1 1 0 0,-1 0-1 0 0,0 0 0 0 0,1 1 0 0 0,-1 0 1 0 0,-13 4-1 0 0,14-3-5 0 0,-1 1 1 0 0,1-1-1 0 0,0-1 0 0 0,-1 0 1 0 0,0 0-1 0 0,1 0 0 0 0,-1-1 1 0 0,-8-1-1 0 0,-28-1-22 0 0,43 3 42 0 0,1-1 0 0 0,-1 0 0 0 0,0 0 0 0 0,0 0 0 0 0,0 0 0 0 0,0 0 0 0 0,1 0 0 0 0,-1 0 0 0 0,0-1 0 0 0,0 1 0 0 0,-2-1 0 0 0,0-1 0 0 0,-13-4 14 0 0,11 4 24 0 0,-6-8-6 0 0,-5-4 32 0 0,13 9-54 0 0,-1 1 0 0 0,0 0 0 0 0,0 0 0 0 0,0 0 0 0 0,-11-5 0 0 0,14 8-10 0 0,0 0 0 0 0,0-1 0 0 0,0 1 0 0 0,0 0 0 0 0,0 0 0 0 0,0 1 0 0 0,-1-1 0 0 0,1 0 0 0 0,0 1 0 0 0,-1-1 0 0 0,1 1 0 0 0,-4 0 0 0 0,-3-1 0 0 0,-5-1 0 0 0,0 1 0 0 0,-14 1 0 0 0,15 0 0 0 0,-37 3-60 0 0,36-2 47 0 0,8 0 13 0 0,1-1 0 0 0,-1 0 1 0 0,0 0-1 0 0,0-1 0 0 0,-9-1 0 0 0,12 2 0 0 0,-12-6 0 0 0,-24-10 0 0 0,-16-7 0 0 0,52 21 0 0 0,-13-3 0 0 0,5 4 0 0 0,1 1 0 0 0,-15 0-553 0 0,25 0 505 0 0,-1 0 0 0 0,1-1 0 0 0,-1 1 0 0 0,1 0 0 0 0,0 0 0 0 0,-1-1 0 0 0,1 1 0 0 0,-1 0 0 0 0,1-1 0 0 0,-1 1 1 0 0,1 0-1 0 0,0-1 0 0 0,-1 1 0 0 0,1-1 0 0 0,0 1 0 0 0,-1 0 0 0 0,1-1 0 0 0,0 0 0 0 0,-5-6-184 0 0,4 6-84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1:0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91 1375 0 0,'0'0'8442'0'0,"-2"0"-8325"0"0,-19-3 228 0 0,9 2-345 0 0,1-3 16 0 0,7 3 59 0 0,-7 3-4 0 0,0-1-2 0 0,6 0-14 0 0,-5-2-45 0 0,-4-2-10 0 0,4 2 12 0 0,8 0 336 0 0,-7 2 1516 0 0,12 1-1832 0 0,21 4 112 0 0,40 2-420 0 0,-41-5 211 0 0,-1-1 120 0 0,-12-2 243 0 0,13 1 32 0 0,-20-1-173 0 0,-1 1-98 0 0,22 8 18 0 0,-22-8 0 0 0,0 0 3 0 0,0-1-92 0 0,4 3 245 0 0,0-1-1 0 0,0 0 1 0 0,0-1 0 0 0,13 2 0 0 0,22-3 933 0 0,-39 0-1037 0 0,12 2 223 0 0,-11-1-289 0 0,9 2-53 0 0,4 0-10 0 0,-1 1 0 0 0,0-1 0 0 0,-1-1 0 0 0,2-2-10 0 0,-10 0-15 0 0,-1 0 0 0 0,1-1 0 0 0,0 0 0 0 0,-1 0 0 0 0,1 0 1 0 0,0 0-1 0 0,-1-1 0 0 0,1 0 0 0 0,5-3 0 0 0,5-2-68 0 0,40-19-491 0 0,-55 26 557 0 0,1-1-1 0 0,-1 1 0 0 0,1-1 1 0 0,-1 1-1 0 0,1-1 0 0 0,-1 1 1 0 0,1 0-1 0 0,0-1 1 0 0,-1 1-1 0 0,1 0 0 0 0,1 0 1 0 0,14-1-258 0 0,-12 0 247 0 0,5-1 23 0 0,0 0 0 0 0,0 1 0 0 0,0 0 0 0 0,15 2 0 0 0,-15-1 90 0 0,24 2 70 0 0,-13 0-94 0 0,-19-3-48 0 0,-1 1 0 0 0,0-1 0 0 0,1 1 0 0 0,-1-1 1 0 0,0 1-1 0 0,1-1 0 0 0,-1 1 0 0 0,1 0 1 0 0,-1 0-1 0 0,0 0 0 0 0,1 0 0 0 0,-1 0 1 0 0,3 0-1 0 0,45 0 50 0 0,-18 0-53 0 0,-1-1 0 0 0,-1 0-72 0 0,12-2 1260 0 0,-39 2-1110 0 0,0 1-20 0 0,10 0-46 0 0,2 0-12 0 0,1 1 0 0 0,-9 0 78 0 0,1 1-1 0 0,0-2 0 0 0,0 1 1 0 0,-1-1-1 0 0,1 0 1 0 0,0-1-1 0 0,0 0 0 0 0,0 0 1 0 0,-1 0-1 0 0,9-3 0 0 0,20-4 235 0 0,-7 5-232 0 0,-20 3-67 0 0,29-6-13 0 0,-32 5 0 0 0,21-5 0 0 0,4-2 0 0 0,-1 1 54 0 0,2-2 45 0 0,-2 1 410 0 0,0 1 1 0 0,42-5 0 0 0,-56 11-433 0 0,-1 1-22 0 0,0 0-45 0 0,0 0-10 0 0,0 1 0 0 0,1-1 0 0 0,-2 0 12 0 0,18-1-956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2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206 155 2303 0 0,'-2'0'167'0'0,"-34"1"3248"0"0,-24-1 2774 0 0,24-2-6641 0 0,32 1 148 0 0,1 0 0 0 0,-1 1 0 0 0,0-1 0 0 0,1 0 0 0 0,-1-1 0 0 0,1 1 0 0 0,-1-1 0 0 0,-6-3 0 0 0,6 1-104 0 0,-1 0 1 0 0,0 0-1 0 0,1-1 0 0 0,0 1 0 0 0,-6-10 6618 0 0,12 15-6248 0 0,10 3 16 0 0,2-4-21 0 0,-5-1 57 0 0,0-1-1 0 0,-1 0 1 0 0,1-1 0 0 0,-1 0 0 0 0,10-5-1 0 0,41-24-328 0 0,-37 20-31 0 0,43-28-1243 0 0,-63 39 1404 0 0,1 1 7 0 0,14-3 32 0 0,9 0 115 0 0,-22 4 40 0 0,0 0 3 0 0,1 0 79 0 0,0 0 0 0 0,0 1-1 0 0,-1-1 1 0 0,1 1 0 0 0,0 0 0 0 0,-1 0-1 0 0,6 3 1 0 0,8 4 283 0 0,105 45 593 0 0,-102-45-769 0 0,0-1 0 0 0,1-1 0 0 0,0-1 1 0 0,0-1-1 0 0,1-1 0 0 0,-1-1 0 0 0,27 1 0 0 0,-39-4-84 0 0,19 0 330 0 0,-1-1 1 0 0,48-7-1 0 0,98-27-211 0 0,-152 33-199 0 0,18 1 7 0 0,-12 2-37 0 0,0 0-1 0 0,49 9 1 0 0,-60-7-39 0 0,-6-1-16 0 0,0 1 0 0 0,0 0-1 0 0,0 0 1 0 0,10 6 0 0 0,18 6-8 0 0,-9-4 410 0 0,0-1 0 0 0,50 9 0 0 0,-64-17-225 0 0,-1 0 0 0 0,1-1 0 0 0,0-1 1 0 0,-1 0-1 0 0,1-1 0 0 0,-1-1 1 0 0,20-4-1 0 0,34-7-182 0 0,-32 8 193 0 0,-2 1 82 0 0,68 3 0 0 0,-78 2-130 0 0,1-1 0 0 0,0-1 1 0 0,-1-1-1 0 0,1-1 0 0 0,31-8 1 0 0,86-38 1048 0 0,-135 46-1090 0 0,9 0-36 0 0,2 1-8 0 0,1-1 18 0 0,1 2-1 0 0,29 0 0 0 0,28 9 54 0 0,-74-8-32 0 0,16-3-35 0 0,-16 3 14 0 0,3 0 22 0 0,5 0 148 0 0,23-4 0 0 0,-1-3 32 0 0,-31 7-209 0 0,18-2 66 0 0,-12 3-21 0 0,60 5 136 0 0,-40-3-134 0 0,18 3-44 0 0,64 3 38 0 0,-15-13 48 0 0,-54 1-24 0 0,44 2 0 0 0,-68 3-54 0 0,0 0 1 0 0,31 9-1 0 0,47 9 39 0 0,-78-16-65 0 0,1-1 0 0 0,-9-1 0 0 0,17-2 0 0 0,10-2 64 0 0,-20 2-64 0 0,8-1 0 0 0,-22 1 0 0 0,20-5 0 0 0,-7 2 11 0 0,14-3 89 0 0,-22 4-66 0 0,1 0 1 0 0,0 1-1 0 0,14-1 0 0 0,-5 1 9 0 0,39-4 10 0 0,-18 1-53 0 0,-1 1 0 0 0,2-2-153 0 0,-27 4 84 0 0,0 0 1 0 0,0 0-1 0 0,14 2 0 0 0,-21-1 71 0 0,0 0-35 0 0,1-1 0 0 0,-1 1 0 0 0,1-1-1 0 0,11-3 1 0 0,-7 1 33 0 0,7-4-6 0 0,-16 7 13 0 0,18-2 110 0 0,-8-1-1298 0 0,9-1-5502 0 0,-11 4 877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49:3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475 116 1839 0 0,'0'0'5100'0'0,"0"-2"-4809"0"0,2-29 884 0 0,-2 28-1006 0 0,0-11 275 0 0,-1 13-351 0 0,1-1 0 0 0,0 0 0 0 0,-1 1-1 0 0,1-1 1 0 0,-1 0 0 0 0,0 1 0 0 0,1-1 0 0 0,-1 1 0 0 0,0-1 0 0 0,0 1 0 0 0,0 0-1 0 0,0-1 1 0 0,0 1 0 0 0,0 0 0 0 0,-1 0 0 0 0,1 0 0 0 0,0 0 0 0 0,0-1-1 0 0,-3 0 1 0 0,2 1 138 0 0,-17-8 1718 0 0,7 4-1082 0 0,-23-16 3876 0 0,34 21-4247 0 0,3 2-438 0 0,5 8-46 0 0,4 10 2 0 0,-10-14 23 0 0,-1-1 12 0 0,2 0-18 0 0,0-1-14 0 0,-2 16 162 0 0,-1-13-146 0 0,1 0-1 0 0,-1 0 1 0 0,0 0 0 0 0,-1 0-1 0 0,-2 7 1 0 0,0-1 12 0 0,-6 22 238 0 0,5-18-152 0 0,0 1-1 0 0,-3 22 1 0 0,0 12-54 0 0,8-36-77 0 0,6 17 11 0 0,-4-17 32 0 0,-2-1-33 0 0,0-10-10 0 0,1 0 0 0 0,-2 0 0 0 0,1 0 0 0 0,0 0 0 0 0,-1 0 0 0 0,0 0 0 0 0,0 0 0 0 0,-2 5 0 0 0,-2 3 0 0 0,-9 36 0 0 0,6-27 0 0 0,-6 38 0 0 0,4 0 0 0 0,7-32 0 0 0,-1-15 0 0 0,-4 8 0 0 0,7-16 0 0 0,0 13 0 0 0,1-3 0 0 0,1-1 0 0 0,1 0 0 0 0,0 0 0 0 0,0 0 0 0 0,0 14 0 0 0,-3 1 0 0 0,1-23 0 0 0,1 20 0 0 0,0-18 0 0 0,1 0 0 0 0,-1 0 0 0 0,2 0 0 0 0,2 7 0 0 0,0-2-6 0 0,-1-6-36 0 0,10 6-2 0 0,4 7-16 0 0,-18-19 59 0 0,1 0 0 0 0,0 0 0 0 0,0 0 0 0 0,0 0-1 0 0,0 0 1 0 0,0 0 0 0 0,0-1 0 0 0,0 1 0 0 0,0 0 0 0 0,0-1 0 0 0,0 1 0 0 0,0-1-1 0 0,2 1 1 0 0,0 2-17 0 0,5 11-1 0 0,-1 0 8 0 0,-1 0 11 0 0,-2 0 0 0 0,-3 0 0 0 0,-3-1 0 0 0,0 0 11 0 0,1-2 46 0 0,1-9 23 0 0,-3 10 52 0 0,-10 27 82 0 0,13-37-57 0 0,-2 12-72 0 0,1-2-10 0 0,-1-4-24 0 0,2-1-33 0 0,1 39 58 0 0,-1-32-14 0 0,0-2 16 0 0,0-4-6 0 0,1-7-63 0 0,-1 1 0 0 0,0 0 0 0 0,0-1 0 0 0,0 1 0 0 0,0-1 0 0 0,-1 1 0 0 0,1 0 0 0 0,0-1 0 0 0,-1 1 0 0 0,1-1 0 0 0,-1 1 0 0 0,1-1 0 0 0,-3 4 0 0 0,-2 3 13 0 0,-10 17 95 0 0,13-20-91 0 0,1-3 328 0 0,-1-1-279 0 0,-4 4-38 0 0,5-4 262 0 0,0-3-192 0 0,0-5 43 0 0,-1-1 0 0 0,1 0 1 0 0,0-8-1 0 0,1 9-36 0 0,0-1 0 0 0,-1 1 1 0 0,-3-14-1 0 0,3 19-99 0 0,0-1 0 0 0,0 1 0 0 0,0-1 0 0 0,-1 1 0 0 0,1 0 0 0 0,0 0 0 0 0,-1-1 0 0 0,0 1 0 0 0,1 0 0 0 0,-1 1 0 0 0,0-1 0 0 0,0 0 0 0 0,0 0 0 0 0,0 1 0 0 0,-3-2 0 0 0,0 0 7 0 0,-1 1-1 0 0,1 0 0 0 0,0 1 0 0 0,-1-1 0 0 0,0 1 0 0 0,1 0 0 0 0,-1 1 0 0 0,0-1 0 0 0,-7 1 0 0 0,-4-1-18 0 0,16 1-1 0 0,-1 0 0 0 0,0 0 0 0 0,1 1 1 0 0,-1-1-1 0 0,0 0 0 0 0,1 0 0 0 0,-1 1 0 0 0,1-1 1 0 0,-1 1-1 0 0,1 0 0 0 0,-1-1 0 0 0,1 1 0 0 0,-3 1 1 0 0,2 0-2 0 0,-1-1 1 0 0,1 0-1 0 0,0 0 1 0 0,-1 0-1 0 0,1 0 1 0 0,-1 0-1 0 0,1 0 1 0 0,-1-1-1 0 0,1 1 1 0 0,-1-1-1 0 0,0 0 1 0 0,1 0-1 0 0,-1 0 1 0 0,-3 0-1 0 0,-5 0-1 0 0,11 0 0 0 0,-1 0 0 0 0,0 0 0 0 0,0 0 0 0 0,1 0 0 0 0,-1 1 0 0 0,0-1 0 0 0,0 0 0 0 0,1 0 0 0 0,-1 1 0 0 0,0-1 0 0 0,1 1 0 0 0,-1-1 0 0 0,0 0 0 0 0,1 1 0 0 0,-1-1 0 0 0,0 1 0 0 0,1-1 0 0 0,-1 1 0 0 0,0 1 0 0 0,-2-1 0 0 0,-10-3 0 0 0,0 0 0 0 0,10 2 0 0 0,-9-8 0 0 0,3 4 0 0 0,-3-6 31 0 0,0 0 13 0 0,4 4-2 0 0,7 5-46 0 0,0 1-1 0 0,0-1 0 0 0,0 0 0 0 0,0 0 1 0 0,0 1-1 0 0,1-1 0 0 0,-1 0 0 0 0,0 0 1 0 0,0 0-1 0 0,1 0 0 0 0,-1 0 0 0 0,0-2 1 0 0,-8-11-80 0 0,7 11 69 0 0,-6-12-30 0 0,7 11 46 0 0,-6-10 9 0 0,4 12 32 0 0,-2-3-42 0 0,3 4-58 0 0,4 2-140 0 0,2 3 193 0 0,1-1 1 0 0,-1 1-1 0 0,-1 0 0 0 0,1 0 0 0 0,0 0 0 0 0,-1 0 0 0 0,0 1 0 0 0,0-1 0 0 0,4 10 0 0 0,-3-7 1 0 0,14 32 21 0 0,21 37 30 0 0,-24-52-87 0 0,-11-20 27 0 0,6 7 2 0 0,0-2 0 0 0,-7-6 2 0 0,-2-2 25 0 0,-1-1 0 0 0,1 1 0 0 0,-1-1 0 0 0,1 1 0 0 0,-1-1 0 0 0,1 1 0 0 0,-1-1 1 0 0,1 0-1 0 0,-1 1 0 0 0,1-1 0 0 0,0 0 0 0 0,-1 0 0 0 0,1 0 0 0 0,-1 1 0 0 0,1-1 0 0 0,0 0 0 0 0,-1 0 0 0 0,1 0 0 0 0,0 0 0 0 0,0 0 0 0 0,19 1-2 0 0,2-2-17 0 0,-19 1 3 0 0,0 0 0 0 0,-1 0 0 0 0,1 0 0 0 0,0-1 0 0 0,-1 1 0 0 0,1-1 0 0 0,0 1 0 0 0,-1-1 0 0 0,1 0 0 0 0,-1 0 0 0 0,1 0 0 0 0,3-3 0 0 0,2 0 0 0 0,2-1-23 0 0,0 0 1 0 0,-1-1-1 0 0,0 0 0 0 0,0 0 0 0 0,-1-1 0 0 0,0 0 0 0 0,14-16 1 0 0,-2-2-107 0 0,23-35 1 0 0,-32 43 107 0 0,-6 4-151 0 0,-4 10 84 0 0,2 0-492 0 0,-3 3 574 0 0,0-1 1 0 0,0 1-1 0 0,0 0 0 0 0,1 0 1 0 0,-1-1-1 0 0,0 1 0 0 0,0 0 1 0 0,0 0-1 0 0,0-1 0 0 0,0 1 1 0 0,0 0-1 0 0,1 0 0 0 0,-1-1 1 0 0,0 1-1 0 0,0 0 0 0 0,0 0 1 0 0,1 0-1 0 0,-1-1 0 0 0,0 1 1 0 0,0 0-1 0 0,0 0 0 0 0,1 0 1 0 0,-1 0-1 0 0,0 0 0 0 0,0 0 1 0 0,1-1-1 0 0,-1 1 0 0 0,0 0 1 0 0,1 0-1 0 0,-1 0 0 0 0,5 0-116 0 0,1 0 0 0 0,-1 1-1 0 0,0-1 1 0 0,0 1 0 0 0,0 0-1 0 0,0 0 1 0 0,0 1 0 0 0,6 2-1 0 0,-4-1-183 0 0,1-1 1 0 0,0 0-1 0 0,11 2 0 0 0,-12-4 90 0 0,-1 1 0 0 0,0-2 1 0 0,1 1-1 0 0,-1-1 0 0 0,0 0 0 0 0,0 0 0 0 0,1-1 0 0 0,-1 0 0 0 0,0 0 0 0 0,6-3 0 0 0,-2-1-570 0 0,1 0-1 0 0,-1 0 1 0 0,0-1-1 0 0,12-11 0 0 0,10-11-4577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0:0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31 178 2991 0 0,'0'0'282'0'0,"-2"1"-158"0"0,0 1-74 0 0,-15 5-23 0 0,15-6-3 0 0,0-16-1039 0 0,0-1 8438 0 0,1 12-7950 0 0,0 2 1543 0 0,1 0-1560 0 0,0 2 573 0 0,0-1-1 0 0,0 1 1 0 0,0 0 0 0 0,-1-1 0 0 0,1 1 0 0 0,0 0-1 0 0,0-1 1 0 0,0 1 0 0 0,0-1 0 0 0,0 1-1 0 0,0 0 1 0 0,0-1 0 0 0,0 1 0 0 0,0 0 0 0 0,0-1-1 0 0,0 1 1 0 0,0 0 0 0 0,0-1 0 0 0,0 1 0 0 0,1 0-1 0 0,-1-1 1 0 0,0 1 0 0 0,0 0 0 0 0,0-1 0 0 0,1 0-1 0 0,7-1 48 0 0,-6 2 200 0 0,3-1-134 0 0,-4 0 32 0 0,0 0-1 0 0,1 0 0 0 0,-1 0 0 0 0,0 1 0 0 0,0-1 0 0 0,1 1 1 0 0,-1-1-1 0 0,0 1 0 0 0,1-1 0 0 0,-1 1 0 0 0,3-1 0 0 0,-2 1-231 0 0,1 1 3 0 0,10 4 44 0 0,3-1 11 0 0,-14-3 37 0 0,1 0 0 0 0,0 0 0 0 0,0 0 0 0 0,1-1 0 0 0,-1 1 0 0 0,0-1 0 0 0,0 0 0 0 0,0 0 0 0 0,0 0 0 0 0,0 0 0 0 0,0 0 0 0 0,0-1 0 0 0,0 0 0 0 0,0 1 0 0 0,6-3 0 0 0,-4 1-5 0 0,47-16 611 0 0,-50 17-456 0 0,12 1 263 0 0,-2 3-274 0 0,-9-2-96 0 0,12 0 159 0 0,14-1 56 0 0,53-18 121 0 0,-70 15-394 0 0,5-6 38 0 0,-12 8-43 0 0,6-1 41 0 0,-9 2 69 0 0,12 0 357 0 0,6 0-380 0 0,-18 0-38 0 0,12 0 81 0 0,42 1-134 0 0,-45-1-13 0 0,-9 0 8 0 0,0 0 0 0 0,0 0 0 0 0,0 0 0 0 0,0 0 0 0 0,0 0 0 0 0,-1 0 0 0 0,1 1 1 0 0,0-1-1 0 0,0 1 0 0 0,0-1 0 0 0,-1 1 0 0 0,1 0 0 0 0,3 1 0 0 0,0 1 39 0 0,-3-3 17 0 0,20 7 75 0 0,-18-6-96 0 0,7 2-21 0 0,-8-2-11 0 0,24 4 100 0 0,-4-4-26 0 0,-9-1-30 0 0,-4-1 17 0 0,-2-1 54 0 0,0 1 0 0 0,0-1 1 0 0,11-5-1 0 0,-16 5-68 0 0,18-6 57 0 0,-7 5-115 0 0,7 1-2 0 0,-16 4 3 0 0,-2-1 11 0 0,2 0 31 0 0,8 3-22 0 0,1-1 35 0 0,-6 0 22 0 0,-5-3-87 0 0,22-2 167 0 0,8-1 92 0 0,-15 1-158 0 0,0 0-28 0 0,-2 0-52 0 0,44-5 48 0 0,-26 2 84 0 0,-24 3-120 0 0,-7 2-19 0 0,4-1 12 0 0,0 1 0 0 0,0-1 0 0 0,0 1 0 0 0,0 1 0 0 0,-1-1 0 0 0,9 3 0 0 0,10 1-17 0 0,-6-4 0 0 0,-4-1 0 0 0,-12 1 0 0 0,0 0 0 0 0,0 0 0 0 0,0 0 0 0 0,0 0 0 0 0,0-1 0 0 0,0 0 0 0 0,0 1 0 0 0,5-3 0 0 0,18-6 0 0 0,-20 8 33 0 0,0-1 0 0 0,0-1-1 0 0,8-3 1 0 0,-4 1 28 0 0,1 0-1 0 0,0 1 1 0 0,17-4 0 0 0,-16 5-5 0 0,0 2-35 0 0,-7 0 22 0 0,7 2-33 0 0,2 2-10 0 0,-2 1 0 0 0,1 1 0 0 0,1 0 0 0 0,0-2 0 0 0,0-3 0 0 0,-1 0 0 0 0,-2-2 11 0 0,-8 1 106 0 0,-1 0-53 0 0,6-3 0 0 0,-6 4 0 0 0,0-1-10 0 0,1-1-46 0 0,22-2 154 0 0,-7 2-162 0 0,-13 2 0 0 0,17 2 0 0 0,-8-1 0 0 0,2 1 0 0 0,1 0 0 0 0,13 0 0 0 0,-25-3 0 0 0,9 1 0 0 0,-4-2 0 0 0,11-4 0 0 0,9-2 0 0 0,0 0 0 0 0,-18 3 11 0 0,-7 4 32 0 0,13-4 30 0 0,-11 3 11 0 0,-1 1 0 0 0,1-1-1 0 0,-1 1 1 0 0,1 1 0 0 0,13-1-1 0 0,-3 1-71 0 0,-14 0-12 0 0,17 4-85 0 0,28 13-439 0 0,-46-16 516 0 0,-1-1 1 0 0,1 1-1 0 0,0 0 0 0 0,0-1 0 0 0,-1 1 1 0 0,1-1-1 0 0,0 0 0 0 0,0 0 0 0 0,0 1 1 0 0,-1-1-1 0 0,1 0 0 0 0,0-1 0 0 0,0 1 0 0 0,2-1 1 0 0,0 0-45 0 0,-2 1-36 0 0,11-1-312 0 0,9 0-450 0 0,-9 0-4422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0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0,'0'0'384'0'0,"0"0"88"0"0,0 0 8 0 0,0 0 8 0 0,0 0-392 0 0,0 0-96 0 0,0 0 0 0 0,0 0 0 0 0,10 3-1208 0 0,3 3-264 0 0,10 6-48 0 0,-23-12-16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82 11975 0 0,'2'0'267'0'0,"8"5"78"0"0,0 0 0 0 0,12 8 0 0 0,-10-3-330 0 0,-11-5 10 0 0,-1-3 16 0 0,2 2 110 0 0,-1-1 0 0 0,1 0-1 0 0,0 0 1 0 0,-1 0 0 0 0,1 0 0 0 0,1 0 0 0 0,-1 0 0 0 0,0 0-1 0 0,1-1 1 0 0,-1 1 0 0 0,1-1 0 0 0,0 0 0 0 0,0 0-1 0 0,0 0 1 0 0,0 0 0 0 0,0 0 0 0 0,0-1 0 0 0,1 1 0 0 0,-1-1-1 0 0,0 0 1 0 0,1 0 0 0 0,-1 0 0 0 0,1-1 0 0 0,-1 1-1 0 0,6 0 1 0 0,-7-1 361 0 0,2-3-310 0 0,0 1-1 0 0,1-1 0 0 0,-1 0 1 0 0,-1 0-1 0 0,1-1 0 0 0,0 1 1 0 0,-1 0-1 0 0,0-1 0 0 0,0 0 0 0 0,0 0 1 0 0,5-9-1 0 0,-6 10-177 0 0,-1-1-1 0 0,1 1 1 0 0,-1-1 0 0 0,0 1-1 0 0,0-1 1 0 0,0 0 0 0 0,0 0-1 0 0,0 0 1 0 0,-1 0 0 0 0,0 1 0 0 0,0-1-1 0 0,0 0 1 0 0,0 0 0 0 0,-1 0-1 0 0,0-5 1 0 0,0 5-80 0 0,0 0-1 0 0,-1 0 1 0 0,1 0 0 0 0,-1 1-1 0 0,0-1 1 0 0,0 0 0 0 0,0 1 0 0 0,0-1-1 0 0,-1 1 1 0 0,1 0 0 0 0,-6-5 0 0 0,6 6 33 0 0,0 1 0 0 0,-1-1 0 0 0,1 1 1 0 0,0 0-1 0 0,-1 0 0 0 0,1 0 1 0 0,-1 0-1 0 0,0 0 0 0 0,1 0 1 0 0,-1 1-1 0 0,0-1 0 0 0,1 1 0 0 0,-1 0 1 0 0,0 0-1 0 0,1 0 0 0 0,-1 0 1 0 0,0 0-1 0 0,-4 1 0 0 0,-5 2 23 0 0,0 0 0 0 0,1 1 0 0 0,-1 1 0 0 0,1-1 0 0 0,-1 2 0 0 0,-19 12 0 0 0,1 2 0 0 0,-29 27 0 0 0,44-35 0 0 0,1 0 0 0 0,0 2 0 0 0,1 0 0 0 0,0 0 0 0 0,-13 20 0 0 0,23-29 0 0 0,1-1 0 0 0,-1 0 0 0 0,1 1 0 0 0,0-1 0 0 0,0 1 0 0 0,0 0 0 0 0,1 0 0 0 0,0 0 0 0 0,0 0 0 0 0,0 0 0 0 0,0 0 0 0 0,1 0 0 0 0,0 0 0 0 0,0 0 0 0 0,0 0 0 0 0,1 0 0 0 0,-1 0 0 0 0,1 0 0 0 0,1 0 0 0 0,-1 0 0 0 0,0 0 0 0 0,1-1 0 0 0,0 1 0 0 0,5 8 0 0 0,2 0 131 0 0,0-1 1 0 0,1 0-1 0 0,1 0 0 0 0,0-1 0 0 0,0 0 0 0 0,21 14 0 0 0,83 50 915 0 0,-106-70-1034 0 0,3 2-37 0 0,-1 0 0 0 0,1-1-1 0 0,23 8 1 0 0,-28-12-232 0 0,0-1 0 0 0,0 0 0 0 0,0 0 0 0 0,0 0 0 0 0,0-1 0 0 0,0 0-1 0 0,1-1 1 0 0,-1 1 0 0 0,12-4 0 0 0,41-12-1257 0 0,-3-6-20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10135 0 0,'0'0'231'0'0,"0"0"29"0"0,0 0 19 0 0,-1 2-41 0 0,-25 65 800 0 0,-47 86 0 0 0,36-79-978 0 0,4-9-100 0 0,-8 15-21 0 0,18-25-3487 0 0,19-44-587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83 13823 0 0,'-8'-4'157'0'0,"4"2"-22"0"0,1 0-1 0 0,-1 1 0 0 0,1-1 0 0 0,-1 1 1 0 0,1 0-1 0 0,-1 1 0 0 0,1-1 1 0 0,-1 0-1 0 0,-6 1 0 0 0,0-1-51 0 0,8 1 282 0 0,2 0 122 0 0,0 0 22 0 0,0 0-66 0 0,11-1 165 0 0,249-32 3196 0 0,-51 5-2244 0 0,-155 23-1391 0 0,102 5-1 0 0,-140 2-351 0 0,0 0 1 0 0,0 1-1 0 0,0 1 0 0 0,0 0 1 0 0,-1 1-1 0 0,1 1 0 0 0,-1 1 1 0 0,0 0-1 0 0,20 13 1 0 0,-34-19 130 0 0,1 0 1 0 0,-1 0-1 0 0,1 0 1 0 0,0 0 0 0 0,0 0-1 0 0,-1-1 1 0 0,1 1 0 0 0,0 0-1 0 0,0-1 1 0 0,0 0 0 0 0,0 1-1 0 0,0-1 1 0 0,4 0-1 0 0,8-4-5340 0 0,-2-3-1302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1 315 11975 0 0,'4'-19'1083'0'0,"-4"18"-1073"0"0,0 1 0 0 0,0-1 0 0 0,0 0 0 0 0,1 0-1 0 0,-1 1 1 0 0,0-1 0 0 0,1 0 0 0 0,-1 0 0 0 0,1 1 0 0 0,-1-1 0 0 0,1 0 0 0 0,-1 1 0 0 0,1-1 0 0 0,-1 1-1 0 0,1-1 1 0 0,-1 1 0 0 0,1-1 0 0 0,0 1 0 0 0,-1-1 0 0 0,1 1 0 0 0,1-1 0 0 0,2-2 127 0 0,1-3 388 0 0,-3 4-326 0 0,-1 0 0 0 0,0 0 0 0 0,1 1 0 0 0,-1-1-1 0 0,1 0 1 0 0,0 1 0 0 0,0-1 0 0 0,-1 1 0 0 0,1 0-1 0 0,0 0 1 0 0,0 0 0 0 0,0 0 0 0 0,0 0 0 0 0,1 0-1 0 0,-1 0 1 0 0,4 0 0 0 0,131-32 1328 0 0,-97 22-1045 0 0,130-41 1241 0 0,-72 21-1318 0 0,4-4-387 0 0,55-15-20 0 0,-154 49-8 0 0,142-29 0 0 0,-121 27-763 0 0,1 1 0 0 0,-1 1 0 0 0,0 1 0 0 0,26 3 0 0 0,-15 2-5710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438 602 2759 0 0,'0'0'126'0'0,"1"1"-5"0"0,0 4 112 0 0,0-1 0 0 0,0 1 1 0 0,0-1-1 0 0,0 1 0 0 0,-1-1 0 0 0,0 1 0 0 0,0 0 0 0 0,0-1 0 0 0,0 1 0 0 0,-1-1 1 0 0,0 1-1 0 0,-1 5 0 0 0,-2 14 1665 0 0,-3 29 2830 0 0,7-51-4146 0 0,0-2 288 0 0,2-1 122 0 0,9-10-158 0 0,-1 1-1 0 0,0-1 1 0 0,-1-1-1 0 0,10-13 1 0 0,-2 0 114 0 0,63-82-336 0 0,86-155 0 0 0,-152 235-884 0 0,-1 0 0 0 0,-1-1 0 0 0,-1 0 0 0 0,10-45 0 0 0,-20 67 50 0 0,0 0 0 0 0,0-1-1 0 0,0 0 1 0 0,-1 1 0 0 0,0-1 0 0 0,-1 1-1 0 0,1-1 1 0 0,-3-9 0 0 0,2 14 194 0 0,1 1-1 0 0,-1-1 1 0 0,1 0 0 0 0,-1 1 0 0 0,1-1 0 0 0,-1 1 0 0 0,0 0-1 0 0,0-1 1 0 0,0 1 0 0 0,0-1 0 0 0,0 1 0 0 0,0 0 0 0 0,0 0 0 0 0,0 0-1 0 0,0-1 1 0 0,-1 1 0 0 0,1 0 0 0 0,0 1 0 0 0,-1-1 0 0 0,1 0-1 0 0,0 0 1 0 0,-1 1 0 0 0,0-1 0 0 0,1 0 0 0 0,-1 1 0 0 0,1 0-1 0 0,-1-1 1 0 0,1 1 0 0 0,-1 0 0 0 0,0 0 0 0 0,1 0 0 0 0,-1 0 0 0 0,0 0-1 0 0,1 0 1 0 0,-1 0 0 0 0,1 1 0 0 0,-1-1 0 0 0,-2 1 0 0 0,-6 4-170 0 0,0-1 0 0 0,0 1 0 0 0,1 1 0 0 0,0-1 0 0 0,0 2 0 0 0,0-1 0 0 0,-13 15 0 0 0,16-16 176 0 0,-43 42 22 0 0,-63 81 0 0 0,106-121 0 0 0,-20 25-1 0 0,-13 14-6 0 0,-41 64 0 0 0,69-93 17 0 0,1 1 0 0 0,1 0 0 0 0,1 0-1 0 0,0 1 1 0 0,1 1 0 0 0,1-1 0 0 0,-5 34 0 0 0,-4 117 1684 0 0,-7 38-1311 0 0,17-183-665 0 0,-1 0-1 0 0,-1-1 1 0 0,-1 0 0 0 0,-1 0 0 0 0,-1 0 0 0 0,-17 26 0 0 0,10-25 240 0 0,-1 0 0 0 0,-2-2 0 0 0,-29 29 0 0 0,1-2 44 0 0,43-44 35 0 0,1-2-182 0 0,1 1 1 0 0,-2-1-1 0 0,1 0 0 0 0,-9 6 1 0 0,11-9-3423 0 0,2-1-1220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15663 0 0,'0'0'719'0'0,"0"0"-20"0"0,0-1-449 0 0,0-1-188 0 0,1 1 0 0 0,-1-1-1 0 0,0 1 1 0 0,0-1-1 0 0,1 1 1 0 0,-1-1 0 0 0,1 1-1 0 0,-1 0 1 0 0,1-1 0 0 0,0 1-1 0 0,-1-1 1 0 0,1 1 0 0 0,0 0-1 0 0,0 0 1 0 0,0-1-1 0 0,0 1 1 0 0,0 0 0 0 0,0 0-1 0 0,0 0 1 0 0,0 0 0 0 0,1 0-1 0 0,-1 0 1 0 0,2 0 0 0 0,1-2 338 0 0,22-17-10 0 0,1 1 1 0 0,0 2-1 0 0,2 1 0 0 0,0 1 0 0 0,0 1 0 0 0,1 2 0 0 0,1 1 1 0 0,0 1-1 0 0,1 2 0 0 0,32-5 0 0 0,-51 12-426 0 0,0 0 0 0 0,0 1 0 0 0,-1 1 0 0 0,1-1 0 0 0,0 2 0 0 0,0 0 0 0 0,19 6-1 0 0,6 6-2428 0 0,-3 5-3375 0 0,-15-5-598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46 107 8287 0 0,'8'-13'353'0'0,"1"0"-1"0"0,0 1 1 0 0,1 0-1 0 0,21-19 1 0 0,-29 29-77 0 0,0 0-1 0 0,-1 0 1 0 0,1 0-1 0 0,-1 0 1 0 0,1 0-1 0 0,-1 0 1 0 0,0 0-1 0 0,2-3 1 0 0,-2 2 180 0 0,0 2 209 0 0,-1 1-121 0 0,0 0-28 0 0,0 0-4 0 0,0 0 0 0 0,-3 13 512 0 0,-1 5-399 0 0,-2 0-1 0 0,-7 18 1 0 0,-2 3-7 0 0,-2 11-480 0 0,-47 166-104 0 0,62-206-34 0 0,0 0 0 0 0,0-1 0 0 0,1 1 0 0 0,0 0 0 0 0,1-1 0 0 0,0 1 0 0 0,2 12 0 0 0,3-13 0 0 0,-4-8 1 0 0,1-1 0 0 0,-1 1-1 0 0,1-1 1 0 0,-1 1 0 0 0,1-1-1 0 0,-1 0 1 0 0,1 0 0 0 0,-1 1-1 0 0,1-1 1 0 0,-1 0 0 0 0,1 0 0 0 0,-1-1-1 0 0,1 1 1 0 0,-1 0 0 0 0,1 0-1 0 0,-1-1 1 0 0,1 1 0 0 0,-1-1-1 0 0,3-1 1 0 0,28-14 419 0 0,-32 16-411 0 0,27-18 392 0 0,0-2 1 0 0,-1-1-1 0 0,39-41 0 0 0,-20 11-401 0 0,-17 18 0 0 0,-22 26-64 0 0,-5 5-273 0 0,-1 2-138 0 0,0 0-33 0 0,0 0 66 0 0,-1 2 426 0 0,1 1 1 0 0,-1-1 0 0 0,1 0-1 0 0,0 0 1 0 0,-1 0 0 0 0,1 0 0 0 0,0 0-1 0 0,0 0 1 0 0,0 0 0 0 0,1 3 0 0 0,-1 1 17 0 0,0 10-2 0 0,0 14 0 0 0,0-28 0 0 0,0-1 0 0 0,0 0 0 0 0,0 0 0 0 0,1 0 0 0 0,-1 0 0 0 0,0 0 0 0 0,0 1 0 0 0,1-1 0 0 0,-1 0 0 0 0,1 0 0 0 0,-1 0 0 0 0,1 0 0 0 0,-1 0 0 0 0,1 0 0 0 0,0 0 0 0 0,-1 0 0 0 0,1 0 0 0 0,0-1 0 0 0,0 1 0 0 0,-1 0 0 0 0,1 0 0 0 0,2 0 0 0 0,1 2 0 0 0,-1-1 50 0 0,0 1 0 0 0,0-1 0 0 0,1 0-1 0 0,-1-1 1 0 0,1 1 0 0 0,-1 0 0 0 0,1-1 0 0 0,0 0-1 0 0,0 0 1 0 0,-1 0 0 0 0,1 0 0 0 0,0-1 0 0 0,0 0-1 0 0,0 0 1 0 0,0 0 0 0 0,0 0 0 0 0,0 0 0 0 0,0-1-1 0 0,7-1 1 0 0,-1-1 92 0 0,0 0 1 0 0,-1 0-1 0 0,1-1 0 0 0,-1 0 1 0 0,0-1-1 0 0,13-9 0 0 0,-4 0-142 0 0,-1-1 0 0 0,0-1 0 0 0,-2 0 0 0 0,18-24 0 0 0,22-21 0 0 0,-11 12-509 0 0,9-6-4106 0 0,-35 38-1525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123 152 13823 0 0,'0'0'315'0'0,"0"0"45"0"0,0 0 21 0 0,0 0-49 0 0,1-1-220 0 0,6-3 113 0 0,0 0 1 0 0,0 1-1 0 0,1-1 0 0 0,-1 2 0 0 0,1-1 0 0 0,-1 1 0 0 0,1 0 0 0 0,0 0 0 0 0,12 0 1 0 0,30-8 1014 0 0,30-17-509 0 0,-67 22-981 0 0,-1-1 0 0 0,1 0 1 0 0,22-16-1 0 0,-34 21-258 0 0,-1-1 386 0 0,0 1 0 0 0,0-1 0 0 0,0 0 0 0 0,0 0 0 0 0,-1 1 0 0 0,1-1 0 0 0,0 0-1 0 0,-1 1 1 0 0,1-1 0 0 0,-1 0 0 0 0,0 1 0 0 0,1-1 0 0 0,-1 1 0 0 0,0-1 0 0 0,0 1 0 0 0,0-1 0 0 0,0 1-1 0 0,0 0 1 0 0,-1-1 0 0 0,1 1 0 0 0,-2-1 0 0 0,0 0-6 0 0,0 1 0 0 0,0-1 0 0 0,0 1-1 0 0,0 0 1 0 0,0 0 0 0 0,0 0 0 0 0,0 0 0 0 0,-1 1 0 0 0,1 0-1 0 0,-5-1 1 0 0,-6 1-114 0 0,0 1 0 0 0,0 0 0 0 0,0 1 0 0 0,0 0 0 0 0,0 2 0 0 0,0-1 0 0 0,1 1 0 0 0,0 1 0 0 0,0 1 0 0 0,-17 9 0 0 0,9-3 254 0 0,0 1 0 0 0,1 1-1 0 0,1 1 1 0 0,0 1 0 0 0,-18 20-1 0 0,31-29 135 0 0,0-1-1 0 0,1 2 1 0 0,0-1-1 0 0,0 0 0 0 0,1 1 1 0 0,0 0-1 0 0,0 0 1 0 0,1 0-1 0 0,0 1 1 0 0,0-1-1 0 0,1 1 0 0 0,0-1 1 0 0,-1 14-1 0 0,2-17-67 0 0,1 0-1 0 0,0 1 1 0 0,0-1 0 0 0,1 0-1 0 0,-1 0 1 0 0,1 0-1 0 0,0 0 1 0 0,1 0 0 0 0,-1-1-1 0 0,1 1 1 0 0,0 0-1 0 0,0-1 1 0 0,0 1 0 0 0,1-1-1 0 0,0 1 1 0 0,0-1-1 0 0,0 0 1 0 0,0 0 0 0 0,0-1-1 0 0,1 1 1 0 0,0-1-1 0 0,0 1 1 0 0,0-1 0 0 0,7 4-1 0 0,-2-2-58 0 0,0-1 0 0 0,0 0 0 0 0,0-1 0 0 0,1 1 0 0 0,-1-2-1 0 0,1 0 1 0 0,0 0 0 0 0,-1 0 0 0 0,1-1 0 0 0,0-1 0 0 0,0 0 0 0 0,13-1 0 0 0,22-4-5481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11 11975 0 0,'39'2'1200'0'0,"-39"-2"-1195"0"0,0 0-1 0 0,0 0 0 0 0,-1 0 1 0 0,1 0-1 0 0,0 0 0 0 0,0 0 1 0 0,-1 0-1 0 0,1-1 0 0 0,0 1 1 0 0,0 0-1 0 0,-1 0 0 0 0,1 0 1 0 0,0 0-1 0 0,0 0 0 0 0,-1 0 1 0 0,1 0-1 0 0,0-1 0 0 0,0 1 1 0 0,0 0-1 0 0,0 0 0 0 0,-1 0 1 0 0,1 0-1 0 0,0-1 0 0 0,0 1 1 0 0,0 0-1 0 0,0 0 0 0 0,-1-1 1 0 0,1 0-6 0 0,-1 1 1 0 0,1-1 0 0 0,-1 0-1 0 0,0 1 1 0 0,1-1-1 0 0,-1 1 1 0 0,0-1-1 0 0,1 1 1 0 0,-1-1 0 0 0,0 1-1 0 0,0-1 1 0 0,1 1-1 0 0,-1 0 1 0 0,0-1 0 0 0,0 1-1 0 0,0 0 1 0 0,0 0-1 0 0,0 0 1 0 0,1-1 0 0 0,-1 1-1 0 0,0 0 1 0 0,-2 1-1 0 0,1-2 29 0 0,0 2-1 0 0,0-1 0 0 0,-1 0 0 0 0,1 0 1 0 0,0 1-1 0 0,0-1 0 0 0,0 1 0 0 0,0 0 1 0 0,0-1-1 0 0,0 1 0 0 0,0 0 0 0 0,0 0 1 0 0,0 0-1 0 0,0 1 0 0 0,1-1 0 0 0,-1 0 1 0 0,0 1-1 0 0,1-1 0 0 0,-1 1 0 0 0,1 0 1 0 0,0-1-1 0 0,-1 1 0 0 0,1 0 0 0 0,0 0 1 0 0,-2 3-1 0 0,-2 7 303 0 0,-1 0 1 0 0,2 1-1 0 0,-5 16 1 0 0,1-3-338 0 0,-24 57 735 0 0,-70 128 0 0 0,-17 23-370 0 0,-72 123-108 0 0,-12-14-250 0 0,199-337-83 0 0,1 0 0 0 0,0 0 0 0 0,1 0 1 0 0,-1 1-1 0 0,1-1 0 0 0,0 1 0 0 0,1 0 0 0 0,-1-1 0 0 0,0 14 0 0 0,7-20-870 0 0,20-5-58 0 0,13-11-12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15663 0 0,'0'0'719'0'0,"0"0"-20"0"0,0 0-374 0 0,0 0 84 0 0,0 0 82 0 0,0 0 18 0 0,0 0 3 0 0,0 0 0 0 0,0 0 0 0 0,0 2 0 0 0,0 2-345 0 0,0 0 0 0 0,0 0-1 0 0,0 0 1 0 0,-1 1 0 0 0,0-1-1 0 0,0 0 1 0 0,0 0 0 0 0,0 0-1 0 0,-1 0 1 0 0,1-1 0 0 0,-1 1-1 0 0,-2 4 1 0 0,-6 8 78 0 0,-14 20-1 0 0,-76 78-481 0 0,71-83-1308 0 0,23-25 413 0 0,0-1 0 0 0,0 1 0 0 0,-1-1 0 0 0,0-1 1 0 0,1 1-1 0 0,-14 5 0 0 0,17-8-915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79 8287 0 0,'-3'16'117'0'0,"-1"-1"-1"0"0,0 0 0 0 0,-1 0 0 0 0,-1 0 0 0 0,-1-1 1 0 0,-10 18-1 0 0,6-10-66 0 0,6-11-11 0 0,-2 0 0 0 0,1 0-1 0 0,-1 0 1 0 0,-1-1 0 0 0,0 0-1 0 0,0-1 1 0 0,-1 0 0 0 0,-1 0-1 0 0,1-1 1 0 0,-1 0 0 0 0,-14 8-1 0 0,20-14 181 0 0,1 0-1 0 0,-1 0 0 0 0,0-1 0 0 0,0 1 1 0 0,0-1-1 0 0,0 0 0 0 0,0-1 1 0 0,-1 1-1 0 0,1-1 0 0 0,0 1 0 0 0,0-1 1 0 0,0-1-1 0 0,-5 1 0 0 0,9-1-103 0 0,-1 0 0 0 0,0 0 0 0 0,1 1 0 0 0,-1-1 0 0 0,1 0 0 0 0,0 0 0 0 0,-1 0 0 0 0,1 0 0 0 0,0 0 0 0 0,-1 0 0 0 0,1 0 0 0 0,0 0-1 0 0,0 1 1 0 0,0-1 0 0 0,0 0 0 0 0,0 0 0 0 0,0 0 0 0 0,0 0 0 0 0,0 0 0 0 0,0-1 0 0 0,0 2-93 0 0,1-5 83 0 0,0 0 0 0 0,0 0 0 0 0,1 1 0 0 0,-1-1 0 0 0,1 0 0 0 0,0 1 0 0 0,0-1 0 0 0,1 1 0 0 0,-1 0 0 0 0,1 0 0 0 0,6-8-1 0 0,4-2 374 0 0,26-22 0 0 0,-31 29-449 0 0,28-23-521 0 0,1 1 0 0 0,1 2 0 0 0,70-37 0 0 0,-99 59 658 0 0,0 1 0 0 0,1 1 0 0 0,-1-1 0 0 0,0 1 0 0 0,19-3 0 0 0,-24 6-113 0 0,0 0-1 0 0,0-1 1 0 0,-1 1-1 0 0,1 1 0 0 0,0-1 1 0 0,0 0-1 0 0,-1 1 1 0 0,1 0-1 0 0,0 0 0 0 0,-1 0 1 0 0,1 0-1 0 0,-1 1 1 0 0,1-1-1 0 0,-1 1 1 0 0,1 0-1 0 0,-1 0 0 0 0,0 0 1 0 0,4 3-1 0 0,-4-2-42 0 0,0 0-1 0 0,0 0 1 0 0,-1 0 0 0 0,1 1-1 0 0,-1-1 1 0 0,1 1-1 0 0,-1-1 1 0 0,0 1-1 0 0,-1 0 1 0 0,3 5 0 0 0,-2-2 46 0 0,-1-1 0 0 0,0 1 0 0 0,0-1 0 0 0,-1 1 1 0 0,0 13-1 0 0,-2-6 183 0 0,0 0 1 0 0,-1 0-1 0 0,-1-1 0 0 0,0 1 0 0 0,-1-1 1 0 0,-7 14-1 0 0,2-2-309 0 0,5-13 70 0 0,4-12 0 0 0,1 0 0 0 0,0 0 0 0 0,0 0 0 0 0,0 1 0 0 0,0-1 0 0 0,0 0 0 0 0,0 0 0 0 0,0 0 0 0 0,0 0 0 0 0,0 0 0 0 0,0 0 0 0 0,0 0 0 0 0,0 1 0 0 0,-1-1 0 0 0,1 0 0 0 0,0 0 0 0 0,0 0 0 0 0,0 0 0 0 0,0 0 0 0 0,0 0 0 0 0,0 1 0 0 0,0-1 0 0 0,0 0 0 0 0,0 0 0 0 0,0 0 0 0 0,0 0 0 0 0,1 0 0 0 0,-1 0 0 0 0,0 1 0 0 0,0-1 0 0 0,0 0 0 0 0,0 0 0 0 0,0 0 0 0 0,0 0 0 0 0,0 0 0 0 0,0 0 0 0 0,0 0 0 0 0,0 0 0 0 0,0 1 0 0 0,0-1 0 0 0,0 0 0 0 0,1 0 0 0 0,-1 0 0 0 0,0 0 0 0 0,0 0 0 0 0,0 0 0 0 0,0 0 0 0 0,8-1 0 0 0,8-6 0 0 0,77-42-1826 0 0,-67 33 1770 0 0,-1-1 1 0 0,28-25 0 0 0,-30 22 55 0 0,17-16 0 0 0,3 0 0 0 0,69-43 0 0 0,-110 78 4 0 0,1 0-1 0 0,0-1 0 0 0,0 1 1 0 0,0 0-1 0 0,0 1 0 0 0,0-1 1 0 0,0 0-1 0 0,0 1 1 0 0,0 0-1 0 0,0 0 0 0 0,0 0 1 0 0,0 0-1 0 0,0 0 0 0 0,0 0 1 0 0,0 1-1 0 0,0-1 1 0 0,0 1-1 0 0,4 2 0 0 0,-5-2 69 0 0,-1 0-1 0 0,0 0 1 0 0,0 0-1 0 0,0 0 0 0 0,0 0 1 0 0,0 1-1 0 0,-1-1 1 0 0,1 0-1 0 0,0 1 1 0 0,0-1-1 0 0,-1 0 1 0 0,1 1-1 0 0,-1-1 1 0 0,0 1-1 0 0,1 1 0 0 0,0 1 106 0 0,2 5-69 0 0,-1-1 1 0 0,0 1-1 0 0,-1 0 0 0 0,0 0 0 0 0,0 15 1 0 0,-7 46-172 0 0,0-14 84 0 0,6-49-21 0 0,-1-1 0 0 0,1 1 0 0 0,-1 0 0 0 0,-1 0 0 0 0,-2 7 0 0 0,-8 32 0 0 0,11-43-320 0 0,-2 8 316 0 0,3-4-5282 0 0,0-7 3240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10135 0 0,'4'2'62'0'0,"0"0"-1"0"0,1 0 0 0 0,-1 0 1 0 0,1-1-1 0 0,-1 0 0 0 0,1 0 1 0 0,5 1-1 0 0,-7-2 218 0 0,-3 0 37 0 0,0 0 125 0 0,0 0 58 0 0,0 0 11 0 0,2 28 1000 0 0,-1-21-1248 0 0,0 1 1 0 0,-1-1 0 0 0,-1 14-1 0 0,-21 99 1508 0 0,-1 5-468 0 0,6 8-742 0 0,2 206 0 0 0,17-299-560 0 0,8 55 0 0 0,-7-75 0 0 0,2-1 0 0 0,0 1 0 0 0,1-1 0 0 0,14 31 0 0 0,-7-28-133 0 0,-12-20-563 0 0,-1-2-257 0 0,1-6-58 0 0,0-24-12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50 11975 0 0,'5'-7'190'0'0,"-3"4"23"0"0,0 0 0 0 0,-1 0 0 0 0,1 0-1 0 0,0 0 1 0 0,-1 0 0 0 0,0 0 0 0 0,0 0 0 0 0,0-1 0 0 0,0 1 0 0 0,0-1-1 0 0,0-3 1 0 0,-5 21 294 0 0,0 0-1 0 0,-1 0 1 0 0,-1-1 0 0 0,-12 22-1 0 0,18-34-479 0 0,-28 42 1046 0 0,22-35-862 0 0,0 1 0 0 0,0 0 0 0 0,1 0 0 0 0,-6 14 0 0 0,1 2-247 0 0,6-18 278 0 0,2 0 0 0 0,-1 0 0 0 0,1 0 0 0 0,0 0-1 0 0,0 0 1 0 0,1 1 0 0 0,-1 10 0 0 0,2-15-93 0 0,11 8-534 0 0,-10-9-90 0 0,0-1-33 0 0,0 0 346 0 0,0-1 0 0 0,0 1 0 0 0,0 0-1 0 0,0 0 1 0 0,0-1 0 0 0,0 1 0 0 0,0-1 0 0 0,1 1 0 0 0,-1-1-1 0 0,0 1 1 0 0,0-1 0 0 0,0 0 0 0 0,1 1 0 0 0,-1-1 0 0 0,0 0-1 0 0,0 0 1 0 0,0 0 0 0 0,1 0 0 0 0,-1 0 0 0 0,0 0 0 0 0,0 0-1 0 0,1 0 1 0 0,-1-1 0 0 0,0 1 0 0 0,0 0 0 0 0,0-1-1 0 0,0 1 1 0 0,1-1 0 0 0,0 0 0 0 0,18-8-1373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8287 0 0,'21'-14'368'0'0,"-9"7"80"0"0,6-2-360 0 0,3 0-88 0 0,24-14 0 0 0,-5 5 0 0 0</inkml:trace>
  <inkml:trace contextRef="#ctx0" brushRef="#br0" timeOffset="1">794 0 13823 0 0,'-14'17'372'0'0,"1"0"0"0"0,0 0 0 0 0,-19 35-1 0 0,12-19 88 0 0,2-4-348 0 0,-161 248 1384 0 0,116-184-1495 0 0,-80 160 0 0 0,8 22 0 0 0,129-261-356 0 0,0 0-1 0 0,1 0 1 0 0,0 0-1 0 0,-3 20 1 0 0,8-31-1474 0 0,0-3-3286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4 101 19351 0 0,'0'0'439'0'0,"0"0"62"0"0,0 0 33 0 0,0 0-65 0 0,-1 2-237 0 0,1-1-193 0 0,-1 0 1 0 0,1 0-1 0 0,-1 0 1 0 0,1 0-1 0 0,0 0 0 0 0,0 0 1 0 0,0 0-1 0 0,0 0 1 0 0,0 1-1 0 0,0-1 0 0 0,0 0 1 0 0,0 0-1 0 0,0 0 1 0 0,0 0-1 0 0,0 0 1 0 0,1 0-1 0 0,-1 0 0 0 0,0 0 1 0 0,1 0-1 0 0,-1 0 1 0 0,1 0-1 0 0,-1 0 0 0 0,1-1 1 0 0,-1 1-1 0 0,1 0 1 0 0,0 0-1 0 0,-1 0 1 0 0,1-1-1 0 0,0 1 0 0 0,0 0 1 0 0,0-1-1 0 0,0 1 1 0 0,-1 0-1 0 0,1-1 0 0 0,0 1 1 0 0,0-1-1 0 0,0 0 1 0 0,1 1-1 0 0,6 2 68 0 0,0 0 1 0 0,-1-1-1 0 0,1 0 0 0 0,9 1 0 0 0,-11-2-187 0 0,18 2 80 0 0,0 0 0 0 0,1-2 0 0 0,46-3 0 0 0,72-18 0 0 0,-141 20 0 0 0,107-21-201 0 0,110-36 1 0 0,-107 18-2181 0 0,-61 20-5125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415 185 10135 0 0,'-14'-15'491'0'0,"13"14"-441"0"0,1-1 1 0 0,0 0-1 0 0,-1 0 1 0 0,1 0-1 0 0,0 0 1 0 0,0 0-1 0 0,1 0 0 0 0,-1-2 1 0 0,0-5 60 0 0,0 7-111 0 0,0 0 0 0 0,-1-1 0 0 0,0 1 0 0 0,1 0 0 0 0,-1 0 0 0 0,0 0 0 0 0,0 0 0 0 0,0 1 0 0 0,0-1 0 0 0,-2-2 0 0 0,-4-1 0 0 0,-1 1 0 0 0,1 1 0 0 0,-1-1 0 0 0,0 1 0 0 0,0 1 0 0 0,0 0 0 0 0,0 0 0 0 0,-14-2 0 0 0,-13-3 0 0 0,13 0 323 0 0,17 5-138 0 0,0 0 1 0 0,-1 0-1 0 0,0 1 1 0 0,1-1-1 0 0,-1 1 1 0 0,0 1-1 0 0,1-1 1 0 0,-8 1-1 0 0,9 1 23 0 0,1 0-1 0 0,-1 0 0 0 0,1 0 1 0 0,-1 1-1 0 0,1 0 1 0 0,0-1-1 0 0,-5 5 0 0 0,-3 0 113 0 0,1 1-189 0 0,1-1 1 0 0,-1 1-1 0 0,2 0 1 0 0,-1 1-1 0 0,1 0 0 0 0,0 1 1 0 0,0-1-1 0 0,-8 15 1 0 0,4-6 125 0 0,2 1 1 0 0,0 0 0 0 0,-13 36-1 0 0,21-49-160 0 0,1 0 1 0 0,0-1-1 0 0,-1 1 0 0 0,2 0 0 0 0,-1 0 0 0 0,0 0 0 0 0,1 0 0 0 0,0 0 1 0 0,1 0-1 0 0,-1 0 0 0 0,1 0 0 0 0,-1 0 0 0 0,4 10 0 0 0,-3-13-43 0 0,0 0 0 0 0,1 1 0 0 0,-1-1 0 0 0,0 0 0 0 0,0 0-1 0 0,1 0 1 0 0,0 0 0 0 0,-1 0 0 0 0,1-1 0 0 0,0 1 0 0 0,0 0 0 0 0,0-1-1 0 0,0 1 1 0 0,0-1 0 0 0,0 0 0 0 0,0 0 0 0 0,0 1 0 0 0,1-2 0 0 0,-1 1 0 0 0,0 0-1 0 0,1 0 1 0 0,-1-1 0 0 0,1 1 0 0 0,-1-1 0 0 0,1 0 0 0 0,-1 0 0 0 0,1 1-1 0 0,-1-2 1 0 0,5 1 0 0 0,10-3 355 0 0,1 0 0 0 0,-1 0-1 0 0,0-2 1 0 0,25-10 0 0 0,62-34 699 0 0,-69 28-1711 0 0,-1-1-1 0 0,55-46 1 0 0,-57 35 467 0 0,-15 15-336 0 0,-17 16 327 0 0,1 0 1 0 0,-1-1-1 0 0,1 1 1 0 0,-1 0-1 0 0,0-1 1 0 0,0 1-1 0 0,0-1 1 0 0,0 1-1 0 0,0 0 1 0 0,-2-4-1 0 0,2 2 123 0 0,-1 1 0 0 0,0 0 0 0 0,0 0-1 0 0,-1 0 1 0 0,1 0 0 0 0,-1 0 0 0 0,1 0 0 0 0,-1 0-1 0 0,0 1 1 0 0,-3-5 0 0 0,-25-21-1118 0 0,6 8 476 0 0,22 17 647 0 0,-13-7-190 0 0,14 10 44 0 0,1-1 1 0 0,-1 1-1 0 0,0-1 0 0 0,1 1 0 0 0,-1-1 0 0 0,1 0 0 0 0,-1 1 0 0 0,1-1 0 0 0,0 0 1 0 0,-1 1-1 0 0,1-1 0 0 0,0 0 0 0 0,-1 1 0 0 0,1-1 0 0 0,0 0 0 0 0,0 0 1 0 0,-1 1-1 0 0,1-1 0 0 0,0 0 0 0 0,0 0 0 0 0,0 1 0 0 0,0-1 0 0 0,0 0 1 0 0,0-1-1 0 0,0 0 185 0 0,0-1-1557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 13823 0 0,'12'-8'630'0'0,"-10"6"-13"0"0,-2 2-320 0 0,0 0 105 0 0,-7 9 596 0 0,-36 60-390 0 0,9-22-553 0 0,-1-1 237 0 0,2 1 0 0 0,-43 82 0 0 0,75-127-88 0 0,-1 1 1 0 0,1 0-1 0 0,0 0 1 0 0,1 0 0 0 0,-1 0-1 0 0,0 0 1 0 0,1 0-1 0 0,0 0 1 0 0,0 5-1 0 0,1-7-86 0 0,0 0 0 0 0,0 0 1 0 0,0 0-1 0 0,0-1 0 0 0,1 1 0 0 0,-1 0 0 0 0,0 0 0 0 0,1-1 1 0 0,-1 1-1 0 0,1 0 0 0 0,-1-1 0 0 0,3 1 0 0 0,1 0 25 0 0,0-1 0 0 0,0 0-1 0 0,-1 0 1 0 0,1 0 0 0 0,0 0-1 0 0,-1-1 1 0 0,1 0 0 0 0,0 0 0 0 0,-1 0-1 0 0,9-3 1 0 0,5-4-123 0 0,21-11 0 0 0,-30 14 2 0 0,181-109-22 0 0,-177 106 0 0 0,75-54 0 0 0,-85 60 0 0 0,-1 1 0 0 0,-1 0 0 0 0,1-1 0 0 0,-1 1 0 0 0,0 0 0 0 0,0-1 0 0 0,1 1 0 0 0,-1 0 0 0 0,0-1 0 0 0,0 0 0 0 0,0 1 0 0 0,0-1 0 0 0,-1 0 0 0 0,1 1 0 0 0,0-1 0 0 0,-1 0 0 0 0,1 0 0 0 0,-1 1 0 0 0,0-1 0 0 0,1-2 0 0 0,0-5 0 0 0,0-10-1233 0 0,-1 15 527 0 0,1 0 0 0 0,-1 0 0 0 0,0 0 0 0 0,1 0 0 0 0,0 0 0 0 0,0 0 0 0 0,0 0 0 0 0,0 0 0 0 0,1 1 0 0 0,0-1 0 0 0,3-6 0 0 0,9-7-1341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0 728 15663 0 0,'0'0'356'0'0,"0"0"50"0"0,0 0 20 0 0,0 0-42 0 0,0 0-112 0 0,2-2 463 0 0,55-62 2578 0 0,21-43-3659 0 0,-42 58 584 0 0,55-88-271 0 0,44-58 1019 0 0,-113 169-706 0 0,2 1 0 0 0,0 1-1 0 0,55-41 1 0 0,-73 61-280 0 0,0 0 0 0 0,1 0 0 0 0,0 1 0 0 0,0-1 0 0 0,0 2 0 0 0,0-1 0 0 0,0 1 0 0 0,0 0 0 0 0,1 0 0 0 0,-1 1 0 0 0,1 0 0 0 0,9 0 0 0 0,-7 1 0 0 0,0 1 0 0 0,-1 1 0 0 0,1-1 0 0 0,0 2 0 0 0,-1-1 0 0 0,1 1 0 0 0,-1 0 0 0 0,17 10 0 0 0,12 8-1298 0 0,-2 2-3872 0 0,5 3-2146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 11975 0 0,'0'0'267'0'0,"0"0"42"0"0,0 0 17 0 0,-2 0-28 0 0,-20 5-266 0 0,1 0 0 0 0,0 1-1 0 0,-30 14 1 0 0,-61 35-81 0 0,80-38 18 0 0,-113 51-1601 0 0,-53 30 2205 0 0,188-93-273 0 0,1 1 0 0 0,-12 10 0 0 0,18-14-284 0 0,1 0 1 0 0,-1 1 0 0 0,1-1-1 0 0,0 1 1 0 0,-1-1 0 0 0,1 1-1 0 0,1 0 1 0 0,-1 0 0 0 0,0 0-1 0 0,1 0 1 0 0,-1 0 0 0 0,0 4-1 0 0,2-6 11 0 0,0 0 1 0 0,0 0-1 0 0,0 0 0 0 0,0 0 0 0 0,0 0 0 0 0,0 0 0 0 0,0 0 1 0 0,1 0-1 0 0,-1 0 0 0 0,0-1 0 0 0,1 1 0 0 0,-1 0 0 0 0,0 0 0 0 0,1 0 1 0 0,-1 0-1 0 0,1 0 0 0 0,0-1 0 0 0,-1 1 0 0 0,1 0 0 0 0,0 0 1 0 0,-1-1-1 0 0,1 1 0 0 0,0 0 0 0 0,0-1 0 0 0,-1 1 0 0 0,1-1 0 0 0,0 1 1 0 0,0-1-1 0 0,0 0 0 0 0,0 1 0 0 0,0-1 0 0 0,0 0 0 0 0,1 1 0 0 0,5 1 210 0 0,0 0-1 0 0,0 0 0 0 0,9 0 1 0 0,-15-1-223 0 0,34 1 28 0 0,0-1 0 0 0,1-1 0 0 0,62-9 0 0 0,-15 1-45 0 0,-57 6-53 0 0,-3-1-262 0 0,40 3 0 0 0,-57 0 260 0 0,1 1 0 0 0,-1 0 1 0 0,0 0-1 0 0,0 1 1 0 0,0-1-1 0 0,0 1 0 0 0,0 1 1 0 0,0-1-1 0 0,0 1 0 0 0,0 0 1 0 0,5 4-1 0 0,-9-5 78 0 0,0 0-1 0 0,0-1 1 0 0,0 1-1 0 0,0 0 1 0 0,0 1-1 0 0,0-1 0 0 0,0 0 1 0 0,-1 0-1 0 0,1 1 1 0 0,-1-1-1 0 0,1 1 1 0 0,-1-1-1 0 0,0 1 1 0 0,0 0-1 0 0,0 0 0 0 0,-1-1 1 0 0,1 1-1 0 0,-1 0 1 0 0,1 0-1 0 0,-1 0 1 0 0,0-1-1 0 0,0 1 1 0 0,0 0-1 0 0,0 0 0 0 0,-1 0 1 0 0,1 0-1 0 0,-1-1 1 0 0,-1 6-1 0 0,-1-2 50 0 0,0 0-1 0 0,0 1 0 0 0,0-2 1 0 0,0 1-1 0 0,-1 0 0 0 0,0-1 1 0 0,0 0-1 0 0,-1 1 0 0 0,0-2 1 0 0,1 1-1 0 0,-7 4 0 0 0,-2 0-112 0 0,0-1 0 0 0,-1 0-1 0 0,0-1 1 0 0,0-1 0 0 0,0 0-1 0 0,-1-1 1 0 0,0 0 0 0 0,0-1 0 0 0,-17 2-1 0 0,-20 0-338 0 0,-71 1-1 0 0,70-6 210 0 0,4 1-225 0 0,-133 11 1066 0 0,171-11-281 0 0,-7 1-2449 0 0,18-3 1040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383 131 10135 0 0,'16'-14'681'0'0,"14"-11"-194"0"0,-29 23-392 0 0,1 1 0 0 0,-1-1-1 0 0,1 0 1 0 0,-1 1 0 0 0,0-1-1 0 0,1 0 1 0 0,-1 0-1 0 0,0 0 1 0 0,0 0 0 0 0,-1 0-1 0 0,1 0 1 0 0,0 0 0 0 0,-1 0-1 0 0,1 0 1 0 0,-1-1 0 0 0,1 1-1 0 0,-1-2 1 0 0,0 2-81 0 0,-1 0-1 0 0,1 0 1 0 0,0 0-1 0 0,-1 0 1 0 0,0 0 0 0 0,1 1-1 0 0,-1-1 1 0 0,0 0 0 0 0,0 0-1 0 0,0 1 1 0 0,0-1-1 0 0,0 0 1 0 0,-1 1 0 0 0,1-1-1 0 0,0 1 1 0 0,-1 0-1 0 0,1-1 1 0 0,-1 1 0 0 0,-1-1-1 0 0,-1-1-13 0 0,1 1 0 0 0,-1 0 0 0 0,1 0 0 0 0,-1 0 0 0 0,0 0 0 0 0,1 1 0 0 0,-1-1 0 0 0,0 1 0 0 0,0 0 0 0 0,0 0 0 0 0,-9-1 0 0 0,7 3 0 0 0,-1-1 0 0 0,1 1 0 0 0,0 0 0 0 0,-1 0 0 0 0,1 1 0 0 0,-12 4 0 0 0,17-6 0 0 0,-99 40 0 0 0,84-32 0 0 0,0 0 0 0 0,1 2 0 0 0,0 0 0 0 0,-15 12 0 0 0,15-9 133 0 0,1 0 0 0 0,0 1 0 0 0,1 1 0 0 0,1 0 0 0 0,0 1 0 0 0,-15 28 0 0 0,24-39 31 0 0,1 0 0 0 0,0 1 1 0 0,0-1-1 0 0,1 0 0 0 0,-1 1 0 0 0,1-1 0 0 0,1 1 1 0 0,-1-1-1 0 0,1 1 0 0 0,0-1 0 0 0,0 1 0 0 0,1 6 1 0 0,-1-9-122 0 0,1-1 0 0 0,-1 0 1 0 0,1 0-1 0 0,-1 0 0 0 0,1 0 1 0 0,0 0-1 0 0,0 0 0 0 0,0 0 1 0 0,0 0-1 0 0,0 0 0 0 0,0 0 1 0 0,1 0-1 0 0,-1-1 0 0 0,1 1 1 0 0,-1-1-1 0 0,1 1 0 0 0,-1-1 1 0 0,1 1-1 0 0,0-1 0 0 0,0 0 1 0 0,0 0-1 0 0,0 0 0 0 0,0 0 1 0 0,0 0-1 0 0,0 0 0 0 0,0 0 1 0 0,0-1-1 0 0,0 1 0 0 0,0-1 1 0 0,0 0-1 0 0,0 1 0 0 0,1-1 1 0 0,1 0-1 0 0,4-1 103 0 0,0-1 1 0 0,0 1-1 0 0,0-2 1 0 0,-1 1-1 0 0,1-1 1 0 0,0 0-1 0 0,-1 0 0 0 0,0-1 1 0 0,0 0-1 0 0,8-6 1 0 0,9-4-153 0 0,71-48-870 0 0,-63 41-224 0 0,-23 18 1084 0 0,-8 3 16 0 0,-1 0 0 0 0,1 0 0 0 0,-1 0 0 0 0,1 0 0 0 0,-1 1 0 0 0,1-1 0 0 0,-1 0 0 0 0,1 1 0 0 0,-1-1 0 0 0,1 0 0 0 0,-1 1 0 0 0,0-1 0 0 0,1 0 0 0 0,-1 1 0 0 0,1-1 0 0 0,-1 1 0 0 0,1 0 0 0 0,0 1 2 0 0,0 0 1 0 0,0 1-1 0 0,1-1 0 0 0,-2 1 0 0 0,1-1 0 0 0,0 1 0 0 0,0-1 0 0 0,-1 1 0 0 0,1 0 1 0 0,-1-1-1 0 0,0 1 0 0 0,0 0 0 0 0,0 3 0 0 0,-2 6-13 0 0,0-1 0 0 0,-4 13 0 0 0,-1 8-126 0 0,7-32 75 0 0,0 0-1 0 0,0 1 1 0 0,0-1 0 0 0,0 0-1 0 0,1 1 1 0 0,-1-1 0 0 0,0 0-1 0 0,0 1 1 0 0,1-1-1 0 0,-1 0 1 0 0,0 1 0 0 0,1-1-1 0 0,-1 0 1 0 0,0 0-1 0 0,1 1 1 0 0,-1-1 0 0 0,0 0-1 0 0,1 0 1 0 0,-1 0-1 0 0,0 0 1 0 0,1 1 0 0 0,-1-1-1 0 0,1 0 1 0 0,-1 0 0 0 0,0 0-1 0 0,1 0 1 0 0,-1 0-1 0 0,1 0 1 0 0,11 2-1657 0 0,4-2-3397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83 231 13823 0 0,'-2'0'315'0'0,"-3"2"-139"0"0,0 0 0 0 0,1 0-1 0 0,-1 0 1 0 0,1 1 0 0 0,-1-1 0 0 0,-6 7 0 0 0,4-5-71 0 0,5-2 194 0 0,0-1 0 0 0,0 0 0 0 0,0 0 0 0 0,1 0 0 0 0,-1 0 0 0 0,0 0 0 0 0,0-1 0 0 0,-1 1 0 0 0,1 0 0 0 0,0-1 0 0 0,-4 1 0 0 0,6-1-285 0 0,-1 0 1 0 0,1 0-1 0 0,0 0 0 0 0,0 0 1 0 0,0 0-1 0 0,-1 0 0 0 0,1 0 1 0 0,0 0-1 0 0,0 0 0 0 0,0 0 1 0 0,-1 0-1 0 0,1 0 1 0 0,0 0-1 0 0,0 0 0 0 0,-1 0 1 0 0,1 0-1 0 0,0-1 0 0 0,0 1 1 0 0,0 0-1 0 0,0 0 0 0 0,-1 0 1 0 0,1 0-1 0 0,0 0 0 0 0,0 0 1 0 0,0-1-1 0 0,0 1 1 0 0,-1 0-1 0 0,1 0 0 0 0,0 0 1 0 0,0-1-1 0 0,0 1 0 0 0,0 0 1 0 0,0 0-1 0 0,0 0 0 0 0,0-1 1 0 0,0 1-1 0 0,0 0 1 0 0,0 0-1 0 0,-1 0 0 0 0,1-1 1 0 0,0 1-1 0 0,0 0 0 0 0,0 0 1 0 0,0 0-1 0 0,1-1 0 0 0,-1 1 1 0 0,0 0-1 0 0,0 0 0 0 0,0-1 1 0 0,0 1-1 0 0,0 0 1 0 0,0 0-1 0 0,0 0 0 0 0,0-1 1 0 0,0 1-1 0 0,0 0 0 0 0,1 0 1 0 0,-1 0-1 0 0,0-1 0 0 0,7-8 394 0 0,-7 9-386 0 0,21-21-111 0 0,1 2 1 0 0,0 1-1 0 0,2 0 1 0 0,0 2-1 0 0,1 1 1 0 0,0 1-1 0 0,33-13 1 0 0,-46 21 69 0 0,1 1 1 0 0,-1 1-1 0 0,1 0 1 0 0,0 1 0 0 0,1 0-1 0 0,-1 1 1 0 0,0 0 0 0 0,18 1-1 0 0,-28 1 19 0 0,0 1 0 0 0,0-1 0 0 0,0 1 0 0 0,0-1 0 0 0,0 1 0 0 0,0 0 0 0 0,-1 0 0 0 0,1 0 0 0 0,0 1 0 0 0,-1-1 0 0 0,1 1 0 0 0,-1-1 0 0 0,1 1 0 0 0,-1 0 0 0 0,0 0 0 0 0,1 0 0 0 0,-1 0 0 0 0,0 0 0 0 0,0 1 0 0 0,-1-1 0 0 0,1 1 0 0 0,0-1 0 0 0,-1 1 0 0 0,0-1 0 0 0,1 1 0 0 0,-1 0 0 0 0,1 5 0 0 0,-1-3 0 0 0,1 1 0 0 0,-1-1 0 0 0,-1 1 0 0 0,1-1 0 0 0,-1 1 0 0 0,0 0 0 0 0,0-1 0 0 0,-1 1 0 0 0,1 0 0 0 0,-1-1 0 0 0,0 1 0 0 0,-1-1 0 0 0,-3 11 0 0 0,-1-8 0 0 0,0-7 0 0 0,5-1 0 0 0,1 0 0 0 0,-1-1 0 0 0,1 1 0 0 0,-1 0 0 0 0,0-1 0 0 0,1 1 0 0 0,-1 0 0 0 0,1-1 0 0 0,0 1 0 0 0,-1-1 0 0 0,1 1 0 0 0,-1-1 0 0 0,1 1 0 0 0,0-1 0 0 0,-1 1 0 0 0,1-1 0 0 0,0 1 0 0 0,-1-1 0 0 0,1 1 0 0 0,0-1 0 0 0,0 0 0 0 0,0 1 0 0 0,-1-1 0 0 0,1 1 0 0 0,0-2 0 0 0,0 0 0 0 0,0 0 0 0 0,1 1 0 0 0,-1-1 0 0 0,0 0 0 0 0,1 0 0 0 0,-1 1 0 0 0,1-1 0 0 0,0 1 0 0 0,0-3 0 0 0,3-3 0 0 0,0 1 0 0 0,1-1 0 0 0,5-5 0 0 0,5-5-373 0 0,2 1-1 0 0,0 1 1 0 0,0 0-1 0 0,2 1 1 0 0,-1 1-1 0 0,2 1 1 0 0,0 1 0 0 0,0 0-1 0 0,31-10 1 0 0,-43 18 308 0 0,1 1 1 0 0,-1-1 0 0 0,1 2-1 0 0,13-2 1 0 0,-17 3 62 0 0,0-1 1 0 0,-1 2-1 0 0,1-1 1 0 0,0 0-1 0 0,0 1 1 0 0,0 0-1 0 0,-1 0 0 0 0,1 0 1 0 0,8 4-1 0 0,-12-4 25 0 0,1 0 0 0 0,-1 1 0 0 0,0-1 0 0 0,1 0 0 0 0,-1 0 0 0 0,0 1 0 0 0,0-1 0 0 0,0 1 0 0 0,0-1 0 0 0,0 1 0 0 0,0 0 0 0 0,-1-1 0 0 0,1 1 0 0 0,0 0 0 0 0,-1-1 0 0 0,0 1 0 0 0,1 0 0 0 0,-1 0 0 0 0,0-1 0 0 0,0 1 0 0 0,0 0 0 0 0,0 0 0 0 0,0 2 0 0 0,0 3 112 0 0,-1-1 0 0 0,0 1-1 0 0,0-1 1 0 0,-1 1 0 0 0,-2 6-1 0 0,-6 19 177 0 0,7-21-237 0 0,-1 1 1 0 0,0-1-1 0 0,-8 15 0 0 0,7-16-74 0 0,1-1 0 0 0,-2-5-769 0 0,4-4-3236 0 0,2 0-1405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17 15663 0 0,'0'0'719'0'0,"2"-1"-20"0"0,1 0-536 0 0,-2 1-146 0 0,1 0 0 0 0,-1-1 1 0 0,1 1-1 0 0,-1-1 0 0 0,0 0 0 0 0,1 1 0 0 0,-1-1 1 0 0,0 0-1 0 0,0 0 0 0 0,0 0 0 0 0,0 0 0 0 0,1 0 1 0 0,-1 0-1 0 0,1-2 0 0 0,-1 2 719 0 0,-1 1 237 0 0,0 0 41 0 0,2 1-892 0 0,-1 1 0 0 0,0-1 0 0 0,-1 1 1 0 0,1-1-1 0 0,0 1 0 0 0,0-1 0 0 0,-1 1 1 0 0,1 0-1 0 0,0 2 0 0 0,-1 4-122 0 0,1 0 0 0 0,-1-1 0 0 0,-1 1 0 0 0,1 0 0 0 0,-1 0 0 0 0,-1 0 0 0 0,-4 14 0 0 0,-24 53 0 0 0,18-46 0 0 0,-118 223-114 0 0,104-206-158 0 0,-37 59-999 0 0,-7 12-480 0 0,58-96 599 0 0,-2 1 0 0 0,-23 28 0 0 0,24-35 128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199 671 10135 0 0,'0'0'4'0'0,"-15"6"156"0"0,-1 0 0 0 0,1-1 0 0 0,-1-1 1 0 0,-30 5-1 0 0,42-9-119 0 0,0 0 1 0 0,0 0-1 0 0,0 0 0 0 0,0-1 1 0 0,0 1-1 0 0,0-1 1 0 0,0 0-1 0 0,0 0 0 0 0,0 0 1 0 0,-7-4-1 0 0,8 3 39 0 0,1 1 0 0 0,-1-1-1 0 0,1 0 1 0 0,-1 0 0 0 0,1-1 0 0 0,0 1-1 0 0,0 0 1 0 0,0-1 0 0 0,0 1 0 0 0,0-1-1 0 0,1 0 1 0 0,-1 0 0 0 0,1 1 0 0 0,-1-1 0 0 0,-1-6-1 0 0,1 0 54 0 0,1 1-1 0 0,0-1 0 0 0,0 1 1 0 0,0-1-1 0 0,1 0 0 0 0,0 1 1 0 0,1-1-1 0 0,0 0 1 0 0,0 1-1 0 0,5-14 0 0 0,-1 3 168 0 0,2-1 0 0 0,0 1 0 0 0,15-26 0 0 0,-1 6-407 0 0,3 1-1 0 0,1 1 1 0 0,45-51-1 0 0,-46 62 79 0 0,1 2-1 0 0,1 0 1 0 0,1 2-1 0 0,1 1 1 0 0,32-18 0 0 0,-37 25 477 0 0,1 1 0 0 0,0 1 0 0 0,49-16 1 0 0,-63 25-272 0 0,0 0 0 0 0,1 1 0 0 0,-1 1 0 0 0,1 0 0 0 0,-1 0 0 0 0,1 1 0 0 0,-1 1 0 0 0,1-1 0 0 0,-1 2 0 0 0,1-1 0 0 0,-1 2 0 0 0,20 6 0 0 0,-15-3-103 0 0,0 1-1 0 0,0 1 0 0 0,-1 1 1 0 0,0 0-1 0 0,0 0 1 0 0,-1 2-1 0 0,0-1 1 0 0,21 25-1 0 0,-17-15-84 0 0,-1 0 1 0 0,-1 2-1 0 0,-1 0 1 0 0,22 45-1 0 0,-35-63 11 0 0,1 0 0 0 0,-1-1 0 0 0,0 1 0 0 0,0 0 0 0 0,0 0 0 0 0,0 0 0 0 0,0 0 0 0 0,-1-1 0 0 0,0 1 0 0 0,0 0 0 0 0,0 0 0 0 0,0 0 0 0 0,-1 0 0 0 0,-1 7 0 0 0,0-5 0 0 0,-1 0 0 0 0,1 0 0 0 0,-1-1 0 0 0,0 1 0 0 0,-1-1 0 0 0,1 0 0 0 0,-1 0 0 0 0,-7 8 0 0 0,-1-2-5 0 0,0-1-1 0 0,0 0 1 0 0,-22 13-1 0 0,-12 10 471 0 0,20-12-245 0 0,2 1 0 0 0,1 1 0 0 0,0 1 1 0 0,2 1-1 0 0,1 2 0 0 0,-26 42 0 0 0,46-68-255 0 0,0-1 0 0 0,0 0 0 0 0,0 1 1 0 0,0-1-1 0 0,-1 1 0 0 0,1-1 0 0 0,0 0 0 0 0,0 1 0 0 0,-1-1 0 0 0,1 0 0 0 0,0 1 0 0 0,0-1 1 0 0,-1 0-1 0 0,1 0 0 0 0,0 1 0 0 0,-1-1 0 0 0,1 0 0 0 0,-1 0 0 0 0,1 0 0 0 0,0 1 0 0 0,-1-1 0 0 0,1 0 1 0 0,0 0-1 0 0,-1 0 0 0 0,1 0 0 0 0,-1 0 0 0 0,1 0 0 0 0,-1 0 0 0 0,-9-8-881 0 0,6 3 707 0 0,1 0 0 0 0,0 0 0 0 0,0 0 0 0 0,0 0 0 0 0,1 0 0 0 0,0-1-1 0 0,0 1 1 0 0,0-1 0 0 0,1 1 0 0 0,0-1 0 0 0,0 0 0 0 0,0 1 0 0 0,1-1 0 0 0,0 0 0 0 0,1-9 0 0 0,-1 4-337 0 0,2 0 0 0 0,0 0 0 0 0,0 0 0 0 0,1 0 0 0 0,0 0 0 0 0,1 1 0 0 0,5-12 0 0 0,-2 9-1501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1 533 11975 0 0,'0'-6'109'0'0,"0"0"-1"0"0,0 0 0 0 0,0 1 0 0 0,1-1 1 0 0,0 0-1 0 0,0 0 0 0 0,5-10 0 0 0,18-38 328 0 0,-16 40-380 0 0,0 0-1 0 0,1 1 1 0 0,1 0 0 0 0,0 1 0 0 0,1 0 0 0 0,0 0 0 0 0,18-14 0 0 0,97-62 1283 0 0,-115 81-1240 0 0,46-29 120 0 0,2 4 0 0 0,1 2 1 0 0,1 2-1 0 0,70-21 0 0 0,-93 38 311 0 0,44-8 0 0 0,-70 17-343 0 0,0 0 1 0 0,0 1-1 0 0,1 0 0 0 0,-1 1 0 0 0,0 1 0 0 0,1 0 0 0 0,22 5 0 0 0,-31-5-117 0 0,-1 0 0 0 0,0 0 1 0 0,0 0-1 0 0,0 1 0 0 0,0-1 0 0 0,0 1 0 0 0,0 0 0 0 0,0-1 0 0 0,0 1 0 0 0,-1 1 1 0 0,1-1-1 0 0,-1 0 0 0 0,1 1 0 0 0,-1-1 0 0 0,0 1 0 0 0,0 0 0 0 0,2 3 0 0 0,-2-2 11 0 0,-1 0 0 0 0,1 1 0 0 0,-1-1-1 0 0,0 0 1 0 0,0 1 0 0 0,0-1 0 0 0,-1 0-1 0 0,0 1 1 0 0,1-1 0 0 0,-2 1-1 0 0,0 6 1 0 0,-1 4-20 0 0,-2 0 0 0 0,0 0-1 0 0,-1-1 1 0 0,0 1 0 0 0,-1-1-1 0 0,-12 20 1 0 0,-1-3-61 0 0,-1-2 0 0 0,-2 0 0 0 0,0-1 0 0 0,-2-1 0 0 0,-2-1 0 0 0,0-2 0 0 0,-1 0 0 0 0,-51 32 0 0 0,48-37 0 0 0,-1-1 0 0 0,-1-2 0 0 0,-63 23 0 0 0,86-37-29 0 0,1 0 0 0 0,-1 0 1 0 0,-16 1-1 0 0,21-2-314 0 0,0-1 0 0 0,0 0 1 0 0,0-1-1 0 0,0 1 0 0 0,0-1 1 0 0,0 0-1 0 0,0 0 0 0 0,0 0 0 0 0,1 0 1 0 0,-8-3-1 0 0,2-4-6140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15663 0 0,'0'0'719'0'0,"0"0"-20"0"0,0 1-374 0 0,-5 19 40 0 0,-1-1 1 0 0,-1-1 0 0 0,0 1-1 0 0,-2-1 1 0 0,-10 17-1 0 0,9-15-125 0 0,-239 388 1633 0 0,4-7-3498 0 0,208-320 1110 0 0,19-36 422 0 0,13-34-758 0 0,2 1-1 0 0,0-1 1 0 0,0 0-1 0 0,-1 17 1 0 0,3-26-684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136 142 11975 0 0,'0'0'547'0'0,"0"0"-11"0"0,0 2-344 0 0,3 7 507 0 0,0-1 0 0 0,0 1 0 0 0,8 12 0 0 0,-10-19-479 0 0,0 0 0 0 0,0-1-1 0 0,1 1 1 0 0,-1-1 0 0 0,0 0 0 0 0,1 1 0 0 0,-1-1 0 0 0,1 0 0 0 0,-1 0-1 0 0,1 0 1 0 0,0 0 0 0 0,0 0 0 0 0,-1 0 0 0 0,1 0 0 0 0,0-1 0 0 0,0 1-1 0 0,0-1 1 0 0,3 1 0 0 0,-2 0-112 0 0,0-1 1 0 0,0 0-1 0 0,0-1 0 0 0,0 1 0 0 0,0 0 0 0 0,0-1 1 0 0,0 1-1 0 0,0-1 0 0 0,0 0 0 0 0,0 0 1 0 0,3-2-1 0 0,32-19-196 0 0,-12 6 558 0 0,17-8 338 0 0,78-56-1 0 0,-115 75-816 0 0,-1 0 0 0 0,1 0 0 0 0,-1 0 0 0 0,0-1-1 0 0,-1 0 1 0 0,7-9 0 0 0,-10 14-328 0 0,-3-1-138 0 0,1 1 385 0 0,0-1 0 0 0,-1 1 0 0 0,1 0 0 0 0,-1 0 1 0 0,0 0-1 0 0,1 0 0 0 0,-1 0 0 0 0,0 1 0 0 0,0-1 0 0 0,1 0 0 0 0,-1 1 0 0 0,0-1 0 0 0,0 1 0 0 0,0 0 0 0 0,-3-1 0 0 0,1 1-33 0 0,0 0-1 0 0,0 1 0 0 0,1-1 0 0 0,-1 1 1 0 0,0 0-1 0 0,0 0 0 0 0,-5 3 0 0 0,-2 1-19 0 0,0 1-1 0 0,0 0 0 0 0,1 1 0 0 0,-11 8 0 0 0,-129 119 124 0 0,10 12 24 0 0,127-133-4 0 0,3-3 199 0 0,1 1 1 0 0,0-1-1 0 0,1 1 0 0 0,-11 20 0 0 0,17-28-146 0 0,1 0 0 0 0,0-1-1 0 0,0 1 1 0 0,0 0 0 0 0,0-1-1 0 0,1 1 1 0 0,-1 0 0 0 0,1 0-1 0 0,0 0 1 0 0,0 0 0 0 0,0 0-1 0 0,0 4 1 0 0,1-5-38 0 0,-1 0 1 0 0,1 0 0 0 0,0 0-1 0 0,0 0 1 0 0,0 0-1 0 0,0 0 1 0 0,0-1-1 0 0,0 1 1 0 0,1 0 0 0 0,-1-1-1 0 0,0 1 1 0 0,1-1-1 0 0,-1 1 1 0 0,1-1-1 0 0,0 0 1 0 0,-1 0-1 0 0,1 1 1 0 0,0-1 0 0 0,3 1-1 0 0,6 3-158 0 0,0-1 0 0 0,0 0 0 0 0,0-1 0 0 0,0 0 1 0 0,1-1-1 0 0,-1 0 0 0 0,1-1 0 0 0,0 0 0 0 0,11-1 0 0 0,7-1-7004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4 10135 0 0,'3'0'464'0'0,"12"-1"-48"0"0,-11 0-390 0 0,0 0 0 0 0,1 1 0 0 0,-1 0 1 0 0,0 0-1 0 0,1 0 0 0 0,-1 1 0 0 0,0-1 1 0 0,1 1-1 0 0,-1 0 0 0 0,6 2 0 0 0,-8-2 345 0 0,-2-1 117 0 0,0 0 21 0 0,0 0-66 0 0,-14 14-206 0 0,8-10-51 0 0,0-1 0 0 0,0 1 0 0 0,0-1 0 0 0,-1 0 1 0 0,1 0-1 0 0,-1-1 0 0 0,-11 3 0 0 0,-15 5 301 0 0,-15 10-487 0 0,-142 64 0 0 0,135-59 0 0 0,-12 7 0 0 0,60-28 0 0 0,0 0 0 0 0,1 0 0 0 0,0 1 0 0 0,0 0 0 0 0,0 0 0 0 0,1 0 0 0 0,-7 9 0 0 0,11-13 0 0 0,0 1 0 0 0,0-1 0 0 0,0 1 0 0 0,0 0 0 0 0,0-1 0 0 0,1 1 0 0 0,-1 0 0 0 0,0-1 0 0 0,1 1 0 0 0,-1 0 0 0 0,1 0 0 0 0,0 0 0 0 0,-1 0 0 0 0,1 0 0 0 0,0-1 0 0 0,0 1 0 0 0,0 0 0 0 0,1 0 0 0 0,-1 0 0 0 0,0 0 0 0 0,1 0 0 0 0,-1-1 0 0 0,1 1 0 0 0,0 0 0 0 0,-1 0 0 0 0,1-1 0 0 0,0 1 0 0 0,0 0 0 0 0,0-1 0 0 0,0 1 0 0 0,0-1 0 0 0,1 1 0 0 0,1 1 0 0 0,2 2 0 0 0,0-1 0 0 0,1 1 0 0 0,0-1 0 0 0,0 0 0 0 0,0 0 0 0 0,0 0 0 0 0,9 2 0 0 0,8 2 0 0 0,1-1 0 0 0,-1-1 0 0 0,1-1 0 0 0,42 3 0 0 0,3 1 0 0 0,-60-8 37 0 0,0 1 0 0 0,0 1 0 0 0,-1 0 0 0 0,1 0 0 0 0,-1 0 0 0 0,0 1-1 0 0,0 1 1 0 0,0-1 0 0 0,0 1 0 0 0,-1 0 0 0 0,10 10 0 0 0,-16-14 0 0 0,0 1-1 0 0,0-1 1 0 0,0 1 0 0 0,0 0 0 0 0,0-1-1 0 0,0 1 1 0 0,0 0 0 0 0,-1 0 0 0 0,1 0-1 0 0,-1 0 1 0 0,0-1 0 0 0,1 1 0 0 0,-1 0-1 0 0,0 0 1 0 0,0 0 0 0 0,0 0 0 0 0,0 0-1 0 0,-1 0 1 0 0,1 0 0 0 0,0 0 0 0 0,-1 0-1 0 0,1-1 1 0 0,-1 1 0 0 0,-1 2 0 0 0,0 1 48 0 0,0 0 1 0 0,-1-1 0 0 0,1 1 0 0 0,-1-1 0 0 0,0 0 0 0 0,0 0-1 0 0,-6 6 1 0 0,-8 5 7 0 0,0-2 0 0 0,0 0 0 0 0,-2 0 1 0 0,1-2-1 0 0,-2 0 0 0 0,1-2 0 0 0,-1 0 0 0 0,-1-1 0 0 0,1-1 0 0 0,-30 7 0 0 0,11-7 112 0 0,1-2 0 0 0,-1-1 0 0 0,0-1-1 0 0,-76-7 1 0 0,99 4-339 0 0,9 0 40 0 0,1-1 0 0 0,-1 1 0 0 0,1-1 0 0 0,-9-2 0 0 0,13 2-52 0 0,1 0 0 0 0,-1 1 0 0 0,0-1 0 0 0,1 0 0 0 0,-1 0-1 0 0,1 0 1 0 0,-1 0 0 0 0,1 0 0 0 0,-1 0 0 0 0,1 0 0 0 0,0 0-1 0 0,-1-1 1 0 0,1 1 0 0 0,0 0 0 0 0,0-1 0 0 0,0 1 0 0 0,0-1-1 0 0,0 0 1 0 0,1 1 0 0 0,-2-3 0 0 0,2 3-44 0 0,-1-1 0 0 0,1 0 1 0 0,0 0-1 0 0,0 1 0 0 0,0-1 1 0 0,0 0-1 0 0,0 1 0 0 0,0-1 1 0 0,0 0-1 0 0,0 1 0 0 0,1-1 0 0 0,-1 0 1 0 0,1 1-1 0 0,-1-1 0 0 0,1 0 1 0 0,0 1-1 0 0,0-1 0 0 0,0 1 0 0 0,0 0 1 0 0,1-3-1 0 0,2-1-322 0 0,0 1 1 0 0,1 0-1 0 0,7-7 0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15663 0 0,'1'0'356'0'0,"3"1"-217"0"0,0 1 1 0 0,-1-1-1 0 0,1 0 0 0 0,-1 1 0 0 0,0 0 0 0 0,1 0 0 0 0,-1 0 0 0 0,4 4 0 0 0,-5-4-126 0 0,0 0-1 0 0,-1 0 0 0 0,1 0 0 0 0,-1 1 0 0 0,1-1 0 0 0,-1 0 1 0 0,0 1-1 0 0,0-1 0 0 0,0 1 0 0 0,-1-1 0 0 0,1 1 0 0 0,0 0 1 0 0,-1-1-1 0 0,0 4 0 0 0,1 6 183 0 0,-1 0-1 0 0,0 0 1 0 0,-1 0-1 0 0,-1-1 1 0 0,0 1 0 0 0,0 0-1 0 0,-1 0 1 0 0,-1-1 0 0 0,-5 13-1 0 0,-5 7 294 0 0,-1-1 0 0 0,-19 30-1 0 0,-10 3-282 0 0,-3-2 0 0 0,-63 64 0 0 0,-10 12-212 0 0,-178 212-2427 0 0,280-333 311 0 0,16-15-4016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40 403 10135 0 0,'4'-8'110'0'0,"1"0"0"0"0,0 0-1 0 0,0 1 1 0 0,1 0-1 0 0,0 0 1 0 0,0 1 0 0 0,0-1-1 0 0,1 1 1 0 0,9-5-1 0 0,184-140 4139 0 0,-157 120-3600 0 0,-9 8 7 0 0,1 1-1 0 0,1 2 0 0 0,0 1 1 0 0,66-22-1 0 0,-87 36-654 0 0,0 1 0 0 0,0 0 0 0 0,20-2 0 0 0,-31 5 0 0 0,1 1 0 0 0,0 0 0 0 0,-1 0 0 0 0,1 0 0 0 0,0 0 0 0 0,-1 1 0 0 0,1 0 0 0 0,-1 0 0 0 0,1 0 0 0 0,-1 0 0 0 0,1 1 0 0 0,-1-1 0 0 0,0 1 0 0 0,0 0 0 0 0,6 4 0 0 0,-7-3 0 0 0,-1 0 0 0 0,1 0-1 0 0,-1 0 1 0 0,0 0 0 0 0,0 0-1 0 0,0 0 1 0 0,-1 0 0 0 0,1 1-1 0 0,-1-1 1 0 0,0 0 0 0 0,0 1-1 0 0,0 0 1 0 0,0-1 0 0 0,0 1-1 0 0,-1-1 1 0 0,1 1 0 0 0,-1 0-1 0 0,0 0 1 0 0,-1 5 0 0 0,0 5 20 0 0,-1 0 0 0 0,-1 0 1 0 0,-7 23-1 0 0,2-15 269 0 0,0 0 0 0 0,-2 0 1 0 0,-1-1-1 0 0,-20 30 0 0 0,11-24-105 0 0,0 0 0 0 0,-40 38-1 0 0,28-34-200 0 0,-2-3 0 0 0,-1 0 1 0 0,-2-3-1 0 0,-43 25 0 0 0,30-24-614 0 0,-1-2 1 0 0,-98 31-1 0 0,125-49 197 0 0,0-1 0 0 0,-25 3 0 0 0,48-8 259 0 0,0 0 0 0 0,-1 0 0 0 0,1 1 1 0 0,0-1-1 0 0,0 0 0 0 0,0 0 0 0 0,0-1 1 0 0,-1 1-1 0 0,1 0 0 0 0,0 0 0 0 0,0 0 1 0 0,0-1-1 0 0,0 1 0 0 0,0-1 0 0 0,0 1 1 0 0,-2-2-1 0 0,0-4-1360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23 15663 0 0,'0'0'719'0'0,"1"-2"-20"0"0,3-4-374 0 0,-2 5 84 0 0,-2 1 82 0 0,0 0 18 0 0,0 0-66 0 0,-4 0-417 0 0,1-1 0 0 0,0 1 0 0 0,0-1 0 0 0,0 0 0 0 0,0 0-1 0 0,-5-2 1 0 0,5 2-27 0 0,1 0 0 0 0,0 0-1 0 0,-1 0 1 0 0,1 0 0 0 0,-1 1-1 0 0,1-1 1 0 0,-1 1 0 0 0,0-1-1 0 0,1 1 1 0 0,-1 0 0 0 0,-3 1-1 0 0,-47 14 2 0 0,46-13 0 0 0,0 1 0 0 0,0 0 0 0 0,0 0 0 0 0,1 0 0 0 0,-1 1 0 0 0,-9 7 0 0 0,-35 31 0 0 0,26-20 0 0 0,-3 2 0 0 0,-39 43 0 0 0,33-30 0 0 0,14-16 0 0 0,1 1 0 0 0,0 1 0 0 0,-28 49 0 0 0,44-66 0 0 0,0 0 0 0 0,1 0 0 0 0,-1 1 0 0 0,2-1 0 0 0,-1 1 0 0 0,0 7 0 0 0,1-13 0 0 0,1 1 0 0 0,0-1 0 0 0,-1 1 0 0 0,1-1 0 0 0,0 1 0 0 0,0-1 0 0 0,0 1 0 0 0,1-1 0 0 0,-1 1 0 0 0,0-1 0 0 0,0 1 0 0 0,1-1 0 0 0,-1 1 0 0 0,1-1 0 0 0,-1 1 0 0 0,1-1 0 0 0,0 0 0 0 0,0 1 0 0 0,-1-1 0 0 0,1 0 0 0 0,0 0 0 0 0,0 0 0 0 0,0 1 0 0 0,0-1 0 0 0,1 0 0 0 0,-1 0 0 0 0,0 0 0 0 0,0-1 0 0 0,1 1 0 0 0,-1 0 0 0 0,2 1 0 0 0,1-2 0 0 0,0 1 0 0 0,0 0 0 0 0,-1-1 0 0 0,1 0 0 0 0,0 0 0 0 0,0 0 0 0 0,0 0 0 0 0,0-1 0 0 0,-1 1 0 0 0,1-1 0 0 0,0 0 0 0 0,-1 0 0 0 0,6-3 0 0 0,6-2 0 0 0,-1-1 0 0 0,13-9 0 0 0,-2 1 0 0 0,81-50 0 0 0,-66 39 0 0 0,84-41 0 0 0,-114 65 0 0 0,-9 3 0 0 0,0 0 0 0 0,0-1 0 0 0,-1 1 0 0 0,1 0 0 0 0,0 0 0 0 0,-1 0 0 0 0,1 0 0 0 0,-1 0 0 0 0,1 0 0 0 0,-1 0 0 0 0,1 0 0 0 0,-1 1 0 0 0,0-1 0 0 0,1 0 0 0 0,-1 0 0 0 0,0 0 0 0 0,0 0 0 0 0,0 1 0 0 0,0-1 0 0 0,0 0 0 0 0,0 0 0 0 0,0 0 0 0 0,0 0 0 0 0,-1 2 0 0 0,-7 31 0 0 0,2-16 2 0 0,-1-1-1 0 0,-1 0 1 0 0,0 0 0 0 0,-13 18-1 0 0,-47 59-64 0 0,50-69-15 0 0,17-24-618 0 0,14-5-1268 0 0,6-4 941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17503 0 0,'0'0'399'0'0,"0"0"60"0"0,0 0 21 0 0,0 0-59 0 0,-2 0-276 0 0,-3 4-31 0 0,0-1-1 0 0,0 1 1 0 0,0 0 0 0 0,0 0-1 0 0,0 1 1 0 0,1-1-1 0 0,0 1 1 0 0,-6 9-1 0 0,-2 1 321 0 0,-19 20-282 0 0,2 1 0 0 0,2 1 0 0 0,-40 70 0 0 0,45-56-152 0 0,20-46 0 0 0,0 0 0 0 0,1 0 0 0 0,0 0 0 0 0,0 0 0 0 0,0 0 0 0 0,1 0 0 0 0,0 0 0 0 0,0 9 0 0 0,1-12-1 0 0,-1-1-1 0 0,0 1 1 0 0,1-1-1 0 0,-1 1 1 0 0,1-1-1 0 0,-1 1 1 0 0,1-1-1 0 0,0 0 1 0 0,0 1-1 0 0,0-1 1 0 0,-1 0-1 0 0,1 1 1 0 0,0-1-1 0 0,1 0 1 0 0,-1 0-1 0 0,0 0 1 0 0,2 1-1 0 0,-1 0 9 0 0,1-1 0 0 0,0 1 0 0 0,0-1 0 0 0,0 0 0 0 0,0 0 1 0 0,0 0-1 0 0,0 0 0 0 0,4 0 0 0 0,4 0-194 0 0,1 0 1 0 0,0-1-1 0 0,17-2 0 0 0,-26 2 68 0 0,63-8-1845 0 0,-33 2 941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155 114 15663 0 0,'0'0'356'0'0,"0"0"50"0"0,0 0 20 0 0,0 0-42 0 0,3 0-250 0 0,37-2 379 0 0,0-2 1 0 0,1-1 0 0 0,60-17-1 0 0,-87 18-513 0 0,-1-1 0 0 0,22-11 0 0 0,-3 1 0 0 0,41-23-64 0 0,-71 37-273 0 0,-2 1-138 0 0,0 0-33 0 0,0 0 66 0 0,-3-1 430 0 0,0 1 1 0 0,0 0 0 0 0,0 0 0 0 0,0 0 0 0 0,0 0 0 0 0,0 0 0 0 0,0 1-1 0 0,0-1 1 0 0,1 1 0 0 0,-1 0 0 0 0,0 0 0 0 0,-3 1 0 0 0,-35 19-12 0 0,22-10 25 0 0,-58 32-2 0 0,1 4 0 0 0,-119 94 0 0 0,142-93 0 0 0,46-42 0 0 0,1 1 0 0 0,0 0 0 0 0,1 0 0 0 0,0 1 0 0 0,-7 12 0 0 0,11-18 13 0 0,0-1 0 0 0,1 1 0 0 0,-1-1 0 0 0,0 1 0 0 0,1-1 0 0 0,-1 1 1 0 0,1-1-1 0 0,0 1 0 0 0,0 0 0 0 0,-1-1 0 0 0,1 1 0 0 0,0 0 0 0 0,0-1 0 0 0,1 1 0 0 0,-1 0 0 0 0,0-1 0 0 0,0 1 0 0 0,1 0 0 0 0,-1-1 0 0 0,2 3 0 0 0,-1-2 27 0 0,0 0 0 0 0,1-1 0 0 0,-1 1-1 0 0,1-1 1 0 0,-1 1 0 0 0,1-1 0 0 0,-1 0 0 0 0,1 1 0 0 0,0-1-1 0 0,0 0 1 0 0,0 0 0 0 0,-1 0 0 0 0,1 0 0 0 0,2 0 0 0 0,6 2 96 0 0,0-1 1 0 0,-1 0-1 0 0,1-1 1 0 0,0 0-1 0 0,14 0 1 0 0,21-2-1383 0 0,51-9 0 0 0,-45 2 223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4 8287 0 0,'-9'-1'756'0'0,"5"1"-721"0"0,1-1 12 0 0,1 1 0 0 0,-1-1 0 0 0,0 1 0 0 0,0 0 0 0 0,1 0 1 0 0,-1 0-1 0 0,0 0 0 0 0,0 0 0 0 0,1 1 0 0 0,-1-1 0 0 0,0 1 0 0 0,0-1 0 0 0,1 1 0 0 0,-1 0 0 0 0,1 0 0 0 0,-1 1 1 0 0,1-1-1 0 0,-1 0 0 0 0,1 1 0 0 0,0 0 0 0 0,-3 2 0 0 0,-1 1 100 0 0,1 0 0 0 0,0 0 0 0 0,1 1 1 0 0,-1 0-1 0 0,1 0 0 0 0,1 0 0 0 0,-6 9 0 0 0,-16 50-255 0 0,12-31 296 0 0,-51 123 2806 0 0,-141 245-1 0 0,-151 125-2976 0 0,329-488-17 0 0,2 0 0 0 0,-28 59 0 0 0,33-53-876 0 0,20-44 368 0 0,0-1-4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253 557 15663 0 0,'0'0'356'0'0,"0"0"50"0"0,0 0 20 0 0,0 0-42 0 0,0-2-250 0 0,-1 0-119 0 0,1 1-15 0 0,0 1 0 0 0,0-1 0 0 0,-1 0 0 0 0,1 0 0 0 0,0 1 0 0 0,0-1 0 0 0,-1 0 0 0 0,1 0 0 0 0,-1 1 0 0 0,1-1 0 0 0,-1 0 0 0 0,1 1 0 0 0,-1-1-1 0 0,1 1 1 0 0,-1-1 0 0 0,0 0 0 0 0,1 1 0 0 0,-1 0 0 0 0,-1-2 0 0 0,-22-19 410 0 0,-1 0 1 0 0,-28-17-1 0 0,-26-21 399 0 0,72 53-648 0 0,0 0-1 0 0,1-1 0 0 0,0 0 1 0 0,0 0-1 0 0,0 0 1 0 0,-5-11-1 0 0,9 15-114 0 0,0 0 1 0 0,1-1-1 0 0,-1 1 0 0 0,1 0 0 0 0,0-1 1 0 0,0 1-1 0 0,1-1 0 0 0,-1 1 0 0 0,1-1 1 0 0,-1 1-1 0 0,1-1 0 0 0,0 1 0 0 0,1-1 1 0 0,-1 1-1 0 0,1-1 0 0 0,-1 1 0 0 0,1-1 1 0 0,0 1-1 0 0,2-6 0 0 0,3-3-41 0 0,1 0 0 0 0,0 1 0 0 0,1-1 0 0 0,17-19 0 0 0,44-38-216 0 0,-53 54-4 0 0,48-44-1686 0 0,-23 22-2046 0 0,-30 28 2412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15663 0 0,'0'0'356'0'0,"0"0"50"0"0,0 0 20 0 0,3 1-42 0 0,5 1-378 0 0,20 7 519 0 0,0-2 0 0 0,43 5-1 0 0,-48-10-203 0 0,119 4-34 0 0,-65-8-66 0 0,140-10 1510 0 0,-99-5-640 0 0,136-14-2831 0 0,-207 28 717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75 13823 0 0,'0'0'630'0'0,"-1"1"-13"0"0,-19 8-370 0 0,15-6 214 0 0,-1-1 1 0 0,1 1 0 0 0,-11 7-1 0 0,11-5-159 0 0,0 0 0 0 0,0 0 0 0 0,0 1 0 0 0,1-1 0 0 0,-1 1 0 0 0,1 0 0 0 0,-5 12 0 0 0,-1 3-392 0 0,-7 23 0 0 0,15-36 85 0 0,0-1-1 0 0,0 1 1 0 0,1-1-1 0 0,0 1 1 0 0,0-1-1 0 0,1 1 1 0 0,0 0-1 0 0,0-1 1 0 0,1 1 0 0 0,2 11-1 0 0,-2-17 64 0 0,-1 1 0 0 0,1-1 1 0 0,-1 1-1 0 0,1-1 0 0 0,0 1 0 0 0,0-1 0 0 0,1 0 0 0 0,-1 0 1 0 0,0 1-1 0 0,1-1 0 0 0,-1 0 0 0 0,1 0 0 0 0,0 0 0 0 0,0 0 1 0 0,-1-1-1 0 0,1 1 0 0 0,0 0 0 0 0,1-1 0 0 0,-1 0 1 0 0,0 1-1 0 0,0-1 0 0 0,1 0 0 0 0,-1 0 0 0 0,0 0 0 0 0,1 0 1 0 0,-1-1-1 0 0,1 1 0 0 0,-1-1 0 0 0,1 1 0 0 0,0-1 0 0 0,-1 0 1 0 0,1 0-1 0 0,-1 0 0 0 0,3-1 0 0 0,23-3 371 0 0,0-1 0 0 0,-1-1 0 0 0,0-2-1 0 0,35-15 1 0 0,42-24-429 0 0,-91 40 0 0 0,0-1 0 0 0,-1-1 0 0 0,0 0 0 0 0,0 0 0 0 0,16-18 0 0 0,-26 25 0 0 0,1-1 0 0 0,-1 1 0 0 0,0-1 0 0 0,0 0 0 0 0,0 0 0 0 0,-1 0 0 0 0,1 0 0 0 0,-1 0 0 0 0,0-1 0 0 0,0 1 0 0 0,0 0 0 0 0,0-1 0 0 0,0 1 0 0 0,-1 0 0 0 0,1-1 0 0 0,-1 1 0 0 0,0-1 0 0 0,0 1 0 0 0,0-1 0 0 0,-1 1 0 0 0,0-4 0 0 0,0 3 0 0 0,-1 0 0 0 0,1 0 0 0 0,-1 0 0 0 0,0 0 0 0 0,0 1 0 0 0,-1-1 0 0 0,1 1 0 0 0,-1-1 0 0 0,1 1 0 0 0,-1 0 0 0 0,0 0 0 0 0,0 0 0 0 0,-1 1 0 0 0,1-1 0 0 0,0 1 0 0 0,-1 0 0 0 0,-3-3 0 0 0,-7 0 43 0 0,1-1 0 0 0,-22-5 0 0 0,21 7-1017 0 0,0-1 0 0 0,-14-6 0 0 0,27 11-185 0 0,1 0-573 0 0,0-4-253 0 0,5-12-51 0 0,-4 15 1831 0 0,0 0 1 0 0,0 0-1 0 0,0 0 0 0 0,0 0 1 0 0,0 0-1 0 0,1 0 0 0 0,-1 0 1 0 0,0 0-1 0 0,4 0 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4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780 113 11975 0 0,'20'-18'219'0'0,"2"1"0"0"0,0 0-1 0 0,1 1 1 0 0,0 2 0 0 0,27-13-1 0 0,-50 27-218 0 0,8-3 71 0 0,-6 2 294 0 0,-5 2 122 0 0,-15 9 38 0 0,1 0-1 0 0,-24 18 1 0 0,4-2-54 0 0,-57 36-259 0 0,-347 246 696 0 0,410-283-890 0 0,1 2-1 0 0,1 1 1 0 0,1 1-1 0 0,2 1 1 0 0,-34 51 0 0 0,47-60 12 0 0,1 0 1 0 0,0 1 0 0 0,2 0-1 0 0,0 1 1 0 0,2 0 0 0 0,1 1-1 0 0,0 0 1 0 0,2 0 0 0 0,1 0-1 0 0,-2 28 1 0 0,6-34 228 0 0,1 0 0 0 0,1-1-1 0 0,0 0 1 0 0,1 1 0 0 0,1-1 0 0 0,1 0 0 0 0,0-1 0 0 0,1 1-1 0 0,1-1 1 0 0,1 0 0 0 0,0-1 0 0 0,17 25 0 0 0,0-6-367 0 0,1-2-1 0 0,2 0 1 0 0,1-2 0 0 0,38 31 0 0 0,-60-56-656 0 0,0 1 0 0 0,0-1 0 0 0,13 6 0 0 0,1-2-5719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4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225 213 11975 0 0,'0'0'267'0'0,"0"0"42"0"0,0 0 17 0 0,0 0-28 0 0,1 1-196 0 0,-1 3-2 0 0,1 0 1 0 0,1 1-1 0 0,-1-1 1 0 0,0 0-1 0 0,5 6 1 0 0,0 7 738 0 0,-5-15-679 0 0,-1 1 0 0 0,1-1 0 0 0,0 0 0 0 0,-1 0 0 0 0,1 0 0 0 0,0 0 0 0 0,0 0-1 0 0,1 0 1 0 0,-1 0 0 0 0,0 0 0 0 0,1 0 0 0 0,-1 0 0 0 0,3 2 0 0 0,-2-3-134 0 0,-1 0-1 0 0,1-1 1 0 0,-1 1 0 0 0,1 0 0 0 0,0-1-1 0 0,-1 1 1 0 0,1-1 0 0 0,0 0 0 0 0,-1 1-1 0 0,1-1 1 0 0,0 0 0 0 0,0 0 0 0 0,-1 0-1 0 0,1 0 1 0 0,0 0 0 0 0,-1-1 0 0 0,1 1-1 0 0,3-1 1 0 0,4-2 167 0 0,-1 0 0 0 0,0 0 0 0 0,0-1 0 0 0,0 0 0 0 0,11-7 0 0 0,37-30 940 0 0,-27 18-520 0 0,3 0-89 0 0,71-56 190 0 0,-81 60-1386 0 0,0-1 1 0 0,24-28 0 0 0,-45 46 159 0 0,-8-4-482 0 0,7 6 954 0 0,-1-1-1 0 0,1 0 0 0 0,-1 1 1 0 0,1-1-1 0 0,-1 1 0 0 0,0-1 1 0 0,1 1-1 0 0,-1-1 0 0 0,0 1 1 0 0,0-1-1 0 0,1 1 0 0 0,-1 0 1 0 0,0 0-1 0 0,-1-1 0 0 0,-3 0-224 0 0,1 1 1 0 0,0 0-1 0 0,-1 0 0 0 0,1 1 0 0 0,-1-1 0 0 0,1 1 1 0 0,0 0-1 0 0,-6 1 0 0 0,-37 15-1329 0 0,35-12 1505 0 0,-49 20 82 0 0,1 2 0 0 0,1 3 1 0 0,2 3-1 0 0,-68 50 0 0 0,100-64 72 0 0,2 1-1 0 0,0 2 1 0 0,1 0-1 0 0,1 1 1 0 0,-21 30-1 0 0,39-48 67 0 0,0 0-1 0 0,0 0 1 0 0,0 0 0 0 0,0 0 0 0 0,1 0-1 0 0,0 0 1 0 0,0 1 0 0 0,1-1 0 0 0,-2 8-1 0 0,3-9-107 0 0,0 0 0 0 0,0 0 0 0 0,0-1 1 0 0,0 1-1 0 0,0 0 0 0 0,1 0 0 0 0,0-1 0 0 0,0 1 0 0 0,0 0 0 0 0,0-1 0 0 0,1 1 0 0 0,-1-1 0 0 0,1 1 0 0 0,3 4 0 0 0,4 4 348 0 0,0 0 0 0 0,0-2 0 0 0,1 1 0 0 0,17 14 0 0 0,50 32 268 0 0,-13-11 891 0 0,-63-45-1571 0 0,0 0-1 0 0,1 1 0 0 0,-1-1 1 0 0,0-1-1 0 0,1 1 1 0 0,-1 0-1 0 0,0 0 0 0 0,1 0 1 0 0,-1-1-1 0 0,1 1 0 0 0,-1-1 1 0 0,1 1-1 0 0,-1-1 1 0 0,3 1-1 0 0,0 0-210 0 0,-2-1 159 0 0,0 0-1 0 0,0 0 0 0 0,0-1 0 0 0,0 1 1 0 0,0 0-1 0 0,0 0 0 0 0,0-1 0 0 0,0 0 1 0 0,-1 1-1 0 0,1-1 0 0 0,0 0 1 0 0,0 0-1 0 0,2-1 0 0 0,1-1-126 0 0,36-17-804 0 0,-16 7 512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4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39 112 13823 0 0,'0'0'630'0'0,"0"-1"-13"0"0,1-5-320 0 0,0 4 105 0 0,-1 2 87 0 0,1 15 463 0 0,0 7-746 0 0,-1 0 1 0 0,-2 0-1 0 0,0 0 1 0 0,-1-1-1 0 0,-8 28 0 0 0,2-2 604 0 0,3-19-769 0 0,2 1 1 0 0,0 1-1 0 0,2 56 0 0 0,3-77 31 0 0,0-8-39 0 0,-1-1-1 0 0,0 0 1 0 0,1 0-1 0 0,-1 0 1 0 0,0 0-1 0 0,1 0 1 0 0,-1 1 0 0 0,0-1-1 0 0,1 0 1 0 0,-1 0-1 0 0,0 0 1 0 0,1 0-1 0 0,-1 0 1 0 0,0 0-1 0 0,1 0 1 0 0,-1 0-1 0 0,0 0 1 0 0,1 0 0 0 0,-1-1-1 0 0,0 1 1 0 0,1 0-1 0 0,-1 0 1 0 0,0 0-1 0 0,1 0 1 0 0,-1 0-1 0 0,0-1 1 0 0,0 1-1 0 0,1 0 1 0 0,9-6 391 0 0,-4 1-337 0 0,0 0-1 0 0,0-1 1 0 0,-1 0-1 0 0,0 0 0 0 0,0 0 1 0 0,5-10-1 0 0,8-10-83 0 0,-14 22 7 0 0,35-47 670 0 0,2 1-1 0 0,71-64 0 0 0,-67 75-1338 0 0,1 1 1 0 0,102-60-1 0 0,-132 88 609 0 0,-13 8-25 0 0,0 0-1 0 0,0-1 1 0 0,1 1-1 0 0,-1 1 0 0 0,1-1 1 0 0,0 1-1 0 0,-1-1 1 0 0,1 1-1 0 0,0 0 0 0 0,4 0 1 0 0,-8 1-65 0 0,1 0 0 0 0,-1 0 0 0 0,0 0 1 0 0,1 0-1 0 0,-1 0 0 0 0,0 1 0 0 0,1-1 0 0 0,-1 0 1 0 0,0 0-1 0 0,0 0 0 0 0,1 1 0 0 0,-1-1 0 0 0,0 0 0 0 0,0 1 1 0 0,1-1-1 0 0,-1 0 0 0 0,0 0 0 0 0,0 1 0 0 0,0-1 1 0 0,1 0-1 0 0,-1 1 0 0 0,1 1-6343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4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85 17503 0 0,'0'0'399'0'0,"2"0"60"0"0,18-4 446 0 0,-9 1-785 0 0,-1 2 0 0 0,0-1 0 0 0,1 1 0 0 0,13 1 0 0 0,-13 1 267 0 0,-8 0-265 0 0,1-1 0 0 0,0 0-1 0 0,0 0 1 0 0,0 0 0 0 0,0 0 0 0 0,0-1 0 0 0,0 1 0 0 0,0-1-1 0 0,5-2 1 0 0,-6 3-122 0 0,-2 0 0 0 0,0 0 0 0 0,-1 0 0 0 0,1 0 0 0 0,0 0 0 0 0,0 0 0 0 0,-1 0 0 0 0,1 0 0 0 0,0 0 0 0 0,-1 0 0 0 0,1 0 0 0 0,0-1 0 0 0,-1 1 0 0 0,1 0 0 0 0,0-1 0 0 0,-1 1 0 0 0,1 0 0 0 0,-1-1 0 0 0,1 1 0 0 0,0-1 0 0 0,0 0 0 0 0,29-27 0 0 0,-27 25-5 0 0,8-20-54 0 0,-11 22-278 0 0,0 0 291 0 0,0 1 0 0 0,0-1 1 0 0,0 1-1 0 0,0-1 0 0 0,-1 1 0 0 0,1-1 1 0 0,0 1-1 0 0,0 0 0 0 0,-1-1 0 0 0,1 1 1 0 0,0-1-1 0 0,0 1 0 0 0,-1 0 0 0 0,1-1 1 0 0,-1 1-1 0 0,1 0 0 0 0,0-1 0 0 0,-1 1 1 0 0,1 0-1 0 0,-1 0 0 0 0,1 0 0 0 0,0-1 0 0 0,-1 1 1 0 0,1 0-1 0 0,-1 0 0 0 0,1 0 0 0 0,-1 0 1 0 0,0 0-1 0 0,-14-1-634 0 0,7 3 530 0 0,0 0 0 0 0,0 1-1 0 0,1 0 1 0 0,0 1 0 0 0,-13 7-1 0 0,-33 26-573 0 0,49-34 718 0 0,-23 19 255 0 0,0 0 0 0 0,2 2 0 0 0,-42 51 0 0 0,38-37 83 0 0,2 2 0 0 0,-28 53 0 0 0,52-87-332 0 0,-16 34 0 0 0,18-37 0 0 0,0 0 0 0 0,0 0 0 0 0,0 0 0 0 0,0 0 0 0 0,1 0 0 0 0,0 0 0 0 0,-1 0 0 0 0,1 0 0 0 0,0 0 0 0 0,0 0 0 0 0,1 5 0 0 0,0-7 0 0 0,-1 0 0 0 0,1 0 0 0 0,-1 0 0 0 0,1 0 0 0 0,0 0 0 0 0,-1 0 0 0 0,1 0 0 0 0,0 0 0 0 0,-1-1 0 0 0,1 1 0 0 0,0 0 0 0 0,0 0 0 0 0,0-1 0 0 0,0 1 0 0 0,0 0 0 0 0,0-1 0 0 0,0 1 0 0 0,0-1 0 0 0,0 1 0 0 0,0-1 0 0 0,0 0 0 0 0,0 1 0 0 0,1-1 0 0 0,-1 0 0 0 0,0 0 0 0 0,0 0 0 0 0,0 0 0 0 0,0 0 0 0 0,0 0 0 0 0,2 0 0 0 0,4-1 0 0 0,0 1 0 0 0,1-2 0 0 0,9-2 0 0 0,-17 4 0 0 0,34-10-931 0 0,-1-2 0 0 0,59-31 0 0 0,-44 19-92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4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131 195 13823 0 0,'-63'84'1476'0'0,"24"-30"-1004"0"0,11-25 1104 0 0,27-27-710 0 0,1-2 124 0 0,0 0 30 0 0,12-12 600 0 0,201-196 56 0 0,-181 181-1676 0 0,1 1 0 0 0,45-28 0 0 0,-68 48 0 0 0,1 1 0 0 0,0 0 0 0 0,0 1 0 0 0,0 0 0 0 0,0 0 0 0 0,0 1 0 0 0,18-2 0 0 0,-16 5 0 0 0,-13 0 0 0 0,0 0 0 0 0,1 0 0 0 0,-1 0 0 0 0,1 0 0 0 0,-1 0 0 0 0,0 0 0 0 0,1 0 0 0 0,-1 0 0 0 0,1 1 0 0 0,-1-1 0 0 0,0 0 0 0 0,1 0 0 0 0,-1 0 0 0 0,0 1 0 0 0,1-1 0 0 0,-1 0 0 0 0,0 0 0 0 0,1 1 0 0 0,-1-1 0 0 0,0 0 0 0 0,0 0 0 0 0,1 1 0 0 0,-1-1 0 0 0,0 1 0 0 0,1 0 0 0 0,-1 1 0 0 0,0 0 0 0 0,-1 0 0 0 0,1 0 0 0 0,0 0 0 0 0,-1 0 0 0 0,1 0 0 0 0,-1 0 0 0 0,1 0 0 0 0,-1 0 0 0 0,0 0 0 0 0,-2 3 0 0 0,-15 26 0 0 0,14-26 0 0 0,-70 98 0 0 0,0-1 0 0 0,62-84 0 0 0,1 1 0 0 0,1 1 0 0 0,-13 35 0 0 0,20-43 0 0 0,3-4 0 0 0,1-7-27 0 0,0 0-1 0 0,0 0 1 0 0,0-1-1 0 0,0 1 1 0 0,0 0-1 0 0,0-1 1 0 0,0 1-1 0 0,0-1 1 0 0,0 1 0 0 0,0-1-1 0 0,0 0 1 0 0,0 1-1 0 0,0-1 1 0 0,1 0-1 0 0,-1 0 1 0 0,0 0-1 0 0,0 1 1 0 0,0-1-1 0 0,0-1 1 0 0,1 1 0 0 0,-1 0-1 0 0,2 0 1 0 0,28-8-2007 0 0,-31 8 2011 0 0,25-8-1491 0 0,3-1-20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4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368 101 17503 0 0,'5'-11'192'0'0,"1"2"0"0"0,0-1 0 0 0,0 1 0 0 0,1-1 0 0 0,0 2 0 0 0,1-1 0 0 0,0 1 0 0 0,0 0 0 0 0,11-7 0 0 0,-12 12-192 0 0,-5 5 0 0 0,-3 3 0 0 0,-2 4 0 0 0,-1-1 0 0 0,0 1 0 0 0,-1 0 0 0 0,-9 13 0 0 0,-6 10 0 0 0,1 5 65 0 0,-129 248-215 0 0,22 11 1675 0 0,22 67-917 0 0,101-350-900 0 0,1 0 0 0 0,0 0 0 0 0,1 0 0 0 0,1 0 0 0 0,0 0 0 0 0,0 0 0 0 0,1 0 0 0 0,1 0 0 0 0,4 16 0 0 0,-5-27-1345 0 0,-1-2-4502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4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0 423 17503 0 0,'0'0'803'0'0,"0"0"-18"0"0,6-6-469 0 0,2 2-127 0 0,-1 1 0 0 0,0 0 0 0 0,1 0 0 0 0,-1 0 0 0 0,14-2 0 0 0,19-7 645 0 0,86-30 1019 0 0,-40 14-1562 0 0,259-62-291 0 0,-330 87 0 0 0,46-12-78 0 0,55-10-307 0 0,-38 15-3173 0 0,-54 8-3605 0 0</inkml:trace>
  <inkml:trace contextRef="#ctx0" brushRef="#br0" timeOffset="1">1696 3 10135 0 0,'0'0'231'0'0,"2"-1"29"0"0,2 1-149 0 0,28-1 463 0 0,-26 1-548 0 0,-5 0 88 0 0,0 0 1 0 0,0 0 0 0 0,0 0 0 0 0,0 0-1 0 0,0 0 1 0 0,0 1 0 0 0,0-1 0 0 0,0 0 0 0 0,0 1-1 0 0,0-1 1 0 0,0 0 0 0 0,0 1 0 0 0,0-1-1 0 0,-1 1 1 0 0,1 0 0 0 0,0-1 0 0 0,0 1-1 0 0,0 0 1 0 0,-1-1 0 0 0,1 1 0 0 0,0 0-1 0 0,-1 0 1 0 0,1 0 0 0 0,-1-1 0 0 0,1 1-1 0 0,-1 0 1 0 0,1 0 0 0 0,-1 0 0 0 0,0 0 0 0 0,1 0-1 0 0,-1 0 1 0 0,0 0 0 0 0,0 0 0 0 0,0 0-1 0 0,0 0 1 0 0,0 1 0 0 0,1 5 347 0 0,-2-1 0 0 0,1 0-1 0 0,-1 0 1 0 0,-2 10 0 0 0,2-10-179 0 0,-9 35 732 0 0,-2 0 0 0 0,-2-1-1 0 0,-21 43 1 0 0,-10 29 253 0 0,12-34-1301 0 0,22-52-318 0 0,8-20 168 0 0,1 0-1 0 0,0 1 1 0 0,1-1 0 0 0,-2 7-1 0 0,1 4-3192 0 0,2-17-3450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4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98 110 13823 0 0,'-2'0'315'0'0,"-11"5"-56"0"0,9-4-181 0 0,0 0 1 0 0,0 1-1 0 0,0-1 0 0 0,0 1 0 0 0,0 0 0 0 0,1 1 0 0 0,-1-1 1 0 0,1 0-1 0 0,-1 1 0 0 0,1 0 0 0 0,-5 5 0 0 0,3-2-7 0 0,4-5 294 0 0,1-1 122 0 0,3-1 22 0 0,14-8 456 0 0,0 0 0 0 0,25-19 0 0 0,-22 14-143 0 0,32-17 0 0 0,-28 20-786 0 0,0 1 0 0 0,0 1 0 0 0,1 1 0 0 0,50-9 0 0 0,-63 15-38 0 0,1 0 1 0 0,0 2 0 0 0,0-1 0 0 0,-1 2 0 0 0,1 0-1 0 0,0 0 1 0 0,0 1 0 0 0,-1 0 0 0 0,1 2 0 0 0,-1-1-1 0 0,24 11 1 0 0,-33-12 39 0 0,0-1 0 0 0,-1 1-1 0 0,1 0 1 0 0,0 0 0 0 0,-1 0 0 0 0,1 0 0 0 0,-1 1-1 0 0,1-1 1 0 0,-1 1 0 0 0,0-1 0 0 0,3 6-1 0 0,-4-6 24 0 0,-1-1 0 0 0,1 1 0 0 0,0-1-1 0 0,-1 1 1 0 0,1-1 0 0 0,-1 1-1 0 0,0-1 1 0 0,1 1 0 0 0,-1 0 0 0 0,0-1-1 0 0,0 1 1 0 0,0 0 0 0 0,0-1-1 0 0,0 1 1 0 0,0 0 0 0 0,-1-1 0 0 0,1 1-1 0 0,-1-1 1 0 0,1 1 0 0 0,-1-1 0 0 0,1 1-1 0 0,-1-1 1 0 0,0 1 0 0 0,0-1-1 0 0,-1 2 1 0 0,-1 3-59 0 0,-2-1-1 0 0,1 1 1 0 0,-1-1 0 0 0,0 0-1 0 0,0 0 1 0 0,0 0-1 0 0,0-1 1 0 0,-1 0 0 0 0,-10 6-1 0 0,-125 66-28 0 0,-76 35-1922 0 0,192-100 1927 0 0,1 1 0 0 0,1 1 0 0 0,-42 30 0 0 0,63-42-348 0 0,2-1-118 0 0,0 0-22 0 0,0 0 68 0 0,10 1 276 0 0,6-3-67 0 0,0-1-1 0 0,-1-1 1 0 0,21-8 0 0 0,14-3 4 0 0,-24 10 413 0 0,-1 1 0 0 0,1 1 1 0 0,0 2-1 0 0,0 0 1 0 0,35 5-1 0 0,-57-4-184 0 0,0 1 0 0 0,0 0 0 0 0,0 0 0 0 0,-1 0 0 0 0,8 3 0 0 0,-1 2 0 0 0,-4 3 0 0 0,-1 16-20 0 0,-1-1 483 0 0,-2-18-225 0 0,0 0-86 0 0,-1-1 0 0 0,1 1 0 0 0,-1 0 0 0 0,0 0-1 0 0,-1 0 1 0 0,1 0 0 0 0,-1 0 0 0 0,-1 10 0 0 0,-1 8-152 0 0,1-9 0 0 0,-3-11 0 0 0,2-3 0 0 0,-4 7 0 0 0,0 0 0 0 0,-1-1 0 0 0,0 0 0 0 0,0 0 0 0 0,0 0 0 0 0,-1-1 0 0 0,0-1 0 0 0,-1 1 0 0 0,1-1 0 0 0,-1-1 0 0 0,-13 6 0 0 0,-11 2 0 0 0,-1-1 0 0 0,-1-2 0 0 0,1-1 0 0 0,-65 5 0 0 0,84-11 361 0 0,3-1-1662 0 0,4 0-5428 0 0,9-4 4693 0 0,0-12-11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11975 0 0,'0'0'267'0'0,"0"0"42"0"0,0 0 17 0 0,-1 1-28 0 0,-4 6-254 0 0,-1 0 0 0 0,0-1 0 0 0,0 0 0 0 0,0 0 0 0 0,-1-1-1 0 0,-10 7 1 0 0,-47 26 1193 0 0,2-9-921 0 0,43-21-257 0 0,1 1-1 0 0,0 0 1 0 0,0 2-1 0 0,-21 15 0 0 0,29-17-46 0 0,0-1 0 0 0,0 1 0 0 0,1 1 0 0 0,1 0 0 0 0,-15 21 0 0 0,22-30 359 0 0,2 11 626 0 0,0-3-485 0 0,-1-7 0 0 0,0-2 0 0 0,2 2 0 0 0,2 0-446 0 0,0 0-1 0 0,0 1 1 0 0,1-2 0 0 0,-1 1-1 0 0,1 0 1 0 0,-1-1 0 0 0,1 0-1 0 0,-1 0 1 0 0,1 0 0 0 0,0-1-1 0 0,-1 1 1 0 0,10-2 0 0 0,-8 1 97 0 0,0 0 1 0 0,0-1 0 0 0,0 0-1 0 0,0-1 1 0 0,0 1 0 0 0,-1-1 0 0 0,1 0-1 0 0,0-1 1 0 0,9-5 0 0 0,-13 7-156 0 0,0-1 0 0 0,-1 1 1 0 0,1-1-1 0 0,0 1 0 0 0,-1-1 0 0 0,0 0 0 0 0,1 1 1 0 0,-1-1-1 0 0,0 0 0 0 0,0 0 0 0 0,0 0 1 0 0,0 0-1 0 0,0 0 0 0 0,0 0 0 0 0,0-1 0 0 0,-1 1 1 0 0,1 0-1 0 0,-1 0 0 0 0,0 0 0 0 0,0-1 1 0 0,0-1-1 0 0,0-6-16 0 0,-1 0 1 0 0,0 0 0 0 0,-4-15-1 0 0,1 4 22 0 0,3 17-11 0 0,0-1-1 0 0,-1 1 1 0 0,0-1 0 0 0,0 1-1 0 0,0 0 1 0 0,0 0-1 0 0,-6-6 1 0 0,5 4-407 0 0,-1 1 0 0 0,1-1 0 0 0,-4-9 0 0 0,6 13 0 0 0,1 0 1 0 0,-1 0-1 0 0,1 1 0 0 0,-1-1 0 0 0,1 0 1 0 0,0 0-1 0 0,0 0 0 0 0,0 0 0 0 0,0 0 1 0 0,0 0-1 0 0,0 0 0 0 0,1 0 1 0 0,-1 0-1 0 0,1 0 0 0 0,-1 1 0 0 0,2-4 1 0 0,3-5-5211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4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10135 0 0,'0'0'231'0'0,"0"0"29"0"0,0 3 19 0 0,-1 5-180 0 0,0 1 1 0 0,-3 13-1 0 0,-3 21 35 0 0,7-23 536 0 0,1 0 1 0 0,0-1 0 0 0,1 1 0 0 0,2 0 0 0 0,9 33-1 0 0,-9-39-465 0 0,1-1 0 0 0,1 0-1 0 0,0 0 1 0 0,1 0 0 0 0,0-1-1 0 0,1 0 1 0 0,0-1 0 0 0,19 21-1 0 0,2-6-46 0 0,2 0-1 0 0,0-3 1 0 0,1 0-1 0 0,2-2 1 0 0,0-1-1 0 0,51 20 1 0 0,-41-21 310 0 0,8 4 576 0 0,49 29 1 0 0,-97-50-952 0 0,0 0 0 0 0,-1 1 0 0 0,1-1 1 0 0,-1 1-1 0 0,0 0 0 0 0,0 0 0 0 0,0 0 0 0 0,0 0 0 0 0,0 0 0 0 0,-1 1 0 0 0,1-1 0 0 0,-1 1 0 0 0,0-1 0 0 0,0 1 1 0 0,0 0-1 0 0,-1 0 0 0 0,1 0 0 0 0,-1 0 0 0 0,0 0 0 0 0,0 0 0 0 0,-1 0 0 0 0,1 1 0 0 0,-1-1 0 0 0,0 0 0 0 0,0 0 0 0 0,0 1 1 0 0,-1-1-1 0 0,1 0 0 0 0,-1 0 0 0 0,0 0 0 0 0,0 0 0 0 0,-3 6 0 0 0,-2 6 42 0 0,0-1 0 0 0,-2 0 0 0 0,1-1 0 0 0,-2 1-1 0 0,0-2 1 0 0,-12 15 0 0 0,-71 70 553 0 0,23-37-1145 0 0,-2-2 1 0 0,-3-3-1 0 0,-156 88 0 0 0,112-81-639 0 0,117-62 587 0 0,1-1-207 0 0,0 0-857 0 0,3 1-379 0 0,17-1-80 0 0,6-4-15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8287 0 0,'0'0'191'0'0,"0"0"26"0"0,0 0 9 0 0,3 0-34 0 0,10 0 350 0 0,1 1 1 0 0,-1 1 0 0 0,1 0-1 0 0,-1 0 1 0 0,0 1 0 0 0,0 1-1 0 0,22 9 1 0 0,13 4 714 0 0,-8-7-126 0 0,-21-5-562 0 0,0 0-1 0 0,0 0 0 0 0,-1 2 0 0 0,0 0 0 0 0,22 13 0 0 0,-38-19-540 0 0,0 0 1 0 0,0 1-1 0 0,0-1 0 0 0,0 0 1 0 0,0 1-1 0 0,0 0 0 0 0,-1-1 0 0 0,1 1 1 0 0,-1 0-1 0 0,1 0 0 0 0,-1 0 0 0 0,0 0 1 0 0,1 0-1 0 0,-1 0 0 0 0,0 0 1 0 0,0 0-1 0 0,-1 0 0 0 0,1 1 0 0 0,0-1 1 0 0,-1 0-1 0 0,1 0 0 0 0,-1 1 0 0 0,0-1 1 0 0,0 0-1 0 0,0 1 0 0 0,0-1 1 0 0,0 1-1 0 0,-1-1 0 0 0,1 0 0 0 0,0 0 1 0 0,-1 1-1 0 0,0-1 0 0 0,0 0 0 0 0,0 0 1 0 0,0 1-1 0 0,0-1 0 0 0,0 0 1 0 0,-2 3-1 0 0,-10 13 67 0 0,-1-1 0 0 0,-1 0 1 0 0,-1-1-1 0 0,-23 20 0 0 0,-76 50-1743 0 0,98-73 1529 0 0,-33 22-490 0 0,-80 61-1342 0 0,86-61-3017 0 0,28-22 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97 10135 0 0,'4'-10'114'0'0,"1"1"-1"0"0,-1 0 0 0 0,2 0 1 0 0,-1 0-1 0 0,1 1 0 0 0,1 0 1 0 0,0 0-1 0 0,0 0 0 0 0,11-9 1 0 0,-16 16 279 0 0,-2 1 106 0 0,0 2 11 0 0,-1 7-237 0 0,-1-1 0 0 0,0 1 0 0 0,0-1 0 0 0,0 0-1 0 0,-1 0 1 0 0,-1 0 0 0 0,-5 11 0 0 0,0 2 104 0 0,-145 272 1109 0 0,46-98-828 0 0,40-58-658 0 0,-85 159 0 0 0,125-247-134 0 0,-3-1 1 0 0,-42 52-1 0 0,46-71-745 0 0,-1 1-3466 0 0,27-28 2313 0 0,1-2-15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19 161 10135 0 0,'-8'4'919'0'0,"0"-3"-619"0"0,6 0 443 0 0,2-1 227 0 0,0 0 44 0 0,0 0-61 0 0,3-1-288 0 0,37-5 916 0 0,62-16 0 0 0,39-21 37 0 0,19-6-218 0 0,-144 45-1246 0 0,146-31 1177 0 0,-141 32-1372 0 0,0 1 0 0 0,1 1 0 0 0,-1 0 0 0 0,1 2 0 0 0,35 5 0 0 0,-50-4-339 0 0,0 0 0 0 0,0 1 0 0 0,-1-1 0 0 0,1 1 1 0 0,0 0-1 0 0,-1 1 0 0 0,0-1 0 0 0,11 9 0 0 0,-16-10-1732 0 0,-1-2-4372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10135 0 0,'0'0'464'0'0,"0"0"-9"0"0,0 0-155 0 0,0 0 443 0 0,0 0 227 0 0,0 0 44 0 0,0 1-129 0 0,2 4-791 0 0,-1 0-1 0 0,-1 0 1 0 0,1-1 0 0 0,0 1-1 0 0,-1 0 1 0 0,0 0 0 0 0,0 0-1 0 0,-1 0 1 0 0,0 0 0 0 0,-2 8-1 0 0,-2 6 495 0 0,-12 26-1 0 0,5-16-383 0 0,-18 48 156 0 0,-3-1 0 0 0,-3-2 0 0 0,-69 104 0 0 0,72-129 44 0 0,-139 191-200 0 0,116-169-204 0 0,-57 67 0 0 0,93-116 0 0 0,10-11 0 0 0,0 0 0 0 0,-18 15 0 0 0,24-24 0 0 0,6-7 0 0 0,7-8 0 0 0,-9 13 0 0 0,7-10 0 0 0,4-6 0 0 0,1 1 0 0 0,1 0 0 0 0,24-22 0 0 0,-11 15 121 0 0,72-57-815 0 0,-81 66 344 0 0,1 2-1 0 0,1 0 0 0 0,34-15 0 0 0,-47 24 368 0 0,-1 0 0 0 0,1 0 1 0 0,1 1-1 0 0,-1 0 0 0 0,0 0 0 0 0,0 0 0 0 0,11 1 0 0 0,-14 0 59 0 0,-1 0 0 0 0,1 1 0 0 0,-1-1 1 0 0,0 0-1 0 0,1 1 0 0 0,-1 0 0 0 0,1-1 0 0 0,-1 1 0 0 0,0 0 0 0 0,0 0 0 0 0,0 1 0 0 0,1-1 0 0 0,-1 0 0 0 0,0 1 0 0 0,0-1 0 0 0,-1 1 0 0 0,1-1 1 0 0,0 1-1 0 0,0 0 0 0 0,-1 0 0 0 0,3 4 0 0 0,1 4 17 0 0,-1 0-1 0 0,0 0 1 0 0,-1 1-1 0 0,0 0 1 0 0,-1-1 0 0 0,2 22-1 0 0,-3-9 285 0 0,0 0 0 0 0,-5 30 0 0 0,4-45-568 0 0,-2-1 1 0 0,1 0 0 0 0,-1 1 0 0 0,0-1 0 0 0,-1 0 0 0 0,-5 12 0 0 0,6-15 19 0 0,0-1 0 0 0,0 1 0 0 0,-1-1-1 0 0,1 0 1 0 0,-1 0 0 0 0,1 0 0 0 0,-1 0 0 0 0,0 0 0 0 0,0-1 0 0 0,-1 1 0 0 0,1-1 0 0 0,0 0 0 0 0,-8 3 0 0 0,10-4-4127 0 0,1-1-1316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102 109 11975 0 0,'0'0'267'0'0,"0"0"42"0"0,0 0 17 0 0,0 0-28 0 0,2 1-196 0 0,22 12-80 0 0,-16-8 262 0 0,0 0 0 0 0,1-1 0 0 0,0 0 0 0 0,9 3 0 0 0,-1-2 431 0 0,0-1 0 0 0,0-1 0 0 0,24 2 0 0 0,-33-5-532 0 0,0 0 0 0 0,0 0-1 0 0,0-1 1 0 0,-1 0 0 0 0,1-1 0 0 0,0 0 0 0 0,-1 0 0 0 0,1 0-1 0 0,13-7 1 0 0,-12 4-178 0 0,-1 1-1 0 0,1-1 0 0 0,10-9 1 0 0,-16 12-5 0 0,-1 0-1 0 0,0-1 1 0 0,1 1 0 0 0,-1 0 0 0 0,0-1 0 0 0,0 0 0 0 0,-1 1 0 0 0,1-1 0 0 0,-1 0 0 0 0,1 0 0 0 0,-1 0-1 0 0,0 0 1 0 0,0 0 0 0 0,1-4 0 0 0,-1 4-71 0 0,-1 1 1 0 0,1 0-1 0 0,-1-1 0 0 0,0 1 0 0 0,0-1 0 0 0,0 1 0 0 0,0-1 1 0 0,0 1-1 0 0,0 0 0 0 0,-1-1 0 0 0,1 1 0 0 0,-1 0 1 0 0,0-1-1 0 0,1 1 0 0 0,-1 0 0 0 0,0 0 0 0 0,0-1 0 0 0,-1 1 1 0 0,1 0-1 0 0,0 0 0 0 0,-1 0 0 0 0,1 1 0 0 0,-1-1 0 0 0,0 0 1 0 0,1 0-1 0 0,-1 1 0 0 0,0-1 0 0 0,0 1 0 0 0,0 0 1 0 0,0 0-1 0 0,0-1 0 0 0,-1 1 0 0 0,-3-1 0 0 0,2 1-2 0 0,1 0 0 0 0,-1 0 0 0 0,0 1 0 0 0,0-1 0 0 0,1 1 0 0 0,-1 0 0 0 0,0 0 0 0 0,0 0 0 0 0,0 0-1 0 0,-6 2 1 0 0,-40 13-697 0 0,37-10 712 0 0,-20 7 58 0 0,1 3 0 0 0,0 0 0 0 0,-32 22 0 0 0,53-29 0 0 0,0 0 0 0 0,0 0 0 0 0,1 1 0 0 0,1 1 0 0 0,-1-1 0 0 0,-12 19 0 0 0,17-20 0 0 0,0-1 0 0 0,0 1 0 0 0,1-1 0 0 0,0 1 0 0 0,0 0 0 0 0,1 1 0 0 0,0-1 0 0 0,1 0 0 0 0,0 1 0 0 0,0 0 0 0 0,-1 9 0 0 0,3-15 48 0 0,0 0-1 0 0,0-1 1 0 0,1 1 0 0 0,-1 0-1 0 0,0 0 1 0 0,1 0-1 0 0,0-1 1 0 0,-1 1 0 0 0,1 0-1 0 0,0 0 1 0 0,1-1 0 0 0,-1 1-1 0 0,0-1 1 0 0,1 1-1 0 0,-1-1 1 0 0,1 0 0 0 0,0 1-1 0 0,0-1 1 0 0,0 0-1 0 0,0 0 1 0 0,0 0 0 0 0,0-1-1 0 0,1 1 1 0 0,-1 0-1 0 0,1-1 1 0 0,3 2 0 0 0,3 1-105 0 0,-1-1 1 0 0,1-1 0 0 0,0 0-1 0 0,-1 0 1 0 0,1 0 0 0 0,0-1-1 0 0,12 0 1 0 0,9-1-5731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73 477 15663 0 0,'0'0'356'0'0,"-2"0"50"0"0,-14 10 404 0 0,16-9-804 0 0,-1-1-1 0 0,1 1 0 0 0,-1-1 0 0 0,0 1 1 0 0,1-1-1 0 0,-1 1 0 0 0,1-1 0 0 0,-1 1 1 0 0,0-1-1 0 0,0 0 0 0 0,1 1 0 0 0,-1-1 1 0 0,0 0-1 0 0,1 0 0 0 0,-1 0 1 0 0,0 1-1 0 0,0-1 0 0 0,1 0 0 0 0,-1 0 1 0 0,0 0-1 0 0,0 0 0 0 0,1 0 0 0 0,-1-1 1 0 0,0 1-1 0 0,0 0 0 0 0,1 0 1 0 0,-1 0-1 0 0,0 0 0 0 0,0-1 0 0 0,0 0 1 0 0,-1 0 49 0 0,0 0 63 0 0,0 0 0 0 0,0 0 0 0 0,0 0 0 0 0,1 0 0 0 0,-1-1 0 0 0,0 1 0 0 0,1-1 0 0 0,-1 1-1 0 0,1-1 1 0 0,0 0 0 0 0,-1 0 0 0 0,1 0 0 0 0,0 1 0 0 0,0-1 0 0 0,0 0 0 0 0,0 0 0 0 0,0 0 0 0 0,1-1 0 0 0,-1 1 0 0 0,1 0 0 0 0,-1 0 0 0 0,1-4 0 0 0,-1-2 123 0 0,0-1 1 0 0,1 1 0 0 0,0 0 0 0 0,2-15-1 0 0,1 8-63 0 0,1 0 1 0 0,0 0-1 0 0,1 1 0 0 0,1-1 0 0 0,0 1 1 0 0,1 0-1 0 0,1 1 0 0 0,0-1 1 0 0,0 1-1 0 0,2 1 0 0 0,-1 0 0 0 0,21-19 1 0 0,-9 12-262 0 0,0 1 1 0 0,1 1 0 0 0,0 1 0 0 0,2 1 0 0 0,0 1 0 0 0,33-14 0 0 0,-28 16-365 0 0,0 1 1 0 0,46-10-1 0 0,-57 17 261 0 0,0 1 0 0 0,0 1 0 0 0,0 1 0 0 0,1 0 0 0 0,29 3 0 0 0,-40 0-260 0 0,-1-1 0 0 0,0 1 1 0 0,0 0-1 0 0,9 3 0 0 0,11 9-4185 0 0,-26-13 2595 0 0,-1-1 195 0 0,0 0 859 0 0,0 0 376 0 0,14 17-522 0 0,-6-5 1101 0 0,-6-8 195 0 0,0-1 0 0 0,0 1-1 0 0,1-1 1 0 0,5 6 0 0 0,4 3 1052 0 0,-8-8-584 0 0,0 0 0 0 0,1 0-1 0 0,0 0 1 0 0,0 0 0 0 0,8 4-1 0 0,5 2 1029 0 0,-12-7-1366 0 0,0 0 0 0 0,0 0 0 0 0,0 0 0 0 0,0 0 0 0 0,1-1 0 0 0,-1 0 0 0 0,0 0 0 0 0,1-1 0 0 0,0 0 0 0 0,-1 0 0 0 0,12 0 0 0 0,0-2 55 0 0,1-1 0 0 0,0-1 0 0 0,-1 0 0 0 0,0-2 0 0 0,0 0 0 0 0,0-1-1 0 0,-1-1 1 0 0,21-10 0 0 0,-32 13-357 0 0,-1 1 1 0 0,1-1-1 0 0,-1-1 0 0 0,0 1 0 0 0,0-1 0 0 0,-1 1 1 0 0,1-1-1 0 0,3-7 0 0 0,-7 11-44 0 0,0 0 1 0 0,0-1-1 0 0,0 1 0 0 0,-1-1 0 0 0,1 1 1 0 0,0-1-1 0 0,-1 1 0 0 0,1-1 0 0 0,-1 1 1 0 0,0-1-1 0 0,1 1 0 0 0,-1-1 0 0 0,0 1 1 0 0,0-1-1 0 0,0 0 0 0 0,0 1 0 0 0,0-1 1 0 0,0 1-1 0 0,-1-1 0 0 0,1 0 0 0 0,0 1 1 0 0,-1-1-1 0 0,0 1 0 0 0,1-1 1 0 0,-1 1-1 0 0,0-1 0 0 0,1 1 0 0 0,-1 0 1 0 0,0-1-1 0 0,0 1 0 0 0,0 0 0 0 0,0 0 1 0 0,-1 0-1 0 0,1 0 0 0 0,0 0 0 0 0,0 0 1 0 0,-1 0-1 0 0,-1-1 0 0 0,-2-1-22 0 0,0 0-1 0 0,0 1 0 0 0,-1 0 1 0 0,1 0-1 0 0,-1 1 1 0 0,1-1-1 0 0,-1 1 0 0 0,1 0 1 0 0,-1 1-1 0 0,0 0 1 0 0,0-1-1 0 0,1 2 1 0 0,-1-1-1 0 0,0 1 0 0 0,1-1 1 0 0,-10 4-1 0 0,-1 0-118 0 0,0 2 1 0 0,0-1-1 0 0,0 2 0 0 0,-20 11 0 0 0,12-4 252 0 0,1 1-1 0 0,0 1 1 0 0,1 1 0 0 0,-31 30-1 0 0,43-37-11 0 0,1 1 1 0 0,0 0-1 0 0,0 0 0 0 0,1 1 0 0 0,1-1 0 0 0,0 2 0 0 0,1-1 1 0 0,0 1-1 0 0,0 0 0 0 0,-5 24 0 0 0,10-31-23 0 0,0 1-1 0 0,0-1 0 0 0,1 1 0 0 0,0-1 1 0 0,1 1-1 0 0,-1-1 0 0 0,1 1 1 0 0,0-1-1 0 0,1 0 0 0 0,-1 1 0 0 0,1-1 1 0 0,1 0-1 0 0,-1 0 0 0 0,1 0 1 0 0,0 0-1 0 0,0-1 0 0 0,1 1 1 0 0,0-1-1 0 0,0 0 0 0 0,0 0 0 0 0,0 0 1 0 0,1-1-1 0 0,0 1 0 0 0,0-1 1 0 0,0 0-1 0 0,0-1 0 0 0,1 1 1 0 0,-1-1-1 0 0,1 0 0 0 0,0 0 0 0 0,0-1 1 0 0,0 0-1 0 0,0 0 0 0 0,1 0 1 0 0,6 1-1 0 0,-5-3-275 0 0,0 0 1 0 0,0 0-1 0 0,1 0 1 0 0,-1-1-1 0 0,0 0 1 0 0,0-1-1 0 0,0 1 1 0 0,0-2-1 0 0,14-5 1 0 0,-10 3 62 0 0,41-13-838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473 222 11975 0 0,'21'1'397'0'0,"-16"-1"294"0"0,-18-1-467 0 0,10 1-224 0 0,-13-4 0 0 0,10 2 71 0 0,5 1 294 0 0,1 1-299 0 0,0-1-1 0 0,-1 1 0 0 0,1 0 1 0 0,0-1-1 0 0,0 1 1 0 0,0 0-1 0 0,-1-1 0 0 0,1 1 1 0 0,0 0-1 0 0,0-1 1 0 0,0 1-1 0 0,0 0 0 0 0,0-1 1 0 0,0 1-1 0 0,0-1 1 0 0,0 1-1 0 0,0 0 0 0 0,0-1 1 0 0,0 1-1 0 0,0 0 1 0 0,0-1-1 0 0,0 1 0 0 0,0-1 1 0 0,0 1-1 0 0,0 0 1 0 0,0-1-1 0 0,1 1 0 0 0,-1 0 1 0 0,0-1-1 0 0,0 0 1 0 0,7-11 976 0 0,-6 11-1068 0 0,3-5 88 0 0,-1-1 0 0 0,1 0-1 0 0,-1 0 1 0 0,0 0 0 0 0,0 0 0 0 0,2-12-1 0 0,-5 15-49 0 0,1 0 0 0 0,-1 0-1 0 0,0 0 1 0 0,0 1 0 0 0,0-1 0 0 0,-1 0-1 0 0,0 0 1 0 0,1 0 0 0 0,-1 0 0 0 0,0 0-1 0 0,-1 0 1 0 0,1 1 0 0 0,-1-1-1 0 0,-2-4 1 0 0,1 3-36 0 0,0 0 0 0 0,-1 0 0 0 0,1 0 0 0 0,-1 1 0 0 0,0-1 0 0 0,0 1 0 0 0,0 0 0 0 0,-1 0 0 0 0,1 0-1 0 0,-1 1 1 0 0,0 0 0 0 0,-7-4 0 0 0,7 5-11 0 0,1 1 0 0 0,-1-1 0 0 0,0 1-1 0 0,1 0 1 0 0,-1 0 0 0 0,0 0 0 0 0,0 1 0 0 0,0 0 0 0 0,0 0-1 0 0,0 0 1 0 0,0 0 0 0 0,0 1 0 0 0,0 0 0 0 0,1 0-1 0 0,-6 1 1 0 0,-7 5-117 0 0,0-1 0 0 0,0 2 0 0 0,1 0 1 0 0,1 1-1 0 0,-1 1 0 0 0,1 0 0 0 0,-24 23 0 0 0,4 0 234 0 0,-51 64-1 0 0,77-86 88 0 0,1 1 0 0 0,-1-1-1 0 0,2 1 1 0 0,0 1 0 0 0,-8 19-1 0 0,13-27-122 0 0,0-1 0 0 0,1 1 0 0 0,-1 0-1 0 0,1-1 1 0 0,1 1 0 0 0,-1 0 0 0 0,1 0 0 0 0,-1 0-1 0 0,1 0 1 0 0,1 0 0 0 0,-1 0 0 0 0,1-1 0 0 0,0 1-1 0 0,0 0 1 0 0,0 0 0 0 0,1-1 0 0 0,-1 1 0 0 0,1-1-1 0 0,4 8 1 0 0,-4-9-2 0 0,0-1 0 0 0,0 1-1 0 0,1-1 1 0 0,-1 0-1 0 0,0 1 1 0 0,1-1 0 0 0,0 0-1 0 0,0 0 1 0 0,-1-1 0 0 0,1 1-1 0 0,0-1 1 0 0,0 1 0 0 0,0-1-1 0 0,1 0 1 0 0,-1 0 0 0 0,0 0-1 0 0,0-1 1 0 0,1 1 0 0 0,-1-1-1 0 0,0 0 1 0 0,1 1 0 0 0,5-2-1 0 0,6 0 214 0 0,0-1 0 0 0,0-1 0 0 0,23-7 0 0 0,-27 5-255 0 0,0 1 0 0 0,0-2-1 0 0,0 1 1 0 0,-1-1 0 0 0,0-1-1 0 0,-1 0 1 0 0,1-1 0 0 0,8-8 0 0 0,20-15-2 0 0,43-36 0 0 0,-23 19 0 0 0,-96 107 0 0 0,34-54-109 0 0,1-1 0 0 0,-1 1 0 0 0,1 0 0 0 0,0 0 0 0 0,1 1 0 0 0,0-1-1 0 0,-1 0 1 0 0,-1 9 0 0 0,1 12-5319 0 0,3-15-186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15663 0 0,'0'0'356'0'0,"0"0"50"0"0,0 0 20 0 0,0 0-42 0 0,2-1-250 0 0,0 1-64 0 0,0-1 0 0 0,0 0 0 0 0,-1 0 0 0 0,1 0 1 0 0,0 0-1 0 0,0 0 0 0 0,-1 0 0 0 0,1 0 0 0 0,-1 0 1 0 0,1-1-1 0 0,-1 1 0 0 0,0-1 0 0 0,1 1 0 0 0,-1-1 1 0 0,0 1-1 0 0,0-1 0 0 0,0 0 0 0 0,1-3 0 0 0,0 3 127 0 0,-1 0-1 0 0,0-1 0 0 0,0 1 1 0 0,-1-1-1 0 0,1 1 0 0 0,0-1 0 0 0,-1 1 1 0 0,0-1-1 0 0,1 1 0 0 0,-1-1 1 0 0,0 0-1 0 0,0 1 0 0 0,-1-1 1 0 0,1 1-1 0 0,-1-4 0 0 0,-14-28 1113 0 0,10 26-1179 0 0,1 0-1 0 0,-5-15 0 0 0,8 19-131 0 0,1 1 1 0 0,-1 0-1 0 0,1-1 0 0 0,-1 1 0 0 0,1-1 1 0 0,0 1-1 0 0,0 0 0 0 0,1-1 0 0 0,-1 1 1 0 0,1-1-1 0 0,0-2 0 0 0,2-4 2 0 0,0 1 0 0 0,0-1 0 0 0,1 1 0 0 0,0 1 0 0 0,1-1 0 0 0,0 0 0 0 0,0 1 0 0 0,1 0 0 0 0,0 0 0 0 0,1 1 0 0 0,-1 0 0 0 0,1 0 0 0 0,9-7 0 0 0,4-2-344 0 0,0 1 0 0 0,1 0 0 0 0,1 2 0 0 0,0 0 0 0 0,1 2 0 0 0,29-11 0 0 0,-14 10-2088 0 0,0 2-1 0 0,76-10 1 0 0,-72 19 385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269 137 11975 0 0,'0'0'267'0'0,"0"0"42"0"0,0 0 17 0 0,0 0-28 0 0,-1 1-196 0 0,-8 9 1245 0 0,0 0 0 0 0,-14 20 0 0 0,18-21-1239 0 0,4-7 275 0 0,1-2 113 0 0,0 0 14 0 0,0 0 2 0 0,6-1-267 0 0,0-1 1 0 0,0 1-1 0 0,0-1 0 0 0,0 0 0 0 0,-1 0 1 0 0,1-1-1 0 0,-1 0 0 0 0,11-6 0 0 0,-5 2 108 0 0,42-23 463 0 0,73-54 0 0 0,-77 45-816 0 0,-48 39-5 0 0,-1 0-1 0 0,0 0 1 0 0,1 0 0 0 0,-1 0 0 0 0,0 0-1 0 0,0 0 1 0 0,1-1 0 0 0,-1 1-1 0 0,0 0 1 0 0,0 0 0 0 0,0 0-1 0 0,1-1 1 0 0,-1 1 0 0 0,0 0-1 0 0,0 0 1 0 0,0-1 0 0 0,1 1-1 0 0,-1 0 1 0 0,0-1 0 0 0,0 1-1 0 0,0 0 1 0 0,0 0 0 0 0,0-1-1 0 0,0 1 1 0 0,0 0 0 0 0,0-1-1 0 0,0 1 1 0 0,0 0 0 0 0,0-1-1 0 0,0 1 1 0 0,0 0 0 0 0,0 0-1 0 0,0-1 1 0 0,0 1 0 0 0,0 0-1 0 0,0-1 1 0 0,0 1 0 0 0,0-1-1 0 0,-5 0-187 0 0,3 0 103 0 0,-1 0 1 0 0,0 1-1 0 0,1-1 0 0 0,-1 1 1 0 0,1 0-1 0 0,-1 0 0 0 0,0 0 1 0 0,1 0-1 0 0,-1 1 0 0 0,1-1 1 0 0,-1 1-1 0 0,0-1 0 0 0,1 1 1 0 0,-4 1-1 0 0,-36 19-172 0 0,30-15 278 0 0,-51 29-16 0 0,-66 47 0 0 0,101-61 0 0 0,1 1 0 0 0,0 1 0 0 0,2 1 0 0 0,-32 40 0 0 0,48-51 0 0 0,0 0 0 0 0,1 1 0 0 0,1 0 0 0 0,0 0 0 0 0,0 1 0 0 0,2 0 0 0 0,0 0 0 0 0,-5 28 0 0 0,9-39 0 0 0,0 1 0 0 0,1-1 0 0 0,0 1 0 0 0,0 0 0 0 0,0-1 0 0 0,0 1 0 0 0,1-1 0 0 0,0 1 0 0 0,0-1 0 0 0,0 1 0 0 0,0-1 0 0 0,4 8 0 0 0,-3-9 0 0 0,0 0 0 0 0,0 0 0 0 0,0 0 0 0 0,0 0 0 0 0,1-1 0 0 0,-1 1 0 0 0,1-1 0 0 0,-1 0 0 0 0,1 0 0 0 0,0 0 0 0 0,0 0 0 0 0,0 0 0 0 0,0-1 0 0 0,0 1 0 0 0,0-1 0 0 0,1 0 0 0 0,5 2 0 0 0,4-1-16 0 0,0 0 0 0 0,1-1-1 0 0,-1 0 1 0 0,0-1 0 0 0,0 0-1 0 0,0-1 1 0 0,1-1 0 0 0,-1 0-1 0 0,13-4 1 0 0,18-7-1036 0 0,53-24 1 0 0,-56 21-215 0 0,12-5-3306 0 0,2 0-1228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11975 0 0,'0'0'267'0'0,"0"0"42"0"0,0 0 17 0 0,0 0-28 0 0,-1 1-196 0 0,-3 6-101 0 0,1 0 1 0 0,0-1 0 0 0,0 1-1 0 0,1 1 1 0 0,-3 9 0 0 0,-2 7 69 0 0,-97 311 1991 0 0,81-236-1085 0 0,-15 146 1 0 0,20-47-978 0 0,10-132 0 0 0,4-40 0 0 0,2 1 0 0 0,0 50 0 0 0,4-19 443 0 0,-2-56 45 0 0,0-2 21 0 0,0 0-66 0 0,0-2-294 0 0,5-34-362 0 0,11-82 1144 0 0,-11 95-594 0 0,0 1-1 0 0,2-1 1 0 0,10-24-1 0 0,-11 36-335 0 0,0-1 0 0 0,0 1 0 0 0,1 1-1 0 0,1-1 1 0 0,0 1 0 0 0,12-12 0 0 0,-14 16-8 0 0,0 0 1 0 0,0 1 0 0 0,1 0-1 0 0,0 0 1 0 0,0 0 0 0 0,0 1-1 0 0,1 0 1 0 0,0 0 0 0 0,-1 1 0 0 0,13-4-1 0 0,-15 6-35 0 0,-1 1 0 0 0,0-1 0 0 0,1 1 0 0 0,-1 0-1 0 0,1 0 1 0 0,-1 0 0 0 0,0 1 0 0 0,1 0 0 0 0,-1 0 0 0 0,0 0-1 0 0,0 0 1 0 0,1 0 0 0 0,-1 1 0 0 0,0 0 0 0 0,0 0 0 0 0,-1 0-1 0 0,1 0 1 0 0,0 1 0 0 0,-1 0 0 0 0,1-1 0 0 0,-1 1 0 0 0,0 0-1 0 0,4 5 1 0 0,-3-3-19 0 0,0 0 0 0 0,0 0 0 0 0,-1 1 0 0 0,1 0 0 0 0,-1 0 0 0 0,0-1 0 0 0,-1 2 0 0 0,1-1 0 0 0,-1 0 0 0 0,0 0-1 0 0,-1 1 1 0 0,0-1 0 0 0,0 1 0 0 0,0 12 0 0 0,-1-8 61 0 0,0 1 0 0 0,-1 0 0 0 0,-1 0 0 0 0,0 0 0 0 0,-1-1 0 0 0,0 1 0 0 0,0-1 0 0 0,-1 0 0 0 0,-1 0 0 0 0,0 0 0 0 0,-6 10 0 0 0,-48 74 0 0 0,53-87 0 0 0,1-1 0 0 0,0 1 0 0 0,1 0 0 0 0,0 1 0 0 0,0-1 0 0 0,1 1 0 0 0,0 0 0 0 0,0 0 0 0 0,-1 10 0 0 0,4 0 186 0 0,1-17 30 0 0,0 0 258 0 0,-1-2 34 0 0,0 0-133 0 0,0 0-576 0 0,0 0-250 0 0,-2 1-49 0 0,-4-1 315 0 0,0 0 0 0 0,1 0-1 0 0,-1 0 1 0 0,0 0 0 0 0,1-1 0 0 0,-1 0 0 0 0,1 0-1 0 0,-1 0 1 0 0,1-1 0 0 0,-1 0 0 0 0,1 0 0 0 0,-6-3 0 0 0,6 2 54 0 0,1 1 1 0 0,0-1 0 0 0,-1 0 0 0 0,1 0 0 0 0,0 0-1 0 0,1 0 1 0 0,-1-1 0 0 0,1 0 0 0 0,-1 0 0 0 0,1 0-1 0 0,0 0 1 0 0,0 0 0 0 0,1 0 0 0 0,-1-1-1 0 0,-1-4 1 0 0,-6-25-883 0 0,5 1-10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117 161 4607 0 0,'-5'1'62'0'0,"1"0"0"0"0,-1 1 0 0 0,1 0 0 0 0,0 0 0 0 0,0 0 0 0 0,-1 0 0 0 0,-3 4 0 0 0,-5 2-34 0 0,-8 4 858 0 0,19-11-376 0 0,2-1 70 0 0,0 0 286 0 0,12-7 1144 0 0,44-22 1130 0 0,-4 2-1728 0 0,2 1-1 0 0,95-30 1 0 0,-85 38-938 0 0,128-17 0 0 0,-184 34-350 0 0,0 1 0 0 0,1 0 1 0 0,-1 0-1 0 0,1 0 0 0 0,-1 1 1 0 0,0 1-1 0 0,11 2 0 0 0,-17-3-121 0 0,-1-1 0 0 0,1 1 0 0 0,0 0 0 0 0,-1-1 0 0 0,1 1 0 0 0,-1 0 0 0 0,1 0 0 0 0,-1 0 0 0 0,1 0 0 0 0,-1 0 0 0 0,0 0 0 0 0,1 1 0 0 0,-1-1 0 0 0,0 0 0 0 0,0 1 0 0 0,0-1 0 0 0,0 1 0 0 0,0-1 0 0 0,0 1 0 0 0,0-1 0 0 0,-1 1 0 0 0,1 0 0 0 0,-1-1 0 0 0,1 1 0 0 0,-1 0 0 0 0,1 0 0 0 0,-1-1 0 0 0,0 1 0 0 0,0 0 0 0 0,0 0 0 0 0,0 0 0 0 0,0-1 0 0 0,0 1 0 0 0,-1 0 0 0 0,1 0 0 0 0,-1-1 0 0 0,1 1 0 0 0,-1 0 0 0 0,1-1 0 0 0,-2 2 0 0 0,-2 6-3 0 0,0 0 0 0 0,-1 0 0 0 0,1-1 0 0 0,-2 0 0 0 0,1 0 0 0 0,-1 0 0 0 0,-1-1 0 0 0,1 0 0 0 0,-1 0 0 0 0,0 0 0 0 0,-13 8 0 0 0,-9 4 0 0 0,-60 30 0 0 0,28-18 0 0 0,26-12-413 0 0,-62 21-1 0 0,69-30 123 0 0,0 1 0 0 0,0 2-1 0 0,-48 30 1 0 0,58-29 291 0 0,-21 22 0 0 0,-10 7 0 0 0,37-34 118 0 0,8-6-14 0 0,0-1-1 0 0,0 1 0 0 0,0 0 0 0 0,0 0 1 0 0,1 1-1 0 0,-1-1 0 0 0,1 1 0 0 0,0 0 0 0 0,0 0 1 0 0,1 0-1 0 0,-1 0 0 0 0,1 0 0 0 0,0 0 0 0 0,0 1 1 0 0,0-1-1 0 0,1 1 0 0 0,-2 7 0 0 0,2-2-87 0 0,4-1-16 0 0,-2-8 17 0 0,1 0-1 0 0,-1 1 0 0 0,0-1 1 0 0,1 0-1 0 0,-1 0 1 0 0,1 0-1 0 0,-1 0 1 0 0,1 0-1 0 0,0 0 0 0 0,-1-1 1 0 0,1 1-1 0 0,0 0 1 0 0,0-1-1 0 0,-1 1 0 0 0,1-1 1 0 0,0 0-1 0 0,0 0 1 0 0,0 0-1 0 0,1 0 1 0 0,6 0 355 0 0,-1-1 1 0 0,17-3 0 0 0,-6 1 132 0 0,38-5 849 0 0,-15 1-1091 0 0,0 2 1 0 0,85 1-1 0 0,-71 9-263 0 0,61 11 0 0 0,-104-13 0 0 0,-1-2 0 0 0,17 1 0 0 0,-23-2 0 0 0,-1 0 0 0 0,1 0 0 0 0,-1-1 0 0 0,1 0 0 0 0,-1 0 0 0 0,0 0 0 0 0,10-4 0 0 0,-8 2 26 0 0,0 0-986 0 0,0-1 0 0 0,0 1-1 0 0,-1-1 1 0 0,1 0 0 0 0,9-9-1 0 0,-9 7 113 0 0,18-16-2912 0 0,-14 17 2224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215 131 11975 0 0,'-106'10'1312'0'0,"57"-10"1530"0"0,48 0-1889 0 0,1 0-288 0 0,0 0-121 0 0,0 0-28 0 0,0 0-4 0 0,1-1 0 0 0,10-7-73 0 0,1 1 0 0 0,-1 0 0 0 0,1 1 0 0 0,1 0-1 0 0,-1 0 1 0 0,20-5 0 0 0,53-18 208 0 0,-50 16-662 0 0,74-18-1 0 0,-76 25 16 0 0,58-3 0 0 0,-77 9 0 0 0,-1 0 0 0 0,0 1 0 0 0,0 1 0 0 0,0 0 0 0 0,0 0 0 0 0,0 1 0 0 0,18 7 0 0 0,-29-9 0 0 0,0 0 0 0 0,1 0 0 0 0,-1 0 0 0 0,0 0 0 0 0,0 1 0 0 0,0-1 0 0 0,1 0 0 0 0,-1 1 0 0 0,-1 0 0 0 0,1-1 0 0 0,0 1 0 0 0,0 0 0 0 0,-1 0 0 0 0,1 0 0 0 0,-1 0 0 0 0,1 0 0 0 0,-1 1 0 0 0,0-1 0 0 0,0 0 0 0 0,0 1 0 0 0,0-1 0 0 0,0 0 0 0 0,-1 1 0 0 0,1-1 0 0 0,-1 1 0 0 0,0-1 0 0 0,1 1 0 0 0,-1-1 0 0 0,-1 4 0 0 0,1 0 0 0 0,-2 0 0 0 0,1 0 0 0 0,-1 0 0 0 0,1-1 0 0 0,-2 1 0 0 0,1-1 0 0 0,-1 1 0 0 0,1-1 0 0 0,-2 0 0 0 0,1 0 0 0 0,-5 6 0 0 0,-7 5 0 0 0,-1-1 0 0 0,0-1 0 0 0,-1 0 0 0 0,-1-1 0 0 0,-35 19 0 0 0,13-7 0 0 0,-67 39 0 0 0,-37 26 0 0 0,85-51 0 0 0,34-23 0 0 0,0 0 0 0 0,1 2 0 0 0,2 1 0 0 0,-32 31 0 0 0,53-49 0 0 0,0 0 0 0 0,0 0 0 0 0,0 0 0 0 0,0 0 0 0 0,0 1 0 0 0,0-1 0 0 0,0 0 0 0 0,1 0 0 0 0,-1 1 0 0 0,0-1 0 0 0,1 1 0 0 0,-1-1 0 0 0,1 0 0 0 0,-1 1 0 0 0,1-1 0 0 0,0 1 0 0 0,0-1 0 0 0,-1 1 0 0 0,1-1 0 0 0,0 1 0 0 0,0 0 0 0 0,1-1 0 0 0,-1 1 0 0 0,0-1 0 0 0,0 1 0 0 0,1-1 0 0 0,-1 0 0 0 0,1 1 0 0 0,-1-1 0 0 0,1 1 0 0 0,1 1 0 0 0,5 6 0 0 0,-2-6 0 0 0,0 0 0 0 0,0 0 0 0 0,0 0 0 0 0,1-1 0 0 0,-1 1 0 0 0,1-1 0 0 0,-1-1 0 0 0,9 3 0 0 0,49 5 0 0 0,-45-7 0 0 0,5 0-6 0 0,1-1 0 0 0,0-1 0 0 0,36-5 0 0 0,69-18 624 0 0,21-2 671 0 0,141 5-2025 0 0,-262 18 253 0 0,-21 2 78 0 0,0-1-1 0 0,0 1 1 0 0,-1 1-1 0 0,1-1 1 0 0,0 1-1 0 0,-1 1 1 0 0,1-1 0 0 0,-1 1-1 0 0,1 1 1 0 0,-1-1-1 0 0,14 8 1 0 0,-3 2-1130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155 258 6447 0 0,'0'0'142'0'0,"0"0"22"0"0,0 0 13 0 0,2-1-20 0 0,25-21-121 0 0,12-9-40 0 0,-36 29 4 0 0,1-1 0 0 0,-1 0 0 0 0,1 0 0 0 0,-1 0 0 0 0,0 0 0 0 0,4-6 0 0 0,10-10 0 0 0,67-61-210 0 0,-16 15 3286 0 0,-58 55-2718 0 0,-6 7 4400 0 0,-13 15-2501 0 0,-84 102-800 0 0,84-100-1255 0 0,-1 0-1 0 0,-13 30 0 0 0,-9 12-197 0 0,-96 128-4 0 0,101-146-219 0 0,3 2 0 0 0,1 0 0 0 0,-24 61 0 0 0,45-98-114 0 0,-2 5 40 0 0,3-4-4615 0 0,1-4-706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13823 0 0,'0'0'315'0'0,"0"0"45"0"0,3-1 21 0 0,-2 0-357 0 0,0 0-1 0 0,0 0 0 0 0,0 0 1 0 0,1 0-1 0 0,-1 0 0 0 0,0 0 1 0 0,-1 0-1 0 0,1 0 1 0 0,0 0-1 0 0,0 0 0 0 0,0-1 1 0 0,-1 1-1 0 0,1 0 0 0 0,-1-1 1 0 0,1 1-1 0 0,-1 0 1 0 0,1-1-1 0 0,-1-2 0 0 0,7-10-11 0 0,-6 13 43 0 0,1-1-1 0 0,-1 1 0 0 0,1-1 0 0 0,0 1 1 0 0,0 0-1 0 0,0-1 0 0 0,0 1 0 0 0,0 0 1 0 0,0 0-1 0 0,0 1 0 0 0,0-1 1 0 0,0 0-1 0 0,0 1 0 0 0,0-1 0 0 0,1 1 1 0 0,3-1-1 0 0,-1 4 455 0 0,6 5-387 0 0,-1 1-1 0 0,0 1 1 0 0,-1 0 0 0 0,14 20-1 0 0,-10-15-76 0 0,0 0-1 0 0,0 0 0 0 0,1-2 0 0 0,1 1 1 0 0,1-2-1 0 0,0 0 0 0 0,0-1 0 0 0,1-1 1 0 0,24 12-1 0 0,-24-16 164 0 0,1 1 1 0 0,0-2-1 0 0,0 0 1 0 0,0-2-1 0 0,0 0 0 0 0,31 2 1 0 0,-16-5-160 0 0,-1-1-1 0 0,64-10 1 0 0,-30-4-49 0 0,113-42 0 0 0,-116 34 0 0 0,214-88 1106 0 0,-14 5 45 0 0,-204 87-2493 0 0,0 1 1 0 0,99-14-1 0 0,-154 31 1129 0 0,3 0-379 0 0,1 0 0 0 0,-1 0 0 0 0,1 0 0 0 0,-1 1 0 0 0,1 0 0 0 0,-1 1 0 0 0,0 0 0 0 0,8 1 0 0 0,-13-1-911 0 0,0 0-29 0 0,5 7-4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322 114 8287 0 0,'17'-16'443'0'0,"-2"-1"0"0"0,27-37-1 0 0,-41 53-358 0 0,-1 0 0 0 0,1 1-1 0 0,-1-1 1 0 0,1 0 0 0 0,-1 0-1 0 0,1 0 1 0 0,-1 0 0 0 0,0 1-1 0 0,0-1 1 0 0,1 0 0 0 0,-1 0-1 0 0,0 0 1 0 0,0 0 0 0 0,0 0-1 0 0,0 0 1 0 0,0-1 0 0 0,-1 1 47 0 0,1 1 0 0 0,0-1 0 0 0,0 1 0 0 0,0-1 0 0 0,-1 1 0 0 0,1-1 0 0 0,0 1 0 0 0,-1-1-1 0 0,1 1 1 0 0,-1 0 0 0 0,1-1 0 0 0,0 1 0 0 0,-1 0 0 0 0,1-1 0 0 0,-1 1 0 0 0,1 0 0 0 0,-1-1 0 0 0,1 1 0 0 0,-1 0 0 0 0,0-1 0 0 0,-1 1 74 0 0,-1-1-1 0 0,1 1 1 0 0,0 0-1 0 0,-1-1 1 0 0,1 1 0 0 0,-1 0-1 0 0,1 0 1 0 0,0 0-1 0 0,-1 1 1 0 0,1-1 0 0 0,-3 1-1 0 0,-10 4 36 0 0,1 0-1 0 0,0 1 1 0 0,1 1 0 0 0,-26 15-1 0 0,-47 42 121 0 0,32-22 654 0 0,33-25-862 0 0,1 2 0 0 0,1 0 0 0 0,-25 32 0 0 0,41-49-152 0 0,1 0 0 0 0,0 1 0 0 0,1-1 0 0 0,-1 1 0 0 0,0-1 0 0 0,1 1 0 0 0,-1 0 0 0 0,1-1 0 0 0,0 1 0 0 0,0 0 0 0 0,0 0 0 0 0,0 0 0 0 0,0 0 0 0 0,0 4 0 0 0,4 3 0 0 0,-2-8 7 0 0,0-1 0 0 0,1 0 0 0 0,-1 0-1 0 0,0 1 1 0 0,1-1 0 0 0,-1 0 0 0 0,1-1-1 0 0,0 1 1 0 0,-1 0 0 0 0,1 0 0 0 0,0-1 0 0 0,-1 1-1 0 0,1-1 1 0 0,0 1 0 0 0,0-1 0 0 0,0 0-1 0 0,-1 1 1 0 0,1-1 0 0 0,0 0 0 0 0,3-1-1 0 0,3 1 257 0 0,1-1 0 0 0,16-3 0 0 0,120-35 936 0 0,-122 31-1215 0 0,1-1-1 0 0,-1-1 1 0 0,-1-1 0 0 0,21-14-1 0 0,-36 20 28 0 0,0 1 0 0 0,-1-2 0 0 0,1 1 0 0 0,-1-1 0 0 0,-1 0 0 0 0,9-10 0 0 0,-12 14-61 0 0,0-1 0 0 0,-1 0 0 0 0,1 0-1 0 0,-1 0 1 0 0,1 0 0 0 0,-1 0 0 0 0,0-1 0 0 0,0 1 0 0 0,0 0 0 0 0,-1 0-1 0 0,1-1 1 0 0,-1 1 0 0 0,0 0 0 0 0,0-1 0 0 0,0 1 0 0 0,0-1-1 0 0,-1 1 1 0 0,0-4 0 0 0,1 6-458 0 0,0 0 390 0 0,-1 1 0 0 0,1-1 0 0 0,0 1 0 0 0,0-1 0 0 0,0 1 0 0 0,-1-1 0 0 0,1 1 0 0 0,0-1 0 0 0,0 1 0 0 0,-1 0 0 0 0,1-1 0 0 0,-1 1 0 0 0,1-1 0 0 0,0 1 0 0 0,-1 0 0 0 0,0-1 0 0 0,-4-6-4149 0 0,5 7 2220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69 11975 0 0,'0'0'547'0'0,"0"0"-11"0"0,0-2-344 0 0,8-44 3876 0 0,-8 39-4035 0 0,0 6-33 0 0,0 1 0 0 0,1-1 0 0 0,-1 1 0 0 0,0 0 0 0 0,0-1 0 0 0,0 1 0 0 0,0-1 0 0 0,0 1 0 0 0,-1-1 0 0 0,1 1 0 0 0,0 0 0 0 0,0-1 0 0 0,0 1 0 0 0,0 0 0 0 0,0-1 0 0 0,0 1 0 0 0,-1-1 0 0 0,1 1 0 0 0,0 0 0 0 0,0-1 0 0 0,-1 1 0 0 0,1 0 0 0 0,0-1 0 0 0,0 1 0 0 0,-1 0 0 0 0,1 0 0 0 0,0-1 0 0 0,-1 1 0 0 0,1 0 0 0 0,0 0 0 0 0,-1 0 0 0 0,1-1 0 0 0,0 1 0 0 0,-1 0 0 0 0,1 0 0 0 0,-1 0 0 0 0,1 0 0 0 0,0 0 0 0 0,-1 0 0 0 0,1 0 0 0 0,-1 0 0 0 0,0 0 0 0 0,1 0 0 0 0,-3-1 0 0 0,1 1 0 0 0,0 0 0 0 0,-1 0 0 0 0,1 0 0 0 0,-1 0 0 0 0,1 0 0 0 0,-1 0 0 0 0,1 1 0 0 0,-1-1 0 0 0,1 1 0 0 0,0 0 0 0 0,-1 0 0 0 0,1 0 0 0 0,0 0 0 0 0,0 0 0 0 0,0 0 0 0 0,-3 2 0 0 0,-5 4 0 0 0,1 0 0 0 0,-11 11 0 0 0,19-16 0 0 0,-22 21 0 0 0,2 1 0 0 0,1 1 0 0 0,1 1 0 0 0,2 1 0 0 0,0 0 0 0 0,-25 59 0 0 0,40-81 102 0 0,0 0-1 0 0,0-1 1 0 0,1 1 0 0 0,-1 0-1 0 0,1 0 1 0 0,0 0-1 0 0,1 0 1 0 0,-1 1 0 0 0,1 5-1 0 0,0-9-68 0 0,0-1-1 0 0,0 1 1 0 0,1 0-1 0 0,-1-1 1 0 0,1 1-1 0 0,-1 0 1 0 0,1-1-1 0 0,-1 1 1 0 0,1-1-1 0 0,0 1 1 0 0,0-1-1 0 0,0 0 1 0 0,0 1-1 0 0,0-1 1 0 0,0 0-1 0 0,0 1 1 0 0,0-1-1 0 0,0 0 1 0 0,1 0-1 0 0,-1 0 1 0 0,0 0-1 0 0,1 0 1 0 0,-1-1-1 0 0,1 1 1 0 0,-1 0-1 0 0,1 0 1 0 0,0-1-1 0 0,-1 1 1 0 0,1-1-1 0 0,-1 0 1 0 0,3 1-1 0 0,3-1 18 0 0,1 1 1 0 0,-1-1-1 0 0,1-1 0 0 0,-1 1 0 0 0,1-1 0 0 0,-1 0 1 0 0,0-1-1 0 0,0 0 0 0 0,1 0 0 0 0,7-4 1 0 0,10-5 622 0 0,33-20 0 0 0,-37 18-632 0 0,0-1 1 0 0,0-2-1 0 0,35-34 0 0 0,-52 46-41 0 0,-1 0 0 0 0,0 0 0 0 0,0 0 0 0 0,-1 0 0 0 0,1-1 0 0 0,-1 1 0 0 0,3-9 0 0 0,-2 0 0 0 0,-6 9 0 0 0,2 3 0 0 0,-1-1-96 0 0,1 1 0 0 0,-1-1 0 0 0,1 0 0 0 0,-1 1 0 0 0,0-1 0 0 0,0 1 0 0 0,0 0 0 0 0,0-1 0 0 0,0 1 0 0 0,0 0 0 0 0,0 0 0 0 0,0 0 0 0 0,0 1 0 0 0,0-1 0 0 0,-1 0 0 0 0,-3 0-1 0 0,-4 0-566 0 0,-1 0 0 0 0,-15 1 0 0 0,-2 0-683 0 0,27 0 1296 0 0,-1 0 0 0 0,0-1-1 0 0,1 1 1 0 0,-1 0-1 0 0,0-1 1 0 0,1 1 0 0 0,-1-1-1 0 0,1 1 1 0 0,-1-1 0 0 0,1 1-1 0 0,-1-1 1 0 0,1 0 0 0 0,-1 0-1 0 0,1 0 1 0 0,0 0 0 0 0,-1 0-1 0 0,1 0 1 0 0,0 0 0 0 0,0-1-1 0 0,0 1 1 0 0,0 0 0 0 0,0-1-1 0 0,0 1 1 0 0,0-1-1 0 0,0 1 1 0 0,1-1 0 0 0,-1 1-1 0 0,0-1 1 0 0,1 1 0 0 0,-1-1-1 0 0,1 0 1 0 0,0 1 0 0 0,-1-4-1 0 0,1-1-110 0 0,0 0-1 0 0,1 0 0 0 0,0 0 0 0 0,0 0 0 0 0,0 0 1 0 0,0 0-1 0 0,1 1 0 0 0,3-8 0 0 0,6-11 162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509 257 4607 0 0,'9'-7'59'0'0,"-1"0"-1"0"0,0-1 1 0 0,8-11-1 0 0,-9 11-13 0 0,-1 0 0 0 0,2 1 0 0 0,-1 0 0 0 0,12-9 0 0 0,3 3 56 0 0,-10 7-128 0 0,-1-2 1 0 0,1 1-1 0 0,19-18 1 0 0,-30 24 94 0 0,1-1 0 0 0,0 0 0 0 0,-1 1 1 0 0,1-1-1 0 0,-1 0 0 0 0,1 0 0 0 0,-1 0 0 0 0,0 0 1 0 0,1 0-1 0 0,-1 0 0 0 0,-1 0 0 0 0,1-1 1 0 0,0 1-1 0 0,0 0 0 0 0,-1 0 0 0 0,1-1 1 0 0,-1 1-1 0 0,0 0 0 0 0,0-1 0 0 0,0 1 1 0 0,0 0-1 0 0,0-1 0 0 0,0 1 0 0 0,0-1 0 0 0,-1 1 1 0 0,1 0-1 0 0,-1 0 0 0 0,-2-5 0 0 0,0 3 380 0 0,0 1-1 0 0,0-1 0 0 0,-1 0 0 0 0,1 1 1 0 0,-1 0-1 0 0,0 0 0 0 0,0 0 0 0 0,0 1 1 0 0,-1-1-1 0 0,1 1 0 0 0,0 0 0 0 0,-1 0 1 0 0,0 0-1 0 0,1 1 0 0 0,-9-2 0 0 0,11 3-313 0 0,-1 0 0 0 0,1 0 0 0 0,0 0 0 0 0,0 1 0 0 0,0-1 0 0 0,0 1 0 0 0,-1 0 0 0 0,1-1 0 0 0,0 1 0 0 0,0 0 0 0 0,0 0 0 0 0,0 0 0 0 0,1 1 0 0 0,-1-1 0 0 0,0 0 0 0 0,0 1 0 0 0,1-1 0 0 0,-3 3 0 0 0,0 0-31 0 0,0 1-1 0 0,1 0 1 0 0,-1 0 0 0 0,1 1 0 0 0,-4 7 0 0 0,-8 22-68 0 0,-9 37 1 0 0,6-15 353 0 0,-22 58 636 0 0,-173 440-445 0 0,57-242-580 0 0,123-251 1 0 0,-24 41-66 0 0,51-93-43 0 0,5-8-6130 0 0,7-17 624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15663 0 0,'0'0'356'0'0,"0"0"50"0"0,0 0 20 0 0,0 0-42 0 0,1-2-250 0 0,1 1-110 0 0,0-1 0 0 0,-1 1 0 0 0,1-1 1 0 0,0 1-1 0 0,0-1 0 0 0,0 1 1 0 0,0 0-1 0 0,0 0 0 0 0,0 0 1 0 0,5-1-1 0 0,28-7 683 0 0,-10 2-235 0 0,266-93 579 0 0,73-18 554 0 0,-267 103-1632 0 0,-32 7-5556 0 0,-61 7 3537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 15663 0 0,'0'0'356'0'0,"-1"1"50"0"0,-9 16-3 0 0,7-13-311 0 0,0 0 1 0 0,1 1 0 0 0,-1-1-1 0 0,1 1 1 0 0,-2 7-1 0 0,-75 240 614 0 0,59-191-489 0 0,-156 447 900 0 0,147-424-1117 0 0,-63 132 0 0 0,72-177 0 0 0,-2-2 0 0 0,-2 0 0 0 0,-1-2 0 0 0,-1-1 0 0 0,-46 45 0 0 0,-34 18 0 0 0,102-93 0 0 0,0-1 0 0 0,-1 0 0 0 0,1 0 0 0 0,0-1 0 0 0,-1 1 0 0 0,0-1 0 0 0,-8 3 0 0 0,12-4 0 0 0,1-1 0 0 0,-1 0 0 0 0,1 0 0 0 0,-1 1 0 0 0,1-1 0 0 0,-1 0 0 0 0,1 0 0 0 0,-1 0 0 0 0,0 1 0 0 0,1-1 0 0 0,-1 0 0 0 0,1 0 0 0 0,-1 0 0 0 0,1 0 0 0 0,-1 0 0 0 0,0 0 0 0 0,1 0 0 0 0,-1-1 0 0 0,1 1 0 0 0,-1 0 0 0 0,1 0 0 0 0,-1 0 0 0 0,1-1 0 0 0,-1 1 0 0 0,1 0 0 0 0,-1 0 0 0 0,1-1 0 0 0,-1 1 0 0 0,1 0 0 0 0,-1-1 0 0 0,1 1 0 0 0,-1-1 0 0 0,1 1 0 0 0,0 0 0 0 0,-1-1 0 0 0,1 1 0 0 0,0-1 0 0 0,-1 1 0 0 0,1-1 0 0 0,0 1 0 0 0,0-1 0 0 0,-1 0 0 0 0,1 1 0 0 0,0-1 0 0 0,0 1 0 0 0,0-1 0 0 0,0 1 0 0 0,0-1 0 0 0,0 0 0 0 0,0 0 0 0 0,0 1 0 0 0,0-3 0 0 0,0 0 0 0 0,1 0 0 0 0,-1 1 0 0 0,1-1 0 0 0,0 0 0 0 0,0 1 0 0 0,0-1 0 0 0,0 0 0 0 0,0 1 0 0 0,0-1 0 0 0,1 1 0 0 0,2-5 0 0 0,26-28 0 0 0,-23 27 0 0 0,265-246 0 0 0,-269 251 0 0 0,12-10 36 0 0,9-8-44 0 0,40-27 1 0 0,-56 43 193 0 0,0 0 0 0 0,0 0 0 0 0,1 1 1 0 0,-1 1-1 0 0,1-1 0 0 0,0 2 0 0 0,0-1 0 0 0,0 1 1 0 0,17-2-1 0 0,-23 4-177 0 0,0 0 1 0 0,0 0-1 0 0,-1 0 0 0 0,1 0 1 0 0,0 1-1 0 0,0-1 1 0 0,0 1-1 0 0,-1 0 0 0 0,1 0 1 0 0,0 0-1 0 0,-1 0 1 0 0,1 0-1 0 0,-1 1 0 0 0,1-1 1 0 0,-1 1-1 0 0,3 1 1 0 0,-2 0-9 0 0,0 1 0 0 0,0-1 1 0 0,-1 0-1 0 0,1 1 0 0 0,-1-1 1 0 0,1 1-1 0 0,-1 0 1 0 0,0 0-1 0 0,2 7 0 0 0,-1-1 7 0 0,0 0 0 0 0,-1 0 0 0 0,-1 1 0 0 0,1-1 0 0 0,-1 1 0 0 0,-1-1 0 0 0,-2 21 0 0 0,0-16 387 0 0,0 0 1 0 0,-1 0-1 0 0,-1-1 0 0 0,-6 16 0 0 0,-4 14-3961 0 0,14-42-1478 0 0,0-2-1394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236 290 13823 0 0,'22'-22'1247'0'0,"-21"20"-882"0"0,-1 2 391 0 0,1 3-520 0 0,-1-1 0 0 0,1 1 0 0 0,-1-1 1 0 0,0 1-1 0 0,0 0 0 0 0,0-1 0 0 0,0 1 0 0 0,0-1 0 0 0,0 1 0 0 0,-1-1 0 0 0,-1 4 0 0 0,2-5-130 0 0,-3 12 209 0 0,-1 1-1 0 0,-1-1 1 0 0,0 0 0 0 0,-1-1 0 0 0,-8 15-1 0 0,-40 57 139 0 0,-34 27-577 0 0,14-16 1688 0 0,70-90-608 0 0,4-3-2770 0 0,-1-2-4254 0 0,9-5-814 0 0</inkml:trace>
  <inkml:trace contextRef="#ctx0" brushRef="#br0" timeOffset="1">461 1 6447 0 0,'0'0'136'0'0,"0"0"32"0"0,11 0 8 0 0,1 2 16 0 0,2 1-192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284 138 13823 0 0,'0'0'630'0'0,"0"0"-13"0"0,1-1-320 0 0,1-4 134 0 0,1 1 0 0 0,0-1 0 0 0,-1 0 0 0 0,0 0 0 0 0,0 0 0 0 0,1-8 0 0 0,-2 11-379 0 0,-1 0 0 0 0,0-1 0 0 0,0 1 0 0 0,0 0 0 0 0,0 0 0 0 0,-1 0 0 0 0,1 0 0 0 0,0-1 0 0 0,-1 1 0 0 0,1 0 0 0 0,-1 0 0 0 0,0 0 0 0 0,0 0 0 0 0,0 0-1 0 0,0 0 1 0 0,0 0 0 0 0,0 1 0 0 0,-1-1 0 0 0,-1-2 0 0 0,-3-2-52 0 0,0 1 0 0 0,0 0 0 0 0,-1 1 0 0 0,1-1 0 0 0,-1 1 0 0 0,0 1 0 0 0,0-1 0 0 0,0 1 0 0 0,-1 0 0 0 0,1 1 0 0 0,-1 0 0 0 0,0 0 0 0 0,1 1 0 0 0,-11-1 0 0 0,13 2 0 0 0,1 0 0 0 0,-1 0 0 0 0,0 1 0 0 0,1 0 0 0 0,-1 0 0 0 0,1 0 0 0 0,-1 0 0 0 0,1 1 0 0 0,0 0 0 0 0,-1 0 0 0 0,1 0 0 0 0,0 0 0 0 0,0 0 0 0 0,1 1 0 0 0,-7 5 0 0 0,0 0 0 0 0,2 1 0 0 0,-1-1 0 0 0,1 2 0 0 0,-13 17 0 0 0,15-18 0 0 0,0 0 0 0 0,1 1 0 0 0,0-1 0 0 0,1 1 0 0 0,0 1 0 0 0,0-1 0 0 0,-2 12 0 0 0,5-18 0 0 0,0 0 0 0 0,1 1 0 0 0,0-1 0 0 0,-1 1 0 0 0,2-1 0 0 0,-1 0 0 0 0,0 1 0 0 0,1-1 0 0 0,0 0 0 0 0,0 1 0 0 0,0-1 0 0 0,0 0 0 0 0,1 0 0 0 0,0 0 0 0 0,0 0 0 0 0,0 0 0 0 0,0 0 0 0 0,0-1 0 0 0,1 1 0 0 0,3 3 0 0 0,-4-5 0 0 0,-1 0 0 0 0,1-1 0 0 0,0 1 0 0 0,1 0 0 0 0,-1-1 0 0 0,0 0 0 0 0,0 1 0 0 0,0-1 0 0 0,1 0 0 0 0,-1 0 0 0 0,1 0 0 0 0,-1-1 0 0 0,1 1 0 0 0,-1 0 0 0 0,1-1 0 0 0,-1 0 0 0 0,1 0 0 0 0,0 0 0 0 0,-1 0 0 0 0,1 0 0 0 0,-1 0 0 0 0,1 0 0 0 0,-1-1 0 0 0,1 1 0 0 0,3-2 0 0 0,5-3 0 0 0,1 1 0 0 0,-2-2 0 0 0,1 1 0 0 0,12-10 0 0 0,-13 9 0 0 0,44-34 0 0 0,-42 30 0 0 0,0 0 0 0 0,1 2 0 0 0,-1-1 0 0 0,2 1 0 0 0,26-11 0 0 0,-39 19 0 0 0,-1-1 0 0 0,0 1 0 0 0,1 0 0 0 0,-1 0 0 0 0,1 0 0 0 0,-1 0 0 0 0,0-1 0 0 0,1 1 0 0 0,-1 0 0 0 0,1 0 0 0 0,-1 0 0 0 0,1 0 0 0 0,-1 0 0 0 0,0 0 0 0 0,1 0 0 0 0,-1 0 0 0 0,1 0 0 0 0,-1 0 0 0 0,1 0 0 0 0,-1 1 0 0 0,0-1 0 0 0,1 0 0 0 0,-1 0 0 0 0,1 0 0 0 0,-1 0 0 0 0,0 1 0 0 0,1-1 0 0 0,-1 0 0 0 0,1 0 0 0 0,-1 1 0 0 0,1 5 0 0 0,-1-6 0 0 0,0 6 0 0 0,-1-1 0 0 0,1 0 0 0 0,-1 0 0 0 0,0 0 0 0 0,-1 0 0 0 0,1 0 0 0 0,-1 0 0 0 0,0 0 0 0 0,0 0 0 0 0,0-1 0 0 0,-5 8 0 0 0,0 1 0 0 0,1-3-132 0 0,0-1 1 0 0,-10 13-1 0 0,-6 9-2266 0 0,21-29 1375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19351 0 0,'0'0'439'0'0,"-1"0"62"0"0,-4 0-420 0 0,-1 1 0 0 0,1 0 0 0 0,0 0 0 0 0,0 0 0 0 0,0 1-1 0 0,0-1 1 0 0,0 1 0 0 0,1 0 0 0 0,-1 1 0 0 0,0-1 0 0 0,1 1 0 0 0,0 0-1 0 0,-1 0 1 0 0,1 0 0 0 0,-4 4 0 0 0,-6 8-148 0 0,0 1-1 0 0,-18 24 1 0 0,22-27 155 0 0,-174 257-88 0 0,175-255 0 0 0,2 0 0 0 0,-10 25 0 0 0,14-33 0 0 0,1 1 0 0 0,0-1 0 0 0,1 0 0 0 0,0 1 0 0 0,0-1 0 0 0,0 1 0 0 0,1-1 0 0 0,1 9 0 0 0,-1-14 0 0 0,0 0 0 0 0,1 0 0 0 0,-1 0 0 0 0,0 0 0 0 0,1-1 0 0 0,0 1 0 0 0,-1 0 0 0 0,1-1 0 0 0,0 1 0 0 0,0 0 0 0 0,0-1 0 0 0,0 1 0 0 0,0-1 0 0 0,0 1 0 0 0,1-1 0 0 0,-1 0 0 0 0,0 1 0 0 0,2 0 0 0 0,0-1 0 0 0,-1 1 0 0 0,0-1 0 0 0,1 0 0 0 0,0 0 0 0 0,-1 0 0 0 0,1-1 0 0 0,-1 1 0 0 0,1 0 0 0 0,0-1 0 0 0,5 0 0 0 0,4 0 0 0 0,0-1 0 0 0,1-1 0 0 0,-1 0 0 0 0,16-5 0 0 0,-22 5 0 0 0,129-44-2646 0 0,-100 31-4180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15663 0 0,'0'0'356'0'0,"0"1"50"0"0,-10 34-104 0 0,-1 0 1 0 0,-19 42-1 0 0,18-49-251 0 0,-267 568 1989 0 0,151-357-2040 0 0,-2-28-1384 0 0,119-195 872 0 0</inkml:trace>
  <inkml:trace contextRef="#ctx0" brushRef="#br0" timeOffset="1">87 1207 17503 0 0,'3'-1'803'0'0,"60"-28"1614"0"0,90-55-1 0 0,-17-10-1985 0 0,-27 16 458 0 0,73-58 443 0 0,-135 97-2788 0 0,73-77 0 0 0,-92 82-58 0 0,-4 0-20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3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0,'2'1'356'0'0,"49"35"971"0"0,-27-18-705 0 0,0-1-1 0 0,52 26 1 0 0,128 37 2072 0 0,-182-71-2156 0 0,1-1 0 0 0,43 10 0 0 0,-59-16-621 0 0,0-2 1 0 0,0 1-1 0 0,-1-1 0 0 0,1 0 1 0 0,0 0-1 0 0,10-2 0 0 0,8-4-5806 0 0,-3-3-1427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4:5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236 257 11975 0 0,'0'0'547'0'0,"-16"-1"202"0"0,14 2-661 0 0,1-1 0 0 0,-1 1-1 0 0,1 0 1 0 0,-1-1-1 0 0,1 1 1 0 0,-1 0 0 0 0,1 0-1 0 0,-1 0 1 0 0,1 0-1 0 0,0 0 1 0 0,-2 2 0 0 0,0-1 308 0 0,2-1 47 0 0,1 1-391 0 0,0 0 0 0 0,0-1-1 0 0,0 1 1 0 0,0-1 0 0 0,0 1 0 0 0,0 0-1 0 0,0-1 1 0 0,1 1 0 0 0,-1-1 0 0 0,1 1 0 0 0,-1-1-1 0 0,1 1 1 0 0,0-1 0 0 0,-1 1 0 0 0,1-1-1 0 0,0 0 1 0 0,0 1 0 0 0,0-1 0 0 0,0 0 0 0 0,0 1-1 0 0,0-1 1 0 0,1 0 0 0 0,-1 0 0 0 0,0 0 0 0 0,0 0-1 0 0,1-1 1 0 0,-1 1 0 0 0,1 0 0 0 0,-1 0-1 0 0,3 0 1 0 0,9 3 102 0 0,0-1 0 0 0,1 0 0 0 0,-1-1 0 0 0,1 0 0 0 0,0-1-1 0 0,-1-1 1 0 0,1 0 0 0 0,0-1 0 0 0,13-3 0 0 0,6-2 218 0 0,-2-2 1 0 0,38-13-1 0 0,-42 12-372 0 0,-1-1 0 0 0,0-1 0 0 0,38-23 0 0 0,-59 31-96 0 0,0-1 0 0 0,0 0 0 0 0,0 0 0 0 0,-1 0 0 0 0,0 0 0 0 0,0-1 0 0 0,0 0 0 0 0,0 1 0 0 0,-1-2 0 0 0,0 1 0 0 0,0 0 0 0 0,3-9 0 0 0,-5 12 15 0 0,0-1 0 0 0,0 0 0 0 0,0 0 0 0 0,-1 0 0 0 0,1 0 1 0 0,-1 0-1 0 0,0 0 0 0 0,0 0 0 0 0,0 0 0 0 0,0 0 0 0 0,0 0 0 0 0,-1 0 0 0 0,0 0 1 0 0,1 0-1 0 0,-1 0 0 0 0,0 0 0 0 0,0 1 0 0 0,-1-1 0 0 0,1 0 0 0 0,0 1 1 0 0,-1-1-1 0 0,0 1 0 0 0,1-1 0 0 0,-1 1 0 0 0,0 0 0 0 0,-4-4 0 0 0,-5-3-39 0 0,0 1-1 0 0,-1 0 0 0 0,0 0 0 0 0,0 1 1 0 0,-1 1-1 0 0,0 0 0 0 0,0 1 0 0 0,-1 0 1 0 0,1 1-1 0 0,-1 1 0 0 0,0 0 1 0 0,0 0-1 0 0,0 2 0 0 0,0 0 0 0 0,0 0 1 0 0,0 1-1 0 0,0 1 0 0 0,-1 1 0 0 0,1 0 1 0 0,0 0-1 0 0,-21 8 0 0 0,3 0 287 0 0,1 1 0 0 0,0 1 0 0 0,0 2 0 0 0,2 1 0 0 0,-53 36 0 0 0,71-43-107 0 0,1 1-1 0 0,-1 0 1 0 0,1 0 0 0 0,1 2-1 0 0,0-1 1 0 0,0 1-1 0 0,1 0 1 0 0,0 1 0 0 0,1 0-1 0 0,1 0 1 0 0,-1 0-1 0 0,2 1 1 0 0,0 0 0 0 0,1 0-1 0 0,0 1 1 0 0,-4 23-1 0 0,7-21 166 0 0,0 1 0 0 0,1 0 1 0 0,0-1-1 0 0,1 1 0 0 0,1-1 0 0 0,1 0 0 0 0,0 1 0 0 0,1-1 0 0 0,1-1 0 0 0,1 1 0 0 0,0-1 0 0 0,16 29 1 0 0,-16-33-55 0 0,1-1 0 0 0,0 0 0 0 0,1 0 1 0 0,0 0-1 0 0,1-1 0 0 0,0-1 1 0 0,0 1-1 0 0,1-1 0 0 0,-1-1 1 0 0,2 0-1 0 0,-1 0 0 0 0,1-1 0 0 0,0-1 1 0 0,1 1-1 0 0,-1-2 0 0 0,1 0 1 0 0,22 5-1 0 0,-14-6-94 0 0,0-2 1 0 0,0 0-1 0 0,0-1 1 0 0,0-1-1 0 0,0-1 1 0 0,0 0-1 0 0,-1-2 1 0 0,1-1-1 0 0,28-9 1 0 0,-1-4 400 0 0,0-3 1 0 0,67-38-1 0 0,49-51-1418 0 0,-124 82-790 0 0,12-14-5261 0 0,-31 25 1000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0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13823 0 0,'0'0'315'0'0,"-7"2"426"0"0,4-1-719 0 0,0 0-1 0 0,1 1 1 0 0,0-1 0 0 0,-1 1-1 0 0,1 0 1 0 0,0-1-1 0 0,0 1 1 0 0,0 0 0 0 0,0 1-1 0 0,0-1 1 0 0,0 0-1 0 0,1 0 1 0 0,-3 5-1 0 0,-17 37 129 0 0,19-37-146 0 0,-63 166 1016 0 0,51-125-510 0 0,-15 84 0 0 0,15-51-510 0 0,-4 0 0 0 0,-3-1 0 0 0,-4-1 0 0 0,-3-1 0 0 0,-3-2 0 0 0,-54 95 0 0 0,-27 12-3612 0 0,93-157-1504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0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188 139 13823 0 0,'0'0'315'0'0,"0"0"45"0"0,0 0 21 0 0,0 1-49 0 0,10 40-208 0 0,-9-38 9 0 0,1-1 0 0 0,-1 1 0 0 0,1-1-1 0 0,-1 0 1 0 0,1 0 0 0 0,0 1 0 0 0,0-1-1 0 0,0 0 1 0 0,0-1 0 0 0,0 1-1 0 0,0 0 1 0 0,1 0 0 0 0,-1-1 0 0 0,0 0-1 0 0,5 3 1 0 0,-4-3 66 0 0,1 1-1 0 0,-1-1 0 0 0,1 0 1 0 0,-1 0-1 0 0,1 0 0 0 0,-1 0 1 0 0,1-1-1 0 0,0 0 0 0 0,-1 1 1 0 0,1-1-1 0 0,6-1 0 0 0,9-4 200 0 0,-1 0-1 0 0,1-1 0 0 0,29-15 1 0 0,50-33 563 0 0,-97 54-949 0 0,6-5 56 0 0,0 0 1 0 0,-1 0 0 0 0,1 0-1 0 0,-1-1 1 0 0,0 0-1 0 0,8-10 1 0 0,-12 13-182 0 0,0 1 1 0 0,0-1-1 0 0,-1 0 1 0 0,1 0-1 0 0,-1 0 1 0 0,0 0-1 0 0,0 0 1 0 0,0 0-1 0 0,1-3 0 0 0,-2 4 26 0 0,0 0-1 0 0,0 1 0 0 0,0-1 0 0 0,0 0 0 0 0,0 1 0 0 0,0-1 0 0 0,0 0 1 0 0,-1 1-1 0 0,1-1 0 0 0,-1 1 0 0 0,1-1 0 0 0,-1 1 0 0 0,0-1 0 0 0,1 1 1 0 0,-1-1-1 0 0,0 1 0 0 0,0 0 0 0 0,-2-3 0 0 0,1 2-25 0 0,0 0 0 0 0,-1 0-1 0 0,1 1 1 0 0,-1-1 0 0 0,1 0-1 0 0,-1 1 1 0 0,0 0 0 0 0,1-1-1 0 0,-1 1 1 0 0,0 0 0 0 0,0 1-1 0 0,0-1 1 0 0,0 0 0 0 0,0 1-1 0 0,0 0 1 0 0,0-1 0 0 0,0 1-1 0 0,-4 1 1 0 0,-5 0-245 0 0,0 0 1 0 0,0 1-1 0 0,-12 4 0 0 0,-11 5 104 0 0,2 2 0 0 0,0 1 1 0 0,-39 23-1 0 0,24-12 149 0 0,32-17 238 0 0,1 1 1 0 0,0 0-1 0 0,1 1 0 0 0,0 1 0 0 0,0 0 0 0 0,2 1 1 0 0,-1 1-1 0 0,1 0 0 0 0,-16 23 0 0 0,21-25-27 0 0,1-1 0 0 0,0 1 0 0 0,0 0 0 0 0,1 1 0 0 0,0-1-1 0 0,1 1 1 0 0,1 0 0 0 0,0 0 0 0 0,0 1 0 0 0,1-1 0 0 0,1 0 0 0 0,0 1 0 0 0,1-1-1 0 0,1 17 1 0 0,0-21-59 0 0,1 1 0 0 0,0-1-1 0 0,0 0 1 0 0,1 1 0 0 0,0-1-1 0 0,0-1 1 0 0,1 1 0 0 0,0 0-1 0 0,0-1 1 0 0,1 0 0 0 0,0 0-1 0 0,0 0 1 0 0,1-1 0 0 0,0 1-1 0 0,0-1 1 0 0,0-1 0 0 0,1 1-1 0 0,0-1 1 0 0,0 0 0 0 0,0-1-1 0 0,0 0 1 0 0,1 0 0 0 0,10 4-1 0 0,-11-7-255 0 0,0 0 0 0 0,0 0 0 0 0,1 0 0 0 0,-1-1 0 0 0,0 0 0 0 0,0 0-1 0 0,1-1 1 0 0,-1 0 0 0 0,0 0 0 0 0,0-1 0 0 0,9-2 0 0 0,14-6-5930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0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164 243 13823 0 0,'-8'7'222'0'0,"2"1"0"0"0,-1 0 0 0 0,-8 14 0 0 0,8-12-14 0 0,1-1 0 0 0,-13 14 0 0 0,-2-1 133 0 0,10-10 80 0 0,-1-1 0 0 0,1 0 0 0 0,-20 14-1 0 0,23-20-332 0 0,7-4 283 0 0,1-1 117 0 0,-1-5-256 0 0,1 1 1 0 0,1-1-1 0 0,-1 1 1 0 0,1-1-1 0 0,-1 1 1 0 0,1 0-1 0 0,1-1 1 0 0,-1 1-1 0 0,1 0 1 0 0,2-5-1 0 0,5-7-312 0 0,0 0-1 0 0,1 1 0 0 0,1 0 1 0 0,1 1-1 0 0,0 0 1 0 0,22-18-1 0 0,-18 17-55 0 0,2 2-1 0 0,-1 0 0 0 0,2 1 1 0 0,0 1-1 0 0,23-10 0 0 0,-31 16 137 0 0,0 1 0 0 0,0 0 0 0 0,0 1 0 0 0,1 0 0 0 0,-1 1 0 0 0,22-2 0 0 0,-28 4 0 0 0,-1 0 0 0 0,0 0 0 0 0,0 0 0 0 0,0 1 0 0 0,0-1 0 0 0,1 1 0 0 0,-1 0 0 0 0,0 1 0 0 0,0-1 0 0 0,-1 1 0 0 0,1-1 0 0 0,0 1 0 0 0,0 0 0 0 0,-1 1 0 0 0,1-1 0 0 0,-1 0 0 0 0,0 1 0 0 0,0 0 0 0 0,0 0 0 0 0,0 0 0 0 0,0 0 0 0 0,4 6 0 0 0,-5-4 67 0 0,0-1-1 0 0,0 1 0 0 0,-1-1 1 0 0,1 1-1 0 0,-1 0 1 0 0,0 0-1 0 0,0 0 0 0 0,-1-1 1 0 0,1 1-1 0 0,-1 0 1 0 0,0 0-1 0 0,0 0 0 0 0,-1 0 1 0 0,-1 9-1 0 0,0-6 59 0 0,0 1-1 0 0,-1-1 1 0 0,0 0-1 0 0,0 0 1 0 0,-1 0-1 0 0,0 0 1 0 0,-8 11-1 0 0,7-14-124 0 0,4-9 0 0 0,4-8 0 0 0,3-2-152 0 0,1-1 0 0 0,0 1 0 0 0,1 0 0 0 0,15-20 0 0 0,-4 9-456 0 0,31-30 0 0 0,-27 35 606 0 0,-1 1 0 0 0,2 1-1 0 0,1 1 1 0 0,0 1 0 0 0,1 1-1 0 0,54-21 1 0 0,-76 34 2 0 0,0 0 0 0 0,0 1 0 0 0,0 0 0 0 0,1 0 0 0 0,5-1 0 0 0,4 3 0 0 0,-11 4 0 0 0,-3-4 0 0 0,3 3 0 0 0,-1 0 0 0 0,1 0 0 0 0,-1 0 0 0 0,0 1 0 0 0,0-1 0 0 0,-1 1 0 0 0,1-1 0 0 0,-1 1 0 0 0,0-1 0 0 0,0 10 0 0 0,1 4 0 0 0,-3 28 0 0 0,-1-14 0 0 0,2-26 0 0 0,0 0 0 0 0,-1 0 0 0 0,0 0 0 0 0,0 0 0 0 0,-1 0 0 0 0,1 0 0 0 0,-1 0 0 0 0,-6 10 0 0 0,6-11 0 0 0,0-1 0 0 0,0 0 0 0 0,-1 0 0 0 0,-5 6 0 0 0,1 1 0 0 0,-3 3-1509 0 0,0 0 0 0 0,-23 22 0 0 0,21-24 370 0 0,9-9-907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0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198 165 13823 0 0,'0'0'630'0'0,"0"0"-13"0"0,2 0-393 0 0,60 10 2273 0 0,-59-10-2370 0 0,0 0 0 0 0,0 0 0 0 0,1 0 0 0 0,-1-1 0 0 0,0 1 0 0 0,0-1 0 0 0,1 0 0 0 0,-1 0 0 0 0,0 0 0 0 0,0 0 0 0 0,4-2 0 0 0,2-2 57 0 0,-1 0-1 0 0,12-8 1 0 0,-4 1 632 0 0,18-20 1 0 0,-22 20-826 0 0,0 1-1 0 0,24-17 1 0 0,-34 27-112 0 0,0-1-1 0 0,0 0 1 0 0,1 1 0 0 0,-1-1-1 0 0,0 0 1 0 0,0 0-1 0 0,0 0 1 0 0,-1 0-1 0 0,1 0 1 0 0,-1-1 0 0 0,1 1-1 0 0,-1 0 1 0 0,0-1-1 0 0,1 1 1 0 0,-1-1 0 0 0,1-4-1 0 0,-3 7 37 0 0,0-1-1 0 0,0 0 1 0 0,1 1-1 0 0,-1-1 1 0 0,0 0-1 0 0,0 1 1 0 0,0-1-1 0 0,0 1 1 0 0,0 0-1 0 0,0-1 1 0 0,0 1-1 0 0,0 0 1 0 0,0-1-1 0 0,0 1 1 0 0,-1 0-1 0 0,-1 0 28 0 0,0 0-1 0 0,-1 0 0 0 0,1 1 1 0 0,0-1-1 0 0,0 1 0 0 0,0 0 1 0 0,1 0-1 0 0,-1 0 0 0 0,0 0 1 0 0,-4 3-1 0 0,-29 19 144 0 0,20-13-69 0 0,-221 165 1972 0 0,190-139-2048 0 0,34-25 60 0 0,0 0 0 0 0,-20 22 0 0 0,30-29 0 0 0,-1 0 0 0 0,1 1 0 0 0,0-1 0 0 0,0 1 0 0 0,0 0 0 0 0,1 0 0 0 0,-1 0 0 0 0,1 0 0 0 0,1 0 0 0 0,-1 0 0 0 0,1 0 0 0 0,-2 8 0 0 0,3-12 1 0 0,0 1-1 0 0,0-1 0 0 0,1 0 1 0 0,-1 1-1 0 0,0-1 0 0 0,0 0 1 0 0,1 0-1 0 0,-1 1 1 0 0,1-1-1 0 0,-1 0 0 0 0,1 0 1 0 0,-1 0-1 0 0,1 0 1 0 0,0 0-1 0 0,0 0 0 0 0,-1 0 1 0 0,1 0-1 0 0,0 0 0 0 0,0 0 1 0 0,0 0-1 0 0,0 0 1 0 0,0-1-1 0 0,0 1 0 0 0,0 0 1 0 0,0-1-1 0 0,1 1 0 0 0,-1 0 1 0 0,0-1-1 0 0,2 1 1 0 0,4 1-30 0 0,-1 0 0 0 0,1-1 0 0 0,0 0 0 0 0,7 1 0 0 0,4-1-636 0 0,0-1 0 0 0,0-1 0 0 0,32-5 0 0 0,-13 0-358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0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15663 0 0,'0'0'356'0'0,"0"0"50"0"0,0 0 20 0 0,0 0-42 0 0,0 0-112 0 0,0 0 463 0 0,0-2 234 0 0,0 0-775 0 0,0-1-1 0 0,-1 0 1 0 0,1 1-1 0 0,1-1 1 0 0,-1 1-1 0 0,0-1 1 0 0,1 0 0 0 0,-1 1-1 0 0,1-1 1 0 0,0 1-1 0 0,0-1 1 0 0,0 1-1 0 0,0-1 1 0 0,0 1-1 0 0,0 0 1 0 0,1-1-1 0 0,2-2 1 0 0,4-5 9 0 0,0 1 1 0 0,17-13-1 0 0,-8 6-6 0 0,14-14-194 0 0,1 1 0 0 0,2 1-1 0 0,1 2 1 0 0,1 1 0 0 0,47-24 0 0 0,-75 45-3 0 0,29-15 0 0 0,51-17 0 0 0,-76 32 0 0 0,-1 0 0 0 0,0 1 0 0 0,1 1 0 0 0,0 0 0 0 0,-1 1 0 0 0,1 0 0 0 0,0 0 0 0 0,0 1 0 0 0,17 3 0 0 0,-26-3 0 0 0,0 1 0 0 0,0-1 0 0 0,0 1 0 0 0,-1 0 0 0 0,1 0 0 0 0,0 0 0 0 0,0 0 0 0 0,-1 0 0 0 0,1 1 0 0 0,0-1 0 0 0,-1 1 0 0 0,1 0 0 0 0,-1 0 0 0 0,0 0 0 0 0,0 0 0 0 0,0 0 0 0 0,0 0 0 0 0,0 1 0 0 0,0-1 0 0 0,0 1 0 0 0,-1-1 0 0 0,1 1 0 0 0,-1-1 0 0 0,0 1 0 0 0,0 0 0 0 0,0 0 0 0 0,0 0 0 0 0,0 0 0 0 0,-1-1 0 0 0,1 1 0 0 0,-1 0 0 0 0,0 0 0 0 0,1 0 0 0 0,-2 0 0 0 0,1 0 0 0 0,0 0 0 0 0,-1 0 0 0 0,1 0 0 0 0,-2 6 0 0 0,-4 3 0 0 0,0 0 0 0 0,0 0 0 0 0,-1-1 0 0 0,0 0 0 0 0,-1 0 0 0 0,0-1 0 0 0,-17 17 0 0 0,16-17 0 0 0,-9 12-626 0 0,-17 26 0 0 0,33-47-810 0 0,2-1-714 0 0,2 1-2692 0 0,9 2-1150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0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429 224 15663 0 0,'18'-31'629'0'0,"5"-10"-120"0"0,2 0 0 0 0,38-45 0 0 0,-59 82-269 0 0,-1 0 0 0 0,1 0 0 0 0,0 1-1 0 0,0 0 1 0 0,6-4 0 0 0,-11 17-75 0 0,-3-3-165 0 0,1 0 0 0 0,-1 0 0 0 0,-1-1 0 0 0,-7 10 0 0 0,-9 14 0 0 0,-7 20-101 0 0,-18 29 1093 0 0,-70 166 0 0 0,102-204-868 0 0,-103 252 360 0 0,12-36 1189 0 0,74-178-1805 0 0,14-33-824 0 0,-14 60 0 0 0,19-66 688 0 0,1-16-5426 0 0,2-9-1000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 11975 0 0,'0'0'267'0'0,"-9"-3"768"0"0,8 2-1025 0 0,1 1-7 0 0,-1 0-1 0 0,1-1 1 0 0,-1 1-1 0 0,1 0 1 0 0,-1 0-1 0 0,1 0 0 0 0,-1 0 1 0 0,1 0-1 0 0,-1 0 1 0 0,1 0-1 0 0,-1 0 1 0 0,1 0-1 0 0,-1 0 0 0 0,1 0 1 0 0,-1 0-1 0 0,1 0 1 0 0,-1 0-1 0 0,1 0 1 0 0,0 0-1 0 0,-1 0 0 0 0,1 1 1 0 0,-1-1-1 0 0,1 0 1 0 0,-1 0-1 0 0,1 0 1 0 0,-1 1-1 0 0,1-1 1 0 0,-1 1-1 0 0,0 0 62 0 0,-1 0 0 0 0,1 0 0 0 0,-1 0-1 0 0,1 0 1 0 0,0 1 0 0 0,0-1 0 0 0,-1 0 0 0 0,1 1 0 0 0,0-1-1 0 0,0 1 1 0 0,0-1 0 0 0,1 1 0 0 0,-1 0 0 0 0,-1 2 0 0 0,-8 28 666 0 0,8-25-614 0 0,-46 255 1153 0 0,44-234-933 0 0,-6 50-120 0 0,3 145 0 0 0,28 78-40 0 0,-16-256-176 0 0,1 5 0 0 0,-2-1 0 0 0,-4 86 0 0 0,-1-128 11 0 0,1-2 43 0 0,-1-1 0 0 0,0 1 0 0 0,0-1 0 0 0,0 1 0 0 0,-1-1 0 0 0,1 0 0 0 0,-3 5 0 0 0,3-8 434 0 0,1-1 21 0 0,-1 0-474 0 0,0 0 0 0 0,0-1-1 0 0,0 1 1 0 0,0-1 0 0 0,0 1 0 0 0,0-1-1 0 0,0 1 1 0 0,0-1 0 0 0,0 0-1 0 0,0 1 1 0 0,1-1 0 0 0,-1 0 0 0 0,0 0-1 0 0,0 0 1 0 0,1 1 0 0 0,-1-1-1 0 0,0 0 1 0 0,0-1 0 0 0,-10-19-87 0 0,8 13 52 0 0,1-1 0 0 0,-1 0 0 0 0,1 0 0 0 0,1 0 0 0 0,0 0 0 0 0,0 0 0 0 0,1 0 0 0 0,0 0 0 0 0,0 0 0 0 0,1 0 0 0 0,3-17 0 0 0,4-6 0 0 0,22-57 0 0 0,-28 85 0 0 0,5-15 9 0 0,2 0-1 0 0,0 1 1 0 0,1 0-1 0 0,1 0 1 0 0,0 1-1 0 0,2 0 1 0 0,0 1-1 0 0,22-21 1 0 0,-27 29-65 0 0,1 1 0 0 0,0-1 0 0 0,1 1 0 0 0,0 1 0 0 0,0 0 0 0 0,0 0 0 0 0,1 1 0 0 0,0 0 0 0 0,0 1 0 0 0,0 0-1 0 0,0 1 1 0 0,1 0 0 0 0,-1 1 0 0 0,1 0 0 0 0,-1 1 0 0 0,15 0 0 0 0,-23 1 35 0 0,0 1 0 0 0,0-1 0 0 0,0 1 0 0 0,0-1 0 0 0,0 1 0 0 0,0 0 0 0 0,0 0 0 0 0,0 0 0 0 0,0 0 0 0 0,-1 1 0 0 0,1-1 0 0 0,0 1 0 0 0,-1-1 0 0 0,5 5 0 0 0,-4-2-20 0 0,0-1 0 0 0,0 1 1 0 0,0 0-1 0 0,0 0 0 0 0,-1 0 0 0 0,0 0 0 0 0,0 0 0 0 0,3 8 0 0 0,0 5-45 0 0,-2 0-1 0 0,1 0 0 0 0,-2 0 1 0 0,0 20-1 0 0,-2 108 1468 0 0,-2-60-770 0 0,4-71-611 0 0,-2-9 0 0 0,1-1 0 0 0,-1 1 0 0 0,0 0 0 0 0,-1 0 0 0 0,1 0 0 0 0,-2 6 0 0 0,-2-2 0 0 0,2-7 0 0 0,0 1 0 0 0,0-1 0 0 0,-1-1 0 0 0,1 1 0 0 0,-1 0 0 0 0,1-1 0 0 0,-1 1 0 0 0,1-1 0 0 0,-1 0 0 0 0,0 1 0 0 0,-3-1 0 0 0,-37 10 0 0 0,19-6 0 0 0,-14 5 466 0 0,-58 24-1 0 0,87-30-407 0 0,0-1 0 0 0,0 0 0 0 0,-9 1 0 0 0,16-4-558 0 0,2 0-11 0 0,2-2-1 0 0,22-27-512 0 0,-2 7 512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0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15663 0 0,'0'0'356'0'0,"0"0"50"0"0,0 0 20 0 0,0 0-42 0 0,0 0-180 0 0,2 1 176 0 0,7 2 12 0 0,0 0 1 0 0,1 0-1 0 0,0-1 0 0 0,-1 0 0 0 0,17 0 0 0 0,54-1 709 0 0,-41-2-919 0 0,13-1 103 0 0,103-16 1 0 0,51-26 1226 0 0,-115 23-1531 0 0,92-27-570 0 0,-55 14-2843 0 0,-65 19-3731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0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63 17503 0 0,'22'0'858'0'0,"-28"-17"188"0"0,5 14-991 0 0,0 0-1 0 0,0 1 0 0 0,0-1 0 0 0,-1 1 1 0 0,1-1-1 0 0,-1 1 0 0 0,1 0 1 0 0,-1 0-1 0 0,0 0 0 0 0,0 0 1 0 0,0 0-1 0 0,0 0 0 0 0,0 0 1 0 0,-1 0-1 0 0,1 1 0 0 0,-1-1 1 0 0,1 1-1 0 0,-1 0 0 0 0,1 0 1 0 0,-1 0-1 0 0,1 0 0 0 0,-1 0 0 0 0,0 0 1 0 0,0 1-1 0 0,1-1 0 0 0,-1 1 1 0 0,0 0-1 0 0,0 0 0 0 0,0 0 1 0 0,0 0-1 0 0,1 1 0 0 0,-1-1 1 0 0,0 1-1 0 0,0-1 0 0 0,1 1 1 0 0,-1 0-1 0 0,-2 1 0 0 0,-61 27-54 0 0,29-13 0 0 0,0 1 0 0 0,-40 27 0 0 0,68-38 0 0 0,-38 28 0 0 0,42-30 0 0 0,1 0 0 0 0,0 0 0 0 0,0 1 0 0 0,0-1 0 0 0,1 1 0 0 0,-1 0 0 0 0,-4 9 0 0 0,7-12 0 0 0,0-1 0 0 0,1 1 1 0 0,-1-1-1 0 0,1 1 0 0 0,-1-1 0 0 0,1 1 0 0 0,0-1 0 0 0,-1 1 1 0 0,1 0-1 0 0,0-1 0 0 0,0 3 0 0 0,5 5-29 0 0,-3-7-8 0 0,0 0-33 0 0,1 1-1 0 0,-1-1 1 0 0,1 0-1 0 0,-1 0 1 0 0,1 1-1 0 0,0-2 1 0 0,0 1 0 0 0,0 0-1 0 0,0-1 1 0 0,6 3-1 0 0,37 9-943 0 0,-30-9 875 0 0,86 24 139 0 0,-80-21 0 0 0,1 1 0 0 0,-1 1 0 0 0,24 13 0 0 0,-19-9 0 0 0,-19-9 0 0 0,65 34 0 0 0,-65-33 0 0 0,0 0 0 0 0,0 1 0 0 0,0 0 0 0 0,-1 0 0 0 0,0 1 0 0 0,9 11 0 0 0,-15-16 32 0 0,0 0-1 0 0,1 0 1 0 0,-1 0-1 0 0,0 0 1 0 0,-1 0-1 0 0,1 1 1 0 0,0-1 0 0 0,0 0-1 0 0,-1 1 1 0 0,1-1-1 0 0,-1 0 1 0 0,0 1-1 0 0,0-1 1 0 0,0 0-1 0 0,0 1 1 0 0,0-1-1 0 0,0 0 1 0 0,-1 1-1 0 0,1-1 1 0 0,-1 0 0 0 0,0 0-1 0 0,1 1 1 0 0,-1-1-1 0 0,0 0 1 0 0,-2 2-1 0 0,1 1 67 0 0,-1-1 0 0 0,0 0 0 0 0,0 1-1 0 0,-1-2 1 0 0,1 1 0 0 0,-1 0 0 0 0,0-1 0 0 0,0 1 0 0 0,0-1-1 0 0,-8 4 1 0 0,-22 11 581 0 0,-2-2 0 0 0,-54 17-1 0 0,-79 13-594 0 0,71-21-60 0 0,82-20-24 0 0,-28 2 0 0 0,39-6 0 0 0,0-1 0 0 0,0 1 0 0 0,0-1 0 0 0,0 0 0 0 0,0-1 0 0 0,0 0 0 0 0,1 1 0 0 0,-1-1 0 0 0,0-1 0 0 0,-6-2 0 0 0,8 3-104 0 0,1-1 1 0 0,0 0-1 0 0,-1 0 0 0 0,1 0 1 0 0,0 0-1 0 0,0 0 0 0 0,-3-4 1 0 0,4 5-850 0 0,14-18-1677 0 0,-11 17 2437 0 0,1-1 0 0 0,0 1-1 0 0,0 0 1 0 0,0 1 0 0 0,0-1 0 0 0,0 0-1 0 0,6-1 1 0 0,6-4-773 0 0,-13 6 765 0 0,1 0 0 0 0,-1 0 0 0 0,1 0-1 0 0,-1 0 1 0 0,1 0 0 0 0,0 0 0 0 0,-1 1 0 0 0,1-1-1 0 0,4 1 1 0 0,7 1-823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1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40 10135 0 0,'0'0'464'0'0,"0"-2"-9"0"0,5-34-138 0 0,-5 35 409 0 0,0 1 244 0 0,0 0 44 0 0,0 0-61 0 0,0 0-288 0 0,0 0-121 0 0,0 0-28 0 0,0 0-72 0 0,-2 0-432 0 0,0 0-1 0 0,0 1 1 0 0,0-1-1 0 0,-1 1 1 0 0,1-1-1 0 0,0 1 0 0 0,0 0 1 0 0,0 0-1 0 0,0 0 1 0 0,0 0-1 0 0,0 0 1 0 0,-2 2-1 0 0,-22 21 14 0 0,14-13-27 0 0,-3 3 2 0 0,-140 132 0 0 0,113-102 0 0 0,-55 73 0 0 0,87-104 0 0 0,1 1 0 0 0,0 0 0 0 0,2 1 0 0 0,-1 0 0 0 0,2 0 0 0 0,0 0 0 0 0,-5 20 0 0 0,11-32 19 0 0,-1 0 0 0 0,0 1 0 0 0,1-1 0 0 0,0 0-1 0 0,0 1 1 0 0,0-1 0 0 0,0 0 0 0 0,1 1 0 0 0,-1-1 0 0 0,1 0 0 0 0,-1 1-1 0 0,1-1 1 0 0,1 0 0 0 0,-1 0 0 0 0,0 0 0 0 0,1 0 0 0 0,1 3 0 0 0,-1-3 12 0 0,0-1 0 0 0,0 0 0 0 0,1 0 0 0 0,-1 0 0 0 0,1 0 0 0 0,-1 0 0 0 0,1 0 1 0 0,-1-1-1 0 0,1 1 0 0 0,0-1 0 0 0,0 0 0 0 0,0 0 0 0 0,0 0 0 0 0,0 0 0 0 0,0 0 1 0 0,0-1-1 0 0,0 1 0 0 0,5-1 0 0 0,3 0 201 0 0,0 0 0 0 0,0-1 1 0 0,0 0-1 0 0,0-1 0 0 0,18-5 0 0 0,53-22 830 0 0,-73 26-960 0 0,221-108 506 0 0,-226 109-608 0 0,92-54 0 0 0,-86 50 0 0 0,-1-1 0 0 0,0 0 0 0 0,0-1 0 0 0,-1 0 0 0 0,0 0 0 0 0,0-1 0 0 0,9-14 0 0 0,-15 18-82 0 0,1 1 0 0 0,-1-1-1 0 0,0 0 1 0 0,0 0 0 0 0,-1 0-1 0 0,1 0 1 0 0,-1-1 0 0 0,0 1-1 0 0,0 0 1 0 0,-1-1 0 0 0,0 1-1 0 0,0 0 1 0 0,0-1 0 0 0,-1 1-1 0 0,1 0 1 0 0,-1 0 0 0 0,0-1-1 0 0,-1 1 1 0 0,1 0 0 0 0,-1 0-1 0 0,0 0 1 0 0,-1 0 0 0 0,-2-5-1 0 0,0 1-22 0 0,-1 1 0 0 0,0 0 0 0 0,0 0-1 0 0,-1 0 1 0 0,0 0 0 0 0,-1 1 0 0 0,1 1 0 0 0,-10-8 0 0 0,-6 1-612 0 0,0 1 1 0 0,-1 1 0 0 0,0 1 0 0 0,-38-11-1 0 0,-8 10-1511 0 0,69 11-866 0 0,1 0-1056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1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578 590 10135 0 0,'-2'9'491'0'0,"2"0"-212"0"0,3-1-41 0 0,3-2-190 0 0,-3-5 75 0 0,-1-1 0 0 0,1 1 0 0 0,-1 0 1 0 0,1-1-1 0 0,0 1 0 0 0,-1-1 0 0 0,1 0 0 0 0,0 0 0 0 0,-1 0 0 0 0,1 0 0 0 0,-1 0 0 0 0,1-1 0 0 0,0 1 0 0 0,-1-1 0 0 0,1 0 0 0 0,-1 1 0 0 0,1-1 0 0 0,-1 0 0 0 0,4-3 0 0 0,5-2 984 0 0,-1 0-1 0 0,18-16 0 0 0,-22 18-926 0 0,13-13 360 0 0,0-1 0 0 0,-1-1 0 0 0,0-1 0 0 0,-2-1 0 0 0,0 0 0 0 0,-2-1 0 0 0,18-35 0 0 0,-25 44-540 0 0,-1-1 0 0 0,-1 1 0 0 0,0-1 0 0 0,-1-1 0 0 0,0 1 0 0 0,-1-1 0 0 0,-1 1 0 0 0,0-1 0 0 0,-1 0 0 0 0,0 0 0 0 0,-2 0 0 0 0,0 1 0 0 0,0-1 0 0 0,-1 0 0 0 0,-1 1 0 0 0,0-1 0 0 0,-1 1 0 0 0,-1 0 0 0 0,0 0 0 0 0,-1 0 0 0 0,-1 1 0 0 0,-8-13 0 0 0,13 22-62 0 0,-1 1 0 0 0,1 0-1 0 0,-1 0 1 0 0,0 0 0 0 0,0 0 0 0 0,0 1-1 0 0,0-1 1 0 0,-1 1 0 0 0,1 0 0 0 0,-1 0-1 0 0,1 0 1 0 0,-1 0 0 0 0,0 0 0 0 0,0 1-1 0 0,-5-2 1 0 0,3 2-21 0 0,1 0 0 0 0,0 1 0 0 0,-1-1 0 0 0,1 1 0 0 0,-1 0 0 0 0,1 0 0 0 0,0 1 0 0 0,-1-1 0 0 0,1 1 0 0 0,0 0 0 0 0,-6 3 0 0 0,4-1 85 0 0,0 0-1 0 0,0 0 0 0 0,0 1 0 0 0,0 1 1 0 0,1-1-1 0 0,-1 1 0 0 0,1 0 1 0 0,0 0-1 0 0,1 1 0 0 0,0 0 1 0 0,-1 0-1 0 0,-5 10 0 0 0,-4 9-14 0 0,0 0-1 0 0,-11 30 0 0 0,11-22-34 0 0,-120 308-1311 0 0,55-125 742 0 0,-7 9 617 0 0,30-62 0 0 0,43-129-9 0 0,2-2-100 0 0,-1-1 1 0 0,-2-1 0 0 0,-36 57 0 0 0,45-79-290 0 0,-1-1 1 0 0,-11 11 0 0 0,-32 20-5682 0 0,46-36 4032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1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81 13823 0 0,'0'0'630'0'0,"-4"-7"211"0"0,-5-5-742 0 0,8 11 277 0 0,1 1 113 0 0,45-7 1556 0 0,113 14-839 0 0,-98-2-1235 0 0,0-3 1 0 0,97-9-1 0 0,-95-3-1845 0 0,100-28 0 0 0,-122 26-3922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1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74 10135 0 0,'11'2'88'0'0,"-7"-1"-20"0"0,0 0-1 0 0,0 0 0 0 0,0 0 0 0 0,0-1 0 0 0,4 1 0 0 0,-7-1-44 0 0,-1-1 0 0 0,1 1-1 0 0,-1 0 1 0 0,1 0 0 0 0,-1 0 0 0 0,0 0-1 0 0,1 0 1 0 0,-1-1 0 0 0,1 1 0 0 0,-1 0-1 0 0,0 0 1 0 0,1-1 0 0 0,-1 1 0 0 0,1 0-1 0 0,-1-1 1 0 0,0 1 0 0 0,0 0 0 0 0,1-1 0 0 0,-1 0-1 0 0,2-1 40 0 0,33-29-10 0 0,-33 28 210 0 0,1 0 0 0 0,-1 0 1 0 0,0 0-1 0 0,1 0 0 0 0,-1 0 0 0 0,-1 0 0 0 0,1-1 1 0 0,0 1-1 0 0,-1-1 0 0 0,1-4 0 0 0,-1 7 625 0 0,-25 26-19 0 0,1 2 0 0 0,-31 48 0 0 0,-30 66-132 0 0,-14 44 346 0 0,32-58-1065 0 0,-93 134 1 0 0,8-49-82 0 0,108-157-715 0 0,-3 3-786 0 0,30-37-95 0 0,14-19-2160 0 0,2-2-1148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1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13823 0 0,'0'0'315'0'0,"0"0"45"0"0,0 0 21 0 0,0 0-49 0 0,2-2-220 0 0,4-4 52 0 0,1 1 0 0 0,0 0 0 0 0,0 0 0 0 0,1 0 0 0 0,-1 1 0 0 0,12-4 0 0 0,54-19 864 0 0,-48 19-736 0 0,259-99 1340 0 0,-185 66-1234 0 0,2 4-1 0 0,127-29 0 0 0,-195 58-1129 0 0,10-2-1353 0 0,-15 5-2290 0 0,0-1-1425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1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26 13823 0 0,'10'-6'130'0'0,"-4"2"122"0"0,0 1-1 0 0,0 0 1 0 0,0 0 0 0 0,9-2-1 0 0,-14 4-247 0 0,-1 1-1 0 0,0 0 1 0 0,0 0 0 0 0,1 0-1 0 0,-1 0 1 0 0,0 0 0 0 0,0 0-1 0 0,1 0 1 0 0,-1 0-1 0 0,0 0 1 0 0,1 0 0 0 0,-1 0-1 0 0,0 0 1 0 0,0 0-1 0 0,1 0 1 0 0,-1 0 0 0 0,0 0-1 0 0,0 0 1 0 0,1 0 0 0 0,-1 0-1 0 0,0 0 1 0 0,0 0-1 0 0,1 0 1 0 0,-1 1 0 0 0,0-1-1 0 0,0 0 1 0 0,0 0-1 0 0,1 0 1 0 0,-1 0 0 0 0,0 1-1 0 0,1 1 0 0 0,0 0 0 0 0,-1 0 0 0 0,1-1 0 0 0,-1 1 0 0 0,0 0 0 0 0,0 0 0 0 0,1 0 0 0 0,-1 0 0 0 0,0 0 0 0 0,-1 0 0 0 0,1 0 0 0 0,0 0 1 0 0,-2 3-1 0 0,-9 30 402 0 0,-36 69 910 0 0,15-37-1042 0 0,-80 141-253 0 0,20-44-24 0 0,22-26 4 0 0,-138 199 0 0 0,176-296 0 0 0,-64 62 0 0 0,51-57 0 0 0,37-38 0 0 0,0 0 0 0 0,-1 0 0 0 0,-14 9 0 0 0,19-16-22 0 0,7-8-47 0 0,6-7-241 0 0,24-27-8 0 0,1 2 0 0 0,3 1 0 0 0,1 1-1 0 0,51-37 1 0 0,-80 67 545 0 0,1 1 0 0 0,-1 0 0 0 0,1 1 0 0 0,0 0 0 0 0,1 0-1 0 0,14-3 1 0 0,-19 6-104 0 0,-1 1 0 0 0,0-1 0 0 0,1 2 0 0 0,-1-1 0 0 0,1 1 0 0 0,-1-1 0 0 0,1 2 0 0 0,-1-1 0 0 0,1 0 0 0 0,-1 1-1 0 0,1 0 1 0 0,-1 1 0 0 0,1-1 0 0 0,8 5 0 0 0,-8-4-91 0 0,0 1 0 0 0,-1 0 0 0 0,1 1 0 0 0,-1-1 0 0 0,0 1 0 0 0,0 0 0 0 0,0 0 0 0 0,-1 1 0 0 0,1 0 0 0 0,-1-1 0 0 0,0 1 0 0 0,-1 1 0 0 0,1-1 0 0 0,-1 0 0 0 0,0 1 0 0 0,0 0 0 0 0,-1 0 0 0 0,4 9 0 0 0,-4-9-32 0 0,-1 0 0 0 0,1 0 0 0 0,-1 0 0 0 0,0 0 0 0 0,0 0 0 0 0,-1 0 0 0 0,0 0 0 0 0,0 0 0 0 0,0 0 0 0 0,-1 0 0 0 0,0 0 0 0 0,0 0 0 0 0,-3 6 0 0 0,1-3 0 0 0,0 0 0 0 0,-1-1 0 0 0,0 1 0 0 0,0-1 0 0 0,-1 0 0 0 0,0 0 0 0 0,-1-1 0 0 0,0 1 0 0 0,0-1 0 0 0,0 0 0 0 0,-14 10 0 0 0,8-7-145 0 0,7-6-546 0 0,0 0-1 0 0,0 0 0 0 0,0 0 1 0 0,0-1-1 0 0,-1 0 0 0 0,-7 3 1 0 0,3-3-4763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1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223 113 13823 0 0,'0'0'630'0'0,"0"0"-13"0"0,1 2-393 0 0,2 0-71 0 0,0 1 0 0 0,1-1 0 0 0,-1 0 0 0 0,0 0 0 0 0,1 0 1 0 0,0-1-1 0 0,-1 1 0 0 0,1-1 0 0 0,0 1 0 0 0,0-1 0 0 0,-1-1 0 0 0,1 1 0 0 0,0 0 0 0 0,0-1 0 0 0,0 0 1 0 0,0 0-1 0 0,0 0 0 0 0,0-1 0 0 0,0 1 0 0 0,0-1 0 0 0,0 0 0 0 0,7-2 0 0 0,2-1-85 0 0,-1-1-1 0 0,0-1 1 0 0,0 0-1 0 0,0 0 1 0 0,-1-1 0 0 0,0-1-1 0 0,0 1 1 0 0,15-16-1 0 0,-20 18-67 0 0,16-16 0 0 0,-21 21 0 0 0,-1-1 0 0 0,1 0 0 0 0,0 0 0 0 0,-1 1 0 0 0,1-1 0 0 0,-1 0 0 0 0,1 0 0 0 0,-1 0 0 0 0,1 0 0 0 0,-1 0 0 0 0,0 0 0 0 0,1 0 0 0 0,-1 0 0 0 0,0 0 0 0 0,0 0 0 0 0,0 0 0 0 0,0 0 0 0 0,0 0 0 0 0,0 0 0 0 0,0 0 0 0 0,0 0 0 0 0,0 0 0 0 0,-1-2 0 0 0,1 3 0 0 0,0-1 0 0 0,-1 0 0 0 0,1 1 0 0 0,-1-1 0 0 0,0 0 0 0 0,1 1 0 0 0,-1-1 0 0 0,0 1 0 0 0,1-1 0 0 0,-1 1 0 0 0,0-1 0 0 0,1 1 0 0 0,-1 0 0 0 0,0-1 0 0 0,0 1 0 0 0,1 0 0 0 0,-1 0 0 0 0,0-1 0 0 0,0 1 0 0 0,0 0 0 0 0,1 0 0 0 0,-1 0 0 0 0,0 0 0 0 0,0 0 0 0 0,0 0 0 0 0,0 0 0 0 0,1 0 0 0 0,-2 1 0 0 0,-24 6 0 0 0,-24 16 0 0 0,2 2 0 0 0,1 1 0 0 0,1 3 0 0 0,1 2 0 0 0,-61 55 0 0 0,97-79 0 0 0,1 0 0 0 0,1 1 0 0 0,-1 0 0 0 0,1 0 0 0 0,1 1 0 0 0,-1 0 0 0 0,1 0 0 0 0,1 0 0 0 0,0 1 0 0 0,-7 18 0 0 0,11-26-1 0 0,1 1 0 0 0,0-1 0 0 0,0 1 0 0 0,0-1-1 0 0,0 0 1 0 0,0 1 0 0 0,0-1 0 0 0,0 1 0 0 0,1-1 0 0 0,-1 1 0 0 0,1-1-1 0 0,0 0 1 0 0,0 1 0 0 0,0-1 0 0 0,0 0 0 0 0,0 0 0 0 0,0 0-1 0 0,1 0 1 0 0,-1 0 0 0 0,1 0 0 0 0,-1 0 0 0 0,1 0 0 0 0,0-1 0 0 0,-1 1-1 0 0,1 0 1 0 0,0-1 0 0 0,0 0 0 0 0,4 3 0 0 0,6 2 98 0 0,0 0 0 0 0,0 0 0 0 0,25 7 0 0 0,-33-12-9 0 0,4 1 7 0 0,0 0 0 0 0,-1-1-1 0 0,1 0 1 0 0,0-1 0 0 0,0 1 0 0 0,0-1 0 0 0,0-1 0 0 0,11-1 0 0 0,-6-1-786 0 0,0 0 1 0 0,0 0 0 0 0,-1-1 0 0 0,16-8 0 0 0,1-2-844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1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92 13823 0 0,'5'-7'188'0'0,"1"0"-1"0"0,0 0 1 0 0,0 0-1 0 0,0 1 1 0 0,1 0-1 0 0,0 0 1 0 0,11-6-1 0 0,4-4-197 0 0,-18 13 102 0 0,0 0 0 0 0,0 0-1 0 0,0 0 1 0 0,7-2-1 0 0,-10 4 396 0 0,-1 1 22 0 0,-2 1-454 0 0,1-1-1 0 0,-1 1 1 0 0,0 0-1 0 0,1 0 1 0 0,-1-1-1 0 0,1 1 1 0 0,-1 0-1 0 0,1 1 1 0 0,-2 0-1 0 0,-4 3 9 0 0,-110 75 1066 0 0,17-12-226 0 0,-67 33-887 0 0,144-87-16 0 0,0 1 0 0 0,1 2 0 0 0,-20 18 0 0 0,35-27 0 0 0,6-8 0 0 0,1 1 0 0 0,0-1 0 0 0,0 0 0 0 0,0 0 0 0 0,0 1 0 0 0,-1-1 0 0 0,1 0 0 0 0,0 0 0 0 0,0 1 0 0 0,0-1 0 0 0,0 0 0 0 0,0 1 0 0 0,0-1 0 0 0,0 0 0 0 0,0 0 0 0 0,0 1 0 0 0,0-1 0 0 0,0 0 0 0 0,0 1 0 0 0,0-1 0 0 0,0 0 0 0 0,0 1 0 0 0,0-1 0 0 0,0 0 0 0 0,0 0 0 0 0,0 1 0 0 0,0-1 0 0 0,1 0 0 0 0,-1 1 0 0 0,1 0 0 0 0,1-1 0 0 0,-1 1 0 0 0,1-1 0 0 0,0 1 0 0 0,-1-1 0 0 0,1 1 0 0 0,-1-1 0 0 0,1 0 0 0 0,0 0 0 0 0,-1 0 0 0 0,1 0 0 0 0,1 0 0 0 0,27-2 0 0 0,-23 1 0 0 0,38-4-41 0 0,-23 1 288 0 0,0 2 0 0 0,0 0 0 0 0,0 2 0 0 0,0 0-1 0 0,22 4 1 0 0,-39-3-229 0 0,0 0-1 0 0,-1 0 0 0 0,1 0 1 0 0,0 1-1 0 0,-1-1 0 0 0,1 1 1 0 0,-1 1-1 0 0,1-1 1 0 0,-1 0-1 0 0,0 1 0 0 0,0 0 1 0 0,0 0-1 0 0,0 0 0 0 0,-1 1 1 0 0,1-1-1 0 0,-1 1 0 0 0,0 0 1 0 0,0 0-1 0 0,0 0 1 0 0,-1 0-1 0 0,0 1 0 0 0,1-1 1 0 0,-1 0-1 0 0,-1 1 0 0 0,1 0 1 0 0,-1 0-1 0 0,1-1 1 0 0,-1 1-1 0 0,-1 0 0 0 0,1 0 1 0 0,-1 0-1 0 0,0 0 0 0 0,0 0 1 0 0,-1 6-1 0 0,0-5-17 0 0,0-1 0 0 0,-1 1 0 0 0,0-1 0 0 0,0 0 0 0 0,-1 0 0 0 0,1 0 0 0 0,-1 0 0 0 0,0 0 0 0 0,0 0 0 0 0,-1-1 0 0 0,1 1 0 0 0,-1-1 0 0 0,0 0 0 0 0,-1 0 0 0 0,1-1 0 0 0,0 1 0 0 0,-1-1 0 0 0,-5 3 0 0 0,-4 2 0 0 0,-1 0 0 0 0,-1 0 0 0 0,1-2 0 0 0,-32 9 0 0 0,-52 8 32 0 0,84-20-118 0 0,-1-1-1 0 0,1-1 0 0 0,-1 0 1 0 0,-23-3-1 0 0,33 1-60 0 0,0 0 1 0 0,0 0-1 0 0,0-1 1 0 0,0 0-1 0 0,0 0 0 0 0,-10-5 1 0 0,15 6 76 0 0,-1 0 0 0 0,1 0 0 0 0,-1 0 0 0 0,1 0 0 0 0,-1-1 0 0 0,1 1 0 0 0,0 0 0 0 0,0 0 0 0 0,0-1 0 0 0,0 1 0 0 0,0-1 0 0 0,-2-2 0 0 0,3 3 2 0 0,0 0 1 0 0,0 0-1 0 0,-1 0 1 0 0,1 0 0 0 0,0-1-1 0 0,0 1 1 0 0,0 0 0 0 0,0 0-1 0 0,0 0 1 0 0,0 0-1 0 0,0 0 1 0 0,1-1 0 0 0,-1 1-1 0 0,0 0 1 0 0,1 0 0 0 0,-1 0-1 0 0,1 0 1 0 0,-1 0-1 0 0,1 0 1 0 0,-1 0 0 0 0,2-1-1 0 0,16-21-1906 0 0,3-3-3824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4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0,'0'0'719'0'0,"0"0"-20"0"0,0 0-306 0 0,0 0 371 0 0,0 0 209 0 0,1 1 41 0 0,5 11-37 0 0,-1-3-591 0 0,0 1 0 0 0,-1 0 0 0 0,-1 0 1 0 0,1 0-1 0 0,2 16 0 0 0,-2-11-386 0 0,-2 1 0 0 0,1-1 0 0 0,-2 0 0 0 0,0 1 0 0 0,-1-1 0 0 0,0 1 0 0 0,-1-1 0 0 0,-5 25 0 0 0,4-29 0 0 0,0-1-337 0 0,2-8-1422 0 0,4-3-638 0 0,19-6-130 0 0,3-11-29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1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123 104 15663 0 0,'0'0'356'0'0,"0"0"50"0"0,3 2 20 0 0,3 1-359 0 0,0 1-1 0 0,-1 0 1 0 0,1 0-1 0 0,0 1 1 0 0,-1-1-1 0 0,0 1 1 0 0,5 7-1 0 0,-7-9 123 0 0,0 0-1 0 0,0 1 0 0 0,1-1 1 0 0,-1-1-1 0 0,1 1 1 0 0,0 0-1 0 0,0-1 0 0 0,0 0 1 0 0,0 0-1 0 0,0 0 1 0 0,0 0-1 0 0,0-1 0 0 0,1 1 1 0 0,-1-1-1 0 0,9 1 1 0 0,-7-1 89 0 0,1-1 1 0 0,0 1-1 0 0,-1-1 1 0 0,1 0-1 0 0,-1-1 1 0 0,1 0 0 0 0,-1 0-1 0 0,1 0 1 0 0,-1-1-1 0 0,10-4 1 0 0,5-3-267 0 0,-1-1 0 0 0,25-17 0 0 0,-38 23-12 0 0,-1-1 0 0 0,0 0-1 0 0,0-1 1 0 0,0 1 0 0 0,-1-1-1 0 0,0 0 1 0 0,0 0 0 0 0,0-1 0 0 0,-1 0-1 0 0,4-8 1 0 0,-2 4 0 0 0,-4 9 0 0 0,-1 0 0 0 0,1-1 0 0 0,-1 1 0 0 0,0 0 0 0 0,0-1 0 0 0,0 1 0 0 0,0 0 0 0 0,0-1 0 0 0,0 1 0 0 0,-1-1 0 0 0,0 1 0 0 0,1-1 0 0 0,-1-3 0 0 0,0 6-2 0 0,0-1 0 0 0,-1 1 0 0 0,1-1 0 0 0,0 1 0 0 0,-1 0 0 0 0,1-1 1 0 0,-1 1-1 0 0,1-1 0 0 0,0 1 0 0 0,-1 0 0 0 0,1-1 0 0 0,-1 1 0 0 0,1 0 0 0 0,-1-1 0 0 0,1 1 0 0 0,-1 0 0 0 0,1 0 0 0 0,-1-1 0 0 0,1 1 0 0 0,-1 0 0 0 0,1 0 0 0 0,-1 0 0 0 0,0 0 0 0 0,1 0 0 0 0,-1 0 0 0 0,1 0 1 0 0,-1 0-1 0 0,1 0 0 0 0,-1 0 0 0 0,0 0 0 0 0,1 0 0 0 0,-1 0 0 0 0,1 1 0 0 0,-1-1 0 0 0,0 0 0 0 0,-23 9-532 0 0,19-6 285 0 0,-110 53-2114 0 0,24-10 1579 0 0,3-1 764 0 0,78-38 21 0 0,0 0-1 0 0,0 0 1 0 0,1 1-1 0 0,0 0 1 0 0,0 0 0 0 0,-8 12-1 0 0,14-16 3 0 0,-10 12 253 0 0,1 0 0 0 0,0 1 0 0 0,-12 24 0 0 0,22-35-196 0 0,-1-1 1 0 0,1 1-1 0 0,0 0 0 0 0,1 0 1 0 0,-1 1-1 0 0,1-1 0 0 0,0 0 1 0 0,1 0-1 0 0,-1 0 0 0 0,1 1 1 0 0,1-1-1 0 0,-1 0 0 0 0,1 1 1 0 0,0-1-1 0 0,2 6 0 0 0,-1-5 21 0 0,1-1-1 0 0,-1 0 1 0 0,2 0-1 0 0,-1 0 1 0 0,0 0 0 0 0,1 0-1 0 0,0-1 1 0 0,1 0-1 0 0,-1 1 1 0 0,1-2-1 0 0,0 1 1 0 0,0-1 0 0 0,0 1-1 0 0,1-1 1 0 0,-1-1-1 0 0,1 1 1 0 0,0-1-1 0 0,0 0 1 0 0,1 0 0 0 0,9 2-1 0 0,-2-1-85 0 0,0 0 0 0 0,0-1 0 0 0,1-1 0 0 0,-1 0 0 0 0,1-1 0 0 0,-1-1 0 0 0,1 0 0 0 0,25-4 0 0 0,11-3-585 0 0,-14 2-1257 0 0,-1-1 1 0 0,36-12 0 0 0,6-6-690 0 0,-13 2-22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1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99 149 4607 0 0,'0'0'102'0'0,"0"0"20"0"0,0 0 6 0 0,1-1-21 0 0,14-14-86 0 0,-12 13 269 0 0,-1 0-1 0 0,1 0 0 0 0,0 0 1 0 0,0 0-1 0 0,0 1 0 0 0,5-3 0 0 0,4-2 1944 0 0,-10 6-768 0 0,-2 0-288 0 0,0 0-121 0 0,0 0-28 0 0,0 0-72 0 0,1 1-405 0 0,0-1 0 0 0,0 1 0 0 0,0 0 0 0 0,0 0 0 0 0,1 0 0 0 0,-1-1 0 0 0,0 1 0 0 0,0-1-1 0 0,1 1 1 0 0,-1-1 0 0 0,2 1 0 0 0,19 0 1674 0 0,-11-3-2651 0 0,23-7 0 0 0,-18 5 934 0 0,89-22-508 0 0,161-36 0 0 0,-252 59 0 0 0,13-2 0 0 0,43-4 0 0 0,-63 9 0 0 0,1-1 0 0 0,0 2 0 0 0,-1-1 0 0 0,1 1 0 0 0,0 0 0 0 0,-1 1 0 0 0,1-1 0 0 0,-1 2 0 0 0,0-1 0 0 0,11 6 0 0 0,-16-7 0 0 0,1 0 0 0 0,-1 1 0 0 0,0-1 0 0 0,0 1 0 0 0,0 0 0 0 0,0-1 0 0 0,0 1 0 0 0,-1 0 0 0 0,1 0 0 0 0,0 0 0 0 0,-1 0 0 0 0,0 1 0 0 0,1-1 0 0 0,-1 0 0 0 0,1 4 0 0 0,-1-2 0 0 0,0 0 0 0 0,0 0 0 0 0,0 0 0 0 0,-1 0 0 0 0,0 0 0 0 0,0 0 0 0 0,0 0 0 0 0,0 0 0 0 0,-1 5 0 0 0,-2 3 0 0 0,0 0 0 0 0,-1 0 0 0 0,-1-1 0 0 0,1 1 0 0 0,-11 16 0 0 0,4-10-48 0 0,-1 0-1 0 0,0-1 1 0 0,-1-1-1 0 0,-1 0 1 0 0,-1-1-1 0 0,0 0 1 0 0,-1-1-1 0 0,-19 12 1 0 0,-17 9-722 0 0,-80 39 0 0 0,-74 13 753 0 0,44-21 18 0 0,148-60-1 0 0,-48 26 0 0 0,56-29 0 0 0,1 1 0 0 0,-1 0 0 0 0,1 0 0 0 0,-1 1 0 0 0,1-1 0 0 0,1 1 0 0 0,-9 10 0 0 0,9-5 0 0 0,6-1 0 0 0,-1-8 14 0 0,0 1 0 0 0,0 0 0 0 0,1-1 0 0 0,-1 1 0 0 0,1-1-1 0 0,0 0 1 0 0,-1 1 0 0 0,1-1 0 0 0,0 0 0 0 0,0 0 0 0 0,0 0 0 0 0,-1 0-1 0 0,1 0 1 0 0,0 0 0 0 0,0-1 0 0 0,0 1 0 0 0,1-1 0 0 0,-1 1 0 0 0,0-1 0 0 0,0 0-1 0 0,0 0 1 0 0,4 0 0 0 0,5-1 270 0 0,0 0 0 0 0,1-1 0 0 0,13-4 0 0 0,-1 0 88 0 0,73-11-236 0 0,101-14-101 0 0,-168 28-36 0 0,1 1 0 0 0,-1 2 0 0 0,1 2-1 0 0,45 7 1 0 0,-68-8-91 0 0,1 1 0 0 0,-1 1-1 0 0,0-1 1 0 0,0 1 0 0 0,0 1 0 0 0,-1-1-1 0 0,1 1 1 0 0,-1 1 0 0 0,0 0-1 0 0,0 0 1 0 0,0 0 0 0 0,-1 0 0 0 0,1 1-1 0 0,6 10 1 0 0,-11-15-556 0 0,-2-1-572 0 0,0 0-253 0 0,0 0-51 0 0,0 0-11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1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13823 0 0,'1'-1'630'0'0,"1"-2"-488"0"0,0 1 1 0 0,1 0 0 0 0,-1 0 0 0 0,1 0-1 0 0,4-3 1 0 0,-4 4-142 0 0,0-1 0 0 0,0 0 1 0 0,-1 0-1 0 0,1 0 0 0 0,-1 0 0 0 0,1-1 0 0 0,-1 1 0 0 0,3-4 0 0 0,1-4 239 0 0,1 0 355 0 0,-1 0 0 0 0,1 1 0 0 0,0 0 1 0 0,1 0-1 0 0,12-10 0 0 0,24-14 8 0 0,2 2 1 0 0,2 2-1 0 0,84-38 0 0 0,-115 58-385 0 0,0 2 0 0 0,0 1-1 0 0,1 0 1 0 0,0 1 0 0 0,0 1 0 0 0,0 0 0 0 0,0 2-1 0 0,26-1 1 0 0,-41 3-217 0 0,0 0 0 0 0,0 0 0 0 0,0 1 0 0 0,0-1 0 0 0,0 1 0 0 0,0-1 0 0 0,0 1 0 0 0,0 0 0 0 0,-1 1 0 0 0,1-1 0 0 0,0 0 0 0 0,-1 1 0 0 0,1-1 0 0 0,-1 1 0 0 0,1 0 0 0 0,-1 0 0 0 0,4 4 0 0 0,-4-3-2 0 0,0 0 1 0 0,0 0 0 0 0,0 0 0 0 0,-1 0 0 0 0,0 0 0 0 0,1 0 0 0 0,-1 1 0 0 0,0-1 0 0 0,0 0 0 0 0,-1 1 0 0 0,1-1-1 0 0,-1 1 1 0 0,0-1 0 0 0,0 1 0 0 0,0 3 0 0 0,-2 13 0 0 0,-1 0 0 0 0,-1-1 0 0 0,-1 0 0 0 0,0 0 0 0 0,-2 0 0 0 0,-14 31 0 0 0,-65 101 0 0 0,84-148 0 0 0,-17 26 0 0 0,-1-1 0 0 0,-25 29 0 0 0,30-42 0 0 0,0 0 0 0 0,-1 0 0 0 0,0-2 0 0 0,-30 19 0 0 0,-35 11 0 0 0,-4 3 0 0 0,68-36 0 0 0,11-7 0 0 0,0 0 0 0 0,0 1 0 0 0,1 0 0 0 0,-1 0 0 0 0,1 0 0 0 0,0 1 0 0 0,0 0 0 0 0,-7 9 0 0 0,9-10 0 0 0,0-1 0 0 0,-1 1 0 0 0,1-1 0 0 0,-5 4 0 0 0,5-4 0 0 0,0-1 0 0 0,0 1 0 0 0,0-1 0 0 0,1 1 0 0 0,-1 0 0 0 0,1 0 0 0 0,-4 5 0 0 0,5 1 0 0 0,1-8 3 0 0,1 0 0 0 0,0 0-1 0 0,-1 0 1 0 0,1 0 0 0 0,0-1-1 0 0,0 1 1 0 0,0 0 0 0 0,0 0-1 0 0,0 0 1 0 0,0-1 0 0 0,0 1-1 0 0,0-1 1 0 0,0 1 0 0 0,0-1-1 0 0,0 1 1 0 0,2 0 0 0 0,20 5 394 0 0,-6-5-159 0 0,-1 0-1 0 0,1-1 1 0 0,-1-1 0 0 0,0 0 0 0 0,24-6-1 0 0,-4 2-58 0 0,27-3-179 0 0,275-30 0 0 0,-186 24-1644 0 0,0-4-3750 0 0,-83 7-2568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383 158 10135 0 0,'0'0'231'0'0,"0"0"29"0"0,0 0 19 0 0,-1 1-41 0 0,-1 0-233 0 0,1 0-1 0 0,0 0 0 0 0,-1 0 0 0 0,1 0 1 0 0,0 0-1 0 0,0 1 0 0 0,0-1 1 0 0,0 0-1 0 0,0 1 0 0 0,0-1 0 0 0,1 0 1 0 0,-1 1-1 0 0,-1 2 0 0 0,0 0-5 0 0,0 0-1 0 0,0 0 1 0 0,0 0-1 0 0,-1 0 1 0 0,1 0-1 0 0,-1-1 1 0 0,-5 5-1 0 0,7-6 115 0 0,-1-1 1 0 0,0 1-1 0 0,1-1 0 0 0,0 1 0 0 0,-1-1 0 0 0,1 1 0 0 0,0 0 0 0 0,0 0 0 0 0,0-1 0 0 0,0 1 0 0 0,0 0 0 0 0,0 0 1 0 0,0 0-1 0 0,1 0 0 0 0,-1 0 0 0 0,0 3 0 0 0,2 6 108 0 0,0-9-130 0 0,0 1 0 0 0,0-1 0 0 0,1 0 0 0 0,-1 0 0 0 0,1 0 0 0 0,-1 0 0 0 0,1 0 0 0 0,-1 0 0 0 0,1 0 0 0 0,0 0 0 0 0,0 0 0 0 0,0-1 0 0 0,0 1-1 0 0,4 2 1 0 0,-2-3 68 0 0,1 1 0 0 0,-1 0 0 0 0,0-1 0 0 0,0 0 0 0 0,1 0 0 0 0,-1 0 0 0 0,9 0-1 0 0,3-1 298 0 0,-1-1-1 0 0,0 0 0 0 0,29-8 0 0 0,-25 5-191 0 0,7-1 74 0 0,0-1 0 0 0,-1-1 0 0 0,39-17 0 0 0,-64 24-339 0 0,294-152-1764 0 0,-293 152 1626 0 0,0-1 1 0 0,0 0-1 0 0,1 0 1 0 0,-1 0 0 0 0,0 1-1 0 0,0-1 1 0 0,0 0-1 0 0,0 0 1 0 0,0-1 0 0 0,0 1-1 0 0,0 0 1 0 0,0 0 0 0 0,-1 0-1 0 0,1-1 1 0 0,0 1-1 0 0,-1 0 1 0 0,1-1 0 0 0,0-1-1 0 0,-1 3 91 0 0,0-1 0 0 0,-1 1 0 0 0,1 0-1 0 0,0-1 1 0 0,0 1 0 0 0,0-1-1 0 0,-1 1 1 0 0,1-1 0 0 0,0 1 0 0 0,-1 0-1 0 0,1-1 1 0 0,0 1 0 0 0,-1 0 0 0 0,1-1-1 0 0,0 1 1 0 0,-1 0 0 0 0,1-1 0 0 0,-1 1-1 0 0,1 0 1 0 0,-1 0 0 0 0,1 0 0 0 0,-1-1-1 0 0,-12-4-308 0 0,12 5 252 0 0,-19-6-636 0 0,-1 0-1 0 0,1 2 0 0 0,-36-3 1 0 0,6 1-321 0 0,13 3 925 0 0,28 3 132 0 0,0-1-1 0 0,0 0 0 0 0,1 0 0 0 0,-1-1 0 0 0,-17-6 0 0 0,21 6 6 0 0,0 0 0 0 0,0 1 0 0 0,0-1 0 0 0,0 1 0 0 0,0 0 0 0 0,0 1 0 0 0,0-1 0 0 0,-1 1 0 0 0,1 0 0 0 0,0 0 0 0 0,0 1 0 0 0,-8 1 0 0 0,0 1 0 0 0,0 1 0 0 0,0 1 0 0 0,-19 10 0 0 0,-18 11 0 0 0,1 3 0 0 0,2 2 0 0 0,-67 56 0 0 0,90-68 13 0 0,-97 87 335 0 0,105-89-245 0 0,0-1 0 0 0,1 2 0 0 0,1 0 0 0 0,-22 38 0 0 0,34-53 1 0 0,0 1-1 0 0,0-1 0 0 0,1 1 0 0 0,-1 0 1 0 0,1-1-1 0 0,0 1 0 0 0,0 0 0 0 0,1 0 1 0 0,-1 0-1 0 0,1 0 0 0 0,0 0 0 0 0,0 0 1 0 0,1 6-1 0 0,-1-7-26 0 0,1 0 0 0 0,0-1 1 0 0,0 1-1 0 0,0-1 0 0 0,0 1 0 0 0,1-1 1 0 0,-1 0-1 0 0,1 1 0 0 0,-1-1 0 0 0,1 0 1 0 0,0 0-1 0 0,-1 0 0 0 0,1 0 0 0 0,1-1 1 0 0,-1 1-1 0 0,0 0 0 0 0,0-1 1 0 0,0 1-1 0 0,1-1 0 0 0,4 2 0 0 0,4 1 136 0 0,0 0-1 0 0,0-1 0 0 0,0-1 0 0 0,0 0 0 0 0,0 0 1 0 0,20 0-1 0 0,70-6 1156 0 0,-94 4-1240 0 0,145-13 2240 0 0,-10 0-2128 0 0,161 5 0 0 0,-275 12-1179 0 0,-11 0-4122 0 0,-15-3-553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11975 0 0,'0'0'267'0'0,"0"2"42"0"0,-4 10 78 0 0,-2 8-191 0 0,-2 0 1 0 0,0-1-1 0 0,-16 29 0 0 0,-6 3 632 0 0,-30 45-68 0 0,-241 328-744 0 0,187-276 574 0 0,0 0 260 0 0,39-53 19 0 0,37-47-5904 0 0,25-33-375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162 220 13823 0 0,'0'0'315'0'0,"0"0"45"0"0,-1 1 21 0 0,-2 7-49 0 0,3-8-322 0 0,0 1 1 0 0,0-1-1 0 0,0 1 0 0 0,0-1 0 0 0,0 1 0 0 0,0-1 0 0 0,1 1 0 0 0,-1-1 1 0 0,0 1-1 0 0,0-1 0 0 0,0 1 0 0 0,0-1 0 0 0,1 1 0 0 0,-1-1 0 0 0,0 1 1 0 0,1-1-1 0 0,-1 1 0 0 0,2 0 49 0 0,-1 0 1 0 0,0-1-1 0 0,0 1 1 0 0,1 0-1 0 0,-1-1 0 0 0,0 1 1 0 0,1-1-1 0 0,-1 1 1 0 0,0-1-1 0 0,1 0 0 0 0,-1 1 1 0 0,1-1-1 0 0,-1 0 1 0 0,1 0-1 0 0,-1 0 0 0 0,1 0 1 0 0,-1 0-1 0 0,0 0 1 0 0,3-1-1 0 0,30-9 911 0 0,-24 6-731 0 0,16-6 617 0 0,31-15 0 0 0,-8 2-8 0 0,-22 11-461 0 0,-1-1-1 0 0,29-20 1 0 0,-41 24-408 0 0,0-1 0 0 0,-1-1 1 0 0,0-1-1 0 0,23-25 0 0 0,-36 36-25 0 0,1 0-1 0 0,-1 1 0 0 0,0-1 1 0 0,1 0-1 0 0,-1 0 0 0 0,0 0 1 0 0,1 0-1 0 0,-1 0 0 0 0,0 0 1 0 0,0 0-1 0 0,0 0 1 0 0,0 0-1 0 0,0 0 0 0 0,0 0 1 0 0,0 0-1 0 0,0 0 0 0 0,-1 0 1 0 0,1 0-1 0 0,0 0 1 0 0,-1 1-1 0 0,1-1 0 0 0,0 0 1 0 0,-1 0-1 0 0,1 0 0 0 0,-1 0 1 0 0,1 0-1 0 0,-1 1 0 0 0,1-1 1 0 0,-1 0-1 0 0,0 1 1 0 0,0-1-1 0 0,1 0 0 0 0,-1 1 1 0 0,0-1-1 0 0,0 1 0 0 0,1-1 1 0 0,-1 1-1 0 0,0-1 0 0 0,0 1 1 0 0,-2-1-1 0 0,-6 0 45 0 0,-1 1 0 0 0,1 0 0 0 0,0 0 0 0 0,-1 1 0 0 0,1 0 0 0 0,-1 0 0 0 0,-16 6 0 0 0,-6 3-301 0 0,1 1 0 0 0,-51 26-1 0 0,-56 40-801 0 0,117-65 1072 0 0,8-3 96 0 0,0 0-1 0 0,1 0 1 0 0,0 1 0 0 0,1 1-1 0 0,0 0 1 0 0,0 1-1 0 0,1 0 1 0 0,1 0-1 0 0,0 1 1 0 0,0 0 0 0 0,2 1-1 0 0,0-1 1 0 0,-7 19-1 0 0,12-27 0 0 0,1-1 1 0 0,0 1-1 0 0,0 0 0 0 0,0-1 0 0 0,1 1 0 0 0,-1 0 0 0 0,1 0 1 0 0,0-1-1 0 0,1 1 0 0 0,-1 0 0 0 0,1 0 0 0 0,0-1 0 0 0,0 1 1 0 0,0 0-1 0 0,1-1 0 0 0,-1 1 0 0 0,1-1 0 0 0,0 1 0 0 0,1-1 1 0 0,-1 0-1 0 0,1 0 0 0 0,3 4 0 0 0,-2-3-226 0 0,0-1 1 0 0,0 0-1 0 0,1 0 1 0 0,-1 0-1 0 0,1-1 1 0 0,0 0-1 0 0,0 0 1 0 0,0 0-1 0 0,0 0 1 0 0,0-1-1 0 0,1 0 1 0 0,-1 0-1 0 0,1 0 1 0 0,-1-1-1 0 0,1 0 0 0 0,0 0 1 0 0,-1 0-1 0 0,7-1 1 0 0,6-1-860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0 365 8287 0 0,'2'0'382'0'0,"19"-2"-167"0"0,22 1 0 0 0,-27 1 2946 0 0,0-1 3830 0 0,-14 0-6946 0 0,0 0 1 0 0,0 0-1 0 0,1 0 0 0 0,-1-1 0 0 0,0 1 0 0 0,0-1 1 0 0,-1 0-1 0 0,1 1 0 0 0,0-1 0 0 0,-1 0 1 0 0,1 0-1 0 0,1-3 0 0 0,-3 5-18 0 0,30-38 846 0 0,65-64-1 0 0,-78 87-892 0 0,-1 1 0 0 0,2 1 0 0 0,-1 0 0 0 0,2 2 0 0 0,0 0 0 0 0,32-14 0 0 0,-39 22-77 0 0,-1-1 0 0 0,1 1-1 0 0,0 1 1 0 0,0 0 0 0 0,1 0-1 0 0,-1 2 1 0 0,0-1 0 0 0,13 2-1 0 0,-22-1 71 0 0,-1 1 0 0 0,1-1 0 0 0,0 1-1 0 0,0-1 1 0 0,0 1 0 0 0,-1 0 0 0 0,1 0 0 0 0,0 0-1 0 0,-1 0 1 0 0,1 1 0 0 0,-1-1 0 0 0,1 1-1 0 0,-1-1 1 0 0,0 1 0 0 0,0 0 0 0 0,4 4 0 0 0,-4-4 93 0 0,-1 0 0 0 0,0 0 0 0 0,0 0 0 0 0,0 0 0 0 0,0 0 0 0 0,0 1 1 0 0,0-1-1 0 0,0 0 0 0 0,-1 1 0 0 0,1-1 0 0 0,-1 0 0 0 0,0 1 0 0 0,0-1 0 0 0,0 1 1 0 0,0-1-1 0 0,0 0 0 0 0,0 1 0 0 0,-1-1 0 0 0,0 5 0 0 0,-2 2-65 0 0,0 0 0 0 0,0 0 0 0 0,-1 0 0 0 0,0 0 0 0 0,-1-1 0 0 0,0 0 0 0 0,0 0 0 0 0,-1 0 0 0 0,0 0 0 0 0,0-1 0 0 0,-1 0 0 0 0,0 0 0 0 0,0-1 0 0 0,0 0 0 0 0,-15 9 0 0 0,12-9-1 0 0,10-6 0 0 0,0 0 0 0 0,-1 1 0 0 0,1-1 0 0 0,0 0 0 0 0,0 0 0 0 0,0 0 0 0 0,-1 1 0 0 0,1-1 0 0 0,0 0 0 0 0,-1 0 0 0 0,1 0 0 0 0,0 0 0 0 0,0 0 0 0 0,-1 0 0 0 0,1 0 0 0 0,0 0 0 0 0,-1 0 0 0 0,1 0 0 0 0,0 1 0 0 0,0-1 0 0 0,-1-1 0 0 0,1 1 0 0 0,0 0 0 0 0,-1 0 0 0 0,1 0 0 0 0,0 0 0 0 0,0 0 0 0 0,-1 0 0 0 0,1 0 0 0 0,0 0 0 0 0,-1 0 0 0 0,1 0 0 0 0,0-1 0 0 0,0 1 0 0 0,-1 0 0 0 0,1 0 0 0 0,0 0 0 0 0,0-1 0 0 0,0 1 0 0 0,-1 0 0 0 0,2-5 0 0 0,-1-1-51 0 0,1 1-1 0 0,-1-1 0 0 0,1 1 1 0 0,1-1-1 0 0,-1 1 1 0 0,1-1-1 0 0,0 1 1 0 0,0 0-1 0 0,1 0 1 0 0,2-5-1 0 0,2-1-263 0 0,0 1 0 0 0,1 1 0 0 0,14-16 1 0 0,0 4 31 0 0,1 1 0 0 0,1 2 0 0 0,1 0 0 0 0,0 1 0 0 0,1 2 0 0 0,54-24 1 0 0,-69 35 385 0 0,0 0 0 0 0,1 1 1 0 0,-1 0-1 0 0,1 1 1 0 0,0 0-1 0 0,-1 1 1 0 0,1 0-1 0 0,0 1 1 0 0,0 1-1 0 0,0-1 1 0 0,0 2-1 0 0,-1 0 0 0 0,1 0 1 0 0,0 1-1 0 0,-1 0 1 0 0,17 8-1 0 0,-2-2-103 0 0,-23-9 0 0 0,1 1 0 0 0,-1 0 0 0 0,0 0 0 0 0,0 0 0 0 0,0 0 0 0 0,0 0 0 0 0,0 1 0 0 0,0-1 0 0 0,-1 1 0 0 0,1 0 0 0 0,0 0 0 0 0,-1 0 0 0 0,1 0 0 0 0,1 3 0 0 0,10 13 443 0 0,-13-17 45 0 0,-1 1 21 0 0,0 0-470 0 0,0 0 0 0 0,0 0 0 0 0,0 1 0 0 0,0-1 0 0 0,0 0-1 0 0,-1 1 1 0 0,1-1 0 0 0,-1 0 0 0 0,0 0 0 0 0,1 0 0 0 0,-1 0 0 0 0,0 1 0 0 0,0-1-1 0 0,-1 0 1 0 0,1 0 0 0 0,-2 2 0 0 0,-5 6-90 0 0,-16 15-1 0 0,13-14 102 0 0,-68 83 64 0 0,38-43-2010 0 0,33-40-207 0 0,1-2-4380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222 186 13823 0 0,'14'-12'630'0'0,"-13"11"-577"0"0,0 1 0 0 0,0-1 1 0 0,0 1-1 0 0,0-1 0 0 0,0 1 1 0 0,0-1-1 0 0,0 1 0 0 0,0 0 0 0 0,0 0 1 0 0,0-1-1 0 0,0 1 0 0 0,1 0 1 0 0,-1 0-1 0 0,0 0 0 0 0,1 1 1 0 0,5-2-41 0 0,16-6 77 0 0,-14 3 833 0 0,1 2-1 0 0,16-4 1 0 0,-21 5-800 0 0,-1-1 0 0 0,1 1 0 0 0,-1-1 0 0 0,1 0 0 0 0,-1 0 0 0 0,0-1 0 0 0,0 1 0 0 0,0-1 0 0 0,5-4 0 0 0,16-9-131 0 0,-22 14 14 0 0,0 0-1 0 0,0 0 1 0 0,1 0-1 0 0,-1-1 1 0 0,-1 0-1 0 0,1 1 1 0 0,0-1-1 0 0,-1 0 1 0 0,1 0-1 0 0,-1 0 1 0 0,0-1-1 0 0,2-3 1 0 0,-3 5-61 0 0,0 0-1 0 0,-1 0 1 0 0,1 0 0 0 0,0 0 0 0 0,-1 0 0 0 0,0 0 0 0 0,1 0 0 0 0,-1 0 0 0 0,0 0 0 0 0,0 0 0 0 0,0 0 0 0 0,0 0 0 0 0,0 0 0 0 0,-1 0 0 0 0,1 0 0 0 0,0 0 0 0 0,-1 0 0 0 0,0 0 0 0 0,1 0 0 0 0,-1 1-1 0 0,0-1 1 0 0,0 0 0 0 0,0 0 0 0 0,0 1 0 0 0,-2-3 0 0 0,1 2-3 0 0,0 0 0 0 0,1 1 0 0 0,-1-1-1 0 0,0 1 1 0 0,0 0 0 0 0,0-1 0 0 0,0 1-1 0 0,0 0 1 0 0,0 0 0 0 0,-1 0 0 0 0,1 1-1 0 0,0-1 1 0 0,0 0 0 0 0,-1 1 0 0 0,1 0-1 0 0,0-1 1 0 0,-1 1 0 0 0,1 0 0 0 0,0 0-1 0 0,-1 0 1 0 0,1 1 0 0 0,0-1 0 0 0,-1 0 0 0 0,-3 2-1 0 0,-1 0-91 0 0,0 1 0 0 0,1 0 0 0 0,0 0 0 0 0,0 0 0 0 0,0 0 0 0 0,0 1 0 0 0,-8 6 0 0 0,-6 9 150 0 0,-32 37 0 0 0,5-4 0 0 0,16-21 352 0 0,2 1 0 0 0,1 1-1 0 0,1 1 1 0 0,-30 52 0 0 0,52-76-565 0 0,0 0 1 0 0,-5 16-1 0 0,8-23 151 0 0,1 1-1 0 0,0 0 1 0 0,0 0-1 0 0,1 0 1 0 0,-1 0 0 0 0,1 0-1 0 0,0 0 1 0 0,0 0 0 0 0,0 0-1 0 0,2 7 1 0 0,-2-10 49 0 0,1 0 0 0 0,-1 0 0 0 0,1 0 1 0 0,-1 1-1 0 0,1-1 0 0 0,0 0 0 0 0,-1 0 0 0 0,1 0 0 0 0,0 0 1 0 0,0 0-1 0 0,0 0 0 0 0,-1-1 0 0 0,1 1 0 0 0,0 0 0 0 0,0 0 0 0 0,0-1 1 0 0,1 1-1 0 0,0 0 0 0 0,13 4-5450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72 290 11975 0 0,'0'0'547'0'0,"0"0"-11"0"0,-4 14-323 0 0,3-11-95 0 0,-1-1 0 0 0,0 0-1 0 0,1 0 1 0 0,-1 0 0 0 0,0 0-1 0 0,0 0 1 0 0,-1 0 0 0 0,1 0-1 0 0,0-1 1 0 0,-1 1 0 0 0,1-1 0 0 0,-4 2-1 0 0,-7 5 825 0 0,12-8-836 0 0,0 1 0 0 0,1-1 0 0 0,-1 1 0 0 0,0-1 0 0 0,0 0 0 0 0,0 1 0 0 0,1-1 0 0 0,-1 0 0 0 0,0 0 0 0 0,0 0-1 0 0,0 1 1 0 0,1-1 0 0 0,-1 0 0 0 0,0 0 0 0 0,0 0 0 0 0,0 0 0 0 0,1-1 0 0 0,-1 1 0 0 0,0 0 0 0 0,0 0 0 0 0,0 0 0 0 0,1-1 0 0 0,-1 1 0 0 0,0 0-1 0 0,0-1 1 0 0,1 1 0 0 0,-1-1 0 0 0,-1 0 0 0 0,2 0-72 0 0,0 0 0 0 0,0 1 1 0 0,0-1-1 0 0,0 0 0 0 0,0 0 0 0 0,0 1 0 0 0,1-1 0 0 0,-1 0 0 0 0,0 0 0 0 0,0 0 1 0 0,1 1-1 0 0,-1-1 0 0 0,1 0 0 0 0,-1 1 0 0 0,1-2 0 0 0,0 1 12 0 0,6-12-44 0 0,1 1 1 0 0,1-1-1 0 0,0 1 0 0 0,0 1 0 0 0,1 0 0 0 0,1 0 1 0 0,21-16-1 0 0,92-57-5 0 0,-106 73 4 0 0,106-60-1 0 0,-105 62 0 0 0,0 1 0 0 0,0 0 0 0 0,1 2 0 0 0,38-8 0 0 0,-53 14-4 0 0,-1-1 0 0 0,1 1 0 0 0,-1 0 0 0 0,0 0 0 0 0,1 0 0 0 0,-1 1 0 0 0,1 0 0 0 0,-1 0 0 0 0,0 0 0 0 0,1 0 0 0 0,-1 0 0 0 0,0 1 1 0 0,0 0-1 0 0,0 0 0 0 0,0 0 0 0 0,5 4 0 0 0,2 3 167 0 0,0 1-1 0 0,-1 0 1 0 0,16 20 0 0 0,-18-20 184 0 0,-5-7-317 0 0,-1-1 0 0 0,0 2 0 0 0,0-1-1 0 0,0 0 1 0 0,0 0 0 0 0,-1 1 0 0 0,1-1 0 0 0,-1 1 0 0 0,0-1 0 0 0,0 1 0 0 0,0-1 0 0 0,0 1 0 0 0,-1 0 0 0 0,1 0-1 0 0,-1-1 1 0 0,0 1 0 0 0,0 0 0 0 0,0 0 0 0 0,-2 6 0 0 0,-2 2-342 0 0,0 1-1 0 0,0-1 1 0 0,-1 0 0 0 0,-10 16-1 0 0,8-16 118 0 0,1 1 0 0 0,1-1 0 0 0,-6 17 0 0 0,8-20-4321 0 0,-2-1-1547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15663 0 0,'0'0'356'0'0,"0"0"50"0"0,0 0 20 0 0,0 0-42 0 0,2 1-250 0 0,-2 0-134 0 0,1 0 1 0 0,-1 0 0 0 0,0 0 0 0 0,1-1 0 0 0,-1 1 0 0 0,0 0-1 0 0,1 0 1 0 0,-1 0 0 0 0,0 0 0 0 0,0 0 0 0 0,0 0-1 0 0,0 0 1 0 0,0 0 0 0 0,0 0 0 0 0,0 0 0 0 0,0 0 0 0 0,0 0-1 0 0,0 0 1 0 0,-1 0 0 0 0,1 0 0 0 0,-1 2 0 0 0,-10 27-4 0 0,7-22 2 0 0,-2 7 166 0 0,-2-1 0 0 0,-15 23 0 0 0,-1 1 263 0 0,-204 424 1989 0 0,126-242-1669 0 0,83-181-848 0 0,2 1 0 0 0,2 0-1 0 0,-14 57 1 0 0,27-86-534 0 0,0-1 0 0 0,1 1 0 0 0,0 0 0 0 0,1-1-1 0 0,0 1 1 0 0,3 20 0 0 0,-2-30-390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0,'0'0'256'0'0,"0"0"64"0"0,0 0 0 0 0,0 0 32 0 0,0 0-288 0 0,0 0-64 0 0,0 0 0 0 0,0 0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30 17503 0 0,'0'0'399'0'0,"5"-6"540"0"0,-2 4-891 0 0,1-1 1 0 0,-1 1 0 0 0,0 0 0 0 0,1 0-1 0 0,-1 0 1 0 0,1 0 0 0 0,0 0 0 0 0,0 1-1 0 0,-1 0 1 0 0,1 0 0 0 0,0 0 0 0 0,7-1-1 0 0,-9 2-50 0 0,1 0 0 0 0,-1 0 0 0 0,0 0-1 0 0,1 1 1 0 0,-1-1 0 0 0,1 0 0 0 0,-1 1 0 0 0,0 0-1 0 0,0 0 1 0 0,1 0 0 0 0,-1 0 0 0 0,0 0-1 0 0,0 0 1 0 0,0 0 0 0 0,0 1 0 0 0,0-1 0 0 0,0 1-1 0 0,0-1 1 0 0,-1 1 0 0 0,1 0 0 0 0,0-1-1 0 0,1 5 1 0 0,2 2 2 0 0,0 0 0 0 0,-1 1 0 0 0,0 0 0 0 0,-1 0 0 0 0,0 0 0 0 0,0 0 0 0 0,-1 1 0 0 0,0-1 0 0 0,-1 0 0 0 0,0 1 0 0 0,0 0 0 0 0,-1-1 0 0 0,0 1 0 0 0,-2 10 0 0 0,-3 13 0 0 0,-1-1 0 0 0,-19 56 0 0 0,-61 148-74 0 0,1-3 913 0 0,70-184-411 0 0,2 1-1 0 0,-11 91 1 0 0,22-117-428 0 0,1 39 0 0 0,2-52 0 0 0,0 0 0 0 0,1 0 0 0 0,0 0 0 0 0,1-1 0 0 0,6 19 0 0 0,-7-26-55 0 0,0 0-1 0 0,0 1 1 0 0,0-1 0 0 0,1 0-1 0 0,-1 0 1 0 0,1-1 0 0 0,0 1-1 0 0,-1-1 1 0 0,1 1 0 0 0,0-1-1 0 0,1 0 1 0 0,-1 0-1 0 0,0 0 1 0 0,0 0 0 0 0,1-1-1 0 0,-1 1 1 0 0,1-1 0 0 0,0 0-1 0 0,-1 0 1 0 0,1 0 0 0 0,0 0-1 0 0,0-1 1 0 0,-1 0 0 0 0,6 0-1 0 0,10-2-456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15663 0 0,'19'-4'694'0'0,"-7"2"-441"0"0,0 0 0 0 0,0 1 0 0 0,13 0 0 0 0,25 3-244 0 0,33 1 432 0 0,299-17 2760 0 0,-220 5-6635 0 0,-118 7-3049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12 13823 0 0,'16'-3'-241'0'0,"12"-5"4598"0"0,-25 7-2175 0 0,-11 4-544 0 0,-3 0-1126 0 0,-41 15-143 0 0,1 2-1 0 0,-79 45 1 0 0,82-40-312 0 0,13-7-472 0 0,5-3-331 0 0,-39 25 0 0 0,69-40 746 0 0,-1 0 0 0 0,1 0 0 0 0,0 0 0 0 0,0 0 0 0 0,0 0 0 0 0,-1 0 0 0 0,1 0 0 0 0,0 0 0 0 0,0 0 0 0 0,0 1 0 0 0,0-1 0 0 0,-1 0 0 0 0,1 0 0 0 0,0 0 0 0 0,0 0 0 0 0,0 0 0 0 0,0 0 0 0 0,0 1 0 0 0,-1-1 0 0 0,1 0 0 0 0,0 0 0 0 0,0 0 0 0 0,0 0 0 0 0,0 0 0 0 0,0 1 0 0 0,0-1 0 0 0,0 0 0 0 0,0 0 0 0 0,0 0 0 0 0,0 1 0 0 0,0-1 0 0 0,0 0 0 0 0,0 0 0 0 0,0 0 0 0 0,0 0 0 0 0,0 1 0 0 0,0-1 0 0 0,0 0 0 0 0,0 0 0 0 0,0 0 0 0 0,0 1 0 0 0,0-1 0 0 0,0 0 0 0 0,0 0 0 0 0,0 0 0 0 0,0 0 0 0 0,0 1 0 0 0,0-1 0 0 0,0 0 0 0 0,0 0 0 0 0,1 0 0 0 0,-1 0 0 0 0,0 0 0 0 0,0 1 0 0 0,0-1 0 0 0,0 0 0 0 0,0 0 0 0 0,1 0 0 0 0,5 2 0 0 0,-1-1 0 0 0,28 6 0 0 0,0 1 0 0 0,32 13 0 0 0,-58-17 0 0 0,-1-1 0 0 0,0 1 0 0 0,0 1 0 0 0,0-1 0 0 0,10 11 0 0 0,-2-2 0 0 0,-8-7-7 0 0,1 0 0 0 0,-2 1 1 0 0,1 0-1 0 0,-1 0 0 0 0,0 1 0 0 0,7 12 0 0 0,19 52 695 0 0,-23-51 56 0 0,-3-9-401 0 0,0 0-290 0 0,0-1 0 0 0,-1 1 0 0 0,-1 0 0 0 0,3 15 0 0 0,-6-25-53 0 0,1 0 0 0 0,-1 0 0 0 0,0 0 0 0 0,0 0 0 0 0,-1 0 0 0 0,1 0 0 0 0,0 0 0 0 0,-1 0 0 0 0,1-1 0 0 0,-1 1 0 0 0,1 0 0 0 0,-1 0 0 0 0,0 0 0 0 0,0 0 0 0 0,0-1 0 0 0,0 1 0 0 0,0 0 0 0 0,0-1 0 0 0,0 1 0 0 0,-3 2 0 0 0,1-2 0 0 0,-1 0 0 0 0,1 0 0 0 0,0 0 0 0 0,-1 0 0 0 0,0 0 0 0 0,1-1 0 0 0,-5 2 0 0 0,-10 2 0 0 0,0 0 0 0 0,0-2 0 0 0,-1 0 0 0 0,-23 1 0 0 0,-75-6 0 0 0,95 3 99 0 0,19-1-326 0 0,1 1 1 0 0,0-1-1 0 0,-1 0 1 0 0,1 1 0 0 0,-1-1-1 0 0,1 0 1 0 0,0-1 0 0 0,-1 1-1 0 0,1 0 1 0 0,-1-1-1 0 0,1 1 1 0 0,0-1 0 0 0,-1 0-1 0 0,1 0 1 0 0,0 0 0 0 0,0 0-1 0 0,0 0 1 0 0,-4-3 0 0 0,-2-3-1308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13823 0 0,'0'0'315'0'0,"0"0"45"0"0,0 0 21 0 0,0 0-49 0 0,0 2-220 0 0,0 3-60 0 0,-1 0-1 0 0,1 1 1 0 0,-1-1-1 0 0,-1 0 1 0 0,1 0-1 0 0,-1 0 1 0 0,0 0-1 0 0,0 0 1 0 0,0 0-1 0 0,-1 0 1 0 0,0-1 0 0 0,0 1-1 0 0,-6 6 1 0 0,-6 6 316 0 0,0-2 0 0 0,-20 16 0 0 0,2-1-142 0 0,-7 10 402 0 0,3 1-1 0 0,-62 89 1 0 0,92-121-724 0 0,-34 55 472 0 0,20-22-3179 0 0,20-40 1289 0 0,1-2-20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50 11975 0 0,'0'0'267'0'0,"0"0"42"0"0,0 0 17 0 0,0 0-28 0 0,-1 1-196 0 0,-3 5 139 0 0,3-5-36 0 0,0 0 1 0 0,0 1-1 0 0,0-1 0 0 0,1 0 0 0 0,-1 1 1 0 0,0-1-1 0 0,1 0 0 0 0,-1 1 1 0 0,1-1-1 0 0,-1 3 0 0 0,1-4-152 0 0,1 1 1 0 0,-1 0-1 0 0,0-1 0 0 0,0 1 1 0 0,1 0-1 0 0,-1-1 0 0 0,0 1 1 0 0,1-1-1 0 0,-1 1 0 0 0,1-1 1 0 0,-1 1-1 0 0,1-1 0 0 0,-1 1 0 0 0,1-1 1 0 0,-1 1-1 0 0,1-1 0 0 0,-1 1 1 0 0,1-1-1 0 0,0 0 0 0 0,-1 1 1 0 0,1-1-1 0 0,0 0 0 0 0,-1 0 0 0 0,1 0 1 0 0,0 1-1 0 0,-1-1 0 0 0,1 0 1 0 0,0 0-1 0 0,0 0 0 0 0,4 1 15 0 0,0-1 1 0 0,1 0-1 0 0,-1 0 0 0 0,0 0 0 0 0,0-1 0 0 0,0 1 0 0 0,9-4 1 0 0,9 0 316 0 0,10-1-8 0 0,-2-1 0 0 0,39-13 1 0 0,7-2-393 0 0,-38 12 15 0 0,1 2 0 0 0,1 1 0 0 0,-1 3 0 0 0,79 2 0 0 0,-113 1 0 0 0,0 1 0 0 0,0 0 0 0 0,0 1 0 0 0,0 0 0 0 0,0-1 0 0 0,0 2 0 0 0,0-1 0 0 0,0 1 0 0 0,-1 0 0 0 0,7 4 0 0 0,-9-5 0 0 0,-1 0 0 0 0,1 0 0 0 0,0 1 0 0 0,-1-1 0 0 0,0 1 0 0 0,1 0 0 0 0,-1-1 0 0 0,0 1 0 0 0,0 0 0 0 0,-1 0 0 0 0,1 0 0 0 0,-1 1 0 0 0,1-1 0 0 0,-1 0 0 0 0,0 1 0 0 0,0-1 0 0 0,0 0 0 0 0,-1 1 0 0 0,1 4 0 0 0,-1 1 0 0 0,-1 1 0 0 0,0-1 0 0 0,-1 0 0 0 0,0 0 0 0 0,0 0 0 0 0,-1-1 0 0 0,0 1 0 0 0,-1 0 0 0 0,0-1 0 0 0,0 0 0 0 0,-1 0 0 0 0,0 0 0 0 0,0-1 0 0 0,-13 14 0 0 0,6-7 0 0 0,-1-1 0 0 0,-1-1 0 0 0,0 0 0 0 0,-1-1 0 0 0,0 0 0 0 0,-25 13 0 0 0,-3-3 0 0 0,-2-3 0 0 0,-70 21 0 0 0,73-29 0 0 0,-82 7 0 0 0,107-17 0 0 0,1 0 0 0 0,0-1 0 0 0,-31-5 0 0 0,-10-1 0 0 0,56 7 0 0 0,-1 0 0 0 0,0-1 0 0 0,0 1 0 0 0,1 0 0 0 0,-1-1 0 0 0,0 1 0 0 0,1-1 0 0 0,-1 0 0 0 0,0 1 0 0 0,-2-3 0 0 0,4 3 0 0 0,0 0 0 0 0,0 0 0 0 0,1 0 0 0 0,-1 0 0 0 0,0 0 0 0 0,0 0 0 0 0,0 0 0 0 0,1 0 0 0 0,-1 0 0 0 0,0 0 0 0 0,0 0 0 0 0,0 0 0 0 0,1-1 0 0 0,-1 1 0 0 0,0 0 0 0 0,0 0 0 0 0,0 0 0 0 0,0 0 0 0 0,0 0 0 0 0,1 0 0 0 0,-1-1 0 0 0,0 1 0 0 0,0 0 0 0 0,0 0 0 0 0,0 0 0 0 0,0 0 0 0 0,0-1 0 0 0,0 1 0 0 0,1 0 0 0 0,-1 0 0 0 0,0 0 0 0 0,0-1 0 0 0,0 1 0 0 0,0 0 0 0 0,0 0 0 0 0,0 0 0 0 0,0-1 0 0 0,0 1 0 0 0,0 0 0 0 0,0 0 0 0 0,0 0 0 0 0,0-1 0 0 0,0 1 0 0 0,0 0 0 0 0,0 0 0 0 0,-1 0 0 0 0,1 0 0 0 0,0-1 0 0 0,0 1 0 0 0,0 0 0 0 0,0 0 0 0 0,0 0 0 0 0,0-1 0 0 0,0 1 0 0 0,0 0 0 0 0,-1 0 0 0 0,1 0 0 0 0,0 0 0 0 0,0 0 0 0 0,0 0 0 0 0,0-1 0 0 0,-1 1 0 0 0,1 0 0 0 0,0 0 0 0 0,16-3 0 0 0,1 0 0 0 0,-1 1 0 0 0,1 1 0 0 0,0 1 0 0 0,22 2 0 0 0,-16-2 0 0 0,272 27 0 0 0,-260-20 0 0 0,-1 1 0 0 0,40 14 0 0 0,-69-20 0 0 0,0 0-1 0 0,-1 0 0 0 0,1 0 1 0 0,-1 0-1 0 0,1 1 1 0 0,-1 0-1 0 0,0 0 1 0 0,0 0-1 0 0,0 0 0 0 0,4 5 1 0 0,-7-6 3 0 0,0 0 0 0 0,1 0 1 0 0,-1 0-1 0 0,0 0 0 0 0,0 0 0 0 0,0 0 1 0 0,0 0-1 0 0,0 1 0 0 0,-1-1 1 0 0,1 0-1 0 0,-1 1 0 0 0,1-1 0 0 0,-1 0 1 0 0,0 1-1 0 0,0-1 0 0 0,0 0 0 0 0,0 1 1 0 0,-1-1-1 0 0,1 0 0 0 0,0 1 0 0 0,-1-1 1 0 0,0 0-1 0 0,-1 4 0 0 0,-1 0 118 0 0,1-1 0 0 0,-1 0 0 0 0,0 0-1 0 0,0-1 1 0 0,0 1 0 0 0,-1-1 0 0 0,0 0-1 0 0,0 0 1 0 0,0 0 0 0 0,0 0 0 0 0,-1 0 0 0 0,1-1-1 0 0,-1 0 1 0 0,-6 3 0 0 0,-8 3-64 0 0,1-1 1 0 0,-35 9-1 0 0,9-3-65 0 0,-194 63 8 0 0,216-71-59 0 0,-26 6 756 0 0,1 2 0 0 0,-83 36 0 0 0,104-39-578 0 0,16-8-6154 0 0,22-5-449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609 300 11975 0 0,'0'0'267'0'0,"0"0"42"0"0,0 0 17 0 0,0 0-28 0 0,0 0-126 0 0,0 0 204 0 0,0 0 111 0 0,0 0 22 0 0,0 0 3 0 0,0 0 0 0 0,0 0 0 0 0,0 0 0 0 0,1-1-69 0 0,5-7-414 0 0,-1 0-1 0 0,0 0 1 0 0,0-1 0 0 0,5-15-1 0 0,12-42-3 0 0,-11 29-28 0 0,-6 25 3 0 0,-1-1 0 0 0,0 0 0 0 0,-1 0 0 0 0,-1 0 0 0 0,0 0 0 0 0,0-17 0 0 0,-2 28-7 0 0,0 1 0 0 0,0 0-1 0 0,0 0 1 0 0,0-1 0 0 0,-1 1 0 0 0,1 0-1 0 0,0 0 1 0 0,-1 0 0 0 0,1-1-1 0 0,0 1 1 0 0,-1 0 0 0 0,1 0 0 0 0,-1 0-1 0 0,0 0 1 0 0,1 0 0 0 0,-1 0-1 0 0,0 0 1 0 0,0 0 0 0 0,0 0 0 0 0,1 0-1 0 0,-1 0 1 0 0,0 0 0 0 0,0 1 0 0 0,0-1-1 0 0,0 0 1 0 0,-1 1 0 0 0,1-1-1 0 0,0 1 1 0 0,0-1 0 0 0,0 1 0 0 0,0 0-1 0 0,-1-1 1 0 0,1 1 0 0 0,0 0-1 0 0,0 0 1 0 0,0 0 0 0 0,-1 0 0 0 0,1 0-1 0 0,0 0 1 0 0,0 0 0 0 0,-1 0 0 0 0,-1 1-1 0 0,-4 0-86 0 0,0 1 1 0 0,0 1-1 0 0,1-1 0 0 0,-1 1 0 0 0,-11 7 0 0 0,-12 9-141 0 0,2 2 0 0 0,0 1 0 0 0,-43 44 0 0 0,8-7 59 0 0,-199 198 578 0 0,225-219 72 0 0,13-13 76 0 0,-26 33 0 0 0,39-42-534 0 0,11-15 5 0 0,-1 0-1 0 0,1 0 1 0 0,0-1 0 0 0,-1 1-1 0 0,1 0 1 0 0,0 0-1 0 0,0-1 1 0 0,0 1 0 0 0,0 0-1 0 0,0 0 1 0 0,0 0-1 0 0,0-1 1 0 0,0 1 0 0 0,0 0-1 0 0,0 0 1 0 0,0 0-1 0 0,0-1 1 0 0,1 1 0 0 0,-1 0-1 0 0,0 0 1 0 0,1-1-1 0 0,-1 1 1 0 0,0 0 0 0 0,1-1-1 0 0,-1 1 1 0 0,1 0 0 0 0,-1-1-1 0 0,1 1 1 0 0,-1-1-1 0 0,1 1 1 0 0,0-1 0 0 0,-1 1-1 0 0,1-1 1 0 0,-1 1-1 0 0,1-1 1 0 0,0 0 0 0 0,0 1-1 0 0,-1-1 1 0 0,1 0-1 0 0,0 1 1 0 0,0-1 0 0 0,4 1 148 0 0,-1 0 1 0 0,0 0-1 0 0,1 0 1 0 0,-1 0-1 0 0,10-1 1 0 0,4-1-123 0 0,1-2 1 0 0,-1 0 0 0 0,1-2-1 0 0,-1 0 1 0 0,23-9-1 0 0,-9 3 276 0 0,13-5 206 0 0,-1-1 0 0 0,69-39 0 0 0,-84 39-525 0 0,-1-1-1 0 0,0-2 1 0 0,-1-1 0 0 0,36-36-1 0 0,-51 43-3 0 0,-1 1 0 0 0,13-20 0 0 0,-19 26 0 0 0,0-1 0 0 0,-1-1 0 0 0,0 1 0 0 0,0 0 0 0 0,-1-1 0 0 0,3-10 0 0 0,-5 7 0 0 0,-1 12 0 0 0,1-1 0 0 0,-1 1 0 0 0,0 0 0 0 0,0 0 0 0 0,0-1 0 0 0,0 1 0 0 0,0 0 0 0 0,0 0 0 0 0,0-1 0 0 0,0 1 0 0 0,0 0 0 0 0,0 0 0 0 0,0-1 0 0 0,0 1 0 0 0,0 0 0 0 0,-1 0 0 0 0,1-1 0 0 0,0 1 0 0 0,0 0 0 0 0,0 0 0 0 0,0 0 0 0 0,0-1 0 0 0,0 1 0 0 0,0 0 0 0 0,-1 0 0 0 0,1 0 0 0 0,0-1 0 0 0,0 1 0 0 0,0 0 0 0 0,-1 0 0 0 0,1 0 0 0 0,0 0 0 0 0,0 0 0 0 0,0-1 0 0 0,-1 1 0 0 0,1 0 0 0 0,0 0 0 0 0,0 0 0 0 0,-1 0 0 0 0,1 0 0 0 0,0 0 0 0 0,0 0 0 0 0,-1 0 0 0 0,1 0 0 0 0,0 0 0 0 0,0 0 0 0 0,-1 0 0 0 0,1 0 0 0 0,0 0 0 0 0,0 0 0 0 0,-1 0 0 0 0,1 0 0 0 0,0 0 0 0 0,0 0 0 0 0,-1 0 0 0 0,1 1 0 0 0,0-1 0 0 0,0 0 0 0 0,0 0 0 0 0,-1 0 0 0 0,1 0 0 0 0,0 1 0 0 0,0-1 0 0 0,0 0 0 0 0,0 0 0 0 0,-1 0 0 0 0,1 1 0 0 0,-9 5 0 0 0,1 1 0 0 0,0 0 0 0 0,0 0 0 0 0,0 1 0 0 0,1 0 0 0 0,0 0 0 0 0,-6 11 0 0 0,-37 68 0 0 0,43-74 0 0 0,-5 9 0 0 0,0 0 0 0 0,2 2 0 0 0,1-1 0 0 0,1 1 0 0 0,-10 47 0 0 0,17-61-269 0 0,1-9-1135 0 0,4 0-511 0 0,12 1-107 0 0,3-6-24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91 586 13823 0 0,'0'3'71'0'0,"0"0"-1"0"0,-1 0 0 0 0,0 0 1 0 0,1-1-1 0 0,-1 1 1 0 0,-1 0-1 0 0,1 0 0 0 0,0-1 1 0 0,0 1-1 0 0,-1-1 1 0 0,0 1-1 0 0,1-1 0 0 0,-1 0 1 0 0,-4 4-1 0 0,3-3 4 0 0,0 1-1 0 0,1-1 1 0 0,-1 1-1 0 0,1 0 1 0 0,-3 4-1 0 0,-11 14-118 0 0,15-21 156 0 0,0 0 0 0 0,0 0 0 0 0,0 0 0 0 0,0 0 0 0 0,-1-1 1 0 0,1 1-1 0 0,0 0 0 0 0,-1-1 0 0 0,1 1 0 0 0,0-1 0 0 0,-1 1 0 0 0,1-1 0 0 0,-1 0 0 0 0,1 1 0 0 0,-1-1 0 0 0,-2 0 0 0 0,3 0 903 0 0,0-2-874 0 0,0 1 0 0 0,0-1 1 0 0,0 0-1 0 0,0 1 1 0 0,0-1-1 0 0,0 0 1 0 0,1 0-1 0 0,-1 0 1 0 0,1 0-1 0 0,-1 1 1 0 0,1-1-1 0 0,0 0 1 0 0,0 0-1 0 0,-1 0 0 0 0,1 0 1 0 0,1 0-1 0 0,-1 0 1 0 0,0 0-1 0 0,0 0 1 0 0,1 0-1 0 0,-1 0 1 0 0,2-2-1 0 0,2-7 114 0 0,0 0-1 0 0,9-16 1 0 0,-10 21-31 0 0,18-30 206 0 0,1 1 0 0 0,1 1 0 0 0,41-46 0 0 0,94-82 1031 0 0,-117 122-2152 0 0,74-54 0 0 0,-106 88 421 0 0,0 1 0 0 0,0 0 1 0 0,1 0-1 0 0,10-3 0 0 0,-16 7 67 0 0,-1-1 0 0 0,1 1 1 0 0,-1 0-1 0 0,1 1 0 0 0,0-1 0 0 0,-1 1 1 0 0,1-1-1 0 0,0 1 0 0 0,0 0 0 0 0,-1 1 1 0 0,1-1-1 0 0,0 0 0 0 0,0 1 0 0 0,5 2 1 0 0,-7-2 104 0 0,0 1 0 0 0,0-1 0 0 0,0 1 0 0 0,0-1 1 0 0,0 1-1 0 0,-1 0 0 0 0,1 0 0 0 0,0 0 0 0 0,-1 0 1 0 0,0 0-1 0 0,1 0 0 0 0,-1 0 0 0 0,0 0 1 0 0,1 5-1 0 0,10 36-849 0 0,-9-32 628 0 0,6 29-564 0 0,-5-18-857 0 0,2 0 0 0 0,9 25-1 0 0,-13-44 1861 0 0,-1 0 0 0 0,1 0-1 0 0,0 0 1 0 0,0 0 0 0 0,1-1 0 0 0,-1 1-1 0 0,0 0 1 0 0,1-1 0 0 0,0 0-1 0 0,-1 0 1 0 0,1 0 0 0 0,0 0 0 0 0,0 0-1 0 0,0 0 1 0 0,1-1 0 0 0,-1 1-1 0 0,0-1 1 0 0,0 0 0 0 0,1 0 0 0 0,-1 0-1 0 0,1-1 1 0 0,4 1 0 0 0,8 1 1211 0 0,1-1 0 0 0,0-1 1 0 0,23-3-1 0 0,-29 2-1167 0 0,19-1 325 0 0,-1-2 0 0 0,0-1 0 0 0,0-2 0 0 0,30-10 0 0 0,-44 11-497 0 0,0 0-1 0 0,-1 0 0 0 0,0-2 0 0 0,0 1 0 0 0,0-2 0 0 0,-1 0 0 0 0,0-1 0 0 0,-1 0 0 0 0,13-13 0 0 0,-15 12 10 0 0,0-1 0 0 0,0 0 0 0 0,15-26 0 0 0,-23 34 0 0 0,0-1 0 0 0,1 0 0 0 0,-2 0 0 0 0,1 0 0 0 0,-1 0 0 0 0,1 0 0 0 0,-1 0 0 0 0,-1 0 0 0 0,1 0 0 0 0,-1-1 0 0 0,0 1 0 0 0,0 0 0 0 0,0 0 0 0 0,-1 0 0 0 0,-2-8 0 0 0,3 11 0 0 0,-1-1-1 0 0,0 1 0 0 0,0 0 1 0 0,0 0-1 0 0,0 0 0 0 0,0 0 0 0 0,0 0 1 0 0,0 0-1 0 0,-1 0 0 0 0,1 0 1 0 0,-1 1-1 0 0,0-1 0 0 0,1 0 1 0 0,-1 1-1 0 0,0-1 0 0 0,-3-1 1 0 0,2 1-127 0 0,-1 1 1 0 0,0-1 0 0 0,0 0-1 0 0,0 1 1 0 0,-1 0 0 0 0,1 0-1 0 0,0 0 1 0 0,-6 0 0 0 0,-6 1-524 0 0,1 1 1 0 0,-1 0-1 0 0,-28 6 1 0 0,6 2 356 0 0,0 2 0 0 0,1 1 1 0 0,0 2-1 0 0,1 2 0 0 0,0 1 1 0 0,2 2-1 0 0,-41 28 0 0 0,57-33 300 0 0,0 0 0 0 0,0 1 1 0 0,2 1-1 0 0,0 1 0 0 0,1 0 0 0 0,0 1 0 0 0,2 1 0 0 0,-13 23 0 0 0,21-34 139 0 0,1 1-1 0 0,0-1 0 0 0,0 1 1 0 0,1 0-1 0 0,0 1 1 0 0,1-1-1 0 0,0 0 0 0 0,0 1 1 0 0,1 13-1 0 0,1-18-120 0 0,0-1 0 0 0,0 1 0 0 0,1-1 0 0 0,-1 1-1 0 0,1-1 1 0 0,1 1 0 0 0,-1-1 0 0 0,0 0 0 0 0,1 0-1 0 0,0 1 1 0 0,0-1 0 0 0,0-1 0 0 0,1 1 0 0 0,-1 0 0 0 0,1 0-1 0 0,0-1 1 0 0,0 1 0 0 0,0-1 0 0 0,1 0 0 0 0,-1 0-1 0 0,8 5 1 0 0,-3-4 120 0 0,1 0-1 0 0,-1 0 1 0 0,1-1 0 0 0,0 0-1 0 0,0 0 1 0 0,0-1-1 0 0,1 0 1 0 0,-1 0 0 0 0,0-1-1 0 0,18-1 1 0 0,1-1-17 0 0,0-1 1 0 0,37-8-1 0 0,13-5-1019 0 0,85-29 0 0 0,-75 15-120 0 0,-14 3-12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13 15663 0 0,'0'0'356'0'0,"0"0"50"0"0,2-1 20 0 0,8-3-46 0 0,-6 3-355 0 0,-1-1 0 0 0,1 1 0 0 0,0 0-1 0 0,0 0 1 0 0,-1 0 0 0 0,1 1-1 0 0,0-1 1 0 0,7 1 0 0 0,-10 0-19 0 0,-1 0 0 0 0,0 0 0 0 0,0 0 0 0 0,0 0 0 0 0,0 0 0 0 0,0 0 1 0 0,0 0-1 0 0,0 0 0 0 0,0 0 0 0 0,0 0 0 0 0,0 0 0 0 0,0 0 0 0 0,0 0 0 0 0,0 0 0 0 0,0 0 0 0 0,1 0 0 0 0,-1 0 1 0 0,0 0-1 0 0,0 0 0 0 0,0 1 0 0 0,0-1 0 0 0,0 0 0 0 0,0 0 0 0 0,0 0 0 0 0,0 0 0 0 0,0 0 0 0 0,0 0 0 0 0,0 0 1 0 0,0 0-1 0 0,0 0 0 0 0,0 0 0 0 0,0 0 0 0 0,0 0 0 0 0,0 0 0 0 0,0 0 0 0 0,0 0 0 0 0,0 1 0 0 0,0-1 0 0 0,0 0 0 0 0,0 0 1 0 0,0 0-1 0 0,0 0 0 0 0,0 0 0 0 0,0 0 0 0 0,0 0 0 0 0,0 0 0 0 0,0 0 0 0 0,0 0 0 0 0,0 0 0 0 0,0 0 0 0 0,0 0 1 0 0,0 0-1 0 0,0 0 0 0 0,0 1 0 0 0,0-1 0 0 0,0 0 0 0 0,0 0 0 0 0,0 0 0 0 0,0 0 0 0 0,-4 21 403 0 0,0 1-1 0 0,-2-1 0 0 0,-12 34 0 0 0,-32 61-467 0 0,46-108 89 0 0,-53 108-30 0 0,-83 126 0 0 0,-39 56 0 0 0,-12 21 0 0 0,76-144 0 0 0,63-87 48 0 0,31-51-487 0 0,-27 38 1 0 0,41-67-535 0 0,0 0 0 0 0,-12 11 0 0 0,4-6-4823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19 152 17503 0 0,'-1'1'399'0'0,"0"0"-356"0"0,-1 0 1 0 0,1 0-1 0 0,0 0 0 0 0,0 0 1 0 0,-1 0-1 0 0,1 0 1 0 0,0 0-1 0 0,0 1 0 0 0,0-1 1 0 0,1 0-1 0 0,-1 1 1 0 0,0-1-1 0 0,0 1 0 0 0,1-1 1 0 0,-1 1-1 0 0,1-1 1 0 0,-1 1-1 0 0,1-1 0 0 0,0 1 1 0 0,-1 0-1 0 0,1-1 1 0 0,0 1-1 0 0,0 0 0 0 0,0-1 1 0 0,0 1-1 0 0,1-1 0 0 0,-1 1 1 0 0,0 0-1 0 0,1-1 1 0 0,-1 1-1 0 0,1-1 0 0 0,-1 1 1 0 0,1-1-1 0 0,0 1 1 0 0,0-1-1 0 0,1 2 0 0 0,0 0-48 0 0,0 0 0 0 0,0-1 1 0 0,1 1-1 0 0,-1-1 0 0 0,1 1 0 0 0,0-1 0 0 0,0 0 0 0 0,-1 0 0 0 0,1 0 0 0 0,1 0 0 0 0,-1-1 0 0 0,0 1 0 0 0,0-1 0 0 0,1 0 0 0 0,-1 0 0 0 0,5 1 0 0 0,6 0 39 0 0,1-1-1 0 0,-1-1 0 0 0,25-2 1 0 0,45-11 607 0 0,-68 10-485 0 0,347-88 2331 0 0,-169 37-1825 0 0,99-14-646 0 0,-270 63 84 0 0,39-2 0 0 0,-55 6-521 0 0,1 1 0 0 0,0 0 0 0 0,-1 1 0 0 0,1 0 1 0 0,0 0-1 0 0,-1 1 0 0 0,1 0 0 0 0,13 5 0 0 0,-8 2-2488 0 0,-5 3-3570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22 15663 0 0,'0'0'719'0'0,"0"0"-20"0"0,0 0-374 0 0,-1 1 84 0 0,-9 10-87 0 0,0 0-1 0 0,-1 0 0 0 0,0-1 1 0 0,-18 11-1 0 0,-7 8-320 0 0,-46 31-3 0 0,5-5-39 0 0,66-46 236 0 0,1 1 0 0 0,0 0-1 0 0,0 1 1 0 0,-13 19 0 0 0,22-29-151 0 0,-2 3 114 0 0,1 0-1 0 0,-1 1 1 0 0,1-1 0 0 0,-1 1 0 0 0,-2 7-1 0 0,5-11-148 0 0,0 1 0 0 0,0 0-1 0 0,-1-1 1 0 0,1 1 0 0 0,0-1-1 0 0,0 1 1 0 0,1-1 0 0 0,-1 1-1 0 0,0 0 1 0 0,0-1-1 0 0,1 1 1 0 0,-1-1 0 0 0,1 1-1 0 0,-1-1 1 0 0,1 1 0 0 0,0-1-1 0 0,0 0 1 0 0,-1 1 0 0 0,1-1-1 0 0,0 0 1 0 0,0 0 0 0 0,2 2-1 0 0,0 0 98 0 0,0 0 0 0 0,1 0 0 0 0,0 0-1 0 0,-1 0 1 0 0,1-1 0 0 0,0 0 0 0 0,0 0-1 0 0,0 0 1 0 0,1 0 0 0 0,-1-1 0 0 0,0 1 0 0 0,1-1-1 0 0,-1 0 1 0 0,1 0 0 0 0,-1-1 0 0 0,1 1 0 0 0,9-2-1 0 0,4 0-90 0 0,1-1 0 0 0,-1-1-1 0 0,21-6 1 0 0,-24 5-2 0 0,9-2-13 0 0,-1-1 0 0 0,1 0 0 0 0,32-17 0 0 0,-47 19 0 0 0,0 0 0 0 0,0-1 0 0 0,0 0 0 0 0,0 0 0 0 0,-1-1 0 0 0,0 0 0 0 0,-1 0 0 0 0,1-1 0 0 0,-1 0 0 0 0,9-14 0 0 0,-12 15 0 0 0,-1 0 0 0 0,0 0 0 0 0,0 0 0 0 0,0-1 0 0 0,2-13 0 0 0,2-39 0 0 0,-6 57 0 0 0,-1-2-74 0 0,0 0 1 0 0,0 1-1 0 0,0-1 0 0 0,0 0 0 0 0,-1 0 0 0 0,0 0 1 0 0,0 1-1 0 0,0-1 0 0 0,-1 1 0 0 0,1-1 1 0 0,-1 1-1 0 0,0-1 0 0 0,0 1 0 0 0,-1 0 0 0 0,0 0 1 0 0,1 0-1 0 0,-1 0 0 0 0,0 1 0 0 0,-1-1 1 0 0,-4-4-1 0 0,3 4-410 0 0,-1 0-1 0 0,1 0 1 0 0,-1 1 0 0 0,0 0 0 0 0,0 0 0 0 0,0 0 0 0 0,0 1-1 0 0,0-1 1 0 0,-1 2 0 0 0,1-1 0 0 0,-1 1 0 0 0,1 0 0 0 0,-1 0-1 0 0,-6 0 1 0 0,0 1-1048 0 0,0 0-4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2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17503 0 0,'0'0'399'0'0,"0"0"60"0"0,0 0 21 0 0,0 0-59 0 0,0 0-204 0 0,0 0 170 0 0,-1 1 101 0 0,-4 5-476 0 0,-1-1 1 0 0,0 0-1 0 0,-1 0 1 0 0,1 0-1 0 0,-1-1 1 0 0,-11 6-1 0 0,-2 2-367 0 0,-210 142-2300 0 0,224-149 2715 0 0,1-1 1 0 0,-1 1-1 0 0,1 0 0 0 0,0 1 0 0 0,0-1 0 0 0,0 1 0 0 0,1 0 1 0 0,0 0-1 0 0,0 0 0 0 0,1 1 0 0 0,-1-1 0 0 0,2 1 0 0 0,-1 0 1 0 0,1 0-1 0 0,0 0 0 0 0,0 0 0 0 0,0 0 0 0 0,1 0 1 0 0,0 1-1 0 0,1-1 0 0 0,0 0 0 0 0,1 10 0 0 0,0-13-17 0 0,0 0-1 0 0,0 1 1 0 0,1-1-1 0 0,-1 1 1 0 0,1-1-1 0 0,1 0 1 0 0,-1 0-1 0 0,0 0 1 0 0,1 0-1 0 0,0-1 1 0 0,0 1-1 0 0,0-1 1 0 0,0 0-1 0 0,0 1 1 0 0,1-1-1 0 0,0-1 1 0 0,5 5-1 0 0,0-2 142 0 0,0 0-1 0 0,0 0 0 0 0,0-1 0 0 0,1 0 1 0 0,0 0-1 0 0,18 3 0 0 0,-1-3-96 0 0,-1-1 0 0 0,2-2 0 0 0,-1-1 0 0 0,0-1-1 0 0,0-1 1 0 0,49-10 0 0 0,-56 8 100 0 0,0-2 0 0 0,0 0-1 0 0,-1-1 1 0 0,0 0 0 0 0,27-16-1 0 0,-38 18-119 0 0,0 0-1 0 0,0 0 0 0 0,-1-1 0 0 0,1 0 1 0 0,-1 0-1 0 0,0-1 0 0 0,-1 0 1 0 0,0 0-1 0 0,0-1 0 0 0,0 0 0 0 0,-1 0 1 0 0,0 0-1 0 0,6-17 0 0 0,-9 20-66 0 0,-1 1 0 0 0,0-1 0 0 0,-1 1 0 0 0,1-1 0 0 0,-1 0 0 0 0,0 0 0 0 0,0 1 0 0 0,0-1 0 0 0,-2-8 0 0 0,-1-2 0 0 0,-9-23 0 0 0,10 31-69 0 0,-1 0 0 0 0,0 0 0 0 0,0 0-1 0 0,-1 1 1 0 0,0 0 0 0 0,0-1 0 0 0,-1 2-1 0 0,1-1 1 0 0,-1 0 0 0 0,-1 1 0 0 0,1 0 0 0 0,-1 0-1 0 0,0 1 1 0 0,0-1 0 0 0,-8-3 0 0 0,-1 0-725 0 0,-1 1 1 0 0,-1 0-1 0 0,1 2 1 0 0,-1 0 0 0 0,-23-4-1 0 0,28 6-226 0 0,3-1-4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 17503 0 0,'0'0'399'0'0,"0"0"60"0"0,0 0 21 0 0,0 0-59 0 0,-7-4-260 0 0,0 2-21 0 0,5 1 586 0 0,2 1 244 0 0,0 0 43 0 0,0 0-127 0 0,0 1-851 0 0,-1 1 0 0 0,0-1 0 0 0,0 1 0 0 0,1-1 0 0 0,-1 1 0 0 0,1-1 0 0 0,-1 1 0 0 0,0 2 0 0 0,0-1-13 0 0,-1 8-22 0 0,0-1 0 0 0,0 1 0 0 0,1-1 0 0 0,0 1 0 0 0,2 12 0 0 0,-3 17 0 0 0,0-1-12 0 0,0-15-113 0 0,0-1 0 0 0,-5 23 0 0 0,-1 2-1360 0 0,8-46 973 0 0,0-2 0 0 0,3-1-1262 0 0,10-5-5052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3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38 13823 0 0,'0'0'41'0'0,"1"-1"0"0"0,0 1 0 0 0,0 0-1 0 0,0 0 1 0 0,-1 0 0 0 0,1-1 0 0 0,0 1 0 0 0,0 0-1 0 0,-1-1 1 0 0,1 1 0 0 0,0-1 0 0 0,0 1-1 0 0,-1-1 1 0 0,1 1 0 0 0,-1-1 0 0 0,1 0 0 0 0,0 1-1 0 0,-1-1 1 0 0,1 0 0 0 0,-1 1 0 0 0,0-1 0 0 0,1 0-1 0 0,-1 0 1 0 0,1 0 0 0 0,-1-1 86 0 0,0 1 0 0 0,-1-1 1 0 0,1 1-1 0 0,0-1 0 0 0,-1 1 0 0 0,1-1 0 0 0,-1 1 1 0 0,0-1-1 0 0,1 1 0 0 0,-2-3 0 0 0,-1 0 398 0 0,3 3-13 0 0,0 1 0 0 0,0 0 0 0 0,0 0 0 0 0,-11 1 80 0 0,7 1-590 0 0,1-1-1 0 0,0 1 1 0 0,0 0 0 0 0,0 1-1 0 0,0-1 1 0 0,0 0-1 0 0,0 1 1 0 0,1 0 0 0 0,-1-1-1 0 0,-3 7 1 0 0,-21 35-5 0 0,19-29 4 0 0,-52 91-90 0 0,-207 348 2210 0 0,-29 56-2506 0 0,284-489 108 0 0,1-1-284 0 0,0 1 1 0 0,1 0 0 0 0,-10 27-1 0 0,20-45-1076 0 0,0-3-4502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3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13823 0 0,'0'0'315'0'0,"0"0"45"0"0,0 0 21 0 0,0 0-49 0 0,-1 2-220 0 0,-8 13-74 0 0,-17 24 0 0 0,14-23 646 0 0,-13 24 0 0 0,-44 81-224 0 0,11-20-312 0 0,44-75-78 0 0,-26 50 599 0 0,37-67-581 0 0,0-1 0 0 0,0 1-1 0 0,0 0 1 0 0,1 0-1 0 0,0 0 1 0 0,1 0 0 0 0,0 10-1 0 0,1-18-62 0 0,0 1 0 0 0,0 0 1 0 0,0-1-1 0 0,0 1 0 0 0,0-1 0 0 0,1 1 0 0 0,-1-1 0 0 0,0 1 0 0 0,1-1 0 0 0,0 1 1 0 0,-1-1-1 0 0,1 1 0 0 0,0-1 0 0 0,0 0 0 0 0,-1 1 0 0 0,1-1 0 0 0,0 0 0 0 0,0 0 1 0 0,3 2-1 0 0,-2-1 16 0 0,0-1 0 0 0,0 0 1 0 0,0 0-1 0 0,0 0 0 0 0,0 0 0 0 0,1 0 1 0 0,-1-1-1 0 0,0 1 0 0 0,0-1 1 0 0,1 0-1 0 0,-1 1 0 0 0,3-1 0 0 0,2 0 128 0 0,0-1 0 0 0,0 0 0 0 0,0 0 0 0 0,0 0 0 0 0,0-1 0 0 0,0 0 0 0 0,-1 0 0 0 0,8-4 0 0 0,25-14 574 0 0,-1-1 0 0 0,52-38 0 0 0,-78 50-830 0 0,-1-1-1 0 0,0 0 1 0 0,0 0 0 0 0,-1-1-1 0 0,0-1 1 0 0,-1 0 0 0 0,0 0-1 0 0,-1-1 1 0 0,0 0-1 0 0,10-25 1 0 0,-16 33 9 0 0,0 0 1 0 0,-1 1-1 0 0,0-1 0 0 0,0 0 1 0 0,0 1-1 0 0,-1-1 0 0 0,1 0 1 0 0,-1 0-1 0 0,-1 0 0 0 0,1 0 1 0 0,0 0-1 0 0,-1 1 0 0 0,0-1 0 0 0,0 0 1 0 0,-1 1-1 0 0,1-1 0 0 0,-1 0 1 0 0,0 1-1 0 0,0 0 0 0 0,-1-1 1 0 0,1 1-1 0 0,-7-7 0 0 0,3 5-138 0 0,0 0-1 0 0,0 0 0 0 0,0 0 0 0 0,-1 1 1 0 0,0 0-1 0 0,0 0 0 0 0,-1 1 1 0 0,1 0-1 0 0,-1 0 0 0 0,0 1 1 0 0,0 0-1 0 0,-10-2 0 0 0,10 3 59 0 0,-15-5-669 0 0,-1 2 0 0 0,-41-4-1 0 0,48 4 921 0 0,0 2-4455 0 0,10 4-425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3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186 426 17503 0 0,'-12'12'275'0'0,"0"-1"-1"0"0,-1 0 0 0 0,0-1 0 0 0,-1 0 1 0 0,0-1-1 0 0,-17 8 0 0 0,26-16-274 0 0,1 1 0 0 0,0-1 0 0 0,-1 0 0 0 0,1 0 0 0 0,-10 0 0 0 0,1 1 0 0 0,12-2 0 0 0,0 0 0 0 0,0 0 0 0 0,0 1 0 0 0,0-1 0 0 0,0 0 0 0 0,0 0 0 0 0,0 0 0 0 0,1 0 0 0 0,-1 0 0 0 0,0 0 0 0 0,0-1 0 0 0,0 1 0 0 0,0 0 0 0 0,0 0 0 0 0,0-1 0 0 0,1 1 0 0 0,-1 0 0 0 0,0-1 0 0 0,0 1 0 0 0,0-1 0 0 0,1 1 0 0 0,-1-1 0 0 0,0 1 0 0 0,1-1 0 0 0,-1 1 0 0 0,0-1 0 0 0,1 0 0 0 0,-1 0 0 0 0,1 1 0 0 0,-1-1 0 0 0,1 0 0 0 0,-1 0 0 0 0,1 1 0 0 0,0-1 0 0 0,-1 0 0 0 0,1 0 0 0 0,0 0 0 0 0,0 0 0 0 0,-1 0 0 0 0,1 1 0 0 0,0-1 0 0 0,0 0 0 0 0,0 0 0 0 0,0 0 0 0 0,0 0 0 0 0,0 0 0 0 0,1 0 0 0 0,-1 0 0 0 0,0-1 0 0 0,1 2 0 0 0,1-8 0 0 0,0 0 0 0 0,1 1 0 0 0,0 0 0 0 0,0-1 0 0 0,1 1 0 0 0,0 0 0 0 0,0 1 0 0 0,10-13 0 0 0,1-2 0 0 0,16-25 283 0 0,1 2 0 0 0,2 1 0 0 0,57-54 0 0 0,-70 78-181 0 0,0 1 0 0 0,1 1 0 0 0,1 0-1 0 0,1 2 1 0 0,0 1 0 0 0,1 1 0 0 0,0 1-1 0 0,43-14 1 0 0,-60 24-110 0 0,-1 0 1 0 0,1 0-1 0 0,0 1 0 0 0,-1 1 0 0 0,1-1 0 0 0,0 1 0 0 0,0 0 1 0 0,0 1-1 0 0,12 2 0 0 0,-18-3 35 0 0,1 1 0 0 0,-1-1 1 0 0,0 1-1 0 0,0 0 0 0 0,0 0 0 0 0,0 0 1 0 0,0 0-1 0 0,0 0 0 0 0,0 0 1 0 0,0 1-1 0 0,0-1 0 0 0,0 1 0 0 0,-1-1 1 0 0,1 1-1 0 0,-1 0 0 0 0,1-1 0 0 0,-1 1 1 0 0,0 0-1 0 0,1 0 0 0 0,-1 0 1 0 0,0 0-1 0 0,0 0 0 0 0,-1 0 0 0 0,1 0 1 0 0,0 1-1 0 0,-1-1 0 0 0,1 0 0 0 0,-1 0 1 0 0,0 1-1 0 0,1-1 0 0 0,-1 0 0 0 0,0 1 1 0 0,-1-1-1 0 0,1 0 0 0 0,0 0 1 0 0,-1 4-1 0 0,-2 5 240 0 0,0 1-1 0 0,-1-1 1 0 0,-8 17 0 0 0,6-13-242 0 0,-7 20 0 0 0,10-27-22 0 0,0 0-1 0 0,-1 0 0 0 0,0 0 1 0 0,0-1-1 0 0,0 0 1 0 0,-1 0-1 0 0,-1 0 0 0 0,1 0 1 0 0,-9 7-1 0 0,-21 28-427 0 0,16-20-227 0 0,14-16 409 0 0,0-1 0 0 0,0 1-1 0 0,-6 8 1 0 0,10-12 26 0 0,0 0 0 0 0,1-1 0 0 0,-1 1 0 0 0,0 0 0 0 0,0 0 0 0 0,1 0 0 0 0,-1 0 0 0 0,1 0 0 0 0,0 0 0 0 0,-1 0 0 0 0,1 0 0 0 0,0 0 0 0 0,0 0 0 0 0,0 0 0 0 0,1 0 0 0 0,-1 0 0 0 0,1 2 0 0 0,4 8-6267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3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374 146 11975 0 0,'41'-27'1302'0'0,"-31"19"-1101"0"0,-9 3-57 0 0,-2 4-43 0 0,5-17 732 0 0,-2 15-584 0 0,-1-1 0 0 0,0 1 0 0 0,-1-1-1 0 0,1 1 1 0 0,-1-1 0 0 0,1 1 0 0 0,-1-1 0 0 0,0 1 0 0 0,-1-1 0 0 0,1 1 0 0 0,0-1-1 0 0,-2-3 1 0 0,1 5-167 0 0,0 0 0 0 0,0 0 0 0 0,-1 0 0 0 0,1 0 0 0 0,0 0-1 0 0,-1 0 1 0 0,0 1 0 0 0,1-1 0 0 0,-1 0 0 0 0,0 1 0 0 0,0 0 0 0 0,0-1-1 0 0,0 1 1 0 0,0 0 0 0 0,0 0 0 0 0,0 0 0 0 0,0 0 0 0 0,0 0 0 0 0,-1 1-1 0 0,-4-2 1 0 0,-4 0-111 0 0,0 0 0 0 0,-22 0 0 0 0,21 2 29 0 0,1 1 0 0 0,-1 0 0 0 0,1 1 0 0 0,-1 0 0 0 0,1 1 0 0 0,0 0 0 0 0,0 1 0 0 0,0 0 0 0 0,0 0 0 0 0,1 1 0 0 0,-1 1 0 0 0,-11 8 0 0 0,2 1 0 0 0,0 1 0 0 0,1 0 0 0 0,1 1 0 0 0,-27 32 0 0 0,35-36 0 0 0,0 0 0 0 0,-11 19 0 0 0,19-28 0 0 0,0 0 0 0 0,0 0 0 0 0,0 1 0 0 0,0-1 0 0 0,1 0 0 0 0,0 1 0 0 0,0-1 0 0 0,0 1 0 0 0,0-1 0 0 0,1 1 0 0 0,-1-1 0 0 0,1 1 0 0 0,1 5 0 0 0,0-7 2 0 0,-1-1 0 0 0,1 0 0 0 0,0 0 0 0 0,0 0 0 0 0,0 0 0 0 0,0 0 0 0 0,0 0 0 0 0,0 0 0 0 0,1 0-1 0 0,-1 0 1 0 0,1 0 0 0 0,-1-1 0 0 0,1 1 0 0 0,0-1 0 0 0,0 1 0 0 0,-1-1 0 0 0,1 0 0 0 0,0 0 0 0 0,0 1 0 0 0,0-1 0 0 0,1-1 0 0 0,-1 1 0 0 0,3 1-1 0 0,1 0 98 0 0,-1-1-1 0 0,1 0 0 0 0,0 0 1 0 0,0 0-1 0 0,-1-1 0 0 0,1 0 0 0 0,0 0 1 0 0,6-1-1 0 0,10-4 126 0 0,1-1 0 0 0,-2-1 0 0 0,1-1 1 0 0,26-13-1 0 0,-36 15-228 0 0,131-67 4 0 0,-55 28 0 0 0,-74 37 0 0 0,0 0 0 0 0,-1-1 0 0 0,1 0 0 0 0,-2-1 0 0 0,13-12 0 0 0,-25 22 0 0 0,1 0 0 0 0,-1 0 0 0 0,1 0 0 0 0,-1-1 0 0 0,0 1 0 0 0,0 0 0 0 0,1 0 0 0 0,-1-1 0 0 0,0 1 0 0 0,1 0 0 0 0,-1-1 0 0 0,0 1 0 0 0,0 0 0 0 0,0-1 0 0 0,1 1 0 0 0,-1-1 0 0 0,0 1 0 0 0,0 0 0 0 0,0-1 0 0 0,0 1 0 0 0,0-1 0 0 0,0 1 0 0 0,0 0 0 0 0,0-1 0 0 0,0 1 0 0 0,0-1 0 0 0,0 1 0 0 0,0 0 0 0 0,0-1 0 0 0,0 1 0 0 0,0-1 0 0 0,0 1 0 0 0,0 0 0 0 0,0-1 0 0 0,-1 1 0 0 0,1-1 0 0 0,0 1 0 0 0,0 0 0 0 0,0-1 0 0 0,-1 1 0 0 0,1 0 0 0 0,0-1 0 0 0,0 1 0 0 0,-1 0 0 0 0,1 0 0 0 0,0-1 0 0 0,-1 1 0 0 0,1 0 0 0 0,0 0 0 0 0,-1-1 0 0 0,0 1 0 0 0,0-1 0 0 0,-1 1 0 0 0,0-1 0 0 0,1 1 0 0 0,-1-1 0 0 0,0 1 0 0 0,0 0 0 0 0,1-1 0 0 0,-1 1 0 0 0,0 0 0 0 0,0 0 0 0 0,-1 1 0 0 0,0 0 0 0 0,-1 0 0 0 0,1 0 0 0 0,0 1 0 0 0,0-1 0 0 0,0 1 0 0 0,0 0 0 0 0,1 0 0 0 0,-1 0 0 0 0,0 0 0 0 0,1 0 0 0 0,-3 4 0 0 0,-6 3 0 0 0,-25 23 11 0 0,1 2-1 0 0,2 1 1 0 0,1 1-1 0 0,-27 42 1 0 0,37-45-336 0 0,1 2 0 0 0,2 0 1 0 0,2 1-1 0 0,1 1 0 0 0,-15 50 0 0 0,22-54-100 0 0,1 0-1 0 0,2 0 0 0 0,1 1 1 0 0,-1 58-1 0 0,-3 84 407 0 0,1-58 22 0 0,12 146 1381 0 0,14-19 384 0 0,15 133-676 0 0,-28-325-638 0 0,7 41-630 0 0,-11-90-137 0 0,0 0-95 0 0,-1-1-3521 0 0,0-3-2519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3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17503 0 0,'0'0'399'0'0,"0"0"60"0"0,0 0 21 0 0,0 0-59 0 0,0 0-204 0 0,0 0 170 0 0,0 0 101 0 0,0 0 21 0 0,0 0 3 0 0,0 0 0 0 0,0 0 0 0 0,0 0 0 0 0,0 0-69 0 0,0 0-358 0 0,0 0-406 0 0,0 0-154 0 0,13-4-518 0 0,-9 3-4796 0 0,-4 1 3743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3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48 11975 0 0,'28'-13'1084'0'0,"33"-20"0"0"0,-59 32-112 0 0,-2 1 42 0 0,0 0-129 0 0,-2 0-506 0 0,-56 30 1443 0 0,32-16-1630 0 0,-210 130-175 0 0,72-40-18 0 0,75-51 1 0 0,-168 96 0 0 0,234-137 0 0 0,-30 23 0 0 0,52-35 0 0 0,1 1 0 0 0,-1-1 0 0 0,0 1 0 0 0,1-1 0 0 0,-1 1 0 0 0,0-1 0 0 0,1 1 0 0 0,-1 0 0 0 0,1-1 0 0 0,-1 1 0 0 0,1 0 0 0 0,0-1 0 0 0,-1 1 0 0 0,0 1 0 0 0,2-2 0 0 0,-1 1 0 0 0,0 0 0 0 0,1 0 0 0 0,-1-1 0 0 0,0 1 0 0 0,1 0 0 0 0,-1-1 0 0 0,1 1 0 0 0,-1-1 0 0 0,1 1 0 0 0,0 0 0 0 0,-1-1 0 0 0,1 1 0 0 0,-1-1 0 0 0,1 1 0 0 0,0-1 0 0 0,-1 0 0 0 0,1 1 0 0 0,0-1 0 0 0,0 0 0 0 0,-1 1 0 0 0,1-1 0 0 0,0 0 0 0 0,1 1 0 0 0,22 4 0 0 0,-7-4 0 0 0,-1-1 0 0 0,1 0 0 0 0,27-5 0 0 0,1 0 0 0 0,14 1 0 0 0,1 3 0 0 0,71 8 0 0 0,-97-3 0 0 0,-1 2 0 0 0,0 1 0 0 0,0 1 0 0 0,0 2 0 0 0,42 20 0 0 0,-59-24 0 0 0,-1 2 0 0 0,0 0 0 0 0,0 1 0 0 0,16 13 0 0 0,-27-19 0 0 0,0 1 0 0 0,0-1 0 0 0,-1 1 0 0 0,0 0 0 0 0,1 0 0 0 0,-2 0 0 0 0,1 0 0 0 0,0 1 0 0 0,-1-1 0 0 0,0 1 0 0 0,0-1 0 0 0,0 1 0 0 0,0 0 0 0 0,-1 0 0 0 0,0 0 0 0 0,0 0 0 0 0,0 0 0 0 0,-1 9 0 0 0,0-5 0 0 0,-1 1 0 0 0,0-1 0 0 0,-1 1 0 0 0,0-1 0 0 0,-1 0 0 0 0,0 0 0 0 0,0 0 0 0 0,-1 0 0 0 0,0-1 0 0 0,0 1 0 0 0,-1-1 0 0 0,0 0 0 0 0,-1 0 0 0 0,0-1 0 0 0,0 0 0 0 0,-13 12 0 0 0,0-2 0 0 0,-1-2 0 0 0,0 0 0 0 0,-1-1 0 0 0,-1-1 0 0 0,-27 13 0 0 0,4-9 0 0 0,0-1 0 0 0,-1-2 0 0 0,-47 7 0 0 0,-99 14 603 0 0,161-32-314 0 0,0-1 0 0 0,0-1 0 0 0,0-2 0 0 0,-37-5 0 0 0,61 5-284 0 0,-1 0-1 0 0,1 0 0 0 0,0-1 1 0 0,0 0-1 0 0,1-1 0 0 0,-1 1 1 0 0,-7-5-1 0 0,12 6-17 0 0,1 0-1 0 0,-1 0 0 0 0,1-1 1 0 0,-1 1-1 0 0,1 0 0 0 0,0-1 1 0 0,0 1-1 0 0,-1-1 0 0 0,1 1 1 0 0,0-1-1 0 0,0 1 1 0 0,1-1-1 0 0,-1 0 0 0 0,0 0 1 0 0,0 1-1 0 0,1-1 0 0 0,-1 0 1 0 0,1 0-1 0 0,0 0 0 0 0,-1 0 1 0 0,1 0-1 0 0,0 1 1 0 0,0-1-1 0 0,0 0 0 0 0,0 0 1 0 0,1 0-1 0 0,-1 0 0 0 0,0 0 1 0 0,1 0-1 0 0,-1 1 0 0 0,2-4 1 0 0,0 0-114 0 0,1 0 1 0 0,0 0-1 0 0,-1 0 0 0 0,1 0 1 0 0,1 1-1 0 0,-1-1 1 0 0,1 1-1 0 0,0 0 0 0 0,0 0 1 0 0,0 0-1 0 0,0 1 1 0 0,9-6-1 0 0,-2 2-296 0 0,1 0 1 0 0,-1 2-1 0 0,1-1 1 0 0,18-5-1 0 0,4 2-3875 0 0,1 2-1316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3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16 13823 0 0,'2'-1'315'0'0,"0"0"-366"0"0,7-8 989 0 0,-8 5-219 0 0,-8 4-205 0 0,2 0-310 0 0,0 1 0 0 0,0 0 0 0 0,0 1 0 0 0,0-1 1 0 0,1 1-1 0 0,-1 0 0 0 0,-8 5 0 0 0,-31 23 774 0 0,25-16-589 0 0,-4 3-344 0 0,0 1 0 0 0,1 1 0 0 0,-30 33 0 0 0,43-42-47 0 0,1 0 1 0 0,0 1 0 0 0,1-1-1 0 0,0 2 1 0 0,0-1 0 0 0,2 1-1 0 0,-1 0 1 0 0,1 0 0 0 0,1 0 0 0 0,-4 17-1 0 0,8-26 60 0 0,-1 0 0 0 0,1 0-1 0 0,0-1 1 0 0,0 1 0 0 0,0 0 0 0 0,0 0-1 0 0,0-1 1 0 0,1 1 0 0 0,-1 0 0 0 0,1 0-1 0 0,0-1 1 0 0,0 1 0 0 0,0 0 0 0 0,0-1 0 0 0,0 1-1 0 0,0-1 1 0 0,1 1 0 0 0,-1-1 0 0 0,1 0-1 0 0,0 0 1 0 0,2 3 0 0 0,-1-3 55 0 0,0 1 1 0 0,0-1 0 0 0,1 0 0 0 0,-1 0-1 0 0,0 0 1 0 0,1 0 0 0 0,0-1-1 0 0,0 1 1 0 0,-1-1 0 0 0,1 0-1 0 0,0 0 1 0 0,0 0 0 0 0,0-1-1 0 0,7 1 1 0 0,7-1-28 0 0,0-2 0 0 0,1 0 1 0 0,-1 0-1 0 0,0-2 0 0 0,-1 0 0 0 0,1-1 0 0 0,-1-1 0 0 0,0-1 1 0 0,0 0-1 0 0,-1-1 0 0 0,0-1 0 0 0,21-14 0 0 0,-32 19-85 0 0,0 0 0 0 0,-1 0 0 0 0,1 0 0 0 0,-1-1 0 0 0,0 1 0 0 0,0-1 0 0 0,-1 0 0 0 0,0 0 0 0 0,1 0-1 0 0,-2-1 1 0 0,1 1 0 0 0,0-1 0 0 0,-1 1 0 0 0,0-1 0 0 0,-1 0 0 0 0,1 0 0 0 0,-1 0 0 0 0,0-7 0 0 0,0 7-12 0 0,-1 1 1 0 0,0 0 0 0 0,0-1-1 0 0,-1 1 1 0 0,0-1-1 0 0,0 1 1 0 0,0 0-1 0 0,-1-1 1 0 0,1 1 0 0 0,-1 0-1 0 0,-1 0 1 0 0,1 0-1 0 0,-1 0 1 0 0,1 1-1 0 0,-1-1 1 0 0,-1 1 0 0 0,1 0-1 0 0,-1-1 1 0 0,1 2-1 0 0,-7-6 1 0 0,3 4-550 0 0,0 0 1 0 0,0 1-1 0 0,0 0 1 0 0,-13-5-1 0 0,-14-4-4259 0 0,26 10 2957 0 0,-17-6-4130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4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10135 0 0,'0'0'464'0'0,"0"0"-9"0"0,2 1-223 0 0,0 0-134 0 0,0 0-1 0 0,0 0 1 0 0,0 0-1 0 0,-1 1 1 0 0,1-1 0 0 0,0 1-1 0 0,-1-1 1 0 0,1 1-1 0 0,-1 0 1 0 0,0-1 0 0 0,1 1-1 0 0,-1 0 1 0 0,0 0-1 0 0,2 4 1 0 0,-2-2 49 0 0,0 1-1 0 0,0-1 1 0 0,0 0 0 0 0,0 1 0 0 0,-1-1-1 0 0,1 0 1 0 0,-1 6 0 0 0,-1 3 301 0 0,-1 0 0 0 0,0 0 0 0 0,0 0 0 0 0,-6 16 1 0 0,-8 17 715 0 0,-2 0 0 0 0,-41 75 0 0 0,21-58-1293 0 0,-52 68 0 0 0,-34 12 129 0 0,104-123-308 0 0,0-1 0 0 0,-1 0 0 0 0,-36 24 0 0 0,56-42-1124 0 0,1-1-82 0 0,0 0-20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4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268 302 10135 0 0,'0'2'231'0'0,"-2"4"-125"0"0,0-1 0 0 0,-1 1 0 0 0,1-1 0 0 0,-1 1 0 0 0,0-1 0 0 0,-6 8 0 0 0,0-1-23 0 0,-3 5 213 0 0,-2 0 0 0 0,-1-1 0 0 0,0-1 0 0 0,0 0 0 0 0,-2-1 0 0 0,-27 18 0 0 0,41-30-278 0 0,0 0-1 0 0,0 0 0 0 0,0-1 1 0 0,0 1-1 0 0,0-1 0 0 0,-1 0 1 0 0,1 0-1 0 0,-4 1 0 0 0,6-2 709 0 0,-1-15 1867 0 0,1 12-2510 0 0,1 1 0 0 0,-1-1-1 0 0,1 1 1 0 0,0-1 0 0 0,0 1 0 0 0,0-5 0 0 0,5-14 194 0 0,0 1 0 0 0,2 0 0 0 0,0 0 0 0 0,1 0 1 0 0,1 1-1 0 0,21-33 0 0 0,-13 27-271 0 0,1 0 0 0 0,1 1 0 0 0,1 1 0 0 0,0 1 0 0 0,2 0 0 0 0,1 2 0 0 0,1 1 0 0 0,27-18 0 0 0,-34 27 105 0 0,1 0 0 0 0,0 0-1 0 0,0 2 1 0 0,1 0 0 0 0,1 2 0 0 0,-1 0 0 0 0,1 0-1 0 0,0 2 1 0 0,0 1 0 0 0,0 0 0 0 0,1 2 0 0 0,-1 0-1 0 0,21 2 1 0 0,-21 1-28 0 0,-1 1-1 0 0,1 1 0 0 0,0 0 1 0 0,-1 2-1 0 0,0 0 0 0 0,0 1 1 0 0,19 10-1 0 0,-29-12-92 0 0,-1 0-1 0 0,0 1 0 0 0,0 0 1 0 0,0 0-1 0 0,-1 0 0 0 0,0 1 1 0 0,7 9-1 0 0,-10-11 14 0 0,0 1 0 0 0,0-1-1 0 0,-1 1 1 0 0,1 0 0 0 0,-2 0 0 0 0,1 1 0 0 0,-1-1 0 0 0,0 1 0 0 0,0-1-1 0 0,0 1 1 0 0,0 8 0 0 0,-1-9-12 0 0,-1 1 0 0 0,0-1-1 0 0,-1 1 1 0 0,1 0 0 0 0,-1-1-1 0 0,0 1 1 0 0,-1-1 0 0 0,1 1 0 0 0,-1-1-1 0 0,-5 9 1 0 0,2-5 70 0 0,0-1 1 0 0,-1 0-1 0 0,0 0 0 0 0,0 0 1 0 0,-15 13-1 0 0,-2 0 343 0 0,-2-2 0 0 0,0-1 1 0 0,-37 21-1 0 0,19-15-401 0 0,-2-2 0 0 0,-89 32 1 0 0,-100 16-1716 0 0,232-70 1683 0 0,-69 16-1957 0 0,-90 11 0 0 0,144-27 12 0 0,3-2-3824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4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7 13823 0 0,'1'-1'630'0'0,"3"-3"1029"0"0,-5 2-465 0 0,-10 3 130 0 0,-18 7-588 0 0,8 0-545 0 0,0 0 1 0 0,1 1-1 0 0,0 2 0 0 0,0 0 1 0 0,1 1-1 0 0,0 1 1 0 0,1 0-1 0 0,1 2 0 0 0,0 0 1 0 0,-21 24-1 0 0,2 7-191 0 0,2 2 0 0 0,2 1 0 0 0,-33 69 0 0 0,51-90-142 0 0,-95 216 738 0 0,98-213-330 0 0,1 1-1 0 0,1 0 1 0 0,2 1 0 0 0,1 0-1 0 0,-2 66 1 0 0,8-90-266 0 0,1 0 0 0 0,0 0 0 0 0,0 0 0 0 0,1 0 0 0 0,0 0 0 0 0,1 0 0 0 0,0-1 0 0 0,0 1 0 0 0,6 8 0 0 0,-6-10 0 0 0,1-1 0 0 0,0 0 0 0 0,0 0 0 0 0,1 0 0 0 0,-1-1 0 0 0,1 0 0 0 0,1 0 0 0 0,-1 0 0 0 0,1 0 0 0 0,-1-1 0 0 0,1 0 0 0 0,7 3 0 0 0,12 1-829 0 0,-8-3-2363 0 0,-15-5-3971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17503 0 0,'0'0'399'0'0,"0"0"60"0"0,-2 1 21 0 0,2-1-355 0 0,-2 1-74 0 0,-1 0 0 0 0,1 0 0 0 0,0 1-1 0 0,0-1 1 0 0,0 0 0 0 0,0 1 0 0 0,0 0-1 0 0,-2 1 1 0 0,3 1-52 0 0,-1 0-1 0 0,1 1 0 0 0,0-1 1 0 0,0 0-1 0 0,1 0 1 0 0,-1 1-1 0 0,1-1 0 0 0,0 0 1 0 0,1 9-1 0 0,9 42 233 0 0,-1-11 485 0 0,-4 13 116 0 0,4 26-547 0 0,-6-56-285 0 0,-1-1 0 0 0,-1 1 0 0 0,-1-1 0 0 0,-1 1 0 0 0,-1-1 0 0 0,-2 1 0 0 0,-10 39 0 0 0,-5 1 152 0 0,-46 107 1 0 0,-43 57 1367 0 0,12-29-1297 0 0,83-174-421 0 0,2 0 1 0 0,0 1-1 0 0,2 1 0 0 0,2 0 1 0 0,0 0-1 0 0,-3 41 0 0 0,10-67-106 0 0,0-1 1 0 0,0 1-1 0 0,0-1 0 0 0,0 1 0 0 0,0-1 1 0 0,1 1-1 0 0,-1-1 0 0 0,1 0 0 0 0,0 1 1 0 0,2 5-1 0 0,1-8-1220 0 0,7-1-11 0 0</inkml:trace>
  <inkml:trace contextRef="#ctx0" brushRef="#br0" timeOffset="1">0 780 19351 0 0,'0'0'439'0'0,"0"0"62"0"0,0 0 33 0 0,0 0-65 0 0,1 2-309 0 0,3 7-159 0 0,0 1-1 0 0,1-1 1 0 0,1 1 0 0 0,-1-1-1 0 0,2-1 1 0 0,-1 1 0 0 0,1-1 0 0 0,0 0-1 0 0,1-1 1 0 0,-1 0 0 0 0,11 7-1 0 0,-1-1 290 0 0,0-1 0 0 0,1-1 0 0 0,0-1-1 0 0,35 14 1 0 0,-39-20-183 0 0,0 0 0 0 0,0-1 0 0 0,0 0 0 0 0,0-1-1 0 0,15 0 1 0 0,73-3-140 0 0,-54-3-172 0 0,1-2 0 0 0,-1-2 0 0 0,67-21 0 0 0,-9-8-7585 0 0,-78 25 1352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4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27 934 11975 0 0,'0'0'267'0'0,"0"0"42"0"0,-2 2 17 0 0,-1 1-223 0 0,2-3-81 0 0,0 1 1 0 0,0 0 0 0 0,0 0 0 0 0,0 1 0 0 0,0-1 0 0 0,0 0 0 0 0,0 0-1 0 0,0 0 1 0 0,0 1 0 0 0,1-1 0 0 0,-1 0 0 0 0,0 3 0 0 0,-8 12 910 0 0,9-15-424 0 0,0-1 3 0 0,0 0 0 0 0,0 0 0 0 0,0 0 0 0 0,0 0 0 0 0,0-1 0 0 0,13-29 84 0 0,2 1-1 0 0,20-32 1 0 0,44-54-853 0 0,-60 88 431 0 0,153-205 1680 0 0,18 15-1732 0 0,-124 150-122 0 0,79-75 0 0 0,-90 90 0 0 0,-83 117 0 0 0,11-30 0 0 0,2 1 0 0 0,1 1 0 0 0,2 0 0 0 0,-9 50 0 0 0,18-67 0 0 0,0 1 0 0 0,1 0 0 0 0,2 0 0 0 0,0 0 0 0 0,1 0 0 0 0,1 0 0 0 0,0 0 0 0 0,2-1 0 0 0,11 35 0 0 0,-9-37 0 0 0,2 0 0 0 0,0-1 0 0 0,2 0 0 0 0,10 16 0 0 0,52 58 0 0 0,-66-84 0 0 0,-3-3 0 0 0,0-1 0 0 0,-1 1 0 0 0,1 0 0 0 0,-1 0 0 0 0,1 0 0 0 0,-1 1 0 0 0,2 5 0 0 0,-1-1 0 0 0,-2-8-90 0 0,-1-1-1 0 0,0 1 0 0 0,0 0 1 0 0,1 0-1 0 0,-1 0 0 0 0,0-1 1 0 0,0 1-1 0 0,0 0 1 0 0,0 0-1 0 0,0-1 0 0 0,0 1 1 0 0,0 0-1 0 0,0 0 1 0 0,0 0-1 0 0,0-1 0 0 0,0 1 1 0 0,0 0-1 0 0,-1 0 0 0 0,1 0 1 0 0,-1 0-1 0 0,-6 1-1781 0 0,6-2 2215 0 0,-8-1-855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4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41 198 11975 0 0,'-39'-1'1200'0'0,"37"1"-1028"0"0,2 0 204 0 0,0 0 111 0 0,0 0 22 0 0,3-1 3 0 0,279-99 1540 0 0,-179 62-1888 0 0,9 2 693 0 0,-64 23-5479 0 0,-17 4-1237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4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 15663 0 0,'0'0'356'0'0,"0"0"-309"0"0,0 0-1 0 0,1 0 1 0 0,-1-1-1 0 0,0 1 1 0 0,0 0-1 0 0,0 0 1 0 0,1-1-1 0 0,-1 1 1 0 0,0 0 0 0 0,0 0-1 0 0,1 0 1 0 0,-1 0-1 0 0,0-1 1 0 0,0 1-1 0 0,1 0 1 0 0,-1 0-1 0 0,0 0 1 0 0,1 0-1 0 0,-1 0 1 0 0,0 0-1 0 0,1 0 1 0 0,-1 0-1 0 0,0 0 1 0 0,0 0-1 0 0,1 0 1 0 0,-1 0 0 0 0,0 0-1 0 0,1 0 1 0 0,1 4-48 0 0,0 0 1 0 0,0 0 0 0 0,0 1-1 0 0,-1-1 1 0 0,0 0 0 0 0,0 1 0 0 0,0-1-1 0 0,0 1 1 0 0,-1 0 0 0 0,0-1-1 0 0,0 6 1 0 0,-1 11 165 0 0,-4 23 0 0 0,4-37-41 0 0,-66 375 1480 0 0,54-328-1604 0 0,1-6 0 0 0,-11 87 0 0 0,23-117-269 0 0,0-16-1135 0 0,0-2-511 0 0,0 0-107 0 0,0 0-24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4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18 11975 0 0,'12'-15'547'0'0,"-9"12"-11"0"0,-3 3-203 0 0,0 0 419 0 0,4 13 1234 0 0,-2-5-1800 0 0,-1 0 1 0 0,0 0-1 0 0,0 0 1 0 0,-1 1 0 0 0,0-1-1 0 0,-3 15 1 0 0,-13 51 243 0 0,3-20 520 0 0,-36 175-390 0 0,41-195-512 0 0,0-2 520 0 0,-2-2 0 0 0,-17 40 0 0 0,2-17-2324 0 0,24-51 183 0 0,1-2-379 0 0,0 0-80 0 0,0 0-15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4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30 221 10135 0 0,'0'0'464'0'0,"-1"0"-9"0"0,-7-1-295 0 0,1 0-71 0 0,7 1-33 0 0,-1 0 0 0 0,1 0 0 0 0,0 0 0 0 0,-1 0 0 0 0,1 0 0 0 0,0 0 0 0 0,-1 0 0 0 0,1 0-1 0 0,0 0 1 0 0,-1 0 0 0 0,1-1 0 0 0,0 1 0 0 0,-1 0 0 0 0,1 0 0 0 0,0 0 0 0 0,0 0 0 0 0,-1-1 0 0 0,1 1 0 0 0,0 0-1 0 0,0 0 1 0 0,-1-1 0 0 0,1 1 0 0 0,0 0 0 0 0,0-1 0 0 0,0 1 0 0 0,-1 0 0 0 0,1 0 0 0 0,0-1 0 0 0,0 1-1 0 0,0 0 1 0 0,0-1 0 0 0,0 1 0 0 0,0 0 0 0 0,0-1 0 0 0,0 1 0 0 0,0 0 0 0 0,0-1 0 0 0,0 1 0 0 0,0-1 0 0 0,0 1-1 0 0,4-14 1069 0 0,0 9-877 0 0,0 0-1 0 0,1 1 1 0 0,-1-1 0 0 0,1 1-1 0 0,0 0 1 0 0,6-4-1 0 0,36-20 645 0 0,-39 24-868 0 0,48-27 612 0 0,74-29-1 0 0,-110 52-534 0 0,1 1-1 0 0,-1 1 0 0 0,1 1 1 0 0,0 1-1 0 0,1 0 1 0 0,-1 2-1 0 0,35 0 0 0 0,-49 3-81 0 0,1-1 0 0 0,-1 1 0 0 0,1 1 0 0 0,-1 0-1 0 0,0 0 1 0 0,0 0 0 0 0,1 1 0 0 0,-2 0 0 0 0,1 0 0 0 0,0 1-1 0 0,-1 0 1 0 0,11 7 0 0 0,-13-7 82 0 0,0 0 0 0 0,0 0 0 0 0,0 0 0 0 0,-1 0 0 0 0,1 1 0 0 0,-1-1 0 0 0,0 1 0 0 0,-1 0 0 0 0,1 0 0 0 0,-1 0 0 0 0,0 1 0 0 0,0-1 0 0 0,0 0 0 0 0,-1 1 0 0 0,0-1 0 0 0,0 1 0 0 0,0 8 0 0 0,0-11-97 0 0,-1 2-2 0 0,1 1 0 0 0,-1 0 0 0 0,0-1 0 0 0,0 1 0 0 0,-1-1 0 0 0,0 1 0 0 0,0 0 0 0 0,0-1 0 0 0,0 1 0 0 0,-1-1 0 0 0,0 0 0 0 0,-3 6 0 0 0,-1-2-1 0 0,0 1 0 0 0,-1-1 0 0 0,0-1 0 0 0,0 1 0 0 0,-1-1 0 0 0,0 0 0 0 0,-15 11 0 0 0,9-11 0 0 0,1 1 0 0 0,-1-2 0 0 0,0 0 0 0 0,-29 9 0 0 0,-23 4-664 0 0,-1-3 0 0 0,-102 12 0 0 0,15-11-1368 0 0,280-27 1984 0 0,-98 8 40 0 0,1 2 0 0 0,54 10 0 0 0,-61-7 234 0 0,-1 1 0 0 0,0 1 0 0 0,-1 0-1 0 0,1 2 1 0 0,-1 1 0 0 0,-1 0 0 0 0,0 2-1 0 0,26 17 1 0 0,-25-13-213 0 0,-8-7-12 0 0,0 0 0 0 0,12 13 1 0 0,-21-18-2 0 0,0 0 0 0 0,-1 0 0 0 0,0 0 0 0 0,1 0 0 0 0,-1 0 0 0 0,0 0 0 0 0,0 1 0 0 0,-1-1-1 0 0,1 1 1 0 0,-1-1 0 0 0,0 1 0 0 0,0 0 0 0 0,1 4 0 0 0,-2-5 57 0 0,0 0 0 0 0,0 0 0 0 0,-1 0 0 0 0,1-1 0 0 0,-1 1 0 0 0,1 0 0 0 0,-1 0-1 0 0,0 0 1 0 0,0-1 0 0 0,0 1 0 0 0,-1-1 0 0 0,1 1 0 0 0,-1-1 0 0 0,-2 4 0 0 0,-2 1 200 0 0,1 0 0 0 0,-2 0 1 0 0,-8 8-1 0 0,0-4-221 0 0,0 0 0 0 0,0 0 0 0 0,-1-2 0 0 0,-30 14 0 0 0,7-7-44 0 0,-41 10 1 0 0,37-16 7 0 0,-1-2 0 0 0,1-1 0 0 0,-49-1 0 0 0,28-1 0 0 0,64-5-6 0 0,-1 0 0 0 0,1 0 0 0 0,0 0-1 0 0,0 0 1 0 0,0 1 0 0 0,0-1 0 0 0,0 0 0 0 0,0 0 0 0 0,-1 0-1 0 0,1 0 1 0 0,0 0 0 0 0,0 0 0 0 0,0 0 0 0 0,0 0 0 0 0,0 0-1 0 0,-1 0 1 0 0,1 0 0 0 0,0 0 0 0 0,0 0 0 0 0,0 0 0 0 0,0 0-1 0 0,0 0 1 0 0,-1 0 0 0 0,1 0 0 0 0,0 0 0 0 0,0 0-1 0 0,0 0 1 0 0,0 0 0 0 0,0 0 0 0 0,-1 0 0 0 0,1-1 0 0 0,0 1-1 0 0,0 0 1 0 0,0 0 0 0 0,0 0 0 0 0,0 0 0 0 0,0 0 0 0 0,0 0-1 0 0,-1 0 1 0 0,1 0 0 0 0,0-1 0 0 0,0 1 0 0 0,0 0 0 0 0,0 0-1 0 0,0 0 1 0 0,0 0 0 0 0,0 0 0 0 0,0-1 0 0 0,0 1-1 0 0,0 0 1 0 0,0 0 0 0 0,0 0 0 0 0,0 0 0 0 0,0 0 0 0 0,0-1-1 0 0,0 1 1 0 0,0 0 0 0 0,0 0 0 0 0,0 0 0 0 0,0 0 0 0 0,0 0-1 0 0,0-1 1 0 0,0 1 0 0 0,0 0 0 0 0,0 0 0 0 0,0 0 0 0 0,1 0-1 0 0,4-6-365 0 0,-5 6 335 0 0,36-26-1927 0 0,-9 7 941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4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27 11975 0 0,'-10'-13'547'0'0,"8"10"-11"0"0,8-1 60 0 0,-6 3-565 0 0,1 1 0 0 0,-1-1 0 0 0,0 1 0 0 0,1-1 0 0 0,-1 1 0 0 0,1 0-1 0 0,-1-1 1 0 0,1 1 0 0 0,-1-1 0 0 0,1 1 0 0 0,0 0 0 0 0,-1-1 0 0 0,1 1 0 0 0,-1 0-1 0 0,1 0 1 0 0,0 0 0 0 0,0-1 0 0 0,1 1 7 0 0,0 1 0 0 0,0-1 0 0 0,0 1 0 0 0,0-1 0 0 0,0 1 0 0 0,0 0 0 0 0,0 0 0 0 0,0 0 0 0 0,-1 0 0 0 0,1 0 0 0 0,0 0 0 0 0,0 0 0 0 0,-1 1 0 0 0,1-1 0 0 0,1 3 0 0 0,22 26 447 0 0,-20-24-461 0 0,145 188 2012 0 0,14-12 0 0 0,-98-119-2062 0 0,105 112 1516 0 0,-159-161-1404 0 0,0 1-1 0 0,-1 0 0 0 0,-1 1 1 0 0,0 1-1 0 0,-1 0 0 0 0,10 27 1 0 0,-15-34-14 0 0,-1 0 1 0 0,0 0-1 0 0,-1 1 0 0 0,-1 0 1 0 0,1-1-1 0 0,-2 1 1 0 0,1 0-1 0 0,-1-1 0 0 0,-1 1 1 0 0,0 0-1 0 0,-1-1 0 0 0,-5 21 1 0 0,1-15 26 0 0,-1-1 0 0 0,0 1 0 0 0,-1-2 1 0 0,0 1-1 0 0,-2-1 0 0 0,1 0 0 0 0,-2-1 0 0 0,0 0 0 0 0,0-1 1 0 0,-1 0-1 0 0,-21 15 0 0 0,-6 2-123 0 0,-2-2-1 0 0,-73 37 1 0 0,-99 35 24 0 0,52-26 0 0 0,148-67-52 0 0,-167 86-772 0 0,177-91 593 0 0,2 0 36 0 0,-1-1 0 0 0,1 1 0 0 0,-1 0 0 0 0,1 0 0 0 0,-1 0 0 0 0,1 0 0 0 0,-1 0 0 0 0,1 0 0 0 0,0 0 0 0 0,-3 3 0 0 0,18-1-2802 0 0,3-6 1462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5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13823 0 0,'0'0'630'0'0,"0"0"-13"0"0,4-7 82 0 0,1 2-437 0 0,1 0 1 0 0,0 1 0 0 0,0-1-1 0 0,0 1 1 0 0,1 1 0 0 0,-1-1 0 0 0,1 1-1 0 0,8-3 1 0 0,-8 3-93 0 0,152-62 1030 0 0,-122 52-747 0 0,1 3 1 0 0,53-10-1 0 0,-71 18-163 0 0,-1 0 0 0 0,1 1-1 0 0,24 1 1 0 0,-34 1-686 0 0,0 1 0 0 0,20 5 0 0 0,-23-5-871 0 0,0 1 0 0 0,0 0 0 0 0,0 0 0 0 0,11 7 0 0 0,-8-3-4977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5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13823 0 0,'0'0'630'0'0,"0"0"-13"0"0,0 0-320 0 0,0 0 105 0 0,0 0 87 0 0,0 0 20 0 0,0 0-66 0 0,2 0-294 0 0,7 0 139 0 0,0 0 0 0 0,0-1 0 0 0,0 0 0 0 0,-1-1 0 0 0,11-3 0 0 0,6-1 464 0 0,-7 2-107 0 0,22-8 0 0 0,5-2 113 0 0,81-25 643 0 0,13-2-1170 0 0,-117 35-790 0 0,36-6 1736 0 0,-30 10-2755 0 0,-1 7-3930 0 0,-17 0-1808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5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34 8287 0 0,'1'-1'382'0'0,"7"-15"196"0"0,-1 1 798 0 0,-7 13-796 0 0,0 2 286 0 0,0 0 124 0 0,0 0 30 0 0,0 0-65 0 0,0 0-290 0 0,0 0-121 0 0,0 0-28 0 0,0 0-72 0 0,2 0-289 0 0,-1 0-131 0 0,0 0-1 0 0,0 0 1 0 0,0 0 0 0 0,1 1-1 0 0,-1-1 1 0 0,0 0 0 0 0,0 0-1 0 0,0 1 1 0 0,0-1 0 0 0,0 1-1 0 0,1-1 1 0 0,-1 1 0 0 0,0-1-1 0 0,0 1 1 0 0,0-1-1 0 0,0 1 1 0 0,-1 0 0 0 0,1 0-1 0 0,0 0 1 0 0,0 0 0 0 0,0-1-1 0 0,-1 1 1 0 0,1 0 0 0 0,0 0-1 0 0,-1 0 1 0 0,1 0 0 0 0,-1 1-1 0 0,1-1 1 0 0,-1 0 0 0 0,1 0-1 0 0,-1 0 1 0 0,0 0 0 0 0,0 0-1 0 0,1 2 1 0 0,0 0 96 0 0,1 7 46 0 0,-1-1 1 0 0,1 1-1 0 0,-2-1 0 0 0,1 1 0 0 0,-1 0 1 0 0,-2 12-1 0 0,-11 59-271 0 0,9-63 163 0 0,-23 106-58 0 0,-7 32 0 0 0,33-149-66 0 0,-2 7 314 0 0,1 0-1 0 0,0 14 1 0 0,2-25-199 0 0,0-1 0 0 0,0 1 1 0 0,0-1-1 0 0,0 1 0 0 0,1 0 1 0 0,-1-1-1 0 0,1 1 0 0 0,0-1 1 0 0,-1 1-1 0 0,1-1 0 0 0,0 0 0 0 0,0 1 1 0 0,1-1-1 0 0,-1 0 0 0 0,0 0 1 0 0,1 1-1 0 0,-1-1 0 0 0,3 1 1 0 0,-3-2-143 0 0,0 0 0 0 0,0-1 0 0 0,0 1 1 0 0,0-1-1 0 0,0 1 0 0 0,0-1 0 0 0,0 1 1 0 0,0-1-1 0 0,1 0 0 0 0,-1 0 0 0 0,0 0 1 0 0,0 1-1 0 0,0-1 0 0 0,0 0 0 0 0,1-1 1 0 0,-1 1-1 0 0,0 0 0 0 0,0 0 0 0 0,0 0 1 0 0,2-1-1 0 0,14-6-4497 0 0,2-5-1654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5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29 10135 0 0,'0'0'231'0'0,"-6"7"308"0"0,2-4-481 0 0,0 0 0 0 0,-1-1 0 0 0,1 1 0 0 0,-8 2 0 0 0,-10 6 16 0 0,-40 32 2864 0 0,61-42-2426 0 0,1-1 0 0 0,0 0 0 0 0,0 0 0 0 0,0 0 0 0 0,0 0 0 0 0,0 0 0 0 0,0 0 0 0 0,12-5 443 0 0,61-27-792 0 0,-43 18-163 0 0,1 1 1 0 0,0 1-1 0 0,1 2 1 0 0,40-8-1 0 0,-65 17 0 0 0,0 0 0 0 0,0 1 0 0 0,0 0 0 0 0,-1 0 0 0 0,1 1 0 0 0,0-1 0 0 0,0 1 0 0 0,0 1 0 0 0,0-1 0 0 0,7 4 0 0 0,-11-4 0 0 0,0 1 0 0 0,0-1 0 0 0,0 1 0 0 0,0 0 0 0 0,0 0 0 0 0,0 0 0 0 0,0 1 0 0 0,-1-1 0 0 0,1 0 0 0 0,-1 1 0 0 0,0 0 0 0 0,0-1 0 0 0,0 1 0 0 0,0 0 0 0 0,0 0 0 0 0,0 0 0 0 0,-1 1 0 0 0,0-1 0 0 0,1 0 0 0 0,-1 0 0 0 0,-1 1 0 0 0,2 3 0 0 0,-2-3 76 0 0,1 1 0 0 0,-1-1 1 0 0,0 1-1 0 0,0 0 0 0 0,-1-1 0 0 0,1 1 0 0 0,-1-1 0 0 0,0 1 0 0 0,0-1 0 0 0,-3 7 0 0 0,-2 2 183 0 0,0-1 0 0 0,-9 14 0 0 0,12-21-461 0 0,-1-1 0 0 0,0 1 1 0 0,0-1-1 0 0,0 0 0 0 0,-8 6 1 0 0,-8 8-131 0 0,4-3 330 0 0,0-1-1 0 0,-1 0 0 0 0,-1-1 1 0 0,0-2-1 0 0,-23 13 0 0 0,-21 3 3 0 0,2-2 0 0 0,13-5 0 0 0,39-16 0 0 0,28-12 0 0 0,-7 5 0 0 0,1 0 0 0 0,0 1 0 0 0,0 0 0 0 0,-1 1 0 0 0,1 0 0 0 0,19 3 0 0 0,-4-2 0 0 0,0 0 0 0 0,-1 2 0 0 0,1 1 0 0 0,0 1 0 0 0,-1 1 0 0 0,0 2 0 0 0,0 0 0 0 0,50 22 0 0 0,-71-25 0 0 0,0 0 0 0 0,0 0 0 0 0,0 1 0 0 0,-1-1 0 0 0,1 2 0 0 0,-1-1 0 0 0,9 11 0 0 0,-12-13 0 0 0,-1 0 0 0 0,1 0 0 0 0,-1 0 0 0 0,0 0 0 0 0,0 0 0 0 0,-1 0 0 0 0,1 1 0 0 0,-1-1 0 0 0,1 1 0 0 0,-1-1 0 0 0,0 1 0 0 0,-1 0 0 0 0,1-1 0 0 0,0 1 0 0 0,-1 0 0 0 0,0-1 0 0 0,0 1 0 0 0,-1 7 0 0 0,-3 6 0 0 0,1-13 0 0 0,0-1 0 0 0,-1 1 0 0 0,1 1 0 0 0,-1 0 0 0 0,0-1 0 0 0,-1 0 0 0 0,1 1 0 0 0,-1-2 0 0 0,1 1 0 0 0,-1-1 0 0 0,-6 4 0 0 0,-8 3 0 0 0,-24 10 0 0 0,22-12 0 0 0,-267 92-1704 0 0,236-84 1526 0 0,24-8-72 0 0,8-1-334 0 0,-1-1 0 0 0,-35 6 0 0 0,50-12-429 0 0,5 0-10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19351 0 0,'0'0'439'0'0,"0"0"62"0"0,0 0 33 0 0,0 0-65 0 0,1 2-309 0 0,6 11 316 0 0,-1 1 0 0 0,8 29-1 0 0,-8-24-156 0 0,10 25 0 0 0,-5-25-596 0 0,0 0 1 0 0,1 0-1 0 0,1-1 0 0 0,29 31 0 0 0,-40-47 193 0 0,0-1-1 0 0,0 1 1 0 0,0-1 0 0 0,0 0-1 0 0,0 1 1 0 0,0-1-1 0 0,0 0 1 0 0,0 0 0 0 0,1-1-1 0 0,-1 1 1 0 0,0 0-1 0 0,1-1 1 0 0,-1 1 0 0 0,0-1-1 0 0,1 0 1 0 0,3 0-1 0 0,3 0-1465 0 0,0-1 0 0 0,0 0 0 0 0,10-3-1 0 0,10-4-4693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5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17503 0 0,'0'0'399'0'0,"0"0"60"0"0,0 0 21 0 0,1-1-59 0 0,4-4-382 0 0,1 1 1 0 0,-1 0-1 0 0,1 0 1 0 0,0 0-1 0 0,0 1 1 0 0,0 0-1 0 0,10-3 1 0 0,50-14 669 0 0,-62 19-642 0 0,395-83 2703 0 0,4 24-935 0 0,-64 29-1403 0 0,-236 28-344 0 0,132 14 0 0 0,-199-5-1491 0 0,0 1 1 0 0,0 1-1 0 0,36 15 1 0 0,-37-10-644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5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139 128 11975 0 0,'1'-1'267'0'0,"10"-3"166"0"0,-3 1-280 0 0,-1 0 0 0 0,1 0 0 0 0,8-6 0 0 0,8-7 861 0 0,1 1 0 0 0,1 2 0 0 0,0 0 0 0 0,0 2 0 0 0,48-14 0 0 0,-59 22-717 0 0,1 0-1 0 0,0 0 1 0 0,-1 2-1 0 0,1 0 1 0 0,16 1-1 0 0,-21 1-256 0 0,0 0 1 0 0,0 1-1 0 0,0 0 0 0 0,-1 1 0 0 0,1 0 0 0 0,-1 1 0 0 0,20 9 0 0 0,-26-11-40 0 0,12 9 0 0 0,-8-4 0 0 0,-1 2 0 0 0,-4 2 0 0 0,-3-9-45 0 0,-1 1 0 0 0,1-1 0 0 0,-1 0-1 0 0,0 1 1 0 0,1-1 0 0 0,-1 0 0 0 0,0 0-1 0 0,-1 1 1 0 0,1-1 0 0 0,0 0 0 0 0,0 0 0 0 0,-1 0-1 0 0,1 0 1 0 0,-1-1 0 0 0,0 1 0 0 0,-2 2 0 0 0,-5 3-468 0 0,-19 14 0 0 0,26-20 481 0 0,-233 149-134 0 0,99-73 166 0 0,40-26 0 0 0,95-50 0 0 0,-12 6 0 0 0,0 0 0 0 0,1 1 0 0 0,0 0 0 0 0,1 1 0 0 0,0 0 0 0 0,0 1 0 0 0,-14 16 0 0 0,18-13-14 0 0,7-9 30 0 0,1-2 46 0 0,-1 0 3 0 0,1-1 1 0 0,-1 1-1 0 0,0-1 0 0 0,1 1 0 0 0,-1-1 0 0 0,1 0 0 0 0,0 1 0 0 0,-1-1 1 0 0,1 0-1 0 0,0 0 0 0 0,0 0 0 0 0,0 1 0 0 0,0-1 0 0 0,0 0 1 0 0,0 0-1 0 0,0 0 0 0 0,0 0 0 0 0,0-1 0 0 0,0 1 0 0 0,0 0 0 0 0,1 0 1 0 0,-1-1-1 0 0,0 1 0 0 0,1-1 0 0 0,-1 1 0 0 0,0-1 0 0 0,1 1 1 0 0,1-1-1 0 0,4 2-58 0 0,0-1 1 0 0,0 1 0 0 0,0-1-1 0 0,11-1 1 0 0,3-1-8 0 0,0-2 1 0 0,0 0-1 0 0,39-12 0 0 0,-13 2 71 0 0,179-41 1905 0 0,-134 38-2040 0 0,-86 15-206 0 0,1 1 0 0 0,-1-1 1 0 0,10 2-1 0 0,-10 0-447 0 0,1-1 1 0 0,-1 0 0 0 0,1-1-1 0 0,10-1 1 0 0,8-4-808 0 0,0-1-11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5:5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70 11975 0 0,'-49'8'693'0'0,"-73"21"-1"0"0,61-13 2715 0 0,65-25-2383 0 0,0 5-838 0 0,0 0 0 0 0,0 0-1 0 0,0 0 1 0 0,0 1 0 0 0,0-1-1 0 0,1 1 1 0 0,6-4 0 0 0,38-18-27 0 0,-40 22-172 0 0,14-8 407 0 0,1 2 0 0 0,0 1 0 0 0,39-8 0 0 0,-45 13-315 0 0,-1 0-1 0 0,1 2 1 0 0,0 0 0 0 0,0 1-1 0 0,34 4 1 0 0,-46-3-79 0 0,-1 0 0 0 0,1 0 0 0 0,-1 1 0 0 0,0-1 0 0 0,1 1 0 0 0,-1 1 0 0 0,0-1 0 0 0,7 5 0 0 0,-11-6 0 0 0,1 0 0 0 0,0 1 0 0 0,-1-1 0 0 0,1 1 0 0 0,-1-1 0 0 0,1 1 0 0 0,-1 0 0 0 0,0 0 0 0 0,0-1 0 0 0,0 1 0 0 0,0 0 0 0 0,0 0 0 0 0,0 0 0 0 0,0 0 0 0 0,0 0 0 0 0,-1 0 0 0 0,1 1 0 0 0,-1-1 0 0 0,0 0 0 0 0,0 0 0 0 0,0 0 0 0 0,0 0 0 0 0,0 0 0 0 0,0 4 0 0 0,-2 1 0 0 0,0-1 0 0 0,0 0 0 0 0,0 0 0 0 0,-1 0 0 0 0,0 0 0 0 0,0 0 0 0 0,0-1 0 0 0,-1 1 0 0 0,0-1 0 0 0,0 0 0 0 0,-9 9 0 0 0,-3 2 0 0 0,-1-1 0 0 0,-20 12 0 0 0,-70 41 0 0 0,-7 5 0 0 0,81-49 0 0 0,-60 47 0 0 0,75-56 0 0 0,1 1 0 0 0,-29 35 0 0 0,46-51 0 0 0,-1 0 0 0 0,1 0 0 0 0,0 0 0 0 0,0 0 0 0 0,0 1 0 0 0,0-1 0 0 0,-1 0 0 0 0,1 0 0 0 0,0 1 0 0 0,0-1 0 0 0,0 0 0 0 0,0 0 0 0 0,0 0 0 0 0,0 1 0 0 0,-1-1 0 0 0,1 0 0 0 0,0 0 0 0 0,0 1 0 0 0,0-1 0 0 0,0 0 0 0 0,0 1 0 0 0,0-1 0 0 0,0 0 0 0 0,0 0 0 0 0,0 1 0 0 0,0-1 0 0 0,0 0 0 0 0,0 0 0 0 0,1 1 0 0 0,-1-1 0 0 0,0 0 0 0 0,0 0 0 0 0,0 1 0 0 0,0-1 0 0 0,0 0 0 0 0,0 0 0 0 0,1 1 0 0 0,-1-1 0 0 0,0 0 0 0 0,0 0 0 0 0,0 0 0 0 0,1 0 0 0 0,-1 1 0 0 0,0-1 0 0 0,0 0 0 0 0,0 0 0 0 0,1 0 0 0 0,-1 0 0 0 0,0 0 0 0 0,0 0 0 0 0,1 1 0 0 0,-1-1 0 0 0,0 0 0 0 0,0 0 0 0 0,1 0 0 0 0,-1 0 0 0 0,0 0 0 0 0,1 0 0 0 0,-1 0 0 0 0,0 0 0 0 0,0 0 0 0 0,1 0 0 0 0,-1-1 0 0 0,1 1 0 0 0,9 2 0 0 0,1 0 0 0 0,0-1 0 0 0,0-1 0 0 0,0 0 0 0 0,18-2 0 0 0,4 0 0 0 0,-6 1-62 0 0,35-1 1034 0 0,108 10 1 0 0,95 38-808 0 0,-185-31 402 0 0,-31-12-2222 0 0,-17-5-3725 0 0,-21 0-1936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3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0,'0'0'344'0'0,"0"0"72"0"0,0 0 8 0 0,0 0 24 0 0,0 0-360 0 0,0 0-88 0 0,0 0 0 0 0,9 5 0 0 0,0 6-1624 0 0,-2 1-336 0 0,4 15-72 0 0,-2-4-16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11975 0 0,'0'0'267'0'0,"0"0"42"0"0,0 0 17 0 0,0 0-28 0 0,0 2-196 0 0,-3 26 119 0 0,1-18 50 0 0,-1-1-1 0 0,-6 15 1 0 0,-27 43 746 0 0,9-23-1017 0 0,-91 172 0 0 0,55-99-2793 0 0,49-95 1770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11975 0 0,'0'0'547'0'0,"0"0"-11"0"0,0 0-271 0 0,0-1 133 0 0,0-2-278 0 0,0 1 1 0 0,0 0-1 0 0,0 0 1 0 0,1 0-1 0 0,-1 0 1 0 0,1-1-1 0 0,-1 1 1 0 0,1 0-1 0 0,0 0 1 0 0,0 0-1 0 0,0 0 1 0 0,0 0-1 0 0,0 1 1 0 0,0-1 0 0 0,1 0-1 0 0,-1 0 1 0 0,3-2-1 0 0,-1 2-12 0 0,0-1 0 0 0,0 1 0 0 0,0 0 0 0 0,1 1 0 0 0,-1-1 0 0 0,1 0 0 0 0,-1 1 0 0 0,1 0 0 0 0,6-2 0 0 0,-2 2 26 0 0,0 0-1 0 0,0 0 1 0 0,0 1 0 0 0,0-1-1 0 0,0 2 1 0 0,0-1-1 0 0,1 2 1 0 0,-1-1-1 0 0,10 3 1 0 0,10 4 84 0 0,1-2 0 0 0,0-1-1 0 0,0-1 1 0 0,43-1 0 0 0,-67-3-190 0 0,30 1-3 0 0,0-3 0 0 0,34-5 0 0 0,70-17 831 0 0,-45 6-144 0 0,255-37-708 0 0,-321 52-365 0 0,47-1-611 0 0,-66 5 327 0 0,0-1 0 0 0,0 1 0 0 0,0 1 0 0 0,0-1 0 0 0,0 2 0 0 0,10 3 0 0 0,-8-1-890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 10135 0 0,'-19'-10'773'0'0,"-3"1"-490"0"0,7 3 364 0 0,14 6-619 0 0,1 0-1 0 0,0 0 1 0 0,0 0 0 0 0,0 0-1 0 0,0 0 1 0 0,0 1 0 0 0,-1-1 0 0 0,1 0-1 0 0,0 0 1 0 0,0 0 0 0 0,0 0-1 0 0,0 0 1 0 0,0 0 0 0 0,0 0 0 0 0,0 0-1 0 0,-1 0 1 0 0,1 1 0 0 0,0-1-1 0 0,0 0 1 0 0,0 0 0 0 0,0 0 0 0 0,0 0-1 0 0,0 0 1 0 0,0 0 0 0 0,0 1-1 0 0,0-1 1 0 0,0 0 0 0 0,0 0 0 0 0,0 0-1 0 0,0 0 1 0 0,0 0 0 0 0,0 1-1 0 0,0-1 1 0 0,0 0 0 0 0,0 0 0 0 0,0 0-1 0 0,0 0 1 0 0,0 1 0 0 0,0 2 236 0 0,0 0-151 0 0,0 0-1 0 0,0 1 1 0 0,0-1-1 0 0,1 0 1 0 0,-1 0-1 0 0,1 0 1 0 0,0 0-1 0 0,0 1 1 0 0,0-1-1 0 0,0 0 1 0 0,1-1-1 0 0,-1 1 1 0 0,1 0-1 0 0,0 0 1 0 0,0-1-1 0 0,0 1 1 0 0,2 2-1 0 0,4 3 150 0 0,-1 0 0 0 0,2 0-1 0 0,14 10 1 0 0,-9-8-35 0 0,2-1 0 0 0,-1-1-1 0 0,1 0 1 0 0,1-1 0 0 0,-1-1 0 0 0,1-1-1 0 0,21 4 1 0 0,1-1 192 0 0,0-3 1 0 0,45 1-1 0 0,-21-5 219 0 0,70-10 0 0 0,62-16 168 0 0,-1-1-744 0 0,86-7-3947 0 0,-223 25-2598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95 11975 0 0,'0'0'547'0'0,"0"1"-11"0"0,-2 10-392 0 0,-1-1 0 0 0,0 0 0 0 0,-1 0 0 0 0,1 0 0 0 0,-2-1 0 0 0,0 1 0 0 0,0-1 0 0 0,0 0 0 0 0,-13 14 0 0 0,-4 2 736 0 0,-44 39 0 0 0,51-50 72 0 0,15-14-950 0 0,0 0 1 0 0,0 0 0 0 0,0 0-1 0 0,0 0 1 0 0,0 0-1 0 0,0 0 1 0 0,0 0-1 0 0,0 0 1 0 0,0-1-1 0 0,0 1 1 0 0,0 0 0 0 0,0 0-1 0 0,0 0 1 0 0,0 0-1 0 0,0 0 1 0 0,0 0-1 0 0,0 0 1 0 0,0 0 0 0 0,0 0-1 0 0,0 0 1 0 0,0-1-1 0 0,-1 1 1 0 0,1 0-1 0 0,0 0 1 0 0,0 0-1 0 0,0 0 1 0 0,0 0 0 0 0,0 0-1 0 0,0 0 1 0 0,0 0-1 0 0,0 0 1 0 0,0 0-1 0 0,-1 0 1 0 0,1 0-1 0 0,0 0 1 0 0,0 0 0 0 0,0 0-1 0 0,0 0 1 0 0,0 0-1 0 0,0 0 1 0 0,0 0-1 0 0,0 0 1 0 0,-1 0-1 0 0,1 0 1 0 0,0 0 0 0 0,0 0-1 0 0,0 0 1 0 0,0 0-1 0 0,0 0 1 0 0,0 0-1 0 0,0 0 1 0 0,0 0 0 0 0,0 0-1 0 0,0 1 1 0 0,-1-1-1 0 0,1 0 1 0 0,0 0-1 0 0,0 0 1 0 0,0 0-1 0 0,0 0 1 0 0,0 0 0 0 0,1-7 3 0 0,2-1-6 0 0,-1 0 0 0 0,2 1 0 0 0,-1-1 0 0 0,1 1 0 0 0,0 0 0 0 0,0 0 0 0 0,9-9 0 0 0,3-3 0 0 0,22-20 0 0 0,-18 20 0 0 0,0 1 0 0 0,2 1 0 0 0,0 1 0 0 0,0 1 0 0 0,2 1 0 0 0,0 1 0 0 0,0 1 0 0 0,1 1 0 0 0,35-9 0 0 0,-44 15 0 0 0,0 0 0 0 0,0 2 0 0 0,0 0 0 0 0,1 1 0 0 0,31 0 0 0 0,-39 2 25 0 0,7 1 244 0 0,0 0 1 0 0,0 1 0 0 0,18 5-1 0 0,-31-6-225 0 0,1 0 1 0 0,-1 0-1 0 0,1 0 0 0 0,-1 0 0 0 0,0 1 1 0 0,0-1-1 0 0,0 1 0 0 0,0 0 0 0 0,0 0 1 0 0,0 0-1 0 0,0 1 0 0 0,-1-1 0 0 0,1 0 1 0 0,-1 1-1 0 0,0 0 0 0 0,1-1 0 0 0,-1 1 0 0 0,0 0 1 0 0,-1 0-1 0 0,3 5 0 0 0,-3-5-43 0 0,-1-1 1 0 0,1 1-1 0 0,-1 0 0 0 0,0 0 0 0 0,0 0 1 0 0,0 0-1 0 0,0-1 0 0 0,0 1 0 0 0,-1 0 1 0 0,1 0-1 0 0,-1 0 0 0 0,0-1 0 0 0,-2 6 1 0 0,-2 4-3 0 0,-12 19-1 0 0,15-27 3 0 0,-12 17 27 0 0,0-2-1 0 0,-28 30 0 0 0,-9 13-970 0 0,46-55-3540 0 0,4-5-1565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315 453 11975 0 0,'-17'12'736'0'0,"-31"15"0"0"0,40-23-555 0 0,0 0 1 0 0,0-1 0 0 0,-1 0 0 0 0,1-1 0 0 0,-1 0-1 0 0,-13 1 1 0 0,-13 2 284 0 0,20-3-3 0 0,1 0-1 0 0,-23-1 1 0 0,33-1-406 0 0,0 0 1 0 0,0-1-1 0 0,0 1 0 0 0,-1-1 1 0 0,1 0-1 0 0,0 0 0 0 0,0-1 0 0 0,0 1 1 0 0,0-1-1 0 0,1 0 0 0 0,-1 0 1 0 0,0 0-1 0 0,-3-4 0 0 0,5 5-57 0 0,1-1 0 0 0,0 1 0 0 0,-1-1 0 0 0,1 1 0 0 0,0-1 0 0 0,0 0 0 0 0,-1 1 0 0 0,1-1 0 0 0,1 0 0 0 0,-1 0 0 0 0,0 0 0 0 0,0 0 0 0 0,1 0 0 0 0,-1 0 0 0 0,0-2 0 0 0,1 0 0 0 0,0 0 0 0 0,0 0 0 0 0,0-1 0 0 0,0 1 0 0 0,1 0 0 0 0,1-8 0 0 0,2-1 0 0 0,0 1 0 0 0,1 1 0 0 0,12-22 0 0 0,-3 10-23 0 0,0 1 0 0 0,2 1 0 0 0,28-30 1 0 0,65-49-288 0 0,-80 79-84 0 0,1 1 1 0 0,0 2-1 0 0,44-20 0 0 0,-54 28 589 0 0,0 2 1 0 0,0 0-1 0 0,1 1 0 0 0,37-7 0 0 0,-50 12-139 0 0,-1 1-1 0 0,1 0 1 0 0,0 1-1 0 0,-1 0 1 0 0,1 0 0 0 0,-1 1-1 0 0,1 0 1 0 0,-1 0-1 0 0,1 0 1 0 0,-1 1-1 0 0,0 0 1 0 0,0 1-1 0 0,1 0 1 0 0,-2 0 0 0 0,1 0-1 0 0,0 1 1 0 0,6 4-1 0 0,-11-6-43 0 0,0 0 0 0 0,1 0 0 0 0,-1 1-1 0 0,0-1 1 0 0,0 0 0 0 0,0 1 0 0 0,0-1 0 0 0,-1 1-1 0 0,1 0 1 0 0,-1 0 0 0 0,1-1 0 0 0,-1 1 0 0 0,0 0-1 0 0,1 6 1 0 0,-1-4 30 0 0,-1-1-1 0 0,1 1 1 0 0,-1-1-1 0 0,0 1 1 0 0,-1-1-1 0 0,1 1 1 0 0,-1-1-1 0 0,0 1 1 0 0,-2 5-1 0 0,-1 1 65 0 0,-1 0 0 0 0,0 0 0 0 0,-1-1 0 0 0,0 0 0 0 0,-1 0 0 0 0,0 0 0 0 0,-8 9 0 0 0,-3 0-4 0 0,-1-1-1 0 0,0-1 0 0 0,-2-1 1 0 0,1-1-1 0 0,-46 25 0 0 0,-24 5-197 0 0,78-40-430 0 0,-1 0 0 0 0,0-1 0 0 0,0-1 0 0 0,0 0 0 0 0,-20 1 0 0 0,29-4 152 0 0,0 0-1 0 0,-1 0 0 0 0,1-1 1 0 0,0 1-1 0 0,0-1 0 0 0,0 0 1 0 0,-5-2-1 0 0,-10-5-1160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436 119 10135 0 0,'6'-5'19'0'0,"5"-4"179"0"0,-1 0 0 0 0,0 0-1 0 0,0-1 1 0 0,8-12 0 0 0,-14 17-190 0 0,-1 1 0 0 0,1-1 0 0 0,0 1 0 0 0,0 0 0 0 0,7-6 0 0 0,-10 9 62 0 0,1 0-1 0 0,-1 0 0 0 0,0 0 0 0 0,0-1 1 0 0,0 1-1 0 0,0 0 0 0 0,0-1 0 0 0,-1 1 0 0 0,1-1 1 0 0,0 1-1 0 0,-1-1 0 0 0,1 1 0 0 0,0-3 1 0 0,-1 2 440 0 0,0 2-67 0 0,-2 2-294 0 0,-27 21 223 0 0,2 2 0 0 0,-30 34 0 0 0,34-34-32 0 0,-57 64-36 0 0,-76 108 0 0 0,135-165-629 0 0,-33 64 1 0 0,-6 39-1779 0 0,34-74 643 0 0,17-41-3312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890 176 10135 0 0,'14'-29'194'0'0,"3"-7"344"0"0,24-72 0 0 0,-40 105 563 0 0,-1 3 359 0 0,0 0 63 0 0,0 0-194 0 0,-13 6-766 0 0,4-1-461 0 0,0 0 1 0 0,1 1 0 0 0,-15 12-1 0 0,-3 3 413 0 0,-79 51 325 0 0,-100 78-140 0 0,178-127-445 0 0,1 1 0 0 0,2 1 0 0 0,0 1-1 0 0,2 1 1 0 0,-23 36 0 0 0,18-16 124 0 0,2 0-1 0 0,2 2 0 0 0,2 1 1 0 0,-14 54-1 0 0,-42 214-126 0 0,29-117-217 0 0,36-157-180 0 0,-3-2-1 0 0,-31 64 1 0 0,41-95-96 0 0,-42 74-2790 0 0,34-56-603 0 0,12-27 3284 0 0,0 1-1697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54 13823 0 0,'0'0'315'0'0,"0"0"45"0"0,2 1 21 0 0,11 14 84 0 0,-9-10-449 0 0,0 1-1 0 0,1-1 1 0 0,7 5-1 0 0,-6-5 47 0 0,2 1 300 0 0,0 0 0 0 0,13 7 0 0 0,-17-11-271 0 0,0 0 0 0 0,0-1 1 0 0,0 0-1 0 0,0 0 0 0 0,0 0 0 0 0,0 0 1 0 0,0 0-1 0 0,9-1 0 0 0,6-2 200 0 0,1 0-1 0 0,-1-2 0 0 0,0 0 0 0 0,0-1 1 0 0,0-1-1 0 0,22-10 0 0 0,-33 13-293 0 0,0-1 0 0 0,-1-1 0 0 0,1 1 0 0 0,13-11 0 0 0,-17 12-120 0 0,-1 0 0 0 0,1-1 0 0 0,-1 1 0 0 0,0-1 0 0 0,0 0 0 0 0,0 0 0 0 0,0 0 0 0 0,0 0 0 0 0,-1 0 0 0 0,3-6 0 0 0,-5 9 61 0 0,0 1 1 0 0,1-1-1 0 0,-1 1 0 0 0,0-1 0 0 0,0 1 0 0 0,0 0 1 0 0,0-1-1 0 0,1 1 0 0 0,-1-1 0 0 0,0 1 0 0 0,0-1 1 0 0,0 1-1 0 0,0-1 0 0 0,0 1 0 0 0,0-1 0 0 0,0 1 1 0 0,0-1-1 0 0,0 1 0 0 0,-1-1 0 0 0,1 1 0 0 0,0-1 1 0 0,0 1-1 0 0,0-1 0 0 0,0 1 0 0 0,-1-1 0 0 0,1 1 0 0 0,0 0 1 0 0,-1-1-1 0 0,1 1 0 0 0,0-1 0 0 0,0 1 0 0 0,-1 0 1 0 0,1-1-1 0 0,-1 1 0 0 0,1 0 0 0 0,0-1 0 0 0,-1 1 1 0 0,1 0-1 0 0,-1 0 0 0 0,1-1 0 0 0,-1 1 0 0 0,1 0 1 0 0,-1 0-1 0 0,1 0 0 0 0,-1 0 0 0 0,1 0 0 0 0,-1 0 1 0 0,1 0-1 0 0,-1 0 0 0 0,1 0 0 0 0,-1 0 0 0 0,1 0 1 0 0,-1 0-1 0 0,1 0 0 0 0,-1 0 0 0 0,0 0 0 0 0,-5 1-582 0 0,0 1 0 0 0,0-1 0 0 0,-9 4 0 0 0,12-3 481 0 0,-31 12-363 0 0,2 2 1 0 0,0 1 0 0 0,-50 37-1 0 0,20-7 1759 0 0,-91 91 0 0 0,151-137-1215 0 0,-32 33 836 0 0,1 1-1 0 0,-43 59 0 0 0,72-89-754 0 0,1 0 0 0 0,0 1-1 0 0,0-1 1 0 0,1 1 0 0 0,-3 6-1 0 0,5-11-97 0 0,0-1 0 0 0,-1 1 0 0 0,1 0 1 0 0,0-1-1 0 0,0 1 0 0 0,0 0 0 0 0,0 0 0 0 0,0 0 0 0 0,0-1 0 0 0,0 1 0 0 0,0 0 0 0 0,0 0 0 0 0,0-1 0 0 0,0 2 0 0 0,1-1 10 0 0,0-1 0 0 0,-1 1 0 0 0,1-1 0 0 0,0 1 0 0 0,0 0 0 0 0,-1-1 0 0 0,1 0-1 0 0,0 1 1 0 0,0-1 0 0 0,0 1 0 0 0,0-1 0 0 0,-1 0 0 0 0,1 0 0 0 0,0 1 0 0 0,0-1 0 0 0,0 0-1 0 0,0 0 1 0 0,0 0 0 0 0,0 0 0 0 0,0 0 0 0 0,0 0 0 0 0,0 0 0 0 0,-1-1 0 0 0,3 1 0 0 0,27-7 515 0 0,-25 5-394 0 0,213-80 295 0 0,-200 74-894 0 0,41-17-5320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13823 0 0,'-1'2'630'0'0,"-25"62"236"0"0,-47 140 2016 0 0,48-144-2271 0 0,-43 76 0 0 0,30-72-611 0 0,-2-2 0 0 0,-68 81 0 0 0,36-65 137 0 0,40-44-1590 0 0,0 1-3641 0 0,21-21-520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160 391 10135 0 0,'3'-24'282'0'0,"2"0"0"0"0,1 1 0 0 0,0 0-1 0 0,2 0 1 0 0,1 0 0 0 0,0 1 0 0 0,2 1 0 0 0,22-35-1 0 0,-22 40 53 0 0,1 1 0 0 0,0 1 0 0 0,1 0 0 0 0,1 1 0 0 0,15-12 0 0 0,-20 18-125 0 0,1 1 1 0 0,0 0-1 0 0,0 0 0 0 0,0 1 0 0 0,1 0 0 0 0,-1 0 1 0 0,1 1-1 0 0,1 1 0 0 0,15-3 0 0 0,-22 5-94 0 0,0 1-1 0 0,1-1 0 0 0,-1 1 0 0 0,1 1 1 0 0,-1-1-1 0 0,0 1 0 0 0,1 0 1 0 0,-1 0-1 0 0,0 0 0 0 0,0 1 0 0 0,0-1 1 0 0,6 4-1 0 0,-4-1-1 0 0,0 0 1 0 0,-1 0-1 0 0,1 1 0 0 0,-1 0 1 0 0,0 0-1 0 0,0 1 1 0 0,8 9-1 0 0,-5-3-87 0 0,-1-1 1 0 0,-1 1-1 0 0,0 0 0 0 0,0 1 1 0 0,-1 0-1 0 0,-1 0 0 0 0,0 0 1 0 0,-1 0-1 0 0,3 15 0 0 0,-4-13 54 0 0,-1-1 1 0 0,-1 1-1 0 0,0-1 0 0 0,-1 1 0 0 0,-1-1 0 0 0,0 1 1 0 0,-4 19-1 0 0,2-24 28 0 0,1-1 0 0 0,-1 1 0 0 0,-1-1 1 0 0,0 0-1 0 0,0-1 0 0 0,-1 1 0 0 0,0-1 0 0 0,0 0 0 0 0,-1 0 1 0 0,0 0-1 0 0,-1-1 0 0 0,-7 7 0 0 0,-3 1-108 0 0,-1-1 0 0 0,-1 0 0 0 0,0-2 0 0 0,-1 0 0 0 0,-1-1 0 0 0,1-2 0 0 0,-26 9 0 0 0,-157 37 0 0 0,180-50 0 0 0,-16 1-1344 0 0,-75 4 0 0 0,96-10-170 0 0,4-3-20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48 222 15663 0 0,'0'0'356'0'0,"0"0"50"0"0,3 1 20 0 0,2 3-351 0 0,0 1 0 0 0,0-1 0 0 0,-1 1 0 0 0,1 0 0 0 0,5 7 1 0 0,10 13 1437 0 0,-18-24-1410 0 0,-1 0 1 0 0,1 0-1 0 0,0 0 0 0 0,-1 0 0 0 0,1 0 1 0 0,0 0-1 0 0,0 0 0 0 0,0 0 0 0 0,0-1 1 0 0,-1 1-1 0 0,1-1 0 0 0,0 1 0 0 0,0-1 0 0 0,0 0 1 0 0,0 0-1 0 0,0 0 0 0 0,0 0 0 0 0,0 0 1 0 0,0 0-1 0 0,0 0 0 0 0,4-2 0 0 0,2 0-7 0 0,1-1-1 0 0,-1 0 1 0 0,12-7-1 0 0,-14 7-92 0 0,61-29 218 0 0,-1-4 0 0 0,84-60 0 0 0,-101 63-767 0 0,-30 21 526 0 0,-1 0-1 0 0,19-18 1 0 0,-26 17 19 0 0,-11 13 1 0 0,0 0 0 0 0,0 0 0 0 0,0 0 0 0 0,0 0 0 0 0,0-1 0 0 0,0 1 0 0 0,0 0 1 0 0,0 0-1 0 0,0 0 0 0 0,0 0 0 0 0,0-1 0 0 0,0 1 0 0 0,0 0 0 0 0,0 0 0 0 0,0 0 0 0 0,0 0 0 0 0,0-1 1 0 0,0 1-1 0 0,0 0 0 0 0,0 0 0 0 0,0 0 0 0 0,0 0 0 0 0,0-1 0 0 0,0 1 0 0 0,0 0 0 0 0,0 0 0 0 0,-1 0 1 0 0,1 0-1 0 0,0 0 0 0 0,0-1 0 0 0,0 1 0 0 0,0 0 0 0 0,0 0 0 0 0,-1 0 0 0 0,-8-1-74 0 0,5 1-49 0 0,-1 1-1 0 0,1-1 1 0 0,-1 1-1 0 0,1 0 1 0 0,0 1-1 0 0,-1-1 1 0 0,1 1-1 0 0,-7 4 0 0 0,-32 21-544 0 0,40-25 638 0 0,-76 54-4 0 0,2 5 0 0 0,-125 127 0 0 0,190-175 79 0 0,-60 67 898 0 0,58-63-635 0 0,1 0 0 0 0,-21 37 0 0 0,32-50-306 0 0,0 1 0 0 0,1-1-1 0 0,-1 1 1 0 0,1-1 0 0 0,0 1 0 0 0,0 0-1 0 0,0 0 1 0 0,1 0 0 0 0,0 9 0 0 0,0-12-2 0 0,0 0-1 0 0,0-1 1 0 0,0 1 0 0 0,0 0 0 0 0,1-1 0 0 0,-1 1 0 0 0,1-1 0 0 0,-1 1 0 0 0,1 0 0 0 0,0-1 0 0 0,0 1 0 0 0,0-1 0 0 0,-1 0 0 0 0,1 1 0 0 0,0-1 0 0 0,1 0 0 0 0,-1 1 0 0 0,0-1 0 0 0,0 0 0 0 0,1 0 0 0 0,-1 0 0 0 0,0 0 0 0 0,1 0 0 0 0,-1 0-1 0 0,1-1 1 0 0,-1 1 0 0 0,1 0 0 0 0,-1-1 0 0 0,1 1 0 0 0,0-1 0 0 0,-1 0 0 0 0,4 1 0 0 0,3 0-157 0 0,0-1-1 0 0,0-1 1 0 0,0 1-1 0 0,0-1 0 0 0,0 0 1 0 0,0-1-1 0 0,8-3 1 0 0,54-21-6140 0 0,-68 24 5806 0 0,32-12-5309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101 396 11975 0 0,'-12'17'361'0'0,"6"-9"-203"0"0,1 0 1 0 0,-1-1-1 0 0,0 0 1 0 0,-1-1 0 0 0,-13 12-1 0 0,-9 6 523 0 0,19-14 6205 0 0,82-81-5554 0 0,89-68 1 0 0,-56 69-1333 0 0,0 1 0 0 0,20-16 0 0 0,-103 73 0 0 0,1 0 0 0 0,1 1 0 0 0,43-14 0 0 0,-60 24 0 0 0,1-1 0 0 0,-1 1 0 0 0,0 0 0 0 0,0 0 0 0 0,15 1 0 0 0,-21 0 0 0 0,1 0 0 0 0,-1 0 0 0 0,1 0 0 0 0,-1 0 0 0 0,1 1 0 0 0,-1-1 0 0 0,1 0 0 0 0,-1 1 0 0 0,1-1 0 0 0,-1 1 0 0 0,0 0 0 0 0,1-1 0 0 0,-1 1 0 0 0,0 0 0 0 0,0 0 0 0 0,1 0 0 0 0,-1 0 0 0 0,0 0 0 0 0,0 0 0 0 0,0 0 0 0 0,0 0 0 0 0,0 0 0 0 0,0 0 0 0 0,-1 1 0 0 0,1-1 0 0 0,0 0 0 0 0,-1 1 0 0 0,1-1 0 0 0,0 0 0 0 0,-1 1 0 0 0,0-1 0 0 0,1 1 0 0 0,-1-1 0 0 0,0 1 0 0 0,0 2 0 0 0,0 4 0 0 0,-1 1 0 0 0,-1-1 0 0 0,1 0 0 0 0,-1 0 0 0 0,-1 1 0 0 0,0-2 0 0 0,0 1 0 0 0,-7 12 0 0 0,-38 59 0 0 0,41-69 0 0 0,-88 110 0 0 0,33-45 0 0 0,57-69 0 0 0,1 0 0 0 0,-1 0 0 0 0,1 1 0 0 0,1-1 0 0 0,-1 1 0 0 0,-3 11 0 0 0,7-17-62 0 0,-1 0-1 0 0,1 0 1 0 0,0 0-1 0 0,0 0 1 0 0,0 0-1 0 0,0 0 1 0 0,0 0-1 0 0,0 0 1 0 0,0 0-1 0 0,0 0 1 0 0,0 0-1 0 0,0 0 1 0 0,0 0-1 0 0,1 0 1 0 0,-1 0-1 0 0,0-1 1 0 0,1 1-1 0 0,-1 0 1 0 0,1 0-1 0 0,-1 0 1 0 0,1 0-1 0 0,-1 0 1 0 0,1-1-1 0 0,0 1 1 0 0,-1 0-1 0 0,1 0 1 0 0,0-1-1 0 0,0 1 1 0 0,0 0-1 0 0,-1-1 1 0 0,1 1-1 0 0,0-1 1 0 0,0 1-1 0 0,0-1 1 0 0,0 0-1 0 0,0 1 1 0 0,0-1 0 0 0,0 0-1 0 0,0 0 1 0 0,2 1-1 0 0,2 0-445 0 0,1 0 0 0 0,0-1 0 0 0,0 1 0 0 0,-1-1 0 0 0,9-1 0 0 0,23-5-1538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1439 17503 0 0,'-1'0'399'0'0,"-14"6"515"0"0,6-2-778 0 0,1 0 0 0 0,-1-1 0 0 0,1-1-1 0 0,-15 3 1 0 0,-13-2 1173 0 0,33-4-1260 0 0,1 1 0 0 0,0 0 0 0 0,0 0 1 0 0,0-1-1 0 0,0 1 0 0 0,-1-1 1 0 0,1 1-1 0 0,0-1 0 0 0,0 0 1 0 0,0 0-1 0 0,0 0 0 0 0,1 0 1 0 0,-1 0-1 0 0,-2-2 0 0 0,3 2 1 0 0,1 0 1 0 0,0 1-1 0 0,0-1 0 0 0,-1 1 0 0 0,1-1 0 0 0,0 0 1 0 0,0 1-1 0 0,0-1 0 0 0,0 0 0 0 0,0 1 0 0 0,0-1 1 0 0,0 0-1 0 0,0 1 0 0 0,0-1 0 0 0,0 0 0 0 0,0 1 0 0 0,0-1 1 0 0,0 1-1 0 0,1-1 0 0 0,-1 0 0 0 0,0 1 0 0 0,1-2 1 0 0,7-15 482 0 0,-6 14-410 0 0,13-21-169 0 0,1 0 1 0 0,1 1-1 0 0,20-21 0 0 0,-9 10-482 0 0,28-34-343 0 0,115-131 626 0 0,-153 181 139 0 0,1 1 0 0 0,0 1 0 0 0,30-19 0 0 0,-42 31 49 0 0,1-1 0 0 0,0 1 1 0 0,0 0-1 0 0,0 0 0 0 0,0 1 0 0 0,1 1 0 0 0,-1-1 1 0 0,1 1-1 0 0,0 0 0 0 0,0 1 0 0 0,-1 0 0 0 0,19 1 1 0 0,-23 1 115 0 0,0-1 1 0 0,0 1 0 0 0,0 0 0 0 0,0 0 0 0 0,0 1 0 0 0,0-1 0 0 0,-1 1 0 0 0,1 0 0 0 0,0 0 0 0 0,-1 0 0 0 0,0 1-1 0 0,1-1 1 0 0,-1 1 0 0 0,0-1 0 0 0,0 1 0 0 0,0 0 0 0 0,-1 0 0 0 0,1 1 0 0 0,2 3 0 0 0,-1 0-69 0 0,-1 0-1 0 0,0 0 1 0 0,0 0 0 0 0,0 1 0 0 0,-1-1 0 0 0,0 1 0 0 0,0-1-1 0 0,-1 1 1 0 0,1 8 0 0 0,-2-7 148 0 0,0-1 1 0 0,-1 1-1 0 0,0-1 0 0 0,-1 1 1 0 0,1-1-1 0 0,-2 0 0 0 0,1 1 0 0 0,-8 14 1 0 0,2-5 125 0 0,-2-1-1 0 0,-19 29 1 0 0,15-27-390 0 0,0 0 0 0 0,-1-2 0 0 0,-1 1 0 0 0,-1-2-1 0 0,0 0 1 0 0,-31 20 0 0 0,13-12-557 0 0,-43 26-894 0 0,70-45 1283 0 0,-1-1-1 0 0,0 0 1 0 0,0-1 0 0 0,0 0 0 0 0,0 0 0 0 0,0-1-1 0 0,-14 1 1 0 0,22-3 217 0 0,0 0-1 0 0,1 0 0 0 0,-1 0 1 0 0,0 0-1 0 0,0 0 0 0 0,1 0 1 0 0,-1 0-1 0 0,0 0 0 0 0,1 0 1 0 0,-1 0-1 0 0,0-1 0 0 0,1 1 1 0 0,-1 0-1 0 0,0-1 0 0 0,1 1 1 0 0,-1 0-1 0 0,1-1 0 0 0,-1 1 1 0 0,0-1-1 0 0,1 1 0 0 0,-1-1 1 0 0,1 1-1 0 0,0-1 0 0 0,-1 1 1 0 0,1-1-1 0 0,-1 1 0 0 0,1-1 1 0 0,0 0-1 0 0,-1-1 0 0 0,0 1-244 0 0,1-1 0 0 0,-1 0-1 0 0,1 0 1 0 0,0 0 0 0 0,0 0-1 0 0,-1 0 1 0 0,1 0 0 0 0,1 0-1 0 0,-1-3 1 0 0,5-13-4454 0 0</inkml:trace>
  <inkml:trace contextRef="#ctx0" brushRef="#br0" timeOffset="1">1380 0 15663 0 0,'-2'1'356'0'0,"-5"5"-244"0"0,0 0 0 0 0,0 0 0 0 0,0 0-1 0 0,-10 13 1 0 0,-22 36 538 0 0,16-23-495 0 0,-180 275-155 0 0,72-102 0 0 0,59-90 0 0 0,5 4 0 0 0,-77 184 0 0 0,91-185-2381 0 0,47-105-3078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1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4 187 17503 0 0,'0'0'35'0'0,"-1"-1"0"0"0,1 1 0 0 0,0 0 0 0 0,0-1 0 0 0,-1 1 0 0 0,1 0 0 0 0,0-1 0 0 0,0 1 0 0 0,-1-1 0 0 0,1 1 0 0 0,0 0 0 0 0,0-1 0 0 0,0 1 0 0 0,0-1 0 0 0,0 1 0 0 0,0-1 0 0 0,0 1 0 0 0,0 0 0 0 0,0-1 0 0 0,0 1 0 0 0,0-1 0 0 0,0 1 0 0 0,0-1 0 0 0,0 1 0 0 0,0-1 0 0 0,0 1 0 0 0,0 0 0 0 0,1-1 0 0 0,-1 1 0 0 0,0-1 0 0 0,16-3 774 0 0,-14 3-799 0 0,14 0 224 0 0,0 0-1 0 0,25 3 0 0 0,-21-1 145 0 0,20-2 0 0 0,2-3-175 0 0,-1-2 0 0 0,58-16-1 0 0,-78 14-202 0 0,-1 0 0 0 0,0-1 0 0 0,0-1 0 0 0,-1-1 0 0 0,-1-1 0 0 0,25-20 0 0 0,-39 29 0 0 0,-1 0 0 0 0,1 0 0 0 0,-1 0 0 0 0,1-1 0 0 0,-1 1 0 0 0,0-1 0 0 0,0 0 0 0 0,4-8 0 0 0,-7 12-7 0 0,0 0 1 0 0,0 0-1 0 0,0-1 0 0 0,0 1 1 0 0,0 0-1 0 0,0 0 0 0 0,0-1 1 0 0,0 1-1 0 0,0 0 0 0 0,0 0 1 0 0,0-1-1 0 0,0 1 0 0 0,0 0 1 0 0,0 0-1 0 0,0-1 0 0 0,0 1 0 0 0,0 0 1 0 0,0 0-1 0 0,-1 0 0 0 0,1-1 1 0 0,0 1-1 0 0,0 0 0 0 0,0 0 1 0 0,0 0-1 0 0,0-1 0 0 0,-1 1 1 0 0,1 0-1 0 0,0 0 0 0 0,0 0 0 0 0,0-1 1 0 0,0 1-1 0 0,-1 0 0 0 0,1 0 1 0 0,0 0-1 0 0,0 0 0 0 0,-1 0 1 0 0,1 0-1 0 0,0 0 0 0 0,0 0 1 0 0,-1-1-1 0 0,1 1 0 0 0,0 0 1 0 0,0 0-1 0 0,-1 0 0 0 0,1 0 0 0 0,0 0 1 0 0,0 0-1 0 0,-1 0 0 0 0,1 0 1 0 0,0 1-1 0 0,0-1 0 0 0,0 0 1 0 0,-1 0-1 0 0,1 0 0 0 0,0 0 1 0 0,0 0-1 0 0,-1 0 0 0 0,1 0 1 0 0,0 1-1 0 0,-12 1-302 0 0,1 0-1 0 0,-1 2 1 0 0,1-1 0 0 0,0 2-1 0 0,0-1 1 0 0,-10 7 0 0 0,-61 41-787 0 0,33-20 1153 0 0,15-10 412 0 0,0 2 0 0 0,-35 32 1 0 0,52-40-445 0 0,1 1-1 0 0,0 0 1 0 0,1 1 0 0 0,1 1 0 0 0,-16 26 0 0 0,29-43 11 0 0,0-1-1 0 0,1 0 1 0 0,-1 1 0 0 0,0-1-1 0 0,1 1 1 0 0,-1-1 0 0 0,1 1-1 0 0,0-1 1 0 0,-1 1 0 0 0,1-1-1 0 0,0 1 1 0 0,0 0 0 0 0,0-1-1 0 0,0 1 1 0 0,0-1 0 0 0,0 1-1 0 0,0 0 1 0 0,1-1-1 0 0,-1 1 1 0 0,1-1 0 0 0,-1 1-1 0 0,1-1 1 0 0,0 1 0 0 0,-1-1-1 0 0,1 0 1 0 0,0 1 0 0 0,0-1-1 0 0,0 0 1 0 0,0 0 0 0 0,0 1-1 0 0,0-1 1 0 0,0 0-1 0 0,0 0 1 0 0,1 0 0 0 0,-1 0-1 0 0,0 0 1 0 0,1-1 0 0 0,-1 1-1 0 0,0 0 1 0 0,1-1 0 0 0,-1 1-1 0 0,1-1 1 0 0,-1 1 0 0 0,1-1-1 0 0,0 0 1 0 0,-1 1 0 0 0,1-1-1 0 0,1 0 1 0 0,15 0-1231 0 0,-1 0 1 0 0,34-5-1 0 0,-16 0-5288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2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38 461 13823 0 0,'-1'0'630'0'0,"-7"4"111"0"0,-3 1-546 0 0,-6 0 5398 0 0,21-16-4197 0 0,-1 5-1209 0 0,0 0 1 0 0,1 1-1 0 0,-1-1 1 0 0,1 1 0 0 0,0 0-1 0 0,1 0 1 0 0,7-7-1 0 0,41-29 607 0 0,-34 27-515 0 0,166-110 217 0 0,-59 42-376 0 0,-91 57-120 0 0,4-2 0 0 0,0 1 0 0 0,85-40 0 0 0,-120 64 0 0 0,0 1 0 0 0,0 0 0 0 0,0-1 0 0 0,0 2 0 0 0,1-1 0 0 0,7 0 0 0 0,-12 1 0 0 0,1 0 0 0 0,-1 0 0 0 0,1 0 0 0 0,-1 0 0 0 0,1 0 0 0 0,-1 0 0 0 0,1 0 0 0 0,-1 0 0 0 0,1 0 0 0 0,-1 0 0 0 0,1 0 0 0 0,-1 1 0 0 0,0-1 0 0 0,1 0 0 0 0,-1 0 0 0 0,1 1 0 0 0,-1-1 0 0 0,1 0 0 0 0,-1 0 0 0 0,1 1 0 0 0,0 1 0 0 0,-1 0 0 0 0,1-1 0 0 0,-1 1 0 0 0,1 0 0 0 0,-1-1 0 0 0,0 1 0 0 0,0 0 0 0 0,1-1 0 0 0,-1 1 0 0 0,0 0 0 0 0,-1-1 0 0 0,1 1 0 0 0,0 0 0 0 0,0 0 0 0 0,-1-1 0 0 0,0 3 0 0 0,-10 27 0 0 0,-6-3 0 0 0,0 0 0 0 0,-36 42 0 0 0,-33 24 0 0 0,82-89 0 0 0,-5 5 0 0 0,1 0 0 0 0,0 1 0 0 0,-11 21 0 0 0,-5 7 0 0 0,22-36 0 0 0,0 0 0 0 0,0-1 0 0 0,0 1 0 0 0,1 1 0 0 0,-1-1 0 0 0,1 0 0 0 0,0 0 0 0 0,-1 0 0 0 0,2 1 0 0 0,-1-1 0 0 0,0 1 0 0 0,1-1 0 0 0,-1 0 0 0 0,1 1 0 0 0,0 5 0 0 0,5 1 0 0 0,-4-9-115 0 0,1 0 0 0 0,0 0 0 0 0,-1 0 1 0 0,1 0-1 0 0,0 0 0 0 0,0 0 0 0 0,0 0 0 0 0,0-1 0 0 0,0 1 0 0 0,-1-1 0 0 0,1 1 0 0 0,0-1 0 0 0,0 0 1 0 0,0 0-1 0 0,0 0 0 0 0,4 0 0 0 0,32-6-3089 0 0,-31 4 2751 0 0,30-6-1593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2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15663 0 0,'0'0'356'0'0,"0"0"50"0"0,-1 3 20 0 0,-1 1-382 0 0,0 0-1 0 0,0 0 0 0 0,-1 0 1 0 0,1 0-1 0 0,-1 0 0 0 0,0 0 1 0 0,0-1-1 0 0,-1 0 0 0 0,1 1 1 0 0,-1-1-1 0 0,-4 3 0 0 0,-10 10 40 0 0,-36 37 1141 0 0,11-13-815 0 0,-40 51-1 0 0,75-81-187 0 0,-15 19 586 0 0,-35 55 0 0 0,52-73-793 0 0,1-1 0 0 0,0 1 0 0 0,0-1 1 0 0,1 1-1 0 0,1 1 0 0 0,0-1 0 0 0,1 0 0 0 0,0 1 0 0 0,-1 22 0 0 0,3-32 33 0 0,0-1 1 0 0,0 1-1 0 0,1-1 0 0 0,-1 1 0 0 0,0-1 1 0 0,1 0-1 0 0,-1 1 0 0 0,1-1 1 0 0,0 1-1 0 0,-1-1 0 0 0,1 0 0 0 0,0 1 1 0 0,0-1-1 0 0,0 0 0 0 0,0 0 0 0 0,0 0 1 0 0,0 0-1 0 0,0 0 0 0 0,0 0 0 0 0,1 0 1 0 0,-1 0-1 0 0,0 0 0 0 0,1-1 0 0 0,-1 1 1 0 0,0 0-1 0 0,1-1 0 0 0,-1 1 1 0 0,1-1-1 0 0,-1 1 0 0 0,1-1 0 0 0,-1 0 1 0 0,2 0-1 0 0,4 1-113 0 0,1 0-1 0 0,-1 0 1 0 0,0-1 0 0 0,1-1 0 0 0,9 0 0 0 0,11-4-1196 0 0,1-1 1 0 0,-1-1-1 0 0,46-19 0 0 0,-40 12-5222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2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212 134 15663 0 0,'0'0'356'0'0,"0"1"50"0"0,-1 4-301 0 0,-1-2 1 0 0,1 1 0 0 0,-1 0 0 0 0,0 0-1 0 0,0 0 1 0 0,-2 3 0 0 0,-7 11 112 0 0,11-17-217 0 0,-11 21 741 0 0,1 0 0 0 0,1 1-1 0 0,-8 32 1 0 0,16-54-696 0 0,1 1-1 0 0,0-1 0 0 0,-1 1 1 0 0,1 0-1 0 0,0-1 0 0 0,0 1 1 0 0,0 0-1 0 0,0-1 0 0 0,0 1 1 0 0,0 0-1 0 0,1-1 0 0 0,-1 1 1 0 0,0-1-1 0 0,1 1 1 0 0,-1-1-1 0 0,1 1 0 0 0,0-1 1 0 0,-1 1-1 0 0,1-1 0 0 0,0 1 1 0 0,0-1-1 0 0,0 0 0 0 0,0 1 1 0 0,2 1-1 0 0,-1-2-18 0 0,0 0 0 0 0,1 0-1 0 0,-1 0 1 0 0,0 0 0 0 0,0 0 0 0 0,1 0 0 0 0,-1 0-1 0 0,0-1 1 0 0,1 0 0 0 0,-1 1 0 0 0,1-1 0 0 0,-1 0-1 0 0,0 0 1 0 0,1 0 0 0 0,4-1 0 0 0,21-4 315 0 0,0-1 0 0 0,0-1 1 0 0,-1-1-1 0 0,44-20 0 0 0,-36 11-377 0 0,0-2 0 0 0,59-41-1 0 0,-49 28-41 0 0,37-29 220 0 0,-72 53-384 0 0,0-1-1 0 0,-1-1 0 0 0,0 0 1 0 0,-1 0-1 0 0,12-18 0 0 0,-19 26 175 0 0,-1 1 0 0 0,1 0 0 0 0,0-1 0 0 0,0 1 0 0 0,-1-1 0 0 0,1 1 0 0 0,-1-1-1 0 0,0 1 1 0 0,1-1 0 0 0,-1 1 0 0 0,0-1 0 0 0,0 0 0 0 0,0-1 0 0 0,0 2 31 0 0,0 1 0 0 0,-1-1 1 0 0,1 0-1 0 0,0 1 0 0 0,-1-1 0 0 0,1 0 1 0 0,0 1-1 0 0,-1-1 0 0 0,1 1 0 0 0,-1-1 1 0 0,1 1-1 0 0,-1-1 0 0 0,1 1 0 0 0,-1-1 0 0 0,1 1 1 0 0,-1-1-1 0 0,0 1 0 0 0,1-1 0 0 0,-1 1 1 0 0,1 0-1 0 0,-1 0 0 0 0,0-1 0 0 0,0 1 1 0 0,1 0-1 0 0,-1 0 0 0 0,0 0 0 0 0,1-1 0 0 0,-1 1 1 0 0,0 0-1 0 0,0 0 0 0 0,-10 0-18 0 0,-1 0 0 0 0,1 0 0 0 0,0 1 0 0 0,1 1 0 0 0,-1 0 0 0 0,0 0 0 0 0,-20 8 0 0 0,-3 3-34 0 0,-33 18 0 0 0,-4 9 88 0 0,2 2 0 0 0,2 4 0 0 0,-100 87 0 0 0,93-62 92 0 0,65-60-41 0 0,0-1 1 0 0,1 2 0 0 0,0-1-1 0 0,1 1 1 0 0,-9 17 0 0 0,15-26 16 0 0,0 0 1 0 0,0 0 0 0 0,1 0-1 0 0,-1 0 1 0 0,0 0 0 0 0,1 0-1 0 0,0 0 1 0 0,-1 0 0 0 0,1 0-1 0 0,1 1 1 0 0,-1-1 0 0 0,0 0 0 0 0,1 0-1 0 0,0 3 1 0 0,1-1 34 0 0,0-1 1 0 0,0 1-1 0 0,0-1 1 0 0,0 1-1 0 0,1-1 1 0 0,0 0-1 0 0,0 0 1 0 0,4 4-1 0 0,2 1 160 0 0,1 1 1 0 0,1-2 0 0 0,0 0-1 0 0,0 0 1 0 0,18 9-1 0 0,6 1 5 0 0,0-1 0 0 0,1-2 0 0 0,1-1 0 0 0,1-2 0 0 0,-1-2 0 0 0,2-1 0 0 0,76 6 0 0 0,-73-11-1912 0 0,1-1-3750 0 0,-26-1-2568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11975 0 0,'0'0'267'0'0,"0"0"42"0"0,1 0 17 0 0,4-1-260 0 0,-1 0 1 0 0,1 0 0 0 0,-1 0-1 0 0,1 1 1 0 0,5 0 0 0 0,-8 0-66 0 0,0 0 0 0 0,-1 0 0 0 0,1 0 0 0 0,0 0 1 0 0,-1 0-1 0 0,1 1 0 0 0,0-1 0 0 0,2 2 0 0 0,-3-2-1 0 0,0 1-1 0 0,0 0 0 0 0,0 0 1 0 0,0 0-1 0 0,-1 0 0 0 0,1 0 1 0 0,0 0-1 0 0,0 0 0 0 0,-1 0 1 0 0,1 0-1 0 0,-1 0 0 0 0,1 1 0 0 0,-1-1 1 0 0,0 0-1 0 0,1 0 0 0 0,-1 2 1 0 0,3 25 143 0 0,-2-18 161 0 0,1 37 495 0 0,-5 80 0 0 0,-1-39-350 0 0,-21 473 1156 0 0,20-493-1470 0 0,-15 301 1778 0 0,20-356-2205 0 0,1-1 0 0 0,3 17 0 0 0,-4-27-216 0 0,0-2-72 0 0,0 0-285 0 0,0 0-126 0 0,0 0-29 0 0,0 0-4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2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0,'0'0'267'0'0,"0"0"42"0"0,0 0 17 0 0,0 0-28 0 0,2 1-196 0 0,-1 2-95 0 0,0-2-7 0 0,0 1 0 0 0,0-1 1 0 0,0 0-1 0 0,0 0 0 0 0,0 0 0 0 0,0 0 0 0 0,0 0 0 0 0,0-1 1 0 0,1 1-1 0 0,-1 0 0 0 0,0 0 0 0 0,1-1 0 0 0,-1 1 0 0 0,0-1 1 0 0,1 1-1 0 0,-1-1 0 0 0,0 0 0 0 0,4 1 0 0 0,3 0 0 0 0,-6-1 0 0 0,1 0 0 0 0,-1 0 0 0 0,1 0 0 0 0,0 0 0 0 0,-1 1 0 0 0,1-1 0 0 0,2 2 0 0 0,4 1-131 0 0,-7-2-203 0 0,1 0 0 0 0,-1 0 1 0 0,1 0-1 0 0,-1-1 0 0 0,1 1 0 0 0,-1-1 1 0 0,4 1-1 0 0,-6-1-689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61 13823 0 0,'0'0'315'0'0,"0"0"45"0"0,0 0 21 0 0,-2-1-49 0 0,0 0-236 0 0,-10-11-68 0 0,-2-10 895 0 0,14 21-414 0 0,-1 0-66 0 0,1 0-444 0 0,-1 1 1 0 0,1 0-1 0 0,0-1 0 0 0,-1 1 1 0 0,1 0-1 0 0,0-1 0 0 0,0 1 1 0 0,-1-1-1 0 0,1 1 0 0 0,0 0 1 0 0,0-1-1 0 0,0 1 0 0 0,0-1 1 0 0,0 1-1 0 0,0-1 0 0 0,0 1 1 0 0,-1 0-1 0 0,1-1 0 0 0,0 1 1 0 0,0-1-1 0 0,1 1 0 0 0,-1-1 1 0 0,0 1-1 0 0,0-1 0 0 0,0 1 1 0 0,0 0-1 0 0,0-1 0 0 0,0 1 1 0 0,1-1-1 0 0,-1 1 0 0 0,0 0 1 0 0,0-1-1 0 0,1 1 0 0 0,-1-1 1 0 0,0 1-1 0 0,0 0 0 0 0,1-1 1 0 0,-1 1-1 0 0,1 0 0 0 0,-1 0 1 0 0,0-1-1 0 0,1 1 0 0 0,-1 0 1 0 0,0 0-1 0 0,1 0 0 0 0,-1-1 1 0 0,1 1-1 0 0,-1 0 0 0 0,1 0 1 0 0,-1 0-1 0 0,0 0 0 0 0,1 0 1 0 0,0 0-1 0 0,7-2-677 0 0,0 1 0 0 0,0 0 0 0 0,-1 0 0 0 0,13 2 0 0 0,-9-1 67 0 0,16 0-923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 10135 0 0,'0'0'231'0'0,"0"0"29"0"0,0 0 19 0 0,0-1-41 0 0,1-3-112 0 0,-1 3 267 0 0,0 1 106 0 0,0 0 11 0 0,0 0 2 0 0,0 0 0 0 0,0 0 0 0 0,0 0 0 0 0,0 0 0 0 0,0 0 0 0 0,0 0 0 0 0,0 0 0 0 0,0 0-69 0 0,0 1-428 0 0,0 0 1 0 0,0 0-1 0 0,0 0 1 0 0,-1 0-1 0 0,1 0 1 0 0,0 0-1 0 0,-1 0 1 0 0,1 0-1 0 0,-1 0 1 0 0,1 0-1 0 0,-2 1 1 0 0,0 1 35 0 0,-62 118 1882 0 0,32-66-1890 0 0,-44 72-43 0 0,11-19 0 0 0,-17 26-845 0 0,27-44-2731 0 0,54-89-1883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134 228 11975 0 0,'-10'-12'547'0'0,"8"9"-11"0"0,-14 1-320 0 0,15 2-170 0 0,0-1 1 0 0,0 1 0 0 0,0 0 0 0 0,-1 0 0 0 0,1-1 0 0 0,0 1-1 0 0,0 0 1 0 0,-1 0 0 0 0,1 0 0 0 0,0 1 0 0 0,0-1-1 0 0,-1 0 1 0 0,1 0 0 0 0,0 1 0 0 0,0-1 0 0 0,-1 1 0 0 0,1-1-1 0 0,0 1 1 0 0,-1 0 0 0 0,-5 4 203 0 0,0-1 0 0 0,0 2 0 0 0,1-1 0 0 0,0 1 0 0 0,0 0 0 0 0,0 0 0 0 0,1 1 0 0 0,0-1 0 0 0,0 1 0 0 0,1 1 0 0 0,-6 9 0 0 0,9-13-240 0 0,0-1-1 0 0,-1 1 1 0 0,2 0-1 0 0,-1-1 1 0 0,0 1 0 0 0,1 0-1 0 0,-1 0 1 0 0,1 0 0 0 0,0 0-1 0 0,0 0 1 0 0,1 0 0 0 0,-1-1-1 0 0,1 1 1 0 0,0 0 0 0 0,0 0-1 0 0,0-1 1 0 0,3 5-1 0 0,-3-4-5 0 0,1-1-1 0 0,1 0 0 0 0,-1-1 1 0 0,0 1-1 0 0,1 0 1 0 0,-1 0-1 0 0,1-1 0 0 0,0 0 1 0 0,0 0-1 0 0,0 1 0 0 0,0-2 1 0 0,0 1-1 0 0,0 0 0 0 0,1-1 1 0 0,-1 1-1 0 0,1-1 0 0 0,-1 0 1 0 0,6 1-1 0 0,4 0 205 0 0,1 0 0 0 0,-1-1 0 0 0,1 0 1 0 0,18-2-1 0 0,55-9 631 0 0,-36 0-180 0 0,76-26 0 0 0,47-27 103 0 0,-113 39-714 0 0,18-6-84 0 0,220-79 304 0 0,6 21 956 0 0,-236 73-1269 0 0,0 3 1 0 0,0 3-1 0 0,1 3 0 0 0,0 3 1 0 0,74 6-1 0 0,-132-2-552 0 0,0 0 0 0 0,-1 1 0 0 0,1 1 0 0 0,-1-1 0 0 0,1 2 0 0 0,-1-1 0 0 0,0 2 0 0 0,20 10 0 0 0,-20-6-938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117 158 13823 0 0,'0'0'630'0'0,"0"0"-13"0"0,-1 2-393 0 0,-30 61-199 0 0,12-17 39 0 0,6-19 111 0 0,1 1 0 0 0,2 1 0 0 0,1 0 0 0 0,-9 48 0 0 0,17-74-132 0 0,0 4 133 0 0,0 1 1 0 0,1 0-1 0 0,-1 0 0 0 0,1 0 1 0 0,2 13-1 0 0,-2-20-175 0 0,1 0 1 0 0,-1-1-1 0 0,0 1 0 0 0,0 0 0 0 0,0 0 0 0 0,1-1 0 0 0,-1 1 0 0 0,0 0 1 0 0,1-1-1 0 0,-1 1 0 0 0,1 0 0 0 0,-1-1 0 0 0,2 2 0 0 0,-1-1-2 0 0,1 0 0 0 0,0 0 1 0 0,0 0-1 0 0,0 0 0 0 0,0 0 0 0 0,0 0 0 0 0,0 0 0 0 0,1-1 0 0 0,-1 1 0 0 0,0-1 0 0 0,0 0 0 0 0,0 1 1 0 0,0-1-1 0 0,1 0 0 0 0,-1 0 0 0 0,0-1 0 0 0,0 1 0 0 0,0 0 0 0 0,3-1 0 0 0,2-1 19 0 0,0 0 0 0 0,0 0 0 0 0,0-1 0 0 0,11-6 0 0 0,12-9 657 0 0,42-34 0 0 0,-31 21-214 0 0,197-148-360 0 0,-237 179-149 0 0,-1-1 0 0 0,1 1 0 0 0,-1 0-1 0 0,0-1 1 0 0,1 1 0 0 0,-1-1 0 0 0,1 1 0 0 0,-1 0-1 0 0,1 0 1 0 0,-1-1 0 0 0,1 1 0 0 0,-1 0 0 0 0,1 0 0 0 0,-1 0-1 0 0,1-1 1 0 0,0 1 0 0 0,-1 0 0 0 0,1 0 0 0 0,-1 0-1 0 0,2 0 1 0 0,-1 13-868 0 0,-2 0 1066 0 0,-1 0 0 0 0,0 0 0 0 0,-1-1 0 0 0,0 1 1 0 0,-6 14-1 0 0,-4 14 333 0 0,0 8 14 0 0,4-20-475 0 0,1 1 0 0 0,2 0 1 0 0,1-1-1 0 0,-1 37 0 0 0,6-64-22 0 0,0 0 0 0 0,0 0 0 0 0,0 0 0 0 0,0 0 0 0 0,1 0 0 0 0,-1 0 0 0 0,1 0 0 0 0,0 0 0 0 0,1 3 0 0 0,4 2 0 0 0,-4-6 34 0 0,-1 0-1 0 0,1-1 1 0 0,0 1-1 0 0,-1-1 0 0 0,1 0 1 0 0,0 1-1 0 0,0-1 1 0 0,-1 0-1 0 0,1 0 1 0 0,0 0-1 0 0,0 0 1 0 0,-1-1-1 0 0,1 1 0 0 0,0 0 1 0 0,0-1-1 0 0,2 0 1 0 0,29-13 799 0 0,-31 13-795 0 0,22-12 501 0 0,-1-2 0 0 0,0 0 0 0 0,26-23 0 0 0,-13 7-289 0 0,33-39 0 0 0,-50 47-241 0 0,-1 0 0 0 0,-1-1 0 0 0,21-40-1 0 0,31-83-444 0 0,-62 133 42 0 0,0 0 0 0 0,1 0 0 0 0,0 1 1 0 0,1 0-1 0 0,14-17 0 0 0,-16 23-238 0 0,0 0 1 0 0,0 0-1 0 0,1 0 0 0 0,0 1 1 0 0,0 0-1 0 0,1 0 0 0 0,0 1 0 0 0,0 0 1 0 0,12-4-1 0 0,-2 3-4823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324 134 15663 0 0,'7'-8'364'0'0,"-1"1"0"0"0,11-18 0 0 0,4-6 264 0 0,-18 29-628 0 0,-1-1 0 0 0,0 0 0 0 0,0 0 0 0 0,-1 0 0 0 0,1 0 0 0 0,-1 0 0 0 0,1 0 0 0 0,-1-1 0 0 0,1-4 0 0 0,-2 7 0 0 0,1 0 0 0 0,-1 0 0 0 0,0 0 0 0 0,0 0 0 0 0,0 1 0 0 0,0-1 0 0 0,0 0 0 0 0,-1 0 0 0 0,1 0 0 0 0,0 0 0 0 0,0 0 0 0 0,-1 0 0 0 0,1 0 0 0 0,0 0 0 0 0,-1 0 0 0 0,1 1 0 0 0,-1-1 0 0 0,1 0 0 0 0,-1 0 0 0 0,1 0 0 0 0,-1 1 0 0 0,0-1 0 0 0,1 0 0 0 0,-1 1 0 0 0,0-1 0 0 0,1 1 0 0 0,-1-1 0 0 0,0 1 0 0 0,0-1 0 0 0,0 1 0 0 0,0-1 0 0 0,1 1 0 0 0,-1 0 0 0 0,0-1 0 0 0,0 1 0 0 0,0 0 0 0 0,0 0 0 0 0,0 0 0 0 0,-1 0 0 0 0,-5-1 0 0 0,1 1 0 0 0,0 0 0 0 0,0 0 0 0 0,-1 0 0 0 0,1 1 0 0 0,0 0 0 0 0,0 1 0 0 0,0-1 0 0 0,0 1 0 0 0,0 0 0 0 0,-6 3 0 0 0,-6 4 0 0 0,0 1 0 0 0,-17 12 0 0 0,9-4 0 0 0,0 1 0 0 0,1 1 0 0 0,0 1 0 0 0,2 1 0 0 0,-32 40 0 0 0,50-54 106 0 0,0 0-1 0 0,0 0 1 0 0,0 1-1 0 0,1 0 1 0 0,0 0-1 0 0,1 0 1 0 0,-4 17-1 0 0,6-23-50 0 0,1 0-1 0 0,-1 1 0 0 0,1-1 1 0 0,0 1-1 0 0,0-1 0 0 0,0 0 1 0 0,0 1-1 0 0,1-1 0 0 0,0 0 1 0 0,-1 1-1 0 0,3 4 0 0 0,-2-6-30 0 0,0 0 0 0 0,0 0-1 0 0,1-1 1 0 0,-1 1-1 0 0,0 0 1 0 0,1 0-1 0 0,-1-1 1 0 0,1 1 0 0 0,0-1-1 0 0,0 1 1 0 0,-1-1-1 0 0,1 0 1 0 0,0 1-1 0 0,0-1 1 0 0,0 0 0 0 0,0 0-1 0 0,0-1 1 0 0,5 2-1 0 0,1 0 168 0 0,0-1 0 0 0,0 0 0 0 0,0 0 0 0 0,0-1 0 0 0,1 0-1 0 0,-1 0 1 0 0,0-1 0 0 0,11-2 0 0 0,6-2 22 0 0,33-13 0 0 0,-21 5-213 0 0,50-25 0 0 0,-72 30 0 0 0,0-1 0 0 0,0 0 0 0 0,-1-1 0 0 0,-1-1 0 0 0,23-20 0 0 0,-34 28 0 0 0,0 0 0 0 0,0 0 0 0 0,0 0 0 0 0,0-1 0 0 0,0 1 0 0 0,-1 0 0 0 0,1-1 0 0 0,-1 1 0 0 0,0-1 0 0 0,0 1 0 0 0,1-6 0 0 0,-2 7 0 0 0,1 0 0 0 0,-1-1 0 0 0,0 1 0 0 0,0-1 0 0 0,0 1 0 0 0,0 0 0 0 0,-1-1 0 0 0,1 1 0 0 0,-1-1 0 0 0,1 1 0 0 0,-1 0 0 0 0,0 0 0 0 0,0-1 0 0 0,0 1 0 0 0,0 0 0 0 0,0 0 0 0 0,0 0 0 0 0,-2-2 0 0 0,-2-1-106 0 0,0 0 0 0 0,1 1 1 0 0,-2 0-1 0 0,1 0 0 0 0,0 1 0 0 0,-1-1 0 0 0,0 1 0 0 0,-6-2 0 0 0,-2-1-2615 0 0,0 2-1 0 0,-21-5 0 0 0,14 4-2640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292 169 13823 0 0,'0'0'315'0'0,"0"0"45"0"0,-1 2 21 0 0,-19 38 26 0 0,11-22 2610 0 0,24-15-2062 0 0,-11-3-936 0 0,1 0 0 0 0,0 0 0 0 0,0 0 0 0 0,0-1 0 0 0,-1 1 0 0 0,1-1 0 0 0,0-1 0 0 0,4-1-1 0 0,38-17 132 0 0,-30 12 138 0 0,250-124 1317 0 0,-212 107-1605 0 0,-45 17 50 0 0,-10 8-66 0 0,0-1 0 0 0,0 1 0 0 0,0 0 0 0 0,1 0 0 0 0,-1-1 1 0 0,0 1-1 0 0,0 0 0 0 0,0 0 0 0 0,0-1 0 0 0,0 1 0 0 0,0 0 0 0 0,0 0 0 0 0,-1 0 0 0 0,1-1 0 0 0,0 1 0 0 0,0 0 0 0 0,0 0 0 0 0,0-1 0 0 0,0 1 0 0 0,0 0 0 0 0,0 0 0 0 0,0 0 0 0 0,-1-1 0 0 0,1 1 0 0 0,0 0 0 0 0,0 0 1 0 0,-11-6-989 0 0,-5 1 903 0 0,0 1 0 0 0,0 0-1 0 0,0 2 1 0 0,0 0 0 0 0,-28 0-1 0 0,19 3 102 0 0,-36 7 0 0 0,51-6 0 0 0,0 0 0 0 0,0 2 0 0 0,-1-1 0 0 0,2 1 0 0 0,-1 0 0 0 0,-10 7 0 0 0,-26 19-292 0 0,1 3-1 0 0,1 2 0 0 0,3 1 1 0 0,0 2-1 0 0,3 2 1 0 0,-36 47-1 0 0,-4 23 293 0 0,68-92 64 0 0,11-15 274 0 0,3-1-227 0 0,0 0 0 0 0,0 0 1 0 0,0-1-1 0 0,0 1 0 0 0,0-1 1 0 0,1 0-1 0 0,-1 0 0 0 0,0 0 1 0 0,1-1-1 0 0,-1 1 0 0 0,0-1 1 0 0,7 0-1 0 0,11-2-37 0 0,26-5-1 0 0,-26 4-77 0 0,185-24 4 0 0,73-8-2509 0 0,-254 31-3630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73 15663 0 0,'0'0'356'0'0,"0"0"50"0"0,0 0 20 0 0,0 0-42 0 0,0 2-250 0 0,-19 109-199 0 0,-4 29 1576 0 0,21-129-1241 0 0,1-6-242 0 0,1 1 0 0 0,-1 0 0 0 0,1-1 1 0 0,0 1-1 0 0,0-1 0 0 0,1 1 0 0 0,-1-1 0 0 0,1 1 1 0 0,1-1-1 0 0,-1 1 0 0 0,3 5 0 0 0,4 9-5 0 0,-6-18 26 0 0,-2-1 322 0 0,2 1 117 0 0,-1-2-431 0 0,1 1 0 0 0,-1 0 0 0 0,0 0 0 0 0,1 0 0 0 0,-1-1 1 0 0,0 1-1 0 0,1-1 0 0 0,-1 1 0 0 0,1-1 0 0 0,-1 0 0 0 0,1 1 0 0 0,-1-1 1 0 0,1 0-1 0 0,-1 0 0 0 0,1 0 0 0 0,-1 0 0 0 0,1 0 0 0 0,-1-1 0 0 0,1 1 0 0 0,1-1 1 0 0,-1 0-65 0 0,1 0 0 0 0,-1-1 0 0 0,1 1 0 0 0,-1-1 0 0 0,1 1 0 0 0,-1-1 0 0 0,0 0 1 0 0,0 0-1 0 0,0 0 0 0 0,0 0 0 0 0,1-3 0 0 0,45-61 1526 0 0,23-29-954 0 0,-57 80-590 0 0,0 0 0 0 0,1 1 0 0 0,31-24 0 0 0,-40 35-39 0 0,110-74-1406 0 0,-94 65 1372 0 0,0 0-1 0 0,1 1 1 0 0,35-11-1 0 0,-16 10-1871 0 0,49-8-1 0 0,-64 16-4512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247 130 10135 0 0,'0'1'231'0'0,"5"38"594"0"0,-5-36-539 0 0,0 0-1 0 0,0 0 0 0 0,0 0 1 0 0,1 0-1 0 0,-1 0 0 0 0,1 0 1 0 0,-1 0-1 0 0,1 0 0 0 0,0 0 1 0 0,0-1-1 0 0,3 6 0 0 0,-3-7-109 0 0,0 0-1 0 0,1 1 0 0 0,-1-1 0 0 0,0 0 0 0 0,1 0 1 0 0,-1 0-1 0 0,1 0 0 0 0,-1 0 0 0 0,1 0 1 0 0,0 0-1 0 0,-1-1 0 0 0,1 1 0 0 0,0-1 1 0 0,-1 1-1 0 0,1-1 0 0 0,0 0 0 0 0,0 1 1 0 0,-1-1-1 0 0,1 0 0 0 0,3 0 0 0 0,7-1 130 0 0,-1 0 0 0 0,0-1 0 0 0,0 0 0 0 0,0 0 0 0 0,0-1-1 0 0,0-1 1 0 0,11-4 0 0 0,72-41 534 0 0,-55 27-941 0 0,-24 15 102 0 0,-1-1 0 0 0,0 0 0 0 0,0-1 0 0 0,-1-1 0 0 0,0 0 0 0 0,-1-1 0 0 0,12-12 0 0 0,-16 14 0 0 0,-7 8 0 0 0,-1 1 0 0 0,1-1 0 0 0,0 1 0 0 0,-1-1 0 0 0,1 0 0 0 0,-1 0 0 0 0,0 1 0 0 0,1-1 0 0 0,-1 0 0 0 0,0 0 0 0 0,1 1 0 0 0,-1-1 0 0 0,0-1 0 0 0,-2-3 0 0 0,2 4 0 0 0,-1 0-19 0 0,0 0-1 0 0,0-1 0 0 0,0 1 1 0 0,-1 0-1 0 0,1 0 0 0 0,0-1 1 0 0,0 1-1 0 0,-1 0 1 0 0,1 0-1 0 0,0 0 0 0 0,-1 1 1 0 0,1-1-1 0 0,-1 0 0 0 0,0 0 1 0 0,1 1-1 0 0,-1-1 1 0 0,1 1-1 0 0,-1 0 0 0 0,0-1 1 0 0,1 1-1 0 0,-1 0 1 0 0,0 0-1 0 0,-3 0 0 0 0,-3 0-208 0 0,-1 1 0 0 0,0 0-1 0 0,-10 2 1 0 0,1 2 121 0 0,0 0 0 0 0,1 1 0 0 0,-29 14-1 0 0,-46 32-71 0 0,90-51 179 0 0,-55 33 0 0 0,2 4 0 0 0,2 1 0 0 0,1 3 0 0 0,-47 50 0 0 0,88-82 0 0 0,2 1 0 0 0,-1 0 0 0 0,1 1 0 0 0,-8 14 0 0 0,16-23 0 0 0,-1 0 0 0 0,1 0 0 0 0,-1-1 0 0 0,1 1 0 0 0,0 0 0 0 0,0 1 0 0 0,0-1 0 0 0,0 0 0 0 0,0 0 0 0 0,1 0 0 0 0,0 0 0 0 0,-1 1 0 0 0,1-1 0 0 0,0 0 0 0 0,1 0 0 0 0,-1 1 0 0 0,1-1 0 0 0,-1 0 0 0 0,1 0 0 0 0,0 0 0 0 0,0 0 0 0 0,0 0 0 0 0,1 0 0 0 0,2 5 0 0 0,-3-6-32 0 0,1-1 0 0 0,-1 1 0 0 0,0 0 0 0 0,1-1 0 0 0,0 0 0 0 0,-1 1 0 0 0,1-1 0 0 0,0 0-1 0 0,0 0 1 0 0,0 0 0 0 0,0 0 0 0 0,0 0 0 0 0,0 0 0 0 0,0-1 0 0 0,0 1 0 0 0,0-1 0 0 0,3 1 0 0 0,3-1-243 0 0,0 1 1 0 0,0-2-1 0 0,12-1 0 0 0,-2 1-137 0 0,8-2-642 0 0,-1-1 0 0 0,0-1-1 0 0,28-9 1 0 0,4-3-481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68 174 11975 0 0,'18'3'1200'0'0,"-17"8"-1088"0"0,-1-8-24 0 0,0 0-1 0 0,-1 0 1 0 0,1 0-1 0 0,-1 0 1 0 0,0 0-1 0 0,1 0 0 0 0,-1 0 1 0 0,-1 0-1 0 0,1 0 1 0 0,0-1-1 0 0,-1 1 1 0 0,1 0-1 0 0,-5 4 1 0 0,-3 4 1310 0 0,-17 17 1 0 0,18-21-961 0 0,-17 14 1134 0 0,23-20-1060 0 0,2-1 0 0 0,0 0 0 0 0,0 0 0 0 0,2-1 0 0 0,29-16 318 0 0,42-32 0 0 0,-10 6-778 0 0,26-17 1123 0 0,-54 33-1075 0 0,2 3 0 0 0,1 1 0 0 0,44-19 0 0 0,-74 39-351 0 0,0 0 0 0 0,0 1-1 0 0,16-3 1 0 0,-21 5 212 0 0,0-1 0 0 0,0 1 0 0 0,0 0 0 0 0,0 0 0 0 0,0 0 0 0 0,0 0 0 0 0,0 1 0 0 0,0-1 0 0 0,0 1 0 0 0,0 0-1 0 0,0-1 1 0 0,0 1 0 0 0,0 1 0 0 0,2 0 0 0 0,-3 0 39 0 0,-1-1 0 0 0,0 0 0 0 0,0 0 0 0 0,0 1 0 0 0,0-1 0 0 0,0 1 0 0 0,0-1 0 0 0,-1 1 0 0 0,1-1 0 0 0,0 1 0 0 0,-1 0 0 0 0,1-1 0 0 0,-1 1 0 0 0,0 0 0 0 0,1-1 0 0 0,-1 1 0 0 0,0 0 0 0 0,0 0 0 0 0,0-1 0 0 0,0 1 0 0 0,-1 3 0 0 0,0 4 0 0 0,-1-1 0 0 0,-4 16 0 0 0,5-23 0 0 0,-42 107 0 0 0,2-10 0 0 0,32-79 20 0 0,-2 4-248 0 0,11-23 95 0 0,0 0 0 0 0,1 1 0 0 0,0-1 0 0 0,-1 1 0 0 0,1-1 0 0 0,-1 0 0 0 0,1 0 0 0 0,-1 1 0 0 0,1-1 0 0 0,0 0 0 0 0,-1 0 0 0 0,1 0-1 0 0,0 1 1 0 0,-1-1 0 0 0,1 0 0 0 0,-1 0 0 0 0,1 0 0 0 0,1 0 0 0 0,14-4-1388 0 0,8-4-14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42 17503 0 0,'0'0'399'0'0,"-2"0"60"0"0,-46 16 603 0 0,41-11-1062 0 0,5 4 0 0 0,2-8 0 0 0,1 1 0 0 0,-1-1-1 0 0,1 0 1 0 0,-1 0 0 0 0,1 0 0 0 0,-1 0-1 0 0,1 1 1 0 0,0-1 0 0 0,0 0 0 0 0,-1 0-1 0 0,1 0 1 0 0,0 0 0 0 0,0-1 0 0 0,0 1 0 0 0,0 0-1 0 0,0 0 1 0 0,1-1 0 0 0,-1 1 0 0 0,0 0-1 0 0,0-1 1 0 0,0 1 0 0 0,0-1 0 0 0,3 1-1 0 0,1 1 17 0 0,1-1-1 0 0,-1 1 1 0 0,1-1 0 0 0,6 0-1 0 0,14 0 385 0 0,0-1-1 0 0,-1-1 1 0 0,27-6-1 0 0,76-18 36 0 0,-66 12-492 0 0,62-10 57 0 0,178-9 0 0 0,-289 32-180 0 0,1 0-1 0 0,0 1 0 0 0,-1 0 1 0 0,21 5-1 0 0,-25-3-797 0 0,-1-1-1 0 0,0 1 1 0 0,0 0 0 0 0,12 7 0 0 0,-19-9-4820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21191 0 0,'0'0'480'0'0,"0"0"67"0"0,0 0 31 0 0,2 2-56 0 0,-1-1-514 0 0,-1 0 0 0 0,1 0 0 0 0,-1-1 0 0 0,0 1 0 0 0,1 0 0 0 0,-1 0 0 0 0,0 0 0 0 0,0 0 0 0 0,0 0 0 0 0,1 0 0 0 0,-1 0 0 0 0,0 0 0 0 0,0 0 0 0 0,0 0 0 0 0,0 0 0 0 0,-1 0 0 0 0,1 0 0 0 0,0 0 0 0 0,0 0 0 0 0,-1 0 1 0 0,1-1-1 0 0,0 1 0 0 0,-1 0 0 0 0,1 0 0 0 0,-1 0 0 0 0,0 1 0 0 0,-22 31-38 0 0,13-18 44 0 0,-114 147-14 0 0,-14 20 0 0 0,108-135 0 0 0,-36 54 0 0 0,-70 142 0 0 0,129-227 0 0 0,-80 188 0 0 0,63-138 0 0 0,2-10 0 0 0,-15 67 0 0 0,-6 57-1782 0 0,38-161 12 0 0,-2-1-3288 0 0,0-3-1380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19351 0 0,'0'-2'439'0'0,"1"0"-338"0"0,0 0-1 0 0,0 0 1 0 0,0 0 0 0 0,0 0 0 0 0,0 0 0 0 0,0 1 0 0 0,1-1-1 0 0,-1 0 1 0 0,0 1 0 0 0,1-1 0 0 0,0 1 0 0 0,-1-1-1 0 0,1 1 1 0 0,2-2 0 0 0,3-1-45 0 0,0 1 0 0 0,14-5-1 0 0,4-2-53 0 0,37-15-2 0 0,75-21 0 0 0,9-3 0 0 0,212-62 0 0 0,-249 81 0 0 0,-39 11-987 0 0,-1 2-3932 0 0,-4 1-1767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19351 0 0,'0'0'439'0'0,"0"0"62"0"0,0 0 33 0 0,0 0-65 0 0,0 0-237 0 0,0 0 156 0 0,-9 0 609 0 0,6 1-779 0 0,1-1-198 0 0,1 0 1 0 0,-1 0-1 0 0,1 0 1 0 0,-1 1-1 0 0,1-1 1 0 0,-1 1 0 0 0,1-1-1 0 0,-1 1 1 0 0,1-1-1 0 0,0 1 1 0 0,-1 0-1 0 0,1 0 1 0 0,0 0-1 0 0,0 0 1 0 0,0 0 0 0 0,0 0-1 0 0,-1 0 1 0 0,0 2-1 0 0,-8 8-20 0 0,9-6 0 0 0,1-2 0 0 0,-2 2-455 0 0,-1 1-1 0 0,0 0 1 0 0,-1-1-1 0 0,1 1 1 0 0,-1-1-1 0 0,-7 7 1 0 0,-10 15-381 0 0,13-15 833 0 0,1 0 0 0 0,1 0-1 0 0,0 1 1 0 0,1 0 0 0 0,-4 13-1 0 0,8-21 4 0 0,-1 1 1 0 0,1-1-1 0 0,1 1 0 0 0,-1 0 1 0 0,1-1-1 0 0,0 1 0 0 0,0 0 0 0 0,1-1 1 0 0,0 1-1 0 0,0 0 0 0 0,0-1 0 0 0,1 1 1 0 0,-1-1-1 0 0,6 10 0 0 0,2 7 0 0 0,-8-19 0 0 0,0 0 0 0 0,0 1 0 0 0,0-1 0 0 0,1 0 0 0 0,-1 0 0 0 0,1 0 0 0 0,0 0 0 0 0,0 0 0 0 0,0 0 0 0 0,0-1 0 0 0,1 1 0 0 0,-1-1 0 0 0,1 1 0 0 0,-1-1 0 0 0,1 0 0 0 0,0 0 0 0 0,0 0 0 0 0,3 1 0 0 0,57 17 1297 0 0,-21-8-602 0 0,-29-5-695 0 0,-11-1 0 0 0,-2-5 0 0 0,1 0 0 0 0,-1-1 0 0 0,1 1 0 0 0,-1 0 0 0 0,0-1 0 0 0,1 1 0 0 0,-1-1 0 0 0,0 1 0 0 0,1 0 0 0 0,-1-1 0 0 0,0 1 0 0 0,0 0 0 0 0,0-1 0 0 0,0 1 0 0 0,1 0 0 0 0,-1-1 0 0 0,0 1 0 0 0,0 0 0 0 0,0-1 0 0 0,-1 1 0 0 0,1 0 0 0 0,0-1 0 0 0,0 1 0 0 0,0 0 0 0 0,0-1 0 0 0,-1 1 0 0 0,1 0 0 0 0,0-1 0 0 0,-1 2 0 0 0,-1 0 0 0 0,-2 8 37 0 0,0-1 0 0 0,-1 0 0 0 0,-1 0 0 0 0,1-1 0 0 0,-2 1-1 0 0,1-1 1 0 0,-1-1 0 0 0,0 1 0 0 0,0-1 0 0 0,-1 0 0 0 0,-14 9 0 0 0,6-4 551 0 0,13-9-486 0 0,-1 0-1 0 0,1 0 1 0 0,-1-1 0 0 0,0 1 0 0 0,0-1-1 0 0,0 0 1 0 0,0 0 0 0 0,-1 0-1 0 0,-8 2 1 0 0,-1-1-102 0 0,0 0 0 0 0,-1-1 0 0 0,0-1 0 0 0,1 0 0 0 0,-1-1 0 0 0,0 0 0 0 0,-23-5 0 0 0,-13-7 18 0 0,47 10-43 0 0,-1 0 1 0 0,1 1 0 0 0,-1-2-1 0 0,1 1 1 0 0,0 0 0 0 0,0-1-1 0 0,0 0 1 0 0,-5-4 0 0 0,-8-4-5035 0 0,10 5-1761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57 10135 0 0,'6'-2'135'0'0,"-1"-1"0"0"0,1 0 0 0 0,-1 0 0 0 0,0-1 0 0 0,0 1-1 0 0,0-1 1 0 0,6-5 0 0 0,-10 5-121 0 0,2 0-16 0 0,14-4 79 0 0,11-2 3339 0 0,-27 11-3349 0 0,0 0-1 0 0,-1 0 0 0 0,1 0 1 0 0,-1 0-1 0 0,1 0 1 0 0,-1 0-1 0 0,1 0 0 0 0,-1 0 1 0 0,0 0-1 0 0,0 0 1 0 0,1 0-1 0 0,-1 0 0 0 0,0 2 1 0 0,0-2 27 0 0,0 2-11 0 0,0 0 0 0 0,0 1 0 0 0,0-1 0 0 0,0 0 0 0 0,-1 1 0 0 0,1-1 0 0 0,-1 0 0 0 0,0 0 0 0 0,0 0 0 0 0,0 0 0 0 0,-1 0 0 0 0,-1 4 0 0 0,-25 35 664 0 0,19-30-525 0 0,-47 70 859 0 0,-71 96-530 0 0,-11 21-2175 0 0,108-153 1272 0 0,0 8 287 0 0,28-51 42 0 0,1 0-347 0 0,1-3-118 0 0,0 0-22 0 0,0 0-2 0 0,4-1 320 0 0,1 1 0 0 0,-1-1 0 0 0,0 1 0 0 0,0-1 0 0 0,0 0 0 0 0,0-1 0 0 0,7-2 0 0 0,11-8-320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46 628 8287 0 0,'-1'1'25'0'0,"1"0"0"0"0,0 0 0 0 0,-1 0 0 0 0,1-1 0 0 0,-1 1 0 0 0,1 0 0 0 0,-1-1 0 0 0,1 1 0 0 0,-1 0 0 0 0,1-1 0 0 0,-1 1 0 0 0,0-1 0 0 0,1 1 0 0 0,-1-1 0 0 0,0 1 0 0 0,0-1 0 0 0,1 1 0 0 0,-1-1 0 0 0,0 0 0 0 0,0 0 1 0 0,1 1-1 0 0,-1-1 0 0 0,0 0 0 0 0,0 0 0 0 0,0 0 0 0 0,0 0 0 0 0,1 0 0 0 0,-2 0 0 0 0,-9 2 75 0 0,11-2-84 0 0,0 0 1 0 0,-1 1-1 0 0,1-1 1 0 0,-1 0-1 0 0,0 0 1 0 0,1 0-1 0 0,-1 0 1 0 0,1 0-1 0 0,-1 0 1 0 0,1 0-1 0 0,-1 0 1 0 0,1 0-1 0 0,-1 0 1 0 0,1 0-1 0 0,-1 0 1 0 0,1 0-1 0 0,-1 0 1 0 0,1-1-1 0 0,-1 1 1 0 0,1 0-1 0 0,-1 0 1 0 0,1 0-1 0 0,-1-1 1 0 0,1 1-1 0 0,-1 0 1 0 0,1-1-1 0 0,0 1 1 0 0,-1-1-1 0 0,0-7 343 0 0,1 8-272 0 0,1-3 90 0 0,-1 0 0 0 0,0 0 0 0 0,1 0 0 0 0,0-1 0 0 0,0 1 0 0 0,0 0 0 0 0,0 1 0 0 0,0-1 0 0 0,0 0 0 0 0,1 0 0 0 0,0 0 0 0 0,-1 1 0 0 0,1-1 0 0 0,0 1 0 0 0,0-1 1 0 0,0 1-1 0 0,1 0 0 0 0,3-3 0 0 0,14-19 617 0 0,-8 8-605 0 0,0 0 0 0 0,0 1-1 0 0,2 0 1 0 0,0 1 0 0 0,17-14-1 0 0,132-134-188 0 0,-122 119 0 0 0,12-17 0 0 0,-30 32 0 0 0,2 2 0 0 0,39-35 0 0 0,-46 47 0 0 0,-5 3 0 0 0,20-12 0 0 0,-28 20 0 0 0,1 0 0 0 0,-1 0 0 0 0,1 1 0 0 0,0 0 0 0 0,-1 0 0 0 0,1 0 0 0 0,9 0 0 0 0,2 1 239 0 0,0 1 0 0 0,-1 1-1 0 0,1 0 1 0 0,0 1 0 0 0,0 1 0 0 0,17 6-1 0 0,15 2 139 0 0,-29-9-222 0 0,-1 0 0 0 0,1-1 1 0 0,0 0-1 0 0,-1-2 0 0 0,37-6 0 0 0,-54 7 354 0 0,-2 0-66 0 0,-1 3-294 0 0,-14 21-145 0 0,0-1 0 0 0,-2-1-1 0 0,-35 38 1 0 0,17-22-3 0 0,-340 461-1 0 0,261-342 6 0 0,93-132-24 0 0,-1 0 1 0 0,-2-2 0 0 0,-47 38-1 0 0,67-58-74 0 0,0 0 0 0 0,-1 0 0 0 0,1-1 0 0 0,-1 1 0 0 0,0-1 0 0 0,0 0 0 0 0,0 0 0 0 0,0-1 0 0 0,0 1 0 0 0,-9 0 0 0 0,12-2 58 0 0,0 0 0 0 0,-1 0 0 0 0,1 0 1 0 0,0 0-1 0 0,-1-1 0 0 0,1 1 0 0 0,0-1 0 0 0,0 0 0 0 0,0 1 0 0 0,-1-1 0 0 0,1 0 0 0 0,0 0 0 0 0,0-1 0 0 0,0 1 0 0 0,0 0 0 0 0,0-1 1 0 0,1 1-1 0 0,-1-1 0 0 0,0 1 0 0 0,1-1 0 0 0,-1 0 0 0 0,1 0 0 0 0,-1 0 0 0 0,1 0 0 0 0,0 0 0 0 0,-1-2 0 0 0,-1 0 34 0 0,1-1 0 0 0,0 1 0 0 0,0 0 0 0 0,0-1 0 0 0,1 0 0 0 0,-1 1 0 0 0,1-1 0 0 0,0 0 0 0 0,1 0 0 0 0,-1 1 0 0 0,1-1 0 0 0,0 0 0 0 0,0 0 0 0 0,0 0 0 0 0,1 0 0 0 0,1-7 0 0 0,4-13-1635 0 0,1-1 0 0 0,16-33 0 0 0,-13 38-3140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270 177 11975 0 0,'0'0'267'0'0,"0"0"42"0"0,0 0 17 0 0,2 1-28 0 0,6 2-136 0 0,0-1 0 0 0,0 0 0 0 0,0 0-1 0 0,0-1 1 0 0,14 1 0 0 0,-13-1 442 0 0,-1 0-1 0 0,16 3 1 0 0,-16-2-139 0 0,1 0-1 0 0,16 0 1 0 0,-18-2-350 0 0,0-1 0 0 0,1 0 1 0 0,-1 0-1 0 0,0-1 0 0 0,0 0 0 0 0,0 0 0 0 0,-1-1 0 0 0,11-5 0 0 0,-6 3 92 0 0,-1-1 1 0 0,0-1-1 0 0,0 0 0 0 0,12-12 0 0 0,-10 7-207 0 0,0 0 0 0 0,-1-1 0 0 0,-1-1 0 0 0,0 0 0 0 0,13-25 0 0 0,-21 36-44 0 0,-1 0-1 0 0,0 0 0 0 0,0 0 1 0 0,0 0-1 0 0,-1 0 1 0 0,1 0-1 0 0,-1 0 0 0 0,0-3 1 0 0,0 4-431 0 0,-16 1-731 0 0,13 0 1086 0 0,-1 1 0 0 0,1 0 1 0 0,-1 0-1 0 0,1 0 0 0 0,-1 1 1 0 0,-5 0-1 0 0,-4 4-145 0 0,1-1-1 0 0,0 1 1 0 0,0 1-1 0 0,0 0 1 0 0,-17 13-1 0 0,-6 3-189 0 0,-15 8-105 0 0,-92 73 0 0 0,136-98 560 0 0,-51 42 0 0 0,2 3 0 0 0,-53 62 0 0 0,107-111 0 0 0,-27 37 94 0 0,25-34-55 0 0,0 0-1 0 0,1 1 1 0 0,0-1-1 0 0,0 1 0 0 0,0-1 1 0 0,0 1-1 0 0,-1 7 1 0 0,3-11 13 0 0,0 0 0 0 0,0 0 0 0 0,0 0 0 0 0,0 0 0 0 0,0 0 0 0 0,0 1 0 0 0,0-1 1 0 0,0 0-1 0 0,1 0 0 0 0,-1 0 0 0 0,0 0 0 0 0,1 0 0 0 0,-1 0 0 0 0,1 0 0 0 0,-1 0 0 0 0,1 0 1 0 0,0 0-1 0 0,-1 0 0 0 0,1 0 0 0 0,0 0 0 0 0,-1 0 0 0 0,1 0 0 0 0,0 0 0 0 0,0-1 0 0 0,0 1 1 0 0,0 0-1 0 0,0-1 0 0 0,0 1 0 0 0,0-1 0 0 0,0 1 0 0 0,0-1 0 0 0,0 1 0 0 0,0-1 0 0 0,0 0 1 0 0,1 0-1 0 0,-1 1 0 0 0,2-1 0 0 0,3 1 123 0 0,1-1 0 0 0,0 1 0 0 0,0-1 0 0 0,0 0 0 0 0,6-2 0 0 0,26-4 43 0 0,-1-1 1 0 0,53-19-1 0 0,70-36-1141 0 0,-106 37 415 0 0,1-4-4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386 610 13823 0 0,'0'0'315'0'0,"3"1"45"0"0,102 86 477 0 0,-97-82-766 0 0,-7-5-10 0 0,0 1-1 0 0,0-1 1 0 0,0 1 0 0 0,0-1 0 0 0,0 0 0 0 0,0 1-1 0 0,0-1 1 0 0,0 0 0 0 0,0 0 0 0 0,0 0-1 0 0,0 0 1 0 0,0 0 0 0 0,0 0 0 0 0,1 0 0 0 0,-1 0-1 0 0,0 0 1 0 0,0-1 0 0 0,0 1 0 0 0,0 0 0 0 0,0-1-1 0 0,0 1 1 0 0,0-1 0 0 0,0 1 0 0 0,0-1-1 0 0,0 1 1 0 0,-1-1 0 0 0,1 0 0 0 0,0 1 0 0 0,1-3-1 0 0,2-1 276 0 0,0 0 0 0 0,0-1 0 0 0,-1 1 0 0 0,4-7 0 0 0,-5 7-42 0 0,14-22 879 0 0,-2-1 1 0 0,17-44-1 0 0,14-62-377 0 0,-23 45-1442 0 0,13-110 0 0 0,-32 177 112 0 0,-1 1 190 0 0,0-40 0 0 0,-2 39-2110 0 0,-16 40 1350 0 0,1 6 1098 0 0,1 1 0 0 0,-18 53 0 0 0,9-23 8 0 0,-21 41-2 0 0,-98 159 0 0 0,-1-18 991 0 0,0 1 10 0 0,106-178-1001 0 0,21-32-32 0 0,-40 52 0 0 0,36-60-883 0 0,5-10-4516 0 0,4-7-183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17503 0 0,'0'0'399'0'0,"0"0"60"0"0,0 0 21 0 0,0 0-59 0 0,2 0-276 0 0,29-1 104 0 0,-1-2 0 0 0,0 0 0 0 0,33-9-1 0 0,88-30 840 0 0,-148 41-1107 0 0,54-16-2082 0 0,57-26 0 0 0,-85 29 567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72 15663 0 0,'0'0'719'0'0,"0"0"-20"0"0,-2 0-449 0 0,2 1-248 0 0,-1-1-1 0 0,0 1 1 0 0,0-1-1 0 0,0 1 1 0 0,0-1 0 0 0,1 1-1 0 0,-1 0 1 0 0,0-1-1 0 0,0 1 1 0 0,1 0-1 0 0,-1 0 1 0 0,1-1-1 0 0,-1 1 1 0 0,1 0 0 0 0,-1 0-1 0 0,1 0 1 0 0,-1 0-1 0 0,1 0 1 0 0,-1 1-1 0 0,0 1-4 0 0,-13 20 416 0 0,-2-1 0 0 0,0-1 0 0 0,-2-1-1 0 0,-21 21 1 0 0,33-36-296 0 0,1-1-1 0 0,-1 1 0 0 0,-12 5 1 0 0,-12 11 1300 0 0,148-111-1252 0 0,-76 61-165 0 0,1 2 0 0 0,1 3 0 0 0,90-38 0 0 0,-113 54 0 0 0,-4 2 0 0 0,23-6 0 0 0,-34 10 0 0 0,0 1 0 0 0,0 0 0 0 0,0 1 0 0 0,1 0 0 0 0,-1 0 0 0 0,0 0 0 0 0,10 2 0 0 0,-4 2 0 0 0,-10-2 0 0 0,0-1 0 0 0,0 1 0 0 0,-1 0 0 0 0,1 0 0 0 0,-1 0 0 0 0,1 0 0 0 0,-1 0 0 0 0,0 0 0 0 0,0 0 0 0 0,0 1 0 0 0,0-1 0 0 0,0 0 0 0 0,0 1 0 0 0,-1-1 0 0 0,1 0 0 0 0,-1 1 0 0 0,1-1 0 0 0,-1 1 0 0 0,0-1 0 0 0,-1 6 0 0 0,1 5 0 0 0,-2 0 0 0 0,-4 22 0 0 0,3-26 0 0 0,-3 15 0 0 0,-17 41 0 0 0,0 2 0 0 0,2 3-829 0 0,20-69-124 0 0,1 0-58 0 0,1 2 644 0 0,-1-1 0 0 0,1 1 0 0 0,-1-1 1 0 0,1 1-1 0 0,0-1 0 0 0,0 0 0 0 0,0 0 0 0 0,0 1 0 0 0,0-1 0 0 0,0 0 1 0 0,1 0-1 0 0,-1 0 0 0 0,1 0 0 0 0,2 2 0 0 0,-2-2-1169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17503 0 0,'0'0'399'0'0,"0"0"60"0"0,0 0 21 0 0,0 0-59 0 0,2 2-204 0 0,0 1-34 0 0,1-1 0 0 0,-1 1-1 0 0,0 0 1 0 0,0 0 0 0 0,0 0-1 0 0,0 0 1 0 0,-1 0 0 0 0,1 0-1 0 0,1 5 1 0 0,-1 0-156 0 0,-1 1 1 0 0,1-1 0 0 0,-2 1-1 0 0,1 0 1 0 0,-2 13-1 0 0,1-19-30 0 0,-1-2-1 0 0,1 0 0 0 0,0 0 0 0 0,0 0 0 0 0,0 0 0 0 0,0 0 0 0 0,1 0 0 0 0,-1 0 0 0 0,0 0 0 0 0,0 0 0 0 0,0 0 0 0 0,1 0-1 0 0,-1 0 1 0 0,1 0 0 0 0,0 2 0 0 0,-1-2-108 0 0,0 0 0 0 0,1 1-1 0 0,-1-1 1 0 0,0 1 0 0 0,0-1 0 0 0,-1 0 0 0 0,1 1-1 0 0,0-1 1 0 0,0 1 0 0 0,-1-1 0 0 0,0 2-1 0 0,0 0-1122 0 0,1-1-5591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11975 0 0,'-5'3'112'0'0,"0"0"-1"0"0,0 0 1 0 0,0 0-1 0 0,1 0 1 0 0,-1 1-1 0 0,1-1 1 0 0,0 1-1 0 0,0 0 1 0 0,0 1-1 0 0,-6 8 0 0 0,1 2-82 0 0,1 0-1 0 0,-8 20 1 0 0,5-9-29 0 0,2-5 8 0 0,2 0 0 0 0,1 0 0 0 0,0 1 1 0 0,1-1-1 0 0,2 1 0 0 0,-2 32 0 0 0,7 135 1323 0 0,-2-186-1287 0 0,12 347 1412 0 0,-21 0-256 0 0,4-294-1200 0 0,-19 87 0 0 0,19-115 241 0 0,5-21-69 0 0,-1-1 1 0 0,-1 1-1 0 0,-3 11 1 0 0,5-16 336 0 0,0-2-66 0 0,-2 0-294 0 0,1 0-148 0 0,0 0 0 0 0,0 1-1 0 0,0-1 1 0 0,0 0 0 0 0,0 0-1 0 0,0 0 1 0 0,0 0 0 0 0,0-1-1 0 0,0 1 1 0 0,0 0 0 0 0,0 0-1 0 0,0 0 1 0 0,1-1 0 0 0,-1 1-1 0 0,0-1 1 0 0,0 1 0 0 0,0-1-1 0 0,0 1 1 0 0,0-1 0 0 0,0 1-1 0 0,1-1 1 0 0,-1 0 0 0 0,0 1-1 0 0,1-1 1 0 0,-2-1 0 0 0,0 0-2 0 0,1-1 1 0 0,0 1 0 0 0,0 0-1 0 0,0-1 1 0 0,0 1 0 0 0,-1-4-1 0 0,1 4 2 0 0,0-3-1 0 0,0 0 0 0 0,1 0 0 0 0,-1 0 0 0 0,1 0 0 0 0,0 0 0 0 0,0 0 0 0 0,0 0 0 0 0,1-1 0 0 0,0 1 0 0 0,0 0 0 0 0,0 0 0 0 0,0 0 0 0 0,5-9 0 0 0,3-4 0 0 0,1-1 0 0 0,14-19 0 0 0,-9 14 0 0 0,6-9 0 0 0,1 0 0 0 0,46-51 0 0 0,-58 73 0 0 0,2-1 0 0 0,-1 2 0 0 0,2 0 0 0 0,-1 0 0 0 0,1 1 0 0 0,1 1 0 0 0,-1 0 0 0 0,1 1 0 0 0,26-10 0 0 0,-35 15 0 0 0,-1 1 0 0 0,0 0 0 0 0,1 0 0 0 0,-1 0 0 0 0,1 0 0 0 0,-1 1 0 0 0,1 0 0 0 0,0 0 0 0 0,-1 0 0 0 0,1 0 0 0 0,-1 1 0 0 0,1 0 0 0 0,-1 0 0 0 0,1 0 0 0 0,-1 0 0 0 0,0 1 0 0 0,1 0 0 0 0,-1 0 0 0 0,0 0 0 0 0,0 0 0 0 0,0 1 0 0 0,-1-1 0 0 0,1 1 0 0 0,0 0 0 0 0,-1 0 0 0 0,0 0 0 0 0,0 1 0 0 0,0-1 0 0 0,0 1 0 0 0,0 0 0 0 0,-1-1 0 0 0,0 1 0 0 0,4 7 0 0 0,5 12 0 0 0,-1 0 0 0 0,-1 0 0 0 0,0 1 0 0 0,-2 0 0 0 0,-1 0 0 0 0,-1 0 0 0 0,-1 1 0 0 0,2 48 0 0 0,-1 20-4202 0 0,-5-90 2668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3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70 15663 0 0,'0'0'696'0'0,"0"0"136"0"0,0 0-664 0 0,0 0-168 0 0,0 0 0 0 0,0 0 0 0 0,-6-9 1264 0 0,3 2 216 0 0,3 1 48 0 0,3-1 8 0 0,3-2-1232 0 0,-1 1-240 0 0,2-1-64 0 0,-2 2 0 0 0,-5 7-808 0 0,0 0-176 0 0,6-8-32 0 0,-6 8-8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8287 0 0,'0'0'191'0'0,"0"0"26"0"0,-1 1 119 0 0,-5 1-254 0 0,-3 0-44 0 0,1 0 38 0 0,6-2 312 0 0,2 0 110 0 0,0 0 12 0 0,0 0 70 0 0,0 0 286 0 0,0 0 124 0 0,0 0 30 0 0,0 0-65 0 0,0 0-290 0 0,0 0-121 0 0,-4 20 996 0 0,-5 31-875 0 0,-2 0 0 0 0,-22 62 1 0 0,-52 92-3531 0 0,74-184-3274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11975 0 0,'0'0'256'0'0,"0"0"64"0"0,0 0 0 0 0,11 3 32 0 0,5-1-288 0 0,3-2-64 0 0,27-4 0 0 0,0-3 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1005 15663 0 0,'0'0'356'0'0,"0"0"50"0"0,2 1 20 0 0,2 0-366 0 0,0 0-1 0 0,0 0 0 0 0,0 0 1 0 0,1-1-1 0 0,-1 1 1 0 0,0-1-1 0 0,0 0 0 0 0,0 0 1 0 0,0-1-1 0 0,8-1 1 0 0,-7 1 85 0 0,1-1 1 0 0,-1 1-1 0 0,0-1 1 0 0,0 0 0 0 0,0 0-1 0 0,0-1 1 0 0,0 1 0 0 0,6-6-1 0 0,7-8 365 0 0,0-1-1 0 0,-2 0 1 0 0,0-2 0 0 0,16-22-1 0 0,47-87 1039 0 0,-55 81-1226 0 0,34-88 1 0 0,4-57-360 0 0,-48 146 37 0 0,-2-1 0 0 0,-2-1 0 0 0,6-92 0 0 0,-16 128-123 0 0,-2-22 1 0 0,2 31 46 0 0,-1 0 0 0 0,1 0 0 0 0,-1 1 0 0 0,1-1 0 0 0,-1 0 0 0 0,0 1 0 0 0,0-1 0 0 0,0 1 1 0 0,-1-1-1 0 0,1 1 0 0 0,0 0 0 0 0,-1-1 0 0 0,0 1 0 0 0,-2-2 0 0 0,3 3 52 0 0,0 0 0 0 0,0 1 1 0 0,0-1-1 0 0,-1 1 0 0 0,1-1 0 0 0,0 1 0 0 0,0-1 0 0 0,-1 1 0 0 0,1 0 0 0 0,0 0 1 0 0,-1-1-1 0 0,1 1 0 0 0,0 0 0 0 0,-1 0 0 0 0,1 1 0 0 0,0-1 0 0 0,-1 0 1 0 0,1 0-1 0 0,0 1 0 0 0,-1-1 0 0 0,1 0 0 0 0,0 1 0 0 0,-1-1 0 0 0,1 1 0 0 0,0 0 1 0 0,-2 1-1 0 0,-4 2 37 0 0,1 1 0 0 0,0 0 1 0 0,-8 7-1 0 0,12-11-30 0 0,-28 31 17 0 0,1 1 0 0 0,2 2 0 0 0,-26 42 0 0 0,18-21 0 0 0,-33 73 0 0 0,-18 66 0 0 0,80-181 0 0 0,-41 106 0 0 0,6 3 0 0 0,4 2 0 0 0,-22 147 0 0 0,41-170 0 0 0,-60 183 0 0 0,70-261 238 0 0,-32 85-2133 0 0,-7-6-4161 0 0,31-73 4009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17 102 15663 0 0,'-9'-1'747'0'0,"9"1"-718"0"0,-1 0 0 0 0,1 0 0 0 0,0 0 0 0 0,0 0 0 0 0,-1 0 0 0 0,1 0 0 0 0,0-1 0 0 0,0 1 0 0 0,-1 0 0 0 0,1 0 0 0 0,0 1 0 0 0,0-1 1 0 0,-1 0-1 0 0,1 0 0 0 0,0 0 0 0 0,0 0 0 0 0,-1 0 0 0 0,1 0 0 0 0,0 0 0 0 0,0 0 0 0 0,-1 0 0 0 0,1 0 0 0 0,0 1 0 0 0,0-1 0 0 0,-1 0 0 0 0,1 0 0 0 0,0 0 0 0 0,0 0 0 0 0,0 1 0 0 0,0-1 0 0 0,-1 0 1 0 0,1 1-1 0 0,2 2-25 0 0,-1-1 1 0 0,1 1-1 0 0,-1 0 1 0 0,1 0-1 0 0,0-1 1 0 0,0 1-1 0 0,1-1 1 0 0,-1 1-1 0 0,0-1 1 0 0,1 0 0 0 0,0 0-1 0 0,-1 0 1 0 0,6 2-1 0 0,-2-1-21 0 0,0 0-1 0 0,0-1 1 0 0,0 0 0 0 0,1 0-1 0 0,-1 0 1 0 0,10 0-1 0 0,2-1 205 0 0,0 0-1 0 0,0-1 0 0 0,0-1 1 0 0,22-4-1 0 0,93-26 2838 0 0,-98 22-2876 0 0,133-49-350 0 0,-61 18-923 0 0,-69 27 613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13823 0 0,'0'0'315'0'0,"0"0"45"0"0,0 0 21 0 0,0 0-49 0 0,-1 2-149 0 0,-159 305 1798 0 0,115-214-1981 0 0,-125 275 0 0 0,94-200 0 0 0,59-135-166 0 0,-2-1 1 0 0,-1-1-1 0 0,-1-1 0 0 0,-35 38 0 0 0,41-51-935 0 0,-1-1 1 0 0,0 0-1 0 0,-2-1 0 0 0,0-1 1 0 0,-35 21-1 0 0,33-26-2650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48 242 13823 0 0,'-7'7'368'0'0,"0"0"0"0"0,-1-1-1 0 0,-10 8 1 0 0,18-14-362 0 0,-1 1 0 0 0,0-1-1 0 0,1 0 1 0 0,-1 1 0 0 0,1-1 0 0 0,-1 1 0 0 0,1-1-1 0 0,-1 1 1 0 0,1-1 0 0 0,0 1 0 0 0,-1 0 0 0 0,1-1-1 0 0,0 1 1 0 0,-1 0 0 0 0,1-1 0 0 0,0 2 0 0 0,-1 0 46 0 0,1 1 1 0 0,0-1 0 0 0,0 0 0 0 0,0 1-1 0 0,1-1 1 0 0,-1 0 0 0 0,1 1 0 0 0,-1-1-1 0 0,1 0 1 0 0,0 0 0 0 0,0 0 0 0 0,0 1-1 0 0,0-1 1 0 0,0 0 0 0 0,0 0 0 0 0,0 0-1 0 0,1-1 1 0 0,-1 1 0 0 0,1 0-1 0 0,-1 0 1 0 0,1-1 0 0 0,0 1 0 0 0,0-1-1 0 0,3 2 1 0 0,0 1 82 0 0,1 0 0 0 0,0-1 0 0 0,0 0 0 0 0,0 0 0 0 0,0-1 0 0 0,0 0 0 0 0,9 2 0 0 0,-2-2 60 0 0,0 0 0 0 0,0-1 0 0 0,0-1 0 0 0,0 0 0 0 0,0-1 0 0 0,0 0 0 0 0,24-6-1 0 0,87-32-131 0 0,-109 33-53 0 0,515-216-10 0 0,-466 191-827 0 0,-1 0-3690 0 0,-10 2-1531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15663 0 0,'0'0'356'0'0,"0"0"50"0"0,0 0 20 0 0,0 0-42 0 0,0 2-250 0 0,-3 12-132 0 0,-1 0 1 0 0,-1-1 0 0 0,0 0 0 0 0,0 0 0 0 0,-13 21 0 0 0,-5 11-6 0 0,-100 193 3 0 0,-27 21 0 0 0,-16-9 0 0 0,131-203 0 0 0,-58 60 0 0 0,93-107 0 0 0,0 1 0 0 0,0-1 0 0 0,0 0 0 0 0,-1 0 0 0 0,1 1 0 0 0,0-1 0 0 0,0 0 0 0 0,0 0 0 0 0,-1 0 0 0 0,1 1 0 0 0,0-1 0 0 0,0 0 0 0 0,-1 0 0 0 0,1 0 0 0 0,0 0 0 0 0,-1 0 0 0 0,1 1 0 0 0,0-1 0 0 0,0 0 0 0 0,-1 0 0 0 0,1 0 0 0 0,0 0 0 0 0,-1 0 0 0 0,1 0 0 0 0,0 0 0 0 0,-1 0 0 0 0,1 0 0 0 0,0 0 0 0 0,0 0 0 0 0,-1 0 0 0 0,1 0 0 0 0,0 0 0 0 0,-1 0 0 0 0,1 0 0 0 0,0-1 0 0 0,0 1 0 0 0,-1 0 0 0 0,1 0 0 0 0,0 0 0 0 0,0 0 0 0 0,-1-1 0 0 0,1 1 0 0 0,0 0 0 0 0,0 0 0 0 0,-1 0 0 0 0,1-1 0 0 0,0 1 0 0 0,0 0 0 0 0,0 0 0 0 0,0-1 0 0 0,-1 1 0 0 0,1-1 0 0 0,-3-11 0 0 0,3 8 0 0 0,0 0 0 0 0,0 1 0 0 0,1-1 0 0 0,-1 0 0 0 0,1 0 0 0 0,0 1 0 0 0,0-1 0 0 0,0 1 0 0 0,1-1 0 0 0,1-3 0 0 0,23-36 0 0 0,-20 33 0 0 0,8-10 0 0 0,1 1 0 0 0,1 1 0 0 0,1 0 0 0 0,0 1 0 0 0,2 1 0 0 0,-1 0 0 0 0,2 2 0 0 0,0 0 0 0 0,24-12 0 0 0,-36 22 34 0 0,1 0-1 0 0,-1 1 1 0 0,0 0-1 0 0,1 0 1 0 0,0 1-1 0 0,0 0 1 0 0,0 0 0 0 0,0 1-1 0 0,16 0 1 0 0,-22 1-18 0 0,0 0 1 0 0,0 0 0 0 0,-1 1 0 0 0,1-1-1 0 0,0 1 1 0 0,0-1 0 0 0,0 1 0 0 0,-1 0 0 0 0,1 0-1 0 0,0 0 1 0 0,-1 1 0 0 0,1-1 0 0 0,-1 1-1 0 0,1-1 1 0 0,-1 1 0 0 0,0 0 0 0 0,0 0 0 0 0,0-1-1 0 0,0 2 1 0 0,0-1 0 0 0,0 0 0 0 0,0 0 0 0 0,-1 1-1 0 0,1-1 1 0 0,-1 1 0 0 0,0-1 0 0 0,1 1-1 0 0,-1 0 1 0 0,0-1 0 0 0,-1 1 0 0 0,1 0 0 0 0,0 0-1 0 0,-1-1 1 0 0,1 4 0 0 0,-1 3 154 0 0,0 0-1 0 0,0 0 1 0 0,-1 0 0 0 0,0-1-1 0 0,0 1 1 0 0,-5 15 0 0 0,-23 49-335 0 0,14-37 186 0 0,5-15-834 0 0,9-19-821 0 0,1-2-4506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127 107 15663 0 0,'0'0'356'0'0,"0"0"50"0"0,0 0 20 0 0,1 2-42 0 0,0 1-273 0 0,-1 0-73 0 0,10 10-39 0 0,-8-10 37 0 0,0-1-1 0 0,1 1 1 0 0,-1-1-1 0 0,0 0 1 0 0,1 0-1 0 0,0 0 1 0 0,-1 0-1 0 0,1 0 1 0 0,0-1-1 0 0,0 1 1 0 0,0-1-1 0 0,0 0 1 0 0,0 0-1 0 0,0 0 1 0 0,1 0-1 0 0,-1-1 0 0 0,6 1 1 0 0,-4-1 92 0 0,1 0-1 0 0,-1 0 1 0 0,0-1 0 0 0,0 0 0 0 0,0 0-1 0 0,0-1 1 0 0,-1 1 0 0 0,1-1 0 0 0,0 0-1 0 0,8-5 1 0 0,-6 3 48 0 0,-1 0 0 0 0,0-1-1 0 0,0 0 1 0 0,0 0-1 0 0,-1 0 1 0 0,0 0 0 0 0,6-9-1 0 0,-8 10-116 0 0,0 0-1 0 0,0 0 0 0 0,-1-1 0 0 0,1 1 0 0 0,-1-1 0 0 0,0 1 0 0 0,-1-1 0 0 0,1 0 0 0 0,-1 0 0 0 0,1-8 0 0 0,-1 12-87 0 0,-1-1-1 0 0,0 1 0 0 0,0 0 1 0 0,0 0-1 0 0,0-1 1 0 0,0 1-1 0 0,0 0 0 0 0,0-1 1 0 0,-1 1-1 0 0,1 0 0 0 0,0 0 1 0 0,-1-1-1 0 0,1 1 1 0 0,-1 0-1 0 0,1 0 0 0 0,-1 0 1 0 0,1-1-1 0 0,-1 1 1 0 0,0 0-1 0 0,0 0 0 0 0,0 0 1 0 0,0 0-1 0 0,-1-1 0 0 0,1 2-39 0 0,-1-1 0 0 0,1 0 0 0 0,-1 1 0 0 0,0-1 0 0 0,1 1 0 0 0,-1 0-1 0 0,0-1 1 0 0,0 1 0 0 0,1 0 0 0 0,-1 0 0 0 0,0 0 0 0 0,1 0 0 0 0,-1 0-1 0 0,0 0 1 0 0,-1 1 0 0 0,-6 1-200 0 0,1 1 0 0 0,-1 0 0 0 0,1 0 0 0 0,0 1-1 0 0,-13 7 1 0 0,0 5 380 0 0,0 0 0 0 0,0 0 0 0 0,2 2-1 0 0,0 1 1 0 0,1 0 0 0 0,1 1 0 0 0,1 1 0 0 0,0 1-1 0 0,2 0 1 0 0,-14 28 0 0 0,25-42-96 0 0,-1 0 1 0 0,1 1 0 0 0,0-1-1 0 0,0 1 1 0 0,1 0 0 0 0,1 0-1 0 0,-1 0 1 0 0,1 12-1 0 0,1-18 5 0 0,0 1-1 0 0,0-1 1 0 0,1 1-1 0 0,-1-1 1 0 0,1 1-1 0 0,0-1 1 0 0,0 1-1 0 0,0-1 1 0 0,1 0-1 0 0,-1 1 1 0 0,1-1-1 0 0,0 0 1 0 0,0 0-1 0 0,0 0 1 0 0,0 0-1 0 0,0-1 1 0 0,1 1-1 0 0,-1-1 0 0 0,1 1 1 0 0,0-1-1 0 0,-1 0 1 0 0,1 0-1 0 0,6 3 1 0 0,-1-1 203 0 0,-1-1 0 0 0,1 0 1 0 0,-1-1-1 0 0,1 0 0 0 0,0 0 0 0 0,14 1 0 0 0,50-1-677 0 0,-52-2-301 0 0,-13 0 349 0 0,0-1 0 0 0,0 0 0 0 0,0 0 0 0 0,0-1 0 0 0,11-3 0 0 0,-4 1-108 0 0,23-6-1020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13823 0 0,'0'0'315'0'0,"0"1"45"0"0,-3 4-249 0 0,1 0 0 0 0,-1-1 0 0 0,0 1 0 0 0,-4 4 0 0 0,-10 16 171 0 0,-46 107 382 0 0,42-83-205 0 0,-3 0 0 0 0,-41 64-1 0 0,29-62-458 0 0,-231 359 0 0 0,225-335 0 0 0,-112 195 0 0 0,132-237-4774 0 0,12-22-636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328 185 10135 0 0,'0'0'231'0'0,"0"0"29"0"0,0 0 19 0 0,1-1-41 0 0,4-1-112 0 0,-4 1 267 0 0,-1 1 106 0 0,0 0 11 0 0,-7-18 98 0 0,-2-12-349 0 0,7 21 35 0 0,0 0-1 0 0,-1 1 1 0 0,0 0-1 0 0,0-1 1 0 0,-1 1 0 0 0,0 0-1 0 0,-1 1 1 0 0,1-1-1 0 0,-1 1 1 0 0,-8-9-1 0 0,9 12-245 0 0,0 1 0 0 0,0-1 0 0 0,0 1 0 0 0,-1 0 0 0 0,1 0 0 0 0,-1 0 0 0 0,0 0 0 0 0,-9-3 0 0 0,11 5-36 0 0,-1 0 0 0 0,1 0-1 0 0,-1 1 1 0 0,0-1 0 0 0,1 1 0 0 0,-1 0-1 0 0,0 0 1 0 0,1 0 0 0 0,-1 1 0 0 0,0-1-1 0 0,1 1 1 0 0,-1 0 0 0 0,1 0-1 0 0,-4 2 1 0 0,1-1-12 0 0,0 1 0 0 0,0 1 0 0 0,0-1 0 0 0,1 1 0 0 0,-1 0 0 0 0,1 0 0 0 0,0 0 0 0 0,0 1 0 0 0,1 0 0 0 0,-1 0 0 0 0,1 0 0 0 0,-6 11 0 0 0,-2 5 0 0 0,1 0 0 0 0,-10 28 0 0 0,18-41 0 0 0,-6 15 206 0 0,1 0 0 0 0,1 0-1 0 0,1 1 1 0 0,1 0 0 0 0,1 0-1 0 0,-1 32 1 0 0,5-51-148 0 0,0 0 0 0 0,0 0 0 0 0,1 0 0 0 0,-1 0 0 0 0,1 0 1 0 0,1 0-1 0 0,-1 0 0 0 0,1 0 0 0 0,-1 0 0 0 0,5 7 0 0 0,-4-10-60 0 0,-1 0 1 0 0,1 1-1 0 0,0-1 1 0 0,0 0 0 0 0,0 0-1 0 0,0 0 1 0 0,1-1-1 0 0,-1 1 1 0 0,0 0-1 0 0,1-1 1 0 0,-1 1-1 0 0,1-1 1 0 0,-1 0-1 0 0,1 0 1 0 0,0 0-1 0 0,0 0 1 0 0,-1-1 0 0 0,1 1-1 0 0,0-1 1 0 0,3 1-1 0 0,1-1 2 0 0,-1 0 0 0 0,1 0 0 0 0,0-1 0 0 0,-1 0 0 0 0,1 0 0 0 0,-1-1 0 0 0,1 0 0 0 0,6-2 0 0 0,50-25 0 0 0,-50 22 0 0 0,-12 6 17 0 0,0 1-1 0 0,0-1 1 0 0,0 1 0 0 0,0-1-1 0 0,0 1 1 0 0,0-1-1 0 0,0 1 1 0 0,0-1-1 0 0,0 1 1 0 0,0 0 0 0 0,0 0-1 0 0,1 0 1 0 0,-1-1-1 0 0,0 1 1 0 0,0 0 0 0 0,0 0-1 0 0,2 1 1 0 0,-2 0-35 0 0,0 0 1 0 0,0 0-1 0 0,0 0 1 0 0,0 1 0 0 0,-1-1-1 0 0,1 0 1 0 0,0 1-1 0 0,0-1 1 0 0,-1 1-1 0 0,1-1 1 0 0,-1 1 0 0 0,1 1-1 0 0,9 32-56 0 0,-8-26 82 0 0,0-1 0 0 0,1 1 0 0 0,0-1 1 0 0,6 12-1 0 0,-7-17-122 0 0,-1-1 1 0 0,1 0 0 0 0,0 1 0 0 0,-1-1 0 0 0,1 0 0 0 0,0 0-1 0 0,1 0 1 0 0,-1 0 0 0 0,0-1 0 0 0,0 1 0 0 0,1-1 0 0 0,-1 1-1 0 0,1-1 1 0 0,-1 0 0 0 0,1 0 0 0 0,0 0 0 0 0,0 0-1 0 0,3 0 1 0 0,14 2-4185 0 0,2-3-1316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0 515 11975 0 0,'0'0'267'0'0,"0"0"42"0"0,2-2 17 0 0,9-12-247 0 0,0 0 0 0 0,2 0 0 0 0,-1 1 0 0 0,26-19 0 0 0,-17 14 7 0 0,214-161 2299 0 0,14 27-769 0 0,-218 136-1612 0 0,0 2-1 0 0,40-13 0 0 0,-54 22 131 0 0,0 1 0 0 0,0 0 0 0 0,0 1-1 0 0,0 1 1 0 0,0 1 0 0 0,23 1 0 0 0,-33 0-54 0 0,-1 1 1 0 0,1 0-1 0 0,-1 0 0 0 0,1 0 1 0 0,-1 1-1 0 0,0 0 0 0 0,0 1 1 0 0,0-1-1 0 0,0 1 0 0 0,0 0 1 0 0,-1 1-1 0 0,9 6 0 0 0,-10-7-75 0 0,0 1 0 0 0,0 0-1 0 0,0 0 1 0 0,-1 1-1 0 0,0-1 1 0 0,0 1-1 0 0,0 0 1 0 0,0 0-1 0 0,-1 0 1 0 0,0 0-1 0 0,0 0 1 0 0,0 0 0 0 0,0 1-1 0 0,-1-1 1 0 0,1 7-1 0 0,-1 1-4 0 0,-1 0 0 0 0,0 1 0 0 0,-1-1 0 0 0,0 0 0 0 0,-1 1 0 0 0,0-1 0 0 0,-2 0 0 0 0,1 0 0 0 0,-1 0 0 0 0,-1-1 0 0 0,0 0 0 0 0,-1 1 0 0 0,-1-2 0 0 0,-7 13 0 0 0,-4 1 0 0 0,0 0 0 0 0,-2-1 0 0 0,-1-1 0 0 0,0-1 0 0 0,-27 21 0 0 0,27-27 2 0 0,-1 0-1 0 0,-1-1 0 0 0,-48 22 1 0 0,-80 22-72 0 0,130-53-143 0 0,0 0-1 0 0,-1-1 0 0 0,0-1 1 0 0,0-1-1 0 0,0-1 1 0 0,0-1-1 0 0,0-1 0 0 0,-1 0 1 0 0,-25-6-1 0 0,46 6 46 0 0,-1-1-1 0 0,1 0 0 0 0,-1 0 0 0 0,1 0 1 0 0,0 0-1 0 0,-1 0 0 0 0,1 0 0 0 0,0 0 1 0 0,0-1-1 0 0,0 0 0 0 0,0 1 1 0 0,0-1-1 0 0,0 0 0 0 0,1 0 0 0 0,-1 0 1 0 0,1 0-1 0 0,-1 0 0 0 0,1 0 1 0 0,0 0-1 0 0,-1 0 0 0 0,1-1 0 0 0,0 1 1 0 0,0-3-1 0 0,-4-21-1366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121 561 13823 0 0,'0'0'630'0'0,"0"0"-13"0"0,0 1-393 0 0,-1 0-189 0 0,1 0 0 0 0,0 0 0 0 0,-1-1-1 0 0,1 1 1 0 0,-1 0 0 0 0,1-1 0 0 0,-1 1 0 0 0,1 0 0 0 0,-1-1 0 0 0,0 1 0 0 0,1-1 0 0 0,-1 1-1 0 0,0-1 1 0 0,1 1 0 0 0,-1-1 0 0 0,0 1 0 0 0,0-1 0 0 0,1 0 0 0 0,-1 1 0 0 0,0-1 0 0 0,0 0-1 0 0,0 0 1 0 0,1 0 0 0 0,-1 0 0 0 0,0 1 0 0 0,0-1 0 0 0,0 0 0 0 0,0 0 0 0 0,1-1-1 0 0,-1 1 1 0 0,0 0 0 0 0,0 0 0 0 0,0 0 0 0 0,0 0 0 0 0,1-1 0 0 0,-1 1 0 0 0,-1-1 0 0 0,0 0 112 0 0,-3-1 42 0 0,0 0-1 0 0,0 0 0 0 0,0-1 1 0 0,1 0-1 0 0,-1 0 0 0 0,1 0 0 0 0,0-1 1 0 0,-1 1-1 0 0,1-1 0 0 0,1 0 1 0 0,-1 0-1 0 0,1 0 0 0 0,-1-1 1 0 0,1 1-1 0 0,1-1 0 0 0,-1 0 1 0 0,1 0-1 0 0,-1 0 0 0 0,-1-7 1 0 0,1 3 48 0 0,0-1 1 0 0,1 0 0 0 0,0 0 0 0 0,0 0-1 0 0,1 0 1 0 0,0 0 0 0 0,1 0 0 0 0,0 0-1 0 0,3-17 1 0 0,1 13-183 0 0,0-1 0 0 0,1 1 0 0 0,1 0 1 0 0,0 1-1 0 0,1-1 0 0 0,0 1 0 0 0,1 0 0 0 0,0 1 0 0 0,1 0 0 0 0,1 0 0 0 0,10-9 0 0 0,3-1-65 0 0,0 1-1 0 0,1 1 0 0 0,1 1 1 0 0,34-20-1 0 0,-32 24-7 0 0,1 0 0 0 0,36-12 0 0 0,-46 21-776 0 0,1 0 1 0 0,-1 1 0 0 0,1 1-1 0 0,35-2 1 0 0,-20 6-6370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43 15663 0 0,'0'0'356'0'0,"-9"0"476"0"0,-1 3-760 0 0,1 1-1 0 0,-1 0 1 0 0,1 0-1 0 0,0 1 1 0 0,0 0-1 0 0,-12 11 1 0 0,2-4-41 0 0,-60 44 187 0 0,-109 100 0 0 0,171-140 86 0 0,1 0 0 0 0,0 1 1 0 0,-13 18-1 0 0,23-27-441 0 0,0 1 0 0 0,1-1-1 0 0,0 1 1 0 0,1 0 0 0 0,0 0 0 0 0,0 1 0 0 0,1-1 0 0 0,0 1 0 0 0,-1 13 0 0 0,3-22 167 0 0,1 0 1 0 0,0 0 0 0 0,0 0-1 0 0,0 1 1 0 0,-1-1 0 0 0,1 0-1 0 0,1 0 1 0 0,-1 1 0 0 0,0-1-1 0 0,0 0 1 0 0,0 0 0 0 0,1 1-1 0 0,-1-1 1 0 0,0 0 0 0 0,1 0-1 0 0,-1 0 1 0 0,1 0 0 0 0,0 1-1 0 0,-1-1 1 0 0,2 1 0 0 0,-1-1 28 0 0,1 0 0 0 0,-1-1 1 0 0,1 1-1 0 0,-1 0 0 0 0,1-1 1 0 0,-1 1-1 0 0,1-1 0 0 0,-1 1 1 0 0,1-1-1 0 0,0 0 0 0 0,-1 0 1 0 0,1 0-1 0 0,-1 0 0 0 0,1 0 1 0 0,2 0-1 0 0,4-1-40 0 0,-1 0-1 0 0,1 0 1 0 0,0-1 0 0 0,-1 0-1 0 0,0-1 1 0 0,1 1 0 0 0,-1-1-1 0 0,8-6 1 0 0,9-4 113 0 0,20-18 1 0 0,-32 22 42 0 0,21-15 117 0 0,-1-1 1 0 0,-2-2 0 0 0,0-1-1 0 0,-2-2 1 0 0,-1-1-1 0 0,40-60 1 0 0,-61 83-81 0 0,-2-1 1 0 0,1 0-1 0 0,-1-1 1 0 0,0 1-1 0 0,-1-1 1 0 0,0 1-1 0 0,2-16 0 0 0,-4 21-327 0 0,-1 1-1 0 0,1-1 1 0 0,-1 1-1 0 0,0-1 1 0 0,0 0-1 0 0,-1 1 1 0 0,1-1-1 0 0,-1 1 1 0 0,0-1-1 0 0,0 1 1 0 0,0 0-1 0 0,0-1 1 0 0,0 1-1 0 0,-1 0 1 0 0,0-1-1 0 0,1 1 1 0 0,-1 0-1 0 0,0 1 1 0 0,-1-1-1 0 0,1 0 1 0 0,0 0-1 0 0,-1 1 1 0 0,0-1-1 0 0,-3-2 1 0 0,1 2-573 0 0,1 0 0 0 0,-1 1 0 0 0,0-1 1 0 0,1 1-1 0 0,-1 0 0 0 0,0 0 0 0 0,-9-2 0 0 0,4 2-848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15663 0 0,'-2'1'719'0'0,"-7"9"-604"0"0,1 0 0 0 0,0 1 0 0 0,0-1 0 0 0,-8 19 0 0 0,-23 52 244 0 0,24-47-316 0 0,-118 328-43 0 0,114-304 0 0 0,-10 21 364 0 0,-3-1 0 0 0,-4-2 0 0 0,-69 111 0 0 0,78-143-420 0 0,10-14-386 0 0,-2-2-1 0 0,-41 50 0 0 0,57-74 552 0 0,-1-1-1 0 0,0 0 1 0 0,1 0-1 0 0,-1 0 0 0 0,-1 0 1 0 0,1-1-1 0 0,0 1 1 0 0,-6 1-1 0 0,8-3-55 0 0,-1 0-1 0 0,1 0 1 0 0,0-1 0 0 0,-1 1-1 0 0,1-1 1 0 0,0 1 0 0 0,-1-1-1 0 0,1 0 1 0 0,0 0 0 0 0,-1 0-1 0 0,1 0 1 0 0,-1-1-1 0 0,1 1 1 0 0,0-1 0 0 0,-1 1-1 0 0,1-1 1 0 0,0 0 0 0 0,-4-2-1 0 0,5 3-52 0 0,0-1 0 0 0,0 0 0 0 0,0 0 0 0 0,0 0 0 0 0,1 0 1 0 0,-1 0-1 0 0,0 0 0 0 0,1 0 0 0 0,-1 0 0 0 0,1 0 0 0 0,-1 0 0 0 0,1 0 0 0 0,-1 0 0 0 0,1 0 0 0 0,0-1 0 0 0,0 1 0 0 0,0 0 0 0 0,-1 0 0 0 0,1 0 0 0 0,0-2 0 0 0,3-27-306 0 0,-2 27 226 0 0,1-8-52 0 0,1 0 0 0 0,0 0 0 0 0,1 0 0 0 0,0 0 0 0 0,1 1 0 0 0,0-1 0 0 0,1 1 0 0 0,0 0 0 0 0,1 1 0 0 0,0 0 0 0 0,0 0 0 0 0,10-9 0 0 0,12-10-284 0 0,2 2 1 0 0,35-25-1 0 0,-63 50 348 0 0,43-32-1103 0 0,61-32 0 0 0,-76 50 1312 0 0,-1 1-1 0 0,2 1 1 0 0,44-12-1 0 0,-71 23-11 0 0,0 1 0 0 0,0 0-1 0 0,0 1 1 0 0,0-1-1 0 0,0 1 1 0 0,1 0 0 0 0,-1 0-1 0 0,0 0 1 0 0,0 1 0 0 0,0 0-1 0 0,0 0 1 0 0,0 0 0 0 0,0 1-1 0 0,0-1 1 0 0,8 5-1 0 0,-7-2 57 0 0,0 0 0 0 0,0 0 0 0 0,0 1 0 0 0,0 0 0 0 0,-1 0 0 0 0,1 1 0 0 0,-2 0 0 0 0,1 0-1 0 0,0 0 1 0 0,3 8 0 0 0,-5-9-85 0 0,0 1-1 0 0,0 0 1 0 0,-1 0 0 0 0,1 0-1 0 0,-2 0 1 0 0,1 0 0 0 0,-1 0-1 0 0,0 1 1 0 0,0-1 0 0 0,0 10-1 0 0,-1-6-94 0 0,-1 0 0 0 0,0 0 0 0 0,-1-1 0 0 0,0 1 0 0 0,0 0 0 0 0,-5 13 0 0 0,2-12 66 0 0,1-1 0 0 0,-2 1-1 0 0,1-1 1 0 0,-1 1 0 0 0,-1-2 0 0 0,0 1-1 0 0,0-1 1 0 0,-1 0 0 0 0,0-1 0 0 0,-1 1-1 0 0,1-2 1 0 0,-12 8 0 0 0,1-4 211 0 0,0-2 0 0 0,-1 0 1 0 0,-42 12-1 0 0,38-14-294 0 0,-6 1 12 0 0,-1-1 0 0 0,-61 4 0 0 0,-19 4 0 0 0,102-12-20 0 0,6-2-821 0 0,-1 0 0 0 0,1-1 0 0 0,-1 1 0 0 0,1-1 0 0 0,0 0 0 0 0,-5 0 1 0 0,-5-4-5846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330 134 10135 0 0,'1'0'464'0'0,"37"-9"240"0"0,-26 6-123 0 0,-1-1 0 0 0,0-1 0 0 0,0 0-1 0 0,11-7 1 0 0,-17 8-193 0 0,1-1-1 0 0,-1 0 1 0 0,0 0-1 0 0,7-10 1 0 0,6-7 814 0 0,-17 21-1057 0 0,0 1 0 0 0,0-1-1 0 0,0 0 1 0 0,0 0 0 0 0,0 0 0 0 0,-1 0-1 0 0,1-1 1 0 0,0 1 0 0 0,-1 0-1 0 0,1 0 1 0 0,-1 0 0 0 0,1 0 0 0 0,-1-1-1 0 0,0 1 1 0 0,0 0 0 0 0,1-1-1 0 0,-1 1 1 0 0,0 0 0 0 0,0 0 0 0 0,0-1-1 0 0,0 1 1 0 0,0 0 0 0 0,-1-1-1 0 0,1 1 1 0 0,-1-2 0 0 0,1 3-138 0 0,0 0 0 0 0,0-1 0 0 0,0 1-1 0 0,0-1 1 0 0,0 1 0 0 0,0 0 0 0 0,-1-1 0 0 0,1 1 0 0 0,0 0 0 0 0,0-1 0 0 0,0 1 0 0 0,-1 0 0 0 0,1-1 0 0 0,0 1-1 0 0,0 0 1 0 0,-1-1 0 0 0,1 1 0 0 0,0 0 0 0 0,-1 0 0 0 0,1-1 0 0 0,0 1 0 0 0,-1 0 0 0 0,1 0 0 0 0,-1 0 0 0 0,1 0 0 0 0,0-1-1 0 0,-1 1 1 0 0,1 0 0 0 0,-1 0 0 0 0,1 0 0 0 0,0 0 0 0 0,-1 0 0 0 0,1 0 0 0 0,-1 0 0 0 0,1 0 0 0 0,0 0 0 0 0,-1 0-1 0 0,1 0 1 0 0,-1 1 0 0 0,1-1 0 0 0,0 0 0 0 0,-1 0 0 0 0,1 0 0 0 0,-1 1 0 0 0,0-1 19 0 0,-8 3-26 0 0,0 0 0 0 0,1 0 0 0 0,-1 1 0 0 0,1 1 0 0 0,-1-1 0 0 0,1 1 0 0 0,1 0 0 0 0,-10 9 0 0 0,0-2 0 0 0,-42 32 0 0 0,-88 84 0 0 0,120-101 0 0 0,1 1 0 0 0,2 1 0 0 0,0 2 0 0 0,3 0 0 0 0,-19 36 0 0 0,31-49 0 0 0,6-6 0 0 0,3-11 0 0 0,1 0 0 0 0,-1-1 0 0 0,0 1 0 0 0,0-1 0 0 0,0 1 0 0 0,1 0 0 0 0,-1-1 0 0 0,0 1 0 0 0,1-1 0 0 0,-1 1 0 0 0,0-1 0 0 0,1 1 0 0 0,-1-1 0 0 0,1 1 0 0 0,-1-1 0 0 0,1 1 0 0 0,-1-1 0 0 0,1 0 0 0 0,-1 1 0 0 0,1-1 0 0 0,-1 0 0 0 0,1 1 0 0 0,0-1 0 0 0,1 1 0 0 0,0-1 0 0 0,0 1 0 0 0,0-1 0 0 0,0 0 0 0 0,-1 0 0 0 0,1 0 0 0 0,0 0 0 0 0,2 0 0 0 0,3-1 0 0 0,0 0 0 0 0,0-1 0 0 0,9-2 0 0 0,8-5 387 0 0,-1-1 0 0 0,34-21 0 0 0,41-32 584 0 0,-84 53-1031 0 0,112-82 60 0 0,-108 77 0 0 0,6-4 0 0 0,-24 19-1 0 0,0 0 1 0 0,0 0-1 0 0,0 0 0 0 0,0 0 0 0 0,0 0 1 0 0,0 0-1 0 0,0 0 0 0 0,0 0 0 0 0,0 0 1 0 0,0 0-1 0 0,0 0 0 0 0,0 0 0 0 0,0 0 1 0 0,0 0-1 0 0,0 0 0 0 0,0 1 1 0 0,0-1-1 0 0,0 0 0 0 0,0 0 0 0 0,0 0 1 0 0,0 0-1 0 0,0 0 0 0 0,0 0 0 0 0,0 0 1 0 0,0 0-1 0 0,0 0 0 0 0,0 0 0 0 0,0 0 1 0 0,0 0-1 0 0,0 0 0 0 0,0 0 0 0 0,0 0 1 0 0,0 0-1 0 0,0 1 0 0 0,0-1 0 0 0,0 0 1 0 0,0 0-1 0 0,0 0 0 0 0,0 0 0 0 0,0 0 1 0 0,0 0-1 0 0,0 0 0 0 0,1 0 0 0 0,-1 0 1 0 0,0 0-1 0 0,0 0 0 0 0,0 0 1 0 0,0 0-1 0 0,0 0 0 0 0,0 0 0 0 0,0 0 1 0 0,0 0-1 0 0,0 0 0 0 0,0 0 0 0 0,0 0 1 0 0,0 0-1 0 0,-4 11-201 0 0,-7 13-430 0 0,-13 14-319 0 0,16-28 745 0 0,0 1 0 0 0,2 1 0 0 0,-1-1 0 0 0,-8 25 0 0 0,14-34-765 0 0,3-1-725 0 0,11 2-2876 0 0,6-2-1228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17503 0 0,'0'0'803'0'0,"0"0"-18"0"0,0 2-501 0 0,-1 8-281 0 0,0-1-1 0 0,-1 1 1 0 0,1-1-1 0 0,-2 1 1 0 0,0-1-1 0 0,0 1 1 0 0,-4 8-1 0 0,-36 63 466 0 0,-4-10 308 0 0,-3 7-109 0 0,-62 116-502 0 0,-20 43-165 0 0,-2 3 0 0 0,99-184 0 0 0,-68 117 0 0 0,49-73-64 0 0,53-99-273 0 0,-1-9-646 0 0,2 0 898 0 0,0-1 0 0 0,1 1 0 0 0,0 0 0 0 0,0 0 0 0 0,1-1 0 0 0,0 1 0 0 0,5-14 0 0 0,27-54-693 0 0,-32 74 698 0 0,18-38-474 0 0,29-44 1 0 0,-38 70 396 0 0,-1 0 0 0 0,2 0 0 0 0,0 1 0 0 0,0 0 0 0 0,28-20 1 0 0,-26 23 22 0 0,0 1 1 0 0,0 0-1 0 0,1 2 1 0 0,1-1 0 0 0,-1 2-1 0 0,1 0 1 0 0,0 1 0 0 0,0 0-1 0 0,31-4 1 0 0,-34 8 335 0 0,1 1 0 0 0,0-1-1 0 0,-1 2 1 0 0,1 0 0 0 0,0 1 0 0 0,-1 0 0 0 0,0 1 0 0 0,1 0 0 0 0,-1 2 0 0 0,-1-1-1 0 0,1 1 1 0 0,18 11 0 0 0,-16-8 404 0 0,1 2 1 0 0,-2 0-1 0 0,19 15 0 0 0,-29-22-527 0 0,-1 1-1 0 0,1 0 1 0 0,-1-1-1 0 0,1 1 0 0 0,-1 1 1 0 0,-1-1-1 0 0,1 0 1 0 0,0 1-1 0 0,-1-1 1 0 0,0 1-1 0 0,0 0 0 0 0,0 0 1 0 0,-1 0-1 0 0,0 0 1 0 0,2 10-1 0 0,-3-12-14 0 0,-1 0 1 0 0,1 0-1 0 0,-1 1 0 0 0,1-1 0 0 0,-1 0 1 0 0,0 0-1 0 0,0 0 0 0 0,-1 0 0 0 0,1 0 1 0 0,0 0-1 0 0,-1-1 0 0 0,0 1 0 0 0,0 0 0 0 0,0-1 1 0 0,-3 4-1 0 0,-5 5 272 0 0,-1-1 0 0 0,-12 10-1 0 0,11-10-338 0 0,-23 18 12 0 0,-68 41 0 0 0,-45 14-11 0 0,144-81 2 0 0,-21 11 0 0 0,-1-1 0 0 0,-35 11 0 0 0,46-19 0 0 0,0 0 0 0 0,-1-1 0 0 0,1 0 0 0 0,-1-1 0 0 0,-26 0 0 0 0,39-2-3 0 0,1 0 0 0 0,-1-1 0 0 0,0 1 0 0 0,1 0 0 0 0,-1-1 0 0 0,1 1 0 0 0,-1-1 0 0 0,1 0 0 0 0,-1 0 0 0 0,1 0 0 0 0,-1 0 0 0 0,1 0 0 0 0,0-1 0 0 0,0 1 0 0 0,-1-1 0 0 0,1 1 0 0 0,0-1 0 0 0,1 0 0 0 0,-3-2 0 0 0,3 2-79 0 0,-1 0 0 0 0,1-1 0 0 0,0 1 0 0 0,0 0 0 0 0,1-1 0 0 0,-1 1 0 0 0,0-1 0 0 0,1 1 0 0 0,0-1 0 0 0,-1 1 0 0 0,1-1 0 0 0,0 1 0 0 0,0-1 0 0 0,0 1 0 0 0,1-1 0 0 0,-1 1 0 0 0,1-1 0 0 0,-1 1 0 0 0,1-1 0 0 0,1-2 0 0 0,10-25-2157 0 0,5-4-4924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17503 0 0,'0'0'399'0'0,"0"0"60"0"0,0 0 21 0 0,0 0-59 0 0,0 0-136 0 0,0 0 457 0 0,0 0 228 0 0,1 2 43 0 0,1 0-943 0 0,-1-1-1 0 0,1 1 1 0 0,-1 0-1 0 0,1 0 0 0 0,-1 0 1 0 0,0 0-1 0 0,0 0 0 0 0,0 0 1 0 0,0 0-1 0 0,0 0 0 0 0,-1 1 1 0 0,1-1-1 0 0,0 0 0 0 0,-1 1 1 0 0,0-1-1 0 0,0 0 1 0 0,1 1-1 0 0,-2 1 0 0 0,1 3-85 0 0,-2 0 1 0 0,1 0-1 0 0,-1-1 0 0 0,0 1 0 0 0,-3 8 0 0 0,-39 78 16 0 0,3-7 0 0 0,26-50-129 0 0,2 0 0 0 0,-17 74 0 0 0,29-108-337 0 0,1-2-41 0 0,15-9-1361 0 0,-9 5 1539 0 0,0-1 0 0 0,0 0 0 0 0,-1 0 0 0 0,1-1 0 0 0,-1 1 0 0 0,4-8 0 0 0,10-10-365 0 0,25-23-841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19351 0 0,'0'0'439'0'0,"0"0"62"0"0,0 0 33 0 0,1 2-65 0 0,0 12-452 0 0,-1 0 1 0 0,0 0-1 0 0,0 0 1 0 0,-2 0 0 0 0,1 0-1 0 0,-2 0 1 0 0,0-1-1 0 0,-1 1 1 0 0,0-1-1 0 0,-6 14 1 0 0,-9 14-26 0 0,-43 70 0 0 0,-153 215 8 0 0,152-233 0 0 0,48-70-138 0 0,-92 142 1339 0 0,78-116-708 0 0,-32 75-1 0 0,51-101-636 0 0,5-12-47 0 0,0 0 0 0 0,0 0 0 0 0,1 1 0 0 0,1 0-1 0 0,0 0 1 0 0,0 0 0 0 0,0 16 0 0 0,5-24-1724 0 0,12 3-107 0 0,5-2-24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112 991 17503 0 0,'0'0'803'0'0,"0"0"-18"0"0,0 0-426 0 0,0 0 54 0 0,0 0 78 0 0,0 2 18 0 0,1 15-243 0 0,-1 0-1 0 0,-1 0 1 0 0,0 0 0 0 0,-1-1-1 0 0,-1 1 1 0 0,-1 0-1 0 0,0-1 1 0 0,-1 0 0 0 0,-13 28-1 0 0,15-37-391 0 0,0 0 1 0 0,-1 0-1 0 0,1 0 0 0 0,-1-1 0 0 0,-1 1 0 0 0,1-1 0 0 0,-1 0 1 0 0,0 0-1 0 0,-1-1 0 0 0,-10 10 0 0 0,1-3-2163 0 0,14-11 337 0 0,1-1-80 0 0,0 0-15 0 0</inkml:trace>
  <inkml:trace contextRef="#ctx0" brushRef="#br0" timeOffset="1">1297 0 17503 0 0,'0'0'399'0'0,"0"0"60"0"0,0 0 21 0 0,0 2-59 0 0,-10 22-391 0 0,-1 0 1 0 0,-2-1-1 0 0,0-1 1 0 0,-20 27-1 0 0,1-2-21 0 0,-205 391 1927 0 0,146-256-1752 0 0,15-15 1452 0 0,16-32-1429 0 0,52-120-1503 0 0,0 1 0 0 0,-18 22 0 0 0,12-20-5867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21191 0 0,'0'0'480'0'0,"0"0"67"0"0,0 0 31 0 0,0 0-56 0 0,0 2-341 0 0,-3 9-178 0 0,0-1 0 0 0,1 1-1 0 0,0 0 1 0 0,1 0 0 0 0,1 1-1 0 0,0-1 1 0 0,2 21 0 0 0,-2-29-3 0 0,1 1 0 0 0,0-1 0 0 0,-1 0 0 0 0,1 0 0 0 0,0 1 0 0 0,1-1 0 0 0,-1 0-1 0 0,1 0 1 0 0,-1 0 0 0 0,1 0 0 0 0,0 0 0 0 0,0-1 0 0 0,0 1 0 0 0,0 0 0 0 0,1-1 0 0 0,-1 0 0 0 0,1 1 0 0 0,-1-1 0 0 0,1 0 0 0 0,0 0 0 0 0,0-1 0 0 0,0 1 0 0 0,0 0 0 0 0,0-1-1 0 0,0 0 1 0 0,0 0 0 0 0,1 0 0 0 0,-1 0 0 0 0,0 0 0 0 0,5-1 0 0 0,7 1-110 0 0,-1 0 0 0 0,1-2 0 0 0,0 0 0 0 0,19-4 0 0 0,60-17-1728 0 0,-74 16 1433 0 0,185-59-3690 0 0,-157 47 3071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8 13823 0 0,'0'0'315'0'0,"0"0"45"0"0,0 0 21 0 0,0 0-49 0 0,-1-1-220 0 0,-14-5-29 0 0,14 6 282 0 0,-12 15 1074 0 0,10-7-1418 0 0,0 1 0 0 0,1 0 0 0 0,0 0 0 0 0,0 0 0 0 0,1 0 0 0 0,1 0 0 0 0,0 18 0 0 0,-1-3-24 0 0,-6 48 747 0 0,-33 139 1 0 0,11-70-202 0 0,15-65-533 0 0,-59 424-4 0 0,73-494-6 0 0,-2 11 0 0 0,3 32 0 0 0,-1-45 0 0 0,0-1 0 0 0,1 1 0 0 0,-1 0 0 0 0,1-1 0 0 0,0 1 0 0 0,0 0 0 0 0,0-1 0 0 0,1 1 0 0 0,-1-1 0 0 0,1 1 0 0 0,0-1 0 0 0,0 0 0 0 0,0 0 0 0 0,5 5 0 0 0,-5-6-104 0 0,0-1-1 0 0,1 1 1 0 0,-1-1-1 0 0,1 1 0 0 0,0-1 1 0 0,-1 0-1 0 0,1 0 1 0 0,0 0-1 0 0,0-1 1 0 0,-1 1-1 0 0,1-1 1 0 0,0 1-1 0 0,0-1 0 0 0,0 0 1 0 0,0 0-1 0 0,0 0 1 0 0,0-1-1 0 0,-1 1 1 0 0,1-1-1 0 0,0 1 1 0 0,0-1-1 0 0,0 0 0 0 0,2-2 1 0 0,11-3-6035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92 267 13823 0 0,'0'0'630'0'0,"0"0"-13"0"0,1 2-393 0 0,1 3-30 0 0,1-1 0 0 0,0 1 0 0 0,0-1-1 0 0,0 1 1 0 0,0-1 0 0 0,0 0 0 0 0,1 0 0 0 0,0-1 0 0 0,0 1 0 0 0,6 4 0 0 0,8 4 1431 0 0,24 12 0 0 0,-24-14-1447 0 0,90 48 37 0 0,-101-55-493 0 0,-1-1 1 0 0,1 0 0 0 0,0 0-1 0 0,0 0 1 0 0,0-1-1 0 0,0 0 1 0 0,1 0 0 0 0,-1-1-1 0 0,0 0 1 0 0,0 0-1 0 0,0-1 1 0 0,1 1-1 0 0,-1-2 1 0 0,0 1 0 0 0,12-5-1 0 0,8-1-746 0 0</inkml:trace>
  <inkml:trace contextRef="#ctx0" brushRef="#br0" timeOffset="1">867 9 19351 0 0,'-1'-1'206'0'0,"0"0"0"0"0,0 0 1 0 0,0 0-1 0 0,0 0 0 0 0,-1 1 0 0 0,1-1 0 0 0,0 0 0 0 0,0 1 0 0 0,-2-1 1 0 0,2 1-205 0 0,0 0 1 0 0,-1 0-1 0 0,1 0 1 0 0,0 0-1 0 0,0 1 1 0 0,0-1-1 0 0,0 0 1 0 0,0 1-1 0 0,-1-1 1 0 0,1 1 0 0 0,0-1-1 0 0,0 1 1 0 0,0-1-1 0 0,0 1 1 0 0,0 0-1 0 0,-1 1 1 0 0,-15 16 255 0 0,13-12-68 0 0,-62 86 1332 0 0,22-27-1429 0 0,-164 243 1347 0 0,139-190-965 0 0,-208 396-406 0 0,267-492-313 0 0,-61 128-1187 0 0,16-55-3079 0 0,42-75 2975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4607 0 0,'-47'9'200'0'0,"25"-2"48"0"0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1051 10135 0 0,'0'0'231'0'0,"-7"5"546"0"0,3 3-752 0 0,1-1 0 0 0,-1 0 1 0 0,0 0-1 0 0,-10 11 0 0 0,13-17 368 0 0,1-1 106 0 0,0 0 11 0 0,0 0 70 0 0,13-18 2296 0 0,4-7-1756 0 0,2 1 0 0 0,24-25 0 0 0,-2 2-264 0 0,361-422 2396 0 0,-345 404-3328 0 0,133-140 76 0 0,-126 143 0 0 0,82-59 0 0 0,-142 118 0 0 0,0 0 0 0 0,1 0 0 0 0,-1 0 0 0 0,6-1 0 0 0,-10 3 0 0 0,1 1 0 0 0,-1 0 0 0 0,1 0 0 0 0,-1-1 0 0 0,1 1 0 0 0,-1 0 0 0 0,1 0 0 0 0,0 0 0 0 0,-1 0 0 0 0,1 0 0 0 0,-1 0 0 0 0,1 0 0 0 0,-1 0 0 0 0,1 0 0 0 0,-1 0 0 0 0,1 0 0 0 0,0 0 0 0 0,0 2-14 0 0,0-1-1 0 0,0 0 0 0 0,1 0 1 0 0,-2 1-1 0 0,1-1 1 0 0,0 0-1 0 0,0 1 0 0 0,0-1 1 0 0,0 1-1 0 0,-1-1 1 0 0,1 1-1 0 0,-1 0 0 0 0,1-1 1 0 0,-1 1-1 0 0,0-1 1 0 0,0 1-1 0 0,0 0 0 0 0,1-1 1 0 0,-2 1-1 0 0,1 0 1 0 0,0 2-1 0 0,-5 38-1046 0 0,5-42 1059 0 0,-4 19-303 0 0,-12 31-1 0 0,4-15 309 0 0,-70 196 1825 0 0,2-10-1664 0 0,75-202-162 0 0,0 0-1 0 0,1 0 0 0 0,-2 38 1 0 0,5-44-12 0 0,2 0 0 0 0,-1 0 0 0 0,2 0 0 0 0,0 0 0 0 0,0 0 0 0 0,8 23 0 0 0,15 23-1460 0 0,-15-40 640 0 0,-2 1 0 0 0,9 33 0 0 0,-15-47 735 0 0,7 20-1127 0 0,-9-24-5285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257 153 17503 0 0,'-20'-1'214'0'0,"0"1"-1"0"0,0 1 0 0 0,-1 1 1 0 0,2 1-1 0 0,-1 1 0 0 0,0 0 1 0 0,1 2-1 0 0,-22 8 0 0 0,20-8-213 0 0,-9 5 0 0 0,30-11 0 0 0,-1 0 0 0 0,1 0 0 0 0,0 0 0 0 0,0 0 0 0 0,0 0 0 0 0,-1 0 0 0 0,1 0 0 0 0,0 0 0 0 0,0 0 0 0 0,0 0 0 0 0,-1 0 0 0 0,1 0 0 0 0,0 0 0 0 0,0 1 0 0 0,0-1 0 0 0,-1 0 0 0 0,1 0 0 0 0,0 0 0 0 0,0 0 0 0 0,0 1 0 0 0,0-1 0 0 0,0 0 0 0 0,-1 0 0 0 0,1 0 0 0 0,0 1 0 0 0,0-1 0 0 0,0 0 0 0 0,0 0 0 0 0,0 0 0 0 0,0 1 0 0 0,0-1 0 0 0,0 0 0 0 0,0 0 0 0 0,0 1 0 0 0,3 0 42 0 0,0 0 1 0 0,1 1-1 0 0,-1-2 0 0 0,1 1 0 0 0,-1 0 0 0 0,1-1 1 0 0,-1 1-1 0 0,1-1 0 0 0,5 0 0 0 0,-8 0-21 0 0,40-1 698 0 0,74-9 0 0 0,40-18-538 0 0,-107 19-195 0 0,226-60 50 0 0,-66 14-473 0 0,-81 25-1808 0 0,-76 18-4581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592 126 10135 0 0,'0'0'464'0'0,"-6"0"151"0"0,-3-2-168 0 0,1 0-1 0 0,0 0 1 0 0,0-1 0 0 0,0-1-1 0 0,0 1 1 0 0,0-1 0 0 0,1-1-1 0 0,-1 1 1 0 0,1-1 0 0 0,0 0-1 0 0,1-1 1 0 0,-1 0 0 0 0,1 0-1 0 0,0 0 1 0 0,1-1 0 0 0,-6-7-1 0 0,0-1 170 0 0,-3 1-616 0 0,13 13 0 0 0,0 0 0 0 0,0 0 0 0 0,0 0 0 0 0,0 0 0 0 0,0 0 0 0 0,0 0 0 0 0,-1 0 0 0 0,1 0 0 0 0,0 1 0 0 0,-1-1 0 0 0,1 1 0 0 0,0-1 0 0 0,-1 1 0 0 0,1-1 0 0 0,-1 1 0 0 0,1 0 0 0 0,0-1 0 0 0,-1 1 0 0 0,1 0 0 0 0,-1 0 0 0 0,1 0 0 0 0,-3 1 0 0 0,-1-1 0 0 0,-4 0 0 0 0,0 0 0 0 0,0 1 0 0 0,0 0 0 0 0,1 0 0 0 0,-1 1 0 0 0,0 1 0 0 0,1-1 0 0 0,-16 8 0 0 0,-2 3 0 0 0,-33 23 0 0 0,45-27 0 0 0,-7 5 93 0 0,1 1 0 0 0,1 1 0 0 0,0 1 0 0 0,1 1 1 0 0,1 0-1 0 0,0 1 0 0 0,2 1 0 0 0,0 0 0 0 0,-21 40 0 0 0,35-58-31 0 0,1-1-1 0 0,-1 1 1 0 0,0 0 0 0 0,0-1-1 0 0,1 1 1 0 0,-1 0 0 0 0,1 0-1 0 0,-1 0 1 0 0,1 0 0 0 0,0-1-1 0 0,0 1 1 0 0,0 0 0 0 0,0 0-1 0 0,0 0 1 0 0,1 3 0 0 0,-1-4-57 0 0,1 0 1 0 0,0 0 0 0 0,-1 0-1 0 0,1 0 1 0 0,0 0 0 0 0,0 0-1 0 0,0 0 1 0 0,0 0 0 0 0,0 0-1 0 0,0 0 1 0 0,0 0 0 0 0,0 0-1 0 0,0-1 1 0 0,0 1 0 0 0,0 0-1 0 0,0-1 1 0 0,1 1 0 0 0,-1-1-1 0 0,0 0 1 0 0,0 1 0 0 0,1-1 0 0 0,2 1-1 0 0,1-1 75 0 0,1 1-1 0 0,0-1 0 0 0,1 0 1 0 0,-1 0-1 0 0,0 0 1 0 0,-1-1-1 0 0,1 0 0 0 0,7-2 1 0 0,48-18 867 0 0,-42 14-726 0 0,17-6-583 0 0,-1-2 0 0 0,0-2-1 0 0,-2-1 1 0 0,53-37 0 0 0,-105 70 483 0 0,-24 24 1 0 0,11-3-1822 0 0,25-28-521 0 0,1 1 0 0 0,-7 11 0 0 0,8-8-3579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86 264 15663 0 0,'0'0'356'0'0,"0"0"50"0"0,0 0 20 0 0,0 0-42 0 0,-2 1-250 0 0,-51 16 1312 0 0,52-17-1392 0 0,0 0-1 0 0,1 0 0 0 0,-1 1 1 0 0,0-1-1 0 0,0 0 1 0 0,0 0-1 0 0,0 0 0 0 0,0 0 1 0 0,0 0-1 0 0,0 0 0 0 0,0 0 1 0 0,1 0-1 0 0,-1 0 1 0 0,0 0-1 0 0,0 0 0 0 0,0-1 1 0 0,0 1-1 0 0,0 0 0 0 0,0-1 1 0 0,1 1-1 0 0,-1-1 1 0 0,0 1-1 0 0,0-1 0 0 0,1 1 1 0 0,-1-1-1 0 0,0 1 1 0 0,1-1-1 0 0,-1 0 0 0 0,0 1 1 0 0,1-1-1 0 0,-1 0 0 0 0,1 0 1 0 0,-1-1-1 0 0,0 1 36 0 0,1 0-1 0 0,-1-1 1 0 0,1 1-1 0 0,-1-1 0 0 0,1 1 1 0 0,0-1-1 0 0,0 1 1 0 0,-1-1-1 0 0,1 0 1 0 0,0 1-1 0 0,1-1 1 0 0,-1 1-1 0 0,0-1 0 0 0,0 1 1 0 0,1-1-1 0 0,-1 1 1 0 0,1-1-1 0 0,-1 1 1 0 0,2-3-1 0 0,4-6 108 0 0,1 1-1 0 0,0 0 1 0 0,0 0-1 0 0,1 1 1 0 0,11-10-1 0 0,47-33-248 0 0,-38 32 53 0 0,0 1 0 0 0,1 1 0 0 0,1 2 0 0 0,0 1 0 0 0,62-20 0 0 0,-86 33 0 0 0,-1-1 0 0 0,1 1 0 0 0,0-1 0 0 0,0 2 0 0 0,0-1 0 0 0,0 1 0 0 0,0 0 0 0 0,0 0 0 0 0,0 0 0 0 0,0 1 0 0 0,7 2 0 0 0,-13-3 0 0 0,1 0 0 0 0,0 0 0 0 0,-1 1 0 0 0,1-1 0 0 0,0 1 0 0 0,-1-1 0 0 0,1 1 0 0 0,-1-1 0 0 0,1 1 0 0 0,0-1 0 0 0,-1 1 0 0 0,1-1 0 0 0,-1 1 0 0 0,0 0 0 0 0,1-1 0 0 0,-1 1 0 0 0,1 0 0 0 0,-1-1 0 0 0,0 1 0 0 0,1 0 0 0 0,-1 1 0 0 0,0 0 0 0 0,1 0 0 0 0,-1 0 0 0 0,0 0 0 0 0,0 0 0 0 0,0 0 0 0 0,0 0 0 0 0,-1 4 0 0 0,-1 0 0 0 0,1 0 0 0 0,-1 0 0 0 0,0 0 0 0 0,-5 9 0 0 0,-19 22-23 0 0,8-13-355 0 0,-2 4-379 0 0,14-21-39 0 0,0 1 1 0 0,0 0-1 0 0,1 0 0 0 0,0 0 1 0 0,-5 15-1 0 0,7-13-5688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264 335 17503 0 0,'0'0'399'0'0,"0"0"60"0"0,0 0 21 0 0,0 0-59 0 0,-6 6-260 0 0,1-3 56 0 0,0-1 0 0 0,0-1 0 0 0,-1 1 0 0 0,1-1 0 0 0,-1 1 0 0 0,1-2-1 0 0,-1 1 1 0 0,-6 0 0 0 0,1-2-22 0 0,0 0 0 0 0,0-1 0 0 0,0 0 0 0 0,0-1 0 0 0,0 0 0 0 0,0-1 0 0 0,1 0-1 0 0,-1-1 1 0 0,1 0 0 0 0,-12-8 0 0 0,15 7-195 0 0,0 0 0 0 0,1-1 0 0 0,0 0 0 0 0,0 0 0 0 0,1 0 0 0 0,-1-1 0 0 0,2 1 0 0 0,-1-1 0 0 0,1-1 0 0 0,0 1 0 0 0,1 0 0 0 0,-3-10 0 0 0,5 14-29 0 0,0-1-1 0 0,0 1 1 0 0,1-1-1 0 0,-1 0 1 0 0,1 1-1 0 0,0-1 1 0 0,0 0-1 0 0,1 1 1 0 0,-1-1-1 0 0,1 1 1 0 0,0-1 0 0 0,0 1-1 0 0,4-8 1 0 0,-3 7-73 0 0,1-1 1 0 0,0 1 0 0 0,1 0 0 0 0,0 0-1 0 0,-1 0 1 0 0,2 0 0 0 0,-1 1 0 0 0,0-1-1 0 0,6-3 1 0 0,4-2 20 0 0,-1 2 0 0 0,1 0 0 0 0,0 0 0 0 0,1 1 0 0 0,0 1 0 0 0,30-8 0 0 0,-17 8 81 0 0,0 1 0 0 0,0 1 0 0 0,0 1 0 0 0,1 2 0 0 0,-1 1 0 0 0,1 1 0 0 0,33 6 0 0 0,-58-6 0 0 0,10 1 0 0 0,-1 0 0 0 0,19 7 0 0 0,-29-9 0 0 0,-1 1 0 0 0,1 0 0 0 0,-1 0 0 0 0,1 0 0 0 0,-1 0 0 0 0,0 1 0 0 0,1-1 0 0 0,-1 1 0 0 0,0-1 0 0 0,0 1 0 0 0,0 0 0 0 0,0-1 0 0 0,0 1 0 0 0,-1 0 0 0 0,1 0 0 0 0,-1 1 0 0 0,1-1 0 0 0,-1 0 0 0 0,3 5 0 0 0,-4-5 0 0 0,0 0 0 0 0,0 0 0 0 0,0-1-1 0 0,0 1 1 0 0,-1 0 0 0 0,1 0 0 0 0,0 0 0 0 0,-1 0-1 0 0,1 0 1 0 0,-1 0 0 0 0,0-1 0 0 0,0 1-1 0 0,0 0 1 0 0,0-1 0 0 0,0 1 0 0 0,0 0 0 0 0,0-1-1 0 0,-1 2 1 0 0,-27 28 295 0 0,26-28-184 0 0,-48 42 684 0 0,-59 40 0 0 0,90-72-1341 0 0,-1-1 1 0 0,0-1-1 0 0,-1-1 0 0 0,0-1 1 0 0,-1-1-1 0 0,-23 5 0 0 0,45-13 461 0 0,0 1-1 0 0,1-1 1 0 0,-1 0 0 0 0,0 0-1 0 0,1 0 1 0 0,-1 0 0 0 0,0 1-1 0 0,1-1 1 0 0,-1 0-1 0 0,0 0 1 0 0,0-1 0 0 0,1 1-1 0 0,-1 0 1 0 0,0 0 0 0 0,1 0-1 0 0,-1 0 1 0 0,0-1 0 0 0,1 1-1 0 0,-1 0 1 0 0,0 0-1 0 0,1-1 1 0 0,-1 1 0 0 0,1-1-1 0 0,-1 1 1 0 0,0 0 0 0 0,1-1-1 0 0,-1 1 1 0 0,0-2-1 0 0,1 1-104 0 0,-1-1 0 0 0,1 1 0 0 0,-1 0 0 0 0,1-1 0 0 0,0 1 0 0 0,0 0 0 0 0,0-1 0 0 0,0 1 0 0 0,0-1 0 0 0,0 1 0 0 0,0 0-1 0 0,0-1 1 0 0,0 1 0 0 0,1-1 0 0 0,-1 1 0 0 0,0 0 0 0 0,2-3 0 0 0,13-32-1846 0 0,4-1-11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15663 0 0,'0'0'356'0'0,"0"0"50"0"0,0 0 20 0 0,0 0-42 0 0,1 2-250 0 0,-1 4-133 0 0,0 1 0 0 0,0-1 0 0 0,0 0 1 0 0,-1 0-1 0 0,1 0 0 0 0,-1 0 1 0 0,-1 0-1 0 0,0 0 0 0 0,1 0 1 0 0,-2 0-1 0 0,1 0 0 0 0,-1-1 1 0 0,-3 7-1 0 0,-8 10-3 0 0,-29 37 0 0 0,40-55 2 0 0,-72 88 372 0 0,-114 159 1280 0 0,178-234-1565 0 0,1 1 0 0 0,0 0 0 0 0,1 0 0 0 0,-11 38 0 0 0,18-46-240 0 0,0-1 1 0 0,0 0-1 0 0,1 1 0 0 0,0-1 1 0 0,1 14-1 0 0,0-17-358 0 0,1 0-1 0 0,0 0 1 0 0,0 0 0 0 0,1 0-1 0 0,0-1 1 0 0,0 1 0 0 0,0 0-1 0 0,0-1 1 0 0,5 7 0 0 0,6 5-1535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13823 0 0,'0'0'315'0'0,"0"0"45"0"0,0 0 21 0 0,0 0-49 0 0,-5 6 228 0 0,-5 6 26 0 0,1 1 0 0 0,1 1-1 0 0,-12 25 1 0 0,-1 0 115 0 0,-50 92 932 0 0,-18 31-603 0 0,61-116-1034 0 0,-49 60 1 0 0,75-104 2 0 0,-25 32-31 0 0,-37 56 1 0 0,63-88-306 0 0,1-2-138 0 0,1 0 373 0 0,0 0 0 0 0,1 1-1 0 0,-1-1 1 0 0,0 0 0 0 0,0 0-1 0 0,1 0 1 0 0,-1 0 0 0 0,0 0-1 0 0,0 0 1 0 0,2-1 0 0 0,-3 1 3 0 0,8-1-488 0 0,-1-1-1 0 0,0 0 1 0 0,1 0-1 0 0,-1 0 0 0 0,7-5 1 0 0,42-19-1445 0 0,3-5-15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519 108 13823 0 0,'-12'1'367'0'0,"0"0"-1"0"0,1 0 0 0 0,-17 6 1 0 0,-8 0 115 0 0,34-6 5 0 0,2-1 22 0 0,24-7 1027 0 0,3-1-1143 0 0,0-1 0 0 0,37-18 0 0 0,28-9-452 0 0,-59 26 133 0 0,-1 2 0 0 0,1 1 0 0 0,1 1-1 0 0,-1 2 1 0 0,62 0 0 0 0,-80 5 233 0 0,-1 1 0 0 0,0 0 0 0 0,21 7 0 0 0,-29-7-269 0 0,1 0-1 0 0,-1 0 1 0 0,0 1 0 0 0,0 0 0 0 0,0 0-1 0 0,0 1 1 0 0,-1-1 0 0 0,1 1-1 0 0,7 8 1 0 0,-11-9-38 0 0,0-1 0 0 0,0 1 0 0 0,0 0 0 0 0,0 0 0 0 0,-1 0 0 0 0,0 0 0 0 0,1 0 0 0 0,-1 0 0 0 0,0 0 0 0 0,0 0 0 0 0,-1 1 0 0 0,1-1 0 0 0,-1 0 0 0 0,0 0 0 0 0,0 1 0 0 0,0-1 0 0 0,0 0 0 0 0,0 1 0 0 0,-1-1 0 0 0,1 0 0 0 0,-1 0 0 0 0,0 1 0 0 0,-2 4 0 0 0,-2 6 0 0 0,-1-1 0 0 0,-1 1 0 0 0,-15 22 0 0 0,13-23 0 0 0,-1-1 0 0 0,0 0 0 0 0,0 0 0 0 0,-14 11 0 0 0,-53 38 0 0 0,40-33 0 0 0,-4 3 0 0 0,-2-3 0 0 0,0-1 0 0 0,-2-2 0 0 0,-1-3 0 0 0,-1-1 0 0 0,-66 20 0 0 0,-32-3 0 0 0,139-36 0 0 0,-1-1 0 0 0,1 0 0 0 0,-9 1 0 0 0,15-2 0 0 0,0 0 0 0 0,0 0 0 0 0,0 0 0 0 0,0 0 0 0 0,-1 0 0 0 0,1 0 0 0 0,0 0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0,0-1 0 0 0,0 1 0 0 0,0 0 0 0 0,0 0 0 0 0,0 0 0 0 0,0 0 0 0 0,0 0 0 0 0,0 0 0 0 0,0 0 0 0 0,0 0 0 0 0,0 0 0 0 0,0 0 0 0 0,0 0 0 0 0,0-1 0 0 0,0 1 0 0 0,0 0 0 0 0,0 0 0 0 0,0 0 0 0 0,0 0 0 0 0,0 0 0 0 0,5-4 0 0 0,11-4 0 0 0,13 0-288 0 0,1 0-1 0 0,52-5 1 0 0,64 3-796 0 0,-118 8 1041 0 0,80 2 135 0 0,-95 1-48 0 0,1 0 0 0 0,-1 1 1 0 0,0 1-1 0 0,0 0 0 0 0,0 1 0 0 0,13 6 1 0 0,-21-8 11 0 0,-1 0 1 0 0,1 1 0 0 0,-1-1 0 0 0,0 1 0 0 0,1 0-1 0 0,-1 0 1 0 0,-1 1 0 0 0,1-1 0 0 0,0 1 0 0 0,-1 0-1 0 0,0 0 1 0 0,0 0 0 0 0,0 0 0 0 0,0 1 0 0 0,-1-1-1 0 0,0 1 1 0 0,0-1 0 0 0,0 1 0 0 0,0 0 0 0 0,-1 0 0 0 0,0 0-1 0 0,0 0 1 0 0,0 0 0 0 0,0 0 0 0 0,-1 0 0 0 0,0 0-1 0 0,-1 9 1 0 0,1-9-27 0 0,0 0 0 0 0,-1 0 1 0 0,0 0-1 0 0,0-1 0 0 0,0 1 0 0 0,-1 0 0 0 0,1 0 0 0 0,-1-1 1 0 0,0 1-1 0 0,-1-1 0 0 0,1 1 0 0 0,-1-1 0 0 0,-3 5 0 0 0,0-3 179 0 0,-1 1 0 0 0,1-1-1 0 0,-1-1 1 0 0,0 1 0 0 0,-1-1-1 0 0,-11 7 1 0 0,-5 2-168 0 0,-1-1 0 0 0,0-1 1 0 0,-51 17-1 0 0,32-17-41 0 0,0-1 0 0 0,-81 7 0 0 0,103-17 0 0 0,-106 9 0 0 0,42-1 0 0 0,42-5 0 0 0,-75 17 0 0 0,111-19-5 0 0,4-1-270 0 0,1 0-1 0 0,0 0 1 0 0,-1 0-1 0 0,1 0 0 0 0,-1-1 1 0 0,0 0-1 0 0,1 1 0 0 0,-1-1 1 0 0,1-1-1 0 0,-1 1 0 0 0,1 0 1 0 0,-5-2-1 0 0,8 2 218 0 0,0 0 1 0 0,-1 0-1 0 0,1 0 0 0 0,0 0 0 0 0,-1 0 0 0 0,1 0 1 0 0,0 0-1 0 0,-1-1 0 0 0,1 1 0 0 0,0 0 1 0 0,0 0-1 0 0,-1 0 0 0 0,1 0 0 0 0,0-1 0 0 0,0 1 1 0 0,-1 0-1 0 0,1 0 0 0 0,0-1 0 0 0,0 1 0 0 0,0 0 1 0 0,-1-1-1 0 0,1 1 0 0 0,0 0 0 0 0,0 0 0 0 0,0-1 1 0 0,0 1-1 0 0,0 0 0 0 0,0-1 0 0 0,0 1 1 0 0,0 0-1 0 0,0-1 0 0 0,-1 1 0 0 0,1 0 0 0 0,1-1 1 0 0,0-1-171 0 0,0 1 1 0 0,0-1 0 0 0,1 1 0 0 0,-1 0-1 0 0,1-1 1 0 0,0 1 0 0 0,-1 0 0 0 0,3-1-1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69 13823 0 0,'0'0'630'0'0,"-16"-1"236"0"0,13 2-866 0 0,-1-1 0 0 0,0 0 0 0 0,0 1 0 0 0,0 0 0 0 0,0 0 0 0 0,1 0 0 0 0,-1 0 0 0 0,0 1 0 0 0,1-1 0 0 0,-1 1 0 0 0,1 0 0 0 0,-7 4 0 0 0,-5 6 0 0 0,-18 15 0 0 0,29-23 0 0 0,-15 14 0 0 0,0 1 0 0 0,2 0 0 0 0,0 2 0 0 0,1 0 0 0 0,1 1 0 0 0,-13 25 0 0 0,11-16 0 0 0,8-17 0 0 0,1 1 0 0 0,0 0 0 0 0,1 0 0 0 0,-9 29 0 0 0,14-11 74 0 0,2-31 302 0 0,2-1 113 0 0,1 1-343 0 0,1 0 1 0 0,0 0 0 0 0,0-1-1 0 0,0 1 1 0 0,0-1-1 0 0,1 0 1 0 0,-1 0-1 0 0,0-1 1 0 0,1 1-1 0 0,-1-1 1 0 0,0 0-1 0 0,1 0 1 0 0,-1 0-1 0 0,0 0 1 0 0,1-1 0 0 0,4-1-1 0 0,9-3 273 0 0,1 0 0 0 0,24-12 0 0 0,-24 9-74 0 0,5-1-56 0 0,1-2 0 0 0,-2-1 0 0 0,34-22 1 0 0,-49 28-293 0 0,0 0 0 0 0,0 0 0 0 0,-1-1 0 0 0,0 0 1 0 0,0 0-1 0 0,0-1 0 0 0,-1 0 0 0 0,0 0 0 0 0,-1 0 1 0 0,0-1-1 0 0,0 0 0 0 0,5-13 0 0 0,-6 8-139 0 0,1 0 0 0 0,-2-1-1 0 0,0 1 1 0 0,-1-1 0 0 0,0 0-1 0 0,-1 0 1 0 0,-1 1 0 0 0,0-1 0 0 0,-1 0-1 0 0,-1 0 1 0 0,0 0 0 0 0,-1 1-1 0 0,-6-20 1 0 0,8 32 11 0 0,0 0-1 0 0,0-1 0 0 0,0 1 0 0 0,0 0 1 0 0,0 0-1 0 0,0 0 0 0 0,-1 0 1 0 0,1 0-1 0 0,-1 0 0 0 0,0 0 1 0 0,1 0-1 0 0,-1 0 0 0 0,0 1 0 0 0,0-1 1 0 0,0 1-1 0 0,0 0 0 0 0,0-1 1 0 0,-1 1-1 0 0,1 0 0 0 0,0 0 1 0 0,0 0-1 0 0,-4 0 0 0 0,2 0-159 0 0,-1 1-1 0 0,1 0 0 0 0,0 0 1 0 0,-1 0-1 0 0,1 0 1 0 0,-1 1-1 0 0,1-1 0 0 0,-1 1 1 0 0,1 0-1 0 0,0 1 1 0 0,0-1-1 0 0,-8 5 0 0 0,-22 13-1240 0 0,6 2-4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78 17503 0 0,'-23'1'432'0'0,"-5"2"725"0"0,27-3-933 0 0,4 1-78 0 0,18 0-185 0 0,38-2 39 0 0,82-12 0 0 0,-91 7 0 0 0,422-34 0 0 0,-326 30 369 0 0,100-4 1726 0 0,-193 17-1348 0 0,-35-2-747 0 0,0 0 0 0 0,25-2 0 0 0,-40 0-1409 0 0,-3 1-3831 0 0,0 0-1642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364 271 6447 0 0,'0'0'298'0'0,"0"0"-10"0"0,0 0-118 0 0,0 0 206 0 0,0 0 111 0 0,0 0 22 0 0,0 0 3 0 0,0 0 0 0 0,0 0 0 0 0,0 0 0 0 0,0 0 0 0 0,0 0 0 0 0,0 0 0 0 0,0 0 0 0 0,0 0 0 0 0,0 0 0 0 0,0 0 0 0 0,2-1 0 0 0,7-3-151 0 0,0-1-1 0 0,-1 0 1 0 0,0-1-1 0 0,0 0 1 0 0,0 0-1 0 0,13-14 1 0 0,-10 10-229 0 0,-4 3-132 0 0,1-1 0 0 0,-1 0 0 0 0,-1 0 0 0 0,1-1 0 0 0,-1 1 0 0 0,-1-1 0 0 0,9-19 0 0 0,-12 23 0 0 0,0-1 0 0 0,0 1 0 0 0,-1-1 0 0 0,1 1 0 0 0,-1-1 0 0 0,0 0 0 0 0,-1 1 0 0 0,1-1 0 0 0,-1 0 0 0 0,-1 0 0 0 0,1 0 0 0 0,-1 1 0 0 0,0-1 0 0 0,0 0 0 0 0,0 1 0 0 0,-3-7 0 0 0,4 11-1 0 0,-1 0 0 0 0,0 0 0 0 0,1-1 0 0 0,-1 1 0 0 0,0 0 0 0 0,0 0 0 0 0,0 0 0 0 0,1 0 0 0 0,-1 0 0 0 0,0 0 0 0 0,0 0 0 0 0,-1 0 0 0 0,1 1 0 0 0,0-1 0 0 0,0 0 0 0 0,0 0 0 0 0,-1 1 0 0 0,-1-1 0 0 0,1 0-6 0 0,-1 0 0 0 0,0 1 0 0 0,1 0 0 0 0,-1-1 0 0 0,0 1 0 0 0,0 0 0 0 0,0 0 0 0 0,-4 1 0 0 0,-4 2-61 0 0,0 0-1 0 0,0 0 0 0 0,-15 8 1 0 0,21-9 23 0 0,-26 12-181 0 0,2 1 0 0 0,0 2 0 0 0,-36 26 0 0 0,20-8-118 0 0,-46 46 1 0 0,90-80 343 0 0,-58 60 0 0 0,53-53 0 0 0,0-1 0 0 0,0 1 0 0 0,1 0 0 0 0,0 1 0 0 0,1-1 0 0 0,-7 16 0 0 0,11-22 24 0 0,-1 0 0 0 0,0-1 0 0 0,1 1-1 0 0,-1 0 1 0 0,1 0 0 0 0,-1-1 0 0 0,1 1 0 0 0,0 0 0 0 0,0 0-1 0 0,0 0 1 0 0,0-1 0 0 0,0 1 0 0 0,0 0 0 0 0,1 0-1 0 0,-1-1 1 0 0,0 1 0 0 0,1 0 0 0 0,0 0 0 0 0,-1-1-1 0 0,1 1 1 0 0,0 0 0 0 0,0-1 0 0 0,0 1 0 0 0,0-1-1 0 0,0 1 1 0 0,0-1 0 0 0,0 0 0 0 0,0 1 0 0 0,1-1-1 0 0,-1 0 1 0 0,1 0 0 0 0,-1 0 0 0 0,0 0 0 0 0,1 0-1 0 0,0 0 1 0 0,-1 0 0 0 0,1-1 0 0 0,0 1 0 0 0,-1 0-1 0 0,3 0 1 0 0,3 0 67 0 0,-1 0 0 0 0,1 0 0 0 0,0-1 0 0 0,-1 1 0 0 0,1-1 0 0 0,-1-1 0 0 0,1 1 0 0 0,-1-1-1 0 0,1 0 1 0 0,6-3 0 0 0,44-15 206 0 0,-1-3 0 0 0,-2-3 0 0 0,76-45 0 0 0,-117 63-980 0 0,-10 7 378 0 0,-7 5 177 0 0,-2 1 128 0 0,0-1 0 0 0,-1-1 0 0 0,0 1 0 0 0,0-1 0 0 0,-8 4 0 0 0,10-6 0 0 0,0 0 0 0 0,0 1 0 0 0,0 0 0 0 0,0 0 0 0 0,0 0 0 0 0,1 0 0 0 0,0 1 0 0 0,0-1 0 0 0,0 1 0 0 0,0 1 0 0 0,0-1 0 0 0,1 0 0 0 0,-4 6 0 0 0,6-8-59 0 0,1-1-1 0 0,-1 0 1 0 0,1 1-1 0 0,-1-1 1 0 0,1 0-1 0 0,-1 1 1 0 0,1-1-1 0 0,0 1 1 0 0,0-1-1 0 0,0 1 1 0 0,0-1 0 0 0,0 1-1 0 0,0-1 1 0 0,0 1-1 0 0,0-1 1 0 0,0 0-1 0 0,1 1 1 0 0,-1-1-1 0 0,1 1 1 0 0,-1-1-1 0 0,1 0 1 0 0,-1 1-1 0 0,1-1 1 0 0,0 0-1 0 0,0 1 1 0 0,-1-1-1 0 0,1 0 1 0 0,0 0-1 0 0,0 0 1 0 0,0 0-1 0 0,1 0 1 0 0,-1 0-1 0 0,0 0 1 0 0,0 0 0 0 0,0-1-1 0 0,1 1 1 0 0,-1 0-1 0 0,0-1 1 0 0,1 1-1 0 0,-1-1 1 0 0,1 1-1 0 0,-1-1 1 0 0,0 0-1 0 0,1 1 1 0 0,2-1-1 0 0,23 1-1461 0 0,3 0-14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31 427 10135 0 0,'0'0'464'0'0,"0"0"-9"0"0,0 0-155 0 0,0 0 443 0 0,0 0 227 0 0,-2 0 44 0 0,0-1-863 0 0,0-1 0 0 0,0 1 0 0 0,0-1 0 0 0,0 0 0 0 0,1 0 0 0 0,-1 0 0 0 0,0 0 1 0 0,1 0-1 0 0,-1 0 0 0 0,1 0 0 0 0,0 0 0 0 0,0 0 0 0 0,0-1 0 0 0,0 1 0 0 0,0 0 1 0 0,0-1-1 0 0,0 1 0 0 0,1-1 0 0 0,-1 1 0 0 0,1-1 0 0 0,0-3 0 0 0,-1-4 200 0 0,0-1-1 0 0,1 1 1 0 0,3-21-1 0 0,-1 21-116 0 0,1 0 1 0 0,-1 0-1 0 0,2 1 0 0 0,-1 0 0 0 0,2-1 1 0 0,-1 1-1 0 0,1 1 0 0 0,11-16 0 0 0,-4 9-95 0 0,0 1 0 0 0,1 0 0 0 0,26-22 0 0 0,-7 13-139 0 0,1 1 0 0 0,1 1 0 0 0,46-20 0 0 0,-68 35-153 0 0,0 2 0 0 0,1-1 0 0 0,-1 1-1 0 0,1 1 1 0 0,0 1 0 0 0,0 0 0 0 0,0 0-1 0 0,18 1 1 0 0,-18 1-1478 0 0,0 1 1 0 0,1 1-1 0 0,-1 0 0 0 0,23 7 0 0 0,-20-4-3532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158 147 13823 0 0,'0'0'315'0'0,"0"0"45"0"0,0 0 21 0 0,0 0-49 0 0,2 2-220 0 0,6 2 101 0 0,0 1 0 0 0,0-1 0 0 0,1 0 0 0 0,0-1 0 0 0,-1 0-1 0 0,1 0 1 0 0,0-1 0 0 0,1 0 0 0 0,-1 0 0 0 0,0-1 0 0 0,0-1 0 0 0,1 1-1 0 0,16-3 1 0 0,-1 0 325 0 0,1-1-1 0 0,0-1 0 0 0,-1-1 1 0 0,27-10-1 0 0,-39 11-489 0 0,0-1 0 0 0,-1-1 0 0 0,1 0 1 0 0,-1-1-1 0 0,0 0 0 0 0,-1-1 0 0 0,0-1 0 0 0,0 1 0 0 0,13-15 0 0 0,-23 22-48 0 0,0 0 1 0 0,0 0-1 0 0,1-1 0 0 0,-1 1 0 0 0,0-1 1 0 0,0 1-1 0 0,0-1 0 0 0,-1 1 0 0 0,1-1 1 0 0,0 1-1 0 0,0-1 0 0 0,-1 0 0 0 0,1 1 1 0 0,-1-1-1 0 0,0 0 0 0 0,1 0 0 0 0,-1 1 1 0 0,0-1-1 0 0,0 0 0 0 0,0 0 0 0 0,0 0 1 0 0,-1-2-1 0 0,0 3-3 0 0,0-1-1 0 0,0 0 1 0 0,0 1 0 0 0,0-1 0 0 0,0 1 0 0 0,0-1 0 0 0,0 1-1 0 0,0-1 1 0 0,-1 1 0 0 0,1 0 0 0 0,-1 0 0 0 0,1 0 0 0 0,-1 0-1 0 0,1 0 1 0 0,-1 0 0 0 0,0 0 0 0 0,0 0 0 0 0,1 0 0 0 0,-1 1 0 0 0,0-1-1 0 0,-2 0 1 0 0,-4 0-71 0 0,0 0 0 0 0,1 0-1 0 0,-1 1 1 0 0,1 0 0 0 0,-1 0 0 0 0,0 1-1 0 0,1 0 1 0 0,-1 0 0 0 0,1 1 0 0 0,-1 0-1 0 0,-8 3 1 0 0,-12 6-425 0 0,-39 21-1 0 0,51-24 462 0 0,-42 24-252 0 0,1 1-1 0 0,2 4 0 0 0,-89 75 1 0 0,139-107 449 0 0,-1-1 0 0 0,1 2 1 0 0,0-1-1 0 0,1 1 1 0 0,-7 9-1 0 0,10-14-155 0 0,1 0-1 0 0,-1 0 1 0 0,1 0-1 0 0,-1 0 1 0 0,1 0-1 0 0,-1 0 0 0 0,1 0 1 0 0,0 0-1 0 0,-1 0 1 0 0,1 0-1 0 0,0 0 1 0 0,0 1-1 0 0,0-1 1 0 0,0 0-1 0 0,0 0 1 0 0,0 0-1 0 0,0 0 1 0 0,1 0-1 0 0,-1 1 1 0 0,0-1-1 0 0,0 0 1 0 0,1 0-1 0 0,-1 0 1 0 0,1 0-1 0 0,-1 0 1 0 0,1 0-1 0 0,0 0 1 0 0,-1 0-1 0 0,1 0 1 0 0,0 0-1 0 0,-1-1 1 0 0,1 1-1 0 0,0 0 1 0 0,0 0-1 0 0,0-1 1 0 0,0 1-1 0 0,0 0 1 0 0,0-1-1 0 0,0 1 1 0 0,0-1-1 0 0,0 1 1 0 0,2 0-1 0 0,5 2-3 0 0,1 0 0 0 0,-1-1 0 0 0,1 0 0 0 0,-1 0 0 0 0,1-1 0 0 0,0 0 0 0 0,12-1 0 0 0,64-6 0 0 0,-71 4 0 0 0,270-38-1293 0 0,-246 33-5174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42 8287 0 0,'34'-24'970'0'0,"-32"23"-190"0"0,-2 1 196 0 0,0 0 42 0 0,-11 2 602 0 0,-11 4-1285 0 0,2 2 1 0 0,-1 0-1 0 0,1 0 0 0 0,-26 17 0 0 0,33-17-198 0 0,0 0-1 0 0,1 1 0 0 0,1 1 0 0 0,-21 20 0 0 0,-37 52 962 0 0,31-34-829 0 0,-38 49-269 0 0,63-78 0 0 0,1 1 0 0 0,1 0 0 0 0,-11 29 0 0 0,20-44 0 0 0,0 0 0 0 0,1 0 0 0 0,-1 1 0 0 0,0 10 0 0 0,2-16 0 0 0,0 1 0 0 0,0-1 0 0 0,-1 1 0 0 0,1-1 0 0 0,0 1 0 0 0,0-1 0 0 0,1 1 0 0 0,-1 0 0 0 0,0-1 0 0 0,0 1 0 0 0,0-1 0 0 0,0 1 0 0 0,0-1 0 0 0,1 1 0 0 0,-1-1 0 0 0,0 1 0 0 0,1 0 0 0 0,0 0 18 0 0,0-1-1 0 0,0 1 0 0 0,0-1 1 0 0,1 1-1 0 0,-1-1 1 0 0,0 1-1 0 0,0-1 0 0 0,1 0 1 0 0,-1 1-1 0 0,0-1 1 0 0,0 0-1 0 0,1 0 0 0 0,-1 0 1 0 0,0 0-1 0 0,1 0 1 0 0,-1 0-1 0 0,0-1 0 0 0,3 1 1 0 0,24-9 566 0 0,-27 9-568 0 0,245-109 1037 0 0,-196 84-989 0 0,166-83 0 0 0,-128 58-3806 0 0,-88 49 3725 0 0,1 1 1 0 0,-1 0 0 0 0,0 0 0 0 0,1-1-1 0 0,-1 1 1 0 0,0 0 0 0 0,1-1-1 0 0,-1 1 1 0 0,0 0 0 0 0,0-1 0 0 0,0 1-1 0 0,1-1 1 0 0,-1 1 0 0 0,0 0 0 0 0,0-1-1 0 0,0 1 1 0 0,0-1 0 0 0,0 1-1 0 0,0 0 1 0 0,1-2 0 0 0,-1 1 20 0 0,2-12-4 0 0,-5 9 0 0 0,2 3 0 0 0,-7-12 177 0 0,-1 0 0 0 0,-1 1 0 0 0,1 0-1 0 0,-2 0 1 0 0,-18-16 0 0 0,6 7 122 0 0,14 11-238 0 0,0 1 0 0 0,-1 1 0 0 0,0-1-1 0 0,0 2 1 0 0,-1 0 0 0 0,0 0 0 0 0,0 0 0 0 0,-1 2-1 0 0,-24-9 1 0 0,34 13 143 0 0,7 2-198 0 0,1 0-1373 0 0,15 1-4420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550 690 8287 0 0,'0'2'382'0'0,"-5"14"49"0"0,4-8-392 0 0,-1 0-1 0 0,-1-1 0 0 0,0 1 0 0 0,0-1 1 0 0,-5 9-1 0 0,7-14 351 0 0,-11 19 674 0 0,9-16 560 0 0,9-12 2135 0 0,6-10-2245 0 0,14-29 1 0 0,0-1-1305 0 0,-22 41-253 0 0,28-44 1019 0 0,40-83 1 0 0,-51 81-848 0 0,24-80 0 0 0,-37 100-370 0 0,-2 0 0 0 0,0 0 1 0 0,1-65-1 0 0,-7 89 131 0 0,0 0-1 0 0,-1 0 0 0 0,1 0 1 0 0,-2-1-1 0 0,1 1 1 0 0,-1 0-1 0 0,0 1 0 0 0,-1-1 1 0 0,-5-11-1 0 0,7 18 112 0 0,0-1 0 0 0,0 1 0 0 0,0 0 0 0 0,0 0 0 0 0,0 0 0 0 0,-1 0 0 0 0,1 0 0 0 0,0 0 0 0 0,-1 0 0 0 0,1 1 0 0 0,0-1 0 0 0,-1 0 0 0 0,1 1 0 0 0,-1-1 0 0 0,1 1 0 0 0,-1-1 0 0 0,1 1 0 0 0,-1 0 0 0 0,0 0 0 0 0,1-1 0 0 0,-1 1 0 0 0,1 0 0 0 0,-1 0 0 0 0,1 1 0 0 0,-1-1 0 0 0,0 0 0 0 0,1 1 0 0 0,-1-1 0 0 0,1 1 0 0 0,-3 0 0 0 0,-2 1 0 0 0,0 1 0 0 0,1-1 0 0 0,0 1 0 0 0,-1 0 0 0 0,1 0 0 0 0,-9 7 0 0 0,-4 8 0 0 0,0 1 0 0 0,1 0 0 0 0,-17 26 0 0 0,-39 69 0 0 0,41-57 0 0 0,3 1 0 0 0,2 1 0 0 0,-21 74 0 0 0,-33 193 0 0 0,73-281 0 0 0,-23 102 0 0 0,23-120 0 0 0,0 1 0 0 0,-2-1 0 0 0,-17 32 0 0 0,4-17-480 0 0,-2 0 0 0 0,-47 59 0 0 0,68-95-6 0 0,-1-1-1 0 0,0 0 1 0 0,0 0-1 0 0,0 0 1 0 0,0-1-1 0 0,-1 0 1 0 0,0 0-1 0 0,0 0 0 0 0,-12 5 1 0 0,5-4-1049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13823 0 0,'0'0'315'0'0,"0"0"45"0"0,0 0 21 0 0,0 0-49 0 0,2 0-220 0 0,17 5 644 0 0,0-2-1 0 0,1 0 0 0 0,-1-1 1 0 0,1-1-1 0 0,29-2 0 0 0,-13 0-271 0 0,20-1 882 0 0,71-13 0 0 0,-30 2-918 0 0,-78 11-913 0 0,0-2-1 0 0,-1 0 0 0 0,1-1 1 0 0,-1 0-1 0 0,32-15 1 0 0,-26 9-558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319 202 10135 0 0,'0'0'231'0'0,"0"0"29"0"0,2 1 19 0 0,0 0-227 0 0,-1-1-30 0 0,1 1-1 0 0,-1 0 1 0 0,1-1-1 0 0,-1 1 1 0 0,1-1-1 0 0,0 1 1 0 0,-1-1-1 0 0,1 0 0 0 0,-1 0 1 0 0,4 0-1 0 0,15 2 55 0 0,-18-1 317 0 0,-2-1 106 0 0,0 0 11 0 0,0 0 70 0 0,0 0 286 0 0,0 0 124 0 0,0 0 30 0 0,0 0 10 0 0,-1 7-490 0 0,2-5 3062 0 0,7-1-3462 0 0,0 0 0 0 0,1-1 1 0 0,-1 0-1 0 0,0 0 0 0 0,0-1 0 0 0,1 0 0 0 0,-1-1 0 0 0,0 0 0 0 0,15-5 0 0 0,7-4 365 0 0,34-20 0 0 0,-49 24-696 0 0,101-47-1193 0 0,-105 49 1043 0 0,-1 1 0 0 0,0-2-1 0 0,0 1 1 0 0,-1-1 0 0 0,0-1-1 0 0,0 0 1 0 0,0 0 0 0 0,10-11-1 0 0,-19 17 294 0 0,1 0 0 0 0,-1 1-1 0 0,1-1 1 0 0,-1 0 0 0 0,0 0 0 0 0,1 1-1 0 0,-1-1 1 0 0,0 0 0 0 0,1 0-1 0 0,-1 0 1 0 0,0 1 0 0 0,0-1 0 0 0,0 0-1 0 0,0 0 1 0 0,0 0 0 0 0,0 1 0 0 0,0-1-1 0 0,0 0 1 0 0,0 0 0 0 0,0 0-1 0 0,0 0 1 0 0,-1 1 0 0 0,1-1 0 0 0,0 0-1 0 0,-1 0 1 0 0,1 1 0 0 0,0-1 0 0 0,-1 0-1 0 0,1 1 1 0 0,-1-1 0 0 0,1 0 0 0 0,-1 1-1 0 0,1-1 1 0 0,-1 0 0 0 0,0 1-1 0 0,1-1 1 0 0,-1 1 0 0 0,0-1 0 0 0,-2-1-52 0 0,1 1 1 0 0,0 0 0 0 0,0 0 0 0 0,0-1 0 0 0,-1 2 0 0 0,1-1 0 0 0,0 0 0 0 0,-1 0 0 0 0,1 1-1 0 0,-1-1 1 0 0,-3 0 0 0 0,-8 2-179 0 0,0 0 0 0 0,0 1-1 0 0,-26 7 1 0 0,-42 17-1058 0 0,47-14 1129 0 0,-8 4 207 0 0,-78 41 0 0 0,-35 33 0 0 0,130-74 0 0 0,4-3 119 0 0,0 1-1 0 0,1 1 1 0 0,1 1-1 0 0,1 1 1 0 0,0 1-1 0 0,-31 38 1 0 0,46-50 75 0 0,1 0 0 0 0,-1 0 0 0 0,1 1 0 0 0,1-1 0 0 0,-1 1 0 0 0,1 0 0 0 0,0-1 1 0 0,1 1-1 0 0,-1 0 0 0 0,2 0 0 0 0,-1 0 0 0 0,1 0 0 0 0,0 1 0 0 0,0-1 0 0 0,1 0 1 0 0,0 0-1 0 0,0 0 0 0 0,0 0 0 0 0,1-1 0 0 0,0 1 0 0 0,1 0 0 0 0,-1-1 0 0 0,1 1 1 0 0,1-1-1 0 0,-1 0 0 0 0,6 7 0 0 0,-6-9-171 0 0,1-1 1 0 0,-1 1 0 0 0,1-1-1 0 0,0 0 1 0 0,0 0-1 0 0,0 0 1 0 0,0 0 0 0 0,0-1-1 0 0,1 0 1 0 0,-1 0-1 0 0,10 3 1 0 0,3 0 563 0 0,34 5 0 0 0,-31-9-488 0 0,-1-1 0 0 0,0 0 0 0 0,0-1-1 0 0,0-2 1 0 0,29-6 0 0 0,9 0-84 0 0,82-14-2703 0 0,-120 19 1174 0 0,-2 1-20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86 11975 0 0,'0'0'267'0'0,"0"0"42"0"0,1-1 17 0 0,0-2-195 0 0,0 2-109 0 0,-1-1 0 0 0,1 1 0 0 0,-1-1 0 0 0,0 0-1 0 0,1 1 1 0 0,-1-1 0 0 0,0 0 0 0 0,0 1 0 0 0,0-1 0 0 0,0 0 0 0 0,0 1 0 0 0,-1-1-1 0 0,1 0 1 0 0,0 1 0 0 0,-2-3 0 0 0,2 2 110 0 0,-1 0 1 0 0,0 0-1 0 0,0 0 1 0 0,0 0-1 0 0,0 0 1 0 0,0 0-1 0 0,0 0 1 0 0,0 0-1 0 0,-1 0 1 0 0,1 1-1 0 0,-1-1 1 0 0,1 1-1 0 0,-4-3 1 0 0,-24-14 44 0 0,28 17-168 0 0,-2 0 53 0 0,0 0-1 0 0,0 0 0 0 0,-1 0 0 0 0,1 0 1 0 0,0 1-1 0 0,0-1 0 0 0,0 1 1 0 0,-1 0-1 0 0,1 0 0 0 0,0 0 0 0 0,-1 0 1 0 0,1 1-1 0 0,0-1 0 0 0,0 1 1 0 0,0 0-1 0 0,-5 2 0 0 0,-5 2 251 0 0,0 0-1 0 0,-16 10 0 0 0,-29 21 95 0 0,-93 76 0 0 0,127-92-287 0 0,-67 59 960 0 0,81-69-1073 0 0,1 0-1 0 0,0 0 1 0 0,1 1-1 0 0,0 0 0 0 0,1 1 1 0 0,-11 21-1 0 0,17-31-5 0 0,1 0 0 0 0,-1 0-1 0 0,0-1 1 0 0,1 1 0 0 0,-1 0-1 0 0,1 0 1 0 0,0 0 0 0 0,0 0-1 0 0,-1 0 1 0 0,1-1 0 0 0,1 1-1 0 0,-1 0 1 0 0,0 0 0 0 0,0 0-1 0 0,1 0 1 0 0,-1 0 0 0 0,1-1 0 0 0,-1 1-1 0 0,2 2 1 0 0,-1-3 3 0 0,0 1 1 0 0,0-1-1 0 0,0 0 1 0 0,0 0-1 0 0,0 0 0 0 0,1 0 1 0 0,-1 0-1 0 0,0 0 1 0 0,1 0-1 0 0,-1 0 0 0 0,1 0 1 0 0,-1-1-1 0 0,1 1 1 0 0,-1-1-1 0 0,1 1 0 0 0,-1-1 1 0 0,1 1-1 0 0,0-1 1 0 0,-1 0-1 0 0,1 0 0 0 0,0 0 1 0 0,2 0-1 0 0,8-1 264 0 0,1 0 1 0 0,0 0-1 0 0,-1-2 0 0 0,17-4 0 0 0,50-21-39 0 0,-51 18-701 0 0,23-12-47 0 0,79-44 0 0 0,-91 44 453 0 0,-48 37 67 0 0,-9 7 0 0 0,-19 23 0 0 0,33-38-1301 0 0,3-5-5206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32 17503 0 0,'24'-25'1759'0'0,"-23"24"-1542"0"0,-1 1 170 0 0,-20-5 1122 0 0,6 5-1385 0 0,0 0-1 0 0,0 1 1 0 0,0 0-1 0 0,0 1 0 0 0,0 1 1 0 0,0 0-1 0 0,1 1 1 0 0,-1 1-1 0 0,-14 7 1 0 0,-3 3-485 0 0,2 1 0 0 0,-48 36 0 0 0,53-34 361 0 0,0 2 0 0 0,1 1 0 0 0,-33 38 0 0 0,50-52 0 0 0,1 0 0 0 0,0 1 0 0 0,0 0 0 0 0,0 0 0 0 0,1 0 0 0 0,1 0 0 0 0,-1 1 0 0 0,1-1 0 0 0,-2 10 0 0 0,5-15 0 0 0,-1 0 0 0 0,1 0 0 0 0,-1 0 0 0 0,1 1 0 0 0,0-1 0 0 0,0 0 0 0 0,1 0 0 0 0,-1 0 0 0 0,1 0 0 0 0,-1 0 0 0 0,1 0 0 0 0,0 0 0 0 0,0 0 0 0 0,0 0 0 0 0,1 0 0 0 0,-1 0 0 0 0,1-1 0 0 0,-1 1 0 0 0,1-1 0 0 0,0 1 0 0 0,0-1 0 0 0,0 1 0 0 0,0-1 0 0 0,1 0 0 0 0,-1 0 0 0 0,0 0 0 0 0,1 0 0 0 0,0-1 0 0 0,4 3 0 0 0,7 3 0 0 0,0-2 0 0 0,1 0 0 0 0,-1 0 0 0 0,1-1 0 0 0,0-1 0 0 0,0 0 0 0 0,0-2 0 0 0,21 1 0 0 0,-9-2-986 0 0,-1-1 1 0 0,1-2 0 0 0,49-10 0 0 0,-35 3-5498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20 11975 0 0,'4'-15'547'0'0,"-3"12"-11"0"0,1 3-344 0 0,-1 0-135 0 0,1-1 1 0 0,-1 1-1 0 0,1 0 1 0 0,-1 0-1 0 0,1 0 0 0 0,-1 0 1 0 0,0 0-1 0 0,1 0 1 0 0,-1 0-1 0 0,1 0 0 0 0,-1 0 1 0 0,1 1-1 0 0,-1-1 1 0 0,1 1-1 0 0,-1-1 0 0 0,0 1 1 0 0,1 0-1 0 0,-1-1 1 0 0,0 1-1 0 0,1 0 1 0 0,-1 0-1 0 0,0 0 0 0 0,0 0 1 0 0,0 0-1 0 0,0 0 1 0 0,0 0-1 0 0,0 0 0 0 0,0 0 1 0 0,0 1-1 0 0,0-1 1 0 0,-1 0-1 0 0,1 1 0 0 0,0-1 1 0 0,-1 0-1 0 0,1 2 1 0 0,0 2 196 0 0,1 0 0 0 0,-1 0 1 0 0,-1 0-1 0 0,1 1 0 0 0,-1-1 1 0 0,0 0-1 0 0,-1 8 0 0 0,-3 6-250 0 0,-1-1 1 0 0,0-1-1 0 0,-2 1 0 0 0,0-1 0 0 0,-11 20 0 0 0,9-19 46 0 0,-208 379 3410 0 0,146-274-2891 0 0,-41 52-554 0 0,83-131-14 0 0,-67 82-1 0 0,52-69 0 0 0,38-49 72 0 0,37-44-74 0 0,2 1-1 0 0,2 2 0 0 0,1 2 1 0 0,1 1-1 0 0,46-28 0 0 0,-68 49 3 0 0,0 0 0 0 0,1 1 0 0 0,0 1 0 0 0,0 1 0 0 0,1 0 0 0 0,29-6 0 0 0,-33 12 0 0 0,-12 0 0 0 0,0 1 0 0 0,0 0 0 0 0,1 0 0 0 0,-1-1 0 0 0,0 1 0 0 0,0 0 0 0 0,0 0 0 0 0,0 0 0 0 0,0 0 0 0 0,-1 0 0 0 0,1 0 0 0 0,0 1 0 0 0,0-1 0 0 0,-1 0 0 0 0,1 0 0 0 0,-1 1 0 0 0,1-1 0 0 0,-1 0 0 0 0,1 1 0 0 0,-1-1 0 0 0,0 0 0 0 0,1 1 0 0 0,-1-1 0 0 0,0 2 0 0 0,0 6 0 0 0,0-1 0 0 0,-1 15 0 0 0,0-20 0 0 0,-11 112 0 0 0,13-106 0 0 0,5-1 0 0 0,0-3-1437 0 0,-5-3-5750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256 238 6447 0 0,'0'0'298'0'0,"0"0"-10"0"0,0 0-50 0 0,0 0 493 0 0,0 0 238 0 0,0 0 45 0 0,0 0-61 0 0,0 0-288 0 0,0 0-121 0 0,0 0-28 0 0,0 0-72 0 0,0 0-217 0 0,2 1 161 0 0,-1-1-347 0 0,3 2 179 0 0,0-1 0 0 0,0 1 0 0 0,0-1 0 0 0,0 0 0 0 0,1 0 0 0 0,-1 0 0 0 0,0-1 0 0 0,9 1 0 0 0,30-2 302 0 0,-23 1-152 0 0,-1-1 0 0 0,39-6 0 0 0,-38 2-388 0 0,0-1 0 0 0,0-1-1 0 0,-1 0 1 0 0,20-11 0 0 0,-30 13-11 0 0,0 0 1 0 0,0 0 0 0 0,-1-1 0 0 0,0-1 0 0 0,0 1 0 0 0,0-1 0 0 0,-1 0-1 0 0,0-1 1 0 0,0 0 0 0 0,7-11 0 0 0,-13 17-71 0 0,0-1 0 0 0,1 1 0 0 0,-1 0 0 0 0,0-1 0 0 0,0 1 0 0 0,0-1 0 0 0,-1 1 0 0 0,1-1 0 0 0,0 1 0 0 0,-1-1 0 0 0,0 0 0 0 0,1 1 0 0 0,-1-1 0 0 0,0 1 0 0 0,-1-1 0 0 0,1 0 0 0 0,0 1 0 0 0,-1-1 0 0 0,1 1 0 0 0,-1-1-1 0 0,0 1 1 0 0,0-1 0 0 0,0 1 0 0 0,0-1 0 0 0,0 1 0 0 0,-1 0 0 0 0,1 0 0 0 0,-1 0 0 0 0,1 0 0 0 0,-4-3 0 0 0,1 1-81 0 0,0 1 0 0 0,0-1 0 0 0,-1 1 0 0 0,1 0 0 0 0,-1 0 0 0 0,0 1 0 0 0,0 0 0 0 0,0-1 0 0 0,0 2 0 0 0,0-1 0 0 0,0 1-1 0 0,-1-1 1 0 0,-9 0 0 0 0,2 2-60 0 0,-1 0 0 0 0,1 1 0 0 0,0 0 0 0 0,-26 6 0 0 0,11 1-232 0 0,-31 12 0 0 0,33-9 761 0 0,1 1-1 0 0,0 1 1 0 0,1 2 0 0 0,1 0-1 0 0,0 1 1 0 0,-38 37-1 0 0,22-14 386 0 0,2 2-1 0 0,-48 68 0 0 0,82-104-569 0 0,0 0 0 0 0,0 0-1 0 0,0 1 1 0 0,1-1 0 0 0,-1 1 0 0 0,1 0-1 0 0,-1 6 1 0 0,3-10-32 0 0,-1-1-1 0 0,1 1 1 0 0,-1-1-1 0 0,1 1 1 0 0,0 0-1 0 0,0-1 1 0 0,0 1-1 0 0,0 0 1 0 0,0-1-1 0 0,0 1 1 0 0,0 0-1 0 0,1-1 1 0 0,-1 1 0 0 0,1-1-1 0 0,-1 1 1 0 0,1-1-1 0 0,0 1 1 0 0,-1-1-1 0 0,1 1 1 0 0,0-1-1 0 0,0 1 1 0 0,0-1-1 0 0,0 0 1 0 0,0 0 0 0 0,0 1-1 0 0,0-1 1 0 0,1 0-1 0 0,-1 0 1 0 0,3 1-1 0 0,2 1 149 0 0,1 0-1 0 0,0-1 1 0 0,0 0-1 0 0,0 0 1 0 0,0-1-1 0 0,0 0 1 0 0,12 0-1 0 0,53-4 820 0 0,-55 2-831 0 0,35-3-94 0 0,95-3-54 0 0,-122 7-62 0 0,0 1-1 0 0,0 2 1 0 0,45 10 0 0 0,-38-5-92 0 0,48 15-96 0 0,-68-19-799 0 0,-1 1 0 0 0,16 9-1 0 0,-10-7-1605 0 0,-13-6 2193 0 0,15 2-1133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201 275 11975 0 0,'0'0'267'0'0,"0"0"42"0"0,0 0 17 0 0,0 0-28 0 0,1-1-196 0 0,5-5 176 0 0,1 1 1 0 0,-1 0 0 0 0,1 0-1 0 0,0 1 1 0 0,0 0 0 0 0,0 0-1 0 0,1 0 1 0 0,-1 1 0 0 0,1 0-1 0 0,0 1 1 0 0,0 0 0 0 0,0 0-1 0 0,0 0 1 0 0,0 1 0 0 0,0 1-1 0 0,0-1 1 0 0,0 1 0 0 0,1 1-1 0 0,-1-1 1 0 0,0 1 0 0 0,11 3-1 0 0,-11-2-276 0 0,-1 0 0 0 0,1 0 0 0 0,-1-1-1 0 0,1 0 1 0 0,0 0 0 0 0,-1-1 0 0 0,1 0-1 0 0,9-1 1 0 0,10-3-2 0 0,-22 4 0 0 0,-1 0 0 0 0,1-1 0 0 0,0 1 0 0 0,-1-1 0 0 0,0 0 0 0 0,1 0 0 0 0,-1-1 0 0 0,0 1 0 0 0,1-1 0 0 0,-1 0 0 0 0,0 0 0 0 0,0 0 0 0 0,0-1 0 0 0,-1 1 0 0 0,5-5 0 0 0,3-3-43 0 0,4-5-498 0 0,27-34-1 0 0,-39 45 476 0 0,1-1-1 0 0,-1 0 0 0 0,0 0 1 0 0,-1 0-1 0 0,0 0 1 0 0,1-1-1 0 0,-1 1 0 0 0,-1-1 1 0 0,1 0-1 0 0,-1 1 0 0 0,0-1 1 0 0,0-7-1 0 0,-1 10 57 0 0,0 0-1 0 0,0 0 1 0 0,0 0-1 0 0,0 0 1 0 0,-1 0-1 0 0,0 1 1 0 0,1-1-1 0 0,-1 0 0 0 0,-1-3 1 0 0,1 5-9 0 0,0-1 0 0 0,0 1 1 0 0,0 0-1 0 0,-1-1 0 0 0,1 1 0 0 0,0 0 1 0 0,-1 0-1 0 0,1 0 0 0 0,0 0 1 0 0,-1 0-1 0 0,1 0 0 0 0,-1 0 0 0 0,1 1 1 0 0,-1-1-1 0 0,0 0 0 0 0,1 1 0 0 0,-4-1 1 0 0,-2 0-156 0 0,1 0 0 0 0,-1 0 0 0 0,1 1 0 0 0,-1-1 0 0 0,1 2 0 0 0,-1-1 0 0 0,-8 2 0 0 0,-48 14-898 0 0,30-7 490 0 0,8-1 377 0 0,0 1 0 0 0,-44 23 0 0 0,8-3 276 0 0,33-17 423 0 0,1 2 0 0 0,0 0-1 0 0,-40 30 1 0 0,54-33-192 0 0,0 0 0 0 0,0 1 0 0 0,1 0 1 0 0,0 1-1 0 0,1 0 0 0 0,1 1 0 0 0,-17 28 0 0 0,23-35-208 0 0,1 0 1 0 0,0 0-1 0 0,0 0 0 0 0,1 1 1 0 0,0 0-1 0 0,0-1 0 0 0,1 1 0 0 0,0 0 1 0 0,0 0-1 0 0,1 0 0 0 0,0 0 0 0 0,0-1 1 0 0,1 1-1 0 0,0 0 0 0 0,0 0 0 0 0,1 0 1 0 0,3 9-1 0 0,-3-11-3 0 0,1 0 0 0 0,0 1 0 0 0,1-1-1 0 0,-1 0 1 0 0,1-1 0 0 0,0 1 0 0 0,0-1 0 0 0,1 0 0 0 0,0 0 0 0 0,0 0 0 0 0,0 0 0 0 0,0-1 0 0 0,1 0-1 0 0,0 0 1 0 0,0-1 0 0 0,0 1 0 0 0,0-1 0 0 0,0 0 0 0 0,13 3 0 0 0,-2-3-253 0 0,-1 0 0 0 0,1-1 1 0 0,-1-1-1 0 0,1 0 0 0 0,0-2 0 0 0,-1 0 1 0 0,1 0-1 0 0,0-2 0 0 0,26-7 1 0 0,-9-1-1942 0 0,1-3-4380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0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85 17503 0 0,'0'0'803'0'0,"0"0"-18"0"0,0 3-501 0 0,-2 21-282 0 0,-1-1 0 0 0,-1 0 0 0 0,-1 0-1 0 0,-1-1 1 0 0,-9 25 0 0 0,-9 31 475 0 0,13-38 285 0 0,6-22-593 0 0,0 0 1 0 0,1 1-1 0 0,1 0 0 0 0,-2 26 0 0 0,5-45-168 0 0,3 21 14 0 0,-1-11 41 0 0,-2-9 315 0 0,7 5 576 0 0,-7-6-920 0 0,1 1 0 0 0,-1-1 0 0 0,0 0-1 0 0,1 1 1 0 0,-1-1 0 0 0,1 1 0 0 0,-1-1-1 0 0,1 1 1 0 0,-1-1 0 0 0,1 0 0 0 0,-1 1-1 0 0,1-1 1 0 0,-1 0 0 0 0,1 0-1 0 0,-1 1 1 0 0,1-1 0 0 0,-1 0 0 0 0,1 0-1 0 0,-1 0 1 0 0,1 0 0 0 0,0 0 0 0 0,-1 0-1 0 0,2 0 1 0 0,3-1-25 0 0,-1 0-1 0 0,1 0 0 0 0,0-1 1 0 0,0 0-1 0 0,-1 0 0 0 0,1 0 1 0 0,-1-1-1 0 0,0 1 1 0 0,5-5-1 0 0,36-32 23 0 0,-30 25 26 0 0,134-118 1442 0 0,-73 67-1008 0 0,-48 43-484 0 0,1 1 0 0 0,50-27 0 0 0,16-10 0 0 0,25-32-876 0 0,-96 77-348 0 0,-22 13-349 0 0,1-1-379 0 0,8-3-80 0 0,-8 3-15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293 123 17503 0 0,'0'0'399'0'0,"0"0"60"0"0,0 0 21 0 0,1 0-59 0 0,38-5 72 0 0,-10 0 615 0 0,-21 4-1067 0 0,0 0-1 0 0,0 0 1 0 0,-1-1-1 0 0,1 0 1 0 0,-1 0-1 0 0,1-1 1 0 0,-1 0-1 0 0,0 0 1 0 0,0-1 0 0 0,0 0-1 0 0,0 0 1 0 0,-1-1-1 0 0,0 0 1 0 0,11-10-1 0 0,-1 2-40 0 0,-14 12 0 0 0,0-1 0 0 0,0 1 0 0 0,0 0 0 0 0,-1-1 0 0 0,1 1 0 0 0,0-1 0 0 0,-1 0 0 0 0,2-2 0 0 0,-1-4 0 0 0,-3-2 0 0 0,1 10 0 0 0,0-1 0 0 0,0 1 0 0 0,-1-1 0 0 0,1 1 0 0 0,0-1 0 0 0,0 0 0 0 0,0 1 0 0 0,-1-1 0 0 0,1 1 0 0 0,0-1 0 0 0,-1 1 0 0 0,1-1 0 0 0,0 1 0 0 0,-1-1 0 0 0,1 1 0 0 0,-1-1 0 0 0,1 1 0 0 0,-1 0 0 0 0,1-1 0 0 0,-1 1 0 0 0,0-1 0 0 0,-5 2 0 0 0,6-1 0 0 0,-8 2-61 0 0,0 0-1 0 0,1 0 0 0 0,0 1 1 0 0,-1 0-1 0 0,1 0 1 0 0,0 1-1 0 0,0 0 1 0 0,1 0-1 0 0,-8 6 1 0 0,-3 1-200 0 0,-165 110-422 0 0,141-90 539 0 0,1 2 0 0 0,-43 45-1 0 0,76-70 145 0 0,0 1 0 0 0,0-1 0 0 0,0 1 0 0 0,1 0 0 0 0,1 1 0 0 0,-9 18 0 0 0,13-25 0 0 0,0 0 0 0 0,0 0 0 0 0,1-1 0 0 0,-1 1 0 0 0,1 0 0 0 0,-1 0 0 0 0,1 0 0 0 0,0 0 0 0 0,0 0 0 0 0,0 0 0 0 0,1 0 0 0 0,-1-1 0 0 0,2 4 0 0 0,-1-4 0 0 0,0 1 0 0 0,0-1 0 0 0,0 0 0 0 0,0 0 0 0 0,1 0 0 0 0,-1 0 0 0 0,1-1 0 0 0,-1 1 0 0 0,1 0 0 0 0,0-1 0 0 0,-1 1 0 0 0,1-1 0 0 0,0 1 0 0 0,0-1 0 0 0,0 0 0 0 0,0 0 0 0 0,1 0 0 0 0,1 1 0 0 0,4 1-217 0 0,-1-1 0 0 0,0 0-1 0 0,1 0 1 0 0,-1-1 0 0 0,1 0 0 0 0,0 0-1 0 0,8-1 1 0 0,49-6-2294 0 0,-65 6 2503 0 0,52-7-1527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19 325 15663 0 0,'0'0'356'0'0,"0"0"50"0"0,0 0 20 0 0,0 0-42 0 0,-2 1-250 0 0,-14 11 847 0 0,16-12-837 0 0,0 0 0 0 0,0 0 0 0 0,0-1 0 0 0,0 1 0 0 0,0 0 0 0 0,0 0-1 0 0,0 0 1 0 0,0 0 0 0 0,0 0 0 0 0,0 0 0 0 0,0 0 0 0 0,0 0 0 0 0,0 0 0 0 0,0 0 0 0 0,0 0 0 0 0,0 0 0 0 0,0 0 0 0 0,0 0 0 0 0,0 0 0 0 0,0 0 0 0 0,19-16 1837 0 0,100-82-1726 0 0,17-12-908 0 0,-113 95 367 0 0,0 0 0 0 0,0 2 1 0 0,1 0-1 0 0,36-13 0 0 0,-37 17 318 0 0,28-8-101 0 0,-47 16 109 0 0,-1 0 0 0 0,1 0 0 0 0,0 0 0 0 0,0 1 0 0 0,0 0-1 0 0,-1 0 1 0 0,1 0 0 0 0,0 0 0 0 0,0 1 0 0 0,6 1 0 0 0,-8-1 81 0 0,0 1 0 0 0,0 0 0 0 0,0-1 0 0 0,-1 1 0 0 0,1 0 0 0 0,-1 0 0 0 0,1 0 1 0 0,-1 0-1 0 0,0 0 0 0 0,0 0 0 0 0,1 0 0 0 0,0 5 0 0 0,1 0-119 0 0,-1 1-1 0 0,0 0 0 0 0,-1 0 1 0 0,0 0-1 0 0,0 0 1 0 0,0 0-1 0 0,-1 0 1 0 0,0 0-1 0 0,-1 0 1 0 0,0 0-1 0 0,-2 11 1 0 0,-4 9-3 0 0,-18 47 0 0 0,15-50-232 0 0,-23 73 636 0 0,28-79-1832 0 0,-4 30 0 0 0,8-37-85 0 0,0-10-20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73 15663 0 0,'4'-11'189'0'0,"-2"7"-25"0"0,0-1 0 0 0,-1 1-1 0 0,1-1 1 0 0,-1 0 0 0 0,0 1 0 0 0,0-1 0 0 0,-1 0 0 0 0,1 0 0 0 0,-1 0 0 0 0,0 0 0 0 0,-1-5 0 0 0,1 18 237 0 0,-1 0 0 0 0,0 0 0 0 0,0 0 0 0 0,0 0 0 0 0,-1-1 0 0 0,0 1 0 0 0,-7 14 0 0 0,-29 63 971 0 0,-21 32-930 0 0,-181 369 2284 0 0,226-458-2745 0 0,-80 173-851 0 0,16 6-205 0 0,75-198 210 0 0,2-7-126 0 0,1-2-802 0 0,0 0-3252 0 0,0 0-1393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89 17503 0 0,'-8'3'739'0'0,"3"-1"-266"0"0,5-1 1675 0 0,17-1-1676 0 0,-1 0 0 0 0,1-1 0 0 0,0 0 0 0 0,18-5-1 0 0,12-1-190 0 0,473-41 3097 0 0,-432 41-3079 0 0,0-6-3138 0 0,-57 7-2553 0 0,4 0-2766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62 11975 0 0,'0'0'267'0'0,"2"-1"42"0"0,2-2-243 0 0,0 0 0 0 0,0 0-1 0 0,0 1 1 0 0,1-1-1 0 0,-1 1 1 0 0,1 0 0 0 0,0 1-1 0 0,-1-1 1 0 0,1 1 0 0 0,8-2-1 0 0,-7 2-62 0 0,1-1 0 0 0,-1 0 0 0 0,1 0-1 0 0,5-3 1 0 0,-11 5 0 0 0,-1 0 0 0 0,0-1 0 0 0,1 1 0 0 0,-1 0-1 0 0,0 0 1 0 0,1 0 0 0 0,-1-1 0 0 0,0 1 0 0 0,1 0 0 0 0,-1 0-1 0 0,0-1 1 0 0,1 1 0 0 0,-1 0 0 0 0,0-1 0 0 0,0 1 0 0 0,1 0-1 0 0,-1-1 1 0 0,0 1 0 0 0,0 0 0 0 0,0-1 0 0 0,0 1-1 0 0,1 0 1 0 0,-1-1 0 0 0,0 0 0 0 0,0 1 42 0 0,0-1 1 0 0,0 0-1 0 0,0 1 0 0 0,0-1 0 0 0,0 0 1 0 0,0 1-1 0 0,-1-1 0 0 0,1 1 1 0 0,0-1-1 0 0,0 1 0 0 0,0-1 0 0 0,-1 0 1 0 0,1 1-1 0 0,0-1 0 0 0,-1 1 1 0 0,1-1-1 0 0,0 1 0 0 0,-1-1 0 0 0,1 1 1 0 0,-1-1-1 0 0,1 1 0 0 0,0 0 1 0 0,-1-1-1 0 0,1 1 0 0 0,-1 0 0 0 0,1-1 1 0 0,-1 1-1 0 0,0 0 0 0 0,1 0 1 0 0,-1-1-1 0 0,1 1 0 0 0,-1 0 0 0 0,0 0 1 0 0,1 0-1 0 0,-1 0 0 0 0,1 0 1 0 0,-1 0-1 0 0,0 0 0 0 0,1 0 0 0 0,-1 0 1 0 0,1 0-1 0 0,-1 0 0 0 0,0 0 1 0 0,1 0-1 0 0,-1 0 0 0 0,1 1 0 0 0,-1-1 1 0 0,0 1-1 0 0,-3 0 153 0 0,0 0 1 0 0,0 1-1 0 0,0 0 1 0 0,0 0-1 0 0,-5 4 0 0 0,-9 9 3 0 0,1 0 1 0 0,-26 32-1 0 0,7-8 246 0 0,-102 111 1158 0 0,132-143-1617 0 0,3-3-26 0 0,-1 0 0 0 0,1 0 0 0 0,0 0 1 0 0,-4 8-1 0 0,16-21-2449 0 0,14-14 973 0 0,6-2-20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0,'0'0'184'0'0,"4"10"40"0"0,-1 1 0 0 0,5 3 8 0 0,2 4-232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120 259 17503 0 0,'0'0'399'0'0,"-16"-2"961"0"0,11 3-1336 0 0,0 0 0 0 0,0 1 1 0 0,0-1-1 0 0,0 1 0 0 0,1 0 0 0 0,-6 3 0 0 0,-19 7-32 0 0,5-5 8 0 0,24-7 0 0 0,-1 1 0 0 0,1-1 0 0 0,0 0 0 0 0,-1 0 0 0 0,1 0 0 0 0,0 0 0 0 0,-1 0 0 0 0,1 0 0 0 0,0 0 0 0 0,-1 0 0 0 0,1 0 0 0 0,0 0 0 0 0,-1 0 0 0 0,1 0 0 0 0,-1 0 0 0 0,1 0 0 0 0,0 0 0 0 0,-1 0 0 0 0,1 0 0 0 0,0-1 0 0 0,-1 1 0 0 0,1 0 0 0 0,0 0 0 0 0,0 0 0 0 0,-1-1 0 0 0,1 1 0 0 0,0 0 0 0 0,-1 0 0 0 0,1-1 0 0 0,0 1 0 0 0,0 0 0 0 0,-1 0 0 0 0,1-1 0 0 0,0 1 0 0 0,0 0 0 0 0,0-1 0 0 0,0 1 0 0 0,-1 0 0 0 0,1-1 0 0 0,0 1 0 0 0,0 0 0 0 0,0-1 0 0 0,0 1 0 0 0,0 0 0 0 0,0-1 0 0 0,0 1 0 0 0,0-1 0 0 0,0 1 0 0 0,0 0 0 0 0,0-1 0 0 0,0 1 0 0 0,0 0 0 0 0,0-1 0 0 0,1 1 0 0 0,-1 0 0 0 0,0-1 0 0 0,0 1 0 0 0,0-1 0 0 0,1 1 0 0 0,-1-2 0 0 0,1 0 0 0 0,-1 0 0 0 0,1 0 0 0 0,0 0 0 0 0,0 0 0 0 0,0 0 0 0 0,0 0 0 0 0,0 0 0 0 0,0 1 0 0 0,1-1 0 0 0,-1 0 0 0 0,2-1 0 0 0,23-20 0 0 0,-18 17 0 0 0,31-24 0 0 0,2 1 0 0 0,1 2 0 0 0,87-41 0 0 0,-92 52 0 0 0,1 1 0 0 0,77-19 0 0 0,-112 33 0 0 0,1 0 0 0 0,-1 1 0 0 0,0-1 0 0 0,0 1 0 0 0,0-1 0 0 0,1 1 0 0 0,-1 0 0 0 0,0 1 0 0 0,0-1 0 0 0,0 0 0 0 0,0 1 0 0 0,4 1 0 0 0,3 4 0 0 0,-8-5 0 0 0,-1 1 0 0 0,0 0 0 0 0,1 0 0 0 0,-1 0 0 0 0,0 0 0 0 0,0 0 0 0 0,0 0 0 0 0,0 0 0 0 0,0 1 0 0 0,-1-1 0 0 0,1 0 0 0 0,-1 0 0 0 0,1 1 0 0 0,-1-1 0 0 0,0 0 0 0 0,0 1 0 0 0,0-1 0 0 0,0 0 0 0 0,0 1 0 0 0,-1-1 0 0 0,1 0 0 0 0,-1 3 0 0 0,-2 5 0 0 0,-1 0 0 0 0,1 0 0 0 0,-9 14 0 0 0,5-11 0 0 0,-26 63 0 0 0,31-74 9 0 0,1 1 0 0 0,0-1 0 0 0,0 1 0 0 0,0-1 0 0 0,0 1 0 0 0,1-1 0 0 0,-1 1 0 0 0,0-1 0 0 0,1 1 0 0 0,0-1 0 0 0,0 1-1 0 0,0 4 1 0 0,6 9-1448 0 0,9-1-3648 0 0,-3-6-527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125 460 10135 0 0,'0'0'464'0'0,"0"0"-9"0"0,0 0-155 0 0,0 0 443 0 0,0 0 227 0 0,0 0 44 0 0,0 0-61 0 0,0 0-288 0 0,0 0-121 0 0,0 0-28 0 0,-2 0-4 0 0,0 0-427 0 0,0-1 0 0 0,1 1-1 0 0,-1 0 1 0 0,1-1 0 0 0,-1 1-1 0 0,1-1 1 0 0,-1 0 0 0 0,1 1 0 0 0,-1-1-1 0 0,1 0 1 0 0,-1 0 0 0 0,1 0-1 0 0,0 0 1 0 0,-1 0 0 0 0,1 0 0 0 0,0-1-1 0 0,0 1 1 0 0,0 0 0 0 0,0 0-1 0 0,0-1 1 0 0,-1-2 0 0 0,-3-5 401 0 0,0 0 0 0 0,-4-15 0 0 0,0 3 220 0 0,2 7-681 0 0,1 0-1 0 0,1 0 1 0 0,0 0-1 0 0,1-1 1 0 0,0 0 0 0 0,-3-27-1 0 0,7 37-111 0 0,1 0 0 0 0,0-1 0 0 0,0 1 0 0 0,0 0-1 0 0,0-1 1 0 0,1 1 0 0 0,-1 0 0 0 0,2 0 0 0 0,-1 0 0 0 0,0 0 0 0 0,4-5-1 0 0,0 1-98 0 0,0 1 0 0 0,1-1 0 0 0,0 1 0 0 0,13-13 0 0 0,-1 6-1 0 0,1 1-1 0 0,0 0 0 0 0,1 1 1 0 0,1 2-1 0 0,0 0 0 0 0,0 1 1 0 0,1 1-1 0 0,0 1 1 0 0,0 1-1 0 0,28-4 0 0 0,-45 10 208 0 0,-1 1-1 0 0,1-1 1 0 0,-1 1-1 0 0,0 1 1 0 0,1-1 0 0 0,-1 1-1 0 0,1-1 1 0 0,-1 2-1 0 0,0-1 1 0 0,1 1-1 0 0,-1-1 1 0 0,0 1 0 0 0,0 1-1 0 0,0-1 1 0 0,4 4-1 0 0,-6-4 6 0 0,0 0-1 0 0,0 0 1 0 0,0 1-1 0 0,0-1 1 0 0,-1 1-1 0 0,0 0 1 0 0,1 0-1 0 0,-1 0 1 0 0,0 0-1 0 0,0 0 0 0 0,0 0 1 0 0,-1 1-1 0 0,1-1 1 0 0,-1 0-1 0 0,0 1 1 0 0,0-1-1 0 0,0 1 1 0 0,0 0-1 0 0,-1-1 1 0 0,1 1-1 0 0,-1 0 1 0 0,0 6-1 0 0,-2-1 135 0 0,1 1 0 0 0,-1-1-1 0 0,-1 1 1 0 0,0-1-1 0 0,0 0 1 0 0,-6 12 0 0 0,-31 51-169 0 0,36-66 25 0 0,0 0-15 0 0,-1 0 0 0 0,0 0 0 0 0,0 0 0 0 0,0-1 0 0 0,-1 0 0 0 0,1 0 0 0 0,-1 0 0 0 0,-1-1 0 0 0,-7 5 0 0 0,-10 4 0 0 0,-31 12 0 0 0,31-15 0 0 0,5-2-99 0 0,-76 30 320 0 0,79-32-495 0 0,0-2-1 0 0,0 0 0 0 0,0-1 0 0 0,-19 2 0 0 0,6-3-2675 0 0,17-3 1416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20 146 10135 0 0,'-13'-7'231'0'0,"9"1"79"0"0,3 3 1175 0 0,1 38-588 0 0,-1-17-660 0 0,1 0 1 0 0,0 0-1 0 0,1 0 0 0 0,1-1 1 0 0,1 1-1 0 0,7 23 0 0 0,-3-20-27 0 0,-1-1 197 0 0,1 0 1 0 0,1 0 0 0 0,1-1 0 0 0,0 0-1 0 0,19 26 1 0 0,-24-40-352 0 0,-1 0 147 0 0,0-1 0 0 0,0 1 0 0 0,1-1 0 0 0,-1 0 0 0 0,1-1 0 0 0,0 1 0 0 0,0-1 0 0 0,9 6 0 0 0,-10-9-54 0 0,-1 0-89 0 0,1 0-1 0 0,-1 0 0 0 0,1 0 1 0 0,-1-1-1 0 0,1 1 0 0 0,-1-1 1 0 0,1 0-1 0 0,-1 1 1 0 0,0-1-1 0 0,1 0 0 0 0,-1-1 1 0 0,0 1-1 0 0,0 0 0 0 0,0-1 1 0 0,0 1-1 0 0,3-3 0 0 0,-2 0 144 0 0,1 0-1 0 0,0-1 0 0 0,-1 0 1 0 0,5-9-1 0 0,0 2-175 0 0,70-95-12 0 0,-51 72-14 0 0,8-10-147 0 0,2 2 0 0 0,1 1 0 0 0,3 2 0 0 0,1 1 0 0 0,89-61 0 0 0,-119 93-1508 0 0,-6 3-2788 0 0,-4 4-1802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23 10135 0 0,'2'-1'464'0'0,"1"-3"-81"0"0,-1 2-151 0 0,1 0 0 0 0,0 0-1 0 0,-1 0 1 0 0,1 0 0 0 0,0 0-1 0 0,0 1 1 0 0,0-1 0 0 0,4-1-1 0 0,-20 7 959 0 0,11-4-1085 0 0,1 0-1 0 0,-1 0 1 0 0,1 1-1 0 0,-1-1 1 0 0,1 1 0 0 0,-1-1-1 0 0,1 1 1 0 0,0-1 0 0 0,-3 3-1 0 0,-4 3-104 0 0,0 0 0 0 0,1 1 0 0 0,0 0 0 0 0,1 0 0 0 0,-10 13 0 0 0,-24 44 0 0 0,34-56 0 0 0,-150 287 1767 0 0,135-252-1627 0 0,-3 0-113 0 0,-1-1 1 0 0,-2-2 0 0 0,-1 0-1 0 0,-3-2 1 0 0,-36 36-1 0 0,24-22-27 0 0,9-11 0 0 0,15-14 287 0 0,-2 1-1731 0 0,13-20-4343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4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21 172 15663 0 0,'0'0'356'0'0,"1"0"50"0"0,25 5-32 0 0,0-2 1 0 0,0-1 0 0 0,-1 0 0 0 0,1-2 0 0 0,0-2 0 0 0,0 0-1 0 0,26-6 1 0 0,-35 4-36 0 0,0-1 0 0 0,0-1-1 0 0,0 0 1 0 0,-1-1 0 0 0,28-17-1 0 0,-39 20-409 0 0,0 0-1 0 0,-1-1 0 0 0,1 0 1 0 0,-1 0-1 0 0,0 0 0 0 0,0-1 1 0 0,-1 0-1 0 0,0 1 0 0 0,0-1 1 0 0,0 0-1 0 0,2-7 0 0 0,-4 10-56 0 0,0 0 1 0 0,0 1-1 0 0,-1-1 0 0 0,1 0 0 0 0,-1 0 1 0 0,1 1-1 0 0,-1-1 0 0 0,0 0 0 0 0,0 0 1 0 0,0 1-1 0 0,0-1 0 0 0,-1 0 0 0 0,1 0 1 0 0,-1 1-1 0 0,-1-4 0 0 0,2 6 78 0 0,-1-1 1 0 0,0 1-1 0 0,1 0 0 0 0,-1-1 1 0 0,0 1-1 0 0,0 0 0 0 0,1 0 0 0 0,-1-1 1 0 0,0 1-1 0 0,0 0 0 0 0,1 0 0 0 0,-1 0 1 0 0,0 0-1 0 0,0 0 0 0 0,1 0 1 0 0,-3 0-1 0 0,1 1-59 0 0,-11-1 37 0 0,1 1 0 0 0,0 0 0 0 0,0 1 0 0 0,0 0 1 0 0,0 1-1 0 0,0 0 0 0 0,1 1 0 0 0,-1 1 1 0 0,1 0-1 0 0,-21 12 0 0 0,-3 6-423 0 0,-61 50 1 0 0,82-61 650 0 0,0 1-1 0 0,1 0 1 0 0,0 1 0 0 0,1 0 0 0 0,1 1-1 0 0,0 0 1 0 0,1 0 0 0 0,0 1 0 0 0,-9 23-1 0 0,18-35-155 0 0,0-1 0 0 0,0 1 0 0 0,0-1 0 0 0,0 1 0 0 0,0 0 0 0 0,1 0 0 0 0,-1-1 0 0 0,1 1 0 0 0,0 0 0 0 0,1 0 0 0 0,-1 0 0 0 0,2 5 0 0 0,-2-7 0 0 0,1 1 0 0 0,0-1 0 0 0,0 0 0 0 0,0 0 0 0 0,0 0 0 0 0,0 0 0 0 0,0 0 0 0 0,1 0 0 0 0,-1 0 0 0 0,1-1 0 0 0,-1 1 0 0 0,1-1 0 0 0,0 1 0 0 0,0-1 0 0 0,0 1 0 0 0,0-1 0 0 0,0 0 0 0 0,0 0 0 0 0,0 0 0 0 0,0 0 0 0 0,3 1 0 0 0,13 3-1157 0 0,2-3-4630 0 0</inkml:trace>
  <inkml:trace contextRef="#ctx0" brushRef="#br0" timeOffset="1">720 192 15663 0 0,'0'0'356'0'0,"0"0"50"0"0,0 0 20 0 0,0 1-42 0 0,-36 61 7 0 0,9-14 508 0 0,-59 78-1 0 0,-8-11-898 0 0,-160 200 0 0 0,228-279-61 0 0,16-21-261 0 0,-1 0-1 0 0,0-1 1 0 0,-1-1-1 0 0,-14 14 1 0 0,24-26-1593 0 0,2-1-107 0 0,0 0-24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10135 0 0,'2'-10'137'0'0,"1"0"0"0"0,1 1 0 0 0,0-1 0 0 0,0 1 0 0 0,1 0 0 0 0,0 0 0 0 0,10-12 0 0 0,0 2 98 0 0,-4 4 479 0 0,1 0-1 0 0,0 1 1 0 0,1 1-1 0 0,23-19 1 0 0,-34 31-667 0 0,14-11 409 0 0,0 0-1 0 0,2 1 0 0 0,-1 1 1 0 0,24-10-1 0 0,-29 16-490 0 0,30-13 532 0 0,1 3 1 0 0,64-14-1 0 0,-74 22-80 0 0,76-11-268 0 0,-92 16 45 0 0,0 0 1 0 0,-1 1 0 0 0,1 1-1 0 0,24 4 1 0 0,-38-5-159 0 0,-1 0-1 0 0,1 1 1 0 0,-1 0 0 0 0,1-1-1 0 0,-1 1 1 0 0,0 0 0 0 0,1 0-1 0 0,-1 0 1 0 0,0 1 0 0 0,0-1-1 0 0,1 1 1 0 0,-1-1 0 0 0,0 1-1 0 0,-1-1 1 0 0,1 1 0 0 0,0 0-1 0 0,0 0 1 0 0,-1 0 0 0 0,1 0-1 0 0,-1 0 1 0 0,0 1 0 0 0,0-1-1 0 0,1 0 1 0 0,-1 1 0 0 0,-1-1-1 0 0,1 0 1 0 0,0 1 0 0 0,-1-1-1 0 0,1 1 1 0 0,-1-1 0 0 0,1 5-1 0 0,-2-1-3 0 0,1 0 1 0 0,-1 0-1 0 0,0 0 0 0 0,0 0 0 0 0,0 0 0 0 0,-1 0 1 0 0,0 0-1 0 0,0 0 0 0 0,-1 0 0 0 0,1-1 0 0 0,-1 1 1 0 0,-4 5-1 0 0,-7 8 222 0 0,-2-1 1 0 0,1 0-1 0 0,-2-1 1 0 0,-1-1-1 0 0,-25 19 0 0 0,-104 61-175 0 0,-129 41-79 0 0,260-131-280 0 0,1 0-1 0 0,-1-1 0 0 0,-1-1 1 0 0,1-1-1 0 0,0 0 1 0 0,-30 1-1 0 0,44-4 188 0 0,1 0-1 0 0,-1 0 0 0 0,1 0 1 0 0,0 0-1 0 0,-1-1 0 0 0,1 1 1 0 0,0 0-1 0 0,-1-1 0 0 0,1 1 1 0 0,0-1-1 0 0,-2 0 0 0 0,2 1 11 0 0,1-1-1 0 0,0 1 0 0 0,-1-1 1 0 0,1 1-1 0 0,0 0 0 0 0,0-1 1 0 0,-1 1-1 0 0,1-1 0 0 0,0 1 1 0 0,0-1-1 0 0,0 1 0 0 0,0-1 1 0 0,0 1-1 0 0,0-1 1 0 0,0 1-1 0 0,0-1 0 0 0,0 1 1 0 0,0-1-1 0 0,0 1 0 0 0,0-1 1 0 0,0 1-1 0 0,0-1 0 0 0,0 1 1 0 0,0 0-1 0 0,0-1 0 0 0,1 1 1 0 0,-1-1-1 0 0,0 1 0 0 0,0-1 1 0 0,0 1-1 0 0,1-1 1 0 0,-1 1-1 0 0,1-1 0 0 0,10-14-6400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52 15663 0 0,'0'0'356'0'0,"0"0"50"0"0,1 1 20 0 0,22 46 177 0 0,-22-46-238 0 0,15 15 1655 0 0,-13-15-1913 0 0,0 1-1 0 0,0-1 0 0 0,0 0 1 0 0,0 1-1 0 0,0-1 1 0 0,0-1-1 0 0,0 1 1 0 0,1 0-1 0 0,-1-1 0 0 0,0 1 1 0 0,1-1-1 0 0,-1 0 1 0 0,0 0-1 0 0,6-2 1 0 0,-3 2-102 0 0,1-2 0 0 0,-1 1 0 0 0,0-1 0 0 0,0 0 0 0 0,-1 0 0 0 0,12-6 0 0 0,57-41 0 0 0,13-10-74 0 0,-85 58-268 0 0,-4 3-138 0 0,-4 4 344 0 0,0-1 0 0 0,0 1 0 0 0,-1-1-1 0 0,0-1 1 0 0,0 1 0 0 0,-10 3 0 0 0,-13 9-67 0 0,-81 59 198 0 0,-183 163 0 0 0,289-234 0 0 0,-1-1 0 0 0,1 0 0 0 0,0 1 0 0 0,0 0 0 0 0,1 0 0 0 0,-1 1 0 0 0,1-1 0 0 0,0 1 0 0 0,0 0 0 0 0,-5 11 0 0 0,9-17 0 0 0,0 1 0 0 0,0-1 0 0 0,0 1 0 0 0,0-1 0 0 0,-1 1 0 0 0,1-1 0 0 0,0 1 0 0 0,0-1 0 0 0,0 1 0 0 0,0-1 0 0 0,0 1 0 0 0,0-1 0 0 0,0 1 0 0 0,0-1 0 0 0,1 1 0 0 0,-1-1 0 0 0,0 1 0 0 0,0 0 0 0 0,1 0-37 0 0,1-1 0 0 0,-1 1 0 0 0,0 0 0 0 0,0-1 0 0 0,0 1 0 0 0,1-1 0 0 0,-1 1 0 0 0,0-1 0 0 0,1 1 0 0 0,-1-1 0 0 0,0 0 0 0 0,1 0-1 0 0,-1 0 1 0 0,0 0 0 0 0,1 0 0 0 0,-1 0 0 0 0,3 0 0 0 0,29-6-1132 0 0,15-7 156 0 0,-1-3-10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130 156 13823 0 0,'-2'1'315'0'0,"-25"18"247"0"0,16-12-244 0 0,-17 15-1 0 0,-33 29 1115 0 0,60-50-920 0 0,1-1 0 0 0,0 0 0 0 0,0 0 0 0 0,0 0 0 0 0,5-10 512 0 0,2 2-836 0 0,0 1-1 0 0,0 0 0 0 0,1 0 0 0 0,0 0 1 0 0,13-8-1 0 0,-7 5-191 0 0,14-11 4 0 0,97-68 0 0 0,-102 75 0 0 0,1 0 0 0 0,1 2 0 0 0,40-15 0 0 0,-58 25 0 0 0,0 0 0 0 0,1 0 0 0 0,-1 1 0 0 0,1 0 0 0 0,-1 1 0 0 0,1 0 0 0 0,-1 0 0 0 0,1 0 0 0 0,-1 1 0 0 0,1 0 0 0 0,9 3 0 0 0,-14-4 0 0 0,0 1 0 0 0,0 0 0 0 0,-1 0 0 0 0,1 0 0 0 0,0 1 0 0 0,-1-1 0 0 0,1 1 0 0 0,-1-1 0 0 0,1 1 0 0 0,-1 0 0 0 0,0 0 0 0 0,0 0 0 0 0,0 0 0 0 0,0 0 0 0 0,0 1 0 0 0,0-1 0 0 0,0 1 0 0 0,-1-1 0 0 0,1 1 0 0 0,-1-1 0 0 0,0 1 0 0 0,0 0 0 0 0,0 0 0 0 0,0 0 0 0 0,0-1 0 0 0,-1 1 0 0 0,1 0 0 0 0,-1 0 0 0 0,0 0 0 0 0,0 0 0 0 0,0 4 0 0 0,-1 0 82 0 0,0 1 0 0 0,0-1 0 0 0,-1 1 0 0 0,0-1 0 0 0,-1 1 0 0 0,1-1-1 0 0,-7 10 1 0 0,0-1 607 0 0,-21 29-1 0 0,3-17-682 0 0,16-17-397 0 0,-2-6-1025 0 0,9-4-4424 0 0,4-1 3793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54 381 15663 0 0,'0'0'356'0'0,"0"0"50"0"0,0 0 20 0 0,0 0-42 0 0,-1 1-250 0 0,-10 25 803 0 0,11-25-428 0 0,0-1-66 0 0,-2 1-294 0 0,-4 2-61 0 0,5-2 283 0 0,0-3-190 0 0,0-1 0 0 0,0 0 0 0 0,0 1 0 0 0,0-1 1 0 0,0 1-1 0 0,0-1 0 0 0,-3-2 0 0 0,-1-5-41 0 0,1 1-139 0 0,1 0 0 0 0,1-1 0 0 0,-1 1 0 0 0,2 0 0 0 0,-1-1 0 0 0,1 1 0 0 0,1-1 0 0 0,-1 1 0 0 0,2-1 0 0 0,-1 1 0 0 0,1-1 0 0 0,1 1 0 0 0,0-1 1 0 0,0 1-1 0 0,1 0 0 0 0,6-14 0 0 0,-4 10-2 0 0,1 1 1 0 0,1 1 0 0 0,0 0 0 0 0,0 0 0 0 0,1 0 0 0 0,1 1 0 0 0,0 0 0 0 0,0 0 0 0 0,1 1-1 0 0,0 0 1 0 0,15-9 0 0 0,-11 8 0 0 0,0 1 0 0 0,1 1 0 0 0,0 0 0 0 0,0 2 0 0 0,0-1 0 0 0,1 2 0 0 0,0 0 0 0 0,0 1 0 0 0,1 0 0 0 0,-1 1 0 0 0,30-1 0 0 0,-22 5 0 0 0,1 0 0 0 0,0 1 0 0 0,0 1 0 0 0,25 8 0 0 0,-42-9 0 0 0,0 0 0 0 0,0 1 0 0 0,0 0 0 0 0,0 0 0 0 0,0 1 0 0 0,-1 0 0 0 0,0 0 0 0 0,0 1 0 0 0,0-1 0 0 0,0 2 0 0 0,-1-1 0 0 0,0 1 0 0 0,0 0 0 0 0,0 0 0 0 0,7 12 0 0 0,-11-16-1 0 0,-1 0-1 0 0,0 0 1 0 0,0 1-1 0 0,0-1 1 0 0,0 0-1 0 0,0 1 1 0 0,0-1-1 0 0,-1 1 1 0 0,1-1-1 0 0,-1 0 1 0 0,0 1-1 0 0,1-1 1 0 0,-1 1-1 0 0,0-1 1 0 0,-1 1-1 0 0,1-1 1 0 0,0 1-1 0 0,-2 4 1 0 0,0-3 53 0 0,0 1 0 0 0,-1-1 1 0 0,1 1-1 0 0,-1-1 0 0 0,0 0 1 0 0,0 0-1 0 0,-1 0 0 0 0,-4 4 1 0 0,-3 2 181 0 0,0-1-1 0 0,0-1 1 0 0,0 1 0 0 0,-1-2-1 0 0,-1 0 1 0 0,-15 7 0 0 0,-85 27-336 0 0,57-22 173 0 0,-71 15-981 0 0,66-20-1009 0 0,31-10-1184 0 0,20-4-3381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15 15663 0 0,'5'-1'238'0'0,"-1"-1"-1"0"0,0 1 1 0 0,0-1 0 0 0,8-5-1 0 0,-11 6 147 0 0,1 14-236 0 0,-3-6-89 0 0,1-1-1 0 0,-1 1 0 0 0,-1-1 1 0 0,1 1-1 0 0,-1-1 1 0 0,0 0-1 0 0,-6 12 0 0 0,-25 41 739 0 0,23-44-629 0 0,-133 184 416 0 0,89-128-560 0 0,-130 169 419 0 0,102-138 363 0 0,-106 99-1 0 0,186-199-811 0 0,-9 9 6 0 0,-9 9 0 0 0,0 1 0 0 0,1 1 0 0 0,-26 41 0 0 0,43-60 4 0 0,0 1 0 0 0,0 0 0 0 0,0 0 0 0 0,1 0 0 0 0,0 0 0 0 0,-1 0 1 0 0,2 0-1 0 0,-2 7 0 0 0,2-11-37 0 0,0 1 0 0 0,0 0 0 0 0,0 0 1 0 0,0 0-1 0 0,0-1 0 0 0,0 1 1 0 0,1 0-1 0 0,-1 0 0 0 0,0 0 0 0 0,0-1 1 0 0,1 1-1 0 0,-1 0 0 0 0,1-1 0 0 0,-1 1 1 0 0,0 0-1 0 0,1 0 0 0 0,-1-1 1 0 0,1 1-1 0 0,1 0 0 0 0,-1 0-95 0 0,0-1 0 0 0,0 1 0 0 0,0-1 0 0 0,0 1 0 0 0,1-1 0 0 0,-1 0 0 0 0,0 1 0 0 0,0-1 1 0 0,1 0-1 0 0,-1 0 0 0 0,0 0 0 0 0,0 0 0 0 0,1 0 0 0 0,-1 0 0 0 0,0 0 0 0 0,3-1 0 0 0,11-3-895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52 13823 0 0,'0'0'630'0'0,"0"0"-13"0"0,1 1-393 0 0,4 6 150 0 0,1-1 0 0 0,0 1 0 0 0,0-1 0 0 0,0 0 0 0 0,1-1 0 0 0,-1 0 0 0 0,16 9 0 0 0,-18-12-293 0 0,1 1 0 0 0,0-1 1 0 0,0 0-1 0 0,0-1 0 0 0,0 1 0 0 0,1-1 1 0 0,-1 0-1 0 0,0 0 0 0 0,1-1 0 0 0,-1 0 0 0 0,0 1 1 0 0,1-2-1 0 0,9-1 0 0 0,18-5 329 0 0,0-1-1 0 0,-1-2 1 0 0,0-1 0 0 0,41-22-1 0 0,-42 15-409 0 0,-20 11 0 0 0,0 1 0 0 0,1 0 0 0 0,15-6 0 0 0,-17 8 0 0 0,-22 5 0 0 0,-9 3 0 0 0,-9 7 0 0 0,1 2 0 0 0,-44 25 0 0 0,-52 41 0 0 0,85-53 0 0 0,-189 137 0 0 0,223-159 0 0 0,1 0 0 0 0,0 1 0 0 0,0 0 0 0 0,0 0 0 0 0,1 0 0 0 0,-7 9 0 0 0,11-13 0 0 0,-1 1 0 0 0,1-1 0 0 0,-1 0 0 0 0,1 0 0 0 0,-1 0 0 0 0,1 0 0 0 0,0 1 0 0 0,-1-1 0 0 0,1 0 0 0 0,0 0 0 0 0,0 0 0 0 0,0 1 0 0 0,0-1 0 0 0,0 0 0 0 0,0 0 0 0 0,0 1 0 0 0,1 1 0 0 0,0-2 0 0 0,0 1 0 0 0,0-1 0 0 0,0 0 0 0 0,0 1 0 0 0,0-1 0 0 0,0 0 0 0 0,0 0 0 0 0,0 0 0 0 0,0 0 0 0 0,1 0 0 0 0,-1 0 0 0 0,0 0 0 0 0,1 0 0 0 0,-1-1 0 0 0,1 1 0 0 0,-1-1 0 0 0,3 2 0 0 0,5 0-73 0 0,0-1 1 0 0,0 0-1 0 0,0 0 0 0 0,0-1 0 0 0,0 0 1 0 0,-1-1-1 0 0,1 0 0 0 0,13-2 0 0 0,-11 1-701 0 0,32-5-6373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117 234 15663 0 0,'-2'1'356'0'0,"-8"4"-149"0"0,-2 1 179 0 0,1 0-1 0 0,-17 11 1 0 0,24-14-118 0 0,0-1 1 0 0,0 1-1 0 0,0-2 0 0 0,0 1 1 0 0,-9 2-1 0 0,-7 4 964 0 0,19-7-347 0 0,3-2-581 0 0,6-1-103 0 0,-1 0 0 0 0,0-1 1 0 0,0 0-1 0 0,11-6 0 0 0,5-2 290 0 0,241-125 77 0 0,-183 92-528 0 0,-70 38-40 0 0,70-36 0 0 0,-65 35 0 0 0,0 0 0 0 0,0 2 0 0 0,22-6 0 0 0,-30 10 0 0 0,1 0 0 0 0,-1 0 0 0 0,1 0 0 0 0,-1 1 0 0 0,1 1 0 0 0,0-1 0 0 0,16 5 0 0 0,-23-5 0 0 0,1 1 0 0 0,-1-1 0 0 0,1 1 0 0 0,-1 0 0 0 0,1 0 0 0 0,-1 0 0 0 0,0 0 0 0 0,0 1 0 0 0,1-1 0 0 0,-1 0 0 0 0,0 1 0 0 0,0 0 0 0 0,0-1 0 0 0,-1 1 0 0 0,1 0 0 0 0,0 0 0 0 0,-1 0 0 0 0,1 0 0 0 0,-1 0 0 0 0,0 1 0 0 0,1-1 0 0 0,-1 0 0 0 0,0 1 0 0 0,-1-1 0 0 0,1 1 0 0 0,0-1 0 0 0,-1 1 0 0 0,1-1 0 0 0,-1 1 0 0 0,0 3 0 0 0,0-2 0 0 0,-1 1 0 0 0,1-1 0 0 0,-1 0 0 0 0,-1 1 0 0 0,1-1 0 0 0,-1 0 0 0 0,1 0 0 0 0,-1 0 0 0 0,0 0 0 0 0,-1 0 0 0 0,1-1 0 0 0,-6 7 0 0 0,-3 3 0 0 0,-24 21 0 0 0,25-24 0 0 0,0 0 0 0 0,1 1 0 0 0,1 0 0 0 0,-1 1 0 0 0,-8 17 0 0 0,-28 65 0 0 0,39-78-657 0 0,6-13 169 0 0,0 0-40 0 0,1-3 322 0 0,-1 0 1 0 0,1 1-1 0 0,0-1 0 0 0,-1 0 1 0 0,1 1-1 0 0,0-1 1 0 0,-1 0-1 0 0,1 0 0 0 0,0 1 1 0 0,-1-1-1 0 0,1 0 1 0 0,0 0-1 0 0,-1 0 0 0 0,1 0 1 0 0,0 0-1 0 0,-1 0 1 0 0,2 0-1 0 0,-2 0-30 0 0,17-2-1810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3 17503 0 0,'0'0'45'0'0,"1"0"-1"0"0,-1 0 0 0 0,0 0 0 0 0,0 0 1 0 0,0-1-1 0 0,0 1 0 0 0,0 0 0 0 0,0 0 1 0 0,0 0-1 0 0,0 0 0 0 0,1 0 1 0 0,-1 0-1 0 0,0-1 0 0 0,0 1 0 0 0,0 0 1 0 0,0 0-1 0 0,0 0 0 0 0,1 0 1 0 0,-1 0-1 0 0,0 0 0 0 0,0 0 0 0 0,0 0 1 0 0,0 0-1 0 0,1 0 0 0 0,-1 0 0 0 0,0 0 1 0 0,0 0-1 0 0,0 0 0 0 0,0 0 1 0 0,1 0-1 0 0,-1 0 0 0 0,0 0 0 0 0,0 0 1 0 0,0 0-1 0 0,0 0 0 0 0,1 0 1 0 0,-1 0-1 0 0,0 0 0 0 0,0 0 0 0 0,0 0 1 0 0,0 1-1 0 0,1-1 0 0 0,2 10 35 0 0,0-1-1 0 0,0 2 0 0 0,-1-1 1 0 0,0 0-1 0 0,-1 0 0 0 0,0 1 1 0 0,-1-1-1 0 0,0 0 0 0 0,0 1 1 0 0,-1-1-1 0 0,-1 0 0 0 0,-4 16 1 0 0,-4 11 269 0 0,-2-1 1 0 0,-18 37-1 0 0,-5 2 340 0 0,-66 107 0 0 0,-66 56-16 0 0,-53 12-672 0 0,49-62 0 0 0,132-140 0 0 0,2 2 0 0 0,-33 58 0 0 0,67-103-15 0 0,0 1 1 0 0,0-1-1 0 0,1 0 0 0 0,-1 1 0 0 0,1 0 0 0 0,0-1 0 0 0,1 1 1 0 0,-2 12-1 0 0,3-18-56 0 0,0 1 0 0 0,1-1 0 0 0,-1 1 1 0 0,1-1-1 0 0,-1 1 0 0 0,1-1 0 0 0,-1 1 0 0 0,1-1 1 0 0,-1 1-1 0 0,1-1 0 0 0,-1 0 0 0 0,1 1 0 0 0,-1-1 1 0 0,1 0-1 0 0,0 1 0 0 0,-1-1 0 0 0,1 0 1 0 0,0 0-1 0 0,-1 0 0 0 0,2 0 0 0 0,-1 1-92 0 0,1-1-85 0 0,-1 0-1 0 0,1 1 0 0 0,-1-1 1 0 0,1 0-1 0 0,0 0 0 0 0,-1 0 0 0 0,1 0 1 0 0,2 0-1 0 0,17-8-6914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166 211 15663 0 0,'2'0'356'0'0,"37"3"271"0"0,-26-1-381 0 0,0-2 0 0 0,18 0-1 0 0,-8-2-245 0 0,1-1 0 0 0,41-11 0 0 0,-55 11 0 0 0,1-1 0 0 0,-1 0 0 0 0,0 0 0 0 0,0-1 0 0 0,0-1 0 0 0,-1 1 0 0 0,0-2 0 0 0,11-8 0 0 0,-17 12-118 0 0,-1 0 0 0 0,1 0-1 0 0,-1 1 1 0 0,0-2-1 0 0,0 1 1 0 0,0 0 0 0 0,0 0-1 0 0,-1 0 1 0 0,1-1 0 0 0,-1 1-1 0 0,0-1 1 0 0,0 1 0 0 0,0-1-1 0 0,0 0 1 0 0,-1 1 0 0 0,1-7-1 0 0,-1 8 28 0 0,0-1-1 0 0,-1 0 1 0 0,1 0-1 0 0,0 0 1 0 0,-1 1 0 0 0,0-1-1 0 0,1 0 1 0 0,-1 1-1 0 0,0-1 1 0 0,0 0-1 0 0,-1 1 1 0 0,1-1-1 0 0,-1 1 1 0 0,1 0-1 0 0,-1-1 1 0 0,0 1 0 0 0,1 0-1 0 0,-1 0 1 0 0,0 0-1 0 0,-1 0 1 0 0,-3-3-1 0 0,-2 1 92 0 0,0 1 0 0 0,0-1 0 0 0,-1 1 0 0 0,1 1 0 0 0,-1-1 0 0 0,0 1 0 0 0,1 1 0 0 0,-1 0 0 0 0,0 0 0 0 0,0 1 0 0 0,-11 0 0 0 0,1 1 0 0 0,1 2 0 0 0,0-1 0 0 0,1 2 0 0 0,-29 9 0 0 0,32-7 81 0 0,0 0-1 0 0,1 1 1 0 0,-1 0-1 0 0,1 1 1 0 0,1 0-1 0 0,0 1 1 0 0,0 1-1 0 0,1 0 1 0 0,0 0-1 0 0,0 1 1 0 0,-9 13-1 0 0,10-10 28 0 0,0 1-1 0 0,1 0 0 0 0,0 0 1 0 0,1 1-1 0 0,1 0 1 0 0,0 0-1 0 0,2 1 0 0 0,0 0 1 0 0,-5 23-1 0 0,9-30 77 0 0,0 0 0 0 0,0 1-1 0 0,1-1 1 0 0,0 0 0 0 0,1 0-1 0 0,0 0 1 0 0,4 14 0 0 0,-4-20-219 0 0,0 1 1 0 0,0-1 0 0 0,1 1 0 0 0,0-1-1 0 0,0 0 1 0 0,0 0 0 0 0,1 0 0 0 0,-1 0-1 0 0,1 0 1 0 0,0 0 0 0 0,0-1 0 0 0,0 1-1 0 0,0-1 1 0 0,1 0 0 0 0,0 0 0 0 0,-1 0-1 0 0,1-1 1 0 0,5 4 0 0 0,15 3-5753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6:5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73 160 17503 0 0,'-4'0'119'0'0,"0"0"0"0"0,0 0 0 0 0,0 1 0 0 0,0-1 0 0 0,1 1 0 0 0,-1 0 0 0 0,0 0 0 0 0,0 1 0 0 0,1-1 0 0 0,-1 1 0 0 0,1 0 0 0 0,-1 0 0 0 0,1 0 0 0 0,0 0 0 0 0,-4 3 0 0 0,-4 8 279 0 0,11-8-107 0 0,1-3-98 0 0,-1-1-75 0 0,0 1 1 0 0,0-1-1 0 0,1 0 1 0 0,-1 1 0 0 0,0-1-1 0 0,1 0 1 0 0,-1 1-1 0 0,1-1 1 0 0,-1 0 0 0 0,1 0-1 0 0,0 1 1 0 0,0-1 0 0 0,-1 0-1 0 0,1 0 1 0 0,0 0-1 0 0,0 0 1 0 0,0 0 0 0 0,0 0-1 0 0,0 0 1 0 0,0 0 0 0 0,1-1-1 0 0,-1 1 1 0 0,0 0-1 0 0,0-1 1 0 0,1 1 0 0 0,-1-1-1 0 0,0 1 1 0 0,1-1-1 0 0,-1 1 1 0 0,0-1 0 0 0,2 0-1 0 0,6 2 83 0 0,-1-1 0 0 0,1-1 0 0 0,15 0-1 0 0,-22 0-136 0 0,248-27 537 0 0,-147 13-514 0 0,738-117 1889 0 0,-779 119-2420 0 0,-9 3-1435 0 0,95-31-1 0 0,-142 38 347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22 224 10135 0 0,'0'0'231'0'0,"0"0"29"0"0,0 0 19 0 0,1 0-41 0 0,5-3-112 0 0,-4 3 257 0 0,0-1 0 0 0,0 0 1 0 0,0 1-1 0 0,0-1 1 0 0,1 1-1 0 0,-1-1 0 0 0,0 1 1 0 0,4 0-1 0 0,-5 2-217 0 0,0 1 0 0 0,-1-1 0 0 0,1 0-1 0 0,0 1 1 0 0,-1-1 0 0 0,0 0 0 0 0,1 1-1 0 0,-1 3 1 0 0,0-6-122 0 0,-1 16 461 0 0,0-1 0 0 0,-1 1 0 0 0,-1-1 0 0 0,0 1 0 0 0,-10 26 0 0 0,8-24-383 0 0,-17 67-107 0 0,16-57-14 0 0,6-28-1 0 0,0 0 0 0 0,0 0 0 0 0,0 0 0 0 0,0 0 0 0 0,0 0 0 0 0,0 0 0 0 0,0 0 0 0 0,0 0 0 0 0,0 0 0 0 0,0 0 0 0 0,0 0 0 0 0,0 0 0 0 0,0 0 0 0 0,0 0 0 0 0,0 0 0 0 0,1 0 0 0 0,-1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1 0 0 0,4-7 0 0 0,6-10 0 0 0,57-136 0 0 0,-44 96 0 0 0,2 0 0 0 0,42-69 0 0 0,-62 118 0 0 0,-1 1 0 0 0,1 0 0 0 0,0 1 0 0 0,0-1 0 0 0,0 1 0 0 0,1 0 0 0 0,0 0 0 0 0,0 1 0 0 0,0-1 0 0 0,8-3 0 0 0,-5 4 0 0 0,0 0 0 0 0,0 1 0 0 0,0 0 0 0 0,0 1 0 0 0,1 0 0 0 0,-1 0 0 0 0,15 0 0 0 0,21 2 595 0 0,0 1 0 0 0,59 10 0 0 0,-39-3-332 0 0,-35-2-264 0 0,-25-5-138 0 0,0 1 1 0 0,-1-1 0 0 0,1 0 0 0 0,0-1-1 0 0,0 1 1 0 0,0-1 0 0 0,-1 0 0 0 0,1 0-1 0 0,7-1 1 0 0,-11 0-442 0 0,-1 1-285 0 0,7-7-1146 0 0,-1 0 987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190 188 13823 0 0,'0'0'315'0'0,"0"0"45"0"0,0 0 21 0 0,0 0-49 0 0,0 0-149 0 0,0 0 194 0 0,0 0 110 0 0,11 5 614 0 0,-5-3-973 0 0,0 0 0 0 0,1-1-1 0 0,-1 1 1 0 0,1-1 0 0 0,-1 0-1 0 0,0-1 1 0 0,1 0 0 0 0,0 0-1 0 0,-1 0 1 0 0,1-1 0 0 0,8-1-1 0 0,9-4 1093 0 0,40-14 0 0 0,-31 9-664 0 0,-12 4-448 0 0,-1 0 0 0 0,1-1 0 0 0,-1-2 0 0 0,-1 0 0 0 0,0-1 0 0 0,29-22 0 0 0,-46 32-155 0 0,-1-1-1 0 0,0 0 1 0 0,0 0-1 0 0,0 1 1 0 0,0-1-1 0 0,0 0 1 0 0,0 0-1 0 0,0 0 0 0 0,-1 0 1 0 0,1 0-1 0 0,-1 0 1 0 0,1 0-1 0 0,-1 0 1 0 0,0-1-1 0 0,0 1 1 0 0,0 0-1 0 0,0 0 1 0 0,0 0-1 0 0,0 0 1 0 0,-1 0-1 0 0,1 0 1 0 0,-1 0-1 0 0,1 0 1 0 0,-2-2-1 0 0,1 2-51 0 0,0 0 1 0 0,0 1-1 0 0,0-1 0 0 0,0 1 1 0 0,0-1-1 0 0,0 1 0 0 0,-1-1 0 0 0,1 1 1 0 0,0 0-1 0 0,-1 0 0 0 0,1 0 1 0 0,-1 0-1 0 0,0 0 0 0 0,1 0 0 0 0,-1 0 1 0 0,0 0-1 0 0,1 1 0 0 0,-1-1 1 0 0,0 0-1 0 0,0 1 0 0 0,0 0 0 0 0,1-1 1 0 0,-1 1-1 0 0,0 0 0 0 0,0 0 1 0 0,0 0-1 0 0,0 0 0 0 0,0 0 0 0 0,-3 1 1 0 0,-4 2-112 0 0,1-1 0 0 0,-1 1 0 0 0,1 0 1 0 0,-14 8-1 0 0,15-8 212 0 0,-392 224-18 0 0,399-226 16 0 0,-41 27 0 0 0,38-26 0 0 0,0 1 0 0 0,0 0 0 0 0,0 0 0 0 0,0 0 0 0 0,0 0 0 0 0,1 1 0 0 0,-1-1 0 0 0,1 1 0 0 0,-3 5 0 0 0,5-8 13 0 0,0 0-1 0 0,0 0 0 0 0,-1 0 1 0 0,1 0-1 0 0,0 0 1 0 0,0 0-1 0 0,0 0 1 0 0,0 0-1 0 0,0 0 0 0 0,0 0 1 0 0,0 0-1 0 0,1 0 1 0 0,-1 0-1 0 0,0 0 0 0 0,0 0 1 0 0,1 0-1 0 0,-1 0 1 0 0,1 0-1 0 0,0 1 0 0 0,1 0 70 0 0,-1 1 0 0 0,1-1 0 0 0,0 0-1 0 0,0 0 1 0 0,0 0 0 0 0,5 3-1 0 0,1 1 278 0 0,1 0 0 0 0,17 7-1 0 0,23 6 187 0 0,1-2-1 0 0,1-2 1 0 0,53 8-1 0 0,-32-7-578 0 0,-70-16 42 0 0,15 5-416 0 0,1-1 0 0 0,-1-1 0 0 0,1-1 0 0 0,26 0 0 0 0,-42-2 127 0 0,0 0 0 0 0,0-1 0 0 0,0 1 0 0 0,1-1-1 0 0,-1 1 1 0 0,0-1 0 0 0,0 0 0 0 0,0 0 0 0 0,0 0 0 0 0,0 0 0 0 0,-1 0-1 0 0,1 0 1 0 0,0-1 0 0 0,2-1 0 0 0,7-8-1254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112 220 13823 0 0,'-1'2'315'0'0,"-23"35"721"0"0,-24 34-439 0 0,10-26 1935 0 0,37-44-2020 0 0,1-1-69 0 0,0 0-222 0 0,0 0 166 0 0,0 0 101 0 0,2-1-372 0 0,0 0 0 0 0,0-1 0 0 0,-1 1 0 0 0,1-1 0 0 0,-1 0 0 0 0,1 0 0 0 0,-1 1 1 0 0,2-4-1 0 0,-1 3-60 0 0,18-23-54 0 0,2 0 1 0 0,1 2-1 0 0,1 1 0 0 0,1 0 1 0 0,0 2-1 0 0,43-25 0 0 0,-48 35-2 0 0,0 1 0 0 0,0 1 0 0 0,1 1 0 0 0,41-9 0 0 0,-62 16 0 0 0,9-2 0 0 0,0 1 0 0 0,-1 0 0 0 0,1 1 0 0 0,0-1 0 0 0,0 2 0 0 0,13 1 0 0 0,-7 2 0 0 0,-12 1 0 0 0,-3-3 0 0 0,1 0-1 0 0,0 0 0 0 0,0 0 0 0 0,0 0 0 0 0,0 0 0 0 0,0 0 0 0 0,0 0 0 0 0,-1 1 0 0 0,1-1 0 0 0,-1 0 0 0 0,1 1 0 0 0,-1-1 0 0 0,0 0 0 0 0,0 5 0 0 0,-1-2 77 0 0,-1 0 0 0 0,1-1 0 0 0,-1 1 1 0 0,1-1-1 0 0,-5 8 0 0 0,-1 0 105 0 0,-1-1 1 0 0,0 1 0 0 0,0-2-1 0 0,-1 0 1 0 0,0 0 0 0 0,-1 0-1 0 0,0-1 1 0 0,-14 9 0 0 0,-4 6-212 0 0,26-22 30 0 0,-1 0 0 0 0,1 0 0 0 0,0 1 0 0 0,0-1 0 0 0,1 1 0 0 0,-4 4 0 0 0,5-7 0 0 0,0 0 0 0 0,0 0 0 0 0,1 0 0 0 0,-1 0 0 0 0,0 0 0 0 0,0 0 0 0 0,0 0 0 0 0,0 0 0 0 0,0 0 0 0 0,1 0 0 0 0,-1 0 0 0 0,0 0 0 0 0,0 0 0 0 0,0 0 0 0 0,0 0 0 0 0,0 0 0 0 0,1 0 0 0 0,-1 0 0 0 0,0 0 0 0 0,0 0 0 0 0,0 0 0 0 0,0 0 1 0 0,0 0-1 0 0,0 0 0 0 0,1 0 0 0 0,-1 0 0 0 0,0 1 0 0 0,0-1 0 0 0,0 0 0 0 0,0 0 0 0 0,0 0 0 0 0,0 0 0 0 0,0 0 0 0 0,0 0 0 0 0,0 0 0 0 0,1 1 0 0 0,-1-1 0 0 0,0 0 0 0 0,0 0 0 0 0,0 0 0 0 0,0 0 0 0 0,0 0 0 0 0,0 1 0 0 0,0-1 0 0 0,0 0 0 0 0,0 0 0 0 0,0 0 0 0 0,0 0 0 0 0,0 0 0 0 0,0 0 0 0 0,0 1 0 0 0,0-1 0 0 0,0 0 0 0 0,0 0 0 0 0,0 0 0 0 0,0 0 0 0 0,0 0 0 0 0,-1 1 0 0 0,1-1 0 0 0,0 0 0 0 0,0 0 0 0 0,0 0 0 0 0,13-6-37 0 0,-11 5 9 0 0,71-38-1807 0 0,87-62 0 0 0,-113 70 1529 0 0,26-20-233 0 0,-36 24 2 0 0,57-31 0 0 0,-74 46 941 0 0,-10 6 123 0 0,0 0 0 0 0,18-6 0 0 0,-25 11-443 0 0,-1 0 1 0 0,0 0-1 0 0,1 0 1 0 0,-1 1-1 0 0,1 0 1 0 0,-1-1-1 0 0,1 1 0 0 0,-1 0 1 0 0,0 0-1 0 0,1 0 1 0 0,-1 0-1 0 0,1 1 1 0 0,-1-1-1 0 0,1 1 0 0 0,-1-1 1 0 0,0 1-1 0 0,1 0 1 0 0,2 1-1 0 0,-3 0-83 0 0,-1-1 0 0 0,1 1 1 0 0,0 0-1 0 0,0 0 0 0 0,-1 0 0 0 0,1 0 0 0 0,-1 0 0 0 0,1 0 1 0 0,-1 0-1 0 0,0 0 0 0 0,0 1 0 0 0,0-1 0 0 0,0 0 0 0 0,0 4 1 0 0,1 1-3 0 0,0 1 1 0 0,-1 0 0 0 0,1 11-1 0 0,-2-8 189 0 0,0 0 1 0 0,-1 0-1 0 0,0 0 0 0 0,-1 1 0 0 0,0-1 1 0 0,-1 0-1 0 0,0-1 0 0 0,-1 1 1 0 0,-6 13-1 0 0,2-3-97 0 0,-7 25-1 0 0,10-29-95 0 0,-1 1 0 0 0,-13 27-1 0 0,17-41 1 0 0,0-1 0 0 0,1 0 0 0 0,0 0 0 0 0,0 0 0 0 0,0-1 0 0 0,0 1 0 0 0,1 0 1 0 0,-1 0-1 0 0,1 0 0 0 0,-1 1 0 0 0,1-1 0 0 0,0 3 0 0 0,0 28-2224 0 0,0-33-3012 0 0,0-1-1641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61 15663 0 0,'0'0'356'0'0,"0"0"50"0"0,0 0 20 0 0,0 0-42 0 0,-1 0-250 0 0,-1 0-133 0 0,1 0 1 0 0,-1-1-1 0 0,1 1 1 0 0,-1 0-1 0 0,1-1 1 0 0,-1 1-1 0 0,1-1 1 0 0,-1 1-1 0 0,1-1 1 0 0,0 0-1 0 0,-3-1 1 0 0,-5-2-6 0 0,-65-8 4 0 0,71 10 0 0 0,-1 1 0 0 0,0-1 0 0 0,0 0 0 0 0,0 0 0 0 0,1 0 0 0 0,0 0 0 0 0,-7-5 0 0 0,-12-8 0 0 0,21 14 0 0 0,0 1 0 0 0,0 0 0 0 0,-1-1 0 0 0,1 1 0 0 0,0 0 0 0 0,0 0 0 0 0,0 0 0 0 0,-1 0 0 0 0,1 0 0 0 0,0 0 0 0 0,0 0 0 0 0,0 1 0 0 0,-1-1 0 0 0,1 0 0 0 0,0 1 0 0 0,0-1 0 0 0,0 0 0 0 0,0 1 0 0 0,-2 0 0 0 0,-22 16 0 0 0,17-11 0 0 0,-55 39 0 0 0,-208 163 0 0 0,263-200 0 0 0,0 0 0 0 0,0 1 0 0 0,1 0 0 0 0,0 1 0 0 0,1-1 0 0 0,0 1 0 0 0,0 0 0 0 0,1 1 0 0 0,1-1 0 0 0,-6 19 0 0 0,9-28 2 0 0,1 0-1 0 0,0 1 1 0 0,-1-1-1 0 0,1 0 1 0 0,0 1-1 0 0,0-1 1 0 0,0 1 0 0 0,0-1-1 0 0,0 0 1 0 0,0 1-1 0 0,0-1 1 0 0,1 0-1 0 0,-1 1 1 0 0,1 1-1 0 0,0-2 3 0 0,-1 0 0 0 0,1-1 0 0 0,-1 1 0 0 0,1 0-1 0 0,-1-1 1 0 0,1 1 0 0 0,-1-1 0 0 0,1 1 0 0 0,0-1-1 0 0,0 1 1 0 0,-1-1 0 0 0,1 1 0 0 0,0-1 0 0 0,-1 0-1 0 0,1 1 1 0 0,0-1 0 0 0,0 0 0 0 0,1 1 0 0 0,3-1 39 0 0,0 1 1 0 0,0-1 0 0 0,0 0 0 0 0,0-1 0 0 0,1 1 0 0 0,5-2 0 0 0,-8 1-11 0 0,21-4 324 0 0,-1 0 0 0 0,1-2 0 0 0,27-12-1 0 0,66-36-152 0 0,-76 35-231 0 0,62-37-12 0 0,-91 49 120 0 0,0-1-1 0 0,0 0 0 0 0,-1 0 0 0 0,0-1 1 0 0,17-22-1 0 0,-27 31 408 0 0,-1 1 21 0 0,0 0-66 0 0,-10 9-278 0 0,0 2-165 0 0,0 0 0 0 0,1 0 0 0 0,1 1 0 0 0,0 0 0 0 0,0 1 0 0 0,-8 21 0 0 0,10-23 0 0 0,5-9 0 0 0,0 1 0 0 0,0-1 0 0 0,0 1 0 0 0,0-1 0 0 0,1 1 0 0 0,-1 0 0 0 0,1-1 0 0 0,-1 1 0 0 0,1 0 0 0 0,0 4 0 0 0,4 6 0 0 0,0-10 0 0 0,-3-3 0 0 0,12 10 0 0 0,-8-9 0 0 0,-2-1 0 0 0,10 4-820 0 0,-1-1-4266 0 0,-10-3-1600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19351 0 0,'0'0'439'0'0,"0"0"62"0"0,0 0 33 0 0,0 2-65 0 0,2 3-466 0 0,-1 1 1 0 0,-1-1-1 0 0,1 0 1 0 0,-1 1-1 0 0,1-1 1 0 0,-1 1-1 0 0,-1-1 0 0 0,1 1 1 0 0,-1-1-1 0 0,0 0 1 0 0,0 1-1 0 0,-1-1 1 0 0,0 0-1 0 0,0 0 0 0 0,-4 9 1 0 0,-4 5 552 0 0,-2-1 0 0 0,-20 28 0 0 0,28-42-219 0 0,3-1-188 0 0,-1 3-266 0 0,1-5-579 0 0,1-1-257 0 0,0 0-1286 0 0,0 0-4924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51 265 13823 0 0,'-4'6'195'0'0,"-6"7"654"0"0,-15 3-397 0 0,13-8 940 0 0,17-11 1789 0 0,22-12-1194 0 0,127-78-344 0 0,-48 32-1646 0 0,-69 38 3 0 0,6-4 0 0 0,89-41 0 0 0,-124 64 0 0 0,0 1 0 0 0,0 0 0 0 0,1 1 0 0 0,-1 0 0 0 0,13-2 0 0 0,-9 6 0 0 0,-11-1 0 0 0,0 0 0 0 0,0 0 0 0 0,0 0 0 0 0,-1 0 0 0 0,1 0 0 0 0,0 0 0 0 0,0 1 0 0 0,-1-1 0 0 0,1 0 0 0 0,-1 0 0 0 0,1 0 0 0 0,-1 1 0 0 0,1-1 0 0 0,-1 0 0 0 0,0 1 0 0 0,1-1 0 0 0,-1 0 0 0 0,0 1 0 0 0,0-1 0 0 0,0 0 0 0 0,0 1 0 0 0,0-1 0 0 0,0 1 0 0 0,-1 0 0 0 0,-7 34 0 0 0,-1-12 0 0 0,-1 0 0 0 0,-20 34 0 0 0,16-32 0 0 0,-15 38 0 0 0,25-53-87 0 0,0 0 131 0 0,0 0 1 0 0,1-1-1 0 0,-3 18 1 0 0,5-25-109 0 0,1-1 0 0 0,0 0 0 0 0,-1 1-1 0 0,1-1 1 0 0,1 1 0 0 0,-1-1 0 0 0,0 0 0 0 0,0 1 0 0 0,1-1 0 0 0,-1 0 0 0 0,1 1-1 0 0,0-1 1 0 0,0 0 0 0 0,0 0 0 0 0,0 1 0 0 0,0-1 0 0 0,0 0 0 0 0,1 0 0 0 0,-1 0 0 0 0,1-1-1 0 0,-1 1 1 0 0,4 3 0 0 0,-4-4-136 0 0,1-1 0 0 0,0 1 1 0 0,-1 0-1 0 0,1 0 0 0 0,0-1 0 0 0,-1 1 0 0 0,1-1 0 0 0,0 1 0 0 0,0-1 0 0 0,-1 0 1 0 0,1 1-1 0 0,0-1 0 0 0,0 0 0 0 0,0 0 0 0 0,-1-1 0 0 0,3 1 0 0 0,28-9-2473 0 0,-27 8 2471 0 0,28-11-1845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569 135 13823 0 0,'10'-14'339'0'0,"0"0"0"0"0,-1 0-1 0 0,-1-1 1 0 0,0 0 0 0 0,-1-1-1 0 0,7-22 1 0 0,-13 37 630 0 0,-1 1 45 0 0,0-1-924 0 0,0 1 0 0 0,0-1 0 0 0,0 1 0 0 0,0 0 0 0 0,0-1 0 0 0,-1 1 0 0 0,1 0 0 0 0,0-1 1 0 0,0 1-1 0 0,0 0 0 0 0,-1-1 0 0 0,1 1 0 0 0,0 0 0 0 0,0 0 0 0 0,-1-1 0 0 0,1 1 0 0 0,0 0 1 0 0,-1 0-1 0 0,1-1 0 0 0,0 1 0 0 0,0 0 0 0 0,-1 0 0 0 0,0-1 0 0 0,-2 2 1 0 0,-1-1 0 0 0,1 1 0 0 0,-1 0 0 0 0,0 0 0 0 0,1 0 0 0 0,0 1 0 0 0,-1-1 0 0 0,1 1 0 0 0,0 0 0 0 0,-1 0 0 0 0,1 0 0 0 0,-3 3 0 0 0,-9 7-148 0 0,-15 17 0 0 0,11-10 120 0 0,8-10-63 0 0,-128 127 0 0 0,122-117 0 0 0,2 0 0 0 0,0 1 0 0 0,2 1 0 0 0,0 0 0 0 0,-19 43 0 0 0,31-61 0 0 0,0-1 0 0 0,0 1 0 0 0,0 0 0 0 0,0 0 0 0 0,1-1 0 0 0,-1 1 0 0 0,1 0 0 0 0,0 0 0 0 0,0 0 0 0 0,0-1 0 0 0,0 6 0 0 0,1-6 0 0 0,0 0 0 0 0,-1 0 0 0 0,1-1 0 0 0,0 1 0 0 0,0 0 0 0 0,0 0 0 0 0,0 0 0 0 0,1-1 0 0 0,-1 1 0 0 0,0 0 0 0 0,1-1 0 0 0,-1 0 0 0 0,1 1 0 0 0,-1-1 0 0 0,1 0 0 0 0,3 3 0 0 0,11 4 0 0 0,0-1 0 0 0,1 0 0 0 0,0-1 0 0 0,25 6 0 0 0,-2 0 0 0 0,-33-10 62 0 0,4 2-101 0 0,1-1 1 0 0,0 2 0 0 0,-1 0-1 0 0,17 10 1 0 0,-25-13 109 0 0,-1 0 0 0 0,1 0 1 0 0,0 0-1 0 0,-1 0 1 0 0,1 1-1 0 0,-1-1 0 0 0,0 1 1 0 0,0 0-1 0 0,0-1 1 0 0,0 1-1 0 0,-1 0 0 0 0,1 0 1 0 0,-1 0-1 0 0,1 0 0 0 0,-1 1 1 0 0,0-1-1 0 0,0 0 1 0 0,-1 1-1 0 0,1-1 0 0 0,-1 0 1 0 0,0 6-1 0 0,0-4-30 0 0,0 0 0 0 0,0 0 0 0 0,-1-1 0 0 0,0 1-1 0 0,0 0 1 0 0,0-1 0 0 0,0 1 0 0 0,-1-1 0 0 0,0 0 0 0 0,0 1-1 0 0,0-1 1 0 0,0 0 0 0 0,-5 7 0 0 0,2-6-31 0 0,1-1 0 0 0,-1 1 0 0 0,0-1 0 0 0,0 0 0 0 0,0 0 0 0 0,-1 0 0 0 0,1-1 0 0 0,-13 6-1 0 0,0-3-17 0 0,0 0-1 0 0,-1-1 0 0 0,0 0 0 0 0,0-2 0 0 0,-33 2 0 0 0,13-5-256 0 0,-1-1-1 0 0,1-3 1 0 0,-53-11-1 0 0,75 12-56 0 0,8 2 95 0 0,0-1 0 0 0,1-1-1 0 0,0 0 1 0 0,-1 0 0 0 0,1 0 0 0 0,0-1-1 0 0,0 0 1 0 0,-7-6 0 0 0,2 1-6960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13823 0 0,'0'2'315'0'0,"0"0"-262"0"0,-1 0 0 0 0,1 0 0 0 0,-1 1 0 0 0,0-1 0 0 0,0 0 0 0 0,1 0 0 0 0,-1-1 0 0 0,-1 1 0 0 0,1 0-1 0 0,0 0 1 0 0,0 0 0 0 0,-1-1 0 0 0,-2 3 0 0 0,-28 26 327 0 0,14-15-316 0 0,-45 48 718 0 0,-66 83 0 0 0,103-113-278 0 0,2 2 0 0 0,1 0 0 0 0,2 2 0 0 0,-29 68 0 0 0,24-38-454 0 0,-71 174-48 0 0,65-172 921 0 0,-57 92 1 0 0,-38 49-1028 0 0,133-221-3479 0 0,0-5 2576 0 0,-3 9 256 0 0,6-20-1295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17503 0 0,'0'0'399'0'0,"0"-1"-306"0"0,0 1-1 0 0,0-1 1 0 0,0 0 0 0 0,0 1 0 0 0,0-1 0 0 0,0 0-1 0 0,0 1 1 0 0,0-1 0 0 0,0 0 0 0 0,0 1 0 0 0,0-1-1 0 0,0 0 1 0 0,1 1 0 0 0,-1-1 0 0 0,0 1-1 0 0,1-2 1 0 0,2 1 31 0 0,0-1 1 0 0,1 1-1 0 0,-1 0 0 0 0,1 1 0 0 0,-1-1 0 0 0,1 0 1 0 0,-1 1-1 0 0,1 0 0 0 0,-1 0 0 0 0,1 0 0 0 0,-1 0 0 0 0,1 1 1 0 0,-1-1-1 0 0,4 2 0 0 0,13 0-11 0 0,47 7-64 0 0,-43-6 303 0 0,0 0 0 0 0,0-1-1 0 0,26-2 1 0 0,1-5-95 0 0,-1-3 0 0 0,95-26 0 0 0,90-51-1672 0 0,-146 44-1535 0 0,-50 20 1416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133 379 13823 0 0,'-1'1'315'0'0,"-8"6"-115"0"0,0 0-1 0 0,-1-1 1 0 0,0 0-1 0 0,0 0 1 0 0,-15 5-1 0 0,7-1 510 0 0,16-8-564 0 0,0-1 1 0 0,-1 1 0 0 0,1-1 0 0 0,-1 0 0 0 0,1 1-1 0 0,-1-1 1 0 0,-4 1 0 0 0,6-2-131 0 0,1 0-1 0 0,-1 0 1 0 0,1 0 0 0 0,-1 0 0 0 0,1 0 0 0 0,-1 1-1 0 0,1-1 1 0 0,-1-1 0 0 0,1 1 0 0 0,-1 0 0 0 0,1 0-1 0 0,-1 0 1 0 0,1 0 0 0 0,-1 0 0 0 0,1 0-1 0 0,-1-1 1 0 0,1 1 0 0 0,-1 0 0 0 0,1 0 0 0 0,-1 0-1 0 0,1-1 1 0 0,0 1 0 0 0,-1 0 0 0 0,1-1-1 0 0,0 1 1 0 0,-1-1 0 0 0,1 1 0 0 0,0 0 0 0 0,-1-1-1 0 0,1 1 1 0 0,0-1 0 0 0,0 1 0 0 0,-1 0 0 0 0,1-1-1 0 0,0 1 1 0 0,0-2 0 0 0,-1-11 1043 0 0,2 3-775 0 0,1-1 0 0 0,1 1 0 0 0,-1 0 0 0 0,2 0-1 0 0,0 0 1 0 0,0 1 0 0 0,0-1 0 0 0,10-12 0 0 0,6-9-241 0 0,27-29 0 0 0,-30 40-16 0 0,9-14-391 0 0,3 2 0 0 0,0 1-1 0 0,3 1 1 0 0,64-48 0 0 0,-93 76 215 0 0,5 0 134 0 0,2 3 16 0 0,0 5 0 0 0,-4 2 0 0 0,1-1 0 0 0,-1 1 0 0 0,0 1 0 0 0,-1-1 0 0 0,5 10 0 0 0,11 17 0 0 0,-12-24 0 0 0,-1 1 0 0 0,0 1 0 0 0,-1-1 0 0 0,0 1 0 0 0,-1 0 0 0 0,6 21 0 0 0,9 74 0 0 0,-20-102-304 0 0,0-1 0 0 0,1 1 0 0 0,-1-1 0 0 0,1 1 0 0 0,0-1 0 0 0,1 1 0 0 0,-1-1-1 0 0,1 0 1 0 0,0 0 0 0 0,0 0 0 0 0,1-1 0 0 0,-1 1 0 0 0,6 4 0 0 0,0-3-1231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 15663 0 0,'0'0'356'0'0,"0"2"50"0"0,-1 3-331 0 0,0 0 1 0 0,-1 0 0 0 0,1 0 0 0 0,-1 0 0 0 0,0 0 0 0 0,0 0 0 0 0,0 0 0 0 0,-1-1-1 0 0,0 1 1 0 0,-6 6 0 0 0,-4 11 48 0 0,-145 214 1067 0 0,31-49-342 0 0,-95 168 1183 0 0,189-302-2016 0 0,-42 69-16 0 0,33-51-6 0 0,-2 4 84 0 0,43-73 293 0 0,1-2 117 0 0,0 0 21 0 0,2-1-66 0 0,9-6-401 0 0,0 0 0 0 0,0-1 0 0 0,10-9 1 0 0,12-9-47 0 0,89-72-449 0 0,-67 51-478 0 0,-10 6 376 0 0,-31 28 546 0 0,-1 0 0 0 0,2 1 1 0 0,0 1-1 0 0,0 0 0 0 0,18-9 0 0 0,-30 18 9 0 0,-1 1 0 0 0,0 0 0 0 0,0 0 0 0 0,1 1 0 0 0,-1-1 0 0 0,1 0 0 0 0,-1 1 0 0 0,1-1 0 0 0,-1 1 0 0 0,1 0 0 0 0,-1 0 0 0 0,1 0 0 0 0,-1 0 0 0 0,1 0 0 0 0,-1 1 0 0 0,5 0 0 0 0,-5 0 0 0 0,-1 0 0 0 0,1 0 0 0 0,-1 0 0 0 0,0 0 0 0 0,1 0 0 0 0,-1 0 0 0 0,0 1 0 0 0,0-1 0 0 0,0 0 0 0 0,1 1 0 0 0,-2-1 0 0 0,1 1 0 0 0,0-1 0 0 0,0 1 0 0 0,0-1 0 0 0,-1 1 0 0 0,1 0 0 0 0,-1-1 0 0 0,1 1 0 0 0,-1 0 0 0 0,0-1 0 0 0,1 1 0 0 0,-1 0 0 0 0,0 0 0 0 0,0 1 0 0 0,0 6 11 0 0,-1 0 0 0 0,0-1 0 0 0,0 1 0 0 0,0 0 0 0 0,-1-1 0 0 0,-5 13 0 0 0,-1 2 643 0 0,-14 24-1 0 0,14-33-451 0 0,-1-1-1 0 0,-11 15 0 0 0,6-10-261 0 0,8-11-277 0 0,5-6-138 0 0,1-1-33 0 0,0 0-208 0 0,0 0-857 0 0,0 0-379 0 0,4 2-80 0 0,15 4-15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1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44 15663 0 0,'0'0'719'0'0,"0"0"-20"0"0,0 2-449 0 0,1 4-2 0 0,0 1-1 0 0,0-1 0 0 0,1 1 1 0 0,-1-1-1 0 0,6 11 0 0 0,-6-16-153 0 0,0 0-1 0 0,0 0 1 0 0,0 0-1 0 0,0 0 1 0 0,0 0-1 0 0,0 0 1 0 0,0-1-1 0 0,1 1 1 0 0,-1 0-1 0 0,0-1 1 0 0,0 1-1 0 0,1-1 1 0 0,1 1 0 0 0,2 0 132 0 0,-1 1-46 0 0,1-1 0 0 0,1 1 0 0 0,-1-1 0 0 0,0-1 0 0 0,0 1 0 0 0,0-1 0 0 0,0 0 0 0 0,0 0 0 0 0,1-1 0 0 0,7-1 0 0 0,7-2 376 0 0,26-10 0 0 0,-37 10-496 0 0,9-2-58 0 0,-1-2 1 0 0,0 0-1 0 0,-1-2 0 0 0,0 1 1 0 0,0-2-1 0 0,18-16 0 0 0,-28 20-2 0 0,-7 4 0 0 0,-6 3 0 0 0,4 1-10 0 0,-1 0 0 0 0,0-1 0 0 0,1 1 0 0 0,-1 1 0 0 0,1-1 0 0 0,0 0 1 0 0,-1 1-1 0 0,1 0 0 0 0,-5 3 0 0 0,-30 26-452 0 0,18-14 147 0 0,-264 200-801 0 0,262-199 1151 0 0,-7 4 57 0 0,1 2-1 0 0,0 0 1 0 0,-29 37-1 0 0,55-59-1 0 0,0 1 0 0 0,0 0-1 0 0,0 0 1 0 0,0 0 0 0 0,1 0-1 0 0,-1 0 1 0 0,1 0 0 0 0,0 1-1 0 0,-1 3 1 0 0,2-5-66 0 0,0-1 0 0 0,0 0 1 0 0,-1 1-1 0 0,1-1 0 0 0,1 0 0 0 0,-1 1 1 0 0,0-1-1 0 0,0 0 0 0 0,0 1 0 0 0,1-1 0 0 0,-1 0 1 0 0,1 0-1 0 0,-1 1 0 0 0,1-1 0 0 0,-1 0 1 0 0,1 0-1 0 0,0 0 0 0 0,0 0 0 0 0,0 0 0 0 0,-1 0 1 0 0,1 0-1 0 0,0 0 0 0 0,0 0 0 0 0,0 0 0 0 0,0 0 1 0 0,0-1-1 0 0,2 2 0 0 0,3 1-21 0 0,1 0-1 0 0,-1 0 1 0 0,1-1-1 0 0,0 0 1 0 0,0 0-1 0 0,14 1 1 0 0,46 2-6 0 0,-48-5 4 0 0,48 3-462 0 0,0-3-1 0 0,74-10 1 0 0,-105 5-51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604 194 11975 0 0,'58'-53'2077'0'0,"107"-75"0"0"0,-151 117-1192 0 0,-12 10-681 0 0,-3 1-92 0 0,-7 4-65 0 0,-11 9 2 0 0,-26 22 832 0 0,-168 128 201 0 0,-14-17-3024 0 0,91-67 1926 0 0,136-79 16 0 0,0 0 0 0 0,0 0 0 0 0,0 0 0 0 0,-1 0 0 0 0,1 0 0 0 0,0 0 0 0 0,0 0 0 0 0,0 1 0 0 0,0-1 0 0 0,0 0 0 0 0,-1 0 0 0 0,1 0 0 0 0,0 0 0 0 0,0 0 0 0 0,0 0 0 0 0,0 0 0 0 0,0 0 0 0 0,0 0 0 0 0,0 0 0 0 0,0 1 0 0 0,-1-1 0 0 0,1 0 0 0 0,0 0 0 0 0,0 0 0 0 0,0 0 0 0 0,0 0 0 0 0,0 0 0 0 0,0 1 0 0 0,0-1 0 0 0,0 0 0 0 0,0 0 0 0 0,0 0 0 0 0,0 0 0 0 0,0 0 0 0 0,0 1 0 0 0,0-1 0 0 0,0 0 0 0 0,0 0 0 0 0,0 0 0 0 0,0 0 0 0 0,0 0 0 0 0,0 1 0 0 0,7 1 0 0 0,8-2 0 0 0,21-2 0 0 0,126-1 0 0 0,-118 7 0 0 0,-1 2 0 0 0,74 19 0 0 0,48 10 0 0 0,-159-34 13 0 0,-1 1 0 0 0,1 0 0 0 0,0 0-1 0 0,6 4 1 0 0,-10-5 325 0 0,-2-1 136 0 0,-3 4-353 0 0,1 1 0 0 0,-1-1 0 0 0,0 0 0 0 0,-1 0-1 0 0,1 0 1 0 0,-1 0 0 0 0,0-1 0 0 0,0 1 0 0 0,-7 4 0 0 0,-4 1-134 0 0,-24 12 1 0 0,17-10 387 0 0,-205 104 1282 0 0,-6-17-1709 0 0,90-53 52 0 0,134-41 0 0 0,0-1 0 0 0,0 0 0 0 0,-1 0 0 0 0,1-1 0 0 0,0 0 0 0 0,-1-1 0 0 0,-16 0 0 0 0,26-1-1 0 0,0 0 0 0 0,0 0 1 0 0,-1 0-1 0 0,1 0 0 0 0,0 0 0 0 0,0 0 0 0 0,-1 0 0 0 0,1 0 1 0 0,0 0-1 0 0,0 0 0 0 0,-1 0 0 0 0,1-1 0 0 0,0 1 0 0 0,0 0 1 0 0,0 0-1 0 0,-1 0 0 0 0,1 0 0 0 0,0-1 0 0 0,0 1 0 0 0,0 0 0 0 0,0 0 1 0 0,0 0-1 0 0,-1-1 0 0 0,1 1 0 0 0,0 0 0 0 0,0 0 0 0 0,0-1 1 0 0,0 1-1 0 0,0 0 0 0 0,0 0 0 0 0,0-1 0 0 0,0 1 0 0 0,0 0 1 0 0,0 0-1 0 0,0-1 0 0 0,0 1 0 0 0,0 0 0 0 0,0 0 0 0 0,0-1 1 0 0,0 1-1 0 0,0 0 0 0 0,0 0 0 0 0,0 0 0 0 0,0-1 0 0 0,0 1 0 0 0,1 0 1 0 0,-1 0-1 0 0,0-1 0 0 0,0 1 0 0 0,0 0 0 0 0,0 0 0 0 0,0 0 1 0 0,1 0-1 0 0,-1-1 0 0 0,0 1 0 0 0,0 0 0 0 0,0 0 0 0 0,1 0 1 0 0,-1 0-1 0 0,0-1 0 0 0,1 1-12 0 0,4-8-261 0 0,1 0 1 0 0,0 1-1 0 0,0 0 0 0 0,1 0 1 0 0,0 0-1 0 0,15-10 0 0 0,52-29-1173 0 0,-73 46 1442 0 0,27-16-507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628 120 15663 0 0,'0'0'356'0'0,"0"0"50"0"0,0 0 20 0 0,0 0-42 0 0,0-2-250 0 0,-30-65 1755 0 0,28 62-1863 0 0,-1 0-1 0 0,0-1 1 0 0,-1 2 0 0 0,1-1-1 0 0,-1 0 1 0 0,-4-4 0 0 0,6 8-27 0 0,0-1 0 0 0,0 1 1 0 0,1 0-1 0 0,-1 0 0 0 0,0 0 0 0 0,0 0 1 0 0,-1 0-1 0 0,1 0 0 0 0,0 1 0 0 0,0-1 1 0 0,0 1-1 0 0,0 0 0 0 0,-1-1 1 0 0,1 1-1 0 0,0 0 0 0 0,0 0 0 0 0,-1 0 1 0 0,1 1-1 0 0,-2-1 0 0 0,-6 2 1 0 0,1 1 0 0 0,0 0 0 0 0,-1 0 0 0 0,1 0 0 0 0,-15 10 0 0 0,-42 29 0 0 0,42-26 0 0 0,-62 45 0 0 0,-132 119 0 0 0,212-174-54 0 0,-4 2 282 0 0,1 1 0 0 0,-14 18 1 0 0,22-25-162 0 0,-1 0-1 0 0,1 0 1 0 0,-1 0 0 0 0,1 0-1 0 0,0 0 1 0 0,0 0 0 0 0,0 0 0 0 0,0 1-1 0 0,0-1 1 0 0,1 1 0 0 0,-1-1 0 0 0,1 0-1 0 0,-1 1 1 0 0,1-1 0 0 0,0 1 0 0 0,0-1-1 0 0,0 1 1 0 0,0-1 0 0 0,1 1-1 0 0,0 4 1 0 0,0-6-61 0 0,0 1-1 0 0,0-1 1 0 0,0 1-1 0 0,0-1 1 0 0,0 1 0 0 0,0-1-1 0 0,0 1 1 0 0,1-1-1 0 0,-1 0 1 0 0,0 0-1 0 0,1 0 1 0 0,-1 0 0 0 0,1 0-1 0 0,-1 0 1 0 0,1 0-1 0 0,0 0 1 0 0,-1-1-1 0 0,1 1 1 0 0,0 0-1 0 0,-1-1 1 0 0,1 0 0 0 0,0 1-1 0 0,0-1 1 0 0,0 0-1 0 0,1 0 1 0 0,6 0 181 0 0,0 0 1 0 0,0-1-1 0 0,15-2 1 0 0,-22 2-136 0 0,40-7-18 0 0,0-3 1 0 0,-1-1-1 0 0,0-2 1 0 0,-1-2-1 0 0,-1-1 1 0 0,72-44-1 0 0,-75 34-1134 0 0,-30 19 1084 0 0,-7 2 16 0 0,-1 4 0 0 0,1 2 0 0 0,0 0 0 0 0,1 0 0 0 0,-1 0 0 0 0,0 1 0 0 0,1-1 0 0 0,-1 0 0 0 0,0 0 0 0 0,1 1 0 0 0,-1-1 0 0 0,0 0 0 0 0,1 1 0 0 0,-1-1 0 0 0,0 1 0 0 0,1-1 0 0 0,-1 0 0 0 0,0 2 0 0 0,-1-1 0 0 0,-1 2 0 0 0,-1 10 0 0 0,4-9-117 0 0,0-1-1 0 0,0 1 1 0 0,0-1 0 0 0,0 1-1 0 0,1-1 1 0 0,-1 0 0 0 0,3 7-1 0 0,1 3-3847 0 0,-3-10 1841 0 0,0-2-4120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67 411 15663 0 0,'0'0'356'0'0,"-1"1"50"0"0,-2 3-141 0 0,3-2-213 0 0,-1-1 0 0 0,0 0 0 0 0,1 0 0 0 0,-1 0 0 0 0,0 0 0 0 0,0 0 0 0 0,0 0 0 0 0,0 0 0 0 0,0 0 0 0 0,0 0 0 0 0,0 0 0 0 0,-1 0 0 0 0,1-1 0 0 0,0 1 0 0 0,-2 1 0 0 0,2-2 111 0 0,-1 1 0 0 0,1 0 1 0 0,0-1-1 0 0,0 1 0 0 0,0 0 1 0 0,-1-1-1 0 0,1 0 0 0 0,0 1 0 0 0,-1-1 1 0 0,1 0-1 0 0,0 1 0 0 0,-1-1 1 0 0,1 0-1 0 0,-1 0 0 0 0,1 0 0 0 0,0 0 1 0 0,-1 0-1 0 0,1-1 0 0 0,0 1 1 0 0,-1 0-1 0 0,1-1 0 0 0,0 1 0 0 0,-3-2 1 0 0,3 2-91 0 0,0-1 0 0 0,0 0 1 0 0,0 0-1 0 0,1-1 0 0 0,-1 1 1 0 0,0 0-1 0 0,0 0 0 0 0,1 0 1 0 0,-1 0-1 0 0,0-1 0 0 0,1 1 1 0 0,-1 0-1 0 0,1-1 0 0 0,0 1 1 0 0,-1 0-1 0 0,1-1 0 0 0,0 1 1 0 0,0 0-1 0 0,0-1 0 0 0,0 1 0 0 0,0 0 1 0 0,0-1-1 0 0,0 1 0 0 0,1 0 1 0 0,-1-2-1 0 0,3-9-59 0 0,0 0-1 0 0,1 1 0 0 0,0-1 1 0 0,1 1-1 0 0,0 0 0 0 0,1 0 1 0 0,0 1-1 0 0,1 0 0 0 0,0 0 1 0 0,0 0-1 0 0,1 1 1 0 0,0 0-1 0 0,14-11 0 0 0,4-1-17 0 0,1 0 1 0 0,1 2-1 0 0,47-25 0 0 0,-51 30 4 0 0,1 2 0 0 0,0 1 0 0 0,1 1 0 0 0,31-8 0 0 0,-54 17 0 0 0,0 1 0 0 0,0-1 0 0 0,1 1 0 0 0,-1 0 0 0 0,0 0 0 0 0,0 0 0 0 0,0 0 0 0 0,0 0 0 0 0,1 1 0 0 0,-1 0 0 0 0,0-1 0 0 0,0 1 0 0 0,0 0 0 0 0,0 1 0 0 0,0-1 0 0 0,0 0 0 0 0,-1 1 0 0 0,1 0 0 0 0,0-1 0 0 0,-1 1 0 0 0,1 0 0 0 0,-1 0 0 0 0,0 1 0 0 0,0-1 0 0 0,1 0 0 0 0,-1 1 0 0 0,-1-1 0 0 0,1 1 0 0 0,0 0 0 0 0,-1 0 0 0 0,1 0 0 0 0,-1-1 0 0 0,2 6 0 0 0,-2-2 0 0 0,1 0 0 0 0,0 0 0 0 0,-1 0 0 0 0,0-1 0 0 0,-1 1 0 0 0,1 0 0 0 0,-1 0 0 0 0,0 0 0 0 0,-1 0 0 0 0,1 0 0 0 0,-1 0 0 0 0,0 0 0 0 0,-1 0 0 0 0,0 0 0 0 0,0 0 0 0 0,0-1 0 0 0,-4 8 0 0 0,-6 13 0 0 0,11-23-2 0 0,-9 10-60 0 0,9-11-275 0 0,2-2 227 0 0,1-1 0 0 0,-1 0 0 0 0,1 1 0 0 0,-1-1 0 0 0,1 0 0 0 0,-1 1 0 0 0,1-1 0 0 0,-1 0 0 0 0,0 0 0 0 0,2-2 0 0 0,3-1-105 0 0,25-18 159 0 0,-1-2 0 0 0,47-46 0 0 0,-1 0 58 0 0,-64 59 3 0 0,1 0-8 0 0,0 0 1 0 0,0 1 0 0 0,2 1 0 0 0,14-9 0 0 0,-25 16 6 0 0,0 1-1 0 0,0-1 1 0 0,0 0-1 0 0,1 1 1 0 0,-1 0-1 0 0,1 0 1 0 0,-1 1-1 0 0,1-1 1 0 0,-1 1-1 0 0,1 0 1 0 0,-1 0-1 0 0,1 0 1 0 0,-1 0-1 0 0,0 1 1 0 0,1 0-1 0 0,-1 0 1 0 0,1 0-1 0 0,-1 1 1 0 0,8 3-1 0 0,-11-4 70 0 0,1 0-1 0 0,-1 0 0 0 0,1 0 1 0 0,0 0-1 0 0,-1 1 1 0 0,0-1-1 0 0,1 0 1 0 0,-1 1-1 0 0,0 0 0 0 0,0-1 1 0 0,0 1-1 0 0,0-1 1 0 0,0 1-1 0 0,0 0 1 0 0,0 0-1 0 0,-1 0 0 0 0,1-1 1 0 0,0 1-1 0 0,-1 0 1 0 0,0 0-1 0 0,1 0 0 0 0,-1 0 1 0 0,0 0-1 0 0,0 0 1 0 0,0 0-1 0 0,-1 2 1 0 0,0 4-79 0 0,0 0 1 0 0,-1 1-1 0 0,0-1 1 0 0,-4 11-1 0 0,-4 6 6 0 0,-18 30 0 0 0,6-13 0 0 0,-31 68 0 0 0,52-107-79 0 0,0-1-1 0 0,1 1 0 0 0,-1 0 1 0 0,0 0-1 0 0,1-1 0 0 0,0 1 1 0 0,-1 0-1 0 0,1 0 0 0 0,0 0 1 0 0,1 3-1 0 0,-1-4-428 0 0,2-2-4 0 0,1 2 220 0 0,0-1 0 0 0,1 1 0 0 0,-1-1 0 0 0,0 0 0 0 0,7 1 0 0 0,11-3-5080 0 0,-2-6-872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13 131 13823 0 0,'1'-1'315'0'0,"23"-23"758"0"0,-23 24-873 0 0,0-1 1 0 0,0 1-1 0 0,0-1 0 0 0,0 1 0 0 0,0-1 0 0 0,0 1 0 0 0,0 0 1 0 0,0-1-1 0 0,0 1 0 0 0,0 0 0 0 0,0 0 0 0 0,0 0 0 0 0,0 0 1 0 0,0 0-1 0 0,0 0 0 0 0,1 0 0 0 0,-1 0 0 0 0,0 1 0 0 0,1-1 0 0 0,18 7 1953 0 0,-13-4-1998 0 0,0 0 0 0 0,0 0 0 0 0,0-1 0 0 0,1-1 0 0 0,-1 1 0 0 0,0-1 0 0 0,1 0 0 0 0,-1-1-1 0 0,1 1 1 0 0,-1-1 0 0 0,0-1 0 0 0,1 0 0 0 0,-1 0 0 0 0,10-3 0 0 0,5-2-198 0 0,-1 0 0 0 0,1-2 0 0 0,29-16 0 0 0,-41 20 38 0 0,-5 2 0 0 0,0-1 1 0 0,0 1 0 0 0,0-1 0 0 0,0 0 0 0 0,-1 0 0 0 0,1-1-1 0 0,-1 1 1 0 0,0-1 0 0 0,0 0 0 0 0,0 0 0 0 0,0 0-1 0 0,-1-1 1 0 0,4-5 0 0 0,-8 8-128 0 0,-1 1 0 0 0,1 0 0 0 0,-1 0 0 0 0,1-1 0 0 0,-1 1 0 0 0,1 0 0 0 0,-1 1 0 0 0,0-1 0 0 0,-2-1 0 0 0,-3 0-58 0 0,1 1 1 0 0,-1 0-1 0 0,1 0 0 0 0,-1 1 1 0 0,1-1-1 0 0,-1 1 0 0 0,1 1 0 0 0,-1-1 1 0 0,1 1-1 0 0,-1 0 0 0 0,1 1 1 0 0,0 0-1 0 0,-11 4 0 0 0,-27 17 190 0 0,-43 30 0 0 0,81-50 0 0 0,0 1 0 0 0,1 0 0 0 0,-1 1 0 0 0,1 0 0 0 0,-5 6 0 0 0,7-8 0 0 0,1 0 0 0 0,0 0 0 0 0,0 0 0 0 0,0 0 0 0 0,1 0 0 0 0,-1 1 0 0 0,1-1 0 0 0,0 1 0 0 0,0-1 0 0 0,0 1 0 0 0,0 4 0 0 0,-54 254 1986 0 0,53-253-1980 0 0,-21 104-6 0 0,22-89 0 0 0,4-16 0 0 0,-1-3 0 0 0,4 4 0 0 0,-4-8 0 0 0,1 0 0 0 0,-1 0 0 0 0,0 0 0 0 0,1 0 0 0 0,-1 0 0 0 0,1-1 0 0 0,-1 1 0 0 0,1-1 0 0 0,-1 1 0 0 0,1-1 0 0 0,-1 0 0 0 0,1 0 0 0 0,2 0 0 0 0,37-7 0 0 0,-21 3 0 0 0,71-6-64 0 0,-90 9-273 0 0,-2 1-138 0 0,0 0-1295 0 0,0 0-5056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37 300 10135 0 0,'5'-8'491'0'0,"-3"6"-375"0"0,-1 1-85 0 0,0 0 0 0 0,-1 0 1 0 0,1 0-1 0 0,-1 1 0 0 0,1-1 1 0 0,-1 0-1 0 0,1 0 0 0 0,-1 0 1 0 0,1 0-1 0 0,-1 0 0 0 0,0 0 0 0 0,0 0 1 0 0,1 0-1 0 0,-1 0 0 0 0,0 0 1 0 0,0 0-1 0 0,0 0 0 0 0,0-1 1 0 0,0 0 714 0 0,0 2 232 0 0,0 0 40 0 0,0 0-63 0 0,0 0-290 0 0,0 0-121 0 0,0 0-28 0 0,0 0-72 0 0,-1 2-289 0 0,-2 0-153 0 0,1 1-1 0 0,-1 0 1 0 0,1 0 0 0 0,0 0 0 0 0,0 0-1 0 0,0 0 1 0 0,0 1 0 0 0,1-1-1 0 0,0 0 1 0 0,-1 1 0 0 0,0 5 0 0 0,1-1-3 0 0,0 1 1 0 0,0-1 0 0 0,1 11-1 0 0,-1 8-1 0 0,-8 43 2 0 0,4-34 0 0 0,-2 52 0 0 0,7-86 1 0 0,0 8 185 0 0,0 1 0 0 0,1-1 0 0 0,0 1 0 0 0,4 16 0 0 0,-5-25 323 0 0,4-2-469 0 0,0 0 0 0 0,-1 0 0 0 0,1-1 0 0 0,-1 1 0 0 0,1-1 0 0 0,-1 0 0 0 0,1 0 0 0 0,-1 0 0 0 0,1 0 0 0 0,-1 0 0 0 0,0-1 0 0 0,0 0 0 0 0,1 0 0 0 0,-1 0 0 0 0,0 0 0 0 0,2-3 0 0 0,35-30 975 0 0,37-41 0 0 0,-31 28-1133 0 0,-12 10-729 0 0,-22 23 306 0 0,20-18 1 0 0,-32 32 540 0 0,0 1 0 0 0,1 0 0 0 0,-1 0 0 0 0,0-1 0 0 0,0 1 0 0 0,0 0 0 0 0,1 0 0 0 0,-1 0 0 0 0,0-1 0 0 0,0 1 0 0 0,1 0 0 0 0,-1 0 0 0 0,0 0 0 0 0,0 0 0 0 0,1 0 0 0 0,-1 0 0 0 0,0 0 0 0 0,1-1 0 0 0,-1 1 0 0 0,0 0 0 0 0,0 0 0 0 0,1 0 0 0 0,-1 0 0 0 0,0 0 0 0 0,1 0 0 0 0,-1 0 0 0 0,0 0 0 0 0,0 0 0 0 0,1 1 0 0 0,-1-1 0 0 0,0 0 0 0 0,1 0 0 0 0,-1 0 0 0 0,0 0 0 0 0,0 0 0 0 0,1 0 0 0 0,-1 1 0 0 0,0-1 0 0 0,0 0 0 0 0,0 0 0 0 0,1 0 0 0 0,-1 1 0 0 0,0-1 0 0 0,0 0 0 0 0,0 0 0 0 0,1 0 0 0 0,-1 1 0 0 0,0-1 0 0 0,0 0 0 0 0,0 1 0 0 0,0-1 0 0 0,0 0 0 0 0,0 0 0 0 0,0 1 0 0 0,0-1 0 0 0,0 0 0 0 0,1 1 0 0 0,-1-1 0 0 0,0 0 0 0 0,0 0 0 0 0,-1 1 0 0 0,1-1 0 0 0,0 0 0 0 0,0 1 0 0 0,0-1 0 0 0,2 10 0 0 0,0-1 0 0 0,-1 1 0 0 0,0 14 0 0 0,2 19 0 0 0,0-28 0 0 0,1-11 0 0 0,-1-2 0 0 0,0 4 142 0 0,1 0 1 0 0,1 0-1 0 0,-1 0 0 0 0,1-1 1 0 0,0 0-1 0 0,9 7 0 0 0,-10-9-65 0 0,0-1-1 0 0,1 1 1 0 0,-1-1 0 0 0,1 0-1 0 0,0-1 1 0 0,-1 1-1 0 0,1-1 1 0 0,0 0 0 0 0,0 0-1 0 0,0-1 1 0 0,0 1 0 0 0,8-1-1 0 0,-9 0-76 0 0,13-5 0 0 0,-14 4 0 0 0,0 0 0 0 0,0 0 0 0 0,-1-1 0 0 0,1 1 0 0 0,-1-1 0 0 0,1 1 0 0 0,-1-1 0 0 0,1 0 0 0 0,-1 0 0 0 0,0 0 0 0 0,0 0 0 0 0,3-4 0 0 0,-2 0 0 0 0,1-1 0 0 0,-1 1 0 0 0,5-13 0 0 0,-5 11 0 0 0,154-346 0 0 0,-155 350-25 0 0,16-32-1905 0 0,28-44 0 0 0,-30 58-4553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13823 0 0,'-1'2'315'0'0,"0"3"-200"0"0,0 0 0 0 0,-1 0 1 0 0,1 0-1 0 0,-1 0 0 0 0,0-1 0 0 0,-5 9 1 0 0,-22 29 207 0 0,12-20-268 0 0,-4 11-177 0 0,-85 127 994 0 0,75-106-229 0 0,-28 63 0 0 0,7 8-635 0 0,-61 227 0 0 0,102-302-8 0 0,5-23 0 0 0,-14 41 0 0 0,17-59 0 0 0,-1-1 0 0 0,0 0 0 0 0,0 1 0 0 0,-1-2 0 0 0,0 1 0 0 0,0-1 0 0 0,-1 1 0 0 0,-11 10 0 0 0,-30 33 72 0 0,46-50 299 0 0,1-1 117 0 0,0 0 21 0 0,11-10 515 0 0,79-82 608 0 0,35-43-1587 0 0,-15 13-1474 0 0,-104 115 1281 0 0,0 1 0 0 0,1 1 0 0 0,9-7 0 0 0,-3 6 132 0 0,-12 6 16 0 0,0 0 0 0 0,0 0 0 0 0,0 0 0 0 0,0 1 0 0 0,0-1 0 0 0,0 0 0 0 0,0 1 0 0 0,0-1 0 0 0,0 0 0 0 0,0 1 0 0 0,0-1 0 0 0,0 1 0 0 0,0 0 0 0 0,0-1 0 0 0,-1 1 0 0 0,1 0 0 0 0,0-1 0 0 0,0 1 0 0 0,-1 0 0 0 0,1 0 0 0 0,0 0 0 0 0,-1 0 0 0 0,1-1 0 0 0,-1 1 0 0 0,1 0 0 0 0,-1 0 0 0 0,0 0 0 0 0,1 0 0 0 0,-1 0 0 0 0,0 0 0 0 0,0 0 0 0 0,1 2 0 0 0,0 3 0 0 0,0 0 0 0 0,-1 0 0 0 0,1 0 0 0 0,-1 8 0 0 0,-2 9 277 0 0,-1 0 0 0 0,0 0 0 0 0,-2 0-1 0 0,-12 36 1 0 0,-11 52 301 0 0,24-93-548 0 0,4-13-21 0 0,-1-1 0 0 0,1 0 0 0 0,0 0 0 0 0,0 0 1 0 0,1 8-1 0 0,1 7-940 0 0,0-18 714 0 0,0 0 0 0 0,0 1 0 0 0,0-1 0 0 0,1-1 0 0 0,-1 1 0 0 0,0 0 0 0 0,1-1 0 0 0,2 1 0 0 0,-3-1-135 0 0,1 1 1 0 0,0-1-1 0 0,-1-1 1 0 0,1 1-1 0 0,0 0 1 0 0,-1-1-1 0 0,4 0 1 0 0,-5 0 198 0 0,14-2-5645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213 144 13823 0 0,'0'0'315'0'0,"0"0"45"0"0,0 0 21 0 0,2 0-49 0 0,34 8-197 0 0,-26-5 93 0 0,1 0 0 0 0,-1-1 0 0 0,14 1 0 0 0,-8-3 143 0 0,0 0 0 0 0,0-1 1 0 0,0-1-1 0 0,0 0 0 0 0,0-1 0 0 0,0-1 1 0 0,-1 0-1 0 0,0-1 0 0 0,1-1 0 0 0,-2-1 0 0 0,1 0 1 0 0,-1 0-1 0 0,18-14 0 0 0,-30 19-408 0 0,1 0 0 0 0,-1 0-1 0 0,0 0 1 0 0,0 0 0 0 0,0 0 0 0 0,0-1 0 0 0,-1 1-1 0 0,1-1 1 0 0,-1 1 0 0 0,1-1 0 0 0,-1 0-1 0 0,0 1 1 0 0,0-1 0 0 0,0 0 0 0 0,0 0 0 0 0,-1 0-1 0 0,1 0 1 0 0,-1-4 0 0 0,0 6-57 0 0,0-1 0 0 0,0 0 0 0 0,0 0 1 0 0,0 1-1 0 0,-1-1 0 0 0,1 0 0 0 0,-1 1 0 0 0,0-1 0 0 0,1 0 1 0 0,-1 1-1 0 0,0-1 0 0 0,0 1 0 0 0,0-1 0 0 0,0 1 0 0 0,0 0 0 0 0,0-1 1 0 0,0 1-1 0 0,-1 0 0 0 0,1 0 0 0 0,0 0 0 0 0,-1 0 0 0 0,1 0 1 0 0,-1 0-1 0 0,1 0 0 0 0,-1 0 0 0 0,1 0 0 0 0,-1 1 0 0 0,0-1 1 0 0,1 1-1 0 0,-1-1 0 0 0,0 1 0 0 0,-1 0 0 0 0,-5-1-211 0 0,-1 0 0 0 0,1 1 1 0 0,0 0-1 0 0,0 0 0 0 0,-1 1 0 0 0,1 0 0 0 0,0 1 0 0 0,0-1 0 0 0,0 2 0 0 0,-10 3 0 0 0,-11 6-156 0 0,-36 21 0 0 0,62-32 439 0 0,-30 20 88 0 0,-59 45 1 0 0,67-47 184 0 0,1 1 254 0 0,0 1 0 0 0,2 1 0 0 0,0 0 0 0 0,1 2 0 0 0,-31 47 0 0 0,50-67-396 0 0,-1 0-1 0 0,1-1 1 0 0,0 1 0 0 0,1 0-1 0 0,-1 0 1 0 0,1 1-1 0 0,0-1 1 0 0,0 0-1 0 0,0 0 1 0 0,0 1 0 0 0,1-1-1 0 0,-1 8 1 0 0,2-10-70 0 0,-1 0 1 0 0,0 0 0 0 0,1 0-1 0 0,-1 0 1 0 0,1-1 0 0 0,-1 1-1 0 0,1 0 1 0 0,0 0-1 0 0,0 0 1 0 0,0-1 0 0 0,0 1-1 0 0,0-1 1 0 0,0 1 0 0 0,1-1-1 0 0,-1 1 1 0 0,0-1-1 0 0,1 1 1 0 0,-1-1 0 0 0,1 0-1 0 0,-1 0 1 0 0,1 0 0 0 0,0 0-1 0 0,0 0 1 0 0,-1 0-1 0 0,1 0 1 0 0,0-1 0 0 0,0 1-1 0 0,0-1 1 0 0,0 1 0 0 0,2-1-1 0 0,8 2-20 0 0,0-1 0 0 0,0-1 0 0 0,0 0 0 0 0,0 0 0 0 0,21-5 0 0 0,59-15 814 0 0,33-21-233 0 0,-5-10-3968 0 0,-75 30-3115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1 15663 0 0,'0'0'356'0'0,"0"0"50"0"0,0 0 20 0 0,0 2-42 0 0,-3 8-359 0 0,-1 1 0 0 0,0-1 0 0 0,0 0 0 0 0,-1 0 0 0 0,-7 11 0 0 0,-1 3-27 0 0,-60 107 354 0 0,4-7 219 0 0,-186 404 546 0 0,192-376-1135 0 0,-71 164 2068 0 0,103-251-2042 0 0,-53 85 0 0 0,78-142 29 0 0,1 1-743 0 0,0 0-1 0 0,-1-1 0 0 0,-1 1 1 0 0,1-2-1 0 0,-10 10 1 0 0,6-9-828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15663 0 0,'0'0'356'0'0,"0"0"50"0"0,0 0 20 0 0,0 0-42 0 0,0 2-250 0 0,3 28-131 0 0,-1-1 1 0 0,-2 1 0 0 0,-1-1-1 0 0,-5 31 1 0 0,-26 119-8 0 0,28-161 4 0 0,-28 117 0 0 0,-13 77 0 0 0,39-170 231 0 0,2-1 0 0 0,2 0-1 0 0,5 69 1 0 0,23 71 886 0 0,-22-160-1409 0 0,0 0 0 0 0,12 31 0 0 0,-15-50-216 0 0,-1-2-4 0 0,0 0 0 0 0,0 5-87 0 0,0-3 187 0 0,0-5-2037 0 0,3-18 1429 0 0,3 1-4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19351 0 0,'0'0'439'0'0,"0"0"62"0"0,0 0 33 0 0,2 1-65 0 0,8 1-406 0 0,0 1 1 0 0,16 6-1 0 0,17 4-76 0 0,-23-9 130 0 0,0-1-1 0 0,0-1 0 0 0,0-1 0 0 0,0 0 1 0 0,0-2-1 0 0,0-1 0 0 0,35-6 1 0 0,75-24 234 0 0,-2-5 0 0 0,196-85 0 0 0,-272 100-1710 0 0,50-31 0 0 0,-56 24-6147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13823 0 0,'0'0'630'0'0,"0"0"-13"0"0,0 2-393 0 0,-1 36 640 0 0,-3 1 0 0 0,0-1 0 0 0,-18 66 0 0 0,-46 111 113 0 0,42-140-847 0 0,-105 250 1448 0 0,-29-12-1542 0 0,131-263-21 0 0,-2-1-1 0 0,-2-1 0 0 0,-2-1 1 0 0,-57 57-1 0 0,90-102 357 0 0,3-4 117 0 0,1-6-442 0 0,2 0 1 0 0,-1 0-1 0 0,1 0 0 0 0,1 0 1 0 0,-1 1-1 0 0,11-13 0 0 0,-9 12-138 0 0,160-199-1140 0 0,-130 168 792 0 0,2 3 1 0 0,2 1 0 0 0,45-31 0 0 0,-74 59 395 0 0,0 0 0 0 0,1 0 1 0 0,-1 1-1 0 0,22-7 0 0 0,-29 11 76 0 0,0 1-1 0 0,-1 1 0 0 0,1-1 1 0 0,0 0-1 0 0,0 1 1 0 0,0 0-1 0 0,0 0 0 0 0,-1 0 1 0 0,6 1-1 0 0,-7-1 28 0 0,0 1 0 0 0,0 0 0 0 0,0-1 0 0 0,0 1 1 0 0,0 0-1 0 0,0 0 0 0 0,0 0 0 0 0,-1 0 0 0 0,1 0 0 0 0,0 1 0 0 0,-1-1 0 0 0,1 0 0 0 0,-1 1 1 0 0,0-1-1 0 0,1 1 0 0 0,-1-1 0 0 0,0 1 0 0 0,2 2 0 0 0,-1 1 12 0 0,0 0 0 0 0,0 0-1 0 0,-1 1 1 0 0,0-1 0 0 0,0 0-1 0 0,0 0 1 0 0,0 1 0 0 0,-1 5-1 0 0,1-1-59 0 0,-2 0 0 0 0,1-1 0 0 0,-4 17 0 0 0,-12 28 1018 0 0,-36 85-1 0 0,46-125-1109 0 0,-2 1 81 0 0,6-12 0 0 0,1 1 0 0 0,-1-1 0 0 0,1 0 0 0 0,-1 0 0 0 0,1 1 0 0 0,0-1 0 0 0,0 1 0 0 0,0 6 0 0 0,2-3-1043 0 0,-1-6-4382 0 0,0-1-1891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76 187 13823 0 0,'39'15'1528'0'0,"-18"-6"-1560"0"0,19 9 785 0 0,-34-14-308 0 0,0-1 0 0 0,0 0 0 0 0,0 0 0 0 0,1 0 1 0 0,-1-1-1 0 0,1 0 0 0 0,0 0 0 0 0,-1-1 0 0 0,1 0 0 0 0,0 0 1 0 0,12-1-1 0 0,-8-1-268 0 0,1-1 0 0 0,-1-1 1 0 0,0 0-1 0 0,0-1 0 0 0,0 0 0 0 0,0 0 0 0 0,0-1 1 0 0,17-12-1 0 0,-17 10-113 0 0,0-1-1 0 0,-1 0 1 0 0,0 0 0 0 0,0-1 0 0 0,-1-1 0 0 0,0 0-1 0 0,12-17 1 0 0,-18 21-90 0 0,0 0 1 0 0,0 0-1 0 0,0 0 0 0 0,-1 0 0 0 0,0 0 0 0 0,0-1 1 0 0,1-10-1 0 0,-2 14-70 0 0,-1 1 0 0 0,0-1 1 0 0,1 1-1 0 0,-1-1 0 0 0,0 1 1 0 0,-1-1-1 0 0,1 1 0 0 0,0-1 0 0 0,-1 1 1 0 0,1-1-1 0 0,-1 1 0 0 0,0-1 0 0 0,0 1 1 0 0,0 0-1 0 0,0 0 0 0 0,0-1 1 0 0,-1 1-1 0 0,1 0 0 0 0,-1 0 0 0 0,1 0 1 0 0,-1 0-1 0 0,-3-3 0 0 0,3 4 15 0 0,0 0-1 0 0,-1 0 0 0 0,1 0 1 0 0,0 1-1 0 0,0-1 0 0 0,0 1 1 0 0,-1-1-1 0 0,1 1 1 0 0,0 0-1 0 0,-1-1 0 0 0,1 1 1 0 0,0 1-1 0 0,-1-1 0 0 0,1 0 1 0 0,0 0-1 0 0,0 1 1 0 0,-1-1-1 0 0,1 1 0 0 0,-4 1 1 0 0,-2 2-151 0 0,0-1 0 0 0,1 1 0 0 0,-15 9 0 0 0,-18 16 521 0 0,1 2 0 0 0,2 1 0 0 0,1 2 0 0 0,2 2 0 0 0,1 1 0 0 0,2 1 0 0 0,-34 56 0 0 0,49-69 10 0 0,-12 30 0 0 0,24-46-297 0 0,0 1-1 0 0,1 0 1 0 0,0 0-1 0 0,0 0 0 0 0,1 0 1 0 0,-2 16-1 0 0,4-23-4 0 0,0 0 0 0 0,0 0 0 0 0,0-1-1 0 0,1 1 1 0 0,-1 0 0 0 0,1 0 0 0 0,-1-1-1 0 0,1 1 1 0 0,0 0 0 0 0,0-1 0 0 0,0 1 0 0 0,0 0-1 0 0,1-1 1 0 0,-1 0 0 0 0,1 1 0 0 0,-1-1-1 0 0,1 0 1 0 0,0 0 0 0 0,0 1 0 0 0,2 0 0 0 0,0 0-129 0 0,-1-1 0 0 0,1 0 0 0 0,-1 0 0 0 0,1 0 0 0 0,0 0 0 0 0,0-1 0 0 0,0 0 0 0 0,0 0 0 0 0,0 0 0 0 0,1 0 0 0 0,-1 0 0 0 0,8-1 1 0 0,18-1-880 0 0,3-4-12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18 704 17503 0 0,'0'0'399'0'0,"0"0"60"0"0,0 0 21 0 0,-1 0-59 0 0,0 0-367 0 0,1 0 0 0 0,-1 0 0 0 0,1 0 1 0 0,-1 1-1 0 0,1-1 0 0 0,-1 0 0 0 0,1 0 0 0 0,-1 0 1 0 0,1 0-1 0 0,-1-1 0 0 0,1 1 0 0 0,-1 0 0 0 0,1 0 1 0 0,-1 0-1 0 0,1 0 0 0 0,-1 0 0 0 0,1-1 0 0 0,-1 1 1 0 0,1 0-1 0 0,0 0 0 0 0,-1-1 0 0 0,1 1 0 0 0,-1 0 0 0 0,1-1 1 0 0,0 1-1 0 0,-1-1 0 0 0,1 1 0 0 0,0 0 0 0 0,-1-1 1 0 0,1 1-1 0 0,0-1 0 0 0,-1 1 0 0 0,1-1 0 0 0,0 1 1 0 0,0-1-1 0 0,0 1 0 0 0,-1-1 0 0 0,1-18 1719 0 0,0 16-1641 0 0,0-8 232 0 0,0-1 0 0 0,1 1 1 0 0,1-1-1 0 0,0 1 0 0 0,0-1 1 0 0,1 1-1 0 0,1 0 0 0 0,0 0 1 0 0,0 0-1 0 0,1 1 0 0 0,7-12 1 0 0,6-4-361 0 0,1 1 1 0 0,1 1 0 0 0,35-33-1 0 0,-27 28-5 0 0,2 0-330 0 0,2 1-1 0 0,1 1 1 0 0,38-23-1 0 0,113-59-1574 0 0,-140 84 1706 0 0,2 0-448 0 0,-26 15-288 0 0,0-1 0 0 0,32-22 0 0 0,-32 13-88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2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36 11975 0 0,'3'-1'547'0'0,"75"-18"276"0"0,-76 18-447 0 0,-2 1 113 0 0,0 0 20 0 0,0 0 3 0 0,0 0 0 0 0,0 0 0 0 0,0 0 0 0 0,0 0 0 0 0,0 0 0 0 0,-3 0-273 0 0,0 0 1 0 0,0 1-1 0 0,0-1 0 0 0,0 1 0 0 0,-1-1 0 0 0,1 1 1 0 0,0 0-1 0 0,-5 3 0 0 0,0-1 168 0 0,-2 1-232 0 0,0 0 0 0 0,0 1-1 0 0,1 0 1 0 0,-1 1 0 0 0,1 0-1 0 0,-13 11 1 0 0,-46 49-370 0 0,51-48 287 0 0,-20 23-92 0 0,2 2 0 0 0,2 1 0 0 0,-29 49 0 0 0,58-86-5 0 0,0 1-1 0 0,0-1 1 0 0,1 1-1 0 0,0 0 0 0 0,1 0 1 0 0,-4 16-1 0 0,5-21 24 0 0,1-1-1 0 0,0 1 0 0 0,-1-1 0 0 0,1 0 0 0 0,0 1 1 0 0,0-1-1 0 0,0 1 0 0 0,1-1 0 0 0,-1 1 0 0 0,1-1 1 0 0,-1 1-1 0 0,1-1 0 0 0,0 0 0 0 0,0 1 0 0 0,0-1 0 0 0,0 0 1 0 0,0 0-1 0 0,0 0 0 0 0,1 0 0 0 0,-1 0 0 0 0,1 0 1 0 0,-1 0-1 0 0,1 0 0 0 0,0 0 0 0 0,0-1 0 0 0,0 1 1 0 0,3 1-1 0 0,1 0 151 0 0,0 0 0 0 0,0-1-1 0 0,0 1 1 0 0,0-2 0 0 0,1 1 0 0 0,-1 0 0 0 0,1-1 0 0 0,11 0-1 0 0,-4-1-143 0 0,-1-1 0 0 0,1 0-1 0 0,17-5 1 0 0,-17 3-12 0 0,1 0-1 0 0,-1-2 0 0 0,0 1 1 0 0,0-2-1 0 0,0 0 1 0 0,-1-1-1 0 0,0 0 1 0 0,0-1-1 0 0,13-11 1 0 0,-19 14-91 0 0,-1 0 0 0 0,-1-1 0 0 0,1 0 0 0 0,-1 0 0 0 0,0 0 0 0 0,-1-1 1 0 0,1 1-1 0 0,-1-1 0 0 0,0 0 0 0 0,-1 0 0 0 0,0-1 0 0 0,0 1 0 0 0,0-1 0 0 0,-1 0 1 0 0,-1 1-1 0 0,1-1 0 0 0,-1 0 0 0 0,0-14 0 0 0,-1 7-75 0 0,-1 1 0 0 0,-1-1 1 0 0,-1 0-1 0 0,0 1 0 0 0,0 0 0 0 0,-2-1 0 0 0,1 1 0 0 0,-2 1 0 0 0,-14-26 1 0 0,7 16-672 0 0,5 10 536 0 0,1 0 0 0 0,0-1 0 0 0,1 1 1 0 0,0-1-1 0 0,-4-18 0 0 0,9 24-153 0 0,4 2 292 0 0,-1 5-95 0 0,0 0-1 0 0,0 1 0 0 0,0-1 1 0 0,0 1-1 0 0,0-1 1 0 0,1 1-1 0 0,-1 0 0 0 0,0 0 1 0 0,0 0-1 0 0,0 0 1 0 0,1 0-1 0 0,-1 0 0 0 0,0 1 1 0 0,4 0-1 0 0,11 4-4870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60 761 15663 0 0,'0'0'356'0'0,"0"0"50"0"0,0 0 20 0 0,0 0-42 0 0,0-2-250 0 0,-1-10 352 0 0,0 0 1 0 0,-2 0 0 0 0,1 0 0 0 0,-2 0 0 0 0,1 1-1 0 0,-2-1 1 0 0,-5-10 0 0 0,4 9-41 0 0,1-1 1 0 0,0 0-1 0 0,1 0 1 0 0,-5-25-1 0 0,7 7-446 0 0,4-43 0 0 0,-1 54 0 0 0,0 14 0 0 0,0 0 0 0 0,0 0 0 0 0,1 0 0 0 0,0 1 0 0 0,0-1 0 0 0,0 1 0 0 0,1-1 0 0 0,6-8 0 0 0,-2 2 0 0 0,2 1 0 0 0,17-22 0 0 0,-4 12 0 0 0,0 2 0 0 0,2 0 0 0 0,0 1 0 0 0,1 1 0 0 0,44-23 0 0 0,145-55 0 0 0,-58 49-1387 0 0,-118 37-3679 0 0,-2 0-2241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52 359 15663 0 0,'-9'25'904'0'0,"-8"41"0"0"0,12-40 1282 0 0,-15 36 0 0 0,20-60-1642 0 0,0-2-28 0 0,0 0-72 0 0,0 0-217 0 0,0 0 161 0 0,1-3 100 0 0,48-117 196 0 0,-36 95-539 0 0,0 0-1 0 0,30-40 0 0 0,3 5-345 0 0,75-75 1 0 0,-108 123-29 0 0,0 1-1 0 0,1 0 1 0 0,0 1 0 0 0,1 0-1 0 0,0 2 1 0 0,31-14 0 0 0,-34 17 230 0 0,0 1 1 0 0,1 0-1 0 0,-1 1 1 0 0,1 1-1 0 0,0 0 0 0 0,-1 1 1 0 0,1 0-1 0 0,0 1 1 0 0,24 2-1 0 0,-36-2-1 0 0,1 0 0 0 0,-1 0 0 0 0,1 1 0 0 0,-1-1-1 0 0,0 0 1 0 0,1 1 0 0 0,-1-1 0 0 0,0 1 0 0 0,0-1 0 0 0,1 1-1 0 0,-1 0 1 0 0,0 0 0 0 0,0-1 0 0 0,2 3 0 0 0,-3-3 2 0 0,1 1 0 0 0,-1 0 1 0 0,1 0-1 0 0,-1-1 0 0 0,0 1 1 0 0,1 0-1 0 0,-1 0 0 0 0,0 0 1 0 0,0-1-1 0 0,0 1 0 0 0,1 0 1 0 0,-1 1-1 0 0,0 1 34 0 0,1 7 56 0 0,0-1-1 0 0,0 1 1 0 0,-1-1-1 0 0,-1 1 0 0 0,0 0 1 0 0,0-1-1 0 0,-1 1 1 0 0,0-1-1 0 0,0 0 1 0 0,-5 12-1 0 0,-6 10 370 0 0,-24 44 0 0 0,36-74-461 0 0,-50 89 0 0 0,-26 52 0 0 0,72-132-477 0 0,1 0 0 0 0,1 1 0 0 0,-1 0 0 0 0,-2 16 0 0 0,8-23-5242 0 0,5 3-1801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82 15663 0 0,'-2'0'719'0'0,"-24"11"-501"0"0,0 1 0 0 0,0 2 1 0 0,2 0-1 0 0,-42 32 0 0 0,45-31 124 0 0,2-2 60 0 0,0 2 0 0 0,1 0 0 0 0,-25 28 0 0 0,39-38-300 0 0,1-1 0 0 0,0 1 1 0 0,0 0-1 0 0,0 0 0 0 0,0 1 0 0 0,1-1 0 0 0,-1 0 0 0 0,2 1 0 0 0,-1 0 0 0 0,0-1 1 0 0,1 1-1 0 0,-1 10 0 0 0,2-1 78 0 0,1 0 0 0 0,0 1 0 0 0,5 24 0 0 0,-5-35-181 0 0,0 1 0 0 0,-1 0 0 0 0,0 0-1 0 0,0 0 1 0 0,-1 10 0 0 0,-2 40 80 0 0,3-54 292 0 0,0-2 117 0 0,0 0 21 0 0,2 0-452 0 0,0 0 0 0 0,0 0 0 0 0,0 0 0 0 0,0 0 1 0 0,0 0-1 0 0,-1 0 0 0 0,1 0 0 0 0,0 0 0 0 0,2-1 0 0 0,1 0-20 0 0,3-1 35 0 0,1 1-1 0 0,-1-2 1 0 0,1 1-1 0 0,-1-1 1 0 0,0-1 0 0 0,0 1-1 0 0,0-1 1 0 0,10-8-1 0 0,8-6 468 0 0,24-22 0 0 0,-2 0-213 0 0,-17 16-681 0 0,30-34-1 0 0,4-2-317 0 0,-64 58 647 0 0,1 1 1 0 0,-1 0-1 0 0,0 0 0 0 0,0-1 1 0 0,0 1-1 0 0,0-1 0 0 0,0 1 1 0 0,0-1-1 0 0,-1 1 0 0 0,1-1 1 0 0,0 1-1 0 0,-1-1 0 0 0,1 0 1 0 0,-1 1-1 0 0,0-1 0 0 0,0 0 1 0 0,1 1-1 0 0,-1-1 0 0 0,0 0 1 0 0,0 0-1 0 0,-1 1 0 0 0,1-1 1 0 0,0 0-1 0 0,0 1 0 0 0,-1-1 1 0 0,1 0-1 0 0,-1 1 0 0 0,0-1 1 0 0,1 0-1 0 0,-3-2 0 0 0,1 0-240 0 0,-1-1 0 0 0,0 1 0 0 0,1 0 0 0 0,-2 0 0 0 0,1 1-1 0 0,0-1 1 0 0,-1 1 0 0 0,0-1 0 0 0,-7-4 0 0 0,-3 0-344 0 0,-2 1 1 0 0,-24-10-1 0 0,25 12 244 0 0,0-1-1 0 0,1 0 1 0 0,-17-11-1 0 0,23 12 350 0 0,4 3-26 0 0,1 0 1 0 0,0 0 0 0 0,0-1-1 0 0,0 1 1 0 0,0-1 0 0 0,0 1-1 0 0,0-1 1 0 0,-3-5 0 0 0,6 8 28 0 0,-1-1 0 0 0,1 0 0 0 0,0 1 1 0 0,-1-1-1 0 0,1 0 0 0 0,0 0 0 0 0,0 1 0 0 0,0-1 0 0 0,0 0 1 0 0,0 0-1 0 0,0 0 0 0 0,0 1 0 0 0,0-1 0 0 0,0 0 1 0 0,0 0-1 0 0,0 1 0 0 0,0-1 0 0 0,0 0 0 0 0,1-1 1 0 0,0 0-11 0 0,0 0 1 0 0,1 1 0 0 0,-1-1-1 0 0,0 0 1 0 0,1 1 0 0 0,-1-1 0 0 0,1 1-1 0 0,-1-1 1 0 0,1 1 0 0 0,3-2 0 0 0,31-19-487 0 0,6 0-2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19351 0 0,'0'0'439'0'0,"0"0"62"0"0,0 0 33 0 0,-1 1-65 0 0,-10 11-433 0 0,1 0 0 0 0,1 0 0 0 0,0 0 0 0 0,-10 21-1 0 0,-26 59 38 0 0,24-45 295 0 0,-45 100 913 0 0,-28 57-957 0 0,56-127-324 0 0,-79 146 0 0 0,55-122 0 0 0,-69 120 0 0 0,114-188-11 0 0,6-15-9 0 0,2 0-1 0 0,0 1 1 0 0,1 0 0 0 0,1 1-1 0 0,-9 37 1 0 0,15-55-676 0 0,1-2-257 0 0,0 0-58 0 0,3 0 452 0 0,0 0 1 0 0,-1 0 0 0 0,1-1-1 0 0,0 1 1 0 0,-1-1-1 0 0,4-1 1 0 0,-2 1 292 0 0,0-1 1 0 0,0-1-1 0 0,0 1 0 0 0,0 0 1 0 0,3-4-1 0 0,17-16-1270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59 15663 0 0,'-16'5'1016'0'0,"9"-4"-822"0"0,0 0 1 0 0,1 1 0 0 0,-1 0 0 0 0,1 0 0 0 0,0 1-1 0 0,0 0 1 0 0,0 0 0 0 0,0 0 0 0 0,0 1 0 0 0,1-1 0 0 0,-1 1-1 0 0,-7 8 1 0 0,10-8 241 0 0,-1 0 0 0 0,1 1 1 0 0,-1-1-1 0 0,1 1 0 0 0,1-1 0 0 0,-1 1 0 0 0,-3 10 0 0 0,5-14-372 0 0,1 1 1 0 0,-1-1-1 0 0,1 1 0 0 0,0-1 1 0 0,0 0-1 0 0,0 1 0 0 0,0-1 1 0 0,0 1-1 0 0,0-1 0 0 0,0 1 1 0 0,0-1-1 0 0,0 0 0 0 0,1 1 1 0 0,-1-1-1 0 0,1 1 0 0 0,-1-1 0 0 0,1 0 1 0 0,-1 1-1 0 0,1-1 0 0 0,0 0 1 0 0,-1 0-1 0 0,1 0 0 0 0,0 1 1 0 0,0-1-1 0 0,0 0 0 0 0,0 0 1 0 0,0 0-1 0 0,0 0 0 0 0,1-1 1 0 0,-1 1-1 0 0,0 0 0 0 0,0 0 0 0 0,1-1 1 0 0,1 2-1 0 0,5 1 132 0 0,0 0 1 0 0,0-1-1 0 0,0 0 0 0 0,0 0 0 0 0,1 0 1 0 0,-1-1-1 0 0,14 0 0 0 0,63-7 558 0 0,-64 4-586 0 0,84-10-111 0 0,0-3 1 0 0,126-37-1 0 0,-160 31-988 0 0,-1-3 0 0 0,76-36 0 0 0,-109 41-92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15663 0 0,'0'0'356'0'0,"0"0"50"0"0,0 0 20 0 0,0 0-42 0 0,3 1-112 0 0,1 2 49 0 0,2-1-1 0 0,-1-1 0 0 0,0 1 1 0 0,0-1-1 0 0,0 1 1 0 0,1-2-1 0 0,-1 1 1 0 0,1 0-1 0 0,6-1 0 0 0,56-5 1159 0 0,-49 3-1282 0 0,394-35 1007 0 0,341-8 772 0 0,-734 45-3027 0 0,0-2 1 0 0,0 0-1 0 0,32-9 1 0 0,-46 9-484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7 15663 0 0,'0'0'356'0'0,"0"0"50"0"0,3-1 20 0 0,99-5 106 0 0,-92 9-532 0 0,-9-2 0 0 0,-1-1 0 0 0,1 1 0 0 0,-1 0 0 0 0,0 0 0 0 0,1 0 0 0 0,-1 0 0 0 0,0 0 0 0 0,0 0 0 0 0,1 0 0 0 0,-1 0 0 0 0,0 0 0 0 0,0 0 0 0 0,0 0 0 0 0,0 0 0 0 0,0 0 0 0 0,-1 0 0 0 0,1 0 0 0 0,0 0 0 0 0,0 0 0 0 0,-1 1 0 0 0,-9 24 0 0 0,7-19 0 0 0,-14 29 0 0 0,-2 0 0 0 0,-35 49 0 0 0,-13 23 0 0 0,-102 210 0 0 0,22-23 0 0 0,57-97 0 0 0,77-170 0 0 0,1 2 0 0 0,-13 50 0 0 0,24-71-133 0 0,1-8 50 0 0,1-1 0 0 0,-1 0 1 0 0,0 0-1 0 0,1 0 0 0 0,-1 1 0 0 0,1-1 0 0 0,-1 0 1 0 0,1 0-1 0 0,-1 0 0 0 0,1 0 0 0 0,-1 0 0 0 0,1 0 1 0 0,-1 0-1 0 0,1 0 0 0 0,-1 0 0 0 0,1 0 0 0 0,-1 0 1 0 0,1 0-1 0 0,0-1 0 0 0,9-4-1748 0 0,0-3-3285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13823 0 0,'0'0'315'0'0,"0"0"45"0"0,0 0 21 0 0,0 0-49 0 0,1 0-220 0 0,6-2 134 0 0,0 0 0 0 0,0 0 0 0 0,1 1 0 0 0,-1 0 0 0 0,0 0 0 0 0,0 1 1 0 0,1 0-1 0 0,-1 0 0 0 0,0 1 0 0 0,12 2 0 0 0,8 2 1170 0 0,36 15 1 0 0,-43-14-940 0 0,-5 0-166 0 0,1 0 1 0 0,1-2-1 0 0,-1 0 0 0 0,0-1 0 0 0,1 0 1 0 0,28 0-1 0 0,-2-6-311 0 0,-1-2 0 0 0,0-1 0 0 0,74-22 0 0 0,118-54 0 0 0,-211 73 0 0 0,132-57 257 0 0,-32 13-2359 0 0,-39 22-4663 0 0,-52 20 327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98 13823 0 0,'13'-21'528'0'0,"1"1"-1"0"0,31-35 1 0 0,-44 54-163 0 0,-1 1 122 0 0,0 0 22 0 0,-1 13-412 0 0,-1 0 1 0 0,0-1-1 0 0,-1 1 0 0 0,0 0 0 0 0,-9 19 1 0 0,5-12-74 0 0,-104 297-24 0 0,-17-7 0 0 0,95-241 424 0 0,-3-2 0 0 0,-3-1 0 0 0,-3-2 0 0 0,-68 80 0 0 0,29-41 1512 0 0,59-74-1896 0 0,33-42-40 0 0,1 1 0 0 0,0 0 0 0 0,1 1 0 0 0,0 0 0 0 0,15-9 0 0 0,76-42 0 0 0,-102 61 0 0 0,26-14 0 0 0,40-16 0 0 0,-54 26 0 0 0,0 0 0 0 0,1 1 0 0 0,-1 1 0 0 0,0 0 0 0 0,20 0 0 0 0,-30 3 0 0 0,0 0 0 0 0,0 0 0 0 0,0 0 0 0 0,0 1 0 0 0,0-1 0 0 0,-1 1 0 0 0,1 0 0 0 0,0 0 0 0 0,0 1 0 0 0,-1-1 0 0 0,1 1 0 0 0,-1 0 0 0 0,1 0 0 0 0,-1 0 0 0 0,0 0 0 0 0,4 4 0 0 0,-3-2 0 0 0,0 0 0 0 0,-1 0 0 0 0,0 0 0 0 0,0 1 0 0 0,0-1 0 0 0,0 1 0 0 0,0 0 0 0 0,-1 0 0 0 0,0 0 0 0 0,0 0 0 0 0,1 7 0 0 0,1 3 0 0 0,-1 1 0 0 0,-1 0 0 0 0,0 0 0 0 0,-1 19 0 0 0,-1-24 0 0 0,-1 0 0 0 0,0-1 0 0 0,-1 1 0 0 0,0-1 0 0 0,0 1 0 0 0,-1-1 0 0 0,-6 14 0 0 0,3-14 0 0 0,-1 6-1846 0 0,7-16 1750 0 0,0 0 0 0 0,0 0 0 0 0,0 0 0 0 0,0 0 0 0 0,1 0 0 0 0,-1 0 0 0 0,0 0 0 0 0,0 0 0 0 0,0 1 0 0 0,0-1 0 0 0,0 0 0 0 0,1 0 0 0 0,-1 0 0 0 0,0 0 0 0 0,0 0 0 0 0,0 0 0 0 0,0 0 0 0 0,1 0 0 0 0,-1 0 0 0 0,0 0 0 0 0,0 0 0 0 0,0 0 0 0 0,0-1 0 0 0,1 1 0 0 0,-1 0 0 0 0,0 0 0 0 0,0 0 0 0 0,0 0 0 0 0,0 0 0 0 0,0 0 0 0 0,1 0 0 0 0,-1 0 0 0 0,0 0 0 0 0,0-1 0 0 0,0 1 0 0 0,6-2-34 0 0,10-1-3971 0 0,1-1-1062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42 190 11975 0 0,'2'-1'547'0'0,"5"-1"-170"0"0,-4 0-333 0 0,1 1 1 0 0,-1 0-1 0 0,0 1 1 0 0,1-1 0 0 0,-1 1-1 0 0,0-1 1 0 0,1 1-1 0 0,-1 0 1 0 0,5 1 0 0 0,-7-1 39 0 0,1 0 0 0 0,0 0 1 0 0,0 0-1 0 0,0 1 0 0 0,-1-1 1 0 0,1 1-1 0 0,0-1 0 0 0,-1 1 1 0 0,1 0-1 0 0,0 0 1 0 0,-1 0-1 0 0,1 0 0 0 0,2 2 1 0 0,17 19 1168 0 0,-18-18-1003 0 0,0-1 0 0 0,0 1 0 0 0,1-1 0 0 0,-1 0 0 0 0,7 5 0 0 0,-7-6-48 0 0,1 0-1 0 0,-1 0 0 0 0,0-1 1 0 0,1 1-1 0 0,-1-1 0 0 0,1 0 1 0 0,0 0-1 0 0,-1 0 0 0 0,1 0 1 0 0,0-1-1 0 0,0 0 0 0 0,-1 1 1 0 0,1-2-1 0 0,0 1 0 0 0,0 0 1 0 0,-1-1-1 0 0,1 1 0 0 0,0-1 1 0 0,5-2-1 0 0,0 0-44 0 0,-1 0 1 0 0,0-1-1 0 0,0 0 1 0 0,0-1 0 0 0,0 1-1 0 0,-1-1 1 0 0,0-1-1 0 0,0 1 1 0 0,0-1-1 0 0,0-1 1 0 0,-1 1-1 0 0,10-15 1 0 0,-10 13-128 0 0,0 0 0 0 0,-1-1 0 0 0,0 1 0 0 0,-1-1 0 0 0,6-15 0 0 0,-9 20-31 0 0,0 0 0 0 0,0 0 0 0 0,0 0 0 0 0,0-1 0 0 0,-1 1 0 0 0,0 0 0 0 0,1 0 0 0 0,-2-1 0 0 0,1 1 1 0 0,0 0-1 0 0,-1-1 0 0 0,0 1 0 0 0,0 0 0 0 0,0 0 0 0 0,-3-5 0 0 0,3 7-30 0 0,0 0 1 0 0,0 0-1 0 0,0 0 0 0 0,-1 0 0 0 0,1 0 1 0 0,-1 0-1 0 0,1 1 0 0 0,-1-1 0 0 0,0 1 1 0 0,0-1-1 0 0,0 1 0 0 0,0 0 0 0 0,0 0 1 0 0,0 0-1 0 0,0 0 0 0 0,0 0 0 0 0,0 0 1 0 0,0 0-1 0 0,0 1 0 0 0,-1-1 0 0 0,1 1 1 0 0,0-1-1 0 0,0 1 0 0 0,-1 0 0 0 0,1 0 1 0 0,0 0-1 0 0,-1 0 0 0 0,-1 1 0 0 0,-7 1-185 0 0,0 0-1 0 0,1 0 0 0 0,-1 1 0 0 0,-14 6 0 0 0,7-1 214 0 0,1 0 0 0 0,0 1 0 0 0,0 0 1 0 0,1 1-1 0 0,-28 24 0 0 0,33-24 3 0 0,0 0 0 0 0,0 1 0 0 0,2 1 0 0 0,-1 0 1 0 0,1 0-1 0 0,1 1 0 0 0,-13 25 0 0 0,14-22 0 0 0,0 1 0 0 0,1 0 0 0 0,-4 24 0 0 0,8-33 0 0 0,1 1 0 0 0,0-1 0 0 0,1 1 0 0 0,0-1 0 0 0,0 1 0 0 0,1-1 0 0 0,0 1 0 0 0,0-1 0 0 0,4 9 0 0 0,-2-5 0 0 0,1-1 0 0 0,0 0 0 0 0,1 0 0 0 0,8 15 0 0 0,-11-23 0 0 0,1 1 0 0 0,0 0 0 0 0,0-1 0 0 0,0 0 0 0 0,0 0 0 0 0,0 0 0 0 0,1 0 0 0 0,-1 0 0 0 0,1-1 0 0 0,0 1 0 0 0,-1-1 0 0 0,1 0 0 0 0,0 0 0 0 0,1-1 0 0 0,3 2 0 0 0,4 0-12 0 0,0 0-1 0 0,0-1 0 0 0,0-1 1 0 0,0 0-1 0 0,0-1 0 0 0,0 0 1 0 0,0 0-1 0 0,19-5 0 0 0,-15 2-2903 0 0,22-7 0 0 0,-3-2-3778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70 8287 0 0,'0'0'191'0'0,"0"0"26"0"0,0-1 9 0 0,4-4 42 0 0,-6 6-85 0 0,-1 1 0 0 0,1-1 0 0 0,-1 0-1 0 0,0 0 1 0 0,1-1 0 0 0,-1 1 0 0 0,-4 0 0 0 0,-8 3 300 0 0,-3 3 165 0 0,2 1 0 0 0,-1 0 0 0 0,-26 19 0 0 0,-42 39 936 0 0,72-55-1402 0 0,1 0 0 0 0,0 1 0 0 0,0 0 0 0 0,1 0 0 0 0,1 2 0 0 0,0-1 0 0 0,-11 20 0 0 0,17-24-21 0 0,1-4 136 0 0,0 0 0 0 0,1 1-1 0 0,0-1 1 0 0,0 1 0 0 0,-3 11-1 0 0,5-16-302 0 0,0 1-1 0 0,0 0 1 0 0,0-1-1 0 0,0 1 1 0 0,0 0-1 0 0,0 0 0 0 0,1-1 1 0 0,-1 1-1 0 0,1 0 1 0 0,-1-1-1 0 0,1 1 1 0 0,-1-1-1 0 0,1 1 1 0 0,0-1-1 0 0,0 1 0 0 0,0-1 1 0 0,0 1-1 0 0,0-1 1 0 0,0 0-1 0 0,0 1 1 0 0,0-1-1 0 0,1 0 1 0 0,-1 0-1 0 0,0 0 0 0 0,3 1 1 0 0,0 1-56 0 0,1-1 1 0 0,-1 0-1 0 0,0-1 0 0 0,1 1 1 0 0,-1-1-1 0 0,1 1 0 0 0,0-2 0 0 0,-1 1 1 0 0,1 0-1 0 0,6-1 0 0 0,7 0 541 0 0,23-3 0 0 0,-9-1 247 0 0,0-2-1 0 0,51-15 1 0 0,-67 16-666 0 0,-1 0 0 0 0,0-2-1 0 0,0 0 1 0 0,-1 0-1 0 0,0-2 1 0 0,0 0 0 0 0,15-12-1 0 0,-27 19-87 0 0,0 0-1 0 0,0 0 1 0 0,0 0-1 0 0,0 0 1 0 0,0 0-1 0 0,0-1 1 0 0,-1 1-1 0 0,1 0 1 0 0,-1-1-1 0 0,1 1 1 0 0,-1-1 0 0 0,0 0-1 0 0,0 1 1 0 0,0-1-1 0 0,-1 0 1 0 0,1 0-1 0 0,-1 0 1 0 0,1-4-1 0 0,-1 3-81 0 0,-1 0 0 0 0,0 0-1 0 0,0 0 1 0 0,0 0-1 0 0,0 0 1 0 0,0 0 0 0 0,-1 1-1 0 0,0-1 1 0 0,0 0-1 0 0,0 1 1 0 0,0 0 0 0 0,-4-6-1 0 0,-6-4-110 0 0,0 1-1 0 0,-1 0 1 0 0,0 0-1 0 0,-22-14 1 0 0,22 17-206 0 0,0 0 0 0 0,1-1 0 0 0,1 0 0 0 0,0-1 0 0 0,0-1 0 0 0,-10-12 0 0 0,15 10 400 0 0,8 9-38 0 0,-1 3 1 0 0,0 1-71 0 0,0-1-1 0 0,0 1 1 0 0,0-1-1 0 0,1 1 1 0 0,-1-1-1 0 0,0 1 1 0 0,1-1 0 0 0,-1 1-1 0 0,1 0 1 0 0,-1 0-1 0 0,1 0 1 0 0,-1 0-1 0 0,1 0 1 0 0,0 0-1 0 0,0 0 1 0 0,0 1-1 0 0,-1-1 1 0 0,1 1-1 0 0,2-1 1 0 0,15-3-888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688 161 10135 0 0,'15'-58'845'0'0,"-6"26"-594"0"0,-8 29-138 0 0,-1 1 1 0 0,1 0-1 0 0,-1-1 0 0 0,0 1 0 0 0,0 0 0 0 0,0-1 0 0 0,0 1 1 0 0,0-1-1 0 0,0 1 0 0 0,-1 0 0 0 0,1-1 0 0 0,-1 1 0 0 0,1 0 0 0 0,-3-4 1 0 0,1 1 237 0 0,-1 1-1 0 0,0 0 1 0 0,0 0 0 0 0,0 0 0 0 0,-7-6 0 0 0,10 10-306 0 0,0 0 1 0 0,-1 0-1 0 0,1-1 0 0 0,0 1 1 0 0,-1 0-1 0 0,1 0 1 0 0,0 0-1 0 0,0 0 0 0 0,-1 0 1 0 0,1 0-1 0 0,0 1 0 0 0,-1-1 1 0 0,1 0-1 0 0,0 0 0 0 0,-1 0 1 0 0,1 0-1 0 0,0 0 1 0 0,-1 0-1 0 0,1 0 0 0 0,0 1 1 0 0,0-1-1 0 0,-1 0 0 0 0,1 0 1 0 0,0 0-1 0 0,0 1 1 0 0,-1-1-1 0 0,1 0 0 0 0,0 1 1 0 0,-7 6 363 0 0,-1 4-318 0 0,1 1 0 0 0,1 0 0 0 0,0 1 0 0 0,0-1 0 0 0,-5 21 0 0 0,-4 9-21 0 0,-45 99 388 0 0,-70 175 1116 0 0,108-259-1564 0 0,-134 308-4 0 0,128-318 127 0 0,-2-1-1 0 0,-2-1 1 0 0,-1-2-1 0 0,-45 44 1 0 0,57-58-1580 0 0,6-7-1515 0 0,9-15-2836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15663 0 0,'6'-7'1188'0'0,"14"-3"-670"0"0,-2 5-499 0 0,-12 6 4 0 0,-3 1 20 0 0,11 1 289 0 0,-1 2 0 0 0,0-1 0 0 0,0 2 0 0 0,0 0 0 0 0,18 11-1 0 0,15 7 90 0 0,-32-18-233 0 0,-1-1 0 0 0,1-1 1 0 0,0 0-1 0 0,0 0 0 0 0,0-2 1 0 0,1 0-1 0 0,-1 0 0 0 0,29-2 1 0 0,-20-2-119 0 0,1-1 1 0 0,-1-1 0 0 0,0-1-1 0 0,40-14 1 0 0,149-72-76 0 0,-76 17-8065 0 0,-83 41 2078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13823 0 0,'0'0'315'0'0,"0"0"45"0"0,0 0 21 0 0,0 0-49 0 0,0 2-220 0 0,-3 6-90 0 0,0 0-1 0 0,0 0 0 0 0,0-1 1 0 0,-1 1-1 0 0,-1-1 0 0 0,-5 9 1 0 0,-4 6 276 0 0,-235 444 1306 0 0,0-7-1604 0 0,166-305 0 0 0,77-141 72 0 0,6-11 299 0 0,9 2 626 0 0,-8-4-934 0 0,0 0-1 0 0,1 0 0 0 0,-1 0 1 0 0,0 0-1 0 0,1-1 1 0 0,-1 1-1 0 0,0 0 0 0 0,0-1 1 0 0,1 1-1 0 0,-1-1 1 0 0,0 1-1 0 0,0-1 0 0 0,0 0 1 0 0,0 1-1 0 0,0-1 1 0 0,2-1-1 0 0,18-19 607 0 0,-11 10-351 0 0,27-25 761 0 0,33-43 0 0 0,-52 57-746 0 0,4-4-475 0 0,0 1 0 0 0,1 2-1 0 0,2 0 1 0 0,30-22 0 0 0,-50 42 0 0 0,0 0 0 0 0,1 0 1 0 0,-1 0-1 0 0,0 1 0 0 0,1 0 0 0 0,9-3 0 0 0,-14 5 139 0 0,1 0 0 0 0,-1-1 0 0 0,0 1 0 0 0,0 0 0 0 0,0 0 0 0 0,1 0 0 0 0,-1 0 0 0 0,0 0 0 0 0,0 0-1 0 0,0 0 1 0 0,1 1 0 0 0,-1-1 0 0 0,0 0 0 0 0,0 1 0 0 0,0-1 0 0 0,0 0 0 0 0,0 1 0 0 0,1 0 0 0 0,-1-1 0 0 0,0 1 0 0 0,0 0 0 0 0,-1-1-1 0 0,1 1 1 0 0,0 0 0 0 0,0 0 0 0 0,0 0 0 0 0,0 0 0 0 0,-1 0 0 0 0,1 0 0 0 0,0 0 0 0 0,-1 0 0 0 0,1 0 0 0 0,-1 0 0 0 0,1 0 0 0 0,-1 0-1 0 0,1 0 1 0 0,-1 1 0 0 0,0-1 0 0 0,0 2 0 0 0,1 7 3 0 0,0 0 0 0 0,-1 0 0 0 0,0 0 0 0 0,0 0 0 0 0,-1 0 0 0 0,-4 14 0 0 0,1 1 0 0 0,-11 74 0 0 0,11-82 0 0 0,3-12 0 0 0,-1 1 0 0 0,1-1 0 0 0,0 0 0 0 0,1 1 0 0 0,-1 7 0 0 0,4-1 0 0 0,-2-10-114 0 0,0-1 0 0 0,1 1 0 0 0,-1 0-1 0 0,1-1 1 0 0,-1 1 0 0 0,1-1 0 0 0,0 1 0 0 0,-1-1-1 0 0,1 0 1 0 0,0 0 0 0 0,0 0 0 0 0,0 0 0 0 0,0 0-1 0 0,3 1 1 0 0,31 7-2342 0 0,-34-9 2368 0 0,21 4-1447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83 13823 0 0,'0'0'315'0'0,"0"0"45"0"0,0 12 465 0 0,1-8-767 0 0,-1-1-1 0 0,0 0 0 0 0,0 1 1 0 0,0-1-1 0 0,0 0 1 0 0,0 0-1 0 0,0 1 0 0 0,-1-1 1 0 0,0 3-1 0 0,0-4 94 0 0,1-1-1 0 0,-1 0 0 0 0,1 1 1 0 0,0-1-1 0 0,0 0 0 0 0,0 1 1 0 0,0-1-1 0 0,0 0 1 0 0,0 1-1 0 0,0-1 0 0 0,0 0 1 0 0,0 1-1 0 0,1-1 0 0 0,-1 0 1 0 0,1 2-1 0 0,0-1 362 0 0,0-2-69 0 0,8 3-294 0 0,8-1-131 0 0,-11-4-21 0 0,-3 0 4 0 0,11-5 165 0 0,1 1-1 0 0,-1-2 0 0 0,-1 0 1 0 0,1 0-1 0 0,-2-1 0 0 0,1-1 1 0 0,-1 0-1 0 0,0-1 0 0 0,-1 0 1 0 0,-1-1-1 0 0,17-22 0 0 0,-27 33-213 0 0,0 1-1 0 0,1-1 0 0 0,-1 1 1 0 0,0-1-1 0 0,1 0 0 0 0,-1 1 0 0 0,0-1 1 0 0,0 1-1 0 0,1-1 0 0 0,-1 1 1 0 0,0-1-1 0 0,0 0 0 0 0,0 1 1 0 0,0-1-1 0 0,0 1 0 0 0,0-1 1 0 0,0 0-1 0 0,0 1 0 0 0,0-1 1 0 0,0 0-1 0 0,0 1 0 0 0,0-1 1 0 0,0 1-1 0 0,-1-1 0 0 0,1 1 1 0 0,0-2-1 0 0,-1 2-23 0 0,0-1 0 0 0,0 0 0 0 0,1 1 0 0 0,-1-1-1 0 0,0 1 1 0 0,0 0 0 0 0,1-1 0 0 0,-1 1 0 0 0,0-1 0 0 0,0 1 0 0 0,0 0 0 0 0,0 0-1 0 0,0 0 1 0 0,1-1 0 0 0,-3 1 0 0 0,-1 0-120 0 0,0 0 0 0 0,-1 0 1 0 0,1 0-1 0 0,0 1 0 0 0,-1 0 0 0 0,-4 1 1 0 0,-7 4 151 0 0,0 2 0 0 0,0 0 1 0 0,-22 15-1 0 0,-40 34 33 0 0,32-17 7 0 0,-52 57 0 0 0,43-41 0 0 0,44-45 135 0 0,-19 20 796 0 0,28-28-855 0 0,0 0 0 0 0,0-1 0 0 0,0 1 0 0 0,0 0 1 0 0,0 1-1 0 0,1-1 0 0 0,-1 0 0 0 0,1 0 0 0 0,-1 6 0 0 0,2-8-71 0 0,-1 0 1 0 0,1 0-1 0 0,0 0 1 0 0,0 0-1 0 0,0 0 1 0 0,1 0-1 0 0,-1 0 1 0 0,0 0-1 0 0,0 0 1 0 0,0 0-1 0 0,1 0 1 0 0,-1 0-1 0 0,1 0 1 0 0,-1 0-1 0 0,0 0 1 0 0,1 0-1 0 0,0 0 1 0 0,-1 0-1 0 0,1 0 1 0 0,0-1-1 0 0,-1 1 1 0 0,1 0-1 0 0,0 0 1 0 0,0-1-1 0 0,-1 1 1 0 0,1-1-1 0 0,0 1 1 0 0,0 0-1 0 0,0-1 1 0 0,0 0-1 0 0,0 1 1 0 0,2 0-1 0 0,3 1-11 0 0,1-1 0 0 0,-1 1 0 0 0,1-1 0 0 0,7 0 0 0 0,-3 0 20 0 0,12 1-1012 0 0,2-1-3348 0 0,2-4-1702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79 613 17503 0 0,'0'0'399'0'0,"0"3"60"0"0,1 15 442 0 0,-16-16-60 0 0,12-2-700 0 0,0 1 1 0 0,1-1-1 0 0,-1 0 0 0 0,0 0 1 0 0,1 0-1 0 0,-1 0 0 0 0,0-1 1 0 0,-2 1-1 0 0,3-1-19 0 0,0 1-1 0 0,0-1 1 0 0,0 0 0 0 0,0 1-1 0 0,1-1 1 0 0,-1 0-1 0 0,0 0 1 0 0,0 0 0 0 0,1 0-1 0 0,-1-1 1 0 0,1 1 0 0 0,-1 0-1 0 0,1-1 1 0 0,0 1-1 0 0,-1 0 1 0 0,1-1 0 0 0,0 0-1 0 0,0 1 1 0 0,0-1-1 0 0,0 0 1 0 0,0 0 0 0 0,0 1-1 0 0,0-4 1 0 0,0 2-32 0 0,1 0 0 0 0,-1 0-1 0 0,1-1 1 0 0,0 1 0 0 0,0 0 0 0 0,0 0 0 0 0,0-1-1 0 0,1 1 1 0 0,-1 0 0 0 0,1 0 0 0 0,0 0 0 0 0,0-1-1 0 0,2-3 1 0 0,16-30 375 0 0,2 2 0 0 0,1 0 0 0 0,41-48 0 0 0,-32 43-277 0 0,-4 6-254 0 0,1 2 1 0 0,2 1-1 0 0,1 1 1 0 0,1 2-1 0 0,1 1 0 0 0,2 1 1 0 0,1 2-1 0 0,76-38 0 0 0,-99 57 11 0 0,1 0 0 0 0,-1 0 0 0 0,1 1-1 0 0,0 1 1 0 0,0 0 0 0 0,25-1-1 0 0,-26 4-424 0 0,-1 0-1 0 0,1 1 0 0 0,0 0 0 0 0,0 1 0 0 0,0 0 1 0 0,0 1-1 0 0,18 7 0 0 0,-12-2-543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139 151 8287 0 0,'0'-18'316'0'0,"2"-1"-1"0"0,0 1 1 0 0,9-33-1 0 0,1 8 3787 0 0,-11 42-3558 0 0,-1 1-28 0 0,0 0-72 0 0,0 0-217 0 0,5 26 883 0 0,0 14-392 0 0,-3 265-550 0 0,-3-157-171 0 0,-1-37 3 0 0,2 86 0 0 0,3-155 0 0 0,1 89 0 0 0,-5-123-60 0 0,0 0-1 0 0,0-1 1 0 0,-1 1-1 0 0,0-1 1 0 0,0 0-1 0 0,-1 1 1 0 0,0-1 0 0 0,0 0-1 0 0,-1 0 1 0 0,0-1-1 0 0,0 1 1 0 0,-5 5-1 0 0,-5 4-250 0 0,0 0-1 0 0,-1-1 1 0 0,-18 14-1 0 0,26-24-391 0 0,0 0 1 0 0,1 0-1 0 0,-1-1 0 0 0,-1 0 0 0 0,-10 4 0 0 0,4-3-832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485 101 8287 0 0,'72'-43'861'0'0,"24"-14"2977"0"0,-94 56-3173 0 0,-2 1-121 0 0,0 0-28 0 0,0 0-4 0 0,-15 10 725 0 0,8-5-938 0 0,-496 347 317 0 0,476-330-468 0 0,2 1-1 0 0,-28 33 1 0 0,50-53-15 0 0,1 0 0 0 0,-1 1 0 0 0,1 0-1 0 0,-1-1 1 0 0,1 1 0 0 0,0 0 0 0 0,0 0 0 0 0,-2 8 0 0 0,4-10-122 0 0,0-1 0 0 0,-1 0 1 0 0,1 0-1 0 0,0 0 1 0 0,0 1-1 0 0,0-1 0 0 0,0 0 1 0 0,0 0-1 0 0,0 0 0 0 0,0 1 1 0 0,0-1-1 0 0,1 0 1 0 0,-1 0-1 0 0,0 0 0 0 0,1 1 1 0 0,-1-1-1 0 0,1 0 0 0 0,-1 0 1 0 0,1 0-1 0 0,0 0 1 0 0,-1 0-1 0 0,1 0 0 0 0,0 0 1 0 0,0 0-1 0 0,0 0 0 0 0,0-1 1 0 0,-1 1-1 0 0,1 0 1 0 0,0 0-1 0 0,0-1 0 0 0,1 1 1 0 0,-1-1-1 0 0,0 1 0 0 0,0-1 1 0 0,2 1-1 0 0,8 2 167 0 0,0-1 0 0 0,1 0 0 0 0,-1-1 0 0 0,1 0 0 0 0,-1-1 0 0 0,0-1 0 0 0,1 1 0 0 0,14-4 0 0 0,0 1 103 0 0,16-2-247 0 0,0-2 0 0 0,0-1 0 0 0,-1-3-1 0 0,0-1 1 0 0,-1-2 0 0 0,65-32 0 0 0,-95 41 190 0 0,0-1-1 0 0,0-1 1 0 0,-1 0 0 0 0,0 0-1 0 0,16-16 1 0 0,-20 18-287 0 0,-1 0 1 0 0,0-1-1 0 0,0 1 1 0 0,-1-1-1 0 0,1 1 0 0 0,-1-1 1 0 0,-1 0-1 0 0,1 0 1 0 0,-1 0-1 0 0,0-1 0 0 0,2-11 1 0 0,-4 13 7 0 0,0 0 0 0 0,0 1 0 0 0,-1-1 0 0 0,1 1 0 0 0,-1-1 0 0 0,0 1 0 0 0,-1-1 0 0 0,1 1 0 0 0,-1-1 0 0 0,-4-7-1 0 0,2 4-32 0 0,0 1-1 0 0,-1-1 0 0 0,0 1 0 0 0,-12-13 1 0 0,-32-21-1832 0 0,2 1-4666 0 0,46 39 5530 0 0,1 1 28 0 0,0 0 4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13823 0 0,'0'0'315'0'0,"0"0"45"0"0,0 0 21 0 0,0 0-49 0 0,0 0-81 0 0,0 0 481 0 0,0 0 237 0 0,-2 1 45 0 0,-6 3-807 0 0,0-1 1 0 0,0 2-1 0 0,1-1 1 0 0,-1 1 0 0 0,-9 9-1 0 0,-19 11-155 0 0,-79 39 1400 0 0,-21 13-907 0 0,100-55-539 0 0,-55 37-19 0 0,81-51 25 0 0,0 0-1 0 0,0 1 0 0 0,1 1 0 0 0,0-1 1 0 0,1 2-1 0 0,-9 12 0 0 0,15-20 75 0 0,0 0 0 0 0,1 0-1 0 0,-1 0 1 0 0,1 0 0 0 0,0 0 0 0 0,0 0-1 0 0,0 1 1 0 0,0-1 0 0 0,1 0 0 0 0,-1 0-1 0 0,1 1 1 0 0,0-1 0 0 0,0 0 0 0 0,0 1-1 0 0,0-1 1 0 0,1 0 0 0 0,-1 1-1 0 0,1-1 1 0 0,0 0 0 0 0,1 4 0 0 0,0-3-75 0 0,0 0 1 0 0,0 0 0 0 0,1 0-1 0 0,-1 0 1 0 0,1-1 0 0 0,0 1 0 0 0,0-1-1 0 0,0 0 1 0 0,0 0 0 0 0,1 0-1 0 0,-1 0 1 0 0,1-1 0 0 0,0 1-1 0 0,5 2 1 0 0,2 1-12 0 0,-1-1 0 0 0,1-1 0 0 0,0 0 0 0 0,0 0 0 0 0,0-1 0 0 0,0 0 0 0 0,19 2 0 0 0,-8-4-446 0 0,-1-1 0 0 0,41-6 0 0 0,-45 3-3190 0 0,33-10 0 0 0,-15 0-2802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15 15663 0 0,'0'0'0'0'0,"3"-2"156"0"0,-1 0 0 0 0,1 1-1 0 0,0 0 1 0 0,0-1 0 0 0,0 1-1 0 0,0 0 1 0 0,0 1-1 0 0,0-1 1 0 0,1 0 0 0 0,4 0-1 0 0,2 0-76 0 0,-9 1 286 0 0,-1 0 122 0 0,0 0 22 0 0,0 0-66 0 0,-9 6-278 0 0,-3 0-165 0 0,0-2 0 0 0,0 1 0 0 0,-21 3 0 0 0,-15 6 0 0 0,-19 13 256 0 0,1 4 0 0 0,1 2 0 0 0,2 3 0 0 0,1 2 0 0 0,2 4 0 0 0,2 2 0 0 0,-54 53 0 0 0,111-95-243 0 0,-44 43-54 0 0,42-41 137 0 0,-1 0 0 0 0,1 1 0 0 0,0-1-1 0 0,1 1 1 0 0,-1-1 0 0 0,1 1 0 0 0,-1 0 0 0 0,1 0 0 0 0,-1 8 0 0 0,2-11-60 0 0,1-1 1 0 0,0 1-1 0 0,0 0 0 0 0,0-1 1 0 0,0 1-1 0 0,1 0 0 0 0,-1-1 1 0 0,0 1-1 0 0,1 0 0 0 0,-1-1 1 0 0,1 1-1 0 0,0-1 0 0 0,-1 1 1 0 0,1-1-1 0 0,0 1 0 0 0,0-1 1 0 0,0 1-1 0 0,0-1 0 0 0,0 0 1 0 0,0 0-1 0 0,0 1 0 0 0,1-1 1 0 0,-1 0-1 0 0,0 0 0 0 0,1 0 1 0 0,-1 0-1 0 0,1-1 1 0 0,-1 1-1 0 0,1 0 0 0 0,-1 0 1 0 0,3 0-1 0 0,3 1-44 0 0,0 1 1 0 0,1-1-1 0 0,-1-1 0 0 0,1 1 1 0 0,11-1-1 0 0,23 0 8 0 0,0-3 0 0 0,68-11 0 0 0,-51 5 0 0 0,-32 4-1401 0 0,0-1 0 0 0,50-17 1 0 0,-47 11-134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87 10135 0 0,'0'0'231'0'0,"0"0"29"0"0,1-1 19 0 0,2-10 14 0 0,-3 6-290 0 0,0-3 133 0 0,0 7 610 0 0,0 1 232 0 0,0 0 40 0 0,0 0-131 0 0,-2 0-583 0 0,-5 3-182 0 0,0 0 0 0 0,0 1 0 0 0,1 0 0 0 0,-1 0 0 0 0,1 0 0 0 0,0 0 0 0 0,-7 8 0 0 0,-38 40 982 0 0,45-44-1079 0 0,-1 0 193 0 0,0 1 0 0 0,1 0 0 0 0,0 0 0 0 0,1 1 0 0 0,0 0 0 0 0,0 0 0 0 0,1 0 0 0 0,1 0 0 0 0,0 1 0 0 0,0-1 0 0 0,1 1 0 0 0,0 0 0 0 0,0 13 0 0 0,1-15-26 0 0,1 0 1 0 0,0 0-1 0 0,1 1 0 0 0,0-1 0 0 0,1 0 1 0 0,-1 0-1 0 0,2 0 0 0 0,-1 0 0 0 0,1 0 1 0 0,1-1-1 0 0,-1 1 0 0 0,2-1 0 0 0,-1 0 1 0 0,1 0-1 0 0,11 14 0 0 0,-2-2-174 0 0,-11-16-19 0 0,-1 0 1 0 0,1 0 0 0 0,-1-1-1 0 0,8 7 1 0 0,-1-5 0 0 0,-6-4 52 0 0,1-1-1 0 0,0 0 1 0 0,0 0 0 0 0,-1 0-1 0 0,1 0 1 0 0,0-1 0 0 0,0 0-1 0 0,-1 1 1 0 0,1-1 0 0 0,0-1-1 0 0,-1 1 1 0 0,1 0 0 0 0,-1-1-1 0 0,0 0 1 0 0,1 0 0 0 0,-1 0-1 0 0,0 0 1 0 0,5-5 0 0 0,6-5 302 0 0,-1-1 0 0 0,18-21-1 0 0,-29 31-348 0 0,98-124-5 0 0,-87 109 0 0 0,-2-1 0 0 0,0 0 0 0 0,-1-1 0 0 0,-1 0 0 0 0,-1 0 0 0 0,10-39 0 0 0,-8 0-154 0 0,-5 27-93 0 0,-2-3-1179 0 0,-3 34 1069 0 0,0 1-738 0 0,11 2-1875 0 0,-2 1 1435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1 575 13823 0 0,'0'0'315'0'0,"0"0"45"0"0,6 7 465 0 0,17 7 434 0 0,-20-12-678 0 0,-1-2 433 0 0,16-6 2056 0 0,-15 4-2826 0 0,1 0 0 0 0,0-1 0 0 0,-1 1 0 0 0,0-1 0 0 0,0 0 0 0 0,0 0 0 0 0,0 0 0 0 0,0 0 0 0 0,0-1 0 0 0,-1 1 0 0 0,1-1-1 0 0,-1 1 1 0 0,0-1 0 0 0,0 0 0 0 0,1-4 0 0 0,6-9 173 0 0,13-27-417 0 0,-1 0 0 0 0,16-51 0 0 0,-27 68-113 0 0,2 0 1 0 0,0 1-1 0 0,2 0 0 0 0,28-39 0 0 0,-29 48 11 0 0,1 0-1 0 0,0 1 1 0 0,1 1-1 0 0,1 0 1 0 0,0 1-1 0 0,1 1 1 0 0,20-12-1 0 0,-27 20 49 0 0,0 0-1 0 0,1 1 1 0 0,-1 0 0 0 0,1 0-1 0 0,0 1 1 0 0,0 0 0 0 0,1 1-1 0 0,11 0 1 0 0,36 0-1020 0 0,-1 6-3285 0 0,-35-1-2463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73 11975 0 0,'10'-10'478'0'0,"1"0"-1"0"0,16-11 1 0 0,-22 17-27 0 0,1 1-1 0 0,-1 0 1 0 0,1 0 0 0 0,-1 1 0 0 0,1-1-1 0 0,0 1 1 0 0,11-2 0 0 0,-13 3-185 0 0,0 0-194 0 0,5-4 2 0 0,-8 5 309 0 0,-1 0 113 0 0,-9 6 353 0 0,5-3-676 0 0,-27 14 536 0 0,-1 0 1 0 0,-47 16-1 0 0,0 0-693 0 0,-125 68 2016 0 0,196-97-2029 0 0,-1 1 0 0 0,1 0 0 0 0,0 0 0 0 0,0 1 0 0 0,-13 12 0 0 0,19-16-4 0 0,0 0 1 0 0,1-1 0 0 0,-1 1 0 0 0,1 0 0 0 0,-1 0 0 0 0,1 0 0 0 0,-1 0 0 0 0,1 0 0 0 0,0 0 0 0 0,0 0 0 0 0,0 1 0 0 0,1-1 0 0 0,-1 0 0 0 0,0 0 0 0 0,1 1 0 0 0,-1-1 0 0 0,1 1 0 0 0,0-1 0 0 0,0 0 0 0 0,0 1 0 0 0,0-1-1 0 0,0 1 1 0 0,1-1 0 0 0,-1 0 0 0 0,1 1 0 0 0,-1-1 0 0 0,1 0 0 0 0,2 4 0 0 0,-2-4 0 0 0,1 1 0 0 0,0-1 0 0 0,-1 0 0 0 0,1 0 0 0 0,1 0 0 0 0,-1 0 0 0 0,0 0 0 0 0,0 0 0 0 0,1 0 0 0 0,-1-1 0 0 0,1 1 0 0 0,2 0 0 0 0,36 13 0 0 0,-30-11 0 0 0,80 23-9 0 0,58 22-1958 0 0,-140-45 2003 0 0,-1 1 0 0 0,-1 0 0 0 0,1 0 0 0 0,0 1-1 0 0,-1-1 1 0 0,0 2 0 0 0,-1-1 0 0 0,1 1 0 0 0,-1 0 0 0 0,-1 0-1 0 0,1 1 1 0 0,-1 0 0 0 0,0 0 0 0 0,-1 0 0 0 0,0 0 0 0 0,0 1-1 0 0,-1-1 1 0 0,0 1 0 0 0,-1 0 0 0 0,0 0 0 0 0,0 0 0 0 0,-1 1-1 0 0,1 9 1 0 0,-2-17 19 0 0,-1 0-1 0 0,1 0 1 0 0,0 1-1 0 0,-1-1 1 0 0,0 0-1 0 0,1 0 1 0 0,-1 0 0 0 0,0 1-1 0 0,0-1 1 0 0,0 0-1 0 0,0 0 1 0 0,-1 0-1 0 0,1-1 1 0 0,-1 1-1 0 0,1 0 1 0 0,-1 0-1 0 0,1-1 1 0 0,-1 1 0 0 0,0-1-1 0 0,0 1 1 0 0,-2 0-1 0 0,-5 4-96 0 0,-1-1 0 0 0,1 0-1 0 0,-15 4 1 0 0,7-3 127 0 0,6-1-87 0 0,0-2 0 0 0,0 0 0 0 0,-1 0 0 0 0,1-1 0 0 0,-1 0 0 0 0,-16 0 0 0 0,-72-7 192 0 0,29 1 565 0 0,48 4-388 0 0,0-2 0 0 0,-45-8 0 0 0,-65-15-2134 0 0,130 25-107 0 0,5-1-3643 0 0,7-2-1565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7:3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19351 0 0,'0'0'424'0'0,"0"0"88"0"0,0 0 24 0 0,9 9 8 0 0,2 0-440 0 0,-2 3-104 0 0,-2 2 0 0 0,-2 2 0 0 0,0-3 432 0 0,-1 1 64 0 0,-2 2 16 0 0,-2-4 0 0 0,0-12-416 0 0,0 0-96 0 0,0 0 0 0 0,0 0-6256 0 0,0 0-1272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2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82 10135 0 0,'11'-16'292'0'0,"2"0"0"0"0,-1 1 0 0 0,21-18 0 0 0,-31 32 79 0 0,-2 1 117 0 0,0 0 21 0 0,0 0 71 0 0,0 0 286 0 0,-7 13 1144 0 0,-154 381-786 0 0,147-360-1356 0 0,-2-2-1 0 0,-23 39 1 0 0,-48 58-716 0 0,34-53 335 0 0,40-57-355 0 0,-1-2 0 0 0,-1 0 0 0 0,0-1 1 0 0,-22 17-1 0 0,13-10-3595 0 0,23-22 1735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2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0 512 11975 0 0,'0'0'547'0'0,"0"0"-11"0"0,2-1-344 0 0,2-6 35 0 0,1 1-1 0 0,1 0 1 0 0,-1 1 0 0 0,1 0-1 0 0,0 0 1 0 0,0 0 0 0 0,1 0-1 0 0,-1 1 1 0 0,1 0 0 0 0,7-3-1 0 0,-8 4-2 0 0,-1 1 0 0 0,0-1 0 0 0,8-6 1 0 0,-8 5-95 0 0,0 0 1 0 0,1 1 0 0 0,-1-1 0 0 0,1 2 0 0 0,0-1 0 0 0,0 0 0 0 0,0 1 0 0 0,8-2 0 0 0,7 0 276 0 0,0 1 1 0 0,0 1-1 0 0,32 0 1 0 0,5 0-433 0 0,238-39 1229 0 0,-3-25 930 0 0,-95 20-1392 0 0,7-4-725 0 0,-60 14-18 0 0,222-71-246 0 0,-296 84-382 0 0,-63 20 447 0 0,49-13-852 0 0,-21 11-2499 0 0,-33 5 1501 0 0,-3 0-15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2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69 13823 0 0,'0'0'315'0'0,"0"0"45"0"0,0 0 21 0 0,0 0-49 0 0,0 0-149 0 0,0 3 194 0 0,1 3-280 0 0,0 0 1 0 0,0 1-1 0 0,-1-1 0 0 0,0 0 0 0 0,0 1 0 0 0,-2 10 0 0 0,-12 44 669 0 0,7-30-608 0 0,-10 39-169 0 0,8-39 32 0 0,1 0 0 0 0,2 1-1 0 0,-3 53 1 0 0,9-83 350 0 0,0-2-312 0 0,0 0 0 0 0,0 1-1 0 0,0-1 1 0 0,0 0 0 0 0,0 1 0 0 0,1-1 0 0 0,-1 0 0 0 0,0 1 0 0 0,0-1 0 0 0,1 0-1 0 0,-1 0 1 0 0,0 1 0 0 0,0-1 0 0 0,1 0 0 0 0,-1 0 0 0 0,0 1 0 0 0,0-1-1 0 0,1 0 1 0 0,-1 0 0 0 0,0 0 0 0 0,1 0 0 0 0,-1 1 0 0 0,0-1 0 0 0,1 0-1 0 0,-1 0 1 0 0,1 0 0 0 0,7-4-56 0 0,1-1 0 0 0,-1 0 0 0 0,0 0 0 0 0,-1 0 0 0 0,14-14 0 0 0,33-39-6 0 0,-29 30 4 0 0,-14 16-1 0 0,146-154 0 0 0,-150 160 0 0 0,0 0 0 0 0,0 0 0 0 0,12-6 0 0 0,-16 10 0 0 0,-2 2 0 0 0,-1-1 0 0 0,0 1 0 0 0,0 0 0 0 0,0 0 0 0 0,1-1 0 0 0,-1 1 0 0 0,0 0 0 0 0,1 0 0 0 0,-1-1 0 0 0,0 1 0 0 0,0 0 0 0 0,1 0 0 0 0,-1 0 0 0 0,0 0 0 0 0,1 0 0 0 0,-1-1 0 0 0,0 1 0 0 0,1 0 0 0 0,-1 0 0 0 0,0 0 0 0 0,1 0 0 0 0,-1 0 0 0 0,1 0 0 0 0,-1 0 0 0 0,0 0 0 0 0,1 0 0 0 0,-1 0 0 0 0,0 0 0 0 0,1 1 0 0 0,-1-1 0 0 0,0 0 0 0 0,1 0 0 0 0,-1 0 0 0 0,0 0 0 0 0,0 0 0 0 0,1 1 0 0 0,-1-1 0 0 0,0 0 0 0 0,1 0 0 0 0,-1 1 0 0 0,0-1 0 0 0,0 0 0 0 0,1 0 0 0 0,-1 1 0 0 0,0-1 0 0 0,0 0 0 0 0,0 0 0 0 0,0 1 0 0 0,1-1 0 0 0,-1 0 0 0 0,0 1 0 0 0,0-1 0 0 0,0 1 0 0 0,0 0 0 0 0,5 8 18 0 0,0 0-1 0 0,-1 1 1 0 0,0 0 0 0 0,-1 0-1 0 0,0 0 1 0 0,2 13-1 0 0,5 16 791 0 0,-2-10 4 0 0,-5-17-991 0 0,0-1 0 0 0,0 0 0 0 0,1 0 0 0 0,0-1 1 0 0,1 1-1 0 0,10 15 0 0 0,-12-23 333 0 0,0 0 0 0 0,0 0 0 0 0,0-1 0 0 0,0 0 1 0 0,0 1-1 0 0,1-1 0 0 0,-1 0 0 0 0,1 0 0 0 0,6 1 0 0 0,-9-2-153 0 0,1 0 0 0 0,0 0 0 0 0,0 0 1 0 0,-1-1-1 0 0,1 1 0 0 0,0-1 0 0 0,0 1 0 0 0,0-1 0 0 0,0 0 0 0 0,0 1 0 0 0,0-1 0 0 0,-1 0 0 0 0,4-1 1 0 0,2 1-2 0 0,-4 1 0 0 0,15-4 0 0 0,4-4 0 0 0,-17 4-1 0 0,0 1 0 0 0,0-1 0 0 0,0-1 0 0 0,0 1 0 0 0,-1-1 1 0 0,0 1-1 0 0,1-1 0 0 0,-1-1 0 0 0,0 1 0 0 0,3-6 0 0 0,6-9 37 0 0,14-27 0 0 0,0-2 833 0 0,-13 28-376 0 0,119-163 131 0 0,-128 178-1223 0 0,0-1 1 0 0,1 1-1 0 0,10-7 0 0 0,-6 4-1208 0 0,-2 1 273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45 11975 0 0,'-1'0'267'0'0,"-12"-1"90"0"0,10 0-299 0 0,0 1 0 0 0,0 0 1 0 0,0 0-1 0 0,0 0 1 0 0,0 1-1 0 0,0-1 0 0 0,0 1 1 0 0,1-1-1 0 0,-1 1 1 0 0,0 0-1 0 0,0 0 1 0 0,-3 2-1 0 0,28 1 1303 0 0,271-24 3127 0 0,-128 4-2832 0 0,108 19-1086 0 0,-174 2-933 0 0,-92-4-42 0 0,3-1 171 0 0,0 0 0 0 0,16-1-1 0 0,-4-6-1528 0 0,-1-6-3423 0 0,-12 6-428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2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15663 0 0,'0'0'356'0'0,"0"0"50"0"0,0 0 20 0 0,0 0-42 0 0,-1 1-250 0 0,-1 2-133 0 0,0 0 1 0 0,-1 0-1 0 0,1 0 1 0 0,-1 0 0 0 0,0 0-1 0 0,0-1 1 0 0,0 0-1 0 0,0 1 1 0 0,0-1-1 0 0,-7 3 1 0 0,-13 10-5 0 0,10-5 3 0 0,1 1 0 0 0,0 1 0 0 0,0 0 0 0 0,1 1 0 0 0,1 0 0 0 0,0 0 0 0 0,0 1 0 0 0,-11 24 0 0 0,15-26 143 0 0,1 0 0 0 0,0 1 0 0 0,0-1 0 0 0,2 1 0 0 0,-1 0-1 0 0,-1 15 1 0 0,5-24-103 0 0,0 0-1 0 0,-1 0 0 0 0,2 0 1 0 0,-1-1-1 0 0,0 1 1 0 0,1 0-1 0 0,-1 0 0 0 0,1-1 1 0 0,0 1-1 0 0,0 0 0 0 0,1-1 1 0 0,-1 1-1 0 0,1-1 1 0 0,0 1-1 0 0,0-1 0 0 0,0 0 1 0 0,0 0-1 0 0,0 0 1 0 0,1 0-1 0 0,-1 0 0 0 0,1 0 1 0 0,0-1-1 0 0,0 1 0 0 0,0-1 1 0 0,7 4-1 0 0,-5-4 65 0 0,1 1 1 0 0,-1-1-1 0 0,1 0 0 0 0,0-1 0 0 0,0 0 1 0 0,0 0-1 0 0,0 0 0 0 0,0 0 0 0 0,0-1 1 0 0,0 0-1 0 0,0 0 0 0 0,0-1 0 0 0,-1 0 1 0 0,1 0-1 0 0,0 0 0 0 0,11-4 0 0 0,-2-1 284 0 0,1 0-1 0 0,-2-1 0 0 0,1-1 1 0 0,-1 0-1 0 0,14-10 0 0 0,-21 12-386 0 0,-1 1 1 0 0,1-1-1 0 0,-1-1 1 0 0,0 1-1 0 0,-1-1 0 0 0,0 0 1 0 0,0 0-1 0 0,0 0 0 0 0,-1-1 1 0 0,0 0-1 0 0,-1 0 0 0 0,5-14 1 0 0,-5 13-3 0 0,-1 0 1 0 0,0-1 0 0 0,0 1 0 0 0,-1-1 0 0 0,0 1 0 0 0,-1-1 0 0 0,0 0 0 0 0,-1 1-1 0 0,0-1 1 0 0,0 0 0 0 0,-4-11 0 0 0,5 18 2 0 0,-1 0 0 0 0,0 1-1 0 0,0-1 1 0 0,-1 0 0 0 0,1 1 0 0 0,0-1 0 0 0,-1 1-1 0 0,0-1 1 0 0,1 1 0 0 0,-1 0 0 0 0,0-1-1 0 0,0 1 1 0 0,0 0 0 0 0,-1 0 0 0 0,1 1 0 0 0,0-1-1 0 0,-5-2 1 0 0,3 2-65 0 0,0 1 1 0 0,0 0-1 0 0,0 0 0 0 0,0 0 0 0 0,0 0 0 0 0,0 0 1 0 0,-1 1-1 0 0,1 0 0 0 0,0 0 0 0 0,0 0 1 0 0,-5 1-1 0 0,-7 2-377 0 0,-1 1 0 0 0,1 1 1 0 0,0 0-1 0 0,-29 15 0 0 0,8-2-286 0 0,-28 12-2233 0 0,63-29-3180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2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120 215 10135 0 0,'0'0'231'0'0,"0"0"29"0"0,0 0 19 0 0,0 0 105 0 0,0 0 410 0 0,0 0 184 0 0,0 0 40 0 0,0 0-131 0 0,0 2-508 0 0,9 33 1486 0 0,-2-23-1721 0 0,-2-10-120 0 0,-3-2-27 0 0,4 3 50 0 0,1-1 0 0 0,-1 0 0 0 0,1-1 0 0 0,-1 0 0 0 0,1 0 0 0 0,-1 0 0 0 0,1 0 0 0 0,-1-1 0 0 0,1 0 1 0 0,0-1-1 0 0,-1 0 0 0 0,1 0 0 0 0,-1 0 0 0 0,1-1 0 0 0,8-3 0 0 0,10-4 327 0 0,0-2 0 0 0,35-22 0 0 0,-17 10-201 0 0,8-4-173 0 0,65-46 0 0 0,-91 57-1 0 0,-18 12-10 0 0,1 0 1 0 0,-1-1 0 0 0,-1 0-1 0 0,1-1 1 0 0,7-8-1 0 0,-14 14-26 0 0,1 0 0 0 0,-1-1 1 0 0,0 1-1 0 0,0 0 0 0 0,0 0 0 0 0,1-1 0 0 0,-1 1 0 0 0,0 0 0 0 0,0-1 0 0 0,0 1 0 0 0,0-1 0 0 0,0 1 1 0 0,0 0-1 0 0,0-1 0 0 0,0 1 0 0 0,0 0 0 0 0,0-1 0 0 0,0 1 0 0 0,0 0 0 0 0,0-1 0 0 0,0 1 0 0 0,0 0 1 0 0,0-1-1 0 0,0 1 0 0 0,-1 0 0 0 0,1-1 0 0 0,0 1 0 0 0,0 0 0 0 0,0-1 0 0 0,0 1 0 0 0,-1 0 0 0 0,1-1 1 0 0,-9-6-522 0 0,8 6 571 0 0,-3-1-34 0 0,-1-1 1 0 0,0 1 0 0 0,0 0 0 0 0,0 0-1 0 0,0 0 1 0 0,0 1 0 0 0,-1 0 0 0 0,1 0 0 0 0,0 0-1 0 0,-1 1 1 0 0,-5 0 0 0 0,-9 0-407 0 0,-31 5 1 0 0,15 1 314 0 0,0 1 0 0 0,1 2 0 0 0,0 1 1 0 0,0 2-1 0 0,1 2 0 0 0,1 0 0 0 0,0 3 1 0 0,1 0-1 0 0,-35 27 0 0 0,55-34 278 0 0,0 0 0 0 0,1 0 0 0 0,1 1 0 0 0,0 0 0 0 0,0 1 0 0 0,1 0 0 0 0,0 1 0 0 0,1 0 0 0 0,1 0 0 0 0,0 1 0 0 0,-9 25 0 0 0,15-36-132 0 0,0 0 1 0 0,1 0-1 0 0,-1 0 0 0 0,1 0 0 0 0,-1 0 0 0 0,1 0 0 0 0,0 0 0 0 0,0-1 0 0 0,0 1 1 0 0,0 0-1 0 0,1 0 0 0 0,-1 0 0 0 0,1 0 0 0 0,0 0 0 0 0,0 0 0 0 0,0 0 1 0 0,0-1-1 0 0,0 1 0 0 0,0 0 0 0 0,1-1 0 0 0,0 1 0 0 0,-1-1 0 0 0,1 0 0 0 0,0 1 1 0 0,0-1-1 0 0,0 0 0 0 0,0 0 0 0 0,1 0 0 0 0,3 3 0 0 0,1-1 69 0 0,1 0-1 0 0,-1 0 0 0 0,1-1 1 0 0,0 0-1 0 0,0 0 1 0 0,0-1-1 0 0,0 0 0 0 0,1 0 1 0 0,9 0-1 0 0,129 4 1713 0 0,-133-5-1902 0 0,-5-1-150 0 0,0 1 1 0 0,0 0-1 0 0,0 0 1 0 0,0 1-1 0 0,-1 0 1 0 0,14 5-1 0 0,-10-3-313 0 0,0 0-1 0 0,1-1 1 0 0,0 0 0 0 0,23 1-1 0 0,-18-4-1754 0 0,1-2-3150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2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10 105 13823 0 0,'0'0'315'0'0,"0"0"45"0"0,0 0 21 0 0,0 0-49 0 0,-1-1-220 0 0,-2-3-29 0 0,2 3 282 0 0,1 1 122 0 0,0 0 22 0 0,0 2-66 0 0,-3 15-401 0 0,2 1-1 0 0,0 0 1 0 0,2 20 0 0 0,0 17-44 0 0,-1 52 1380 0 0,1-40-708 0 0,0-56-670 0 0,-1-11 0 0 0,-1 1 0 0 0,1-1 0 0 0,0 0 0 0 0,0 1 0 0 0,0-1 0 0 0,0 0 0 0 0,0 1 0 0 0,1-1 0 0 0,-1 0 0 0 0,0 1 0 0 0,0-1 0 0 0,0 0 0 0 0,0 1 0 0 0,0-1 0 0 0,0 0 0 0 0,0 0 0 0 0,1 1 0 0 0,-1-1 0 0 0,0 0 0 0 0,0 0 0 0 0,0 1 0 0 0,1-1 0 0 0,-1 0 0 0 0,0 0 0 0 0,0 1 0 0 0,1-1 0 0 0,-1 0 0 0 0,0 0 0 0 0,0 0 0 0 0,1 0 0 0 0,-1 1 0 0 0,0-1 0 0 0,1 0 0 0 0,-1 0 0 0 0,0 0 0 0 0,1 0 0 0 0,-1 0 0 0 0,0 0 0 0 0,0 0 0 0 0,1 0 0 0 0,-1 0 0 0 0,0 0 0 0 0,1 0 0 0 0,-1 0 0 0 0,0 0 0 0 0,1 0 0 0 0,-1 0 0 0 0,0 0 0 0 0,1 0 0 0 0,-1-1 0 0 0,0 1 0 0 0,0 0 0 0 0,1 0 0 0 0,-1 0 0 0 0,1-1 0 0 0,5-1 160 0 0,0 0-1 0 0,0 0 1 0 0,0-1-1 0 0,0 0 1 0 0,-1 0 0 0 0,1-1-1 0 0,-1 1 1 0 0,0-1-1 0 0,6-5 1 0 0,6-8 101 0 0,17-22 1 0 0,2-1-333 0 0,-27 31 44 0 0,234-218 1937 0 0,-225 212-1792 0 0,0 0-126 0 0,26-17-1 0 0,-24 23-803 0 0,-18 8 304 0 0,-2 1-72 0 0,0 0-285 0 0,0 0-126 0 0,1 1-1121 0 0,7 5-4372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2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315 138 11975 0 0,'0'0'547'0'0,"2"-1"-11"0"0,22-5-181 0 0,-23 6 375 0 0,-1 0 242 0 0,0 0 42 0 0,20 1 2263 0 0,-14-2-3072 0 0,0 0 0 0 0,0-1 1 0 0,0 0-1 0 0,-1 0 0 0 0,1 0 0 0 0,0-1 1 0 0,-1 0-1 0 0,11-7 0 0 0,-6 1-126 0 0,1 0-1 0 0,12-15 0 0 0,8-7-95 0 0,-28 29 12 0 0,13-16-16 0 0,-11 11-17 0 0,-5 7 0 0 0,0 0-1 0 0,-1-1 0 0 0,1 1 1 0 0,0 0-1 0 0,-1-1 0 0 0,1 1 1 0 0,0 0-1 0 0,-1-1 0 0 0,1 1 1 0 0,0 0-1 0 0,-1 0 0 0 0,1 0 1 0 0,-1-1-1 0 0,1 1 0 0 0,-1 0 1 0 0,1 0-1 0 0,-1 0 0 0 0,1 0 1 0 0,-1 0-1 0 0,0 0 0 0 0,-2-1-15 0 0,-1 1 1 0 0,0 0-1 0 0,0 0 0 0 0,0 0 0 0 0,0 0 0 0 0,0 1 0 0 0,0 0 1 0 0,0 0-1 0 0,0 0 0 0 0,-5 2 0 0 0,-40 20-435 0 0,38-17 454 0 0,-40 23 35 0 0,1 2 0 0 0,2 2 0 0 0,2 2 0 0 0,-76 74 0 0 0,108-95 105 0 0,0 1-1 0 0,-15 21 0 0 0,25-31-53 0 0,0 1 1 0 0,1 0-1 0 0,0-1 0 0 0,0 1 0 0 0,0 1 0 0 0,1-1 0 0 0,-1 0 1 0 0,2 1-1 0 0,-1-1 0 0 0,-1 12 0 0 0,3-15 8 0 0,0-1 1 0 0,0 0-1 0 0,0 1 0 0 0,0-1 1 0 0,1 1-1 0 0,-1-1 0 0 0,1 0 0 0 0,0 1 1 0 0,-1-1-1 0 0,1 0 0 0 0,0 0 0 0 0,0 1 1 0 0,0-1-1 0 0,1 0 0 0 0,-1 0 0 0 0,3 3 1 0 0,-1-3-42 0 0,-1 1-1 0 0,1-1 1 0 0,0 0 0 0 0,0 0 0 0 0,0 0 0 0 0,0 0 0 0 0,1 0-1 0 0,-1-1 1 0 0,7 3 0 0 0,1-1-477 0 0,0-1-1 0 0,0 0 0 0 0,1-1 1 0 0,-1 0-1 0 0,23-1 0 0 0,-2-4-1054 0 0,1-2-20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2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21 342 15663 0 0,'0'0'356'0'0,"0"0"50"0"0,0 0 20 0 0,0 0-42 0 0,-7 7 1592 0 0,6-7-1876 0 0,1 0-1 0 0,0 0 0 0 0,-1 0 1 0 0,1 0-1 0 0,-1 0 1 0 0,1 1-1 0 0,-1-1 1 0 0,1 0-1 0 0,0 0 0 0 0,-1-1 1 0 0,1 1-1 0 0,-1 0 1 0 0,1 0-1 0 0,0 0 1 0 0,-1 0-1 0 0,1 0 0 0 0,-1 0 1 0 0,1 0-1 0 0,0-1 1 0 0,-1 1-1 0 0,1 0 0 0 0,0 0 1 0 0,-1-1-1 0 0,1 1 1 0 0,0 0-1 0 0,-1 0 1 0 0,1-1-1 0 0,0 1 0 0 0,-1 0 1 0 0,1-1-1 0 0,0 1 1 0 0,0 0-1 0 0,0-1 1 0 0,-1 1-1 0 0,1-1 0 0 0,0-1 24 0 0,-1 0-1 0 0,1 0 1 0 0,0 1-1 0 0,0-1 1 0 0,0 0-1 0 0,0 0 0 0 0,0 1 1 0 0,1-1-1 0 0,-1-2 1 0 0,2-3 64 0 0,0 1 0 0 0,0-1 1 0 0,1 1-1 0 0,3-9 0 0 0,5-1-101 0 0,1 0-1 0 0,0 0 0 0 0,1 1 1 0 0,18-17-1 0 0,65-49 104 0 0,-91 76-189 0 0,18-13-488 0 0,42-25 0 0 0,-54 36 345 0 0,1 1 0 0 0,0 1 1 0 0,0 0-1 0 0,0 1 0 0 0,0 0 0 0 0,16-3 0 0 0,-25 7 143 0 0,-1-1-1 0 0,0 1 1 0 0,0 0-1 0 0,1 0 1 0 0,-1 0-1 0 0,0 0 1 0 0,0 0-1 0 0,0 0 1 0 0,1 1-1 0 0,-1-1 1 0 0,0 1-1 0 0,0-1 1 0 0,0 1-1 0 0,0 0 1 0 0,0 0-1 0 0,0 0 1 0 0,0 0-1 0 0,0 0 1 0 0,0 0-1 0 0,0 1 1 0 0,0-1-1 0 0,-1 1 1 0 0,1-1-1 0 0,-1 1 1 0 0,1 0-1 0 0,-1-1 1 0 0,1 1-1 0 0,-1 0 1 0 0,0 0-1 0 0,0 0 1 0 0,0 0-1 0 0,0 0 1 0 0,0 0-1 0 0,0 3 1 0 0,1 2 0 0 0,-1 0 0 0 0,0 0 0 0 0,0 1 0 0 0,0-1 0 0 0,-1 0 1 0 0,0 0-1 0 0,-1 1 0 0 0,1-1 0 0 0,-4 10 0 0 0,0 1 0 0 0,-8 40 0 0 0,-30 82 0 0 0,40-134 0 0 0,0 1 0 0 0,1-1 0 0 0,-1 1 0 0 0,0 10 0 0 0,4 1-1353 0 0,3-13-142 0 0,-4-3 701 0 0,2 0-1230 0 0,6 1-22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2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7 13823 0 0,'0'0'315'0'0,"0"0"45"0"0,3-6 1909 0 0,-33 90-221 0 0,-62 188-1368 0 0,-75 221 1359 0 0,88-269-2102 0 0,65-183-42 0 0,-47 120 333 0 0,52-142-425 0 0,-1 0 1 0 0,0-1 0 0 0,-2 0-1 0 0,0 0 1 0 0,-1-1 0 0 0,-16 15-1 0 0,-4 2-2753 0 0,18-21 1416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3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43 179 17503 0 0,'-3'-1'235'0'0,"0"0"0"0"0,-1 0 0 0 0,1 0 0 0 0,0 0 0 0 0,-7 0 0 0 0,-6-1 2227 0 0,32 2-1926 0 0,1 0 1 0 0,-1-1-1 0 0,1 0 0 0 0,28-7 0 0 0,-14 2-145 0 0,280-65 957 0 0,-205 42-2353 0 0,162-22-1 0 0,-226 48-1377 0 0,-16 2-2625 0 0,-2 3-2074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3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6 15663 0 0,'0'0'356'0'0,"0"0"50"0"0,0 0 20 0 0,0 0-42 0 0,1-1-250 0 0,5-2-49 0 0,-5 2 280 0 0,-1 1 122 0 0,0 0 22 0 0,0 0 3 0 0,-13 8 512 0 0,-108 71 185 0 0,3-2-1298 0 0,113-74 89 0 0,-61 40 0 0 0,59-38 0 0 0,0 1 0 0 0,0-1 0 0 0,1 1 0 0 0,0 1 0 0 0,0-1 0 0 0,-9 15 0 0 0,10-9 0 0 0,4-1 0 0 0,2-7 0 0 0,0 0 0 0 0,0-1 0 0 0,1 1 0 0 0,-1 0 0 0 0,1-1 0 0 0,0 1 0 0 0,0-1 0 0 0,0 1 0 0 0,0-1 0 0 0,1 0 0 0 0,-1 0 0 0 0,1 0 0 0 0,0 0 0 0 0,5 4 0 0 0,0-1 0 0 0,1 0 0 0 0,-1-1 0 0 0,1 0 0 0 0,15 6 0 0 0,23 9 0 0 0,90 24 0 0 0,-122-41-61 0 0,-2 0 117 0 0,-1 0 1 0 0,1 0-1 0 0,-1 1 1 0 0,13 7-1 0 0,-22-10 17 0 0,-1 0-1 0 0,1 0 1 0 0,-1 1-1 0 0,0-1 1 0 0,1 1-1 0 0,-1 0 0 0 0,0 0 1 0 0,0 0-1 0 0,0 0 1 0 0,0 0-1 0 0,-1 0 1 0 0,1 0-1 0 0,0 1 0 0 0,-1-1 1 0 0,0 1-1 0 0,1-1 1 0 0,-1 1-1 0 0,0-1 1 0 0,0 1-1 0 0,-1 0 0 0 0,1 0 1 0 0,0-1-1 0 0,-1 1 1 0 0,0 4-1 0 0,1-3-70 0 0,-2 0-1 0 0,1 0 1 0 0,0 0-1 0 0,-1 0 0 0 0,0 0 1 0 0,0-1-1 0 0,0 1 1 0 0,0 0-1 0 0,0-1 1 0 0,-1 1-1 0 0,-3 5 1 0 0,1-4-3 0 0,0 0 1 0 0,0 0 0 0 0,-1 0 0 0 0,0-1 0 0 0,0 1-1 0 0,-7 4 1 0 0,-2 0 18 0 0,0 0 1 0 0,0-2-1 0 0,-1 1 0 0 0,0-2 1 0 0,-1 0-1 0 0,1 0 0 0 0,-24 3 1 0 0,0-1 559 0 0,0-3 1 0 0,-40 1 0 0 0,63-5-567 0 0,-7 1-147 0 0,1-1 0 0 0,0-2-1 0 0,0 0 1 0 0,-36-7 0 0 0,55 8-44 0 0,0-1 1 0 0,0 0-1 0 0,0 0 1 0 0,1-1-1 0 0,-1 1 1 0 0,0-1-1 0 0,1 1 0 0 0,-1-1 1 0 0,1 0-1 0 0,-3-2 1 0 0,-5-8-845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3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1182 10135 0 0,'0'0'231'0'0,"0"0"29"0"0,0 0 19 0 0,2-1 37 0 0,6-4 229 0 0,0 0 0 0 0,0 0 0 0 0,-1-1 0 0 0,0 0 1 0 0,0-1-1 0 0,-1 0 0 0 0,1 0 0 0 0,4-8 0 0 0,0 2 333 0 0,2-2 23 0 0,15-24 0 0 0,28-48 207 0 0,125-150 0 0 0,93-54-660 0 0,-132 141-448 0 0,43-42 0 0 0,-152 160 0 0 0,31-28 0 0 0,-64 60 0 0 0,0 0 0 0 0,0 0 0 0 0,0 0 0 0 0,0 0 0 0 0,0 0 0 0 0,0 0 0 0 0,0 0 0 0 0,0 0 0 0 0,0 0 0 0 0,0 0 0 0 0,0-1 0 0 0,0 1 0 0 0,0 0 0 0 0,0 0 0 0 0,0 0 0 0 0,1 0 0 0 0,-1 0 0 0 0,0 0 0 0 0,0 0 0 0 0,0 0 0 0 0,0 0 0 0 0,0 0 0 0 0,0 0 0 0 0,0 0 0 0 0,0 0 0 0 0,0 0-1 0 0,0 0 1 0 0,1 0 0 0 0,-1 0 0 0 0,0 0 0 0 0,0 0 0 0 0,0 0 0 0 0,0 0 0 0 0,0 0 0 0 0,0 0 0 0 0,0 0 0 0 0,0 0 0 0 0,0 0 0 0 0,0 0 0 0 0,1 0 0 0 0,-1 0 0 0 0,0 0 0 0 0,0 0 0 0 0,0 0 0 0 0,0 1 0 0 0,0-1 0 0 0,0 0 0 0 0,0 0 0 0 0,0 0 0 0 0,0 0 0 0 0,0 0 0 0 0,0 0 0 0 0,0 0 0 0 0,0 0 0 0 0,0 7 3 0 0,-5 8-69 0 0,-44 98-408 0 0,16-40-253 0 0,-37 120 0 0 0,57-146 764 0 0,-44 198 880 0 0,53-218-808 0 0,2 0 0 0 0,0 1 1 0 0,1-1-1 0 0,2 0 0 0 0,1 0 0 0 0,1 0 0 0 0,8 32 0 0 0,2-15 68 0 0,-6-23-183 0 0,4 22 0 0 0,-10-35-127 0 0,-1-7-563 0 0,0-1-257 0 0,0 0-58 0 0,0 0-12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3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19 172 13823 0 0,'-6'-6'675'0'0,"5"5"-501"0"0,0 0-1 0 0,0 0 1 0 0,0 0 0 0 0,0-1 0 0 0,0 1 0 0 0,0 0-1 0 0,0-1 1 0 0,0 1 0 0 0,0 0 0 0 0,1-1-1 0 0,-1 1 1 0 0,1-1 0 0 0,-2-2 0 0 0,3 3-96 0 0,-1 0 1 0 0,0 0-1 0 0,0 0 1 0 0,0 0-1 0 0,1 0 1 0 0,-1 0-1 0 0,0 0 1 0 0,1 0-1 0 0,-1 0 1 0 0,1 0-1 0 0,-1 0 1 0 0,1 0-1 0 0,0 0 1 0 0,-1 0 0 0 0,1 1-1 0 0,0-1 1 0 0,0 0-1 0 0,-1 0 1 0 0,1 1-1 0 0,0-1 1 0 0,0 1-1 0 0,0-1 1 0 0,1 0-1 0 0,8-4 211 0 0,-1 0 0 0 0,1 1 0 0 0,1 0-1 0 0,-1 1 1 0 0,14-3 0 0 0,-4 1 26 0 0,294-66 2361 0 0,-297 68-2696 0 0,100-10-2132 0 0,-76 10 102 0 0,-19 1 516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13 10135 0 0,'-12'-12'1008'0'0,"11"12"-1006"0"0,0 0 0 0 0,0 0-1 0 0,1 0 1 0 0,-1 0 0 0 0,0 0-1 0 0,0 0 1 0 0,0 0 0 0 0,1 1-1 0 0,-1-1 1 0 0,0 0-1 0 0,1 0 1 0 0,-1 1 0 0 0,0-1-1 0 0,1 1 1 0 0,-1-1 0 0 0,0 1-1 0 0,1-1 1 0 0,-1 1 0 0 0,1-1-1 0 0,-1 1 1 0 0,0-1 0 0 0,1 1-1 0 0,0-1 1 0 0,-1 1 0 0 0,1 0-1 0 0,-1 0 1 0 0,1-1-1 0 0,0 1 1 0 0,-1 0 0 0 0,1 0-1 0 0,-1 2-4 0 0,-3 5-132 0 0,1-1-1 0 0,0 1 1 0 0,0 1 0 0 0,1-1-1 0 0,0 0 1 0 0,0 1-1 0 0,-1 10 1 0 0,3 64-1568 0 0,0-30 1367 0 0,-31 253 3141 0 0,26-271-2544 0 0,-36 227 1481 0 0,-19 160-1340 0 0,35-253-402 0 0,32-272 1883 0 0,0 58-1922 0 0,1-1-1 0 0,3 1 1 0 0,1 1 0 0 0,2 0-1 0 0,24-50 1 0 0,-33 84-187 0 0,1-1 0 0 0,0 1 0 0 0,8-10 0 0 0,-12 17 180 0 0,0 1 0 0 0,0-1 0 0 0,0 0 1 0 0,1 1-1 0 0,0-1 0 0 0,-1 1 0 0 0,1 0 1 0 0,0 0-1 0 0,0 0 0 0 0,0 0 0 0 0,0 1 1 0 0,0-1-1 0 0,1 1 0 0 0,5-2 0 0 0,-7 3 93 0 0,0 0-1 0 0,0 1 1 0 0,1-1-1 0 0,-1 1 1 0 0,-1-1-1 0 0,1 1 1 0 0,0 0-1 0 0,0-1 1 0 0,0 1-1 0 0,0 0 1 0 0,0 1 0 0 0,-1-1-1 0 0,1 0 1 0 0,0 0-1 0 0,-1 1 1 0 0,1-1-1 0 0,1 3 1 0 0,4 3 282 0 0,-1 1 1 0 0,8 11 0 0 0,17 33-210 0 0,-9-16-97 0 0,43 56-1 0 0,-60-86-26 0 0,-1-1 15 0 0,0-1 0 0 0,-1 1 0 0 0,0 0 0 0 0,0 0 0 0 0,0 1-1 0 0,3 7 1 0 0,-5-10 149 0 0,0 1 0 0 0,0-1 0 0 0,0 0 0 0 0,0 1 0 0 0,-1-1-1 0 0,1 1 1 0 0,-1-1 0 0 0,0 1 0 0 0,0-1 0 0 0,0 1 0 0 0,-1-1 0 0 0,0 7-1 0 0,-8 16-420 0 0,-2-3-4354 0 0,4-10-795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3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374 207 10135 0 0,'0'0'231'0'0,"0"0"29"0"0,-2 9 257 0 0,0-3-391 0 0,1-5 267 0 0,1-1 106 0 0,0 0 11 0 0,0 0 2 0 0,0 0 0 0 0,0 1-354 0 0,1-1-1 0 0,-1 1 1 0 0,1-1-1 0 0,-1 1 1 0 0,1-1 0 0 0,0 1-1 0 0,-1-1 1 0 0,1 1-1 0 0,-1-1 1 0 0,1 1-1 0 0,0-1 1 0 0,1 1-1 0 0,0-2-9 0 0,0 0 0 0 0,0 0 0 0 0,0 0 0 0 0,0 0 1 0 0,1 0-1 0 0,-2 0 0 0 0,1 0 0 0 0,0-1 0 0 0,0 1 0 0 0,0-1 0 0 0,0 0 0 0 0,-1 1 0 0 0,1-1 0 0 0,-1 0 0 0 0,0 0 0 0 0,1 0 0 0 0,-1 0 0 0 0,0 0 0 0 0,0 0 0 0 0,0 0 0 0 0,0 0 0 0 0,0-4 0 0 0,1 1-117 0 0,-1-1-1 0 0,1 0 1 0 0,-2 0 0 0 0,1 1-1 0 0,0-1 1 0 0,-1 0-1 0 0,0 0 1 0 0,-2-7-1 0 0,0-17-65 0 0,1 18 28 0 0,0-1 0 0 0,-4-18 0 0 0,5 29-91 0 0,-1-1-1 0 0,0 1 1 0 0,1 0 0 0 0,-1-1-1 0 0,0 1 1 0 0,0 0 0 0 0,-1-1-1 0 0,1 1 1 0 0,0 0-1 0 0,-1 0 1 0 0,0 0 0 0 0,1 0-1 0 0,-1 0 1 0 0,0 1 0 0 0,0-1-1 0 0,0 0 1 0 0,-4-2 0 0 0,4 3 84 0 0,-1 1 1 0 0,1-1-1 0 0,-1 0 1 0 0,1 1-1 0 0,-1-1 1 0 0,1 1-1 0 0,-1 0 1 0 0,1 0-1 0 0,-1 0 1 0 0,1 0-1 0 0,-1 0 1 0 0,1 1-1 0 0,-1-1 1 0 0,0 1-1 0 0,-2 0 1 0 0,-6 3-180 0 0,1 0 0 0 0,-13 7-1 0 0,14-6-106 0 0,-10 6 351 0 0,0 0 1 0 0,1 2 0 0 0,1 0 0 0 0,0 0 0 0 0,-18 19 0 0 0,-68 85 511 0 0,95-108-563 0 0,1 1 0 0 0,0-1 0 0 0,0 1 0 0 0,1 0 0 0 0,0 1 0 0 0,1-1 0 0 0,-5 14 0 0 0,8-14 72 0 0,2-9-36 0 0,1-1 0 0 0,-1 1 0 0 0,0-1 0 0 0,1 1 0 0 0,-1-1-1 0 0,1 1 1 0 0,-1-1 0 0 0,1 0 0 0 0,-1 1 0 0 0,1-1 0 0 0,-1 0 0 0 0,1 1-1 0 0,-1-1 1 0 0,1 0 0 0 0,0 0 0 0 0,-1 1 0 0 0,1-1 0 0 0,-1 0 0 0 0,1 0-1 0 0,0 0 1 0 0,0 0 0 0 0,-1 0 34 0 0,8 2 37 0 0,0-1 0 0 0,0 0 0 0 0,-1-1 0 0 0,1 0 0 0 0,0 0 0 0 0,0 0 0 0 0,0-1 1 0 0,0-1-1 0 0,-1 1 0 0 0,1-1 0 0 0,14-6 0 0 0,5-3-462 0 0,47-28 0 0 0,-55 29 21 0 0,31-17 1045 0 0,-57 33-546 0 0,7-6-124 0 0,-1 1 0 0 0,0 0 1 0 0,0 0-1 0 0,1 0 0 0 0,-1-1 0 0 0,1 1 0 0 0,-1 0 0 0 0,1 0 0 0 0,-1 0 0 0 0,1 0 1 0 0,0 0-1 0 0,-1 0 0 0 0,1 0 0 0 0,0 0 0 0 0,0 0 0 0 0,0 0 0 0 0,0 0 0 0 0,0 0 0 0 0,0 0 1 0 0,0 1-1 0 0,0-1 0 0 0,0 0 0 0 0,0 0 0 0 0,1 1 0 0 0,-1 0-115 0 0,1-1 0 0 0,-1 0 0 0 0,1 1 0 0 0,-1-1 0 0 0,1 0 0 0 0,0 1 0 0 0,-1-1 0 0 0,1 0 0 0 0,0 0 0 0 0,0 0 0 0 0,0 0 0 0 0,0 0 0 0 0,0 0 0 0 0,0 0 0 0 0,1 1 0 0 0,8 2-4694 0 0,5 0-1476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3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21 396 19351 0 0,'0'0'439'0'0,"-8"-6"1225"0"0,7 4-1595 0 0,-1 0 1 0 0,1-1-1 0 0,0 1 1 0 0,-1-1-1 0 0,1 1 1 0 0,0 0-1 0 0,0-1 1 0 0,1 0-1 0 0,-1 1 1 0 0,0-1 0 0 0,1 0-1 0 0,0 1 1 0 0,-1-1-1 0 0,1 0 1 0 0,1-3-1 0 0,-1 1 14 0 0,1 1 0 0 0,0-1-1 0 0,0 1 1 0 0,1 0 0 0 0,0 0 0 0 0,-1 0-1 0 0,1 0 1 0 0,5-7 0 0 0,2-1-42 0 0,1 0 1 0 0,0 0 0 0 0,1 1-1 0 0,17-15 1 0 0,14-9-42 0 0,2 2 0 0 0,56-32 0 0 0,-66 46 0 0 0,1 2 0 0 0,1 0 0 0 0,68-19 0 0 0,-99 34-12 0 0,0 1 1 0 0,-1 0-1 0 0,1 0 0 0 0,0 1 1 0 0,9-1-1 0 0,-13 1-19 0 0,0 0-1 0 0,-1 0 1 0 0,1 1 0 0 0,0-1 0 0 0,0 0-1 0 0,0 0 1 0 0,0 0 0 0 0,-1 1-1 0 0,1-1 1 0 0,0 0 0 0 0,0 1 0 0 0,-1-1-1 0 0,1 1 1 0 0,0-1 0 0 0,0 1-1 0 0,-1-1 1 0 0,1 1 0 0 0,-1-1 0 0 0,1 1-1 0 0,0-1 1 0 0,-1 1 0 0 0,1 0 0 0 0,-1 0-1 0 0,0-1 1 0 0,1 1 0 0 0,-1 0-1 0 0,1 0 1 0 0,-1-1 0 0 0,0 1 0 0 0,0 0-1 0 0,1 0 1 0 0,-1 0 0 0 0,0-1-1 0 0,0 1 1 0 0,0 0 0 0 0,0 0 0 0 0,0 0-1 0 0,0 0 1 0 0,0 0 0 0 0,0-1-1 0 0,-1 2 1 0 0,0 5-51 0 0,-1 1 0 0 0,0-1 0 0 0,0 0 0 0 0,-1-1 0 0 0,0 1 1 0 0,0 0-1 0 0,-6 8 0 0 0,-34 45 166 0 0,16-25-121 0 0,-46 67 37 0 0,66-88 0 0 0,7-13 0 0 0,-1-1 0 0 0,1 1 0 0 0,0 0 0 0 0,0-1 0 0 0,0 1 0 0 0,0-1 0 0 0,0 1 0 0 0,0 0 0 0 0,0-1 0 0 0,0 1 0 0 0,0 0 0 0 0,0-1 0 0 0,0 1 0 0 0,1-1 0 0 0,-1 2 0 0 0,1-1-53 0 0,0 0 0 0 0,0 0 0 0 0,-1 0 1 0 0,1 0-1 0 0,0-1 0 0 0,0 1 0 0 0,0 0 0 0 0,0 0 0 0 0,1-1 0 0 0,-1 1 0 0 0,0-1 0 0 0,0 1 0 0 0,0-1 0 0 0,0 1 0 0 0,1-1 1 0 0,-1 0-1 0 0,0 1 0 0 0,0-1 0 0 0,1 0 0 0 0,-1 0 0 0 0,0 0 0 0 0,1 0 0 0 0,1-1 0 0 0,32-4-1466 0 0,-33 4 1459 0 0,25-5-963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3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91 367 17503 0 0,'0'0'399'0'0,"0"0"60"0"0,-1 2 21 0 0,-12 25 107 0 0,11-22-456 0 0,1 0-1 0 0,-2-1 0 0 0,1 1 1 0 0,-1-1-1 0 0,1 1 1 0 0,-1-1-1 0 0,0 0 1 0 0,-1 0-1 0 0,1 0 1 0 0,-5 4-1 0 0,7-8-56 0 0,1 1-1 0 0,-1-1 1 0 0,0 1-1 0 0,1-1 1 0 0,-1 0 0 0 0,0 1-1 0 0,0-1 1 0 0,1 0-1 0 0,-1 0 1 0 0,0 1-1 0 0,0-1 1 0 0,1 0-1 0 0,-1 0 1 0 0,0 0 0 0 0,0 0-1 0 0,1 0 1 0 0,-1 0-1 0 0,0 0 1 0 0,0 0-1 0 0,1 0 1 0 0,-1-1-1 0 0,0 1 1 0 0,0 0-1 0 0,1 0 1 0 0,-1-1 0 0 0,0 1-1 0 0,1 0 1 0 0,-1-1-1 0 0,0 1 1 0 0,1-1-1 0 0,-1 1 1 0 0,0-1-1 0 0,0 0 1 0 0,-1-1-57 0 0,1 0 1 0 0,-1 0-1 0 0,1 0 0 0 0,-1 0 0 0 0,1 0 0 0 0,0 0 1 0 0,0 0-1 0 0,-1-4 0 0 0,0 0-17 0 0,1-1 0 0 0,0 1 0 0 0,1-1 0 0 0,0 1 0 0 0,0-1 0 0 0,0 1 0 0 0,1 0 0 0 0,2-11 0 0 0,1-1 0 0 0,11-31 0 0 0,-8 32-166 0 0,0 0 0 0 0,1 1 0 0 0,0 0 0 0 0,1 0 0 0 0,1 1 0 0 0,1 0 0 0 0,0 0 0 0 0,1 1 0 0 0,1 1 0 0 0,0 0 0 0 0,28-21 0 0 0,-25 23 297 0 0,-1 0-1 0 0,1 2 1 0 0,1 0-1 0 0,0 1 1 0 0,0 0-1 0 0,0 2 0 0 0,1 0 1 0 0,0 1-1 0 0,0 0 1 0 0,0 2-1 0 0,1 0 1 0 0,-1 1-1 0 0,29 1 1 0 0,-45 1-123 0 0,1 0 1 0 0,0 0-1 0 0,-1 0 1 0 0,1 1 0 0 0,0-1-1 0 0,-1 1 1 0 0,1 0-1 0 0,-1 0 1 0 0,1 0-1 0 0,-1 0 1 0 0,1 0-1 0 0,-1 0 1 0 0,0 1 0 0 0,1-1-1 0 0,-1 1 1 0 0,0 0-1 0 0,0-1 1 0 0,0 1-1 0 0,0 0 1 0 0,2 4-1 0 0,-3-4-8 0 0,0 0-1 0 0,0 1 0 0 0,0-1 1 0 0,0 0-1 0 0,-1 1 0 0 0,1-1 1 0 0,-1 1-1 0 0,1-1 1 0 0,-1 1-1 0 0,0 0 0 0 0,0-1 1 0 0,0 1-1 0 0,0-1 0 0 0,-1 1 1 0 0,1-1-1 0 0,-1 1 0 0 0,1-1 1 0 0,-1 1-1 0 0,0-1 0 0 0,0 0 1 0 0,-2 4-1 0 0,-6 12 1 0 0,-1-1 0 0 0,-1-1 0 0 0,0 1 0 0 0,-25 26 0 0 0,14-21 0 0 0,-1 0 0 0 0,-35 24 0 0 0,38-31 0 0 0,-25 13 0 0 0,37-23 0 0 0,0-1 0 0 0,-1-1 0 0 0,1 0 0 0 0,-1 0 0 0 0,1 0 0 0 0,-14 1 0 0 0,0 0-322 0 0,18-2-295 0 0,-1-1 0 0 0,0 0-1 0 0,0-1 1 0 0,0 1 0 0 0,1-1 0 0 0,-1 0-1 0 0,-6-1 1 0 0,-2-3-6203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3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16 15663 0 0,'0'0'356'0'0,"0"-2"50"0"0,1-11 347 0 0,-1 13-734 0 0,0 0-1 0 0,0 0 1 0 0,0 0 0 0 0,0 0 0 0 0,-1 0-1 0 0,1 0 1 0 0,0 0 0 0 0,0 0 0 0 0,0 1-1 0 0,0-1 1 0 0,0 0 0 0 0,0 0 0 0 0,0 0 0 0 0,0 0-1 0 0,0 0 1 0 0,0 0 0 0 0,0 0 0 0 0,0 0-1 0 0,0 0 1 0 0,0 0 0 0 0,0 0 0 0 0,0 0-1 0 0,0 0 1 0 0,0 0 0 0 0,0 0 0 0 0,-1 0-1 0 0,1 0 1 0 0,0 0 0 0 0,0 0 0 0 0,0 0-1 0 0,0 0 1 0 0,0 0 0 0 0,0 0 0 0 0,0 0-1 0 0,0 0 1 0 0,0 0 0 0 0,0 0 0 0 0,0 0-1 0 0,0 0 1 0 0,0 0 0 0 0,0 0 0 0 0,0-1-1 0 0,0 1 1 0 0,0 0 0 0 0,0 0 0 0 0,-1 0 0 0 0,1 0-1 0 0,0 0 1 0 0,0 0 0 0 0,0 0 0 0 0,0 0-1 0 0,0 0 1 0 0,0 0 0 0 0,0 0 0 0 0,0 0-1 0 0,0 0 1 0 0,0 0 0 0 0,0 0 0 0 0,0 0-1 0 0,0 0 1 0 0,0 0 0 0 0,0-1 0 0 0,0 1-1 0 0,0 0 1 0 0,0 0 0 0 0,0 0 0 0 0,0 0-1 0 0,0 0 1 0 0,-11 20 1361 0 0,7-12-1809 0 0,-77 165 429 0 0,-38 72 0 0 0,96-202 0 0 0,-114 231 0 0 0,118-222-650 0 0,17-44-342 0 0,0 0 0 0 0,1 0 0 0 0,-1 0 0 0 0,1 10 0 0 0,1-15-1054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331 219 11975 0 0,'0'0'267'0'0,"0"0"42"0"0,0 0 17 0 0,0 0-28 0 0,2-1-196 0 0,2 0-18 0 0,0 0 1 0 0,0 0 0 0 0,0-1 0 0 0,0 1 0 0 0,-1-1 0 0 0,1 0 0 0 0,-1 0 0 0 0,1-1-1 0 0,-1 1 1 0 0,0-1 0 0 0,0 1 0 0 0,0-1 0 0 0,0 0 0 0 0,0 0 0 0 0,-1-1-1 0 0,3-3 1 0 0,7-11 714 0 0,3-8 306 0 0,-14 24-1027 0 0,-1 0-1 0 0,1 0 1 0 0,-1 0 0 0 0,1 0 0 0 0,-1 0 0 0 0,0 0 0 0 0,0 0 0 0 0,0 0 0 0 0,0 1 0 0 0,0-1 0 0 0,0 0 0 0 0,-1 0-1 0 0,1 0 1 0 0,-1-2 0 0 0,-2-4 96 0 0,0 0 0 0 0,0 1 0 0 0,0-1-1 0 0,-1 1 1 0 0,0 0 0 0 0,-1 0 0 0 0,0 0-1 0 0,0 1 1 0 0,-8-9 0 0 0,11 13-178 0 0,-1 0 0 0 0,1 0 0 0 0,-1 0 0 0 0,0 0 0 0 0,1 1 0 0 0,-1-1 0 0 0,0 1 1 0 0,0 0-1 0 0,0-1 0 0 0,0 1 0 0 0,0 1 0 0 0,0-1 0 0 0,0 0 0 0 0,-1 1 0 0 0,1 0 0 0 0,0-1 0 0 0,0 1 0 0 0,0 1 1 0 0,-1-1-1 0 0,1 0 0 0 0,0 1 0 0 0,0-1 0 0 0,0 1 0 0 0,0 0 0 0 0,0 0 0 0 0,-5 3 0 0 0,-1 1 4 0 0,-1 1 0 0 0,2 1 0 0 0,-1-1 0 0 0,1 2 0 0 0,0-1 0 0 0,-11 13 0 0 0,2-2 0 0 0,-23 24 0 0 0,3 1 0 0 0,1 1 0 0 0,-35 61 0 0 0,69-103 0 0 0,0 1 0 0 0,0-1 0 0 0,1 1 0 0 0,0 0 0 0 0,-1 0 0 0 0,1 0 0 0 0,0 0 0 0 0,1 0 0 0 0,-1 0 0 0 0,0 0 0 0 0,1 0 0 0 0,0 0 0 0 0,-1 4 0 0 0,4 3 0 0 0,-2-8 40 0 0,0-1-1 0 0,1 0 0 0 0,-1 0 1 0 0,1 1-1 0 0,-1-1 1 0 0,1 0-1 0 0,-1 0 1 0 0,1-1-1 0 0,-1 1 1 0 0,1 0-1 0 0,0 0 0 0 0,-1-1 1 0 0,1 1-1 0 0,0-1 1 0 0,0 0-1 0 0,-1 1 1 0 0,1-1-1 0 0,0 0 0 0 0,0 0 1 0 0,0 0-1 0 0,-1 0 1 0 0,4-1-1 0 0,3 0 205 0 0,1 0 0 0 0,0-1 0 0 0,9-2 0 0 0,4-3-199 0 0,-1-1 0 0 0,-1 0 0 0 0,23-14 0 0 0,66-46-60 0 0,-109 68 15 0 0,0 0 0 0 0,0 0 0 0 0,0-1 0 0 0,0 1 0 0 0,0 0 0 0 0,0 0 0 0 0,0 0 0 0 0,0 0 0 0 0,0 0 0 0 0,1 0 0 0 0,-1 0 0 0 0,0 0 0 0 0,0 0 0 0 0,0 0 0 0 0,0-1 0 0 0,0 1 0 0 0,0 0 0 0 0,1 0 0 0 0,-1 0 0 0 0,0 0 0 0 0,0 0 0 0 0,0 0 0 0 0,0 0 0 0 0,0 0 0 0 0,0 0 0 0 0,1 0 0 0 0,-1 0 0 0 0,0 0 0 0 0,0 0 0 0 0,0 0 0 0 0,0 0 0 0 0,0 1 0 0 0,0-1 0 0 0,1 0 0 0 0,-1 0 0 0 0,0 0 0 0 0,0 0 0 0 0,0 0 0 0 0,0 0 0 0 0,0 0 0 0 0,1 0 0 0 0,-2 7 0 0 0,-4 6 0 0 0,-1-2 4 0 0,-1-1-1 0 0,0-1 1 0 0,-1 1 0 0 0,0-1-1 0 0,-14 12 1 0 0,-10 12-427 0 0,6-4-1208 0 0,25-28 411 0 0,1-1-253 0 0,0 0-51 0 0,14-2-1968 0 0,0 0 1756 0 0,25-9 1 0 0,-28 7 1147 0 0,28-9-1460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10135 0 0,'0'0'464'0'0,"0"0"-9"0"0,0 0-155 0 0,0 0 443 0 0,0 0 227 0 0,0 0 44 0 0,0 0 8 0 0,0 0 2 0 0,0 0 0 0 0,0-2 0 0 0,0-4-687 0 0,0-1 0 0 0,1 1-1 0 0,-1-1 1 0 0,1 1 0 0 0,1 0 0 0 0,-1-1-1 0 0,1 1 1 0 0,1 0 0 0 0,-1 0-1 0 0,6-9 1 0 0,-2 3-220 0 0,1 0 0 0 0,0 1 1 0 0,1 0-1 0 0,0 0 0 0 0,1 1 0 0 0,0 0 0 0 0,1 0 0 0 0,0 1 0 0 0,0 0 1 0 0,1 1-1 0 0,0 0 0 0 0,1 1 0 0 0,23-11 0 0 0,-28 14-117 0 0,1 1 0 0 0,0 1 0 0 0,-1-1 0 0 0,1 1 0 0 0,0 1 0 0 0,15-2 0 0 0,-21 3 0 0 0,0 0 0 0 0,-1 0 0 0 0,1 0 0 0 0,0 0 0 0 0,-1 0 0 0 0,1 0 0 0 0,0 1 0 0 0,-1-1 0 0 0,1 1 0 0 0,0-1 0 0 0,-1 1 0 0 0,1 0 0 0 0,-1 0 0 0 0,1-1 0 0 0,-1 1 0 0 0,0 0 0 0 0,1 0 0 0 0,-1 0 0 0 0,0 1 0 0 0,0-1 0 0 0,0 0 0 0 0,1 0 0 0 0,-1 1 0 0 0,-1-1 0 0 0,1 0 0 0 0,0 1 0 0 0,0-1 0 0 0,0 1 0 0 0,-1-1 0 0 0,1 1 0 0 0,-1 0 0 0 0,1-1 0 0 0,-1 1 0 0 0,0 0 0 0 0,1-1 0 0 0,-1 1 0 0 0,0 0 0 0 0,0-1 0 0 0,-1 4 0 0 0,1 1 0 0 0,0 0 0 0 0,-1 0-1 0 0,0 1 1 0 0,0-1 0 0 0,-1 0 0 0 0,0 0-1 0 0,0 0 1 0 0,0-1 0 0 0,-5 8-1 0 0,-2 4-15 0 0,-21 25 0 0 0,20-28-1171 0 0,-19 31 1 0 0,29-44 674 0 0,0-1-818 0 0,0 1-3440 0 0,3 7-1474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294 311 15663 0 0,'0'0'356'0'0,"0"0"50"0"0,0 0 20 0 0,0 0-42 0 0,-1 1-250 0 0,-3 2-1 0 0,0 0 1 0 0,0 0 0 0 0,0 0 0 0 0,0-1 0 0 0,-1 0 0 0 0,1 0 0 0 0,-1 0 0 0 0,1 0 0 0 0,-1-1 0 0 0,0 1 0 0 0,0-1 0 0 0,1 0-1 0 0,-1-1 1 0 0,0 1 0 0 0,0-1 0 0 0,0 0 0 0 0,0-1 0 0 0,-7 0 0 0 0,-8-2 256 0 0,1-1-1 0 0,0 0 1 0 0,-24-10-1 0 0,31 10-214 0 0,0-1 0 0 0,1 0-1 0 0,-18-11 1 0 0,26 14-62 0 0,-1 0 0 0 0,1-1 0 0 0,0 1 0 0 0,1-1 0 0 0,-1 0-1 0 0,0 0 1 0 0,-2-3 0 0 0,4 4-85 0 0,0 0 0 0 0,0 1 0 0 0,0-1 0 0 0,1 0 0 0 0,-1 1-1 0 0,0-1 1 0 0,1 0 0 0 0,-1 0 0 0 0,1 0 0 0 0,0 0 0 0 0,0 0 0 0 0,0 1 0 0 0,0-1-1 0 0,0 0 1 0 0,0-3 0 0 0,2-3-28 0 0,1-1 0 0 0,-1 1 0 0 0,2 0 0 0 0,-1 0 0 0 0,1 1 0 0 0,0-1 0 0 0,1 1 0 0 0,-1 0 0 0 0,1 0 0 0 0,1 0 0 0 0,0 0 0 0 0,0 1 0 0 0,0 0 0 0 0,13-9 0 0 0,-3 3 0 0 0,0 1 0 0 0,1 1 0 0 0,0 1 0 0 0,1 0 0 0 0,28-9 0 0 0,-17 8-159 0 0,1 1 1 0 0,61-9-1 0 0,-76 17-10 0 0,-1 0 1 0 0,1 0 0 0 0,-1 2-1 0 0,1 0 1 0 0,-1 0-1 0 0,1 1 1 0 0,-1 1 0 0 0,24 8-1 0 0,-34-9 169 0 0,0-1 0 0 0,1 1 0 0 0,-1 0 0 0 0,0 1 0 0 0,0-1 0 0 0,-1 1 0 0 0,1 0 0 0 0,0 0 0 0 0,-1 0 0 0 0,0 0 0 0 0,4 5 0 0 0,3 8 0 0 0,-10-12 0 0 0,-1-1 0 0 0,1 0 0 0 0,0 1 0 0 0,-1-1 0 0 0,1 0 0 0 0,-1 0 0 0 0,0 1 0 0 0,1-1 0 0 0,-2 0 0 0 0,1 0 0 0 0,0 0 0 0 0,-1 0 0 0 0,1 0 0 0 0,-1 0 0 0 0,0-1 0 0 0,0 1 0 0 0,0 0 0 0 0,0-1 0 0 0,0 1 0 0 0,-4 1 0 0 0,-6 7 0 0 0,0-1 0 0 0,-21 12 0 0 0,28-18 0 0 0,-262 151-1952 0 0,203-118-312 0 0,52-30-2034 0 0,1-4-1316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20 13823 0 0,'0'0'630'0'0,"1"-1"-13"0"0,1 0-509 0 0,-2 1-99 0 0,1-1 1 0 0,-1 1-1 0 0,1-1 0 0 0,0 1 1 0 0,-1-1-1 0 0,1 1 0 0 0,-1-1 1 0 0,1 0-1 0 0,-1 1 0 0 0,1-1 1 0 0,-1 0-1 0 0,0 1 0 0 0,1-1 1 0 0,-1 0-1 0 0,0 0 0 0 0,0 1 1 0 0,0-1-1 0 0,1 0 0 0 0,-1 0 1 0 0,0 0-1 0 0,0 1 0 0 0,0-2 1 0 0,0 1 366 0 0,0 1 113 0 0,-2 1-419 0 0,0-1 0 0 0,0 1 0 0 0,1 0 0 0 0,-1 0 0 0 0,0 1 0 0 0,1-1 0 0 0,-1 0 0 0 0,1 1 0 0 0,-1-1 0 0 0,1 0 0 0 0,0 1 0 0 0,0 0 0 0 0,-1-1 0 0 0,0 3 0 0 0,-1 0-3 0 0,-37 52-67 0 0,2 1 0 0 0,-46 94 0 0 0,51-89 0 0 0,-24 43 38 0 0,-74 140 367 0 0,106-201 378 0 0,18-33-619 0 0,0 0 1 0 0,1 0-1 0 0,0 1 1 0 0,-6 19-1 0 0,-3 10-1416 0 0,14-39-184 0 0,1-2-78 0 0,0 0-20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81 6447 0 0,'3'-8'306'0'0,"-1"5"-261"0"0,-1 0-1 0 0,-1-1 1 0 0,1 1 0 0 0,0 0 0 0 0,-1-1 0 0 0,0 1-1 0 0,0-4 1 0 0,0 4-23 0 0,0-1-1 0 0,0 1 1 0 0,1 0-1 0 0,-1-1 1 0 0,1 1 0 0 0,1-4-1 0 0,-1 6 376 0 0,0 0 1 0 0,0-1-1 0 0,0 1 1 0 0,0-1-1 0 0,0 1 1 0 0,0 0-1 0 0,1 0 1 0 0,-1 0-1 0 0,1 0 0 0 0,-1 0 1 0 0,2-1-1 0 0,-2 2-293 0 0,0 0-1 0 0,0 0 0 0 0,0 1 0 0 0,0-1 1 0 0,-1 0-1 0 0,1 1 0 0 0,0-1 0 0 0,0 0 1 0 0,0 1-1 0 0,-1-1 0 0 0,1 1 1 0 0,0-1-1 0 0,-1 1 0 0 0,1 0 0 0 0,0-1 1 0 0,-1 1-1 0 0,1 0 0 0 0,-1-1 0 0 0,1 1 1 0 0,-1 0-1 0 0,1 0 0 0 0,-1-1 1 0 0,1 1-1 0 0,-1 0 0 0 0,0 0 0 0 0,0 0 1 0 0,1 0-1 0 0,-1-1 0 0 0,0 1 0 0 0,0 0 1 0 0,0 1-1 0 0,2 30 721 0 0,-3-30-741 0 0,0 15 307 0 0,-1 1 0 0 0,-1 0 0 0 0,-1-1-1 0 0,-10 30 1 0 0,-33 66 999 0 0,38-94-1139 0 0,-13 27 533 0 0,-48 73 1 0 0,-41 36-733 0 0,58-82-29 0 0,-19 17-22 0 0,47-68-54 0 0,21-18-93 0 0,2-3-904 0 0,2-1-385 0 0,2-2-78 0 0,7-10-20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145 337 10135 0 0,'-2'0'464'0'0,"-30"6"160"0"0,-41 10 824 0 0,36-8-768 0 0,56-28 688 0 0,5 2-709 0 0,1 0 1 0 0,1 1-1 0 0,31-15 0 0 0,9-5 288 0 0,67-34 752 0 0,-59 33-838 0 0,-9 7-557 0 0,117-40 0 0 0,-171 67-221 0 0,0 2 0 0 0,0-1 0 0 0,0 1 1 0 0,0 1-1 0 0,0 0 0 0 0,0 0 0 0 0,0 1 0 0 0,1 1 0 0 0,-1 0 0 0 0,0 0 0 0 0,15 5 0 0 0,-21-5-47 0 0,0 0 1 0 0,-1 1-1 0 0,1 0 0 0 0,-1 0 0 0 0,1 0 1 0 0,-1 1-1 0 0,0-1 0 0 0,0 1 0 0 0,0 0 1 0 0,0 0-1 0 0,-1 1 0 0 0,1-1 0 0 0,-1 1 1 0 0,0-1-1 0 0,0 1 0 0 0,0 0 0 0 0,0 0 1 0 0,-1 1-1 0 0,1-1 0 0 0,-1 0 0 0 0,0 1 0 0 0,-1-1 1 0 0,1 1-1 0 0,-1 0 0 0 0,0 0 0 0 0,0-1 1 0 0,0 1-1 0 0,-1 6 0 0 0,0-4-36 0 0,0-1 0 0 0,-1 1 0 0 0,1-1 0 0 0,-2 1 0 0 0,1-1 0 0 0,-1 1 0 0 0,0-1 0 0 0,0 0 0 0 0,-1 0 0 0 0,1 0 0 0 0,-1 0 0 0 0,-6 8 0 0 0,-5 6 0 0 0,-2-1 0 0 0,-18 19 0 0 0,-6 8 0 0 0,16-16 0 0 0,-2-1 0 0 0,-49 43 0 0 0,53-55 0 0 0,1 0 0 0 0,-2-2 0 0 0,0-1 0 0 0,-43 20 0 0 0,8-10-655 0 0,-89 24-1 0 0,115-40-898 0 0,-1-1 1 0 0,0-2-1 0 0,0-1 0 0 0,-51-1 0 0 0,60-5-3902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13823 0 0,'0'0'630'0'0,"0"0"-13"0"0,0 0-320 0 0,0 0 105 0 0,0 0 87 0 0,2 0 20 0 0,4-3-449 0 0,-1 1-1 0 0,1-1 1 0 0,-1 1-1 0 0,1-2 1 0 0,-1 1-1 0 0,0 0 1 0 0,0-1-1 0 0,6-6 1 0 0,12-8 12 0 0,167-128-72 0 0,34-23 0 0 0,-221 167 3 0 0,37-21 616 0 0,-36 21-517 0 0,0 0 1 0 0,1 0-1 0 0,-1 0 0 0 0,0 1 0 0 0,0 0 1 0 0,1 0-1 0 0,8-1 0 0 0,-13 2-85 0 0,1 0-1 0 0,0 0 1 0 0,0 0-1 0 0,-1 1 1 0 0,1-1-1 0 0,0 0 1 0 0,-1 0 0 0 0,1 0-1 0 0,0 1 1 0 0,-1-1-1 0 0,1 0 1 0 0,0 0-1 0 0,-1 1 1 0 0,1-1-1 0 0,-1 1 1 0 0,1-1 0 0 0,0 1-1 0 0,-1-1 1 0 0,1 1-1 0 0,-1-1 1 0 0,0 1-1 0 0,1-1 1 0 0,-1 1-1 0 0,1-1 1 0 0,-1 1-1 0 0,0 0 1 0 0,1-1 0 0 0,-1 1-1 0 0,0 0 1 0 0,0-1-1 0 0,0 1 1 0 0,1 0-1 0 0,-1-1 1 0 0,0 1-1 0 0,0 0 1 0 0,0 0-1 0 0,0 0 1 0 0,0 3-20 0 0,0 1-1 0 0,-1-1 1 0 0,1 0-1 0 0,-1 0 1 0 0,-2 5-1 0 0,-2 9 4 0 0,-2 0-1 0 0,-1 0 1 0 0,0 0-1 0 0,-11 16 1 0 0,-48 65 12 0 0,31-48 50 0 0,30-42 131 0 0,0 1 0 0 0,1-1-1 0 0,0 1 1 0 0,1 0 0 0 0,-1 1-1 0 0,2-1 1 0 0,-5 20 0 0 0,8-27-348 0 0,0 0 0 0 0,0 0 1 0 0,0 0-1 0 0,1 0 0 0 0,-1 0 1 0 0,1 0-1 0 0,-1 0 0 0 0,2 3 1 0 0,-1-5 142 0 0,0 0 0 0 0,0 0 0 0 0,1 0 0 0 0,-1 0 0 0 0,0 0 0 0 0,0 0 0 0 0,0 0 0 0 0,1-1 0 0 0,-1 1 0 0 0,0 0 0 0 0,1-1 0 0 0,-1 0 0 0 0,2 1 0 0 0,0 0 14 0 0,2 1-182 0 0,0 0 0 0 0,-1 0 0 0 0,1-1 0 0 0,0 0 0 0 0,0 0 0 0 0,0 0 0 0 0,6 0 0 0 0,1-1-332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441 116 11975 0 0,'0'0'267'0'0,"-1"-1"42"0"0,-5-4-118 0 0,1-1-1 0 0,-1 0 0 0 0,-6-9 0 0 0,7 8-198 0 0,-1-1 0 0 0,-13-11-1 0 0,12 12 9 0 0,-1 2-1 0 0,1-1 0 0 0,-1 1 0 0 0,0 0 0 0 0,-1 1 1 0 0,1 0-1 0 0,-11-4 0 0 0,15 7 5 0 0,0 0 0 0 0,-1 0 0 0 0,1 0 0 0 0,0 1 0 0 0,0-1 0 0 0,0 1 0 0 0,-1 0 0 0 0,1 0 1 0 0,0 1-1 0 0,0-1 0 0 0,0 1 0 0 0,0 0 0 0 0,0 0 0 0 0,0 0 0 0 0,0 1 0 0 0,0-1 0 0 0,0 1 0 0 0,-6 4 0 0 0,-4 4 132 0 0,1 0 1 0 0,0 1-1 0 0,1 1 1 0 0,0 0-1 0 0,-11 14 1 0 0,-48 73 896 0 0,48-64-916 0 0,21-33-117 0 0,-4 6 0 0 0,0 1 0 0 0,0 0 0 0 0,1 0 0 0 0,0 1 0 0 0,-4 13 0 0 0,8-22 3 0 0,1-1-1 0 0,0 0 1 0 0,0 0-1 0 0,0 1 1 0 0,-1-1-1 0 0,1 0 1 0 0,0 1-1 0 0,0-1 1 0 0,0 0-1 0 0,0 1 1 0 0,0-1-1 0 0,0 0 1 0 0,0 1-1 0 0,0-1 1 0 0,0 0-1 0 0,0 1 1 0 0,0-1-1 0 0,0 0 1 0 0,0 1-1 0 0,0-1 1 0 0,0 0-1 0 0,0 0 1 0 0,0 1-1 0 0,0-1 1 0 0,0 0-1 0 0,0 1 1 0 0,1-1-1 0 0,-1 0 1 0 0,0 1-1 0 0,0-1 1 0 0,0 0 0 0 0,1 0-1 0 0,-1 1 1 0 0,0-1-1 0 0,0 0 1 0 0,0 0-1 0 0,1 1 1 0 0,-1-1-1 0 0,0 0 1 0 0,1 0-1 0 0,-1 0 1 0 0,6-1 334 0 0,4-3-56 0 0,0 1 1 0 0,-1-2-1 0 0,0 1 1 0 0,0-1-1 0 0,0-1 1 0 0,0 0-1 0 0,-1 0 1 0 0,11-10-1 0 0,0-4 204 0 0,-13 13-330 0 0,0 0-1 0 0,1 1 1 0 0,11-9 0 0 0,-10 9-144 0 0,2-1-9 0 0,1-1 0 0 0,8-9-1 0 0,-19 17-1 0 0,0 0 0 0 0,1-1 0 0 0,-1 1 0 0 0,0 0 0 0 0,0 0 0 0 0,1-1 0 0 0,-1 1 0 0 0,0 0 0 0 0,0 0 0 0 0,0 0 0 0 0,1 0 0 0 0,-1-1 0 0 0,0 1 0 0 0,1 0 0 0 0,-1 0 0 0 0,0 0 0 0 0,0 0 0 0 0,1 0 0 0 0,-1 0 0 0 0,0 0 0 0 0,1 0 0 0 0,-1 0 0 0 0,0 0 0 0 0,0 0 0 0 0,1 0 0 0 0,-1 0 0 0 0,0 0 0 0 0,1 0 0 0 0,-1 0 0 0 0,0 0 0 0 0,0 0 0 0 0,1 0 0 0 0,-1 1 0 0 0,0-1 0 0 0,1 0 0 0 0,-1 0 0 0 0,0 0 0 0 0,0 0 0 0 0,0 0 0 0 0,1 1 0 0 0,-1-1 0 0 0,0 0 0 0 0,0 0 0 0 0,0 1 0 0 0,1-1 0 0 0,-1 0 0 0 0,0 0 0 0 0,0 1 0 0 0,0-1 0 0 0,0 0 0 0 0,0 0 0 0 0,0 1 0 0 0,1-1 0 0 0,-1 0 0 0 0,0 1 0 0 0,0-1 0 0 0,0 0 0 0 0,0 0 0 0 0,0 1 0 0 0,0-1 0 0 0,0 0 0 0 0,0 1 0 0 0,0-1 0 0 0,1 6-160 0 0,1 0 0 0 0,-1-1-1 0 0,0 1 1 0 0,0 0 0 0 0,-1 0-1 0 0,1 0 1 0 0,-2 9 0 0 0,2 37-550 0 0,5-31 710 0 0,-6-20 0 0 0,0-1 0 0 0,0 1 0 0 0,0 0 0 0 0,0-1 0 0 0,1 1 0 0 0,-1-1-1 0 0,0 1 1 0 0,1 0 0 0 0,-1-1 0 0 0,0 1 0 0 0,1-1 0 0 0,-1 1 0 0 0,0-1 0 0 0,1 1 0 0 0,-1-1-1 0 0,1 1 1 0 0,-1-1 0 0 0,1 0 0 0 0,0 1 0 0 0,-1-1 0 0 0,1 0 0 0 0,-1 1 0 0 0,1-1 0 0 0,-1 0 0 0 0,1 0-1 0 0,1 1 1 0 0,0-1-69 0 0,7 4-421 0 0,0 0 0 0 0,0 0 0 0 0,18 4 0 0 0,-16-5-554 0 0,-2 2-4096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11975 0 0,'0'0'267'0'0,"-1"0"42"0"0,-8 0-124 0 0,-1 0-1 0 0,1 1 0 0 0,0 0 0 0 0,0 0 1 0 0,0 1-1 0 0,0 0 0 0 0,0 0 1 0 0,-14 7-1 0 0,-165 78 933 0 0,176-81-955 0 0,0 1-1 0 0,1 0 1 0 0,0 1 0 0 0,0 0-1 0 0,1 1 1 0 0,0 0-1 0 0,0 1 1 0 0,1 0 0 0 0,-15 20-1 0 0,4 1 463 0 0,1 1 0 0 0,-20 46 0 0 0,30-56-548 0 0,0 0 0 0 0,2 1 0 0 0,0 0 0 0 0,2 1 0 0 0,0-1 0 0 0,2 1 0 0 0,-1 29 0 0 0,4-42-72 0 0,0 0-1 0 0,1-1 1 0 0,0 1-1 0 0,1 0 1 0 0,0 0-1 0 0,1 0 1 0 0,0-1-1 0 0,1 0 1 0 0,7 17-1 0 0,-9-23-19 0 0,0-1 0 0 0,1 1 0 0 0,-1 0 0 0 0,1 0 0 0 0,-1-1-1 0 0,1 0 1 0 0,0 1 0 0 0,1-1 0 0 0,-1 0 0 0 0,0 0 0 0 0,1-1-1 0 0,0 1 1 0 0,-1-1 0 0 0,1 0 0 0 0,0 0 0 0 0,0 0 0 0 0,0 0-1 0 0,1-1 1 0 0,-1 0 0 0 0,0 0 0 0 0,1 0 0 0 0,-1 0 0 0 0,0-1-1 0 0,1 1 1 0 0,-1-1 0 0 0,6-1 0 0 0,29-6-1323 0 0,-13-1-3331 0 0,-7-3-944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15663 0 0,'0'0'356'0'0,"0"0"50"0"0,-9 0 404 0 0,8 0-805 0 0,1 0 1 0 0,-1 0-1 0 0,0 0 0 0 0,1 0 0 0 0,-1 0 0 0 0,0 0 0 0 0,1 0 1 0 0,-1 0-1 0 0,1 0 0 0 0,-1 0 0 0 0,0 1 0 0 0,1-1 0 0 0,-1 0 1 0 0,0 0-1 0 0,1 1 0 0 0,-1-1 0 0 0,1 0 0 0 0,-1 1 0 0 0,1-1 1 0 0,-1 1-1 0 0,1-1 0 0 0,-1 1 0 0 0,1-1 0 0 0,-1 1 0 0 0,1-1 1 0 0,0 1-1 0 0,-1-1 0 0 0,0 2 0 0 0,1-1-7 0 0,-16 16 2 0 0,9-7 0 0 0,1 0 0 0 0,0 1-1 0 0,1-1 1 0 0,-7 23 0 0 0,1-6 72 0 0,-12 30 872 0 0,-35 78 1009 0 0,22-66-2041 0 0,-3-1 0 0 0,-54 71 0 0 0,92-138-628 0 0,1-1-857 0 0,0 0-379 0 0,4-5-80 0 0,16-20-15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107 142 13823 0 0,'0'0'315'0'0,"0"0"45"0"0,0 0 21 0 0,0 0-49 0 0,1 0-220 0 0,39-4 514 0 0,-31 3-234 0 0,1 0 0 0 0,0 0 1 0 0,0-1-1 0 0,-1 0 1 0 0,12-5-1 0 0,45-15 810 0 0,-40 15-1207 0 0,27-13 0 0 0,-15 3 993 0 0,55-15 0 0 0,-82 28-988 0 0,10-2 0 0 0,-1 1 0 0 0,36-5 0 0 0,-51 10 0 0 0,0-1 0 0 0,1 1 0 0 0,-1 0 0 0 0,0 0 0 0 0,0 1 0 0 0,0 0 0 0 0,0 0 0 0 0,0 0 0 0 0,0 0 0 0 0,0 1 0 0 0,0-1 0 0 0,-1 1 0 0 0,1 1 0 0 0,-1-1 0 0 0,1 1 0 0 0,6 5 0 0 0,-10-7 0 0 0,1 0 0 0 0,-1 0 0 0 0,0 1 0 0 0,0-1 0 0 0,0 1 0 0 0,0-1 0 0 0,0 1 0 0 0,-1-1 0 0 0,1 1 0 0 0,0-1 0 0 0,-1 1 0 0 0,1 0 0 0 0,-1 0 0 0 0,1-1 0 0 0,-1 1 0 0 0,0 0 0 0 0,0 0 0 0 0,0-1 0 0 0,0 1 0 0 0,0 0 0 0 0,0 0 0 0 0,0-1 0 0 0,0 1 0 0 0,-1 0 0 0 0,1-1 0 0 0,-1 1 0 0 0,0 0 0 0 0,1-1 0 0 0,-1 1 0 0 0,-1 1 0 0 0,-3 6 0 0 0,0-1 0 0 0,0 0 0 0 0,-1 0 0 0 0,-8 8 0 0 0,10-12 0 0 0,-12 13 0 0 0,0-2 0 0 0,-1 0 0 0 0,-1 0 0 0 0,0-2 0 0 0,-38 21 0 0 0,-108 43 0 0 0,122-59 0 0 0,-80 28 0 0 0,69-15-1384 0 0,51-30 942 0 0,43 6 276 0 0,-29-8 166 0 0,-1 0 0 0 0,0-1 0 0 0,1 0 0 0 0,11-5 0 0 0,23-3 0 0 0,2-2 0 0 0,-33 8 0 0 0,28-5 0 0 0,-37 8 163 0 0,0 1 0 0 0,0-1-1 0 0,0 1 1 0 0,0 1 0 0 0,12 1-1 0 0,-16-2-109 0 0,0 1-1 0 0,0 0 1 0 0,0 0 0 0 0,0 0-1 0 0,0 0 1 0 0,0 0 0 0 0,0 0-1 0 0,0 0 1 0 0,0 1-1 0 0,0-1 1 0 0,-1 1 0 0 0,1-1-1 0 0,0 1 1 0 0,-1 0 0 0 0,0 0-1 0 0,1 0 1 0 0,-1-1 0 0 0,2 5-1 0 0,-1-1-51 0 0,-1-1 0 0 0,1 1 1 0 0,-1 0-1 0 0,0 0 0 0 0,-1 0 0 0 0,1-1 0 0 0,-1 1 0 0 0,0 0 1 0 0,0 0-1 0 0,0 0 0 0 0,-1 0 0 0 0,0 0 0 0 0,0 0 0 0 0,-1 5 1 0 0,-4 7-3 0 0,0 1 1 0 0,-11 21-1 0 0,14-32 40 0 0,0-1 0 0 0,-1 0 0 0 0,0 0 0 0 0,0 0 0 0 0,0-1 0 0 0,-1 0 0 0 0,0 1 0 0 0,0-1 0 0 0,0-1 0 0 0,0 1 0 0 0,-1-1 0 0 0,0 0 0 0 0,0 0 0 0 0,0-1 0 0 0,0 1 0 0 0,-9 2 0 0 0,-18 10-646 0 0,-7-2 919 0 0,-2-1-1 0 0,1-2 1 0 0,-2-2-1 0 0,-54 5 0 0 0,40 0-1868 0 0,50-13 1485 0 0,5-1-298 0 0,2 0-118 0 0,0 0-22 0 0,0 0-2 0 0,1-3 316 0 0,1 1-1 0 0,-1 0 1 0 0,0 0-1 0 0,1 0 1 0 0,-1 0 0 0 0,1 0-1 0 0,0 0 1 0 0,-1 1-1 0 0,4-4 1 0 0,-4 5-104 0 0,15-13-3998 0 0,4 1-1316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15663 0 0,'-10'0'1188'0'0,"6"2"-1160"0"0,0 1-1 0 0,0-1 0 0 0,0 0 0 0 0,1 1 1 0 0,-1 0-1 0 0,1 0 0 0 0,0 0 0 0 0,0 0 1 0 0,0 1-1 0 0,0-1 0 0 0,0 1 0 0 0,1 0 1 0 0,0 0-1 0 0,0 0 0 0 0,0 0 0 0 0,0 0 1 0 0,0 0-1 0 0,1 0 0 0 0,0 1 0 0 0,-2 5 1 0 0,2-2-26 0 0,0-1 1 0 0,0 1-1 0 0,0 0 1 0 0,1-1-1 0 0,0 1 1 0 0,1-1-1 0 0,0 1 1 0 0,0-1-1 0 0,0 1 1 0 0,1-1-1 0 0,5 13 1 0 0,0-5 247 0 0,1 0 0 0 0,1 0 0 0 0,0-1 0 0 0,1-1 0 0 0,0 0 1 0 0,20 19-1 0 0,82 63 364 0 0,-10-10-155 0 0,-88-72-224 0 0,-1 1 1 0 0,-1 0-1 0 0,0 1 1 0 0,19 32-1 0 0,-25-37-233 0 0,-1 1 1 0 0,0 0-1 0 0,-1-1 0 0 0,0 2 0 0 0,-1-1 0 0 0,0 0 0 0 0,1 17 1 0 0,-3-18-4 0 0,-1-1 1 0 0,0 0 0 0 0,0 1 0 0 0,-1-1 0 0 0,-1 1 0 0 0,1-1 0 0 0,-1 0-1 0 0,-1 0 1 0 0,-6 15 0 0 0,-7 10-222 0 0,-2-1-1 0 0,-1 0 1 0 0,-1-2-1 0 0,-2 0 1 0 0,-1-2-1 0 0,-49 49 1 0 0,48-56 617 0 0,-1-1 1 0 0,-2-1-1 0 0,-49 29 1 0 0,-91 35-1437 0 0,147-74 673 0 0,-24 7-175 0 0,29-12 491 0 0,0 0 1 0 0,1 2 0 0 0,-18 10 0 0 0,31-17-674 0 0,12 1-1259 0 0,4-3 961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59 10135 0 0,'0'0'231'0'0,"0"0"29"0"0,-1 1 19 0 0,-4 0-149 0 0,-17 11 26 0 0,14-7 977 0 0,-3 3 4518 0 0,11-6-3021 0 0,9-3-1392 0 0,23-7-375 0 0,38-13 0 0 0,-39 10-888 0 0,44-9 0 0 0,21 9 30 0 0,11-2-74 0 0,-101 12-164 0 0,1 0 0 0 0,-1 0 1 0 0,11 1-1 0 0,-4 1-1692 0 0,-15 1 1413 0 0,-8 9-742 0 0,0-1-1 0 0,0 0 0 0 0,-1 0 1 0 0,-22 14-1 0 0,8-6-792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85 10135 0 0,'-5'-2'157'0'0,"4"1"-75"0"0,-1 0 0 0 0,1 1-1 0 0,0 0 1 0 0,-1-1 0 0 0,1 1-1 0 0,0 0 1 0 0,-1-1 0 0 0,1 1-1 0 0,0 0 1 0 0,-1 0 0 0 0,1 0-1 0 0,-3 1 1 0 0,2-1 661 0 0,2 0 227 0 0,17 1 1339 0 0,-8 1-1986 0 0,80 5 1120 0 0,0-5 0 0 0,1-3 0 0 0,144-21 0 0 0,-160 11-419 0 0,84-24 0 0 0,-148 31-1024 0 0,-3-1 0 0 0,-7-1-64 0 0,-1 5 12 0 0,0 0-1 0 0,1 1 1 0 0,-1-1-1 0 0,0 0 1 0 0,0 1 0 0 0,0-1-1 0 0,0 1 1 0 0,0-1-1 0 0,0 1 1 0 0,0 0 0 0 0,0-1-1 0 0,0 1 1 0 0,0 0-1 0 0,0 0 1 0 0,0 0-1 0 0,0 0 1 0 0,0 0 0 0 0,0 0-1 0 0,0 0 1 0 0,0 0-1 0 0,-1 0 1 0 0,-24 5-1506 0 0,22-4 1081 0 0,-41 9-2520 0 0,23-4 1462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15663 0 0,'0'0'356'0'0,"0"0"50"0"0,-1 2 20 0 0,-31 38-209 0 0,-59 58-1 0 0,8-10-117 0 0,56-56 19 0 0,2 0-1 0 0,1 2 1 0 0,2 1 0 0 0,-27 55-1 0 0,38-65-11 0 0,1 0-1 0 0,1 1 1 0 0,1 0-1 0 0,1 0 1 0 0,2 1-1 0 0,1-1 1 0 0,-3 52-1 0 0,8-43 382 0 0,0-20-463 0 0,0 1 0 0 0,-2-1 1 0 0,0 0-1 0 0,-4 21 0 0 0,5-34-86 0 0,-1 0 0 0 0,1 0-1 0 0,-1 0 1 0 0,0 0 0 0 0,1 0 0 0 0,-1 0 0 0 0,0 0-1 0 0,-1 0 1 0 0,1 0 0 0 0,0 0 0 0 0,0 0-1 0 0,-1-1 1 0 0,1 1 0 0 0,-1-1 0 0 0,0 1-1 0 0,1-1 1 0 0,-1 1 0 0 0,0-1 0 0 0,0 0 0 0 0,0 0-1 0 0,0 0 1 0 0,0 0 0 0 0,0 0 0 0 0,0 0-1 0 0,0-1 1 0 0,0 1 0 0 0,0-1 0 0 0,-1 1-1 0 0,1-1 1 0 0,0 0 0 0 0,0 0 0 0 0,0 0-1 0 0,-3 0 1 0 0,3 0-679 0 0,2 0-230 0 0,0 0-42 0 0,0 0-10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13823 0 0,'-2'1'630'0'0,"-32"15"321"0"0,25-13-738 0 0,0 1 1 0 0,1 1-1 0 0,-16 9 1 0 0,-39 38 158 0 0,3 3 1 0 0,-64 73-1 0 0,97-97-372 0 0,0 0 0 0 0,-34 56 0 0 0,57-82 114 0 0,1 1-1 0 0,1-1 0 0 0,-1 1 1 0 0,1 0-1 0 0,0 0 0 0 0,0 0 1 0 0,1 0-1 0 0,0 0 0 0 0,0 0 1 0 0,0 0-1 0 0,1 8 0 0 0,0-10-36 0 0,1 0 0 0 0,-1-1 0 0 0,1 1 0 0 0,0 0 0 0 0,0-1 0 0 0,0 1 0 0 0,0-1 0 0 0,1 1 0 0 0,-1-1 0 0 0,1 0 0 0 0,0 1 0 0 0,0-1 0 0 0,1 0 0 0 0,-1 0-1 0 0,0-1 1 0 0,1 1 0 0 0,0 0 0 0 0,-1-1 0 0 0,1 0 0 0 0,4 3 0 0 0,5 2 213 0 0,1 0 0 0 0,-1-1-1 0 0,1-1 1 0 0,0 0 0 0 0,1-1 0 0 0,-1 0-1 0 0,1-1 1 0 0,27 3 0 0 0,-6-3-103 0 0,0-3-1 0 0,50-4 1 0 0,-63 2-41 0 0,0-1 1 0 0,0-2-1 0 0,-1 0 0 0 0,1-1 1 0 0,-1-1-1 0 0,35-17 0 0 0,-47 20-86 0 0,1-1 1 0 0,-1-1-1 0 0,-1 0 0 0 0,1 0 0 0 0,-1-1 1 0 0,0 0-1 0 0,-1 0 0 0 0,1 0 0 0 0,-1-1 0 0 0,-1 0 1 0 0,0-1-1 0 0,0 0 0 0 0,0 0 0 0 0,-1 0 1 0 0,-1 0-1 0 0,5-14 0 0 0,-6 13-116 0 0,-2 1-1 0 0,1 0 1 0 0,-1-1 0 0 0,-1 1-1 0 0,1-1 1 0 0,-2 1-1 0 0,1-1 1 0 0,-1 1 0 0 0,-4-13-1 0 0,0 1-216 0 0,-1-1-1 0 0,-17-37 1 0 0,20 52 239 0 0,-1-1 1 0 0,0 1-1 0 0,-1 0 0 0 0,1 1 0 0 0,-1-1 0 0 0,-1 1 1 0 0,1 0-1 0 0,-1 0 0 0 0,0 1 0 0 0,0-1 1 0 0,-1 1-1 0 0,1 1 0 0 0,-1-1 0 0 0,0 1 0 0 0,-1 1 1 0 0,1-1-1 0 0,-15-4 0 0 0,20 8-158 0 0,0 0 1 0 0,1 0-1 0 0,-1 0 0 0 0,0 0 1 0 0,0 0-1 0 0,1 0 0 0 0,-1 1 0 0 0,0-1 1 0 0,1 0-1 0 0,-1 1 0 0 0,0 0 1 0 0,1-1-1 0 0,-1 1 0 0 0,1 0 0 0 0,-1 0 1 0 0,1 0-1 0 0,-1 0 0 0 0,-1 1 1 0 0,2 4-2720 0 0,-1 16-3568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 13823 0 0,'0'0'630'0'0,"0"0"-13"0"0,-1 1-320 0 0,-211 325 781 0 0,17 11-148 0 0,149-252-930 0 0,-58 119 0 0 0,-5 59-2131 0 0,89-213 1854 0 0,12-31-582 0 0,1-9-3200 0 0,6-9-279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9 334 13823 0 0,'0'0'630'0'0,"0"0"-13"0"0,0 1-393 0 0,-4 22-196 0 0,3-19-29 0 0,0-1 1 0 0,0 1 0 0 0,0 0-1 0 0,1 0 1 0 0,0 8-1 0 0,2 3 1 0 0,2-11 0 0 0,-2-2 0 0 0,1 0 17 0 0,-1 0 0 0 0,0 0-1 0 0,0 0 1 0 0,1 0 0 0 0,-1 0-1 0 0,1 0 1 0 0,0 0 0 0 0,-1-1 0 0 0,1 1-1 0 0,0-1 1 0 0,0 0 0 0 0,0 0-1 0 0,0 0 1 0 0,0 0 0 0 0,0-1 0 0 0,0 1-1 0 0,0-1 1 0 0,1 0 0 0 0,-1 0-1 0 0,4 0 1 0 0,6-1 304 0 0,-1-1 0 0 0,1-1 0 0 0,21-7 0 0 0,-14 4 4 0 0,95-32 758 0 0,128-62 0 0 0,-104 40-1105 0 0,58-26-384 0 0,-5-9-3390 0 0,-131 62 2262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13823 0 0,'0'0'630'0'0,"0"0"-13"0"0,1 2-393 0 0,1 1-222 0 0,1 1-1 0 0,-1 0 1 0 0,0 0-1 0 0,0 0 1 0 0,-1 1 0 0 0,1-1-1 0 0,-1 0 1 0 0,0 1-1 0 0,0-1 1 0 0,0 1 0 0 0,-1 4-1 0 0,1 11 99 0 0,-1 24-1 0 0,-1-22 158 0 0,-41 455 2078 0 0,-39-4-2270 0 0,43-264 73 0 0,36-197 90 0 0,0 0-328 0 0,0 1 1 0 0,-1 0 0 0 0,-1-1-1 0 0,-5 15 1 0 0,8-25-480 0 0,1-2-286 0 0,0 0-126 0 0,0 0-847 0 0,0 0-3280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6 10135 0 0,'2'-4'662'0'0,"-2"4"-617"0"0,0 0 0 0 0,0 0 0 0 0,0 0 0 0 0,0 0-1 0 0,0 0 1 0 0,0 0 0 0 0,0 0 0 0 0,0 0 0 0 0,0 0-1 0 0,0 0 1 0 0,0 0 0 0 0,0 0 0 0 0,0-1 0 0 0,0 1-1 0 0,0 0 1 0 0,0 0 0 0 0,0 0 0 0 0,0 0 0 0 0,0 0-1 0 0,0 0 1 0 0,0 0 0 0 0,0 0 0 0 0,0 0 0 0 0,0 0-1 0 0,0 0 1 0 0,0 0 0 0 0,0 0 0 0 0,0 0 0 0 0,-11 11 819 0 0,1 1 0 0 0,1 1 1 0 0,-16 26-1 0 0,-20 49 259 0 0,22-42-597 0 0,-105 234-109 0 0,85-182 269 0 0,-32 64-127 0 0,-133 207-1 0 0,182-332-558 0 0,-1-2 0 0 0,-2-1 0 0 0,-1-1 0 0 0,-38 31 0 0 0,65-61 0 0 0,-1 0 0 0 0,1 0 0 0 0,-1 0 0 0 0,-6 2 0 0 0,-3-1 0 0 0,9-6 0 0 0,3 1 0 0 0,0 0 0 0 0,0 1 0 0 0,0 0 0 0 0,0-1 0 0 0,0 0 0 0 0,0 1 0 0 0,0-1 0 0 0,0 1 0 0 0,0-1 0 0 0,0 0 0 0 0,0 0 0 0 0,1 0 0 0 0,-1 0 0 0 0,0 1 0 0 0,1-1 0 0 0,-1 0 0 0 0,0 0 0 0 0,1 0 0 0 0,-1 0 0 0 0,1 0 0 0 0,-1-3 0 0 0,1 2 0 0 0,-1 0 0 0 0,1 0 0 0 0,0-1 0 0 0,0 1 0 0 0,0 0 0 0 0,0 0 0 0 0,1 0 0 0 0,-1-1 0 0 0,1 1 0 0 0,0-2 0 0 0,3-6 0 0 0,-1 1 0 0 0,2 1 0 0 0,9-16 0 0 0,-14 24 0 0 0,16-25-199 0 0,1 0 0 0 0,1 2 0 0 0,1 0-1 0 0,1 1 1 0 0,1 1 0 0 0,1 1 0 0 0,1 0 0 0 0,1 2-1 0 0,43-25 1 0 0,-58 37 222 0 0,4-1 190 0 0,-1 0 1 0 0,1 1-1 0 0,1 1 1 0 0,21-7-1 0 0,-33 11-185 0 0,1 1 0 0 0,-1-1 1 0 0,1 1-1 0 0,0-1 0 0 0,-1 1 0 0 0,1 0 0 0 0,0 0 1 0 0,-1 0-1 0 0,1 0 0 0 0,-1 1 0 0 0,1-1 0 0 0,0 1 1 0 0,-1-1-1 0 0,1 1 0 0 0,-1 0 0 0 0,1 0 0 0 0,-1 0 1 0 0,1 1-1 0 0,-1-1 0 0 0,0 0 0 0 0,0 1 0 0 0,0-1 0 0 0,0 1 1 0 0,0 0-1 0 0,0 0 0 0 0,0 0 0 0 0,0 0 0 0 0,-1 0 1 0 0,1 0-1 0 0,-1 1 0 0 0,2 2 0 0 0,1 3 75 0 0,-1 0-1 0 0,-1 0 1 0 0,0 0-1 0 0,0 1 1 0 0,0-1 0 0 0,-1 1-1 0 0,0-1 1 0 0,-1 1-1 0 0,0-1 1 0 0,0 1-1 0 0,-2 9 1 0 0,-3 13 376 0 0,-15 50 0 0 0,16-67-620 0 0,-12 28 193 0 0,6-21-933 0 0,10-19-72 0 0,0-2-741 0 0,0 0-2878 0 0,0 0-1228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236 105 13823 0 0,'0'0'315'0'0,"16"11"870"0"0,-7-6-1295 0 0,6 2 840 0 0,25 10 0 0 0,-35-15-516 0 0,0-1 1 0 0,0 0-1 0 0,1 1 0 0 0,-1-2 0 0 0,1 1 0 0 0,-1-1 1 0 0,1 0-1 0 0,-1 0 0 0 0,7-1 0 0 0,0-1-47 0 0,0-1 0 0 0,0 0 0 0 0,0-1 0 0 0,-1 0 0 0 0,1-1 0 0 0,12-7 0 0 0,-20 10-89 0 0,0-1 0 0 0,0 1 1 0 0,0-1-1 0 0,0 0 0 0 0,0 0 0 0 0,-1-1 1 0 0,1 1-1 0 0,-1-1 0 0 0,0 0 1 0 0,0 1-1 0 0,0-1 0 0 0,-1-1 0 0 0,0 1 1 0 0,1 0-1 0 0,-1-1 0 0 0,-1 1 1 0 0,1-1-1 0 0,1-7 0 0 0,-2 11-79 0 0,-1 0-1 0 0,0-1 1 0 0,0 1-1 0 0,0-1 1 0 0,0 1-1 0 0,0 0 1 0 0,0-1-1 0 0,0 1 1 0 0,0 0-1 0 0,0-1 1 0 0,-1 1-1 0 0,1 0 0 0 0,0-1 1 0 0,-1 1-1 0 0,1 0 1 0 0,-1 0-1 0 0,0-1 1 0 0,1 1-1 0 0,-1 0 1 0 0,0 0-1 0 0,0 0 1 0 0,1 0-1 0 0,-1 0 1 0 0,0 0-1 0 0,0 0 1 0 0,0 0-1 0 0,-1 0 1 0 0,1 1-1 0 0,0-1 1 0 0,0 0-1 0 0,0 1 1 0 0,0-1-1 0 0,-1 1 1 0 0,1-1-1 0 0,0 1 1 0 0,-1-1-1 0 0,1 1 1 0 0,0 0-1 0 0,-3 0 1 0 0,-2-1-101 0 0,0 1 0 0 0,0 0 0 0 0,-1 0 0 0 0,1 1 0 0 0,0 0 0 0 0,0 0 0 0 0,-9 3 0 0 0,0 1-12 0 0,0 2 1 0 0,1-1-1 0 0,0 2 0 0 0,0 0 0 0 0,-16 12 0 0 0,-62 55-319 0 0,-34 47 433 0 0,104-97 0 0 0,0 2 0 0 0,1 1 0 0 0,-18 31 0 0 0,36-54-17 0 0,1 1-1 0 0,-1-1 1 0 0,1 0-1 0 0,-1 1 0 0 0,-1 9 1 0 0,4-14 9 0 0,-1 0 0 0 0,1 0 0 0 0,0 0 0 0 0,0 0 1 0 0,0 0-1 0 0,0 0 0 0 0,0 0 0 0 0,0 0 0 0 0,0 0 0 0 0,0 0 1 0 0,1 0-1 0 0,-1 0 0 0 0,0 0 0 0 0,1 0 0 0 0,-1 0 0 0 0,0 0 1 0 0,1-1-1 0 0,-1 1 0 0 0,1 0 0 0 0,-1 0 0 0 0,1 0 0 0 0,0-1 0 0 0,-1 1 1 0 0,1 0-1 0 0,0-1 0 0 0,-1 1 0 0 0,1 0 0 0 0,0-1 0 0 0,0 1 1 0 0,0-1-1 0 0,-1 1 0 0 0,1-1 0 0 0,0 1 0 0 0,0-1 0 0 0,0 0 0 0 0,0 0 1 0 0,0 1-1 0 0,0-1 0 0 0,0 0 0 0 0,0 0 0 0 0,0 0 0 0 0,2 0 1 0 0,5 0-182 0 0,1 0 0 0 0,0 0 1 0 0,-1-1-1 0 0,1 0 0 0 0,12-4 1 0 0,45-16-941 0 0,-58 19 947 0 0,115-47-1513 0 0,-94 36 1379 0 0,58-24-708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91 319 15663 0 0,'-1'0'356'0'0,"-19"16"728"0"0,11-8-843 0 0,0-1-1 0 0,-1 0 1 0 0,0-1-1 0 0,-18 9 1 0 0,27-14 268 0 0,1-1 71 0 0,0 0 286 0 0,0 0 124 0 0,0-1-896 0 0,-1 1-1 0 0,1-1 0 0 0,0 1 1 0 0,0-1-1 0 0,-1 1 0 0 0,1-1 1 0 0,0 1-1 0 0,0-1 0 0 0,0 1 1 0 0,0-1-1 0 0,0 1 1 0 0,0-1-1 0 0,0 0 0 0 0,0 1 1 0 0,0-1-1 0 0,0 1 0 0 0,0-1 1 0 0,0 1-1 0 0,0-1 0 0 0,0 1 1 0 0,1-1-1 0 0,3-13 64 0 0,2 4-103 0 0,1 0 1 0 0,0 1 0 0 0,0-1-1 0 0,1 1 1 0 0,1 1-1 0 0,17-16 1 0 0,-20 20 53 0 0,55-47 700 0 0,73-45-1 0 0,-103 75-1111 0 0,0 2-1 0 0,2 1 1 0 0,0 2-1 0 0,0 1 1 0 0,50-14-1 0 0,-80 28 294 0 0,-1 0-1 0 0,1 1 1 0 0,0-1-1 0 0,0 1 0 0 0,0-1 1 0 0,0 1-1 0 0,0 0 0 0 0,-1 0 1 0 0,1 1-1 0 0,0-1 1 0 0,0 0-1 0 0,0 1 0 0 0,0 0 1 0 0,3 1-1 0 0,-4-1 12 0 0,0 0 1 0 0,0 1-1 0 0,-1-1 1 0 0,1 0-1 0 0,-1 1 1 0 0,1-1-1 0 0,-1 1 0 0 0,1 0 1 0 0,-1-1-1 0 0,0 1 1 0 0,0 0-1 0 0,0 0 1 0 0,0 0-1 0 0,0-1 1 0 0,0 1-1 0 0,0 0 0 0 0,-1 0 1 0 0,1 1-1 0 0,-1-1 1 0 0,1 2-1 0 0,0 4 15 0 0,0 0 0 0 0,-1 0-1 0 0,0 0 1 0 0,0 0 0 0 0,-1 1 0 0 0,0-1-1 0 0,-1 0 1 0 0,0-1 0 0 0,-5 17-1 0 0,-4 3 422 0 0,-21 36-1 0 0,18-35-69 0 0,-9 19-91 0 0,-36 64 58 0 0,52-100-694 0 0,2 0-1 0 0,-1-1 1 0 0,1 2 0 0 0,1-1-1 0 0,0 1 1 0 0,1-1 0 0 0,0 1-1 0 0,-2 21 1 0 0,5-31-1112 0 0,2-2-51 0 0,8-2-11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1106 13823 0 0,'0'0'630'0'0,"0"0"-13"0"0,0 0-320 0 0,1-2 105 0 0,9-12 785 0 0,20-23 1 0 0,-6 9-517 0 0,27-31 619 0 0,83-75-1 0 0,-24 28-1212 0 0,8-18 459 0 0,97-98 960 0 0,149-133-1480 0 0,-342 332-16 0 0,-22 23 0 0 0,0 0 0 0 0,0 0 0 0 0,0 0 0 0 0,0 0 0 0 0,0 0 0 0 0,0 0 0 0 0,0 0 0 0 0,0 0 0 0 0,0 0 0 0 0,0 0 0 0 0,0-1 0 0 0,0 1 0 0 0,0 0 0 0 0,0 0 0 0 0,0 0 0 0 0,0 0 0 0 0,0 0 0 0 0,0 0 0 0 0,0 0 0 0 0,0 0 0 0 0,0 0 0 0 0,1 0 0 0 0,-1 0 0 0 0,0 0 0 0 0,0 0 0 0 0,0 0 0 0 0,0 0 0 0 0,0 0 0 0 0,0 0 0 0 0,0-1 0 0 0,0 1 0 0 0,0 0 0 0 0,0 0 0 0 0,0 0 0 0 0,1 0 0 0 0,-1 0 0 0 0,0 0 0 0 0,0 0 0 0 0,0 0 0 0 0,0 0 0 0 0,0 0 0 0 0,0 0 0 0 0,0 1 0 0 0,0-1 0 0 0,0 0 0 0 0,0 0 0 0 0,1 0 0 0 0,-1 0 0 0 0,0 0 0 0 0,0 0 0 0 0,0 0 0 0 0,0 0 0 0 0,0 0 0 0 0,0 0 0 0 0,0 0 0 0 0,0 0 0 0 0,0 0 0 0 0,0 7 0 0 0,-5 9 0 0 0,-39 101 0 0 0,-11 30 0 0 0,43-108 0 0 0,-13 75 0 0 0,13-36 0 0 0,-24 83 0 0 0,-18 29 0 0 0,46-169 0 0 0,2 1 0 0 0,1 0 0 0 0,-5 35 0 0 0,11-34-64 0 0,0-21-273 0 0,-1-2-138 0 0,19 5-1057 0 0,-18-5 1024 0 0,1 0-1 0 0,-1-1 0 0 0,0 1 1 0 0,1 0-1 0 0,-1-1 1 0 0,0 1-1 0 0,1-1 0 0 0,-1 0 1 0 0,0 1-1 0 0,0-1 0 0 0,0 0 1 0 0,2 0-1 0 0,6-8-5735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0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11975 0 0,'-1'0'547'0'0,"-24"6"344"0"0,24-5-741 0 0,0 0 0 0 0,1 0 0 0 0,0 1 0 0 0,-1-1 0 0 0,1 0 1 0 0,0 0-1 0 0,-1 0 0 0 0,1 0 0 0 0,0 0 0 0 0,0 0 1 0 0,0 0-1 0 0,0 0 0 0 0,0 1 0 0 0,0-1 0 0 0,0 0 0 0 0,1 1 1 0 0,-1-1 12 0 0,0 4-73 0 0,0 0 1 0 0,1 0-1 0 0,0-1 1 0 0,0 1 0 0 0,1 0-1 0 0,-1 0 1 0 0,1-1-1 0 0,0 1 1 0 0,0-1-1 0 0,1 0 1 0 0,-1 1 0 0 0,1-1-1 0 0,0 0 1 0 0,4 4-1 0 0,-2-3 141 0 0,0-1-1 0 0,1 1 1 0 0,-1-1 0 0 0,1-1-1 0 0,0 1 1 0 0,0-1-1 0 0,0 0 1 0 0,0 0-1 0 0,9 2 1 0 0,3-1 213 0 0,-1 0 0 0 0,1-1 1 0 0,0-1-1 0 0,0-1 0 0 0,0 0 1 0 0,35-4-1 0 0,-8-2 608 0 0,82-21-1 0 0,-103 19-1523 0 0,0-1 0 0 0,0-1 0 0 0,-1-1 0 0 0,41-25 0 0 0,-30 11-7719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344 256 8287 0 0,'13'13'191'0'0,"-13"-12"-179"0"0,0-1-1 0 0,1 0 1 0 0,-1 0-1 0 0,0 0 1 0 0,0 1-1 0 0,-1-1 1 0 0,1 0 0 0 0,0 0-1 0 0,0 0 1 0 0,0 1-1 0 0,0-1 1 0 0,0 0 0 0 0,0 0-1 0 0,0 0 1 0 0,0 0-1 0 0,0 1 1 0 0,0-1-1 0 0,0 0 1 0 0,-1 0 0 0 0,1 0-1 0 0,0 0 1 0 0,0 1-1 0 0,0-1 1 0 0,0 0-1 0 0,0 0 1 0 0,-1 0 0 0 0,1 0-1 0 0,0 0 1 0 0,0 0-1 0 0,0 0 1 0 0,0 1-1 0 0,-1-1 1 0 0,1 0 0 0 0,0 0-1 0 0,0 0 1 0 0,0 0-1 0 0,-1 0 1 0 0,-8 4 131 0 0,8-4-91 0 0,-3 2 12 0 0,0 0 1 0 0,0-1-1 0 0,0 0 0 0 0,-1 0 1 0 0,-4 1-1 0 0,7-2 282 0 0,0 0 0 0 0,-1 0 0 0 0,1 0 0 0 0,0 0 0 0 0,0 0 0 0 0,-1-1 0 0 0,1 1 0 0 0,0-1 0 0 0,0 1 0 0 0,0-1 0 0 0,-3-1 0 0 0,5 0-215 0 0,0 0 1 0 0,0 1-1 0 0,0-1 0 0 0,0 1 0 0 0,0-1 0 0 0,1 1 0 0 0,-1-1 1 0 0,0 0-1 0 0,1 1 0 0 0,0-2 0 0 0,-1 2-2 0 0,3-6 82 0 0,0 0 0 0 0,1 1 0 0 0,-1-1 0 0 0,1 1 0 0 0,0 0 0 0 0,11-11 0 0 0,-8 8 14 0 0,-1 0 0 0 0,7-11 0 0 0,-3 4-43 0 0,-6 11-2 0 0,-1-1-1 0 0,0 1 1 0 0,0-1 0 0 0,-1 0 0 0 0,1 0-1 0 0,1-10 1 0 0,-1 2 170 0 0,-1 8-328 0 0,-1-1-1 0 0,1 1 1 0 0,-2-1-1 0 0,1 0 1 0 0,-1 1-1 0 0,0-1 1 0 0,0 0 0 0 0,-2-9-1 0 0,2 15-51 0 0,-1 0 0 0 0,1 0-1 0 0,-1-1 1 0 0,1 1 0 0 0,-1 0-1 0 0,0 0 1 0 0,1 0 0 0 0,-1 0 0 0 0,0 1-1 0 0,0-1 1 0 0,0 0 0 0 0,0 0 0 0 0,0 0-1 0 0,0 1 1 0 0,0-1 0 0 0,0 0-1 0 0,0 1 1 0 0,0-1 0 0 0,0 1 0 0 0,0-1-1 0 0,0 1 1 0 0,0 0 0 0 0,-1-1-1 0 0,1 1 1 0 0,0 0 0 0 0,0 0 0 0 0,0 0-1 0 0,-1 0 1 0 0,1 0 0 0 0,0 0-1 0 0,0 0 1 0 0,-3 1 0 0 0,-3 0-202 0 0,-1 0 0 0 0,1 1 0 0 0,-13 4 0 0 0,20-6 231 0 0,-29 11 1 0 0,1 2 0 0 0,0 0 0 0 0,1 2 0 0 0,0 1 0 0 0,2 1 0 0 0,0 1 0 0 0,1 1 0 0 0,-22 23 0 0 0,40-36 125 0 0,0 1-1 0 0,0-1 1 0 0,1 1-1 0 0,0 0 1 0 0,1 1-1 0 0,0-1 1 0 0,-7 16-1 0 0,10-20-80 0 0,0 0-1 0 0,0 1 0 0 0,0-1 0 0 0,0 0 1 0 0,1 1-1 0 0,-1-1 0 0 0,1 0 1 0 0,0 1-1 0 0,0-1 0 0 0,0 0 1 0 0,1 1-1 0 0,-1-1 0 0 0,1 0 0 0 0,-1 1 1 0 0,1-1-1 0 0,0 0 0 0 0,0 0 1 0 0,1 0-1 0 0,-1 0 0 0 0,1 0 1 0 0,0 0-1 0 0,2 4 0 0 0,-2-5-43 0 0,2 3 0 0 0,0 0 0 0 0,0-1 0 0 0,0 0 0 0 0,0 0 0 0 0,8 5 0 0 0,1-3 0 0 0,-9-7 0 0 0,-2 0 0 0 0,0 2 0 0 0,-1-1 0 0 0,0 0 0 0 0,1 0 0 0 0,-1 0 0 0 0,1-1 0 0 0,-1 1 0 0 0,0 0 0 0 0,1 0 0 0 0,-1-1 0 0 0,0 1 0 0 0,1-1 0 0 0,-1 1 0 0 0,0-1 0 0 0,0 0 0 0 0,1 1 0 0 0,-1-1 0 0 0,0 0 0 0 0,0 0 0 0 0,0 0 0 0 0,1-1 0 0 0,2-2 0 0 0,13-9 0 0 0,29-30 0 0 0,-35 31 0 0 0,2 0 0 0 0,-1 1 0 0 0,1 0 0 0 0,21-12 0 0 0,-8 9 0 0 0,-26 13 0 0 0,1 1 0 0 0,-1-1 0 0 0,1 1 0 0 0,-1 0 0 0 0,1 0 0 0 0,-1-1 0 0 0,1 1 0 0 0,-1 0 0 0 0,1 0 0 0 0,0 0 0 0 0,-1-1 0 0 0,1 1 0 0 0,-1 0 0 0 0,1 0 0 0 0,0 0 0 0 0,-1 0 0 0 0,1 0 0 0 0,-1 0 0 0 0,1 0 0 0 0,0 1 0 0 0,-1-1 0 0 0,2 0 0 0 0,1 6 0 0 0,-2-6 0 0 0,1 2 1 0 0,-1 0-1 0 0,1 1 1 0 0,0-1 0 0 0,-1 1-1 0 0,0-1 1 0 0,1 1 0 0 0,-1-1-1 0 0,0 1 1 0 0,0 0-1 0 0,-1-1 1 0 0,1 1 0 0 0,0 0-1 0 0,-1 0 1 0 0,0-1-1 0 0,0 1 1 0 0,1 0 0 0 0,-2 0-1 0 0,1 4 1 0 0,-2 0-22 0 0,0 1 0 0 0,-1 0 1 0 0,0-1-1 0 0,0 0 0 0 0,-1 1 1 0 0,-7 10-1 0 0,11-16-675 0 0,1-2-257 0 0,9-1-58 0 0,3 0-12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15663 0 0,'0'0'356'0'0,"0"0"50"0"0,0 0 20 0 0,0 0-42 0 0,0 0-180 0 0,0 0 176 0 0,0 0 107 0 0,0 0 22 0 0,0 0 3 0 0,0 0 0 0 0,0-2 0 0 0,0-2-310 0 0,1 0-1 0 0,0 0 1 0 0,0 0-1 0 0,0 0 0 0 0,0 0 1 0 0,0 1-1 0 0,1-1 1 0 0,0 0-1 0 0,2-4 1 0 0,25-35 785 0 0,-17 26-837 0 0,7-10-141 0 0,36-41 0 0 0,-47 59-10 0 0,0 1 1 0 0,0 1 0 0 0,1 0 0 0 0,-1 0 0 0 0,2 1 0 0 0,-1 0-1 0 0,1 0 1 0 0,17-7 0 0 0,-25 12 0 0 0,-1 1 1 0 0,1-1-1 0 0,-1 1 0 0 0,1-1 0 0 0,0 1 1 0 0,-1 0-1 0 0,1-1 0 0 0,-1 1 0 0 0,1 0 1 0 0,0 0-1 0 0,-1 0 0 0 0,1 0 0 0 0,-1 1 1 0 0,1-1-1 0 0,0 0 0 0 0,-1 1 0 0 0,1-1 1 0 0,-1 1-1 0 0,1-1 0 0 0,-1 1 1 0 0,3 1-1 0 0,-2 0-6 0 0,0 0 1 0 0,-1 0 0 0 0,1 0-1 0 0,0 0 1 0 0,-1 0 0 0 0,0 1-1 0 0,1-1 1 0 0,-1 0 0 0 0,0 1-1 0 0,0-1 1 0 0,0 1-1 0 0,0 4 1 0 0,2 7-102 0 0,-1 1-1 0 0,0 0 1 0 0,-2 0-1 0 0,1 1 1 0 0,-2-1-1 0 0,-2 16 1 0 0,0 27 923 0 0,4-42-840 0 0,1-15-16 0 0,-2 0-297 0 0,0-1-138 0 0,0 0-942 0 0,2 1-3824 0 0,9 0-1641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134 401 15663 0 0,'0'0'356'0'0,"0"0"50"0"0,0 0 20 0 0,0 0-42 0 0,0 0-180 0 0,0 0 176 0 0,-16 3 1059 0 0,12-3-1428 0 0,1 0 0 0 0,0 0 1 0 0,-1 0-1 0 0,1-1 0 0 0,0 1 0 0 0,0-1 1 0 0,-1 0-1 0 0,1 0 0 0 0,0 0 0 0 0,0-1 1 0 0,0 1-1 0 0,0-1 0 0 0,0 1 0 0 0,1-1 0 0 0,-6-4 1 0 0,2 1-15 0 0,1 0 1 0 0,-1 0-1 0 0,1-1 1 0 0,0 0 0 0 0,-7-11-1 0 0,9 11 111 0 0,0 1-1 0 0,0 0 0 0 0,0-1 1 0 0,1 0-1 0 0,0 1 1 0 0,0-1-1 0 0,0 0 1 0 0,1 0-1 0 0,0 0 0 0 0,0 0 1 0 0,1-8-1 0 0,0 9-56 0 0,0 0-1 0 0,1 0 1 0 0,0 1 0 0 0,0-1-1 0 0,0 0 1 0 0,1 0-1 0 0,0 1 1 0 0,0-1 0 0 0,0 1-1 0 0,0-1 1 0 0,1 1-1 0 0,0 0 1 0 0,-1 0 0 0 0,6-6-1 0 0,7-4-50 0 0,-1 0 0 0 0,1 1 0 0 0,1 1 0 0 0,0 0 0 0 0,1 1 0 0 0,0 1 0 0 0,1 1 0 0 0,21-9 0 0 0,4 2 0 0 0,1 1 0 0 0,65-12 0 0 0,-98 24 0 0 0,75-11 0 0 0,-77 13 0 0 0,0 1 0 0 0,-1-1 0 0 0,1 2 0 0 0,0-1 0 0 0,-1 1 0 0 0,1 1 0 0 0,15 4 0 0 0,-21-5 4 0 0,-1-1 0 0 0,0 1 0 0 0,0 0 0 0 0,0 1 1 0 0,0-1-1 0 0,0 0 0 0 0,0 0 0 0 0,0 1 0 0 0,0 0 0 0 0,0-1 0 0 0,0 1 0 0 0,-1 0 0 0 0,1-1 0 0 0,-1 1 0 0 0,1 0 0 0 0,-1 0 0 0 0,0 0 1 0 0,0 1-1 0 0,0-1 0 0 0,0 0 0 0 0,0 0 0 0 0,0 1 0 0 0,-1-1 0 0 0,1 0 0 0 0,-1 1 0 0 0,0-1 0 0 0,1 0 0 0 0,-1 1 0 0 0,0-1 0 0 0,-1 1 0 0 0,1-1 1 0 0,-1 3-1 0 0,0 2 126 0 0,-1 0 1 0 0,0 0-1 0 0,0-1 1 0 0,0 1-1 0 0,-1-1 1 0 0,0 1-1 0 0,-1-1 1 0 0,1 0 0 0 0,-10 11-1 0 0,-6 4 22 0 0,-1 0 0 0 0,-1-2 0 0 0,-39 30 0 0 0,-77 40-2184 0 0,131-85 1509 0 0,0-1 0 0 0,0 0 0 0 0,-1 0 1 0 0,1 0-1 0 0,-1-1 0 0 0,0 1 0 0 0,0-2 0 0 0,1 1 0 0 0,-1-1 0 0 0,-11 1 0 0 0,17-3 370 0 0,-1 1-1 0 0,0 0 0 0 0,1-1 1 0 0,0 1-1 0 0,-1-1 1 0 0,1 0-1 0 0,-1 1 0 0 0,1-1 1 0 0,0 0-1 0 0,-1 0 1 0 0,1 0-1 0 0,0 0 0 0 0,0 0 1 0 0,0 0-1 0 0,0 0 1 0 0,0 0-1 0 0,0 0 0 0 0,0-1 1 0 0,0 1-1 0 0,0 0 1 0 0,0-1-1 0 0,1 1 1 0 0,-1-1-1 0 0,1 1 0 0 0,-1-1 1 0 0,1 1-1 0 0,-1-1 1 0 0,1 1-1 0 0,0-3 0 0 0,-1-22-1382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71 13823 0 0,'6'-8'372'0'0,"-1"-1"0"0"0,8-17 0 0 0,0 0 163 0 0,-13 24 185 0 0,0 2 249 0 0,0 0 45 0 0,-1 2-129 0 0,-3 3-853 0 0,1 0 0 0 0,0 0 0 0 0,0 0 0 0 0,1 0-1 0 0,0 1 1 0 0,-1-1 0 0 0,2 1 0 0 0,-1-1 0 0 0,-1 8 0 0 0,-3 9-14 0 0,-19 66 141 0 0,-7 22 1146 0 0,-41 76-600 0 0,-25 79-1678 0 0,95-258 745 0 0,1 1-1 0 0,1 0 0 0 0,-1 0 1 0 0,1 8-1 0 0,1-14 111 0 0,0-1 1 0 0,0 1-1 0 0,0 0 1 0 0,0 0-1 0 0,0 0 1 0 0,0-1-1 0 0,0 1 1 0 0,1 0-1 0 0,-1 0 1 0 0,1-1-1 0 0,0 1 1 0 0,-1 0-1 0 0,1-1 1 0 0,0 1-1 0 0,0-1 0 0 0,0 1 1 0 0,0-1-1 0 0,0 1 1 0 0,0-1-1 0 0,0 0 1 0 0,1 1-1 0 0,-1-1 1 0 0,3 2-1 0 0,9 1-906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10135 0 0,'0'0'464'0'0,"0"0"-9"0"0,-1 0-223 0 0,-5 2-121 0 0,-1 0-1 0 0,1 0 1 0 0,0 0 0 0 0,1 1 0 0 0,-1 0-1 0 0,0 0 1 0 0,1 1 0 0 0,-1-1 0 0 0,1 1-1 0 0,0 0 1 0 0,1 1 0 0 0,-1-1-1 0 0,1 1 1 0 0,-1 0 0 0 0,2 0 0 0 0,-1 0-1 0 0,0 0 1 0 0,1 1 0 0 0,0 0-1 0 0,0 0 1 0 0,-3 10 0 0 0,-13 55 522 0 0,-17 50 339 0 0,20-76-795 0 0,-61 154 1678 0 0,68-177-1846 0 0,-6 14-6 0 0,-2 0-1 0 0,-31 51 0 0 0,38-70-458 0 0,3-7-713 0 0,-13 18 1 0 0,13-21 145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152 115 15663 0 0,'-24'4'473'0'0,"-28"8"0"0"0,42-9-344 0 0,0 1 0 0 0,0 0 0 0 0,1 0 0 0 0,0 1 0 0 0,-14 9 0 0 0,23-14-128 0 0,-1 0 0 0 0,1 0 0 0 0,0 0 0 0 0,-1 0 0 0 0,1 0 0 0 0,0 1 1 0 0,0-1-1 0 0,-1 0 0 0 0,1 0 0 0 0,0 1 0 0 0,0-1 0 0 0,0 0 0 0 0,-1 0 0 0 0,1 1 0 0 0,0-1 0 0 0,0 0 0 0 0,0 0 0 0 0,0 1 0 0 0,0-1 0 0 0,0 0 0 0 0,-1 1 0 0 0,1-1 0 0 0,0 0 0 0 0,0 0 0 0 0,0 1 0 0 0,0-1 0 0 0,0 0 0 0 0,0 1 0 0 0,0-1 0 0 0,0 0 0 0 0,0 1 0 0 0,1-1 1 0 0,-1 0-1 0 0,0 1 0 0 0,0-1 0 0 0,0 0 0 0 0,0 0 0 0 0,0 1 0 0 0,0-1 0 0 0,1 0 0 0 0,-1 0 0 0 0,0 1 0 0 0,0-1 0 0 0,0 0 0 0 0,1 0 0 0 0,-1 1 0 0 0,0-1 0 0 0,0 0 0 0 0,1 0 0 0 0,-1 0 0 0 0,0 0 0 0 0,0 1 0 0 0,1-1 0 0 0,-1 0 0 0 0,0 0 0 0 0,0 0 0 0 0,1 0 0 0 0,-1 0 1 0 0,0 0-1 0 0,1 0 0 0 0,-1 0 0 0 0,0 0 0 0 0,1 0 0 0 0,-1 0 0 0 0,0 0 0 0 0,1 0 0 0 0,-1 0 0 0 0,6 2 119 0 0,0-1 0 0 0,0 0 0 0 0,0 0 0 0 0,0-1 0 0 0,0 1 0 0 0,0-2 0 0 0,8 0 0 0 0,46-9 579 0 0,-43 7-554 0 0,226-58 26 0 0,-85 18-177 0 0,-101 29-95 0 0,92-21 775 0 0,-115 29-188 0 0,1 1 1 0 0,45 0-1 0 0,-75 5-487 0 0,-1 0 0 0 0,1 1-1 0 0,-1-1 1 0 0,1 1-1 0 0,-1 0 1 0 0,0 0 0 0 0,1 0-1 0 0,3 2 1 0 0,-7-3-23 0 0,0 1 0 0 0,-1-1 0 0 0,1 1 0 0 0,0-1 0 0 0,-1 1 0 0 0,1-1 0 0 0,0 1-1 0 0,-1-1 1 0 0,1 1 0 0 0,-1-1 0 0 0,1 1 0 0 0,-1 0 0 0 0,1-1 0 0 0,-1 1 0 0 0,1 0 0 0 0,-1 0 0 0 0,0-1 0 0 0,1 1 0 0 0,-1 1 0 0 0,0 0-56 0 0,0-1 0 0 0,0 0 1 0 0,0 1-1 0 0,0-1 1 0 0,0 1-1 0 0,-1-1 1 0 0,1 0-1 0 0,0 1 0 0 0,-1-1 1 0 0,0 0-1 0 0,1 1 1 0 0,-1-1-1 0 0,1 0 1 0 0,-1 0-1 0 0,-1 2 1 0 0,-12 13-932 0 0,-3 2-12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288 228 6447 0 0,'0'0'298'0'0,"0"0"-10"0"0,0 0-118 0 0,0 0 206 0 0,0 0 111 0 0,0 0 22 0 0,-10 5 2203 0 0,32-16 1577 0 0,17-12-2851 0 0,-27 16-1432 0 0,179-98 1136 0 0,-154 87-594 0 0,2 1-1 0 0,0 3 0 0 0,48-13 0 0 0,-71 24-311 0 0,1 0-1 0 0,-1 1 1 0 0,25 0-1 0 0,-33 2-215 0 0,1 0 0 0 0,-1 1 0 0 0,1 0-1 0 0,-1 1 1 0 0,1 0 0 0 0,-1 0 0 0 0,0 1-1 0 0,12 5 1 0 0,-16-6-21 0 0,-1 0-1 0 0,1 1 1 0 0,-1 0-1 0 0,0 0 0 0 0,0 0 1 0 0,0 0-1 0 0,0 0 1 0 0,0 0-1 0 0,0 1 1 0 0,-1-1-1 0 0,0 1 1 0 0,0 0-1 0 0,0 0 0 0 0,0-1 1 0 0,0 1-1 0 0,-1 1 1 0 0,0-1-1 0 0,0 0 1 0 0,0 0-1 0 0,0 0 1 0 0,-1 1-1 0 0,1-1 0 0 0,-1 0 1 0 0,-1 8-1 0 0,0-4 34 0 0,1-1 1 0 0,-1 0-1 0 0,-1 0 0 0 0,1 0 0 0 0,-1 0 0 0 0,-1 0 0 0 0,1-1 0 0 0,-1 1 0 0 0,0 0 0 0 0,-1-1 0 0 0,1 0 1 0 0,-1 0-1 0 0,-1 0 0 0 0,-4 5 0 0 0,-10 7 382 0 0,-1-1 0 0 0,0-1 0 0 0,-30 17 0 0 0,-72 34-546 0 0,84-47 213 0 0,-22 12-86 0 0,-163 81-54 0 0,196-102-584 0 0,0-1 1 0 0,-29 6-1 0 0,130-49 643 0 0,-59 27 0 0 0,15-6 0 0 0,43-12 0 0 0,-62 21 0 0 0,0 1 0 0 0,0 1 0 0 0,0 0 0 0 0,0 0 0 0 0,-1 1 0 0 0,1 0 0 0 0,0 1 0 0 0,12 2 0 0 0,-19-2 0 0 0,-1 0 0 0 0,1 1 0 0 0,0-1 0 0 0,-1 1 0 0 0,1 0 0 0 0,-1-1 0 0 0,1 2 0 0 0,-1-1 0 0 0,0 0 0 0 0,0 1 0 0 0,0-1 0 0 0,0 1 0 0 0,-1 0 0 0 0,1 0 0 0 0,-1 0 0 0 0,1 0 0 0 0,-1 1 0 0 0,0-1 0 0 0,-1 0 0 0 0,1 1 0 0 0,1 4 0 0 0,3 9 0 0 0,-1 0 0 0 0,0 0 0 0 0,2 25 0 0 0,-3-21 0 0 0,-2-4 154 0 0,0 0 0 0 0,-1 1-1 0 0,-1-1 1 0 0,-1 0 0 0 0,0 1 0 0 0,-1-1 0 0 0,-1 0-1 0 0,-10 33 1 0 0,11-45-110 0 0,-1 0 0 0 0,1 0 0 0 0,-1 0 1 0 0,-1-1-1 0 0,1 1 0 0 0,-1-1 0 0 0,1 0 0 0 0,-1 1 0 0 0,0-2 0 0 0,-1 1 0 0 0,1-1 0 0 0,-1 1 0 0 0,1-1 0 0 0,-9 4 0 0 0,-7 2-61 0 0,0 0-1 0 0,-29 8 0 0 0,-159 36 18 0 0,166-46 0 0 0,0-1 0 0 0,-1-3 0 0 0,-43-1 0 0 0,48-6 73 0 0,36 3-121 0 0,1 1 1 0 0,-1 0-1 0 0,0-1 1 0 0,1 1-1 0 0,-1-1 1 0 0,0 0-1 0 0,1 1 1 0 0,-1-1-1 0 0,0 0 1 0 0,1 0 0 0 0,-1 0-1 0 0,1 0 1 0 0,0 0-1 0 0,-1-1 1 0 0,1 1-1 0 0,0 0 1 0 0,0-1-1 0 0,-2-2 1 0 0,3 4-55 0 0,-1-1 0 0 0,1 0-1 0 0,0 1 1 0 0,0-1 0 0 0,0 0 0 0 0,0 0 0 0 0,0 1 0 0 0,0-1 0 0 0,0 0-1 0 0,0 0 1 0 0,0 1 0 0 0,0-1 0 0 0,0 0 0 0 0,1 0 0 0 0,-1 1 0 0 0,0-1 0 0 0,0 0-1 0 0,1 1 1 0 0,-1-1 0 0 0,1 0 0 0 0,-1 1 0 0 0,1-2 0 0 0,13-12-5046 0 0,-14 13 4864 0 0,19-14-6154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303 234 10135 0 0,'8'11'491'0'0,"-8"-11"-212"0"0,0 0 105 0 0,0 0 410 0 0,0 0 184 0 0,0 0 40 0 0,0 0-63 0 0,0 0-290 0 0,0 0-121 0 0,0 0-28 0 0,0 0-4 0 0,2-1 0 0 0,3-3-364 0 0,1 0 0 0 0,-1-1-1 0 0,0 0 1 0 0,0 0 0 0 0,-1 0 0 0 0,0 0-1 0 0,0-1 1 0 0,0 0 0 0 0,0 1-1 0 0,-1-1 1 0 0,4-10 0 0 0,0 0-181 0 0,-2 0 0 0 0,0-1-1 0 0,5-27 1 0 0,-9 34 33 0 0,0 0 0 0 0,0-1 0 0 0,-2-14 0 0 0,1 24-28 0 0,0 1 0 0 0,0-1 0 0 0,0 0 0 0 0,0 0 0 0 0,0 0 0 0 0,0 0 0 0 0,0 0 0 0 0,0 0 0 0 0,-1 0 0 0 0,1 1 0 0 0,0-1 0 0 0,-1 0 0 0 0,1 0 0 0 0,0 0 0 0 0,-1 0 0 0 0,1 1 0 0 0,-1-1 0 0 0,1 0 0 0 0,-1 1 0 0 0,0-1 1 0 0,1 0-1 0 0,-1 1 0 0 0,0-1 0 0 0,1 0 0 0 0,-1 1 0 0 0,0-1 0 0 0,0 1 0 0 0,1 0 0 0 0,-3-1 0 0 0,2 1-50 0 0,-1 0-1 0 0,0 0 1 0 0,1 0 0 0 0,-1 0 0 0 0,1 0 0 0 0,-1 0 0 0 0,0 1 0 0 0,1-1 0 0 0,-1 1 0 0 0,-2 0 0 0 0,0 1-50 0 0,-1 0 111 0 0,-1 1 0 0 0,0-1 0 0 0,1 1 0 0 0,-1 1 0 0 0,1-1 1 0 0,0 1-1 0 0,0 0 0 0 0,-4 4 0 0 0,-35 40 2 0 0,33-35 16 0 0,-221 280-1 0 0,229-288 0 0 0,1-2 0 0 0,0 0 0 0 0,0-1 0 0 0,0 1 0 0 0,1 0 0 0 0,-1 0 0 0 0,1 0 0 0 0,0 0 0 0 0,-1 0 0 0 0,1 1 0 0 0,1-1 0 0 0,-2 5 0 0 0,5 1 0 0 0,-1-8 33 0 0,-1-1 1 0 0,1 1-1 0 0,0 0 0 0 0,-1-1 0 0 0,1 1 0 0 0,0-1 0 0 0,0 0 1 0 0,-1 0-1 0 0,1 1 0 0 0,0-1 0 0 0,0 0 0 0 0,0 0 1 0 0,-1-1-1 0 0,1 1 0 0 0,0 0 0 0 0,2-1 0 0 0,30-9 787 0 0,-17 2-687 0 0,0 0 0 0 0,0-1 1 0 0,-1-1-1 0 0,26-21 0 0 0,53-56-243 0 0,-55 50 162 0 0,-28 26-52 0 0,-5 7-119 0 0,-4 6 30 0 0,-4 5-104 0 0,-1 5 92 0 0,0 0 1 0 0,-1 0-1 0 0,-1 0 1 0 0,0 0-1 0 0,-9 18 1 0 0,-6 18 1088 0 0,10-20-972 0 0,10-17-16 0 0,-1-11 0 0 0,0 1 0 0 0,0-1 0 0 0,0 0 0 0 0,0 1 0 0 0,1-1 0 0 0,-1 1 0 0 0,0-1 0 0 0,0 0 0 0 0,0 1 0 0 0,1-1 0 0 0,-1 1 0 0 0,0-1 0 0 0,1 0 0 0 0,-1 1 0 0 0,0-1 0 0 0,1 0 0 0 0,-1 0 0 0 0,0 1 0 0 0,1-1 0 0 0,1 0-38 0 0,-1 1 0 0 0,1-1-1 0 0,0 0 1 0 0,-1 0 0 0 0,1 0 0 0 0,-1 0-1 0 0,1-1 1 0 0,-1 1 0 0 0,1 0 0 0 0,-1-1-1 0 0,1 1 1 0 0,-1-1 0 0 0,3-1 0 0 0,12-5-3387 0 0,-13 5 2041 0 0,13-6-4664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13823 0 0,'0'0'630'0'0,"0"0"-13"0"0,0 0-252 0 0,1 0 391 0 0,4-3-249 0 0,0 1-1 0 0,0-1 0 0 0,-1 0 1 0 0,0 0-1 0 0,1 0 1 0 0,6-8-1 0 0,23-28 671 0 0,-23 26-723 0 0,19-21 613 0 0,42-37 1 0 0,22-22-1003 0 0,-66 63-543 0 0,2 1 1 0 0,58-44 0 0 0,-86 72 345 0 0,0-1 0 0 0,0 1 0 0 0,1-1 0 0 0,-1 1 0 0 0,1 0 0 0 0,-1 0 0 0 0,1 0 0 0 0,-1 0 0 0 0,1 1 0 0 0,0-1 0 0 0,-1 1 0 0 0,1-1 0 0 0,0 1 0 0 0,-1 0 0 0 0,5 0 0 0 0,-3 1 76 0 0,-1 0 0 0 0,1 0 0 0 0,-1 0 0 0 0,0 1 0 0 0,1-1 0 0 0,-1 1 0 0 0,0 0 0 0 0,0 0 0 0 0,0 0 0 0 0,4 3 0 0 0,-4-2-13 0 0,1-1-1 0 0,0 1 1 0 0,0-1-1 0 0,0 0 1 0 0,0 0-1 0 0,0-1 1 0 0,1 1-1 0 0,6 1 1 0 0,38 2-890 0 0,-11 0 567 0 0,-4 1 680 0 0,54 12 1320 0 0,-11-5 536 0 0,-76-13-2144 0 0,0 0 0 0 0,1 1 1 0 0,-1-1-1 0 0,0 0 0 0 0,1 0 0 0 0,-1 0 0 0 0,1 0 0 0 0,-1 0 0 0 0,0 0 0 0 0,1 0 0 0 0,-1-1 1 0 0,0 1-1 0 0,1-1 0 0 0,-1 1 0 0 0,0 0 0 0 0,0-1 0 0 0,1 0 0 0 0,-1 1 0 0 0,0-1 0 0 0,0 0 1 0 0,0 0-1 0 0,2-1 0 0 0,3-2 69 0 0,3 0 183 0 0,-8 4-188 0 0,1-1 0 0 0,0 1 0 0 0,-1-1 0 0 0,1 0 0 0 0,-1 0-1 0 0,1 1 1 0 0,-1-1 0 0 0,1 0 0 0 0,-1 0 0 0 0,0 0 0 0 0,1 0-1 0 0,-1-1 1 0 0,0 1 0 0 0,0 0 0 0 0,0 0 0 0 0,0-1 0 0 0,0 1 0 0 0,0-1-1 0 0,0 1 1 0 0,0-1 0 0 0,-1 1 0 0 0,1-1 0 0 0,-1 0 0 0 0,1 1-1 0 0,-1-1 1 0 0,1-2 0 0 0,1-1-65 0 0,-1 4-3 0 0,-1-1 0 0 0,1 1 0 0 0,-1 0 0 0 0,1 0 0 0 0,-1 0 0 0 0,0-1 0 0 0,1 1 0 0 0,-1 0 1 0 0,0-1-1 0 0,0 1 0 0 0,0 0 0 0 0,0 0 0 0 0,0-1 0 0 0,0 1 0 0 0,-1-2 0 0 0,1 2-61 0 0,0-1 1 0 0,0 1-1 0 0,-1 0 0 0 0,1 0 0 0 0,0-1 1 0 0,-1 1-1 0 0,1 0 0 0 0,0 0 0 0 0,-1 0 0 0 0,0 0 1 0 0,1-1-1 0 0,-1 1 0 0 0,0 0 0 0 0,1 0 1 0 0,-1 0-1 0 0,0 0 0 0 0,0 0 0 0 0,0 0 1 0 0,0 1-1 0 0,0-1 0 0 0,0 0 0 0 0,0 0 0 0 0,0 1 1 0 0,-2-2-1 0 0,1 2 46 0 0,0-1-1 0 0,0 1 1 0 0,0-1 0 0 0,0 1-1 0 0,0 0 1 0 0,0 0 0 0 0,0 0 0 0 0,0 0-1 0 0,0 0 1 0 0,0 0 0 0 0,0 1-1 0 0,0-1 1 0 0,0 1 0 0 0,0-1-1 0 0,-3 2 1 0 0,-4 3 19 0 0,-1 0 0 0 0,1 1 0 0 0,0 0 0 0 0,1 1 0 0 0,-15 13 0 0 0,-5 5 0 0 0,-38 27 0 0 0,-93 99 0 0 0,151-143 0 0 0,1 0 0 0 0,0 1 0 0 0,1 0 0 0 0,0 0 0 0 0,0 0 0 0 0,-6 16 0 0 0,11-23 0 0 0,0 0 0 0 0,0 0 0 0 0,0 0 0 0 0,1 0 0 0 0,-1 1 0 0 0,1-1 0 0 0,0 0 0 0 0,-1 0 0 0 0,1 1 0 0 0,0-1 0 0 0,0 0 0 0 0,0 1 0 0 0,1-1 0 0 0,-1 0 0 0 0,0 0 0 0 0,1 1 0 0 0,0-1 0 0 0,-1 0 0 0 0,1 0 0 0 0,0 0 0 0 0,0 0 0 0 0,0 0 0 0 0,1 0 0 0 0,-1 0 0 0 0,0 0 0 0 0,1 0 0 0 0,-1 0 0 0 0,1-1 0 0 0,0 1 0 0 0,-1-1 0 0 0,1 1 0 0 0,0-1 0 0 0,0 0 0 0 0,0 1 0 0 0,0-1 0 0 0,4 1 0 0 0,5 3-28 0 0,1-1 0 0 0,0 0 1 0 0,1-1-1 0 0,-1 0 0 0 0,1-1 0 0 0,15 1 0 0 0,79-2-2542 0 0,-105-1 2486 0 0,31-1-939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3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19351 0 0,'0'0'439'0'0,"0"0"62"0"0,0 0 33 0 0,0 0-65 0 0,0 2-309 0 0,0-1-159 0 0,0-1 0 0 0,0 1 0 0 0,0 0 0 0 0,0 0 0 0 0,0 0 0 0 0,0-1 0 0 0,0 1-1 0 0,0 0 1 0 0,0 0 0 0 0,0-1 0 0 0,-1 1 0 0 0,1 0 0 0 0,0 0 0 0 0,-1-1 0 0 0,1 1 0 0 0,-1 0 0 0 0,1-1 0 0 0,-1 2 0 0 0,-14 14-2 0 0,-1 2 1 0 0,11-10 0 0 0,1 0 0 0 0,0 0 0 0 0,0 1 0 0 0,-4 12 0 0 0,-6 17 0 0 0,0-10 0 0 0,-17 56 0 0 0,-14 42 0 0 0,17-54 0 0 0,-25 66 0 0 0,-12 36 0 0 0,55-151-1252 0 0,9-21-184 0 0,1-2-1000 0 0,0 0-3704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3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187 165 15663 0 0,'0'0'356'0'0,"-10"-7"1064"0"0,9 7-1355 0 0,1-1 0 0 0,0 0 0 0 0,-1 0 0 0 0,1 1 0 0 0,0-1 0 0 0,0 0 0 0 0,-1 0 0 0 0,1 1 0 0 0,0-1 0 0 0,0 0 0 0 0,0 0-1 0 0,0 0 1 0 0,0 1 0 0 0,0-1 0 0 0,0 0 0 0 0,0 0 0 0 0,0 0 0 0 0,1 1 0 0 0,-1-1 0 0 0,0 0 0 0 0,0 0 0 0 0,1 0 0 0 0,0-1-11 0 0,0 0 0 0 0,1 0 0 0 0,-1 0 0 0 0,0 1 0 0 0,1-1 0 0 0,-1 1 0 0 0,1-1 0 0 0,2-1 0 0 0,5-2-57 0 0,-1-1 0 0 0,18-6 0 0 0,-25 11 16 0 0,19-6 311 0 0,31-9-1 0 0,2 1 470 0 0,-9 0-671 0 0,1 2-1 0 0,0 3 1 0 0,0 1 0 0 0,74-4-1 0 0,-105 12 40 0 0,-1 1 0 0 0,25 4 0 0 0,-33-3-34 0 0,0 0 1 0 0,1 0-1 0 0,-1 0 0 0 0,0 1 0 0 0,0 0 1 0 0,-1 0-1 0 0,1 0 0 0 0,0 0 0 0 0,-1 1 1 0 0,6 3-1 0 0,-9-4-120 0 0,1 0 0 0 0,0-1 0 0 0,-1 1 0 0 0,1 0 0 0 0,-1 0 0 0 0,0 0 0 0 0,1 0 0 0 0,-1 0 0 0 0,0 0 0 0 0,0 0 0 0 0,0 0 0 0 0,-1 1 0 0 0,1-1 0 0 0,-1 0 0 0 0,1 1 0 0 0,-1-1-1 0 0,0 0 1 0 0,1 1 0 0 0,-1-1 0 0 0,0 0 0 0 0,-1 1 0 0 0,1-1 0 0 0,0 0 0 0 0,-1 1 0 0 0,-1 3 0 0 0,-1 4-13 0 0,-1 1 0 0 0,-1-1 0 0 0,0-1 0 0 0,-8 13 0 0 0,5-10 20 0 0,-18 27-14 0 0,-2-1 0 0 0,-2-1 0 0 0,-41 39 0 0 0,56-61 0 0 0,0-1 0 0 0,-1 0 0 0 0,-1-1 0 0 0,0-1 0 0 0,-36 19 0 0 0,38-23 0 0 0,-1-2 0 0 0,-1 0 0 0 0,1 0 0 0 0,-1-2 0 0 0,0 0 0 0 0,0-1 0 0 0,-27 1 0 0 0,21-1-223 0 0,18-2-44 0 0,-1 0 0 0 0,0-1-1 0 0,1 1 1 0 0,-1-1 0 0 0,-7-1 0 0 0,5-2 45 0 0,8 3 208 0 0,0 0 0 0 0,0 0 1 0 0,0 0-1 0 0,0 0 0 0 0,0 0 0 0 0,0 0 0 0 0,0 0 0 0 0,0 0 0 0 0,0 0 0 0 0,0 0 1 0 0,0 0-1 0 0,0 0 0 0 0,0 0 0 0 0,0 0 0 0 0,-1 0 0 0 0,1 0 0 0 0,0 0 0 0 0,0 0 1 0 0,0 0-1 0 0,0 0 0 0 0,0 0 0 0 0,0 0 0 0 0,0-1 0 0 0,0 1 0 0 0,0 0 0 0 0,0 0 1 0 0,0 0-1 0 0,0 0 0 0 0,0 0 0 0 0,0 0 0 0 0,0 0 0 0 0,0 0 0 0 0,0 0 0 0 0,0 0 1 0 0,0 0-1 0 0,0 0 0 0 0,0 0 0 0 0,0-1 0 0 0,0 1 0 0 0,0 0 0 0 0,0 0 0 0 0,0 0 1 0 0,0 0-1 0 0,0 0 0 0 0,0 0 0 0 0,0 0 0 0 0,0 0 0 0 0,0 0 0 0 0,0 0 0 0 0,0 0 1 0 0,0 0-1 0 0,1 0 0 0 0,-1 0 0 0 0,5-4-577 0 0,5-1 96 0 0,-10 5 504 0 0,31-8-92 0 0,37-4 0 0 0,-20 5 83 0 0,34-4 0 0 0,-73 10 0 0 0,0 1 0 0 0,0 0 0 0 0,-1 1 0 0 0,1 0 0 0 0,0 0 0 0 0,-1 1 0 0 0,10 3 0 0 0,-15-4 35 0 0,1 1 1 0 0,-1-1-1 0 0,1 1 0 0 0,-1 0 0 0 0,0 0 1 0 0,0 1-1 0 0,0-1 0 0 0,0 1 1 0 0,0-1-1 0 0,-1 1 0 0 0,1 0 0 0 0,-1 0 1 0 0,1 0-1 0 0,-1 0 0 0 0,0 0 0 0 0,0 1 1 0 0,-1-1-1 0 0,1 1 0 0 0,-1-1 0 0 0,0 1 1 0 0,0 0-1 0 0,0-1 0 0 0,0 1 0 0 0,0 4 1 0 0,1 10 179 0 0,-2-1 0 0 0,0 1 1 0 0,0-1-1 0 0,-4 18 1 0 0,2-19-183 0 0,1-5-33 0 0,-1 0 0 0 0,0 0 0 0 0,0 0 0 0 0,-1 0 0 0 0,0-1 0 0 0,-1 1 0 0 0,-9 15 0 0 0,1 0 25 0 0,9-19 17 0 0,0 0 0 0 0,0-1-1 0 0,-1 1 1 0 0,0-1 0 0 0,0 0 0 0 0,0 0 0 0 0,-1-1-1 0 0,0 1 1 0 0,-8 7 0 0 0,-13 5 534 0 0,0-1-1 0 0,-43 20 1 0 0,-61 20-803 0 0,80-36 404 0 0,27-11 504 0 0,-33 8 0 0 0,46-15-727 0 0,-1-1 1 0 0,1 0 0 0 0,-1-1 0 0 0,1 0 0 0 0,-19-1 0 0 0,26-1-46 0 0,0 1 0 0 0,1-1 1 0 0,-1 1-1 0 0,0-1 0 0 0,1 0 0 0 0,-1 0 1 0 0,1 0-1 0 0,-1 0 0 0 0,1-1 0 0 0,0 1 1 0 0,-1-1-1 0 0,1 1 0 0 0,0-1 0 0 0,0 0 1 0 0,0 0-1 0 0,0 0 0 0 0,1 0 1 0 0,-1 0-1 0 0,0 0 0 0 0,1 0 0 0 0,-1-1 1 0 0,0-2-1 0 0,0 1-550 0 0,0-1 1 0 0,0 1-1 0 0,1-1 1 0 0,-1 0-1 0 0,1 0 1 0 0,0 0-1 0 0,1 1 1 0 0,-1-1-1 0 0,1 0 1 0 0,0 0-1 0 0,1-7 1 0 0,5-16-5798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27 11975 0 0,'0'0'267'0'0,"0"0"42"0"0,0 0 17 0 0,0 0-28 0 0,0 0-126 0 0,0 0 204 0 0,0 0 111 0 0,0 0 22 0 0,0 0 3 0 0,0 0 0 0 0,0 0 0 0 0,0 0 0 0 0,0 0-69 0 0,0 0-222 0 0,0 0 166 0 0,0 0 101 0 0,0 0 21 0 0,3 3-66 0 0,16 24-265 0 0,-15-15-201 0 0,-3-3 33 0 0,1 3-10 0 0,-1 0 0 0 0,0 0 0 0 0,0 0 0 0 0,-2 1 0 0 0,-2 23 0 0 0,-17 62 0 0 0,13-70 0 0 0,0-1 0 0 0,2 1 0 0 0,1-1 0 0 0,1 1 0 0 0,0 34 0 0 0,7-48 0 0 0,-4-13 4 0 0,1 0-1 0 0,0-1 1 0 0,0 1 0 0 0,0 0-1 0 0,0 0 1 0 0,0 0-1 0 0,0 0 1 0 0,0-1 0 0 0,0 1-1 0 0,0-1 1 0 0,0 1 0 0 0,0-1-1 0 0,1 1 1 0 0,-1-1-1 0 0,0 1 1 0 0,0-1 0 0 0,0 0-1 0 0,1 0 1 0 0,-1 0-1 0 0,0 1 1 0 0,0-1 0 0 0,1 0-1 0 0,-1-1 1 0 0,0 1-1 0 0,0 0 1 0 0,1 0 0 0 0,-1-1-1 0 0,0 1 1 0 0,0 0 0 0 0,0-1-1 0 0,1 1 1 0 0,-1-1-1 0 0,0 1 1 0 0,1-2 0 0 0,4-1 156 0 0,1-1 1 0 0,-1 0 0 0 0,0-1 0 0 0,7-6 0 0 0,184-193 873 0 0,-164 168-951 0 0,-22 24-83 0 0,-4 3 0 0 0,0 2 0 0 0,1-1 0 0 0,0 1 0 0 0,1 0 0 0 0,-1 1 0 0 0,11-6 0 0 0,-7 6 0 0 0,-12 6 0 0 0,1 0 0 0 0,0 0 0 0 0,0 0 0 0 0,-1 1 0 0 0,1-1 0 0 0,0 0 0 0 0,-1 0 0 0 0,1 1 0 0 0,0-1 0 0 0,-1 1 0 0 0,1-1 0 0 0,0 0 0 0 0,0 2 0 0 0,6 5 0 0 0,-4-4 0 0 0,-1-1 0 0 0,0 0 0 0 0,1 1 0 0 0,-1-1 0 0 0,1 0 0 0 0,0 0 0 0 0,5 3 0 0 0,-5-3 0 0 0,0 0-1 0 0,1 0 1 0 0,-1 1 0 0 0,0-1-1 0 0,4 5 1 0 0,-2 6 12 0 0,-2-5 50 0 0,-1-1 231 0 0,0 0 0 0 0,0 1 1 0 0,0-1-1 0 0,0 9 0 0 0,4 17 201 0 0,5 19-476 0 0,-7-30-19 0 0,8 24 0 0 0,-8-37 1 0 0,3-3 0 0 0,-6-6 0 0 0,0 0 0 0 0,0 0 0 0 0,0 0 0 0 0,0 0 0 0 0,0 0 0 0 0,0 0 0 0 0,0 0 0 0 0,0 0 0 0 0,0 0 0 0 0,0 0 0 0 0,0-1 0 0 0,0 1 0 0 0,0 0 0 0 0,0-1 0 0 0,0 1 0 0 0,0-1 0 0 0,0 1 0 0 0,0-1 0 0 0,-1 0 0 0 0,1 1 0 0 0,1-2 0 0 0,19-19 0 0 0,-15 14 0 0 0,77-93 0 0 0,-48 54 0 0 0,21-34 0 0 0,-42 58 0 0 0,2 0 0 0 0,0 0 0 0 0,1 2 0 0 0,30-30 0 0 0,-42 46-55 0 0,0 1 0 0 0,1-1-1 0 0,-1 1 1 0 0,1 1 0 0 0,-1-1-1 0 0,1 1 1 0 0,0-1 0 0 0,0 2 0 0 0,0-1-1 0 0,0 1 1 0 0,0 0 0 0 0,0 0-1 0 0,1 0 1 0 0,6 1 0 0 0,15-4-1834 0 0,-4 0-4003 0 0,-6 4-546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15663 0 0,'0'0'719'0'0,"0"0"-20"0"0,0 0-374 0 0,0 0 84 0 0,0 0 82 0 0,0 0 18 0 0,0 0 3 0 0,0 0 0 0 0,0 0 0 0 0,0 0 0 0 0,0 0-69 0 0,0 2-294 0 0,1 2-30 0 0,-1 1 0 0 0,1-1-1 0 0,-1 0 1 0 0,0 0 0 0 0,0 1 0 0 0,0-1-1 0 0,-1 0 1 0 0,0 1 0 0 0,0-1 0 0 0,0 0-1 0 0,-1 4 1 0 0,-3 5 94 0 0,0 0 0 0 0,-9 16 0 0 0,-10 14-414 0 0,-39 54 1 0 0,56-89-488 0 0,-8 13 719 0 0,6-6-6630 0 0,9-15 4552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19 17503 0 0,'14'-19'1588'0'0,"-28"58"-816"0"0,-45 53 826 0 0,33-53-1588 0 0,-266 399-10 0 0,241-359 0 0 0,-75 120 0 0 0,104-161-70 0 0,-26 50 218 0 0,41-75-329 0 0,2 1-1 0 0,0 0 1 0 0,0 0-1 0 0,-4 24 1 0 0,9-27-234 0 0,1 0-1034 0 0,-2-6-3906 0 0,1-5-445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15663 0 0,'0'0'719'0'0,"0"0"-20"0"0,2 0-449 0 0,1 2-219 0 0,0-1 0 0 0,1 1-1 0 0,-1-1 1 0 0,1-1 0 0 0,-1 1 0 0 0,1 0-1 0 0,0-1 1 0 0,-1 0 0 0 0,1 1 0 0 0,0-1-1 0 0,-1-1 1 0 0,5 0 0 0 0,48-9 1168 0 0,-38 5-871 0 0,-1 2-267 0 0,13-3 325 0 0,-1-1 0 0 0,0-1 0 0 0,29-13 0 0 0,-40 13-344 0 0,-1 1-1 0 0,1 1 0 0 0,1 0 1 0 0,35-5-1 0 0,29-8-2892 0 0,-72 17 2106 0 0,0 0 0 0 0,0 0-1 0 0,0-1 1 0 0,-1-1 0 0 0,1 0-1 0 0,19-10 1 0 0,19-15-1003 0 0,-1-1 0 0 0,-2-3 0 0 0,56-50 0 0 0,-65 46-863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10135 0 0,'0'0'231'0'0,"0"0"29"0"0,0 0 19 0 0,-1 1-41 0 0,-12 39 1296 0 0,2 0-1 0 0,-9 60 0 0 0,15-65-973 0 0,-2 1-1 0 0,-2-2 0 0 0,-1 1 0 0 0,-17 37 1 0 0,-69 126 405 0 0,77-162-1047 0 0,-12 27 82 0 0,10-19 0 0 0,-2-1 0 0 0,-36 51 0 0 0,-14 8 0 0 0,68-91 0 0 0,5-6 0 0 0,6-6 0 0 0,8-6 0 0 0,-12 6 0 0 0,27-13 0 0 0,-5 3 0 0 0,25-16 0 0 0,-16 6 0 0 0,1 2 0 0 0,1 1 0 0 0,62-22 0 0 0,-85 36 0 0 0,1 0 0 0 0,21-2 0 0 0,-30 5 0 0 0,-1 1 0 0 0,1 0 0 0 0,0 0 0 0 0,-1 0 0 0 0,1 0 0 0 0,-1 0 0 0 0,1 1 0 0 0,0-1 0 0 0,-1 1 0 0 0,1 0 0 0 0,-1 0 0 0 0,0 0 0 0 0,1 1 0 0 0,4 2 0 0 0,-6-2 0 0 0,-1 0-1 0 0,1 0 1 0 0,0 0 0 0 0,-1 0-1 0 0,1 1 1 0 0,-1-1-1 0 0,0 1 1 0 0,0-1-1 0 0,0 0 1 0 0,0 1 0 0 0,0 0-1 0 0,-1-1 1 0 0,1 1-1 0 0,0 2 1 0 0,2 39 78 0 0,-5 6 909 0 0,1-33-802 0 0,0-1 0 0 0,1 1 0 0 0,1-1 0 0 0,3 23 0 0 0,-4-39-335 0 0,3 12 140 0 0,-3-11-96 0 0,0-1 1 0 0,0 1 0 0 0,1-1 0 0 0,-1 0-1 0 0,0 1 1 0 0,0-1 0 0 0,0 1-1 0 0,1-1 1 0 0,-1 1 0 0 0,0-1-1 0 0,0 0 1 0 0,1 1 0 0 0,-1-1-1 0 0,0 0 1 0 0,1 1 0 0 0,-1-1-1 0 0,0 0 1 0 0,1 1 0 0 0,-1-1-1 0 0,1 0 1 0 0,-1 0 0 0 0,1 1 0 0 0,8-1-6721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301 167 8287 0 0,'0'0'191'0'0,"-6"0"141"0"0,7 0-326 0 0,-1 0 0 0 0,0 0 0 0 0,0 0 0 0 0,0 1 1 0 0,0-1-1 0 0,0 0 0 0 0,0 0 0 0 0,0 0 0 0 0,0 0 1 0 0,0 0-1 0 0,0 0 0 0 0,0 0 0 0 0,0 0 0 0 0,0 0 0 0 0,0 0 1 0 0,0 0-1 0 0,0 0 0 0 0,0 0 0 0 0,0 0 0 0 0,0 0 1 0 0,0 0-1 0 0,0 1 0 0 0,0-1 0 0 0,0 0 0 0 0,0 0 0 0 0,0 0 1 0 0,0 0-1 0 0,0 0 0 0 0,0 0 0 0 0,0 0 0 0 0,0 0 1 0 0,0 0-1 0 0,0 0 0 0 0,0 0 0 0 0,0 0 0 0 0,0 0 1 0 0,0 1-1 0 0,0-1 0 0 0,0 0 0 0 0,0 0 0 0 0,0 0 0 0 0,0 0 1 0 0,0 0-1 0 0,0 0 0 0 0,0 0 0 0 0,0 0 0 0 0,0 0 1 0 0,-1 0-1 0 0,17 7 32 0 0,-7 0 38 0 0,-8-7-39 0 0,-1 1 0 0 0,0 0 0 0 0,0-1 0 0 0,0 1 0 0 0,0 0 0 0 0,0 0 0 0 0,0-1 0 0 0,0 1 0 0 0,0 0 1 0 0,0 0-1 0 0,0-1 0 0 0,0 1 0 0 0,0 0 0 0 0,0-1 0 0 0,0 1 0 0 0,-1 0 0 0 0,1 0 0 0 0,0-1 0 0 0,-1 1 0 0 0,1 0 0 0 0,0-1 0 0 0,-1 1 0 0 0,1-1 0 0 0,-1 1 0 0 0,0 0 0 0 0,0 1 18 0 0,0-1 1 0 0,0 0 0 0 0,0 1-1 0 0,0-1 1 0 0,1 1 0 0 0,-1-1-1 0 0,0 1 1 0 0,1 0 0 0 0,-1-1 0 0 0,1 1-1 0 0,-1 0 1 0 0,1-1 0 0 0,0 1-1 0 0,0 0 1 0 0,0 0 0 0 0,0-1-1 0 0,0 1 1 0 0,0 0 0 0 0,1 1-1 0 0,-1-2 13 0 0,0 0 0 0 0,1 0 0 0 0,-1 0 0 0 0,0 0 0 0 0,1 0 0 0 0,-1 0 0 0 0,0-1 0 0 0,1 1 0 0 0,-1 0 0 0 0,1 0 0 0 0,0 0 0 0 0,-1-1 0 0 0,1 1 0 0 0,0 0 0 0 0,-1-1 0 0 0,1 1 0 0 0,0 0 0 0 0,0-1 0 0 0,1 1 0 0 0,0 0 39 0 0,0 0 0 0 0,0 0 0 0 0,0 0 0 0 0,1-1 0 0 0,-1 1 0 0 0,0-1 0 0 0,1 0 0 0 0,2 1 0 0 0,6-2 317 0 0,0 1-1 0 0,20-5 1 0 0,-20 3-90 0 0,38-4-50 0 0,74-15 877 0 0,-110 18-1073 0 0,-1-1-1 0 0,0 0 1 0 0,0 0-1 0 0,-1-2 0 0 0,1 1 1 0 0,-1-1-1 0 0,17-13 0 0 0,-23 15-157 0 0,0 0-1 0 0,0-1 1 0 0,0 1-1 0 0,-1-1 1 0 0,0 0-1 0 0,0 0 1 0 0,4-8-1 0 0,-7 11 37 0 0,0 0 0 0 0,0 0 0 0 0,0 0 0 0 0,0-1-1 0 0,-1 1 1 0 0,1 0 0 0 0,-1 0 0 0 0,1-1 0 0 0,-1 1 0 0 0,0 0-1 0 0,0-1 1 0 0,0 1 0 0 0,0 0 0 0 0,-1-1 0 0 0,1 1 0 0 0,-1 0-1 0 0,1 0 1 0 0,-1-1 0 0 0,0 1 0 0 0,0 0 0 0 0,0 0 0 0 0,0 0-1 0 0,-1-3 1 0 0,-1 0-161 0 0,0 0 0 0 0,0 1-1 0 0,-1-1 1 0 0,0 0 0 0 0,0 1-1 0 0,0 0 1 0 0,0 0 0 0 0,0 0-1 0 0,-1 0 1 0 0,0 1 0 0 0,0 0-1 0 0,0 0 1 0 0,0 0 0 0 0,0 1-1 0 0,0-1 1 0 0,-1 1 0 0 0,1 0-1 0 0,-1 1 1 0 0,0-1 0 0 0,1 1-1 0 0,-1 1 1 0 0,0-1 0 0 0,-7 1-1 0 0,-5 1 195 0 0,0 0-1 0 0,1 2 1 0 0,-1 0-1 0 0,1 1 0 0 0,-1 1 1 0 0,1 1-1 0 0,1 0 1 0 0,-1 1-1 0 0,-22 13 0 0 0,-150 109 30 0 0,155-101 421 0 0,1 0 1 0 0,2 3 0 0 0,-35 42 0 0 0,58-63-425 0 0,0 0-1 0 0,1 1 1 0 0,0 0-1 0 0,1 0 1 0 0,0 0 0 0 0,-5 16-1 0 0,10-24-21 0 0,0 1-1 0 0,0 0 0 0 0,0-1 1 0 0,0 1-1 0 0,1-1 1 0 0,-1 1-1 0 0,1 0 1 0 0,0 0-1 0 0,0-1 0 0 0,1 1 1 0 0,-1 0-1 0 0,1-1 1 0 0,-1 1-1 0 0,1 0 0 0 0,0-1 1 0 0,1 1-1 0 0,-1-1 1 0 0,1 1-1 0 0,-1-1 0 0 0,1 0 1 0 0,0 0-1 0 0,0 0 1 0 0,1 0-1 0 0,-1 0 0 0 0,0 0 1 0 0,4 2-1 0 0,2 1 184 0 0,0 0 0 0 0,0-1 0 0 0,1 0 0 0 0,0 0 0 0 0,0-1 0 0 0,0 0 0 0 0,0-1 0 0 0,1 0 0 0 0,15 3 0 0 0,8 0 592 0 0,51 2 0 0 0,61-8-302 0 0,-84-5-5118 0 0,-21 2-768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55 8287 0 0,'1'-1'382'0'0,"9"-10"14"0"0,-6 6-363 0 0,1 0 0 0 0,-1 0 0 0 0,0-1-1 0 0,0 1 1 0 0,4-10 0 0 0,-7 13 332 0 0,-1 2 122 0 0,0 0 22 0 0,0 0 71 0 0,0 0 286 0 0,0 0 124 0 0,0 0 30 0 0,0 0-65 0 0,0 0-290 0 0,0 0-121 0 0,-4 13 416 0 0,-23 82-553 0 0,15-47 198 0 0,-3 0-1 0 0,-23 51 0 0 0,-29 28-604 0 0,54-107 0 0 0,-1 0 0 0 0,0-1 0 0 0,-34 33 0 0 0,32-36-32 0 0,-22 27 0 0 0,37-42-305 0 0,-4 5-653 0 0,3-5-4029 0 0,2-1-595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210 276 8287 0 0,'-18'19'508'0'0,"-113"118"811"0"0,115-121-877 0 0,7-7-170 0 0,0 0 0 0 0,-12 9-1 0 0,20-17 455 0 0,-2-17 1786 0 0,3 13-2356 0 0,-1 1 0 0 0,1-1-1 0 0,-1 1 1 0 0,1-1 0 0 0,0 1 0 0 0,0-4-1 0 0,2-7 250 0 0,1 0-1 0 0,1 1 1 0 0,-1 0 0 0 0,2 0-1 0 0,0 0 1 0 0,12-21-1 0 0,1 4 42 0 0,30-37 0 0 0,-28 40-446 0 0,1 1 0 0 0,2 2 0 0 0,0 0 0 0 0,2 2 0 0 0,0 0 0 0 0,46-28 0 0 0,-59 42 5 0 0,6-3-9 0 0,0 0 0 0 0,31-11 0 0 0,-43 19 11 0 0,1 0-1 0 0,-1 0 1 0 0,1 1 0 0 0,0 0-1 0 0,0 0 1 0 0,-1 1-1 0 0,1 0 1 0 0,0 0-1 0 0,0 0 1 0 0,0 1 0 0 0,12 3-1 0 0,18 8 662 0 0,0 2 1 0 0,54 30-1 0 0,-7-4-697 0 0,-72-34 29 0 0,-11-6 0 0 0,0 0 0 0 0,-1 0 0 0 0,1 0 0 0 0,-1 1 0 0 0,1-1 0 0 0,-1 0 0 0 0,1 0 0 0 0,-1 1 0 0 0,1-1 0 0 0,-1 0 0 0 0,1 1 0 0 0,-1-1 0 0 0,1 1 0 0 0,-1-1 0 0 0,1 0 0 0 0,-1 1 0 0 0,0-1 0 0 0,1 1 0 0 0,-1-1 0 0 0,0 1 0 0 0,1-1 0 0 0,-1 1 0 0 0,0 0 0 0 0,0-1 0 0 0,0 1 0 0 0,1-1 0 0 0,-1 1 0 0 0,0 0 0 0 0,0-1 0 0 0,0 1 0 0 0,0-1 0 0 0,0 1 0 0 0,0 0 0 0 0,0-1 0 0 0,0 1 0 0 0,0-1 0 0 0,0 1 0 0 0,-1-1 0 0 0,1 1 0 0 0,0 0 0 0 0,0-1 0 0 0,0 1 0 0 0,-1-1 0 0 0,1 1 0 0 0,0-1 0 0 0,-1 1 0 0 0,1-1 0 0 0,0 1 0 0 0,-2 0 0 0 0,2 0 0 0 0,-7 7 0 0 0,0 0 0 0 0,-1-1 0 0 0,0 0 0 0 0,0 0 0 0 0,0-1 0 0 0,-1 1 0 0 0,-18 8 0 0 0,-21 16 0 0 0,-31 28 0 0 0,-30 25 0 0 0,-47 29 0 0 0,98-74 0 0 0,57-38 3 0 0,-36 24-952 0 0,-45 25-1 0 0,62-43-74 0 0,18-7-216 0 0,3-1-3058 0 0,3-6-1316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74 15663 0 0,'76'-49'1530'0'0,"-54"36"-1364"0"0,-14 7-166 0 0,-8 3 0 0 0,-6 2 0 0 0,1 0 0 0 0,0 1 0 0 0,-1 0 0 0 0,1 0 0 0 0,0 1 0 0 0,0-1 0 0 0,-1 1 0 0 0,-4 2 0 0 0,-38 12 0 0 0,38-11 0 0 0,-52 21 0 0 0,-62 35 0 0 0,76-36 0 0 0,10-5 114 0 0,1 3 0 0 0,1 0 0 0 0,-42 35 0 0 0,60-42 170 0 0,0 1-1 0 0,0 0 0 0 0,2 2 1 0 0,-16 20-1 0 0,28-32-181 0 0,-1 1 0 0 0,1 1 0 0 0,0-1 0 0 0,0 1 0 0 0,1-1 0 0 0,0 1 0 0 0,0 0 0 0 0,1 0 0 0 0,0 0 0 0 0,1 0 0 0 0,0 1-1 0 0,0-1 1 0 0,0 0 0 0 0,1 1 0 0 0,1 9 0 0 0,1-8-112 0 0,0 1-1 0 0,1-1 1 0 0,0 0-1 0 0,0 0 0 0 0,1 0 1 0 0,1-1-1 0 0,-1 1 1 0 0,2-1-1 0 0,-1 0 1 0 0,1-1-1 0 0,1 1 1 0 0,-1-1-1 0 0,1 0 1 0 0,1-1-1 0 0,-1 0 1 0 0,1 0-1 0 0,1 0 0 0 0,-1-1 1 0 0,1 0-1 0 0,10 4 1 0 0,-14-8-236 0 0,-1 0 1 0 0,0 0-1 0 0,0-1 1 0 0,1 0-1 0 0,-1 0 1 0 0,1 0-1 0 0,5 0 1 0 0,13 0-778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114 828 10135 0 0,'-64'47'1056'0'0,"45"-32"-574"0"0,16-14-345 0 0,0 1 0 0 0,1 0 1 0 0,-1 0-1 0 0,0 0 0 0 0,1 1 1 0 0,-1-1-1 0 0,1 1 0 0 0,0-1 1 0 0,0 1-1 0 0,-3 4 0 0 0,5-6 375 0 0,0-1 0 0 0,0 0 0 0 0,0 0 0 0 0,2 1-381 0 0,-1 0-1 0 0,1 0 1 0 0,0 0 0 0 0,0 0-1 0 0,0 0 1 0 0,0-1-1 0 0,-1 1 1 0 0,1-1-1 0 0,0 1 1 0 0,0-1 0 0 0,0 0-1 0 0,0 1 1 0 0,1-1-1 0 0,-1 0 1 0 0,0-1-1 0 0,0 1 1 0 0,0 0 0 0 0,0 0-1 0 0,0-1 1 0 0,0 0-1 0 0,2 0 1 0 0,4-2 175 0 0,0 1 0 0 0,-1-2-1 0 0,15-7 1 0 0,-9 3 32 0 0,0-2 1 0 0,-1 1-1 0 0,0-2 0 0 0,0 1 0 0 0,17-23 0 0 0,44-69-245 0 0,-38 49-71 0 0,28-39-22 0 0,64-87 0 0 0,-85 125 0 0 0,59-59 0 0 0,-57 68 5 0 0,-10 9 17 0 0,1 2 1 0 0,48-35-1 0 0,-65 54 283 0 0,-14 11-137 0 0,1 1-1 0 0,-1-1 0 0 0,1 1 0 0 0,0-1 1 0 0,0 1-1 0 0,0 1 0 0 0,0-1 1 0 0,7-2-1 0 0,-12 5-158 0 0,1 0-1 0 0,0 0 1 0 0,-1 0 0 0 0,1 0 0 0 0,-1 0 0 0 0,1 0-1 0 0,0 0 1 0 0,-1 0 0 0 0,1 0 0 0 0,0 0-1 0 0,-1 0 1 0 0,1 0 0 0 0,-1 0 0 0 0,1 1 0 0 0,0-1-1 0 0,0 1 1 0 0,0 0-8 0 0,0-1 0 0 0,-1 1 0 0 0,1 0 0 0 0,0 0 0 0 0,-1 1 0 0 0,1-1 0 0 0,0 0 0 0 0,-1 0 0 0 0,1 0 0 0 0,-1 0 0 0 0,0 0 0 0 0,1 1 1 0 0,-1-1-1 0 0,0 0 0 0 0,0 0 0 0 0,0 3 0 0 0,0 23-4 0 0,0-25 4 0 0,-4 24-1 0 0,-1 1 0 0 0,-16 50 0 0 0,6-27 0 0 0,10-34 0 0 0,-1 0 0 0 0,-10 20 0 0 0,-9 22 0 0 0,17-33 0 0 0,0 0 0 0 0,2 1 0 0 0,-3 27 0 0 0,8-40 0 0 0,1 0 0 0 0,-1 0 0 0 0,2 0 0 0 0,0 0 0 0 0,1 0 0 0 0,0 0 0 0 0,1 0 0 0 0,4 14 0 0 0,-2-10 0 0 0,4 23 0 0 0,-6-24 0 0 0,9 27 0 0 0,-10-35 0 0 0,0-1 0 0 0,-1 0 0 0 0,1 1 0 0 0,-1 10 0 0 0,4 16 0 0 0,-4-30 1 0 0,-1 0-1 0 0,1 0 1 0 0,1 0 0 0 0,-1 0-1 0 0,1-1 1 0 0,3 7-1 0 0,-4-9-2 0 0,0 0-1 0 0,0 0 0 0 0,0 0 0 0 0,0 0 0 0 0,0 0 1 0 0,0 0-1 0 0,0-1 0 0 0,0 1 0 0 0,1 0 0 0 0,-1-1 1 0 0,0 1-1 0 0,2 0 0 0 0,2 1-29 0 0,-3-2-305 0 0,-2 0-138 0 0,0 0-33 0 0,0 0-140 0 0,0 0-572 0 0,3-2-253 0 0,12-6-51 0 0,-12 6-11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34 200 17503 0 0,'0'0'399'0'0,"-12"4"1122"0"0,6 4-1520 0 0,1-6 4 0 0,-5 1 61 0 0,35 0 1302 0 0,-24-3-1313 0 0,14 1 443 0 0,-1 0 1 0 0,0-1-1 0 0,26-4 0 0 0,-17 0-288 0 0,137-27 245 0 0,-113 20-550 0 0,63-24 0 0 0,140-52-9552 0 0,-224 78 7637 0 0,27-14-1 0 0,-16 5-36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0,'0'0'356'0'0,"0"0"50"0"0,0 0 20 0 0,2 2-42 0 0,2 1-373 0 0,-1 1 0 0 0,0 0-1 0 0,0 0 1 0 0,0 0 0 0 0,0 1-1 0 0,0-1 1 0 0,-1 1 0 0 0,0-1-1 0 0,0 1 1 0 0,0 0 0 0 0,0 0-1 0 0,-1 0 1 0 0,1 5 0 0 0,2 5-13 0 0,8 22 493 0 0,2 0 1 0 0,1-1-1 0 0,1 0 0 0 0,40 61 0 0 0,-42-76-151 0 0,74 119 896 0 0,-66-101-1150 0 0,29 73 1 0 0,-42-90-129 0 0,-2 1 1 0 0,-1-1-1 0 0,-1 2 0 0 0,5 44 0 0 0,-9-51 54 0 0,-1 0-1 0 0,-1 0 1 0 0,-1 0-1 0 0,0 0 1 0 0,-1-1-1 0 0,0 1 1 0 0,-12 29-1 0 0,9-31 8 0 0,-1 1-1 0 0,-1-1 0 0 0,-1-1 1 0 0,0 1-1 0 0,-1-2 0 0 0,-1 1 1 0 0,-13 13-1 0 0,1-4-625 0 0,-2-1 1 0 0,-47 32-1 0 0,23-23-3330 0 0,30-17 1891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112 114 10135 0 0,'0'0'231'0'0,"0"0"29"0"0,0 0 19 0 0,-2 0-41 0 0,-23 4-84 0 0,7-1 837 0 0,-32 2 0 0 0,34-5 4114 0 0,23 0-2128 0 0,-2 0-3995 0 0,61-10 2437 0 0,226-39 338 0 0,-161 29-1740 0 0,6 0-235 0 0,-43-2-4841 0 0,-75 17-1761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15663 0 0,'0'0'356'0'0,"0"0"50"0"0,0 0 20 0 0,0 0-42 0 0,2 1-250 0 0,7 1-42 0 0,0-1 0 0 0,0 1 0 0 0,0-2 0 0 0,0 0 0 0 0,0 0 0 0 0,-1 0 0 0 0,13-3 0 0 0,-8 2 109 0 0,257-44 2533 0 0,-1 0-420 0 0,-258 44-2603 0 0,186-15 752 0 0,-114 13-8006 0 0,-94 3 661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17503 0 0,'0'0'399'0'0,"2"1"60"0"0,0 1-415 0 0,1 0 0 0 0,0 1 0 0 0,0-1 1 0 0,-1 0-1 0 0,0 1 0 0 0,1 0 0 0 0,-1 0 0 0 0,0 0 1 0 0,0 0-1 0 0,-1 0 0 0 0,1 0 0 0 0,0 0 1 0 0,-1 0-1 0 0,0 1 0 0 0,0-1 0 0 0,0 0 1 0 0,0 1-1 0 0,-1-1 0 0 0,1 1 0 0 0,-1-1 1 0 0,0 1-1 0 0,0-1 0 0 0,0 1 0 0 0,0-1 1 0 0,-2 7-1 0 0,-1 5-62 0 0,-1-1 1 0 0,-1 1-1 0 0,0-1 1 0 0,-13 24-1 0 0,-11 17 18 0 0,-42 60 0 0 0,-45 46 0 0 0,78-111 0 0 0,-210 294-1976 0 0,230-319 1966 0 0,-23 47 0 0 0,35-61 11 0 0,2 0-1 0 0,-1 1 1 0 0,1-1-1 0 0,1 1 1 0 0,0 0-1 0 0,1 0 1 0 0,-1 16-1 0 0,3-24-77 0 0,0 0-1 0 0,0 0 0 0 0,0 1 1 0 0,1-1-1 0 0,-1 0 1 0 0,1 0-1 0 0,0 0 0 0 0,1 0 1 0 0,-1 0-1 0 0,1 0 1 0 0,-1 0-1 0 0,1 0 0 0 0,0-1 1 0 0,6 8-1 0 0,0-5-5742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8:5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41 13823 0 0,'32'-8'1056'0'0,"-31"7"-724"0"0,-12 17-206 0 0,7-12-128 0 0,-5 6 311 0 0,-1 0 0 0 0,-20 16 0 0 0,5-4 196 0 0,-29 27-201 0 0,-68 78 0 0 0,112-115-270 0 0,-8 9 437 0 0,-19 31 1 0 0,33-46-381 0 0,0 1-1 0 0,0 0 1 0 0,1 0 0 0 0,0 0-1 0 0,0 1 1 0 0,1-1-1 0 0,0 1 1 0 0,0-1-1 0 0,0 12 1 0 0,2-17-84 0 0,0 0 0 0 0,0 0 1 0 0,0 0-1 0 0,0 1 0 0 0,0-1 0 0 0,1 0 1 0 0,-1 0-1 0 0,1 0 0 0 0,-1 0 0 0 0,1 0 0 0 0,0 0 1 0 0,0 0-1 0 0,0 0 0 0 0,0 0 0 0 0,0 0 1 0 0,0-1-1 0 0,1 1 0 0 0,1 1 0 0 0,-1 0 57 0 0,1-1 0 0 0,0 0 0 0 0,0 0 0 0 0,0-1 0 0 0,0 1-1 0 0,0 0 1 0 0,0-1 0 0 0,0 0 0 0 0,1 0 0 0 0,3 1 0 0 0,4 0 191 0 0,1 0 1 0 0,-1-1 0 0 0,0-1-1 0 0,0 0 1 0 0,0 0 0 0 0,12-3-1 0 0,30-4 289 0 0,1-2 0 0 0,73-24 0 0 0,-105 26-544 0 0,-1-2 0 0 0,0 0 0 0 0,24-14 0 0 0,-36 17 0 0 0,-1 0 0 0 0,0 0 0 0 0,0 0 0 0 0,-1-1 0 0 0,1 0 0 0 0,-1 0 0 0 0,-1-1 0 0 0,0 0 0 0 0,10-15 0 0 0,-12 15 0 0 0,0 1 0 0 0,0-1 0 0 0,0 1 0 0 0,-1-1 0 0 0,0 0 0 0 0,-1 0 0 0 0,1 0 0 0 0,-2-1 0 0 0,2-11 0 0 0,-2 7-111 0 0,-1 1 1 0 0,-1-1-1 0 0,0 0 0 0 0,0 1 1 0 0,-2-1-1 0 0,1 1 0 0 0,-1-1 1 0 0,-1 1-1 0 0,-1 0 0 0 0,1 1 1 0 0,-2-1-1 0 0,0 1 1 0 0,0 0-1 0 0,-1 0 0 0 0,0 0 1 0 0,-1 1-1 0 0,-17-18 0 0 0,22 26-68 0 0,0-1 0 0 0,0 1 0 0 0,0 0 0 0 0,-1 0-1 0 0,1 0 1 0 0,0 1 0 0 0,-1-1 0 0 0,0 1 0 0 0,1 0 0 0 0,-1 0 0 0 0,0 0-1 0 0,1 0 1 0 0,-1 1 0 0 0,0-1 0 0 0,0 1 0 0 0,0 0 0 0 0,1 0-1 0 0,-1 1 1 0 0,0-1 0 0 0,0 1 0 0 0,-4 1 0 0 0,-10 1-6304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 13823 0 0,'0'0'630'0'0,"0"0"-13"0"0,-8-1 1080 0 0,6 3-1728 0 0,0 0 0 0 0,1 0-1 0 0,-1 1 1 0 0,1-1 0 0 0,0 0-1 0 0,-1 1 1 0 0,1-1 0 0 0,0 1-1 0 0,0-1 1 0 0,1 1 0 0 0,-1-1-1 0 0,0 1 1 0 0,1-1 0 0 0,-1 1-1 0 0,1 0 1 0 0,0-1 0 0 0,0 4-1 0 0,0 9-378 0 0,4 26 0 0 0,37 218 410 0 0,-35-234 64 0 0,-5-23 274 0 0,-1-2-305 0 0,0 1 1 0 0,0-1 0 0 0,0 0 0 0 0,0 0 0 0 0,0 1 0 0 0,0-1 0 0 0,0 0 0 0 0,0 0-1 0 0,0 1 1 0 0,0-1 0 0 0,0 0 0 0 0,0 0 0 0 0,0 1 0 0 0,0-1 0 0 0,0 0 0 0 0,0 0 0 0 0,0 1-1 0 0,0-1 1 0 0,1 0 0 0 0,-1 0 0 0 0,0 0 0 0 0,0 1 0 0 0,0-1 0 0 0,0 0 0 0 0,1 0-1 0 0,-1 0 1 0 0,0 1 0 0 0,0-1 0 0 0,0 0 0 0 0,1 0 0 0 0,-1 0 0 0 0,0 0 0 0 0,0 0-1 0 0,1 0 1 0 0,-1 0 0 0 0,0 0 0 0 0,0 1 0 0 0,1-1 0 0 0,-1 0 0 0 0,0 0 0 0 0,0 0-1 0 0,1 0 1 0 0,-1 0 0 0 0,0 0 0 0 0,0 0 0 0 0,1 0 0 0 0,-1-1 0 0 0,0 1 0 0 0,0 0-1 0 0,1 0 1 0 0,-1 0 0 0 0,0 0 0 0 0,0 0 0 0 0,1 0 0 0 0,-1 0 0 0 0,0-1 0 0 0,0 1 0 0 0,0 0-1 0 0,1 0 1 0 0,12-12 964 0 0,19-39-394 0 0,-20 30-604 0 0,2 0 1 0 0,0 0 0 0 0,1 2 0 0 0,22-23 0 0 0,-1 10-1 0 0,1 2 0 0 0,53-33 0 0 0,-22 27 19 0 0,-16 10-867 0 0,-6 3-2071 0 0,-26 16-2877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11975 0 0,'0'0'547'0'0,"0"0"-11"0"0,0 0-203 0 0,0 0 419 0 0,0 0 220 0 0,0 0 42 0 0,0 2-61 0 0,0 12-500 0 0,-2-1 1 0 0,0 1 0 0 0,-1 0-1 0 0,0-1 1 0 0,-1 0-1 0 0,0 0 1 0 0,-1 0-1 0 0,-8 14 1 0 0,-7 11-300 0 0,-33 46-1 0 0,15-32-354 0 0,58-77-3800 0 0,-4 4 2467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11975 0 0,'0'0'256'0'0,"0"0"64"0"0,0 0 0 0 0,0 0 32 0 0,-4 9-288 0 0,0 0-64 0 0,-1 0 0 0 0,3 1 0 0 0,2 3 424 0 0,2 1 72 0 0,0 0 16 0 0,3 2-4376 0 0,6 2-872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63 336 19351 0 0,'0'0'439'0'0,"0"0"62"0"0,-1 2 33 0 0,-3 2-479 0 0,1 1 1 0 0,-1-1-1 0 0,-1 0 1 0 0,1 0 0 0 0,-10 6-1 0 0,-13 12 3746 0 0,27-24-3754 0 0,0 0-1 0 0,0 0 1 0 0,0 0-1 0 0,0 0 1 0 0,0 0-1 0 0,1 0 1 0 0,-1 0-1 0 0,0 1 1 0 0,1-1 0 0 0,0 0-1 0 0,-1 0 1 0 0,3-3-1 0 0,-3 4-43 0 0,7-13-3 0 0,1 0 0 0 0,1 0 0 0 0,0 0 0 0 0,1 2 0 0 0,17-20 0 0 0,5-6 0 0 0,-3 2 0 0 0,3 1 0 0 0,0 1 0 0 0,47-37 0 0 0,-68 62-488 0 0,23-13 0 0 0,-29 19 388 0 0,-1 1 0 0 0,1 0 0 0 0,-1 0 0 0 0,1 0 0 0 0,0 1 0 0 0,-1-1 0 0 0,1 1 0 0 0,0 0 0 0 0,6 0 0 0 0,-1 3 84 0 0,-8-1 76 0 0,0 1 1 0 0,0-1-1 0 0,0 0 0 0 0,-1 1 0 0 0,1-1 1 0 0,-1 1-1 0 0,1-1 0 0 0,-1 1 1 0 0,1 0-1 0 0,-1 0 0 0 0,0 0 0 0 0,0 0 1 0 0,2 3-1 0 0,10 31 1026 0 0,-10-28-1040 0 0,3 12-40 0 0,-1 1 0 0 0,2 22 0 0 0,-3-17-8 0 0,0-5-82 0 0,-2-14-102 0 0,-1 1-1 0 0,1 0 1 0 0,-1 10 0 0 0,-1-6-391 0 0,0 17-2049 0 0,-2-10-2516 0 0,-3 1-1940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302 414 13823 0 0,'0'0'630'0'0,"-4"5"211"0"0,1-1-640 0 0,0 0-1 0 0,-1 0 1 0 0,0-1 0 0 0,1 1 0 0 0,-1-1-1 0 0,-1 0 1 0 0,1 0 0 0 0,0-1 0 0 0,-1 1-1 0 0,1-1 1 0 0,-1 0 0 0 0,1 0-1 0 0,-1-1 1 0 0,0 1 0 0 0,0-1 0 0 0,-8 1-1 0 0,-1 0 333 0 0,-1-1-1 0 0,0-1 0 0 0,0 0 0 0 0,-20-4 0 0 0,27 3-295 0 0,-1-1 1 0 0,1 0-1 0 0,-1-1 0 0 0,1 0 0 0 0,0 0 0 0 0,1-1 0 0 0,-1 0 1 0 0,-11-8-1 0 0,16 10-235 0 0,0-1-1 0 0,-1 0 1 0 0,1 0 0 0 0,0 0-1 0 0,1 0 1 0 0,-1 0 0 0 0,1-1 0 0 0,-1 1-1 0 0,1-1 1 0 0,-3-7 0 0 0,4 9-2 0 0,0-1-1 0 0,0 0 1 0 0,0 0 0 0 0,0 1 0 0 0,1-1 0 0 0,-1 0 0 0 0,1 0 0 0 0,0 0 0 0 0,0 0 0 0 0,0 0 0 0 0,0 0 0 0 0,0 0-1 0 0,1 1 1 0 0,-1-1 0 0 0,1 0 0 0 0,1-4 0 0 0,9-14-447 0 0,1 0 0 0 0,1 0 0 0 0,28-33 0 0 0,-21 28 259 0 0,7-6 74 0 0,2 2-1 0 0,0 1 0 0 0,63-46 1 0 0,-88 72-3 0 0,0 0 1 0 0,0 1 0 0 0,0-1 0 0 0,0 1-1 0 0,0 0 1 0 0,1 0 0 0 0,-1 0 0 0 0,1 0-1 0 0,0 1 1 0 0,-1 0 0 0 0,1 0 0 0 0,0 0 0 0 0,9 0-1 0 0,-9 2 234 0 0,1-1 1 0 0,-1 1-1 0 0,1 0 0 0 0,-1 1 0 0 0,1-1 0 0 0,-1 1 0 0 0,0 0 1 0 0,0 0-1 0 0,0 1 0 0 0,0 0 0 0 0,8 5 0 0 0,-5-2-7 0 0,0 0 0 0 0,0 0 1 0 0,-1 1-1 0 0,0 0 0 0 0,10 13 0 0 0,-14-16-114 0 0,0 0 1 0 0,-1 0-1 0 0,0 0 1 0 0,0 0-1 0 0,0 0 1 0 0,0 0-1 0 0,-1 0 1 0 0,1 1-1 0 0,-1-1 1 0 0,0 0-1 0 0,0 1 1 0 0,-1-1-1 0 0,1 1 1 0 0,-2 8-1 0 0,0-6 93 0 0,0 1 1 0 0,-1 0-1 0 0,0 0 0 0 0,0-1 0 0 0,-1 1 1 0 0,0-1-1 0 0,0 0 0 0 0,-8 13 0 0 0,4-10 77 0 0,-1 0-1 0 0,0 0 1 0 0,0-1-1 0 0,-1 0 0 0 0,-10 7 1 0 0,-7 4-322 0 0,0-2 0 0 0,-2-1 0 0 0,-42 19 0 0 0,-44 15-1689 0 0,65-33-4454 0 0,35-14 55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 11975 0 0,'0'0'547'0'0,"-7"5"181"0"0,-5 2-775 0 0,7-4 163 0 0,1 0 1 0 0,-1 0 0 0 0,1 0-1 0 0,0 0 1 0 0,-1 1 0 0 0,1 0-1 0 0,1 0 1 0 0,-1 0 0 0 0,1 0-1 0 0,-1 0 1 0 0,1 1 0 0 0,-3 6-1 0 0,-28 47 1180 0 0,23-39-664 0 0,-18 36 0 0 0,-9 30 83 0 0,-3-2 0 0 0,-99 146-1 0 0,-74 94-714 0 0,186-274 205 0 0,3-6-853 0 0,7-15-4253 0 0,10-17-1147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68 17503 0 0,'0'0'399'0'0,"2"0"60"0"0,14-3-109 0 0,0 2-1 0 0,23 0 1 0 0,-5 1-337 0 0,25 0-14 0 0,-34 1 467 0 0,30-3 0 0 0,-42 1-436 0 0,1 0 0 0 0,-1-1 0 0 0,0-1 1 0 0,-1 0-1 0 0,1 0 0 0 0,0-2 0 0 0,17-8 0 0 0,-28 13-538 0 0,-2 0 66 0 0,0-2 389 0 0,-1 1 1 0 0,1 0-1 0 0,0 0 1 0 0,-1-1-1 0 0,1 1 1 0 0,0 0-1 0 0,-1 0 1 0 0,0-1-1 0 0,1 1 0 0 0,-1 0 1 0 0,0 0-1 0 0,1 0 1 0 0,-1 0-1 0 0,0 0 1 0 0,0 0-1 0 0,0 0 1 0 0,0 0-1 0 0,0 1 1 0 0,0-1-1 0 0,0 0 1 0 0,0 0-1 0 0,0 1 1 0 0,0-1-1 0 0,-1 1 1 0 0,1-1-1 0 0,0 1 1 0 0,0 0-1 0 0,0-1 1 0 0,-1 1-1 0 0,-1 0 1 0 0,-3-2-43 0 0,1 2 0 0 0,-1-1 0 0 0,0 1 0 0 0,0 0 0 0 0,-7 0 0 0 0,-4 3 93 0 0,0 1 0 0 0,1 0 0 0 0,-1 1 0 0 0,1 0 0 0 0,0 1 0 0 0,0 1 0 0 0,1 1 0 0 0,0 0 0 0 0,-24 18 0 0 0,9-3 3 0 0,2 1 0 0 0,0 2 0 0 0,-34 39 0 0 0,11 0 837 0 0,45-56-697 0 0,1 0 0 0 0,0 0 1 0 0,0 0-1 0 0,1 0 0 0 0,0 1 1 0 0,-3 10-1 0 0,7-18-136 0 0,-1 0 1 0 0,1 0 0 0 0,-1 0-1 0 0,1 0 1 0 0,0 0 0 0 0,0 0-1 0 0,0 0 1 0 0,0 0-1 0 0,0 1 1 0 0,1-1 0 0 0,-1 0-1 0 0,0 0 1 0 0,1 0 0 0 0,0 0-1 0 0,-1 0 1 0 0,1 0-1 0 0,0 0 1 0 0,0 0 0 0 0,0-1-1 0 0,1 1 1 0 0,-1 0-1 0 0,0 0 1 0 0,0-1 0 0 0,1 1-1 0 0,-1-1 1 0 0,1 1 0 0 0,0-1-1 0 0,-1 0 1 0 0,1 0-1 0 0,0 1 1 0 0,3 0 0 0 0,1 1-8 0 0,0-1 1 0 0,0 0-1 0 0,0 0 1 0 0,1-1-1 0 0,-1 0 1 0 0,0 0 0 0 0,1 0-1 0 0,-1-1 1 0 0,11 0-1 0 0,22-4-696 0 0,-1-2 0 0 0,0-2-1 0 0,55-18 1 0 0,-20 1-325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718 339 19351 0 0,'0'0'439'0'0,"0"2"62"0"0,1 3-382 0 0,-1-1-1 0 0,0 1 0 0 0,0 0 1 0 0,0-1-1 0 0,-1 1 0 0 0,0-1 1 0 0,1 1-1 0 0,-2-1 0 0 0,-2 9 1 0 0,-3 18-123 0 0,4-7 4 0 0,0 0 0 0 0,-2-1 0 0 0,-1 0 0 0 0,0 0 0 0 0,-15 31 0 0 0,-3-4 0 0 0,-63 91 0 0 0,-47 37 0 0 0,65-89 0 0 0,-89 110-1384 0 0,105-140 1001 0 0,-14 20 158 0 0,58-69 146 0 0,1 0-1 0 0,-2-1 1 0 0,1 0 0 0 0,-14 9-1 0 0,16-12-392 0 0,5-5-4044 0 0,2-1-1547 0 0</inkml:trace>
  <inkml:trace contextRef="#ctx0" brushRef="#br0" timeOffset="1">677 306 17503 0 0,'-1'-7'192'0'0,"-1"1"0"0"0,2-1-1 0 0,-1 0 1 0 0,1 1 0 0 0,0-1-1 0 0,0 1 1 0 0,1-1 0 0 0,0 0-1 0 0,3-11 1 0 0,-1 12-114 0 0,-1 1 0 0 0,1 0-1 0 0,-1 0 1 0 0,1 0 0 0 0,1 0 0 0 0,-1 0 0 0 0,1 1 0 0 0,0-1-1 0 0,0 1 1 0 0,0 0 0 0 0,9-6 0 0 0,27-18-167 0 0,1 2-1 0 0,49-22 1 0 0,-65 36-20 0 0,0 1 1 0 0,1 1-1 0 0,1 1 1 0 0,45-9-1 0 0,-65 17 233 0 0,0 0-1 0 0,0 1 1 0 0,1 0 0 0 0,-1 0-1 0 0,0 0 1 0 0,1 1 0 0 0,-1 0-1 0 0,0 0 1 0 0,0 1 0 0 0,13 5-1 0 0,-16-6-93 0 0,0 1 0 0 0,0 0 0 0 0,-1 1 0 0 0,1-1 0 0 0,0 1 0 0 0,-1-1 0 0 0,1 1-1 0 0,-1 0 1 0 0,0 0 0 0 0,0 1 0 0 0,0-1 0 0 0,-1 1 0 0 0,1-1 0 0 0,-1 1 0 0 0,0 0 0 0 0,0 0-1 0 0,0 0 1 0 0,3 8 0 0 0,-3-1-31 0 0,0-1 1 0 0,-1 0-1 0 0,0 1 0 0 0,-1-1 1 0 0,0 0-1 0 0,0 1 0 0 0,-1-1 0 0 0,-1 1 1 0 0,-2 11-1 0 0,-5 11 470 0 0,-18 46 0 0 0,15-47-253 0 0,-2-1 0 0 0,0 0 0 0 0,-2-1 0 0 0,-24 33 0 0 0,33-53-118 0 0,-1 0 1 0 0,0-1-1 0 0,-1 1 1 0 0,0-2-1 0 0,0 1 1 0 0,-1-1-1 0 0,0-1 1 0 0,-1 0-1 0 0,0 0 1 0 0,0-1-1 0 0,0 0 1 0 0,-1-1-1 0 0,1 0 1 0 0,-20 4-1 0 0,10-5 166 0 0,1 0 0 0 0,-42 2 0 0 0,53-6-498 0 0,1 0 1 0 0,0-1-1 0 0,0 0 0 0 0,-1 0 1 0 0,1 0-1 0 0,0-1 1 0 0,0-1-1 0 0,0 1 1 0 0,1-1-1 0 0,-12-6 1 0 0,4-2-5486 0 0,3-4-1801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13823 0 0,'11'5'184'0'0,"-1"-1"-1"0"0,1 0 1 0 0,0 0-1 0 0,0-2 0 0 0,0 1 1 0 0,0-1-1 0 0,0-1 1 0 0,20 0-1 0 0,4-1 878 0 0,0-1 1 0 0,-1-2-1 0 0,1-2 0 0 0,0-1 1 0 0,-1-2-1 0 0,41-14 0 0 0,-62 16-1025 0 0,1-1 1 0 0,-1 0-1 0 0,0 0 0 0 0,-1-2 0 0 0,0 1 1 0 0,0-2-1 0 0,-1 1 0 0 0,0-1 0 0 0,0-1 1 0 0,-1 0-1 0 0,-1-1 0 0 0,0 0 0 0 0,0 0 0 0 0,-2-1 1 0 0,1 0-1 0 0,7-20 0 0 0,-12 22-36 0 0,-3 11 0 0 0,0-1 0 0 0,0 1 0 0 0,0-1 0 0 0,0 1 0 0 0,0 0 0 0 0,0-1 0 0 0,0 1 0 0 0,0 0 0 0 0,0-1 0 0 0,0 1 0 0 0,0 0 0 0 0,0-1 0 0 0,0 1 0 0 0,-1 0 0 0 0,1 0 0 0 0,0-1 0 0 0,0 1 0 0 0,0 0 0 0 0,-1-1 0 0 0,1 1 0 0 0,0-1 0 0 0,-2 1-9 0 0,1-1 0 0 0,0 1 0 0 0,0-1 0 0 0,-1 1 1 0 0,1-1-1 0 0,0 1 0 0 0,0 0 0 0 0,-1 0 0 0 0,1-1 0 0 0,-1 1 0 0 0,1 0 0 0 0,0 0 0 0 0,-1 1 0 0 0,1-1 0 0 0,0 0 1 0 0,-1 0-1 0 0,1 0 0 0 0,0 1 0 0 0,0-1 0 0 0,-1 1 0 0 0,1-1 0 0 0,-2 2 0 0 0,-28 16-662 0 0,-3 7 462 0 0,-51 50 0 0 0,-24 37 1540 0 0,90-92-1384 0 0,3-3 59 0 0,-101 113 5 0 0,96-103-11 0 0,1 0 0 0 0,1 1-1 0 0,-17 33 1 0 0,34-56 5 0 0,0 0 0 0 0,0-1 0 0 0,0 1 0 0 0,1 0 0 0 0,0 0 0 0 0,-1 0 0 0 0,2 0 0 0 0,-1 0 0 0 0,0 6-1 0 0,1-9-108 0 0,1 0-1 0 0,-1 0 0 0 0,0-1 0 0 0,0 1 0 0 0,1 0 0 0 0,-1 0 0 0 0,1 0 0 0 0,0 0 0 0 0,0 0 1 0 0,-1-1-1 0 0,1 1 0 0 0,0 0 0 0 0,0-1 0 0 0,1 1 0 0 0,-1-1 0 0 0,0 1 0 0 0,0-1 1 0 0,1 1-1 0 0,-1-1 0 0 0,1 0 0 0 0,-1 0 0 0 0,1 0 0 0 0,0 0 0 0 0,-1 0 0 0 0,1 0 0 0 0,3 1 1 0 0,17 3-7402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25 372 17503 0 0,'0'0'399'0'0,"-1"1"60"0"0,-3 1-214 0 0,-14 13 696 0 0,17-13-199 0 0,1-2 228 0 0,0 0 43 0 0,6-10 177 0 0,2 2-1185 0 0,1 0 0 0 0,0 0 1 0 0,0 1-1 0 0,1 0 0 0 0,18-9 0 0 0,0-1-3 0 0,211-147-2305 0 0,-46 30 614 0 0,-178 125 1689 0 0,-6 6 21 0 0,-6 5 46 0 0,-3 4 232 0 0,0 0-144 0 0,-1 0 1 0 0,0-1-1 0 0,0 1 1 0 0,0-1-1 0 0,-1 1 1 0 0,0-1-1 0 0,0 0 1 0 0,-4 9-1 0 0,-27 40 43 0 0,19-33-214 0 0,-40 55 712 0 0,7-13 491 0 0,42-55-1286 0 0,0-1 0 0 0,1 1 0 0 0,-1 0 1 0 0,1 0-1 0 0,1 1 0 0 0,0-1 0 0 0,0 1 1 0 0,0-1-1 0 0,1 1 0 0 0,-1 14 0 0 0,3-21-56 0 0,0 0 0 0 0,0 0-1 0 0,0 0 1 0 0,1-1 0 0 0,-1 1-1 0 0,1 0 1 0 0,-1 0 0 0 0,1 0-1 0 0,0 0 1 0 0,0-1 0 0 0,-1 1 0 0 0,1 0-1 0 0,0-1 1 0 0,1 1 0 0 0,-1-1-1 0 0,0 1 1 0 0,0-1 0 0 0,2 2 0 0 0,20 9-1379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115 511 13823 0 0,'0'0'630'0'0,"0"0"-13"0"0,-7 6-368 0 0,-4 0 615 0 0,1-1 0 0 0,-1 0 0 0 0,-1-1 0 0 0,1 0 0 0 0,0 0 0 0 0,-14 1 0 0 0,24-5-352 0 0,0 0-443 0 0,0-1 1 0 0,-1 0-1 0 0,1 0 0 0 0,0 0 0 0 0,0 0 0 0 0,0-1 0 0 0,0 1 1 0 0,0 0-1 0 0,1 0 0 0 0,-1-1 0 0 0,0 1 0 0 0,1 0 1 0 0,-1-1-1 0 0,1 1 0 0 0,-1 0 0 0 0,1-1 0 0 0,-1 1 1 0 0,1-1-1 0 0,0 1 0 0 0,0-1 0 0 0,0 1 0 0 0,0-1 0 0 0,0 1 1 0 0,0-1-1 0 0,0-1 0 0 0,2-8-170 0 0,-1 1 0 0 0,6-17 0 0 0,-4 13 245 0 0,5-19-375 0 0,1 0-1 0 0,25-58 1 0 0,-24 71 15 0 0,0 0-1 0 0,2 0 1 0 0,0 1 0 0 0,2 1-1 0 0,19-22 1 0 0,-15 23-101 0 0,0 0 0 0 0,1 2 0 0 0,0 0 0 0 0,2 1 0 0 0,-1 1 0 0 0,2 1 0 0 0,-1 1-1 0 0,2 1 1 0 0,-1 1 0 0 0,26-6 0 0 0,-39 12 249 0 0,0 1 1 0 0,0 0-1 0 0,0 1 0 0 0,0-1 0 0 0,1 2 1 0 0,-1 0-1 0 0,16 1 0 0 0,-23-1 146 0 0,1 1 0 0 0,0-1 0 0 0,-1 1 0 0 0,1 0 0 0 0,0 0 0 0 0,-1 0 1 0 0,1 0-1 0 0,-1 1 0 0 0,0-1 0 0 0,1 1 0 0 0,-1-1 0 0 0,0 1 0 0 0,0 0 0 0 0,0 0 0 0 0,0 0 0 0 0,0 0 0 0 0,0 0 0 0 0,-1 0 0 0 0,1 0 0 0 0,-1 1 1 0 0,1-1-1 0 0,-1 1 0 0 0,0-1 0 0 0,0 1 0 0 0,0-1 0 0 0,0 1 0 0 0,-1 0 0 0 0,1 0 0 0 0,0 3 0 0 0,0 5 212 0 0,-1-1 0 0 0,0 1 0 0 0,0-1 0 0 0,-1 1 1 0 0,-1-1-1 0 0,-2 13 0 0 0,-21 63 1154 0 0,18-67-1255 0 0,1 2-185 0 0,-1-1 1 0 0,-2 0-1 0 0,-15 27 1 0 0,20-39-6 0 0,-1-1 1 0 0,-1 0 0 0 0,1 0 0 0 0,-1 0 0 0 0,0-1 0 0 0,0 0 0 0 0,-1 0 0 0 0,0-1 0 0 0,0 1-1 0 0,0-1 1 0 0,-12 5 0 0 0,-1-1-386 0 0,-1 0-1 0 0,-22 5 0 0 0,31-11-461 0 0,0 0 0 0 0,0-1 0 0 0,0 0-1 0 0,0-1 1 0 0,-16-1 0 0 0,13-2-687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116 153 10135 0 0,'0'0'464'0'0,"0"0"-9"0"0,0 2-295 0 0,0 1 42 0 0,0 1-1 0 0,0-1 1 0 0,1 0 0 0 0,-1 1-1 0 0,1-1 1 0 0,-1 0 0 0 0,3 6-1 0 0,-2-7 12 0 0,0-1 0 0 0,0 1 0 0 0,0-1 0 0 0,0 0 0 0 0,0 1 0 0 0,0-1 0 0 0,0 0 0 0 0,1 0 0 0 0,1 1 0 0 0,-3-1-204 0 0,2 0 15 0 0,0-1 1 0 0,0 1-1 0 0,0-1 0 0 0,0 1 0 0 0,-1-1 1 0 0,1 1-1 0 0,0-1 0 0 0,0 0 1 0 0,0 0-1 0 0,0 0 0 0 0,0 0 0 0 0,0 0 1 0 0,3-1-1 0 0,-1 0-27 0 0,11-2 279 0 0,0 0-1 0 0,-1-1 1 0 0,1-1 0 0 0,-1 0-1 0 0,0-1 1 0 0,16-10-1 0 0,-11 7-148 0 0,2-3-123 0 0,0-1 0 0 0,-1 0 0 0 0,28-25 0 0 0,-43 34-4 0 0,0 0 0 0 0,1-1 0 0 0,-2 0 0 0 0,1 0 0 0 0,0 0 0 0 0,-1 0 0 0 0,0-1 0 0 0,0 0 0 0 0,3-7 0 0 0,-7 13 0 0 0,0-1 0 0 0,1 1 0 0 0,-1-1 0 0 0,0 1 0 0 0,0-1 0 0 0,0 1 0 0 0,0-1 0 0 0,0 1 0 0 0,1-1 0 0 0,-1 1 0 0 0,0-1 0 0 0,0 1 0 0 0,0-1 0 0 0,0 1 0 0 0,0-1 0 0 0,-1 1 0 0 0,1-1 0 0 0,0 1 0 0 0,0-1 0 0 0,0 1 0 0 0,0-1 0 0 0,0 1 0 0 0,-1-1 0 0 0,1 1 0 0 0,0-1 0 0 0,-1 1 0 0 0,-4-2 0 0 0,3 1 0 0 0,-1 0 0 0 0,1 1 0 0 0,0-1 0 0 0,-1 1 0 0 0,1 0 0 0 0,-1 0 0 0 0,1 0 0 0 0,-1 0 0 0 0,1 0 0 0 0,-1 0 0 0 0,1 1 0 0 0,-3 0 0 0 0,-31 11 0 0 0,32-11 0 0 0,-47 20-664 0 0,1 2 0 0 0,-82 53 0 0 0,41-8 664 0 0,79-59 0 0 0,7-5 110 0 0,2-1 0 0 0,-1 1 0 0 0,0 0-1 0 0,1 0 1 0 0,-1 0 0 0 0,1 0 0 0 0,0 0-1 0 0,1 1 1 0 0,-1 0 0 0 0,1-1 0 0 0,0 1 0 0 0,0 0-1 0 0,0 0 1 0 0,1 0 0 0 0,0 0 0 0 0,0 1-1 0 0,-1 9 1 0 0,3-13-108 0 0,-1-1-1 0 0,1 1 1 0 0,-1 0-1 0 0,1 0 1 0 0,0 0-1 0 0,-1 0 1 0 0,1-1-1 0 0,0 1 1 0 0,0 0-1 0 0,1-1 1 0 0,-1 1 0 0 0,0-1-1 0 0,0 0 1 0 0,1 1-1 0 0,-1-1 1 0 0,1 0-1 0 0,-1 0 1 0 0,1 1-1 0 0,0-1 1 0 0,-1 0-1 0 0,1-1 1 0 0,3 2-1 0 0,4 2-56 0 0,0-1 1 0 0,1 0-1 0 0,9 1 0 0 0,-18-4 54 0 0,74 22-4000 0 0,-43-12 2467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15663 0 0,'0'0'356'0'0,"0"0"50"0"0,0 0 20 0 0,-1 1-42 0 0,-6 9-354 0 0,0-1 0 0 0,-1 0 0 0 0,0-1 0 0 0,-15 13 0 0 0,0 0-32 0 0,-63 67 512 0 0,-95 126 0 0 0,-49 117 510 0 0,150-192-1020 0 0,66-112 0 0 0,2 2 0 0 0,1-1 0 0 0,-10 37 0 0 0,17-46-13 0 0,1 0 1 0 0,1 1-1 0 0,0-1 0 0 0,2 27 0 0 0,0-44-324 0 0,-7-9-1771 0 0,2 0-4031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108 109 17503 0 0,'0'0'399'0'0,"-2"3"60"0"0,-6 9 21 0 0,6-9-59 0 0,8 6-260 0 0,-3-5-47 0 0,0 0 0 0 0,0 0 0 0 0,1 0 0 0 0,-1-1 0 0 0,1 0-1 0 0,0 0 1 0 0,0 0 0 0 0,0 0 0 0 0,1 0 0 0 0,-1-1 0 0 0,1 0 0 0 0,4 2-1 0 0,-1-1 174 0 0,0-1 0 0 0,0-1 0 0 0,0 1 0 0 0,0-1 0 0 0,0-1-1 0 0,16 0 1 0 0,-3-1-171 0 0,0-1 0 0 0,0-2 0 0 0,0 0 0 0 0,-1-1 1 0 0,39-14-1 0 0,-48 14-154 0 0,-1 0 0 0 0,1 0 1 0 0,-1 0-1 0 0,-1-1 0 0 0,1-1 1 0 0,-1 0-1 0 0,0 0 0 0 0,-1-1 1 0 0,0 0-1 0 0,0 0 0 0 0,0-1 0 0 0,9-15 1 0 0,-15 20-122 0 0,0 1 1 0 0,0-1 0 0 0,0 0-1 0 0,0 1 1 0 0,-1-1 0 0 0,0 0-1 0 0,0 0 1 0 0,1-5 0 0 0,-2 9 155 0 0,0 0 0 0 0,0-1 1 0 0,0 1-1 0 0,0 0 0 0 0,0 0 1 0 0,0-1-1 0 0,0 1 1 0 0,0 0-1 0 0,0-1 0 0 0,0 1 1 0 0,0 0-1 0 0,0 0 0 0 0,0-1 1 0 0,0 1-1 0 0,0 0 1 0 0,0 0-1 0 0,0-1 0 0 0,0 1 1 0 0,0 0-1 0 0,-1 0 0 0 0,1-1 1 0 0,0 1-1 0 0,0 0 1 0 0,0 0-1 0 0,0 0 0 0 0,0-1 1 0 0,-1 1-1 0 0,1 0 0 0 0,0 0 1 0 0,0 0-1 0 0,-1 0 1 0 0,1-1-1 0 0,0 1 0 0 0,0 0 1 0 0,0 0-1 0 0,-1 0 0 0 0,1 0 1 0 0,0 0-1 0 0,0 0 1 0 0,-1 0-1 0 0,1 0 0 0 0,0 0 1 0 0,0 0-1 0 0,-1 0 0 0 0,1 0 1 0 0,0 0-1 0 0,-1 0 1 0 0,1 0-1 0 0,0 0 0 0 0,0 0 1 0 0,-1 0-1 0 0,1 0 0 0 0,0 0 1 0 0,0 0-1 0 0,-1 0 1 0 0,1 0-1 0 0,0 1 0 0 0,0-1 1 0 0,-1 0-9 0 0,-8 2-159 0 0,0 0-1 0 0,0 1 1 0 0,0 0 0 0 0,0 1-1 0 0,-8 4 1 0 0,-41 26-622 0 0,-2 3 1350 0 0,-108 73 477 0 0,144-93-913 0 0,2 2-1 0 0,0 0 1 0 0,1 2-1 0 0,-32 41 1 0 0,48-56 60 0 0,0 1 1 0 0,1 1-1 0 0,0-1 1 0 0,0 1-1 0 0,0-1 1 0 0,-2 10-1 0 0,5-15-178 0 0,1 0-1 0 0,-1-1 0 0 0,1 1 0 0 0,0-1 1 0 0,0 1-1 0 0,-1 0 0 0 0,1-1 1 0 0,0 1-1 0 0,0 0 0 0 0,0-1 1 0 0,1 1-1 0 0,-1-1 0 0 0,0 1 1 0 0,1 0-1 0 0,-1-1 0 0 0,1 1 1 0 0,-1-1-1 0 0,1 1 0 0 0,0-1 1 0 0,-1 1-1 0 0,1-1 0 0 0,0 1 1 0 0,0-1-1 0 0,0 0 0 0 0,0 0 1 0 0,0 1-1 0 0,1-1 0 0 0,-1 0 1 0 0,0 0-1 0 0,0 0 0 0 0,1 0 1 0 0,-1 0-1 0 0,1-1 0 0 0,-1 1 1 0 0,1 0-1 0 0,-1-1 0 0 0,4 2 1 0 0,6 0-547 0 0,0 0-1 0 0,1-1 1 0 0,-1 0 0 0 0,1 0 0 0 0,0-1-1 0 0,21-3 1 0 0,-24 2 345 0 0,50-6-1336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16 362 17503 0 0,'0'0'399'0'0,"0"0"60"0"0,-1 2 21 0 0,-13 21 242 0 0,13-21 4 0 0,1-2 244 0 0,0 0 43 0 0,12-10 606 0 0,276-191 57 0 0,-41 56-4596 0 0,-234 139 2408 0 0,0 0 0 0 0,0 1 0 0 0,1 0 0 0 0,26-5 0 0 0,-39 10 138 0 0,-1 6 569 0 0,-1 0 0 0 0,0-1 1 0 0,0 1-1 0 0,0 0 1 0 0,-1 0-1 0 0,0-1 1 0 0,0 1-1 0 0,-5 8 0 0 0,-29 43 855 0 0,24-38-660 0 0,6-10-220 0 0,-9 13-42 0 0,0 1-1 0 0,2 1 1 0 0,-14 34-1 0 0,20-41 121 0 0,-6 17 624 0 0,12-32-796 0 0,0 1 1 0 0,1 0-1 0 0,-1-1 1 0 0,1 1-1 0 0,-1 0 0 0 0,1-1 1 0 0,0 1-1 0 0,0 0 0 0 0,1 0 1 0 0,0 2-1 0 0,-1-3-95 0 0,1-1-1 0 0,0 0 0 0 0,0 1 1 0 0,0-1-1 0 0,0 0 1 0 0,0 0-1 0 0,0 0 1 0 0,0 1-1 0 0,0-1 1 0 0,0-1-1 0 0,0 1 0 0 0,1 0 1 0 0,-1 0-1 0 0,0 0 1 0 0,1-1-1 0 0,-1 1 1 0 0,1 0-1 0 0,-1-1 1 0 0,1 1-1 0 0,-1-1 0 0 0,1 0 1 0 0,-1 0-1 0 0,1 1 1 0 0,-1-1-1 0 0,1 0 1 0 0,1-1-1 0 0,4 2-703 0 0,0-2 0 0 0,0 1 0 0 0,-1-1 0 0 0,12-2 1 0 0,2-3-7128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1 17503 0 0,'0'0'399'0'0,"-2"2"60"0"0,-13 14-156 0 0,0 1 1 0 0,2 1 0 0 0,0 0 0 0 0,-12 22 0 0 0,-38 86 2333 0 0,-12 20-1659 0 0,-54 53-978 0 0,-27 44 0 0 0,131-199 107 0 0,-28 70 0 0 0,-6 50 1586 0 0,14-11-1528 0 0,42-141-347 0 0,-1 1 0 0 0,0-1 1 0 0,-1 0-1 0 0,0 0 0 0 0,-1-1 0 0 0,-15 21 0 0 0,18-28 83 0 0,0 1 0 0 0,0-1 0 0 0,-1-1 0 0 0,0 1 0 0 0,1-1 0 0 0,-2 1 0 0 0,1-1 1 0 0,0 0-1 0 0,0 0 0 0 0,-1-1 0 0 0,0 0 0 0 0,1 1 0 0 0,-1-2 0 0 0,0 1 0 0 0,0 0 0 0 0,0-1 0 0 0,0 0 0 0 0,0 0 0 0 0,-9 0 0 0 0,13-1-50 0 0,1 0 1 0 0,0-1-1 0 0,-1 1 0 0 0,1 0 0 0 0,-1 0 0 0 0,1-1 0 0 0,0 1 1 0 0,-1 0-1 0 0,1-1 0 0 0,0 1 0 0 0,0-1 0 0 0,-1 1 1 0 0,1 0-1 0 0,0-1 0 0 0,0 1 0 0 0,0-1 0 0 0,-1 1 1 0 0,1 0-1 0 0,0-1 0 0 0,0 1 0 0 0,0-1 0 0 0,0 0 0 0 0,0 1-482 0 0,-3-12-6191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1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23039 0 0,'0'0'528'0'0,"0"0"69"0"0,0 0 38 0 0,0 0-80 0 0,0 0-291 0 0,0 0 128 0 0,0 0 96 0 0,2 0 21 0 0,286-12 1574 0 0,-244 10-1675 0 0,354-44-243 0 0,-138 18-1549 0 0,-246 27 945 0 0,1 1 1 0 0,22 4-1 0 0,-28-3-775 0 0,-1 1 1 0 0,17 6-1 0 0,-10-1-7317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13823 0 0,'0'0'315'0'0,"0"0"45"0"0,0 0 21 0 0,0 0-49 0 0,0 0-149 0 0,0 0 194 0 0,0 0 110 0 0,-2 1 22 0 0,-3 2-444 0 0,0 1-1 0 0,0-1 1 0 0,0 1-1 0 0,1 0 1 0 0,-1 0-1 0 0,1 0 1 0 0,0 1-1 0 0,1-1 1 0 0,-5 8-1 0 0,0 0-3 0 0,1 2-1 0 0,-6 17 1 0 0,-3 6 651 0 0,-81 187 405 0 0,93-215-1045 0 0,0-1-1 0 0,-1 1 1 0 0,-9 11 0 0 0,-7 15-4107 0 0,21-35-1761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413 842 13823 0 0,'2'-1'630'0'0,"77"-38"1316"0"0,-73 36-1578 0 0,0 0-336 0 0,-1 1 0 0 0,0-1 0 0 0,0-1 0 0 0,0 1 0 0 0,-1-1 0 0 0,1 0 0 0 0,-1 0 0 0 0,0 0 0 0 0,0 0 0 0 0,0-1 0 0 0,0 0 0 0 0,-1 0 0 0 0,0 0 0 0 0,0 0 0 0 0,0 0 0 0 0,-1-1 0 0 0,1 1 0 0 0,2-11 0 0 0,-2 1 255 0 0,2 1 0 0 0,0 0-1 0 0,1 1 1 0 0,13-24-1 0 0,-1 2 164 0 0,68-154-285 0 0,-72 152-165 0 0,-2-1 0 0 0,10-56 0 0 0,-17 70 0 0 0,0 3-10 0 0,-1 0-1 0 0,-1 0 0 0 0,-1-1 1 0 0,-1 0-1 0 0,-3-42 0 0 0,1 61-69 0 0,1 1-1 0 0,0 0 0 0 0,-1 0 1 0 0,0-1-1 0 0,0 1 0 0 0,1 0 1 0 0,-3-2-1 0 0,3 3 57 0 0,0 1 0 0 0,0-1-1 0 0,-1 1 1 0 0,1 0 0 0 0,0-1-1 0 0,-1 1 1 0 0,1 0 0 0 0,0 0 0 0 0,-1-1-1 0 0,1 1 1 0 0,0 0 0 0 0,-1 0-1 0 0,1 0 1 0 0,0-1 0 0 0,-1 1-1 0 0,1 0 1 0 0,-1 0 0 0 0,1 0 0 0 0,0 0-1 0 0,-1 0 1 0 0,1 0 0 0 0,-1 0-1 0 0,1 0 1 0 0,-1 0 0 0 0,1 0 0 0 0,0 0-1 0 0,-1 0 1 0 0,1 0 0 0 0,-1 0-1 0 0,1 0 1 0 0,-1 0 0 0 0,1 0-1 0 0,0 1 1 0 0,-1-1 0 0 0,1 0 0 0 0,0 0-1 0 0,-1 0 1 0 0,1 1 0 0 0,0-1-1 0 0,-1 0 1 0 0,1 0 0 0 0,0 1-1 0 0,-1-1 1 0 0,1 0 0 0 0,-1 1 0 0 0,-20 22-18 0 0,1 0 0 0 0,1 1 0 0 0,-28 45 0 0 0,7-9 44 0 0,-152 231 171 0 0,54-79-112 0 0,113-172 378 0 0,1 0 1 0 0,2 2 0 0 0,-17 45-1 0 0,35-74-439 0 0,0 0 0 0 0,1 0 0 0 0,0 0 0 0 0,1 0 0 0 0,0 0 0 0 0,1 27 0 0 0,3-3 0 0 0,8 43 0 0 0,0-1 0 0 0,-9-52 0 0 0,-1 1 0 0 0,-2 0 0 0 0,-1-1 0 0 0,0 1 0 0 0,-3-1 0 0 0,0 0 0 0 0,-19 50 0 0 0,22-71 23 0 0,1 0-1 0 0,-1-1 1 0 0,0 1-1 0 0,-1-1 1 0 0,1 0-1 0 0,-1 0 1 0 0,0 0 0 0 0,0-1-1 0 0,-1 1 1 0 0,-7 5-1 0 0,9-8-224 0 0,1 0 0 0 0,-1 0-1 0 0,0 0 1 0 0,0-1 0 0 0,1 1-1 0 0,-1-1 1 0 0,0 0 0 0 0,0 1 0 0 0,-1-2-1 0 0,1 1 1 0 0,0 0 0 0 0,0-1-1 0 0,0 1 1 0 0,-1-1 0 0 0,1 0-1 0 0,0 0 1 0 0,0 0 0 0 0,-1 0-1 0 0,1-1 1 0 0,0 1 0 0 0,-6-3 0 0 0,-4-2-1332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60 13823 0 0,'-6'0'88'0'0,"1"0"0"0"0,0 1 0 0 0,0-1 0 0 0,0 1 0 0 0,0 0 0 0 0,0 0 0 0 0,-1 0 0 0 0,2 1 0 0 0,-1 0 0 0 0,0 0-1 0 0,0 0 1 0 0,1 0 0 0 0,-1 1 0 0 0,1 0 0 0 0,-1 0 0 0 0,1 0 0 0 0,-6 6 0 0 0,9-7 277 0 0,1-2-327 0 0,0 0 0 0 0,-1 1 0 0 0,1-1 0 0 0,0 0 0 0 0,0 1 0 0 0,0-1 0 0 0,0 0 0 0 0,0 1-1 0 0,0-1 1 0 0,0 0 0 0 0,0 1 0 0 0,0-1 0 0 0,1 1 0 0 0,-1-1 0 0 0,0 0 0 0 0,0 1 0 0 0,0-1 0 0 0,0 0 0 0 0,0 0-1 0 0,0 1 1 0 0,1-1 0 0 0,-1 0 0 0 0,0 1 0 0 0,0-1 0 0 0,1 0 0 0 0,-1 1 0 0 0,7 7 446 0 0,-4-5-367 0 0,0-2-1 0 0,0 1 1 0 0,0 0-1 0 0,0 0 1 0 0,0-1-1 0 0,0 0 1 0 0,1 0-1 0 0,-1 0 1 0 0,0 0-1 0 0,1 0 1 0 0,-1 0-1 0 0,1-1 1 0 0,4 0 0 0 0,8 0 275 0 0,26-4 0 0 0,-32 3-248 0 0,281-50 2197 0 0,-96 13-1167 0 0,7 8-2575 0 0,-146 22-6433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11975 0 0,'0'0'267'0'0,"0"0"42"0"0,0 0 17 0 0,-2 2-28 0 0,-8 7-117 0 0,0 1 0 0 0,1 0 0 0 0,0 0 0 0 0,1 1 0 0 0,-9 15-1 0 0,-32 66 1141 0 0,40-75-1503 0 0,-10 27 718 0 0,-15 50 0 0 0,-17 38 368 0 0,9-44-922 0 0,-1 4-174 0 0,-65 102 1 0 0,93-173-303 0 0,-10 19-1863 0 0,24-39 884 0 0,2-4-51 0 0,7-11-11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118 560 10135 0 0,'-8'1'491'0'0,"6"0"-406"0"0,-4 0 8 0 0,1 1 0 0 0,-1 0 0 0 0,0 0 0 0 0,1 0 0 0 0,-9 5 0 0 0,13-6 68 0 0,0 0 1 0 0,-1-1 0 0 0,1 1 0 0 0,-1 0 0 0 0,1-1-1 0 0,-1 0 1 0 0,1 1 0 0 0,-1-1 0 0 0,1 0-1 0 0,-1 0 1 0 0,1 0 0 0 0,-1 0 0 0 0,0 0 0 0 0,-2 0-1 0 0,3 0 351 0 0,-1 0-400 0 0,-1-1 0 0 0,1 1 0 0 0,0 0 0 0 0,0-1 0 0 0,0 1 0 0 0,0-1 0 0 0,0 0 0 0 0,-1 0 0 0 0,-2-1 0 0 0,4 1-55 0 0,0 0 0 0 0,0 0 0 0 0,0 1 0 0 0,0-1 1 0 0,0 0-1 0 0,0 0 0 0 0,0 0 0 0 0,1 0 0 0 0,-1 0 0 0 0,0 0 0 0 0,0 0 0 0 0,1 0 0 0 0,-1 0 0 0 0,1 0 0 0 0,-1 0 0 0 0,1-1 0 0 0,-1 1 0 0 0,1 0 0 0 0,0 0 0 0 0,0 0 0 0 0,0-1 0 0 0,-1 1 0 0 0,1 0 0 0 0,0 0 1 0 0,1-1-1 0 0,-1 1 0 0 0,0 0 0 0 0,0 0 0 0 0,0-1 0 0 0,1 1 0 0 0,-1 0 0 0 0,1-2 0 0 0,4-7-36 0 0,1-1 0 0 0,0 1 0 0 0,0 0 0 0 0,1 0-1 0 0,0 0 1 0 0,1 1 0 0 0,9-8 0 0 0,-3 1-23 0 0,31-30 2 0 0,2 2 0 0 0,63-45 0 0 0,-68 56 0 0 0,13-10 680 0 0,62-35 0 0 0,-84 59-276 0 0,2 1 0 0 0,0 1 0 0 0,51-16 0 0 0,-74 29-280 0 0,1 1 1 0 0,0 0-1 0 0,-1 1 0 0 0,1 1 0 0 0,0 0 0 0 0,0 0 0 0 0,0 1 1 0 0,17 3-1 0 0,-25-3-124 0 0,0 1 0 0 0,0 0 0 0 0,-1 0 0 0 0,1 1 0 0 0,0-1 0 0 0,-1 1 0 0 0,1 0 1 0 0,-1 1-1 0 0,0-1 0 0 0,1 1 0 0 0,-1-1 0 0 0,0 1 0 0 0,-1 0 0 0 0,1 1 0 0 0,-1-1 0 0 0,1 1 0 0 0,-1-1 1 0 0,0 1-1 0 0,0 0 0 0 0,-1 0 0 0 0,1 1 0 0 0,-1-1 0 0 0,0 0 0 0 0,3 10 0 0 0,-3-9 0 0 0,-1 1 0 0 0,0 0 0 0 0,-1 0 0 0 0,0 0 0 0 0,0 0 0 0 0,0 0 0 0 0,0 0 0 0 0,-1-1 0 0 0,0 1 0 0 0,0 0 0 0 0,-1 0 0 0 0,1-1 0 0 0,-1 1 0 0 0,-4 6 0 0 0,-4 9 0 0 0,-1-1 0 0 0,-18 24 0 0 0,22-33 0 0 0,-22 30-87 0 0,-2-2-1 0 0,-2-1 0 0 0,-1-2 1 0 0,-2-1-1 0 0,-2-2 1 0 0,-1-2-1 0 0,-1-1 0 0 0,-1-2 1 0 0,-46 23-1 0 0,38-28-260 0 0,0-3 0 0 0,-68 19 0 0 0,69-23 276 0 0,11-6-21 0 0,22-6-164 0 0,-1 1-1 0 0,-20 9 1 0 0,34-13-714 0 0,2-1-42 0 0,0 0-10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5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1 394 17503 0 0,'0'0'399'0'0,"8"-6"1178"0"0,7-5-1040 0 0,-1 0-1 0 0,-1-1 0 0 0,17-18 1 0 0,35-46-805 0 0,-24 26 382 0 0,-4 4-114 0 0,-14 17 0 0 0,1 1 0 0 0,52-46 0 0 0,-47 56 0 0 0,-19 15 0 0 0,0 5 0 0 0,-8 0 0 0 0,0 0 0 0 0,1 0 0 0 0,-1 0 0 0 0,0 0 0 0 0,0 0 0 0 0,0 1 0 0 0,-1-1 0 0 0,1 1 0 0 0,-1-1 0 0 0,1 1 0 0 0,-1 0 0 0 0,0-1 0 0 0,0 1 0 0 0,0 0 0 0 0,0 0 0 0 0,1 3 0 0 0,0 8 0 0 0,0 0 0 0 0,0 16 0 0 0,-1-15 0 0 0,1 8 0 0 0,-1 4 0 0 0,1-1 0 0 0,2 1 0 0 0,7 26 0 0 0,-9-46 0 0 0,0 0 0 0 0,0 0 0 0 0,1 0 0 0 0,0-1 0 0 0,1 1 0 0 0,-1-1 0 0 0,1 0 0 0 0,0 0 0 0 0,1 0 0 0 0,-1-1 0 0 0,1 1 0 0 0,0-1 0 0 0,1 0 0 0 0,-1-1 0 0 0,1 1 0 0 0,7 4 0 0 0,-9-7-75 0 0,0 0-1 0 0,0-1 1 0 0,0 1-1 0 0,7 0 0 0 0,8 2-3132 0 0,-12-3 888 0 0,12 3-4366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13823 0 0,'0'0'315'0'0,"0"0"45"0"0,0 0 21 0 0,0 0-49 0 0,-2 1-220 0 0,-11 3-156 0 0,2 0 540 0 0,-1 0 0 0 0,-19 10 0 0 0,17-7 311 0 0,-21 7 0 0 0,24-10-413 0 0,1 1 0 0 0,-1-1 0 0 0,1 2 0 0 0,-16 10 0 0 0,10-3-218 0 0,0 1-1 0 0,2 0 1 0 0,-1 2-1 0 0,2-1 1 0 0,0 2 0 0 0,-14 23-1 0 0,-53 115-376 0 0,62-118 293 0 0,-49 118-92 0 0,57-128 0 0 0,2 0 0 0 0,1 1 0 0 0,-7 52 0 0 0,13-74 0 0 0,1 0 0 0 0,0 0 0 0 0,0 1 0 0 0,0-1 0 0 0,1 0 0 0 0,0 0 0 0 0,0 0 0 0 0,1 0 0 0 0,0 0 0 0 0,0 0 0 0 0,0-1 0 0 0,0 1 0 0 0,1-1 0 0 0,4 7 0 0 0,-2-5 0 0 0,1-1 0 0 0,-1 1 0 0 0,1-1 0 0 0,1 0 0 0 0,-1-1 0 0 0,1 0 0 0 0,0 0 0 0 0,0 0 0 0 0,14 6 0 0 0,-6-4-167 0 0,0-1 0 0 0,33 10 0 0 0,-36-13-2348 0 0,1-1-1 0 0,16 1 0 0 0,-11-3-3284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11975 0 0,'0'0'267'0'0,"0"0"42"0"0,0 0 17 0 0,1 2-28 0 0,0 2-267 0 0,0 0 0 0 0,0-1 0 0 0,0 1 0 0 0,0 0 0 0 0,0 0 1 0 0,-1 0-1 0 0,0 0 0 0 0,0 0 0 0 0,0 0 0 0 0,0 0 0 0 0,-1 0 0 0 0,1 0 0 0 0,-1 0 0 0 0,0 0 0 0 0,-2 5 0 0 0,-4 9 910 0 0,-17 33 1 0 0,16-35-368 0 0,-3 8-100 0 0,-9 33 1 0 0,-3 7-202 0 0,-38 92 853 0 0,8-17-180 0 0,19-70-925 0 0,16-35-918 0 0,17-32 389 0 0,1-2-208 0 0,0 0-857 0 0,0 0-379 0 0,3-5-80 0 0,12-18-15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103 266 8287 0 0,'-1'2'191'0'0,"-3"1"-129"0"0,-1 1-1 0 0,0-1 1 0 0,0 0 0 0 0,0 0-1 0 0,-1 0 1 0 0,1-1-1 0 0,-1 0 1 0 0,1 0 0 0 0,-8 1-1 0 0,-15 1 4028 0 0,36-13-3065 0 0,9-5-655 0 0,1 1 0 0 0,26-15 0 0 0,-12 8-284 0 0,48-29 1845 0 0,153-71-1 0 0,-206 109-1887 0 0,1 1 1 0 0,31-8 0 0 0,-49 16 54 0 0,0 0-1 0 0,0 0 1 0 0,1 1 0 0 0,-1 0 0 0 0,1 1 0 0 0,-1 0-1 0 0,1 1 1 0 0,-1 0 0 0 0,14 4 0 0 0,-20-4-50 0 0,-1 0 0 0 0,1 0 0 0 0,-1 0-1 0 0,0 1 1 0 0,1-1 0 0 0,-1 1 0 0 0,0 0 0 0 0,0 0 0 0 0,0 1 0 0 0,0-1 0 0 0,-1 0 0 0 0,1 1 0 0 0,0 0-1 0 0,-1-1 1 0 0,0 1 0 0 0,0 0 0 0 0,0 0 0 0 0,0 1 0 0 0,0-1 0 0 0,0 0 0 0 0,-1 1 0 0 0,0-1-1 0 0,0 1 1 0 0,2 4 0 0 0,-3-1-51 0 0,1-1 0 0 0,-1 0 0 0 0,0 0 1 0 0,0 1-1 0 0,0-1 0 0 0,-1 0 0 0 0,0 0 0 0 0,0 0 0 0 0,-1 1 0 0 0,0-1 0 0 0,0-1 0 0 0,0 1 0 0 0,-5 8 0 0 0,-2 1 11 0 0,0-1 0 0 0,-1-1 0 0 0,-1 0 0 0 0,0 0 0 0 0,0-1 0 0 0,-1-1 0 0 0,-1 1-1 0 0,0-2 1 0 0,-1 0 0 0 0,-24 14 0 0 0,-13 2-311 0 0,-97 35 0 0 0,90-38-548 0 0,-109 30-1788 0 0,124-37 2624 0 0,39-13 16 0 0,7-2 0 0 0,6 0 0 0 0,13-1 0 0 0,0-2 0 0 0,-1-1 0 0 0,38-9 0 0 0,-21 4 0 0 0,157-37 1827 0 0,-182 42-1794 0 0,0 0 0 0 0,1 1 0 0 0,-1 0 0 0 0,15 0 0 0 0,-6 0-33 0 0,-20 1 0 0 0,1 0 0 0 0,-1 1 0 0 0,0-1 0 0 0,0 1 0 0 0,0 0 0 0 0,1 0 0 0 0,-1 0 0 0 0,0 0 0 0 0,0 0 0 0 0,1 0 0 0 0,-1 1 0 0 0,0-1 0 0 0,0 1 0 0 0,0-1 0 0 0,0 1 0 0 0,1 0 0 0 0,-1 0 0 0 0,3 2 0 0 0,4 7 0 0 0,-8-7 0 0 0,1 0 0 0 0,-1 0 0 0 0,0 1 0 0 0,-1-1 0 0 0,1 0 0 0 0,0 1 0 0 0,-1-1 0 0 0,0 1 0 0 0,0-1 0 0 0,0 1 0 0 0,0-1 0 0 0,-2 7 0 0 0,-10 44 0 0 0,10-48 0 0 0,-2 10 114 0 0,-1 0 0 0 0,-1-1 0 0 0,-1 0-1 0 0,0 0 1 0 0,-1 0 0 0 0,-14 18 0 0 0,16-25-10 0 0,0 0 0 0 0,-1-1 0 0 0,0 1 1 0 0,0-2-1 0 0,-1 1 0 0 0,1-1 1 0 0,-2 0-1 0 0,1-1 0 0 0,-1 0 1 0 0,1 0-1 0 0,-19 6 0 0 0,-64 13-104 0 0,41-12 0 0 0,-30 6-32 0 0,-113 10 0 0 0,172-30-440 0 0,5 0-888 0 0,22-11 336 0 0,-1 6 874 0 0,1 1 0 0 0,-1-1 0 0 0,2 1 0 0 0,-1 0 0 0 0,1 0-1 0 0,0 1 1 0 0,0 0 0 0 0,11-6 0 0 0,0-1-783 0 0,3-1-4887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10135 0 0,'0'0'464'0'0,"0"0"-9"0"0,0 0-223 0 0,0 0 156 0 0,-1 3 100 0 0,-15 37 1345 0 0,1 2 1 0 0,-18 80-1 0 0,31-114-1748 0 0,-39 213 1504 0 0,36-169-1080 0 0,2 0 0 0 0,6 69 0 0 0,-2-100-702 0 0,9 100 1319 0 0,-2-40-8423 0 0,-6-66 1053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1040 15663 0 0,'0'0'356'0'0,"0"0"50"0"0,0 0 20 0 0,0 0-42 0 0,0 0-180 0 0,0 0 176 0 0,0 0 107 0 0,0-2 22 0 0,1-5-172 0 0,-1 0 0 0 0,1 1-1 0 0,1-1 1 0 0,-1 0 0 0 0,5-12-1 0 0,18-35 351 0 0,-14 33-738 0 0,61-121 1075 0 0,101-149 0 0 0,-106 194-1024 0 0,155-170 0 0 0,-134 171 0 0 0,-72 81 0 0 0,-15 15 0 0 0,0-1 0 0 0,1 1 0 0 0,-1 0 0 0 0,0 0 0 0 0,1 0 0 0 0,-1 0 0 0 0,0 0 0 0 0,0-1 0 0 0,1 1 0 0 0,-1 0 0 0 0,0 0 0 0 0,1 0 0 0 0,-1 0 0 0 0,0 0 0 0 0,1 0 0 0 0,-1 0 0 0 0,0 0 0 0 0,1 0 0 0 0,-1 0 0 0 0,0 0 0 0 0,1 0 0 0 0,-1 0 0 0 0,0 0 0 0 0,1 1 0 0 0,-1-1 0 0 0,0 0 0 0 0,0 0 0 0 0,1 0 0 0 0,-1 0 0 0 0,0 1 0 0 0,1-1 0 0 0,-1 0 0 0 0,0 0 0 0 0,0 0 0 0 0,0 1 0 0 0,1-1 0 0 0,-1 0 0 0 0,0 0 0 0 0,0 1 0 0 0,0-1 0 0 0,1 0 0 0 0,-1 1 0 0 0,0-1 0 0 0,0 0 0 0 0,0 1 0 0 0,0-1 0 0 0,0 0 0 0 0,0 0 0 0 0,0 1 0 0 0,0-1 0 0 0,0 0 0 0 0,0 1 0 0 0,0-1 0 0 0,0 0 0 0 0,0 1 0 0 0,0 0 0 0 0,3 15 0 0 0,0 0 0 0 0,-1 0 0 0 0,0 1 0 0 0,-2 22 0 0 0,1 15 0 0 0,5 22 0 0 0,4-1 0 0 0,36 144 0 0 0,-33-183 0 0 0,24 47 0 0 0,-6-14 0 0 0,-18-42-17 0 0,-6-10 29 0 0,0 0 0 0 0,5 18 0 0 0,-10-28-36 0 0,-1 0-1 0 0,0 1 1 0 0,0-1-1 0 0,0 1 1 0 0,-1-1-1 0 0,0 1 1 0 0,-1-1-1 0 0,-1 12 1 0 0,1-17-1027 0 0,1-2-385 0 0,0 0-1136 0 0,0 0-4248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17503 0 0,'0'0'399'0'0,"3"1"60"0"0,2 1-368 0 0,1-1 0 0 0,0 1 0 0 0,-1-1 0 0 0,1-1 1 0 0,0 1-1 0 0,0-1 0 0 0,0 0 0 0 0,0 0 1 0 0,-1 0-1 0 0,1-1 0 0 0,9-2 0 0 0,9-3 115 0 0,33-12-1 0 0,151-72 2502 0 0,-8 3-2590 0 0,-195 86-488 0 0,0 0 0 0 0,-1 0 1 0 0,1 0-1 0 0,0 1 0 0 0,5-1 0 0 0,10 0-1836 0 0,7 1-357 0 0,-23 0 2093 0 0,0 1-1065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0,'2'1'231'0'0,"11"8"44"0"0,-1 1 0 0 0,21 22 0 0 0,49 44 501 0 0,-11-11 318 0 0,-49-40-519 0 0,-1 1 0 0 0,-1 0 1 0 0,-2 2-1 0 0,0 0 0 0 0,-2 1 1 0 0,-2 0-1 0 0,0 2 1 0 0,18 62-1 0 0,-11-12 494 0 0,-4 0 1 0 0,10 117-1 0 0,-19-52-1069 0 0,-9-118 0 0 0,-1-1 0 0 0,-1 0 0 0 0,-9 36 0 0 0,8-48 0 0 0,0-1 0 0 0,-2 1 0 0 0,1-1 0 0 0,-2-1 0 0 0,0 1 0 0 0,0-1 0 0 0,-1 0 0 0 0,-11 12 0 0 0,11-15 51 0 0,-11 21 0 0 0,12-20-718 0 0,-14 19 0 0 0,-14 23-5071 0 0,35-52 5214 0 0,0-1 10 0 0,0 0 2 0 0,0 0 0 0 0,0 0-717 0 0,0 0-2870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61 8287 0 0,'0'0'382'0'0,"-14"-3"140"0"0,9 1-383 0 0,4 2 581 0 0,1 0 249 0 0,0 0 45 0 0,0 0-61 0 0,0 0-288 0 0,0 0-121 0 0,0 0-28 0 0,11 3 508 0 0,3 1-757 0 0,1-2 0 0 0,-1 0 0 0 0,0-1 0 0 0,1 0 0 0 0,-1-1 0 0 0,17-2 0 0 0,86-16 1387 0 0,-74 10-1553 0 0,-2 0-1125 0 0,60-18 0 0 0,-85 21-3274 0 0,-3 4-1316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2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15663 0 0,'0'0'356'0'0,"0"0"50"0"0,0 0 20 0 0,0 0-42 0 0,1-1-250 0 0,6-4 85 0 0,0-1 1 0 0,1 2 0 0 0,-1-1 0 0 0,1 1 0 0 0,1 1-1 0 0,11-5 1 0 0,2-1 200 0 0,16-5 476 0 0,0 0 0 0 0,1 3 0 0 0,73-13 0 0 0,-106 23-819 0 0,-1 1 0 0 0,1-1 0 0 0,0 1 0 0 0,-1 0 1 0 0,1 0-1 0 0,-1 1 0 0 0,1-1 0 0 0,-1 1 0 0 0,1 0 0 0 0,6 3 0 0 0,-8-2-310 0 0,1 0 1 0 0,-1 0-1 0 0,0 1 1 0 0,-1-1-1 0 0,1 1 1 0 0,0 0-1 0 0,-1 0 1 0 0,1 0-1 0 0,-1 0 1 0 0,0 1 0 0 0,0-1-1 0 0,4 8 1 0 0,-1-2-7274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41 10135 0 0,'0'0'231'0'0,"0"0"29"0"0,0 0-250 0 0,0 0 1 0 0,0 0-1 0 0,0 0 0 0 0,-1 0 1 0 0,1 0-1 0 0,0 0 0 0 0,0 0 1 0 0,0 0-1 0 0,0 0 0 0 0,0 0 1 0 0,0 0-1 0 0,0 0 1 0 0,-1 0-1 0 0,1 0 0 0 0,0 0 1 0 0,0 0-1 0 0,0 0 0 0 0,0 0 1 0 0,0 0-1 0 0,0 0 0 0 0,0 0 1 0 0,0 0-1 0 0,-1 0 0 0 0,1 0 1 0 0,0 0-1 0 0,0-1 0 0 0,0 1 1 0 0,0 0-1 0 0,0 0 0 0 0,0 0 1 0 0,0 0-1 0 0,0 0 0 0 0,0 0 1 0 0,0 0-1 0 0,0 0 0 0 0,0 0 1 0 0,0-1-1 0 0,0 1 1 0 0,0 0-1 0 0,0 0 0 0 0,0 0 1 0 0,0 0-1 0 0,0 0 0 0 0,0 0 1 0 0,0 0-1 0 0,0-1 0 0 0,0 1 1 0 0,0 0-1 0 0,0 0 0 0 0,15-36 184 0 0,-15 34 552 0 0,0 2 232 0 0,0 0 40 0 0,0 0-63 0 0,0 0-290 0 0,0 0-121 0 0,0 0-28 0 0,0 0-72 0 0,1 3-289 0 0,0 28 38 0 0,-2 1 1 0 0,0-1-1 0 0,-13 61 0 0 0,7-43 491 0 0,-8 49-104 0 0,-17 175-552 0 0,31-261-95 0 0,1-1 0 0 0,1 1 1 0 0,0 0-1 0 0,0-1 0 0 0,6 20 0 0 0,-7-30 28 0 0,0-1 0 0 0,0 0 1 0 0,1 1-1 0 0,-1-1 0 0 0,0 0 0 0 0,0 1 0 0 0,0-1 1 0 0,0 0-1 0 0,0 0 0 0 0,1 1 0 0 0,-1-1 1 0 0,0 0-1 0 0,0 0 0 0 0,0 1 0 0 0,1-1 0 0 0,-1 0 1 0 0,0 0-1 0 0,0 1 0 0 0,1-1 0 0 0,-1 0 0 0 0,0 0 1 0 0,0 0-1 0 0,1 0 0 0 0,-1 0 0 0 0,0 1 1 0 0,1-1-1 0 0,-1 0 0 0 0,0 0 0 0 0,1 0 0 0 0,-1 0 1 0 0,0 0-1 0 0,1 0 0 0 0,-1 0 0 0 0,0 0 1 0 0,1 0-1 0 0,-1 0 0 0 0,0 0 0 0 0,0 0 0 0 0,1 0 1 0 0,-1-1-1 0 0,0 1 0 0 0,1 0 0 0 0,-1 0 1 0 0,0 0-1 0 0,0 0 0 0 0,1 0 0 0 0,-1-1 0 0 0,0 1 1 0 0,1 0-1 0 0,-1 0 0 0 0,0 0 0 0 0,0-1 0 0 0,14-15-1324 0 0,0-12 343 0 0,-3-2-4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46 10135 0 0,'0'0'231'0'0,"-1"-2"29"0"0,1 1-247 0 0,0 0 0 0 0,0 1 0 0 0,0-1 0 0 0,0 0 0 0 0,0 1 0 0 0,0-1 0 0 0,0 0 0 0 0,0 1 0 0 0,0-1 0 0 0,0 0 0 0 0,0 1 0 0 0,0-1 0 0 0,0 1 0 0 0,0-1 0 0 0,0 0 0 0 0,1 1 0 0 0,-1-1 0 0 0,0 0 0 0 0,1 1 0 0 0,-1-1 0 0 0,0 1 0 0 0,1-1 0 0 0,-1 1 0 0 0,1-1 0 0 0,-1 1 0 0 0,1-1 0 0 0,19-8 201 0 0,-8 4-223 0 0,-10 1-1 0 0,-6 2 107 0 0,-8-5 1010 0 0,8 8 445 0 0,4 6-761 0 0,6 35-424 0 0,-2 0 0 0 0,-1 1 0 0 0,-5 56 1 0 0,1-56 211 0 0,-5 98-180 0 0,0 28-190 0 0,11 250-209 0 0,-5-367 0 0 0,-2-1 0 0 0,-12 72 0 0 0,-3-47-64 0 0,17-75-273 0 0,0-2 263 0 0,0 0 0 0 0,0 0 0 0 0,0 0 0 0 0,1 0 0 0 0,-1 0 0 0 0,0 0 0 0 0,1 0 0 0 0,-1 0 0 0 0,1 0 0 0 0,0-2 1 0 0,3-3-97 0 0,7-17-342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145 476 6447 0 0,'-32'35'587'0'0,"25"-26"-202"0"0,-1-1 1 0 0,1 0-1 0 0,-10 8 0 0 0,16-15-263 0 0,0-1-1 0 0,-1 1 0 0 0,1 0 0 0 0,0 0 1 0 0,-1 0-1 0 0,1-1 0 0 0,0 1 1 0 0,-1 0-1 0 0,1-1 0 0 0,-1 0 0 0 0,1 1 1 0 0,0-1-1 0 0,-1 0 0 0 0,1 0 1 0 0,-1 1-1 0 0,1-1 0 0 0,-1 0 0 0 0,1-1 1 0 0,-1 1-1 0 0,1 0 0 0 0,-1 0 0 0 0,1-1 1 0 0,-1 1-1 0 0,1 0 0 0 0,-1-1 1 0 0,1 0-1 0 0,0 1 0 0 0,-1-1 0 0 0,1 0 1 0 0,0 0-1 0 0,0 0 0 0 0,-1 1 1 0 0,1-1-1 0 0,0-1 0 0 0,0 1 0 0 0,0 0 1 0 0,0 0-1 0 0,0 0 0 0 0,1 0 0 0 0,-1-1 1 0 0,-1-1-1 0 0,-1-2 68 0 0,1 1-1 0 0,0-1 1 0 0,0 0-1 0 0,0 0 1 0 0,0 0-1 0 0,1 0 1 0 0,-1 0 0 0 0,1-1-1 0 0,1 1 1 0 0,-1-9-1 0 0,2 6-68 0 0,0 0 0 0 0,0 0 0 0 0,1 0-1 0 0,0 0 1 0 0,1 0 0 0 0,5-11 0 0 0,27-45 640 0 0,-28 51-727 0 0,8-13-33 0 0,1 0 0 0 0,1 1 0 0 0,1 1 0 0 0,1 1 0 0 0,1 0 0 0 0,1 2 0 0 0,44-35 0 0 0,-44 42 145 0 0,0 1 0 0 0,1 0 0 0 0,0 2 0 0 0,1 1-1 0 0,0 0 1 0 0,1 2 0 0 0,0 1 0 0 0,0 1 0 0 0,1 1-1 0 0,-1 0 1 0 0,1 2 0 0 0,45 1 0 0 0,-58 2-115 0 0,0 1-1 0 0,0 1 1 0 0,0 0 0 0 0,0 1-1 0 0,23 7 1 0 0,-31-8-31 0 0,1 0 0 0 0,0 1 1 0 0,-1-1-1 0 0,0 1 0 0 0,0 0 0 0 0,1 0 1 0 0,-2 0-1 0 0,1 1 0 0 0,0-1 0 0 0,-1 1 1 0 0,1 0-1 0 0,-1 0 0 0 0,0 0 0 0 0,0 0 1 0 0,-1 1-1 0 0,4 7 0 0 0,-3-2 1 0 0,0 0 0 0 0,0 1 0 0 0,-1 0 0 0 0,-1-1 0 0 0,1 1 0 0 0,-2 0 0 0 0,0 0 0 0 0,0 0 0 0 0,-1 0 0 0 0,0-1 0 0 0,-1 1 0 0 0,0 0 0 0 0,-5 15 0 0 0,1-9 0 0 0,-1 1 0 0 0,0-1 0 0 0,-2 0 0 0 0,0 0 0 0 0,0-1 0 0 0,-2-1 0 0 0,-11 15 0 0 0,-1-4 0 0 0,0-2 0 0 0,-2-1 0 0 0,0 0 0 0 0,-51 33 0 0 0,37-32 0 0 0,-1-2 0 0 0,-86 34 0 0 0,80-39-172 0 0,-28 12-1379 0 0,24-12-4211 0 0,30-11 599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11975 0 0,'0'0'267'0'0,"0"0"42"0"0,0 0 17 0 0,0 0-28 0 0,0 0-126 0 0,0 0 204 0 0,0 0 111 0 0,-2 1 22 0 0,-3 1-332 0 0,0 1-1 0 0,0-1 1 0 0,0-1-1 0 0,-1 1 1 0 0,1-1-1 0 0,-1 0 1 0 0,-7 0-1 0 0,7 0-20 0 0,0-1-1 0 0,0 1 1 0 0,0 0-1 0 0,0 1 1 0 0,0 0-1 0 0,0 0 1 0 0,-8 4-1 0 0,2 2-155 0 0,1 0 0 0 0,0 1 0 0 0,0 0 0 0 0,1 1 0 0 0,-16 19 0 0 0,-38 61 0 0 0,50-69 0 0 0,-6 9 205 0 0,1 0 0 0 0,2 2 0 0 0,2 0-1 0 0,-17 46 1 0 0,26-60-112 0 0,2-1 0 0 0,0 0 0 0 0,0 1 1 0 0,2 0-1 0 0,0 0 0 0 0,1 0 0 0 0,1 0 0 0 0,0 0 0 0 0,2 0 0 0 0,5 28 0 0 0,-5-39-260 0 0,-1 0 0 0 0,2-1-1 0 0,-1 1 1 0 0,1-1 0 0 0,0 1-1 0 0,0-1 1 0 0,1 0 0 0 0,0-1 0 0 0,0 1-1 0 0,0-1 1 0 0,0 1 0 0 0,1-1-1 0 0,0 0 1 0 0,6 4 0 0 0,1-2-5972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15663 0 0,'0'0'356'0'0,"0"0"50"0"0,0 0 20 0 0,-1 2-42 0 0,-11 44-211 0 0,3-18 752 0 0,-6 47 0 0 0,-29 434-1161 0 0,43-485-747 0 0,1-22 335 0 0,0-2-572 0 0,0 0-253 0 0,0 0-51 0 0,0 0-11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20 231 8287 0 0,'0'0'382'0'0,"-2"0"-8"0"0,-14 1-87 0 0,14-1 433 0 0,2 0 249 0 0,0 0 45 0 0,1-1-854 0 0,-1-1-1 0 0,1 1 1 0 0,0-1 0 0 0,0 0 0 0 0,0 1 0 0 0,0 0 0 0 0,0-1 0 0 0,0 1 0 0 0,0 0 0 0 0,1-1 0 0 0,0 0 0 0 0,2-1 83 0 0,11-12 101 0 0,0 1-1 0 0,1 0 1 0 0,1 2-1 0 0,32-20 1 0 0,79-31 1118 0 0,-128 63-1462 0 0,29-13 368 0 0,0 1 0 0 0,55-13 0 0 0,-69 22-198 0 0,0 0 0 0 0,0 1 0 0 0,0 0 0 0 0,0 2 0 0 0,0 0 0 0 0,0 0 0 0 0,30 6 0 0 0,-39-5-60 0 0,0 1-1 0 0,0 0 1 0 0,0 0 0 0 0,-1 1-1 0 0,1-1 1 0 0,0 1-1 0 0,-1 0 1 0 0,0 1-1 0 0,0-1 1 0 0,0 1 0 0 0,0 0-1 0 0,6 8 1 0 0,-5-5-73 0 0,0 0 1 0 0,-1 1-1 0 0,-1 0 1 0 0,1 0-1 0 0,-1 0 0 0 0,0 0 1 0 0,4 17-1 0 0,-2-2-52 0 0,-2-1 0 0 0,0 2-1 0 0,-2-1 1 0 0,0 0 0 0 0,-4 45-1 0 0,1-59 16 0 0,0 1 0 0 0,-1 0 0 0 0,0-1 0 0 0,0 1 0 0 0,-1-1 0 0 0,0 1 0 0 0,-8 14 0 0 0,8-19 0 0 0,1-1 0 0 0,-1 1 0 0 0,0-1 0 0 0,-1 0 0 0 0,1 1 0 0 0,-1-1 0 0 0,0-1 0 0 0,0 1 0 0 0,0-1 0 0 0,0 1 0 0 0,-1-1 0 0 0,1 0 0 0 0,-1-1 0 0 0,0 1 0 0 0,-7 2 0 0 0,-6 0 2 0 0,-1 0 1 0 0,0-1-1 0 0,0-1 0 0 0,-34 1 0 0 0,-78-9 1 0 0,25 0-1913 0 0,104 5 1398 0 0,2 0 0 0 0,0 0 0 0 0,0 0 70 0 0,3-2 425 0 0,0 1 0 0 0,0 0 0 0 0,0 0 1 0 0,1 0-1 0 0,-1 0 0 0 0,0 1 1 0 0,0-1-1 0 0,1 1 0 0 0,3 0 1 0 0,-2-1 17 0 0,12 0 195 0 0,1 1-1 0 0,-1 1 0 0 0,0 1 1 0 0,0 0-1 0 0,0 1 1 0 0,0 1-1 0 0,0 0 0 0 0,30 13 1 0 0,-35-11-380 0 0,0 0 0 0 0,0 1 0 0 0,-1 1 0 0 0,0-1 0 0 0,0 2 0 0 0,-1 0 0 0 0,0 0 0 0 0,14 17 0 0 0,-10-9 559 0 0,-2 0-1 0 0,0 1 1 0 0,-1 1 0 0 0,15 31-1 0 0,-24-45-368 0 0,0 0 0 0 0,0 0-1 0 0,-1 0 1 0 0,0 0 0 0 0,1 0 0 0 0,-2 0-1 0 0,1 0 1 0 0,-1 0 0 0 0,1 1 0 0 0,-1-1-1 0 0,-1 0 1 0 0,1 0 0 0 0,-1 0 0 0 0,0 1-1 0 0,-2 5 1 0 0,1-5 108 0 0,-1 0-1 0 0,0 0 1 0 0,0 0 0 0 0,0-1-1 0 0,-1 1 1 0 0,0-1 0 0 0,0 0-1 0 0,-1 0 1 0 0,1 0 0 0 0,-1 0 0 0 0,-8 5-1 0 0,8-7-37 0 0,0 0-1 0 0,-1 0 1 0 0,0 0 0 0 0,1 0-1 0 0,-1-1 1 0 0,0 0-1 0 0,-11 2 1 0 0,-6 2-73 0 0,1 1-3 0 0,0-2 0 0 0,0-1 0 0 0,0 0 0 0 0,-33 0 0 0 0,8-4 0 0 0,-51-7 0 0 0,85 6 28 0 0,-1-1 0 0 0,1 0 0 0 0,-16-5 0 0 0,25 6-133 0 0,1 0 0 0 0,0-1-1 0 0,-1 1 1 0 0,1-1 0 0 0,0 0 0 0 0,0 0-1 0 0,0 0 1 0 0,0 0 0 0 0,0 0 0 0 0,1 0-1 0 0,-1-1 1 0 0,1 1 0 0 0,-1-1 0 0 0,1 0-1 0 0,0 0 1 0 0,0 0 0 0 0,-2-4 0 0 0,1-2-776 0 0,1-1 1 0 0,-1 0 0 0 0,1 0-1 0 0,1 0 1 0 0,0 0 0 0 0,1 0 0 0 0,0 0-1 0 0,2-18 1 0 0,1 5-1167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0,'0'0'630'0'0,"0"0"-13"0"0,0 2-393 0 0,1 20-47 0 0,1-1-1 0 0,0 1 1 0 0,2-1-1 0 0,1 0 1 0 0,12 35 0 0 0,-6-27 78 0 0,1-1 0 0 0,1 0 1 0 0,26 38-1 0 0,-23-44-195 0 0,1-1 0 0 0,1 0-1 0 0,0-2 1 0 0,2 0 0 0 0,22 17-1 0 0,117 77 638 0 0,-50-38-312 0 0,-97-66-174 0 0,0 0 0 0 0,-1 1 1 0 0,0 0-1 0 0,0 1 0 0 0,-1 0 0 0 0,10 17 0 0 0,-16-23-87 0 0,-1 1 0 0 0,0 0 0 0 0,0 0 0 0 0,0 0 0 0 0,-1 0-1 0 0,0 0 1 0 0,0 0 0 0 0,0 1 0 0 0,-1-1 0 0 0,0 1 0 0 0,0-1 0 0 0,-1 1 0 0 0,0-1 0 0 0,0 1-1 0 0,-1-1 1 0 0,-2 13 0 0 0,1-9 12 0 0,-1 0-1 0 0,-1-1 1 0 0,0 1-1 0 0,0-1 1 0 0,-1 0 0 0 0,0 0-1 0 0,-11 14 1 0 0,-4 1-131 0 0,-27 25 0 0 0,12-12 20 0 0,2-2-25 0 0,-48 40 0 0 0,-171 138-829 0 0,251-211-124 0 0,1-2-1286 0 0,0 0-4924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63 11975 0 0,'0'0'267'0'0,"0"0"42"0"0,0 0 17 0 0,0 0-28 0 0,0 0-126 0 0,0 0 204 0 0,-2 2 111 0 0,-21 5 894 0 0,17-6-1160 0 0,0 1 0 0 0,0 0 0 0 0,1 0 0 0 0,-1 0 0 0 0,0 1 0 0 0,1 0 0 0 0,-8 6 0 0 0,-27 15 726 0 0,38-22-438 0 0,-10 6 83 0 0,7-4-590 0 0,0 1 1 0 0,0 0-1 0 0,0 0 0 0 0,1 0 0 0 0,0 1 0 0 0,0 0 0 0 0,-4 7 1 0 0,-18 45-5 0 0,19-36 2 0 0,0 1 0 0 0,-5 43 0 0 0,10-58 0 0 0,1 3 0 0 0,1 0 0 0 0,0-1 0 0 0,0 1 0 0 0,3 13 0 0 0,-1-9 0 0 0,2 2 0 0 0,-2-13 17 0 0,0 0-1 0 0,0-1 0 0 0,0 1 1 0 0,0-1-1 0 0,0 0 1 0 0,1 1-1 0 0,-1-1 0 0 0,1 0 1 0 0,0-1-1 0 0,0 1 1 0 0,0 0-1 0 0,1-1 0 0 0,-1 0 1 0 0,0 1-1 0 0,1-2 1 0 0,0 1-1 0 0,-1 0 0 0 0,1-1 1 0 0,0 1-1 0 0,0-1 0 0 0,0 0 1 0 0,0 0-1 0 0,0-1 1 0 0,0 1-1 0 0,0-1 0 0 0,5 0 1 0 0,4 1 83 0 0,-1-2 1 0 0,1 1-1 0 0,0-1 0 0 0,-1-1 1 0 0,1-1-1 0 0,-1 1 0 0 0,0-2 1 0 0,0 0-1 0 0,0 0 0 0 0,0-1 1 0 0,-1-1-1 0 0,0 0 0 0 0,0 0 0 0 0,0-1 1 0 0,13-11-1 0 0,-13 8-100 0 0,10-7 0 0 0,-1 0 0 0 0,23-26 0 0 0,-38 36 0 0 0,1 0 0 0 0,-1 0 0 0 0,0 0 0 0 0,-1-1 0 0 0,0 0 0 0 0,0 0 0 0 0,-1 0 0 0 0,0 0 0 0 0,0-1 0 0 0,3-15 0 0 0,-4 9-124 0 0,-1 0-1 0 0,-1 1 1 0 0,0-1-1 0 0,0 0 1 0 0,-2 1-1 0 0,0-1 1 0 0,-7-25-1 0 0,7 31 27 0 0,-1 1 1 0 0,-1 0-1 0 0,1 0 0 0 0,-1 0 0 0 0,-1 1 0 0 0,-6-10 0 0 0,8 13 70 0 0,-1 0 0 0 0,0 0 0 0 0,0 0-1 0 0,0 0 1 0 0,0 1 0 0 0,0-1-1 0 0,-1 1 1 0 0,0 0 0 0 0,1 1-1 0 0,-10-5 1 0 0,9 6-21 0 0,1-1-1 0 0,-1 1 1 0 0,1 0-1 0 0,-1 0 1 0 0,1 1-1 0 0,-1-1 1 0 0,0 1 0 0 0,1 0-1 0 0,-1 0 1 0 0,0 1-1 0 0,1-1 1 0 0,-1 1-1 0 0,1 0 1 0 0,-1 0-1 0 0,1 1 1 0 0,-1-1 0 0 0,1 1-1 0 0,0 0 1 0 0,-7 4-1 0 0,5-1-59 0 0,-1 0 0 0 0,1 0 0 0 0,0 0 0 0 0,1 0 0 0 0,-1 1 0 0 0,1 0 0 0 0,0 1 0 0 0,0-1 0 0 0,1 1 0 0 0,-6 10 0 0 0,10-15 91 0 0,-7 11-1111 0 0,7-13 1003 0 0,-1 1 0 0 0,1 0 1 0 0,0-1-1 0 0,0 1 0 0 0,-1-1 0 0 0,1 1 1 0 0,0-1-1 0 0,0 1 0 0 0,0-1 0 0 0,0 1 0 0 0,0 0 1 0 0,0-1-1 0 0,0 1 0 0 0,0-1 0 0 0,0 1 1 0 0,0 0-1 0 0,0-1 0 0 0,0 1 0 0 0,1 0 1 0 0,1 1 17 0 0,0-1 0 0 0,0 0 0 0 0,0 0 0 0 0,0 0 0 0 0,1 0 1 0 0,-1-1-1 0 0,0 1 0 0 0,1 0 0 0 0,-1-1 0 0 0,0 0 0 0 0,1 1 1 0 0,-1-1-1 0 0,1 0 0 0 0,-1 0 0 0 0,3-1 0 0 0,19-1-404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43 327 10135 0 0,'-4'18'366'0'0,"0"0"-1"0"0,-1 21 0 0 0,-3 14-293 0 0,1-16 1238 0 0,1 0-1 0 0,-2 55 0 0 0,8-91-1192 0 0,0 0 1 0 0,0 0-1 0 0,0 1 0 0 0,0-1 0 0 0,0 0 0 0 0,0 1 1 0 0,0-1-1 0 0,1 0 0 0 0,-1 0 0 0 0,0 1 0 0 0,1 0 0 0 0,0-2-85 0 0,-1 0-1 0 0,0 0 0 0 0,0 0 0 0 0,0 0 0 0 0,1 0 0 0 0,-1 0 0 0 0,0 0 0 0 0,0 0 0 0 0,0 0 0 0 0,0 0 1 0 0,1 0-1 0 0,-1 0 0 0 0,0 0 0 0 0,0 0 0 0 0,0 0 0 0 0,1 0 0 0 0,-1 0 0 0 0,0 0 0 0 0,0 0 0 0 0,0 0 0 0 0,0 0 1 0 0,1 0-1 0 0,-1 0 0 0 0,0-1 0 0 0,0 1 0 0 0,0 0 0 0 0,0 0 0 0 0,0 0 0 0 0,1 0 0 0 0,-1 0 0 0 0,0-1 1 0 0,0 1-1 0 0,0 0 0 0 0,0 0 0 0 0,0 0 0 0 0,0 0 0 0 0,0-1 0 0 0,0 1 0 0 0,13-28 934 0 0,-6 0-597 0 0,0 0-1 0 0,-2-1 1 0 0,-1 1-1 0 0,0-39 1 0 0,6-47 1967 0 0,-7 98-2251 0 0,0 1 1 0 0,1 0-1 0 0,1 0 1 0 0,0 1 0 0 0,10-20-1 0 0,-9 24-84 0 0,1-1 0 0 0,0 1 0 0 0,1 1 0 0 0,0-1 0 0 0,1 1 0 0 0,0 1 0 0 0,0-1 0 0 0,1 1 0 0 0,0 1 0 0 0,0 0 0 0 0,0 1 0 0 0,18-9 0 0 0,9-1 0 0 0,1 2 0 0 0,58-15 0 0 0,-70 22-5 0 0,1 1-1 0 0,0 1 1 0 0,0 2 0 0 0,28 0-1 0 0,-39 3-2136 0 0,0 1 0 0 0,21 4 0 0 0,-2 3-5165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0,'0'0'356'0'0,"0"0"50"0"0,0 0 20 0 0,0 0-42 0 0,3 2-250 0 0,41 19-126 0 0,-39-18 65 0 0,-1-1 1 0 0,1 0 0 0 0,0 1 0 0 0,-1 0-1 0 0,6 4 1 0 0,2 2 233 0 0,14 12 718 0 0,23 23 0 0 0,-41-37-865 0 0,-2 1 0 0 0,1 0 0 0 0,-1 0 0 0 0,0 1 0 0 0,-1 0-1 0 0,0 0 1 0 0,6 15 0 0 0,-7-15-156 0 0,4 12-1 0 0,-1 0 1 0 0,0 0-1 0 0,4 31 0 0 0,-10-47-3 0 0,0 1 0 0 0,-1 0 0 0 0,0 0 0 0 0,0-1 0 0 0,0 1 0 0 0,0 0 0 0 0,-1 0 0 0 0,0-1 0 0 0,-1 1 0 0 0,1 0 0 0 0,-1-1 0 0 0,0 1 0 0 0,0-1 0 0 0,-1 0-1 0 0,1 0 1 0 0,-1 0 0 0 0,-1 0 0 0 0,-4 7 0 0 0,-8 4 53 0 0,-33 29 1 0 0,41-39-248 0 0,0 0 0 0 0,-1-1-1 0 0,0 0 1 0 0,0 0 0 0 0,0-1 0 0 0,-19 6 0 0 0,26-9-33 0 0,-1-1 0 0 0,0 1 0 0 0,0-1 0 0 0,0 0 0 0 0,0 0 0 0 0,0 0 0 0 0,0 0 0 0 0,1 0 0 0 0,-1 0 0 0 0,0-1 1 0 0,0 0-1 0 0,-5-1 0 0 0,-7-4-1307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223 152 13823 0 0,'0'0'315'0'0,"0"0"45"0"0,-2 1 21 0 0,-23 2 146 0 0,24-3-432 0 0,0 0 1 0 0,1 0-1 0 0,-1 0 1 0 0,0 0-1 0 0,0 0 0 0 0,0 0 1 0 0,0 1-1 0 0,1-1 1 0 0,-1 0-1 0 0,0 1 0 0 0,0-1 1 0 0,0 0-1 0 0,1 1 1 0 0,-1-1-1 0 0,0 1 1 0 0,1-1-1 0 0,-1 1 0 0 0,0 0 1 0 0,1-1-1 0 0,-1 1 1 0 0,1-1-1 0 0,-1 1 0 0 0,1 0 1 0 0,-1 0-1 0 0,0 1 417 0 0,1-2 0 0 0,1 3-69 0 0,1 0-436 0 0,0 0 1 0 0,1 0 0 0 0,-1-1-1 0 0,0 1 1 0 0,1-1-1 0 0,-1 1 1 0 0,1-1-1 0 0,0 0 1 0 0,0 0-1 0 0,0 0 1 0 0,0 0-1 0 0,0-1 1 0 0,0 1 0 0 0,0-1-1 0 0,1 0 1 0 0,-1 0-1 0 0,0 0 1 0 0,1 0-1 0 0,-1 0 1 0 0,1-1-1 0 0,-1 0 1 0 0,1 0-1 0 0,5 0 1 0 0,8-1-14 0 0,1-1-1 0 0,-1 0 1 0 0,26-8-1 0 0,-32 7 17 0 0,23-5-10 0 0,49-20 0 0 0,-70 23 0 0 0,-1-1 0 0 0,0 0 0 0 0,0-1 0 0 0,-1 0 0 0 0,0-1 0 0 0,20-18 0 0 0,-30 26-35 0 0,0-1 0 0 0,0 0 0 0 0,-1 0 1 0 0,1 0-1 0 0,0 1 0 0 0,0-1 0 0 0,-1 0 0 0 0,1 0 0 0 0,-1 0 0 0 0,1 0 0 0 0,-1 0 0 0 0,1 0 0 0 0,-1 0 0 0 0,0 0 0 0 0,0 0 1 0 0,1 0-1 0 0,-1 0 0 0 0,0 0 0 0 0,0-1 0 0 0,0 1 0 0 0,0 0 0 0 0,0 0 0 0 0,-1-1 0 0 0,1 0-56 0 0,-1 0 1 0 0,0 1-1 0 0,1-1 0 0 0,-1 1 0 0 0,0 0 1 0 0,0-1-1 0 0,0 1 0 0 0,-1 0 0 0 0,1-1 0 0 0,0 1 1 0 0,0 0-1 0 0,-1 0 0 0 0,-1-1 0 0 0,-4-3-289 0 0,-1 1-1 0 0,1 1 1 0 0,-1-1-1 0 0,-15-3 0 0 0,0 0-893 0 0,-1 2-1 0 0,-32-4 0 0 0,45 8 1289 0 0,0 0 0 0 0,1 1 0 0 0,-1 1 0 0 0,0 0-1 0 0,1 0 1 0 0,-1 1 0 0 0,-19 6 0 0 0,5 1 316 0 0,1 1-1 0 0,0 2 1 0 0,1 0-1 0 0,-29 21 1 0 0,40-25-337 0 0,0 1 1 0 0,1 1-1 0 0,0 0 0 0 0,1 1 1 0 0,0 0-1 0 0,0 1 0 0 0,1 0 1 0 0,1 0-1 0 0,-8 15 0 0 0,6-7 212 0 0,1 0 0 0 0,0 1 0 0 0,2 0-1 0 0,-8 33 1 0 0,13-46-136 0 0,1 1-1 0 0,0 0 0 0 0,1-1 0 0 0,0 1 1 0 0,0 0-1 0 0,1 0 0 0 0,0-1 0 0 0,0 1 1 0 0,1 0-1 0 0,0-1 0 0 0,1 0 0 0 0,0 1 1 0 0,0-1-1 0 0,7 12 0 0 0,-7-15-17 0 0,0 0 0 0 0,0 0 0 0 0,1-1 0 0 0,0 1 0 0 0,0-1 0 0 0,0 0 0 0 0,0 0-1 0 0,1 0 1 0 0,0 0 0 0 0,-1-1 0 0 0,1 0 0 0 0,1 0 0 0 0,-1 0 0 0 0,0 0 0 0 0,1-1 0 0 0,7 2 0 0 0,-2-1 76 0 0,0-1 0 0 0,1-1 0 0 0,0 0 0 0 0,-1 0 0 0 0,1-1 1 0 0,0-1-1 0 0,15-2 0 0 0,10-3-489 0 0,1-2-1 0 0,54-18 1 0 0,-87 24-130 0 0,1-1 1 0 0,-1 1-1 0 0,0-1 0 0 0,0 0 0 0 0,6-4 1 0 0,4-4-1043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992 15 11975 0 0,'0'0'267'0'0,"-1"-1"42"0"0,-4-2-224 0 0,0 1-1 0 0,0 1 1 0 0,0-1-1 0 0,0 1 0 0 0,-1-1 1 0 0,1 1-1 0 0,0 1 1 0 0,-6-1-1 0 0,-46 1 31 0 0,12 4 1193 0 0,0 2 1 0 0,-82 23-1 0 0,97-20-1308 0 0,-41 19 0 0 0,62-25 0 0 0,-2 3 0 0 0,0 1 0 0 0,1 0 0 0 0,0 0 0 0 0,0 1 0 0 0,0 0 0 0 0,-11 14 0 0 0,19-21 0 0 0,1 1 0 0 0,0-1 0 0 0,0 0 0 0 0,0 0 0 0 0,0 1 0 0 0,0-1 0 0 0,1 0 0 0 0,-1 1 0 0 0,0-1 0 0 0,0 1 0 0 0,1-1 0 0 0,-1 1 0 0 0,1-1 0 0 0,0 1 0 0 0,-1-1 0 0 0,1 1 0 0 0,0 0 0 0 0,0-1 0 0 0,0 1 0 0 0,0-1 0 0 0,0 3 0 0 0,0-3 0 0 0,1-1 0 0 0,-1 1 0 0 0,0 0 0 0 0,0 0 0 0 0,0-1 0 0 0,1 1 0 0 0,-1 0 0 0 0,0-1 0 0 0,1 1 0 0 0,-1 0 0 0 0,1-1 0 0 0,-1 1 0 0 0,1 1 0 0 0,3 0 0 0 0,-1 1 0 0 0,1-1 0 0 0,0 0 0 0 0,0 0 0 0 0,0 0 0 0 0,0 0 0 0 0,0-1 0 0 0,0 1 0 0 0,0-1 0 0 0,0 0 0 0 0,0 0 0 0 0,1-1 0 0 0,-1 1 0 0 0,0-1 0 0 0,1 0 0 0 0,3-1 0 0 0,4 1 0 0 0,0-2 0 0 0,0 1 0 0 0,0-2 0 0 0,20-6 0 0 0,-12 1 0 0 0,0-1 0 0 0,22-14 0 0 0,-15 7 0 0 0,-14 9-8 0 0,-1 1 36 0 0,0-1-1 0 0,14-11 1 0 0,-25 17 355 0 0,-1 1 113 0 0,0 0 14 0 0,0 0-67 0 0,-2 1-429 0 0,0 0 0 0 0,0 0-1 0 0,1 0 1 0 0,-1 0 0 0 0,0 1 0 0 0,1-1 0 0 0,-1 0 0 0 0,0 1-1 0 0,1-1 1 0 0,-2 2 0 0 0,0 1-1 0 0,-21 20-13 0 0,1 0 0 0 0,-21 31 0 0 0,-34 59 0 0 0,38-55 0 0 0,-44 62 90 0 0,-208 324-2588 0 0,248-371 1958 0 0,-49 88-968 0 0,84-143 1141 0 0,1 1 0 0 0,-9 33 0 0 0,14-42 418 0 0,0 0-1 0 0,1 0 1 0 0,1 0 0 0 0,0 1-1 0 0,0-1 1 0 0,2 19 0 0 0,-1-27-16 0 0,1 1 1 0 0,0-1-1 0 0,-1 1 1 0 0,1-1-1 0 0,0 1 1 0 0,1-1-1 0 0,-1 1 1 0 0,1-1 0 0 0,-1 0-1 0 0,1 0 1 0 0,0 0-1 0 0,0 0 1 0 0,0 0-1 0 0,1 0 1 0 0,-1-1-1 0 0,1 1 1 0 0,-1-1-1 0 0,5 4 1 0 0,-3-4-5 0 0,1 0 0 0 0,-1 0-1 0 0,0 0 1 0 0,1 0 0 0 0,0-1 0 0 0,-1 0 0 0 0,1 0-1 0 0,0 0 1 0 0,0-1 0 0 0,0 1 0 0 0,-1-1 0 0 0,1 0-1 0 0,6-1 1 0 0,6-1-557 0 0,0-1-1 0 0,0-1 1 0 0,0 0-1 0 0,0-1 1 0 0,-1-1-1 0 0,0 0 1 0 0,27-16-1 0 0,2-7-4245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24 15663 0 0,'-10'4'287'0'0,"1"0"0"0"0,-1 1-1 0 0,1 0 1 0 0,0 1 0 0 0,-15 12-1 0 0,24-18-286 0 0,-1 0 0 0 0,1 0 0 0 0,0 1 0 0 0,0-1 0 0 0,0 0 0 0 0,0 0 0 0 0,-1 0 0 0 0,1 0 0 0 0,0 0 0 0 0,0 0 0 0 0,0 1 0 0 0,0-1 0 0 0,-1 0 0 0 0,1 0 0 0 0,0 0 0 0 0,0 0 0 0 0,0 1 0 0 0,0-1 0 0 0,0 0 0 0 0,0 0 0 0 0,0 0 0 0 0,0 1 0 0 0,0-1 0 0 0,0 0 0 0 0,0 0 0 0 0,0 0 0 0 0,0 1 0 0 0,0-1 0 0 0,0 0 0 0 0,0 0 0 0 0,0 0 0 0 0,0 1 0 0 0,0-1 0 0 0,0 0 0 0 0,0 0 0 0 0,0 0 0 0 0,0 1 0 0 0,0-1 0 0 0,0 0 0 0 0,0 0 0 0 0,0 0 0 0 0,0 1 0 0 0,1-1 0 0 0,-1 0 0 0 0,0 0 0 0 0,0 0 0 0 0,0 0 0 0 0,0 0 0 0 0,0 1 0 0 0,1-1 0 0 0,-1 0 0 0 0,0 0 0 0 0,0 0 0 0 0,0 0 0 0 0,1 0 0 0 0,-1 0 0 0 0,0 0 0 0 0,0 0 0 0 0,0 0 0 0 0,1 0 0 0 0,-1 0 0 0 0,0 0 0 0 0,0 0 0 0 0,0 0 0 0 0,1 0 0 0 0,14 2 0 0 0,-14-2 0 0 0,31-1 1 0 0,0-1 0 0 0,-1-1 0 0 0,44-10 0 0 0,-26 4 66 0 0,14-2 529 0 0,14-4 1107 0 0,155-7-1 0 0,-130 27-1686 0 0,-99-5-407 0 0,-1 0 1 0 0,1 0-1 0 0,-1 0 0 0 0,1 1 1 0 0,-1-1-1 0 0,1 1 0 0 0,-1-1 1 0 0,0 1-1 0 0,1 0 0 0 0,-1 0 0 0 0,0 0 1 0 0,3 1-1 0 0,5 2-1294 0 0,0-2 153 0 0,1 0-4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3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 17503 0 0,'0'0'399'0'0,"0"0"60"0"0,0 0 21 0 0,-2 2-59 0 0,-62 121-246 0 0,52-98-178 0 0,2 1-1 0 0,1 1 1 0 0,-6 30-1 0 0,-8 84 4 0 0,21-121 0 0 0,2 0 0 0 0,0 0 0 0 0,1 1 0 0 0,1-1 0 0 0,4 22 0 0 0,-5-40 0 0 0,-1 0 0 0 0,1 1 0 0 0,-1-1 0 0 0,1 0 0 0 0,0 0 0 0 0,0 1 0 0 0,0-1 0 0 0,0 0 0 0 0,0 0 0 0 0,0 0 0 0 0,1 0 0 0 0,-1 0 0 0 0,1 0 0 0 0,-1-1 0 0 0,1 1 0 0 0,0 0 0 0 0,0-1 0 0 0,-1 1 0 0 0,1-1 0 0 0,0 0 0 0 0,1 1 0 0 0,-1-1 0 0 0,0 0 0 0 0,0 0 0 0 0,0-1 0 0 0,1 1 0 0 0,-1 0 0 0 0,0-1 0 0 0,1 1 0 0 0,-1-1 0 0 0,0 0 0 0 0,1 0 0 0 0,-1 0 0 0 0,0 0 0 0 0,1 0 0 0 0,-1 0 0 0 0,1-1 0 0 0,3 0 0 0 0,5-2 163 0 0,0 0-1 0 0,0-1 1 0 0,-1 0-1 0 0,1-1 1 0 0,-1 0-1 0 0,0-1 1 0 0,0 0-1 0 0,11-9 1 0 0,6-6 594 0 0,35-37-1 0 0,-27 22-248 0 0,-1-3 0 0 0,52-76 0 0 0,-66 83-192 0 0,-1-1 0 0 0,-2-1 0 0 0,-1 0 0 0 0,17-55 0 0 0,-30 78-1017 0 0,5-14 618 0 0,-6 10-8135 0 0,-2 15 5660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137 463 19351 0 0,'0'0'886'0'0,"0"0"-21"0"0,0 2-554 0 0,0 2-293 0 0,0 0 0 0 0,0 1 0 0 0,0-1 0 0 0,0 0 0 0 0,-1 0 0 0 0,1 0 1 0 0,-1 1-1 0 0,-2 3 0 0 0,-13 36 793 0 0,6-20-287 0 0,-1 3-211 0 0,-28 46-1 0 0,4-9-329 0 0,29-52-201 0 0,-6 10 340 0 0,9-8-5762 0 0,18-24 2568 0 0,9-16 1536 0 0,4-7 0 0 0</inkml:trace>
  <inkml:trace contextRef="#ctx0" brushRef="#br0" timeOffset="1">291 42 15663 0 0,'-4'-7'113'0'0,"1"3"47"0"0,1 0 0 0 0,-1 0 0 0 0,0 0 0 0 0,0 0 0 0 0,-5-4 0 0 0,7 7-140 0 0,1 0-1 0 0,-1 1 1 0 0,0-1-1 0 0,0 1 1 0 0,0-1 0 0 0,0 1-1 0 0,0-1 1 0 0,1 1-1 0 0,-1 0 1 0 0,0-1 0 0 0,0 1-1 0 0,0 0 1 0 0,0 0 0 0 0,0 0-1 0 0,0 0 1 0 0,0 0-1 0 0,0 0 1 0 0,0 0 0 0 0,0 0-1 0 0,0 0 1 0 0,0 0-1 0 0,0 0 1 0 0,0 0 0 0 0,0 1-1 0 0,0-1 1 0 0,0 1 0 0 0,0-1-1 0 0,0 0 1 0 0,0 1-1 0 0,1-1 1 0 0,-1 1 0 0 0,-1 0-1 0 0,-4 4-190 0 0,0 1-1 0 0,0-1 0 0 0,1 1 1 0 0,0 0-1 0 0,0 0 1 0 0,0 1-1 0 0,1-1 0 0 0,0 1 1 0 0,0 0-1 0 0,1 0 1 0 0,0 1-1 0 0,0-1 0 0 0,1 0 1 0 0,0 1-1 0 0,-2 10 1 0 0,2-3-331 0 0,0 1 0 0 0,1 0 1 0 0,1-1-1 0 0,1 1 0 0 0,0 0 1 0 0,5 24-1 0 0,0-13-1033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 15663 0 0,'0'0'719'0'0,"-5"-8"230"0"0,10 17-706 0 0,0 0-1 0 0,0 0 0 0 0,-1 1 0 0 0,0-1 1 0 0,0 1-1 0 0,-1 0 0 0 0,-1 0 0 0 0,3 18 1 0 0,5 97 1903 0 0,-8-79-1405 0 0,1 6 102 0 0,-2-15-774 0 0,2 1 1 0 0,1-1-1 0 0,12 45 0 0 0,-13-74 3 0 0,-3-7 299 0 0,2-1 117 0 0,4-3-422 0 0,0 0-1 0 0,0 0 1 0 0,-1 0 0 0 0,1-1-1 0 0,-1 1 1 0 0,0-2 0 0 0,0 1 0 0 0,0 0-1 0 0,-1-1 1 0 0,1 0 0 0 0,-1 0-1 0 0,-1 0 1 0 0,1 0 0 0 0,0-1 0 0 0,-1 1-1 0 0,3-8 1 0 0,2-2-66 0 0,15-21 0 0 0,1-1 0 0 0,14-28 0 0 0,2 1 0 0 0,61-73 0 0 0,-88 123-73 0 0,1 0 1 0 0,0 1-1 0 0,24-17 0 0 0,53-27-888 0 0,-49 37-3184 0 0,-21 11-3362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292 146 17503 0 0,'0'0'399'0'0,"1"-1"60"0"0,3-3-419 0 0,-1 1 1 0 0,0-1 0 0 0,-1 1 0 0 0,1-1 0 0 0,0 0 0 0 0,-1 0 0 0 0,0 0 0 0 0,0-1-1 0 0,0 1 1 0 0,-1 0 0 0 0,0-1 0 0 0,1 1 0 0 0,-1-1 0 0 0,-1 0 0 0 0,1 1 0 0 0,-1-1-1 0 0,0 1 1 0 0,0-1 0 0 0,0 0 0 0 0,0 1 0 0 0,-1-1 0 0 0,0 0 0 0 0,0 1-1 0 0,0-1 1 0 0,-4-7 0 0 0,5 11-41 0 0,-1-1 0 0 0,1 1 0 0 0,-1 0 0 0 0,1-1 0 0 0,-1 1 0 0 0,0 0 0 0 0,0-1 0 0 0,1 1 0 0 0,-1 0 0 0 0,0 0 0 0 0,0 0 0 0 0,0 0 0 0 0,-1 0 0 0 0,1 0 0 0 0,0 0 0 0 0,0 0 0 0 0,0 1 0 0 0,-1-1 0 0 0,1 0 0 0 0,-3 0 0 0 0,2 0 0 0 0,0 1 0 0 0,0 0 0 0 0,-1 0 0 0 0,1 0 0 0 0,0 0 0 0 0,0 0 0 0 0,-1 0 0 0 0,1 1 0 0 0,0-1 0 0 0,0 1 0 0 0,0-1 0 0 0,-3 2 0 0 0,-6 3 0 0 0,1 1 0 0 0,0-1 0 0 0,1 2 0 0 0,-12 8 0 0 0,20-14 0 0 0,-21 18 0 0 0,0 2 0 0 0,1 0 0 0 0,0 1 0 0 0,2 1 0 0 0,1 1 0 0 0,1 0 0 0 0,1 1 0 0 0,-16 35 0 0 0,30-56 0 0 0,0-1 0 0 0,1 0 0 0 0,-1 1 0 0 0,1 0 0 0 0,0-1 0 0 0,0 1 0 0 0,0 0 0 0 0,0-1 0 0 0,1 1 0 0 0,-1 0 0 0 0,1 6 0 0 0,5 0 0 0 0,-4-9 0 0 0,0 0 0 0 0,1 0 0 0 0,-1 0 0 0 0,1-1 0 0 0,-1 1 0 0 0,1-1 0 0 0,-1 1 0 0 0,1-1 0 0 0,-1 1 0 0 0,1-1 0 0 0,0 0 0 0 0,-1 0 0 0 0,1 1 0 0 0,-1-1 0 0 0,4-1 0 0 0,25-3 0 0 0,-23 2-4 0 0,-1 0 0 0 0,1 0 0 0 0,-1-1-1 0 0,1 0 1 0 0,-1 0 0 0 0,0 0 0 0 0,0-1-1 0 0,7-6 1 0 0,4-4 228 0 0,19-22 1 0 0,-21 20 511 0 0,21-16 0 0 0,-4 13-571 0 0,-32 19-165 0 0,0 0 0 0 0,0 0 0 0 0,1-1 0 0 0,-1 1 0 0 0,0 0 0 0 0,1 0 0 0 0,-1 0 0 0 0,0-1 0 0 0,1 1 0 0 0,-1 0 0 0 0,0 0 0 0 0,1 0 0 0 0,-1 0 0 0 0,0 0 0 0 0,1 0 0 0 0,-1 0 0 0 0,0 0 0 0 0,1 0 0 0 0,-1 0 0 0 0,0 0 0 0 0,1 0 0 0 0,-1 0 0 0 0,1 0 0 0 0,-1 0 0 0 0,0 0 0 0 0,1 0 0 0 0,-1 0 0 0 0,0 0 0 0 0,1 1 0 0 0,-1-1 0 0 0,0 0 0 0 0,0 0 0 0 0,1 0 0 0 0,-1 1 0 0 0,0-1 0 0 0,1 0 0 0 0,-1 0 0 0 0,0 1 0 0 0,0-1 0 0 0,0 0 0 0 0,1 0 0 0 0,-1 1 0 0 0,0-1 0 0 0,0 0 0 0 0,0 1 0 0 0,0-1 0 0 0,1 0 0 0 0,-1 1 0 0 0,0-1 0 0 0,0 0 0 0 0,0 1 0 0 0,0-1 0 0 0,0 0 0 0 0,0 1 0 0 0,0-1 0 0 0,0 1 0 0 0,0-1 0 0 0,1 5 2 0 0,4 13-137 0 0,-4-17 49 0 0,-1 0 0 0 0,1 0 0 0 0,-1 0 1 0 0,1 0-1 0 0,0 0 0 0 0,-1 0 0 0 0,1 0 0 0 0,0 0 1 0 0,0-1-1 0 0,-1 1 0 0 0,1 0 0 0 0,0 0 0 0 0,0-1 1 0 0,0 1-1 0 0,0-1 0 0 0,0 1 0 0 0,0-1 0 0 0,0 1 1 0 0,0-1-1 0 0,0 0 0 0 0,0 1 0 0 0,0-1 0 0 0,1 0 0 0 0,-1 0 1 0 0,0 0-1 0 0,0 0 0 0 0,0 0 0 0 0,0 0 0 0 0,0 0 1 0 0,2-1-1 0 0,13-3-937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55 15663 0 0,'-8'-53'1791'0'0,"7"52"-1426"0"0,1 1 122 0 0,0 0 22 0 0,1 17 112 0 0,0-5-634 0 0,-4 60 997 0 0,-19 102-1 0 0,12-105-486 0 0,-90 517 1119 0 0,62-381-1600 0 0,33-181-32 0 0,-10 82 52 0 0,14-94-68 0 0,0 1 1 0 0,1 0-1 0 0,1 0 1 0 0,0 0-1 0 0,1-1 0 0 0,3 15 1 0 0,-4-24-303 0 0,0 0 1 0 0,0 0-1 0 0,0 0 1 0 0,0 0 0 0 0,1 0-1 0 0,-1 0 1 0 0,1 0-1 0 0,0 0 1 0 0,0-1-1 0 0,0 1 1 0 0,3 3 0 0 0,4 1-1201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171 113 13823 0 0,'0'0'630'0'0,"0"0"-13"0"0,1 1-393 0 0,2 1-150 0 0,-1 0-1 0 0,1 0 1 0 0,-1 0-1 0 0,1 0 1 0 0,0 0 0 0 0,-1-1-1 0 0,1 0 1 0 0,0 1 0 0 0,0-1-1 0 0,0 0 1 0 0,1 0-1 0 0,-1-1 1 0 0,0 1 0 0 0,4 0-1 0 0,11 0 1644 0 0,23 0-1 0 0,-36-1-1324 0 0,11-1 86 0 0,0-2 0 0 0,-1 0 0 0 0,1 0 1 0 0,-1-2-1 0 0,0 0 0 0 0,23-11 0 0 0,-21 10-454 0 0,0-2 1 0 0,0 0-1 0 0,-1-1 0 0 0,0 0 1 0 0,-1-2-1 0 0,19-15 0 0 0,-34 26-28 0 0,1 0-1 0 0,-1 0 1 0 0,0-1-1 0 0,1 1 0 0 0,-1 0 1 0 0,0 0-1 0 0,0 0 0 0 0,1-1 1 0 0,-1 1-1 0 0,0 0 0 0 0,0-1 1 0 0,1 1-1 0 0,-1 0 0 0 0,0 0 1 0 0,0-1-1 0 0,0 1 0 0 0,1 0 1 0 0,-1-1-1 0 0,0 1 0 0 0,0-1 1 0 0,0 1-1 0 0,0 0 0 0 0,0-1 1 0 0,0 1-1 0 0,0 0 0 0 0,0-1 1 0 0,0 1-1 0 0,0 0 1 0 0,0-1-1 0 0,0 1 0 0 0,0-1 1 0 0,0 1-1 0 0,0 0 0 0 0,0-1 1 0 0,0 1-1 0 0,-1 0 0 0 0,1-1 1 0 0,0 1-1 0 0,0 0 0 0 0,0-1 1 0 0,-1 1-1 0 0,1 0 0 0 0,0 0 1 0 0,0-1-1 0 0,-1 1 0 0 0,1 0 1 0 0,0 0-1 0 0,0-1 0 0 0,-1 1 1 0 0,0 0-1 0 0,0-1-50 0 0,0 0-1 0 0,0 0 1 0 0,0 0-1 0 0,0 1 1 0 0,0-1 0 0 0,-1 0-1 0 0,1 1 1 0 0,0-1-1 0 0,0 1 1 0 0,-1 0-1 0 0,1-1 1 0 0,0 1 0 0 0,-1 0-1 0 0,1 0 1 0 0,0 0-1 0 0,-1-1 1 0 0,1 2-1 0 0,-3-1 1 0 0,-27 6-610 0 0,24-5 503 0 0,-43 14-753 0 0,-84 36 0 0 0,121-45 1036 0 0,-30 14 393 0 0,1 1-1 0 0,-46 33 1 0 0,74-45-510 0 0,2 1-1 0 0,-1 0 1 0 0,1 0-1 0 0,-10 13 1 0 0,18-19-5 0 0,0 1 1 0 0,0-1 0 0 0,1 1 0 0 0,0 0 0 0 0,0 0 0 0 0,0 0 0 0 0,0 0 0 0 0,1 1 0 0 0,0-1 0 0 0,0 1 0 0 0,0-1-1 0 0,1 1 1 0 0,0 0 0 0 0,-1 6 0 0 0,2-10 6 0 0,1 1-1 0 0,-1-1 1 0 0,0 0 0 0 0,1 1-1 0 0,-1-1 1 0 0,1 0 0 0 0,0 0-1 0 0,-1 0 1 0 0,1 1 0 0 0,0-1-1 0 0,0 0 1 0 0,1 0 0 0 0,-1 0-1 0 0,0-1 1 0 0,1 1 0 0 0,-1 0-1 0 0,1 0 1 0 0,-1-1 0 0 0,1 1-1 0 0,0-1 1 0 0,0 1 0 0 0,0-1-1 0 0,2 1 1 0 0,24 10-1322 0 0,0-7-3410 0 0,7-3-1960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19351 0 0,'0'0'439'0'0,"0"0"62"0"0,0 0 33 0 0,0 0-65 0 0,0 0-237 0 0,0 0 156 0 0,10-3 1052 0 0,5-15-1401 0 0,0-1 0 0 0,-1 0 0 0 0,17-31 0 0 0,-7 10-30 0 0,-12 23-9 0 0,0 0 0 0 0,0 1 0 0 0,2 0 0 0 0,21-19 0 0 0,-27 28 0 0 0,0 0 0 0 0,1 1 0 0 0,0 0 0 0 0,0 1 0 0 0,0-1 0 0 0,1 2 0 0 0,0-1 0 0 0,0 1 0 0 0,0 1 0 0 0,13-3 0 0 0,-21 5 0 0 0,1 1 0 0 0,0-1 0 0 0,0 1 0 0 0,-1 0 0 0 0,1 0 0 0 0,0 0 0 0 0,0 0 0 0 0,0 0 0 0 0,-1 1 0 0 0,1-1 0 0 0,0 1 0 0 0,-1-1 0 0 0,1 1 0 0 0,4 2 0 0 0,-5-1 0 0 0,0-1 0 0 0,0 1 0 0 0,0 0 0 0 0,0 0 0 0 0,0 0 0 0 0,-1 0 0 0 0,1 0 0 0 0,-1 0 0 0 0,1 0 0 0 0,-1 0 0 0 0,0 1 0 0 0,0-1 0 0 0,0 1 0 0 0,0-1 0 0 0,1 3 0 0 0,1 8 163 0 0,0 1 0 0 0,-1-1 0 0 0,0 24 0 0 0,-1-26 34 0 0,-1 0 0 0 0,1 0 1 0 0,1 0-1 0 0,0 0 0 0 0,1 0 0 0 0,4 13 0 0 0,19 55-181 0 0,-24-77-16 0 0,0 1 0 0 0,-1 0 0 0 0,1-1 0 0 0,0 1 0 0 0,0-1 0 0 0,1 0 0 0 0,-1 0 0 0 0,0 0 0 0 0,1 0 0 0 0,3 2 0 0 0,31 17 0 0 0,-21-12 0 0 0,-11-6-355 0 0,1 0 0 0 0,-1-1 0 0 0,12 4-1 0 0,-15-5 91 0 0,0-1 0 0 0,1 1 0 0 0,-1-1 0 0 0,0 0 0 0 0,0 0 0 0 0,0 0 0 0 0,0 0 0 0 0,0 0-1 0 0,0 0 1 0 0,1-1 0 0 0,-1 1 0 0 0,0-1 0 0 0,0 1 0 0 0,3-2 0 0 0,6-5-7242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52 15663 0 0,'2'-6'56'0'0,"0"-1"247"0"0,0 0 1 0 0,-1-1-1 0 0,1 1 0 0 0,-1-8 0 0 0,-1 14-99 0 0,0 1 176 0 0,-1 0-272 0 0,0 1-1 0 0,0 0 1 0 0,0 1-1 0 0,0-1 1 0 0,0 0-1 0 0,0 0 1 0 0,0 0-1 0 0,0 1 1 0 0,0-1-1 0 0,0 0 1 0 0,0 3-1 0 0,-1-1 42 0 0,-6 11-68 0 0,1 0 1 0 0,1 1-1 0 0,-9 30 0 0 0,-6 49 822 0 0,15-66-526 0 0,-35 230 1875 0 0,27-152-1864 0 0,-11 130-370 0 0,1 1-20 0 0,-2-26 2 0 0,23-158-117 0 0,-4 20 429 0 0,6-66-739 0 0,0 1 0 0 0,-1 0 0 0 0,0-1 0 0 0,-1 0 0 0 0,0 1 1 0 0,-6 11-1 0 0,8-18-732 0 0,-7-9-2558 0 0,-5-14 1681 0 0,1-3-11 0 0</inkml:trace>
  <inkml:trace contextRef="#ctx0" brushRef="#br0" timeOffset="1">17 635 17503 0 0,'0'0'399'0'0,"-10"-4"961"0"0,10 5-1347 0 0,-1-1 0 0 0,1 0-1 0 0,0 0 1 0 0,-1 0 0 0 0,1 0 0 0 0,0 0 0 0 0,-1 0-1 0 0,1 1 1 0 0,0-1 0 0 0,-1 0 0 0 0,1 0 0 0 0,0 1 0 0 0,0-1-1 0 0,-1 0 1 0 0,1 0 0 0 0,0 1 0 0 0,0-1 0 0 0,-1 0-1 0 0,1 1 1 0 0,0-1 0 0 0,0 0 0 0 0,0 0 0 0 0,0 1 0 0 0,-1-1-1 0 0,1 1 1 0 0,0-1 0 0 0,0 0 0 0 0,0 1 0 0 0,0-1-1 0 0,0 0 1 0 0,0 1 0 0 0,0-1 0 0 0,0 0 0 0 0,0 1 0 0 0,0-1-1 0 0,0 1 1 0 0,0-1 0 0 0,0 0 0 0 0,1 1 0 0 0,-1-1-1 0 0,0 0 1 0 0,0 1 0 0 0,0-1 0 0 0,0 0 0 0 0,1 1 0 0 0,-1-1 1 0 0,3 8 302 0 0,0-1 0 0 0,0 0 0 0 0,1 0 0 0 0,0 0 1 0 0,1-1-1 0 0,-1 1 0 0 0,1-1 0 0 0,8 8 0 0 0,1 3 327 0 0,-9-11-627 0 0,1 0 0 0 0,0 0-1 0 0,0 0 1 0 0,0-1 0 0 0,1 0 0 0 0,-1 0 0 0 0,1 0 0 0 0,0-1 0 0 0,1 0-1 0 0,-1-1 1 0 0,11 4 0 0 0,-6-3-25 0 0,0-1 0 0 0,0-1 1 0 0,1 0-1 0 0,-1-1 0 0 0,0 0 0 0 0,23-2 0 0 0,5-4 251 0 0,-1-1 0 0 0,0-3 0 0 0,61-21 0 0 0,43-23 1040 0 0,-75 18-2712 0 0,-49 23-1989 0 0,25-19-1 0 0,-16 8-4100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15663 0 0,'0'0'719'0'0,"0"0"-20"0"0,-2 1-449 0 0,-5 3-161 0 0,1 0 1 0 0,0 0-1 0 0,-1 1 0 0 0,2 0 1 0 0,-1 0-1 0 0,0 0 0 0 0,1 1 0 0 0,0 0 1 0 0,-5 7-1 0 0,-5 10 525 0 0,-14 31 0 0 0,23-43-659 0 0,-6 13 109 0 0,2 1 0 0 0,0 0-1 0 0,-8 38 1 0 0,-11 83 1094 0 0,19-88-672 0 0,-5 27-12 0 0,-4 101-1 0 0,18-145-220 0 0,1 1 1 0 0,2-1-1 0 0,2 0 0 0 0,15 65 0 0 0,-17-97-262 0 0,1 1 0 0 0,0-1 0 0 0,7 13-1 0 0,-8-19-338 0 0,-1 0 0 0 0,1 0 0 0 0,0-1-1 0 0,0 1 1 0 0,0 0 0 0 0,0-1 0 0 0,0 0 0 0 0,0 1-1 0 0,1-1 1 0 0,-1 0 0 0 0,1 0 0 0 0,-1-1 0 0 0,1 1-1 0 0,3 1 1 0 0,5 0-6472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11975 0 0,'0'0'547'0'0,"1"2"-11"0"0,58 99 2564 0 0,5 9 1596 0 0,-51-93-4370 0 0,26 31 1 0 0,-34-43-331 0 0,0 1 0 0 0,1-1 0 0 0,0 0 0 0 0,0-1 0 0 0,1 0 0 0 0,-1 1 0 0 0,1-2 0 0 0,12 6 0 0 0,-16-8-182 0 0,1 0 0 0 0,-1-1 0 0 0,1 1-1 0 0,-1-1 1 0 0,0 0 0 0 0,1 0 0 0 0,-1 0-1 0 0,1-1 1 0 0,-1 1 0 0 0,0-1 0 0 0,1 0 0 0 0,-1 1-1 0 0,0-2 1 0 0,6-1 0 0 0,6-6-837 0 0</inkml:trace>
  <inkml:trace contextRef="#ctx0" brushRef="#br0" timeOffset="1">454 1 15663 0 0,'0'0'356'0'0,"0"0"50"0"0,0 0 20 0 0,0 0-42 0 0,0 2-250 0 0,2 4 45 0 0,-1 1 1 0 0,0 0 0 0 0,-1 0 0 0 0,1-1 0 0 0,-1 1 0 0 0,-1 0-1 0 0,-1 10 1 0 0,-13 51 1819 0 0,5-23-534 0 0,-30 170-241 0 0,30-164-1224 0 0,-2 0 0 0 0,-2-1 0 0 0,-3-1 0 0 0,-1 0 0 0 0,-3-1 0 0 0,-41 69 0 0 0,0-20-43 0 0,-11 18 159 0 0,61-94-574 0 0,1 1 0 0 0,1 0 0 0 0,-10 35 1 0 0,13-25-1281 0 0,6-1-3352 0 0,4-3-1348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1267 13823 0 0,'0'0'315'0'0,"0"0"45"0"0,1 0 21 0 0,53-23 934 0 0,-42 5 1890 0 0,47-52-3205 0 0,70-110 0 0 0,20-76 0 0 0,-98 167 0 0 0,-5-1 0 0 0,-3-2 0 0 0,-5-1 0 0 0,44-160 0 0 0,-79 237 0 0 0,1 1 0 0 0,-2-1 0 0 0,0 0 0 0 0,0-21 0 0 0,-2 37 0 0 0,0 0 0 0 0,0 0 0 0 0,0 0 0 0 0,0 0 0 0 0,0 0 0 0 0,0 0 0 0 0,0-1 0 0 0,0 1 0 0 0,0 0 0 0 0,0 0 0 0 0,0 0 0 0 0,0 0 0 0 0,0 0 0 0 0,0 0 0 0 0,0 0 0 0 0,0 0 0 0 0,0 0 0 0 0,0 0 0 0 0,0 0 0 0 0,0-1 0 0 0,0 1 0 0 0,0 0 0 0 0,0 0 0 0 0,0 0 0 0 0,0 0 0 0 0,-1 0 0 0 0,1 0 0 0 0,0 0 0 0 0,0 0 0 0 0,0 0 0 0 0,0 0 0 0 0,0 0 0 0 0,0 0 0 0 0,0 0 0 0 0,0 0 0 0 0,0-1 0 0 0,0 1 0 0 0,0 0 0 0 0,0 0 0 0 0,0 0 0 0 0,0 0 0 0 0,-1 0 0 0 0,1 0 0 0 0,0 0 0 0 0,0 0 0 0 0,0 0 0 0 0,0 0 0 0 0,0 0 0 0 0,0 0 0 0 0,0 0 0 0 0,0 0 0 0 0,-5 4 0 0 0,-2 7 0 0 0,4-6 0 0 0,1 0 0 0 0,0 1 0 0 0,0-1 0 0 0,0 0 0 0 0,1 1 0 0 0,0 0 0 0 0,0-1 0 0 0,0 1 0 0 0,1 0 0 0 0,0-1 0 0 0,0 1 0 0 0,0 0 0 0 0,1 0 0 0 0,-1-1 0 0 0,2 1 0 0 0,-1-1 0 0 0,3 7 0 0 0,18 55 0 0 0,-12-38 0 0 0,9 37 0 0 0,-4 24 0 0 0,5 108 0 0 0,-19-183 0 0 0,2 44 0 0 0,3 0 0 0 0,19 79 0 0 0,-21-124 0 0 0,1 0 0 0 0,0 0 0 0 0,1-1 0 0 0,1 1 0 0 0,0-2 0 0 0,1 1 0 0 0,18 22 0 0 0,-9-16 0 0 0,0-2 0 0 0,1 0 0 0 0,0-1 0 0 0,23 15 0 0 0,-32-24 0 0 0,-4 2 0 0 0,-1 1 0 0 0,10 26-868 0 0,-6-24-4650 0 0,-7-10-96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 13823 0 0,'2'-1'630'0'0,"27"-17"310"0"0,-28 18-564 0 0,1 12 459 0 0,-2-8-672 0 0,1 15 660 0 0,-3 37-1 0 0,0 7 93 0 0,4-14-302 0 0,2 111 902 0 0,-4-142-1517 0 0,-14 188 951 0 0,3-119-1083 0 0,-36 139 1 0 0,44-217 580 0 0,-1 7-3454 0 0,2-19 853 0 0,1-11 579 0 0,2-28-457 0 0,4-4-15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14 345 11975 0 0,'0'0'547'0'0,"-1"0"-11"0"0,-6 0-203 0 0,5 0 419 0 0,2 0 220 0 0,0 0 42 0 0,1-1-61 0 0,6-12-115 0 0,-1 2-201 0 0,1 0 0 0 0,14-17 0 0 0,10-10 426 0 0,-21 24-870 0 0,2 0-1 0 0,19-19 0 0 0,30-23-192 0 0,-27 23 0 0 0,44-33 0 0 0,-74 63 0 0 0,0 0 0 0 0,1 0 0 0 0,-1 1 0 0 0,0-1 0 0 0,1 1 0 0 0,0 0 0 0 0,-1 0 0 0 0,1 0 0 0 0,0 1 0 0 0,0 0 0 0 0,0 0 0 0 0,0 0 0 0 0,0 1 0 0 0,0-1 0 0 0,0 1 0 0 0,1 0 0 0 0,-1 1 0 0 0,0-1 0 0 0,0 1 0 0 0,0 0 0 0 0,0 0 0 0 0,0 1 0 0 0,-1 0 0 0 0,1-1 0 0 0,0 1 0 0 0,7 5 0 0 0,2 2 0 0 0,0 0 0 0 0,-1 1 0 0 0,0 1 0 0 0,-1 0 0 0 0,19 21 0 0 0,-10-5 0 0 0,32 49 0 0 0,-46-63 171 0 0,0 1 0 0 0,-1 0 1 0 0,0 0-1 0 0,-1 0 0 0 0,-1 0 0 0 0,0 1 0 0 0,-1 0 0 0 0,-1-1 1 0 0,0 1-1 0 0,0 17 0 0 0,-3-20-155 0 0,0-1 1 0 0,0 0-1 0 0,-1 0 0 0 0,-1 0 1 0 0,0 0-1 0 0,0 0 0 0 0,-1 0 1 0 0,-1-1-1 0 0,1 0 0 0 0,-8 11 1 0 0,2-5-20 0 0,-1-1 1 0 0,0 0-1 0 0,-1-1 1 0 0,0 0 0 0 0,-21 17-1 0 0,20-21 3 0 0,-1 0 0 0 0,-1 0 0 0 0,0-1 0 0 0,0-1 0 0 0,0-1 0 0 0,-1 0 0 0 0,0-1 0 0 0,-1-1 0 0 0,1 0 0 0 0,-18 2 0 0 0,-4-2 0 0 0,0-1 0 0 0,-1-1 0 0 0,-52-4 0 0 0,86 0-65 0 0,-59-4 257 0 0,58 4-431 0 0,-1-1 1 0 0,1 1-1 0 0,0-1 0 0 0,-1 0 1 0 0,1 0-1 0 0,0-1 0 0 0,-9-5 0 0 0,7 0-1999 0 0,5-2-4925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33 15663 0 0,'0'0'356'0'0,"-8"-14"860"0"0,5 7-1082 0 0,3 6-72 0 0,-1 1-1 0 0,1-1 1 0 0,-1 0 0 0 0,1 0 0 0 0,-1 1 0 0 0,1-1 0 0 0,-1 0 0 0 0,0 1 0 0 0,1-1 0 0 0,-1 1 0 0 0,0-1 0 0 0,1 1 0 0 0,-1-1 0 0 0,0 1 0 0 0,0-1 0 0 0,1 1 0 0 0,-1 0 0 0 0,0-1 0 0 0,0 1 0 0 0,0 0 0 0 0,0 0 0 0 0,1 0 0 0 0,-1-1 0 0 0,0 1 0 0 0,0 0 0 0 0,0 0 0 0 0,0 0 0 0 0,0 0-1 0 0,0 1 1 0 0,1-1 0 0 0,-1 0 0 0 0,0 0 0 0 0,-1 1 0 0 0,-1 0-69 0 0,0 0-1 0 0,1 1 1 0 0,-1-1 0 0 0,1 1-1 0 0,-1-1 1 0 0,-3 5-1 0 0,-10 8 8 0 0,-25 23 0 0 0,1 1 0 0 0,-46 57 0 0 0,-21 54 0 0 0,79-106 0 0 0,-34 75 0 0 0,55-100 74 0 0,1 0 0 0 0,1 0 0 0 0,1 1-1 0 0,0-1 1 0 0,-2 34 0 0 0,6-41-14 0 0,0 0 0 0 0,0-1 0 0 0,1 1 0 0 0,0-1 0 0 0,1 1 0 0 0,1-1 0 0 0,-1 1 0 0 0,2-1 0 0 0,-1 0 0 0 0,1 0 0 0 0,8 13 0 0 0,4-4-1463 0 0,5-4-3281 0 0,5-3-1560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0 930 15663 0 0,'0'0'356'0'0,"0"0"50"0"0,0 0 20 0 0,0 0-42 0 0,2 1-250 0 0,13 5-49 0 0,-14-6 280 0 0,-1 0 122 0 0,2 0 22 0 0,6-4-230 0 0,-1 0 1 0 0,0 0-1 0 0,0-1 0 0 0,0 0 1 0 0,0 0-1 0 0,0 0 0 0 0,-1-1 0 0 0,0 0 1 0 0,-1-1-1 0 0,8-9 0 0 0,18-30 661 0 0,-14 23-602 0 0,13-27 0 0 0,150-323-322 0 0,-78 159-16 0 0,-78 166 0 0 0,-17 35 27 0 0,0 0-1 0 0,1 0 1 0 0,17-20-1 0 0,-22 29-132 0 0,1 0-1 0 0,-1 0 1 0 0,1 0 0 0 0,0 1-1 0 0,0 0 1 0 0,1 0-1 0 0,-1 0 1 0 0,1 0-1 0 0,-1 1 1 0 0,1-1-1 0 0,0 1 1 0 0,0 0 0 0 0,8-1-1 0 0,-11 2-335 0 0,4 25 276 0 0,-5-10 166 0 0,-2 0 0 0 0,0-1 0 0 0,0 1 0 0 0,-2 0 0 0 0,1-1 0 0 0,-8 20 0 0 0,0 8 0 0 0,-24 153 876 0 0,31-159-690 0 0,1 0 0 0 0,2 0 0 0 0,2 0 0 0 0,1 0 0 0 0,8 40 0 0 0,-7-55-186 0 0,1 0 0 0 0,1 0 0 0 0,1-1 0 0 0,0 0 0 0 0,2 0 0 0 0,0 0 0 0 0,1-1 0 0 0,22 29 0 0 0,-26-40 0 0 0,0 0 0 0 0,1 0 0 0 0,0-1 0 0 0,0 0 0 0 0,11 6 0 0 0,-8-5 0 0 0,18 16 0 0 0,-28-23-20 0 0,0 0-1 0 0,0 0 0 0 0,0 0 1 0 0,0 0-1 0 0,0 0 0 0 0,0 1 1 0 0,0-1-1 0 0,0 0 0 0 0,0 0 1 0 0,0 0-1 0 0,0 0 1 0 0,0 0-1 0 0,0 0 0 0 0,0 0 1 0 0,0 0-1 0 0,1 0 0 0 0,-1 0 1 0 0,0 0-1 0 0,0 0 1 0 0,0 0-1 0 0,0 0 0 0 0,0 1 1 0 0,0-1-1 0 0,0 0 0 0 0,0 0 1 0 0,0 0-1 0 0,0 0 0 0 0,1 0 1 0 0,-1 0-1 0 0,0 0 1 0 0,0 0-1 0 0,0 0 0 0 0,0 0 1 0 0,0 0-1 0 0,0 0 0 0 0,0 0 1 0 0,0 0-1 0 0,0 0 0 0 0,1 0 1 0 0,-1 0-1 0 0,0-1 1 0 0,0 1-1 0 0,0 0 0 0 0,0 0 1 0 0,0 0-1 0 0,0 0 0 0 0,0 0 1 0 0,0 0-1 0 0,0 0 1 0 0,0 0-1 0 0,0 0 0 0 0,1 0 1 0 0,-1 0-1 0 0,0 0 0 0 0,0 0 1 0 0,0 0-1 0 0,0-1 0 0 0,0 1 1 0 0,0-9-1088 0 0,-3-9-769 0 0,-1 3 343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15663 0 0,'0'0'719'0'0,"0"-1"-20"0"0,0 0-678 0 0,0 1 1 0 0,0-1 0 0 0,0 1 0 0 0,0-1 0 0 0,0 1 0 0 0,0-1 0 0 0,0 1 0 0 0,0-1 0 0 0,0 1 0 0 0,1-1-1 0 0,-1 0 1 0 0,0 1 0 0 0,0-1 0 0 0,0 1 0 0 0,1 0 0 0 0,-1-1 0 0 0,0 1 0 0 0,1-1 0 0 0,-1 1-1 0 0,0-1 1 0 0,1 1 0 0 0,-1 0 0 0 0,0-1 0 0 0,2 0 0 0 0,8-6 577 0 0,-9 7-520 0 0,4-3 71 0 0,0 1 1 0 0,0 0-1 0 0,0 0 1 0 0,1 1 0 0 0,-1 0-1 0 0,1-1 1 0 0,-1 2-1 0 0,1-1 1 0 0,10 1-1 0 0,4 1 561 0 0,29 5 0 0 0,5 0-473 0 0,-29-6-1019 0 0,-1-2 0 0 0,1 0 0 0 0,-1-2 0 0 0,0 0-1 0 0,0-2 1 0 0,0-1 0 0 0,42-18 0 0 0,-18 1-754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11975 0 0,'0'0'547'0'0,"0"0"-11"0"0,2 0-344 0 0,23 0-97 0 0,-24 0-17 0 0,0 1 0 0 0,0 0 0 0 0,1 0 1 0 0,-1-1-1 0 0,0 1 0 0 0,0 0 0 0 0,-1 0 0 0 0,1 0 1 0 0,0 0-1 0 0,0 0 0 0 0,0 0 0 0 0,-1 0 1 0 0,1 1-1 0 0,0-1 0 0 0,-1 0 0 0 0,1 2 0 0 0,-1-3-33 0 0,2 6 132 0 0,0-1 0 0 0,0 0 0 0 0,-1 1-1 0 0,0 0 1 0 0,0-1 0 0 0,0 1 0 0 0,-1 7-1 0 0,-3 43 691 0 0,2-39-588 0 0,-24 235 2793 0 0,-15-10-270 0 0,15-115-2436 0 0,23-111-311 0 0,-2 25 0 0 0,4-36-206 0 0,0 0-1 0 0,0 0 1 0 0,1 0 0 0 0,0 0-1 0 0,0 0 1 0 0,0 0 0 0 0,0-1-1 0 0,4 9 1 0 0,-4-13 36 0 0,-1 1-1 0 0,0-1 1 0 0,1 0-1 0 0,-1 0 1 0 0,1 1 0 0 0,-1-1-1 0 0,1 0 1 0 0,-1 0-1 0 0,1 0 1 0 0,0 0-1 0 0,-1 0 1 0 0,1 0 0 0 0,-1 0-1 0 0,1 0 1 0 0,-1 0-1 0 0,1 0 1 0 0,-1 0-1 0 0,1 0 1 0 0,-1 0-1 0 0,1 0 1 0 0,-1 0 0 0 0,2-1-1 0 0,-1 1-179 0 0,13-4-1239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13823 0 0,'-23'2'1247'0'0,"19"9"-998"0"0,-21 33 313 0 0,10-18 1063 0 0,-19 41-1 0 0,16-17-1141 0 0,1 0-1 0 0,3 1 1 0 0,2 0 0 0 0,-7 65-1 0 0,16-85-200 0 0,2-1 1 0 0,1 1-1 0 0,1 0 0 0 0,1 0 1 0 0,2 0-1 0 0,10 38 0 0 0,-13-65-303 0 0,0 0 1 0 0,0-1-1 0 0,0 1 0 0 0,1-1 1 0 0,-1 1-1 0 0,1-1 0 0 0,0 0 0 0 0,0 1 1 0 0,1-1-1 0 0,-1 0 0 0 0,1-1 1 0 0,4 6-1 0 0,-6-8-107 0 0,-1 0-1 0 0,0 1 1 0 0,1-1 0 0 0,-1 0 0 0 0,1 0-1 0 0,-1 1 1 0 0,0-1 0 0 0,1 0 0 0 0,-1 0-1 0 0,1 0 1 0 0,-1 0 0 0 0,1 0 0 0 0,-1 0-1 0 0,1 0 1 0 0,-1 0 0 0 0,1 0-1 0 0,-1 0 1 0 0,0 0 0 0 0,1 0 0 0 0,-1 0-1 0 0,1 0 1 0 0,2 0-369 0 0,17-6-1525 0 0,-2-5-24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34 216 13823 0 0,'0'0'630'0'0,"-1"0"-13"0"0,-4-2-320 0 0,5 2-264 0 0,0 0 0 0 0,0 0 0 0 0,-1 0-1 0 0,1-1 1 0 0,0 1 0 0 0,0 0 0 0 0,0 0-1 0 0,0-1 1 0 0,0 1 0 0 0,0 0 0 0 0,0-1-1 0 0,-1 1 1 0 0,1 0 0 0 0,0 0 0 0 0,0-1-1 0 0,0 1 1 0 0,0 0 0 0 0,0-1 0 0 0,0 1 0 0 0,0 0-1 0 0,1 0 1 0 0,-1-1 0 0 0,0 1 0 0 0,0 0-1 0 0,0 0 1 0 0,0-1 0 0 0,0 1 0 0 0,0 0-1 0 0,1-1 1 0 0,2-7 384 0 0,0 2-118 0 0,2 0 0 0 0,-1-1 0 0 0,0 2 0 0 0,1-1 0 0 0,0 0 0 0 0,9-6 0 0 0,1-1 447 0 0,20-12-1 0 0,-20 16-452 0 0,0 0 0 0 0,1 2 0 0 0,26-11 0 0 0,53-10-411 0 0,-67 20 184 0 0,-5 2-66 0 0,68-17 0 0 0,-82 22 0 0 0,1 0 0 0 0,-1 0 0 0 0,0 0 0 0 0,1 1 0 0 0,-1 1 0 0 0,1 0 0 0 0,15 3 0 0 0,-22-3 71 0 0,1 0 0 0 0,0 0 0 0 0,-1 1 0 0 0,1-1 0 0 0,0 1 0 0 0,-1 0 0 0 0,0 0 0 0 0,1 0 0 0 0,-1 0 0 0 0,0 1 0 0 0,0-1 0 0 0,0 1 0 0 0,-1 0 1 0 0,1 0-1 0 0,-1 0 0 0 0,5 6 0 0 0,-5-4-14 0 0,0-1 0 0 0,0 1 1 0 0,-1 0-1 0 0,1 0 0 0 0,-1 0 1 0 0,0 0-1 0 0,-1 0 1 0 0,1 0-1 0 0,-1 0 0 0 0,0 0 1 0 0,-1 8-1 0 0,0-1-43 0 0,-2 0 0 0 0,1-1 0 0 0,-2 1-1 0 0,1-1 1 0 0,-2 0 0 0 0,1 0 0 0 0,-1 0 0 0 0,-1-1-1 0 0,0 1 1 0 0,-10 11 0 0 0,11-15-14 0 0,-1-1 0 0 0,-1 1 0 0 0,1-1 0 0 0,-1-1 0 0 0,0 1 0 0 0,-1-1 0 0 0,1-1 0 0 0,-1 1 0 0 0,0-1 0 0 0,-9 4 0 0 0,2-3 0 0 0,0-1 0 0 0,1 0 0 0 0,-1-1 0 0 0,0-1 0 0 0,-16 1 0 0 0,-135 3-1379 0 0,54-3 766 0 0,106-3 615 0 0,0 1-1 0 0,0 0 0 0 0,0 0 1 0 0,-11 4-1 0 0,-22 6-80 0 0,37-11-291 0 0,4 0-118 0 0,32 3 73 0 0,44-1 0 0 0,-18-2 1511 0 0,-51 0-1074 0 0,24 1-176 0 0,-1 1 0 0 0,0 1 0 0 0,40 10 0 0 0,-63-11 105 0 0,1 1-1 0 0,-1 0 1 0 0,0 1 0 0 0,0 0-1 0 0,0 0 1 0 0,-1 1 0 0 0,1 0-1 0 0,-1 1 1 0 0,0 0-1 0 0,-1 0 1 0 0,1 1 0 0 0,-1 0-1 0 0,0 0 1 0 0,-1 0 0 0 0,6 10-1 0 0,-6-9 175 0 0,-1 1-1 0 0,0-1 1 0 0,-1 1-1 0 0,0 0 1 0 0,0 0-1 0 0,-1 1 1 0 0,4 15-1 0 0,-6-22-86 0 0,-1 1 1 0 0,0-1-1 0 0,1 0 0 0 0,-1 1 1 0 0,-1-1-1 0 0,1 1 0 0 0,0-1 1 0 0,-1 0-1 0 0,1 1 0 0 0,-1-1 1 0 0,0 0-1 0 0,0 0 0 0 0,-1 0 0 0 0,1 0 1 0 0,-1 0-1 0 0,1 0 0 0 0,-1 0 1 0 0,0 0-1 0 0,0 0 0 0 0,0-1 1 0 0,0 1-1 0 0,-1-1 0 0 0,1 1 1 0 0,-1-1-1 0 0,-5 3 0 0 0,-5 3 218 0 0,-1-1 0 0 0,0-1 1 0 0,0 0-1 0 0,-22 5 0 0 0,-12 5 346 0 0,-29 13-431 0 0,-81 35-177 0 0,80-33-1378 0 0,77-30 1340 0 0,1-1 1 0 0,-1 0-1 0 0,1 1 0 0 0,-1-1 1 0 0,0 0-1 0 0,0 0 0 0 0,1 0 1 0 0,-1 0-1 0 0,0 0 0 0 0,1 1 1 0 0,-1-1-1 0 0,0-1 0 0 0,0 1 1 0 0,1 0-1 0 0,-1 0 0 0 0,0 0 1 0 0,1 0-1 0 0,-1 0 0 0 0,-1-1 1 0 0,2 1-35 0 0,0-1 1 0 0,0 1 0 0 0,-1 0-1 0 0,1-1 1 0 0,0 1 0 0 0,0 0 0 0 0,-1-1-1 0 0,1 1 1 0 0,0-1 0 0 0,0 1-1 0 0,0 0 1 0 0,0-1 0 0 0,0 1-1 0 0,0-1 1 0 0,0 1 0 0 0,0-1-1 0 0,0 1 1 0 0,0 0 0 0 0,0-1-1 0 0,0 1 1 0 0,0-1 0 0 0,0 1-1 0 0,0-1 1 0 0,1-2-279 0 0,0 0 0 0 0,0 0 0 0 0,0 0 0 0 0,1 0 0 0 0,-1 1 0 0 0,1-1 0 0 0,0 0 0 0 0,-1 1 0 0 0,4-3 0 0 0,23-23-1676 0 0,2 1-15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11975 0 0,'0'0'547'0'0,"0"0"-11"0"0,-5 8-323 0 0,3-5-213 0 0,1 1 0 0 0,0-1 0 0 0,-1 1 0 0 0,2 0 0 0 0,-1 0 0 0 0,0-1 0 0 0,1 1 0 0 0,-1 0 0 0 0,1 0 0 0 0,0 0 0 0 0,1 4 0 0 0,0 4 0 0 0,1-1 0 0 0,5 16 0 0 0,0-3-1 0 0,2 0 0 0 0,1-1 1 0 0,0 0-1 0 0,2-1 0 0 0,0 0 0 0 0,20 26 0 0 0,-10-21 17 0 0,0-1 0 0 0,2-1 0 0 0,0-1 0 0 0,31 23 0 0 0,35 20 395 0 0,-30-23 932 0 0,69 65 1 0 0,-113-93-748 0 0,-1 0-1 0 0,0 1 1 0 0,-1 1 0 0 0,-1 0 0 0 0,0 1-1 0 0,-2 0 1 0 0,0 1 0 0 0,13 34 0 0 0,-19-38-472 0 0,-2-1 0 0 0,0 0 0 0 0,0 1 0 0 0,-2 0 0 0 0,0-1 0 0 0,0 1 0 0 0,-2 0 0 0 0,0 0 0 0 0,0-1 0 0 0,-2 1 0 0 0,0 0 0 0 0,-1-1 0 0 0,-6 18 0 0 0,2-12-126 0 0,-1 1-1 0 0,-1-2 1 0 0,-1 0 0 0 0,0 0-1 0 0,-2-1 1 0 0,0 0-1 0 0,-1-1 1 0 0,-25 25-1 0 0,25-30 3 0 0,-1-1 0 0 0,-1 0 0 0 0,-27 15 0 0 0,-56 24 0 0 0,58-31 0 0 0,-47 29 0 0 0,77-41-152 0 0,4-3-237 0 0,-1 0 1 0 0,0 0-1 0 0,0-1 0 0 0,-9 4 0 0 0,15-7-2008 0 0,2-1-130 0 0,0 0-29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32 108 15663 0 0,'-26'-2'1225'0'0,"20"2"-679"0"0,16 0-161 0 0,17-3 488 0 0,0-1-1 0 0,33-9 1 0 0,53-20 181 0 0,-100 29-1074 0 0,24-9 20 0 0,-17 6 0 0 0,1 0 0 0 0,0 1 0 0 0,1 1 0 0 0,-1 1 0 0 0,28-2 0 0 0,-44 6-4 0 0,13 2-193 0 0,-17-2 83 0 0,-1 0 1 0 0,1 1-1 0 0,-1-1 1 0 0,1 1 0 0 0,-1-1-1 0 0,1 0 1 0 0,-1 1-1 0 0,1-1 1 0 0,-1 1-1 0 0,0-1 1 0 0,1 1-1 0 0,-1-1 1 0 0,0 1-1 0 0,0-1 1 0 0,1 1 0 0 0,-1-1-1 0 0,0 1 1 0 0,0-1-1 0 0,0 1 1 0 0,0 0-1 0 0,1-1 1 0 0,-1 1-1 0 0,0 0 1 0 0,1 13-1093 0 0,-1-14 1134 0 0,-2 15-1462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438 167 8287 0 0,'0'2'21'0'0,"-1"-1"0"0"0,1 1 0 0 0,-1-1 0 0 0,0 1-1 0 0,0-1 1 0 0,0 1 0 0 0,0-1 0 0 0,0 0-1 0 0,0 1 1 0 0,0-1 0 0 0,0 0 0 0 0,0 0 0 0 0,0 0-1 0 0,-1 0 1 0 0,1 0 0 0 0,-1 0 0 0 0,1 0-1 0 0,0-1 1 0 0,-1 1 0 0 0,1 0 0 0 0,-1-1 0 0 0,-1 1-1 0 0,-38 12 366 0 0,29-10-112 0 0,-23 5 1821 0 0,33-8-2003 0 0,1 0 1 0 0,-1 0-1 0 0,1 0 1 0 0,-1 0-1 0 0,1 0 0 0 0,-1 0 1 0 0,1 0-1 0 0,-1-1 1 0 0,1 1-1 0 0,-1 0 0 0 0,1-1 1 0 0,-1 0-1 0 0,1 1 1 0 0,-1-1-1 0 0,1 0 0 0 0,0 1 1 0 0,-3-3-1 0 0,4 2 20 0 0,-1-1-1 0 0,1 1 0 0 0,0-1 0 0 0,-1 1 0 0 0,1-1 0 0 0,0 1 1 0 0,0-1-1 0 0,0 1 0 0 0,0 0 0 0 0,0-1 0 0 0,1-2 1 0 0,-1 2 89 0 0,3-17 511 0 0,7-25 0 0 0,-6 27-96 0 0,4-31 0 0 0,-8 44-616 0 0,0 0 0 0 0,0 0 0 0 0,-1 0 0 0 0,1 0 0 0 0,-1 0 0 0 0,0 1 0 0 0,0-1 0 0 0,0 0 0 0 0,-1 0 0 0 0,-2-5 0 0 0,0 3 0 0 0,-3 1 0 0 0,1 6 0 0 0,-1-1 0 0 0,0 1 0 0 0,0 0 0 0 0,-10 3 0 0 0,5-1 0 0 0,-4 2 0 0 0,1 1 0 0 0,-1 0 0 0 0,1 1 0 0 0,1 1 0 0 0,-16 10 0 0 0,3-3 0 0 0,18-9 0 0 0,0 0 0 0 0,0 0 0 0 0,1 1 0 0 0,-1 0 0 0 0,1 1 0 0 0,1 0 0 0 0,-11 13 0 0 0,14-16 0 0 0,1 0 0 0 0,0 0 0 0 0,0 0 0 0 0,0 0 0 0 0,1 1 0 0 0,-1-1 0 0 0,1 1 0 0 0,1-1 0 0 0,-1 1 0 0 0,1 0 0 0 0,0 0 0 0 0,0 0 0 0 0,1 0 0 0 0,-1-1 0 0 0,2 9 0 0 0,0-4 0 0 0,-1-7 0 0 0,0 0 0 0 0,0 0 0 0 0,1-1 0 0 0,-1 1 0 0 0,1 0 0 0 0,0 0 0 0 0,0 0 0 0 0,0 0 0 0 0,0 0 0 0 0,0-1 0 0 0,1 1 0 0 0,-1 0 0 0 0,1-1 0 0 0,0 0 0 0 0,0 1 0 0 0,2 2 0 0 0,3 3 0 0 0,-6-7 0 0 0,-1 0 0 0 0,1 0 0 0 0,0 0 0 0 0,0 0 0 0 0,0-1 0 0 0,-1 1 0 0 0,1 0 0 0 0,0 0 0 0 0,0-1 0 0 0,0 1 0 0 0,0-1 0 0 0,0 1 0 0 0,0-1 0 0 0,0 1 0 0 0,0-1 0 0 0,0 1 0 0 0,1-1 0 0 0,-1 0 0 0 0,0 0 0 0 0,0 1 0 0 0,0-1 0 0 0,0 0 0 0 0,0 0 0 0 0,1 0 0 0 0,0-1 0 0 0,1 1 0 0 0,1 1 0 0 0,-3-1 0 0 0,0 0 0 0 0,1 0 0 0 0,-1 0 0 0 0,0 0 0 0 0,1 0 0 0 0,-1-1 0 0 0,0 1 0 0 0,1 0 0 0 0,-1 0 0 0 0,0-1 0 0 0,0 1 0 0 0,0-1 0 0 0,2-1 0 0 0,10-3 0 0 0,8-8 0 0 0,-10 5 0 0 0,0 1 0 0 0,17-18 0 0 0,-17 16 0 0 0,-1 0 0 0 0,18-11 0 0 0,-16 13 0 0 0,-12 7 2 0 0,0-1-1 0 0,0 1 1 0 0,1 0-1 0 0,-1 0 1 0 0,0 0-1 0 0,0 0 1 0 0,0 0-1 0 0,1-1 1 0 0,-1 1 0 0 0,0 0-1 0 0,0 0 1 0 0,1 0-1 0 0,-1 0 1 0 0,0 0-1 0 0,0 0 1 0 0,0 0-1 0 0,1 0 1 0 0,-1 0-1 0 0,0 0 1 0 0,0 0-1 0 0,1 0 1 0 0,-1 0-1 0 0,0 0 1 0 0,0 0-1 0 0,1 0 1 0 0,-1 0 0 0 0,0 0-1 0 0,0 0 1 0 0,0 0-1 0 0,1 0 1 0 0,-1 0-1 0 0,0 0 1 0 0,0 1-1 0 0,1-1 1 0 0,-1 0-1 0 0,0 0 1 0 0,0 0-1 0 0,0 0 1 0 0,0 1-1 0 0,1-1 1 0 0,-1 0-1 0 0,0 0 1 0 0,0 0 0 0 0,0 0-1 0 0,0 1 1 0 0,0-1-1 0 0,0 0 1 0 0,1 0-1 0 0,-1 1 1 0 0,0-1-1 0 0,0 0 1 0 0,0 12 251 0 0,0-11-143 0 0,1 10 378 0 0,0-8-351 0 0,0-1 1 0 0,-1 1 0 0 0,0-1-1 0 0,0 1 1 0 0,0-1 0 0 0,0 1 0 0 0,0 2-1 0 0,-1-4-148 0 0,1-1 1 0 0,0 1-1 0 0,0 0 0 0 0,0 0 0 0 0,-1-1 0 0 0,1 1 1 0 0,0 0-1 0 0,0-1 0 0 0,0 1 0 0 0,0 0 0 0 0,0 0 1 0 0,0-1-1 0 0,0 1 0 0 0,1 0 0 0 0,-1-1 0 0 0,0 1 1 0 0,0 0-1 0 0,0-1 0 0 0,1 1 0 0 0,-1 0 0 0 0,0-1 1 0 0,1 1-1 0 0,-1 0 0 0 0,1-1 0 0 0,-1 1 0 0 0,1 0 1 0 0,1 1-84 0 0,-1 1-203 0 0,2 1 198 0 0,-1-2-5514 0 0,-2-2-1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13823 0 0,'0'0'315'0'0,"0"0"45"0"0,0 0 21 0 0,0 0-49 0 0,2 0-220 0 0,-1 1-107 0 0,1 0 1 0 0,-1-1-1 0 0,1 1 0 0 0,-1-1 0 0 0,1 0 0 0 0,-1 1 0 0 0,1-1 0 0 0,-1 0 0 0 0,1 0 1 0 0,-1 0-1 0 0,1 0 0 0 0,0 0 0 0 0,-1 0 0 0 0,3-1 0 0 0,26-8 604 0 0,-1 0 149 0 0,68-6 864 0 0,138-15-989 0 0,-206 31-1616 0 0,-27-1 471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19351 0 0,'0'0'439'0'0,"0"0"62"0"0,0 0 33 0 0,8 0 95 0 0,22-7-118 0 0,-1-1 0 0 0,39-16-1 0 0,-41 14-184 0 0,1 0-1 0 0,53-10 0 0 0,-46 15-34 0 0,1 3 0 0 0,39 1 0 0 0,23 9-5172 0 0,-84-7-164 0 0,-3-1-1393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11975 0 0,'0'0'547'0'0,"-1"2"-11"0"0,-5 30-11 0 0,-1 1-1 0 0,-15 38 1 0 0,2-10 972 0 0,1 4-1084 0 0,-42 175 396 0 0,44-109-809 0 0,15-112 0 0 0,2 1 0 0 0,1 0 0 0 0,0 0 0 0 0,6 29 0 0 0,-6-45 0 0 0,0 0 0 0 0,0-1 0 0 0,1 1 0 0 0,-1 0 0 0 0,2 3 0 0 0,4 3 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236 330 8287 0 0,'-10'3'200'0'0,"0"0"-1"0"0,-14 2 1 0 0,-6 2 65 0 0,9-2 79 0 0,0 1 0 0 0,1 1 0 0 0,0 1 0 0 0,0 1 0 0 0,-19 12 0 0 0,20-7 538 0 0,17-13 88 0 0,2-1 44 0 0,0 0-61 0 0,2-2-288 0 0,6-3-255 0 0,-1-1 0 0 0,1-1 0 0 0,-1 0 0 0 0,0 0 0 0 0,10-13 0 0 0,26-47 1305 0 0,-2 3-290 0 0,-29 47-1414 0 0,2 1 0 0 0,-1 0 0 0 0,2 0-1 0 0,0 2 1 0 0,1 0 0 0 0,0 0 0 0 0,1 2 0 0 0,0 0-1 0 0,22-11 1 0 0,-8 8-425 0 0,0 2-1 0 0,1 1 1 0 0,0 1-1 0 0,61-12 0 0 0,-80 21 511 0 0,1 0 0 0 0,-1 1-1 0 0,1 1 1 0 0,-1 0-1 0 0,1 1 1 0 0,-1 0-1 0 0,1 1 1 0 0,-1 0-1 0 0,0 1 1 0 0,0 1-1 0 0,0 0 1 0 0,0 1 0 0 0,-1 0-1 0 0,0 1 1 0 0,12 7-1 0 0,-19-10-66 0 0,0 0 0 0 0,-1 1-1 0 0,1 0 1 0 0,-1 0 0 0 0,0 0 0 0 0,0 0-1 0 0,-1 0 1 0 0,1 1 0 0 0,-1 0 0 0 0,0-1-1 0 0,0 1 1 0 0,-1 1 0 0 0,1-1 0 0 0,-1 0-1 0 0,0 0 1 0 0,-1 1 0 0 0,1 0 0 0 0,-1-1-1 0 0,0 1 1 0 0,0-1 0 0 0,-1 1 0 0 0,0 11-1 0 0,-1-7-32 0 0,-1 1 0 0 0,0-1-1 0 0,0 0 1 0 0,-1 0-1 0 0,0 0 1 0 0,-1 0-1 0 0,0 0 1 0 0,-1-1-1 0 0,1 0 1 0 0,-2 0 0 0 0,-11 15-1 0 0,-12 11 298 0 0,-3-2-1 0 0,0-1 1 0 0,-2-1-1 0 0,-2-2 1 0 0,0-1 0 0 0,-57 31-1 0 0,79-51-496 0 0,0-1 0 0 0,-1 0 0 0 0,0-1 1 0 0,0-1-1 0 0,0 0 0 0 0,-29 4 0 0 0,-95 1-626 0 0,77-7 653 0 0,-30 2-4162 0 0,90-5 2815 0 0,2 0-11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34 17503 0 0,'-5'-2'858'0'0,"-92"-19"647"0"0,71 11-65 0 0,24 10-1291 0 0,0 0-148 0 0,1 1 0 0 0,0 0-1 0 0,-1-1 1 0 0,1 1 0 0 0,0 0 0 0 0,0-1-1 0 0,0 1 1 0 0,-1 0 0 0 0,1 0 0 0 0,0 0-1 0 0,0 0 1 0 0,0 0 0 0 0,1 0 0 0 0,-1 0-1 0 0,0 0 1 0 0,0 1 0 0 0,0-1 0 0 0,1 0-1 0 0,-1 2 1 0 0,-2 2 0 0 0,-72 126-1 0 0,14-23 0 0 0,-17 10 0 0 0,48-76 0 0 0,2 1 0 0 0,1 1 0 0 0,-22 55 0 0 0,45-88 124 0 0,0 1-1 0 0,0-1 0 0 0,1 1 1 0 0,1-1-1 0 0,0 1 0 0 0,1 0 1 0 0,0 0-1 0 0,1 21 0 0 0,1-29-89 0 0,-1 0-1 0 0,1 0 1 0 0,0 0-1 0 0,0 0 1 0 0,0 0-1 0 0,0 0 1 0 0,1 0-1 0 0,-1 0 1 0 0,1 0-1 0 0,0 0 1 0 0,0-1-1 0 0,1 1 1 0 0,-1-1-1 0 0,1 1 1 0 0,-1-1-1 0 0,1 0 1 0 0,0 0-1 0 0,1 0 1 0 0,-1-1-1 0 0,0 1 1 0 0,1-1-1 0 0,-1 1 1 0 0,1-1-1 0 0,0-1 1 0 0,0 1-1 0 0,0 0 1 0 0,5 1-1 0 0,5 0-295 0 0,1-1 0 0 0,-1 0 0 0 0,0 0 0 0 0,1-2 0 0 0,-1 0 0 0 0,0-1 0 0 0,16-2 0 0 0,-19 1-628 0 0,-1-1 0 0 0,0 0 0 0 0,1-1 0 0 0,17-9-1 0 0,-19 10 418 0 0,30-18-2083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55 958 13823 0 0,'-2'0'315'0'0,"-5"3"-92"0"0,-1-1-1 0 0,1 1 1 0 0,0 0 0 0 0,0 0-1 0 0,-9 7 1 0 0,15-9 497 0 0,1-1 249 0 0,0 0 45 0 0,0 0-61 0 0,0 0-288 0 0,0 0-121 0 0,0 0-28 0 0,5-3-275 0 0,0 1-1 0 0,0-1 1 0 0,0 0 0 0 0,0 0-1 0 0,-1 0 1 0 0,0 0-1 0 0,1-1 1 0 0,-1 0 0 0 0,0 0-1 0 0,5-7 1 0 0,3-7-232 0 0,17-35 0 0 0,3-6-10 0 0,61-79 823 0 0,27-43 404 0 0,66-90-3202 0 0,-145 219 1971 0 0,2 2-1 0 0,63-57 1 0 0,-97 99 5 0 0,-9 8 0 0 0,0 0 0 0 0,0 0 0 0 0,0 0 0 0 0,0 0 0 0 0,1-1 0 0 0,-1 1 0 0 0,0 0 0 0 0,0 0 0 0 0,0 0 0 0 0,0 0 0 0 0,0 0 0 0 0,0 0 0 0 0,0 0 0 0 0,0 0 0 0 0,1-1 0 0 0,-1 1 0 0 0,0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0,1 0 0 0 0,-1 1 0 0 0,-1 7 0 0 0,1-7 0 0 0,-8 55 0 0 0,-17 61 0 0 0,-4 17 0 0 0,13 5 0 0 0,15-113 0 0 0,1 0 0 0 0,1 0 0 0 0,6 35 0 0 0,-4-42 0 0 0,1-1 0 0 0,0 0 0 0 0,2 0 0 0 0,0 0 0 0 0,13 27 0 0 0,-7-25 142 0 0,0 0 1 0 0,1-2-1 0 0,1 1 0 0 0,1-2 1 0 0,0 0-1 0 0,2-1 0 0 0,-1 0 0 0 0,2-1 1 0 0,0-1-1 0 0,1-1 0 0 0,0-1 1 0 0,1-1-1 0 0,29 13 0 0 0,-44-22-466 0 0,0 0-1 0 0,0-1 0 0 0,0 1 1 0 0,0-1-1 0 0,0 0 1 0 0,11 0-1 0 0,-15-1 186 0 0,0 0 0 0 0,0 0 1 0 0,0 0-1 0 0,0 0 0 0 0,0 0 0 0 0,0 0 0 0 0,0-1 0 0 0,0 1 0 0 0,0 0 1 0 0,0-1-1 0 0,0 1 0 0 0,0-1 0 0 0,0 1 0 0 0,0-1 0 0 0,0 1 0 0 0,-1-1 1 0 0,1 1-1 0 0,0-1 0 0 0,0 0 0 0 0,-1 0 0 0 0,1 1 0 0 0,0-1 0 0 0,-1 0 1 0 0,1 0-1 0 0,-1 0 0 0 0,1 0 0 0 0,-1 0 0 0 0,1 0 0 0 0,-1 0 0 0 0,1 0 1 0 0,-1 0-1 0 0,0 0 0 0 0,0 0 0 0 0,0 0 0 0 0,0 0 0 0 0,1 0 0 0 0,-1 0 1 0 0,0 0-1 0 0,-1 0 0 0 0,1 0 0 0 0,0-1 0 0 0,-2-10-7381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4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17503 0 0,'0'0'399'0'0,"0"0"60"0"0,2 0 21 0 0,7-1-283 0 0,-1 0 0 0 0,15-4 0 0 0,2 1-206 0 0,185-42 406 0 0,-4-14 1140 0 0,5-2-2252 0 0,-128 43-1249 0 0,-47 13 941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9:5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17503 0 0,'9'2'235'0'0,"1"-1"1"0"0,-1 1-1 0 0,0 1 0 0 0,1 0 0 0 0,-2 0 0 0 0,1 1 0 0 0,15 8 1 0 0,-10-5-214 0 0,38 21-16 0 0,-1 2-1 0 0,53 43 0 0 0,-76-52-16 0 0,-1 1 0 0 0,-1 2-1 0 0,-1 1 1 0 0,-1 1 0 0 0,-1 0 0 0 0,-2 2-1 0 0,34 58 1 0 0,-43-64 139 0 0,0 1-1 0 0,-2 1 1 0 0,-1-1-1 0 0,-1 2 1 0 0,-1-1-1 0 0,-2 1 1 0 0,0 0-1 0 0,-1 0 1 0 0,-2 1-1 0 0,0-1 1 0 0,-4 42-1 0 0,-1-39-23 0 0,-1 0-1 0 0,-2-1 1 0 0,-1 1 0 0 0,-1-2-1 0 0,-1 1 1 0 0,-23 45-1 0 0,16-43 192 0 0,-2 0-1 0 0,0-1 0 0 0,-2-1 0 0 0,-1-1 1 0 0,-34 33-1 0 0,6-14-239 0 0,-2-2 0 0 0,-82 51 0 0 0,82-57-1343 0 0,45-32 375 0 0,0 0 1 0 0,0 1-1 0 0,1-1 1 0 0,-1 1-1 0 0,-6 11 0 0 0,11-16-619 0 0,1-1-4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1077 6447 0 0,'0'0'142'0'0,"-1"3"22"0"0,-1 4-75 0 0,1-1-9 0 0,0 7 2597 0 0,15-17-1653 0 0,-7 1-764 0 0,0 0-1 0 0,0 0 0 0 0,-1 0 0 0 0,1-1 1 0 0,-1 0-1 0 0,0-1 0 0 0,0 1 0 0 0,10-10 1 0 0,2-6 120 0 0,18-24 1 0 0,-20 23 111 0 0,57-80 525 0 0,64-116 1 0 0,-51 76 96 0 0,62-54-17 0 0,-76 107-1015 0 0,-64 77-330 0 0,21-23-595 0 0,-29 33 843 0 0,0 1-1 0 0,1 0 0 0 0,-1-1 1 0 0,0 1-1 0 0,0 0 1 0 0,0 0-1 0 0,1-1 0 0 0,-1 1 1 0 0,0 0-1 0 0,0 0 0 0 0,1-1 1 0 0,-1 1-1 0 0,0 0 1 0 0,1 0-1 0 0,-1 0 0 0 0,0-1 1 0 0,1 1-1 0 0,-1 0 1 0 0,0 0-1 0 0,1 0 0 0 0,-1 0 1 0 0,0 0-1 0 0,1 0 0 0 0,-1 0 1 0 0,1 0-1 0 0,0 1 1 0 0,0 1 0 0 0,0-1 0 0 0,0 1 0 0 0,-1-1 0 0 0,1 1 0 0 0,0-1 0 0 0,-1 1 0 0 0,1-1 0 0 0,-1 1 0 0 0,0 0 0 0 0,1-1 0 0 0,-1 1 0 0 0,0 0 0 0 0,0-1 0 0 0,0 1 0 0 0,0 0 0 0 0,-1 2 0 0 0,-5 38 0 0 0,6-37 0 0 0,-46 197 0 0 0,20-97 0 0 0,18-63 0 0 0,-6 80 0 0 0,11 44 0 0 0,3-154 0 0 0,0-6 0 0 0,0-1 0 0 0,0 0 0 0 0,1 0 0 0 0,-1 0 0 0 0,1 0 0 0 0,0 0 0 0 0,0 0 0 0 0,1-1 0 0 0,0 1 0 0 0,2 5 0 0 0,-4-9 4 0 0,0-1-1 0 0,1 1 0 0 0,-1-1 1 0 0,0 1-1 0 0,0-1 0 0 0,0 0 1 0 0,1 1-1 0 0,-1-1 1 0 0,0 1-1 0 0,0-1 0 0 0,1 1 1 0 0,-1-1-1 0 0,1 0 0 0 0,-1 1 1 0 0,0-1-1 0 0,1 0 1 0 0,-1 1-1 0 0,1-1 0 0 0,0 0 37 0 0,0 0 0 0 0,0-1 0 0 0,0 1 0 0 0,1 0 0 0 0,-1-1-1 0 0,0 1 1 0 0,0-1 0 0 0,0 0 0 0 0,0 1 0 0 0,0-1 0 0 0,-1 1-1 0 0,1-1 1 0 0,0 0 0 0 0,0 0 0 0 0,1-1 0 0 0,13-16 642 0 0,-10 11-529 0 0,0 0 0 0 0,0 0 1 0 0,5-16-1 0 0,5-7-158 0 0,21-36 739 0 0,24-38 564 0 0,347-455-1282 0 0,-321 456-232 0 0,-48 62-2397 0 0,-36 39 1622 0 0,-2 2-29 0 0,-6 15-1449 0 0,-6 17-566 0 0,3-13 1499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59 8287 0 0,'0'0'191'0'0,"0"0"26"0"0,0 0 9 0 0,-1-3-34 0 0,-1-7-78 0 0,1 7 274 0 0,-3 3-210 0 0,0 1 0 0 0,0 0 0 0 0,0 0 0 0 0,0 0 0 0 0,0 0 0 0 0,1 0 0 0 0,-1 1 0 0 0,0-1 0 0 0,0 1 0 0 0,1 0 0 0 0,-1 1 0 0 0,1-1 0 0 0,0 0 0 0 0,0 1 0 0 0,0 0 0 0 0,-4 4 0 0 0,-5 6 301 0 0,2 0 1 0 0,-15 24-1 0 0,22-33-351 0 0,-10 17 443 0 0,0 1 0 0 0,-17 45-1 0 0,26-56-408 0 0,0 0 0 0 0,1 1 0 0 0,0-1-1 0 0,1 1 1 0 0,0 0 0 0 0,1 0 0 0 0,0 0-1 0 0,2 16 1 0 0,-1-25-162 0 0,0-1 0 0 0,1 1 0 0 0,-1 0 0 0 0,1-1 0 0 0,0 1 0 0 0,0-1 0 0 0,0 1 0 0 0,0-1 0 0 0,2 3 0 0 0,6 5 0 0 0,-5-8 27 0 0,-1 0 0 0 0,1 0-1 0 0,0 0 1 0 0,0 0 0 0 0,0-1-1 0 0,0 1 1 0 0,0-1 0 0 0,0 0-1 0 0,0 0 1 0 0,1-1 0 0 0,4 1-1 0 0,-1-1 92 0 0,0 0-1 0 0,0-1 0 0 0,1 0 1 0 0,-1 0-1 0 0,10-3 0 0 0,4-4 139 0 0,0 0 0 0 0,0-1 0 0 0,21-14 0 0 0,-35 19-256 0 0,0 0 0 0 0,-1-1 0 0 0,1 0 0 0 0,-2 0 0 0 0,1-1 0 0 0,0 0 0 0 0,-1 0 0 0 0,6-8 0 0 0,-11 12 0 0 0,1 0 0 0 0,-1 0 0 0 0,0 0 0 0 0,1-1 0 0 0,-1 1 0 0 0,0 0 0 0 0,0-1 0 0 0,-1 1 0 0 0,1-1 0 0 0,0 1 0 0 0,-1-1 0 0 0,0 1 0 0 0,1-1 0 0 0,-1 0 0 0 0,0 1 0 0 0,0-1 0 0 0,-1 1 0 0 0,1-1 0 0 0,0 1 0 0 0,-1-1 0 0 0,0 0 0 0 0,1 1 0 0 0,-1 0 0 0 0,0-1 0 0 0,0 1 0 0 0,0 0 0 0 0,-1-1 0 0 0,1 1 0 0 0,-1 0 0 0 0,1 0 0 0 0,-4-3 0 0 0,-7-7-82 0 0,0 2-1 0 0,-1-1 0 0 0,0 2 1 0 0,0-1-1 0 0,-27-12 0 0 0,11 6-805 0 0,29 16 884 0 0,-9-5-168 0 0,1 0 0 0 0,-12-10 0 0 0,18 13 35 0 0,0 0-1 0 0,0 0 1 0 0,0 0-1 0 0,1 0 1 0 0,-1 0 0 0 0,1 0-1 0 0,-1 0 1 0 0,1-1-1 0 0,0 1 1 0 0,0 0 0 0 0,0-1-1 0 0,0 1 1 0 0,-1-6-1 0 0,2 7 36 0 0,0 1 1 0 0,0-1-1 0 0,0 0 0 0 0,0 0 0 0 0,0 1 0 0 0,0-1 1 0 0,0 0-1 0 0,1 0 0 0 0,-1 1 0 0 0,0-1 0 0 0,0 0 0 0 0,1 1 1 0 0,-1-1-1 0 0,1 0 0 0 0,-1 1 0 0 0,1-2 0 0 0,2-1-271 0 0,-1-3-178 0 0,1 0-1 0 0,1 0 1 0 0,-1 0-1 0 0,1 1 1 0 0,0-1-1 0 0,0 1 1 0 0,9-8-1 0 0,10-6-984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37 10135 0 0,'2'-1'231'0'0,"31"-21"546"0"0,-16 9-651 0 0,-16 12 267 0 0,-1 1 106 0 0,0 0 11 0 0,0 0 2 0 0,0 0 0 0 0,6 14 512 0 0,-5-11-905 0 0,0 1 0 0 0,-1-1-1 0 0,0 0 1 0 0,0 0 0 0 0,0 0 0 0 0,0 0-1 0 0,0 0 1 0 0,-1 1 0 0 0,1-1 0 0 0,-1 0-1 0 0,0 0 1 0 0,0 0 0 0 0,-2 4-1 0 0,-3 14 268 0 0,-61 204 254 0 0,-18-5-529 0 0,63-163 189 0 0,-164 373 429 0 0,177-413-961 0 0,1 1 0 0 0,1 1-1 0 0,0-1 1 0 0,-6 29 0 0 0,13-45-837 0 0,0-2-403 0 0,0 0-736 0 0,0 0-2614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8287 0 0,'0'0'191'0'0,"0"0"26"0"0,0 0 9 0 0,0 2-34 0 0,-4 6-83 0 0,0 0-1 0 0,0 0 1 0 0,-1 0 0 0 0,0-1 0 0 0,0 0 0 0 0,-1 0 0 0 0,0 0-1 0 0,0-1 1 0 0,-13 10 0 0 0,5-5 149 0 0,-1 0-1 0 0,-1-2 1 0 0,-31 15-1 0 0,16-8 759 0 0,-55 38 0 0 0,63-36-760 0 0,0 1 0 0 0,1 0 0 0 0,2 2 0 0 0,0 1 0 0 0,1 1 0 0 0,1 0 0 0 0,-19 32 0 0 0,28-40-249 0 0,1 0 0 0 0,-7 18-1 0 0,13-28-6 0 0,0 0 0 0 0,0 1-1 0 0,1-1 1 0 0,0 0-1 0 0,0 1 1 0 0,0-1 0 0 0,0 1-1 0 0,1-1 1 0 0,0 1 0 0 0,1 8-1 0 0,0-12 22 0 0,-1-1 0 0 0,0 1 0 0 0,1 0 0 0 0,-1-1 0 0 0,1 1-1 0 0,0-1 1 0 0,-1 1 0 0 0,1-1 0 0 0,0 1 0 0 0,0-1 0 0 0,0 0-1 0 0,0 1 1 0 0,0-1 0 0 0,0 0 0 0 0,0 0 0 0 0,1 0 0 0 0,-1 0 0 0 0,0 0-1 0 0,2 1 1 0 0,0-1 65 0 0,-1 0 0 0 0,1 0-1 0 0,-1 0 1 0 0,1 0 0 0 0,-1-1 0 0 0,1 1-1 0 0,0-1 1 0 0,0 0 0 0 0,-1 0 0 0 0,6 0-1 0 0,1-1 185 0 0,1-1-1 0 0,0 0 0 0 0,0 0 1 0 0,-1-1-1 0 0,12-5 0 0 0,35-17 11 0 0,-1-2 0 0 0,-2-2 0 0 0,89-65 0 0 0,-126 82-280 0 0,-1-1 0 0 0,0-1 0 0 0,-1-1 0 0 0,0 0 0 0 0,21-32 0 0 0,-33 45-26 0 0,0-1 0 0 0,-1 0 0 0 0,1 1-1 0 0,-1-1 1 0 0,0 0 0 0 0,0 0 0 0 0,0 0 0 0 0,0 0-1 0 0,0 0 1 0 0,-1 0 0 0 0,0 0 0 0 0,1 0 0 0 0,-1 0-1 0 0,0 0 1 0 0,0 0 0 0 0,-1 0 0 0 0,1 0 0 0 0,0 0-1 0 0,-1 0 1 0 0,0 0 0 0 0,0 0 0 0 0,0 0 0 0 0,0 1-1 0 0,0-1 1 0 0,-1 0 0 0 0,1 1 0 0 0,-1-1 0 0 0,0 0 0 0 0,0 1-1 0 0,0 0 1 0 0,0 0 0 0 0,-2-3 0 0 0,-8-5-155 0 0,0 0 1 0 0,-1 1-1 0 0,1 1 0 0 0,-2 0 1 0 0,-14-6-1 0 0,12 5 137 0 0,-37-19-886 0 0,52 28 420 0 0,-8-2-2946 0 0,9 2 2432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0,0 0-28 0 0,0 0-126 0 0,0 0 204 0 0,0 0 111 0 0,0 0 22 0 0,0 0-66 0 0,1 2-294 0 0,5 8-133 0 0,-3-7 71 0 0,0-1-1 0 0,1 1 1 0 0,-1-1-1 0 0,1 0 1 0 0,-1 0-1 0 0,1 0 1 0 0,0 0 0 0 0,0-1-1 0 0,8 3 1 0 0,39 5 930 0 0,19-4-657 0 0,0-3 0 0 0,102-10 0 0 0,-66 1-179 0 0,-91 6-326 0 0,-1 1 0 0 0,0 1 0 0 0,0 0 0 0 0,0 1 0 0 0,0 0 0 0 0,0 1 0 0 0,-1 1 0 0 0,1 0 0 0 0,-1 1 0 0 0,0 0 0 0 0,12 8 0 0 0,-23-13-64 0 0,-1 1 0 0 0,0 0-1 0 0,0 0 1 0 0,0 0-1 0 0,0 0 1 0 0,0 0 0 0 0,0 0-1 0 0,0 0 1 0 0,0 0 0 0 0,0 1-1 0 0,0-1 1 0 0,0 0 0 0 0,0 3-1 0 0,0-2 31 0 0,-1 0 0 0 0,1 1 1 0 0,-1-1-1 0 0,0 0 0 0 0,0 0 0 0 0,0 1 0 0 0,0-1 0 0 0,0 0 0 0 0,-1 0 0 0 0,1 1 0 0 0,0-1 0 0 0,-1 0 0 0 0,-1 3 0 0 0,-8 39 2133 0 0,10-42-1284 0 0,0-2-64 0 0,0 0-29 0 0,0 0-8 0 0,0 0-26 0 0,0 0-106 0 0,0 0-42 0 0,0 0-377 0 0,0 0 1 0 0,0 0-1 0 0,0 0 1 0 0,1 0-1 0 0,-1 0 1 0 0,0 0-1 0 0,0 0 1 0 0,0 0-1 0 0,1 0 1 0 0,-1 0-1 0 0,0 0 1 0 0,0 0-1 0 0,0 0 1 0 0,1 1-1 0 0,-1-1 1 0 0,0 0-1 0 0,0 0 1 0 0,0 0-1 0 0,0 0 1 0 0,0 0-1 0 0,1 0 1 0 0,-1 1-1 0 0,0-1 1 0 0,0 0-1 0 0,0 0 1 0 0,0 0-1 0 0,0 0 1 0 0,0 1-1 0 0,0-1 1 0 0,1 0-1 0 0,-1 1 6 0 0,0-1-1 0 0,0 0 0 0 0,0 1 1 0 0,1-1-1 0 0,-1 0 1 0 0,0 1-1 0 0,0-1 0 0 0,1 0 1 0 0,-1 1-1 0 0,0-1 0 0 0,1 0 1 0 0,-1 1-1 0 0,1-1 0 0 0,-1 0 1 0 0,0 0-1 0 0,1 0 0 0 0,-1 1 1 0 0,0-1-1 0 0,1 0 0 0 0,-1 0 1 0 0,1 0-1 0 0,0 0 1 0 0,4 1 70 0 0,-1-1 0 0 0,1 1 0 0 0,0-2 0 0 0,-1 1 0 0 0,1 0 0 0 0,-1-1 0 0 0,1 0 1 0 0,0 0-1 0 0,-1 0 0 0 0,0 0 0 0 0,1-1 0 0 0,-1 0 0 0 0,6-3 0 0 0,8-5 251 0 0,28-21 0 0 0,-43 30-323 0 0,11-11-123 0 0,-1-1 0 0 0,0 0 0 0 0,16-20 0 0 0,-28 29-118 0 0,-1 3 214 0 0,-1-1 0 0 0,1 1-1 0 0,-1 0 1 0 0,1-1 0 0 0,-1 1-1 0 0,1 0 1 0 0,-1 0 0 0 0,0-1-1 0 0,0 1 1 0 0,0 0 0 0 0,1 0-1 0 0,-1 0 1 0 0,0 0 0 0 0,-1-1 0 0 0,-10-1-23 0 0,9 3 27 0 0,-2 0 2 0 0,0 0 0 0 0,0 0-1 0 0,0 0 1 0 0,1 1 0 0 0,-1-1 0 0 0,0 1-1 0 0,0 0 1 0 0,1 1 0 0 0,-6 1 0 0 0,-40 22-16 0 0,32-16-10 0 0,-156 98-1088 0 0,155-95 1008 0 0,1 2 0 0 0,1 0 0 0 0,1 0 1 0 0,0 2-1 0 0,1 0 0 0 0,0 1 0 0 0,-16 25 0 0 0,28-38 155 0 0,0 1 0 0 0,1-1 0 0 0,-1 1 0 0 0,1 0 1 0 0,0 0-1 0 0,1 0 0 0 0,-1 0 0 0 0,1 0 0 0 0,0 0 0 0 0,0 0 0 0 0,1 1 0 0 0,-1-1 0 0 0,1 0 0 0 0,0 0 0 0 0,1 1 0 0 0,-1-1 0 0 0,1 0 0 0 0,0 0 0 0 0,0 0 1 0 0,1 0-1 0 0,0 0 0 0 0,-1 0 0 0 0,2 0 0 0 0,-1 0 0 0 0,1-1 0 0 0,-1 1 0 0 0,1-1 0 0 0,0 1 0 0 0,1-1 0 0 0,6 6 0 0 0,-1-3 13 0 0,0 0 1 0 0,0-1-1 0 0,1 0 0 0 0,-1-1 0 0 0,1 0 0 0 0,1-1 0 0 0,-1 0 1 0 0,1-1-1 0 0,-1 0 0 0 0,1 0 0 0 0,0-1 0 0 0,18 1 0 0 0,0-1-31 0 0,-1-2-1 0 0,0-1 0 0 0,51-9 1 0 0,-5-8-792 0 0,-26 3-4244 0 0,-9 1-1107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0,'0'0'464'0'0,"0"0"-38"0"0,0 0 975 0 0,0 0 462 0 0,0 0 90 0 0,0 0-121 0 0,0 0-591 0 0,0 0-258 0 0,0 0-50 0 0,0 0-38 0 0,0 0-140 0 0,0 0-62 0 0,0 0-12 0 0,0 0-82 0 0,0 0-342 0 0,0 0-147 0 0,0 0-29 0 0,0 0-169 0 0,0 0-679 0 0,0 0-294 0 0,0 0-54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17247 0 0,'0'0'768'0'0,"0"0"152"0"0,0 0-736 0 0,0 0-184 0 0,0 0 0 0 0,0 0 0 0 0,0 0 472 0 0,0 0 56 0 0,13-6 16 0 0,1 1 0 0 0,2 0-368 0 0,-2 0-72 0 0,0-1-8 0 0,-14 6-8 0 0,0 0-864 0 0,0 0-176 0 0,0 0-32 0 0,0 0-8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75 5983 0 0,'13'-6'168'0'0,"0"0"0"0"0,0-1 0 0 0,0 0-1 0 0,15-13 1 0 0,-20 15 1068 0 0,1-1 1 0 0,0 2-1 0 0,13-6 0 0 0,-16 7 75 0 0,-4 3-448 0 0,-2 0-30 0 0,0 0-72 0 0,0 0-270 0 0,0 0-119 0 0,0 0-20 0 0,-1 2-17 0 0,-201 314 1331 0 0,188-295-3677 0 0,-1 0 0 0 0,-20 22 0 0 0,22-30-3468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11 160 11519 0 0,'0'0'528'0'0,"-2"0"-16"0"0,-6 3-117 0 0,23 0 2154 0 0,2-1-1436 0 0,1-1 0 0 0,20-1-1 0 0,73-13-224 0 0,-82 9-603 0 0,460-87 1927 0 0,-385 68-1738 0 0,148-14 1 0 0,-239 37-894 0 0,0 0-1 0 0,0 1 0 0 0,0 0 1 0 0,0 1-1 0 0,0 0 0 0 0,12 5 1 0 0,-23-7-937 0 0,-2 0-621 0 0,0 0-2418 0 0,0 0-1028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3223 0 0,'0'0'704'0'0,"0"0"1747"0"0,3-2 764 0 0,5-2-1740 0 0,0 0 0 0 0,0 1 1 0 0,1-1-1 0 0,16-3 1 0 0,41-5-907 0 0,-31 7-183 0 0,340-54 1321 0 0,-23 3-308 0 0,-198 31-1311 0 0,261-10-1 0 0,-349 35-1326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536 936 13039 0 0,'0'0'598'0'0,"-3"1"-10"0"0,-33 24-296 0 0,36-24-205 0 0,-1-1 1 0 0,1 1 0 0 0,0-1 0 0 0,-1 0 0 0 0,1 1 0 0 0,-1-1-1 0 0,1 0 1 0 0,0 0 0 0 0,-1 1 0 0 0,1-1 0 0 0,-1 0-1 0 0,1 0 1 0 0,-1 0 0 0 0,1 1 0 0 0,-1-1 0 0 0,1 0-1 0 0,-1 0 1 0 0,1 0 0 0 0,-1 0 0 0 0,1 0 0 0 0,-1 0 0 0 0,1 0-1 0 0,-2 0 1 0 0,2-1-10 0 0,0 0 0 0 0,0 0 0 0 0,0 0-1 0 0,-1 1 1 0 0,1-1 0 0 0,0 0 0 0 0,0 0 0 0 0,0 0-1 0 0,0 0 1 0 0,1 0 0 0 0,-1 1 0 0 0,0-1 0 0 0,0 0-1 0 0,1-1 1 0 0,2-7 103 0 0,0 0 0 0 0,1 1 0 0 0,0-1 0 0 0,1 1 1 0 0,0 0-1 0 0,0 0 0 0 0,13-14 0 0 0,-2 0 66 0 0,38-54 216 0 0,143-188-126 0 0,11-13-358 0 0,-201 266-75 0 0,0 0 1 0 0,-1-1-1 0 0,-1 1 0 0 0,1-1 1 0 0,-2-1-1 0 0,6-21 0 0 0,-9 29-10 0 0,0 0 0 0 0,0-1 0 0 0,-1 1 0 0 0,0-1 0 0 0,0 1 0 0 0,0-1 0 0 0,0 1 0 0 0,-1-1 0 0 0,0 1-1 0 0,0-1 1 0 0,-1 1 0 0 0,1 0 0 0 0,-1 0 0 0 0,0 0 0 0 0,0 0 0 0 0,-1 0 0 0 0,0 0 0 0 0,-3-5 0 0 0,4 8 70 0 0,0 0 1 0 0,1 0 0 0 0,-1 1 0 0 0,0-1-1 0 0,0 0 1 0 0,0 1 0 0 0,0-1 0 0 0,0 1-1 0 0,-1 0 1 0 0,1 0 0 0 0,0 0 0 0 0,0 0-1 0 0,-1 0 1 0 0,1 0 0 0 0,-1 0 0 0 0,-2 0 0 0 0,0 1 6 0 0,1 0 1 0 0,0 0-1 0 0,-1 0 1 0 0,1 1-1 0 0,-1-1 0 0 0,1 1 1 0 0,0 0-1 0 0,-8 3 1 0 0,1 0 13 0 0,0 2 1 0 0,-1 0-1 0 0,2 0 1 0 0,-1 1-1 0 0,-15 12 1 0 0,-6 10 110 0 0,1 1 1 0 0,2 2-1 0 0,1 1 1 0 0,1 1-1 0 0,2 1 1 0 0,2 1-1 0 0,-23 47 1 0 0,-110 287 851 0 0,128-296-907 0 0,-58 170 128 0 0,59-163-111 0 0,9-35-19 0 0,-2 0 1 0 0,-2-2-1 0 0,-2-1 1 0 0,-35 49-1 0 0,-35 33-28 0 0,10-19 26 0 0,79-97-540 0 0,5-6-4480 0 0,0-3-771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17359 0 0,'0'0'795'0'0,"0"0"-16"0"0,0 0-449 0 0,2 0-55 0 0,56-4 190 0 0,-1-2 0 0 0,85-20 1 0 0,-79 14-257 0 0,139-31 470 0 0,-85 18-7104 0 0,-76 17-197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329 239 6447 0 0,'0'0'499'0'0,"0"0"-76"0"0,0 0 902 0 0,0 0 431 0 0,0 0 89 0 0,0 0-138 0 0,2 1-630 0 0,4 0-814 0 0,-1 0 0 0 0,1 0 0 0 0,0-1 0 0 0,-1 1-1 0 0,1-1 1 0 0,0 0 0 0 0,-1-1 0 0 0,1 0 0 0 0,-1 0 0 0 0,10-2-1 0 0,10-5 415 0 0,23-10 0 0 0,-40 15-534 0 0,7-4 45 0 0,139-59 1626 0 0,-120 50-1579 0 0,-2-2 1 0 0,45-32-1 0 0,-76 49-252 0 0,0 1 1 0 0,0-1-1 0 0,0 1 0 0 0,-1-1 0 0 0,1 0 0 0 0,0 1 0 0 0,-1-1 1 0 0,1 0-1 0 0,0 0 0 0 0,-1 1 0 0 0,1-1 0 0 0,-1 0 0 0 0,1 0 1 0 0,-1 0-1 0 0,1 0 0 0 0,-1 0 0 0 0,0 0 0 0 0,0 1 1 0 0,1-1-1 0 0,-1 0 0 0 0,0-2 0 0 0,0 2-37 0 0,0 0 0 0 0,-1 0 0 0 0,1 0-1 0 0,0 0 1 0 0,-1 0 0 0 0,1 0 0 0 0,-1 0 0 0 0,1 0-1 0 0,-1 1 1 0 0,0-1 0 0 0,1 0 0 0 0,-1 0 0 0 0,0 1-1 0 0,0-1 1 0 0,1 0 0 0 0,-1 1 0 0 0,-1-2 0 0 0,-3 0-184 0 0,1 0 0 0 0,0 0 0 0 0,-1 0 0 0 0,1 0 1 0 0,-1 1-1 0 0,0-1 0 0 0,-8 0 0 0 0,-18 1-565 0 0,-1 1-1 0 0,1 1 1 0 0,-1 2-1 0 0,-48 11 1 0 0,34-3 815 0 0,2 1-1 0 0,-1 2 1 0 0,2 2-1 0 0,0 2 1 0 0,1 2 0 0 0,-78 51-1 0 0,102-59 238 0 0,0 2 1 0 0,1 0-1 0 0,0 1 0 0 0,1 1 0 0 0,0 1 0 0 0,-19 27 0 0 0,32-39-148 0 0,0-1-1 0 0,0 1 1 0 0,1 0 0 0 0,-1 0-1 0 0,1 0 1 0 0,0 1-1 0 0,1-1 1 0 0,-1 0 0 0 0,1 1-1 0 0,0-1 1 0 0,0 1-1 0 0,1 0 1 0 0,0-1 0 0 0,0 1-1 0 0,0-1 1 0 0,0 1-1 0 0,3 8 1 0 0,-2-9-31 0 0,1 1-1 0 0,0 0 1 0 0,1-1 0 0 0,-1 1 0 0 0,1-1-1 0 0,0 0 1 0 0,0 0 0 0 0,1 0-1 0 0,0 0 1 0 0,0-1 0 0 0,0 1 0 0 0,0-1-1 0 0,0 0 1 0 0,1 0 0 0 0,0-1-1 0 0,5 4 1 0 0,3 0-4 0 0,-1-1-1 0 0,1 0 0 0 0,0-1 1 0 0,0-1-1 0 0,0 0 0 0 0,20 3 1 0 0,-4-2 27 0 0,-1-2 1 0 0,33-1 0 0 0,-35-3-369 0 0,0-1 1 0 0,0-1 0 0 0,0-1-1 0 0,49-16 1 0 0,-29 5-601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100 877 14279 0 0,'0'0'1103'0'0,"-1"3"-591"0"0,-1 14 434 0 0,1 0 0 0 0,1 0 0 0 0,3 26 0 0 0,-3-34-798 0 0,-1 0 1 0 0,0 0-1 0 0,0 0 1 0 0,-1 0-1 0 0,0 0 1 0 0,-5 15 0 0 0,0-4-21 0 0,2-6-18 0 0,0-1 0 0 0,-1 1 1 0 0,-12 18-1 0 0,5-8-22 0 0,6-13-1212 0 0,-15 21-1 0 0,20-30-547 0 0,2-2-863 0 0,0 0-3145 0 0</inkml:trace>
  <inkml:trace contextRef="#ctx0" brushRef="#br0" timeOffset="1">1134 66 6911 0 0,'20'-25'304'0'0,"-6"11"64"0"0,2-2-296 0 0,-4 5-72 0 0,-12 11 0 0 0,0 0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6 10135 0 0,'0'0'231'0'0,"13"-1"546"0"0,-5 0-729 0 0,0-2 30 0 0,-7 2 315 0 0,-1 1 106 0 0,0 0 11 0 0,0 0 2 0 0,0 0 0 0 0,0 0 0 0 0,0 0 0 0 0,0 0 0 0 0,0 0 0 0 0,0 0 0 0 0,-11 9 443 0 0,1-3-900 0 0,0 0 0 0 0,-17 7 0 0 0,-7 4-55 0 0,-26 15 0 0 0,11-6 0 0 0,-78 56 0 0 0,106-65 0 0 0,0 2 0 0 0,2 0 0 0 0,0 2 0 0 0,-17 22 0 0 0,35-40 6 0 0,-1-1 1 0 0,0 0-1 0 0,1 1 0 0 0,0-1 0 0 0,-1 1 0 0 0,1-1 1 0 0,0 1-1 0 0,0-1 0 0 0,0 1 0 0 0,1 0 0 0 0,-1-1 1 0 0,1 1-1 0 0,-1 0 0 0 0,1 0 0 0 0,0 0 0 0 0,0 2 1 0 0,1-3 8 0 0,-1 1 0 0 0,1-1 1 0 0,0 0-1 0 0,-1 0 0 0 0,1-1 1 0 0,0 1-1 0 0,0 0 0 0 0,1 0 1 0 0,-1 0-1 0 0,0-1 0 0 0,0 1 1 0 0,1 0-1 0 0,-1-1 0 0 0,1 1 1 0 0,0-1-1 0 0,-1 0 0 0 0,1 1 1 0 0,0-1-1 0 0,0 0 0 0 0,0 0 1 0 0,2 1-1 0 0,14 5 119 0 0,0 0-1 0 0,0-1 1 0 0,0-1 0 0 0,1 0 0 0 0,0-2 0 0 0,0 0-1 0 0,0-1 1 0 0,0-1 0 0 0,0 0 0 0 0,0-2-1 0 0,33-5 1 0 0,31-4 9 0 0,28-4-3079 0 0,-102 12 1913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8287 0 0,'-9'11'180'0'0,"0"0"-1"0"0,1 1 0 0 0,1 0 1 0 0,0 1-1 0 0,0-1 0 0 0,1 1 0 0 0,-4 15 1 0 0,-7 11 1117 0 0,-114 255 4807 0 0,-63 90-3732 0 0,113-243-2171 0 0,-21 36-102 0 0,39-63-611 0 0,62-112-461 0 0,1-2-304 0 0,0 0-61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8287 0 0,'0'0'382'0'0,"0"0"-8"0"0,0 0 73 0 0,0 0 1194 0 0,0 0 550 0 0,3 0 106 0 0,25 5-1374 0 0,-1-2 1 0 0,1-1-1 0 0,-1-2 0 0 0,38-3 0 0 0,113-21-137 0 0,-142 18-430 0 0,228-48 170 0 0,-91 0-7839 0 0,-121 34 1018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0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14367 0 0,'0'0'662'0'0,"0"0"-18"0"0,0 1-362 0 0,2 7-21 0 0,-2 0 0 0 0,1 1 0 0 0,-1-1 0 0 0,0 0 0 0 0,-1 0 0 0 0,0 0-1 0 0,-2 10 1 0 0,-19 58 1169 0 0,14-49-1040 0 0,-81 241 1054 0 0,43-149-1488 0 0,-5-2 1 0 0,-127 212-1 0 0,104-220 44 0 0,60-91 0 0 0,0 0 0 0 0,-2-1 0 0 0,-29 25 0 0 0,32-34 16 0 0,3-7 59 0 0,7-1-6 0 0,3-2-15 0 0,-1-4-42 0 0,0 1 1 0 0,1-1 0 0 0,0 0-1 0 0,0 1 1 0 0,1-1 0 0 0,-1 0-1 0 0,1 1 1 0 0,0-1 0 0 0,1 0-1 0 0,-1 1 1 0 0,1-1 0 0 0,0 1-1 0 0,1 0 1 0 0,-1 0 0 0 0,1 0 0 0 0,0 0-1 0 0,4-5 1 0 0,5-6-77 0 0,2-1 0 0 0,-1 1 0 0 0,24-19 0 0 0,-19 18-106 0 0,1 2 0 0 0,1 0 0 0 0,0 2 0 0 0,32-18 0 0 0,-42 26 133 0 0,1 1 1 0 0,0-1 0 0 0,-1 1-1 0 0,1 1 1 0 0,0 0 0 0 0,1 1 0 0 0,-1 0-1 0 0,0 1 1 0 0,1 0 0 0 0,-1 0-1 0 0,20 3 1 0 0,-28-2 53 0 0,0 1-1 0 0,-1-1 1 0 0,1 1-1 0 0,-1 0 0 0 0,1-1 1 0 0,-1 1-1 0 0,0 1 1 0 0,1-1-1 0 0,-1 0 1 0 0,0 0-1 0 0,0 1 1 0 0,0-1-1 0 0,0 1 0 0 0,0 0 1 0 0,0 0-1 0 0,0-1 1 0 0,0 1-1 0 0,2 4 1 0 0,-2-2 15 0 0,0-1 1 0 0,-1 1 0 0 0,1 0 0 0 0,-1 0 0 0 0,0 0-1 0 0,0 0 1 0 0,0 0 0 0 0,-1 1 0 0 0,1-1 0 0 0,-1 6-1 0 0,-1 6 129 0 0,0 0 0 0 0,-2 0-1 0 0,0 0 1 0 0,-8 24-1 0 0,7-22-72 0 0,2 1-92 0 0,4-15 82 0 0,-2-4-111 0 0,1 0-1 0 0,-1 0 1 0 0,0 1-1 0 0,0-1 1 0 0,0 0-1 0 0,0 0 1 0 0,0 0-1 0 0,0 0 1 0 0,1 0-1 0 0,-1 1 1 0 0,0-1-1 0 0,0 0 1 0 0,0 0 0 0 0,0 0-1 0 0,0 0 1 0 0,0 1-1 0 0,0-1 1 0 0,0 0-1 0 0,0 0 1 0 0,0 0-1 0 0,0 0 1 0 0,0 1-1 0 0,0-1 1 0 0,0 0-1 0 0,0 0 1 0 0,0 0 0 0 0,0 1-1 0 0,0-1 1 0 0,0 0-1 0 0,0 0 1 0 0,0 0-1 0 0,0 0 1 0 0,0 1-1 0 0,0-1 1 0 0,3 1-1300 0 0,12 2-71 0 0,4-4-18 0 0</inkml:trace>
  <inkml:trace contextRef="#ctx0" brushRef="#br0" timeOffset="1">862 870 8751 0 0,'3'3'228'0'0,"2"-1"-1"0"0,16-2 228 0 0,7-2 835 0 0,-1-2 0 0 0,0-2 0 0 0,0 0 1 0 0,0-2-1 0 0,-1 0 0 0 0,35-18 1 0 0,-58 25-1210 0 0,-1 1 1 0 0,0-1-1 0 0,0 0 1 0 0,1 0 0 0 0,-1-1-1 0 0,0 1 1 0 0,0 0 0 0 0,0-1-1 0 0,0 1 1 0 0,-1-1 0 0 0,1 0-1 0 0,0 0 1 0 0,-1 1 0 0 0,1-1-1 0 0,-1 0 1 0 0,0 0 0 0 0,1 0-1 0 0,-1-1 1 0 0,0 1 0 0 0,1-3-1 0 0,-2 3-78 0 0,0 1 0 0 0,0-1 0 0 0,0 1 0 0 0,0-1 0 0 0,0 1 0 0 0,-1-1-1 0 0,1 1 1 0 0,0-1 0 0 0,-1 1 0 0 0,1 0 0 0 0,-1-1 0 0 0,0 1 0 0 0,1 0 0 0 0,-1-1 0 0 0,0 1-1 0 0,0 0 1 0 0,0 0 0 0 0,1 0 0 0 0,-1 0 0 0 0,-1 0 0 0 0,-1-2 0 0 0,0 1-16 0 0,0 0 0 0 0,0 0 0 0 0,0 0 1 0 0,0 0-1 0 0,-1 0 0 0 0,1 1 0 0 0,-4-2 1 0 0,-6 0-83 0 0,0 1 1 0 0,1 0-1 0 0,-1 1 1 0 0,0 0-1 0 0,0 1 1 0 0,0 0-1 0 0,0 1 1 0 0,1 1 0 0 0,-1 0-1 0 0,0 0 1 0 0,1 2-1 0 0,-20 6 1 0 0,0 4-16 0 0,1 0 1 0 0,0 2 0 0 0,-44 31-1 0 0,48-28 110 0 0,0 0 0 0 0,1 2 0 0 0,-42 45 1 0 0,60-58 84 0 0,1 1 0 0 0,-1 0 1 0 0,2 1-1 0 0,0 0 0 0 0,0 0 0 0 0,0 0 1 0 0,1 1-1 0 0,1-1 0 0 0,0 1 1 0 0,0 0-1 0 0,1 0 0 0 0,1 1 1 0 0,0-1-1 0 0,-1 20 0 0 0,3-27-70 0 0,0 0 0 0 0,0 0 0 0 0,0 0 0 0 0,1-1 0 0 0,-1 1 1 0 0,1 0-1 0 0,0 0 0 0 0,0-1 0 0 0,1 1 0 0 0,-1 0 0 0 0,1-1 0 0 0,0 1 0 0 0,0-1 0 0 0,0 0 0 0 0,3 4 0 0 0,-2-4-43 0 0,0-1 0 0 0,0 1 0 0 0,0-1 0 0 0,0 0 0 0 0,0 0 0 0 0,0-1 0 0 0,0 1 0 0 0,1-1 0 0 0,-1 1 0 0 0,1-1 0 0 0,-1 0-1 0 0,1-1 1 0 0,-1 1 0 0 0,1 0 0 0 0,-1-1 0 0 0,7 0 0 0 0,21-1-1536 0 0,4-2-4996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1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39 440 14223 0 0,'-4'9'374'0'0,"2"-4"-249"0"0,0 0 1 0 0,0-1-1 0 0,-1 1 1 0 0,0-1 0 0 0,0 1-1 0 0,0-1 1 0 0,-1 0-1 0 0,1 0 1 0 0,-5 4 0 0 0,6-7 314 0 0,2-1 141 0 0,0 0 24 0 0,0 0 42 0 0,0 0 164 0 0,0 0 75 0 0,0 0 12 0 0,0 0-20 0 0,1-6-539 0 0,1-1 1 0 0,-1 0-1 0 0,1 1 0 0 0,1-1 0 0 0,-1 1 0 0 0,1-1 1 0 0,1 1-1 0 0,-1 0 0 0 0,6-8 0 0 0,10-13 13 0 0,1 1 1 0 0,2 1-1 0 0,0 1 0 0 0,44-36 1 0 0,-12 17-926 0 0,71-42 0 0 0,-24 30-557 0 0,-45 27 364 0 0,18-7-1216 0 0,-41 18 420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1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43 11975 0 0,'0'0'267'0'0,"1"-2"42"0"0,6-11 213 0 0,9-12-169 0 0,-15 23 367 0 0,-1 2 249 0 0,0 0 45 0 0,0 0-129 0 0,0 0-506 0 0,0 0 37 0 0,1 2-292 0 0,-1 1 0 0 0,1 0 1 0 0,-1 0-1 0 0,1 0 0 0 0,-1 0 0 0 0,0 0 1 0 0,0 0-1 0 0,-1 0 0 0 0,0 5 1 0 0,0 0 81 0 0,-3 19-156 0 0,-1 0 1 0 0,-14 45-1 0 0,13-52-36 0 0,-11 28-14 0 0,-2 0 0 0 0,-2-1 0 0 0,-3-2 0 0 0,-36 56 0 0 0,30-54 0 0 0,-66 75 0 0 0,68-84 63 0 0,22-29-361 0 0,-1 1 1 0 0,-9 9 0 0 0,14-17-656 0 0,1 0-58 0 0,-3 5-12 0 0,2-5-1 0 0,2-2 0 0 0,2-3 0 0 0,14-15-1172 0 0,22-21-1 0 0,-14 15 1086 0 0,8-9-425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1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128 454 8287 0 0,'-2'2'191'0'0,"-15"13"336"0"0,-4 0-381 0 0,17-11 145 0 0,0-1 0 0 0,0 0 0 0 0,-1 0-1 0 0,1-1 1 0 0,-1 1 0 0 0,-7 2 0 0 0,5-2 169 0 0,5-3-330 0 0,0 0 1 0 0,0 0-1 0 0,0 0 0 0 0,0 0 0 0 0,1-1 0 0 0,-1 1 0 0 0,0 0 0 0 0,0-1 1 0 0,0 1-1 0 0,0-1 0 0 0,1 0 0 0 0,-1 0 0 0 0,0 0 0 0 0,1 1 0 0 0,-1-1 1 0 0,1-1-1 0 0,-2 0 0 0 0,0 0 87 0 0,1 1 295 0 0,1-2 0 0 0,0-3-441 0 0,0-1-1 0 0,0 1 1 0 0,1-1 0 0 0,-1 1-1 0 0,1-1 1 0 0,1 0-1 0 0,-1 1 1 0 0,1-1 0 0 0,1 1-1 0 0,-1-1 1 0 0,1 1-1 0 0,0 0 1 0 0,0 0-1 0 0,1-1 1 0 0,0 1 0 0 0,6-10-1 0 0,6-7 245 0 0,1 0 0 0 0,32-33-1 0 0,-12 19-314 0 0,2 2 0 0 0,51-37 0 0 0,-67 55 93 0 0,1 2 0 0 0,1 0 0 0 0,0 2 0 0 0,0 0 1 0 0,2 2-1 0 0,-1 1 0 0 0,1 1 0 0 0,1 1 0 0 0,51-8 0 0 0,-71 15 9 0 0,0 0 1 0 0,0 1 0 0 0,0 0-1 0 0,0 0 1 0 0,0 1-1 0 0,0-1 1 0 0,0 2 0 0 0,0-1-1 0 0,8 3 1 0 0,-12-2-95 0 0,1-1 1 0 0,-1 1 0 0 0,1 0-1 0 0,-1 0 1 0 0,0 0-1 0 0,0 0 1 0 0,1 0 0 0 0,-2 1-1 0 0,1-1 1 0 0,0 1-1 0 0,0 0 1 0 0,-1 0 0 0 0,0 0-1 0 0,1 0 1 0 0,-1 1-1 0 0,0-1 1 0 0,-1 0 0 0 0,3 7-1 0 0,-1 0 126 0 0,0 0-1 0 0,-1 1 1 0 0,-1-1 0 0 0,1 0-1 0 0,-2 1 1 0 0,0 0 0 0 0,0-1-1 0 0,0 1 1 0 0,-2-1 0 0 0,1 1-1 0 0,-1-1 1 0 0,-1 0 0 0 0,0 1-1 0 0,-7 16 1 0 0,1-8-138 0 0,-1 0 0 0 0,0 0 0 0 0,-1-1-1 0 0,-1-1 1 0 0,0 0 0 0 0,-24 23 0 0 0,22-26 5 0 0,-1-1 0 0 0,0-1 1 0 0,-30 19-1 0 0,-56 24-44 0 0,84-47 17 0 0,-183 88-3342 0 0,189-92 3010 0 0,-1 0 0 0 0,0 0 0 0 0,-14 2 0 0 0,-20 5-1703 0 0,44-10 1070 0 0,2-1-29 0 0,0 0-4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1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11975 0 0,'0'0'267'0'0,"0"0"42"0"0,-2 0 17 0 0,-3 0-281 0 0,1 1 1 0 0,0-1-1 0 0,1 1 1 0 0,-1 0-1 0 0,0 0 1 0 0,0 1-1 0 0,0-1 1 0 0,-6 5-1 0 0,-10 2-44 0 0,-113 40 2877 0 0,112-40-1595 0 0,-22 12 1 0 0,-10 3-617 0 0,43-18-667 0 0,-1 0 0 0 0,1 0 0 0 0,0 1 0 0 0,0 1 0 0 0,1-1 0 0 0,-1 1 0 0 0,-10 12 0 0 0,-52 63 0 0 0,57-64 0 0 0,1 0 0 0 0,0 1 0 0 0,2 0 0 0 0,0 1 0 0 0,1 0 0 0 0,1 1 0 0 0,1 0 0 0 0,1 0 0 0 0,1 1 0 0 0,0 0 0 0 0,2 0 0 0 0,1 1 0 0 0,-2 34 0 0 0,5-47 13 0 0,2 0-1 0 0,0 0 1 0 0,0 0 0 0 0,1 0-1 0 0,0 0 1 0 0,0 0-1 0 0,1 0 1 0 0,7 15-1 0 0,-7-20-94 0 0,-1 0-1 0 0,1 0 1 0 0,0 0-1 0 0,0-1 1 0 0,0 1-1 0 0,1-1 0 0 0,0 0 1 0 0,0 0-1 0 0,0 0 1 0 0,0 0-1 0 0,1 0 0 0 0,-1-1 1 0 0,1 0-1 0 0,0 0 1 0 0,0 0-1 0 0,10 3 1 0 0,11 0-6372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1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34 817 13823 0 0,'-2'2'315'0'0,"-28"24"1009"0"0,28-25-592 0 0,2-1 237 0 0,1-3-677 0 0,0 0 0 0 0,0 0 0 0 0,0 0 0 0 0,0 0 0 0 0,1 0-1 0 0,-1 1 1 0 0,4-6 0 0 0,-1 2 5 0 0,7-11 119 0 0,2 0-1 0 0,-1 1 0 0 0,22-20 0 0 0,-4 3-400 0 0,47-50-15 0 0,41-49 0 0 0,88-158 0 0 0,-133 186 0 0 0,-43 64 0 0 0,-24 32 0 0 0,0 0 0 0 0,5-14 0 0 0,-11 22 0 0 0,0 0 0 0 0,0 0 0 0 0,0-1 0 0 0,1 1 0 0 0,-1 0 0 0 0,0 0 0 0 0,0-1 0 0 0,0 1 0 0 0,0 0 0 0 0,0 0 0 0 0,0 0 0 0 0,0-1 0 0 0,0 1 0 0 0,0 0 0 0 0,0 0 0 0 0,1 0 0 0 0,-1-1 0 0 0,0 1 0 0 0,0 0 0 0 0,0 0 0 0 0,0 0 0 0 0,1 0 0 0 0,-1-1 0 0 0,0 1 0 0 0,0 0 0 0 0,0 0 0 0 0,1 0 0 0 0,-1 0 0 0 0,0 0 0 0 0,0 0 0 0 0,1 0 0 0 0,-1 0 0 0 0,0 0 0 0 0,0 0 0 0 0,0 0 0 0 0,1 0 0 0 0,-1 0 0 0 0,0 0 0 0 0,0 0 0 0 0,1 0 0 0 0,-1 0 0 0 0,0 0 0 0 0,0 0 0 0 0,1 0 0 0 0,-1 0 0 0 0,0 0 0 0 0,0 0 0 0 0,0 0 0 0 0,1 0 0 0 0,-1 0 0 0 0,0 1 0 0 0,0-1 0 0 0,0 0 0 0 0,1 0 0 0 0,-1 0 0 0 0,0 0 0 0 0,0 1 0 0 0,0-1 0 0 0,0 0 0 0 0,0 0 0 0 0,1 0 0 0 0,-1 1 0 0 0,0-1 0 0 0,0 0 0 0 0,0 1 0 0 0,7 16 0 0 0,-7-15 0 0 0,5 13 0 0 0,-1-1 0 0 0,0 1 0 0 0,-2 0 0 0 0,0 1 0 0 0,0-1 0 0 0,-1 0 0 0 0,-1 0 0 0 0,-1 1 0 0 0,0-1 0 0 0,-4 17 0 0 0,-62 270 0 0 0,63-287 0 0 0,-28 110 0 0 0,30-115 29 0 0,1 1 0 0 0,1 0 1 0 0,0 0-1 0 0,1-1 0 0 0,0 1 0 0 0,0-1 0 0 0,1 1 0 0 0,0-1 0 0 0,1 1 1 0 0,0-1-1 0 0,1 0 0 0 0,0 0 0 0 0,7 11 0 0 0,-9-19-68 0 0,-1 0-1 0 0,1 0 0 0 0,0 0 1 0 0,0 0-1 0 0,0 0 0 0 0,0-1 1 0 0,0 1-1 0 0,3 1 0 0 0,-1 0-295 0 0,-3-3 52 0 0,-1 1-1 0 0,1-1 1 0 0,0 0-1 0 0,-1 1 1 0 0,1-1 0 0 0,0 0-1 0 0,-1 1 1 0 0,1-1-1 0 0,0 0 1 0 0,-1 0-1 0 0,1 0 1 0 0,0 1 0 0 0,0-1-1 0 0,-1 0 1 0 0,1 0-1 0 0,0 0 1 0 0,1 0-1 0 0,0-1-996 0 0,11-1-5102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1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36 167 13823 0 0,'-2'0'315'0'0,"-1"1"-245"0"0,1 0 10 0 0,0-1 0 0 0,1 0-1 0 0,-1 0 1 0 0,0 0 0 0 0,0 0 0 0 0,0 0 0 0 0,1 0 0 0 0,-1 0 0 0 0,0-1 0 0 0,0 1-1 0 0,1-1 1 0 0,-1 1 0 0 0,0-1 0 0 0,-2-1 0 0 0,2 2 285 0 0,2 0 122 0 0,0 0 22 0 0,0 0 3 0 0,13-4 512 0 0,111-20 1662 0 0,9-3-2204 0 0,-63 11-481 0 0,-38 10-68 0 0,58-20 0 0 0,-74 20-598 0 0,-1-1 0 0 0,0 0 0 0 0,23-16 0 0 0,-15 6-358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1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13823 0 0,'1'2'315'0'0,"-1"0"-241"0"0,0 0 0 0 0,0 0-1 0 0,0 1 1 0 0,0-1 0 0 0,0 0 0 0 0,0 0-1 0 0,-1 0 1 0 0,1 1 0 0 0,-1-1 0 0 0,1 0 0 0 0,-1 0-1 0 0,0 0 1 0 0,-2 4 0 0 0,-3 13 78 0 0,5-14-93 0 0,0 0 1 0 0,0-1-1 0 0,1 1 0 0 0,0 0 0 0 0,0 0 0 0 0,0 0 0 0 0,1 0 0 0 0,0 0 0 0 0,0 0 1 0 0,0 0-1 0 0,0-1 0 0 0,1 1 0 0 0,0 0 0 0 0,0-1 0 0 0,0 1 0 0 0,0-1 0 0 0,1 0 0 0 0,0 0 1 0 0,-1 0-1 0 0,2 0 0 0 0,-1 0 0 0 0,0-1 0 0 0,6 6 0 0 0,7 4 356 0 0,1-1-1 0 0,0 0 1 0 0,1-2 0 0 0,27 14-1 0 0,-20-11-137 0 0,100 53 28 0 0,-100-51-187 0 0,0 1-1 0 0,-2 1 0 0 0,22 21 0 0 0,-35-29-28 0 0,-2 0 0 0 0,1 0 0 0 0,-1 1 1 0 0,-1 1-1 0 0,0-1 0 0 0,0 1 0 0 0,-1 0 0 0 0,0 0 1 0 0,-1 1-1 0 0,-1 0 0 0 0,1 0 0 0 0,-2 0 0 0 0,0 0 0 0 0,0 0 1 0 0,-1 1-1 0 0,-1 0 0 0 0,0 15 0 0 0,-2-7-62 0 0,-1-1-1 0 0,0 1 1 0 0,-8 22-1 0 0,7-31 32 0 0,-1 0-1 0 0,0 0 1 0 0,-1-1-1 0 0,0 1 0 0 0,-1-1 1 0 0,0 0-1 0 0,-9 10 0 0 0,-6 5 175 0 0,-1-2-1 0 0,-1 0 0 0 0,-47 36 0 0 0,-86 47 644 0 0,148-102-872 0 0,4-2-35 0 0,0-1 0 0 0,0 0 0 0 0,0 0 0 0 0,-7 2 0 0 0,9-4-796 0 0,2 0-277 0 0,0 0-50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61 8287 0 0,'2'-1'382'0'0,"25"-10"140"0"0,88-33 4368 0 0,-106 40-1283 0 0,-17 8-2488 0 0,-151 100-503 0 0,-9 25-616 0 0,137-103 0 0 0,2 1 0 0 0,-52 60 0 0 0,79-85 0 0 0,0 1 0 0 0,1-1 0 0 0,-1 0 0 0 0,1 1 0 0 0,0-1 0 0 0,0 1 0 0 0,0-1 0 0 0,0 1 0 0 0,0-1 0 0 0,0 5 0 0 0,1-5 0 0 0,-1-1 0 0 0,1 0 0 0 0,0 0 0 0 0,1 0 0 0 0,-1 0 0 0 0,0 0 0 0 0,0 0 0 0 0,0 0 0 0 0,1 1 0 0 0,-1-1 0 0 0,0 0 0 0 0,1 0 0 0 0,-1 0 0 0 0,1 0 0 0 0,-1 0 0 0 0,1 0 0 0 0,0-1 0 0 0,-1 1 0 0 0,1 0 0 0 0,0 0 0 0 0,0 0 0 0 0,-1-1 0 0 0,1 1 0 0 0,0 0 0 0 0,0-1 0 0 0,0 1 0 0 0,0 0 0 0 0,2 0 0 0 0,7 3 0 0 0,0 0 0 0 0,0-1 0 0 0,0 0 0 0 0,0-1 0 0 0,1 0 0 0 0,16 0 0 0 0,65-4 0 0 0,-29 0 0 0 0,-34 1-698 0 0,1-2 0 0 0,-1 0-1 0 0,35-10 1 0 0,-46 8-325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1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82 15663 0 0,'0'0'356'0'0,"0"0"-233"0"0,0 0 0 0 0,-1 0 0 0 0,1 0-1 0 0,0 0 1 0 0,0 0 0 0 0,-1 1 0 0 0,1-1-1 0 0,0 0 1 0 0,-1 0 0 0 0,1 0 0 0 0,0 1-1 0 0,0-1 1 0 0,0 0 0 0 0,-1 0 0 0 0,1 1 0 0 0,0-1-1 0 0,0 0 1 0 0,0 0 0 0 0,-1 1 0 0 0,1-1-1 0 0,0 0 1 0 0,0 1 0 0 0,0-1 0 0 0,0 0-1 0 0,0 1 1 0 0,2 0 60 0 0,1 0 0 0 0,0 0 0 0 0,-1 0 0 0 0,1 0 0 0 0,0-1 0 0 0,-1 1 0 0 0,1-1 0 0 0,0 0 0 0 0,0 0 0 0 0,0 0 0 0 0,-1 0 0 0 0,5 0-1 0 0,37-9 425 0 0,-35 7-416 0 0,77-20 719 0 0,1 0-799 0 0,117-15 0 0 0,-198 37-495 0 0,0-1 0 0 0,0 1 0 0 0,0 0 0 0 0,0 0 0 0 0,0 1 0 0 0,11 2 0 0 0,-15-2-2188 0 0,-2-1-4248 0 0</inkml:trace>
  <inkml:trace contextRef="#ctx0" brushRef="#br0" timeOffset="1">1 429 6911 0 0,'0'0'528'0'0,"0"0"55"0"0,0 0 1494 0 0,0 0 694 0 0,0 0 138 0 0,2 0-286 0 0,74-11 849 0 0,42-8-1630 0 0,-28 3-1268 0 0,54-14-169 0 0,-97 15-1124 0 0,-16 3-3452 0 0,-20 9-3155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1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66 17503 0 0,'-1'-2'133'0'0,"0"-1"-1"0"0,0 1 1 0 0,0 0-1 0 0,-1 0 1 0 0,1-1-1 0 0,-1 1 0 0 0,1 0 1 0 0,-1 0-1 0 0,0 0 1 0 0,0 0-1 0 0,0 1 1 0 0,-2-3-1 0 0,3 3-125 0 0,-1 1 1 0 0,1-1-1 0 0,0 1 0 0 0,0-1 1 0 0,-1 1-1 0 0,1 0 1 0 0,0-1-1 0 0,-1 1 0 0 0,1 0 1 0 0,0 0-1 0 0,-1 0 0 0 0,1 0 1 0 0,0 0-1 0 0,-1 0 0 0 0,1 0 1 0 0,0 0-1 0 0,-1 1 0 0 0,1-1 1 0 0,0 0-1 0 0,0 1 0 0 0,-1-1 1 0 0,1 1-1 0 0,0 0 0 0 0,0-1 1 0 0,0 1-1 0 0,-2 1 0 0 0,-17 14 597 0 0,1 0 1 0 0,-22 26-1 0 0,41-42-602 0 0,-62 55-1049 0 0,2-1 770 0 0,48-42 613 0 0,-67 75 402 0 0,69-75-956 0 0,1 1 0 0 0,0 1 0 0 0,1-1 0 0 0,0 1 0 0 0,-7 20 1 0 0,12-26 289 0 0,1 0 0 0 0,-1 1 1 0 0,1-1-1 0 0,1 0 1 0 0,0 1-1 0 0,0 0 1 0 0,0-1-1 0 0,2 16 1 0 0,0-19-58 0 0,0 0 0 0 0,0 0 0 0 0,0 0 0 0 0,1 0 0 0 0,-1 0 0 0 0,1-1 0 0 0,1 1 0 0 0,-1-1 0 0 0,1 1 0 0 0,-1-1 0 0 0,1 0 0 0 0,0 0 0 0 0,1 0 0 0 0,-1 0 0 0 0,1-1 0 0 0,7 6 1 0 0,-4-4 3 0 0,0 0 0 0 0,0 0 0 0 0,0-1 0 0 0,1-1 0 0 0,0 1 0 0 0,0-1 0 0 0,0 0 1 0 0,16 3-1 0 0,-12-5 91 0 0,0 1 1 0 0,1-2-1 0 0,-1 0 0 0 0,0 0 1 0 0,23-4-1 0 0,-10-1 236 0 0,0-1-1 0 0,-1 0 0 0 0,0-2 1 0 0,0-1-1 0 0,44-24 1 0 0,-51 23-198 0 0,0-1 0 0 0,0 0 0 0 0,-1-1 1 0 0,0-1-1 0 0,-1-1 0 0 0,-1 0 0 0 0,0-1 1 0 0,11-17-1 0 0,-18 21-110 0 0,0 0 0 0 0,-1-1 0 0 0,0 0 0 0 0,-1 0 0 0 0,0 0 0 0 0,-1-1 0 0 0,-1 0 0 0 0,0 0 0 0 0,0 0 0 0 0,0-18 0 0 0,-2 20-19 0 0,-1 0 0 0 0,0 0 0 0 0,-1 0 0 0 0,0 1 0 0 0,0-1 0 0 0,-1 0 0 0 0,-1 1 0 0 0,0-1 1 0 0,0 1-1 0 0,-1 0 0 0 0,0 0 0 0 0,-1 0 0 0 0,-7-10 0 0 0,-2 3-736 0 0,0-1 0 0 0,-2 2 0 0 0,-24-21 0 0 0,32 31-20 0 0,0 0 0 0 0,0 0 0 0 0,-16-7 0 0 0,22 12-1375 0 0,2 1-4372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2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193 153 9703 0 0,'7'-2'148'0'0,"-4"1"-50"0"0,-1 1 0 0 0,1-1 0 0 0,-1 0 0 0 0,1 0 0 0 0,-1-1 1 0 0,0 1-1 0 0,0 0 0 0 0,4-4 0 0 0,3-1 15 0 0,-1-2 1107 0 0,-10 9 887 0 0,-13 10 571 0 0,12-9-3240 0 0,-21 17 725 0 0,15-12-88 0 0,-1 1 1 0 0,-11 5-1 0 0,1-1-75 0 0,1 1 0 0 0,1 1 0 0 0,0 1 0 0 0,-18 18 0 0 0,29-25 24 0 0,1 0 0 0 0,0 0 0 0 0,1 1 0 0 0,0 0 0 0 0,0 0 0 0 0,-5 14 0 0 0,10-22-11 0 0,-1-1 0 0 0,1 1 0 0 0,0-1 0 0 0,0 1 0 0 0,-1 0 0 0 0,1-1 0 0 0,0 1 0 0 0,0 0 0 0 0,0-1 0 0 0,0 1 0 0 0,0 0 0 0 0,0-1 0 0 0,0 1 0 0 0,0 0 0 0 0,0-1 0 0 0,1 2 0 0 0,-1 0 30 0 0,0 0 101 0 0,1-2-114 0 0,0 1 0 0 0,0-1 0 0 0,0 0 0 0 0,0 1 0 0 0,-1-1 0 0 0,1 1 0 0 0,0-1 0 0 0,0 1 0 0 0,0-1 0 0 0,0 1 0 0 0,1 1-1 0 0,2 1 83 0 0,3 0 7 0 0,1 0-1 0 0,-1 0 1 0 0,1-1 0 0 0,-1 0 0 0 0,1-1-1 0 0,0 1 1 0 0,-1-2 0 0 0,1 1-1 0 0,0-1 1 0 0,11-1 0 0 0,7-2 92 0 0,44-10 0 0 0,-27 1-256 0 0,57-23-1 0 0,-95 33-9 0 0,-1 0 0 0 0,1-1 0 0 0,-1 1-1 0 0,9-7 1 0 0,-11 8-110 0 0,0-12-383 0 0,-2 11 499 0 0,0-1 0 0 0,0 1 0 0 0,0-1 0 0 0,-1 1 0 0 0,1-1 0 0 0,-1 1 1 0 0,0 0-1 0 0,1-1 0 0 0,-1 1 0 0 0,0 0 0 0 0,0 0 0 0 0,-1 0 0 0 0,1-1 0 0 0,0 1 0 0 0,-3-2 0 0 0,-3-3 2 0 0,0-1-1 0 0,-11-9 0 0 0,-1 1 2 0 0,-12-13 91 0 0,-23-26 357 0 0,47 47-322 0 0,0 0-1 0 0,1-1 1 0 0,0 0-1 0 0,1 0 0 0 0,-6-11 1 0 0,10 16-82 0 0,-1 1-16 0 0,0-1 1 0 0,1 0-1 0 0,0 0 0 0 0,-1 0 0 0 0,2 0 1 0 0,-1 0-1 0 0,0-1 0 0 0,1 1 0 0 0,0 0 1 0 0,0 0-1 0 0,0-6 0 0 0,1 11-42 0 0,-1 0 1 0 0,0 0-1 0 0,1 0 0 0 0,-1 1 0 0 0,0-1 0 0 0,1 0 1 0 0,-1 0-1 0 0,1 0 0 0 0,0 0 0 0 0,-1 0 0 0 0,1 0 1 0 0,1 1-1 0 0,1 3-227 0 0,20 35-1770 0 0,-11-19 994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2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23 557 11519 0 0,'0'0'887'0'0,"0"0"-398"0"0,0 0 501 0 0,0 0 275 0 0,0 0 58 0 0,0 0-83 0 0,-1-2-398 0 0,-7-14 457 0 0,7 14-703 0 0,0 0-125 0 0,-2-5-302 0 0,1 1 1 0 0,0-1-1 0 0,1 0 1 0 0,-1 0-1 0 0,1 0 1 0 0,1 0-1 0 0,-1 0 1 0 0,1 0-1 0 0,0 0 1 0 0,1 0 0 0 0,2-12-1 0 0,32-111 203 0 0,-30 114-339 0 0,2 0 1 0 0,0 1-1 0 0,0 0 0 0 0,2 1 0 0 0,0 0 0 0 0,11-14 0 0 0,-12 17-25 0 0,1 2-1 0 0,0-1 1 0 0,0 1 0 0 0,1 1-1 0 0,0 0 1 0 0,22-14-1 0 0,-6 7 15 0 0,-13 7-9 0 0,1 0 0 0 0,-1 1 1 0 0,25-8-1 0 0,158-36-97 0 0,-171 47-665 0 0,-1 1 0 0 0,1 0 0 0 0,29 2 0 0 0,-22 2-6739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84 6447 0 0,'-4'-74'2920'0'0,"4"72"-2130"0"0,0 2-44 0 0,0-8 396 0 0,0 8 3868 0 0,-3 22-4570 0 0,-2 0 0 0 0,0-1-1 0 0,-15 41 1 0 0,-34 63 312 0 0,38-91-516 0 0,11-23-211 0 0,-92 221 255 0 0,91-219-251 0 0,4-9-33 0 0,0 1 1 0 0,0-1-1 0 0,1 0 0 0 0,-1 1 0 0 0,1-1 0 0 0,0 1 1 0 0,0 5-1 0 0,0 1-90 0 0,3-10-6219 0 0,11-12 413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2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101 458 919 0 0,'-2'1'352'0'0,"-35"27"6415"0"0,0 0-4107 0 0,34-25-2492 0 0,-1 0-1 0 0,1 0 1 0 0,0 0-1 0 0,-1 0 1 0 0,-3 6-1 0 0,6-7 177 0 0,1-2 35 0 0,0 0 18 0 0,0 0 3 0 0,0 0 35 0 0,0 0 144 0 0,0 0 58 0 0,0 0 16 0 0,0 0-10 0 0,1-2-58 0 0,10-15-133 0 0,1 0 0 0 0,0 1 0 0 0,1 1 0 0 0,1 0 0 0 0,17-14 0 0 0,83-64-72 0 0,192-112 116 0 0,-252 174-444 0 0,1 2-1 0 0,66-25 1 0 0,-110 50-36 0 0,0 1 0 0 0,0 0-1 0 0,0 0 1 0 0,0 1 0 0 0,1 1 0 0 0,-1 0 0 0 0,21 0 0 0 0,-26 2-7 0 0,0-1 0 0 0,0 1 0 0 0,0 0-1 0 0,-1 0 1 0 0,1 1 0 0 0,0-1 0 0 0,-1 1 0 0 0,0 0 0 0 0,1 1 0 0 0,-1 0 0 0 0,0-1 0 0 0,0 2 0 0 0,0-1 0 0 0,-1 0 0 0 0,1 1 0 0 0,-1 0 0 0 0,5 5 0 0 0,-7-5-4 0 0,0-1-1 0 0,0 1 1 0 0,0 0 0 0 0,0 0 0 0 0,-1 0 0 0 0,1 0-1 0 0,-1 0 1 0 0,0 0 0 0 0,0 0 0 0 0,-1 0-1 0 0,1 0 1 0 0,-1 7 0 0 0,0 4-26 0 0,-1 0 1 0 0,-2 16-1 0 0,1-26 20 0 0,1 0-1 0 0,0 0 1 0 0,-1 0 0 0 0,0 0 0 0 0,0-1 0 0 0,0 1-1 0 0,-1-1 1 0 0,0 0 0 0 0,1 1 0 0 0,-5 3 0 0 0,-5 5 2 0 0,-21 19 0 0 0,14-17 21 0 0,-1-1-1 0 0,-1-1 0 0 0,0 0 1 0 0,-39 16-1 0 0,9-5 0 0 0,-80 52 37 0 0,-16 9-52 0 0,79-53-1 0 0,-122 62-140 0 0,79-34-251 0 0,85-42-66 0 0,24-16 92 0 0,2-2-537 0 0,0 2-235 0 0,5 10-965 0 0,8-2-3681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2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35 14423 0 0,'0'0'91'0'0,"0"-1"0"0"0,0 0-1 0 0,0 1 1 0 0,0-1 0 0 0,0 0-1 0 0,0 1 1 0 0,0-1 0 0 0,0 0-1 0 0,0 1 1 0 0,0-1 0 0 0,0 0-1 0 0,-1 1 1 0 0,1-1 0 0 0,0 1-1 0 0,0-1 1 0 0,-1-1 0 0 0,-7-1 39 0 0,1 0 1 0 0,-1 0 0 0 0,0 0 0 0 0,0 1-1 0 0,-1 0 1 0 0,-10-1 0 0 0,10 1 52 0 0,1 1-55 0 0,-1 1 0 0 0,1 0 0 0 0,0 0-1 0 0,0 1 1 0 0,-9 2 0 0 0,-8 0 81 0 0,11-2-55 0 0,0 2-1 0 0,1 0 1 0 0,-1 0-1 0 0,1 1 1 0 0,0 1-1 0 0,-13 6 1 0 0,6-1-79 0 0,1 1 0 0 0,0 0 1 0 0,-18 15-1 0 0,19-11-75 0 0,2 0 0 0 0,-1 0 0 0 0,2 2 0 0 0,-22 30 0 0 0,11-9 0 0 0,-26 53 0 0 0,46-78 11 0 0,0 1-1 0 0,0 0 1 0 0,2 0-1 0 0,-1 1 1 0 0,2-1-1 0 0,0 1 0 0 0,1 0 1 0 0,-1 17-1 0 0,3-19 39 0 0,0 0 0 0 0,1 0-1 0 0,0 0 1 0 0,1-1-1 0 0,0 1 1 0 0,1 0-1 0 0,1-1 1 0 0,0 1 0 0 0,10 19-1 0 0,-5-14 50 0 0,0-1 0 0 0,1-1 0 0 0,22 27 0 0 0,-27-37-148 0 0,0-1 0 0 0,0 0 0 0 0,1 0-1 0 0,0-1 1 0 0,-1 1 0 0 0,2-1 0 0 0,-1 0 0 0 0,0-1 0 0 0,1 0 0 0 0,0 0 0 0 0,0 0 0 0 0,0-1 0 0 0,8 2 0 0 0,8 0-405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2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8287 0 0,'0'0'639'0'0,"0"3"-300"0"0,-3 16 260 0 0,-2 0 0 0 0,0 0 0 0 0,-1-1 0 0 0,-1 0 0 0 0,-12 23 0 0 0,-5 14-163 0 0,-24 63 422 0 0,-24 61 471 0 0,68-165-1179 0 0,1 0 0 0 0,-3 27-1 0 0,3-23-66 0 0,3-16-11 0 0,0-2-80 0 0,0 0 1 0 0,1 0-1 0 0,-1 0 1 0 0,0 0-1 0 0,0 0 1 0 0,1 0-1 0 0,-1 0 0 0 0,0 0 1 0 0,0 0-1 0 0,1 1 1 0 0,-1-1-1 0 0,0 0 1 0 0,0 0-1 0 0,1 0 0 0 0,-1 0 1 0 0,0 1-1 0 0,0-1 1 0 0,0 0-1 0 0,0 0 1 0 0,1 0-1 0 0,-1 1 1 0 0,0-1-1 0 0,0 0 0 0 0,0 0 1 0 0,0 1-1 0 0,1-1-27 0 0,-1 0-1 0 0,0 1 1 0 0,0-1 0 0 0,0 0-1 0 0,0 0 1 0 0,1 1-1 0 0,-1-1 1 0 0,0 0 0 0 0,0 0-1 0 0,0 1 1 0 0,1-1-1 0 0,-1 0 1 0 0,0 0 0 0 0,0 0-1 0 0,1 1 1 0 0,-1-1-1 0 0,0 0 1 0 0,1 0-1 0 0,-1 0 1 0 0,0 0 0 0 0,0 0-1 0 0,1 0 1 0 0,-1 0-1 0 0,0 0 1 0 0,1 0 0 0 0,-1 1-1 0 0,0-1 1 0 0,1-1-1 0 0,-1 1 1 0 0,0 0 0 0 0,1 0-1 0 0,-1 0 1 0 0,0 0-1 0 0,1 0 1 0 0,12-3-824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2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272 190 2759 0 0,'-3'0'399'0'0,"-6"2"993"0"0,-1 0-1 0 0,-15-1 1 0 0,15-1-824 0 0,-1 1 1 0 0,1 0 0 0 0,-15 4-1 0 0,23-5-273 0 0,2 0 94 0 0,0 0 41 0 0,0 0 8 0 0,0 0-8 0 0,0 0-46 0 0,-7 2 1049 0 0,4-2 2059 0 0,7-6-2643 0 0,-3 4-1299 0 0,5-4 646 0 0,0 1 1 0 0,0-1-1 0 0,0 1 1 0 0,1 1-1 0 0,-1-1 1 0 0,1 1-1 0 0,12-5 1 0 0,3-3 76 0 0,16-9-141 0 0,1 2-1 0 0,0 1 1 0 0,1 2 0 0 0,1 2-1 0 0,1 1 1 0 0,0 3 0 0 0,0 1-1 0 0,74-6 1 0 0,-93 13-137 0 0,-8 1 7 0 0,1 0 0 0 0,-1 0 1 0 0,0 2-1 0 0,17 1 0 0 0,-29-1-4 0 0,1 0-1 0 0,-1-1 0 0 0,1 1 0 0 0,-1 0 0 0 0,0 0 0 0 0,0 1 0 0 0,1-1 0 0 0,-1 1 0 0 0,0 0 0 0 0,0-1 0 0 0,-1 1 0 0 0,1 1 0 0 0,0-1 0 0 0,-1 0 1 0 0,1 1-1 0 0,-1-1 0 0 0,0 1 0 0 0,0 0 0 0 0,0-1 0 0 0,0 1 0 0 0,0 0 0 0 0,0 0 0 0 0,1 6 0 0 0,0 6-11 0 0,-5 0-56 0 0,0-10 63 0 0,-1 0-1 0 0,1 0 1 0 0,-1 0 0 0 0,-1-1-1 0 0,1 1 1 0 0,-1-1 0 0 0,1 1-1 0 0,-1-1 1 0 0,0 0-1 0 0,-1-1 1 0 0,1 1 0 0 0,-9 4-1 0 0,-8 5-7 0 0,-37 15-1 0 0,38-19 22 0 0,-364 147-135 0 0,372-153 83 0 0,-32 12-100 0 0,-59 10 0 0 0,72-18 76 0 0,24-5 71 0 0,-1 0 0 0 0,0 0 0 0 0,-13 0 0 0 0,19-2 37 0 0,16 0-89 0 0,-11 0 42 0 0,25-1 23 0 0,-1 2-1 0 0,1 1 0 0 0,27 5 1 0 0,35 0 30 0 0,-64-6-4 0 0,0 1-1 0 0,38 8 0 0 0,-40-4-4 0 0,0 1 0 0 0,31 13-1 0 0,-46-16-27 0 0,-1 1-1 0 0,0-1 0 0 0,1 1 0 0 0,-1 1 0 0 0,-1 0 0 0 0,1 0 0 0 0,-1 0 0 0 0,0 1 0 0 0,7 8 1 0 0,-10-8 0 0 0,0 1 0 0 0,-1-1 1 0 0,1 0-1 0 0,-1 1 0 0 0,-1 0 1 0 0,0 0-1 0 0,0 0 0 0 0,0 0 1 0 0,-1 0-1 0 0,0 0 0 0 0,0 13 1 0 0,-2-19-3 0 0,1 0 1 0 0,-1-1 0 0 0,0 1 0 0 0,0-1 0 0 0,0 0-1 0 0,0 1 1 0 0,0-1 0 0 0,0 1 0 0 0,0-1 0 0 0,0 0-1 0 0,0 0 1 0 0,-1 0 0 0 0,1 0 0 0 0,0 0 0 0 0,-1 0-1 0 0,1 0 1 0 0,-2 1 0 0 0,0 0 10 0 0,-10 5 5 0 0,1 0 0 0 0,-1-1 1 0 0,0 0-1 0 0,-1-1 1 0 0,0 0-1 0 0,-20 4 1 0 0,-88 9 52 0 0,-53-10 12 0 0,18-2-26 0 0,77-2-76 0 0,78-4-58 0 0,2 0-38 0 0,0 0-172 0 0,0 0-72 0 0,3-1-18 0 0,79-13-2728 0 0,-42 7 1620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2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47 919 0 0,'-13'-8'394'0'0,"-1"2"-1"0"0,0 0 0 0 0,0 1 1 0 0,0 0-1 0 0,-17-3 0 0 0,9 4 2711 0 0,17 2-2277 0 0,1 1-1 0 0,-1 0 1 0 0,0 1 0 0 0,1-1 0 0 0,-1 1-1 0 0,-6 0 1 0 0,11 0-773 0 0,-1 1 1 0 0,0-1-1 0 0,1 0 1 0 0,-1 1-1 0 0,1-1 1 0 0,-1 0-1 0 0,1 1 1 0 0,-1-1-1 0 0,1 0 1 0 0,-1 1-1 0 0,1-1 0 0 0,-1 1 1 0 0,1-1-1 0 0,-1 1 1 0 0,1-1-1 0 0,0 1 1 0 0,-1 0-1 0 0,1-1 1 0 0,0 1-1 0 0,-1-1 1 0 0,1 1-1 0 0,0 0 0 0 0,0-1 1 0 0,0 1-1 0 0,0-1 1 0 0,-1 1-1 0 0,1 0 1 0 0,0-1-1 0 0,0 1 1 0 0,0 0-1 0 0,0-1 1 0 0,1 1-1 0 0,-1 0 0 0 0,0-1 1 0 0,0 2-1 0 0,6 25 736 0 0,-5-25-807 0 0,6 19 426 0 0,1 0 0 0 0,21 37-1 0 0,28 36 397 0 0,-50-83-718 0 0,28 37 350 0 0,2-1 0 0 0,63 60 1 0 0,17 21 194 0 0,-98-105-469 0 0,-1 2 0 0 0,-1 0 0 0 0,23 46 0 0 0,-36-61-123 0 0,0-1 0 0 0,-1 1 0 0 0,0-1 0 0 0,-1 1 1 0 0,0 0-1 0 0,0 0 0 0 0,-1 0 0 0 0,-1 0 0 0 0,1 0 1 0 0,-1 0-1 0 0,-1 0 0 0 0,0 0 0 0 0,-1 0 0 0 0,0 0 1 0 0,-5 15-1 0 0,3-12 15 0 0,-1-1 0 0 0,-1 1 0 0 0,-1-1 0 0 0,1-1 0 0 0,-2 1 0 0 0,0-1-1 0 0,0 0 1 0 0,-1-1 0 0 0,0 0 0 0 0,0 0 0 0 0,-12 8 0 0 0,-26 16 160 0 0,-1-1 0 0 0,-92 45 1 0 0,126-70-207 0 0,8-4-6 0 0,0-1 0 0 0,0 0 0 0 0,0 0 0 0 0,0-1-1 0 0,-8 3 1 0 0,11-4-225 0 0,3-1-120 0 0,0 0-894 0 0,0 0-3632 0 0,0 0-1552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84 10135 0 0,'0'0'231'0'0,"0"0"29"0"0,0 0 19 0 0,-1-1-41 0 0,-4-3-112 0 0,4 4 267 0 0,-1-2 308 0 0,-2-1 1184 0 0,3 3-1831 0 0,1 0 0 0 0,-1 0 0 0 0,1 1 0 0 0,-1-1 0 0 0,1 0 0 0 0,0 0 0 0 0,-1 1 0 0 0,1-1 0 0 0,-1 0 0 0 0,1 0 0 0 0,0 1 0 0 0,-1-1 0 0 0,1 0 0 0 0,0 1 0 0 0,-1-1 0 0 0,1 1-1 0 0,0-1 1 0 0,0 0 0 0 0,-1 2 0 0 0,-8 14-54 0 0,0 1 0 0 0,1 0 0 0 0,-9 29 0 0 0,11-27 0 0 0,-3 9 0 0 0,3 0 0 0 0,0 0 0 0 0,-3 44 0 0 0,7-51 0 0 0,2-18 81 0 0,-1 1 0 0 0,1 0 0 0 0,0 0-1 0 0,0 0 1 0 0,1-1 0 0 0,-1 1 0 0 0,1 0 0 0 0,0-1-1 0 0,0 1 1 0 0,0 0 0 0 0,1-1 0 0 0,-1 1 0 0 0,1-1-1 0 0,0 0 1 0 0,-1 1 0 0 0,2-1 0 0 0,-1 0 0 0 0,0 0-1 0 0,5 5 1 0 0,-3-6 29 0 0,-1 1 0 0 0,1 0 1 0 0,0-1-1 0 0,-1 0 0 0 0,1 1 0 0 0,0-1 0 0 0,0-1 0 0 0,1 1 0 0 0,-1-1 0 0 0,0 0 1 0 0,0 0-1 0 0,1 0 0 0 0,-1 0 0 0 0,1-1 0 0 0,-1 1 0 0 0,7-2 0 0 0,0 0 11 0 0,0 0 0 0 0,-1-2-1 0 0,1 1 1 0 0,-1-1 0 0 0,1-1 0 0 0,-1 1-1 0 0,0-2 1 0 0,-1 0 0 0 0,1 0-1 0 0,-1 0 1 0 0,0-1 0 0 0,0-1 0 0 0,-1 0-1 0 0,1 0 1 0 0,-2 0 0 0 0,1-1 0 0 0,-1 0-1 0 0,0-1 1 0 0,-1 1 0 0 0,0-1-1 0 0,6-12 1 0 0,3-11-121 0 0,-2 0 0 0 0,-1-1 0 0 0,14-61 0 0 0,-25 87 0 0 0,7-28 0 0 0,-6 20 0 0 0,10-27 0 0 0,-10 36-22 0 0,0 0 0 0 0,0-1 0 0 0,-1 1-1 0 0,1-1 1 0 0,0-8 0 0 0,-2 14-674 0 0,0 1-257 0 0,0 0-741 0 0,0 0-2878 0 0,0 0-1228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2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17 126 11519 0 0,'-1'-2'887'0'0,"-12"-16"-422"0"0,13 17-314 0 0,-1 0-1 0 0,1 0 1 0 0,-1 0-1 0 0,1-1 0 0 0,0 1 1 0 0,0 0-1 0 0,-1 0 1 0 0,1 0-1 0 0,0 0 0 0 0,0 0 1 0 0,0-1-1 0 0,0 1 1 0 0,0 0-1 0 0,1 0 1 0 0,-1 0-1 0 0,0 0 0 0 0,1 0 1 0 0,-1-1-1 0 0,0 1 1 0 0,1 0-1 0 0,-1 0 1 0 0,1 0-1 0 0,-1 0 0 0 0,1 0 1 0 0,0 0-1 0 0,0 1 1 0 0,-1-1-1 0 0,1 0 0 0 0,0 0 1 0 0,0 0-1 0 0,1 0 1 0 0,2-3-13 0 0,0 1 0 0 0,0 0 0 0 0,0 0 0 0 0,1 1 0 0 0,-1 0 0 0 0,7-3 0 0 0,17-6 195 0 0,1 2-1 0 0,1 1 0 0 0,-1 1 1 0 0,1 1-1 0 0,1 2 1 0 0,-1 1-1 0 0,0 2 0 0 0,1 0 1 0 0,43 6-1 0 0,-45 1-1442 0 0,-3 3-3930 0 0,-4 1-1762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2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15719 0 0,'0'0'720'0'0,"0"0"-16"0"0,0 0-337 0 0,0 0 252 0 0,2 0 158 0 0,29-5 597 0 0,38-2 1 0 0,-3 2-666 0 0,103-21 421 0 0,130-12-897 0 0,-158 27-5227 0 0,-112 8-1964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2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21 9215 0 0,'3'-1'422'0'0,"10"-3"-13"0"0,2-3-264 0 0,-6 0 63 0 0,-8 5 786 0 0,-1 2 332 0 0,0 0 68 0 0,-15 6 438 0 0,-17 8-1600 0 0,1 2 1 0 0,-33 22-1 0 0,31-17-171 0 0,-7 5-61 0 0,-48 43 0 0 0,82-64 0 0 0,-15 11-13 0 0,2 2 1 0 0,0 0-1 0 0,1 1 0 0 0,-22 30 0 0 0,35-42 66 0 0,1-1-1 0 0,1 1 0 0 0,-1 0 0 0 0,1 0 1 0 0,0 0-1 0 0,1 0 0 0 0,0 0 1 0 0,-3 15-1 0 0,5-19-26 0 0,0 0-1 0 0,0 0 1 0 0,0 0 0 0 0,0-1 0 0 0,0 1 0 0 0,1 0-1 0 0,-1 0 1 0 0,1 0 0 0 0,0 0 0 0 0,-1 0 0 0 0,2 0-1 0 0,-1-1 1 0 0,0 1 0 0 0,0 0 0 0 0,1-1 0 0 0,0 1-1 0 0,-1-1 1 0 0,1 0 0 0 0,0 1 0 0 0,0-1 0 0 0,0 0-1 0 0,0 0 1 0 0,1 0 0 0 0,-1-1 0 0 0,4 3 0 0 0,2 1 181 0 0,1-1 0 0 0,-1-1 1 0 0,1 1-1 0 0,-1-2 0 0 0,1 1 0 0 0,0-1 1 0 0,0 0-1 0 0,17 0 0 0 0,6-1 518 0 0,36-3 0 0 0,-54 1-566 0 0,0 0-44 0 0,181-17 933 0 0,-172 14-1001 0 0,-1-1-1 0 0,1-1 1 0 0,-1-1 0 0 0,0-1 0 0 0,-1-1 0 0 0,29-16 0 0 0,-43 21-40 0 0,-1 0-1 0 0,0-1 1 0 0,0 0 0 0 0,-1 0 0 0 0,1 0 0 0 0,-1 0 0 0 0,0-1-1 0 0,-1 0 1 0 0,1 0 0 0 0,-1 0 0 0 0,-1 0 0 0 0,6-12 0 0 0,-7 12-40 0 0,0 1 0 0 0,0 0 1 0 0,-1-1-1 0 0,0 0 0 0 0,0 1 1 0 0,0-1-1 0 0,-1 0 1 0 0,0 1-1 0 0,0-1 0 0 0,0 0 1 0 0,-1 0-1 0 0,0 1 0 0 0,0-1 1 0 0,0 0-1 0 0,-1 1 0 0 0,1 0 1 0 0,-4-7-1 0 0,-1 1-77 0 0,0-1 0 0 0,-1 1 0 0 0,0 0 0 0 0,-1 1 0 0 0,0-1 0 0 0,-1 1 0 0 0,0 1 0 0 0,0 0 0 0 0,-1 0 0 0 0,0 1 0 0 0,-17-10 0 0 0,19 13-141 0 0,-1 0 0 0 0,1 1 0 0 0,-1 0 1 0 0,-1 1-1 0 0,1-1 0 0 0,0 2 0 0 0,-1-1 0 0 0,0 1 1 0 0,1 1-1 0 0,-1 0 0 0 0,0 0 0 0 0,0 1 0 0 0,1 0 1 0 0,-1 1-1 0 0,-18 3 0 0 0,1 3-1881 0 0,1 0-3403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24 6447 0 0,'2'-2'298'0'0,"19"-15"415"0"0,-21 17-463 0 0,1-1 0 0 0,-1 1 1 0 0,0 0-1 0 0,1-1 0 0 0,-1 1 0 0 0,0 0 0 0 0,1 0 1 0 0,-1-1-1 0 0,1 1 0 0 0,-1 0 0 0 0,0 0 0 0 0,1 0 1 0 0,-1-1-1 0 0,1 1 0 0 0,-1 0 0 0 0,1 0 0 0 0,-1 0 1 0 0,1 0-1 0 0,-1 0 0 0 0,1 0 0 0 0,-1 0 0 0 0,1 0 1 0 0,-1 0-1 0 0,1 0 0 0 0,0 0 0 0 0,3 5 4046 0 0,-2 0-4551 0 0,-1-2-848 0 0,6 13 1241 0 0,-2 0 0 0 0,0 1 1 0 0,4 18-1 0 0,5 21 103 0 0,-10-42-213 0 0,2 0-1 0 0,0 0 1 0 0,1 0 0 0 0,0-1-1 0 0,1 0 1 0 0,0 0-1 0 0,1-1 1 0 0,0 0 0 0 0,18 17-1 0 0,54 46 105 0 0,-70-65-121 0 0,-4 1 32 0 0,-6-9-41 0 0,-1 0 0 0 0,1 0 0 0 0,-1 0 1 0 0,0 1-1 0 0,1-1 0 0 0,-1 0 1 0 0,0 0-1 0 0,0 0 0 0 0,-1 0 0 0 0,1 0 1 0 0,0 0-1 0 0,-1 0 0 0 0,1 0 0 0 0,-1 0 1 0 0,0 0-1 0 0,0 0 0 0 0,0 0 1 0 0,1 0-1 0 0,-2-1 0 0 0,1 1 0 0 0,0 0 1 0 0,0-1-1 0 0,-1 1 0 0 0,1-1 1 0 0,0 1-1 0 0,-1-1 0 0 0,-2 2 0 0 0,-5 5 22 0 0,0-1 0 0 0,0-1 0 0 0,-16 9-1 0 0,1-3 98 0 0,0-1-1 0 0,-49 15 1 0 0,-54 6 150 0 0,115-30-248 0 0,-11 3-70 0 0,-43 1-1 0 0,60-6-14 0 0,-7 2-2025 0 0,13-2 815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29 6447 0 0,'3'-5'96'0'0,"-3"4"-61"0"0,0 0 0 0 0,1 0 0 0 0,-1 0 0 0 0,1 0 0 0 0,0 0 0 0 0,-1 1 0 0 0,1-1 0 0 0,-1 0 0 0 0,1 0 0 0 0,0 0 0 0 0,0 1 0 0 0,0-1 0 0 0,1 0 0 0 0,7-5 65 0 0,2 1 185 0 0,-8 4 1140 0 0,1 5 1460 0 0,-3-4-2742 0 0,-1 0 0 0 0,1 0 1 0 0,-1 0-1 0 0,1 0 0 0 0,-1 0 1 0 0,1 1-1 0 0,-1-1 0 0 0,1 0 1 0 0,-1 0-1 0 0,0 1 0 0 0,1-1 0 0 0,-1 0 1 0 0,1 1-1 0 0,-1-1 0 0 0,0 0 1 0 0,1 1-1 0 0,-1-1 0 0 0,0 1 1 0 0,1 0-1 0 0,1 2 18 0 0,-1 1 1 0 0,0 0 0 0 0,0 0-1 0 0,0-1 1 0 0,-1 1-1 0 0,1 0 1 0 0,-1 0-1 0 0,0 0 1 0 0,0 0-1 0 0,-1 6 1 0 0,-10 44 413 0 0,7-40-378 0 0,-5 20 396 0 0,-29 63 0 0 0,22-57-308 0 0,-30 57 336 0 0,-2 7-166 0 0,4-7-240 0 0,-68 112 1 0 0,44-87-150 0 0,15-25-7 0 0,-48 90-470 0 0,100-185-613 0 0,1-2-332 0 0,0 0-68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10 252 12751 0 0,'-10'-9'852'0'0,"15"10"727"0"0,17 4-664 0 0,-2-5-226 0 0,-1-2 0 0 0,1 0-1 0 0,36-10 1 0 0,-10 2 69 0 0,389-82 2266 0 0,-146 13-2917 0 0,-166 36-7686 0 0,-99 34 1040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13 3679 0 0,'11'-12'167'0'0,"-10"12"-161"0"0,-1 0-1 0 0,0 0 0 0 0,0 0 1 0 0,0 0-1 0 0,0 0 0 0 0,0 0 1 0 0,0 0-1 0 0,1 0 1 0 0,-1 0-1 0 0,0 0 0 0 0,0 0 1 0 0,0 0-1 0 0,0 0 1 0 0,0 0-1 0 0,0 0 0 0 0,0 1 1 0 0,0-1-1 0 0,1 0 1 0 0,-1 0-1 0 0,0 0 0 0 0,0 0 1 0 0,0 0-1 0 0,0 0 1 0 0,0 0-1 0 0,0 0 0 0 0,0 1 1 0 0,0-1-1 0 0,0 0 1 0 0,0 0-1 0 0,0 0 0 0 0,0 0 1 0 0,0 0-1 0 0,0 0 0 0 0,0 1 1 0 0,0-1-1 0 0,0 0 1 0 0,0 0-1 0 0,0 0 0 0 0,0 0 1 0 0,0 0-1 0 0,0 1 1 0 0,0-1-1 0 0,0 0 0 0 0,0 0 1 0 0,0 0-1 0 0,0 0 1 0 0,0 8 335 0 0,-2 0 575 0 0,-1 1 0 0 0,0-1 0 0 0,0 0-1 0 0,-1-1 1 0 0,0 1 0 0 0,-10 13 0 0 0,2-1 473 0 0,-51 84 2524 0 0,-104 126-2317 0 0,51-82-523 0 0,-162 269-1 0 0,253-373-968 0 0,-42 68 416 0 0,66-110-424 0 0,1-2 3 0 0,0 0 12 0 0,0 0 7 0 0,0 0 2 0 0,0 0-8 0 0,8-10 11 0 0,-5 7-102 0 0,53-73-236 0 0,-37 48-153 0 0,23-27-1 0 0,48-35-471 0 0,-80 82 780 0 0,1 1 1 0 0,1 0-1 0 0,-1 0 0 0 0,1 1 0 0 0,0 1 0 0 0,24-8 1 0 0,-32 12 86 0 0,-1 1 0 0 0,1-1 0 0 0,0 0 0 0 0,-1 1 0 0 0,1 0 1 0 0,0 0-1 0 0,0 0 0 0 0,-1 0 0 0 0,1 1 0 0 0,0-1 1 0 0,-1 1-1 0 0,8 2 0 0 0,-10-2-13 0 0,-1-1 0 0 0,1 0 1 0 0,0 1-1 0 0,0-1 0 0 0,0 1 0 0 0,-1 0 1 0 0,1-1-1 0 0,0 1 0 0 0,0 0 0 0 0,-1-1 1 0 0,1 1-1 0 0,-1 0 0 0 0,1 0 0 0 0,-1 0 1 0 0,1-1-1 0 0,-1 1 0 0 0,1 1 0 0 0,1 2 35 0 0,4 5 26 0 0,-1 0-1 0 0,0 1 0 0 0,0-1 1 0 0,-1 1-1 0 0,-1 0 0 0 0,0 1 1 0 0,0-1-1 0 0,-1 0 1 0 0,2 21-1 0 0,-1 7 174 0 0,-4 52 0 0 0,0-74-185 0 0,1-6-54 0 0,-1 0 0 0 0,0-1 0 0 0,0 1 0 0 0,-1-1 1 0 0,-1 1-1 0 0,-6 16 0 0 0,9-24-256 0 0,0-2-689 0 0,0 0-294 0 0,0 0-60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272 129 11831 0 0,'2'-1'540'0'0,"25"-8"2629"0"0,-20 7-2815 0 0,0 0 0 0 0,0-1 1 0 0,0 1-1 0 0,10-7 0 0 0,-11 5-66 0 0,0 0-1 0 0,0 0 0 0 0,0 0 1 0 0,0-1-1 0 0,-1 0 0 0 0,0 0 1 0 0,6-7-1 0 0,-10 10-131 0 0,4-12 109 0 0,-4 10-247 0 0,0 3-12 0 0,-1 0-1 0 0,0 0 1 0 0,0 0-1 0 0,0 0 1 0 0,1-1 0 0 0,-1 1-1 0 0,0 0 1 0 0,0 0-1 0 0,-1-1 1 0 0,1 1-1 0 0,0 0 1 0 0,0 0-1 0 0,0 0 1 0 0,-1-2 0 0 0,0 2-5 0 0,1 0 0 0 0,0 0 0 0 0,-1 0 0 0 0,1 0 0 0 0,-1 0 1 0 0,1 0-1 0 0,-1 0 0 0 0,1 0 0 0 0,-1 1 0 0 0,1-1 1 0 0,-1 0-1 0 0,0 0 0 0 0,0 0 0 0 0,1 1 0 0 0,-1-1 0 0 0,0 0 1 0 0,0 1-1 0 0,0-1 0 0 0,0 1 0 0 0,0-1 0 0 0,0 1 1 0 0,0 0-1 0 0,0-1 0 0 0,0 1 0 0 0,0 0 0 0 0,0-1 1 0 0,0 1-1 0 0,0 0 0 0 0,0 0 0 0 0,0 0 0 0 0,0 0 0 0 0,0 0 1 0 0,0 0-1 0 0,0 0 0 0 0,0 1 0 0 0,-2-1 0 0 0,-2 1-23 0 0,-1 0-1 0 0,1 1 0 0 0,0-1 0 0 0,0 1 0 0 0,-7 3 0 0 0,3 0-10 0 0,1 1 0 0 0,0 0 0 0 0,0 0-1 0 0,-9 10 1 0 0,-3 1-5 0 0,-7 6 39 0 0,-68 59-11 0 0,77-64 111 0 0,0 1 0 0 0,-28 38 0 0 0,42-50-61 0 0,-8 10 138 0 0,-18 36 1 0 0,27-49-152 0 0,1 1-1 0 0,1-1 1 0 0,-1 0 0 0 0,1 1-1 0 0,-1-1 1 0 0,1 1 0 0 0,1 0-1 0 0,-1-1 1 0 0,1 1 0 0 0,-1 0-1 0 0,1-1 1 0 0,1 1 0 0 0,-1 0-1 0 0,3 8 1 0 0,-2-10-14 0 0,0-1 0 0 0,0 1 1 0 0,1-1-1 0 0,-1 0 0 0 0,1 0 0 0 0,0 0 0 0 0,-1 0 1 0 0,1 0-1 0 0,0 0 0 0 0,0 0 0 0 0,1-1 1 0 0,-1 1-1 0 0,0 0 0 0 0,0-1 0 0 0,1 0 0 0 0,-1 0 1 0 0,1 0-1 0 0,-1 0 0 0 0,1 0 0 0 0,-1 0 1 0 0,1-1-1 0 0,3 1 0 0 0,7 1-39 0 0,0 0 0 0 0,0-1 0 0 0,16-2 0 0 0,-11 0-364 0 0,0 0 0 0 0,-1-2 0 0 0,29-7 0 0 0,-29 5-1125 0 0,0-1 0 0 0,0-1-1 0 0,0 0 1 0 0,-1-1 0 0 0,0-1 0 0 0,18-14-1 0 0,-24 16-436 0 0,19-9-1 0 0,-29 16 1921 0 0,2-1-813 0 0,-2 1 182 0 0,0 0 718 0 0,0 0 311 0 0,0 0 68 0 0,0 0 111 0 0,-5 23 2233 0 0,-1 0-1103 0 0,-13 14 1421 0 0,17-35-2106 0 0,2-2-78 0 0,0 0-375 0 0,-1 10 424 0 0,3-7 1943 0 0,4-4-2549 0 0,1 1-1 0 0,-1-1 0 0 0,0-1 1 0 0,0 1-1 0 0,0-1 1 0 0,0 0-1 0 0,7-3 1 0 0,44-25 1190 0 0,-13 6-781 0 0,1 0-481 0 0,-1-2 0 0 0,51-41-1 0 0,-27 19-235 0 0,-57 41-47 0 0,7-6-3 0 0,34-17 0 0 0,-47 27-8 0 0,1 1 0 0 0,0-1-1 0 0,0 1 1 0 0,0 1 0 0 0,0-1-1 0 0,0 1 1 0 0,0 0 0 0 0,0 0-1 0 0,1 1 1 0 0,11 0-1 0 0,-16 0 3 0 0,-2 0 7 0 0,1 0-1 0 0,0 0 1 0 0,-1 0-1 0 0,1 0 1 0 0,0 1-1 0 0,-1-1 1 0 0,1 0-1 0 0,-1 0 1 0 0,1 0-1 0 0,0 0 1 0 0,-1 1-1 0 0,1-1 1 0 0,-1 0-1 0 0,1 1 1 0 0,0-1-1 0 0,-1 0 1 0 0,1 1-1 0 0,-1-1 1 0 0,1 0-1 0 0,-1 1 1 0 0,1-1-1 0 0,0 2 1 0 0,9 17-41 0 0,-10-12 23 0 0,0-2 1 0 0,-1 13-29 0 0,0 0 0 0 0,-1 0-1 0 0,-1-1 1 0 0,-6 18-1 0 0,1 4 50 0 0,0-2 97 0 0,2-11-49 0 0,1-1 0 0 0,-1 28 0 0 0,6-46-39 0 0,0 0 1 0 0,0-1-1 0 0,0 1 0 0 0,1 0 0 0 0,0 0 1 0 0,0-1-1 0 0,1 1 0 0 0,0-1 1 0 0,0 1-1 0 0,0-1 0 0 0,1 0 1 0 0,6 11-1 0 0,-5-12-4 0 0,1 0 0 0 0,-1 0 0 0 0,1-1 0 0 0,0 0 0 0 0,0 0 0 0 0,0 0 0 0 0,1-1 0 0 0,-1 0 0 0 0,1 0 0 0 0,0 0 0 0 0,0 0 0 0 0,10 2 0 0 0,4 1-1323 0 0,1-2 0 0 0,32 5 0 0 0,-28-7-6285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1218 10591 0 0,'0'0'819'0'0,"0"0"-356"0"0,0 0 486 0 0,1-2 274 0 0,71-77 2975 0 0,29-49-1961 0 0,0-1-1190 0 0,209-237 126 0 0,17-2-890 0 0,-232 262-251 0 0,-86 98-28 0 0,-5 3-9 0 0,0 1 0 0 0,0-1 0 0 0,0 0 0 0 0,3-6 0 0 0,-6 10-95 0 0,-1 1 6 0 0,0 0 13 0 0,0 0-2 0 0,0 0-10 0 0,0 0-3 0 0,0 0 0 0 0,1 1 5 0 0,3 4 81 0 0,-1 0-1 0 0,0 0 1 0 0,0 1-1 0 0,-1-1 0 0 0,0 1 1 0 0,0-1-1 0 0,0 1 1 0 0,0 0-1 0 0,-1 0 0 0 0,0-1 1 0 0,0 13-1 0 0,0 8 2 0 0,-4 36 1 0 0,2-47 11 0 0,-16 153-43 0 0,1-25 8 0 0,-7 88 32 0 0,5-65 0 0 0,15-136 0 0 0,2 0 0 0 0,2 43 0 0 0,2-52 0 0 0,0-17 0 0 0,0-1 0 0 0,-3-2-31 0 0,0 0 1 0 0,1-1-1 0 0,-1 1 0 0 0,1 0 1 0 0,-1-1-1 0 0,0 1 0 0 0,1-1 1 0 0,0 1-1 0 0,-1 0 0 0 0,1-1 1 0 0,-1 1-1 0 0,1-1 0 0 0,0 0 1 0 0,-1 1-1 0 0,1-1 0 0 0,0 0 1 0 0,-1 1-1 0 0,1-1 0 0 0,0 0 1 0 0,0 0-1 0 0,-1 1 0 0 0,1-1 1 0 0,0 0-1 0 0,0 0 0 0 0,-1 0 1 0 0,1 0-1 0 0,1 0 0 0 0,0-1-336 0 0,1 1 1 0 0,0-1-1 0 0,-1 0 0 0 0,1 0 0 0 0,-1 0 1 0 0,4-2-1 0 0,-1 0-580 0 0,-3 2-5584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3223 0 0,'3'-1'240'0'0,"79"-44"10855"0"0,0-5-5168 0 0,25-13-4245 0 0,89-27-237 0 0,-82 42-2429 0 0,-93 39-181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1 343 8287 0 0,'14'62'904'0'0,"-9"-44"-569"0"0,0-1 1 0 0,1 1-1 0 0,1-1 0 0 0,0-1 0 0 0,18 29 0 0 0,-20-36-306 0 0,31 53 43 0 0,-36-62 13 0 0,1 1 0 0 0,-1 0 0 0 0,1 0-1 0 0,-1-1 1 0 0,1 1 0 0 0,-1 0 0 0 0,1-1-1 0 0,-1 1 1 0 0,1 0 0 0 0,-1-1 0 0 0,1 1-1 0 0,0-1 1 0 0,0 1 0 0 0,-1-1 0 0 0,1 1-1 0 0,0-1 1 0 0,0 0 0 0 0,-1 1 0 0 0,1-1-1 0 0,0 0 1 0 0,0 0 0 0 0,0 1 0 0 0,-1-1-1 0 0,1 0 1 0 0,0 0 0 0 0,0 0 0 0 0,0 0-1 0 0,0 0 1 0 0,0 0 0 0 0,-1 0 0 0 0,1-1-1 0 0,0 1 1 0 0,0 0 0 0 0,0 0 0 0 0,0-1-1 0 0,-1 1 1 0 0,1 0 0 0 0,0-1 0 0 0,0 1-1 0 0,-1-1 1 0 0,1 1 0 0 0,0-1 0 0 0,-1 1-1 0 0,1-1 1 0 0,1-1 0 0 0,0 0 308 0 0,0-1-1 0 0,0 1 1 0 0,0-1 0 0 0,0 0 0 0 0,0 0 0 0 0,0 0-1 0 0,-1 0 1 0 0,1-1 0 0 0,1-5 0 0 0,-1-4 44 0 0,-1 1 0 0 0,0-1 0 0 0,-1 0 0 0 0,-1 0 0 0 0,0 0-1 0 0,0 0 1 0 0,-5-17 0 0 0,3 16-288 0 0,1-1 0 0 0,0 1 0 0 0,1 0 0 0 0,0 0 0 0 0,3-24 0 0 0,1 20-149 0 0,0 0 0 0 0,1 0 0 0 0,1 1 0 0 0,1 0 0 0 0,8-18 0 0 0,-9 26 1 0 0,-1 1 0 0 0,2 0 0 0 0,-1 0-1 0 0,1 0 1 0 0,0 1 0 0 0,7-7 0 0 0,6-3-36 0 0,22-16 0 0 0,55-31-1971 0 0,-30 26-3094 0 0,-49 29-1042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523 182 4607 0 0,'1'2'208'0'0,"3"7"-9"0"0,2 14-97 0 0,-7-13 425 0 0,0-6 100 0 0,1-2 352 0 0,-1-1 1 0 0,1 1-1 0 0,-1-1 0 0 0,0 1 0 0 0,1-1 0 0 0,-1 1 1 0 0,0-1-1 0 0,0 1 0 0 0,0-1 0 0 0,-1 2 1 0 0,-4 0 448 0 0,0-15-1349 0 0,5 10-68 0 0,0-1-1 0 0,1 1 1 0 0,-1-1 0 0 0,0 0 0 0 0,1 0 0 0 0,-1 1 0 0 0,1-1 0 0 0,0-3 0 0 0,-1-4 24 0 0,-1-14-31 0 0,1 0 1 0 0,2-40-1 0 0,-1 52-205 0 0,-1-24 0 0 0,1 33 162 0 0,-1 0 0 0 0,1 1 1 0 0,-1-1-1 0 0,1 0 1 0 0,-1 1-1 0 0,0-1 1 0 0,0 1-1 0 0,0-1 0 0 0,0 1 1 0 0,0-1-1 0 0,0 1 1 0 0,-1 0-1 0 0,1-1 0 0 0,-4-2 1 0 0,1 4-397 0 0,-4 3 231 0 0,0 1 0 0 0,0 0 1 0 0,1 0-1 0 0,-1 0 0 0 0,1 1 0 0 0,0 0 0 0 0,0 0 0 0 0,0 1 0 0 0,-9 8 0 0 0,-7 9-278 0 0,-24 28 0 0 0,24-24 141 0 0,-10 8 111 0 0,-112 131-540 0 0,123-136 910 0 0,1 0 0 0 0,1 2-1 0 0,2 0 1 0 0,-15 34 0 0 0,21-29 671 0 0,11-33-301 0 0,4-1 40 0 0,1-1-463 0 0,-1 0 0 0 0,1 1 0 0 0,0-1 0 0 0,-1-1 0 0 0,1 1 1 0 0,0 0-1 0 0,-1-1 0 0 0,1 0 0 0 0,0 0 0 0 0,0 0 0 0 0,-1 0 1 0 0,1-1-1 0 0,0 1 0 0 0,0-1 0 0 0,-1 0 0 0 0,1 0 0 0 0,4-2 1 0 0,9-4 224 0 0,0-1 0 0 0,21-13 0 0 0,-25 13-131 0 0,174-104 931 0 0,-38 22-866 0 0,-110 65-194 0 0,-17 12-137 0 0,45-23 0 0 0,-65 35-20 0 0,-2 1-75 0 0,0 0-39 0 0,0 0-5 0 0,0 3 171 0 0,-1 1-1 0 0,0-1 1 0 0,-1 0 0 0 0,1 0-1 0 0,-1 0 1 0 0,1 0 0 0 0,-1 0-1 0 0,0 0 1 0 0,0 0 0 0 0,0 0-1 0 0,-4 3 1 0 0,4-3-3 0 0,-23 25-100 0 0,14-16 231 0 0,0 1 1 0 0,-13 20 0 0 0,10-12 220 0 0,8-12 45 0 0,-11 21 1 0 0,17-28-242 0 0,0-2-18 0 0,0 3-2 0 0,0 8 0 0 0,-1 0-180 0 0,1-9-218 0 0,0 0 1 0 0,0 0-1 0 0,0 0 1 0 0,0 0 0 0 0,0 0-1 0 0,1 1 1 0 0,-1-1-1 0 0,1 0 1 0 0,1 3 0 0 0,3 10-5617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8751 0 0,'0'0'674'0'0,"0"0"-96"0"0,0 0 1226 0 0,0 0 586 0 0,0 0 118 0 0,0 0-266 0 0,0 0-1191 0 0,0 0-526 0 0,0 0-107 0 0,0 0-56 0 0,0 0-136 0 0,0 0-60 0 0,0 0-7 0 0,0 0-15 0 0,2-2-39 0 0,7-15-54 0 0,0 2 1 0 0,2-1-1 0 0,0 1 0 0 0,22-22 0 0 0,61-49 157 0 0,-87 80-216 0 0,0 1-1 0 0,0 0 1 0 0,1 0-1 0 0,0 0 1 0 0,0 1-1 0 0,0 0 1 0 0,1 1 0 0 0,10-4-1 0 0,-16 7 6 0 0,0-1 1 0 0,1 0-1 0 0,-1 1 0 0 0,0-1 0 0 0,0 1 0 0 0,0 0 0 0 0,0 0 1 0 0,1 1-1 0 0,-1-1 0 0 0,0 1 0 0 0,0-1 0 0 0,0 1 1 0 0,0 0-1 0 0,0 0 0 0 0,0 0 0 0 0,0 1 0 0 0,0-1 0 0 0,0 1 1 0 0,-1-1-1 0 0,1 1 0 0 0,-1 0 0 0 0,1 0 0 0 0,-1 0 1 0 0,1 0-1 0 0,-1 1 0 0 0,3 4 0 0 0,-1-1-2 0 0,0 0 0 0 0,-1 0-1 0 0,1 1 1 0 0,-1-1 0 0 0,-1 1-1 0 0,0 0 1 0 0,0 0 0 0 0,0 0-1 0 0,-1 0 1 0 0,1 0 0 0 0,-1 13-1 0 0,-1-6-43 0 0,-1 0-1 0 0,0 0 0 0 0,-1 0 0 0 0,-8 27 0 0 0,8-34-3 0 0,0-1 1 0 0,-1 1-1 0 0,1-1 1 0 0,-1 0-1 0 0,-7 10 1 0 0,1-3-98 0 0,-1-1 0 0 0,-14 13 1 0 0,22-23-107 0 0,2-2-723 0 0,1-2-307 0 0,5-7-60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170 335 8719 0 0,'0'3'399'0'0,"-11"23"-60"0"0,-15 29 1 0 0,22-49 139 0 0,1 0 1 0 0,-1-1 0 0 0,-1 1 0 0 0,1-1 0 0 0,-1 0-1 0 0,-9 8 1 0 0,13-12 504 0 0,-4-1-448 0 0,0 0-1 0 0,1 0 1 0 0,-1-1 0 0 0,1 0-1 0 0,-1 0 1 0 0,1 0-1 0 0,0 0 1 0 0,-1-1 0 0 0,-7-3-1 0 0,10 3-406 0 0,-1 1-1 0 0,0-1 1 0 0,0-1-1 0 0,1 1 1 0 0,0 0-1 0 0,-1-1 1 0 0,1 1-1 0 0,0-1 1 0 0,0 1 0 0 0,0-1-1 0 0,0 0 1 0 0,1 0-1 0 0,-1 0 1 0 0,-1-5-1 0 0,2 3-36 0 0,-1 0 0 0 0,1 0 0 0 0,1-1-1 0 0,-1 1 1 0 0,1 0 0 0 0,0-1 0 0 0,0 1 0 0 0,0 0-1 0 0,2-11 1 0 0,0 8-46 0 0,0-1 1 0 0,1 0-1 0 0,0 0 0 0 0,0 1 1 0 0,5-9-1 0 0,3-1-97 0 0,0 0 1 0 0,2 1-1 0 0,0 1 0 0 0,0 0 0 0 0,2 0 0 0 0,0 2 0 0 0,1 0 1 0 0,32-23-1 0 0,-21 20-23 0 0,1 1 0 0 0,0 1 1 0 0,1 2-1 0 0,0 0 0 0 0,37-9 0 0 0,-35 14 74 0 0,0 1 0 0 0,1 2 0 0 0,44-2 0 0 0,-59 8 0 0 0,-16 0 0 0 0,0-1 0 0 0,0 0 0 0 0,0 1 0 0 0,0-1 0 0 0,0 1 0 0 0,1-1 0 0 0,-1 1 0 0 0,0-1 0 0 0,0 1 0 0 0,0 0 0 0 0,1 1 0 0 0,-1-1 3 0 0,0 1 1 0 0,0-1-1 0 0,0 1 0 0 0,0-1 0 0 0,-1 1 1 0 0,1-1-1 0 0,-1 1 0 0 0,1-1 0 0 0,-1 1 1 0 0,1 0-1 0 0,-1-1 0 0 0,0 1 0 0 0,0 0 1 0 0,0-1-1 0 0,0 1 0 0 0,0 0 0 0 0,0-1 1 0 0,0 1-1 0 0,0 0 0 0 0,-1-1 1 0 0,1 1-1 0 0,-1-1 0 0 0,1 1 0 0 0,-2 1 1 0 0,-1 5 29 0 0,-1 0 1 0 0,-1 0-1 0 0,-5 9 1 0 0,9-17-34 0 0,-12 19 43 0 0,-2-1-1 0 0,0 0 1 0 0,-1-1-1 0 0,-30 25 1 0 0,-81 50 262 0 0,27-21-191 0 0,-15 20-1219 0 0,113-89-124 0 0,2-2-357 0 0,0 0-954 0 0,0 0-3544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12895 0 0,'0'0'998'0'0,"0"0"-450"0"0,0 0 556 0 0,-1 3 308 0 0,0 4-810 0 0,0 0 0 0 0,-1 0 0 0 0,0 0 0 0 0,-4 9 0 0 0,-27 49-265 0 0,18-40-164 0 0,-216 370-99 0 0,201-351-285 0 0,2 2 0 0 0,2 0-1 0 0,-22 56 1 0 0,40-77-636 0 0,7-7-37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27 5983 0 0,'0'0'464'0'0,"1"-2"-305"0"0,5-5 118 0 0,-4 5 313 0 0,0 0-1 0 0,0 0 0 0 0,0 1 0 0 0,0-1 0 0 0,0 0 0 0 0,3-1 0 0 0,-1 1 342 0 0,-2 1 817 0 0,-2 1-708 0 0,0 0-308 0 0,0 0-57 0 0,0 0-41 0 0,0 7-137 0 0,0-4-387 0 0,0 1 0 0 0,0-1-1 0 0,0 1 1 0 0,0-1 0 0 0,-1 1 0 0 0,0-1-1 0 0,1 1 1 0 0,-1-1 0 0 0,0 1 0 0 0,-1-1 0 0 0,1 0-1 0 0,-2 4 1 0 0,-26 37 387 0 0,-5 10-86 0 0,-91 191-259 0 0,7-50-109 0 0,67-116-522 0 0,48-72-521 0 0,5-5 337 0 0,12-8-2 0 0,20-16-463 0 0,-12 5-939 0 0,0-1 0 0 0,23-25 0 0 0,-16 11-2120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267 351 5983 0 0,'0'0'274'0'0,"0"-2"-6"0"0,0-21 64 0 0,0 11 837 0 0,0 10 406 0 0,0 2 79 0 0,0 0-128 0 0,0 0-585 0 0,-1-3-261 0 0,-1-7-52 0 0,1 7-29 0 0,1 3-81 0 0,0 0-35 0 0,0 0-10 0 0,-4-14 1878 0 0,5 12-2310 0 0,-1 0-1 0 0,0 0 1 0 0,1 1 0 0 0,0-1-1 0 0,-1 0 1 0 0,1 0 0 0 0,0 1 0 0 0,0-1-1 0 0,-1 1 1 0 0,1-1 0 0 0,1 1 0 0 0,-1-1-1 0 0,0 1 1 0 0,0 0 0 0 0,0-1-1 0 0,1 1 1 0 0,-1 0 0 0 0,1 0 0 0 0,1-1-1 0 0,7-5 126 0 0,20-9-1 0 0,-17 9 3 0 0,75-40 306 0 0,172-81 42 0 0,-230 116-454 0 0,51-11 0 0 0,-65 19-45 0 0,0 1 1 0 0,1 1 0 0 0,-1 1 0 0 0,0 0-1 0 0,18 2 1 0 0,-29 0-17 0 0,-1-1 0 0 0,1 1 0 0 0,0 0 0 0 0,0 1 0 0 0,-1-1 0 0 0,1 1 0 0 0,-1 0 0 0 0,1 0 0 0 0,-1 0-1 0 0,0 1 1 0 0,0 0 0 0 0,0-1 0 0 0,7 7 0 0 0,-10-7-1 0 0,1 0 0 0 0,0 0 0 0 0,-1 0 0 0 0,1 0 0 0 0,-1 0 0 0 0,0 0 0 0 0,0 1 0 0 0,0-1 0 0 0,0 0 0 0 0,0 0 0 0 0,0 1 0 0 0,-1-1 0 0 0,1 1 0 0 0,-1-1 0 0 0,0 1 0 0 0,1-1 0 0 0,-1 1 0 0 0,0-1 0 0 0,0 1-1 0 0,-1-1 1 0 0,1 0 0 0 0,-1 1 0 0 0,1-1 0 0 0,-1 1 0 0 0,0-1 0 0 0,1 0 0 0 0,-1 1 0 0 0,-2 1 0 0 0,-1 3 5 0 0,0 0 1 0 0,-1 0-1 0 0,0 0 0 0 0,-1-1 1 0 0,1 0-1 0 0,-1 0 0 0 0,-11 8 1 0 0,-49 32 88 0 0,62-44-92 0 0,-138 75-3 0 0,75-44-225 0 0,-146 75-638 0 0,59-34 660 0 0,149-71 194 0 0,-3 1-8 0 0,1-1 0 0 0,-1 0 1 0 0,-11 4-1 0 0,17-7-87 0 0,2 0-15 0 0,0 0 6 0 0,25 0-43 0 0,0-1 0 0 0,46-8-1 0 0,17-5 183 0 0,18-4 25 0 0,-72 11-36 0 0,0 3-1 0 0,53-2 1 0 0,-79 5-15 0 0,-5 1-2 0 0,0 0 1 0 0,0 0 0 0 0,0 0-1 0 0,0 1 1 0 0,0-1-1 0 0,0 1 1 0 0,0-1-1 0 0,-1 1 1 0 0,1 0-1 0 0,0 0 1 0 0,0 0-1 0 0,-1 1 1 0 0,1-1 0 0 0,0 1-1 0 0,-1-1 1 0 0,4 4-1 0 0,-3-2-3 0 0,0 0 0 0 0,-1 0 0 0 0,1 1 0 0 0,-1-1 0 0 0,0 0 0 0 0,0 1 0 0 0,0 0 0 0 0,0-1 0 0 0,-1 1 0 0 0,3 8 1 0 0,-2-1-6 0 0,0 1 0 0 0,-1 0 0 0 0,0 0 0 0 0,-1 0 0 0 0,0 0 0 0 0,-1 0 0 0 0,-3 15 0 0 0,3-17 25 0 0,-2-1 0 0 0,1 0 0 0 0,-1 0 0 0 0,-1 0 0 0 0,0-1 0 0 0,0 1 0 0 0,-1-1 0 0 0,0 0 0 0 0,-6 9 0 0 0,1-5 37 0 0,0-1 1 0 0,-1 0-1 0 0,0-1 1 0 0,0 0-1 0 0,-15 9 1 0 0,-12 4 103 0 0,-1-2 0 0 0,-75 31 1 0 0,113-52-156 0 0,-105 49 42 0 0,69-30-79 0 0,-1-2 0 0 0,-1-1-1 0 0,-66 17 1 0 0,77-26 38 0 0,11-3-2 0 0,-31 4 0 0 0,44-7 2 0 0,0-1 0 0 0,0 0 0 0 0,-1 0 0 0 0,1 0 0 0 0,0-1 0 0 0,-1 0-1 0 0,1 1 1 0 0,0-1 0 0 0,0-1 0 0 0,0 1 0 0 0,0-1 0 0 0,-5-2 0 0 0,9 3 2 0 0,-1 1-1 0 0,1-1 1 0 0,-1 0 0 0 0,1 1 0 0 0,0-1 0 0 0,-1 0 0 0 0,1 0-1 0 0,0 1 1 0 0,0-1 0 0 0,0 0 0 0 0,0 0 0 0 0,0 0-1 0 0,-1 1 1 0 0,1-1 0 0 0,1 0 0 0 0,-1 0 0 0 0,0-1 0 0 0,0 0-1 0 0,0-2-130 0 0,0-1 1 0 0,0 0-1 0 0,0 1 0 0 0,0-1 0 0 0,1 0 0 0 0,0 1 0 0 0,0-1 1 0 0,0 1-1 0 0,0-1 0 0 0,1 1 0 0 0,0 0 0 0 0,0 0 0 0 0,0-1 1 0 0,0 1-1 0 0,6-7 0 0 0,6-6-1011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410 272 3679 0 0,'6'11'133'0'0,"6"8"8690"0"0,-9-14-7932 0 0,-1-3 148 0 0,-2-2-283 0 0,0 0-127 0 0,28 0 904 0 0,-26 0-1425 0 0,1-1-21 0 0,1-1-76 0 0,0 1 1 0 0,-1-1 0 0 0,1 0-1 0 0,0 0 1 0 0,-1-1-1 0 0,1 1 1 0 0,-1-1 0 0 0,0 0-1 0 0,0 0 1 0 0,0 0-1 0 0,0 0 1 0 0,0 0-1 0 0,-1-1 1 0 0,1 1 0 0 0,2-7-1 0 0,2-4 2 0 0,0 0-1 0 0,-1-1 0 0 0,-1 0 0 0 0,0 0 1 0 0,-1-1-1 0 0,-1 1 0 0 0,0-1 1 0 0,-1 0-1 0 0,-1 0 0 0 0,0 0 1 0 0,-1 0-1 0 0,-5-29 0 0 0,5 43-49 0 0,-1 0 1 0 0,1 0-1 0 0,-1 0 0 0 0,1 0 0 0 0,-1 0 0 0 0,0 1 1 0 0,0-1-1 0 0,0 0 0 0 0,0 1 0 0 0,0-1 0 0 0,-2-2 1 0 0,1 2-43 0 0,1 1 61 0 0,1 1-1 0 0,-1 0 1 0 0,0-1-1 0 0,1 1 0 0 0,-1 0 1 0 0,0-1-1 0 0,1 1 1 0 0,-1 0-1 0 0,0 0 1 0 0,0 0-1 0 0,1 0 0 0 0,-1-1 1 0 0,0 1-1 0 0,0 0 1 0 0,1 0-1 0 0,-1 0 1 0 0,0 1-1 0 0,0-1 0 0 0,0 0 1 0 0,-1 0-39 0 0,-2 0 16 0 0,0 1 0 0 0,0-1 0 0 0,0 1-1 0 0,1 0 1 0 0,-1 0 0 0 0,0 0 0 0 0,1 1 0 0 0,-1-1-1 0 0,-4 3 1 0 0,-30 22-225 0 0,28-19 206 0 0,-28 22-66 0 0,2 3 0 0 0,0 0 0 0 0,-60 75 1 0 0,-75 125 122 0 0,162-220 3 0 0,0 1 0 0 0,1 0 0 0 0,1 1 0 0 0,0 0 0 0 0,1 0 0 0 0,-8 27 0 0 0,13-39 6 0 0,1 0 0 0 0,0 0 0 0 0,0 0-1 0 0,0 0 1 0 0,0 0 0 0 0,0 0 0 0 0,0 0-1 0 0,0 0 1 0 0,1 0 0 0 0,-1 0 0 0 0,1 0 0 0 0,-1 0-1 0 0,1 0 1 0 0,0 0 0 0 0,0 0 0 0 0,0 0-1 0 0,0 0 1 0 0,0-1 0 0 0,0 1 0 0 0,0 0 0 0 0,1-1-1 0 0,-1 1 1 0 0,1-1 0 0 0,-1 1 0 0 0,1-1-1 0 0,-1 0 1 0 0,1 0 0 0 0,0 1 0 0 0,0-1 0 0 0,0 0-1 0 0,3 1 1 0 0,2 1 43 0 0,0-1-1 0 0,1 1 0 0 0,-1-1 1 0 0,1-1-1 0 0,0 1 0 0 0,0-1 1 0 0,9-1-1 0 0,7 0 63 0 0,0-2 1 0 0,0 0-1 0 0,0-2 0 0 0,0 0 0 0 0,0-2 0 0 0,24-9 0 0 0,0-3 90 0 0,82-45-1 0 0,-99 45-261 0 0,-1-1 0 0 0,0-1 0 0 0,34-32 0 0 0,-60 49 24 0 0,-1 0-1 0 0,-1 0 1 0 0,1 0 0 0 0,0-1-1 0 0,-1 1 1 0 0,1-1 0 0 0,1-3-1 0 0,0-6-82 0 0,-4 11 127 0 0,0 1 0 0 0,0-1-1 0 0,0 1 1 0 0,0-1 0 0 0,0 1-1 0 0,-1-1 1 0 0,1 1 0 0 0,0-1-1 0 0,-1 1 1 0 0,1-1 0 0 0,-1 1-1 0 0,1-1 1 0 0,-1 1-1 0 0,0 0 1 0 0,0-1 0 0 0,0 1-1 0 0,1 0 1 0 0,-1 0 0 0 0,-2-3-1 0 0,0 3 59 0 0,1-1 1 0 0,0 1-1 0 0,0 0 0 0 0,-1-1 0 0 0,1 1 0 0 0,-1 0 0 0 0,1 0 0 0 0,-1 0 0 0 0,1 1 0 0 0,-5-2 0 0 0,-4 1 175 0 0,0 1 0 0 0,0 0 0 0 0,0 0-1 0 0,-14 2 1 0 0,22-2-204 0 0,-1 1-1 0 0,1-1 1 0 0,-1 1-1 0 0,1 0 1 0 0,0-1-1 0 0,0 2 0 0 0,-1-1 1 0 0,1 0-1 0 0,0 0 1 0 0,0 1-1 0 0,0 0 1 0 0,0 0-1 0 0,0 0 1 0 0,1 0-1 0 0,-1 0 1 0 0,0 0-1 0 0,1 1 1 0 0,0-1-1 0 0,0 1 1 0 0,-1 0-1 0 0,2-1 0 0 0,-1 1 1 0 0,0 0-1 0 0,-2 6 1 0 0,2-3-14 0 0,0 1 0 0 0,0-1 0 0 0,1 1 0 0 0,0-1 0 0 0,0 1 0 0 0,1-1 0 0 0,-1 1 0 0 0,2 0-1 0 0,-1-1 1 0 0,1 1 0 0 0,0-1 0 0 0,2 11 0 0 0,0-8-421 0 0,-1 0-1 0 0,2-1 0 0 0,-1 1 0 0 0,1-1 1 0 0,0 1-1 0 0,1-1 0 0 0,0 0 1 0 0,8 10-1 0 0,-2-6-5679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34 730 10855 0 0,'0'0'496'0'0,"0"0"-12"0"0,0 0-153 0 0,-1-2 490 0 0,-6-15 846 0 0,0 0-1 0 0,-7-30 0 0 0,13 40-1450 0 0,0-1 0 0 0,0 1-1 0 0,0-1 1 0 0,1 0 0 0 0,0 1-1 0 0,1-1 1 0 0,-1 1 0 0 0,2-1 0 0 0,2-12-1 0 0,7-12 106 0 0,2 2-1 0 0,1-1 1 0 0,1 2 0 0 0,1 0-1 0 0,2 1 1 0 0,1 0 0 0 0,43-47-1 0 0,-14 25-679 0 0,1 3-1 0 0,103-75 1 0 0,-150 121 340 0 0,7-7-271 0 0,0 1-1 0 0,1 1 0 0 0,0 0 1 0 0,0 0-1 0 0,0 1 0 0 0,1 0 1 0 0,-1 1-1 0 0,16-4 0 0 0,-24 7 148 0 0,0 1-1 0 0,0 0 0 0 0,-1-1 1 0 0,1 1-1 0 0,0 0 0 0 0,0 0 1 0 0,-1 0-1 0 0,1 1 0 0 0,0-1 1 0 0,0 0-1 0 0,0 1 0 0 0,-1-1 1 0 0,1 1-1 0 0,0-1 0 0 0,-1 1 1 0 0,1 0-1 0 0,-1 0 0 0 0,1-1 1 0 0,-1 1-1 0 0,1 0 0 0 0,-1 1 1 0 0,1-1-1 0 0,-1 0 1 0 0,0 0-1 0 0,0 1 0 0 0,0-1 1 0 0,0 0-1 0 0,0 1 0 0 0,0-1 1 0 0,2 3-1 0 0,3 16-1943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94 316 7831 0 0,'0'0'603'0'0,"1"2"-396"0"0,0 7 118 0 0,-1-8-46 0 0,0 0-1 0 0,0 0 1 0 0,1 0 0 0 0,-1 0 0 0 0,0 0-1 0 0,1 0 1 0 0,-1 0 0 0 0,1 0-1 0 0,-1 0 1 0 0,1 0 0 0 0,0 0 0 0 0,-1 0-1 0 0,1-1 1 0 0,0 1 0 0 0,-1 0-1 0 0,1 0 1 0 0,0-1 0 0 0,0 1 0 0 0,0-1-1 0 0,1 2 1 0 0,-2-2-256 0 0,5 2 386 0 0,-1 1 1 0 0,1-1-1 0 0,0 0 1 0 0,0 0-1 0 0,0 0 0 0 0,0-1 1 0 0,0 1-1 0 0,0-1 1 0 0,0-1-1 0 0,0 1 0 0 0,8-1 1 0 0,1 0-49 0 0,0 0 0 0 0,1-1 0 0 0,16-4 0 0 0,51-17 583 0 0,-75 20-899 0 0,1-1 0 0 0,-1 1 0 0 0,0-2-1 0 0,0 1 1 0 0,0-1 0 0 0,0 0 0 0 0,7-6 0 0 0,42-38 95 0 0,-51 43-129 0 0,0-1 1 0 0,0 1-1 0 0,-1-1 0 0 0,1 0 1 0 0,-1 0-1 0 0,-1 0 0 0 0,1 0 1 0 0,3-10-1 0 0,-6 13-46 0 0,0 0 0 0 0,0 0 1 0 0,0 0-1 0 0,0-1 0 0 0,-1 1 0 0 0,0 0 1 0 0,1 0-1 0 0,-1-1 0 0 0,0 1 0 0 0,-1 0 1 0 0,1-1-1 0 0,-1 1 0 0 0,1 0 0 0 0,-1 0 0 0 0,0 0 1 0 0,0-1-1 0 0,0 1 0 0 0,-1 0 0 0 0,1 0 1 0 0,-3-3-1 0 0,-4-6-172 0 0,-1 1 1 0 0,0 0 0 0 0,0 0-1 0 0,-2 1 1 0 0,1 1-1 0 0,-1-1 1 0 0,0 2-1 0 0,-1-1 1 0 0,0 2 0 0 0,-26-13-1 0 0,34 19 167 0 0,-1-1-1 0 0,1 2 1 0 0,-1-1 0 0 0,1 0-1 0 0,-1 1 1 0 0,1 0 0 0 0,-1 0-1 0 0,0 0 1 0 0,1 1 0 0 0,-1 0-1 0 0,1-1 1 0 0,-1 2 0 0 0,1-1-1 0 0,-1 0 1 0 0,1 1-1 0 0,0 0 1 0 0,0 0 0 0 0,0 0-1 0 0,-7 5 1 0 0,-3 3 0 0 0,-1 1 0 0 0,2 1-1 0 0,-23 23 1 0 0,21-18 40 0 0,1 0 0 0 0,1 2 0 0 0,-16 27 0 0 0,-25 65 0 0 0,44-88 0 0 0,1 0-1 0 0,2 1 0 0 0,1 0 1 0 0,0 0-1 0 0,2 0 0 0 0,-2 37 1 0 0,5-47 1 0 0,2-1 0 0 0,0 1 0 0 0,0-1 1 0 0,1 1-1 0 0,7 22 0 0 0,-6-27 4 0 0,0-1 0 0 0,1 0 0 0 0,0 0 0 0 0,0 0 0 0 0,1 0 0 0 0,0-1 0 0 0,0 1 1 0 0,1-1-1 0 0,9 9 0 0 0,-10-12-6 0 0,0 0 1 0 0,0 0-1 0 0,1-1 1 0 0,-1 0-1 0 0,1 0 1 0 0,0 0-1 0 0,0-1 1 0 0,0 0-1 0 0,0 0 1 0 0,0 0-1 0 0,1-1 1 0 0,-1 0-1 0 0,0 0 1 0 0,1-1-1 0 0,-1 0 1 0 0,0 0-1 0 0,13-2 1 0 0,7-1-86 0 0,0-2 1 0 0,49-17 0 0 0,-71 21 71 0 0,139-53-854 0 0,-100 34-1227 0 0,48-29 1 0 0,-55 25 408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9 5983 0 0,'-40'-8'2487'0'0,"39"8"-2086"0"0,0 0 0 0 0,-1 0 0 0 0,1 0 0 0 0,0 0 0 0 0,0 0 0 0 0,0 1 0 0 0,0-1 0 0 0,0 0-1 0 0,-1 1 1 0 0,1-1 0 0 0,0 1 0 0 0,-1 0 0 0 0,-18 14 2267 0 0,19-14-2595 0 0,-5 5 116 0 0,1 1-1 0 0,-1 0 0 0 0,1 0 1 0 0,1 0-1 0 0,0 0 1 0 0,0 1-1 0 0,-5 12 0 0 0,-1 3-55 0 0,-19 48 227 0 0,19-42-216 0 0,0 2 225 0 0,-7 41 0 0 0,10-38-125 0 0,-16 59-66 0 0,18-82-2347 0 0,4-9 842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25 13823 0 0,'17'-7'562'0'0,"-10"4"-381"0"0,0 0 1 0 0,1 0-1 0 0,-1 1 1 0 0,1-1-1 0 0,10 0 1 0 0,-16 3 538 0 0,-2 0 249 0 0,0 0 45 0 0,0 0-129 0 0,-21 0-548 0 0,1 2-337 0 0,1 2 0 0 0,-35 10 0 0 0,14-2 0 0 0,8-5 0 0 0,12-3 0 0 0,1 1 0 0 0,0 0 0 0 0,0 2 0 0 0,0 0 0 0 0,-27 15 0 0 0,34-15 0 0 0,8-5 0 0 0,1 0 0 0 0,-1 0 0 0 0,1 1 0 0 0,-1-1 0 0 0,1 1 0 0 0,0-1 0 0 0,0 1 0 0 0,-3 4 0 0 0,2 2 0 0 0,5 3 0 0 0,5-1 0 0 0,-2-7 1 0 0,1 0 0 0 0,0 1 0 0 0,0-2 1 0 0,0 1-1 0 0,0-1 0 0 0,11 5 0 0 0,37 13-55 0 0,-18-8-286 0 0,11 4-440 0 0,27 12-6 0 0,-54-19 774 0 0,-6-5 11 0 0,-1 1 0 0 0,0 1 1 0 0,0 0-1 0 0,-1 1 1 0 0,16 13-1 0 0,21 23 105 0 0,-26-26 50 0 0,-2 1 1 0 0,0 1-1 0 0,-1 1 1 0 0,20 29-1 0 0,-37-47-13 0 0,3 4 20 0 0,-1 0 0 0 0,1 1-1 0 0,-1-1 1 0 0,-1 1 0 0 0,4 10 0 0 0,-6-16-161 0 0,-1 0 0 0 0,1 0 1 0 0,-1 0-1 0 0,0 0 0 0 0,0 0 1 0 0,0 0-1 0 0,0 0 1 0 0,0 0-1 0 0,0-1 0 0 0,0 1 1 0 0,-1 0-1 0 0,1 0 0 0 0,-1 0 1 0 0,1 0-1 0 0,-1 0 0 0 0,0 0 1 0 0,0-1-1 0 0,0 1 1 0 0,0 0-1 0 0,0-1 0 0 0,0 1 1 0 0,0-1-1 0 0,-1 1 0 0 0,1-1 1 0 0,0 1-1 0 0,-1-1 0 0 0,1 0 1 0 0,-4 2-1 0 0,-1 1 177 0 0,-1-1 0 0 0,-1 1-1 0 0,1-1 1 0 0,0-1 0 0 0,-1 0 0 0 0,0 0-1 0 0,-15 2 1 0 0,-9 2 292 0 0,15-2-503 0 0,-35 10-581 0 0,-75 8 0 0 0,109-21-6532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4607 0 0,'0'0'200'0'0,"3"-14"48"0"0,-4-4-248 0 0,-1 7 0 0 0,2 11 0 0 0,0 0-2000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371 437 11975 0 0,'-8'8'282'0'0,"-1"-1"-1"0"0,-1-1 1 0 0,1 0-1 0 0,-1 0 0 0 0,-18 7 1 0 0,-15 10 1435 0 0,25-12-1361 0 0,-1-1 1 0 0,0 0 0 0 0,-1-2 0 0 0,0 0 0 0 0,0-1 0 0 0,0-2-1 0 0,-27 5 1 0 0,40-9-312 0 0,0-1-1 0 0,0 0 1 0 0,0 0 0 0 0,-1-1-1 0 0,1 1 1 0 0,-11-4-1 0 0,18 4-25 0 0,-1-1 0 0 0,0 1 0 0 0,1 0 0 0 0,-1 0-1 0 0,1-1 1 0 0,-1 1 0 0 0,1 0 0 0 0,-1-1 0 0 0,1 1-1 0 0,-1 0 1 0 0,1-1 0 0 0,0 1 0 0 0,-1-1 0 0 0,1 1 0 0 0,-1-1-1 0 0,1 1 1 0 0,0-1 0 0 0,0 1 0 0 0,-1-1 0 0 0,1 1 0 0 0,0-1-1 0 0,0 1 1 0 0,-1-1 0 0 0,1 0 0 0 0,0 1 0 0 0,0-1 0 0 0,0 1-1 0 0,0-1 1 0 0,0 1 0 0 0,0-1 0 0 0,0 0 0 0 0,0 1 0 0 0,0-1-1 0 0,0 1 1 0 0,1-2 0 0 0,7-21 428 0 0,-7 20-392 0 0,7-10 50 0 0,0 0-1 0 0,0 0 0 0 0,1 1 1 0 0,0 0-1 0 0,1 1 0 0 0,17-14 1 0 0,-8 6-97 0 0,179-171 40 0 0,-162 160-82 0 0,1 2 0 0 0,2 1 0 0 0,75-39 0 0 0,-111 65 32 0 0,106-47 175 0 0,-97 44-81 0 0,0 0-1 0 0,1 1 1 0 0,-1 0-1 0 0,1 1 1 0 0,0 1 0 0 0,0 0-1 0 0,15 1 1 0 0,-26 0-64 0 0,1 0 1 0 0,-1 0-1 0 0,0 1 1 0 0,0-1-1 0 0,1 1 1 0 0,-1-1-1 0 0,0 1 1 0 0,0 0-1 0 0,0 0 1 0 0,0 0-1 0 0,0 0 1 0 0,0 0-1 0 0,0 0 1 0 0,0 1-1 0 0,-1-1 1 0 0,1 1-1 0 0,0-1 1 0 0,-1 1 0 0 0,1-1-1 0 0,-1 1 1 0 0,1 0-1 0 0,-1 0 1 0 0,0 0-1 0 0,0 0 1 0 0,0 0-1 0 0,1 4 1 0 0,0-2 1 0 0,-1 1 0 0 0,-1 0 0 0 0,1 0 1 0 0,-1-1-1 0 0,1 1 0 0 0,-1 0 1 0 0,-1 0-1 0 0,1 0 0 0 0,-1-1 1 0 0,0 1-1 0 0,-2 7 0 0 0,-5 14 11 0 0,-2-1 1 0 0,0 0-1 0 0,-18 28 0 0 0,11-15-27 0 0,11-26-15 0 0,1 0 0 0 0,-10 14 0 0 0,-4 1-110 0 0,-23 36-728 0 0,37-53 594 0 0,0-1-1 0 0,0 1 0 0 0,1 1 0 0 0,-5 17 1 0 0,7-14-1383 0 0,3-1-70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416 460 16959 0 0,'0'0'778'0'0,"-1"4"-20"0"0,-3 4-779 0 0,-3 9 264 0 0,-1 0-1 0 0,-1-1 0 0 0,0 0 1 0 0,-16 19-1 0 0,22-31-185 0 0,0 0 1 0 0,-1-1 0 0 0,1 1-1 0 0,-1-1 1 0 0,0 1-1 0 0,0-1 1 0 0,-1-1-1 0 0,1 1 1 0 0,0-1 0 0 0,-1 1-1 0 0,0-1 1 0 0,1 0-1 0 0,-1-1 1 0 0,0 1-1 0 0,0-1 1 0 0,0 0 0 0 0,0 0-1 0 0,0-1 1 0 0,0 1-1 0 0,0-1 1 0 0,-6-1 0 0 0,-8-1 58 0 0,0-2 1 0 0,0 0 0 0 0,0-1-1 0 0,1-1 1 0 0,0-1 0 0 0,0 0-1 0 0,1-1 1 0 0,0-1 0 0 0,-19-14-1 0 0,32 20-105 0 0,0 0 0 0 0,0 0 0 0 0,0-1-1 0 0,1 0 1 0 0,-1 0 0 0 0,1 0 0 0 0,0 0 0 0 0,0 0-1 0 0,0 0 1 0 0,1-1 0 0 0,0 0 0 0 0,0 1 0 0 0,0-1 0 0 0,0 0-1 0 0,1 0 1 0 0,0 0 0 0 0,0 0 0 0 0,0 0 0 0 0,0 0-1 0 0,1 0 1 0 0,0-1 0 0 0,0 1 0 0 0,1 0 0 0 0,-1 0 0 0 0,1 0-1 0 0,2-6 1 0 0,2-7-66 0 0,0 0-1 0 0,2 0 0 0 0,1 1 1 0 0,11-21-1 0 0,45-62-338 0 0,-47 78 221 0 0,0 1-1 0 0,1 1 1 0 0,0 0-1 0 0,38-29 0 0 0,-44 40 124 0 0,0 0 0 0 0,1 1 0 0 0,0 1 0 0 0,0 0-1 0 0,1 1 1 0 0,0 0 0 0 0,0 1 0 0 0,0 1 0 0 0,1 0-1 0 0,15-1 1 0 0,-18 3 69 0 0,-1 1-1 0 0,1 1 1 0 0,-1 0-1 0 0,1 0 1 0 0,-1 1-1 0 0,0 0 1 0 0,1 1-1 0 0,13 5 1 0 0,-20-5 15 0 0,1 0 1 0 0,-1 0-1 0 0,0 0 1 0 0,-1 1-1 0 0,1 0 1 0 0,0 0-1 0 0,-1 0 1 0 0,1 1-1 0 0,-1-1 0 0 0,0 1 1 0 0,0 0-1 0 0,-1 0 1 0 0,1 1-1 0 0,-1-1 1 0 0,0 1-1 0 0,0 0 1 0 0,0 0-1 0 0,-1 0 1 0 0,3 5-1 0 0,-3-3 19 0 0,0 0 0 0 0,0-1 0 0 0,-1 1 0 0 0,0 0 0 0 0,0 0 0 0 0,0 0-1 0 0,-1 0 1 0 0,0 0 0 0 0,-1 0 0 0 0,1 0 0 0 0,-3 10 0 0 0,-3 3 146 0 0,0-1-1 0 0,-15 32 1 0 0,13-35-150 0 0,-1 0 0 0 0,-1-1 0 0 0,0 0 0 0 0,-1 0 0 0 0,0-1 0 0 0,-2-1 0 0 0,1 0 1 0 0,-19 14-1 0 0,-12 6-139 0 0,-68 41 0 0 0,107-71-89 0 0,-7 4-710 0 0,0 0 0 0 0,-1 0 0 0 0,0-2-1 0 0,0 1 1 0 0,-24 6 0 0 0,23-11-1130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27 11831 0 0,'3'-2'540'0'0,"32"-21"274"0"0,-34 21-478 0 0,-1 2 105 0 0,8 12 474 0 0,-7-6-814 0 0,-1 0-1 0 0,0-1 1 0 0,1 1 0 0 0,-2 0 0 0 0,1 0 0 0 0,-1 0 0 0 0,0-1 0 0 0,0 1 0 0 0,-2 6 0 0 0,-1 2 68 0 0,-22 90 521 0 0,-49 119-1 0 0,55-169-588 0 0,-93 238 89 0 0,66-177-188 0 0,-29 74-1460 0 0,61-150-172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3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297 145 5527 0 0,'0'0'423'0'0,"-1"2"-278"0"0,-14 23 1634 0 0,14-22-490 0 0,0-1 1 0 0,0 1-1 0 0,0 0 0 0 0,0 0 0 0 0,0 0 0 0 0,1 0 0 0 0,-1 0 0 0 0,1 3 1 0 0,0-4-164 0 0,1-1-1105 0 0,0 1 0 0 0,0-1 0 0 0,0 0 0 0 0,-1 0 0 0 0,2 0 0 0 0,-1 0 0 0 0,0 0 0 0 0,0 0 0 0 0,0 0 0 0 0,0 0 1 0 0,1 0-1 0 0,-1-1 0 0 0,0 1 0 0 0,1 0 0 0 0,-1-1 0 0 0,1 1 0 0 0,-1-1 0 0 0,0 0 0 0 0,1 1 0 0 0,-1-1 0 0 0,1 0 0 0 0,-1 0 0 0 0,1 0 0 0 0,-1 0 0 0 0,3 0 0 0 0,2-1 55 0 0,1 0 1 0 0,-1 0-1 0 0,1 0 1 0 0,6-3-1 0 0,13-6 222 0 0,-2-2 0 0 0,1 0 0 0 0,-2-1 0 0 0,31-23 0 0 0,-27 18-73 0 0,-16 12-191 0 0,0-2-1 0 0,0 1 1 0 0,-1-2 0 0 0,0 1-1 0 0,-1-1 1 0 0,0-1 0 0 0,15-19-1 0 0,-23 27-175 0 0,-1 2-18 0 0,0-1 119 0 0,-1 0 0 0 0,1 0 0 0 0,0 0 0 0 0,-1 1 1 0 0,1-1-1 0 0,0 0 0 0 0,-1 1 0 0 0,0-1 0 0 0,1 0 0 0 0,-1 1 0 0 0,1-1 1 0 0,-1 1-1 0 0,1-1 0 0 0,-1 1 0 0 0,0-1 0 0 0,0 1 0 0 0,0-1 0 0 0,-14-6-560 0 0,10 6 483 0 0,1 0 0 0 0,0 0 0 0 0,-1 1 0 0 0,1 0 0 0 0,-1 0 0 0 0,1 0 0 0 0,-1 1 0 0 0,1-1 0 0 0,0 1 0 0 0,-1 0 0 0 0,1 0 0 0 0,-5 2 0 0 0,-8 4-250 0 0,-25 12 0 0 0,14-3 171 0 0,0 2-1 0 0,1 0 1 0 0,1 2-1 0 0,0 0 1 0 0,-38 43-1 0 0,-98 133 496 0 0,99-115-159 0 0,56-72-128 0 0,-1-1-9 0 0,1 1-1 0 0,1 0 1 0 0,0 1 0 0 0,-7 13 0 0 0,12-22-2 0 0,0 1 1 0 0,1 0 0 0 0,-1 0-1 0 0,0-1 1 0 0,1 1-1 0 0,-1 0 1 0 0,1 0 0 0 0,-1 0-1 0 0,1 0 1 0 0,0 0-1 0 0,0 0 1 0 0,0 0 0 0 0,0 0-1 0 0,0 0 1 0 0,1 0-1 0 0,-1 0 1 0 0,0-1 0 0 0,1 1-1 0 0,0 0 1 0 0,-1 0-1 0 0,1 0 1 0 0,0-1 0 0 0,0 1-1 0 0,0 0 1 0 0,0 0-1 0 0,0-1 1 0 0,0 1 0 0 0,1-1-1 0 0,-1 0 1 0 0,0 1-1 0 0,4 1 1 0 0,-2 0 16 0 0,1-1-1 0 0,0 0 1 0 0,0-1 0 0 0,0 1 0 0 0,0-1 0 0 0,0 0-1 0 0,0 0 1 0 0,1 0 0 0 0,-1 0 0 0 0,0-1 0 0 0,1 1-1 0 0,6-2 1 0 0,7 0 38 0 0,29-5 0 0 0,-44 5-52 0 0,94-20-1201 0 0,-47 6-5226 0 0</inkml:trace>
  <inkml:trace contextRef="#ctx0" brushRef="#br0" timeOffset="1">1057 317 15199 0 0,'0'0'1172'0'0,"0"0"-578"0"0,1 2 411 0 0,1 10-595 0 0,-1-1 0 0 0,0 1-1 0 0,0 0 1 0 0,-1-1 0 0 0,-1 1 0 0 0,0 0 0 0 0,-1-1 0 0 0,0 1 0 0 0,0-1-1 0 0,-8 20 1 0 0,-5 10-589 0 0,-33 60-1 0 0,20-52 180 0 0,-3-1 0 0 0,-1-1 0 0 0,-42 45 0 0 0,-21 28 3 0 0,-33 38-59 0 0,-26 9-1505 0 0,117-119 427 0 0,36-46-314 0 0,1-2-396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4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5527 0 0,'0'0'423'0'0,"2"1"-278"0"0,4 2 195 0 0,0 0 0 0 0,0 0 0 0 0,0 0 0 0 0,7 6 0 0 0,8 10 5758 0 0,-20-18-6023 0 0,0 1 0 0 0,0-1 0 0 0,0 1 1 0 0,0 0-1 0 0,-1-1 0 0 0,1 1 0 0 0,0 0 1 0 0,-1-1-1 0 0,0 1 0 0 0,1 0 1 0 0,-1 0-1 0 0,0 0 0 0 0,0-1 0 0 0,0 1 1 0 0,0 0-1 0 0,0 0 0 0 0,0 0 0 0 0,-1-1 1 0 0,1 3-1 0 0,-4 8-42 0 0,-5 9 346 0 0,8-20 16 0 0,1-5 66 0 0,6-18 991 0 0,12-26-639 0 0,47-85 0 0 0,-53 113-791 0 0,2 0 0 0 0,0 0 0 0 0,0 2 0 0 0,2 0 0 0 0,0 0 0 0 0,26-19 0 0 0,-12 13-128 0 0,48-29-1 0 0,-65 45 26 0 0,1 1 0 0 0,0 1 0 0 0,0-1 0 0 0,1 2 0 0 0,0 0 0 0 0,22-4 0 0 0,-33 9 119 0 0,0-1-1 0 0,-1 1 1 0 0,1 0 0 0 0,0 0 0 0 0,-1 0 0 0 0,1 0-1 0 0,0 1 1 0 0,-1 0 0 0 0,1-1 0 0 0,0 1 0 0 0,-1 1-1 0 0,1-1 1 0 0,-1 0 0 0 0,0 1 0 0 0,1 0 0 0 0,3 3-1 0 0,-4-3 11 0 0,-1 0 0 0 0,0 0-1 0 0,0 0 1 0 0,0 0 0 0 0,-1 0-1 0 0,1 1 1 0 0,0-1 0 0 0,-1 1-1 0 0,1-1 1 0 0,-1 1-1 0 0,0 0 1 0 0,0 0 0 0 0,0-1-1 0 0,0 1 1 0 0,-1 0 0 0 0,1 0-1 0 0,-1 0 1 0 0,1 0 0 0 0,-1 0-1 0 0,0 0 1 0 0,-1 3 0 0 0,-17 143 997 0 0,14-91-934 0 0,2-11-149 0 0,-3-1-1 0 0,-1 1 1 0 0,-16 57-1 0 0,18-94-142 0 0,1 0 0 0 0,-2 0 0 0 0,1 0 0 0 0,-1-1 0 0 0,-1 0 0 0 0,0 0 0 0 0,0 0 0 0 0,0-1 0 0 0,-1 0 0 0 0,-1 0 0 0 0,1-1 0 0 0,-1 0 0 0 0,-1 0-1 0 0,1 0 1 0 0,-1-1 0 0 0,0-1 0 0 0,0 0 0 0 0,-19 8 0 0 0,13-8-107 0 0,0 0 0 0 0,0-1 0 0 0,-1-1 0 0 0,-23 2 0 0 0,32-4 269 0 0,0-1-1 0 0,0 0 1 0 0,0 0-1 0 0,0-1 1 0 0,0 0-1 0 0,0 0 1 0 0,0-1-1 0 0,0 0 1 0 0,0 0-1 0 0,0 0 1 0 0,1-1-1 0 0,-9-5 1 0 0,0-4-120 0 0,3-2-73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4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338 188 11775 0 0,'0'0'539'0'0,"0"0"-10"0"0,-2 2-338 0 0,-2 3-161 0 0,-15 20 127 0 0,18-24 697 0 0,1 2 285 0 0,0 0-957 0 0,0 0 1 0 0,0 0-1 0 0,0-1 1 0 0,1 1-1 0 0,-1 0 0 0 0,1 0 1 0 0,0 0-1 0 0,0-1 1 0 0,0 1-1 0 0,0-1 1 0 0,0 1-1 0 0,0 0 0 0 0,1-1 1 0 0,-1 0-1 0 0,1 1 1 0 0,0-1-1 0 0,0 0 1 0 0,0 0-1 0 0,0 0 0 0 0,0 0 1 0 0,0 0-1 0 0,1-1 1 0 0,-1 1-1 0 0,0-1 1 0 0,1 1-1 0 0,-1-1 0 0 0,1 0 1 0 0,0 0-1 0 0,-1 0 1 0 0,4 1-1 0 0,4 0 2 0 0,1 0 0 0 0,-1-1-1 0 0,0 0 1 0 0,0-1 0 0 0,0 0 0 0 0,1 0-1 0 0,13-3 1 0 0,1-1 37 0 0,1-1 0 0 0,-1-1 0 0 0,-1-2 0 0 0,1 0 0 0 0,-1-1 0 0 0,-1-2 0 0 0,41-23 0 0 0,-58 29-252 0 0,0 1 0 0 0,-1-1 0 0 0,0-1 1 0 0,0 1-1 0 0,0-1 0 0 0,-1 1 0 0 0,0-1 0 0 0,0-1 0 0 0,0 1 0 0 0,-1 0 0 0 0,5-12 0 0 0,-8 17-36 0 0,0-1-1 0 0,0 1 1 0 0,0 0-1 0 0,0 0 0 0 0,0 0 1 0 0,0 0-1 0 0,0 0 0 0 0,0 0 1 0 0,0 0-1 0 0,-1 0 0 0 0,1 0 1 0 0,0 0-1 0 0,-1 0 0 0 0,1 0 1 0 0,-1 0-1 0 0,1 0 0 0 0,-1 0 1 0 0,1 0-1 0 0,-2-1 0 0 0,-15-14-688 0 0,9 12 457 0 0,-1-1-1 0 0,1 1 1 0 0,-1 0 0 0 0,0 1-1 0 0,-1 0 1 0 0,1 0-1 0 0,-12-1 1 0 0,-7-3-190 0 0,-19-4-61 0 0,21 5 435 0 0,0-1-1 0 0,-40-17 1 0 0,64 23 117 0 0,-1 0-1 0 0,0 0 1 0 0,0 0 0 0 0,1 0-1 0 0,-1 1 1 0 0,0-1-1 0 0,0 1 1 0 0,0 0 0 0 0,0 0-1 0 0,0 0 1 0 0,0 0-1 0 0,0 0 1 0 0,0 1 0 0 0,0-1-1 0 0,-3 2 1 0 0,-3 2 12 0 0,0-1 1 0 0,1 1-1 0 0,-13 8 1 0 0,8-4-15 0 0,-11 6 6 0 0,0 2-1 0 0,0 1 1 0 0,2 0-1 0 0,0 2 1 0 0,1 0-1 0 0,1 2 0 0 0,1 0 1 0 0,1 1-1 0 0,1 1 1 0 0,-22 37-1 0 0,17-21 71 0 0,-26 68 0 0 0,42-92-54 0 0,1 0 1 0 0,1-1-1 0 0,1 1 0 0 0,0 1 0 0 0,1-1 1 0 0,0 0-1 0 0,1 1 0 0 0,2 22 0 0 0,0-32 0 0 0,-1 0 0 0 0,1 0 0 0 0,1-1-1 0 0,-1 1 1 0 0,1 0 0 0 0,0-1 0 0 0,0 1 0 0 0,1-1-1 0 0,0 0 1 0 0,0 0 0 0 0,0 0 0 0 0,0 0 0 0 0,1 0-1 0 0,0-1 1 0 0,5 6 0 0 0,-4-6-1 0 0,0-1 0 0 0,0 1 1 0 0,1-1-1 0 0,-1 0 0 0 0,0 0 0 0 0,1-1 0 0 0,0 0 1 0 0,0 0-1 0 0,0 0 0 0 0,0-1 0 0 0,0 0 0 0 0,0 0 0 0 0,0 0 1 0 0,10-1-1 0 0,6-1-17 0 0,0-1 0 0 0,-1-1-1 0 0,1 0 1 0 0,-1-2 0 0 0,31-11 0 0 0,-15 3-653 0 0,-1-3 0 0 0,39-22 0 0 0,-28 12-150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4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13 401 12439 0 0,'0'0'958'0'0,"0"0"-380"0"0,0 0 728 0 0,0 0 380 0 0,0 0 77 0 0,-2 1-164 0 0,2-1-1547 0 0,-1 0 0 0 0,1 0 0 0 0,0 0 1 0 0,-1 0-1 0 0,1 0 0 0 0,0 0 1 0 0,0 0-1 0 0,-1 0 0 0 0,1 0 1 0 0,0 0-1 0 0,-1 1 0 0 0,1-1 1 0 0,0-1-1 0 0,0 1 0 0 0,-1 0 0 0 0,1 0 1 0 0,0 0-1 0 0,-1 0 0 0 0,1 0 1 0 0,0 0-1 0 0,0 0 0 0 0,-1 0 1 0 0,1 0-1 0 0,0 0 0 0 0,0-1 1 0 0,-1 1-1 0 0,1 0 0 0 0,0 0 1 0 0,0 0-1 0 0,0-1 0 0 0,-1 1 0 0 0,1 0 1 0 0,0 0-1 0 0,0 0 0 0 0,0-1 1 0 0,0 1-1 0 0,-1 0 0 0 0,1 0 1 0 0,0-1-1 0 0,0 1 0 0 0,0 0 1 0 0,0-1-1 0 0,0-1 29 0 0,0 1 0 0 0,0-1 0 0 0,0 0 0 0 0,0 0 0 0 0,0 1 0 0 0,1-1 0 0 0,-1 0 0 0 0,1-2 1 0 0,2-5 121 0 0,1 1 1 0 0,7-14 0 0 0,17-26 161 0 0,58-73 0 0 0,-71 102-294 0 0,1 2-1 0 0,0 0 1 0 0,2 1-1 0 0,0 1 1 0 0,1 0 0 0 0,33-19-1 0 0,-40 27-125 0 0,0 1-1 0 0,1 0 1 0 0,0 1 0 0 0,16-5-1 0 0,-25 9 38 0 0,0 0-1 0 0,0 0 1 0 0,1 1-1 0 0,-1-1 1 0 0,0 1-1 0 0,0 0 1 0 0,0 0-1 0 0,1 1 1 0 0,-1-1-1 0 0,0 1 1 0 0,0 0-1 0 0,0 0 1 0 0,0 0-1 0 0,0 1 1 0 0,0-1 0 0 0,0 1-1 0 0,-1 0 1 0 0,6 3-1 0 0,-6-2-1 0 0,-1-1-1 0 0,1 1 0 0 0,0 0 1 0 0,-1 0-1 0 0,0 0 1 0 0,0 0-1 0 0,0 1 1 0 0,0-1-1 0 0,0 1 0 0 0,-1-1 1 0 0,1 1-1 0 0,-1-1 1 0 0,0 1-1 0 0,0 0 0 0 0,0 0 1 0 0,-1-1-1 0 0,1 1 1 0 0,-1 7-1 0 0,0 2-42 0 0,-1 0-1 0 0,0-1 1 0 0,0 1 0 0 0,-6 17-1 0 0,-3 5 64 0 0,-18 40 0 0 0,3-10 0 0 0,21-55-48 0 0,0 0-1 0 0,-1 0 1 0 0,0 0 0 0 0,0-1-1 0 0,-1 1 1 0 0,-13 15-1 0 0,18-24-278 0 0,0 1 0 0 0,0-1-1 0 0,0 1 1 0 0,0-1-1 0 0,0 1 1 0 0,1-1 0 0 0,-1 1-1 0 0,0-1 1 0 0,1 1-1 0 0,-1 3 1 0 0,0-1-3154 0 0,0-2-3570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4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346 463 9671 0 0,'0'0'748'0'0,"3"0"-109"0"0,3 1-265 0 0,15 3 10080 0 0,-21-4-10212 0 0,0 0-135 0 0,-5 1-94 0 0,0 0-1 0 0,0-1 1 0 0,0 0-1 0 0,0 0 1 0 0,-5-1-1 0 0,-7 0-11 0 0,-10 1-48 0 0,1-1 0 0 0,-1-1 0 0 0,-35-8 0 0 0,53 8 46 0 0,0 0 0 0 0,0-1-1 0 0,1 0 1 0 0,0-1 0 0 0,-1 1 0 0 0,1-1 0 0 0,1-1-1 0 0,-1 0 1 0 0,1 0 0 0 0,-1 0 0 0 0,1-1-1 0 0,1 0 1 0 0,-12-13 0 0 0,16 17 17 0 0,0-1 1 0 0,1 0 0 0 0,-1 0-1 0 0,1 0 1 0 0,-1-1-1 0 0,1 1 1 0 0,0 0 0 0 0,0 0-1 0 0,1-1 1 0 0,-1 1-1 0 0,1-1 1 0 0,-1 1-1 0 0,1-1 1 0 0,0 1 0 0 0,0 0-1 0 0,1-1 1 0 0,-1 1-1 0 0,1-1 1 0 0,-1 1 0 0 0,1 0-1 0 0,0-1 1 0 0,0 1-1 0 0,1 0 1 0 0,-1 0 0 0 0,4-6-1 0 0,4-5 50 0 0,0 1-1 0 0,1 0 0 0 0,0 1 1 0 0,15-13-1 0 0,-20 19-42 0 0,12-9-18 0 0,1 0-1 0 0,20-14 0 0 0,-4 4-113 0 0,-18 12 34 0 0,1 1 0 0 0,0 1 0 0 0,0 1 0 0 0,39-17 0 0 0,-54 26 65 0 0,38-14-130 0 0,55-13-1 0 0,-83 25 131 0 0,0 1 0 0 0,0 0-1 0 0,0 1 1 0 0,0 0 0 0 0,0 1 0 0 0,0 1 0 0 0,1-1 0 0 0,-1 2-1 0 0,18 4 1 0 0,-27-5 21 0 0,0 0 0 0 0,0 0 0 0 0,0 0 0 0 0,0 1 0 0 0,0-1 0 0 0,0 1 0 0 0,0 0-1 0 0,0 0 1 0 0,-1 0 0 0 0,1 0 0 0 0,-1 0 0 0 0,1 1 0 0 0,-1-1 0 0 0,0 1 0 0 0,0-1 0 0 0,2 4 0 0 0,-2-1 13 0 0,0-1 1 0 0,-1 0 0 0 0,1 0 0 0 0,-1 0 0 0 0,0 1 0 0 0,0-1 0 0 0,0 1 0 0 0,-1-1 0 0 0,0 0 0 0 0,0 9 0 0 0,-2 1 15 0 0,0 0 1 0 0,-1 0 0 0 0,-1 0-1 0 0,0 0 1 0 0,0-1 0 0 0,-10 19-1 0 0,6-13-28 0 0,-2 0-1 0 0,1 0 0 0 0,-2-1 1 0 0,0 0-1 0 0,-2-1 1 0 0,-16 18-1 0 0,13-19-47 0 0,-2 0 0 0 0,1-2 0 0 0,-2 0 0 0 0,0 0 0 0 0,-1-2 0 0 0,0-1 0 0 0,-22 10 0 0 0,20-13-79 0 0,0 0 0 0 0,-1-1 0 0 0,1-2 0 0 0,-1 0 0 0 0,0-1 0 0 0,-1-1 0 0 0,-24-1 0 0 0,41-2 43 0 0,-21 1-8 0 0,-30-3 0 0 0,50 1-41 0 0,0 0 1 0 0,0-1-1 0 0,1 0 1 0 0,-1 0-1 0 0,1 0 1 0 0,-1-1-1 0 0,1 0 0 0 0,-12-7 1 0 0,18 9-328 0 0,0 0-1 0 0,0 0 1 0 0,0 1 0 0 0,0-1 0 0 0,-1 0-1 0 0,1 0 1 0 0,0-1 0 0 0,1 1 0 0 0,-1 0-1 0 0,-1-2 1 0 0,-2-12-6168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4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1 18687 0 0,'0'0'859'0'0,"0"0"-26"0"0,-1 1-534 0 0,-17 12-170 0 0,0 0 1 0 0,1 2 0 0 0,1 0-1 0 0,-16 19 1 0 0,1-2-9 0 0,-360 408-25 0 0,364-406-72 0 0,2 0-1 0 0,1 1 0 0 0,-22 45 1 0 0,5 0 9 0 0,-24 49 0 0 0,-31 76-897 0 0,74-148-2100 0 0,10-19-3544 0 0,9-23 1564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262 276 11975 0 0,'0'0'267'0'0,"0"0"42"0"0,0 0 17 0 0,0 0-28 0 0,0 2-196 0 0,1 2 67 0 0,-1 0 1 0 0,0-1-1 0 0,0 1 1 0 0,0 0-1 0 0,0 0 1 0 0,-1-1 0 0 0,1 1-1 0 0,-1 0 1 0 0,0 0-1 0 0,-1-1 1 0 0,-1 7-1 0 0,3-7-152 0 0,5-5-19 0 0,5-3 75 0 0,-7 3 18 0 0,0-1-1 0 0,1 0 0 0 0,-1 0 1 0 0,0 0-1 0 0,0 0 0 0 0,0 0 1 0 0,-1-1-1 0 0,4-4 0 0 0,15-34 946 0 0,-14 26-909 0 0,-4 7-127 0 0,0 1 0 0 0,0-1 0 0 0,-1 0 0 0 0,0-1 0 0 0,-1 1 0 0 0,0 0 0 0 0,0 0 0 0 0,-1-1 0 0 0,0 1 0 0 0,-1 0 0 0 0,0 0 0 0 0,0-1 0 0 0,-1 1 0 0 0,0 0 0 0 0,-1 0 0 0 0,0 0 0 0 0,-4-8 0 0 0,5 11-93 0 0,-1 1 0 0 0,0 0 0 0 0,-1 0 0 0 0,1 0 0 0 0,-1 0 0 0 0,0 0 0 0 0,0 1 0 0 0,-5-5 0 0 0,6 7 46 0 0,1 0 0 0 0,0 1 0 0 0,-1 0-1 0 0,1-1 1 0 0,-1 1 0 0 0,1 0 0 0 0,-1 0 0 0 0,0 1 0 0 0,1-1 0 0 0,-1 0 0 0 0,0 1 0 0 0,1 0-1 0 0,-1-1 1 0 0,0 1 0 0 0,0 0 0 0 0,1 1 0 0 0,-1-1 0 0 0,0 0 0 0 0,0 1 0 0 0,-4 1 0 0 0,-13 4 7 0 0,0 0 0 0 0,0 2 1 0 0,-35 18-1 0 0,48-22 39 0 0,0 1 1 0 0,0 0 0 0 0,1 0-1 0 0,-1 0 1 0 0,1 0-1 0 0,1 1 1 0 0,-1 0-1 0 0,1 0 1 0 0,0 1-1 0 0,0 0 1 0 0,1 0-1 0 0,0 0 1 0 0,-5 10-1 0 0,3 1 166 0 0,1 1-1 0 0,0-1 0 0 0,1 1 1 0 0,-2 31-1 0 0,2 77 921 0 0,5-97-1016 0 0,5 63-52 0 0,-5-82-18 0 0,-1-10 1 0 0,0 1 0 0 0,0 0 0 0 0,0 0 0 0 0,0 0 0 0 0,1-1 0 0 0,-1 1 0 0 0,1 0 0 0 0,0-1 0 0 0,-1 1 0 0 0,1 0 0 0 0,0-1 0 0 0,0 1 0 0 0,0-1 0 0 0,0 1 0 0 0,0-1 0 0 0,0 0 0 0 0,0 1 0 0 0,0-1 0 0 0,1 0 0 0 0,-1 0 0 0 0,0 0 0 0 0,4 2 0 0 0,-3-2 0 0 0,0-1 0 0 0,0 1 0 0 0,1-1 0 0 0,-1 1 0 0 0,0-1 0 0 0,1 0 0 0 0,-1 0 0 0 0,1 0 0 0 0,-1 0 0 0 0,0 0 0 0 0,1-1 0 0 0,-1 1 0 0 0,0-1 0 0 0,0 1 0 0 0,1-1 0 0 0,2-2 0 0 0,11-4 0 0 0,-1-1 0 0 0,-1 0 0 0 0,1-1 0 0 0,-2-1 0 0 0,1 0 0 0 0,13-15 0 0 0,68-77 0 0 0,-81 85 0 0 0,0-2 0 0 0,-1 1 0 0 0,-1-2 0 0 0,18-35 0 0 0,-29 47 0 0 0,-3 6 0 0 0,-5 5 0 0 0,0 1 0 0 0,-1 1 0 0 0,0 0 0 0 0,1 1 0 0 0,0 0 0 0 0,0 0 0 0 0,-12 13 0 0 0,0 2 0 0 0,5-9 0 0 0,1 1 0 0 0,1 0 0 0 0,0 1 0 0 0,1 1 0 0 0,0 0 0 0 0,-13 25 0 0 0,22-35 0 0 0,0-1 0 0 0,1 1 0 0 0,-1-1 0 0 0,1 1 0 0 0,0 0 0 0 0,0 0 0 0 0,1 0 0 0 0,-1-1 0 0 0,1 1 0 0 0,1 7 0 0 0,0-5 0 0 0,0-1 0 0 0,1 1 0 0 0,0-1 0 0 0,1 1 0 0 0,-1-1 0 0 0,7 12 0 0 0,20 30 0 0 0,-15-25 0 0 0,0 0 0 0 0,9 24 0 0 0,-9-7 0 0 0,-2 1 0 0 0,-1 0 0 0 0,-2 0 0 0 0,4 52 0 0 0,0 170 0 0 0,-12-202 0 0 0,3 95 0 0 0,0-113 0 0 0,14 71 0 0 0,30 42 156 0 0,-15-54 131 0 0,-29-80 710 0 0,-4-21-485 0 0,-12 12 1536 0 0,10-12-1947 0 0,1 0 0 0 0,-1-1 0 0 0,0 1-1 0 0,1-1 1 0 0,-1 0 0 0 0,0 1 0 0 0,1-1 0 0 0,-1 0-1 0 0,0 0 1 0 0,0 0 0 0 0,1 0 0 0 0,-1-1-1 0 0,0 1 1 0 0,1 0 0 0 0,-1-1 0 0 0,0 1 0 0 0,-2-2-1 0 0,1 0-57 0 0,0 1-1 0 0,1-1 1 0 0,-1 0-1 0 0,1 0 1 0 0,0 0-1 0 0,0 0 1 0 0,0 0-1 0 0,0-1 0 0 0,-3-3 1 0 0,-1-3-62 0 0,1-1 0 0 0,0 0 0 0 0,1 0 0 0 0,-6-18 0 0 0,4 5-655 0 0,-6-39-1 0 0,4-25-4473 0 0,6 43-1331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4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343 199 3223 0 0,'-5'-7'154'0'0,"0"0"-1"0"0,0 1 0 0 0,0 0 0 0 0,-11-10 1 0 0,0 2 8067 0 0,15 13-5459 0 0,1 1-1553 0 0,0 0-678 0 0,-2 1-137 0 0,0 0-378 0 0,1 0 0 0 0,-1 0 0 0 0,1 0 0 0 0,0 0-1 0 0,-1 0 1 0 0,1 0 0 0 0,0 0 0 0 0,0 0 0 0 0,0 1-1 0 0,0-1 1 0 0,0 0 0 0 0,0 1 0 0 0,0-1 0 0 0,0 1 0 0 0,0-1-1 0 0,1 1 1 0 0,-1 0 0 0 0,1-1 0 0 0,-1 1 0 0 0,0 3 0 0 0,0 0 2 0 0,-1 3 46 0 0,1-1-1 0 0,0 1 1 0 0,0-1-1 0 0,1 1 1 0 0,0 0 0 0 0,1 7-1 0 0,0-12 89 0 0,0 0 0 0 0,1 0-1 0 0,-1 0 1 0 0,1 0-1 0 0,-1 0 1 0 0,1-1 0 0 0,0 1-1 0 0,0-1 1 0 0,0 0 0 0 0,1 1-1 0 0,-1-1 1 0 0,0 0 0 0 0,1 0-1 0 0,5 3 1 0 0,-4-3-28 0 0,0 0 0 0 0,1-1-1 0 0,-1 0 1 0 0,0 0 0 0 0,1 0 0 0 0,-1 0 0 0 0,1-1 0 0 0,-1 1 0 0 0,1-1-1 0 0,-1 0 1 0 0,1-1 0 0 0,-1 1 0 0 0,1-1 0 0 0,-1 0 0 0 0,0 0-1 0 0,7-2 1 0 0,6-3 331 0 0,-1-1 0 0 0,28-16-1 0 0,11-6 143 0 0,33-19-202 0 0,-75 40-354 0 0,-1-1-1 0 0,0-1 0 0 0,0 0 0 0 0,15-16 0 0 0,-24 22-25 0 0,1-1 0 0 0,0 1 0 0 0,-1-1 0 0 0,4-8 0 0 0,-2-2 9 0 0,-5 13-46 0 0,0 0 1 0 0,0 0-1 0 0,0 0 0 0 0,0 0 1 0 0,0 0-1 0 0,0 0 0 0 0,-1 0 1 0 0,1 0-1 0 0,-1 0 0 0 0,1 1 0 0 0,-1-1 1 0 0,0 0-1 0 0,1 0 0 0 0,-1 0 1 0 0,0 1-1 0 0,0-1 0 0 0,-1 0 1 0 0,1 1-1 0 0,0-1 0 0 0,0 1 0 0 0,-1-1 1 0 0,1 1-1 0 0,-1 0 0 0 0,1 0 1 0 0,-1-1-1 0 0,0 1 0 0 0,1 0 1 0 0,-1 0-1 0 0,0 1 0 0 0,0-1 1 0 0,-3-1-1 0 0,-6-1-202 0 0,1 1 0 0 0,0 0 1 0 0,-1 0-1 0 0,-17 0 0 0 0,24 2 176 0 0,-32 1-485 0 0,0 1 0 0 0,1 1 0 0 0,-1 2-1 0 0,1 2 1 0 0,-60 18 0 0 0,71-17 320 0 0,0 1 0 0 0,-37 19 0 0 0,51-22 186 0 0,0 0 0 0 0,0 1 0 0 0,0 0 0 0 0,1 0 0 0 0,0 1-1 0 0,0 1 1 0 0,-12 15 0 0 0,6-3 181 0 0,0 2 0 0 0,2-1 0 0 0,1 1 0 0 0,0 1 0 0 0,2 0 0 0 0,1 1 0 0 0,1 0 0 0 0,1 0 0 0 0,1 1 0 0 0,1 0 0 0 0,-1 26 0 0 0,5-43-98 0 0,1 0-1 0 0,0 0 0 0 0,0 1 1 0 0,1-1-1 0 0,0-1 1 0 0,1 1-1 0 0,0 0 1 0 0,0 0-1 0 0,5 9 0 0 0,-6-14-45 0 0,1 0-1 0 0,0-1 0 0 0,0 1 1 0 0,1 0-1 0 0,-1-1 1 0 0,1 0-1 0 0,0 1 0 0 0,-1-1 1 0 0,2-1-1 0 0,-1 1 0 0 0,0 0 1 0 0,0-1-1 0 0,1 1 0 0 0,-1-1 1 0 0,1 0-1 0 0,0 0 0 0 0,0 0 1 0 0,0-1-1 0 0,0 1 0 0 0,0-1 1 0 0,6 1-1 0 0,0-1-192 0 0,-1 0-1 0 0,1 0 1 0 0,-1-1-1 0 0,17-2 1 0 0,12-4-884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4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73 253 17711 0 0,'0'0'811'0'0,"-2"1"-19"0"0,-7 8-408 0 0,-1 0 134 0 0,0-1 1 0 0,-1 0-1 0 0,-19 11 0 0 0,34-33 182 0 0,0 4-515 0 0,0 0-1 0 0,1 0 1 0 0,0 1-1 0 0,1 0 1 0 0,12-17-1 0 0,41-38 186 0 0,-47 52-314 0 0,5-5-32 0 0,0 1 0 0 0,1 1 0 0 0,38-25 0 0 0,-43 32-28 0 0,1 1 0 0 0,0 0 0 0 0,0 1 0 0 0,0 1-1 0 0,1 0 1 0 0,29-5 0 0 0,-31 7-45 0 0,-7 2-7 0 0,1 0-1 0 0,-1 0 0 0 0,1 1 1 0 0,8 0-1 0 0,-15 0 51 0 0,1 0 0 0 0,0 0 0 0 0,-1 0-1 0 0,1 0 1 0 0,0 0 0 0 0,-1 0 0 0 0,1 1 0 0 0,-1-1-1 0 0,1 0 1 0 0,0 0 0 0 0,-1 1 0 0 0,1-1 0 0 0,-1 0 0 0 0,1 1-1 0 0,-1-1 1 0 0,1 0 0 0 0,-1 1 0 0 0,1-1 0 0 0,0 1-1 0 0,5 5-97 0 0,-2 11 26 0 0,-3-15 79 0 0,0 0 0 0 0,-1 0-1 0 0,1 1 1 0 0,-1-1 0 0 0,1 0 0 0 0,-1 0-1 0 0,0 3 1 0 0,-4 73-1 0 0,3-72 0 0 0,1-1 0 0 0,-1 1 0 0 0,0 0 0 0 0,0-1 0 0 0,-1 1 0 0 0,0-1 0 0 0,0 1 0 0 0,0-1 0 0 0,0 0 0 0 0,-1 1 0 0 0,0-1 0 0 0,0-1 0 0 0,-5 6 0 0 0,-5 6 1 0 0,-1-1 0 0 0,-22 19 0 0 0,13-13 7 0 0,-7 4-16 0 0,20-17-390 0 0,1 0 0 0 0,-16 17 0 0 0,25-24 246 0 0,-1 0 0 0 0,1-1 0 0 0,-1 1 0 0 0,1 0-1 0 0,-1 0 1 0 0,1 0 0 0 0,-1-1 0 0 0,1 1 0 0 0,0 0-1 0 0,0 0 1 0 0,-1 0 0 0 0,1 2 0 0 0,-1 1-944 0 0,-3 9-5943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4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9 12815 0 0,'0'-2'587'0'0,"4"-5"767"0"0,-4 13 1673 0 0,-6 20-1136 0 0,-8 10-984 0 0,-27 54 0 0 0,7-20-220 0 0,-37 96 484 0 0,-94 191-79 0 0,-15-49-872 0 0,27-81-527 0 0,49-78-440 0 0,92-129 585 0 0,-11 26 0 0 0,11-22-784 0 0,11-22-42 0 0,1-2-48 0 0,0 0-11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4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18 5527 0 0,'-50'-12'611'0'0,"31"7"2234"0"0,11 4 1576 0 0,-1 5-1953 0 0,-3-1 2525 0 0,10-2-4880 0 0,1 0 1 0 0,-1 0 0 0 0,0 0 0 0 0,1 1 0 0 0,-1-1 0 0 0,1 0 0 0 0,0 1 0 0 0,-1-1 0 0 0,1 1 0 0 0,0-1-1 0 0,0 1 1 0 0,0-1 0 0 0,-2 4 0 0 0,2-3-39 0 0,0 1-1 0 0,0 0 0 0 0,0 0 1 0 0,0 0-1 0 0,1 0 1 0 0,-1 0-1 0 0,1 0 0 0 0,0 0 1 0 0,0 0-1 0 0,0 0 1 0 0,0 0-1 0 0,0 0 0 0 0,0 0 1 0 0,1 0-1 0 0,0 0 1 0 0,-1 0-1 0 0,1-1 0 0 0,0 1 1 0 0,0 0-1 0 0,1 0 1 0 0,-1-1-1 0 0,1 1 0 0 0,-1-1 1 0 0,1 1-1 0 0,0-1 1 0 0,0 1-1 0 0,0-1 0 0 0,0 0 1 0 0,0 0-1 0 0,1 0 1 0 0,-1 0-1 0 0,0-1 0 0 0,1 1 1 0 0,4 2-1 0 0,6 2 58 0 0,0-1-1 0 0,0 0 0 0 0,0-1 1 0 0,0-1-1 0 0,1 0 1 0 0,-1-1-1 0 0,15 1 1 0 0,96-2 448 0 0,460-59 995 0 0,-558 54-1555 0 0,192-23 219 0 0,-172 24-316 0 0,0 2 0 0 0,80 8 0 0 0,-111-5-120 0 0,0 1 1 0 0,0 0 0 0 0,0 1-1 0 0,18 8 1 0 0,-27-10-142 0 0,-1 1 0 0 0,0-1 0 0 0,1 1 0 0 0,-1 0 0 0 0,-1 1 0 0 0,1-1 0 0 0,0 1-1 0 0,-1 0 1 0 0,0 0 0 0 0,0 1 0 0 0,0-1 0 0 0,0 1 0 0 0,5 9 0 0 0,1 9-7950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0:4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16583 0 0,'0'0'1472'0'0,"0"0"-1176"0"0,0 0-232 0 0,0 0-64 0 0,0 0 1808 0 0,0 0 352 0 0,0 0 72 0 0,0 0 8 0 0,0 0-1808 0 0,0 0-368 0 0,0 0-64 0 0,0 0-7296 0 0,0 0-1464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5:1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4607 0 0,'0'0'9006'0'0,"1"2"-9512"0"0,4 10 1078 0 0,-4-10-380 0 0,3 1 115 0 0,0 1 1 0 0,0-1-1 0 0,0 0 0 0 0,8 4 0 0 0,-10-6-131 0 0,0 1-106 0 0,10 9 408 0 0,-1 1 0 0 0,0 1 1 0 0,0 0-1 0 0,12 21 1 0 0,-18-25-373 0 0,-3-7 61 0 0,2 2-11 0 0,2 4 297 0 0,3-4-341 0 0,-7-2 0 0 0,0-2-2 0 0,33 3 324 0 0,-33-3-362 0 0,0 0 0 0 0,5-2-33 0 0,13-1 90 0 0,-9 3-37 0 0,0 3-16 0 0,-8-2-55 0 0,0 0-1 0 0,0 0 0 0 0,-1 1 1 0 0,1-1-1 0 0,0 1 1 0 0,-1 0-1 0 0,1 0 0 0 0,-1 0 1 0 0,0 0-1 0 0,4 4 1 0 0,-5-6-18 0 0,4 6 10 0 0,8 8 24 0 0,4 8 8 0 0,4 0 106 0 0,-19-21-49 0 0,31 18 185 0 0,-18-15-218 0 0,-11-4-57 0 0,-1 1-1 0 0,1-1 1 0 0,0 1-1 0 0,-1-1 1 0 0,1 0 0 0 0,7-1-1 0 0,-4 0 30 0 0,-1 0-25 0 0,1 1-1 0 0,-1-2 1 0 0,1 1 0 0 0,0-1 0 0 0,-1 0 0 0 0,0 0 0 0 0,10-5 0 0 0,8-2 51 0 0,1 1 83 0 0,2-1 78 0 0,-16 4-163 0 0,1 1-1 0 0,0 0 1 0 0,0 1 0 0 0,1 1 0 0 0,-1 0 0 0 0,14-1 0 0 0,30-4 151 0 0,-49 6-216 0 0,1 0 0 0 0,-1 0 0 0 0,0-1 0 0 0,1 0 0 0 0,13-6 0 0 0,34-21 0 0 0,-26 13 0 0 0,52-34 0 0 0,-67 42 0 0 0,23-17 8 0 0,-12 8 6 0 0,1 0 0 0 0,0 2 0 0 0,34-14 0 0 0,-50 25-7 0 0,0 0 0 0 0,1 1-1 0 0,0 0 1 0 0,15-2 0 0 0,-4 1 12 0 0,1 1 9 0 0,-1 0 0 0 0,23 1 0 0 0,22-2-97 0 0,38-2 42 0 0,-7 1-75 0 0,31-16 27 0 0,-120 19 75 0 0,1 0 0 0 0,-1 1 0 0 0,1 0 0 0 0,0 0 0 0 0,12 2 0 0 0,17-1 0 0 0,-25 0 0 0 0,-6 0 0 0 0,0 0 0 0 0,0 1 0 0 0,0 0 0 0 0,14 3 0 0 0,67 20 0 0 0,-75-21 0 0 0,-1-2 0 0 0,1 1 0 0 0,17-2 0 0 0,13 2 0 0 0,-10-1 82 0 0,1-1 0 0 0,-1-1 0 0 0,64-11 0 0 0,-59 7 290 0 0,79 2-1 0 0,-10 0 112 0 0,-89 2-454 0 0,0-2 1 0 0,0 0-1 0 0,30-10 1 0 0,-11 1-9 0 0,-2-3 1 0 0,38-19-1 0 0,7-6-21 0 0,-76 37 0 0 0,19-6 11 0 0,0-2 40 0 0,-18 8-30 0 0,1 0-1 0 0,0 0 0 0 0,0 1 1 0 0,0 0-1 0 0,0 0 0 0 0,0 1 1 0 0,1-1-1 0 0,11 1 0 0 0,-5 1 0 0 0,0 1-1 0 0,0 1 0 0 0,0 0 0 0 0,0 0 0 0 0,25 9 0 0 0,-26-6-3 0 0,1-1 0 0 0,0-1 0 0 0,-1-1 0 0 0,1 0 0 0 0,23 1 0 0 0,8-6-35 0 0,-11 0-30 0 0,0 2 0 0 0,0 1-1 0 0,66 9 1 0 0,-62 0 49 0 0,63 25 0 0 0,-98-33 0 0 0,43 13 27 0 0,1-1-1 0 0,75 10 1 0 0,-103-19-43 0 0,0 1 0 0 0,-1 1 0 0 0,23 10 0 0 0,-19-7 67 0 0,30 8-1 0 0,-25-10-31 0 0,1-1 0 0 0,0-1-1 0 0,52 3 1 0 0,-60-8 4 0 0,1-2-1 0 0,-1 0 1 0 0,32-7 0 0 0,-43 7-8 0 0,15-3 35 0 0,-1-1 1 0 0,0-1-1 0 0,-1-1 0 0 0,22-11 0 0 0,-12 2-35 0 0,109-53 128 0 0,-117 60-122 0 0,0 2-1 0 0,1 0 0 0 0,0 1 0 0 0,28-3 0 0 0,5 5-94 0 0,104 4 0 0 0,-6 2-29 0 0,6 1 48 0 0,-51 1 57 0 0,24 8 81 0 0,-45-2-38 0 0,-9 1 56 0 0,-50-5-4 0 0,46 1 1 0 0,132-15 190 0 0,-196 7-285 0 0,0 0 0 0 0,-1-1 0 0 0,1-1 0 0 0,-1 0 0 0 0,0 0 0 0 0,0-1-1 0 0,0-1 1 0 0,-1 0 0 0 0,0-1 0 0 0,19-14 0 0 0,-1-2 8 0 0,-2-2-1 0 0,37-42 1 0 0,-51 53-11 0 0,-8 7 0 0 0,1 1 0 0 0,0 0 0 0 0,0 0 0 0 0,1 0 0 0 0,-1 1 0 0 0,1 0 0 0 0,10-5 0 0 0,-6 3 0 0 0,3 1 0 0 0,7-1 26 0 0,-16 7-11 0 0,0 0-3 0 0,10 1-1 0 0,-8 0-11 0 0,11 2 22 0 0,4 6 9 0 0,-19-8-29 0 0,1 1 0 0 0,0-1 0 0 0,-1 1 0 0 0,1 0-1 0 0,-1 0 1 0 0,6 3 0 0 0,17 12-4 0 0,-16-10-1 0 0,-2-2-7 0 0,-1-1 1 0 0,1 0-1 0 0,0 0 1 0 0,0-1 0 0 0,12 4-1 0 0,-19-7 9 0 0,10 6-54 0 0,13 10 27 0 0,17 14 39 0 0,-22-14 42 0 0,-11-9-18 0 0,1-1 0 0 0,-1 1 0 0 0,1-2 0 0 0,0 1 1 0 0,16 6-1 0 0,-17-9-25 0 0,-1 0 1 0 0,1-1 0 0 0,-1 0-1 0 0,1 0 1 0 0,0-1 0 0 0,0 0-1 0 0,0 0 1 0 0,0-1 0 0 0,0 0-1 0 0,0 0 1 0 0,0-1 0 0 0,0 0-1 0 0,9-2 1 0 0,66-15-235 0 0,-70 16 123 0 0,-7 1 33 0 0,0 0 1 0 0,0 0-1 0 0,-1 1 1 0 0,1 0-1 0 0,0 0 1 0 0,0 0 0 0 0,0 1-1 0 0,0 0 1 0 0,7 2-1 0 0,33 10-1663 0 0,-16-5 46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5:2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4 209 919 0 0,'0'0'14872'0'0,"-1"-2"-14766"0"0,0 1-64 0 0,0-2-62 0 0,6-13 418 0 0,-1 8-329 0 0,-4 7-49 0 0,1-1 0 0 0,-1 1 0 0 0,1 0 0 0 0,-1 0 0 0 0,1 0 0 0 0,0 1 0 0 0,-1-1 0 0 0,1 0 0 0 0,0 0 0 0 0,0 0 1 0 0,0 0-1 0 0,0 1 0 0 0,-1-1 0 0 0,3-1 0 0 0,9-7 55 0 0,-11 9-72 0 0,-1-1 0 0 0,1 1 0 0 0,-1-1 0 0 0,1 1 0 0 0,-1 0 0 0 0,1-1 1 0 0,-1 1-1 0 0,1 0 0 0 0,0-1 0 0 0,-1 1 0 0 0,1 0 0 0 0,-1 0 0 0 0,1 0 0 0 0,0 0 0 0 0,-1 0 0 0 0,1 0 0 0 0,1 0 1 0 0,4-1 47 0 0,10 0-36 0 0,-13 2-23 0 0,1 0 18 0 0,15-5 73 0 0,51-17 635 0 0,-67 20-697 0 0,19-6 64 0 0,2-4-31 0 0,-4 1-31 0 0,-8 2-9 0 0,0 1 0 0 0,19-8-1 0 0,-21 11 2 0 0,-6 2 57 0 0,5 1 8 0 0,-1-1-6 0 0,-1 3-63 0 0,9 3 105 0 0,9 3-48 0 0,-13-4-75 0 0,17 0 10 0 0,-19 0 8 0 0,-6-2 32 0 0,6 0-33 0 0,1-1-10 0 0,2-1 0 0 0,3 2 2 0 0,-13 0-5 0 0,4 2 58 0 0,18 2 73 0 0,-13-1-118 0 0,1-1-10 0 0,-1 1 0 0 0,11 2 22 0 0,-21-5 83 0 0,12 1 243 0 0,-11-2-223 0 0,7 4-15 0 0,7-1 59 0 0,-10-3-60 0 0,-1 0 0 0 0,1-1 0 0 0,10-2 0 0 0,-1-2 36 0 0,28-12 0 0 0,-37 13-91 0 0,5-3 61 0 0,-10 6-101 0 0,0-1 0 0 0,1 1 0 0 0,-1 0 0 0 0,0 0 0 0 0,1 0 0 0 0,-1 0 0 0 0,0 0 0 0 0,1 0 0 0 0,-1 1 0 0 0,1-1 0 0 0,3 1 0 0 0,-2-2 17 0 0,23-1 20 0 0,-1 0-51 0 0,-1 3 0 0 0,-20 1 0 0 0,21-2 0 0 0,-20 2 0 0 0,22-7 0 0 0,-16 4 0 0 0,8-3 0 0 0,1 0 0 0 0,21-9 0 0 0,-1 0 64 0 0,-21 7-64 0 0,-17 7 0 0 0,17-4 0 0 0,8 1 0 0 0,-24 2 0 0 0,-1 1 0 0 0,25 4 0 0 0,-16-2 0 0 0,-1 3 0 0 0,5 4 0 0 0,-13-8 0 0 0,28 12 0 0 0,-19-8 0 0 0,-2-2 11 0 0,-5-1 42 0 0,3 1 14 0 0,-6-2 8 0 0,0 0-22 0 0,2 0-49 0 0,9 12 172 0 0,-9-11-108 0 0,4 2 9 0 0,1 0-14 0 0,-4-3-14 0 0,40 0 55 0 0,-32 1-104 0 0,0 1 0 0 0,2 1 0 0 0,-1 1 0 0 0,2 0 0 0 0,-1-1 0 0 0,0-1 0 0 0,3-4 0 0 0,-5 2 11 0 0,-7 0 44 0 0,7 0 17 0 0,3 0-7 0 0,0 0-52 0 0,0 1-13 0 0,1 0 0 0 0,1 0 0 0 0,0 1 0 0 0,-1-1 0 0 0,0 0 0 0 0,0 1 0 0 0,-1 1 0 0 0,0-3 0 0 0,14-4 72 0 0,-24 3-53 0 0,20-3 26 0 0,-15 1-26 0 0,22-4 26 0 0,-28 4-45 0 0,-1 0 0 0 0,16 1 0 0 0,8-1-18 0 0,-21 2 12 0 0,-1-1-1 0 0,1 1 1 0 0,-1 0-1 0 0,1 0 0 0 0,-1 0 1 0 0,8 2-1 0 0,-13-1 6 0 0,0-1-1 0 0,0 1 0 0 0,1-1 1 0 0,-1 1-1 0 0,0-1 0 0 0,0 0 1 0 0,0 0-1 0 0,0 0 0 0 0,1 0 1 0 0,-1 0-1 0 0,0 0 0 0 0,0 0 1 0 0,0 0-1 0 0,1 0 1 0 0,-1 0-1 0 0,0-1 0 0 0,1 0 1 0 0,5 0-23 0 0,13 6 13 0 0,-16-3 11 0 0,-2-1 0 0 0,-1 0 0 0 0,1-1 0 0 0,0 1 0 0 0,-1 0 0 0 0,1-1 0 0 0,0 1 0 0 0,0-1 0 0 0,-1 0 0 0 0,1 0 0 0 0,0 1 0 0 0,3-1 0 0 0,7 1 0 0 0,0 1 0 0 0,1-1 0 0 0,-1-1 0 0 0,14-1 0 0 0,-15 0 0 0 0,34-4 70 0 0,-36 4-2 0 0,1 0-9 0 0,0-1 0 0 0,0 0 0 0 0,10-3-1 0 0,-3 0 3 0 0,-16 4-54 0 0,3 2-6 0 0,31-8 69 0 0,-19 4-70 0 0,-2 2-11 0 0,2 3-139 0 0,-14-2 47 0 0,1 1-482 0 0,23 11-614 0 0,-23-11 909 0 0,0-1-78 0 0,4 0-32 0 0,1-1 1 0 0,0 0-1 0 0,-1 0 1 0 0,1-1 0 0 0,0 0-1 0 0,-1 0 1 0 0,0-1-1 0 0,14-7 1 0 0,-2 0-884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2:3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8375 0 0,'0'0'758'0'0,"-1"2"-620"0"0,-59 116 2893 0 0,58-115-2936 0 0,-3 3-93 0 0,4-4 278 0 0,-1-2-226 0 0,-5 1-21 0 0,5-1 460 0 0,0 1-311 0 0,-5 1 127 0 0,0 0 0 0 0,0-1 1 0 0,0 0-1 0 0,-1-1 0 0 0,-12 1 1 0 0,14-1-108 0 0,1 0-1 0 0,-1 0 1 0 0,1 1 0 0 0,-1 0 0 0 0,1 0 0 0 0,-1 1 0 0 0,1-1 0 0 0,0 1 0 0 0,0 0 0 0 0,-5 3 0 0 0,7-3-150 0 0,-1 0 0 0 0,1 0 0 0 0,0 0 0 0 0,0 0 0 0 0,0 0 0 0 0,-3 4 0 0 0,-24 26 1 0 0,1 1-291 0 0,-13 22-542 0 0,37-48 645 0 0,4-6 120 0 0,-17 14-179 0 0,6-6 180 0 0,7-7 14 0 0,-16 9 14 0 0,7-2 149 0 0,1 1 0 0 0,-21 20 0 0 0,22-18 141 0 0,-25 18 1 0 0,8-6-134 0 0,21-17-150 0 0,5-4-21 0 0,-1 0 0 0 0,1 0 0 0 0,0 0 0 0 0,0 1 0 0 0,1-1 0 0 0,-4 5 0 0 0,0 0 0 0 0,-5 10-3 0 0,0-5 21 0 0,10-11 55 0 0,0-3-44 0 0,1 0-1 0 0,-1 1 0 0 0,1-1 1 0 0,0 1-1 0 0,-1-1 0 0 0,1 0 1 0 0,0 1-1 0 0,-1-1 0 0 0,1 0 1 0 0,0 0-1 0 0,0 1 0 0 0,-1-1 1 0 0,1 0-1 0 0,0 0 1 0 0,2-5 62 0 0,1-3 235 0 0,-1 0-1 0 0,3-13 1 0 0,-5 11-316 0 0,0 5-37 0 0,0 0-1 0 0,1-1 0 0 0,-1 1 1 0 0,1 0-1 0 0,1 0 1 0 0,-1-1-1 0 0,1 1 0 0 0,0 0 1 0 0,3-6-1 0 0,3-8-85 0 0,-2 5 2 0 0,-1 0 1 0 0,10-18-1 0 0,-5 13 56 0 0,-8 15 78 0 0,0 1 0 0 0,1-1 0 0 0,-1 1 0 0 0,1 0 1 0 0,0 0-1 0 0,5-6 0 0 0,-2 3 55 0 0,1-2 102 0 0,-6 12-173 0 0,-7 15-210 0 0,4-11 147 0 0,-1 2 1 0 0,2-3 35 0 0,-6 38-163 0 0,4-31 167 0 0,-2 17 247 0 0,-9 27-1 0 0,13-54-70 0 0,4-4-263 0 0,14-2 69 0 0,1-1-1 0 0,18-6 1 0 0,-17 4 66 0 0,35-6 1 0 0,-51 11-138 0 0,102-9 116 0 0,-61 9-5163 0 0,-17 2-776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0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0,'0'0'231'0'0,"0"0"29"0"0,0 0 19 0 0,0 0 37 0 0,0 0 125 0 0,0 0 58 0 0,0 0 11 0 0,0 0-67 0 0,7 3-278 0 0,57 20 663 0 0,0 3 0 0 0,65 38 0 0 0,-52-26 176 0 0,55 33-442 0 0,-89-47-516 0 0,-21-12-46 0 0,0 1 0 0 0,-1 2 0 0 0,-1 0 0 0 0,0 1 0 0 0,-1 1 0 0 0,-1 1 0 0 0,0 0 0 0 0,-1 1 0 0 0,26 41 0 0 0,-37-48 0 0 0,0 0 0 0 0,-1 0 0 0 0,-1 1 0 0 0,0 0 0 0 0,-1 0 0 0 0,0 0 0 0 0,-1 0 0 0 0,0 0 0 0 0,-1 1 0 0 0,-1-1 0 0 0,0 0 0 0 0,0 1 0 0 0,-2-1 0 0 0,1 0 0 0 0,-7 22 0 0 0,1-12 0 0 0,0-1 0 0 0,-1 0 0 0 0,-1-1 0 0 0,-1 1 0 0 0,-1-2 0 0 0,-1 0 0 0 0,-1 0 0 0 0,-17 20 0 0 0,-2-2 0 0 0,-54 50 0 0 0,80-82 0 0 0,0-1 0 0 0,0 1 0 0 0,1 0 0 0 0,0 1 0 0 0,0-1 0 0 0,-4 9 0 0 0,-10 14 0 0 0,7-1 0 0 0,8-24 0 0 0,4-3 0 0 0,-1 0 0 0 0,0 0 0 0 0,1 0 0 0 0,-1 0 0 0 0,0 0 0 0 0,1 0 0 0 0,-1 0 0 0 0,1 0 0 0 0,0 0 0 0 0,-1 0 0 0 0,1 0 0 0 0,0 1 0 0 0,0-1 0 0 0,-1 0 0 0 0,1 0 0 0 0,0 0 0 0 0,0 0 0 0 0,1 2 0 0 0,2 6 0 0 0,-2-7 0 0 0,3 0 0 0 0,12 3 0 0 0,1-2 210 0 0,-15-4 23 0 0,0 1 255 0 0,-2 0 21 0 0,0 0-66 0 0,0-2-596 0 0,0 0 1 0 0,0 1-1 0 0,0-1 1 0 0,-1 0-1 0 0,1 1 1 0 0,0-1-1 0 0,-1 0 0 0 0,1 1 1 0 0,-1-1-1 0 0,0 0 1 0 0,0 1-1 0 0,0-1 1 0 0,0 1-1 0 0,-1-2 1 0 0,-1-2-188 0 0,-4-10-683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0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99 956 2759 0 0,'-1'2'207'0'0,"-17"23"96"0"0,-5 13 1839 0 0,14-22-198 0 0,-10 31 1 0 0,6-2-1203 0 0,10-27-305 0 0,-3 12-123 0 0,-1-12 1982 0 0,16-26-1336 0 0,-4 5-735 0 0,3-5 298 0 0,-1-1 1 0 0,0 0-1 0 0,-1 0 1 0 0,10-19-1 0 0,4-5 268 0 0,-7 13-750 0 0,217-311 931 0 0,-226 325-972 0 0,122-151 64 0 0,17-4 192 0 0,-101 109-144 0 0,-13 15-16 0 0,-28 35-16 0 0,-1 2 16 0 0,0 3-16 0 0,-1 9-61 0 0,-1 1 0 0 0,0 0 0 0 0,-1-1 0 0 0,-1 0 0 0 0,-8 21 0 0 0,-1 2-21 0 0,-49 135 56 0 0,52-133-52 0 0,-8 54 0 0 0,9-41-80 0 0,3-17-12 0 0,-4 52-1 0 0,10-70 67 0 0,0 0 1 0 0,1 0-1 0 0,0-1 0 0 0,1 1 0 0 0,8 27 0 0 0,-7-32 25 0 0,-2-5-2 0 0,1 1 0 0 0,0-1 0 0 0,0 0 0 0 0,0 0 0 0 0,0 1 0 0 0,1-1 0 0 0,0-1 0 0 0,0 1 0 0 0,1 0 0 0 0,-1-1 1 0 0,1 0-1 0 0,0 1 0 0 0,0-2 0 0 0,6 6 0 0 0,-10-9-3 0 0,1 1 1 0 0,-1-1-1 0 0,1 0 1 0 0,0 0-1 0 0,-1 1 1 0 0,1-1-1 0 0,0 0 1 0 0,0 0-1 0 0,-1 0 1 0 0,1 0-1 0 0,0 0 1 0 0,-1 0-1 0 0,1 0 1 0 0,0 0-1 0 0,0 0 1 0 0,-1 0-1 0 0,1 0 1 0 0,0 0-1 0 0,1-1 1 0 0,0 1-10 0 0,1-1 8 0 0,0 1 0 0 0,-1-1 0 0 0,1 0 1 0 0,0 0-1 0 0,0 0 0 0 0,-1 0 0 0 0,1 0 0 0 0,-1 0 0 0 0,1-1 0 0 0,-1 0 0 0 0,0 1 0 0 0,1-1 0 0 0,-1 0 0 0 0,0 0 0 0 0,0 0 1 0 0,0 0-1 0 0,2-4 0 0 0,4-5 26 0 0,-1-1 1 0 0,9-16 0 0 0,-11 18 0 0 0,70-138 129 0 0,24-45-165 0 0,-42 89 196 0 0,5 3-1 0 0,88-111 0 0 0,-28 74-13 0 0,-98 115-172 0 0,1 0 1 0 0,0 2 0 0 0,43-26 0 0 0,-64 44-58 0 0,0 0 0 0 0,1 0 0 0 0,-1 1 0 0 0,1 0 1 0 0,0 0-1 0 0,-1 0 0 0 0,1 0 0 0 0,0 1 0 0 0,0 0 0 0 0,0 0 0 0 0,0 0 1 0 0,0 1-1 0 0,7 0 0 0 0,-11 0-45 0 0,0 0 0 0 0,-1 0 0 0 0,1 1 1 0 0,-1-1-1 0 0,1 0 0 0 0,-1 1 0 0 0,1-1 0 0 0,-1 0 1 0 0,1 1-1 0 0,-1-1 0 0 0,1 0 0 0 0,-1 1 0 0 0,1-1 1 0 0,-1 1-1 0 0,0-1 0 0 0,1 1 0 0 0,-1-1 0 0 0,0 1 1 0 0,1 0-1 0 0,-1-1 0 0 0,0 1 0 0 0,0 0 0 0 0,1 1-292 0 0,6 17-1282 0 0,-6 5-15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 13823 0 0,'0'0'315'0'0,"-2"-11"758"0"0,-1 5-890 0 0,3 5 194 0 0,0 1 110 0 0,0 0 22 0 0,0 0-66 0 0,-2 2-419 0 0,1 0-1 0 0,-1 0 1 0 0,1 1-1 0 0,0-1 1 0 0,0 0 0 0 0,-1 5-1 0 0,-6 20-23 0 0,2 0 0 0 0,1 0 0 0 0,-2 40 0 0 0,6-41 512 0 0,3 51 0 0 0,0-63-341 0 0,0 1 0 0 0,1-1-1 0 0,0 0 1 0 0,1 0 0 0 0,7 14-1 0 0,-9-24-351 0 0,1 1 0 0 0,0 0 0 0 0,0-1 0 0 0,6 7 0 0 0,-3-4-1026 0 0,-3-6-3091 0 0,4-6-1316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0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7831 0 0,'0'0'603'0'0,"-3"1"-306"0"0,-22 10 1171 0 0,-40 25-1 0 0,51-27-1138 0 0,-22 15 381 0 0,2 0 1 0 0,-38 36 0 0 0,51-39-591 0 0,1 2 0 0 0,-30 44 0 0 0,49-66-120 0 0,0 0 0 0 0,1 0 0 0 0,-1 0 0 0 0,0 1 0 0 0,1-1 0 0 0,-1 0 0 0 0,1 0 0 0 0,-1 1 0 0 0,0 2 0 0 0,1-3 0 0 0,0 0 0 0 0,0 0 0 0 0,0 0 0 0 0,0 0 0 0 0,1 0 0 0 0,-1 0 0 0 0,0 0 0 0 0,0 0 0 0 0,1 0 0 0 0,-1 0 0 0 0,0 0 0 0 0,1 0 0 0 0,-1 0 0 0 0,1 0 0 0 0,-1-1 0 0 0,1 1 0 0 0,0 0 0 0 0,-1 0 1 0 0,1 0-1 0 0,0-1 0 0 0,1 2 0 0 0,0-1-1 0 0,0 1 1 0 0,0-1 0 0 0,0 0 0 0 0,1 0 0 0 0,-1 0 0 0 0,0 0 0 0 0,0-1 0 0 0,1 1 0 0 0,2 0 0 0 0,5 0 35 0 0,0-1 0 0 0,0 0 0 0 0,14-1 0 0 0,2-1 27 0 0,-1-2-1 0 0,0-1 1 0 0,1 0-1 0 0,-2-2 1 0 0,1-1-1 0 0,-1-1 1 0 0,33-17-1 0 0,-34 14-12 0 0,-9 5-41 0 0,0 0 0 0 0,-1-1-1 0 0,17-12 1 0 0,-29 19-8 0 0,0 0 1 0 0,0 0-1 0 0,0 0 0 0 0,0 0 0 0 0,0 0 1 0 0,0 0-1 0 0,0 0 0 0 0,0 0 0 0 0,0 0 0 0 0,0-1 1 0 0,-1 1-1 0 0,1 0 0 0 0,-1 0 0 0 0,1-1 1 0 0,-1 1-1 0 0,1 0 0 0 0,-1-1 0 0 0,0 1 0 0 0,1-1 1 0 0,-1 1-1 0 0,0 0 0 0 0,0-1 0 0 0,0 1 1 0 0,0-1-1 0 0,-1 1 0 0 0,1 0 0 0 0,0-1 0 0 0,0 1 1 0 0,-1-1-1 0 0,1 1 0 0 0,-1 0 0 0 0,1-1 1 0 0,-2 0-1 0 0,0-2-12 0 0,-1 0 0 0 0,0 0 0 0 0,0 1-1 0 0,-1-1 1 0 0,1 1 0 0 0,-1 0 0 0 0,0 0 0 0 0,-4-3 0 0 0,-103-63-289 0 0,107 66 274 0 0,0 0 1 0 0,1 1 0 0 0,0-1 0 0 0,0-1 0 0 0,-5-5-1 0 0,-1-4-53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0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0 1375 0 0,'0'0'66'0'0,"-3"0"-8"0"0,-2 0 216 0 0,-1 0 0 0 0,1 1 0 0 0,0-1 0 0 0,-1 1 0 0 0,1 0 0 0 0,0 1 0 0 0,0-1 0 0 0,0 1 0 0 0,-7 3 0 0 0,-45 25 6440 0 0,53-27-6313 0 0,-19 11 1947 0 0,-28 23-1 0 0,20-11-1901 0 0,2 2-1 0 0,0 1 1 0 0,-31 41-1 0 0,38-40-229 0 0,2 1 0 0 0,1 0 0 0 0,-25 57-1 0 0,-31 109-40 0 0,51-130-157 0 0,-31 96 34 0 0,2-5-1004 0 0,13-55-2480 0 0,24-67-1988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0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14423 0 0,'0'0'662'0'0,"0"0"-17"0"0,0 0-373 0 0,0 0-55 0 0,2 2 27 0 0,4 1-138 0 0,1-1 0 0 0,-1 0 0 0 0,0 0 0 0 0,1 0 0 0 0,-1-1-1 0 0,1 0 1 0 0,-1 0 0 0 0,1 0 0 0 0,0-1 0 0 0,9-1 0 0 0,13-2 339 0 0,32-6 0 0 0,-30 3-186 0 0,81-14 569 0 0,28-5-101 0 0,-104 21-1282 0 0,68-1 0 0 0,-73 7-812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0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268 315 10591 0 0,'0'0'488'0'0,"0"0"-12"0"0,3-1-109 0 0,37-1 4897 0 0,-26 2-4771 0 0,-1 0 1 0 0,23-5-1 0 0,-32 4-458 0 0,1-1 1 0 0,-1 1-1 0 0,1-1 1 0 0,-1 1-1 0 0,0-1 1 0 0,0-1-1 0 0,0 1 1 0 0,0 0-1 0 0,-1-1 1 0 0,1 0-1 0 0,0 0 1 0 0,2-4-1 0 0,6-7 13 0 0,0-1 0 0 0,17-30 0 0 0,-24 32-48 0 0,-4 10-3 0 0,0 0-1 0 0,-1 0 1 0 0,1 0-1 0 0,-1 0 1 0 0,0 0-1 0 0,0 0 1 0 0,0 0-1 0 0,-1-1 1 0 0,1 1-1 0 0,-1 0 1 0 0,1 0-1 0 0,-1 0 1 0 0,0 0 0 0 0,0 0-1 0 0,0 1 1 0 0,-1-1-1 0 0,1 0 1 0 0,-1 0-1 0 0,1 1 1 0 0,-1-1-1 0 0,0 1 1 0 0,-3-4-1 0 0,-1 0-15 0 0,5 5 8 0 0,0 0 0 0 0,0-1-1 0 0,0 1 1 0 0,0 0 0 0 0,-1 0-1 0 0,1 0 1 0 0,0 0 0 0 0,-1 0 0 0 0,1 0-1 0 0,0 0 1 0 0,-1 0 0 0 0,1 0 0 0 0,-1 1-1 0 0,0-1 1 0 0,1 0 0 0 0,-1 1 0 0 0,1 0-1 0 0,-1-1 1 0 0,0 1 0 0 0,1 0-1 0 0,-1 0 1 0 0,0 0 0 0 0,1 0 0 0 0,-1 0-1 0 0,0 0 1 0 0,1 0 0 0 0,-3 1 0 0 0,-8 2-30 0 0,0 1 1 0 0,1 0 0 0 0,0 0-1 0 0,-1 1 1 0 0,2 0 0 0 0,-13 9-1 0 0,-59 44-156 0 0,45-29 167 0 0,2 3 1 0 0,1 0 0 0 0,-45 57-1 0 0,71-80 65 0 0,1 1 1 0 0,0 0-1 0 0,1 0 0 0 0,1 1 1 0 0,-1-1-1 0 0,2 1 0 0 0,-1 0 0 0 0,1 1 1 0 0,-4 22-1 0 0,7-28-16 0 0,1 0 1 0 0,-1-1 0 0 0,1 1-1 0 0,0 0 1 0 0,1 0 0 0 0,-1 0-1 0 0,1-1 1 0 0,0 1-1 0 0,1 0 1 0 0,-1-1 0 0 0,1 1-1 0 0,0-1 1 0 0,1 1 0 0 0,-1-1-1 0 0,1 0 1 0 0,0 0-1 0 0,0 0 1 0 0,1-1 0 0 0,0 1-1 0 0,-1-1 1 0 0,1 1 0 0 0,6 4-1 0 0,-4-5 17 0 0,0 0 0 0 0,0-1 0 0 0,0 1 0 0 0,0-1 0 0 0,1 0 0 0 0,-1-1 0 0 0,1 1 0 0 0,0-1 0 0 0,0-1 0 0 0,0 1 0 0 0,0-1 0 0 0,0-1 0 0 0,10 1 1 0 0,-2-1-498 0 0,27-4 0 0 0,12-7-4172 0 0,-5-4-1373 0 0</inkml:trace>
  <inkml:trace contextRef="#ctx0" brushRef="#br0" timeOffset="1">1177 36 13823 0 0,'-5'-17'1224'0'0,"5"8"-976"0"0,0 0-248 0 0,0 9 0 0 0,0 0 1456 0 0,0 0 240 0 0,0 0 56 0 0,0 0 8 0 0,0 0-1272 0 0,0 0-248 0 0,0 0-48 0 0,-11 16-16 0 0,1-2-304 0 0,1 0-56 0 0,0 0-8 0 0,2 1-5856 0 0,-2-5-1160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4143 0 0,'0'0'368'0'0,"0"0"-296"0"0,0 0-72 0 0,0 0 0 0 0,0 0 3240 0 0,0 0 632 0 0,0 0 128 0 0,0 0 32 0 0,0 0-3136 0 0,0 0-616 0 0,0 0-128 0 0,14 0-24 0 0,-14 0-304 0 0,0 0-56 0 0,12-6-16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65 3223 0 0,'-9'-58'2387'0'0,"10"51"6986"0"0,-2 11-6664 0 0,-1 3-3560 0 0,-14 29 1425 0 0,-1 0 0 0 0,-40 60 0 0 0,20-36-134 0 0,-111 157 106 0 0,135-199-524 0 0,-55 88 84 0 0,42-64-1821 0 0,-42 54-1 0 0,50-77 61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9 192 2303 0 0,'-2'0'167'0'0,"-3"-3"190"0"0,3 3 1321 0 0,2 0 564 0 0,0 0 108 0 0,0 0-242 0 0,0 0-1086 0 0,0 0-476 0 0,3 1-98 0 0,10 5-137 0 0,0 0 0 0 0,1-1 1 0 0,-1-1-1 0 0,1 0 1 0 0,0-1-1 0 0,21 2 1 0 0,15-4 434 0 0,-1-2 0 0 0,1-3 0 0 0,60-12 1 0 0,145-43 678 0 0,-181 40-1081 0 0,-22 6-167 0 0,239-52 748 0 0,-156 47-1498 0 0,141-2 0 0 0,-210 15-2973 0 0,-37 2-2636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13 5527 0 0,'0'0'250'0'0,"1"-2"-2"0"0,5-6 50 0 0,-5 6 785 0 0,-1 2 360 0 0,0 0 77 0 0,0 0-162 0 0,0 8-1126 0 0,-1 0 0 0 0,0 0 0 0 0,0 0 0 0 0,-1 0 0 0 0,-6 15 0 0 0,-19 37 365 0 0,21-46-336 0 0,-31 60 642 0 0,-60 93 0 0 0,38-78-585 0 0,-74 109-129 0 0,-82 73-45 0 0,144-188-91 0 0,67-79-54 0 0,1-1-1 0 0,0 1 0 0 0,0 0 0 0 0,0 1 1 0 0,0-1-1 0 0,1 0 0 0 0,-1 1 0 0 0,-1 5 0 0 0,3-8-78 0 0,1-2-14 0 0,0 0 6 0 0,1-2 6 0 0,40-56-361 0 0,-15 23 78 0 0,-17 23 258 0 0,0 1-1 0 0,1 1 0 0 0,0-1 0 0 0,1 1 1 0 0,0 1-1 0 0,0 0 0 0 0,1 1 0 0 0,19-11 1 0 0,-13 10 217 0 0,0 0 1 0 0,1 2 0 0 0,0 0 0 0 0,0 1 0 0 0,32-6 0 0 0,-43 11 89 0 0,0 1-1 0 0,0-1 1 0 0,1 1-1 0 0,-1 0 0 0 0,0 1 1 0 0,0 0-1 0 0,0 0 1 0 0,0 1-1 0 0,0 0 1 0 0,0 1-1 0 0,-1-1 0 0 0,1 1 1 0 0,9 6-1 0 0,-16-8-146 0 0,0 0 0 0 0,1 1 0 0 0,-1-1-1 0 0,0 1 1 0 0,0-1 0 0 0,0 1 0 0 0,0 0 0 0 0,0-1-1 0 0,-1 1 1 0 0,1 0 0 0 0,0-1 0 0 0,-1 1 0 0 0,1 0-1 0 0,-1 0 1 0 0,1 0 0 0 0,-1 0 0 0 0,0 0 0 0 0,0-1-1 0 0,0 1 1 0 0,0 0 0 0 0,0 0 0 0 0,-1 0 0 0 0,1 0-1 0 0,-1 2 1 0 0,-20 74 493 0 0,6-36-986 0 0,8-24-4523 0 0,2-3-1164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15631 0 0,'0'0'719'0'0,"0"0"-20"0"0,0 0-366 0 0,0 0 119 0 0,0 0 100 0 0,-2 3 21 0 0,-16 15 102 0 0,-3 3-126 0 0,-40 33 1 0 0,-16 7-228 0 0,63-44-971 0 0,13-16-164 0 0,0 1 0 0 0,0-1 0 0 0,0 1 1 0 0,0 0-1 0 0,1 0 0 0 0,-1-1 0 0 0,0 5 0 0 0,1-3-5179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500 112 9671 0 0,'23'-38'667'0'0,"-16"27"-532"0"0,0 0 0 0 0,0-1 0 0 0,-1 0 0 0 0,5-14 0 0 0,-10 24 1385 0 0,-1 2 518 0 0,0 0 105 0 0,-5 0-1782 0 0,0 1 0 0 0,1 0-1 0 0,-1 0 1 0 0,1 0 0 0 0,0 0 0 0 0,-1 0 0 0 0,1 1 0 0 0,0 0 0 0 0,-6 3-1 0 0,-36 26-472 0 0,17-11 253 0 0,-25 14-172 0 0,2 3 0 0 0,-51 47 0 0 0,88-70 5 0 0,1 1 0 0 0,-16 20 1 0 0,23-22-18 0 0,7-12 35 0 0,0 0 0 0 0,0 0-1 0 0,0 0 1 0 0,0-1 0 0 0,0 1 0 0 0,0 0 0 0 0,0 0 0 0 0,0 0-1 0 0,0 0 1 0 0,0 0 0 0 0,0 0 0 0 0,1 0 0 0 0,-1-1 0 0 0,0 1-1 0 0,0 0 1 0 0,1 0 0 0 0,-1 0 0 0 0,1-1 0 0 0,-1 1 0 0 0,1 0 0 0 0,-1 0-1 0 0,2 0 1 0 0,-1 1-10 0 0,1-1 0 0 0,0 1-1 0 0,0-1 1 0 0,0 1 0 0 0,0-1 0 0 0,1 0-1 0 0,3 2 1 0 0,3 1-31 0 0,1-2 0 0 0,-1 1-1 0 0,11 1 1 0 0,42 2-148 0 0,-46-6 173 0 0,1 2-1 0 0,-1 0 1 0 0,0 1-1 0 0,0 0 1 0 0,0 1 0 0 0,24 10-1 0 0,-35-12 37 0 0,0 1 0 0 0,-1 0 0 0 0,1 0 0 0 0,-1 1 0 0 0,0-1 0 0 0,0 1 0 0 0,0 0 0 0 0,-1 0 0 0 0,1 0 0 0 0,-1 1 0 0 0,0-1 0 0 0,0 1 0 0 0,-1 0 0 0 0,1-1 0 0 0,-1 1 0 0 0,0 0 0 0 0,0 1 0 0 0,-1-1 0 0 0,1 0 0 0 0,-1 0 0 0 0,-1 1 0 0 0,1-1 0 0 0,-1 1 0 0 0,1-1 0 0 0,-2 0 0 0 0,1 1 0 0 0,-1-1 0 0 0,1 1 0 0 0,-1-1 0 0 0,-1 0 0 0 0,1 0 0 0 0,-1 1 0 0 0,0-1 0 0 0,0 0 0 0 0,0-1 0 0 0,-4 6 0 0 0,0-1 19 0 0,-1-1 0 0 0,0 0 0 0 0,0 0 0 0 0,-1 0 0 0 0,0-1 0 0 0,0 0 0 0 0,-1-1 0 0 0,-13 9 0 0 0,8-8-3 0 0,0 0 0 0 0,0-1 0 0 0,0-1 0 0 0,-1 0 0 0 0,-19 4 0 0 0,3-2 13 0 0,11-2-20 0 0,-1-1 0 0 0,1 0 0 0 0,-1-2 0 0 0,0 0 0 0 0,-23-2 0 0 0,25-2-449 0 0,1-1 0 0 0,-1 0 0 0 0,-18-6 0 0 0,12 0-6246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10135 0 0,'0'0'224'0'0,"0"0"40"0"0,0 0 16 0 0,0 0 8 0 0,0 0-288 0 0,0 14 0 0 0,-1-2 0 0 0,1 2-2944 0 0,0 2-648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50 5527 0 0,'14'-14'436'0'0,"-9"7"-347"0"0,1 2 0 0 0,-1-1 1 0 0,1 1-1 0 0,9-6 0 0 0,-13 9 1452 0 0,-2 2 528 0 0,0 0 106 0 0,0 0-243 0 0,0 0-1112 0 0,0 0-489 0 0,-1 1-282 0 0,-1 0 1 0 0,1-1-1 0 0,0 1 1 0 0,-1-1-1 0 0,1 0 1 0 0,-1 1-1 0 0,1-1 1 0 0,-1 0-1 0 0,1 0 1 0 0,-2 0-1 0 0,-5 1 57 0 0,-15 5 131 0 0,0 1 0 0 0,-23 11 0 0 0,5-2-133 0 0,6-1-60 0 0,-1 1 0 0 0,2 2-1 0 0,-59 40 1 0 0,-85 81-58 0 0,168-131 13 0 0,-52 47 3 0 0,55-48-3 0 0,1 0-1 0 0,0 0 0 0 0,0 1 0 0 0,0 0 0 0 0,1 0 0 0 0,-6 13 0 0 0,10-18 6 0 0,0 0-1 0 0,0 1 1 0 0,0-1-1 0 0,0 0 0 0 0,1 0 1 0 0,-1 1-1 0 0,1-1 1 0 0,0 0-1 0 0,0 1 1 0 0,0-1-1 0 0,0 0 1 0 0,1 1-1 0 0,-1-1 1 0 0,2 5-1 0 0,0-3 12 0 0,1 0 0 0 0,-1 1 1 0 0,1-1-1 0 0,-1-1 0 0 0,2 1 0 0 0,-1 0 1 0 0,0-1-1 0 0,5 5 0 0 0,3 1 20 0 0,1 1-1 0 0,0-1 1 0 0,0-1-1 0 0,1 0 1 0 0,19 9-1 0 0,-16-10-219 0 0,1 0 0 0 0,-1 0 0 0 0,2-2 0 0 0,-1 0 0 0 0,1-1 0 0 0,0-1 0 0 0,28 3 0 0 0,-14-6-5495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57 13703 0 0,'4'-6'231'0'0,"16"-22"1098"0"0,-19 27-959 0 0,-1 1 111 0 0,-1-2 20 0 0,-3 0-421 0 0,1 0-1 0 0,-1-1 1 0 0,0 1 0 0 0,0 0-1 0 0,0 1 1 0 0,1-1-1 0 0,-1 1 1 0 0,-1 0-1 0 0,1 0 1 0 0,0 0 0 0 0,0 0-1 0 0,0 1 1 0 0,0-1-1 0 0,-1 1 1 0 0,1 0-1 0 0,-5 1 1 0 0,-9 2 21 0 0,1 0 0 0 0,-28 9 0 0 0,11-3-50 0 0,5-1-49 0 0,1 1 0 0 0,-1 2 0 0 0,1 0 0 0 0,1 2-1 0 0,0 2 1 0 0,-34 23 0 0 0,49-30-11 0 0,1 1 0 0 0,0 0 0 0 0,1 0 0 0 0,0 1 0 0 0,1 0-1 0 0,-11 15 1 0 0,19-23 15 0 0,0-1 0 0 0,0 1-1 0 0,1 0 1 0 0,-1-1 0 0 0,0 1 0 0 0,1 0-1 0 0,0 0 1 0 0,-1-1 0 0 0,1 1-1 0 0,0 0 1 0 0,0 0 0 0 0,0 0 0 0 0,0 0-1 0 0,0-1 1 0 0,0 1 0 0 0,1 0-1 0 0,-1 0 1 0 0,1-1 0 0 0,-1 1 0 0 0,1 0-1 0 0,-1 0 1 0 0,1-1 0 0 0,0 1-1 0 0,0-1 1 0 0,1 3 0 0 0,2 1 54 0 0,0 1 0 0 0,1-1-1 0 0,-1 0 1 0 0,11 9 0 0 0,-13-13-36 0 0,0 0 0 0 0,0 1 0 0 0,0-1 0 0 0,1 0-1 0 0,-1 0 1 0 0,0 0 0 0 0,0-1 0 0 0,1 1 0 0 0,-1-1 0 0 0,4 1 0 0 0,1 1 33 0 0,-1-1-22 0 0,-1 0 0 0 0,0 0-1 0 0,0-1 1 0 0,0 1 0 0 0,0-1-1 0 0,1 0 1 0 0,-1 0 0 0 0,9-2 0 0 0,-2-2 10 0 0,0 1 0 0 0,17-8 0 0 0,-26 9-57 0 0,0 0 0 0 0,1 0 0 0 0,-1 0 0 0 0,0-1 0 0 0,0 1 0 0 0,0-1 0 0 0,-1 0 0 0 0,1 0 0 0 0,2-3 0 0 0,18-29-740 0 0,-20 31 640 0 0,6-4 19 0 0,8-9 26 0 0,-8 13 45 0 0,3 0-54 0 0,-7 1-10 0 0,1 1 0 0 0,0 0 0 0 0,0 0 0 0 0,0 0 0 0 0,0 1 0 0 0,0 0 0 0 0,0 0 0 0 0,0 1 0 0 0,9 0 1 0 0,0 0-922 0 0,0 1 1 0 0,28 6 0 0 0,-27-4-578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29 183 1839 0 0,'-1'3'134'0'0,"-1"5"844"0"0,0 1 1 0 0,-1 0 0 0 0,0 0-1 0 0,-5 9 1 0 0,7-16 628 0 0,0 0-595 0 0,-6 21 1805 0 0,6-21-2152 0 0,1-2-1 0 0,0 0 15 0 0,0 0 61 0 0,0 0 27 0 0,3-2 7 0 0,43-41 1063 0 0,8-6-775 0 0,-15 20-842 0 0,2 0 1 0 0,76-38-1 0 0,-96 56-219 0 0,-5 3 2 0 0,0 1-1 0 0,1 0 0 0 0,32-8 1 0 0,-48 15-2 0 0,-1 0 0 0 0,0 0 0 0 0,0 0 0 0 0,0 0 0 0 0,0 0 1 0 0,0 0-1 0 0,0 0 0 0 0,0 0 0 0 0,0 0 0 0 0,0 0 0 0 0,1 0 0 0 0,-1 0 0 0 0,0 0 0 0 0,0 0 1 0 0,0 0-1 0 0,0 0 0 0 0,0 0 0 0 0,0 0 0 0 0,0 0 0 0 0,0 0 0 0 0,1 0 0 0 0,-1 0 0 0 0,0 0 1 0 0,0 0-1 0 0,0 0 0 0 0,0 0 0 0 0,0 0 0 0 0,0 0 0 0 0,0 0 0 0 0,0 0 0 0 0,0 0 0 0 0,0 0 1 0 0,1 0-1 0 0,-1 0 0 0 0,0 1 0 0 0,0-1 0 0 0,0 0 0 0 0,0 0 0 0 0,0 0 0 0 0,0 0 0 0 0,0 0 1 0 0,0 0-1 0 0,0 0 0 0 0,0 0 0 0 0,0 0 0 0 0,0 1 0 0 0,0-1 0 0 0,1 4 23 0 0,1 0 0 0 0,-1 0 0 0 0,0 1-1 0 0,-1-1 1 0 0,1 0 0 0 0,-1 1 0 0 0,0-1 0 0 0,0 0 0 0 0,0 1-1 0 0,-1-1 1 0 0,0 0 0 0 0,1 0 0 0 0,-1 1 0 0 0,-1-1 0 0 0,-1 4-1 0 0,-4 13 208 0 0,-18 32 0 0 0,22-47-211 0 0,-43 89 264 0 0,45-93-319 0 0,3 0-359 0 0,11 6-166 0 0,7-2-30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59 9215 0 0,'-8'-41'917'0'0,"3"24"2949"0"0,-6 24-3369 0 0,8-5-455 0 0,1 0-1 0 0,1 0 0 0 0,-1 0 0 0 0,0 0 1 0 0,0 0-1 0 0,1 0 0 0 0,-1 1 1 0 0,1-1-1 0 0,0 1 0 0 0,-2 4 0 0 0,-7 30 36 0 0,7-23 12 0 0,-8 32-25 0 0,-56 216 1104 0 0,-20-6-276 0 0,33-133-1061 0 0,-6-3 0 0 0,-5-2 0 0 0,-81 111 0 0 0,139-220 135 0 0,1 0 0 0 0,-1 0-1 0 0,-1-1 1 0 0,1 0 0 0 0,-1 0-1 0 0,-1-1 1 0 0,1 0 0 0 0,-1-1-1 0 0,-1 0 1 0 0,1 0 0 0 0,-17 7-1 0 0,25-13 35 0 0,0 1 0 0 0,0-1 0 0 0,0 1 0 0 0,0-1 0 0 0,0 0 0 0 0,0 0 0 0 0,0 1 0 0 0,0-1 0 0 0,0 0 0 0 0,0 0 0 0 0,0 0 0 0 0,0 0 0 0 0,0 0 0 0 0,0 0 0 0 0,0-1 0 0 0,0 1 0 0 0,0 0 0 0 0,-2-1 0 0 0,-3-8 0 0 0,5 8 0 0 0,0-3 9 0 0,0 1 1 0 0,0 0-1 0 0,1 0 0 0 0,-1-1 0 0 0,1 1 0 0 0,-1 0 0 0 0,1-1 1 0 0,0 1-1 0 0,1-1 0 0 0,-1 1 0 0 0,0 0 0 0 0,1-1 1 0 0,0 1-1 0 0,0 0 0 0 0,0 0 0 0 0,2-5 0 0 0,2-3 40 0 0,0 1 0 0 0,0 0 0 0 0,11-15 0 0 0,-3 7-14 0 0,1 1-1 0 0,0 0 0 0 0,2 1 0 0 0,0 0 1 0 0,0 1-1 0 0,35-22 0 0 0,62-31-106 0 0,-95 59 58 0 0,1 0-1 0 0,0 2 1 0 0,0 0 0 0 0,29-6-1 0 0,-43 13 35 0 0,-1-1 0 0 0,1 1 0 0 0,-1 0-1 0 0,1 0 1 0 0,-1 1 0 0 0,1-1 0 0 0,-1 1 0 0 0,1 0-1 0 0,-1 0 1 0 0,1 1 0 0 0,-1-1 0 0 0,0 1 0 0 0,0 0-1 0 0,0 0 1 0 0,0 0 0 0 0,0 1 0 0 0,0-1-1 0 0,6 7 1 0 0,-1-1 39 0 0,-1 0-1 0 0,0 0 0 0 0,-1 1 0 0 0,0 1 1 0 0,0-1-1 0 0,6 13 0 0 0,-10-17-29 0 0,-1-1-1 0 0,0 1 1 0 0,0 0-1 0 0,0 0 1 0 0,-1 0-1 0 0,0 0 0 0 0,1 8 1 0 0,-1-10-6 0 0,-1-1 0 0 0,0 1 1 0 0,0 0-1 0 0,-1 0 0 0 0,1 0 1 0 0,0-1-1 0 0,-1 1 0 0 0,0 0 0 0 0,0 0 1 0 0,0-1-1 0 0,0 1 0 0 0,0-1 0 0 0,0 1 1 0 0,-1-1-1 0 0,-2 5 0 0 0,-3 1 31 0 0,-1 0-1 0 0,0 0 0 0 0,0-1 1 0 0,0 0-1 0 0,-1-1 0 0 0,-10 6 1 0 0,-59 29 119 0 0,69-37-170 0 0,-7 2-82 0 0,0-1 1 0 0,0 0 0 0 0,-1-1 0 0 0,-17 2-1 0 0,4 0-273 0 0,30-6 348 0 0,-3 1-183 0 0,0-1-1 0 0,0 1 1 0 0,0-1-1 0 0,0 1 0 0 0,0-1 1 0 0,0 0-1 0 0,0 0 1 0 0,0-1-1 0 0,-1 1 1 0 0,-4-2-1 0 0,-8-7-1023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255 192 11055 0 0,'2'2'852'0'0,"12"7"-180"0"0,0-1 0 0 0,22 11 1 0 0,-31-17-302 0 0,0 0 1 0 0,0-1 0 0 0,1 1 0 0 0,-1-1 0 0 0,0 0 0 0 0,1 0 0 0 0,-1 0 0 0 0,1-1 0 0 0,-1 0 0 0 0,0 0 0 0 0,11-1 0 0 0,-4-3-82 0 0,0 0 0 0 0,0 0 0 0 0,0-1 0 0 0,-1-1 0 0 0,0 0 0 0 0,17-11 0 0 0,-7 1-151 0 0,0 0 0 0 0,21-23 0 0 0,-40 36-131 0 0,39-41 40 0 0,-38 40-49 0 0,0 0 1 0 0,0 0 0 0 0,0-1 0 0 0,-1 1-1 0 0,1-1 1 0 0,-1 1 0 0 0,0-1 0 0 0,-1 0-1 0 0,3-7 1 0 0,-4 10-3 0 0,0 0-1 0 0,0-1 1 0 0,0 1-1 0 0,0 0 1 0 0,-1 0-1 0 0,1-1 1 0 0,-2-2-1 0 0,-1 3-138 0 0,-5 2 71 0 0,0 1 1 0 0,1 1 0 0 0,-1-1 0 0 0,1 1-1 0 0,-1 0 1 0 0,1 1 0 0 0,-12 5 0 0 0,-50 30-274 0 0,59-32 292 0 0,-65 41-1 0 0,3 3 0 0 0,1 3-1 0 0,3 4 1 0 0,-72 76 0 0 0,131-122 69 0 0,-1-1 0 0 0,2 1 0 0 0,-13 20 1 0 0,19-28-17 0 0,0 0 1 0 0,1 0-1 0 0,-1 1 1 0 0,1-1 0 0 0,-1 1-1 0 0,1-1 1 0 0,0 1 0 0 0,0-1-1 0 0,1 1 1 0 0,-1 0 0 0 0,1-1-1 0 0,-1 1 1 0 0,1 0 0 0 0,1-1-1 0 0,-1 1 1 0 0,0 0 0 0 0,1-1-1 0 0,1 7 1 0 0,0-7 2 0 0,-1-1 1 0 0,0 0-1 0 0,1 0 1 0 0,0 0-1 0 0,-1 0 0 0 0,1 0 1 0 0,0-1-1 0 0,0 1 1 0 0,0 0-1 0 0,0-1 0 0 0,0 0 1 0 0,0 1-1 0 0,1-1 1 0 0,-1 0-1 0 0,0 0 1 0 0,4 1-1 0 0,6 2 8 0 0,0-1 0 0 0,14 2 0 0 0,-14-3 21 0 0,17 3-298 0 0,0-1 0 0 0,0-2 0 0 0,37-2 0 0 0,-6-3-6372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322 201 10135 0 0,'0'0'778'0'0,"-1"3"-361"0"0,0-1-268 0 0,-3 7 1042 0 0,0 1 0 0 0,-2 11 1 0 0,3-4-812 0 0,5-13-370 0 0,-1 1 224 0 0,2-3-6 0 0,-1-1-138 0 0,1 1 1 0 0,1-1 0 0 0,-1 1 0 0 0,0-1 0 0 0,0 0 0 0 0,0 0-1 0 0,1-1 1 0 0,-1 1 0 0 0,0-1 0 0 0,1 1 0 0 0,3-1 0 0 0,2-1 149 0 0,-1 1 1 0 0,1-2 0 0 0,13-3 0 0 0,5-3 324 0 0,53-25 1 0 0,-51 19-437 0 0,105-58 68 0 0,-126 67-186 0 0,-1 1 0 0 0,0-2-1 0 0,0 1 1 0 0,12-12 0 0 0,-9 3 1 0 0,-9 8-12 0 0,-1 3-2 0 0,0 1-9 0 0,0-1 0 0 0,1 1 0 0 0,-1-1 0 0 0,0 1 0 0 0,0-1 0 0 0,-1 0 0 0 0,1 1 0 0 0,0-1 0 0 0,-1 1 1 0 0,0-1-1 0 0,1 1 0 0 0,-1 0 0 0 0,0-1 0 0 0,0 1 0 0 0,0 0 0 0 0,-1 0 0 0 0,1-1 0 0 0,0 1 0 0 0,-1 0 0 0 0,-2-2 0 0 0,2 1-7 0 0,-1 1 0 0 0,0 0-1 0 0,1 0 1 0 0,-1 0 0 0 0,0 0 0 0 0,0 0 0 0 0,0 1 0 0 0,0-1-1 0 0,-1 1 1 0 0,1 0 0 0 0,0 0 0 0 0,-1 0 0 0 0,1 0 0 0 0,-5 0 0 0 0,-42-5-169 0 0,12 2-7 0 0,-43 0 0 0 0,69 4 176 0 0,-1 1 0 0 0,0 1-1 0 0,1 0 1 0 0,-1 0-1 0 0,1 1 1 0 0,0 1 0 0 0,-17 7-1 0 0,-4 4 9 0 0,1 2-1 0 0,1 1 0 0 0,1 1 1 0 0,0 2-1 0 0,1 1 0 0 0,-36 37 1 0 0,43-36-24 0 0,-29 37 1 0 0,43-49 26 0 0,1-1-1 0 0,0 1 1 0 0,1 1 0 0 0,0-1 0 0 0,1 1-1 0 0,-6 20 1 0 0,10-26 23 0 0,0 0-1 0 0,0 0 1 0 0,1-1 0 0 0,0 1-1 0 0,0 0 1 0 0,0 0-1 0 0,1 0 1 0 0,-1-1-1 0 0,1 1 1 0 0,1 0 0 0 0,-1-1-1 0 0,1 1 1 0 0,0-1-1 0 0,1 1 1 0 0,-1-1-1 0 0,1 0 1 0 0,0 0 0 0 0,6 8-1 0 0,-4-6 14 0 0,0-1-1 0 0,1 0 0 0 0,0 0 0 0 0,0-1 1 0 0,1 1-1 0 0,-1-1 0 0 0,1-1 1 0 0,0 1-1 0 0,1-1 0 0 0,-1 0 1 0 0,1-1-1 0 0,13 5 0 0 0,-2-4 86 0 0,0 0-1 0 0,0-1 0 0 0,32 0 1 0 0,60-5 203 0 0,-75 0-354 0 0,6-2-113 0 0,-4-4-10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10135 0 0,'0'0'464'0'0,"0"-1"-9"0"0,0-6-70 0 0,0 5 801 0 0,1 5 382 0 0,13 39 1533 0 0,-11-29-2837 0 0,1 1 0 0 0,1-1 0 0 0,0 0 1 0 0,1 0-1 0 0,1-1 0 0 0,-1 0 0 0 0,2 0 0 0 0,9 13 0 0 0,-2-10-18 0 0,1 0 0 0 0,0-1 0 0 0,1-1 0 0 0,0 0 0 0 0,21 11 1 0 0,5-1 172 0 0,51 21 0 0 0,-32-21-305 0 0,70 16 1 0 0,-118-35-292 0 0,1-1-1 0 0,0 0 1 0 0,0-1-1 0 0,0-1 1 0 0,0 0-1 0 0,29-2 1 0 0,-41-2-1257 0 0,3-5-394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6 9671 0 0,'0'0'440'0'0,"-2"-1"-5"0"0,-6-3-279 0 0,6 4-53 0 0,0 1 1 0 0,0-1-1 0 0,0 1 0 0 0,0-1 1 0 0,0 1-1 0 0,1 0 1 0 0,-1 0-1 0 0,0 0 0 0 0,0 0 1 0 0,1 0-1 0 0,-1 0 0 0 0,1 0 1 0 0,-3 3-1 0 0,-22 23 2633 0 0,17-16-1830 0 0,-9 8 99 0 0,-15 18-545 0 0,-2-1 0 0 0,-1-1 0 0 0,-54 39 1 0 0,10-21-451 0 0,-50 35 44 0 0,85-55-65 0 0,43-32-110 0 0,2-1-82 0 0,13 1-4027 0 0,-10-1 3211 0 0,17-4-4627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1026 59 16095 0 0,'6'-9'276'0'0,"0"0"299"0"0,0 1-1 0 0,1 0 1 0 0,0 0 0 0 0,9-9 0 0 0,-20 22-551 0 0,0 0 1 0 0,0 1 0 0 0,0-1 0 0 0,-4 10 0 0 0,-1 0-27 0 0,8-12 2 0 0,-48 77 316 0 0,-49 107 0 0 0,-20 142 128 0 0,79-217-370 0 0,-100 205 0 0 0,-23-36-234 0 0,150-262 114 0 0,0 1-1632 0 0,-25 31 0 0 0,19-34-168 0 0</inkml:trace>
  <inkml:trace contextRef="#ctx0" brushRef="#br0" timeOffset="1">32 748 8751 0 0,'-2'0'674'0'0,"-8"0"-438"0"0,-2 3 124 0 0,12-2-208 0 0,-1-1 0 0 0,1 0 0 0 0,-1 0 0 0 0,1 1 1 0 0,0-1-1 0 0,-1 0 0 0 0,1 1 0 0 0,-1-1 0 0 0,1 0 1 0 0,0 1-1 0 0,-1-1 0 0 0,1 1 0 0 0,0-1 0 0 0,-1 0 0 0 0,1 1 1 0 0,0-1-1 0 0,0 1 0 0 0,-1-1 0 0 0,1 1 0 0 0,0-1 1 0 0,0 1-1 0 0,0-1 0 0 0,0 1 0 0 0,0 0 0 0 0,0-1 1 0 0,0 1-1 0 0,0-1 0 0 0,0 1 0 0 0,0-1 0 0 0,0 1 0 0 0,0-1 1 0 0,0 1-1 0 0,0-1 0 0 0,0 1 0 0 0,1-1 0 0 0,-1 1 1 0 0,0-1-1 0 0,0 1 0 0 0,1-1 0 0 0,-1 1 0 0 0,0-1 1 0 0,1 0-1 0 0,-1 1 0 0 0,0-1 0 0 0,1 1 0 0 0,1 1 143 0 0,0 0 1 0 0,0-1-1 0 0,0 1 0 0 0,0-1 0 0 0,0 1 0 0 0,1-1 1 0 0,-1 0-1 0 0,4 2 0 0 0,4-1-136 0 0,-1 1 0 0 0,1-1 1 0 0,0-1-1 0 0,0 0 0 0 0,-1 0 1 0 0,14-1-1 0 0,59-10 466 0 0,-41 4-300 0 0,482-70 2099 0 0,-2-10-2121 0 0,-443 75-4856 0 0,-75 11 2211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82 4607 0 0,'-1'1'208'0'0,"-2"1"-129"0"0,-12 25 562 0 0,15-26 217 0 0,0 1 0 0 0,0 0 0 0 0,0 0-1 0 0,0 0 1 0 0,0-1 0 0 0,0 1 0 0 0,0 0 0 0 0,0 0-1 0 0,1-1 1 0 0,-1 1 0 0 0,1 0 0 0 0,0 2-1 0 0,0-1 482 0 0,1-1-1068 0 0,-1 1 1 0 0,0-1-1 0 0,1 1 1 0 0,0-1-1 0 0,0 1 1 0 0,0-1-1 0 0,0 0 1 0 0,0 0-1 0 0,0 0 1 0 0,0 0-1 0 0,1-1 1 0 0,-1 1-1 0 0,0 0 1 0 0,5 1-1 0 0,-6-3-226 0 0,7 5 65 0 0,0-1-1 0 0,1-1 1 0 0,-1 0 0 0 0,1 0-1 0 0,0 0 1 0 0,0-1 0 0 0,13 1-1 0 0,-3-1 127 0 0,0-2 0 0 0,30-1 0 0 0,-37 0-253 0 0,-1-1 0 0 0,1 0 0 0 0,-1 0-1 0 0,0-1 1 0 0,0-1 0 0 0,0 0 0 0 0,13-7 0 0 0,-22 9-46 0 0,0 1 0 0 0,0-2 1 0 0,0 1-1 0 0,0 0 0 0 0,-1 0 0 0 0,1-1 1 0 0,-1 1-1 0 0,1 0 0 0 0,-1-1 0 0 0,0 0 1 0 0,0 1-1 0 0,0-1 0 0 0,0 0 0 0 0,-1 1 1 0 0,1-6-1 0 0,0 2 39 0 0,-1 0 0 0 0,0 0 0 0 0,0 0 0 0 0,0 1 0 0 0,-1-1 0 0 0,0 0 0 0 0,0 0 0 0 0,-1 1 0 0 0,0-1 0 0 0,0 1 0 0 0,0-1 0 0 0,-4-6 0 0 0,5 9 20 0 0,-1 0 0 0 0,0 0 1 0 0,0 0-1 0 0,0 0 0 0 0,0 0 1 0 0,-1 1-1 0 0,1-1 0 0 0,-1 0 1 0 0,1 1-1 0 0,-1 0 0 0 0,0 0 1 0 0,0 0-1 0 0,0 0 0 0 0,0 0 1 0 0,-1 1-1 0 0,1-1 0 0 0,0 1 1 0 0,-1 0-1 0 0,1 0 0 0 0,-7-1 0 0 0,0 2-8 0 0,0 0 0 0 0,-1 1 0 0 0,1 0-1 0 0,0 0 1 0 0,0 1 0 0 0,0 1 0 0 0,1 0-1 0 0,-1 0 1 0 0,0 1 0 0 0,1 0-1 0 0,0 0 1 0 0,-11 8 0 0 0,-10 8 12 0 0,1 1 0 0 0,-28 27 0 0 0,42-34 59 0 0,1 0 1 0 0,0 1 0 0 0,-16 22 0 0 0,23-27-37 0 0,0 0 0 0 0,1 1 0 0 0,0-1 0 0 0,1 2 0 0 0,0-1 0 0 0,-5 22-1 0 0,9-29-29 0 0,0 0 0 0 0,1-1-1 0 0,-1 1 1 0 0,1 0-1 0 0,0 0 1 0 0,0 0-1 0 0,1 0 1 0 0,-1 0 0 0 0,1 0-1 0 0,0 0 1 0 0,0 0-1 0 0,0-1 1 0 0,1 1-1 0 0,-1 0 1 0 0,1-1 0 0 0,0 1-1 0 0,0-1 1 0 0,0 1-1 0 0,0-1 1 0 0,1 0 0 0 0,-1 0-1 0 0,1 0 1 0 0,0-1-1 0 0,0 1 1 0 0,0 0-1 0 0,0-1 1 0 0,0 0 0 0 0,0 0-1 0 0,1 0 1 0 0,-1 0-1 0 0,1 0 1 0 0,0-1-1 0 0,-1 1 1 0 0,5 0-1 0 0,20 4-443 0 0,1-1-27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11975 0 0,'0'0'547'0'0,"0"0"-11"0"0,0 0-271 0 0,0 2 133 0 0,-2 6-309 0 0,1 0 1 0 0,-1 0-1 0 0,0 0 0 0 0,-1-1 1 0 0,-6 13-1 0 0,-23 37 602 0 0,-2 5-312 0 0,-122 238 888 0 0,41-83-486 0 0,92-177-781 0 0,17-30 0 0 0,-1 0 0 0 0,2 1 0 0 0,-1-1 0 0 0,2 1 0 0 0,-1 1 0 0 0,-2 11 0 0 0,6-11-1157 0 0,1-10-4630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7 319 11975 0 0,'0'0'267'0'0,"0"0"42"0"0,0 0 17 0 0,-3-9 74 0 0,2 8-400 0 0,1-1 1 0 0,-1 0 0 0 0,1 1 0 0 0,-1-1 0 0 0,1 0-1 0 0,0 0 1 0 0,0 0 0 0 0,0 0 0 0 0,-1 1-1 0 0,2-1 1 0 0,-1 0 0 0 0,0-3 0 0 0,1-1-1 0 0,0-3 1 0 0,1 0-1 0 0,0 0 0 0 0,0 0 1 0 0,0 0-1 0 0,1 1 1 0 0,1-1-1 0 0,-1 1 0 0 0,8-12 1 0 0,5-6 1007 0 0,22-27 0 0 0,-27 39-60 0 0,-10 13-436 0 0,-1 1 0 0 0,0 0 0 0 0,9 6 512 0 0,-7-3-964 0 0,1 0 0 0 0,-1 0-1 0 0,1 0 1 0 0,-1 1 0 0 0,0-1 0 0 0,0 0-1 0 0,-1 1 1 0 0,1 0 0 0 0,-1-1 0 0 0,2 8-1 0 0,7 42-156 0 0,-8-35 145 0 0,23 153-48 0 0,-22-140 72 0 0,-3-30 299 0 0,0-1 117 0 0,0 0 21 0 0,0 0-66 0 0,1-2-294 0 0,10-39-132 0 0,-8 30-17 0 0,0 0 0 0 0,0 0-1 0 0,1 0 1 0 0,0 0 0 0 0,1 0 0 0 0,8-12 0 0 0,-2 6 0 0 0,2 1 0 0 0,0 1 0 0 0,0 1 0 0 0,1-1 0 0 0,26-18 0 0 0,-15 17 0 0 0,35-17 0 0 0,-5 4 0 0 0,28-23-320 0 0,-28 17-3562 0 0,-39 24 2348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8 279 4607 0 0,'0'0'208'0'0,"-1"1"-9"0"0,-4 5 320 0 0,4-4 1955 0 0,1-2 846 0 0,0 0 158 0 0,0 0-298 0 0,0 0-1399 0 0,1-3-610 0 0,13-15 117 0 0,22-23 0 0 0,-4 6-859 0 0,-11 10-295 0 0,2 1 1 0 0,45-38-1 0 0,-55 52-145 0 0,0 1 1 0 0,0 0-1 0 0,1 1 1 0 0,0 1-1 0 0,1 0 1 0 0,0 1-1 0 0,27-8 0 0 0,-40 13-4 0 0,8-1-171 0 0,0 0-1 0 0,19-2 1 0 0,-27 4 178 0 0,-1 0 0 0 0,0 0 0 0 0,0 1 0 0 0,1-1 1 0 0,-1 0-1 0 0,0 1 0 0 0,0-1 0 0 0,0 1 0 0 0,1-1 1 0 0,-1 1-1 0 0,0 0 0 0 0,0-1 0 0 0,0 1 0 0 0,0 0 0 0 0,0 0 1 0 0,0 0-1 0 0,1 2 0 0 0,11 17-34 0 0,-12-18 35 0 0,1 2-6 0 0,0 0-1 0 0,0 0 1 0 0,-1 0-1 0 0,0 1 1 0 0,0-1-1 0 0,0 1 0 0 0,-1-1 1 0 0,1 1-1 0 0,-1-1 1 0 0,0 7-1 0 0,-1 2 13 0 0,-1-1-1 0 0,-4 20 1 0 0,-3-2 77 0 0,-14 35 0 0 0,21-62-98 0 0,0 0 0 0 0,1 0 1 0 0,-1-1-1 0 0,0 1 0 0 0,0 0 0 0 0,-1-1 0 0 0,1 1 0 0 0,-1-1 0 0 0,-4 4 1 0 0,5-4-16 0 0,0-1-1093 0 0,2-1-4239 0 0,0 0-1821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216 409 3223 0 0,'2'2'679'0'0,"2"4"1031"0"0,0-1 0 0 0,-1 1 0 0 0,1 0-1 0 0,2 7 1 0 0,-6-10 1110 0 0,0-3-1676 0 0,-7 12-476 0 0,6-11-590 0 0,-1 1 0 0 0,0-1 0 0 0,1 1 0 0 0,-1-1 1 0 0,0 0-1 0 0,1 0 0 0 0,-1 0 0 0 0,0 0 0 0 0,0 0 0 0 0,0 0 0 0 0,0 0 0 0 0,0-1 0 0 0,0 1 0 0 0,0 0 0 0 0,-1-1 0 0 0,1 0 0 0 0,0 0 0 0 0,0 0 0 0 0,0 0 0 0 0,0 0 0 0 0,-1 0 1 0 0,1 0-1 0 0,0 0 0 0 0,-4-2 0 0 0,-4-1 411 0 0,1 0 0 0 0,-1 0 0 0 0,-17-10 0 0 0,17 8-361 0 0,1 0 0 0 0,1-1 0 0 0,-1-1-1 0 0,1 1 1 0 0,0-1 0 0 0,0-1 0 0 0,1 1 0 0 0,0-1-1 0 0,1-1 1 0 0,-1 1 0 0 0,2-1 0 0 0,-1 0 0 0 0,-5-15-1 0 0,8 18-110 0 0,1-1-1 0 0,-1 1 0 0 0,2-1 0 0 0,-1 0 0 0 0,1 1 0 0 0,0-1 0 0 0,0 0 0 0 0,1 0 0 0 0,0 0 0 0 0,2-12 0 0 0,-1 14-21 0 0,0 0 1 0 0,1-1 0 0 0,0 1-1 0 0,0 0 1 0 0,0 0-1 0 0,1 1 1 0 0,-1-1 0 0 0,1 0-1 0 0,0 1 1 0 0,1 0 0 0 0,-1 0-1 0 0,1 0 1 0 0,0 0 0 0 0,5-4-1 0 0,18-15-491 0 0,2 2-1 0 0,0 0 0 0 0,1 2 1 0 0,0 2-1 0 0,2 1 1 0 0,65-24-1 0 0,-77 34 503 0 0,1 2-1 0 0,-1 0 1 0 0,1 1 0 0 0,29 0-1 0 0,-47 3 79 0 0,1 0-1 0 0,-1 1 1 0 0,1-1-1 0 0,-1 1 1 0 0,1-1-1 0 0,-1 1 0 0 0,0 0 1 0 0,1 0-1 0 0,-1 0 1 0 0,0 1-1 0 0,0-1 1 0 0,0 1-1 0 0,0 0 1 0 0,0 0-1 0 0,0 0 1 0 0,4 4-1 0 0,-4-2 8 0 0,0-1-1 0 0,0 1 0 0 0,0 0 1 0 0,-1 1-1 0 0,1-1 1 0 0,-1 0-1 0 0,0 1 1 0 0,0-1-1 0 0,-1 1 1 0 0,2 8-1 0 0,-1-1-5 0 0,0 0 0 0 0,-1 0 0 0 0,-1 0 1 0 0,0 0-1 0 0,0 0 0 0 0,-1 0 0 0 0,-1 0 0 0 0,-5 21 0 0 0,4-23-57 0 0,-1 0 1 0 0,1 0-1 0 0,-11 17 0 0 0,11-22-14 0 0,0 0-1 0 0,-1-1 0 0 0,0 1 1 0 0,0-1-1 0 0,0 0 0 0 0,0 0 1 0 0,-1 0-1 0 0,-7 5 0 0 0,-1-1 2 0 0,-1-1-1 0 0,0 0 0 0 0,-1 0 1 0 0,0-2-1 0 0,0 0 0 0 0,-27 6 1 0 0,18-7-133 0 0,1-1 1 0 0,-1-1 0 0 0,-43-3-1 0 0,52 1-144 0 0,-29 4 0 0 0,32-3-407 0 0,0 0 1 0 0,0 0-1 0 0,-15-2 1 0 0,24 1-1060 0 0,3 0-66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7367 0 0,'0'0'334'0'0,"0"0"-1"0"0,-1 4 7 0 0,-2 10 729 0 0,0 0 0 0 0,-2 0-1 0 0,0-1 1 0 0,-12 24 0 0 0,-35 53 1337 0 0,30-53-1860 0 0,-129 213 2053 0 0,69-119-2028 0 0,46-78-379 0 0,3 1 0 0 0,-36 81-1 0 0,50-89-801 0 0,2 1 1 0 0,-17 76-1 0 0,34-120-473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3 152 7367 0 0,'6'-2'263'0'0,"0"0"0"0"0,1 1-1 0 0,-1 0 1 0 0,1 0 0 0 0,-1 0-1 0 0,1 1 1 0 0,-1 0 0 0 0,1 1-1 0 0,-1-1 1 0 0,10 3-1 0 0,-7-2 703 0 0,1 0 0 0 0,-1 0-1 0 0,0-1 1 0 0,16-1-1 0 0,4-6 1301 0 0,0-1-1 0 0,52-21 0 0 0,-5 0-962 0 0,-68 27-1230 0 0,0-1 1 0 0,15-8-1 0 0,-5-1 25 0 0,-15 8-101 0 0,0-1 7 0 0,9-11-49 0 0,-13 12 12 0 0,0 3 11 0 0,1 0 13 0 0,0 1-1 0 0,0-1 0 0 0,0 0 0 0 0,0 0 1 0 0,-1 1-1 0 0,1-1 0 0 0,0 0 0 0 0,-1 1 0 0 0,1-1 1 0 0,0 1-1 0 0,-1-1 0 0 0,1 0 0 0 0,-1 1 1 0 0,1-1-1 0 0,-1 1 0 0 0,1-1 0 0 0,-1 1 0 0 0,1-1 1 0 0,-1 1-1 0 0,1-1 0 0 0,-1 1 0 0 0,0 0 1 0 0,1-1-1 0 0,-1 1 0 0 0,-1 0 0 0 0,-17-5-267 0 0,9 6 165 0 0,1-1 0 0 0,-1 1 0 0 0,0 1 0 0 0,0-1 0 0 0,1 2 0 0 0,-1-1 1 0 0,1 2-1 0 0,-1-1 0 0 0,-9 6 0 0 0,-12 8-141 0 0,-35 23 1 0 0,42-25 265 0 0,1 2 1 0 0,0 0-1 0 0,1 1 0 0 0,1 2 1 0 0,1 0-1 0 0,-28 35 1 0 0,46-51-11 0 0,-1-1 0 0 0,1 1 0 0 0,0-1 0 0 0,1 1 0 0 0,-1 0 0 0 0,1 0 0 0 0,0 0 0 0 0,-2 7 0 0 0,3-9 1 0 0,-1 0-1 0 0,1 0 0 0 0,0 0 1 0 0,0 0-1 0 0,0 0 0 0 0,1 0 0 0 0,-1 0 1 0 0,0 0-1 0 0,1 0 0 0 0,-1 0 1 0 0,1 0-1 0 0,0 0 0 0 0,-1 0 0 0 0,1 0 1 0 0,0 0-1 0 0,0 0 0 0 0,2 2 1 0 0,-2-3-13 0 0,0-1 0 0 0,0 1 0 0 0,-1 0 0 0 0,1 0 0 0 0,0-1 0 0 0,0 1 0 0 0,0-1 1 0 0,0 1-1 0 0,0 0 0 0 0,0-1 0 0 0,0 0 0 0 0,1 1 0 0 0,-1-1 0 0 0,0 0 1 0 0,2 1-1 0 0,2 0-27 0 0,17 6-1127 0 0,0-4-3605 0 0,1-6-1769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10943 0 0,'3'1'498'0'0,"7"3"-377"0"0,1 0 1 0 0,-1 0 0 0 0,-1 1-1 0 0,1 1 1 0 0,14 10-1 0 0,10 5 398 0 0,14 1 470 0 0,-45-21-812 0 0,-3-1 10 0 0,0 0 45 0 0,0 0 21 0 0,0 0 3 0 0,0 0 76 0 0,0 0 320 0 0,-1-10-11 0 0,-1 1-1 0 0,0-1 1 0 0,0 1 0 0 0,-1 0-1 0 0,0 0 1 0 0,0 0-1 0 0,-9-15 1 0 0,-6-20 665 0 0,15 38-1231 0 0,1 0 0 0 0,0-1 0 0 0,1 1 0 0 0,0-1 0 0 0,0 1 0 0 0,0-1 0 0 0,1 0 0 0 0,0 1 0 0 0,0-1 0 0 0,0 0-1 0 0,1 0 1 0 0,0 1 0 0 0,1-1 0 0 0,-1 1 0 0 0,1-1 0 0 0,0 1 0 0 0,1 0 0 0 0,0 0 0 0 0,0 0 0 0 0,0 0 0 0 0,6-8 0 0 0,3-1-94 0 0,0 1 0 0 0,0 0 0 0 0,1 1 0 0 0,1 1 0 0 0,0 0 0 0 0,1 1 0 0 0,0 0 0 0 0,27-14 1 0 0,-14 12-112 0 0,0 0 1 0 0,1 2 0 0 0,0 1 0 0 0,42-8 0 0 0,-65 16 112 0 0,0 1 0 0 0,0 0 1 0 0,1 1-1 0 0,-1 0 0 0 0,0 0 0 0 0,11 1 0 0 0,-15-1 13 0 0,0 1 0 0 0,0-1 0 0 0,1 1 1 0 0,-1 0-1 0 0,0 0 0 0 0,0 0 0 0 0,0 0 0 0 0,0 0 0 0 0,0 0 0 0 0,0 0 0 0 0,0 1 0 0 0,0-1 0 0 0,0 1 0 0 0,-1-1 1 0 0,1 1-1 0 0,0 0 0 0 0,-1-1 0 0 0,0 1 0 0 0,1 0 0 0 0,0 3 0 0 0,3 10-7 0 0,-5-7 22 0 0,0 0-1 0 0,-1 0 0 0 0,1 0 0 0 0,-2-1 0 0 0,1 1 0 0 0,-1 0 0 0 0,0-1 0 0 0,-1 1 0 0 0,0-1 0 0 0,-6 13 0 0 0,-3 1 114 0 0,-1-1 0 0 0,-19 25 0 0 0,16-27-73 0 0,-1-1 1 0 0,0 0-1 0 0,-1-1 0 0 0,-31 20 0 0 0,47-34-65 0 0,-1-1-1 0 0,1 1 1 0 0,0-1 0 0 0,0 1-1 0 0,0 0 1 0 0,0 0 0 0 0,0 0-1 0 0,0 0 1 0 0,0 0 0 0 0,1 1-1 0 0,-1-1 1 0 0,1 0-1 0 0,-3 6 1 0 0,1-2-17 0 0,1-2-55 0 0,-1 2-108 0 0,-1-2-4514 0 0,-5 4-2112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5 5063 0 0,'0'0'390'0'0,"-1"-1"-252"0"0,-8-2 209 0 0,5 3 45 0 0,1 1 0 0 0,0 0 0 0 0,-1 0 0 0 0,1 0 0 0 0,0 0 0 0 0,0 0 0 0 0,0 1 0 0 0,0-1-1 0 0,0 1 1 0 0,-4 4 0 0 0,-31 25 3593 0 0,34-28-3670 0 0,-18 18 150 0 0,1 1-1 0 0,0 0 1 0 0,2 2 0 0 0,-21 33 0 0 0,17-19-87 0 0,1 2-1 0 0,-20 52 1 0 0,-8 35 288 0 0,-49 113 477 0 0,91-223-1066 0 0,-8 17 204 0 0,-17 50 1 0 0,29-65-202 0 0,4-3-13 0 0,1-14-143 0 0,-1-1 0 0 0,1 1 0 0 0,-1-1 0 0 0,1 1 0 0 0,-1-1 0 0 0,1 1 0 0 0,0-1 0 0 0,0 0 1 0 0,0 1-1 0 0,0-1 0 0 0,0 0 0 0 0,0 0 0 0 0,0 1 0 0 0,0-1 0 0 0,0 0 0 0 0,1 0 0 0 0,1 1 0 0 0,12 5-6824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10303 0 0,'0'0'472'0'0,"0"0"-9"0"0,0 2-296 0 0,-111 214 3040 0 0,-1 4 251 0 0,-26 137-1709 0 0,33-79-1557 0 0,31-105-72 0 0,46-113-104 0 0,18-42-42 0 0,1 0 0 0 0,1 1-1 0 0,-5 20 1 0 0,12-36-163 0 0,2-1-181 0 0,-1-2 291 0 0,0 1 0 0 0,0-1 0 0 0,0 1 1 0 0,0-1-1 0 0,0 0 0 0 0,0 1 0 0 0,0-1 0 0 0,1 1 1 0 0,-1-1-1 0 0,0 0 0 0 0,0 1 0 0 0,0-1 0 0 0,1 1 1 0 0,-1-1-1 0 0,0 0 0 0 0,0 1 0 0 0,1-1 0 0 0,-1 0 1 0 0,0 1-1 0 0,1-1 0 0 0,-1 0 0 0 0,1 0 0 0 0,-1 1 1 0 0,0-1-1 0 0,1 0 0 0 0,0 0 0 0 0,12-3-1061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39 158 12439 0 0,'-38'-49'1562'0'0,"37"48"-437"0"0,1 1 379 0 0,0 0 68 0 0,0 0-125 0 0,3-1-595 0 0,24-5-198 0 0,-1 1 1 0 0,51-2 0 0 0,-29 3-460 0 0,509-59 512 0 0,-402 45-661 0 0,-110 14-571 0 0,64 5 0 0 0,-73 4-1439 0 0,-8 1-5444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1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5527 0 0,'0'0'423'0'0,"0"0"165"0"0,-1 3 1727 0 0,0 6-415 0 0,0 0-1 0 0,-2 0 1 0 0,-2 10 0 0 0,-15 25 1332 0 0,-34 41-3617 0 0,8-13 688 0 0,36-54-254 0 0,-25 47 174 0 0,31-56-59 0 0,0 1 0 0 0,1-1 1 0 0,0 1-1 0 0,-4 19 0 0 0,7-28-117 0 0,0 0 0 0 0,0 1 1 0 0,0-1-1 0 0,0 0 0 0 0,0 1 0 0 0,0-1 0 0 0,0 0 0 0 0,0 0 1 0 0,1 1-1 0 0,-1-1 0 0 0,0 0 0 0 0,1 0 0 0 0,-1 1 0 0 0,1-1 1 0 0,-1 0-1 0 0,1 0 0 0 0,0 0 0 0 0,0 0 0 0 0,-1 0 0 0 0,1 0 1 0 0,0 0-1 0 0,0 0 0 0 0,0 0 0 0 0,0 0 0 0 0,0-1 0 0 0,0 1 0 0 0,0 0 1 0 0,0 0-1 0 0,2 0 0 0 0,0 0 14 0 0,0 0-1 0 0,0 0 1 0 0,0 0-1 0 0,0-1 1 0 0,0 1 0 0 0,0-1-1 0 0,0 0 1 0 0,0 0-1 0 0,0 0 1 0 0,5-1-1 0 0,60-13 837 0 0,126-44 0 0 0,-190 57-890 0 0,0-1 1 0 0,0 1 0 0 0,0-1-1 0 0,0 0 1 0 0,0 0 0 0 0,4-4-1 0 0,0-5-7 0 0,-7 9-5 0 0,-1 0 0 0 0,1 0 0 0 0,-1 0 0 0 0,1 0-1 0 0,-1 0 1 0 0,0-1 0 0 0,0 1 0 0 0,0 0 0 0 0,-1 0 0 0 0,1 0 0 0 0,0 0-1 0 0,-1 0 1 0 0,1-1 0 0 0,-1 1 0 0 0,0 0 0 0 0,0 0 0 0 0,1 0 0 0 0,-1 1-1 0 0,-1-1 1 0 0,1 0 0 0 0,0 0 0 0 0,0 0 0 0 0,-3-2 0 0 0,-3-3-47 0 0,0 0 1 0 0,0 1-1 0 0,-15-10 0 0 0,18 13 37 0 0,-9-6-166 0 0,-1 1 0 0 0,-15-7 0 0 0,-20-11-275 0 0,44 22 284 0 0,0 0 1 0 0,1 0-1 0 0,0 0 0 0 0,0-1 0 0 0,0 0 1 0 0,0 1-1 0 0,1-1 0 0 0,-1-1 1 0 0,-3-8-1 0 0,4 1-5081 0 0,5-1-1753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162 206 5983 0 0,'0'0'274'0'0,"0"0"-6"0"0,0 0 58 0 0,0 0 882 0 0,0 0 404 0 0,0 0 79 0 0,-1 3-142 0 0,-15 31 174 0 0,-38 63 0 0 0,40-75-1669 0 0,0-1 0 0 0,-23 26 0 0 0,12-17 21 0 0,39-54-196 0 0,-3 5 14 0 0,9-11 33 0 0,1 1 0 0 0,2 1-1 0 0,1 1 1 0 0,1 1 0 0 0,1 1 0 0 0,1 1 0 0 0,48-31 0 0 0,-48 38 16 0 0,55-25-1 0 0,-70 37 195 0 0,0 0 0 0 0,1 1-1 0 0,0 0 1 0 0,0 2 0 0 0,0-1 0 0 0,1 1-1 0 0,13 0 1 0 0,-25 3-67 0 0,-1-1 1 0 0,1 0-1 0 0,0 0 0 0 0,0 1 1 0 0,-1-1-1 0 0,1 1 1 0 0,0 0-1 0 0,-1-1 0 0 0,1 1 1 0 0,0 0-1 0 0,-1 0 0 0 0,1 0 1 0 0,-1 0-1 0 0,0 0 1 0 0,1 0-1 0 0,-1 1 0 0 0,0-1 1 0 0,0 0-1 0 0,1 1 0 0 0,0 1 1 0 0,1 3 5 0 0,0-1-1 0 0,0 0 1 0 0,4 11 0 0 0,-7-15-72 0 0,1 2 6 0 0,-1 0 1 0 0,1 0 0 0 0,-1 0 0 0 0,0 0-1 0 0,0 0 1 0 0,0 0 0 0 0,0 0-1 0 0,-1 0 1 0 0,1-1 0 0 0,-1 1 0 0 0,1 0-1 0 0,-2 3 1 0 0,0 2 5 0 0,-1 4 16 0 0,2-6-18 0 0,0 0 0 0 0,-1 0-1 0 0,1-1 1 0 0,-1 1 0 0 0,0 0-1 0 0,-1-1 1 0 0,1 1 0 0 0,-1-1-1 0 0,0 0 1 0 0,-5 6 0 0 0,-18 17 75 0 0,-2-1 1 0 0,-44 34 0 0 0,39-41-298 0 0,31-20 124 0 0,2 0 11 0 0,2-2 46 0 0,0 0 0 0 0,0-1 1 0 0,0 0-1 0 0,-1 1 0 0 0,1-1 0 0 0,0-4 0 0 0,6-7-6 0 0,1 2-6 0 0,1 1 0 0 0,0 0 0 0 0,1 1 1 0 0,0 0-1 0 0,1 1 0 0 0,21-14 0 0 0,-9 7 7 0 0,177-122-529 0 0,-180 125 433 0 0,8-6 143 0 0,0 2-1 0 0,1 0 0 0 0,0 3 1 0 0,1 0-1 0 0,45-12 0 0 0,-32 19 787 0 0,-42 7-756 0 0,-1 0 0 0 0,1 1 0 0 0,-1-1-1 0 0,1 1 1 0 0,-1-1 0 0 0,1 1 0 0 0,-1 0 0 0 0,0 0-1 0 0,1-1 1 0 0,-1 1 0 0 0,0 0 0 0 0,0 0 0 0 0,0 0-1 0 0,0 0 1 0 0,1 1 0 0 0,0 0 0 0 0,-1 0 43 0 0,2 1-45 0 0,-1 0 0 0 0,1 1 1 0 0,-1-1-1 0 0,0 1 0 0 0,0-1 0 0 0,-1 1 0 0 0,1 0 0 0 0,-1 0 0 0 0,0-1 0 0 0,0 1 1 0 0,0 0-1 0 0,0 0 0 0 0,-1 0 0 0 0,1 1 0 0 0,-1-1 0 0 0,0 0 0 0 0,0 0 1 0 0,-1 0-1 0 0,-1 6 0 0 0,-1 7 6 0 0,-1 1 0 0 0,-1-2 0 0 0,-8 19 0 0 0,-47 120 104 0 0,57-148-144 0 0,0-1 1 0 0,0 0-1 0 0,-1 0 1 0 0,0 0-1 0 0,0 0 1 0 0,-8 8-1 0 0,-31 26-334 0 0,41-37 16 0 0,-1-1 0 0 0,0 1 0 0 0,1 0 0 0 0,0 0 0 0 0,-3 4 0 0 0,4-5-1623 0 0,1-2-92 0 0,0 0-21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11975 0 0,'0'0'267'0'0,"0"0"42"0"0,0 1 17 0 0,0 3-133 0 0,0-2-181 0 0,0-1 0 0 0,0 0 0 0 0,1 1 0 0 0,-1-1 0 0 0,0 1 0 0 0,1-1 0 0 0,-1 0 0 0 0,0 1 1 0 0,1-1-1 0 0,0 0 0 0 0,-1 0 0 0 0,1 1 0 0 0,0-1 0 0 0,0 0 0 0 0,-1 0 0 0 0,1 0 0 0 0,2 2 0 0 0,-1-1 165 0 0,1 0 0 0 0,-1 0 1 0 0,1 0-1 0 0,-1 0 0 0 0,1-1 0 0 0,0 1 0 0 0,0-1 0 0 0,0 1 0 0 0,0-1 0 0 0,0 0 0 0 0,0 0 0 0 0,0-1 0 0 0,0 1 0 0 0,0-1 1 0 0,1 1-1 0 0,-1-1 0 0 0,0 0 0 0 0,0 0 0 0 0,1 0 0 0 0,3-1 0 0 0,4-1-16 0 0,0 1-1 0 0,-1-2 1 0 0,1 1-1 0 0,18-8 1 0 0,31-11 1198 0 0,11-5-1083 0 0,-63 23-279 0 0,0-1 0 0 0,0 0 0 0 0,-1-1 0 0 0,1 0 0 0 0,-1 0 0 0 0,9-9 0 0 0,-8 3 3 0 0,-9 6 0 0 0,1 4 0 0 0,0 0-1 0 0,0 0 0 0 0,0 1 0 0 0,0-1 0 0 0,0 1 0 0 0,0-1 0 0 0,0 0 0 0 0,0 1 0 0 0,0-1 0 0 0,0 1 0 0 0,0-1 0 0 0,0 0 0 0 0,-1 1 0 0 0,1-1 0 0 0,0 1 0 0 0,0-1 0 0 0,-1 1 0 0 0,1-1 0 0 0,0 1 0 0 0,0-1 0 0 0,-1 1 0 0 0,1-1 0 0 0,-1 1 0 0 0,1-1 0 0 0,0 1 0 0 0,-1 0 0 0 0,1-1 0 0 0,-1 1-1 0 0,1 0 1 0 0,-2-1 0 0 0,0 0-32 0 0,-3-3-11 0 0,0 0 0 0 0,0 0 0 0 0,-1 1 0 0 0,1 0 0 0 0,-1 0 0 0 0,0 0 0 0 0,0 1 0 0 0,0 0 0 0 0,0 0 0 0 0,-1 0 0 0 0,1 1 0 0 0,0 0 0 0 0,-1 0 0 0 0,1 1 0 0 0,-1-1 0 0 0,1 1 0 0 0,-1 1 0 0 0,1-1 0 0 0,0 1 0 0 0,-1 1 0 0 0,1-1 0 0 0,-12 5 0 0 0,7-2-32 0 0,0 0 0 0 0,1 1-1 0 0,-1 1 1 0 0,1 0 0 0 0,0 0-1 0 0,1 1 1 0 0,-1 0 0 0 0,1 0-1 0 0,1 1 1 0 0,-1 1 0 0 0,-12 16-1 0 0,14-14 77 0 0,0-1 0 0 0,1 1 0 0 0,0 0 0 0 0,1 1 0 0 0,0-1 0 0 0,1 1 0 0 0,0 0 0 0 0,1 0 0 0 0,-2 15 0 0 0,4-17 0 0 0,0 0 0 0 0,1 0 0 0 0,0-1 0 0 0,0 1 0 0 0,1 0 0 0 0,1 0 0 0 0,0 0 0 0 0,0-1 0 0 0,1 1 0 0 0,0-1 0 0 0,0 0 0 0 0,6 10 0 0 0,-4-10-234 0 0,0 0 0 0 0,0 0 0 0 0,1-1 1 0 0,7 9-1 0 0,-11-14 129 0 0,1-1 0 0 0,-1 0 0 0 0,1 1 0 0 0,0-1 0 0 0,0 0 0 0 0,0 0 0 0 0,0 0 0 0 0,0-1 0 0 0,0 1 0 0 0,0-1 0 0 0,1 0 0 0 0,-1 0 0 0 0,0 0 0 0 0,1 0 0 0 0,4 0 0 0 0,13 0-918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8751 0 0,'0'0'674'0'0,"0"0"-280"0"0,-2 1 453 0 0,-17 8 1426 0 0,-27 10 1 0 0,-15 8-30 0 0,54-24-2006 0 0,0 1 0 0 0,0 1 1 0 0,0-1-1 0 0,1 1 0 0 0,0 0 0 0 0,-7 7 1 0 0,10-8-215 0 0,-8 10 128 0 0,0 21-70 0 0,8-23-82 0 0,0-1 0 0 0,1 1 0 0 0,0-1 0 0 0,1 1 0 0 0,0 0 0 0 0,0 0 0 0 0,4 21 0 0 0,-2-18 0 0 0,-1 23 0 0 0,0-6 0 0 0,1-27 1 0 0,-2 1 1 0 0,1 0-1 0 0,0 0 0 0 0,-1 0 0 0 0,0-1 0 0 0,0 1 1 0 0,-1 0-1 0 0,-2 6 0 0 0,3-10 62 0 0,1-2 46 0 0,0 0 4 0 0,0 0-1 0 0,0 0 44 0 0,1-2 184 0 0,11-20 336 0 0,0 2 1 0 0,27-36-1 0 0,-6 11-108 0 0,-19 26-497 0 0,-2-1 0 0 0,0 0 0 0 0,-1 0 0 0 0,11-28 0 0 0,-20 43-71 0 0,0 0 0 0 0,-2-16 0 0 0,-1 17-4 0 0,0 0 0 0 0,1-1 0 0 0,-1 1 0 0 0,-1 0 0 0 0,1 0 0 0 0,-3-6 0 0 0,3 8-136 0 0,-3-2-108 0 0,-2-3-44 0 0,-25-7-3604 0 0,30 13 2099 0 0,1 1-2531 0 0,0 0-1087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3 597 7367 0 0,'0'0'334'0'0,"0"0"-1"0"0,0-2 91 0 0,-2-42 7100 0 0,6 0-4269 0 0,13-46-1779 0 0,-16 86-1371 0 0,4-16 28 0 0,0 1-1 0 0,2 1 1 0 0,0-1-1 0 0,18-29 1 0 0,-4 12 137 0 0,33-40 1 0 0,-37 54-209 0 0,1 1 0 0 0,0 0 0 0 0,2 2-1 0 0,1 0 1 0 0,0 1 0 0 0,35-22 0 0 0,-52 38-103 0 0,0-1-1 0 0,0 1 0 0 0,0 1 1 0 0,0-1-1 0 0,0 0 1 0 0,0 1-1 0 0,1 0 0 0 0,-1 0 1 0 0,0 0-1 0 0,1 1 1 0 0,-1 0-1 0 0,6 0 0 0 0,-5 0-832 0 0,-1 1 0 0 0,0-1 0 0 0,1 1 0 0 0,-1 1 0 0 0,0-1 0 0 0,1 1 0 0 0,5 3 0 0 0,10 5-5561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77 15087 0 0,'0'0'694'0'0,"2"1"-22"0"0,1-2-478 0 0,1 1-121 0 0,15 8-74 0 0,37 17 3840 0 0,-53-24-3278 0 0,-1-1-21 0 0,7 0-269 0 0,-6 0-93 0 0,1 0 1 0 0,-1 0-1 0 0,1-1 0 0 0,-1 1 1 0 0,1-1-1 0 0,-1 1 0 0 0,1-1 1 0 0,5-3-1 0 0,13-7 55 0 0,-15 8-191 0 0,1 0 0 0 0,-1-1 0 0 0,0 0 0 0 0,-1 0 0 0 0,1-1-1 0 0,-1 0 1 0 0,8-7 0 0 0,14-23-266 0 0,-27 32 95 0 0,-1 3-73 0 0,0 0-28 0 0,-10-8-270 0 0,8 7 439 0 0,-1 0-1 0 0,1 0 1 0 0,-1 0 0 0 0,1 0 0 0 0,-1 1-1 0 0,1-1 1 0 0,-1 1 0 0 0,0 0 0 0 0,1 0-1 0 0,-1 0 1 0 0,0 0 0 0 0,1 0 0 0 0,-5 1-1 0 0,-38 10-485 0 0,36-8 445 0 0,-124 45-462 0 0,109-37 504 0 0,1 0 1 0 0,0 2 0 0 0,-31 22 0 0 0,44-27 48 0 0,0 0 0 0 0,0 1 0 0 0,1 0 0 0 0,1 0 0 0 0,-1 1 0 0 0,-12 20 0 0 0,19-27 9 0 0,0 1-1 0 0,0-1 1 0 0,0 1-1 0 0,1 0 1 0 0,-1 0-1 0 0,1 0 0 0 0,0 0 1 0 0,0 0-1 0 0,0 0 1 0 0,1 0-1 0 0,0 0 1 0 0,-1 0-1 0 0,1 0 1 0 0,1 0-1 0 0,-1 0 1 0 0,1 0-1 0 0,-1 0 0 0 0,1 0 1 0 0,0 0-1 0 0,1 0 1 0 0,-1 0-1 0 0,1 0 1 0 0,-1 0-1 0 0,1-1 1 0 0,3 5-1 0 0,0-1 5 0 0,1-1-1 0 0,-1 0 0 0 0,1 0 1 0 0,0 0-1 0 0,1 0 0 0 0,0-1 1 0 0,-1 0-1 0 0,11 5 1 0 0,9 3 17 0 0,29 12 0 0 0,-23-12-80 0 0,25 9-1546 0 0,-29-14-5120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7111 0 0,'0'0'324'0'0,"0"0"-4"0"0,-1 3-208 0 0,-15 35 1505 0 0,2 1 0 0 0,-14 58 0 0 0,15-46-702 0 0,8-34-675 0 0,-103 343 3282 0 0,72-259-2981 0 0,-72 146 0 0 0,73-181-464 0 0,-69 102 0 0 0,75-134-166 0 0,-1 0 0 0 0,-38 31 1 0 0,40-42-2120 0 0,15-14-818 0 0,-5 5-2618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9671 0 0,'0'0'748'0'0,"0"0"-329"0"0,0 0 449 0 0,0 0 247 0 0,3 3 49 0 0,2 3-895 0 0,1 1 0 0 0,0-2 0 0 0,1 1 0 0 0,-1-1 0 0 0,1 0 0 0 0,0 0 0 0 0,0 0 0 0 0,1-1 0 0 0,-1-1 0 0 0,11 5 0 0 0,-2-3-11 0 0,-1-1 0 0 0,1 0 0 0 0,0-1 0 0 0,29 1 0 0 0,51-1 500 0 0,0-5 0 0 0,0-4-1 0 0,-1-4 1 0 0,160-38 0 0 0,-143 16-1255 0 0,-90 23-670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10423 0 0,'0'0'474'0'0,"-2"0"-6"0"0,-10 0-300 0 0,-1 3-150 0 0,7 0 77 0 0,-1 0-1 0 0,1 1 0 0 0,0 0 0 0 0,0 0 0 0 0,0 1 0 0 0,0-1 1 0 0,1 1-1 0 0,0 1 0 0 0,0-1 0 0 0,0 1 0 0 0,0 0 1 0 0,1 0-1 0 0,-3 7 0 0 0,-8 13 728 0 0,-19 51 1 0 0,30-67-773 0 0,-136 352 2008 0 0,133-345-1990 0 0,-9 27 19 0 0,-104 244 230 0 0,76-197-306 0 0,13-24 57 0 0,-3-2-1 0 0,-45 65 1 0 0,59-102 25 0 0,18-26 39 0 0,2-1-123 0 0,0-1 0 0 0,0 0 0 0 0,0 1 0 0 0,0-1-1 0 0,0 0 1 0 0,0 1 0 0 0,-1-1 0 0 0,1 0 0 0 0,0 1 0 0 0,0-1 0 0 0,0 0 0 0 0,-1 1 0 0 0,1-1 0 0 0,0 0 0 0 0,0 0 0 0 0,-1 1 0 0 0,1-1-1 0 0,0 0 1 0 0,-1 0 0 0 0,1 0 0 0 0,-1 1 0 0 0,-1 0 951 0 0,3-12-931 0 0,0-1 0 0 0,1 0 0 0 0,0 1 0 0 0,1 0 1 0 0,0-1-1 0 0,9-20 0 0 0,38-64-564 0 0,-37 76 389 0 0,1 0 0 0 0,28-29 0 0 0,-29 34 80 0 0,-6 7 43 0 0,1 0 0 0 0,-1 1 0 0 0,1 0 1 0 0,1 0-1 0 0,-1 1 0 0 0,1 0 0 0 0,0 0 0 0 0,0 1 0 0 0,1 0 0 0 0,-1 1 0 0 0,1 0 0 0 0,0 0 0 0 0,0 1 0 0 0,17-2 0 0 0,-10 5 23 0 0,-13 1 35 0 0,-1 0 1 0 0,1 0-1 0 0,-1 0 0 0 0,1 0 0 0 0,-1 1 0 0 0,0-1 0 0 0,1 1 1 0 0,-1 0-1 0 0,0 0 0 0 0,0 1 0 0 0,0-1 0 0 0,-1 0 0 0 0,1 1 1 0 0,0 0-1 0 0,-1-1 0 0 0,0 1 0 0 0,0 0 0 0 0,0 0 0 0 0,0 1 0 0 0,0-1 1 0 0,0 0-1 0 0,-1 1 0 0 0,3 6 0 0 0,1 7 305 0 0,-1 1-1 0 0,-1 0 1 0 0,3 31 0 0 0,-4-25-63 0 0,2 11 20 0 0,0-6-182 0 0,-1 1 1 0 0,-2 29 0 0 0,-1-23-1569 0 0,0-23-2855 0 0,0 2-2087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60 12895 0 0,'11'-5'345'0'0,"1"0"-1"0"0,-1-1 0 0 0,14-9 1 0 0,-3 1-303 0 0,-19 14 2 0 0,-1-1 286 0 0,-2 1 102 0 0,0 0 14 0 0,0 0 5 0 0,0 0 12 0 0,0 0 7 0 0,-2-1 2 0 0,-4-2-352 0 0,1 1 0 0 0,-1 0 0 0 0,0 1 0 0 0,0-1 0 0 0,0 1 0 0 0,0 0 0 0 0,0 1 0 0 0,0-1 0 0 0,0 1 0 0 0,-11 2 0 0 0,-3 0 43 0 0,-39 12 0 0 0,50-11-124 0 0,0 1 1 0 0,0 0 0 0 0,0 0 0 0 0,1 1 0 0 0,-1 0 0 0 0,1 0 0 0 0,1 1 0 0 0,-11 9 0 0 0,3-1 180 0 0,0 1-1 0 0,-21 30 1 0 0,23-27-36 0 0,-20 38 0 0 0,28-47-164 0 0,1 1 0 0 0,1 0 1 0 0,-1 0-1 0 0,1 0 0 0 0,1 0 0 0 0,-2 13 1 0 0,4-20-15 0 0,-1 0 1 0 0,1-1 0 0 0,0 1-1 0 0,0 0 1 0 0,0 0 0 0 0,0 0 0 0 0,1 0-1 0 0,-1-1 1 0 0,1 1 0 0 0,-1 0 0 0 0,1 0-1 0 0,0-1 1 0 0,0 1 0 0 0,1-1 0 0 0,-1 1-1 0 0,0-1 1 0 0,1 1 0 0 0,-1-1-1 0 0,1 0 1 0 0,0 0 0 0 0,0 1 0 0 0,0-1-1 0 0,0-1 1 0 0,0 1 0 0 0,0 0 0 0 0,1 0-1 0 0,-1-1 1 0 0,1 1 0 0 0,-1-1 0 0 0,1 0-1 0 0,-1 0 1 0 0,1 0 0 0 0,0 0-1 0 0,-1 0 1 0 0,1-1 0 0 0,0 1 0 0 0,0-1-1 0 0,5 1 1 0 0,3-1 20 0 0,0 0-1 0 0,0 0 1 0 0,0-1-1 0 0,0-1 1 0 0,0 0-1 0 0,0 0 1 0 0,0-1-1 0 0,-1 0 1 0 0,1-1 0 0 0,-1 0-1 0 0,13-7 1 0 0,-15 6-40 0 0,1 0 1 0 0,-1-1 0 0 0,-1 1 0 0 0,1-1 0 0 0,-1-1 0 0 0,0 0-1 0 0,0 0 1 0 0,-1 0 0 0 0,0-1 0 0 0,0 1 0 0 0,-1-2 0 0 0,0 1-1 0 0,4-11 1 0 0,-7 14-44 0 0,0 0 1 0 0,-1 0-1 0 0,0 0 0 0 0,1-8 0 0 0,2-9-142 0 0,-5 22 193 0 0,1-1-1 0 0,-1 1 1 0 0,1-1 0 0 0,0 1 0 0 0,-1 0-1 0 0,1-1 1 0 0,-1 1 0 0 0,1 0 0 0 0,-1-1-1 0 0,1 1 1 0 0,-1 0 0 0 0,1-1 0 0 0,-1 1-1 0 0,0 0 1 0 0,1 0 0 0 0,-1 0 0 0 0,1 0-1 0 0,-1 0 1 0 0,1 0 0 0 0,-1 0 0 0 0,0 0-1 0 0,1 0 1 0 0,-1 0 0 0 0,1 0 0 0 0,-1 0-1 0 0,0 0 1 0 0,1 0 0 0 0,-1 0 0 0 0,1 1-1 0 0,-1-1 1 0 0,1 0 0 0 0,-1 0 0 0 0,0 1-1 0 0,-19 8-106 0 0,17-7 94 0 0,0 0 0 0 0,0 0-1 0 0,0 0 1 0 0,1 1 0 0 0,-1-1-1 0 0,-3 5 1 0 0,-5 9-46 0 0,10-10 66 0 0,0-1-4 0 0,-6 9 2 0 0,4-2 0 0 0,6 3 0 0 0,5-1-896 0 0,5-4-3754 0 0,-2 0-1580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0 411 15087 0 0,'1'-3'694'0'0,"1"-11"-370"0"0,2 0 0 0 0,0 0 0 0 0,0 1 1 0 0,1-1-1 0 0,8-13 0 0 0,-1 5 793 0 0,0 0 0 0 0,19-23 0 0 0,-13 22-717 0 0,1 1 0 0 0,1 1-1 0 0,1 0 1 0 0,0 2 0 0 0,32-22 0 0 0,-37 30-317 0 0,0 1 0 0 0,1 1 0 0 0,1 1 0 0 0,-1 0 0 0 0,1 1 0 0 0,1 1 0 0 0,-1 1 0 0 0,31-5 0 0 0,-30 9-83 0 0,-16 1-7 0 0,0 0 0 0 0,0 1 1 0 0,0 0-1 0 0,0 0 0 0 0,0-1 0 0 0,0 2 0 0 0,0-1 1 0 0,0 0-1 0 0,-1 1 0 0 0,1-1 0 0 0,0 1 0 0 0,-1 0 0 0 0,1 0 1 0 0,-1 0-1 0 0,4 4 0 0 0,-3-2-1 0 0,0-1 0 0 0,-1 1 1 0 0,1 0-1 0 0,-1 1 0 0 0,0-1 1 0 0,0 0-1 0 0,-1 1 0 0 0,1-1 0 0 0,0 8 1 0 0,1 5 2 0 0,-2 0 1 0 0,0 1 0 0 0,-1-1-1 0 0,-2 26 1 0 0,-1-23 33 0 0,-1-1 0 0 0,-1 1 0 0 0,-10 26 0 0 0,3-6 11 0 0,5-12-794 0 0,8-17-3005 0 0,0-6 1482 0 0,4 8-5193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18 7599 0 0,'-2'-14'348'0'0,"2"11"-6"0"0,0 3-144 0 0,0 0 216 0 0,0 0 118 0 0,-2 1-411 0 0,0 0 0 0 0,0 0-1 0 0,0 0 1 0 0,1 0 0 0 0,-1 0 0 0 0,0 0 0 0 0,1 1 0 0 0,-1-1 0 0 0,1 1 0 0 0,-1-1 0 0 0,1 1 0 0 0,-1 0 0 0 0,0 2 0 0 0,1-3-60 0 0,-16 26 837 0 0,1 0 1 0 0,2 1-1 0 0,-22 59 0 0 0,5-11 92 0 0,-148 328 1366 0 0,139-313-2071 0 0,-5-2 1 0 0,-105 156-1 0 0,-30-22 25 0 0,154-193-299 0 0,-30 43 27 0 0,11-13 8 0 0,40-55-33 0 0,3-3-9 0 0,0 0 0 0 0,1 1 0 0 0,-1-1 0 0 0,1 0 0 0 0,-1 1 0 0 0,1-1 0 0 0,0 1 0 0 0,-1 5 1 0 0,0-6-71 0 0,2-2-60 0 0,0 0-1274 0 0,0 0-5006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 15575 0 0,'0'0'712'0'0,"0"0"-14"0"0,-2 2-448 0 0,2-2-176 0 0,0 1-1 0 0,-1 0 1 0 0,1-1 0 0 0,0 1-1 0 0,0-1 1 0 0,-1 1 0 0 0,1 0-1 0 0,0-1 1 0 0,0 1-1 0 0,0 0 1 0 0,0-1 0 0 0,0 1-1 0 0,0 0 1 0 0,0-1 0 0 0,0 1-1 0 0,0 0 1 0 0,0-1-1 0 0,0 1 1 0 0,0 0 0 0 0,0-1-1 0 0,1 1 1 0 0,-1 0 0 0 0,1 1 6 0 0,0 0 0 0 0,0-1 0 0 0,0 1 0 0 0,0-1 1 0 0,1 1-1 0 0,-1-1 0 0 0,0 0 0 0 0,3 2 0 0 0,0 1 75 0 0,1-1-1 0 0,0 0 0 0 0,0 0 1 0 0,0-1-1 0 0,8 4 1 0 0,3-2 225 0 0,0 0 0 0 0,0 0 1 0 0,1-2-1 0 0,27 2 0 0 0,70-6 715 0 0,-82 0-836 0 0,124-7 287 0 0,157-29 0 0 0,-258 30-841 0 0,18-3-1106 0 0,-25-2-5586 0 0,-30 6-15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0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71 145 10135 0 0,'1'22'274'0'0,"-2"-1"0"0"0,-1 1 0 0 0,-6 30 0 0 0,-3-9 37 0 0,-1-1-1 0 0,-20 45 0 0 0,27-78 199 0 0,5-8 3 0 0,0-1 0 0 0,0 0 0 0 0,0-2 0 0 0,5-16-120 0 0,0 0-1 0 0,2 1 1 0 0,0-1-1 0 0,1 1 1 0 0,13-21-1 0 0,-2 3-84 0 0,12-29 6 0 0,18-35 770 0 0,-42 87-975 0 0,1 0 1 0 0,1 0 0 0 0,0 1 0 0 0,0 0-1 0 0,16-14 1 0 0,-20 21-109 0 0,0 0 0 0 0,0 0 0 0 0,0 1 0 0 0,1 0 0 0 0,-1 0 0 0 0,1 1 0 0 0,0-1 0 0 0,0 1 0 0 0,0 1 0 0 0,0-1 0 0 0,0 1 0 0 0,0 0 0 0 0,7-1 0 0 0,-8 2 0 0 0,0 0 0 0 0,0 0 0 0 0,-1 1 0 0 0,1 0 0 0 0,0-1 0 0 0,-1 1 0 0 0,1 1 0 0 0,0-1 0 0 0,-1 1 0 0 0,0 0 0 0 0,1 0 0 0 0,-1 0 0 0 0,0 0 0 0 0,0 1 0 0 0,0 0 0 0 0,0-1 0 0 0,5 7 0 0 0,25 31 0 0 0,-2 1 0 0 0,30 50 0 0 0,-37-52 0 0 0,-12-22 0 0 0,1 0 0 0 0,21 20 0 0 0,8 9 0 0 0,-42-44-178 0 0,1-1-1 0 0,-1 1 1 0 0,0-1-1 0 0,1 1 1 0 0,-1-1-1 0 0,1 0 1 0 0,0 0-1 0 0,-1 0 1 0 0,1 0-1 0 0,0 0 1 0 0,0 0 0 0 0,0 0-1 0 0,0 0 1 0 0,0-1-1 0 0,0 1 1 0 0,0-1-1 0 0,0 1 1 0 0,0-1-1 0 0,0 0 1 0 0,2 0-1 0 0,7 0-5617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5983 0 0,'-1'3'274'0'0,"-9"25"248"0"0,-19 41 0 0 0,-21 27 4832 0 0,44-85-4490 0 0,0 0 0 0 0,1 0 0 0 0,1 0 0 0 0,-1 1 0 0 0,2-1 0 0 0,0 1 0 0 0,0 0 0 0 0,-1 24 0 0 0,4-33-735 0 0,1 0-1 0 0,-1 0 1 0 0,1 0-1 0 0,0 0 1 0 0,1-1-1 0 0,-1 1 1 0 0,0 0-1 0 0,1-1 1 0 0,-1 1-1 0 0,1 0 1 0 0,0-1-1 0 0,0 0 1 0 0,0 1-1 0 0,0-1 1 0 0,4 3-1 0 0,-2-2-85 0 0,-1-1 0 0 0,1 1 0 0 0,-1-1 0 0 0,1 0 0 0 0,0 0 0 0 0,0 0 0 0 0,0-1 0 0 0,0 0 0 0 0,0 1 0 0 0,0-1 0 0 0,0 0 0 0 0,0-1-1 0 0,1 1 1 0 0,-1-1 0 0 0,0 0 0 0 0,1 0 0 0 0,-1 0 0 0 0,0-1 0 0 0,8-1 0 0 0,2-2 16 0 0,1 0 0 0 0,-1 0 1 0 0,0-2-1 0 0,18-9 0 0 0,-15 6-49 0 0,-2-2 1 0 0,1 1 0 0 0,-1-2-1 0 0,-1 0 1 0 0,0-1 0 0 0,0 0-1 0 0,13-19 1 0 0,-21 25-11 0 0,-4 4 0 0 0,0 0 0 0 0,0 0 0 0 0,0 0 0 0 0,0 0 0 0 0,0-1 0 0 0,-1 1 0 0 0,0-1 0 0 0,1 1 0 0 0,0-6 0 0 0,1-3-11 0 0,-2 10-45 0 0,-2 2 50 0 0,0 0 0 0 0,0 1 0 0 0,0-1 0 0 0,0 1-1 0 0,0-1 1 0 0,1 1 0 0 0,-1-1 0 0 0,0 1-1 0 0,0-1 1 0 0,1 1 0 0 0,-1 0 0 0 0,0-1-1 0 0,1 1 1 0 0,-1 0 0 0 0,0-1 0 0 0,0 2-1 0 0,-8 13-44 0 0,4-5 45 0 0,0 1-1 0 0,1-1 1 0 0,0 1-1 0 0,0 0 1 0 0,1 0-1 0 0,1 0 1 0 0,-2 14-1 0 0,3-17 5 0 0,1 1-1 0 0,0-1 1 0 0,0 0-1 0 0,1 0 0 0 0,0 1 1 0 0,0-1-1 0 0,1 0 1 0 0,0 0-1 0 0,1 0 1 0 0,5 13-1 0 0,-5-15 9 0 0,1-1 0 0 0,0 1 0 0 0,0-1-1 0 0,1 1 1 0 0,-1-1 0 0 0,1-1 0 0 0,0 1 0 0 0,0-1-1 0 0,1 0 1 0 0,-1 0 0 0 0,1 0 0 0 0,0-1 0 0 0,0 1-1 0 0,0-2 1 0 0,12 5 0 0 0,6 0 40 0 0,1-1 0 0 0,45 6 1 0 0,-64-11-43 0 0,4 0 44 0 0,77 7 267 0 0,-78-8-229 0 0,-1 0 1 0 0,0-1-1 0 0,1 0 1 0 0,-1 0-1 0 0,0-1 1 0 0,0 0-1 0 0,1 0 1 0 0,7-4-1 0 0,-10 3-5 0 0,-1 0 0 0 0,0 0-1 0 0,0-1 1 0 0,0 0-1 0 0,-1 0 1 0 0,1 0 0 0 0,-1 0-1 0 0,5-6 1 0 0,27-43 430 0 0,-25 35-349 0 0,6-5 6 0 0,0 1 0 0 0,1 0 0 0 0,1 2 0 0 0,43-36 0 0 0,97-59-301 0 0,-122 94-79 0 0,-22 13-506 0 0,17-13 1 0 0,-11 10-3027 0 0,-19 10-4188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1375 0 0,'0'0'522'0'0,"0"0"1651"0"0,-2 0 724 0 0,-1-1-1796 0 0,0 1 0 0 0,-1 0 0 0 0,1 0-1 0 0,0 0 1 0 0,-1 1 0 0 0,1-1-1 0 0,-5 3 1 0 0,-25 10 1551 0 0,14-1-2920 0 0,-22 18-1 0 0,29-22 1048 0 0,-16 16-418 0 0,0 1 0 0 0,1 1 0 0 0,-26 34 0 0 0,45-50-214 0 0,0 0 0 0 0,0 0 0 0 0,1 1 0 0 0,1 0 0 0 0,0 1 0 0 0,0-1 1 0 0,1 1-1 0 0,1 0 0 0 0,-5 20 0 0 0,7-25-74 0 0,1 0 0 0 0,0 0 0 0 0,1 1 0 0 0,0-1 0 0 0,0 1 0 0 0,0-1-1 0 0,1 1 1 0 0,0-1 0 0 0,1 0 0 0 0,-1 0 0 0 0,1 0 0 0 0,1 1 0 0 0,0-2 0 0 0,-1 1 0 0 0,2 0 0 0 0,-1-1 0 0 0,9 12 0 0 0,-8-13-26 0 0,0 0 1 0 0,0 0-1 0 0,1 0 0 0 0,0 0 0 0 0,0-1 1 0 0,0 0-1 0 0,0 0 0 0 0,1-1 0 0 0,-1 1 1 0 0,10 3-1 0 0,-6-4 21 0 0,0 0 0 0 0,0-1 1 0 0,1 0-1 0 0,-1 0 0 0 0,1-1 0 0 0,14 0 0 0 0,-6-1 52 0 0,-1-1 0 0 0,0-1 0 0 0,0 0 0 0 0,31-10 0 0 0,65-28 302 0 0,-87 30-353 0 0,-11 5-7 0 0,0-2-1 0 0,0 0 1 0 0,19-13-1 0 0,-29 17-51 0 0,-1 0 1 0 0,0 0-1 0 0,0-1 0 0 0,0 1 0 0 0,0-1 1 0 0,0 0-1 0 0,-1 0 0 0 0,0-1 1 0 0,0 1-1 0 0,0-1 0 0 0,0 1 0 0 0,-1-1 1 0 0,0 0-1 0 0,2-6 0 0 0,-1 1 0 0 0,-1-1 1 0 0,0 1-1 0 0,0 0 1 0 0,-2-1-1 0 0,1 1 0 0 0,-1-1 1 0 0,-2-17-1 0 0,1 21-11 0 0,-1 0-1 0 0,0 0 1 0 0,0 0 0 0 0,0 0-1 0 0,-1 0 1 0 0,0 0 0 0 0,-1 1-1 0 0,1-1 1 0 0,-1 1-1 0 0,0 0 1 0 0,-10-10 0 0 0,3 4-69 0 0,-1 2 0 0 0,0-1 0 0 0,-1 2 0 0 0,0-1 0 0 0,-25-12 0 0 0,-77-28-1430 0 0,101 44 1193 0 0,-5-3-1693 0 0,5-3-5696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9215 0 0,'0'0'422'0'0,"0"0"-13"0"0,-2 2-264 0 0,-16 14 798 0 0,13-13-440 0 0,0 1 0 0 0,1-1 0 0 0,0 1 0 0 0,0 1 0 0 0,0-1 0 0 0,0 1 0 0 0,-3 5 0 0 0,-6 11 87 0 0,-4 10-71 0 0,7-5-410 0 0,-43 99 351 0 0,39-95-835 0 0,-2-1 0 0 0,-21 30 0 0 0,17-34-1770 0 0,14-16 1042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8287 0 0,'0'0'736'0'0,"0"0"-584"0"0,0 0-152 0 0,0 0 0 0 0,0 0 872 0 0,-9 15 152 0 0,-7 1 24 0 0,5 3 8 0 0,2 2-904 0 0,4 2-152 0 0,-4-1-88 0 0,0 1 16 0 0,1 1-248 0 0,2 1-40 0 0,4 0-16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194 110 2759 0 0,'-13'23'108'0'0,"-1"-2"-1"0"0,-1 1 1 0 0,-1-2-1 0 0,-19 20 1 0 0,-10 12 3485 0 0,35-40-1639 0 0,0-1 0 0 0,-24 19-1 0 0,33-29-1339 0 0,1-1-13 0 0,0 0 26 0 0,0 0 11 0 0,0 0 2 0 0,0 0-29 0 0,1-3-123 0 0,9-11-241 0 0,0 0 0 0 0,0 0 0 0 0,1 1 0 0 0,1 0 1 0 0,19-16-1 0 0,7-8-165 0 0,-15 12-31 0 0,0 2 1 0 0,1 1-1 0 0,1 1 0 0 0,56-36 0 0 0,-57 43-23 0 0,-7 3 49 0 0,21-9-1 0 0,-34 18-64 0 0,1 0 0 0 0,-1 0 0 0 0,1 1 0 0 0,-1 0 0 0 0,1 0 0 0 0,0 0 0 0 0,-1 0 0 0 0,1 1-1 0 0,0 0 1 0 0,7 0 0 0 0,-10 1 21 0 0,1-1 1 0 0,-1 1-1 0 0,1 0 0 0 0,0 0 0 0 0,-1 0 0 0 0,0 1 0 0 0,1-1 1 0 0,-1 1-1 0 0,0-1 0 0 0,1 1 0 0 0,-1 0 0 0 0,0 0 0 0 0,0 0 1 0 0,-1 0-1 0 0,1 0 0 0 0,0 0 0 0 0,-1 0 0 0 0,1 1 0 0 0,-1-1 1 0 0,0 1-1 0 0,0-1 0 0 0,0 1 0 0 0,2 4 0 0 0,1 6 82 0 0,-1 0 0 0 0,-1 0 0 0 0,3 18 0 0 0,-3-7 9 0 0,1-3 128 0 0,-1 41 0 0 0,-5-20-165 0 0,2-40-99 0 0,0 0 0 0 0,1 0 0 0 0,-1 0 0 0 0,0 0 0 0 0,0 0 0 0 0,0 0 0 0 0,0 0 0 0 0,-1-1 0 0 0,1 1 0 0 0,0 0 0 0 0,-2 1 0 0 0,0-1-92 0 0,2 0-109 0 0,-1-1 1 0 0,1 0 0 0 0,-1 1-1 0 0,0-1 1 0 0,1 0 0 0 0,-1 0-1 0 0,0 0 1 0 0,0 0-1 0 0,0 0 1 0 0,-3 0 0 0 0,-4 4-3867 0 0,-4 1-2125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439 386 10135 0 0,'2'1'778'0'0,"10"6"-506"0"0,-10-4-140 0 0,-1 0 1 0 0,1-1 0 0 0,0 1-1 0 0,-1 0 1 0 0,0 0 0 0 0,0 0-1 0 0,0 0 1 0 0,0 0 0 0 0,0 0-1 0 0,0 0 1 0 0,-1 0-1 0 0,1 0 1 0 0,-1 1 0 0 0,0-1-1 0 0,0 0 1 0 0,-1 5 0 0 0,1-1 236 0 0,-1-1 1 0 0,0 1 0 0 0,-1-1-1 0 0,1 0 1 0 0,-1 0-1 0 0,0 0 1 0 0,-5 9 0 0 0,5-12-213 0 0,0-1 0 0 0,0 1 1 0 0,0 0-1 0 0,0-1 1 0 0,-1 0-1 0 0,1 1 1 0 0,-1-1-1 0 0,-5 3 1 0 0,-27 14 786 0 0,23-14-663 0 0,5-2-142 0 0,0 0 0 0 0,0-1 0 0 0,-1 0 0 0 0,1 0-1 0 0,-1-1 1 0 0,-13 1 0 0 0,-49-2 401 0 0,64 0-504 0 0,-8-1-5 0 0,0 0 1 0 0,0-1-1 0 0,0-1 0 0 0,0 0 0 0 0,0-1 0 0 0,1 0 1 0 0,-1-1-1 0 0,1 0 0 0 0,-16-11 0 0 0,18 10-27 0 0,0-1-1 0 0,1-1 1 0 0,-10-8-1 0 0,17 12-16 0 0,0 1-1 0 0,0 0 0 0 0,0-1 0 0 0,1 1 0 0 0,-1-1 1 0 0,1 0-1 0 0,0 0 0 0 0,0 0 0 0 0,0 0 0 0 0,1 0 0 0 0,0 0 1 0 0,-2-6-1 0 0,2 3-29 0 0,1 0 0 0 0,-1 1 0 0 0,1-1 0 0 0,1 0 0 0 0,-1 0 0 0 0,1 1 0 0 0,0-1 0 0 0,1 0 1 0 0,-1 1-1 0 0,5-11 0 0 0,2-2-119 0 0,1 1-1 0 0,14-22 1 0 0,-12 24 57 0 0,0 1-1 0 0,1 1 1 0 0,1 0-1 0 0,0 0 1 0 0,19-14-1 0 0,78-53-378 0 0,-83 63 375 0 0,0 2 0 0 0,30-14-1 0 0,-44 24 95 0 0,-1 1 0 0 0,0 1-1 0 0,1 0 1 0 0,0 1-1 0 0,0 0 1 0 0,0 1 0 0 0,21-1-1 0 0,-29 4 26 0 0,0-1-1 0 0,-1 0 0 0 0,1 1 1 0 0,0 0-1 0 0,0 0 0 0 0,-1 0 1 0 0,1 1-1 0 0,-1-1 1 0 0,1 1-1 0 0,-1 0 0 0 0,0 0 1 0 0,1 1-1 0 0,-1-1 0 0 0,0 1 1 0 0,6 6-1 0 0,-6-4 28 0 0,0-1 0 0 0,0 1 0 0 0,0 0 0 0 0,-1 0 1 0 0,0 0-1 0 0,0 0 0 0 0,0 1 0 0 0,-1-1 0 0 0,1 1 0 0 0,-1 0 0 0 0,-1 0 0 0 0,2 6 0 0 0,-1 3 68 0 0,0 1 0 0 0,-1-1 0 0 0,0 1 0 0 0,-1-1 0 0 0,-1 1 0 0 0,-1-1 0 0 0,0 1 0 0 0,-1-1-1 0 0,0 0 1 0 0,-2 0 0 0 0,1 0 0 0 0,-2-1 0 0 0,0 1 0 0 0,-1-1 0 0 0,-17 26 0 0 0,11-21-122 0 0,-8 14 198 0 0,-1-1 0 0 0,-44 46 0 0 0,58-69-300 0 0,-1-1 0 0 0,0 0 1 0 0,0-1-1 0 0,-1 0 0 0 0,0-1 0 0 0,0 0 0 0 0,0 0 0 0 0,-1-1 1 0 0,0 0-1 0 0,0-1 0 0 0,0-1 0 0 0,-1 0 0 0 0,-13 3 1 0 0,-2-3-1837 0 0,2-1-4440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61 10135 0 0,'1'-7'152'0'0,"-1"5"-83"0"0,0 0 1 0 0,0 1 0 0 0,0-1 0 0 0,0 1-1 0 0,0-1 1 0 0,0 0 0 0 0,0 1 0 0 0,0-1-1 0 0,-1 1 1 0 0,0-4 0 0 0,-4-8 90 0 0,-4 2 32 0 0,8 10-39 0 0,-1 0 1 0 0,1 0-1 0 0,0 0 0 0 0,-1 0 1 0 0,1 1-1 0 0,-1-1 0 0 0,1 0 1 0 0,-1 1-1 0 0,1-1 0 0 0,-1 1 1 0 0,1 0-1 0 0,-1 0 0 0 0,0 0 1 0 0,1-1-1 0 0,-1 1 1 0 0,0 1-1 0 0,1-1 0 0 0,-1 0 1 0 0,1 0-1 0 0,-1 1 0 0 0,0-1 1 0 0,1 0-1 0 0,-1 1 0 0 0,1 0 1 0 0,-1-1-1 0 0,1 1 0 0 0,0 0 1 0 0,-1 0-1 0 0,1 0 0 0 0,0 0 1 0 0,-2 1-1 0 0,-1 2-114 0 0,-1 0 1 0 0,2-1-1 0 0,-1 2 0 0 0,0-1 1 0 0,1 0-1 0 0,0 1 1 0 0,0 0-1 0 0,-3 5 0 0 0,-17 44 473 0 0,-29 107-1 0 0,17-42-351 0 0,-3-12-148 0 0,-56 184-21 0 0,74-224 23 0 0,3-10-1270 0 0,7-20-2666 0 0,1-1-1536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68 10135 0 0,'0'0'464'0'0,"0"0"-9"0"0,0 2-295 0 0,3 23 81 0 0,4 9 4122 0 0,-6-33-4184 0 0,-1 0 0 0 0,1-1 0 0 0,-1 1 1 0 0,1 0-1 0 0,0 0 0 0 0,-1 0 0 0 0,1-1 0 0 0,0 1 0 0 0,-1 0 0 0 0,1-1 1 0 0,0 1-1 0 0,0-1 0 0 0,0 1 0 0 0,-1-1 0 0 0,1 1 0 0 0,0-1 0 0 0,0 1 1 0 0,0-1-1 0 0,1 0 0 0 0,21 7 850 0 0,-20-6-858 0 0,3 0 5 0 0,0-1 0 0 0,0 1 0 0 0,0-1 0 0 0,0 0 0 0 0,0-1 1 0 0,0 1-1 0 0,0-1 0 0 0,0 0 0 0 0,7-3 0 0 0,15-1 90 0 0,-7 1-168 0 0,-1 0 0 0 0,28-9 0 0 0,-40 10-119 0 0,0 0 1 0 0,0 0-1 0 0,0-1 0 0 0,0-1 0 0 0,0 1 0 0 0,-1-1 1 0 0,0 0-1 0 0,8-8 0 0 0,-13 12-40 0 0,-1 0 0 0 0,0 0 0 0 0,0-1 0 0 0,1 1 0 0 0,-1 0 0 0 0,0 0 0 0 0,0-1 0 0 0,0 1 0 0 0,-1-1 0 0 0,1 1 0 0 0,0-1-1 0 0,0 1 1 0 0,-1-1 0 0 0,1 1 0 0 0,-1-1 0 0 0,1 1 0 0 0,-1-1 0 0 0,0 0 0 0 0,0 1 0 0 0,0-1 0 0 0,1 0 0 0 0,-2 1 0 0 0,1-1 0 0 0,0 0 0 0 0,0 1 0 0 0,0-1 0 0 0,-1 0 0 0 0,0-2 0 0 0,-1 2-60 0 0,1 0 1 0 0,-1 0 0 0 0,0 0-1 0 0,0 0 1 0 0,0 1 0 0 0,0-1 0 0 0,0 0-1 0 0,0 1 1 0 0,0-1 0 0 0,0 1-1 0 0,-1 0 1 0 0,1 0 0 0 0,-5-2 0 0 0,3 2 17 0 0,0 1 0 0 0,0-1 0 0 0,0 1 0 0 0,0-1 0 0 0,0 1 0 0 0,0 0 0 0 0,0 1 0 0 0,0-1 0 0 0,0 1 0 0 0,0-1 0 0 0,1 1 0 0 0,-1 0 0 0 0,-6 3 0 0 0,-5 2-104 0 0,0 1 0 0 0,-13 8 0 0 0,5 0 197 0 0,0 0 1 0 0,1 2-1 0 0,1 0 1 0 0,1 1-1 0 0,-21 24 1 0 0,18-15 288 0 0,1 1 1 0 0,2 1 0 0 0,-26 46-1 0 0,41-66-198 0 0,0 0 0 0 0,1 1 0 0 0,0 0-1 0 0,0 0 1 0 0,1 0 0 0 0,0 0 0 0 0,1 0 0 0 0,0 1-1 0 0,-1 13 1 0 0,3-22-66 0 0,0 0 0 0 0,1 0 0 0 0,-1-1 0 0 0,0 1 0 0 0,1 0-1 0 0,-1 0 1 0 0,1-1 0 0 0,-1 1 0 0 0,1 0 0 0 0,0-1 0 0 0,0 1 0 0 0,0 0-1 0 0,0-1 1 0 0,0 1 0 0 0,0-1 0 0 0,0 0 0 0 0,3 3 0 0 0,-1-2 2 0 0,-1-1 0 0 0,1 1 1 0 0,-1-1-1 0 0,1 1 0 0 0,0-1 0 0 0,0 0 1 0 0,0 0-1 0 0,0 0 0 0 0,5 0 0 0 0,4 1 18 0 0,1-2 0 0 0,-1 0-1 0 0,0 0 1 0 0,14-3 0 0 0,-7 0-447 0 0,0-1 0 0 0,25-9 1 0 0,1-2-6168 0 0</inkml:trace>
  <inkml:trace contextRef="#ctx0" brushRef="#br0" timeOffset="1">661 146 11687 0 0,'2'2'532'0'0,"1"3"-372"0"0,0 0-1 0 0,0 0 1 0 0,0 1-1 0 0,0-1 1 0 0,-1 1-1 0 0,0 0 1 0 0,0-1-1 0 0,-1 1 1 0 0,1 0-1 0 0,-1 0 1 0 0,-1 0-1 0 0,1 11 0 0 0,-2-6 209 0 0,0 1 1 0 0,0-1-1 0 0,-2 0 0 0 0,1 1 0 0 0,-1-1 0 0 0,-5 11 0 0 0,-13 32 391 0 0,-2-1 0 0 0,-2-1 1 0 0,-58 87-1 0 0,8-10-75 0 0,-6 8-484 0 0,70-124-413 0 0,-25 25 0 0 0,23-26-1188 0 0,-20 26 0 0 0,23-24-66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121 447 5063 0 0,'25'-61'1248'0'0,"-19"49"573"0"0,0 1 0 0 0,1-1 0 0 0,0 1 0 0 0,0 1 0 0 0,13-15 0 0 0,4-4-610 0 0,-16 19-655 0 0,1 0-1 0 0,13-12 1 0 0,20-18 833 0 0,-23 22-590 0 0,34-26 0 0 0,70-36 544 0 0,-106 71-1269 0 0,0 1 1 0 0,0 0-1 0 0,1 1 0 0 0,0 1 1 0 0,32-6-1 0 0,-48 12-74 0 0,1-1 1 0 0,-1 1-1 0 0,0 0 0 0 0,1-1 1 0 0,-1 1-1 0 0,1 0 0 0 0,-1 0 1 0 0,0 1-1 0 0,1-1 0 0 0,-1 0 1 0 0,0 1-1 0 0,1-1 0 0 0,-1 1 1 0 0,0 0-1 0 0,0 0 0 0 0,0 0 1 0 0,1 0-1 0 0,-1 0 0 0 0,0 1 0 0 0,0-1 1 0 0,0 0-1 0 0,-1 1 0 0 0,1-1 1 0 0,0 1-1 0 0,-1 0 0 0 0,1 0 1 0 0,-1 0-1 0 0,1 0 0 0 0,-1 0 1 0 0,0 0-1 0 0,0 0 0 0 0,0 0 1 0 0,0 0-1 0 0,0 0 0 0 0,0 1 1 0 0,-1-1-1 0 0,1 3 0 0 0,1 5-9 0 0,0 1-1 0 0,-1-1 1 0 0,-1 0-1 0 0,1 0 1 0 0,-2 0-1 0 0,0 1 1 0 0,-3 18-1 0 0,-4 3-28 0 0,-12 35 0 0 0,1-20 57 0 0,-2-1-1 0 0,-2 0 1 0 0,-32 48 0 0 0,42-74 16 0 0,-1 0-1 0 0,0-1 1 0 0,-1-1 0 0 0,-26 24 0 0 0,29-32 9 0 0,0 0 0 0 0,0-1-1 0 0,-1-1 1 0 0,-1 0 0 0 0,1 0 0 0 0,-1-1 0 0 0,-28 9 0 0 0,-10 1-135 0 0,13-3 341 0 0,-46 9-1 0 0,72-21-756 0 0,0 0-1 0 0,0 0 1 0 0,0-1 0 0 0,0-1-1 0 0,0 0 1 0 0,0-1 0 0 0,-24-5 0 0 0,12-2-7427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2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179 227 1839 0 0,'-2'0'134'0'0,"-33"1"3053"0"0,5 0 2734 0 0,18 1-1619 0 0,10 6-1474 0 0,2-6-3468 0 0,0 0 1064 0 0,6 10 340 0 0,-5-10-691 0 0,0 0 0 0 0,0-1 0 0 0,1 1 0 0 0,-1-1 0 0 0,1 1 1 0 0,-1-1-1 0 0,1 0 0 0 0,-1 1 0 0 0,1-1 0 0 0,0 0 0 0 0,0 0 0 0 0,0 0 0 0 0,3 1 0 0 0,-1 0 72 0 0,2-1-16 0 0,0 1-1 0 0,0-1 0 0 0,0 0 1 0 0,0 0-1 0 0,0-1 0 0 0,0 0 1 0 0,0 0-1 0 0,0 0 1 0 0,0-1-1 0 0,0 0 0 0 0,7-1 1 0 0,18-2 378 0 0,-13 1-307 0 0,-1-1 0 0 0,0 0-1 0 0,0-1 1 0 0,0 0 0 0 0,27-14-1 0 0,-18 8-5 0 0,-7 2-141 0 0,-1 1 1 0 0,0-2-1 0 0,0-1 0 0 0,-1 0 1 0 0,25-22-1 0 0,-38 29-133 0 0,0 0-1 0 0,0 0 1 0 0,0 0 0 0 0,-1 0-1 0 0,0-1 1 0 0,0 1 0 0 0,0-1-1 0 0,0 0 1 0 0,-1 0 0 0 0,4-10-1 0 0,-6 13 42 0 0,1 0 0 0 0,-1 0 0 0 0,0-1 0 0 0,1 1 0 0 0,-1 0 0 0 0,0 0 0 0 0,0 0 0 0 0,0 0 0 0 0,-1-1 0 0 0,1 1-1 0 0,0 0 1 0 0,-1 0 0 0 0,1 0 0 0 0,-1 0 0 0 0,0 0 0 0 0,0 0 0 0 0,0 0 0 0 0,0 0 0 0 0,0 0 0 0 0,0 0 0 0 0,0 1 0 0 0,-1-1 0 0 0,1 0 0 0 0,-1 1 0 0 0,1-1-1 0 0,-1 1 1 0 0,1-1 0 0 0,-1 1 0 0 0,-3-2 0 0 0,-1-1-178 0 0,0 1 0 0 0,0 0 1 0 0,0 1-1 0 0,-1-1 0 0 0,1 1 0 0 0,-1 0 0 0 0,1 1 0 0 0,-1-1 0 0 0,-8 1 0 0 0,2 0-296 0 0,1 1-1 0 0,-1 1 0 0 0,-25 5 0 0 0,14 0 432 0 0,-1 0-1 0 0,1 2 1 0 0,1 1-1 0 0,-1 1 0 0 0,2 0 1 0 0,-1 2-1 0 0,2 1 1 0 0,0 1-1 0 0,0 0 0 0 0,1 2 1 0 0,1 0-1 0 0,0 2 1 0 0,2-1-1 0 0,-31 42 1 0 0,42-52 214 0 0,1 0 1 0 0,0 1 0 0 0,1 0 0 0 0,-1 0 0 0 0,1 1-1 0 0,1-1 1 0 0,0 1 0 0 0,0-1 0 0 0,1 1 0 0 0,0 0 0 0 0,0 0-1 0 0,1 1 1 0 0,0-1 0 0 0,1 0 0 0 0,0 0 0 0 0,0 0-1 0 0,1 0 1 0 0,0 0 0 0 0,1 0 0 0 0,0 0 0 0 0,0 0-1 0 0,7 15 1 0 0,-2-8 151 0 0,-5-9-219 0 0,1-1-1 0 0,0 1 1 0 0,0-1-1 0 0,1 0 1 0 0,-1-1-1 0 0,1 1 1 0 0,6 6-1 0 0,-4-7-21 0 0,-3-1-45 0 0,1-1 0 0 0,-1 1 0 0 0,0 0 0 0 0,0 0-1 0 0,-1 0 1 0 0,1 0 0 0 0,-1 0 0 0 0,0 1 0 0 0,3 7 0 0 0,-4-10-561 0 0,8 7-2141 0 0,-7-8-3459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 11975 0 0,'0'0'267'0'0,"-1"-2"42"0"0,3 17 670 0 0,-2 19 215 0 0,-8 37 287 0 0,1-13-476 0 0,-6 97-869 0 0,-14 134-107 0 0,12-152-29 0 0,15-129-234 0 0,3-9-501 0 0,4-9-2432 0 0,-6 9 2529 0 0,12-24-4772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191 351 1839 0 0,'1'2'83'0'0,"-1"1"-77"0"0,1 0-1 0 0,-1-1 0 0 0,0 1 1 0 0,0-1-1 0 0,0 1 1 0 0,0 0-1 0 0,0-1 0 0 0,0 1 1 0 0,-1 0-1 0 0,0 4 1 0 0,-12 29 24 0 0,8-22-27 0 0,-6 11 1519 0 0,0-1 0 0 0,-2 0 0 0 0,0-1-1 0 0,-2-1 1 0 0,-18 23 0 0 0,28-39-1091 0 0,-1 0 0 0 0,0-1 0 0 0,-1 0 0 0 0,1 0 0 0 0,-1 0 0 0 0,-12 7 0 0 0,17-11 180 0 0,0-1-10 0 0,1 0-546 0 0,1 0 1 0 0,-1 0-1 0 0,1 0 0 0 0,-1 0 0 0 0,1 0 0 0 0,-1 0 0 0 0,1 0 0 0 0,-1 0 1 0 0,1 0-1 0 0,-1 0 0 0 0,1 0 0 0 0,0-1 0 0 0,-1 1 0 0 0,1 0 0 0 0,-1 0 1 0 0,1 0-1 0 0,-1-1 0 0 0,1 1 0 0 0,0 0 0 0 0,-1-1 0 0 0,1 1 0 0 0,0 0 1 0 0,-1-1-1 0 0,1 1 0 0 0,0 0 0 0 0,-1-1 0 0 0,1 1 0 0 0,-1-1 1 0 0,1-1 8 0 0,-1 0 0 0 0,1 1 1 0 0,-1-1-1 0 0,1 0 0 0 0,-1 0 1 0 0,1 0-1 0 0,0 1 0 0 0,0-4 1 0 0,0-3 28 0 0,1 0 1 0 0,0-1 0 0 0,2-8 0 0 0,2-3 4 0 0,1 1 0 0 0,1 0 0 0 0,14-29 1 0 0,36-52 208 0 0,-53 92-305 0 0,14-20 7 0 0,0 0 1 0 0,2 1-1 0 0,2 1 0 0 0,0 1 0 0 0,1 0 0 0 0,47-36 0 0 0,55-27-225 0 0,-110 79 185 0 0,0 1 1 0 0,0 1-1 0 0,1 0 0 0 0,0 1 0 0 0,0 1 0 0 0,32-6 0 0 0,-44 10 26 0 0,-1 0 1 0 0,1 1-1 0 0,-1 0 0 0 0,1 0 0 0 0,-1 0 0 0 0,1 0 0 0 0,-1 1 0 0 0,1-1 1 0 0,-1 1-1 0 0,5 1 0 0 0,-7-1 5 0 0,1 0-1 0 0,-1 0 1 0 0,1-1 0 0 0,-1 1-1 0 0,0 0 1 0 0,1 1 0 0 0,-1-1 0 0 0,0 0-1 0 0,0 0 1 0 0,0 0 0 0 0,0 1-1 0 0,0-1 1 0 0,0 1 0 0 0,0-1 0 0 0,0 0-1 0 0,0 1 1 0 0,-1 0 0 0 0,1-1-1 0 0,-1 1 1 0 0,1-1 0 0 0,-1 1 0 0 0,1 2-1 0 0,-1 7 61 0 0,0 0 1 0 0,-1 0-1 0 0,0 0 0 0 0,0 0 0 0 0,-2 0 1 0 0,1 0-1 0 0,-6 14 0 0 0,5-14 45 0 0,-13 33 424 0 0,-1-1 1 0 0,-42 77-1 0 0,30-65-218 0 0,-37 57 165 0 0,66-112-478 0 0,-8 10-35 0 0,1 1 0 0 0,1-1 0 0 0,0 1 0 0 0,1 0 0 0 0,-5 14 0 0 0,9-23-347 0 0,1-2-30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161 490 13359 0 0,'0'0'1027'0'0,"1"2"-498"0"0,0 17 3652 0 0,-1-19-4054 0 0,-1 1 1 0 0,1 0-1 0 0,0 0 0 0 0,0 0 1 0 0,0 0-1 0 0,-1-1 0 0 0,1 1 1 0 0,0 0-1 0 0,-1 0 1 0 0,1-1-1 0 0,-1 1 0 0 0,1 0 1 0 0,-1-1-1 0 0,1 1 1 0 0,-1 0-1 0 0,1-1 0 0 0,-1 1 1 0 0,0-1-1 0 0,1 1 0 0 0,-1-1 1 0 0,0 1-1 0 0,0-1 1 0 0,1 0-1 0 0,-1 1 0 0 0,0-1 1 0 0,-1 1-1 0 0,-3 0-50 0 0,0 0 0 0 0,0 0-1 0 0,0-1 1 0 0,0 0 0 0 0,0 0 0 0 0,0 0-1 0 0,0 0 1 0 0,-1-1 0 0 0,1 1 0 0 0,0-1-1 0 0,0-1 1 0 0,1 1 0 0 0,-1-1 0 0 0,0 0-1 0 0,0 0 1 0 0,1 0 0 0 0,-1-1 0 0 0,1 1-1 0 0,0-1 1 0 0,0 0 0 0 0,0-1 0 0 0,-7-6-1 0 0,7 5-68 0 0,0-1 0 0 0,0 1-1 0 0,0-1 1 0 0,1 0-1 0 0,-4-8 1 0 0,6 11-5 0 0,0-1 0 0 0,0 0 0 0 0,0 0 0 0 0,1-1-1 0 0,-1 1 1 0 0,1 0 0 0 0,0 0 0 0 0,0 0 0 0 0,1-8 0 0 0,1 2-29 0 0,1 0-1 0 0,-1 1 0 0 0,2-1 1 0 0,-1 1-1 0 0,1-1 1 0 0,9-14-1 0 0,39-50-276 0 0,-40 59 256 0 0,18-23-298 0 0,57-51 0 0 0,-83 85 323 0 0,11-9-88 0 0,0 1 0 0 0,0 1 0 0 0,1 0-1 0 0,1 1 1 0 0,0 1 0 0 0,0 1 0 0 0,33-12 0 0 0,-46 19 130 0 0,0-1 0 0 0,1 1 0 0 0,-1 0 0 0 0,0 1 1 0 0,1-1-1 0 0,-1 1 0 0 0,1 0 0 0 0,-1 0 0 0 0,1 0 0 0 0,-1 1 1 0 0,7 1-1 0 0,-9-2 5 0 0,0 1-1 0 0,0-1 1 0 0,0 1 0 0 0,0 0 0 0 0,0 0 0 0 0,-1 0 0 0 0,1 0-1 0 0,0 0 1 0 0,-1 0 0 0 0,1 1 0 0 0,-1-1 0 0 0,1 1 0 0 0,-1-1-1 0 0,0 1 1 0 0,1-1 0 0 0,-1 1 0 0 0,0 0 0 0 0,0-1 0 0 0,0 1-1 0 0,-1 0 1 0 0,1 0 0 0 0,0 0 0 0 0,-1-1 0 0 0,1 1 0 0 0,-1 0-1 0 0,1 0 1 0 0,-1 3 0 0 0,0 5 55 0 0,0 0-1 0 0,-1 0 0 0 0,0 0 1 0 0,0 0-1 0 0,-1 0 1 0 0,-1 0-1 0 0,0 0 1 0 0,-7 17-1 0 0,-4 13 110 0 0,4-12-105 0 0,-2 0-1 0 0,0-1 1 0 0,-2 0-1 0 0,-1-1 1 0 0,-32 42-1 0 0,39-57-127 0 0,-1-1 0 0 0,0 0-1 0 0,-1 0 1 0 0,0-1-1 0 0,-1-1 1 0 0,1 0-1 0 0,-2 0 1 0 0,1-1-1 0 0,-1 0 1 0 0,-13 5-1 0 0,11-6-1383 0 0,-1-1 0 0 0,-22 5 0 0 0,21-6-500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87 10135 0 0,'17'-17'317'0'0,"1"0"-1"0"0,1 2 0 0 0,30-21 1 0 0,-46 35 559 0 0,-3 1 293 0 0,0 0 58 0 0,-1 2-93 0 0,-3 8-871 0 0,0 0-1 0 0,0-1 0 0 0,-1 0 1 0 0,-1 0-1 0 0,0 0 1 0 0,-10 12-1 0 0,-1 2 35 0 0,-10 16 5 0 0,-137 203 904 0 0,-13 32-880 0 0,138-206-290 0 0,-50 122-1 0 0,76-160-42 0 0,-65 187-3 0 0,75-208-36 0 0,-1 1 0 0 0,0-1 0 0 0,-5 10 0 0 0,-3-1-96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99 18775 0 0,'0'0'860'0'0,"0"0"-21"0"0,1 2-539 0 0,-1 0-270 0 0,0 2 66 0 0,0-1 1 0 0,0 0-1 0 0,1 0 0 0 0,-1 0 1 0 0,1 0-1 0 0,0 0 0 0 0,0 0 1 0 0,0 0-1 0 0,0 0 0 0 0,0-1 1 0 0,1 1-1 0 0,1 3 0 0 0,2-3-12 0 0,-3 0 29 0 0,1-1 0 0 0,0 0 1 0 0,0 0-1 0 0,0 0 0 0 0,0 0 0 0 0,1 0 0 0 0,-1-1 0 0 0,0 0 0 0 0,8 2 0 0 0,-2-2-18 0 0,0-1 0 0 0,1-1 0 0 0,-1 0 0 0 0,0 0 0 0 0,1-1 0 0 0,-1 0 0 0 0,0 0 0 0 0,0-1 0 0 0,0 0 0 0 0,-1-1 0 0 0,10-5 0 0 0,7-5-68 0 0,-1-1-1 0 0,29-25 1 0 0,-7-2-275 0 0,-44 40 165 0 0,-1 1-1 0 0,1-1 1 0 0,-1 0 0 0 0,0 1-1 0 0,1-1 1 0 0,-1 0-1 0 0,0 0 1 0 0,0 0 0 0 0,-1 0-1 0 0,1 0 1 0 0,0 0 0 0 0,0-3-1 0 0,-4 5-247 0 0,-4-2 225 0 0,0 2-1 0 0,0-1 1 0 0,-1 1-1 0 0,1 0 1 0 0,0 1-1 0 0,0-1 1 0 0,0 2-1 0 0,0-1 1 0 0,0 1-1 0 0,0 0 0 0 0,-7 3 1 0 0,-13 6-87 0 0,-36 22 0 0 0,37-19 59 0 0,-12 6 103 0 0,2 2 1 0 0,1 1 0 0 0,0 2-1 0 0,2 1 1 0 0,-49 50-1 0 0,77-70 48 0 0,0 0 0 0 0,0 0-1 0 0,0 1 1 0 0,1 0 0 0 0,0 0-1 0 0,0 0 1 0 0,0 0-1 0 0,1 0 1 0 0,-3 11 0 0 0,6-15-10 0 0,-1 0 0 0 0,1-1-1 0 0,-1 1 1 0 0,1 0 0 0 0,0 0 0 0 0,0 0 0 0 0,0-1 0 0 0,1 1-1 0 0,-1 0 1 0 0,1 0 0 0 0,-1-1 0 0 0,1 1 0 0 0,0 0 0 0 0,0 0 0 0 0,0-1-1 0 0,0 1 1 0 0,1-1 0 0 0,-1 1 0 0 0,0-1 0 0 0,1 0 0 0 0,0 0 0 0 0,0 1-1 0 0,0-1 1 0 0,0 0 0 0 0,0-1 0 0 0,0 1 0 0 0,0 0 0 0 0,5 2 0 0 0,1 0-95 0 0,-1 0 0 0 0,1-1 0 0 0,0 0 0 0 0,1-1 0 0 0,-1 0 1 0 0,0 0-1 0 0,11 1 0 0 0,-11-2-229 0 0,23 4-933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3679 0 0,'0'0'284'0'0,"0"0"354"0"0,0 0 2178 0 0,0-2 972 0 0,1-1-2660 0 0,0 0 1 0 0,0-1 0 0 0,0 1-1 0 0,0 0 1 0 0,1 0 0 0 0,-1 0-1 0 0,3-4 1 0 0,17-19 2274 0 0,-5 12-3516 0 0,24-17 0 0 0,-17 14 1066 0 0,51-43-886 0 0,-22 17-17 0 0,1 2 1 0 0,72-41 0 0 0,-105 70-70 0 0,-13 7 3 0 0,-1 1 0 0 0,1 1 0 0 0,-1 0 0 0 0,13-5 0 0 0,-6 6-37 0 0,-9 3 0 0 0,5 6 42 0 0,-8-5 12 0 0,1 0 1 0 0,-1 1-1 0 0,0-1 0 0 0,-1 1 0 0 0,1-1 0 0 0,0 1 1 0 0,-1-1-1 0 0,1 1 0 0 0,-1-1 0 0 0,0 1 0 0 0,0-1 1 0 0,0 1-1 0 0,0 0 0 0 0,0-1 0 0 0,-1 1 1 0 0,1-1-1 0 0,-2 4 0 0 0,-1 7 31 0 0,-10 25-1 0 0,9-30-13 0 0,-54 137 383 0 0,39-78-277 0 0,5-18-45 0 0,13-44-37 0 0,0 4-46 0 0,1-6-65 0 0,10 7-292 0 0,-9-9 194 0 0,1-1 0 0 0,-1 1 0 0 0,0 0 0 0 0,0 0 1 0 0,1-1-1 0 0,-1 1 0 0 0,1-1 0 0 0,-1 1 0 0 0,0-1 0 0 0,1 1 0 0 0,-1-1 1 0 0,1 0-1 0 0,-1 0 0 0 0,1 0 0 0 0,-1 0 0 0 0,1 0 0 0 0,-1 0 0 0 0,1 0 1 0 0,-1 0-1 0 0,1-1 0 0 0,-1 1 0 0 0,0 0 0 0 0,1-1 0 0 0,-1 1 0 0 0,1-1 1 0 0,1-1-1 0 0,0 1-29 0 0,16-5-1586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39 7831 0 0,'17'-17'706'0'0,"-9"8"-578"0"0,-2-1 245 0 0,-5 7 1490 0 0,-1 3 650 0 0,0 0 130 0 0,0 0-291 0 0,-2 4-1303 0 0,-16 43-304 0 0,-3-2 1 0 0,-27 46-1 0 0,2-4-45 0 0,-59 129 308 0 0,-135 251 213 0 0,223-438-1176 0 0,1 1 1 0 0,2 0-1 0 0,-18 51 0 0 0,17-38-186 0 0,-2-1 0 0 0,-2-1-1 0 0,-2-1 1 0 0,-34 49 0 0 0,49-78-618 0 0,5-9-29 0 0,1-2-157 0 0,0 0-644 0 0,0 0-283 0 0,0 0-58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11975 0 0,'0'0'547'0'0,"0"0"-11"0"0,1 2-344 0 0,1 1-115 0 0,0 0 1 0 0,0-1-1 0 0,0 1 1 0 0,1-1-1 0 0,-1 0 1 0 0,0 0-1 0 0,1 0 1 0 0,-1 0-1 0 0,1 0 1 0 0,0 0-1 0 0,0 0 0 0 0,5 1 1 0 0,-2-1 633 0 0,1 0-1 0 0,-1-1 1 0 0,0 0 0 0 0,0 0 0 0 0,1-1 0 0 0,6 0 0 0 0,6 1 203 0 0,-1-2 0 0 0,0-1 1 0 0,0 0-1 0 0,28-8 0 0 0,231-55 2345 0 0,-96 44-2561 0 0,-16 3-484 0 0,-8 0-524 0 0,-57 8-1921 0 0,-72 8 388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338 238 5063 0 0,'0'0'390'0'0,"-3"1"-252"0"0,-41 13 680 0 0,31-11-106 0 0,0 1-1 0 0,0 0 1 0 0,0 1-1 0 0,1 0 1 0 0,-15 10-1 0 0,26-15-697 0 0,-11 9 646 0 0,-1-1 0 0 0,-11 13-1 0 0,22-20-163 0 0,-6 9 864 0 0,7-9 1858 0 0,36 23-1492 0 0,-27-22-1519 0 0,0 1-1 0 0,0-2 1 0 0,1 1 0 0 0,-1-1-1 0 0,0 0 1 0 0,17-1-1 0 0,-1 1 116 0 0,13-1 82 0 0,-1-1-1 0 0,0-2 0 0 0,41-8 0 0 0,-49 4-294 0 0,-1-1 0 0 0,0-2-1 0 0,0-1 1 0 0,32-18-1 0 0,-49 24-95 0 0,0-1 0 0 0,-1 0-1 0 0,1 0 1 0 0,-1-1 0 0 0,-1-1 0 0 0,1 1 0 0 0,-1-1-1 0 0,13-18 1 0 0,-16 19-12 0 0,0 0 0 0 0,-1 0-1 0 0,0-1 1 0 0,0 0 0 0 0,-1 0-1 0 0,0 0 1 0 0,0 0 0 0 0,-1 0-1 0 0,0 0 1 0 0,-1-1 0 0 0,1 1-1 0 0,-1-13 1 0 0,-2 16-63 0 0,0 0 0 0 0,0 1 0 0 0,0-1 0 0 0,0 0-1 0 0,-1 1 1 0 0,0-1 0 0 0,0 1 0 0 0,0-1 0 0 0,0 1 0 0 0,-1 0 0 0 0,0 0 0 0 0,0 0-1 0 0,0 0 1 0 0,0 1 0 0 0,0-1 0 0 0,-1 1 0 0 0,0 0 0 0 0,0 0 0 0 0,0 0-1 0 0,0 0 1 0 0,0 1 0 0 0,0 0 0 0 0,-1 0 0 0 0,1 0 0 0 0,-1 0 0 0 0,1 0 0 0 0,-1 1-1 0 0,0 0 1 0 0,-9-1 0 0 0,-16 4-369 0 0,0 2-1 0 0,-51 12 1 0 0,38-3 380 0 0,1 1 0 0 0,1 2 0 0 0,1 2 0 0 0,0 2 0 0 0,1 2 1 0 0,1 1-1 0 0,2 1 0 0 0,-57 51 0 0 0,81-65 62 0 0,1 1 0 0 0,0 1 0 0 0,1 0 0 0 0,0 0 0 0 0,1 1 1 0 0,-10 19-1 0 0,16-27 19 0 0,0 1 1 0 0,0 0 0 0 0,1 0 0 0 0,0 0 0 0 0,0 0 0 0 0,0 0 0 0 0,1 0 0 0 0,0 0-1 0 0,0 0 1 0 0,1 0 0 0 0,0 1 0 0 0,0-1 0 0 0,0 0 0 0 0,1 1 0 0 0,0-1 0 0 0,0 0-1 0 0,0 0 1 0 0,5 11 0 0 0,-3-11 44 0 0,0 0 0 0 0,0 0 0 0 0,1-1 0 0 0,0 1 0 0 0,0-1 0 0 0,1 0 0 0 0,-1 0 0 0 0,1 0 0 0 0,8 6 0 0 0,-5-5 39 0 0,2 0-1 0 0,-1 0 1 0 0,1-1-1 0 0,-1-1 1 0 0,14 6-1 0 0,3-3 145 0 0,0 0 1 0 0,1-2-1 0 0,48 5 0 0 0,120 3 734 0 0,-189-12-995 0 0,18-2-81 0 0,-20 0-285 0 0,0 0-1 0 0,0 0 0 0 0,0 0 0 0 0,-1 0 1 0 0,1 0-1 0 0,-1-1 0 0 0,1 1 0 0 0,-1-1 1 0 0,1 0-1 0 0,-1 0 0 0 0,0-1 0 0 0,0 1 0 0 0,0-1 1 0 0,0 1-1 0 0,0-1 0 0 0,-1 0 0 0 0,1 0 1 0 0,2-4-1 0 0,4-3-1288 0 0,3-3-540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2759 0 0,'0'0'654'0'0,"0"0"1702"0"0,0 2 746 0 0,8 40 5314 0 0,-1 25-6445 0 0,-2-20-470 0 0,-1-5-692 0 0,11 161 1069 0 0,-15-201-1794 0 0,0 1-7 0 0,0-3-59 0 0,0 0-1 0 0,0 0 1 0 0,0 0-1 0 0,0 0 0 0 0,0 0 1 0 0,0 1-1 0 0,0-1 1 0 0,0 0-1 0 0,0 0 1 0 0,0 0-1 0 0,0 0 1 0 0,0 0-1 0 0,0 0 1 0 0,0 1-1 0 0,0-1 0 0 0,0 0 1 0 0,0 0-1 0 0,0 0 1 0 0,0 0-1 0 0,0 0 1 0 0,0 0-1 0 0,0 0 1 0 0,0 1-1 0 0,0-1 1 0 0,0 0-1 0 0,0 0 0 0 0,0 0 1 0 0,0 0-1 0 0,0 0 1 0 0,0 0-1 0 0,1 0 1 0 0,-1 0-1 0 0,0 1 1 0 0,0-1-1 0 0,0 0 1 0 0,0 0-1 0 0,0 0 0 0 0,0 0 1 0 0,0 0-1 0 0,1 0 1 0 0,-1 0-1 0 0,0 0 1 0 0,0 0-1 0 0,0 0 1 0 0,0 0-1 0 0,0 0 1 0 0,0 0-1 0 0,1 0 1 0 0,-1 0-1 0 0,4-8 479 0 0,8-26-121 0 0,-4 11-111 0 0,0 5-155 0 0,1 1-1 0 0,0 0 0 0 0,1 1 1 0 0,1-1-1 0 0,1 2 1 0 0,14-15-1 0 0,9-6 6 0 0,45-36 0 0 0,48-18-22 0 0,-22 19-91 0 0,-98 65-45 0 0,-1 1 1 0 0,1-1-1 0 0,16-6 0 0 0,-22 11-496 0 0,-2 1 494 0 0,0 0 0 0 0,0 0-1 0 0,0-1 1 0 0,0 1 0 0 0,0 0-1 0 0,1 0 1 0 0,-1-1 0 0 0,0 1-1 0 0,0 0 1 0 0,0 0 0 0 0,0 0-1 0 0,0-1 1 0 0,1 1 0 0 0,-1 0-1 0 0,0 0 1 0 0,0 0-1 0 0,0 0 1 0 0,1 0 0 0 0,-1-1-1 0 0,0 1 1 0 0,0 0 0 0 0,1 0-1 0 0,-1 0 1 0 0,0 0 0 0 0,0 0-1 0 0,0 0 1 0 0,1 0 0 0 0,-1 0-1 0 0,0 0 1 0 0,0 0 0 0 0,1 0-1 0 0,-1 0 1 0 0,0 0-1 0 0,0 0 1 0 0,1 0 0 0 0,-1 0-1 0 0,0 0 1 0 0,0 0 0 0 0,1 0-1 0 0,-1 0 1 0 0,11 3-1589 0 0,-11-3 1113 0 0,2 1-1498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208 135 10135 0 0,'0'0'778'0'0,"2"1"-506"0"0,5 2 672 0 0,1 1 0 0 0,-2-1 0 0 0,1 2 0 0 0,0-1 0 0 0,-1 1 1 0 0,0 0-1 0 0,7 8 0 0 0,-10-11-765 0 0,-1 0 0 0 0,0 1 1 0 0,1-1-1 0 0,0 0 0 0 0,-1-1 1 0 0,1 1-1 0 0,0 0 0 0 0,0-1 1 0 0,0 0-1 0 0,0 1 0 0 0,0-1 1 0 0,0 0-1 0 0,1-1 0 0 0,-1 1 0 0 0,4 0 1 0 0,0-1 133 0 0,1 0 0 0 0,-1-1 1 0 0,1 0-1 0 0,13-4 0 0 0,-14 4-183 0 0,8-3 242 0 0,2 1-62 0 0,24-9-1 0 0,-36 10-224 0 0,0-1 0 0 0,0 1 0 0 0,0-1 0 0 0,0 0 0 0 0,0 0 0 0 0,-1 0 0 0 0,0-1 0 0 0,7-6 0 0 0,-8 7-58 0 0,-1 0 0 0 0,0 0 0 0 0,0 0 0 0 0,-1-1-1 0 0,1 1 1 0 0,-1-1 0 0 0,1 1 0 0 0,-1-1 0 0 0,0 0 0 0 0,0 1 0 0 0,-1-1-1 0 0,1 0 1 0 0,-1 1 0 0 0,0-1 0 0 0,0 0 0 0 0,0 0 0 0 0,-1-7 0 0 0,0 8-59 0 0,1 0 1 0 0,-1 0-1 0 0,1 1 1 0 0,-1-1 0 0 0,0 0-1 0 0,0 0 1 0 0,0 1 0 0 0,-1-1-1 0 0,1 0 1 0 0,-1 1 0 0 0,1-1-1 0 0,-1 1 1 0 0,0 0-1 0 0,0-1 1 0 0,0 1 0 0 0,0 0-1 0 0,0 0 1 0 0,-1 1 0 0 0,1-1-1 0 0,0 0 1 0 0,-1 1 0 0 0,1-1-1 0 0,-5-1 1 0 0,-1 0-57 0 0,-1 1 1 0 0,1-1 0 0 0,-1 2-1 0 0,0-1 1 0 0,0 1 0 0 0,0 0-1 0 0,1 1 1 0 0,-1 0 0 0 0,0 0-1 0 0,0 1 1 0 0,0 0 0 0 0,0 1-1 0 0,-15 4 1 0 0,6 1-4 0 0,1 0-1 0 0,0 1 1 0 0,1 1-1 0 0,0 0 1 0 0,0 2-1 0 0,1-1 1 0 0,0 2 0 0 0,-24 24-1 0 0,19-15 101 0 0,0 2 0 0 0,2 0 1 0 0,1 1-1 0 0,-27 49 0 0 0,35-55 14 0 0,1 0-1 0 0,1 0 1 0 0,0 1 0 0 0,-4 21-1 0 0,9-31-15 0 0,0-1 0 0 0,1 1-1 0 0,0 0 1 0 0,1 0 0 0 0,0 0-1 0 0,0 0 1 0 0,1 0 0 0 0,0-1-1 0 0,0 1 1 0 0,1 0 0 0 0,4 12-1 0 0,-4-18-18 0 0,-1 1 0 0 0,1-1 0 0 0,0 0 0 0 0,0 1 0 0 0,1-1 0 0 0,-1 0 0 0 0,1 0 0 0 0,-1-1 0 0 0,1 1 1 0 0,0-1-1 0 0,0 1 0 0 0,0-1 0 0 0,0 0 0 0 0,1 0 0 0 0,-1 0 0 0 0,1 0 0 0 0,3 1 0 0 0,-2-2-18 0 0,0 1 0 0 0,0-1 0 0 0,0 0 1 0 0,0 0-1 0 0,1 0 0 0 0,-1-1 0 0 0,0 0 0 0 0,0 0 1 0 0,0 0-1 0 0,0-1 0 0 0,0 1 0 0 0,8-3 0 0 0,22-11-319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158 305 10135 0 0,'0'0'231'0'0,"0"0"29"0"0,0 0 19 0 0,-2 1-41 0 0,-23 6-180 0 0,17-5-61 0 0,0 0 1 0 0,0 1 0 0 0,-12 5-1 0 0,15-5 3 0 0,-12 6 0 0 0,-23 9 0 0 0,37-17-10 0 0,2 0 16 0 0,0-1-1 0 0,0 1 1 0 0,0-1 0 0 0,0 1 0 0 0,-1-1 0 0 0,1 0 0 0 0,0 0 0 0 0,0 0 0 0 0,0 0-1 0 0,0 0 1 0 0,-1 0 0 0 0,1 0 0 0 0,0 0 0 0 0,-1 0 0 0 0,1-1 32 0 0,1 1 1 0 0,0 0 0 0 0,0-1-1 0 0,-1 1 1 0 0,1-1-1 0 0,0 1 1 0 0,-1-1 0 0 0,1 1-1 0 0,0 0 1 0 0,0-1 0 0 0,0 1-1 0 0,0-1 1 0 0,0 1-1 0 0,-1-1 1 0 0,1 1 0 0 0,0-1-1 0 0,0 1 1 0 0,0-1-1 0 0,0 1 1 0 0,1-2 0 0 0,-1 2 42 0 0,0-3-11 0 0,0 0 0 0 0,0 0 0 0 0,0 0 1 0 0,1 0-1 0 0,-1 0 0 0 0,1 1 0 0 0,0-1 1 0 0,0 0-1 0 0,0 0 0 0 0,0 1 0 0 0,0-1 0 0 0,1 0 1 0 0,-1 1-1 0 0,1-1 0 0 0,0 1 0 0 0,2-3 1 0 0,5-4 4 0 0,0 0 0 0 0,17-12 0 0 0,0-1 555 0 0,1-2-416 0 0,0 1-1 0 0,2 1 1 0 0,0 2-1 0 0,1 1 1 0 0,1 1-1 0 0,1 1 1 0 0,41-14 0 0 0,-30 16 28 0 0,0 2 1 0 0,1 1 0 0 0,1 3 0 0 0,-1 2-1 0 0,59-3 1 0 0,-91 9-243 0 0,1 1 0 0 0,0 1 0 0 0,-1 0 0 0 0,1 0 0 0 0,0 1 0 0 0,-1 1 0 0 0,22 7 0 0 0,-31-9 0 0 0,1 0 0 0 0,-1 1 0 0 0,0 0 0 0 0,0-1 0 0 0,0 1 0 0 0,0 0 0 0 0,0 1 0 0 0,0-1 0 0 0,-1 0 0 0 0,1 1 0 0 0,-1-1 0 0 0,1 1 0 0 0,-1 0 0 0 0,0 0 0 0 0,0 0 0 0 0,0 0 0 0 0,-1 0 0 0 0,1 0 0 0 0,-1 1 0 0 0,0-1 0 0 0,0 1 0 0 0,0-1 0 0 0,0 0 0 0 0,0 1 0 0 0,-1 0 0 0 0,1-1 0 0 0,-1 1 0 0 0,0-1 0 0 0,0 1 0 0 0,-1-1 0 0 0,0 7 0 0 0,-3 4 0 0 0,1 0 0 0 0,-2 0 0 0 0,0-1 0 0 0,0 1 0 0 0,-1-2 0 0 0,-1 1 0 0 0,0 0 0 0 0,-1-1 0 0 0,-12 15 0 0 0,-8 6 0 0 0,-57 52 0 0 0,32-38-292 0 0,-2-3 0 0 0,-90 55 0 0 0,137-94 150 0 0,-6 4 211 0 0,0 0-1 0 0,-1-1 1 0 0,1-1-1 0 0,-2-1 1 0 0,-28 10 0 0 0,43-16-52 0 0,1 0 0 0 0,-1 0 0 0 0,1 0 0 0 0,0 1 1 0 0,-1-1-1 0 0,1 0 0 0 0,-1 0 0 0 0,1 0 1 0 0,-1 0-1 0 0,1 0 0 0 0,-1 0 0 0 0,1 0 0 0 0,-1 0 1 0 0,1 0-1 0 0,-1 0 0 0 0,1 0 0 0 0,-1 0 0 0 0,1 0 1 0 0,-1 0-1 0 0,1-1 0 0 0,-1 1 0 0 0,1 0 1 0 0,-1 0-1 0 0,1-1 0 0 0,5-11 159 0 0,-1 6-176 0 0,1 0 0 0 0,-1 1 0 0 0,1-1 0 0 0,0 1 0 0 0,1 0 0 0 0,-1 0 0 0 0,1 1 0 0 0,0-1 0 0 0,7-3 0 0 0,10-4 0 0 0,30-12 0 0 0,-33 16 0 0 0,1 0 171 0 0,-1 0 0 0 0,2 2-1 0 0,-1 0 1 0 0,1 2 0 0 0,31-3-1 0 0,-40 5-67 0 0,1 2-1 0 0,0 0 0 0 0,0 1 1 0 0,-1 0-1 0 0,1 1 1 0 0,-1 1-1 0 0,1 0 0 0 0,-1 0 1 0 0,24 11-1 0 0,-26-8-107 0 0,-1 1 0 0 0,0 0-1 0 0,0 0 1 0 0,0 1 0 0 0,-1 0-1 0 0,0 1 1 0 0,-1 0 0 0 0,0 0-1 0 0,0 1 1 0 0,-1 0 0 0 0,9 17-1 0 0,-13-21-179 0 0,0 0 0 0 0,0 1 0 0 0,-1-1 0 0 0,0 1 0 0 0,0 0 0 0 0,0-1 0 0 0,-1 1 0 0 0,0 0 0 0 0,0 11 0 0 0,-1-12 331 0 0,-1 0 0 0 0,1 1-1 0 0,-1-2 1 0 0,0 1 0 0 0,0 0 0 0 0,-1 0-1 0 0,0 0 1 0 0,0 0 0 0 0,0-1-1 0 0,-1 1 1 0 0,-4 6 0 0 0,-10 11-116 0 0,-1 0 0 0 0,-1-2 0 0 0,-1-1 0 0 0,0 0 0 0 0,-28 20 0 0 0,-6-1-38 0 0,-61 34 1 0 0,79-52 7 0 0,0-3 0 0 0,-49 18 0 0 0,58-27 0 0 0,1-1 0 0 0,-1-1 0 0 0,0-2 0 0 0,-35 3 0 0 0,23-8 0 0 0,37 0 0 0 0,-1 0 0 0 0,1 0 0 0 0,-1-1 0 0 0,1 1 0 0 0,-1-1 0 0 0,1 1 0 0 0,-1-1 0 0 0,1 0 0 0 0,0 0 0 0 0,-1-1 0 0 0,1 1 0 0 0,0 0 0 0 0,-2-2 0 0 0,3 1-23 0 0,0 1 0 0 0,0-1 0 0 0,0 1-1 0 0,1-1 1 0 0,-1 1 0 0 0,0-1 0 0 0,1 0 0 0 0,0 1-1 0 0,-1-1 1 0 0,1 0 0 0 0,0 1 0 0 0,0-1 0 0 0,0 0-1 0 0,0 1 1 0 0,0-1 0 0 0,0 0 0 0 0,0 1 0 0 0,1-1-1 0 0,-1 0 1 0 0,1 1 0 0 0,0-4 0 0 0,3-5-400 0 0,-1 1 0 0 0,7-12 0 0 0,-10 21 420 0 0,21-36-1008 0 0,8-1-12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132 353 16439 0 0,'-2'2'754'0'0,"-13"23"175"0"0,5-7-830 0 0,-26 32-1 0 0,26-37 902 0 0,0 0 0 0 0,1 0 0 0 0,-12 23 0 0 0,20-34-529 0 0,1-2-107 0 0,0 0-48 0 0,0 0-11 0 0,0 0-25 0 0,-1-1-252 0 0,0 0 0 0 0,-1 1 0 0 0,1-1 0 0 0,0 0 0 0 0,0 0 0 0 0,0 0 0 0 0,0 0 0 0 0,0 0 0 0 0,0 0 0 0 0,0 0 0 0 0,1-1 0 0 0,-1 1 0 0 0,0 0 0 0 0,1 0 0 0 0,-1-1 0 0 0,1 1 0 0 0,-1 0 0 0 0,1-1 0 0 0,-1-1 0 0 0,3-6 40 0 0,0 0 0 0 0,1 0-1 0 0,0 1 1 0 0,1-1 0 0 0,-1 1-1 0 0,2 0 1 0 0,-1 0 0 0 0,1 0-1 0 0,0 0 1 0 0,1 1 0 0 0,0 0-1 0 0,8-8 1 0 0,137-117 35 0 0,-37 34-62 0 0,-19 19-41 0 0,-52 44 0 0 0,-37 31 0 0 0,-1 0-1 0 0,1 1 1 0 0,0 0-1 0 0,9-4 0 0 0,-10 6 3 0 0,-1-1 0 0 0,1-1 0 0 0,-1 1 0 0 0,1-1 0 0 0,-1 1 0 0 0,6-6 0 0 0,-8 6 51 0 0,-2 2 11 0 0,-1 5-40 0 0,0-1-1 0 0,0 0 1 0 0,0 0-1 0 0,0 0 1 0 0,0 0-1 0 0,-1 0 1 0 0,-3 5-1 0 0,-1 5 2 0 0,-29 62-23 0 0,-12 30 43 0 0,40-89-39 0 0,2 1 0 0 0,-1 1-1 0 0,2-1 1 0 0,-2 20-1 0 0,5-30-5 0 0,1 0 1 0 0,0 0-1 0 0,0 0 1 0 0,1 0-1 0 0,0 0 0 0 0,0 0 1 0 0,1-1-1 0 0,3 11 1 0 0,-4-15-19 0 0,0 0 0 0 0,0 0 1 0 0,1 0-1 0 0,-1 0 0 0 0,1-1 1 0 0,0 1-1 0 0,0 0 0 0 0,0-1 1 0 0,0 1-1 0 0,0-1 0 0 0,1 0 1 0 0,-1 0-1 0 0,0 0 1 0 0,1 0-1 0 0,0 0 0 0 0,0 0 1 0 0,-1-1-1 0 0,1 1 0 0 0,0-1 1 0 0,0 0-1 0 0,0 0 0 0 0,0 0 1 0 0,4 0-1 0 0,0 0-312 0 0,1-1 1 0 0,-1 0-1 0 0,0 0 0 0 0,0-1 1 0 0,0 0-1 0 0,0 0 0 0 0,9-3 1 0 0,24-8-1254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10135 0 0,'0'0'778'0'0,"0"0"-258"0"0,0 0 794 0 0,0 0 402 0 0,0 0 79 0 0,0 0-151 0 0,0 0-707 0 0,0 0-305 0 0,0 0-65 0 0,0 3 6 0 0,0 2-299 0 0,0 1 0 0 0,0-1 1 0 0,-1 1-1 0 0,1-1 0 0 0,-1 0 0 0 0,-1 1 0 0 0,1-1 0 0 0,-4 8 0 0 0,-21 45 1038 0 0,12-32-944 0 0,-120 285 1103 0 0,55-124-1346 0 0,-134 226 52 0 0,103-212-782 0 0,96-179 186 0 0,11-18 102 0 0,0 0-1 0 0,1-1 1 0 0,-1 1-1 0 0,1 0 1 0 0,0 0-1 0 0,0 1 1 0 0,1-1 0 0 0,-1 0-1 0 0,1 1 1 0 0,0-1-1 0 0,-1 6 1 0 0,5-11-1914 0 0,14-8-2811 0 0,4-4-1208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13823 0 0,'0'0'1062'0'0,"0"2"-493"0"0,-1 0-417 0 0,1 0-1 0 0,0 0 1 0 0,0-1 0 0 0,0 1-1 0 0,0 0 1 0 0,1 0 0 0 0,-1-1-1 0 0,0 1 1 0 0,1 0 0 0 0,-1-1-1 0 0,1 1 1 0 0,-1 0 0 0 0,1-1-1 0 0,0 1 1 0 0,0-1 0 0 0,0 1-1 0 0,0-1 1 0 0,0 1 0 0 0,0-1-1 0 0,0 0 1 0 0,0 1 0 0 0,1-1 0 0 0,-1 0-1 0 0,0 0 1 0 0,4 2 0 0 0,-1-1 92 0 0,0 0 0 0 0,1 1 0 0 0,0-2 0 0 0,-1 1 0 0 0,1-1 1 0 0,0 1-1 0 0,0-1 0 0 0,6 0 0 0 0,6 2 375 0 0,27 8-1 0 0,-26-6-147 0 0,21 3 0 0 0,10-4 382 0 0,0-2 0 0 0,55-4 1 0 0,151-32 1092 0 0,-218 28-1728 0 0,70-15-278 0 0,200-64 1 0 0,-280 76-2167 0 0,-10 5-3884 0 0,-2 2-2518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55 17503 0 0,'4'-9'775'0'0,"-3"6"-653"0"0,0 1-1 0 0,1-1 0 0 0,0 0 1 0 0,-1 0-1 0 0,1 1 1 0 0,0-1-1 0 0,1 1 1 0 0,-1-1-1 0 0,4-3 1 0 0,4-5 855 0 0,-10 11-957 0 0,0 0 0 0 0,0 0 1 0 0,0 0-1 0 0,0 0 0 0 0,0 0 0 0 0,0-1 1 0 0,0 1-1 0 0,0 0 0 0 0,1 0 0 0 0,-1 0 1 0 0,0 0-1 0 0,0 0 0 0 0,0 0 0 0 0,0-1 0 0 0,0 1 1 0 0,0 0-1 0 0,0 0 0 0 0,0 0 0 0 0,0 0 1 0 0,0 0-1 0 0,0-1 0 0 0,0 1 0 0 0,0 0 1 0 0,0 0-1 0 0,0 0 0 0 0,-1 0 0 0 0,1 0 1 0 0,0-1-1 0 0,0 1 0 0 0,0 0 0 0 0,0 0 1 0 0,0 0-1 0 0,0 0 0 0 0,0 0 0 0 0,0 0 1 0 0,0 0-1 0 0,0-1 0 0 0,0 1 0 0 0,-1 0 0 0 0,-1 0 19 0 0,1 0 0 0 0,-1 0-1 0 0,0 0 1 0 0,0 0-1 0 0,0 1 1 0 0,0-1-1 0 0,1 0 1 0 0,-1 1-1 0 0,0 0 1 0 0,-2 0-1 0 0,-25 10 465 0 0,1 1-1 0 0,-38 21 0 0 0,-50 39 361 0 0,-21 11-432 0 0,119-74-411 0 0,9-4 10 0 0,0 0 1 0 0,-1 1 0 0 0,2 0 0 0 0,-1 0 0 0 0,-9 9-1 0 0,17-15-28 0 0,1 0-1 0 0,0 0 1 0 0,0 1-1 0 0,0-1 0 0 0,0 0 1 0 0,0 0-1 0 0,0 0 0 0 0,0 0 1 0 0,0 0-1 0 0,0 0 0 0 0,0 0 1 0 0,0 0-1 0 0,0 0 0 0 0,-1 0 1 0 0,1 0-1 0 0,0 0 0 0 0,0 0 1 0 0,0 0-1 0 0,0 0 1 0 0,0 0-1 0 0,0 0 0 0 0,0 0 1 0 0,0 1-1 0 0,0-1 0 0 0,0 0 1 0 0,0 0-1 0 0,0 0 0 0 0,0 0 1 0 0,0 0-1 0 0,0 0 0 0 0,0 0 1 0 0,0 0-1 0 0,0 0 1 0 0,0 0-1 0 0,0 0 0 0 0,0 1 1 0 0,0-1-1 0 0,0 0 0 0 0,0 0 1 0 0,0 0-1 0 0,0 0 0 0 0,0 0 1 0 0,0 0-1 0 0,0 0 0 0 0,0 0 1 0 0,0 0-1 0 0,0 0 1 0 0,0 0-1 0 0,0 0 0 0 0,0 1 1 0 0,1-1-1 0 0,-1 0 0 0 0,0 0 1 0 0,0 0-1 0 0,0 0 0 0 0,0 0 1 0 0,0 0-1 0 0,0 0 0 0 0,0 0 1 0 0,0 0-1 0 0,3 3 19 0 0,1-1 0 0 0,-1 1-1 0 0,1-1 1 0 0,-1 0 0 0 0,1 0 0 0 0,0 0 0 0 0,0 0-1 0 0,0-1 1 0 0,0 1 0 0 0,0-1 0 0 0,5 1-1 0 0,9 1-44 0 0,25 0 0 0 0,-2 1-66 0 0,-30-2-22 0 0,0 1-1 0 0,0 0 0 0 0,0 0 1 0 0,0 1-1 0 0,-1 1 0 0 0,0 0 1 0 0,0 0-1 0 0,0 1 1 0 0,0 0-1 0 0,-1 0 0 0 0,0 1 1 0 0,-1 1-1 0 0,16 16 1 0 0,-16-14 165 0 0,0 0 0 0 0,0 0 1 0 0,-1 1-1 0 0,-1 0 0 0 0,0 1 1 0 0,0-1-1 0 0,-2 1 0 0 0,1 0 1 0 0,-1 0-1 0 0,-1 1 0 0 0,4 23 0 0 0,-7-30 147 0 0,0 1-1 0 0,0-1 0 0 0,-1 1 0 0 0,0-1 0 0 0,0 1 0 0 0,0-1 1 0 0,-4 9-1 0 0,4-14-173 0 0,1 0 1 0 0,-1-1 0 0 0,1 1-1 0 0,0 0 1 0 0,-1-1-1 0 0,1 1 1 0 0,-1-1 0 0 0,0 1-1 0 0,1-1 1 0 0,-1 1-1 0 0,1-1 1 0 0,-1 1 0 0 0,0-1-1 0 0,1 0 1 0 0,-1 1-1 0 0,0-1 1 0 0,1 0 0 0 0,-1 1-1 0 0,0-1 1 0 0,0 0-1 0 0,-2 1 63 0 0,-7 2 29 0 0,1 0-1 0 0,-1-1 1 0 0,0 0 0 0 0,1-1-1 0 0,-1 0 1 0 0,0 0 0 0 0,-12-2-1 0 0,-16 2 102 0 0,-188 2 159 0 0,126-4-408 0 0,68-1-201 0 0,30 2-94 0 0,2 0-896 0 0,0 0-391 0 0,0 0-78 0 0,0 0-18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7:3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9215 0 0,'0'0'408'0'0,"0"0"80"0"0,0 0-392 0 0,0 0-96 0 0,0 0 0 0 0,0 0 0 0 0,-13 6 3504 0 0,13-6 680 0 0,-12 5 136 0 0,12-5 24 0 0,-14 7-3440 0 0,14-7-680 0 0,-11 9-144 0 0,11-9-80 0 0,0 0-1048 0 0,0 0-264 0 0,0 0-48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1:0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133 189 6415 0 0,'0'0'298'0'0,"0"0"-10"0"0,-1 1-188 0 0,-6 6-36 0 0,-14 13 856 0 0,-34 26 1 0 0,53-44-1005 0 0,2-2-5 0 0,0 0-1 0 0,-1 0 66 0 0,0 1 0 0 0,0 0 0 0 0,0-1 0 0 0,0 1 0 0 0,0 0 0 0 0,0 0 0 0 0,0 0 0 0 0,1 0 0 0 0,-1 0 0 0 0,-1 1 0 0 0,0 0-120 0 0,2-2 4 0 0,0 0 18 0 0,0 0 8 0 0,0 0 2 0 0,-12 5 1203 0 0,3 4-550 0 0,7-7-255 0 0,2-2 54 0 0,0 0 20 0 0,0 0 6 0 0,0 0 20 0 0,0 0 71 0 0,0 0 30 0 0,0 0 7 0 0,0 0-11 0 0,0 0-58 0 0,0 0-29 0 0,0 0-4 0 0,0 0-32 0 0,0 0-134 0 0,0 0-60 0 0,0 0-7 0 0,-2 2-31 0 0,-5 5-117 0 0,6-5-82 0 0,1-2-4 0 0,0 0 3 0 0,2-1 12 0 0,7 0 59 0 0,7-4 253 0 0,-14 4-208 0 0,0 0 1 0 0,-1 1 0 0 0,1-1-1 0 0,-1 0 1 0 0,1 1-1 0 0,0 0 1 0 0,0-1-1 0 0,-1 1 1 0 0,1 0 0 0 0,0 0-1 0 0,-1 0 1 0 0,1 0-1 0 0,2 0 1 0 0,-1 1 5 0 0,1 0 0 0 0,-1-1-1 0 0,1 1 1 0 0,-1-1 0 0 0,0 0 0 0 0,1 0 0 0 0,-1 0 0 0 0,5-1 0 0 0,33-9 149 0 0,-20 4-75 0 0,-6 3-39 0 0,12 2-25 0 0,-22 1-12 0 0,15 6-34 0 0,-15-2-12 0 0,-1 0 5 0 0,24 13 97 0 0,8 7 1 0 0,-24-16-57 0 0,3 1-36 0 0,-11-8 1 0 0,0 1 1 0 0,1-1-1 0 0,-1 0 0 0 0,1 0 0 0 0,-1 0 0 0 0,0-1 0 0 0,1 1 0 0 0,-1-1 1 0 0,1 0-1 0 0,-1 0 0 0 0,1-1 0 0 0,-1 0 0 0 0,1 1 0 0 0,7-4 0 0 0,1-1 56 0 0,-1 0 0 0 0,1-1 0 0 0,15-11 0 0 0,-16 10-47 0 0,15-4 116 0 0,-22 10-107 0 0,-1-1 1 0 0,1 0-1 0 0,0 0 0 0 0,6-4 1 0 0,-8 4-33 0 0,1-1 17 0 0,0 1-1 0 0,1 0 1 0 0,-1 0-1 0 0,0 0 1 0 0,0 0 0 0 0,1 1-1 0 0,-1-1 1 0 0,1 1-1 0 0,0 0 1 0 0,5 0-1 0 0,4 1-15 0 0,-10 0 0 0 0,0 1 0 0 0,18 9 0 0 0,-13-5 0 0 0,-5-4 0 0 0,0 1 0 0 0,0 0 0 0 0,0-1 0 0 0,0 0 0 0 0,0 0 0 0 0,1 0 0 0 0,-1 0 0 0 0,5-1 0 0 0,0 2 9 0 0,0-1-1 0 0,1 0 0 0 0,-1 0 0 0 0,1-1 1 0 0,-1-1-1 0 0,1 0 0 0 0,-1 0 1 0 0,16-4-1 0 0,-2-2 129 0 0,-1 0 1 0 0,1-2-1 0 0,29-16 0 0 0,-40 19-91 0 0,0-1-1 0 0,0-1 0 0 0,-1 0 1 0 0,0-1-1 0 0,18-17 0 0 0,-24 19-42 0 0,-2 4 3 0 0,-1 0 0 0 0,1 1 1 0 0,0-1-1 0 0,0 0 0 0 0,0 1 1 0 0,0 0-1 0 0,5-3 1 0 0,28-16 151 0 0,-23 15-66 0 0,2 2 4 0 0,33 0 78 0 0,-38 2-133 0 0,23 0 38 0 0,51-3 126 0 0,-69 4-76 0 0,0 0 0 0 0,0-1 1 0 0,0-1-1 0 0,25-8 0 0 0,-27 7-43 0 0,1 0 1 0 0,0 1-1 0 0,0 0 1 0 0,0 1-1 0 0,0 1 1 0 0,0 0-1 0 0,0 1 0 0 0,24 3 1 0 0,-32-2-77 0 0,23 2 57 0 0,23-5 7 0 0,-38 1-34 0 0,0 0 1 0 0,21 2-1 0 0,-29 0-17 0 0,0-1 0 0 0,0 0-1 0 0,0 0 1 0 0,0 0 0 0 0,8-3 0 0 0,28-2 157 0 0,-35 4-161 0 0,84-5 165 0 0,-47 3-120 0 0,-29 2-43 0 0,1 2 0 0 0,0 0-1 0 0,-1 1 1 0 0,1 0 0 0 0,25 8 0 0 0,-21-6-3 0 0,0 0 1 0 0,28 0-1 0 0,-20-2-9 0 0,147 12 595 0 0,-115-9-219 0 0,-34-4-308 0 0,0 1-1 0 0,35 8 1 0 0,-32-4-144 0 0,106 22 67 0 0,-124-26 0 0 0,0 0 0 0 0,0-1 0 0 0,13-1 0 0 0,-12 0 0 0 0,1 1 0 0 0,14 2 0 0 0,80 13 0 0 0,-17 0-2 0 0,-49-9 15 0 0,-34-5-5 0 0,-3-2 1 0 0,1 1-1 0 0,-1 1 0 0 0,1-1 1 0 0,6 4-1 0 0,11 3-5 0 0,7 2 58 0 0,30 5-1 0 0,-44-12-53 0 0,70 10 125 0 0,-74-11-108 0 0,-1-1 0 0 0,1-1 0 0 0,0 0 0 0 0,0 0 0 0 0,11-2-1 0 0,21-1 131 0 0,5 0-72 0 0,-33 2-43 0 0,1 0 0 0 0,23 1 0 0 0,-4 5-13 0 0,-21-3-16 0 0,-1 0 0 0 0,1-1 0 0 0,0-1 0 0 0,16-1 0 0 0,-10 0-10 0 0,-1 1 0 0 0,1 1 0 0 0,-1 0 0 0 0,37 9 0 0 0,20 1 0 0 0,-36-6 0 0 0,-28-3 0 0 0,1 0 0 0 0,-1-1 0 0 0,0-1 0 0 0,14-1 0 0 0,42-8 66 0 0,18-2 60 0 0,-57 7-95 0 0,41-10-1 0 0,-34 6-27 0 0,-26 6-3 0 0,-1 2 0 0 0,1-1 0 0 0,16 2 0 0 0,18-2 0 0 0,-17 0 0 0 0,52 2 0 0 0,-66-1 0 0 0,-1-1 0 0 0,21-3 0 0 0,8 0 0 0 0,107-3 0 0 0,-132 5 47 0 0,25-4-1 0 0,-30 3-19 0 0,1 1 1 0 0,-1 1-1 0 0,0-1 0 0 0,0 2 0 0 0,17 1 0 0 0,-13-1-56 0 0,-1 1-1 0 0,1-2 1 0 0,-1 0 0 0 0,20-4-1 0 0,27-2-47 0 0,231-14 77 0 0,-232 13 22 0 0,62-9 20 0 0,-80 10-42 0 0,63-4 0 0 0,-86 11 0 0 0,0 1 0 0 0,-1 0 0 0 0,1 1 0 0 0,25 6 0 0 0,-14-2 0 0 0,37 1 0 0 0,1 0 0 0 0,-56-6 2 0 0,0 0 0 0 0,1-1-1 0 0,17-1 1 0 0,-10 0 40 0 0,0 0 0 0 0,30 4 0 0 0,-45-3-39 0 0,1 0 0 0 0,0 0-1 0 0,0 0 1 0 0,5-1 0 0 0,-1-1-4 0 0,0 1 1 0 0,0 1-1 0 0,1 0 1 0 0,13 2-1 0 0,-15-1 1 0 0,1 0 0 0 0,0 0 0 0 0,0-1 0 0 0,14-2 0 0 0,37 3 0 0 0,7 1 0 0 0,45-2 0 0 0,-48 8 24 0 0,-18-1 5 0 0,35 8 8 0 0,-59-9-28 0 0,1-2 1 0 0,-1 0 0 0 0,25-1-1 0 0,-16-3 59 0 0,37-6 0 0 0,-19 1 95 0 0,-33 5-105 0 0,-1-2 0 0 0,1 0 0 0 0,20-6 0 0 0,-9 1-28 0 0,0 0 0 0 0,0 2 0 0 0,1 1 1 0 0,-1 2-1 0 0,48 0 0 0 0,-58 3-30 0 0,0 1 0 0 0,0 1 0 0 0,0 0 0 0 0,-1 1 0 0 0,18 7 0 0 0,-6-2-1 0 0,73 31 13 0 0,-92-36-4 0 0,-1-1 0 0 0,1 1 0 0 0,-1-2 0 0 0,1 1 1 0 0,0-1-1 0 0,14 0 0 0 0,60-1-17 0 0,-60-3 64 0 0,0 2 1 0 0,33 4-1 0 0,-40-2 2 0 0,0-1-1 0 0,0-1 0 0 0,24-2 0 0 0,-20 0 7 0 0,30 2 0 0 0,42-2-12 0 0,-56 0-38 0 0,-8 1-13 0 0,1 1 0 0 0,-1 2 0 0 0,34 6 0 0 0,-29-4 0 0 0,41 1 0 0 0,-10-2 0 0 0,-33-1 11 0 0,52-6 0 0 0,13 1 20 0 0,-82 3-3 0 0,0-1-1 0 0,0-1 1 0 0,19-4-1 0 0,-17 3 8 0 0,0 0 0 0 0,23 0 0 0 0,87-4 78 0 0,-68 3-102 0 0,-28 1-11 0 0,0 2 0 0 0,48 4 0 0 0,83 6 0 0 0,-95-7 53 0 0,-38 0-2 0 0,-11-1 32 0 0,0 0-1 0 0,30-4 1 0 0,58-5 127 0 0,11-1-89 0 0,19-7-32 0 0,-62 9-61 0 0,-53 6-28 0 0,33 1 0 0 0,12 1 0 0 0,27-6 0 0 0,-48 4 0 0 0,1-2 0 0 0,86-17 0 0 0,-103 12 0 0 0,-14 3 0 0 0,0 2 0 0 0,21-4 0 0 0,77-9 64 0 0,18-8 0 0 0,-123 22-64 0 0,32-4 0 0 0,44-2 0 0 0,-48 6 0 0 0,198-9 0 0 0,-23-8 0 0 0,-166 14 0 0 0,-19 3 0 0 0,-1-1 0 0 0,37-10 0 0 0,21-4 32 0 0,1 0 0 0 0,-64 13-17 0 0,1 0 0 0 0,0 2-1 0 0,31-1 1 0 0,-29 2-10 0 0,27 1-5 0 0,49 5 0 0 0,-52 4 0 0 0,-33-7 11 0 0,32 6 106 0 0,-20-3-150 0 0,-24-4-54 0 0,-2-1-52 0 0,0 0 7 0 0,2 1-205 0 0,1 0 0 0 0,-1 0 0 0 0,0 0-1 0 0,0 0 1 0 0,0 0 0 0 0,0 1 0 0 0,0-1-1 0 0,0 1 1 0 0,3 3 0 0 0,-3-3 472 0 0,13 12-1243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8287 0 0,'0'0'191'0'0,"0"0"26"0"0,1-1 119 0 0,2-6-254 0 0,0 1 32 0 0,-1-2 1290 0 0,0-4 200 0 0,-1 7-601 0 0,2 13-519 0 0,-2-1-158 0 0,0-1 0 0 0,0 1 0 0 0,1 14 0 0 0,0 7-41 0 0,34 191-269 0 0,-16-38-16 0 0,-20-157 0 0 0,-1-2 0 0 0,-3 22-2237 0 0,4-42-2542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103 196 8287 0 0,'-8'-4'151'0'0,"0"0"0"0"0,-1 1-1 0 0,0 0 1 0 0,0 1 0 0 0,-13-2-1 0 0,2 1 245 0 0,16 1 497 0 0,0-1-351 0 0,3 3-387 0 0,0-1 0 0 0,1 1 0 0 0,-1-1 0 0 0,0 1-1 0 0,1-1 1 0 0,-1 1 0 0 0,1-1 0 0 0,-1 0 0 0 0,1 1 0 0 0,-1-1-1 0 0,1 0 1 0 0,0 1 0 0 0,-1-1 0 0 0,1 0 0 0 0,0 1 0 0 0,-1-1-1 0 0,1 0 1 0 0,0 0 0 0 0,0 1 0 0 0,0-1 0 0 0,0 0 0 0 0,0 0-1 0 0,0 0 1 0 0,0 1-142 0 0,0-1 0 0 0,0 1 0 0 0,0 0 0 0 0,0 0 0 0 0,0 0 0 0 0,0 0 0 0 0,0 0 0 0 0,0 0-1 0 0,0 0 1 0 0,0 0 0 0 0,0-1 0 0 0,0 1 0 0 0,0 0 0 0 0,0 0 0 0 0,0 0 0 0 0,0 0 0 0 0,0 0 0 0 0,0 0 0 0 0,0 0-1 0 0,0 0 1 0 0,0 0 0 0 0,0-1 0 0 0,0 1 0 0 0,0 0 0 0 0,0 0 0 0 0,1 0 0 0 0,-1 0 0 0 0,0 0 0 0 0,0 0-1 0 0,0 0 1 0 0,0 0 0 0 0,0 0 0 0 0,0 0 0 0 0,0 0 0 0 0,0 0 0 0 0,1 0 0 0 0,-1 0 0 0 0,0 0 0 0 0,0 0 0 0 0,0 0-1 0 0,0 0 1 0 0,0 0 0 0 0,22-8 522 0 0,-1 2 0 0 0,1 0-1 0 0,37-4 1 0 0,4 4-523 0 0,41-2 438 0 0,82-4 1140 0 0,-78 5-1572 0 0,82-1-18 0 0,-8 8 1 0 0,-75-8 0 0 0,-26 0 0 0 0,-61 6 0 0 0,1-1 0 0 0,23-6 0 0 0,15-3 0 0 0,35-8-41 0 0,-33 5-1882 0 0,-60 15 1058 0 0,-1 0-126 0 0,0 0-29 0 0,0 0-4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2 268 11975 0 0,'0'-1'67'0'0,"-1"-1"0"0"0,1 0-1 0 0,0 0 1 0 0,0 0 0 0 0,0 0-1 0 0,0 0 1 0 0,0 0 0 0 0,0 1-1 0 0,1-1 1 0 0,-1 0 0 0 0,1 0-1 0 0,-1 0 1 0 0,1 0 0 0 0,0 1-1 0 0,0-1 1 0 0,-1 0 0 0 0,3-2-1 0 0,-3 3-61 0 0,1 0-1 0 0,-1 1 1 0 0,0-1 0 0 0,1 0-1 0 0,-1 0 1 0 0,1 0-1 0 0,-1 0 1 0 0,1 0 0 0 0,-1 1-1 0 0,1-1 1 0 0,0 0-1 0 0,-1 0 1 0 0,1 1 0 0 0,0-1-1 0 0,0 0 1 0 0,-1 1-1 0 0,1-1 1 0 0,0 1-1 0 0,0-1 1 0 0,0 1 0 0 0,0 0-1 0 0,1-1 1 0 0,2 0 1 0 0,8-6 345 0 0,0 0 0 0 0,1 2 0 0 0,0 0 0 0 0,0 0 0 0 0,0 1-1 0 0,15-3 1 0 0,154-28 1281 0 0,-125 22-1038 0 0,60-7 1 0 0,-7 3 99 0 0,-36 2-1034 0 0,342-52 1401 0 0,-207 58-2193 0 0,-152 11-1385 0 0,97 17 0 0 0,-122-12 471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119 791 10135 0 0,'0'0'231'0'0,"0"0"29"0"0,0 0 19 0 0,2 3-41 0 0,7 7-112 0 0,-6-7 267 0 0,-3-3 106 0 0,0 0 11 0 0,0 0 2 0 0,0 0 0 0 0,0-4-210 0 0,1-1-1 0 0,0 1 1 0 0,0 0-1 0 0,0 0 0 0 0,2-6 1 0 0,4-11 449 0 0,67-292 369 0 0,-62 270-1245 0 0,-5 16-190 0 0,0 1 0 0 0,2 0 1 0 0,23-47-1 0 0,-24 58-153 0 0,-1-1 0 0 0,-1 0 0 0 0,0 0 0 0 0,-1 0 0 0 0,-1-1 0 0 0,-1 0 0 0 0,0 0 0 0 0,-1 0 0 0 0,-1-28 0 0 0,-1 40 468 0 0,0 0 0 0 0,-1 0 0 0 0,0 0 0 0 0,0 0 0 0 0,0 0 0 0 0,-2-5 0 0 0,3 10 0 0 0,0-1 0 0 0,0 0 0 0 0,-1 0 0 0 0,1 1 0 0 0,0-1 0 0 0,0 0 0 0 0,-1 1 0 0 0,1-1 0 0 0,-1 0 0 0 0,1 1 0 0 0,-1-1 0 0 0,1 1 0 0 0,-1-1 0 0 0,1 0 0 0 0,-1 1 0 0 0,1-1 0 0 0,-1 1 0 0 0,1 0 0 0 0,-1-1 0 0 0,0 1 0 0 0,1-1 0 0 0,-1 1 0 0 0,0 0 0 0 0,0 0 0 0 0,1-1 0 0 0,-1 1 0 0 0,0 0 0 0 0,1 0 0 0 0,-1 0 0 0 0,0 0 0 0 0,0 0 0 0 0,1 0 0 0 0,-1 0 0 0 0,0 0 0 0 0,0 0 0 0 0,1 0 0 0 0,-1 0 0 0 0,0 1 0 0 0,0-1 0 0 0,1 0 0 0 0,-1 0 0 0 0,0 1 0 0 0,1-1 0 0 0,-1 0 0 0 0,0 1 0 0 0,0 0 0 0 0,-13 9 0 0 0,1 1-1 0 0,1 0 0 0 0,0 0 1 0 0,0 1-1 0 0,1 1 0 0 0,-12 18 1 0 0,-50 89 46 0 0,65-106-26 0 0,-4 9 281 0 0,-14 22 426 0 0,-28 71 1 0 0,48-102-713 0 0,1 1 0 0 0,1 0 0 0 0,0 0 0 0 0,1 0 0 0 0,0 1 0 0 0,2-1 0 0 0,0 1 0 0 0,0-1 0 0 0,3 23 0 0 0,0-29 20 0 0,0 1 0 0 0,0-1 0 0 0,1 1 0 0 0,0-1 0 0 0,1 0 0 0 0,0 0-1 0 0,1 0 1 0 0,-1-1 0 0 0,12 15 0 0 0,3 0 340 0 0,41 39 1 0 0,-36-40-48 0 0,25 32 0 0 0,-42-46-291 0 0,-1 1-1 0 0,0 0 1 0 0,0 0-1 0 0,-1 1 1 0 0,0 0-1 0 0,-1 0 1 0 0,6 17-1 0 0,-7-9 78 0 0,0-1 0 0 0,-1 1 0 0 0,0-1-1 0 0,-2 1 1 0 0,0 0 0 0 0,-1-1 0 0 0,0 1-1 0 0,-6 22 1 0 0,-4 5 228 0 0,-1-2-1 0 0,-19 44 0 0 0,27-78-357 0 0,2-4-39 0 0,0 0 0 0 0,-1-1 0 0 0,1 1 0 0 0,-1-1 0 0 0,0 1 0 0 0,-7 7 0 0 0,2-8-1285 0 0,7-4 708 0 0,0 0-4827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11975 0 0,'0'0'547'0'0,"-1"0"-11"0"0,-16-2-249 0 0,16 2 89 0 0,-5 1 1214 0 0,10 2-1589 0 0,0 0 0 0 0,-1 0 0 0 0,1 0 0 0 0,-1 1 0 0 0,0-1 0 0 0,0 1 0 0 0,-1 0 0 0 0,1-1 0 0 0,-1 2 0 0 0,1-1 0 0 0,-1 0 0 0 0,0 0-1 0 0,2 8 1 0 0,2 8 168 0 0,5 36 0 0 0,-9-47-61 0 0,28 255 559 0 0,-20 3 96 0 0,-4-109-588 0 0,-3 128-175 0 0,-4-272 0 0 0,0-1 0 0 0,-5 21 0 0 0,6-33 5 0 0,0-1 0 0 0,0 0-1 0 0,0 1 1 0 0,0-1 0 0 0,-1 1-1 0 0,1-1 1 0 0,0 0 0 0 0,0 1-1 0 0,0-1 1 0 0,0 1 0 0 0,-1-1-1 0 0,1 0 1 0 0,0 1 0 0 0,0-1-1 0 0,-1 0 1 0 0,1 1 0 0 0,0-1-1 0 0,-1 0 1 0 0,1 0 0 0 0,-1 1-1 0 0,-5-3 238 0 0,-1-7 349 0 0,1 0-294 0 0,1-1 0 0 0,0 1 0 0 0,1-1 1 0 0,0 0-1 0 0,0-1 0 0 0,1 1 0 0 0,0-1 0 0 0,-1-14 1 0 0,1 2-744 0 0,1 0 1 0 0,3-44 0 0 0,0 56 429 0 0,0 1 0 0 0,1-1 0 0 0,1 1 0 0 0,0-1 0 0 0,0 1 0 0 0,1 0 0 0 0,0 0 1 0 0,1 1-1 0 0,8-13 0 0 0,-5 10 15 0 0,0 0 0 0 0,1 0 0 0 0,1 1 0 0 0,0 1 0 0 0,1 0 0 0 0,15-12 0 0 0,-21 18 1 0 0,0 1 0 0 0,0 0 0 0 0,0 0 0 0 0,1 0 0 0 0,-1 1 0 0 0,1-1 0 0 0,0 1 0 0 0,0 1 0 0 0,0-1 0 0 0,0 1 0 0 0,0 0 0 0 0,11 0 0 0 0,-8 1 0 0 0,-1 1 0 0 0,1 0 0 0 0,0 0 0 0 0,-1 1 0 0 0,1 0 0 0 0,-1 1 0 0 0,0 0 0 0 0,9 4 0 0 0,6 6 0 0 0,0 0 0 0 0,-2 2 0 0 0,1 0 0 0 0,36 35 0 0 0,-49-41 93 0 0,-1 0 0 0 0,0 0 0 0 0,0 1 0 0 0,-1 0 0 0 0,0 0 0 0 0,0 1 0 0 0,-1 0 0 0 0,6 15 1 0 0,-9-17-18 0 0,0-1 0 0 0,-1 0 0 0 0,0 1 0 0 0,0-1 0 0 0,-1 1 0 0 0,0 0 0 0 0,0 0 0 0 0,-1-1 0 0 0,0 1 1 0 0,-1 0-1 0 0,0 0 0 0 0,-3 14 0 0 0,-5 2-89 0 0,-1-1 0 0 0,-1 1 0 0 0,-2-2 0 0 0,-19 31 0 0 0,14-26-633 0 0,17-26 138 0 0,1-2-140 0 0,0 0-572 0 0,11-1-1777 0 0,0-2 1462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13823 0 0,'0'0'630'0'0,"0"0"-13"0"0,0 0-320 0 0,3-1 105 0 0,112-36 1257 0 0,80-23-781 0 0,-136 45-381 0 0,93-20 79 0 0,-119 30-2655 0 0,36-1 0 0 0,-48 5 545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 11975 0 0,'0'-2'130'0'0,"0"1"1"0"0,0-1-1 0 0,0 1 0 0 0,0-1 0 0 0,0 0 0 0 0,0 1 0 0 0,0-1 0 0 0,-1 1 1 0 0,0-3-1 0 0,0 4-90 0 0,0 0 1 0 0,-1 0-1 0 0,1 1 1 0 0,0-1-1 0 0,-1 0 1 0 0,1 1-1 0 0,0-1 1 0 0,0 0-1 0 0,-1 1 1 0 0,1 0-1 0 0,0-1 0 0 0,0 1 1 0 0,0 0-1 0 0,0-1 1 0 0,0 1-1 0 0,0 0 1 0 0,0 0-1 0 0,0 0 1 0 0,0 0-1 0 0,0 0 1 0 0,1 0-1 0 0,-1 0 1 0 0,0 0-1 0 0,1 1 1 0 0,-1-1-1 0 0,0 0 1 0 0,1 0-1 0 0,0 0 1 0 0,-1 1-1 0 0,1-1 1 0 0,-1 2-1 0 0,0 6 285 0 0,0-1 1 0 0,0 1-1 0 0,0 17 0 0 0,1-3 57 0 0,-5 26-153 0 0,-6 165 662 0 0,12-176-896 0 0,-1 246-391 0 0,-1-264-1576 0 0,1-18-3487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82 428 8287 0 0,'-7'2'122'0'0,"1"0"0"0"0,-1 0 0 0 0,1 1 0 0 0,-8 3 0 0 0,-9 5 132 0 0,22-11-227 0 0,0 1 0 0 0,1-1-1 0 0,-1 0 1 0 0,1 0 0 0 0,-1 1 0 0 0,1-1-1 0 0,-1 0 1 0 0,1 0 0 0 0,-1 0-1 0 0,0 0 1 0 0,1 0 0 0 0,-1 0-1 0 0,0 0 1 0 0,1 0 0 0 0,-1 0 0 0 0,1 0-1 0 0,-1 0 1 0 0,0 0 0 0 0,1 0-1 0 0,-1 0 1 0 0,1 0 0 0 0,-1-1-1 0 0,1 1 1 0 0,-1 0 0 0 0,0 0 0 0 0,0-1-1 0 0,0-8 1037 0 0,1 8-932 0 0,0-8-104 0 0,0 1 0 0 0,1 0 0 0 0,0 0 0 0 0,1 0 0 0 0,2-9 0 0 0,1 0 48 0 0,1-8 409 0 0,2-1 0 0 0,1 1 0 0 0,0 1 0 0 0,2 0 0 0 0,25-41 0 0 0,-23 47-288 0 0,0 0 0 0 0,1 0-1 0 0,0 1 1 0 0,2 1 0 0 0,32-27-1 0 0,-41 37-87 0 0,1 1-1 0 0,0 0 1 0 0,0 0 0 0 0,0 0-1 0 0,0 1 1 0 0,1 0-1 0 0,0 1 1 0 0,0 0-1 0 0,0 0 1 0 0,0 1 0 0 0,0 0-1 0 0,0 1 1 0 0,1 0-1 0 0,-1 1 1 0 0,0-1-1 0 0,16 3 1 0 0,-17 0-98 0 0,0 0 0 0 0,0 1 0 0 0,0 0 0 0 0,0 0-1 0 0,-1 1 1 0 0,0 0 0 0 0,1 0 0 0 0,-1 0 0 0 0,-1 1 0 0 0,1 0 0 0 0,-1 1 0 0 0,0 0 0 0 0,0 0 0 0 0,0 0 0 0 0,7 11 0 0 0,-2-1-9 0 0,-1 0 0 0 0,0 1 0 0 0,-1 0 0 0 0,-1 1 0 0 0,9 29 0 0 0,-12-32-1 0 0,-1 1 0 0 0,0-1 0 0 0,-1 1 0 0 0,-1 0 0 0 0,0-1 0 0 0,-1 26 0 0 0,-2-37 0 0 0,1 1 0 0 0,0 0 0 0 0,-1-1 0 0 0,0 1 0 0 0,0-1 0 0 0,-1 1 0 0 0,1-1 0 0 0,-1 1 0 0 0,0-1 0 0 0,0 0 0 0 0,0 0 0 0 0,-1 0 0 0 0,1 0 0 0 0,-1 0 0 0 0,0-1 0 0 0,0 1 0 0 0,-1-1 0 0 0,1 0 0 0 0,-1 0 0 0 0,1 0 0 0 0,-1 0 0 0 0,0-1 0 0 0,0 1 0 0 0,0-1 0 0 0,0 0 0 0 0,-7 2 0 0 0,-32 8 0 0 0,-1-1 0 0 0,-79 7 0 0 0,-13 3 0 0 0,99-13-525 0 0,6-3-2132 0 0,-39 14-1 0 0,57-13-2310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285 114 15663 0 0,'2'-8'762'0'0,"2"-1"-545"0"0,0-1 0 0 0,0 1 1 0 0,1 0-1 0 0,0 0 0 0 0,1 1 1 0 0,0-1-1 0 0,0 1 0 0 0,1 0 1 0 0,0 1-1 0 0,14-11 0 0 0,-20 16 226 0 0,0 14-278 0 0,-1-9-165 0 0,0 1 0 0 0,0 0 0 0 0,-1 0 0 0 0,1 0 0 0 0,-1-1 0 0 0,0 1 0 0 0,-1 0 0 0 0,1-1 0 0 0,0 1 0 0 0,-1-1 0 0 0,-4 7 0 0 0,-3 3 0 0 0,-16 19 0 0 0,11-14 0 0 0,-152 199 0 0 0,87-99 0 0 0,69-100 0 0 0,0 1 0 0 0,2 1 0 0 0,0 0 0 0 0,-8 33 0 0 0,15-49-1 0 0,0 0 1 0 0,0 0-1 0 0,1 1 0 0 0,-1-1 0 0 0,1 0 0 0 0,0 0 0 0 0,0 1 0 0 0,1-1 1 0 0,0 0-1 0 0,-1 0 0 0 0,1 0 0 0 0,0 0 0 0 0,1 0 0 0 0,-1 0 0 0 0,1 0 1 0 0,0 0-1 0 0,0 0 0 0 0,0 0 0 0 0,0-1 0 0 0,4 4 0 0 0,0 0 163 0 0,0-1 0 0 0,1-1 0 0 0,-1 0 0 0 0,1 1 0 0 0,0-2 0 0 0,1 1 0 0 0,-1-1 0 0 0,17 6 0 0 0,-11-5-333 0 0,0-1 0 0 0,17 4 1 0 0,7-1-3121 0 0,-17-4-346 0 0,3 2-2163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10135 0 0,'0'0'464'0'0,"0"0"-9"0"0,0 0-223 0 0,0 0 156 0 0,0 0 100 0 0,-1 2 21 0 0,-1 2-444 0 0,-1 1 0 0 0,1 0 0 0 0,1 0 0 0 0,-1 0-1 0 0,1 0 1 0 0,-1 0 0 0 0,1 0 0 0 0,1 0 0 0 0,-1 10-1 0 0,1 5-92 0 0,4 26-1 0 0,1 10 46 0 0,-4-8-17 0 0,0-22 0 0 0,-1 1 0 0 0,-1-1 0 0 0,-8 48 0 0 0,3-37 0 0 0,4-29-64 0 0,2-6-273 0 0,0-2-138 0 0,0 0-487 0 0,0 0-1916 0 0,0 0-822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26 243 4607 0 0,'-1'1'26'0'0,"1"1"-1"0"0,-1-1 1 0 0,1 0-1 0 0,-1 1 1 0 0,0-1-1 0 0,1 0 1 0 0,-1 0-1 0 0,0 1 1 0 0,0-1-1 0 0,0 0 1 0 0,0 0-1 0 0,0 0 1 0 0,0 0-1 0 0,0 0 1 0 0,0 0-1 0 0,-1-1 1 0 0,-1 2-1 0 0,-3-2 68 0 0,5 0 278 0 0,1-4-25 0 0,1 0-1 0 0,-1-1 0 0 0,1 1 1 0 0,0 0-1 0 0,0 0 1 0 0,1 0-1 0 0,-1-1 0 0 0,1 1 1 0 0,0 1-1 0 0,0-1 1 0 0,0 0-1 0 0,1 0 1 0 0,-1 1-1 0 0,4-4 0 0 0,6-6-119 0 0,1 1 0 0 0,17-14 0 0 0,-10 9 50 0 0,0 2-142 0 0,0 0 1 0 0,0 1-1 0 0,2 1 1 0 0,0 1-1 0 0,0 1 1 0 0,1 1 0 0 0,0 1-1 0 0,1 1 1 0 0,-1 1-1 0 0,2 1 1 0 0,35-4-1 0 0,-49 9 8 0 0,0 0-1 0 0,0 1 0 0 0,0 0 0 0 0,0 1 1 0 0,0 0-1 0 0,-1 1 0 0 0,1 0 0 0 0,0 1 1 0 0,14 5-1 0 0,-21-7-102 0 0,-1 1-1 0 0,1 0 1 0 0,0 0-1 0 0,-1 0 1 0 0,1 0-1 0 0,-1 1 1 0 0,0-1-1 0 0,0 1 0 0 0,0 0 1 0 0,0 0-1 0 0,0 0 1 0 0,-1 0-1 0 0,1 1 1 0 0,-1-1-1 0 0,0 1 1 0 0,0-1-1 0 0,0 1 1 0 0,0 0-1 0 0,-1 0 1 0 0,0 0-1 0 0,1 0 1 0 0,-1 0-1 0 0,-1 0 1 0 0,1 0-1 0 0,-1 0 1 0 0,1 0-1 0 0,-2 7 1 0 0,1-2 45 0 0,0 0 1 0 0,-1 0-1 0 0,0 0 1 0 0,-1 0-1 0 0,0 0 1 0 0,0 0-1 0 0,-1-1 1 0 0,0 1-1 0 0,-1-1 1 0 0,0 0-1 0 0,0 1 1 0 0,-1-2-1 0 0,1 1 1 0 0,-2-1-1 0 0,1 1 1 0 0,-1-2-1 0 0,0 1 1 0 0,-10 7-1 0 0,0-1-178 0 0,-1 0 0 0 0,-1-2 0 0 0,0 0 0 0 0,0-1 0 0 0,-40 14 0 0 0,24-13-179 0 0,-1-1 0 0 0,-59 8-1 0 0,78-15 122 0 0,0-1 0 0 0,-1-1 0 0 0,-22-1 0 0 0,39 0 152 0 0,0 0 0 0 0,0 0 0 0 0,0 0 0 0 0,0 0 0 0 0,0 0 0 0 0,0 0 0 0 0,0-1 0 0 0,0 1 0 0 0,0 0 0 0 0,0 0 0 0 0,0 0 0 0 0,0 0 0 0 0,1 0 0 0 0,-1 0 0 0 0,0 0 0 0 0,0 0 0 0 0,0 0 0 0 0,0 0 0 0 0,0 0 0 0 0,0 0 0 0 0,0 0 0 0 0,0 0 0 0 0,0 0 0 0 0,0 0 0 0 0,0 0 0 0 0,0 0 0 0 0,0 0 0 0 0,0 0 0 0 0,0-1 0 0 0,0 1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0,7-4 0 0 0,10-3 0 0 0,16-3 0 0 0,-1 2 0 0 0,47-6 0 0 0,-49 10 0 0 0,-3 1 0 0 0,0 2 0 0 0,-1 0 0 0 0,1 2 0 0 0,0 1 0 0 0,0 2 0 0 0,-1 0 0 0 0,0 2 0 0 0,44 14 0 0 0,-59-16 0 0 0,-1 0 0 0 0,1 0 0 0 0,-1 0 0 0 0,0 1 0 0 0,-1 1 0 0 0,1 0 0 0 0,-1 0 0 0 0,0 1 0 0 0,-1 0 0 0 0,13 13 0 0 0,-20-19 0 0 0,0 1 0 0 0,0-1 0 0 0,0 1 0 0 0,0-1 0 0 0,0 1 0 0 0,-1-1 0 0 0,1 1 0 0 0,0 0 0 0 0,-1-1 0 0 0,1 1 0 0 0,-1 0 0 0 0,0-1 0 0 0,0 1 0 0 0,1 0 0 0 0,-1 0 0 0 0,0-1 0 0 0,0 1 0 0 0,0 0 0 0 0,-1 0 0 0 0,1-1 0 0 0,0 1 0 0 0,-1 0 0 0 0,1-1 0 0 0,-1 1 0 0 0,0 0 0 0 0,1-1 0 0 0,-1 1 0 0 0,0-1 0 0 0,0 1 0 0 0,0-1 0 0 0,0 1 0 0 0,0-1 0 0 0,0 0 0 0 0,-1 1 0 0 0,1-1 0 0 0,-3 2 0 0 0,-3 3 0 0 0,-1-1 0 0 0,1 1 0 0 0,-1-2 0 0 0,0 1 0 0 0,-14 5 0 0 0,-30 12 0 0 0,-111 30 0 0 0,21-23 0 0 0,111-25 0 0 0,0-2 0 0 0,-51-1 0 0 0,69-1 0 0 0,13 0 0 0 0,0 0 0 0 0,0-1 0 0 0,0 1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0,0-1 0 0 0,0 1 0 0 0,0 0 0 0 0,0 0 0 0 0,0 0 0 0 0,0 0 0 0 0,-1 0 0 0 0,1 0 0 0 0,0 0 0 0 0,0 0 0 0 0,0 0 0 0 0,0 0 0 0 0,0 0 0 0 0,0 0 0 0 0,0 0 0 0 0,0 0 0 0 0,0 0 0 0 0,0 0 0 0 0,0 0 0 0 0,0 0 0 0 0,0 0 0 0 0,0 0 0 0 0,0 0 0 0 0,-1 0 0 0 0,1 0 0 0 0,0 0 0 0 0,0 1 0 0 0,0-1 0 0 0,0 0 0 0 0,6-5 0 0 0,9-3 0 0 0,6 0-2126 0 0,22-7-1 0 0,-17 8-2660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8287 0 0,'0'0'191'0'0,"0"0"26"0"0,0 0 9 0 0,2-1-34 0 0,4-1-93 0 0,1 1 0 0 0,0-1 0 0 0,0 1-1 0 0,0 0 1 0 0,0 1 0 0 0,0-1 0 0 0,0 2 0 0 0,0-1 0 0 0,0 1 0 0 0,13 2 0 0 0,-6 1 107 0 0,-1-1 0 0 0,0 2 0 0 0,0-1 0 0 0,22 13 0 0 0,-25-10-54 0 0,1 0 0 0 0,-2 0 0 0 0,1 1 0 0 0,-1 0 0 0 0,0 1 0 0 0,-1 0 0 0 0,0 0 0 0 0,0 1 0 0 0,-1 0 0 0 0,-1 0 0 0 0,1 1 0 0 0,-2 0 0 0 0,1 0 0 0 0,-2 0 0 0 0,5 14 0 0 0,3 18 977 0 0,-2 0-1 0 0,8 84 1 0 0,-10-61-803 0 0,-1-12-326 0 0,-3 1 0 0 0,-2-1 0 0 0,-9 107 0 0 0,4-139 53 0 0,-11 40 0 0 0,11-52-5 0 0,0-1 0 0 0,-1 0 0 0 0,0 0 0 0 0,0 0 1 0 0,-1-1-1 0 0,-9 13 0 0 0,7-12 123 0 0,1 0 0 0 0,-1-1 1 0 0,-1 0-1 0 0,1-1 0 0 0,-1 0 0 0 0,-1 0 1 0 0,1 0-1 0 0,-19 10 0 0 0,20-14-753 0 0,0 0-1 0 0,0-1 0 0 0,0 1 1 0 0,0-1-1 0 0,0-1 0 0 0,-1 1 1 0 0,-11 0-1 0 0,11-1-941 0 0,7-1-11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11975 0 0,'0'0'267'0'0,"0"0"42"0"0,0 0 17 0 0,0 0-28 0 0,0 0-126 0 0,0 0 204 0 0,2 1 111 0 0,25 0 32 0 0,-1 0 0 0 0,0-2 0 0 0,0-1 0 0 0,39-7 0 0 0,3-1 51 0 0,17 0-562 0 0,-16 1-44 0 0,119 0 0 0 0,-179 9-255 0 0,0 1 1 0 0,0 1-1 0 0,-1-1 0 0 0,1 1 0 0 0,0 1 0 0 0,8 3 0 0 0,-15-5-1282 0 0,-1-1 1312 0 0,0 0-1 0 0,0 0 1 0 0,0 1-1 0 0,0-1 1 0 0,0 0-1 0 0,0 1 1 0 0,0-1 0 0 0,0 1-1 0 0,0 0 1 0 0,0-1-1 0 0,0 1 1 0 0,1 1-1 0 0,0-1-323 0 0,1 1-1462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39 187 13823 0 0,'-1'-2'315'0'0,"-24"-23"882"0"0,24 24-1100 0 0,0-1 0 0 0,0 1 0 0 0,0 0 0 0 0,0 0 0 0 0,0-1 0 0 0,0 1 0 0 0,0-1 0 0 0,0 1 0 0 0,1 0 0 0 0,-1-1 0 0 0,1 1 0 0 0,-1-1 0 0 0,1 0 0 0 0,-1 1 0 0 0,1-1 0 0 0,0 1 0 0 0,0-1 0 0 0,0 0 0 0 0,0 1 0 0 0,0-1 0 0 0,0 1 0 0 0,0-1 0 0 0,1 0 0 0 0,-1 1 0 0 0,1-1 0 0 0,-1 1 0 0 0,1-1 0 0 0,-1 1 0 0 0,3-3 0 0 0,-2 1 138 0 0,1 1 1 0 0,0 0-1 0 0,0 0 0 0 0,0 0 1 0 0,0 0-1 0 0,0 0 1 0 0,1 0-1 0 0,-1 1 1 0 0,0-1-1 0 0,1 1 1 0 0,-1 0-1 0 0,6-2 1 0 0,1 1-213 0 0,1 0 0 0 0,0 1 0 0 0,-1 0 0 0 0,1 1 0 0 0,0 0 0 0 0,13 2 0 0 0,13 0-19 0 0,58-2-4 0 0,-1 2 0 0 0,175-20 0 0 0,-200 8-86 0 0,-14 3-708 0 0,80-22 1 0 0,-70 13-3144 0 0,-41 9 1891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11975 0 0,'0'0'547'0'0,"-1"-2"-11"0"0,-2-2-271 0 0,2 3 133 0 0,1 1 91 0 0,0 0 20 0 0,0 0-66 0 0,0 0-222 0 0,2 0-124 0 0,-1 1 0 0 0,1 0 0 0 0,0 0 0 0 0,-1 0 0 0 0,1 1-1 0 0,-1-1 1 0 0,1 0 0 0 0,-1 0 0 0 0,0 1 0 0 0,0-1 0 0 0,0 1 0 0 0,2 2-1 0 0,-1-2 29 0 0,8 13-10 0 0,-1 0 0 0 0,0 0 0 0 0,-1 1 1 0 0,0 1-1 0 0,5 16 0 0 0,21 89 733 0 0,-25-84-454 0 0,-1 0-1 0 0,-3 1 1 0 0,-1 0 0 0 0,-2 0-1 0 0,-1 0 1 0 0,-2 0 0 0 0,-7 42-1 0 0,-31 110-377 0 0,35-175 23 0 0,-1 1-362 0 0,0 0 1 0 0,2 1-1 0 0,0 0 1 0 0,0-1 0 0 0,1 20-1 0 0,2-34 118 0 0,1 0 1 0 0,-1-1-1 0 0,0 1 0 0 0,1 0 1 0 0,-1-1-1 0 0,1 1 0 0 0,0 0 0 0 0,0-1 1 0 0,0 1-1 0 0,0-1 0 0 0,0 0 1 0 0,3 4-1 0 0,5 2-5934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472 160 10135 0 0,'4'-5'291'0'0,"1"1"-1"0"0,0 0 0 0 0,10-8 0 0 0,-10 9-93 0 0,0 0 0 0 0,0-1 0 0 0,-1 0-1 0 0,1 0 1 0 0,-1 0 0 0 0,0 0-1 0 0,0-1 1 0 0,-1 1 0 0 0,7-11-1 0 0,-10 14-195 0 0,1 0 0 0 0,-1 0 0 0 0,0 0-1 0 0,0 0 1 0 0,1 1 0 0 0,-1-1 0 0 0,0 0 0 0 0,0 0-1 0 0,0 0 1 0 0,0 0 0 0 0,0 0 0 0 0,0 0 0 0 0,0 0-1 0 0,0 0 1 0 0,0 0 0 0 0,-1 0 0 0 0,1 0 0 0 0,-1-2-1 0 0,0 1 1 0 0,0-1-1 0 0,-1 0 0 0 0,0 1 1 0 0,1-1-1 0 0,-1 1 0 0 0,-2-3 1 0 0,-4-3-2 0 0,1 1 1 0 0,-15-10-1 0 0,19 15 1 0 0,0 1 0 0 0,0-1 0 0 0,-1 1 0 0 0,1-1 0 0 0,0 1 0 0 0,-1 0 0 0 0,1 0 0 0 0,-1 0 0 0 0,1 1 0 0 0,-1-1 0 0 0,1 1 0 0 0,-1 0 0 0 0,1 0 0 0 0,-5 1 0 0 0,-1 0 0 0 0,1 0 0 0 0,0 1 0 0 0,0 0 0 0 0,-16 6 0 0 0,-1 4 171 0 0,0 1 0 0 0,1 1-1 0 0,0 1 1 0 0,1 1 0 0 0,-33 30-1 0 0,14-6 342 0 0,-62 76 0 0 0,91-101-494 0 0,1 2 0 0 0,1 0 0 0 0,-13 24 0 0 0,23-40 19 0 0,1 1 0 0 0,-1-1 0 0 0,0 1 0 0 0,1-1 0 0 0,0 1 0 0 0,-1-1 0 0 0,1 1 0 0 0,0-1 0 0 0,0 4 0 0 0,0-5-4 0 0,0 1 1 0 0,0-1 0 0 0,0 1-1 0 0,0-1 1 0 0,0 1 0 0 0,0-1-1 0 0,1 1 1 0 0,-1-1-1 0 0,0 1 1 0 0,0-1 0 0 0,1 1-1 0 0,-1-1 1 0 0,0 1-1 0 0,1-1 1 0 0,-1 1 0 0 0,0-1-1 0 0,1 1 1 0 0,-1-1 0 0 0,1 1-1 0 0,1-1 30 0 0,0 1-1 0 0,0 0 0 0 0,-1-1 0 0 0,1 1 1 0 0,0-1-1 0 0,0 0 0 0 0,0 1 0 0 0,0-1 1 0 0,0 0-1 0 0,0 0 0 0 0,0 0 0 0 0,0-1 1 0 0,-1 1-1 0 0,4-1 0 0 0,12-3 79 0 0,0 0 0 0 0,-1-2 0 0 0,1 0 1 0 0,-1-1-1 0 0,17-10 0 0 0,75-50 984 0 0,-82 50-1049 0 0,-9 6-76 0 0,94-58 0 0 0,-99 64 0 0 0,-1 4 0 0 0,-9 2 0 0 0,-1 0 0 0 0,0 0 0 0 0,1 1 0 0 0,-1-1 0 0 0,0 0 0 0 0,0 0 0 0 0,1 1 0 0 0,-1-1 0 0 0,0 0 0 0 0,0 1 0 0 0,0-1 0 0 0,-1 1 0 0 0,1-1 0 0 0,0 1 0 0 0,-1 0 0 0 0,1-1 0 0 0,-1 1 0 0 0,1 2 0 0 0,6 35 0 0 0,-6-34 0 0 0,1 23 3 0 0,-1 36 0 0 0,2 35-73 0 0,-4-98 36 0 0,1-1 0 0 0,0 0 0 0 0,0 0 0 0 0,0 0 0 0 0,0 1 0 0 0,0-1 0 0 0,0 0 0 0 0,0 0 0 0 0,0 1 0 0 0,0-1 0 0 0,0 0 0 0 0,0 0 0 0 0,0 1 0 0 0,0-1 0 0 0,0 0 0 0 0,0 0 0 0 0,0 0 0 0 0,0 1 0 0 0,0-1 0 0 0,1 0 0 0 0,-1 0 0 0 0,0 1 1 0 0,0-1-1 0 0,0 0 0 0 0,0 0 0 0 0,0 0 0 0 0,0 0 0 0 0,1 1 0 0 0,-1-1 0 0 0,0 0 0 0 0,0 0 0 0 0,0 0 0 0 0,1 0 0 0 0,-1 0 0 0 0,0 1 0 0 0,0-1 0 0 0,0 0 0 0 0,1 0 0 0 0,-1 0 0 0 0,0 0 0 0 0,0 0 0 0 0,1 0 0 0 0,-1 0 0 0 0,0 0 0 0 0,0 0 0 0 0,0 0 0 0 0,1 0 0 0 0,-1 0 0 0 0,0 0 0 0 0,0 0 0 0 0,1 0 0 0 0,-1 0 0 0 0,0 0 0 0 0,0 0 0 0 0,0 0 0 0 0,1 0 0 0 0,-1-1 0 0 0,13-11-2320 0 0,-12 12 2322 0 0,7-11-5427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13823 0 0,'0'0'315'0'0,"0"0"45"0"0,-2 0 21 0 0,-16 5-99 0 0,16-4-267 0 0,0-1-1 0 0,0 0 1 0 0,0 1-1 0 0,-1-1 1 0 0,1 1-1 0 0,0 0 1 0 0,1 0-1 0 0,-1-1 1 0 0,0 1-1 0 0,0 1 1 0 0,-2 0-1 0 0,-55 49-14 0 0,44-39 0 0 0,0 1 0 0 0,1 1 0 0 0,0 0 0 0 0,-18 26 0 0 0,-39 70 0 0 0,58-88 146 0 0,1 1 0 0 0,2 0-1 0 0,0 1 1 0 0,1 0 0 0 0,1 1 0 0 0,-5 27-1 0 0,11-42-94 0 0,1-1 0 0 0,0 1 0 0 0,0 0 0 0 0,1 0 0 0 0,0-1 0 0 0,1 1 0 0 0,0 0 0 0 0,1 0 0 0 0,0-1 0 0 0,0 1 0 0 0,1-1 0 0 0,0 0 0 0 0,1 0 0 0 0,0 0 0 0 0,0 0 0 0 0,1 0 0 0 0,0-1 0 0 0,1 0 0 0 0,6 8 0 0 0,-3-7 98 0 0,0-1 0 0 0,0 1 0 0 0,1-2 0 0 0,1 1 0 0 0,-1-1 0 0 0,1-1 0 0 0,0 0 0 0 0,0 0 0 0 0,1-1 0 0 0,0-1 0 0 0,0 0 0 0 0,0-1 0 0 0,0 0 0 0 0,1 0 0 0 0,23 0 0 0 0,-24-2 16 0 0,1-1 0 0 0,0 0 0 0 0,0-1 0 0 0,0-1 0 0 0,0 0 0 0 0,0 0 0 0 0,-1-1 0 0 0,1-1 0 0 0,-1 0 0 0 0,0-1 0 0 0,0 0 0 0 0,-1-1 0 0 0,1-1 0 0 0,-1 1 0 0 0,14-13 0 0 0,-13 9 1 0 0,0-1 0 0 0,-1-1 1 0 0,0 0-1 0 0,-1 0 0 0 0,-1-1 0 0 0,15-26 0 0 0,-19 29-170 0 0,0-1 0 0 0,-1 0 0 0 0,0 0 0 0 0,0-1 1 0 0,-2 1-1 0 0,1-1 0 0 0,-2 1 0 0 0,1-1 0 0 0,-1 0 0 0 0,-1-12 0 0 0,-2 4 4 0 0,0 0 0 0 0,-2 0 0 0 0,-6-22 0 0 0,-23-57 0 0 0,28 85-174 0 0,-1 0-1 0 0,-1 0 0 0 0,0 1 1 0 0,-1 0-1 0 0,0 0 0 0 0,-1 1 1 0 0,-19-21-1 0 0,21 26-209 0 0,0 1 0 0 0,-1-1 0 0 0,1 2 0 0 0,-1-1 0 0 0,0 1 0 0 0,-1 0 0 0 0,1 1 0 0 0,-1 0 0 0 0,0 0 0 0 0,0 1 0 0 0,0 0 0 0 0,0 0 0 0 0,-12-1 0 0 0,18 4-1140 0 0,3 0-11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10135 0 0,'0'0'231'0'0,"0"0"29"0"0,0 0 19 0 0,0 0 37 0 0,2-2 125 0 0,3 0-203 0 0,0-1 1 0 0,1 1-1 0 0,-1 0 0 0 0,1 1 1 0 0,-1-1-1 0 0,1 1 0 0 0,0 0 1 0 0,11 0-1 0 0,-6 0 162 0 0,-7 1-347 0 0,-1 0 0 0 0,1 0 0 0 0,-1 0 0 0 0,1 0 0 0 0,-1 1-1 0 0,1-1 1 0 0,-1 1 0 0 0,0 0 0 0 0,1 0 0 0 0,-1 1 0 0 0,0-1 0 0 0,0 0-1 0 0,0 1 1 0 0,0 0 0 0 0,0 0 0 0 0,0 0 0 0 0,0 0 0 0 0,0 0 0 0 0,-1 1-1 0 0,1-1 1 0 0,-1 1 0 0 0,3 4 0 0 0,4 5 86 0 0,-1 1-1 0 0,-1 0 1 0 0,12 27 0 0 0,-15-31 141 0 0,5 14-166 0 0,0 0 0 0 0,-2 0 0 0 0,0 1 0 0 0,-2 0 0 0 0,5 40 1 0 0,-9-47-67 0 0,0 1 0 0 0,-2-1 0 0 0,0 1 0 0 0,-1-1 0 0 0,0 1 0 0 0,-2-1 0 0 0,0 0 0 0 0,-10 26 0 0 0,3-19-148 0 0,-1-1 0 0 0,-1 0-1 0 0,-30 39 1 0 0,39-58-101 0 0,1 0 0 0 0,-1 0 0 0 0,0 0 1 0 0,-8 5-1 0 0,3-2-290 0 0,7-6-21 0 0,-6 3-472 0 0,6-2-2950 0 0,2-2-404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4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 13823 0 0,'0'-2'103'0'0,"0"0"0"0"0,0-1 0 0 0,0 1 0 0 0,0 0 0 0 0,0 0 0 0 0,0-1 0 0 0,0 1 0 0 0,-2-3 0 0 0,0-7 358 0 0,12 193 567 0 0,3 40 108 0 0,29 59-1136 0 0,8 102 0 0 0,-44-303-876 0 0,-6-78 368 0 0,0-1-4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5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15663 0 0,'1'-1'356'0'0,"20"-7"-41"0"0,1 0 0 0 0,-1 1-1 0 0,45-7 1 0 0,-35 8-210 0 0,198-35 1300 0 0,-69 13-354 0 0,140-12 581 0 0,-255 36-1878 0 0,-26 3-903 0 0,0 0 1 0 0,1-2 0 0 0,30-8-1 0 0,-48 11 125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5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9 13823 0 0,'-8'-2'675'0'0,"-7"-4"38"0"0,6 5-601 0 0,7 3-111 0 0,1-1 1 0 0,-1 0-1 0 0,0 0 0 0 0,1 1 0 0 0,-1-1 0 0 0,0 1 0 0 0,1-1 1 0 0,0 1-1 0 0,-1 0 0 0 0,1 0 0 0 0,0-1 0 0 0,-1 4 0 0 0,-11 25-4 0 0,-4 30 150 0 0,2 1 0 0 0,4 0 0 0 0,-5 71 0 0 0,6 188 697 0 0,21-139-276 0 0,-6-128-528 0 0,-1-15-40 0 0,-1-23 0 0 0,-2 1 0 0 0,0-1 0 0 0,0 0 0 0 0,-2 1 0 0 0,-3 24 0 0 0,1-31-8 0 0,-2-11-2 0 0,-1-9 86 0 0,6 11-62 0 0,-1-4 98 0 0,0 0 0 0 0,0 0-1 0 0,0 1 1 0 0,0-1-1 0 0,1 0 1 0 0,0 0 0 0 0,0 0-1 0 0,0 0 1 0 0,0 0 0 0 0,0 0-1 0 0,1 0 1 0 0,0 0 0 0 0,0 0-1 0 0,0 0 1 0 0,0 0 0 0 0,1 0-1 0 0,2-5 1 0 0,1-1-118 0 0,0 1 1 0 0,1 0-1 0 0,0 0 0 0 0,1 1 1 0 0,11-12-1 0 0,-13 14 6 0 0,0 2 0 0 0,0-1 0 0 0,1 1 0 0 0,0-1 0 0 0,0 1 0 0 0,0 1 0 0 0,7-4 0 0 0,-10 6 0 0 0,0 0 0 0 0,-1 0 0 0 0,1 1 0 0 0,0-1 0 0 0,0 0 0 0 0,0 1 0 0 0,-1 0 0 0 0,1 0 0 0 0,0 0 0 0 0,0 0 0 0 0,0 0 0 0 0,0 0 0 0 0,0 1 0 0 0,0-1 0 0 0,-1 1 0 0 0,1 0 0 0 0,0 0 0 0 0,-1 0 0 0 0,1 0 0 0 0,2 2 0 0 0,1 1 0 0 0,0 0 0 0 0,-1 0 0 0 0,0 0 0 0 0,0 1 0 0 0,0-1 0 0 0,-1 1 0 0 0,1 1 0 0 0,-1-1 0 0 0,-1 0 0 0 0,5 8 0 0 0,1 5 0 0 0,-1 0 0 0 0,6 21 0 0 0,-3-9 0 0 0,-9-25-210 0 0,0 1-1 0 0,1-1 0 0 0,0 0 1 0 0,0 0-1 0 0,0 0 0 0 0,0-1 1 0 0,1 1-1 0 0,7 6 0 0 0,-11-11 161 0 0,1 1 0 0 0,-1-1 0 0 0,1 0 0 0 0,-1 1 0 0 0,1-1 0 0 0,0 0-1 0 0,-1 0 1 0 0,1 1 0 0 0,0-1 0 0 0,-1 0 0 0 0,1 0 0 0 0,0 0 0 0 0,-1 0 0 0 0,1 0 0 0 0,0 0-1 0 0,0 0 1 0 0,4 0-122 0 0,26 8-4796 0 0,-15-9 0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5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84 11975 0 0,'0'0'267'0'0,"0"0"42"0"0,0 0 17 0 0,2 1-28 0 0,0 0-287 0 0,0 0-1 0 0,0 0 0 0 0,0 0 1 0 0,0 0-1 0 0,0 0 0 0 0,-1 0 0 0 0,1 0 1 0 0,0 1-1 0 0,-1-1 0 0 0,3 3 1 0 0,-1 0 58 0 0,-1-3 296 0 0,19 1 2679 0 0,-11-1-2177 0 0,-7-1-782 0 0,-1 0 0 0 0,0 0 0 0 0,1 0 0 0 0,-1 0 1 0 0,0 0-1 0 0,1 0 0 0 0,-1-1 0 0 0,0 1 1 0 0,0-1-1 0 0,1 1 0 0 0,-1-1 0 0 0,0 0 0 0 0,0 0 1 0 0,0 0-1 0 0,0 0 0 0 0,0-1 0 0 0,0 1 1 0 0,0 0-1 0 0,0-1 0 0 0,2-2 0 0 0,-1 1-85 0 0,-1 1 0 0 0,0-1 0 0 0,0 0 0 0 0,0 0 0 0 0,-1 0 0 0 0,1 0 0 0 0,-1 0 0 0 0,1 0 0 0 0,1-6 0 0 0,-3 8 0 0 0,1 0 0 0 0,-1-1 0 0 0,0 1 0 0 0,1 0 0 0 0,-1 0 0 0 0,0 0 0 0 0,0 0 0 0 0,0-1 0 0 0,1 1 0 0 0,-1 0 0 0 0,-1 0 0 0 0,1 0 0 0 0,0-1 0 0 0,0 1 0 0 0,0 0 0 0 0,-1 0 0 0 0,1 0 0 0 0,0 0 0 0 0,-2-2 0 0 0,1 0 0 0 0,1 2-24 0 0,-1-1 1 0 0,1 1-1 0 0,-1-1 0 0 0,1 1 1 0 0,-1 0-1 0 0,1-1 0 0 0,-1 1 0 0 0,0 0 1 0 0,0-1-1 0 0,0 1 0 0 0,0 0 1 0 0,0 0-1 0 0,0 0 0 0 0,0 0 0 0 0,0 0 1 0 0,0 0-1 0 0,0 0 0 0 0,0 0 1 0 0,-1 1-1 0 0,1-1 0 0 0,0 0 0 0 0,-1 1 1 0 0,1-1-1 0 0,-1 1 0 0 0,1-1 1 0 0,0 1-1 0 0,-1 0 0 0 0,1-1 0 0 0,-1 1 1 0 0,1 0-1 0 0,-1 0 0 0 0,1 0 1 0 0,-1 0-1 0 0,1 1 0 0 0,-1-1 1 0 0,1 0-1 0 0,-1 0 0 0 0,1 1 0 0 0,0-1 1 0 0,-1 1-1 0 0,-1 1 0 0 0,-5 1-118 0 0,1 0 0 0 0,0 1-1 0 0,0 1 1 0 0,0-1 0 0 0,1 1 0 0 0,-8 6-1 0 0,-1 5 153 0 0,1 0 0 0 0,1 1 0 0 0,0 0 0 0 0,-10 21 0 0 0,20-34 4 0 0,-2 5 188 0 0,0-1 0 0 0,0 1-1 0 0,1 0 1 0 0,1 1 0 0 0,0-1-1 0 0,-3 12 1 0 0,5-16-225 0 0,0-1 0 0 0,1 1 0 0 0,-1 0 0 0 0,1 0 0 0 0,0 0 0 0 0,0-1 0 0 0,1 1 0 0 0,-1 0 0 0 0,1 0 0 0 0,0-1 0 0 0,0 1 0 0 0,1 0 0 0 0,-1-1 0 0 0,5 8 0 0 0,5 0-4460 0 0,4-5-1565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5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59 283 15663 0 0,'0'0'356'0'0,"-1"2"50"0"0,-11 17 44 0 0,11-15-393 0 0,-1-1-1 0 0,1 0 1 0 0,-1 0-1 0 0,0 0 0 0 0,-1 0 1 0 0,1 0-1 0 0,0 0 1 0 0,-4 3-1 0 0,2-2 66 0 0,3-4-53 0 0,0 1 0 0 0,1 0 0 0 0,-1-1 0 0 0,0 1 0 0 0,0 0 0 0 0,1-1 0 0 0,-1 1 0 0 0,0-1 0 0 0,0 1 0 0 0,0-1 0 0 0,0 1 0 0 0,0-1-1 0 0,0 0 1 0 0,0 1 0 0 0,0-1 0 0 0,0 0 0 0 0,0 0 0 0 0,-1 0 0 0 0,1 0 443 0 0,0-7 512 0 0,1 4-910 0 0,0 0-1 0 0,0 0 1 0 0,0 0-1 0 0,1-1 1 0 0,-1 2-1 0 0,1-1 1 0 0,0 0-1 0 0,0 0 1 0 0,2-5-1 0 0,16-26-179 0 0,-11 21 117 0 0,8-12-51 0 0,2 1 0 0 0,0 0 0 0 0,2 2 0 0 0,0 0 0 0 0,1 1 0 0 0,2 1 0 0 0,42-30 0 0 0,-54 43 0 0 0,0 0 0 0 0,0 0 0 0 0,1 1 0 0 0,0 1 0 0 0,1 0 0 0 0,12-4 0 0 0,-21 8 0 0 0,0 0 0 0 0,0 1 0 0 0,0-1 0 0 0,0 1 0 0 0,0 0 0 0 0,1 0 0 0 0,-1 0 0 0 0,0 0 0 0 0,0 1 0 0 0,5 1 0 0 0,-6-1 0 0 0,-1 0 0 0 0,0 0 0 0 0,1 0 0 0 0,-1 0 0 0 0,0 1 0 0 0,1-1 0 0 0,-1 1 0 0 0,0 0 0 0 0,0-1 0 0 0,0 1 0 0 0,-1 0 0 0 0,1 0 0 0 0,0 0 0 0 0,-1 1 0 0 0,1-1 0 0 0,-1 0 0 0 0,2 4 0 0 0,1 3 21 0 0,-1 1-1 0 0,0-1 1 0 0,0 1-1 0 0,-1 0 1 0 0,0 0 0 0 0,-1 0-1 0 0,1 13 1 0 0,-7 76 1188 0 0,1-40-551 0 0,4-42-730 0 0,0 1 0 0 0,0 0-1 0 0,7 31 1 0 0,-7-45-175 0 0,1 0-1 0 0,0 0 0 0 0,0-1 1 0 0,0 1-1 0 0,1 0 0 0 0,-1-1 0 0 0,1 1 1 0 0,0-1-1 0 0,0 0 0 0 0,0 1 1 0 0,1-1-1 0 0,-1 0 0 0 0,1 0 1 0 0,-1-1-1 0 0,1 1 0 0 0,0 0 1 0 0,0-1-1 0 0,0 0 0 0 0,0 0 1 0 0,1 0-1 0 0,-1 0 0 0 0,1 0 1 0 0,5 2-1 0 0,7 0-1287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5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11975 0 0,'0'0'267'0'0,"0"0"42"0"0,0 0 17 0 0,0 0-28 0 0,0 0-126 0 0,0 0 204 0 0,0 0 111 0 0,-1 2 22 0 0,0 2-334 0 0,1 1 0 0 0,-1 0 1 0 0,1-1-1 0 0,-1 1 0 0 0,1 0 0 0 0,1-1 0 0 0,0 9 0 0 0,9 37 689 0 0,-7-37-638 0 0,1 6-278 0 0,25 126 903 0 0,-25-112-385 0 0,0 1 0 0 0,-3 47 0 0 0,-6-17-460 0 0,-3 0-1 0 0,-27 107 0 0 0,29-153-5 0 0,0-1 0 0 0,-1 1 0 0 0,-1-2 0 0 0,-1 1 0 0 0,-15 22 0 0 0,8-22-1252 0 0,14-16-184 0 0,2-1-78 0 0,0 0-20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5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40 566 11975 0 0,'-5'-7'576'0'0,"0"-1"-440"0"0,1 0-1 0 0,0 0 1 0 0,0-1-1 0 0,0 1 0 0 0,1-1 1 0 0,1 0-1 0 0,-1 0 1 0 0,1 0-1 0 0,1 0 0 0 0,0 0 1 0 0,0-1-1 0 0,1 1 1 0 0,0 0-1 0 0,1 0 0 0 0,-1-1 1 0 0,4-9-1 0 0,-1 6 93 0 0,0 1 0 0 0,1-1 0 0 0,1 1-1 0 0,0 0 1 0 0,0 0 0 0 0,1 1 0 0 0,1 0 0 0 0,0 0 0 0 0,1 0-1 0 0,16-18 1 0 0,4 2-123 0 0,1 1 1 0 0,2 2-1 0 0,0 1 0 0 0,1 1 0 0 0,1 2 0 0 0,1 1 1 0 0,1 2-1 0 0,63-22 0 0 0,-74 31 84 0 0,0 1 0 0 0,1 1 0 0 0,0 2 1 0 0,0 0-1 0 0,31 0 0 0 0,-43 4-190 0 0,-1 0-1 0 0,1 1 1 0 0,-1 0-1 0 0,1 1 1 0 0,-1 1 0 0 0,0 0-1 0 0,0 0 1 0 0,0 1 0 0 0,-1 1-1 0 0,1 0 1 0 0,-1 0 0 0 0,16 12-1 0 0,-22-14 2 0 0,0 1 0 0 0,0 0 0 0 0,0 0 0 0 0,-1 1 0 0 0,0-1 0 0 0,0 1 0 0 0,0 0 0 0 0,-1 0 0 0 0,1 1 0 0 0,-1-1 0 0 0,-1 1 0 0 0,1-1 0 0 0,-1 1 0 0 0,0 0 0 0 0,0 0 0 0 0,0 0 0 0 0,-1 0 0 0 0,0 0 0 0 0,0 0 0 0 0,-1 1 0 0 0,0-1 0 0 0,0 0 0 0 0,0 0 0 0 0,-1 0 0 0 0,1 1 0 0 0,-2-1 0 0 0,1 0 0 0 0,-1 0 0 0 0,0 0 0 0 0,0-1 0 0 0,0 1 0 0 0,-7 10 0 0 0,-4 3 0 0 0,-1 0 0 0 0,-29 29 0 0 0,-39 29 0 0 0,13-14 0 0 0,-11 13-2 0 0,-101 107-60 0 0,177-178-57 0 0,-3 3-346 0 0,-1 1 0 0 0,1 1 0 0 0,1-1-1 0 0,-9 17 1 0 0,10-11-5674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5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23 11975 0 0,'-5'-10'1302'0'0,"3"8"-1352"0"0,1 1 1 0 0,-1 0 0 0 0,0 0 0 0 0,0 0-1 0 0,0 0 1 0 0,0 0 0 0 0,0 0 0 0 0,0 0-1 0 0,0 1 1 0 0,0-1 0 0 0,0 0 0 0 0,0 1-1 0 0,0 0 1 0 0,0 0 0 0 0,0 0-1 0 0,-1-1 1 0 0,1 2 0 0 0,0-1 0 0 0,0 0-1 0 0,0 0 1 0 0,0 1 0 0 0,0-1 0 0 0,0 1-1 0 0,0 0 1 0 0,0 0 0 0 0,-3 1 0 0 0,-7 4-173 0 0,1 0 1 0 0,-1 1-1 0 0,-13 10 1 0 0,8-5 447 0 0,-16 12 282 0 0,1 1-1 0 0,1 1 0 0 0,2 2 1 0 0,0 1-1 0 0,-28 37 0 0 0,22-19 508 0 0,2 1 0 0 0,-52 103-1 0 0,79-138-902 0 0,0 0-1 0 0,1 1 1 0 0,1-1-1 0 0,0 1 1 0 0,0 0 0 0 0,2 0-1 0 0,-1 0 1 0 0,1 14-1 0 0,2-21-59 0 0,0 0-1 0 0,0-1 0 0 0,1 1 1 0 0,0-1-1 0 0,1 1 1 0 0,-1-1-1 0 0,1 1 0 0 0,0-1 1 0 0,1 0-1 0 0,-1 0 1 0 0,1 0-1 0 0,1 0 0 0 0,-1 0 1 0 0,1-1-1 0 0,0 0 1 0 0,0 1-1 0 0,0-1 0 0 0,1-1 1 0 0,6 6-1 0 0,-3-3-74 0 0,1-1-1 0 0,0 1 1 0 0,0-2-1 0 0,21 10 1 0 0,-25-12-91 0 0,1-1 0 0 0,-1-1 1 0 0,1 1-1 0 0,0-1 0 0 0,0 0 1 0 0,0 0-1 0 0,0-1 0 0 0,0 0 1 0 0,0 0-1 0 0,10-2 0 0 0,11-3-398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1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16 17503 0 0,'17'-15'858'0'0,"-16"14"-378"0"0,-1 1-59 0 0,-2 0-410 0 0,0 0 1 0 0,0 0-1 0 0,0 0 0 0 0,0 1 1 0 0,0-1-1 0 0,0 1 0 0 0,0-1 1 0 0,1 1-1 0 0,-1 0 1 0 0,0-1-1 0 0,0 1 0 0 0,-2 2 1 0 0,0-1 1 0 0,-78 38-1266 0 0,-88 59-1 0 0,-11 5-279 0 0,112-66 1533 0 0,69-38 0 0 0,0 0 0 0 0,1 0 0 0 0,-1 0-1 0 0,0 0 1 0 0,0 0 0 0 0,0 0 0 0 0,0 0-1 0 0,1 0 1 0 0,-1 0 0 0 0,0 0 0 0 0,0 0-1 0 0,0 0 1 0 0,0 0 0 0 0,0 0 0 0 0,0 0-1 0 0,1 0 1 0 0,-1 0 0 0 0,0 0 0 0 0,0 1-1 0 0,0-1 1 0 0,0 0 0 0 0,0 0 0 0 0,0 0-1 0 0,0 0 1 0 0,1 0 0 0 0,-1 0 0 0 0,0 0-1 0 0,0 1 1 0 0,0-1 0 0 0,0 0 0 0 0,0 0-1 0 0,0 0 1 0 0,0 0 0 0 0,0 0 0 0 0,0 1-1 0 0,0-1 1 0 0,0 0 0 0 0,0 0 0 0 0,0 0-1 0 0,0 0 1 0 0,0 1 0 0 0,0-1 0 0 0,0 0-1 0 0,0 0 1 0 0,0 0 0 0 0,0 0 0 0 0,0 0-1 0 0,0 1 1 0 0,0-1 0 0 0,0 0 0 0 0,-1 0-1 0 0,1 0 1 0 0,0 0 0 0 0,0 0 0 0 0,0 0-1 0 0,0 0 1 0 0,0 1 0 0 0,0-1 0 0 0,0 0-1 0 0,0 0 1 0 0,-1 0 0 0 0,1 0 0 0 0,15 2 52 0 0,-14-2-25 0 0,20 3 166 0 0,0 1 0 0 0,-1 0 0 0 0,1 1-1 0 0,-1 2 1 0 0,-1 0 0 0 0,1 1 0 0 0,-1 0 0 0 0,0 2-1 0 0,26 18 1 0 0,-5 0-193 0 0,54 51 0 0 0,-73-60 0 0 0,-2 2 0 0 0,0 0 0 0 0,-2 1 0 0 0,17 26 0 0 0,-32-44 0 0 0,0-1 0 0 0,0 1 0 0 0,0 0 0 0 0,0-1 0 0 0,-1 1 0 0 0,1 0 0 0 0,-1 0 0 0 0,1 6 0 0 0,-2-8 0 0 0,1-1 0 0 0,-1 1 0 0 0,0-1 0 0 0,0 1 0 0 0,1 0 0 0 0,-1-1 0 0 0,0 1 0 0 0,-1 0 0 0 0,1-1 0 0 0,0 1 0 0 0,0-1 0 0 0,-1 1 0 0 0,1-1 0 0 0,-1 1 0 0 0,1-1 0 0 0,-1 1 0 0 0,0-1 0 0 0,0 1 0 0 0,1-1 0 0 0,-1 0 0 0 0,0 1 0 0 0,-2 0 0 0 0,1 0 0 0 0,0-1 0 0 0,0 0 0 0 0,0 0 0 0 0,0 0 0 0 0,0 0 0 0 0,0 0 0 0 0,-1 0 0 0 0,1-1 0 0 0,-5 1 0 0 0,1 1 0 0 0,-32 4 402 0 0,-1-1 0 0 0,0-1-1 0 0,-53-3 1 0 0,4 0 39 0 0,59-3-990 0 0,28 2 442 0 0,0 0 0 0 0,0 0 0 0 0,0-1 0 0 0,0 1 0 0 0,0 0 1 0 0,-1-1-1 0 0,1 1 0 0 0,0-1 0 0 0,0 0 0 0 0,0 1 0 0 0,0-1 1 0 0,0 0-1 0 0,0 1 0 0 0,0-1 0 0 0,1 0 0 0 0,-1 0 0 0 0,0 0 0 0 0,0 0 1 0 0,1 0-1 0 0,-2-1 0 0 0,1-8-916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5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19 932 8287 0 0,'0'0'191'0'0,"-1"-1"-165"0"0,1 1 1 0 0,0 0-1 0 0,-1-1 1 0 0,1 1-1 0 0,0 0 1 0 0,-1-1-1 0 0,1 1 1 0 0,0 0-1 0 0,0-1 0 0 0,0 1 1 0 0,-1-1-1 0 0,1 1 1 0 0,0 0-1 0 0,0-1 1 0 0,0 1-1 0 0,0-1 1 0 0,0 1-1 0 0,0 0 0 0 0,0-1 1 0 0,0 1-1 0 0,0-1 1 0 0,0 1-1 0 0,0-1 1 0 0,16-7 87 0 0,-14 8 274 0 0,-2 0 110 0 0,0 0 12 0 0,-1-1-67 0 0,-4-4-294 0 0,-1 0-61 0 0,6 4-21 0 0,-1 1 1 0 0,1-1-1 0 0,-1 1 0 0 0,0 0 0 0 0,1 0 0 0 0,-1-1 0 0 0,1 1 0 0 0,-1 0 0 0 0,0 0 1 0 0,1 0-1 0 0,-1 0 0 0 0,0 0 0 0 0,0 0 0 0 0,1 0 0 0 0,-1 0 0 0 0,-1 0 0 0 0,-5-2 3015 0 0,6 2-3002 0 0,1-1 0 0 0,0 1-1 0 0,0-1 1 0 0,0 1 0 0 0,0-1-1 0 0,0 1 1 0 0,0-1 0 0 0,0 1-1 0 0,0-1 1 0 0,0 1 0 0 0,0-1-1 0 0,0 1 1 0 0,0-1 0 0 0,0 1-1 0 0,0-1 1 0 0,0 1 0 0 0,1 0-1 0 0,-1-1 1 0 0,0 1 0 0 0,0-1 0 0 0,1 0-1 0 0,7-15 508 0 0,1 1 1 0 0,1 0-1 0 0,16-19 0 0 0,7-11 136 0 0,16-30-662 0 0,-2-2 0 0 0,-5-2 0 0 0,36-91 0 0 0,-31 28-797 0 0,-7 21 356 0 0,-27 77 380 0 0,4-10 0 0 0,-17 55 0 0 0,0-1 0 0 0,0 0 0 0 0,0 0 0 0 0,0 1 0 0 0,0-1 0 0 0,0 0 0 0 0,0 0 0 0 0,1 1 0 0 0,-1-1 0 0 0,0 0 0 0 0,0 0 0 0 0,0 1 0 0 0,0-1 0 0 0,0 0 0 0 0,0 0 0 0 0,1 0 0 0 0,-1 1 0 0 0,0-1 0 0 0,0 0 0 0 0,0 0 0 0 0,1 0 0 0 0,-1 0 0 0 0,0 1 0 0 0,0-1 0 0 0,0 0 0 0 0,1 0 0 0 0,-1 0 0 0 0,0 0 0 0 0,0 0 0 0 0,1 0 0 0 0,-1 0 0 0 0,0 0 0 0 0,0 0 0 0 0,1 0 0 0 0,-1 0 0 0 0,0 0 0 0 0,1 0 0 0 0,-1 0 0 0 0,0 0 0 0 0,0 0 0 0 0,1 0 0 0 0,-1 0 0 0 0,0 0 0 0 0,0 0 0 0 0,1 0 0 0 0,-1 0 0 0 0,0 0 0 0 0,0 0 0 0 0,1-1 0 0 0,-1 1 0 0 0,0 0 0 0 0,0 0 0 0 0,0 0 0 0 0,1 0 0 0 0,-1-1 0 0 0,0 1 0 0 0,0 0 0 0 0,0 0 0 0 0,0 0 0 0 0,0-1 0 0 0,1 1 0 0 0,-1 0 0 0 0,0 0 0 0 0,0-1 0 0 0,0 1 0 0 0,0 0 0 0 0,0 0 0 0 0,0-1 0 0 0,0 1 0 0 0,3 5 0 0 0,-1 1 0 0 0,-1-1 0 0 0,1 0 0 0 0,-1 1 0 0 0,1-1 0 0 0,-1 12 0 0 0,0 38 0 0 0,-1-37 0 0 0,-4 119 0 0 0,2 61 0 0 0,4-174 0 0 0,2 0 0 0 0,0 0 0 0 0,2-1 0 0 0,0 1 0 0 0,14 31 0 0 0,-9-32 0 0 0,0-1 0 0 0,2 0 0 0 0,20 26 0 0 0,-28-41 0 0 0,-2-3 104 0 0,0-1 1 0 0,1 1-1 0 0,0-1 0 0 0,-1 0 0 0 0,1 0 0 0 0,0 0 1 0 0,0 0-1 0 0,1-1 0 0 0,-1 1 0 0 0,8 2 0 0 0,-6-3-1 0 0,0 1 0 0 0,0 1 0 0 0,9 5 0 0 0,-9-3-563 0 0,-6-5-3820 0 0,0-1 2566 0 0,-13-6 690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1:5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7 146 15663 0 0,'-4'0'81'0'0,"2"0"152"0"0,3 0 77 0 0,21-2 786 0 0,17-11-1058 0 0,0-2-1 0 0,40-22 1 0 0,-39 18 124 0 0,62-22-1 0 0,-86 36 167 0 0,1 1 0 0 0,26-4 0 0 0,-35 7-1045 0 0,0 1 1 0 0,-1 0-1 0 0,1 0 1 0 0,11 3 0 0 0,-16-3-818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0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10 606 6447 0 0,'0'0'142'0'0,"0"0"22"0"0,0 0 13 0 0,0 0 55 0 0,0 0 181 0 0,0 0 78 0 0,0 0 18 0 0,0 0 3 0 0,0 0 0 0 0,0 0 0 0 0,0 0 0 0 0,0 0 0 0 0,0 0 0 0 0,0 0 0 0 0,0 0 0 0 0,0 0 0 0 0,0 0 0 0 0,-4 7 297 0 0,2-6 2046 0 0,1-5-2853 0 0,0 0 1 0 0,1 0-1 0 0,-1 0 0 0 0,1 0 0 0 0,0 1 0 0 0,0-1 1 0 0,0-7-1 0 0,2-5-4 0 0,3-49-454 0 0,3 1-1 0 0,3 0 0 0 0,37-122 1 0 0,-38 156 370 0 0,-4 11 73 0 0,0 0 0 0 0,2 1-1 0 0,0-1 1 0 0,1 2 0 0 0,19-30-1 0 0,-17 39 14 0 0,-10 7 23 0 0,0 1-1 0 0,0-1 1 0 0,1 1-1 0 0,-1-1 0 0 0,0 1 1 0 0,1 0-1 0 0,-1 0 1 0 0,0-1-1 0 0,1 1 1 0 0,-1 0-1 0 0,0 0 1 0 0,1 1-1 0 0,-1-1 0 0 0,0 0 1 0 0,1 0-1 0 0,-1 1 1 0 0,0-1-1 0 0,1 0 1 0 0,-1 1-1 0 0,0 0 1 0 0,0-1-1 0 0,1 1 0 0 0,-1 0 1 0 0,0-1-1 0 0,0 1 1 0 0,0 0-1 0 0,0 0 1 0 0,0 0-1 0 0,0 0 0 0 0,0 0 1 0 0,-1 0-1 0 0,1 0 1 0 0,0 0-1 0 0,0 0 1 0 0,-1 1-1 0 0,1-1 1 0 0,-1 0-1 0 0,1 0 0 0 0,0 3 1 0 0,1 4 188 0 0,1 1 1 0 0,-1 0-1 0 0,-1 0 1 0 0,1 15-1 0 0,-2-19-190 0 0,3 53-2 0 0,-2-28-20 0 0,6 46-1 0 0,-6-73 2 0 0,-1 0 0 0 0,1-1 0 0 0,0 1 0 0 0,0 0 0 0 0,0-1 0 0 0,3 5 0 0 0,5 6 0 0 0,-4-12 0 0 0,-3 0 0 0 0,3 0 98 0 0,0 1 0 0 0,-1-1-1 0 0,1 0 1 0 0,0 0 0 0 0,0-1-1 0 0,0 0 1 0 0,0 1 0 0 0,0-2 0 0 0,0 1-1 0 0,0 0 1 0 0,0-1 0 0 0,0 0-1 0 0,0 0 1 0 0,9-4 0 0 0,14-2 319 0 0,-24 7-268 0 0,-3 0-148 0 0,0 0-1 0 0,0 0 0 0 0,0 0 1 0 0,0 0-1 0 0,0 0 1 0 0,0 1-1 0 0,0-1 0 0 0,0 0 1 0 0,0 1-1 0 0,0-1 0 0 0,0 0 1 0 0,0 1-1 0 0,0-1 1 0 0,-1 1-1 0 0,1 0 0 0 0,0-1 1 0 0,0 1-1 0 0,0 0 0 0 0,-1-1 1 0 0,1 1-1 0 0,0 0 1 0 0,-1 0-1 0 0,1 0 0 0 0,-1-1 1 0 0,1 1-1 0 0,-1 0 1 0 0,1 0-1 0 0,-1 0 0 0 0,0 0 1 0 0,1 0-1 0 0,-1 0 0 0 0,0 0 1 0 0,0 0-1 0 0,0 0 1 0 0,1 0-1 0 0,-1 0 0 0 0,0 0 1 0 0,-1 2-1 0 0,1-1 1 0 0,-1 88 1439 0 0,1-65-967 0 0,3 31-338 0 0,0-19-135 0 0,-2-17 0 0 0,2-16 0 0 0,-1-1 0 0 0,4 10-4 0 0,-4-11 14 0 0,1-1-20 0 0,5 12-50 0 0,-7-7-337 0 0,1 0-1 0 0,-1-1 0 0 0,0 1 1 0 0,0 0-1 0 0,-1 0 1 0 0,0 1-1 0 0,0-1 0 0 0,0 0 1 0 0,-2 7-1 0 0,1-2 326 0 0,1-8-298 0 0,0-3-118 0 0,0 0-658 0 0,1-1-2674 0 0,6-3-1148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0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0,'0'0'547'0'0,"0"0"-11"0"0,0 0-271 0 0,0 0 133 0 0,10 3 1112 0 0,-8-1-1451 0 0,0 0-1 0 0,0 0 1 0 0,-1 0-1 0 0,1 0 1 0 0,-1 0-1 0 0,0 0 0 0 0,0 0 1 0 0,0 1-1 0 0,0-1 1 0 0,0 0-1 0 0,0 1 1 0 0,-1-1-1 0 0,1 1 1 0 0,-1-1-1 0 0,1 1 1 0 0,-1 3-1 0 0,0 7 470 0 0,-2 26-1 0 0,1-24-432 0 0,-8 65-95 0 0,-1 14 0 0 0,10-77 0 0 0,0 0 0 0 0,1 0 0 0 0,5 27 0 0 0,-5-35 47 0 0,0-2 130 0 0,1-1 0 0 0,-1 1-1 0 0,1-1 1 0 0,4 9 0 0 0,-5-13 332 0 0,-1-2-134 0 0,0 0-576 0 0,0 0-250 0 0,0 0-777 0 0,0 0-3069 0 0,0 0-1317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0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10135 0 0,'0'0'231'0'0,"0"0"29"0"0,0 0 19 0 0,0 0 37 0 0,2-2 125 0 0,7-6 432 0 0,16-18-1 0 0,-18 17-521 0 0,1 1 0 0 0,-1 0 0 0 0,1 1 0 0 0,10-7 0 0 0,16-11-197 0 0,-22 16 34 0 0,0 1 1 0 0,0-1-1 0 0,1 2 0 0 0,19-9 1 0 0,25-10 306 0 0,-40 18-340 0 0,0 0 1 0 0,0 1 0 0 0,31-8-1 0 0,-45 14-155 0 0,8-1 0 0 0,1 0 0 0 0,-1 0 0 0 0,18 0 0 0 0,-25 2 0 0 0,-1 1 0 0 0,1-1 0 0 0,0 1 0 0 0,-1 0 0 0 0,1 0 0 0 0,0 0 0 0 0,-1 0 0 0 0,1 0 0 0 0,-1 1 0 0 0,1-1 0 0 0,-1 1 0 0 0,0 0 0 0 0,0 0 0 0 0,6 5 0 0 0,2 3 0 0 0,-5-5 0 0 0,0 1 0 0 0,0 0 0 0 0,0 1 0 0 0,-1-1 0 0 0,6 9 0 0 0,-10-14 0 0 0,-1 0 0 0 0,1-1 0 0 0,0 1 0 0 0,-1 0 0 0 0,1 0 0 0 0,0 0 0 0 0,-1 0 0 0 0,1 0 0 0 0,-1 0 0 0 0,1 0 0 0 0,-1 0 0 0 0,0 0 0 0 0,1 0 0 0 0,-1 0 0 0 0,0 0 0 0 0,0 1 0 0 0,0-1 0 0 0,0 0 0 0 0,0 0 0 0 0,0 0 0 0 0,0 0 0 0 0,0 0 0 0 0,0 0 0 0 0,-1 0 0 0 0,0 2 0 0 0,0 1 0 0 0,0 1 58 0 0,-1-1 1 0 0,0 1-1 0 0,0-1 0 0 0,0 1 0 0 0,-1-1 0 0 0,1 0 0 0 0,-1 1 0 0 0,0-2 1 0 0,0 1-1 0 0,-1 0 0 0 0,1 0 0 0 0,-1-1 0 0 0,-7 6 0 0 0,-7 3 502 0 0,-37 20 0 0 0,36-22-462 0 0,-12 8-134 0 0,-74 39-934 0 0,-113 84 0 0 0,212-137 974 0 0,-23 22-80 0 0,27-24-294 0 0,4-2-118 0 0,2 1 435 0 0,0-1 0 0 0,0 0 0 0 0,0 0 0 0 0,-1 0-1 0 0,1-1 1 0 0,0 1 0 0 0,0-1 0 0 0,5-2 0 0 0,34-12-428 0 0,-12 4 322 0 0,-11 5 186 0 0,121-33 1044 0 0,-121 36-922 0 0,0 0 0 0 0,0 0 0 0 0,1 2 0 0 0,-1 1 0 0 0,24 2 0 0 0,-36-1-149 0 0,1 0 0 0 0,0 1 0 0 0,-1 0 0 0 0,16 6 0 0 0,-21-7 0 0 0,0 1 0 0 0,0-1 0 0 0,0 1 0 0 0,0 0 0 0 0,0 0 0 0 0,-1 0 0 0 0,1 0 0 0 0,-1 1 0 0 0,1-1 0 0 0,-1 0 0 0 0,0 1 0 0 0,0 0 0 0 0,0 0 0 0 0,3 5 0 0 0,-3-5 0 0 0,-1-1 0 0 0,0 0 0 0 0,0 0 0 0 0,0 1 0 0 0,0-1 0 0 0,-1 1 0 0 0,1-1 0 0 0,-1 1 0 0 0,1-1 0 0 0,-1 1 0 0 0,0-1 0 0 0,0 1 0 0 0,0-1 0 0 0,-1 4 0 0 0,0 4 0 0 0,1-5 0 0 0,0 0 0 0 0,-1 0 0 0 0,0 0 0 0 0,-1 0 0 0 0,1 0 0 0 0,-1 0 0 0 0,0 0 0 0 0,0-1 0 0 0,0 1 0 0 0,0-1 0 0 0,-1 1 0 0 0,0-1 0 0 0,0 0 0 0 0,0 0 0 0 0,0 0 0 0 0,-1 0 0 0 0,0-1 0 0 0,0 0 0 0 0,-4 4 0 0 0,-9 5 0 0 0,0-1 0 0 0,0-1 0 0 0,-27 12 0 0 0,-3-3 0 0 0,-63 17 0 0 0,76-26 0 0 0,14-4 0 0 0,-1 0 0 0 0,0-2 0 0 0,0 0 0 0 0,0-1 0 0 0,0-2 0 0 0,-36 0 0 0 0,57-1 0 0 0,0 0 0 0 0,-1 0 0 0 0,1 0 0 0 0,0 0 0 0 0,0 0 0 0 0,-1 0 0 0 0,1 0 0 0 0,0 0 0 0 0,0 0 0 0 0,0-1 0 0 0,-1 1 0 0 0,1 0 0 0 0,0 0 0 0 0,0 0 0 0 0,0 0 0 0 0,-1 0 0 0 0,1 0 0 0 0,0 0 0 0 0,0 0 0 0 0,0-1 0 0 0,0 1 0 0 0,0 0 0 0 0,-1 0 0 0 0,1 0 0 0 0,0 0 0 0 0,0-1 0 0 0,0 1 0 0 0,0 0 0 0 0,0 0 0 0 0,0 0 0 0 0,0 0 0 0 0,-1-1 0 0 0,1 1 0 0 0,1-3-10 0 0,-1 1-1 0 0,1 0 0 0 0,-1-1 0 0 0,1 1 1 0 0,0 0-1 0 0,0 0 0 0 0,0 0 1 0 0,0 0-1 0 0,0 0 0 0 0,0 0 0 0 0,1 0 1 0 0,-1 0-1 0 0,1 0 0 0 0,-1 0 1 0 0,1 1-1 0 0,0-1 0 0 0,3-2 1 0 0,6-5-309 0 0,20-12 1 0 0,21-8-1646 0 0,-25 16 941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0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10135 0 0,'0'0'231'0'0,"0"0"29"0"0,0 0 19 0 0,1 3-41 0 0,1 2-225 0 0,0 1 0 0 0,0 0 0 0 0,1-1 1 0 0,-1 1-1 0 0,1-1 0 0 0,1 0 0 0 0,4 7 0 0 0,32 36 726 0 0,-35-43-565 0 0,27 29 221 0 0,2-2 1 0 0,1-1 0 0 0,2-2 0 0 0,0-1 0 0 0,2-2 0 0 0,1-2-1 0 0,49 22 1 0 0,-54-29-36 0 0,-1 3 0 0 0,-1 0 0 0 0,48 40 0 0 0,-73-54-305 0 0,0 1 0 0 0,-1 1 0 0 0,1-1 0 0 0,-2 1 0 0 0,1 0 0 0 0,-1 0 0 0 0,0 1 0 0 0,-1 0 0 0 0,0 0 0 0 0,0 0 0 0 0,-1 1 0 0 0,-1-1 0 0 0,1 1 0 0 0,-1 0 0 0 0,-1 0-1 0 0,0 0 1 0 0,0 1 0 0 0,-1-1 0 0 0,-1 0 0 0 0,1 1 0 0 0,-2-1 0 0 0,1 0 0 0 0,-1 1 0 0 0,-1-1 0 0 0,0 0 0 0 0,-1 0 0 0 0,-3 11 0 0 0,0-5 95 0 0,-1-1 0 0 0,-1 0 0 0 0,0 0 1 0 0,0 0-1 0 0,-2-1 0 0 0,-15 18 0 0 0,-77 73-84 0 0,96-98-66 0 0,-162 144 0 0 0,20-20 0 0 0,68-60 18 0 0,-40 39-1932 0 0,117-107 1644 0 0,2-2 96 0 0,0 0 1 0 0,0-1-1 0 0,1 1 1 0 0,-1 0 0 0 0,0 1-1 0 0,0-1 1 0 0,0 0-1 0 0,1 0 1 0 0,-1 0-1 0 0,0 0 1 0 0,1 1-1 0 0,-1 0 1 0 0,1-2-5286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3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10135 0 0,'0'0'464'0'0,"0"0"-9"0"0,0 0-155 0 0,0 0 443 0 0,0 0 227 0 0,0 0 44 0 0,0 0-61 0 0,0 0-288 0 0,10-15 994 0 0,3 8-1377 0 0,0 0 0 0 0,1 1 0 0 0,0 1 0 0 0,18-5 0 0 0,61-10 437 0 0,1 0-783 0 0,62-12 64 0 0,-110 24 0 0 0,-31 6-386 0 0,1 0 1 0 0,15 2-1 0 0,-26 0 159 0 0,-3 0 20 0 0,0 0-1 0 0,0 1 1 0 0,0-1-1 0 0,0 1 0 0 0,0-1 1 0 0,0 1-1 0 0,0 0 1 0 0,2 1-1 0 0,-2-2-1265 0 0,-2 0-699 0 0,0 0-2603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3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13823 0 0,'0'0'315'0'0,"0"0"45"0"0,0 0 21 0 0,0 0-49 0 0,2 0-220 0 0,128-7 2503 0 0,-113 6-2250 0 0,178-20 2195 0 0,-142 20-4052 0 0,-50 2 873 0 0,-1 0 1 0 0,0 0-1 0 0,0 0 0 0 0,1 0 0 0 0,-1 1 1 0 0,0-1-1 0 0,3 3 0 0 0,-4-3 12 0 0,2 1-1440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3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 8287 0 0,'0'0'382'0'0,"0"0"-8"0"0,3-6-267 0 0,-1 6 4938 0 0,-2 2-4928 0 0,1 0 1 0 0,0 0-1 0 0,0 0 0 0 0,-1 0 0 0 0,1 0 1 0 0,-1 0-1 0 0,0 0 0 0 0,1 0 0 0 0,-1 0 0 0 0,0 0 1 0 0,0 0-1 0 0,-1 4 0 0 0,-4 30 653 0 0,3-23-500 0 0,-38 180 688 0 0,13-65 583 0 0,-6 83-1376 0 0,13-123-229 0 0,19-86-273 0 0,1-2-138 0 0,0 0-761 0 0,0 0-3062 0 0,0 0-1316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3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66 545 8287 0 0,'-6'-14'382'0'0,"5"11"-8"0"0,-11-12-226 0 0,5 7 360 0 0,2 0 0 0 0,-1-1 0 0 0,1 1 0 0 0,0-2 0 0 0,1 1 0 0 0,0 0 0 0 0,-4-18 0 0 0,7 22-414 0 0,0 0-1 0 0,1 0 1 0 0,-1 1-1 0 0,1-1 0 0 0,0 0 1 0 0,1 0-1 0 0,-1 0 1 0 0,1 1-1 0 0,0-1 0 0 0,0 0 1 0 0,1 0-1 0 0,-1 1 1 0 0,1-1-1 0 0,0 1 1 0 0,0 0-1 0 0,1-1 0 0 0,-1 1 1 0 0,7-7-1 0 0,3-3 389 0 0,1 1-1 0 0,0 0 1 0 0,25-18-1 0 0,-19 16-295 0 0,17-11-469 0 0,2 0 1 0 0,0 3 0 0 0,2 1-1 0 0,0 2 1 0 0,69-24-1 0 0,-73 30 387 0 0,115-37 963 0 0,-133 46-959 0 0,0 1 0 0 0,1 1 0 0 0,-1 0 1 0 0,1 2-1 0 0,0 0 0 0 0,24 2 0 0 0,-38 0-108 0 0,0-1 0 0 0,0 1 0 0 0,0 1 0 0 0,-1-1 0 0 0,1 1 0 0 0,0-1 0 0 0,0 1 0 0 0,-1 1 0 0 0,1-1 0 0 0,-1 1 0 0 0,7 4 0 0 0,-9-5 0 0 0,0 0 0 0 0,0 1 0 0 0,0-1 0 0 0,0 1 0 0 0,0-1 0 0 0,0 1 0 0 0,0-1 0 0 0,-1 1 0 0 0,1 0 0 0 0,-1 0 0 0 0,0 0 0 0 0,0-1 0 0 0,0 1 0 0 0,-1 0 0 0 0,1 1 0 0 0,0-1 0 0 0,-1 0 0 0 0,0 0 0 0 0,0 0 0 0 0,0 4 0 0 0,-1 2 102 0 0,-1 0-1 0 0,0 0 1 0 0,-1 0-1 0 0,1-1 1 0 0,-2 1-1 0 0,1-1 1 0 0,-9 14-1 0 0,-38 53 939 0 0,46-69-1009 0 0,-25 35 2 0 0,-2-2 0 0 0,-2-1 0 0 0,-1-2 0 0 0,-72 58 0 0 0,90-82-33 0 0,-4 4 0 0 0,-1-1 0 0 0,0-1 0 0 0,-39 19 0 0 0,-148 42-2829 0 0,184-70 818 0 0,13-5 987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383 337 6447 0 0,'0'0'142'0'0,"0"1"22"0"0,0 2-85 0 0,0-1-40 0 0,0 0 0 0 0,1-1 0 0 0,-1 1 0 0 0,0-1 0 0 0,1 1 1 0 0,-1-1-1 0 0,1 1 0 0 0,-1-1 0 0 0,1 0 0 0 0,1 3 0 0 0,-1-3 697 0 0,7 16 2869 0 0,-7-16-3061 0 0,-1-1-28 0 0,0 0-4 0 0,0 0 0 0 0,0 0 0 0 0,0 0 0 0 0,0 0 0 0 0,0 0 0 0 0,0 0 0 0 0,0 0 0 0 0,2-15-431 0 0,-1 1-1 0 0,0-1 1 0 0,-1 0 0 0 0,0 0-1 0 0,-1 0 1 0 0,-3-15-1 0 0,-1-10-28 0 0,4 12 81 0 0,-3 1-1 0 0,0 0 1 0 0,-1 0-1 0 0,-13-36 1 0 0,17 60-166 0 0,0 0 0 0 0,-1 0 0 0 0,1 0-1 0 0,-1 0 1 0 0,0 0 0 0 0,0 0 0 0 0,0 0 0 0 0,0 0 0 0 0,0 1 0 0 0,-1-1 0 0 0,1 1 0 0 0,-6-4 0 0 0,6 5 24 0 0,0 0 0 0 0,-1 0 0 0 0,1 0 0 0 0,0 0 0 0 0,0 0 1 0 0,-1 1-1 0 0,1 0 0 0 0,0-1 0 0 0,-1 1 0 0 0,1 0 1 0 0,-1 0-1 0 0,1 0 0 0 0,0 0 0 0 0,-1 0 0 0 0,1 1 1 0 0,0-1-1 0 0,-1 1 0 0 0,1 0 0 0 0,-4 1 0 0 0,-5 3-81 0 0,1 0-1 0 0,0 1 1 0 0,1 1-1 0 0,-1-1 1 0 0,1 1-1 0 0,0 1 1 0 0,1 0 0 0 0,0 0-1 0 0,-7 9 1 0 0,-5 7-147 0 0,2 1 1 0 0,-18 33 0 0 0,26-40 305 0 0,-14 24 372 0 0,-20 47 0 0 0,38-75-366 0 0,1 0 1 0 0,1 0 0 0 0,0 0 0 0 0,1 0 0 0 0,0 1 0 0 0,1 0-1 0 0,0 27 1 0 0,2-38-71 0 0,0-1 0 0 0,0 0 0 0 0,1 1 0 0 0,-1-1 0 0 0,1 1 0 0 0,0-1 0 0 0,0 0 0 0 0,0 0 0 0 0,1 0 0 0 0,-1 1 0 0 0,1-1 0 0 0,-1 0 0 0 0,1-1 0 0 0,0 1 0 0 0,0 0 0 0 0,0 0 1 0 0,1-1-1 0 0,-1 0 0 0 0,1 1 0 0 0,5 3 0 0 0,-3-3 25 0 0,1 0 1 0 0,0 0 0 0 0,1-1-1 0 0,-1 0 1 0 0,0 0 0 0 0,1 0-1 0 0,-1-1 1 0 0,1 0 0 0 0,-1 0-1 0 0,9-1 1 0 0,-3 0 210 0 0,0-1 0 0 0,1 0 0 0 0,-1-1 0 0 0,0 0 1 0 0,22-8-1 0 0,57-27-83 0 0,-69 27-158 0 0,0-1 0 0 0,-1-1 0 0 0,27-21 0 0 0,-41 28 0 0 0,0-1 0 0 0,0 0 0 0 0,-1 0 0 0 0,0 0 0 0 0,0-1 0 0 0,-1 0 0 0 0,0 0 0 0 0,0-1 0 0 0,0 0 0 0 0,-1 1 0 0 0,0-1 0 0 0,4-14 0 0 0,-6 13 0 0 0,-2 24 0 0 0,1 0 0 0 0,0 0 0 0 0,5 23 0 0 0,-3-21 0 0 0,-3-14 0 0 0,1-1 0 0 0,-1 0 0 0 0,1 0 0 0 0,-1 1 0 0 0,0-1 0 0 0,0 1 0 0 0,0-1 0 0 0,-1 3 0 0 0,0 16 0 0 0,1-21-410 0 0,0 6 999 0 0,0-3-5754 0 0,0-3-289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3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10135 0 0,'0'0'231'0'0,"0"0"29"0"0,-1 0 19 0 0,-8 2-201 0 0,0 0 1 0 0,0 0-1 0 0,1 1 1 0 0,0 0-1 0 0,-1 1 1 0 0,1 0-1 0 0,0 0 1 0 0,1 1-1 0 0,-1 0 1 0 0,1 0-1 0 0,0 1 1 0 0,0 0-1 0 0,1 0 1 0 0,0 0-1 0 0,-10 13 1 0 0,-9 15 730 0 0,0 2 1 0 0,3 1 0 0 0,-29 63-1 0 0,39-68-445 0 0,1 0-1 0 0,2 1 0 0 0,1 0 1 0 0,2 0-1 0 0,1 1 0 0 0,1 0 1 0 0,2 40-1 0 0,3-56-165 0 0,0 0 1 0 0,2 0-1 0 0,0-1 1 0 0,1 1-1 0 0,8 22 1 0 0,-10-32-204 0 0,1-1 0 0 0,1 0 0 0 0,-1 0 0 0 0,1 0 0 0 0,0 0 0 0 0,1 0 0 0 0,-1-1 1 0 0,1 0-1 0 0,1 0 0 0 0,-1 0 0 0 0,1-1 0 0 0,0 1 0 0 0,0-2 0 0 0,10 7 0 0 0,-14-10 9 0 0,0 0 1 0 0,0-1-1 0 0,0 1 0 0 0,0 0 0 0 0,0-1 0 0 0,0 0 0 0 0,0 1 0 0 0,1-1 1 0 0,-1 0-1 0 0,0 0 0 0 0,0 0 0 0 0,0 0 0 0 0,5-1 0 0 0,27-10-591 0 0,-24 7-136 0 0,-4 1 302 0 0,0 0 0 0 0,1 0 0 0 0,-1 0 0 0 0,-1-1 0 0 0,11-8 0 0 0,-7 5-3 0 0,24-19-1110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3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 8287 0 0,'0'0'191'0'0,"0"0"26"0"0,0 0 9 0 0,2 0-34 0 0,14-8 1092 0 0,-13 3 853 0 0,-1-1-949 0 0,5 14-191 0 0,-6-5-960 0 0,1 1 0 0 0,-1-1 0 0 0,0 1 0 0 0,-1 0 0 0 0,1-1 0 0 0,0 1-1 0 0,-1 0 1 0 0,0 0 0 0 0,0-1 0 0 0,0 6 0 0 0,-7 39 160 0 0,5-41-192 0 0,-28 105-5 0 0,29-108 4 0 0,-6 29 524 0 0,-3 34 0 0 0,9-57-405 0 0,0 0 1 0 0,1 0-1 0 0,1 0 1 0 0,0 0 0 0 0,0 0-1 0 0,1 0 1 0 0,5 19-1 0 0,-5-26-195 0 0,0 1 1 0 0,0-1-1 0 0,1 0 0 0 0,-1 0 0 0 0,1 0 1 0 0,0 0-1 0 0,0 0 0 0 0,0-1 0 0 0,0 1 0 0 0,4 2 1 0 0,-4-3-16 0 0,6 1-3587 0 0,-6-2 2384 0 0,9 1-3678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3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50 219 8287 0 0,'0'0'191'0'0,"0"0"26"0"0,-1-2 9 0 0,0 1-153 0 0,-11-10 160 0 0,12 11-94 0 0,-1 0-1 0 0,1-1 1 0 0,-1 1-1 0 0,1 0 0 0 0,-1 0 1 0 0,1-1-1 0 0,-1 1 1 0 0,1 0-1 0 0,-1-1 0 0 0,1 1 1 0 0,0-1-1 0 0,-1 1 1 0 0,1 0-1 0 0,0-1 0 0 0,-1 1 1 0 0,1-1-1 0 0,0 1 1 0 0,-1-1-1 0 0,1 1 0 0 0,0-1 1 0 0,0 1-1 0 0,0-1 1 0 0,0 0-1 0 0,0 1 0 0 0,-1-1 1 0 0,1 1-1 0 0,0-1 1 0 0,0 1-1 0 0,0-1 1 0 0,0 1-1 0 0,0-1 0 0 0,1 0 1 0 0,-1 1-1 0 0,0-1 1 0 0,0 0-1 0 0,1 0 371 0 0,0 0-66 0 0,68-30-278 0 0,-16 8-165 0 0,84-26 0 0 0,-48 20 0 0 0,-53 16 407 0 0,1 2-1 0 0,0 1 0 0 0,0 2 1 0 0,44-3-1 0 0,-77 11-404 0 0,1 0-1 0 0,0 0 1 0 0,-1 0 0 0 0,1 0-1 0 0,-1 1 1 0 0,1-1-1 0 0,-1 1 1 0 0,1 0 0 0 0,5 3-1 0 0,-1 2-1 0 0,-9-4 0 0 0,1 0 0 0 0,-1-1 0 0 0,1 1 0 0 0,-1 0 0 0 0,0 0 0 0 0,1 0 0 0 0,-1 0 0 0 0,0-1 0 0 0,0 1 0 0 0,0 0 0 0 0,0 0 0 0 0,-1 0 0 0 0,1 0 0 0 0,0-1 0 0 0,-1 1 0 0 0,0 2 0 0 0,-13 28 0 0 0,0-8 0 0 0,0-1 0 0 0,-2 0 0 0 0,-1-1 0 0 0,-21 22 0 0 0,-86 73 0 0 0,110-106 0 0 0,0-1 0 0 0,-1 0 0 0 0,-1-2 0 0 0,0 1 0 0 0,-25 8 0 0 0,-7 4 0 0 0,35-15 0 0 0,-1-2 0 0 0,1 1 0 0 0,-22 3 0 0 0,-2 0 0 0 0,30-5-64 0 0,5-3-273 0 0,2 0-138 0 0,0 0-33 0 0,20-10-100 0 0,-9 4 608 0 0,0 2 0 0 0,1-1 0 0 0,0 1 0 0 0,0 1 0 0 0,0 0 0 0 0,15-1 0 0 0,-6 2 0 0 0,1 2 0 0 0,36 2 0 0 0,-46-1 0 0 0,0 1 0 0 0,0 0 0 0 0,0 0 0 0 0,17 7 0 0 0,-22-7 0 0 0,-1 1 0 0 0,1 0 0 0 0,-1 1 0 0 0,0 0 0 0 0,-1 0 0 0 0,1 0 0 0 0,-1 1 0 0 0,1 0 0 0 0,-1 0 0 0 0,8 10 0 0 0,-11-13 161 0 0,-1 0 0 0 0,1 1 0 0 0,0-1-1 0 0,0 1 1 0 0,-1-1 0 0 0,0 1 0 0 0,1 0 0 0 0,-1 0-1 0 0,0 0 1 0 0,0-1 0 0 0,0 6 0 0 0,0-6-115 0 0,0 6-30 0 0,-1-8-16 0 0,1 1 0 0 0,-1-1 0 0 0,0 1 0 0 0,0 0 0 0 0,0-1 0 0 0,0 1 0 0 0,0 0 0 0 0,0-1 0 0 0,0 1 0 0 0,0-1 0 0 0,0 1 0 0 0,0 0 0 0 0,0-1 0 0 0,0 1 0 0 0,0 0 0 0 0,-1-1 0 0 0,1 1 0 0 0,0-1 0 0 0,0 1 0 0 0,-1-1 0 0 0,1 1 0 0 0,0 0 0 0 0,-1-1 0 0 0,1 1 0 0 0,0-1 0 0 0,-1 1 0 0 0,-1 1 0 0 0,-5 8 0 0 0,0 0 0 0 0,0-1 0 0 0,-1 1 0 0 0,0-2 0 0 0,-1 1 0 0 0,0-1 0 0 0,0 0 0 0 0,-11 6 0 0 0,-11 6 0 0 0,-44 20 0 0 0,58-32 99 0 0,0-1 0 0 0,0-1-1 0 0,-1-1 1 0 0,0 0 0 0 0,-36 4-1 0 0,-93-3 750 0 0,144-6-904 0 0,0 0-1 0 0,0 0 1 0 0,0 0 0 0 0,0-1-1 0 0,0 0 1 0 0,0 0-1 0 0,0 0 1 0 0,0 0 0 0 0,-5-2-1 0 0,8 2 34 0 0,-1 1-1 0 0,0 0 1 0 0,0-1 0 0 0,0 0-1 0 0,1 1 1 0 0,-1-1-1 0 0,0 0 1 0 0,1 1-1 0 0,-1-1 1 0 0,0 0 0 0 0,1 1-1 0 0,-1-1 1 0 0,1 0-1 0 0,0 0 1 0 0,-1 0-1 0 0,1 0 1 0 0,-1 1 0 0 0,1-1-1 0 0,0 0 1 0 0,0 0-1 0 0,0 0 1 0 0,-1 0-1 0 0,1 0 1 0 0,0 0 0 0 0,0 0-1 0 0,0 0 1 0 0,0 0-1 0 0,1 0 1 0 0,-1 0-1 0 0,0 0 1 0 0,0 1 0 0 0,0-1-1 0 0,1 0 1 0 0,0-1-1 0 0,0-2-139 0 0,1 1 0 0 0,0 0 0 0 0,0 0 1 0 0,0 1-1 0 0,0-1 0 0 0,0 0 0 0 0,1 0 0 0 0,-1 1 0 0 0,1 0 0 0 0,0-1 0 0 0,0 1 0 0 0,-1 0 0 0 0,2 1 0 0 0,-1-1 0 0 0,0 0 1 0 0,6-1-1 0 0,-3 1-230 0 0,0 0 0 0 0,0 0 0 0 0,0 1 0 0 0,0 0 0 0 0,0 0 1 0 0,0 1-1 0 0,1 0 0 0 0,11 1 0 0 0,-4 1-1142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3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 8287 0 0,'0'0'191'0'0,"-10"0"444"0"0,4-1-521 0 0,4 0 274 0 0,3 10 620 0 0,1-5-837 0 0,-1-1 0 0 0,1 1 0 0 0,0-1 0 0 0,0 0 0 0 0,0 0 0 0 0,0 1 0 0 0,1-1 1 0 0,-1-1-1 0 0,1 1 0 0 0,0 0 0 0 0,4 3 0 0 0,6 3 472 0 0,20 12 1 0 0,-23-15-400 0 0,64 35 111 0 0,23 15 161 0 0,-81-45-454 0 0,0 0 1 0 0,0 2-1 0 0,23 23 0 0 0,-29-25 0 0 0,-1 1 0 0 0,0 0 0 0 0,0 1 0 0 0,-1-1 0 0 0,-1 2 1 0 0,0-1-1 0 0,-1 1 0 0 0,0 0 0 0 0,-1 0 0 0 0,-1 1 0 0 0,0-1 0 0 0,-1 1 0 0 0,0 0 0 0 0,0 27 0 0 0,-2-16 36 0 0,-2 0 0 0 0,-1 1-1 0 0,-1-1 1 0 0,-1 0 0 0 0,-1-1 0 0 0,-14 39 0 0 0,11-41-44 0 0,-1-1 0 0 0,0-1 0 0 0,-2 0 0 0 0,-1 0 0 0 0,0-1 0 0 0,-2-1 0 0 0,-22 27 0 0 0,-15 8-40 0 0,-142 149-44 0 0,192-202-340 0 0,1-1-118 0 0,0 0-658 0 0,0 0-2674 0 0,0 0-1148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3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11975 0 0,'0'0'267'0'0,"0"0"42"0"0,0 0 17 0 0,0 0-28 0 0,1 3-196 0 0,5 17-103 0 0,-3-11 241 0 0,0 0 1 0 0,-1 1-1 0 0,0-1 1 0 0,0 1 0 0 0,0 11-1 0 0,1 86 805 0 0,-1 63 566 0 0,-17-13-1611 0 0,7-88 0 0 0,1-14 38 0 0,2-25-157 0 0,-1 54-1 0 0,6-82-931 0 0,0-2-385 0 0,0 0-78 0 0,0 0-20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3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8 334 10135 0 0,'0'0'464'0'0,"0"0"-9"0"0,0-1-295 0 0,-1-3-56 0 0,1 1 1 0 0,0 0-1 0 0,0 0 0 0 0,1 0 0 0 0,-1-1 1 0 0,0 1-1 0 0,1 0 0 0 0,0 0 0 0 0,0 0 1 0 0,0 0-1 0 0,0 0 0 0 0,0 0 0 0 0,1 0 1 0 0,0 0-1 0 0,-1 0 0 0 0,1 1 0 0 0,0-1 1 0 0,3-3-1 0 0,5-4 454 0 0,1 0-1 0 0,22-17 1 0 0,-20 17-264 0 0,130-94-135 0 0,-105 81-157 0 0,0 1 0 0 0,42-17 0 0 0,-70 34 70 0 0,0 1-1 0 0,1 0 1 0 0,0 1 0 0 0,-1 0-1 0 0,1 0 1 0 0,0 1-1 0 0,1 1 1 0 0,-1 0 0 0 0,0 1-1 0 0,0 0 1 0 0,0 0-1 0 0,17 4 1 0 0,-22-3 14 0 0,-1 0-1 0 0,1 1 1 0 0,-1 0-1 0 0,0 0 1 0 0,0 1-1 0 0,1 0 1 0 0,7 5 0 0 0,-10-6-58 0 0,-1 1 1 0 0,1-1 0 0 0,-1 1 0 0 0,1-1 0 0 0,-1 1 0 0 0,0 0-1 0 0,0 0 1 0 0,0 0 0 0 0,-1 0 0 0 0,1 0 0 0 0,-1 1 0 0 0,1-1 0 0 0,-1 0-1 0 0,1 4 1 0 0,-2-1-29 0 0,1-1 0 0 0,-1 0 0 0 0,0 1 0 0 0,0-1 0 0 0,0 1 0 0 0,-1-1 0 0 0,0 0 0 0 0,-2 10 0 0 0,-1-4 0 0 0,0 1 0 0 0,0-2 0 0 0,-7 12 0 0 0,-1-2 201 0 0,-2-1 0 0 0,0 0 0 0 0,-1-1 1 0 0,-29 26-1 0 0,0 1 233 0 0,21-19-589 0 0,-1-1 0 0 0,-1-2 0 0 0,-1 0-1 0 0,-43 28 1 0 0,49-39-37 0 0,-1-1 0 0 0,0-1-1 0 0,-1 0 1 0 0,0-2 0 0 0,-1-1-1 0 0,0 0 1 0 0,-26 3 0 0 0,35-7-138 0 0,-27 3-570 0 0,39-5 826 0 0,1-1 0 0 0,-1 0 0 0 0,0 0 1 0 0,0 0-1 0 0,0 0 0 0 0,1-1 0 0 0,-1 1 1 0 0,0 0-1 0 0,0-1 0 0 0,1 1 1 0 0,-1-1-1 0 0,0 0 0 0 0,1 0 0 0 0,-1 1 1 0 0,1-1-1 0 0,-1 0 0 0 0,-2-2 0 0 0,-2-7-438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7 10135 0 0,'-3'-1'69'0'0,"1"0"1"0"0,-1 0-1 0 0,0 0 0 0 0,1 0 0 0 0,-1 1 0 0 0,1-1 0 0 0,-1 1 1 0 0,0 0-1 0 0,0-1 0 0 0,1 1 0 0 0,-1 1 0 0 0,0-1 0 0 0,1 0 0 0 0,-5 2 1 0 0,2-2-52 0 0,-10 2 284 0 0,-1 0 0 0 0,0 2-1 0 0,1-1 1 0 0,0 2-1 0 0,-1 0 1 0 0,2 1 0 0 0,-1 0-1 0 0,1 1 1 0 0,-26 18-1 0 0,15-7 43 0 0,-25 26 0 0 0,40-34-272 0 0,0 0 0 0 0,1 1 0 0 0,1 0 0 0 0,0 0 0 0 0,-7 14 0 0 0,5-6 75 0 0,1 2-1 0 0,0 0 0 0 0,2 0 0 0 0,0 0 1 0 0,1 1-1 0 0,2 0 0 0 0,0 0 1 0 0,1 0-1 0 0,1 0 0 0 0,2 1 0 0 0,0-1 1 0 0,1 0-1 0 0,4 24 0 0 0,-2-30 94 0 0,0-1 0 0 0,1 1 0 0 0,1-1 0 0 0,0 0 0 0 0,14 27 0 0 0,-17-39-181 0 0,10 19 251 0 0,21 28 0 0 0,-29-44-442 0 0,1-1-1 0 0,-1 0 1 0 0,1-1 0 0 0,0 1 0 0 0,0-1-1 0 0,0 1 1 0 0,0-2 0 0 0,1 1 0 0 0,0-1-1 0 0,9 5 1 0 0,2-4-380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1 711 10135 0 0,'0'0'231'0'0,"0"0"29"0"0,1 0 19 0 0,14 7-137 0 0,-14-7-136 0 0,1 0 0 0 0,-1 1 0 0 0,1-1 0 0 0,-1 1 0 0 0,1-1 0 0 0,-1 1 0 0 0,1 0 0 0 0,-1-1 0 0 0,1 1 0 0 0,-1 0 0 0 0,0 0 0 0 0,0 0 0 0 0,1 0 0 0 0,-1 0 0 0 0,0 0 0 0 0,0 0 0 0 0,0 1 0 0 0,0-1 0 0 0,0 0 0 0 0,-1 1 0 0 0,1-1 0 0 0,0 0 0 0 0,1 4 0 0 0,-1 0 188 0 0,0 0 0 0 0,1 0 0 0 0,-1 0 0 0 0,5 8 0 0 0,-5-11 316 0 0,0 10 82 0 0,-1-10-591 0 0,-1-1 0 0 0,1 1-1 0 0,-1-1 1 0 0,1 1 0 0 0,-1-1-1 0 0,1 1 1 0 0,-1-1 0 0 0,0 0-1 0 0,0 1 1 0 0,0-1 0 0 0,0 0-1 0 0,0 0 1 0 0,0 0 0 0 0,0 0-1 0 0,0 1 1 0 0,0-1 0 0 0,-1-1-1 0 0,1 1 1 0 0,0 0 0 0 0,-1 0-1 0 0,1 0 1 0 0,0-1 0 0 0,-2 1-1 0 0,-1 0 357 0 0,7-6-31 0 0,14-9 245 0 0,-13 10-385 0 0,5-5 118 0 0,0 0 0 0 0,-1-2 0 0 0,0 1 0 0 0,0-1 0 0 0,5-11 0 0 0,12-17 363 0 0,-11 16-634 0 0,0-1 1 0 0,-2-1-1 0 0,0-1 1 0 0,7-26-1 0 0,-8 21-35 0 0,55-178 2 0 0,-6 13 0 0 0,-56 185 0 0 0,0 0 0 0 0,1 1 0 0 0,0 0 0 0 0,1 0 0 0 0,0 0 0 0 0,12-14 0 0 0,-9 15 0 0 0,-9 9 0 0 0,0 0 0 0 0,0 0 0 0 0,1-1 0 0 0,-1 1 0 0 0,0 0 0 0 0,0 0 0 0 0,0-1 0 0 0,1 1 0 0 0,-1 0 0 0 0,0 0 0 0 0,0 0 0 0 0,1 0 0 0 0,-1 0 0 0 0,0-1 0 0 0,0 1 0 0 0,1 0 0 0 0,-1 0 0 0 0,0 0 0 0 0,1 0 0 0 0,-1 0 0 0 0,0 0 0 0 0,1 0 0 0 0,-1 0 0 0 0,0 0 0 0 0,0 0 0 0 0,1 0 0 0 0,-1 0 0 0 0,0 0 0 0 0,1 0 0 0 0,-1 0 0 0 0,0 0 0 0 0,0 0 0 0 0,1 0 0 0 0,-1 1 0 0 0,0-1 0 0 0,1 0 0 0 0,-1 0 0 0 0,0 0 0 0 0,0 0 0 0 0,0 1 0 0 0,1-1 0 0 0,-1 0 0 0 0,0 0 0 0 0,0 0 0 0 0,0 1 0 0 0,1-1 0 0 0,-1 0 0 0 0,0 0 0 0 0,0 1 0 0 0,0-1 0 0 0,0 0 0 0 0,0 1 0 0 0,0-1 0 0 0,1 0 0 0 0,-1 0 0 0 0,0 1 0 0 0,0-1 0 0 0,0 0 0 0 0,0 1 0 0 0,0-1 0 0 0,0 1 0 0 0,21 47 0 0 0,-2 2 0 0 0,-2 0 0 0 0,18 90 0 0 0,-24-97 506 0 0,2-1 0 0 0,27 61-1 0 0,-3-10 26 0 0,12 56 1501 0 0,-49-148-2031 0 0,0 0-1 0 0,1 0 1 0 0,-1 1 0 0 0,0-1-1 0 0,1 0 1 0 0,-1 0-1 0 0,1 0 1 0 0,0 0-1 0 0,-1 1 1 0 0,1-1 0 0 0,0 0-1 0 0,-1 0 1 0 0,1 0-1 0 0,0 0 1 0 0,0-1 0 0 0,0 1-1 0 0,0 0 1 0 0,0 0-1 0 0,0 0 1 0 0,0-1 0 0 0,0 1-1 0 0,0 0 1 0 0,1-1-1 0 0,1 1 1 0 0,1 1 0 0 0,-2-1-104 0 0,1 0-1 0 0,-1 1 1 0 0,1-1-1 0 0,-1 0 1 0 0,1 0-1 0 0,-1-1 1 0 0,1 1 0 0 0,0 0-1 0 0,-1-1 1 0 0,1 0-1 0 0,0 0 1 0 0,-1 0-1 0 0,1 0 1 0 0,0 0-1 0 0,0 0 1 0 0,-1-1-1 0 0,1 1 1 0 0,0-1 0 0 0,-1 0-1 0 0,1 1 1 0 0,-1-1-1 0 0,1 0 1 0 0,-1-1-1 0 0,1 1 1 0 0,-1 0-1 0 0,4-4 1 0 0,2-4-920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15663 0 0,'0'0'356'0'0,"1"1"50"0"0,30 4-215 0 0,0-1 1 0 0,0-2 0 0 0,-1-1 0 0 0,59-5-1 0 0,34-3-191 0 0,-30 3-2381 0 0,-70 3-3078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13823 0 0,'0'0'630'0'0,"1"2"-13"0"0,2 4-550 0 0,1 0 0 0 0,-1 0 0 0 0,-1 0 1 0 0,1 1-1 0 0,-1 0 0 0 0,-1-1 0 0 0,1 1 0 0 0,-1 0 0 0 0,0 0 1 0 0,0 0-1 0 0,-1 0 0 0 0,-1 8 0 0 0,-1 12 739 0 0,-10 48-1 0 0,8-57-568 0 0,-10 51 307 0 0,3 0 0 0 0,-3 101 0 0 0,15-122-549 0 0,-4 81-123 0 0,2-116-2532 0 0,1-13 1637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98 13823 0 0,'0'-5'62'0'0,"-1"-5"202"0"0,1 0-1 0 0,-2 0 0 0 0,-2-12 1 0 0,3 20-218 0 0,1-1 0 0 0,-1 1 0 0 0,0-1 1 0 0,0 1-1 0 0,-1-1 0 0 0,1 1 0 0 0,0 0 1 0 0,-1 0-1 0 0,0-1 0 0 0,1 1 0 0 0,-1 0 1 0 0,0 1-1 0 0,0-1 0 0 0,0 0 0 0 0,0 0 1 0 0,0 1-1 0 0,-4-2 0 0 0,6 2-15 0 0,-1 1-1 0 0,0 0 1 0 0,0 0 0 0 0,1 0-1 0 0,-1 0 1 0 0,0-1-1 0 0,0 1 1 0 0,0 0-1 0 0,1 1 1 0 0,-1-1-1 0 0,0 0 1 0 0,0 0 0 0 0,1 0-1 0 0,-1 0 1 0 0,0 0-1 0 0,0 1 1 0 0,1-1-1 0 0,-1 0 1 0 0,0 1 0 0 0,0-1-1 0 0,1 1 1 0 0,-1-1-1 0 0,1 1 1 0 0,-1-1-1 0 0,0 1 1 0 0,1-1 0 0 0,-1 1-1 0 0,1-1 1 0 0,-1 2-1 0 0,-13 19 657 0 0,1 12-687 0 0,2 0 0 0 0,1 1 0 0 0,-8 47 0 0 0,14-60 0 0 0,-6 37 0 0 0,-3 62 0 0 0,5 60 0 0 0,7-149 0 0 0,-24 364 0 0 0,15-283 0 0 0,-10 84 0 0 0,-1-70-876 0 0,19-112-621 0 0,0-3-3962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15663 0 0,'0'0'356'0'0,"0"0"50"0"0,0 0 20 0 0,0 0-42 0 0,2 1-250 0 0,-1-1-133 0 0,0 1 0 0 0,0-1 0 0 0,1 1 0 0 0,-1 0 0 0 0,0-1 0 0 0,0 1 0 0 0,0 0 0 0 0,0 0 0 0 0,0 0 0 0 0,0 0 0 0 0,-1-1 0 0 0,1 1 0 0 0,0 0 0 0 0,0 0 0 0 0,-1 1 1 0 0,2 0-1 0 0,0 2-3 0 0,-1 0 1 0 0,1 0 0 0 0,-1-1 0 0 0,0 1 0 0 0,1 5-1 0 0,0 7 27 0 0,1 28-1 0 0,-3-37 2 0 0,-1 54 1127 0 0,-4 1 0 0 0,-11 61 0 0 0,8-72-611 0 0,-9 39-524 0 0,-3 14-20 0 0,19-82-846 0 0,2-20 444 0 0,-1 0-1032 0 0,0-2-78 0 0,0 0-20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25 148 10135 0 0,'-7'-3'919'0'0,"-3"-1"-759"0"0,4-2-3 0 0,4 5 569 0 0,2 1 244 0 0,8-7 929 0 0,7-3-1714 0 0,0 0-1 0 0,26-11 1 0 0,-32 17 56 0 0,25-11 162 0 0,1 2 1 0 0,0 1 0 0 0,66-12-1 0 0,-70 17-248 0 0,0 3 0 0 0,0 0 1 0 0,1 2-1 0 0,-1 1 0 0 0,40 5 0 0 0,-67-4-69 0 0,1 1 1 0 0,-1 0-1 0 0,0 0 0 0 0,0 0 1 0 0,0 1-1 0 0,0-1 1 0 0,0 1-1 0 0,0 0 0 0 0,0 0 1 0 0,0 1-1 0 0,6 4 1 0 0,-8-5-83 0 0,0 0 0 0 0,0 1 1 0 0,0-1-1 0 0,0 0 1 0 0,-1 1-1 0 0,1-1 1 0 0,-1 1-1 0 0,1 0 1 0 0,-1 0-1 0 0,0-1 1 0 0,0 1-1 0 0,0 0 1 0 0,-1 0-1 0 0,1 0 1 0 0,-1 0-1 0 0,1 0 1 0 0,-1 5-1 0 0,-1 2-4 0 0,0-1 0 0 0,0 1 0 0 0,-1-1 0 0 0,0 0 0 0 0,-1 0 0 0 0,0 1 0 0 0,0-1 0 0 0,-1-1 0 0 0,0 1 0 0 0,0-1 0 0 0,-1 1 0 0 0,-1-1 0 0 0,-8 10 0 0 0,-7 6 0 0 0,0-1 0 0 0,-45 35 0 0 0,-14 4 0 0 0,66-53 0 0 0,1 0 0 0 0,-2-2 0 0 0,1 1 0 0 0,-20 5 0 0 0,28-11 0 0 0,-10 5 0 0 0,-1-2 0 0 0,0 0 0 0 0,0-2 0 0 0,0 1 0 0 0,-31 0 0 0 0,41-3 0 0 0,0-2 0 0 0,0 1 0 0 0,0-1 0 0 0,0 0 0 0 0,0-1 0 0 0,0 0 0 0 0,-7-2 0 0 0,14 4 0 0 0,0 0 0 0 0,-1 0 0 0 0,1 0 0 0 0,0 0 0 0 0,0 0 0 0 0,0 0 0 0 0,0 0 0 0 0,0 0 0 0 0,0-1 0 0 0,-1 1 0 0 0,1 0 0 0 0,0 0 0 0 0,0 0 0 0 0,0 0 0 0 0,0 0 0 0 0,0 0 0 0 0,0 0 0 0 0,0 0 0 0 0,0 0 0 0 0,-1 0 0 0 0,1-1 0 0 0,0 1 0 0 0,0 0 0 0 0,0 0 0 0 0,0 0 0 0 0,0 0 0 0 0,0 0 0 0 0,0 0 0 0 0,0-1 0 0 0,0 1 0 0 0,0 0 0 0 0,0 0 0 0 0,0 0 0 0 0,0 0 0 0 0,0 0 0 0 0,0 0 0 0 0,0-1 0 0 0,0 1 0 0 0,0 0 0 0 0,5-4 0 0 0,7-2 0 0 0,-12 6 0 0 0,13-4 0 0 0,0 0 0 0 0,1 1 0 0 0,0 0 0 0 0,-1 2 0 0 0,20-1 0 0 0,-1 1 0 0 0,0 2 0 0 0,0 2 0 0 0,43 8 0 0 0,-65-9 0 0 0,-1 0 0 0 0,0 1 0 0 0,0 1 0 0 0,0-1 0 0 0,0 1 0 0 0,-1 1 0 0 0,0-1 0 0 0,0 1 0 0 0,0 1 0 0 0,0 0 0 0 0,-1 0 0 0 0,0 0 0 0 0,0 1 0 0 0,0 0 0 0 0,9 14 0 0 0,-11-14-6 0 0,-1 0-1 0 0,-1 0 1 0 0,1 0-1 0 0,-1 0 1 0 0,3 9-1 0 0,-5-12 56 0 0,0 1-1 0 0,0 0 0 0 0,-1-1 0 0 0,0 1 0 0 0,1 0 0 0 0,-1 0 0 0 0,-1-1 1 0 0,1 1-1 0 0,-3 8 0 0 0,1-2 234 0 0,-1-1 0 0 0,0 0 0 0 0,-1 0 0 0 0,0 0 0 0 0,-7 12 0 0 0,8-17-289 0 0,0-1 1 0 0,0 0-1 0 0,0 0 0 0 0,-1 0 1 0 0,1 0-1 0 0,-1-1 0 0 0,0 0 1 0 0,0 1-1 0 0,0-1 0 0 0,-1-1 1 0 0,1 1-1 0 0,-10 3 0 0 0,-13 4 7 0 0,-44 8 0 0 0,45-12 0 0 0,7-2 0 0 0,0-1 0 0 0,0-1 0 0 0,0 0 0 0 0,-25-2 0 0 0,38-1-10 0 0,0 0 0 0 0,0 0-1 0 0,0 0 1 0 0,0-1 0 0 0,0 0 0 0 0,0 0-1 0 0,0 0 1 0 0,1-1 0 0 0,-1 0 0 0 0,1 0-1 0 0,0-1 1 0 0,-5-3 0 0 0,9 6-161 0 0,0 0 1 0 0,0 0-1 0 0,0 0 1 0 0,0 0-1 0 0,1 0 1 0 0,-1-1-1 0 0,0 1 0 0 0,1 0 1 0 0,-1 0-1 0 0,1 0 1 0 0,-1-1-1 0 0,1 1 1 0 0,0 0-1 0 0,-1-1 1 0 0,1 1-1 0 0,0 0 1 0 0,0-1-1 0 0,0 1 1 0 0,0 0-1 0 0,0-1 0 0 0,1 0 1 0 0,2-12-6313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0,'0'0'267'0'0,"0"0"42"0"0,0 0 17 0 0,2 3-28 0 0,6 16-191 0 0,-5-12-94 0 0,0-1 0 0 0,0 1-1 0 0,0-1 1 0 0,0 0-1 0 0,7 8 1 0 0,6 3 138 0 0,0-1 1 0 0,2 0-1 0 0,0-2 1 0 0,38 25-1 0 0,89 39 874 0 0,-74-43-838 0 0,-38-17-174 0 0,142 80 363 0 0,-151-81-268 0 0,0 0 1 0 0,0 2-1 0 0,-2 0 1 0 0,36 40-1 0 0,-43-41 161 0 0,0 1 0 0 0,-2 1 0 0 0,0 0 0 0 0,-1 1 0 0 0,-1 0 0 0 0,14 37-1 0 0,-22-47-129 0 0,1 0-1 0 0,-2 0 0 0 0,1 0 0 0 0,-2 1 0 0 0,1-1 0 0 0,-2 1 1 0 0,1-1-1 0 0,-2 1 0 0 0,1 0 0 0 0,-2-1 0 0 0,0 1 1 0 0,0-1-1 0 0,-1 0 0 0 0,0 0 0 0 0,-8 18 0 0 0,-2-3 204 0 0,-1-1-1 0 0,-2 0 0 0 0,0-1 1 0 0,-2 0-1 0 0,-28 29 0 0 0,13-22 34 0 0,-1-2 0 0 0,-51 34 0 0 0,-8 6-380 0 0,67-48-61 0 0,-43 37 163 0 0,60-49-380 0 0,0 0 0 0 0,0 0 0 0 0,1 1 0 0 0,-12 19 0 0 0,20-28 233 0 0,-1 0 0 0 0,1 0-1 0 0,-1 0 1 0 0,1 0 0 0 0,-1 0-1 0 0,1 0 1 0 0,0 0 0 0 0,0 0-1 0 0,-1 0 1 0 0,1 0 0 0 0,0 0 0 0 0,0 0-1 0 0,0 0 1 0 0,0 0 0 0 0,0 0-1 0 0,1 0 1 0 0,-1 0 0 0 0,0 0-1 0 0,0 0 1 0 0,1 0 0 0 0,0 2-1 0 0,0-1-115 0 0,0 0 0 0 0,0-1 0 0 0,0 1 0 0 0,1 0-1 0 0,-1-1 1 0 0,1 1 0 0 0,-1-1 0 0 0,1 0-1 0 0,0 1 1 0 0,2 0 0 0 0,3 2-911 0 0,1 0 0 0 0,0 0-1 0 0,0-1 1 0 0,10 3 0 0 0,0-1-970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11975 0 0,'0'0'267'0'0,"0"0"42"0"0,0 0 17 0 0,0 0-28 0 0,0 0-126 0 0,0 0 204 0 0,0 0 111 0 0,-3 2 22 0 0,-14 15-407 0 0,0 0-1 0 0,1 1 0 0 0,0 0 1 0 0,2 1-1 0 0,-15 25 0 0 0,-74 118-101 0 0,-18 31 0 0 0,116-183 92 0 0,0 0-1 0 0,0 0 0 0 0,2 0 0 0 0,-1 0 1 0 0,1 1-1 0 0,0 0 0 0 0,1-1 0 0 0,1 1 1 0 0,-1 0-1 0 0,2 16 0 0 0,0-19-26 0 0,1 0-1 0 0,0 0 0 0 0,1 0 0 0 0,0-1 1 0 0,0 1-1 0 0,0-1 0 0 0,1 1 0 0 0,0-1 1 0 0,1 0-1 0 0,0 0 0 0 0,0 0 0 0 0,0-1 1 0 0,1 1-1 0 0,0-1 0 0 0,7 7 0 0 0,4 0 94 0 0,1 0 0 0 0,0-2 0 0 0,0 0-1 0 0,1-1 1 0 0,24 10 0 0 0,-18-9-53 0 0,-1-2 1 0 0,2-1-1 0 0,-1 0 0 0 0,1-2 1 0 0,0-1-1 0 0,0-1 0 0 0,1-1 1 0 0,-1-2-1 0 0,29-1 0 0 0,-44-1-842 0 0,0 0 1 0 0,13-4-1 0 0,-22 4 502 0 0,2 1-5904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187 746 10135 0 0,'0'0'464'0'0,"0"0"-9"0"0,0 0-223 0 0,0 0 156 0 0,2 0 100 0 0,1-1-401 0 0,0-1 0 0 0,-1 1 0 0 0,1-1-1 0 0,0 0 1 0 0,-1 0 0 0 0,1 0 0 0 0,-1 0 0 0 0,1 0 0 0 0,-1 0 0 0 0,0-1 0 0 0,0 1 0 0 0,0-1-1 0 0,0 1 1 0 0,2-6 0 0 0,3-6 722 0 0,9-27 0 0 0,-8 19-565 0 0,1 0-50 0 0,0-1 0 0 0,-2 0 0 0 0,-1-1-1 0 0,0 0 1 0 0,3-43 0 0 0,-7 23-419 0 0,-2 0 0 0 0,-9-69 0 0 0,6 89 163 0 0,-2 1 0 0 0,0 0 1 0 0,-2 0-1 0 0,0 0 1 0 0,-2 1-1 0 0,-16-31 0 0 0,22 47-105 0 0,0 0 0 0 0,-1 1-1 0 0,0-1 1 0 0,-1 1 0 0 0,-8-10-1 0 0,11 14 114 0 0,0-1 0 0 0,0 1 0 0 0,0-1 0 0 0,-1 1 0 0 0,1 0 0 0 0,0 0 0 0 0,0 0-1 0 0,-1 0 1 0 0,1 0 0 0 0,0 0 0 0 0,-1 1 0 0 0,1-1 0 0 0,-1 1 0 0 0,1-1 0 0 0,-1 1 0 0 0,1 0-1 0 0,-1 0 1 0 0,-4 1 0 0 0,2 0 130 0 0,-1 0 0 0 0,0 0 0 0 0,1 1 0 0 0,-1 0 0 0 0,1 0 0 0 0,0 0 0 0 0,0 1 0 0 0,-1-1 0 0 0,2 1 0 0 0,-1 0 0 0 0,0 1 0 0 0,1-1 0 0 0,-1 1 0 0 0,1 0 0 0 0,0 0 0 0 0,0 1 0 0 0,-5 8 0 0 0,3-5-14 0 0,0 1 0 0 0,1 0-1 0 0,1 1 1 0 0,-1-1 0 0 0,2 1 0 0 0,-5 15-1 0 0,-9 63 115 0 0,13-46-176 0 0,1 0 0 0 0,3 0 0 0 0,1-1 0 0 0,2 1 0 0 0,12 63 0 0 0,65 201 0 0 0,-53-217 0 0 0,10 59 0 0 0,-33-128 0 0 0,-2 0 0 0 0,0 0 0 0 0,0 0 0 0 0,-2 1 0 0 0,-3 27 0 0 0,0-29 0 0 0,-1 0 0 0 0,-1-1 0 0 0,-13 34 0 0 0,14-43 0 0 0,0 1 0 0 0,-1-1 0 0 0,0 0 0 0 0,-1-1 0 0 0,0 1 0 0 0,0-1 0 0 0,-1 0 0 0 0,-12 11 0 0 0,16-16-601 0 0,0-1-1 0 0,0 0 0 0 0,-1 1 0 0 0,1-2 1 0 0,-1 1-1 0 0,-4 2 0 0 0,1-2-4170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13823 0 0,'0'0'630'0'0,"0"0"-13"0"0,3 0-393 0 0,15-3-219 0 0,0 0 0 0 0,0-1 0 0 0,0 0 0 0 0,30-13 0 0 0,63-30 445 0 0,-95 39-250 0 0,0 1 1 0 0,0 1 0 0 0,0 0 0 0 0,1 1 0 0 0,0 0 0 0 0,0 2-1 0 0,25-3 1 0 0,-14 6-756 0 0,1 1-1 0 0,51 9 1 0 0,-4 0-572 0 0,-55-10 104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71 601 10135 0 0,'0'0'231'0'0,"0"0"29"0"0,0 0 19 0 0,-1 2-41 0 0,0-1-201 0 0,1 0-29 0 0,-1-1-1 0 0,1 1 1 0 0,-1-1 0 0 0,1 1 0 0 0,-1-1 0 0 0,1 1 0 0 0,-1-1-1 0 0,1 1 1 0 0,-1-1 0 0 0,0 0 0 0 0,1 1 0 0 0,-1-1 0 0 0,1 0 0 0 0,-1 1-1 0 0,0-1 1 0 0,1 0 0 0 0,-1 0 0 0 0,0 0 0 0 0,-1 1 0 0 0,1-1 115 0 0,0 0 1 0 0,0 0 0 0 0,0 0 0 0 0,-1 1 0 0 0,1-1 0 0 0,0 0-1 0 0,0 0 1 0 0,0-1 0 0 0,-1 1 0 0 0,1 0 0 0 0,0 0 0 0 0,0-1-1 0 0,0 1 1 0 0,-1 0 0 0 0,1-1 0 0 0,0 1 0 0 0,0-1-1 0 0,0 0 1 0 0,0 1 0 0 0,0-1 0 0 0,0 0 0 0 0,0 1 0 0 0,0-1-1 0 0,0 0 1 0 0,1 0 0 0 0,-1 0 0 0 0,0 0 0 0 0,0 0 0 0 0,1 0-1 0 0,-1 0 1 0 0,1 0 0 0 0,-2-2 0 0 0,-1-3 99 0 0,1 1-1 0 0,-1-1 1 0 0,1 0 0 0 0,0 0 0 0 0,-1-6-1 0 0,0-8 83 0 0,1 0-1 0 0,1 1 1 0 0,0-1 0 0 0,2 0-1 0 0,0 0 1 0 0,1 0 0 0 0,2 0-1 0 0,10-37 1 0 0,-3 23-321 0 0,1 1 1 0 0,2 0-1 0 0,2 1 1 0 0,21-34-1 0 0,-24 47 16 0 0,1 2 0 0 0,27-29 0 0 0,-25 29 0 0 0,-11 12-90 0 0,-1 0 0 0 0,1 1 0 0 0,0 0 0 0 0,0 0-1 0 0,11-6 1 0 0,-13 8-27 0 0,-1 1 1 0 0,1 0-1 0 0,0 0 0 0 0,0 0 1 0 0,0 1-1 0 0,-1-1 0 0 0,1 1 1 0 0,0-1-1 0 0,0 1 0 0 0,0 0 1 0 0,0 0-1 0 0,0 0 0 0 0,0 1 1 0 0,0-1-1 0 0,4 2 0 0 0,8 3-976 0 0,0 0 0 0 0,0 1 0 0 0,-1 1 0 0 0,17 11 0 0 0,-26-15 669 0 0,14 8-1111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10135 0 0,'0'0'231'0'0,"0"0"29"0"0,0 0 19 0 0,0 0 105 0 0,0 0 410 0 0,-1 2 184 0 0,-9 13-160 0 0,-19 23 0 0 0,0-3-212 0 0,-23 28-529 0 0,37-47 18 0 0,1 1 0 0 0,0 0 0 0 0,-11 21 1 0 0,20-30 97 0 0,1 0 0 0 0,0 0 0 0 0,1 0 0 0 0,0 1 0 0 0,0-1 1 0 0,1 1-1 0 0,-2 15 0 0 0,3-22-142 0 0,1 1 1 0 0,0-1-1 0 0,0 0 0 0 0,0 0 1 0 0,0 0-1 0 0,1 0 1 0 0,-1 1-1 0 0,1-1 0 0 0,-1 0 1 0 0,1 0-1 0 0,-1 0 0 0 0,1 0 1 0 0,0 0-1 0 0,0 0 0 0 0,0 0 1 0 0,0-1-1 0 0,1 1 1 0 0,-1 0-1 0 0,0-1 0 0 0,1 1 1 0 0,-1 0-1 0 0,1-1 0 0 0,0 0 1 0 0,-1 1-1 0 0,1-1 0 0 0,0 0 1 0 0,0 0-1 0 0,0 0 1 0 0,0 0-1 0 0,0 0 0 0 0,0 0 1 0 0,0-1-1 0 0,0 1 0 0 0,0-1 1 0 0,0 1-1 0 0,0-1 0 0 0,4 0 1 0 0,1 1-27 0 0,-1-1-1 0 0,0 0 1 0 0,1-1 0 0 0,-1 0 0 0 0,1 0-1 0 0,-1 0 1 0 0,0-1 0 0 0,9-3-1 0 0,47-23 850 0 0,-45 19-656 0 0,0-1 0 0 0,0 0 0 0 0,-1-1 1 0 0,27-23-1 0 0,-38 29-323 0 0,-1 0 0 0 0,0 0 1 0 0,0 0-1 0 0,0 0 0 0 0,-1-1 1 0 0,1 1-1 0 0,-1-1 0 0 0,2-6 1 0 0,-4 8-46 0 0,1-1-1 0 0,-1 1 1 0 0,0-1 0 0 0,-1 1 0 0 0,1-1 0 0 0,-1 0 0 0 0,0 1 0 0 0,0-1 0 0 0,0 1 0 0 0,-1-1-1 0 0,0 1 1 0 0,-1-8 0 0 0,-4-3-925 0 0,1 0-1 0 0,-2 1 1 0 0,0 0-1 0 0,-10-16 1 0 0,8 16-460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4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13823 0 0,'0'0'315'0'0,"0"0"45"0"0,0 0 21 0 0,0 0-49 0 0,1 1-220 0 0,3 7-100 0 0,-3-7-12 0 0,-1-1 0 0 0,1 1 0 0 0,-1 0 0 0 0,1 0 0 0 0,-1 0 0 0 0,0-1 0 0 0,1 1 0 0 0,-1 0 0 0 0,0 0 0 0 0,0 0 0 0 0,1 0 0 0 0,-1 0 0 0 0,0 0 0 0 0,0 0 0 0 0,0 0 0 0 0,0-1 0 0 0,0 1 0 0 0,-1 0 0 0 0,1 0 0 0 0,0 0 0 0 0,0 0 0 0 0,0 0 0 0 0,-1 0 0 0 0,0 0 0 0 0,0 3 0 0 0,0 6 0 0 0,0-2 71 0 0,1-6 294 0 0,0-2 122 0 0,9-18 614 0 0,21-27-1085 0 0,-15 22-16 0 0,0 1 0 0 0,2 0 0 0 0,0 1 0 0 0,30-28 0 0 0,-46 48 0 0 0,3-2 0 0 0,-1 0 0 0 0,1 0 0 0 0,0 0 0 0 0,-1 1 0 0 0,1 0 0 0 0,7-4 0 0 0,0 5 0 0 0,-8 2 58 0 0,1-1 0 0 0,-1 1 0 0 0,0 0-1 0 0,0 1 1 0 0,0-1 0 0 0,0 0 0 0 0,0 1 0 0 0,0 0-1 0 0,0-1 1 0 0,0 1 0 0 0,-1 0 0 0 0,1 1-1 0 0,-1-1 1 0 0,1 0 0 0 0,3 6 0 0 0,2 4 308 0 0,0 1 0 0 0,11 23 1 0 0,-14-26-343 0 0,-1-2-24 0 0,4-2 0 0 0,-7-6 0 0 0,0 0 0 0 0,0 0 1 0 0,1 0-1 0 0,-1 0 0 0 0,0-1 0 0 0,0 1 0 0 0,1 0 0 0 0,-1-1 0 0 0,0 1 0 0 0,0-1 0 0 0,0 1 1 0 0,0-1-1 0 0,0 1 0 0 0,0-1 0 0 0,1 0 0 0 0,-1 1 0 0 0,-1-1 0 0 0,1 0 0 0 0,1-1 0 0 0,19-22-11 0 0,-13 13-44 0 0,-6 9 51 0 0,16-20-252 0 0,1 2 0 0 0,1 0 1 0 0,28-22-1 0 0,-42 38 203 0 0,1-1 0 0 0,-1 1 0 0 0,1 0 0 0 0,0 1 0 0 0,0-1 0 0 0,0 1 0 0 0,1 1 0 0 0,-1-1 0 0 0,1 1 0 0 0,-1 1 0 0 0,1-1 0 0 0,0 1 0 0 0,-1 1 0 0 0,1-1 0 0 0,0 1 0 0 0,13 2 0 0 0,-13-1 53 0 0,-5-1 0 0 0,0 1 0 0 0,0-1 0 0 0,0 1 0 0 0,0 0 0 0 0,-1 0 0 0 0,1 0 0 0 0,0 0 0 0 0,0 0 0 0 0,-1 1 0 0 0,1-1 0 0 0,-1 1 0 0 0,1 0 0 0 0,-1 0 0 0 0,0 0 0 0 0,0 0 0 0 0,0 0 0 0 0,0 0 0 0 0,3 3 0 0 0,-1 2 106 0 0,0-1-1 0 0,0 1 1 0 0,-1 0 0 0 0,0 0-1 0 0,0 0 1 0 0,0 0 0 0 0,-1 0-1 0 0,2 11 1 0 0,5 12 327 0 0,32 96 175 0 0,-14-62-608 0 0,-10-28 0 0 0,-16-32-251 0 0,1 0 0 0 0,-1-1 0 0 0,1 0 0 0 0,0 1 1 0 0,0-1-1 0 0,0 0 0 0 0,0 0 0 0 0,1 0 0 0 0,3 4 0 0 0,4-3-5888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10135 0 0,'2'-9'919'0'0,"7"-14"-670"0"0,-8 21 122 0 0,-1 2 117 0 0,0 0 21 0 0,0 0-66 0 0,1 12-278 0 0,0 17 624 0 0,-6 38 0 0 0,1-5-335 0 0,6 82-79 0 0,-1 33 1298 0 0,2 54-1657 0 0,-2-217-16 0 0,4-5-133 0 0,-4-8 55 0 0,0 0-1 0 0,-1-1 1 0 0,1 1 0 0 0,0-1 0 0 0,0 1 0 0 0,0-1-1 0 0,0 0 1 0 0,0 1 0 0 0,-1-1 0 0 0,1 0-1 0 0,0 0 1 0 0,0 1 0 0 0,0-1 0 0 0,0 0-1 0 0,0 0 1 0 0,0 0 0 0 0,0 0 0 0 0,0 0-1 0 0,0 0 1 0 0,0-1 0 0 0,0 1 0 0 0,0 0 0 0 0,0 0-1 0 0,0-1 1 0 0,0 1 0 0 0,-1-1 0 0 0,1 1-1 0 0,0 0 1 0 0,0-1 0 0 0,0 0 0 0 0,-1 1-1 0 0,1-1 1 0 0,1-1 0 0 0,10-9-945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13823 0 0,'0'0'315'0'0,"-2"1"45"0"0,-4 1-254 0 0,0 0 0 0 0,1-1 0 0 0,-11 1 0 0 0,12-1-60 0 0,-1-1 0 0 0,1 1 0 0 0,-1 0-1 0 0,1 0 1 0 0,0 0 0 0 0,-1 1 0 0 0,1-1 0 0 0,-6 5 0 0 0,9-6-46 0 0,1 0 0 0 0,-1 1 0 0 0,1-1 0 0 0,-1 0 0 0 0,1 1 0 0 0,0-1 0 0 0,-1 0 0 0 0,1 1 0 0 0,0-1 0 0 0,-1 1 0 0 0,1-1 0 0 0,0 1 0 0 0,0-1 0 0 0,0 1 0 0 0,-1-1 0 0 0,1 2 0 0 0,-38 155 0 0 0,32-134 0 0 0,-19 59 716 0 0,-40 92 0 0 0,49-141-573 0 0,-1 0-1 0 0,-28 39 1 0 0,-48 54 37 0 0,90-122-180 0 0,-14 19-219 0 0,-1-1 0 0 0,-1-1 0 0 0,-29 25 0 0 0,33-36-1278 0 0,6-8-3962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29 406 6447 0 0,'-5'21'480'0'0,"1"0"0"0"0,-3 41 0 0 0,7-48-294 0 0,0-1-1 0 0,1 0 0 0 0,1 0 0 0 0,0 0 0 0 0,0 0 0 0 0,5 12 0 0 0,-2-11 1111 0 0,-5-17 1580 0 0,-9-23 1552 0 0,5 15-4246 0 0,0 0 1 0 0,0 1-1 0 0,1-1 0 0 0,1 0 0 0 0,0-1 1 0 0,0 1-1 0 0,1 0 0 0 0,1-13 0 0 0,3-30-182 0 0,3-1 0 0 0,2 1 0 0 0,19-66 0 0 0,-25 112 0 0 0,0-1 0 0 0,1 1 0 0 0,0 0 0 0 0,1 0 0 0 0,0 0 0 0 0,0 0 0 0 0,0 0 0 0 0,1 1 0 0 0,0 0 0 0 0,1 0 0 0 0,-1 0 0 0 0,1 1 0 0 0,1 0 0 0 0,-1 0 0 0 0,15-9 0 0 0,-3 4-17 0 0,2 0 0 0 0,-1 1 1 0 0,42-14-1 0 0,-6 9-5260 0 0,-23 8-771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68 303 8287 0 0,'0'0'191'0'0,"0"0"26"0"0,-2 1 9 0 0,1-1-219 0 0,0 1 1 0 0,0-1 0 0 0,0 1 0 0 0,0-1 0 0 0,0 1-1 0 0,0-1 1 0 0,0 0 0 0 0,0 1 0 0 0,0-1-1 0 0,0 0 1 0 0,0 0 0 0 0,0 0 0 0 0,0 0 0 0 0,-1 0-1 0 0,1 0 1 0 0,0 0 0 0 0,0 0 0 0 0,0 0-1 0 0,0 0 1 0 0,0-1 0 0 0,0 1 0 0 0,0-1 0 0 0,0 1-1 0 0,0 0 1 0 0,0-1 0 0 0,0 0 0 0 0,0 1-1 0 0,-1-2 1 0 0,0 1-3 0 0,-1-1 100 0 0,1 0 0 0 0,-1-1 0 0 0,1 1 0 0 0,0 0 0 0 0,0-1 0 0 0,0 0 0 0 0,0 1-1 0 0,0-1 1 0 0,1 0 0 0 0,-1 0 0 0 0,1 0 0 0 0,0 0 0 0 0,0 0 0 0 0,0 0 0 0 0,0 0 0 0 0,0 0-1 0 0,0-4 1 0 0,0-4 431 0 0,0 0 0 0 0,0 1 0 0 0,2-22 0 0 0,-1 25-353 0 0,1 0 0 0 0,0 0 0 0 0,0 0 0 0 0,1 0 0 0 0,0 1-1 0 0,0-1 1 0 0,1 0 0 0 0,-1 1 0 0 0,1-1 0 0 0,1 1 0 0 0,-1 0 0 0 0,1 0-1 0 0,6-7 1 0 0,3-1 110 0 0,-10 9-171 0 0,1 0-1 0 0,0 0 1 0 0,1 1 0 0 0,-1-1 0 0 0,1 1-1 0 0,0 0 1 0 0,0 1 0 0 0,0-1 0 0 0,1 1-1 0 0,5-3 1 0 0,4 1-122 0 0,0 0 0 0 0,0 2 0 0 0,0-1 0 0 0,1 2 0 0 0,0 0 0 0 0,24 0 0 0 0,95 11 0 0 0,-132-9 0 0 0,186 31 0 0 0,-158-25 0 0 0,-7-1 0 0 0,-1 2 0 0 0,1 0 0 0 0,-1 1 0 0 0,28 15 0 0 0,-50-23 14 0 0,1 1 1 0 0,-1 0-1 0 0,0-1 0 0 0,1 1 0 0 0,-1 0 0 0 0,0 0 0 0 0,1 0 0 0 0,-1 0 0 0 0,0 0 1 0 0,0 1-1 0 0,0-1 0 0 0,0 0 0 0 0,0 0 0 0 0,0 1 0 0 0,0-1 0 0 0,-1 1 1 0 0,1-1-1 0 0,0 0 0 0 0,-1 1 0 0 0,1 0 0 0 0,-1-1 0 0 0,1 1 0 0 0,-1 1 1 0 0,0-1 16 0 0,0 1 0 0 0,-1-1 0 0 0,1 0 0 0 0,-1 0 0 0 0,1 0 0 0 0,-1-1 0 0 0,0 1 1 0 0,0 0-1 0 0,0 0 0 0 0,0 0 0 0 0,0 0 0 0 0,0-1 0 0 0,-1 1 0 0 0,1-1 0 0 0,-1 1 1 0 0,1-1-1 0 0,-1 1 0 0 0,-1 0 0 0 0,-98 72 1124 0 0,23-19-1193 0 0,-330 226-2370 0 0,381-266 1434 0 0,-38 17-1 0 0,62-31 876 0 0,0 0-413 0 0,3-1-545 0 0,2-2-2292 0 0,3-7-989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 15663 0 0,'0'0'356'0'0,"0"0"50"0"0,0 0 20 0 0,0 0-42 0 0,-2-1-250 0 0,-2 0-134 0 0,-1 0 1 0 0,1 0 0 0 0,-1 1 0 0 0,1-1 0 0 0,-1 1 0 0 0,1 0 0 0 0,-1 1 0 0 0,1-1 0 0 0,-1 1 0 0 0,1-1 0 0 0,0 1 0 0 0,-1 1-1 0 0,1-1 1 0 0,0 1 0 0 0,0-1 0 0 0,0 1 0 0 0,0 0 0 0 0,0 1 0 0 0,-7 4 0 0 0,-1 2-2 0 0,0 1 0 0 0,1 1 1 0 0,0 0-1 0 0,-15 19 0 0 0,8-6 1 0 0,1 1 0 0 0,1 1 0 0 0,1 1 0 0 0,2 0 0 0 0,0 0 0 0 0,2 1 0 0 0,1 1 0 0 0,-9 44 0 0 0,15-46 0 0 0,1 1 0 0 0,1-1 0 0 0,1 0 0 0 0,2 1 0 0 0,1-1 0 0 0,5 29 0 0 0,-6-49 24 0 0,0 0 1 0 0,0 0-1 0 0,1 0 0 0 0,0 0 0 0 0,1-1 1 0 0,-1 1-1 0 0,1-1 0 0 0,0 1 0 0 0,1-1 1 0 0,0 0-1 0 0,0 0 0 0 0,0-1 0 0 0,0 1 1 0 0,1-1-1 0 0,0 0 0 0 0,0 0 0 0 0,1-1 1 0 0,-1 1-1 0 0,1-1 0 0 0,0 0 0 0 0,0-1 1 0 0,0 1-1 0 0,1-1 0 0 0,-1-1 0 0 0,1 1 1 0 0,7 1-1 0 0,2-2-535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53 736 10135 0 0,'-9'2'491'0'0,"6"-1"-295"0"0,0-1 55 0 0,-9-3-133 0 0,11 2-42 0 0,-1 1 1 0 0,1-1-1 0 0,-1 1 0 0 0,1-1 0 0 0,0 0 0 0 0,-1 0 0 0 0,1 0 0 0 0,0 0 0 0 0,0 0 0 0 0,-1 0 1 0 0,1 0-1 0 0,0 0 0 0 0,0 0 0 0 0,0-1 0 0 0,0 1 0 0 0,1 0 0 0 0,-1-1 0 0 0,0 1 0 0 0,0-1 0 0 0,1 1 1 0 0,-1 0-1 0 0,1-1 0 0 0,-1 0 0 0 0,1 1 0 0 0,0-1 0 0 0,0 1 0 0 0,0-1 0 0 0,-1 1 0 0 0,1-1 1 0 0,1 0-1 0 0,-1 1 0 0 0,0-1 0 0 0,0 1 0 0 0,1-1 0 0 0,0-2 0 0 0,2-5 567 0 0,0-1 1 0 0,1 1-1 0 0,0 0 0 0 0,7-12 0 0 0,-9 17-587 0 0,38-72 79 0 0,74-124 1785 0 0,-93 168-1803 0 0,76-123-69 0 0,-6 9-48 0 0,-86 139 0 0 0,1-1-64 0 0,-5 7-273 0 0,-1 1-138 0 0,4 13-354 0 0,-3-9 708 0 0,5 22 79 0 0,-1 0 0 0 0,-1 0 0 0 0,0 36 0 0 0,1 1 44 0 0,-5-61-2 0 0,21 164 0 0 0,-15-132 0 0 0,1-1 0 0 0,22 60 0 0 0,-23-78 125 0 0,1-1-1 0 0,1 1 1 0 0,0-2-1 0 0,0 1 1 0 0,1-1-1 0 0,1-1 1 0 0,15 17-1 0 0,-20-25-76 0 0,0 1-1 0 0,0-1 1 0 0,0 1-1 0 0,0-1 0 0 0,1-1 1 0 0,-1 1-1 0 0,1-1 1 0 0,0 0-1 0 0,0-1 1 0 0,1 1-1 0 0,-1-1 0 0 0,0 0 1 0 0,1-1-1 0 0,-1 1 1 0 0,1-1-1 0 0,-1 0 0 0 0,1-1 1 0 0,0 0-1 0 0,-1 0 1 0 0,8-1-1 0 0,17-8-172 0 0,-16 2-1200 0 0,-6-4-3635 0 0,-7 3-654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10135 0 0,'0'0'464'0'0,"0"0"-9"0"0,2 0-223 0 0,5-2 41 0 0,0 0 0 0 0,-1 0 0 0 0,1-1 0 0 0,-1 0 0 0 0,7-4 0 0 0,18-8 498 0 0,173-42 910 0 0,-172 49-1658 0 0,-19 5 183 0 0,1 1 0 0 0,-1 0 0 0 0,0 1-1 0 0,1 0 1 0 0,-1 1 0 0 0,17 2 0 0 0,18 7-2464 0 0,-34-6 1235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13823 0 0,'0'0'315'0'0,"0"0"45"0"0,0 0 21 0 0,0 0-49 0 0,0 2-220 0 0,-5 31-108 0 0,2 0 0 0 0,1 56 0 0 0,3-60 45 0 0,4 50 947 0 0,24 132-1 0 0,-8-94-995 0 0,-20-103-903 0 0,0 0 0 0 0,-1 0 0 0 0,-2 21 0 0 0,1-25-4213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0,'0'0'356'0'0,"0"0"50"0"0,0 0 20 0 0,0 0-42 0 0,1 2-250 0 0,2 2-133 0 0,-1 1 1 0 0,0 1-1 0 0,0-1 0 0 0,0 0 1 0 0,0 0-1 0 0,-1 1 1 0 0,1-1-1 0 0,-2 1 1 0 0,1-1-1 0 0,0 1 1 0 0,-1 7-1 0 0,-1 11-1 0 0,-6 33-1 0 0,1-11-1 0 0,5-6 2 0 0,1 1 0 0 0,6 40 0 0 0,-4-38 0 0 0,-1-27 0 0 0,0 1 0 0 0,4 21 0 0 0,5 31-133 0 0,-9-67-564 0 0,-1-2-262 0 0,0 0-53 0 0,0 0-11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11975 0 0,'0'0'267'0'0,"0"0"42"0"0,0 0 17 0 0,0 0-28 0 0,1-2-196 0 0,7-6 212 0 0,1-1 0 0 0,-1 1 1 0 0,1 1-1 0 0,1-1 0 0 0,15-8 1 0 0,56-27 292 0 0,-51 29 26 0 0,1 2 1 0 0,0 1-1 0 0,41-8 0 0 0,-61 17-493 0 0,-1 0-1 0 0,1 1 0 0 0,0 0 1 0 0,-1 0-1 0 0,1 1 0 0 0,0 1 1 0 0,12 2-1 0 0,-19-2-139 0 0,-1-1 0 0 0,1 1 1 0 0,0 1-1 0 0,-1-1 0 0 0,1 1 0 0 0,-1-1 0 0 0,0 1 1 0 0,1 0-1 0 0,-1 0 0 0 0,0 0 0 0 0,0 1 1 0 0,0-1-1 0 0,-1 1 0 0 0,1-1 0 0 0,-1 1 0 0 0,1 0 1 0 0,-1 0-1 0 0,0 0 0 0 0,0 0 0 0 0,0 1 1 0 0,0-1-1 0 0,-1 1 0 0 0,2 5 0 0 0,-1-5 0 0 0,-2 0 0 0 0,1 1 0 0 0,0-1 0 0 0,-1 1 0 0 0,0-1 0 0 0,0 1 0 0 0,0-1 0 0 0,0 0 0 0 0,-1 1 0 0 0,0-1 0 0 0,0 1 0 0 0,0-1 0 0 0,0 0 0 0 0,-1 0 0 0 0,1 0 0 0 0,-1 0 0 0 0,0 0 0 0 0,-1 0 0 0 0,-2 4 0 0 0,-5 6 0 0 0,-2-1 0 0 0,1 0 0 0 0,-21 17 0 0 0,24-21 0 0 0,-5 1-346 0 0,-1 0 0 0 0,1 0 0 0 0,-27 12 0 0 0,34-20 245 0 0,1 0 0 0 0,-1-1-1 0 0,1 0 1 0 0,-1 0 0 0 0,-5 0-1 0 0,7-2 96 0 0,1 0 0 0 0,-1 1 0 0 0,1-1 1 0 0,-1-1-1 0 0,1 1 0 0 0,-6-4 0 0 0,6 4-25 0 0,2 1-57 0 0,0 0 0 0 0,0 0 0 0 0,-1 0 0 0 0,1 0 0 0 0,0 0 0 0 0,0 0 0 0 0,-1 0 0 0 0,1 1-1 0 0,0-1 1 0 0,0 0 0 0 0,-1 1 0 0 0,1-1 0 0 0,0 1 0 0 0,0-1 0 0 0,0 1 0 0 0,0 0 0 0 0,0-1 0 0 0,-2 3 0 0 0,0-2-199 0 0,3-1 287 0 0,0 0 0 0 0,0 1-1 0 0,-1-1 1 0 0,1 0 0 0 0,0 0 0 0 0,0 0-1 0 0,0 0 1 0 0,0 0 0 0 0,0 0-1 0 0,0 0 1 0 0,-1 0 0 0 0,1 0 0 0 0,0 0-1 0 0,0 0 1 0 0,0 1 0 0 0,0-1-1 0 0,0 0 1 0 0,0 0 0 0 0,0 0 0 0 0,0 0-1 0 0,-1 0 1 0 0,1 0 0 0 0,0 1-1 0 0,0-1 1 0 0,0 0 0 0 0,0 0-1 0 0,0 0 1 0 0,0 0 0 0 0,0 1 0 0 0,0-1-1 0 0,0 0 1 0 0,0 0 0 0 0,0 0-1 0 0,0 0 1 0 0,0 0 0 0 0,0 1 0 0 0,0-1-1 0 0,0 0 1 0 0,0 0 0 0 0,0 0-1 0 0,0 0 1 0 0,1 0 0 0 0,-1 1 0 0 0,0-1-1 0 0,0 0 1 0 0,0 0 0 0 0,0 0-1 0 0,0 0 1 0 0,0 0 0 0 0,0 0 0 0 0,0 0-1 0 0,1 1 1 0 0,-1-1 0 0 0,0 0-1 0 0,0 0 1 0 0,0 0 0 0 0,0 0 0 0 0,0 0-1 0 0,0 0 1 0 0,1 0 0 0 0,-1 0-1 0 0,0 0 1 0 0,0 0 0 0 0,0 0 0 0 0,0 0-1 0 0,0 0 1 0 0,1 0 0 0 0,-1 0-1 0 0,12 3 5 0 0,-11-3-4 0 0,13 3 73 0 0,0-1 0 0 0,1-1-1 0 0,-1-1 1 0 0,0 0 0 0 0,1-1 0 0 0,15-2-1 0 0,-18 1 26 0 0,1 0-1 0 0,-1 2 0 0 0,1-1 0 0 0,0 1 0 0 0,-1 1 1 0 0,1 0-1 0 0,-1 1 0 0 0,18 5 0 0 0,-26-6-57 0 0,-1 1-1 0 0,1-1 1 0 0,-1 1-1 0 0,1 0 1 0 0,-1 0-1 0 0,0 0 0 0 0,0 1 1 0 0,0-1-1 0 0,0 1 1 0 0,0 0-1 0 0,0 0 1 0 0,-1 0-1 0 0,1 0 1 0 0,-1 0-1 0 0,0 0 0 0 0,0 1 1 0 0,0-1-1 0 0,-1 1 1 0 0,1 0-1 0 0,-1-1 1 0 0,0 1-1 0 0,0 0 1 0 0,0 0-1 0 0,0-1 1 0 0,0 1-1 0 0,-1 0 0 0 0,0 0 1 0 0,0 0-1 0 0,0 0 1 0 0,0 0-1 0 0,-1 0 1 0 0,0 0-1 0 0,1 0 1 0 0,-1-1-1 0 0,-1 1 1 0 0,1 0-1 0 0,-1 0 0 0 0,-2 5 1 0 0,-4 2 70 0 0,0 0 1 0 0,0 0-1 0 0,-1-1 1 0 0,-1 0-1 0 0,0 0 1 0 0,0-1-1 0 0,-1-1 1 0 0,0 0-1 0 0,0 0 0 0 0,-21 10 1 0 0,-5 0-144 0 0,0-3 1 0 0,-52 16-1 0 0,68-24 33 0 0,-43 7 0 0 0,58-13 0 0 0,0-1 0 0 0,-1 1 0 0 0,1-1 0 0 0,0 0 0 0 0,-1-1 0 0 0,1 1 0 0 0,0-1 0 0 0,0-1 0 0 0,0 1 0 0 0,-1-1 0 0 0,-7-3 0 0 0,13 4 0 0 0,0 1 0 0 0,0 0 0 0 0,1-1 0 0 0,-1 1-1 0 0,0-1 1 0 0,0 1 0 0 0,1-1 0 0 0,-1 1 0 0 0,0-1-1 0 0,1 0 1 0 0,-1 1 0 0 0,1-1 0 0 0,-1 0 0 0 0,1 1 0 0 0,-1-1-1 0 0,1 0 1 0 0,-1 0 0 0 0,1 1 0 0 0,0-1 0 0 0,-1 0 0 0 0,1 0-1 0 0,0 0 1 0 0,-1-1 0 0 0,2 1-8 0 0,-1-1 0 0 0,0 1 0 0 0,0-1 0 0 0,1 1 0 0 0,-1 0 0 0 0,0-1 0 0 0,1 1 0 0 0,0 0 0 0 0,-1-1 0 0 0,1 1 0 0 0,0 0 0 0 0,-1 0 0 0 0,2-2 0 0 0,4-3-402 0 0,0 0-1 0 0,0 0 1 0 0,13-10-1 0 0,-17 14 57 0 0,16-11-3944 0 0,3-2-1316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0,'0'0'191'0'0,"1"1"26"0"0,10 11-100 0 0,0-1 0 0 0,1-1-1 0 0,20 14 1 0 0,-1 0 336 0 0,24 20 619 0 0,217 183 2960 0 0,-266-223-3943 0 0,11 11 271 0 0,1 1-1 0 0,-2 1 1 0 0,0 0 0 0 0,13 20 0 0 0,-25-31-244 0 0,-1-1 1 0 0,1 1-1 0 0,-1 1 0 0 0,-1-1 0 0 0,1 0 1 0 0,-1 1-1 0 0,0 0 0 0 0,0-1 0 0 0,-1 1 0 0 0,0 0 1 0 0,0 0-1 0 0,-1 0 0 0 0,1 0 0 0 0,-2-1 0 0 0,1 1 1 0 0,-1 0-1 0 0,0 0 0 0 0,-2 8 0 0 0,-2-1-22 0 0,0 1 0 0 0,-1-1-1 0 0,0 0 1 0 0,-1 0 0 0 0,-1-1 0 0 0,-14 19-1 0 0,8-13-105 0 0,-1-2 0 0 0,-1 1 0 0 0,-30 24 0 0 0,25-26-11 0 0,-1 0 0 0 0,-47 24 0 0 0,15-16-2596 0 0,23-13 1105 0 0,7-8-20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15663 0 0,'1'1'46'0'0,"0"0"-1"0"0,0 0 0 0 0,0 0 0 0 0,0-1 1 0 0,0 1-1 0 0,0 0 0 0 0,0-1 0 0 0,0 1 1 0 0,1-1-1 0 0,-1 1 0 0 0,0-1 0 0 0,0 0 1 0 0,1 0-1 0 0,-1 1 0 0 0,0-1 0 0 0,1 0 1 0 0,-1 0-1 0 0,0 0 0 0 0,0 0 1 0 0,1 0-1 0 0,-1-1 0 0 0,0 1 0 0 0,1 0 1 0 0,-1-1-1 0 0,0 1 0 0 0,0-1 0 0 0,0 1 1 0 0,1-1-1 0 0,-1 1 0 0 0,0-1 0 0 0,0 0 1 0 0,0 1-1 0 0,0-1 0 0 0,0 0 0 0 0,0 0 1 0 0,0 0-1 0 0,1-2 0 0 0,3-2-35 0 0,-4 3 32 0 0,1-1 1 0 0,0 1 0 0 0,0 0-1 0 0,0 0 1 0 0,0 1 0 0 0,0-1-1 0 0,1 0 1 0 0,-1 1 0 0 0,4-3-1 0 0,25-10 824 0 0,60-19 0 0 0,-74 28-954 0 0,0 1 0 0 0,0 1-1 0 0,1 1 1 0 0,-1 0 0 0 0,27 2 0 0 0,-9 0-2020 0 0,-19 1-4031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17503 0 0,'0'0'399'0'0,"-1"3"60"0"0,0-1-395 0 0,0 0 0 0 0,0 0 0 0 0,0-1 0 0 0,0 1 0 0 0,0 0 0 0 0,0 0 0 0 0,0-1 0 0 0,-1 1 0 0 0,1-1 0 0 0,-1 1 0 0 0,1-1 0 0 0,-1 0 0 0 0,-3 2 0 0 0,-30 17 116 0 0,0-1-194 0 0,29-15 14 0 0,0 0 0 0 0,0 0 0 0 0,1 1 0 0 0,0 0 0 0 0,-1 0 0 0 0,2 0 0 0 0,-1 1 0 0 0,1 0 0 0 0,-7 11 0 0 0,11-17 0 0 0,-1 1 0 0 0,1-1 0 0 0,0 0 0 0 0,0 1 0 0 0,0-1 0 0 0,0 0 0 0 0,0 1 0 0 0,0-1 0 0 0,0 0 0 0 0,0 1 0 0 0,0-1 0 0 0,0 0 0 0 0,0 1 0 0 0,0-1 0 0 0,0 0 0 0 0,0 1 0 0 0,0-1 0 0 0,0 0 0 0 0,0 0 0 0 0,0 1 0 0 0,0-1 0 0 0,0 0 0 0 0,1 1 0 0 0,-1-1 0 0 0,2 1 0 0 0,-1 0 0 0 0,0 0 0 0 0,1 0 0 0 0,0-1 0 0 0,-1 1 0 0 0,1 0 0 0 0,-1-1 0 0 0,1 0 0 0 0,0 1 0 0 0,-1-1 0 0 0,1 0 0 0 0,0 0 0 0 0,1 0 0 0 0,27-1 0 0 0,-25 1 0 0 0,33-5 0 0 0,0-1 0 0 0,65-20 0 0 0,-33 7 0 0 0,-3 2 32 0 0,-10 1-740 0 0,105-13 0 0 0,-124 25 196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296 124 11975 0 0,'0'3'267'0'0,"2"18"372"0"0,0-2-466 0 0,5 27-1 0 0,-6-41-36 0 0,0 0 0 0 0,1 0-1 0 0,-1-1 1 0 0,1 1 0 0 0,0 0 0 0 0,1-1-1 0 0,-1 1 1 0 0,1-1 0 0 0,0 0 0 0 0,5 6-1 0 0,-6-8-62 0 0,0 0 0 0 0,1-1 0 0 0,-1 1-1 0 0,1-1 1 0 0,-1 0 0 0 0,1 0 0 0 0,-1 0 0 0 0,1 0-1 0 0,0 0 1 0 0,-1 0 0 0 0,1-1 0 0 0,0 1 0 0 0,0-1-1 0 0,-1 0 1 0 0,1 0 0 0 0,0 0 0 0 0,0 0 0 0 0,-1-1-1 0 0,6 0 1 0 0,0-1 127 0 0,1 0 0 0 0,-1 0 0 0 0,0-1 0 0 0,0 0 0 0 0,9-6 0 0 0,-6 4-190 0 0,109-63 1067 0 0,-97 53-837 0 0,-1-1 1 0 0,0 0-1 0 0,20-22 0 0 0,-38 34-240 0 0,-1 1 0 0 0,1-1 0 0 0,-1 0 0 0 0,0-1 0 0 0,0 1 0 0 0,-1 0 0 0 0,1-1 0 0 0,-1 0 0 0 0,3-8 0 0 0,-4 11 0 0 0,-1 1 0 0 0,1 0 1 0 0,-1 0-1 0 0,0-1 0 0 0,0 1 0 0 0,1 0 0 0 0,-1-1 0 0 0,0 1 0 0 0,0 0 1 0 0,0-1-1 0 0,0 1 0 0 0,-1 0 0 0 0,1 0 0 0 0,0-1 0 0 0,-1 1 0 0 0,1 0 1 0 0,0 0-1 0 0,-1-1 0 0 0,0 1 0 0 0,1 0 0 0 0,-1 0 0 0 0,0 0 0 0 0,1 0 1 0 0,-1 0-1 0 0,-1-2 0 0 0,0 2-3 0 0,-1 0 0 0 0,1 0 1 0 0,0-1-1 0 0,0 1 0 0 0,0 1 1 0 0,-1-1-1 0 0,1 0 0 0 0,-1 1 1 0 0,-2-1-1 0 0,-2-1-38 0 0,-10-1-274 0 0,-1 1 0 0 0,0 1-1 0 0,0 0 1 0 0,0 2-1 0 0,-26 3 1 0 0,32-4 279 0 0,-5 3 36 0 0,0 0 0 0 0,0 0 0 0 0,1 2 0 0 0,-1 0 0 0 0,1 1 0 0 0,0 1 0 0 0,0 0 0 0 0,1 1 0 0 0,0 1 0 0 0,0 0 0 0 0,1 1 0 0 0,-16 14 0 0 0,-9 12 0 0 0,1 2 0 0 0,-53 70 0 0 0,63-72 0 0 0,-34 57 0 0 0,52-76 0 0 0,1 0 0 0 0,1 1 0 0 0,1 0 0 0 0,0 0 0 0 0,1 0 0 0 0,-3 22 0 0 0,8-38-18 0 0,1 0 1 0 0,-1 0-1 0 0,1 0 0 0 0,0 0 0 0 0,0 0 0 0 0,0 0 0 0 0,0 0 0 0 0,0 1 1 0 0,1-1-1 0 0,-1 0 0 0 0,1 0 0 0 0,-1 0 0 0 0,1-1 0 0 0,0 1 0 0 0,-1 0 0 0 0,1 0 1 0 0,0 0-1 0 0,3 3 0 0 0,-3-4-15 0 0,1 1 0 0 0,0-1 0 0 0,0 0 1 0 0,-1 1-1 0 0,1-1 0 0 0,0 0 0 0 0,0 0 0 0 0,1-1 0 0 0,-1 1 0 0 0,0 0 1 0 0,0-1-1 0 0,0 1 0 0 0,0-1 0 0 0,1 0 0 0 0,-1 1 0 0 0,0-1 0 0 0,3 0 1 0 0,11-1-221 0 0,-1-1 1 0 0,0 0-1 0 0,0-1 1 0 0,19-6 0 0 0,-8 2-20 0 0,62-20-989 0 0,158-70 0 0 0,-195 74-3193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13823 0 0,'-1'2'315'0'0,"-17"51"241"0"0,12-35-342 0 0,0-1 0 0 0,-4 24-1 0 0,-10 60 539 0 0,-6 44 536 0 0,23-122-1207 0 0,-5 65 1045 0 0,7-78-1006 0 0,2 0 0 0 0,-1 0 0 0 0,1 0 1 0 0,1-1-1 0 0,0 1 0 0 0,5 16 0 0 0,-6-24-121 0 0,-1-1 1 0 0,1 0-1 0 0,-1 0 0 0 0,1 1 1 0 0,-1-1-1 0 0,1 0 0 0 0,0 0 0 0 0,0 0 1 0 0,0 0-1 0 0,-1 0 0 0 0,1 0 1 0 0,0 0-1 0 0,0 0 0 0 0,0 0 0 0 0,1 0 1 0 0,-1-1-1 0 0,0 1 0 0 0,0 0 0 0 0,0-1 1 0 0,1 1-1 0 0,1 0 0 0 0,-1-1-110 0 0,0 0-1 0 0,0 0 0 0 0,0 0 1 0 0,0 0-1 0 0,0 0 0 0 0,0 0 1 0 0,0 0-1 0 0,0-1 0 0 0,0 1 1 0 0,0-1-1 0 0,0 0 1 0 0,3-1-1 0 0,3-2-435 0 0,-1-1 0 0 0,1 0 0 0 0,-1 0 0 0 0,13-12 0 0 0,9-13-987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23 468 13823 0 0,'0'0'315'0'0,"0"0"45"0"0,-1-1 21 0 0,-15-7 63 0 0,11 1-361 0 0,5 4 17 0 0,0 0-1 0 0,-1-1 1 0 0,1 1-1 0 0,0 0 1 0 0,1-1 0 0 0,-1 1-1 0 0,1-1 1 0 0,-1 1 0 0 0,1 0-1 0 0,0 0 1 0 0,2-5 0 0 0,18-37 950 0 0,-18 40-911 0 0,11-20 396 0 0,2 0 0 0 0,31-39 0 0 0,46-38-508 0 0,-75 86-27 0 0,0 0 0 0 0,1 1 0 0 0,0 1 0 0 0,31-16 0 0 0,-35 21 0 0 0,1 2 0 0 0,0 0 0 0 0,1 0 0 0 0,-1 2 0 0 0,1 0 0 0 0,31-4 0 0 0,-41 8 0 0 0,1 1-1 0 0,0-1 1 0 0,0 2 0 0 0,-1-1-1 0 0,1 1 1 0 0,0 0 0 0 0,-1 1-1 0 0,1 0 1 0 0,-1 0-1 0 0,1 1 1 0 0,-1 0 0 0 0,0 0-1 0 0,0 0 1 0 0,0 1 0 0 0,-1 0-1 0 0,10 7 1 0 0,-8-4 6 0 0,0 1 1 0 0,-1 0-1 0 0,0 0 1 0 0,0 0 0 0 0,-1 1-1 0 0,0 0 1 0 0,0 0-1 0 0,-1 1 1 0 0,0-1-1 0 0,-1 1 1 0 0,5 13-1 0 0,-4-4 154 0 0,0-1 0 0 0,-1 2 0 0 0,-1-1 1 0 0,-1 0-1 0 0,0 0 0 0 0,-2 1 0 0 0,0-1 0 0 0,-1 1 0 0 0,-1-1 0 0 0,-1 0 0 0 0,-1 1 0 0 0,-8 26 0 0 0,7-32-165 0 0,0 0-1 0 0,-1-1 0 0 0,-1 1 0 0 0,0-1 0 0 0,-1-1 0 0 0,0 0 0 0 0,-1 0 1 0 0,0 0-1 0 0,-1-1 0 0 0,0-1 0 0 0,0 1 0 0 0,-1-2 0 0 0,-1 0 1 0 0,0 0-1 0 0,0-1 0 0 0,-1 0 0 0 0,-13 6 0 0 0,-27 8-212 0 0,-61 16 0 0 0,1-7-3019 0 0,105-29 2668 0 0,0 0 0 0 0,1-1-1 0 0,-1 0 1 0 0,0-1 0 0 0,0 0 0 0 0,-11-1 0 0 0,-8-5-1478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8287 0 0,'12'0'634'0'0,"6"3"-328"0"0,-16-3 82 0 0,-2 0 110 0 0,0 0 12 0 0,-1 2-236 0 0,1 0 0 0 0,0 0 0 0 0,-1 0-1 0 0,1 0 1 0 0,-1 0 0 0 0,0 0-1 0 0,1 0 1 0 0,-1-1 0 0 0,0 1 0 0 0,0 0-1 0 0,0-1 1 0 0,-1 1 0 0 0,-1 2-1 0 0,-22 19 2121 0 0,18-17-2092 0 0,-195 191 1946 0 0,188-181-2236 0 0,1 0-1 0 0,0 1 1 0 0,1 0 0 0 0,0 1-1 0 0,2 1 1 0 0,0 0 0 0 0,-7 21-1 0 0,11-25 168 0 0,1 0-1 0 0,1 0 0 0 0,1 0 1 0 0,0 1-1 0 0,1-1 1 0 0,1 1-1 0 0,0-1 1 0 0,1 1-1 0 0,0 0 1 0 0,4 20-1 0 0,-1-22-169 0 0,-2-4-7 0 0,1 0 0 0 0,1 0 0 0 0,4 13 0 0 0,-6-20-2 0 0,1 0 0 0 0,-1 0 0 0 0,1 0 0 0 0,0-1 0 0 0,0 1 0 0 0,0 0 0 0 0,0-1 0 0 0,0 1 0 0 0,1-1 0 0 0,-1 0-1 0 0,1 0 1 0 0,-1 0 0 0 0,1 0 0 0 0,4 2 0 0 0,3 1 1 0 0,0-1-1 0 0,1 0 1 0 0,0 0-1 0 0,0-1 1 0 0,18 2 0 0 0,57 2-1317 0 0,-84-7 1244 0 0,8 0-1182 0 0,-1 0-1 0 0,1-1 0 0 0,0-1 1 0 0,18-4-1 0 0,-24 5-792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11 720 6447 0 0,'0'0'142'0'0,"0"0"22"0"0,0 2 13 0 0,-5 5-20 0 0,1 1-50 0 0,3-7 274 0 0,1-1 110 0 0,0 0 18 0 0,0 0 71 0 0,0 0 286 0 0,0 0 124 0 0,0 0 30 0 0,0 0 4 0 0,0 0 0 0 0,0 0 0 0 0,0 0 0 0 0,0 0-137 0 0,17-30-716 0 0,38-50-1 0 0,-37 55-174 0 0,-13 19 4 0 0,213-303 0 0 0,-86 104 0 0 0,-92 133 0 0 0,-34 65 0 0 0,4 3 0 0 0,-8 4 0 0 0,1 1 0 0 0,-1-1 0 0 0,0 0 0 0 0,0 1 0 0 0,0-1 0 0 0,0 1 0 0 0,0-1 0 0 0,0 1 0 0 0,0 0 0 0 0,0 0 0 0 0,0 0 0 0 0,0 0 0 0 0,0 0 0 0 0,0 1 0 0 0,-1-1 0 0 0,1 1 0 0 0,-1-1 0 0 0,1 1 0 0 0,-1-1 0 0 0,1 1 0 0 0,-1 0 0 0 0,0 0 0 0 0,0-1 0 0 0,0 1 0 0 0,0 0 0 0 0,1 4 0 0 0,3 3 0 0 0,-2 1 0 0 0,1 1 0 0 0,3 20 0 0 0,12 104 0 0 0,-5-54 0 0 0,15 80 0 0 0,-21-127 0 0 0,2-2 0 0 0,25 59 0 0 0,-27-74 339 0 0,1 1 0 0 0,14 19-1 0 0,-17-29-189 0 0,0-1-1 0 0,1 1 1 0 0,0-1 0 0 0,0 0-1 0 0,0-1 1 0 0,12 8-1 0 0,-14-10-106 0 0,0-2 1 0 0,-1 1-1 0 0,2 0 0 0 0,-1-1 0 0 0,8 3 0 0 0,-11-5-181 0 0,0 1 0 0 0,0-1-1 0 0,0 0 1 0 0,0 1 0 0 0,0-1 0 0 0,0 0-1 0 0,0 0 1 0 0,0 0 0 0 0,0-1-1 0 0,0 1 1 0 0,0 0 0 0 0,0-1 0 0 0,0 1-1 0 0,0-1 1 0 0,0 0 0 0 0,-1 1-1 0 0,1-1 1 0 0,0 0 0 0 0,0 0 0 0 0,1-2-1 0 0,7-7-1374 0 0,-8 8-20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11975 0 0,'0'0'267'0'0,"0"0"42"0"0,0 0 17 0 0,0 0-28 0 0,0 0-126 0 0,0 0 204 0 0,1 0 111 0 0,97-48 3094 0 0,-58 31-2582 0 0,63-26-430 0 0,-69 31-3014 0 0,-32 12-3694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57 598 15663 0 0,'0'0'356'0'0,"-14"5"860"0"0,13-4-1211 0 0,0-1-1 0 0,-1 0 0 0 0,1 1 0 0 0,0-1 1 0 0,0 0-1 0 0,0 0 0 0 0,-1 0 1 0 0,1 0-1 0 0,0 0 0 0 0,0 0 1 0 0,0 0-1 0 0,-1 0 0 0 0,1-1 0 0 0,0 1 1 0 0,0 0-1 0 0,0-1 0 0 0,-1 1 1 0 0,1-1-1 0 0,0 1 0 0 0,0-1 1 0 0,0 0-1 0 0,0 1 0 0 0,0-1 0 0 0,0 0 1 0 0,0 0-1 0 0,1 0 0 0 0,-1 0 1 0 0,0 1-1 0 0,0-1 0 0 0,1 0 0 0 0,-1 0 1 0 0,0-2-1 0 0,-1-1 37 0 0,1 0 0 0 0,0 1 1 0 0,0-1-1 0 0,0 0 0 0 0,1 0 0 0 0,-1 0 1 0 0,1-4-1 0 0,0 5 71 0 0,0-8 138 0 0,0 0-1 0 0,1 0 0 0 0,1 0 1 0 0,-1 0-1 0 0,7-18 1 0 0,23-53-143 0 0,-21 57-107 0 0,8-15 0 0 0,1 1 0 0 0,2 1 0 0 0,1 0 0 0 0,2 2 0 0 0,2 1 0 0 0,37-39 0 0 0,-57 68-108 0 0,0 0 0 0 0,1 0 1 0 0,-1 1-1 0 0,1 0 0 0 0,1 1 0 0 0,-1-1 0 0 0,1 1 0 0 0,-1 1 0 0 0,12-4 0 0 0,-13 5 191 0 0,0 0 0 0 0,1 0 0 0 0,-1 1 0 0 0,1 0 0 0 0,-1 1 0 0 0,1-1 0 0 0,0 1 0 0 0,-1 1 0 0 0,1-1 0 0 0,-1 1 0 0 0,1 0 0 0 0,9 3 0 0 0,-13-3-84 0 0,1 1-1 0 0,-1 0 0 0 0,0 0 0 0 0,0 0 1 0 0,0 0-1 0 0,0 0 0 0 0,-1 0 1 0 0,1 1-1 0 0,0-1 0 0 0,3 6 1 0 0,21 32 182 0 0,-19-27 99 0 0,0 2-66 0 0,0-1-1 0 0,-1 1 1 0 0,-1 1 0 0 0,0-1 0 0 0,-1 1 0 0 0,-1 0-1 0 0,4 32 1 0 0,-4-5-266 0 0,-3 79-1 0 0,-1-35 53 0 0,1-63-123 0 0,1-9-5660 0 0,-2-13-903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0,'0'0'719'0'0,"0"0"-20"0"0,0 0-374 0 0,0 0 84 0 0,1 2 82 0 0,22 75-212 0 0,-3 1 1 0 0,-4 1-1 0 0,11 136 0 0 0,-27-210-306 0 0,0-1 1 0 0,0 0-1 0 0,0 1 0 0 0,0-1 0 0 0,-1 1 1 0 0,0-1-1 0 0,0 0 0 0 0,0 0 0 0 0,0 1 1 0 0,-1-1-1 0 0,0 0 0 0 0,0 0 0 0 0,0 0 1 0 0,-3 5-1 0 0,3-6-106 0 0,0 1-1 0 0,1 0 1 0 0,0-1 0 0 0,0 1 0 0 0,0 0-1 0 0,0-1 1 0 0,0 1 0 0 0,1 0 0 0 0,0 0-1 0 0,0 0 1 0 0,0 4 0 0 0,0-3-477 0 0,0 0 0 0 0,0 1 1 0 0,-1-1-1 0 0,1 0 0 0 0,-3 7 1 0 0,-1-3-4509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28 215 11975 0 0,'0'0'547'0'0,"-1"0"-11"0"0,-19-8 1125 0 0,18 8-1218 0 0,2-1-436 0 0,0 1-1 0 0,-1 0 1 0 0,1 0 0 0 0,0-1-1 0 0,-1 1 1 0 0,1 0 0 0 0,0-1-1 0 0,0 1 1 0 0,-1 0 0 0 0,1-1-1 0 0,0 1 1 0 0,0-1 0 0 0,0 1-1 0 0,0 0 1 0 0,-1-1 0 0 0,1 1-1 0 0,0-1 1 0 0,0 1 0 0 0,0 0-1 0 0,0-1 1 0 0,0 1 0 0 0,0-1-1 0 0,0 1 1 0 0,0-1 0 0 0,0 0-1 0 0,2-11 58 0 0,5 3 145 0 0,0 1-1 0 0,1 1 0 0 0,0-1 1 0 0,17-11-1 0 0,40-21 726 0 0,-30 22-701 0 0,0 2 0 0 0,2 2-1 0 0,42-12 1 0 0,-61 21-53 0 0,1 1 1 0 0,0 0-1 0 0,0 1 0 0 0,0 2 1 0 0,29 0-1 0 0,-40 1-134 0 0,0 1 0 0 0,0 0 0 0 0,-1 1 0 0 0,1 0 1 0 0,0 0-1 0 0,14 6 0 0 0,-18-5 76 0 0,0-1 1 0 0,1 1 0 0 0,-1 0 0 0 0,0 0-1 0 0,-1 0 1 0 0,1 0 0 0 0,0 0-1 0 0,-1 1 1 0 0,0 0 0 0 0,0 0-1 0 0,0 0 1 0 0,3 5 0 0 0,-4-5-114 0 0,-1 0 0 0 0,0 0 0 0 0,1 1 0 0 0,-1-1 0 0 0,-1 1 0 0 0,1-1 0 0 0,-1 0 0 0 0,1 1 0 0 0,-1-1 0 0 0,-1 1 0 0 0,1-1 0 0 0,-1 1 0 0 0,1-1 0 0 0,-1 1 0 0 0,0-1 0 0 0,-1 0 0 0 0,1 0 0 0 0,-1 0 0 0 0,-2 5 0 0 0,-1 1-11 0 0,-1 0 0 0 0,0 0-1 0 0,0-1 1 0 0,-1 1 0 0 0,0-2 0 0 0,-12 14 0 0 0,-2-5-60 0 0,0-1 0 0 0,-36 21 0 0 0,30-20-628 0 0,-5 1-545 0 0,-65 27 0 0 0,34-18 557 0 0,-40 24-778 0 0,101-51 1014 0 0,7 0 414 0 0,-1-1 0 0 0,1 0 0 0 0,0 0 0 0 0,-1 0 0 0 0,8-4 0 0 0,3 0 30 0 0,35-11 209 0 0,53-15 872 0 0,-84 27-909 0 0,0 0 1 0 0,0 1 0 0 0,29 0-1 0 0,-41 3-174 0 0,0 0 0 0 0,0 0 0 0 0,-1 1 0 0 0,1 0 0 0 0,0 0 0 0 0,0 0 0 0 0,0 1 0 0 0,-1 0 0 0 0,1 1 0 0 0,-1 0 0 0 0,0 0 0 0 0,0 0 0 0 0,0 0 0 0 0,0 1 0 0 0,0 0 0 0 0,-1 0 0 0 0,0 1 0 0 0,0 0 0 0 0,0 0 0 0 0,0 0 0 0 0,-1 0 0 0 0,1 1 0 0 0,-2-1 0 0 0,1 1 0 0 0,5 12 0 0 0,-4-7 74 0 0,-1-1 0 0 0,0 1 0 0 0,0 1-1 0 0,-1-1 1 0 0,2 20 0 0 0,-5-28 8 0 0,0 0 1 0 0,0 0-1 0 0,0 0 1 0 0,-1 0-1 0 0,0 0 1 0 0,1 0-1 0 0,-1 0 1 0 0,0 0-1 0 0,0-1 1 0 0,-1 1-1 0 0,1 0 1 0 0,-1-1-1 0 0,1 1 1 0 0,-1-1-1 0 0,0 1 1 0 0,0-1-1 0 0,0 0 1 0 0,0 0-1 0 0,0 0 1 0 0,-3 3-1 0 0,-1-1-98 0 0,0 1 0 0 0,-1-1 1 0 0,1 0-1 0 0,-1-1 0 0 0,0 0 0 0 0,0 0 0 0 0,-8 3 0 0 0,-2-2 16 0 0,-11 5 0 0 0,-58 9 0 0 0,-120 2 0 0 0,175-15-159 0 0,-8 0-1066 0 0,37-5 645 0 0,2 0-285 0 0,0 0-126 0 0,2-1-847 0 0,9-8-3280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2:5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10135 0 0,'0'0'231'0'0,"1"-2"29"0"0,3-7 19 0 0,3 2 37 0 0,-6 7-264 0 0,1 0 1 0 0,-1-1 0 0 0,0 1 0 0 0,0 0-1 0 0,1 0 1 0 0,-1 0 0 0 0,0 1 0 0 0,1-1-1 0 0,-1 0 1 0 0,0 0 0 0 0,0 1 0 0 0,1-1-1 0 0,-1 1 1 0 0,0-1 0 0 0,0 1 0 0 0,0-1-1 0 0,1 1 1 0 0,-1 0 0 0 0,0 0 0 0 0,2 1-1 0 0,19 21 803 0 0,68 108 1414 0 0,-65-90-1355 0 0,59 73-1 0 0,109 88 1256 0 0,-132-139-2194 0 0,-13-19 287 0 0,-33-32 143 0 0,0 1 1 0 0,-1 1-1 0 0,12 16 0 0 0,-22-27-386 0 0,-2 2 0 0 0,1-1 0 0 0,0 0 0 0 0,-1 0 0 0 0,0 1 0 0 0,3 8 0 0 0,-5-11 23 0 0,1 0 0 0 0,-1-1 0 0 0,0 1 0 0 0,1 0-1 0 0,-1 0 1 0 0,0-1 0 0 0,0 1 0 0 0,-1 0 0 0 0,1 0 0 0 0,0-1 0 0 0,0 1-1 0 0,-1 0 1 0 0,1 0 0 0 0,-1-1 0 0 0,0 1 0 0 0,1-1 0 0 0,-1 1 0 0 0,0 0-1 0 0,0-1 1 0 0,0 1 0 0 0,0-1 0 0 0,-2 2 0 0 0,-10 10 178 0 0,-2-1 0 0 0,0 0-1 0 0,0-1 1 0 0,-17 9 0 0 0,0 1-202 0 0,-119 71-18 0 0,61-38 0 0 0,69-41-559 0 0,1 1 1 0 0,0 0-1 0 0,2 2 1 0 0,-24 23-1 0 0,33-24-2332 0 0,9-14 906 0 0,3-2-51 0 0,13-2-11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0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0 343 13823 0 0,'0'0'315'0'0,"0"0"45"0"0,0 0 21 0 0,0 0-49 0 0,3-1-220 0 0,551-104 2262 0 0,-316 63-1256 0 0,232-22 899 0 0,-234 37-962 0 0,130-3 557 0 0,-360 29-1608 0 0,402-48 12 0 0,-289 26-80 0 0,-202 83-7852 0 0,21-5 3504 0 0,39-35 2876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320 147 11975 0 0,'53'-57'1302'0'0,"-37"40"-1292"0"0,-11 12-10 0 0,-1 0 0 0 0,1 0 0 0 0,-1 0 0 0 0,0-1 0 0 0,-1 1 0 0 0,1-1 0 0 0,2-7 0 0 0,-6 12 0 0 0,1 1 0 0 0,-1 0 0 0 0,0-1 0 0 0,0 0 0 0 0,1 1 0 0 0,-1-1 0 0 0,0 1 0 0 0,0-1 0 0 0,0 1 0 0 0,0-1 0 0 0,0 1 0 0 0,0-1 0 0 0,0 0 0 0 0,0 1 0 0 0,0-1 0 0 0,0 1 0 0 0,0-1 0 0 0,0 1 0 0 0,0-1 0 0 0,0 1 0 0 0,0-1 0 0 0,-1 0 0 0 0,1 1 0 0 0,0-1 0 0 0,0 1 0 0 0,-1-1 0 0 0,1 1 0 0 0,0-1 0 0 0,-1 1 0 0 0,1 0 0 0 0,0-1 0 0 0,-1 1 0 0 0,1-1 0 0 0,-1 1 0 0 0,1 0 0 0 0,-1-1 0 0 0,1 1 0 0 0,0 0 0 0 0,-1 0 0 0 0,0-1 0 0 0,1 1 0 0 0,-1 0 0 0 0,1 0 0 0 0,-1 0 0 0 0,1-1 0 0 0,-2 1 0 0 0,1 0 0 0 0,-2-1 68 0 0,1 1-1 0 0,-1 0 1 0 0,0 0-1 0 0,0 0 1 0 0,0 0-1 0 0,0 0 1 0 0,1 0-1 0 0,-1 1 1 0 0,0-1-1 0 0,0 1 1 0 0,0 0-1 0 0,1 0 1 0 0,-5 1-1 0 0,-33 20 863 0 0,10-2-767 0 0,1 2 0 0 0,1 1 0 0 0,-26 27 0 0 0,15-9 610 0 0,-42 57-1 0 0,70-83-734 0 0,0 0-1 0 0,-15 32 1 0 0,22-38 160 0 0,1-1 1 0 0,0 0-1 0 0,0 1 1 0 0,1 0-1 0 0,0 0 0 0 0,1-1 1 0 0,-1 1-1 0 0,1 10 1 0 0,1-16-173 0 0,0 1 0 0 0,0 0 1 0 0,1 0-1 0 0,-1-1 0 0 0,1 1 1 0 0,-1 0-1 0 0,1 0 0 0 0,2 3 0 0 0,-3-6 33 0 0,1 0-1 0 0,0 0 1 0 0,-1-1-1 0 0,1 1 1 0 0,0 0-1 0 0,0 0 0 0 0,0 0 1 0 0,0-1-1 0 0,-1 1 1 0 0,1 0-1 0 0,0-1 1 0 0,0 1-1 0 0,0-1 0 0 0,1 1 1 0 0,-1-1-1 0 0,0 0 1 0 0,0 1-1 0 0,0-1 1 0 0,0 0-1 0 0,0 0 1 0 0,0 0-1 0 0,1 0 0 0 0,-1 0 1 0 0,0 0-1 0 0,0 0 1 0 0,0 0-1 0 0,0 0 1 0 0,0 0-1 0 0,1-1 0 0 0,1 0 1 0 0,2 0-45 0 0,1 0 0 0 0,-1-1 0 0 0,0 0 1 0 0,0 0-1 0 0,1-1 0 0 0,-1 1 0 0 0,-1-1 0 0 0,1 0 1 0 0,0-1-1 0 0,-1 1 0 0 0,1-1 0 0 0,4-5 0 0 0,2-4-19 0 0,0-1-1 0 0,15-25 1 0 0,-15 21-688 0 0,16-19-1 0 0,-24 34 634 0 0,-1 1-1 0 0,1 0 0 0 0,-1-1 1 0 0,1 1-1 0 0,0 0 0 0 0,-1 0 1 0 0,1 1-1 0 0,0-1 0 0 0,4-1 1 0 0,21-12-14 0 0,-7 13-3342 0 0,-20 8 2904 0 0,-1-1 0 0 0,0 1 0 0 0,0 0 0 0 0,0 0 0 0 0,-1-1 0 0 0,0 1 0 0 0,-2 7 0 0 0,3-13 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0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 11975 0 0,'8'-4'1083'0'0,"0"1"-750"0"0,-6 2 419 0 0,8 30 2119 0 0,-8-14-2730 0 0,0 1 1 0 0,-2 0-1 0 0,-2 29 0 0 0,-11 47 972 0 0,7-57-547 0 0,-24 120-390 0 0,5-32-187 0 0,23-109-10 0 0,0-7-55 0 0,1 0 0 0 0,0 1 0 0 0,0-1 0 0 0,1 9 0 0 0,0-14-399 0 0,0-2-33 0 0,0 0-140 0 0,0 0-572 0 0,0 0-253 0 0,1-2-51 0 0,5-5-11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0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54 379 15663 0 0,'-2'-1'356'0'0,"-2"0"-217"0"0,0 0 0 0 0,0 0-1 0 0,0 0 1 0 0,0-1-1 0 0,1 0 1 0 0,-1 0 0 0 0,1 0-1 0 0,-5-3 1 0 0,7 4-105 0 0,0 0-1 0 0,0 1 1 0 0,0-1-1 0 0,0 0 1 0 0,0 0-1 0 0,0 0 1 0 0,0 0-1 0 0,1 0 1 0 0,-1 0-1 0 0,0 0 1 0 0,1 0-1 0 0,-1 0 1 0 0,0-1-1 0 0,1 1 1 0 0,0 0-1 0 0,-1 0 1 0 0,1-1-1 0 0,0 1 1 0 0,-1 0-1 0 0,1 0 1 0 0,0-1-1 0 0,0 1 1 0 0,0 0-1 0 0,0-1 1 0 0,0 1-1 0 0,1 0 1 0 0,-1 0-1 0 0,0-1 1 0 0,0 1-1 0 0,2-3 1 0 0,5-9 427 0 0,1 1-1 0 0,1-1 1 0 0,0 1-1 0 0,17-17 1 0 0,-16 18-207 0 0,11-9-107 0 0,1 0 0 0 0,1 2 0 0 0,39-25 0 0 0,-47 33-127 0 0,22-14-20 0 0,48-23 0 0 0,-63 36 0 0 0,0 2 0 0 0,1 0 0 0 0,42-9 0 0 0,-58 17 0 0 0,0 0 0 0 0,0 0 0 0 0,0 1 0 0 0,0 0 0 0 0,-1 0 0 0 0,1 0 0 0 0,0 1 0 0 0,0 0 0 0 0,0 1 0 0 0,-1-1 0 0 0,12 5 0 0 0,-14-4 0 0 0,0 0 0 0 0,0 0 0 0 0,0 0 0 0 0,-1 1 0 0 0,1 0 0 0 0,0-1 0 0 0,-1 1 0 0 0,0 0 0 0 0,0 1 0 0 0,0-1 0 0 0,0 0 0 0 0,0 1 0 0 0,-1 0 0 0 0,1 0 0 0 0,-1 0 0 0 0,0 0 0 0 0,-1 0 0 0 0,4 8 0 0 0,-3-1-3 0 0,0 0 1 0 0,0 0-1 0 0,-1 0 0 0 0,-1 0 0 0 0,1 0 1 0 0,-2 1-1 0 0,0-1 0 0 0,0 0 0 0 0,-1 0 0 0 0,0 0 1 0 0,-1 0-1 0 0,0-1 0 0 0,-10 21 0 0 0,7-18 47 0 0,-1 0 0 0 0,0 0 0 0 0,-1-1-1 0 0,-1 0 1 0 0,1 0 0 0 0,-2-1 0 0 0,0 0 0 0 0,0-1-1 0 0,-1 0 1 0 0,-14 10 0 0 0,6-8 290 0 0,0-1 1 0 0,0-1 0 0 0,-1-1-1 0 0,-34 11 1 0 0,-87 17-1988 0 0,126-34 1342 0 0,-1 0-208 0 0,-23 1-1 0 0,-7 2-3318 0 0,44-6 2314 0 0,2 0-11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0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19 13823 0 0,'0'0'630'0'0,"0"0"-13"0"0,0 0-184 0 0,-9-16 5046 0 0,7 15-5364 0 0,0 0 1 0 0,0 1 0 0 0,0 0-1 0 0,0-1 1 0 0,0 1 0 0 0,0 0-1 0 0,-1 0 1 0 0,1 0-1 0 0,0 1 1 0 0,0-1 0 0 0,0 0-1 0 0,0 1 1 0 0,0-1 0 0 0,0 1-1 0 0,-1 0 1 0 0,1 0-1 0 0,1 0 1 0 0,-1 0 0 0 0,0 0-1 0 0,0 0 1 0 0,0 0 0 0 0,1 1-1 0 0,-4 2 1 0 0,-4 4-229 0 0,1 1 0 0 0,0 0 0 0 0,-8 12 1 0 0,7-9 325 0 0,-9 11-213 0 0,2 0 0 0 0,0 2 0 0 0,2 0 0 0 0,-20 45 0 0 0,26-50 0 0 0,-3 7 0 0 0,-15 54 0 0 0,24-72 0 0 0,0 1 0 0 0,1-1 0 0 0,0 1 0 0 0,0-1 0 0 0,1 1 0 0 0,1 0 0 0 0,0 0 0 0 0,0-1 0 0 0,5 18 0 0 0,-2-14-12 0 0,0 0 0 0 0,1 0 0 0 0,1 0 0 0 0,0-1 0 0 0,0 0 0 0 0,2 0 0 0 0,10 14-1 0 0,-15-22-233 0 0,0 0 0 0 0,1-1 0 0 0,-1 1 0 0 0,1-1 0 0 0,-1 0 0 0 0,1 0 0 0 0,0 0 0 0 0,0-1 0 0 0,0 0-1 0 0,1 1 1 0 0,-1-1 0 0 0,0-1 0 0 0,1 1 0 0 0,0 0 0 0 0,-1-1 0 0 0,1 0 0 0 0,0 0 0 0 0,-1-1 0 0 0,1 1-1 0 0,0-1 1 0 0,0 0 0 0 0,0-1 0 0 0,-1 1 0 0 0,7-2 0 0 0,16-6-1289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0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15663 0 0,'0'0'719'0'0,"-1"1"-20"0"0,-2 6-530 0 0,0-1 0 0 0,0 1 1 0 0,1 0-1 0 0,0 0 1 0 0,0 0-1 0 0,0 1 1 0 0,1-1-1 0 0,0 0 1 0 0,1 1-1 0 0,0 11 1 0 0,2 11 1142 0 0,8 37 1 0 0,-9-57-1436 0 0,18 128 1587 0 0,-18-121-1162 0 0,0 26 0 0 0,-1 5-298 0 0,1-31-317 0 0,-3 28 1 0 0,0 3-4995 0 0,2-48-1177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0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9 276 13823 0 0,'-7'-9'315'0'0,"5"7"45"0"0,2 2 21 0 0,0 0-49 0 0,0-9-208 0 0,1 4 40 0 0,-1 0-1 0 0,1 0 0 0 0,0 0 1 0 0,1 0-1 0 0,-1 0 0 0 0,1 0 0 0 0,0 0 1 0 0,0 0-1 0 0,0 0 0 0 0,1 1 1 0 0,0-1-1 0 0,0 1 0 0 0,0 0 1 0 0,7-8-1 0 0,6-4 1039 0 0,0 1 1 0 0,24-16-1 0 0,-17 13-707 0 0,-13 10-345 0 0,-1 1-1 0 0,1 0 1 0 0,0 1 0 0 0,1 0-1 0 0,0 0 1 0 0,-1 1 0 0 0,15-5-1 0 0,103-23-1305 0 0,-110 30 1441 0 0,1 0 0 0 0,0 1 1 0 0,0 1-1 0 0,36 3 0 0 0,-48-1-270 0 0,0 0 0 0 0,-1 0 0 0 0,1 1 0 0 0,-1 0 0 0 0,1 0 0 0 0,-1 0 0 0 0,0 1 0 0 0,0 0 0 0 0,0 0 0 0 0,0 1 0 0 0,9 7 0 0 0,-12-8-16 0 0,0-1 0 0 0,-1 1 1 0 0,1 0-1 0 0,-1 0 0 0 0,0 1 1 0 0,1-1-1 0 0,-2 0 0 0 0,1 1 1 0 0,0-1-1 0 0,-1 1 0 0 0,1-1 1 0 0,-1 1-1 0 0,0 0 0 0 0,0 0 1 0 0,-1-1-1 0 0,1 1 0 0 0,-1 0 1 0 0,0 0-1 0 0,0 0 0 0 0,0 0 1 0 0,-1 6-1 0 0,0-3 1 0 0,0-1 0 0 0,-1 1 0 0 0,0-1 0 0 0,0 1 0 0 0,-1-1 0 0 0,1 0 0 0 0,-1 0 0 0 0,0 0 0 0 0,-1 0 0 0 0,0 0 0 0 0,0-1 0 0 0,0 0 0 0 0,0 0 0 0 0,-1 0 0 0 0,0 0 0 0 0,0-1 0 0 0,-8 6 0 0 0,-7 5 12 0 0,0-1 0 0 0,-1-1 0 0 0,-40 17 0 0 0,-72 20-1311 0 0,128-48 1166 0 0,-19 7-335 0 0,5-2-75 0 0,0-1 0 0 0,-1-1 0 0 0,-29 5 0 0 0,41-9 504 0 0,2 0-45 0 0,1 0 0 0 0,0-1 0 0 0,0 0 0 0 0,-9-1 1 0 0,12 1-405 0 0,2 0-22 0 0,0 0 68 0 0,0-1 437 0 0,1-1 1 0 0,-1 1-1 0 0,1-1 1 0 0,-1 1-1 0 0,1 0 1 0 0,-1-1 0 0 0,1 1-1 0 0,0 0 1 0 0,0-1-1 0 0,0 1 1 0 0,0 0-1 0 0,0 0 1 0 0,0 0 0 0 0,0 0-1 0 0,0 0 1 0 0,0 0-1 0 0,3-1 1 0 0,22-14 794 0 0,-4 7-488 0 0,-1 1 0 0 0,2 0 0 0 0,26-4 0 0 0,-38 10-312 0 0,0 0 0 0 0,0 1-1 0 0,0 0 1 0 0,0 1 0 0 0,0 0 0 0 0,1 1 0 0 0,-1 0-1 0 0,20 5 1 0 0,-20-2 10 0 0,-1 0 0 0 0,0 1 0 0 0,1 0 0 0 0,-2 0 0 0 0,1 1 0 0 0,-1 0 0 0 0,0 1 0 0 0,0 0 0 0 0,-1 1 0 0 0,0-1 0 0 0,0 2 0 0 0,8 10 0 0 0,15 15 724 0 0,-25-29-591 0 0,0 1-1 0 0,-1 0 1 0 0,1 0-1 0 0,-1 0 0 0 0,-1 0 1 0 0,1 1-1 0 0,-1 0 0 0 0,0 0 1 0 0,4 12-1 0 0,-7-17-98 0 0,0 0 0 0 0,-1 0 0 0 0,0-1 0 0 0,0 1 0 0 0,1 0 0 0 0,-1 0-1 0 0,0 0 1 0 0,0-1 0 0 0,0 1 0 0 0,-1 0 0 0 0,1 0 0 0 0,0-1 0 0 0,-1 1 0 0 0,1 0 0 0 0,-1 0 0 0 0,0-1-1 0 0,1 1 1 0 0,-1-1 0 0 0,0 1 0 0 0,0 0 0 0 0,0-1 0 0 0,0 0 0 0 0,-2 2 0 0 0,2 0 83 0 0,-4 2 32 0 0,0 0 1 0 0,0 0 0 0 0,0 0-1 0 0,-1-1 1 0 0,1 0 0 0 0,-1 0-1 0 0,-10 6 1 0 0,-48 18-305 0 0,30-15 230 0 0,-8 7-75 0 0,-39 15 0 0 0,60-29 0 0 0,1-1 0 0 0,-35 5 0 0 0,45-8 0 0 0,-4-3 0 0 0,11-2 0 0 0,2 2 0 0 0,-4-6 0 0 0,5 5-41 0 0,0 0 0 0 0,0 0-1 0 0,0 0 1 0 0,1 0 0 0 0,-1 0-1 0 0,1 0 1 0 0,0 0 0 0 0,0 0 0 0 0,-1 0-1 0 0,1 1 1 0 0,0-1 0 0 0,1 0-1 0 0,-1 0 1 0 0,1-1 0 0 0,1 0-270 0 0,0 0 1 0 0,-1 0-1 0 0,1 0 1 0 0,1 0-1 0 0,-1 0 0 0 0,5-2 1 0 0,14-8-3146 0 0,43-16 0 0 0,-34 17 1409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0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13823 0 0,'0'0'315'0'0,"0"2"45"0"0,-4 11-230 0 0,2-1-1 0 0,0 1 1 0 0,0 0 0 0 0,1 0 0 0 0,1 0-1 0 0,1 20 1 0 0,0-18-26 0 0,1-1-1 0 0,0 0 1 0 0,1 0 0 0 0,1 0 0 0 0,0-1 0 0 0,1 1-1 0 0,0-1 1 0 0,1 0 0 0 0,9 14 0 0 0,-5-12 29 0 0,0 0 0 0 0,1-1 0 0 0,1 0 0 0 0,1-1 0 0 0,0 0 0 0 0,25 19 0 0 0,-22-20-70 0 0,1-1 1 0 0,0-1-1 0 0,0 0 0 0 0,1-1 0 0 0,1-1 1 0 0,22 7-1 0 0,-41-15-59 0 0,43 13 1004 0 0,62 27 1 0 0,-100-37-874 0 0,0-1 0 0 0,0 1 0 0 0,0 0 1 0 0,-1 1-1 0 0,1-1 0 0 0,-1 1 0 0 0,0 0 0 0 0,0 0 0 0 0,7 8 0 0 0,-10-10-44 0 0,1 1-1 0 0,0 0 1 0 0,-1 0-1 0 0,0 0 1 0 0,1 0 0 0 0,-1 0-1 0 0,0 1 1 0 0,-1-1-1 0 0,1 0 1 0 0,-1 0 0 0 0,1 1-1 0 0,-1-1 1 0 0,0 0-1 0 0,0 0 1 0 0,0 1-1 0 0,-1-1 1 0 0,1 0 0 0 0,-2 4-1 0 0,-2 8 5 0 0,-1-1 0 0 0,-1 0 1 0 0,0 0-1 0 0,-1-1 0 0 0,0 0 0 0 0,-17 24 0 0 0,-65 65-196 0 0,74-86 144 0 0,-12 16-43 0 0,17-20 0 0 0,0-1 0 0 0,0 0 0 0 0,-13 11 0 0 0,-15 11 110 0 0,35-30-246 0 0,0 0 0 0 0,0 0-1 0 0,0 0 1 0 0,1 1 0 0 0,-1 0 0 0 0,1-1 0 0 0,0 1 0 0 0,0 0-1 0 0,-1 5 1 0 0,2-8-1300 0 0,1-1-78 0 0,0 0-20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1:1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5527 0 0,'0'0'423'0'0,"0"0"-104"0"0,0 0 594 0 0,0 0 287 0 0,0 0 59 0 0,0 0-110 0 0,0 0-506 0 0,0 0-218 0 0,1-3-45 0 0,4-6-138 0 0,-1 0 1 0 0,1 0-1 0 0,2-12 0 0 0,-6 18-30 0 0,6-7 496 0 0,6-13 804 0 0,-12 21-1302 0 0,-1 2-96 0 0,0 0-39 0 0,0 0-10 0 0,2 0-11 0 0,15-5-44 0 0,-1 6 14 0 0,-2 1 24 0 0,6-1-78 0 0,-16-2 1 0 0,5-1 119 0 0,98-3 2335 0 0,-3 0-1757 0 0,-87 5-645 0 0,-1 1-1 0 0,18 2 1 0 0,20 2-15 0 0,20-4 8 0 0,60-2 34 0 0,-102-1 105 0 0,-1-1-1 0 0,39-9 1 0 0,46-4 529 0 0,-63 10-418 0 0,-17 3-64 0 0,54 3 1 0 0,-35 1-76 0 0,51-3 168 0 0,74 1 57 0 0,-138 5-303 0 0,-20-2-7 0 0,38-1 0 0 0,-36-1 35 0 0,44 5 1 0 0,-41-2-68 0 0,29-1 1 0 0,75 2-11 0 0,-21 1 0 0 0,13-4 0 0 0,80-1 11 0 0,-161-3 51 0 0,43-8 0 0 0,-1-1 6 0 0,-29 6 24 0 0,67-18 0 0 0,-64 13-11 0 0,1 2 0 0 0,62 0 1 0 0,-34 3-62 0 0,107 5 33 0 0,-90 3 31 0 0,41 7 84 0 0,-20 0-25 0 0,-82-7-109 0 0,64-2 70 0 0,-9-2-59 0 0,5 0-15 0 0,-49-3-6 0 0,143-6 204 0 0,-51 2 38 0 0,-21 1-48 0 0,-15 8-83 0 0,89-6 143 0 0,-36 0-38 0 0,-23 1 3 0 0,66-2 83 0 0,-109 6-236 0 0,-53-4-75 0 0,-31 3-2 0 0,1 0 0 0 0,18 1-1 0 0,307 22 196 0 0,-195-9-144 0 0,-105-11-54 0 0,3 1-4 0 0,58-5 0 0 0,298-61 399 0 0,-382 61-384 0 0,140-14 119 0 0,-20 3-37 0 0,-19 0-67 0 0,132 0 0 0 0,-212 15-36 0 0,0 1 0 0 0,59 10 0 0 0,-73-9 8 0 0,1-1 0 0 0,42-2 0 0 0,15 0 21 0 0,10 1-20 0 0,-55-1 19 0 0,39 4-1 0 0,13-1 41 0 0,-28-3 32 0 0,84 3 207 0 0,-129-3-263 0 0,-1-2 0 0 0,0 1-1 0 0,14-5 1 0 0,27-2 74 0 0,124-13 139 0 0,-108 11-183 0 0,-44 8-74 0 0,35 1 0 0 0,17 0 0 0 0,160-17 0 0 0,-202 15 21 0 0,0-2 1 0 0,73-19-1 0 0,-55 7 0 0 0,1 3 1 0 0,112-15-1 0 0,-27 9 17 0 0,-30 3-12 0 0,-98 17-26 0 0,0-1 0 0 0,0 2 0 0 0,16 2 0 0 0,-18-2 0 0 0,0 1 0 0 0,0-2 0 0 0,0 0 0 0 0,22-2 0 0 0,-15-1 20 0 0,26 0 1 0 0,-2 1 2 0 0,-36 1-23 0 0,0-1 0 0 0,0 1 0 0 0,-1-1 0 0 0,7-2 0 0 0,-8 2 0 0 0,1 0 0 0 0,-1 0 0 0 0,1 1 0 0 0,-1 0 0 0 0,1 0 0 0 0,0 0 0 0 0,-1 1 0 0 0,7-1 0 0 0,22 4 0 0 0,58 11 0 0 0,-59-10-102 0 0,-27-4 73 0 0,0 0 0 0 0,-1 0 1 0 0,1 0-1 0 0,0 1 0 0 0,-1 0 0 0 0,1 0 0 0 0,-1 1 1 0 0,8 2-1 0 0,0 2-67 0 0,-9-4 39 0 0,1 0-1 0 0,-1 0 1 0 0,1 0-1 0 0,0-1 1 0 0,0 1-1 0 0,0-1 1 0 0,0 0-1 0 0,0 0 1 0 0,7 0-1 0 0,31 3-2214 0 0,-37-3-3841 0 0,7 5-2022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1:5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51 2415 0 0,'-2'1'108'0'0,"-9"6"-37"0"0,-1-1-1 0 0,1 0 0 0 0,-1-1 1 0 0,0-1-1 0 0,-13 4 0 0 0,11-4 244 0 0,1 1-1 0 0,-1 0 0 0 0,1 1 0 0 0,-16 9 0 0 0,-11 8 1511 0 0,39-23-1710 0 0,-1 1-1 0 0,1 0 0 0 0,-1-1 0 0 0,1 1 0 0 0,-1-1 0 0 0,1 0 1 0 0,-1 1-1 0 0,1-1 0 0 0,-3 0 0 0 0,-7 2 379 0 0,-36 9 2004 0 0,45-10-2042 0 0,-3 0-124 0 0,1 0 1 0 0,0 0 0 0 0,-1 0 0 0 0,-7 4-1 0 0,3-1-113 0 0,-13 7 363 0 0,21-10-292 0 0,-1-1-1 0 0,-46 12 2485 0 0,32-10-2034 0 0,13-2 156 0 0,10-2-621 0 0,-6 2-301 0 0,1-1 100 0 0,-2 1-68 0 0,1 0 1 0 0,-1 0-1 0 0,0 0 0 0 0,1 0 0 0 0,-1 0 0 0 0,0 0 0 0 0,1 0 1 0 0,-1-1-1 0 0,0 1 0 0 0,0 0 0 0 0,1 0 0 0 0,-1 0 0 0 0,0 0 0 0 0,1 0 1 0 0,-1 0-1 0 0,0-1 0 0 0,0 1 0 0 0,1 0 0 0 0,-1 0 0 0 0,0 0 1 0 0,0-1-1 0 0,0 1 0 0 0,1 0 0 0 0,-1-1 0 0 0,0 1 2 0 0,1-1 0 0 0,-1 1-1 0 0,1-1 1 0 0,-1 1-1 0 0,1-1 1 0 0,-1 1 0 0 0,1 0-1 0 0,-1-1 1 0 0,1 1 0 0 0,-1 0-1 0 0,1-1 1 0 0,-1 1 0 0 0,1 0-1 0 0,0 0 1 0 0,-1 0 0 0 0,2-1-1 0 0,16-4 156 0 0,16-3 190 0 0,-32 8-255 0 0,1-1 0 0 0,12-2-4 0 0,-3 0 3 0 0,-1 1 1 0 0,1 0-1 0 0,-1 0 0 0 0,1 2 1 0 0,12 0-1 0 0,7-2 23 0 0,-12 1-52 0 0,-6 0-32 0 0,-1-1-1 0 0,0 0 1 0 0,0 0-1 0 0,0-2 1 0 0,19-6-1 0 0,-15 4 9 0 0,-1 1-1 0 0,24-4 1 0 0,-12 5-15 0 0,62-6 226 0 0,-76 9-223 0 0,0 1-1 0 0,0 1 1 0 0,-1 0 0 0 0,1 1-1 0 0,13 3 1 0 0,-9-1-1 0 0,1-1 0 0 0,20 0 0 0 0,5 1 23 0 0,-30-3-24 0 0,-1 0 0 0 0,1-2 0 0 0,24-3 0 0 0,3 0 37 0 0,-30 3-45 0 0,-1 0 1 0 0,0-1-1 0 0,-1-1 0 0 0,18-6 1 0 0,10-3 28 0 0,20-4 39 0 0,-35 9-75 0 0,1 1 0 0 0,37-6 1 0 0,-20 8 0 0 0,-17 0-6 0 0,0 2 0 0 0,0 0-1 0 0,1 2 1 0 0,40 4 0 0 0,10 3-8 0 0,-13-2 0 0 0,-26-2 0 0 0,-1-2 0 0 0,62-5 0 0 0,-69 0 78 0 0,40-10-1 0 0,-41 7 12 0 0,45-5 0 0 0,-11 3-40 0 0,-39 6-37 0 0,0 0 0 0 0,23 0 1 0 0,-7 2 34 0 0,90 5-41 0 0,-15 17-6 0 0,-63-15 0 0 0,-15-2 0 0 0,131 8 0 0 0,-75-8 0 0 0,-23-5 0 0 0,-49-1 0 0 0,-1 2 0 0 0,1 0 0 0 0,20 3 0 0 0,1 2-2 0 0,72-2-1 0 0,-10-1 61 0 0,-73-1-52 0 0,33-4 0 0 0,16 0-7 0 0,38 1 41 0 0,-81-1-18 0 0,0 2 0 0 0,0 2 0 0 0,59 8 0 0 0,150 37-22 0 0,-111-18 0 0 0,-117-26 0 0 0,-1 0 0 0 0,1-1 0 0 0,27-1 0 0 0,1 0 0 0 0,43 0 0 0 0,-49-2 20 0 0,-22 1-5 0 0,1 1-1 0 0,16 1 1 0 0,123 8 49 0 0,40 4 139 0 0,-179-13-149 0 0,0 1 0 0 0,0 0-1 0 0,0 1 1 0 0,14 4 0 0 0,-18-4-2 0 0,-1-1-1 0 0,1 0 1 0 0,-1-1 0 0 0,1 0-1 0 0,17-3 1 0 0,23 0 142 0 0,114-2 200 0 0,-73 0-345 0 0,-53 2-24 0 0,-21 1-11 0 0,32 2 0 0 0,-12 2 5 0 0,-12-1 18 0 0,-1 1-1 0 0,39 8 0 0 0,65 19-124 0 0,-89-19 88 0 0,-26-5 3 0 0,1-2-1 0 0,-1 0 1 0 0,20 1 0 0 0,6-4 177 0 0,78-11 0 0 0,-24 1 33 0 0,0-3-164 0 0,-64 8-39 0 0,1 1 1 0 0,51 1-1 0 0,-66 3-10 0 0,22-3 0 0 0,-3 0 0 0 0,-1-1 0 0 0,-26 3 0 0 0,0 0 0 0 0,0 0 0 0 0,0 0 0 0 0,14 2 0 0 0,111 17 0 0 0,-90-16 0 0 0,-28-1 0 0 0,28 3 0 0 0,-14 0 0 0 0,0-2 0 0 0,0 0 0 0 0,0-2 0 0 0,48-7 0 0 0,58-17-6 0 0,-36 5 76 0 0,-41 8 9 0 0,39-4-30 0 0,-82 13-46 0 0,1 2-1 0 0,-1 0 0 0 0,1 0 0 0 0,20 5 0 0 0,87 7 217 0 0,-51-6 63 0 0,-26 3-114 0 0,-38-6-141 0 0,1-1 0 0 0,-1-1-1 0 0,1 1 1 0 0,-1-1 0 0 0,1-1-1 0 0,0 1 1 0 0,13-3-1 0 0,-15 2-12 0 0,0-1-1 0 0,-1 1 0 0 0,1 0 1 0 0,0 1-1 0 0,8 1 0 0 0,-7-1 0 0 0,0 0 0 0 0,0-1-1 0 0,12 0 1 0 0,24 3-13 0 0,-26-3 2 0 0,-1 1 0 0 0,1 1-1 0 0,0 0 1 0 0,0 2 0 0 0,21 6 0 0 0,-20-4 44 0 0,-14-5-38 0 0,1 1-1 0 0,-1 0 1 0 0,1-1-1 0 0,0 0 0 0 0,-1 0 1 0 0,1-1-1 0 0,0 0 1 0 0,10-1-1 0 0,12-2 48 0 0,0 2 0 0 0,51 2 0 0 0,-66 0-52 0 0,89-4 121 0 0,-16 7-69 0 0,25-1 26 0 0,-96-4-80 0 0,13 0 36 0 0,40 2 0 0 0,-61-1-27 0 0,0 0 1 0 0,-1 0 0 0 0,1-1-1 0 0,7-1 1 0 0,13-2 1 0 0,-5 3 37 0 0,-14 0-33 0 0,-1 1 0 0 0,0-1 0 0 0,0 1 0 0 0,0 1 0 0 0,0-1 0 0 0,1 1 0 0 0,-1 0 0 0 0,8 3 0 0 0,-5-2 14 0 0,-1-1 0 0 0,14 1 0 0 0,7 0 30 0 0,135 41 121 0 0,-161-42-181 0 0,4 1 0 0 0,-1-1 0 0 0,1 0 0 0 0,0 0-1 0 0,12-1 1 0 0,10 1 12 0 0,-14 1 7 0 0,-1 0 0 0 0,1-2 0 0 0,0 0 0 0 0,-1 0 0 0 0,1-2 0 0 0,-1 0-1 0 0,1-1 1 0 0,21-6 0 0 0,37-6 56 0 0,-64 13-61 0 0,-1 1 1 0 0,0 0-1 0 0,10 0 0 0 0,-9 0 11 0 0,0 1-1 0 0,15-4 1 0 0,-7 0 10 0 0,1 2 0 0 0,-1 1 1 0 0,0 0-1 0 0,0 1 0 0 0,28 4 0 0 0,23 0 82 0 0,-44-3-49 0 0,-1 1 0 0 0,0 1 0 0 0,28 8 0 0 0,-35-7-42 0 0,-13-3-14 0 0,17 0-13 0 0,36 1 1 0 0,-33-1 0 0 0,0 0 0 0 0,1-2 0 0 0,29-4 0 0 0,-32 2 0 0 0,-15 3 0 0 0,0-1 0 0 0,0 0 0 0 0,8-3 0 0 0,-7 2 0 0 0,0 0 0 0 0,-1 1 0 0 0,1 0 0 0 0,14 0 0 0 0,-13 1 0 0 0,0-1 0 0 0,0 0 0 0 0,11-2 0 0 0,58-13 30 0 0,-40 9-7 0 0,-28 6-19 0 0,1 0-1 0 0,-1 1 0 0 0,15 1 0 0 0,1 0-5 0 0,63 5 2 0 0,-57-2 0 0 0,40-2 0 0 0,-49-1 0 0 0,0 0 0 0 0,38 8 0 0 0,-41-5 0 0 0,1-1 0 0 0,-1-1 0 0 0,37-1 0 0 0,9-4 21 0 0,31-4 33 0 0,-33 4 46 0 0,-44 3-59 0 0,37-5-1 0 0,235-51 88 0 0,-276 53-135 0 0,13-3 31 0 0,0 2-1 0 0,41-2 1 0 0,-44 4-7 0 0,-17 2-5 0 0,-1-1-1 0 0,1 1 1 0 0,15 3 0 0 0,-18-2-12 0 0,9 2 11 0 0,1 0 0 0 0,-1-1-1 0 0,0-1 1 0 0,27-1-1 0 0,59-2 124 0 0,1-1 111 0 0,-1-8-61 0 0,-60 4-175 0 0,-7 1 19 0 0,66-4-1 0 0,-42 13-27 0 0,-50-2 0 0 0,0 0 0 0 0,1-1 0 0 0,14-1 0 0 0,21-1 0 0 0,-36 1 0 0 0,0 1 0 0 0,0-1 0 0 0,0 1 0 0 0,-1 1 0 0 0,1-1 0 0 0,9 3 0 0 0,11 1 0 0 0,0 0 0 0 0,0-2 0 0 0,41-1 0 0 0,-40-2 0 0 0,130-7 80 0 0,-73 4-80 0 0,20 3 0 0 0,-49 2 0 0 0,-46 0 0 0 0,0 0 0 0 0,19 4 0 0 0,-19-3 0 0 0,1 0 0 0 0,19 1 0 0 0,5-2 0 0 0,-21 0 0 0 0,-1 0 0 0 0,25-3 0 0 0,-18 0 0 0 0,1 1 0 0 0,29 2 0 0 0,-6 0 0 0 0,24 0 0 0 0,42 0 0 0 0,-80-2 0 0 0,-1 2 0 0 0,1 1 0 0 0,37 8 0 0 0,-55-9 20 0 0,1 0-1 0 0,-1 0 0 0 0,18-2 1 0 0,-14 0 16 0 0,23 2-1 0 0,12 5 70 0 0,-20-1-104 0 0,1-2-1 0 0,35-1 1 0 0,-22-2 49 0 0,-26 0-43 0 0,23-1 0 0 0,44-3 4 0 0,-47-1 31 0 0,-1 1 1 0 0,1 3 0 0 0,72 5-1 0 0,-8 3-30 0 0,-13-1-13 0 0,-13 8 24 0 0,-58-9-13 0 0,1-1 0 0 0,0-1 1 0 0,34 1-1 0 0,7-6-10 0 0,51-1 0 0 0,-19 4 0 0 0,24-14 64 0 0,-43 9-64 0 0,3 4 0 0 0,6 1 0 0 0,204-27 64 0 0,-118 17-64 0 0,-141 8 0 0 0,-1 2 0 0 0,51 6 0 0 0,-49-2 0 0 0,1-3 0 0 0,32 0 0 0 0,-37-4 0 0 0,37 3 0 0 0,-46-1 0 0 0,115-19 0 0 0,-36 13 0 0 0,-38 7 0 0 0,-52-1 0 0 0,18-3 0 0 0,1 1 0 0 0,-1 1 0 0 0,1 2 0 0 0,36 4 0 0 0,-19 4-4 0 0,1-3 0 0 0,63 2 0 0 0,-85-7-33 0 0,25 4-1 0 0,-24-2 10 0 0,24 1-1 0 0,-23-4 29 0 0,-5 0 0 0 0,0 0 0 0 0,0-1 0 0 0,29-5 0 0 0,-20 1 29 0 0,36-2 0 0 0,-42 5-23 0 0,-9 1-6 0 0,0 2 0 0 0,0-1 0 0 0,15 3 0 0 0,20 2 0 0 0,-6-7 1 0 0,-24 1 12 0 0,0 1 0 0 0,0 1 0 0 0,22 3 0 0 0,-20-1-9 0 0,-1 0-1 0 0,29 0 1 0 0,-20-3-4 0 0,1 0 0 0 0,-20-1 0 0 0,26 2 0 0 0,-11 1-18 0 0,-4 1-28 0 0,-14-3-7 0 0,0-2 51 0 0,-1 1 0 0 0,1 0 0 0 0,-1 1 1 0 0,1-1-1 0 0,0 1 0 0 0,5 0 0 0 0,0 0 4 0 0,11 0-2 0 0,-16 2 0 0 0,0 1 0 0 0,-1-2 0 0 0,19 1 0 0 0,25 1 0 0 0,-44-2-6 0 0,-3-1 1 0 0,1 0 0 0 0,-1 0 0 0 0,0 1 0 0 0,1-1 1 0 0,-1 0-1 0 0,0 0 0 0 0,1-1 0 0 0,-1 1 0 0 0,1 0 1 0 0,-1 0-1 0 0,2-1 0 0 0,6 1-59 0 0,7 4-3 0 0,-14-3-10 0 0,0-1 10 0 0,53 11-378 0 0,-23-7 285 0 0,-29-3 45 0 0,0-1 1 0 0,0 0-1 0 0,0-1 0 0 0,0 1 1 0 0,0 0-1 0 0,0-1 0 0 0,0 0 1 0 0,0 0-1 0 0,0 0 0 0 0,0 0 1 0 0,3-1-1 0 0,-5 1-348 0 0,-1 1-733 0 0,0 0-321 0 0,0 0-67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11975 0 0,'0'0'267'0'0,"0"0"42"0"0,2 0 17 0 0,1-1-206 0 0,2 0 24 0 0,10-1 925 0 0,-17 15-117 0 0,-6 25-875 0 0,3-17 416 0 0,2 0-1 0 0,0 0 1 0 0,-1 21 0 0 0,6-5-172 0 0,1-1 0 0 0,1 1 0 0 0,2-1 0 0 0,13 42 0 0 0,-10-39 7 0 0,8 75 1 0 0,-10 42-378 0 0,-7-114 49 0 0,-2-1 0 0 0,-11 57 0 0 0,13-97-119 0 0,-2 14 236 0 0,2-8-2624 0 0,0-7-3632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111 506 6447 0 0,'-9'3'56'0'0,"0"1"0"0"0,0 0 0 0 0,1 1 0 0 0,-1 0 0 0 0,1 0 0 0 0,1 1 0 0 0,-1 0 0 0 0,1 0 0 0 0,0 1 0 0 0,0-1 0 0 0,-10 15 0 0 0,13-15 87 0 0,3-5 593 0 0,1-1 237 0 0,1-1 41 0 0,5-5-242 0 0,0 0 0 0 0,-1 0 0 0 0,0 0 0 0 0,6-10 1 0 0,8-10 1080 0 0,-9 12-1259 0 0,-1 0 0 0 0,12-22-1 0 0,-14 24-326 0 0,0-1 0 0 0,0 2 0 0 0,1-1 0 0 0,16-17 0 0 0,33-26 37 0 0,100-74 0 0 0,-93 84-962 0 0,2 2-1 0 0,76-36 0 0 0,-131 74 731 0 0,1 0 0 0 0,0 0-1 0 0,0 1 1 0 0,0 1 0 0 0,0 0-1 0 0,1 0 1 0 0,0 2 0 0 0,-1-1-1 0 0,1 2 1 0 0,0-1 0 0 0,15 3-1 0 0,-23-1 7 0 0,1 1 1 0 0,0 0-1 0 0,-1 1 0 0 0,1-1 0 0 0,-1 1 0 0 0,0 0 0 0 0,1 0 1 0 0,-1 1-1 0 0,-1-1 0 0 0,1 1 0 0 0,-1 0 0 0 0,1 0 0 0 0,-1 1 1 0 0,7 9-1 0 0,-6-7-83 0 0,-1 0-1 0 0,1 0 1 0 0,-1 1 0 0 0,0-1 0 0 0,-1 1 0 0 0,0 0 0 0 0,0 0 0 0 0,-1 0-1 0 0,0 1 1 0 0,1 9 0 0 0,-3-12 5 0 0,0 1 0 0 0,-1 0 0 0 0,0 0 0 0 0,0-1 0 0 0,0 1 0 0 0,-1-1 0 0 0,0 1 0 0 0,0-1 0 0 0,-1 0 0 0 0,0 0 0 0 0,0 0 0 0 0,-4 6 0 0 0,-7 9 0 0 0,-31 36 0 0 0,19-30 0 0 0,-54 47 0 0 0,-39 15 0 0 0,66-54 0 0 0,-61 29 0 0 0,63-37 0 0 0,11-4-401 0 0,35-19-65 0 0,5-4 407 0 0,0 0 0 0 0,0 0-1 0 0,0 0 1 0 0,0 0 0 0 0,0 0-1 0 0,0 0 1 0 0,0 0 0 0 0,0 0 0 0 0,0 0-1 0 0,0 0 1 0 0,0 0 0 0 0,0 0-1 0 0,0 0 1 0 0,0 0 0 0 0,0 1-1 0 0,0-1 1 0 0,0 0 0 0 0,0 0 0 0 0,0 0-1 0 0,0 0 1 0 0,0 0 0 0 0,0 0-1 0 0,0 0 1 0 0,0 0 0 0 0,0 0-1 0 0,0 0 1 0 0,0 0 0 0 0,0 0 0 0 0,0 0-1 0 0,0 0 1 0 0,0 0 0 0 0,0 0-1 0 0,0 0 1 0 0,0 0 0 0 0,0 0-1 0 0,0 0 1 0 0,0 0 0 0 0,0 1 0 0 0,0-1-1 0 0,0 0 1 0 0,0 0 0 0 0,0 0-1 0 0,1 0 1 0 0,-1 0 0 0 0,0 0 0 0 0,0 0-1 0 0,0 0 1 0 0,0 0 0 0 0,0 0-1 0 0,0 0 1 0 0,0 0 0 0 0,0 0-1 0 0,0 0 1 0 0,0 0 0 0 0,0 0 0 0 0,0 0-1 0 0,0 0 1 0 0,0 0 0 0 0,0 0-1 0 0,0 0 1 0 0,0 0 0 0 0,0 0-1 0 0,1 0 1 0 0,-1 0 0 0 0,0 0 0 0 0,0-1-1 0 0,19-7-964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57 571 13823 0 0,'0'0'315'0'0,"1"1"45"0"0,4 5-151 0 0,0-1 1 0 0,1-1-1 0 0,11 8 0 0 0,-9-8-138 0 0,-6-4 294 0 0,-2 0 122 0 0,2 0 153 0 0,-2 1-621 0 0,1-1 0 0 0,-1 0 0 0 0,0 0 1 0 0,1 0-1 0 0,-1 0 0 0 0,0 0 0 0 0,1 1 1 0 0,-1-1-1 0 0,1 0 0 0 0,-1 0 0 0 0,0 0 0 0 0,1 0 1 0 0,-1 0-1 0 0,1 0 0 0 0,-1-1 0 0 0,0 1 1 0 0,1 0-1 0 0,-1 0 0 0 0,0 0 0 0 0,1 0 1 0 0,-1 0-1 0 0,1 0 0 0 0,-1-1 0 0 0,1-2-17 0 0,0 0 0 0 0,0 0 0 0 0,-1 0 0 0 0,1 0 0 0 0,-1 0 0 0 0,0-1 0 0 0,0 1 0 0 0,0 0 0 0 0,-1-6 0 0 0,0 2-3 0 0,-1 0 0 0 0,-1-1 0 0 0,-4-8 0 0 0,-19-43 192 0 0,-28-71 929 0 0,49 114-1015 0 0,1-1 0 0 0,0 0 1 0 0,1 0-1 0 0,0 0 0 0 0,2-1 1 0 0,0-18-1 0 0,1 30-105 0 0,1 0 0 0 0,0 0 0 0 0,0 0 0 0 0,0 0 0 0 0,1 1 0 0 0,-1-1 0 0 0,2 0 0 0 0,-1 1 0 0 0,0-1 0 0 0,1 1 0 0 0,6-9 0 0 0,-3 7 0 0 0,-1 0 0 0 0,1 1 0 0 0,1 0 0 0 0,-1 0 0 0 0,1 0 0 0 0,0 1 0 0 0,10-6 0 0 0,2 1 0 0 0,1 1 0 0 0,0 1 0 0 0,0 0 0 0 0,1 1 0 0 0,35-6 0 0 0,45-1 0 0 0,-84 13 0 0 0,-1 1 0 0 0,1 1 0 0 0,-1 0 0 0 0,19 3 0 0 0,-31-3 0 0 0,0 0 0 0 0,0 0 0 0 0,0 0 0 0 0,-1 1 0 0 0,1-1 0 0 0,0 1 0 0 0,-1 0 0 0 0,1 0 0 0 0,-1 0 0 0 0,1 1 0 0 0,-1-1 0 0 0,0 1 0 0 0,0 0 0 0 0,0-1 0 0 0,-1 1 0 0 0,1 1 0 0 0,-1-1 0 0 0,1 0 0 0 0,-1 1 0 0 0,0-1 0 0 0,0 1 0 0 0,-1-1 0 0 0,1 1 0 0 0,-1 0 0 0 0,1 0 0 0 0,-1 0 0 0 0,-1 0 0 0 0,2 6 0 0 0,-1 1-19 0 0,0-1-1 0 0,-1 0 1 0 0,0 0-1 0 0,-1 1 1 0 0,0-1-1 0 0,0 0 0 0 0,-1 0 1 0 0,-3 11-1 0 0,0-6 251 0 0,-1 0 0 0 0,0-1-1 0 0,-1 0 1 0 0,-15 23-1 0 0,-2-5-564 0 0,-1-1 0 0 0,-1-1-1 0 0,-39 33 1 0 0,54-52-519 0 0,-1-1 0 0 0,-19 13-1 0 0,30-22-647 0 0,1-1-3958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16 13823 0 0,'0'0'315'0'0,"0"0"45"0"0,0 0 21 0 0,1-1-49 0 0,0-2-250 0 0,9-9 1392 0 0,-11 13-1478 0 0,-1 1 0 0 0,0-1 0 0 0,0 0-1 0 0,0-1 1 0 0,0 1 0 0 0,0 0 0 0 0,0-1 0 0 0,-3 2-1 0 0,-3 0-234 0 0,-32 15-26 0 0,1 2 0 0 0,1 2 0 0 0,-41 29-1 0 0,47-29 220 0 0,15-9 95 0 0,0 1-1 0 0,1 1 1 0 0,0 0-1 0 0,-18 23 0 0 0,-50 70 438 0 0,58-73-338 0 0,13-16-50 0 0,1 0-1 0 0,0 0 1 0 0,1 1 0 0 0,1 0-1 0 0,1 1 1 0 0,-9 30-1 0 0,15-42-63 0 0,1 0 0 0 0,1 1 0 0 0,0-1 0 0 0,0 1 0 0 0,1-1 0 0 0,0 1 0 0 0,0-1 0 0 0,3 12 0 0 0,-2-13-24 0 0,1-1 1 0 0,0 0 0 0 0,0 1-1 0 0,0-1 1 0 0,1 0-1 0 0,0 0 1 0 0,1 0 0 0 0,-1-1-1 0 0,1 1 1 0 0,0-1 0 0 0,9 9-1 0 0,-8-9-178 0 0,1 0 0 0 0,-1 0 0 0 0,1-1 0 0 0,0 0 0 0 0,0 0 0 0 0,1-1 0 0 0,-1 0 0 0 0,1 0 0 0 0,0 0 0 0 0,-1-1 0 0 0,1 0 0 0 0,0 0 0 0 0,0-1 0 0 0,1 0 0 0 0,7 1 0 0 0,38 0-1346 0 0,-5-1-20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46 747 11975 0 0,'0'0'267'0'0,"0"0"42"0"0,0 2 17 0 0,0 1-240 0 0,-1 0 1 0 0,0 1 0 0 0,0-1-1 0 0,0 0 1 0 0,-1 1 0 0 0,1-1-1 0 0,-1 0 1 0 0,0 0-1 0 0,1 0 1 0 0,-1-1 0 0 0,-1 1-1 0 0,1 0 1 0 0,0-1 0 0 0,-6 5-1 0 0,-8 11 1481 0 0,15-16-1055 0 0,1-2 0 0 0,0 0 0 0 0,0 0 0 0 0,0 0 0 0 0,0 0 0 0 0,0 0 0 0 0,0 0 0 0 0,1-13 512 0 0,0 6-913 0 0,1-1-1 0 0,0 1 1 0 0,1 0 0 0 0,-1 0-1 0 0,7-12 1 0 0,23-33-218 0 0,-19 33 158 0 0,81-130-51 0 0,-35 58 0 0 0,3-3 0 0 0,-2-20 0 0 0,2-4 0 0 0,-42 79 0 0 0,-15 27 0 0 0,15-23 0 0 0,-18 32 0 0 0,-1 1 0 0 0,1 0 0 0 0,0 0 0 0 0,0 0 0 0 0,1 0 0 0 0,-1 1 0 0 0,0-1 0 0 0,0 1 0 0 0,1-1 0 0 0,-1 1 0 0 0,1 0 0 0 0,-1 0 0 0 0,4-1 0 0 0,-4 1 0 0 0,-1 1 0 0 0,1 0 0 0 0,-1-1 0 0 0,1 1 0 0 0,-1 0 0 0 0,1 0 0 0 0,-1 0 0 0 0,1 0 0 0 0,-1 0 0 0 0,1 0 0 0 0,-1 0 0 0 0,1 1 0 0 0,-1-1 0 0 0,1 1 0 0 0,-1-1 0 0 0,1 1 0 0 0,-1-1 0 0 0,0 1 0 0 0,1 0 0 0 0,-1-1 0 0 0,0 1 0 0 0,1 0 0 0 0,-1 0 0 0 0,0 0 0 0 0,1 2 0 0 0,3 4 0 0 0,0 0 0 0 0,0 1 0 0 0,-1-1 0 0 0,0 1 0 0 0,-1 0 0 0 0,0 1 0 0 0,0-1 0 0 0,2 11 0 0 0,0 6 0 0 0,3 42 0 0 0,-4 75 0 0 0,-4-85 0 0 0,2 1 0 0 0,13 73 0 0 0,-13-121 0 0 0,0 0 0 0 0,1-1 0 0 0,-1 0 0 0 0,2 1 0 0 0,0-1 0 0 0,0 0 0 0 0,0-1 0 0 0,1 1 0 0 0,0-1 0 0 0,1 0 0 0 0,0 0 0 0 0,0 0 0 0 0,1-1 0 0 0,9 8 0 0 0,-10-11 0 0 0,-3-2 0 0 0,-1 0 0 0 0,0-1 0 0 0,0 1 0 0 0,0 0 0 0 0,0 0 0 0 0,-1 0 0 0 0,4 5 0 0 0,0 0-64 0 0,-5-6-273 0 0,0-1-138 0 0,0 0-33 0 0,18 14-100 0 0,-17-13 519 0 0,-1 0 0 0 0,1 0 0 0 0,0 0 0 0 0,0 0 0 0 0,0-1 1 0 0,0 1-1 0 0,0 0 0 0 0,0-1 0 0 0,0 1 0 0 0,0 0 0 0 0,1-1 0 0 0,-1 0 0 0 0,0 1 0 0 0,0-1 0 0 0,0 0 0 0 0,1 1 0 0 0,-1-1 0 0 0,0 0 0 0 0,0 0 0 0 0,3 0 0 0 0,1 0-779 0 0,4 1-1437 0 0,-7 0-3150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69 13823 0 0,'0'0'315'0'0,"-2"1"45"0"0,-1 0-266 0 0,0 0-1 0 0,-1 0 1 0 0,1 0-1 0 0,0 1 1 0 0,-5 3 0 0 0,-14 5 181 0 0,13-6-275 0 0,1 0 0 0 0,-1 0 0 0 0,1 1 0 0 0,-10 7 0 0 0,14-9 0 0 0,4-4 0 0 0,0 1 0 0 0,0 0-1 0 0,0 0 1 0 0,0 0 0 0 0,0 0 0 0 0,1 0-1 0 0,-1 0 1 0 0,0 0 0 0 0,0 0-1 0 0,0 0 1 0 0,0 1 0 0 0,0-1-1 0 0,0 0 1 0 0,0 0 0 0 0,1 0 0 0 0,-1 0-1 0 0,0 0 1 0 0,0 0 0 0 0,0 0-1 0 0,0 0 1 0 0,0 0 0 0 0,0 0 0 0 0,0 0-1 0 0,0 0 1 0 0,1 0 0 0 0,-1 0-1 0 0,0 1 1 0 0,0-1 0 0 0,0 0 0 0 0,0 0-1 0 0,0 0 1 0 0,0 0 0 0 0,0 0-1 0 0,0 0 1 0 0,0 0 0 0 0,0 0 0 0 0,0 1-1 0 0,0-1 1 0 0,0 0 0 0 0,0 0-1 0 0,0 0 1 0 0,0 0 0 0 0,0 0 0 0 0,0 0-1 0 0,0 1 1 0 0,0-1 0 0 0,0 0-1 0 0,0 0 1 0 0,0 0 0 0 0,0 0-1 0 0,0 0 1 0 0,0 0 0 0 0,0 0 0 0 0,0 0-1 0 0,0 1 1 0 0,0-1 0 0 0,0 0-1 0 0,-1 0 1 0 0,1 0 0 0 0,0 0 0 0 0,11 1 88 0 0,202-25 2714 0 0,-2-15-503 0 0,-178 32-1943 0 0,-6 1-515 0 0,33-12-1 0 0,-5-5-2798 0 0,-32 12-3525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0,2 0-49 0 0,54 16-164 0 0,-30-9 271 0 0,41 17 1 0 0,-30-8 34 0 0,170 86 172 0 0,-186-88-530 0 0,1 0 0 0 0,-2 1 0 0 0,0 1 0 0 0,-1 1 0 0 0,-1 1 0 0 0,0 0 0 0 0,15 22 0 0 0,-11-9 8 0 0,-1 1 0 0 0,-2 1 0 0 0,-1 0 0 0 0,-1 2 1 0 0,-3 0-1 0 0,0 0 0 0 0,-2 1 0 0 0,9 52 0 0 0,-17-62-124 0 0,-2 1 0 0 0,0-1 0 0 0,-2 1 0 0 0,-1 0 0 0 0,-6 37 0 0 0,0-30 0 0 0,0 0 0 0 0,-2-1 0 0 0,-24 56 0 0 0,18-56-175 0 0,-1-1 0 0 0,-2 0 0 0 0,-2-1-1 0 0,-22 27 1 0 0,4-4-1901 0 0,9-13-2884 0 0,28-40 3936 0 0,1-1 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2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0,'0'0'191'0'0,"0"0"26"0"0,0 0 9 0 0,2 1-34 0 0,10 3 106 0 0,0-1 1 0 0,-1-1 0 0 0,1 0-1 0 0,0 0 1 0 0,0-2 0 0 0,16 1-1 0 0,-23-1-1 0 0,0 1-1 0 0,0 0 0 0 0,0 0 0 0 0,-1 0 0 0 0,1 1 0 0 0,-1-1 1 0 0,1 1-1 0 0,-1 1 0 0 0,1-1 0 0 0,-1 0 0 0 0,0 1 1 0 0,6 5-1 0 0,-6-5-101 0 0,0 1 1 0 0,1 0-1 0 0,-1 0 0 0 0,-1 0 1 0 0,1 0-1 0 0,-1 1 1 0 0,0 0-1 0 0,0-1 0 0 0,0 1 1 0 0,4 9-1 0 0,-2 5-95 0 0,-1 0 1 0 0,0 0-1 0 0,-2 0 0 0 0,0 1 0 0 0,-1 28 1 0 0,-14 98 1367 0 0,11-129-1334 0 0,-16 88-116 0 0,10-66-19 0 0,-6 66 0 0 0,14-101-7 0 0,0 1 0 0 0,0-1 0 0 0,0 1 0 0 0,1-1 0 0 0,-1 1 0 0 0,1-1 0 0 0,2 6 0 0 0,-3-8-329 0 0,11-2-1771 0 0,1-2-4031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2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95 446 10135 0 0,'0'0'231'0'0,"0"0"29"0"0,0 0 19 0 0,-1 1-41 0 0,-21 18-112 0 0,21-18 267 0 0,1-1 106 0 0,0 0 11 0 0,0 0 2 0 0,0 0 0 0 0,0 0 0 0 0,0 0 0 0 0,0 0 0 0 0,0 0 0 0 0,-2-1-341 0 0,-1 0 0 0 0,2 0-1 0 0,-1-1 1 0 0,0 1 0 0 0,0 0 0 0 0,0-1-1 0 0,1 0 1 0 0,-1 1 0 0 0,0-1-1 0 0,1 0 1 0 0,0 0 0 0 0,-1 0 0 0 0,-1-3-1 0 0,2 3 0 0 0,-5-8-84 0 0,0 0 1 0 0,1 0-1 0 0,0 0 0 0 0,1-1 0 0 0,0 0 0 0 0,1 0 0 0 0,0 0 0 0 0,0 0 1 0 0,1 0-1 0 0,1-1 0 0 0,0 1 0 0 0,1-21 0 0 0,1 26 14 0 0,0 0 1 0 0,1 0-1 0 0,0 0 0 0 0,0 0 0 0 0,0 0 0 0 0,1 0 1 0 0,0 1-1 0 0,0-1 0 0 0,0 1 0 0 0,7-8 1 0 0,-1 2 26 0 0,0 0 1 0 0,1 1 0 0 0,18-14 0 0 0,2 0-421 0 0,2 1 1 0 0,34-18 0 0 0,-47 32 178 0 0,0 0 1 0 0,1 0 0 0 0,-1 2-1 0 0,2 1 1 0 0,28-6-1 0 0,-17 7 114 0 0,0 1 0 0 0,0 2 0 0 0,0 1 0 0 0,0 2 0 0 0,41 5 0 0 0,-50-2 0 0 0,-1 0 0 0 0,0 2 0 0 0,0 0 0 0 0,0 1 0 0 0,-1 1 0 0 0,0 1 0 0 0,-1 1 0 0 0,25 17 0 0 0,-41-25 0 0 0,0 1 0 0 0,0 0 0 0 0,0 1 0 0 0,-1-1 0 0 0,1 0 0 0 0,-1 1 0 0 0,0 0 0 0 0,0 0 0 0 0,0 0 0 0 0,-1 0 0 0 0,1 0 0 0 0,-1 1 0 0 0,0-1 0 0 0,0 1 0 0 0,-1 0 0 0 0,1-1 0 0 0,0 9 0 0 0,-1-7 0 0 0,-1 0 0 0 0,0 0 0 0 0,0 0 0 0 0,-1 0 0 0 0,0 0 0 0 0,0 0 0 0 0,0 0 0 0 0,0 0 0 0 0,-1-1 0 0 0,0 1 0 0 0,-1-1 0 0 0,1 1 0 0 0,-1-1 0 0 0,-3 6 0 0 0,-3 1 0 0 0,-1 0 0 0 0,0 0 0 0 0,-1-1 0 0 0,-18 15 0 0 0,-13 14 0 0 0,10-10 0 0 0,0-2 0 0 0,-54 36 0 0 0,49-37 0 0 0,-130 89 0 0 0,120-83-5385 0 0,37-24-678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2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11975 0 0,'0'0'547'0'0,"0"0"-11"0"0,-2 0-344 0 0,-3 1-97 0 0,0 0 1 0 0,1 0-1 0 0,-1 0 1 0 0,0 1-1 0 0,1-1 1 0 0,-1 1-1 0 0,1 0 1 0 0,-1 1-1 0 0,-5 3 1 0 0,-12 6 418 0 0,-29 12-188 0 0,-42 21-44 0 0,82-39-282 0 0,-34 20 0 0 0,-83 61 0 0 0,-17 44 106 0 0,120-106-22 0 0,2 2 0 0 0,2 0 1 0 0,-30 48-1 0 0,46-66 108 0 0,0 1 0 0 0,1 0 0 0 0,0 0 0 0 0,0 1 0 0 0,1-1 0 0 0,0 1 0 0 0,1-1 0 0 0,1 1 1 0 0,-1 0-1 0 0,2 0 0 0 0,0 20 0 0 0,2-17-42 0 0,0 0-1 0 0,0 0 1 0 0,2-1 0 0 0,0 1 0 0 0,0-1 0 0 0,1 0 0 0 0,1 0-1 0 0,11 20 1 0 0,21 33-150 0 0,-14-23 0 0 0,36 49 0 0 0,-35-55 0 0 0,-19-27 0 0 0,0-1 0 0 0,0 0 0 0 0,1 0 0 0 0,0-1 0 0 0,0 0 0 0 0,14 12 0 0 0,-16-17 0 0 0,-3-1 0 0 0,0 0 0 0 0,0 0 0 0 0,1 0 0 0 0,-1-1 0 0 0,1 1 0 0 0,0 0 0 0 0,-1-1 0 0 0,1 0 0 0 0,0 0 0 0 0,0 0 0 0 0,0 0 0 0 0,-1 0 0 0 0,1 0 0 0 0,0-1 0 0 0,0 0 0 0 0,0 1 0 0 0,0-1 0 0 0,0 0 0 0 0,6-1 0 0 0,4-1 98 0 0,-6 1-655 0 0,0 0 0 0 0,-1-1 0 0 0,1 0-1 0 0,9-3 1 0 0,6-5-957 0 0,0 1-20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2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 10135 0 0,'0'0'231'0'0,"0"0"29"0"0,-3-8 257 0 0,-4-10 802 0 0,12 37 830 0 0,-2-6-1433 0 0,28 202 834 0 0,-15-82-609 0 0,-7-33 345 0 0,3 12-1100 0 0,-10-107-272 0 0,-1 3-3443 0 0,-1-8-2267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2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82 261 6447 0 0,'-68'7'815'0'0,"67"-7"-79"0"0,1 0 237 0 0,0 0 41 0 0,-12-12 2688 0 0,16-1-3064 0 0,-3 9-471 0 0,0 0 0 0 0,0 1 0 0 0,0-1 0 0 0,1 1 0 0 0,2-6 0 0 0,4-6 90 0 0,-7 12-173 0 0,0 1 1 0 0,0 0-1 0 0,0-1 1 0 0,0 1 0 0 0,1 0-1 0 0,-1 0 1 0 0,1 0-1 0 0,0 0 1 0 0,-1 0-1 0 0,1 0 1 0 0,0 1-1 0 0,0-1 1 0 0,3-1-1 0 0,128-59 524 0 0,-64 30-608 0 0,85-25 0 0 0,-138 52 256 0 0,1 1 0 0 0,0 0 0 0 0,19-1 0 0 0,-30 4-177 0 0,0 0 0 0 0,0 1 0 0 0,0 0-1 0 0,0 1 1 0 0,0-1 0 0 0,-1 1 0 0 0,1 0-1 0 0,0 1 1 0 0,0-1 0 0 0,-1 1 0 0 0,1 0-1 0 0,9 5 1 0 0,-13-5-79 0 0,-1-1 0 0 0,1 1 0 0 0,0 0 0 0 0,-1-1 0 0 0,1 1 0 0 0,-1 0 0 0 0,0 0 0 0 0,1 0 0 0 0,-1 0 0 0 0,0 0 0 0 0,0 0 0 0 0,0 0 0 0 0,-1 1 0 0 0,1-1 0 0 0,0 0 0 0 0,-1 0 0 0 0,0 1 0 0 0,1-1 0 0 0,-1 0 0 0 0,0 1 0 0 0,0-1 0 0 0,0 0 0 0 0,-1 4 0 0 0,-1 6 0 0 0,0-1 0 0 0,0 0 0 0 0,-7 15 0 0 0,3-7 0 0 0,-2 0 0 0 0,-1 0 0 0 0,0-1 0 0 0,-1 0 0 0 0,-1-1 0 0 0,0 0 0 0 0,-2-1 0 0 0,0 0 0 0 0,-17 16 0 0 0,26-29 0 0 0,-1 1 0 0 0,0 0 0 0 0,0-1 0 0 0,0 0 0 0 0,0 0 0 0 0,0-1 0 0 0,-1 1 0 0 0,-7 1 0 0 0,-2 0 0 0 0,-28 4 0 0 0,-7 0 0 0 0,25-2 0 0 0,12-3 0 0 0,0 0 0 0 0,1 0 0 0 0,0 2 0 0 0,-19 8 0 0 0,31-13 0 0 0,-1 0 0 0 0,1 0 0 0 0,0 0 0 0 0,0 0 0 0 0,-1 0 0 0 0,1 0 0 0 0,0 1 0 0 0,0-1 0 0 0,-1 0 0 0 0,1 0 0 0 0,0 0 0 0 0,0 0 0 0 0,0 1 0 0 0,-1-1 0 0 0,1 0 0 0 0,0 0 0 0 0,0 1 0 0 0,0-1 0 0 0,0 0 0 0 0,0 0 0 0 0,-1 1 0 0 0,1-1 0 0 0,0 0 0 0 0,0 0 0 0 0,0 1 0 0 0,0-1 0 0 0,0 0 0 0 0,0 1 0 0 0,0-1 0 0 0,0 0 0 0 0,0 0 0 0 0,0 1 0 0 0,0-1 0 0 0,0 0 0 0 0,0 1 0 0 0,0-1 0 0 0,0 0 0 0 0,0 0 0 0 0,1 1 0 0 0,-1-1 0 0 0,0 0 0 0 0,0 0 0 0 0,0 1 0 0 0,0-1 0 0 0,0 0 0 0 0,1 0 0 0 0,-1 1 0 0 0,0-1 0 0 0,0 0 0 0 0,0 0 0 0 0,1 0 0 0 0,-1 1 0 0 0,0-1 0 0 0,0 0 0 0 0,1 0 0 0 0,-1 0 0 0 0,0 0 0 0 0,0 0 0 0 0,1 0 0 0 0,-1 0 0 0 0,0 1 0 0 0,1-1 0 0 0,-1 0 0 0 0,0 0 0 0 0,0 0 0 0 0,1 0 0 0 0,3 1 0 0 0,-1 0 0 0 0,1-1 0 0 0,-1 1 0 0 0,1 0 0 0 0,0-1 0 0 0,-1 0 0 0 0,1 0 0 0 0,6-1 0 0 0,32-6 0 0 0,-36 6 0 0 0,23-6 0 0 0,0-2 0 0 0,28-13 0 0 0,-37 14 0 0 0,1 0 0 0 0,0 1 0 0 0,1 1 0 0 0,0 1 0 0 0,29-4 0 0 0,-48 9 0 0 0,-1 0 0 0 0,1 0 0 0 0,0 0 0 0 0,0 1 0 0 0,0-1 0 0 0,-1 1 0 0 0,1-1 0 0 0,0 1 0 0 0,-1 0 0 0 0,1 0 0 0 0,0 0 0 0 0,-1 0 0 0 0,1 1 0 0 0,-1-1 0 0 0,0 0 0 0 0,3 3 0 0 0,-2-1 0 0 0,0 0 0 0 0,0 0 0 0 0,-1 1 0 0 0,1-1 0 0 0,-1 0 0 0 0,0 1 0 0 0,0 0 0 0 0,0-1 0 0 0,-1 1 0 0 0,2 4 0 0 0,1 6 0 0 0,-1 1 0 0 0,-1-1 0 0 0,0 1 0 0 0,-1 0 0 0 0,-1 14 0 0 0,0-23 0 0 0,0 0 0 0 0,0 0 0 0 0,-1-1 0 0 0,0 1 0 0 0,0-1 0 0 0,0 1 0 0 0,-1-1 0 0 0,0 1 0 0 0,0-1 0 0 0,0 0 0 0 0,-1 0 0 0 0,0 0 0 0 0,0 0 0 0 0,0 0 0 0 0,0-1 0 0 0,-1 1 0 0 0,0-1 0 0 0,0 0 0 0 0,0 0 0 0 0,0 0 0 0 0,-1-1 0 0 0,-7 5 0 0 0,-87 44 0 0 0,74-39 0 0 0,-1-1 0 0 0,0-1 0 0 0,-1-1 0 0 0,-33 8 0 0 0,42-13 0 0 0,-19 9 0 0 0,22-7 0 0 0,1-2 0 0 0,-19 5 0 0 0,22-7 0 0 0,5-2 0 0 0,7-5 0 0 0,8-6 0 0 0,12-5-201 0 0,24-15 1 0 0,2-1-2192 0 0,-31 19 1369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2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13823 0 0,'0'0'315'0'0,"0"3"45"0"0,1 15-148 0 0,-1 1 0 0 0,-1-1 1 0 0,-7 33-1 0 0,0 7 212 0 0,5-25-279 0 0,-10 218 1314 0 0,13-153-1439 0 0,4 76 119 0 0,-1-127 3 0 0,15 78 0 0 0,-9-87 525 0 0,-3-16-479 0 0,-1 1-1 0 0,-1 0 1 0 0,-1-1 0 0 0,0 41-1 0 0,-4-54-187 0 0,0-1 0 0 0,-1 1 0 0 0,0-1 0 0 0,-1 0 0 0 0,1 0 0 0 0,-2 0 0 0 0,1 0 0 0 0,-1 0 0 0 0,-7 10 0 0 0,8-9 0 0 0,5-1 0 0 0,-1-7-63 0 0,-1 0-1 0 0,1-1 1 0 0,0 1-1 0 0,0-1 1 0 0,-1 1 0 0 0,1-1-1 0 0,0 1 1 0 0,0-1-1 0 0,0 0 1 0 0,0 1-1 0 0,-1-1 1 0 0,1 0 0 0 0,0 0-1 0 0,0 0 1 0 0,0 0-1 0 0,0 1 1 0 0,0-1-1 0 0,2-1 1 0 0,0 1-277 0 0,0 0-1 0 0,0-1 1 0 0,0 0-1 0 0,0 1 1 0 0,-1-1 0 0 0,4-2-1 0 0,27-13-1681 0 0,0 0-24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43 11975 0 0,'2'-9'576'0'0,"-1"7"-528"0"0,-1 0-1 0 0,1 0 1 0 0,0 0-1 0 0,0 0 1 0 0,0 0-1 0 0,0 0 0 0 0,1 0 1 0 0,-1 0-1 0 0,0 0 1 0 0,1 0-1 0 0,-1 0 1 0 0,1 1-1 0 0,0-1 1 0 0,0 1-1 0 0,-1-1 1 0 0,4 0-1 0 0,-4 1 318 0 0,-1 1 122 0 0,0 0 22 0 0,1 2-66 0 0,-1 3-428 0 0,1 0-1 0 0,-1 0 1 0 0,0 0 0 0 0,0-1-1 0 0,0 1 1 0 0,-1 0 0 0 0,0 0-1 0 0,0 0 1 0 0,-3 8 0 0 0,-21 46 5 0 0,14-34-22 0 0,-40 90 218 0 0,-48 116 898 0 0,77-170-755 0 0,-28 118 0 0 0,43-139-359 0 0,2 0 0 0 0,1 1 0 0 0,2-1 0 0 0,2 1 0 0 0,2-1 0 0 0,1 1 0 0 0,2-1 0 0 0,13 48 0 0 0,-17-83-778 0 0,1 0 0 0 0,0 0 0 0 0,1 0-1 0 0,-1 0 1 0 0,1-1 0 0 0,-1 1 0 0 0,7 6 0 0 0,-7-7 87 0 0,6 6-3833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2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1 773 4607 0 0,'0'0'208'0'0,"0"2"-9"0"0,1 6-14 0 0,-1-6 557 0 0,0-2 234 0 0,0 25 5064 0 0,1-15-258 0 0,9-26-4682 0 0,24-50 347 0 0,24-38-1262 0 0,-56 101-185 0 0,130-200 0 0 0,-15-8 0 0 0,-28 17 0 0 0,-77 171 0 0 0,-13 32 0 0 0,-1 0 0 0 0,1-1 0 0 0,1 1 0 0 0,0 0 0 0 0,1 16 0 0 0,4-10 0 0 0,-1-12 0 0 0,-2-1 0 0 0,24 21 0 0 0,-22-20 0 0 0,0 0 0 0 0,0 1 0 0 0,0-1 0 0 0,0 1 0 0 0,-1-1 0 0 0,1 1 0 0 0,-1 0 0 0 0,0 1 0 0 0,0-1 0 0 0,2 6 0 0 0,1 6-4 0 0,-1 0-1 0 0,0 1 1 0 0,-1-1-1 0 0,2 24 1 0 0,-3-6 480 0 0,-2 42 1 0 0,-7 22 580 0 0,-1 37-982 0 0,7-116-78 0 0,1 0 0 0 0,1 1 0 0 0,1-1 0 0 0,10 34 0 0 0,-10-43 3 0 0,1-1 0 0 0,0 1 0 0 0,0-1 0 0 0,1 0 0 0 0,0 0 0 0 0,1 0 0 0 0,0 0 0 0 0,0-1 0 0 0,1 0 0 0 0,0-1 0 0 0,14 12 0 0 0,11 6 0 0 0,48 33 0 0 0,-80-58-7 0 0,0 0 1 0 0,1 0-1 0 0,-1 0 0 0 0,0 0 0 0 0,0 0 1 0 0,0 0-1 0 0,0 0 0 0 0,1 0 0 0 0,-1 0 0 0 0,0 0 1 0 0,0 0-1 0 0,0 0 0 0 0,1 0 0 0 0,-1 1 1 0 0,0-1-1 0 0,0 0 0 0 0,0 0 0 0 0,0 0 1 0 0,0 0-1 0 0,1 0 0 0 0,-1 1 0 0 0,0-1 0 0 0,0 0 1 0 0,0 0-1 0 0,0 0 0 0 0,0 0 0 0 0,0 1 1 0 0,0-1-1 0 0,0 0 0 0 0,0 0 0 0 0,0 0 1 0 0,0 1-1 0 0,0-1 0 0 0,0 0 0 0 0,0 0 0 0 0,0 0 1 0 0,0 1-1 0 0,0-1 0 0 0,0 0 0 0 0,0 0 1 0 0,0 0-1 0 0,0 1 0 0 0,0-1 0 0 0,0 0 1 0 0,0 0-1 0 0,0 0 0 0 0,0 1 0 0 0,0-1 0 0 0,-1 0 1 0 0,1 0-1 0 0,0 0 0 0 0,0 0 0 0 0,0 0 1 0 0,0 1-1 0 0,0-1 0 0 0,-1 0 0 0 0,1 0 1 0 0,0 0-1 0 0,0 0 0 0 0,0 0 0 0 0,0 0 0 0 0,-1 0 1 0 0,1 0-1 0 0,0 1 0 0 0,0-1 0 0 0,-1 0 1 0 0,-9 2-401 0 0,10-2 391 0 0,-4 1-252 0 0,0-1 0 0 0,0-1 0 0 0,0 1-1 0 0,0 0 1 0 0,1-1 0 0 0,-1 0 0 0 0,0 0 0 0 0,1 0 0 0 0,-1 0-1 0 0,-4-2 1 0 0,5 1-780 0 0,0 0-1 0 0,0 0 0 0 0,0 0 1 0 0,0 0-1 0 0,0 0 0 0 0,-3-5 1 0 0,-2-2-4314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7 125 13823 0 0,'0'0'315'0'0,"0"0"-223"0"0,0 0 0 0 0,-1 0 0 0 0,1 0 1 0 0,0 0-1 0 0,-1 0 0 0 0,1 0 0 0 0,-1 0 0 0 0,1 1 1 0 0,0-1-1 0 0,-1 0 0 0 0,1 0 0 0 0,0 0 0 0 0,0 1 0 0 0,-1-1 1 0 0,1 0-1 0 0,0 0 0 0 0,-1 0 0 0 0,1 1 0 0 0,0-1 0 0 0,0 0 1 0 0,-1 1-1 0 0,1-1 0 0 0,4 2-14 0 0,0-1 0 0 0,0 0 0 0 0,0 0 0 0 0,0-1 0 0 0,-1 1 0 0 0,2-1 1 0 0,-1 0-1 0 0,0 0 0 0 0,0 0 0 0 0,0-1 0 0 0,0 1 0 0 0,6-3 0 0 0,7 0 24 0 0,265-50 1930 0 0,-250 44-2462 0 0,61-24 0 0 0,-93 33 313 0 0,1 0 1 0 0,0-1-1 0 0,0 1 0 0 0,-1 0 0 0 0,1 0 0 0 0,0-1 1 0 0,0 1-1 0 0,-1 0 0 0 0,1-1 0 0 0,0 1 0 0 0,-1-1 1 0 0,1 1-1 0 0,0-1 0 0 0,-1 1 0 0 0,1-1 0 0 0,-1 1 0 0 0,1-1 1 0 0,-1 0-1 0 0,1 1 0 0 0,-1-1 0 0 0,0 0 0 0 0,1 1 1 0 0,-1-1-1 0 0,0 0 0 0 0,1 0 0 0 0,-1 1 0 0 0,0-1 1 0 0,0 0-1 0 0,0 0 0 0 0,0 1 0 0 0,0-1 0 0 0,0 0 1 0 0,0 0-1 0 0,0 0 0 0 0,0 1 0 0 0,0-1 0 0 0,0 0 0 0 0,0 0 1 0 0,0 0-1 0 0,-1 1 0 0 0,1-1 0 0 0,0 0 0 0 0,0 1 1 0 0,-1-1-1 0 0,0-1 0 0 0,0-1-1418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0,'0'0'356'0'0,"0"0"50"0"0,2 3 20 0 0,4 7-348 0 0,0 1 0 0 0,0 1 0 0 0,-1-1 0 0 0,-1 1-1 0 0,0 0 1 0 0,3 15 0 0 0,12 33 345 0 0,-4-26-245 0 0,1-1 1 0 0,1 0-1 0 0,2-1 0 0 0,2 0 0 0 0,0-2 1 0 0,2-1-1 0 0,1-1 0 0 0,36 33 0 0 0,29 16-178 0 0,27 25 0 0 0,-96-82 0 0 0,-1 0 0 0 0,-1 2 0 0 0,22 33 0 0 0,-34-46 0 0 0,0 1 0 0 0,-1 1 0 0 0,-1-1 0 0 0,0 1 0 0 0,0-1 0 0 0,-1 1 0 0 0,0 0 0 0 0,-1 0 0 0 0,0 1 0 0 0,-1-1 0 0 0,0 0 0 0 0,-1 1 0 0 0,0-1 0 0 0,-1 0 0 0 0,-1 1 0 0 0,1-1 0 0 0,-2 0 0 0 0,1 0 0 0 0,-1 0 0 0 0,-1 0 0 0 0,0-1 0 0 0,-1 1 0 0 0,0-1 0 0 0,-9 13 0 0 0,-5 6 0 0 0,-2-2 0 0 0,-30 31 0 0 0,-53 45 0 0 0,79-80 0 0 0,-45 39 0 0 0,-24 24 0 0 0,60-53 0 0 0,23-24 0 0 0,1 1 0 0 0,0 0 0 0 0,1 0 0 0 0,0 1 0 0 0,1 0 0 0 0,0 1 0 0 0,-7 13 0 0 0,12-16 0 0 0,0 0 0 0 0,2-2 0 0 0,4 9 0 0 0,-2-9 0 0 0,-1-4 0 0 0,0 1 0 0 0,0-1 0 0 0,0 1 0 0 0,0-1 0 0 0,-1 1 0 0 0,1-1 0 0 0,-1 1 0 0 0,-1 4 0 0 0,0-1-314 0 0,-2 10 513 0 0,3-6-5694 0 0,1-11 3449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6:5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15 11975 0 0,'0'0'267'0'0,"0"0"42"0"0,0 0 17 0 0,0 0-28 0 0,0 0-126 0 0,0 0 204 0 0,0 0 111 0 0,0 0 22 0 0,0 0-66 0 0,-4-2-294 0 0,-10-8-61 0 0,11 8 283 0 0,3 2 117 0 0,0 0 21 0 0,0 0-66 0 0,1 2-294 0 0,1 1-147 0 0,0 1-1 0 0,-1-1 1 0 0,1 0-1 0 0,-1 1 1 0 0,0-1-1 0 0,1 1 0 0 0,-2-1 1 0 0,1 1-1 0 0,0 0 1 0 0,-1-1-1 0 0,1 6 1 0 0,-1 1-4 0 0,0 9 238 0 0,-1 0-1 0 0,0 0 1 0 0,-5 19 0 0 0,0 7 261 0 0,-27 132 128 0 0,8-62-642 0 0,14-56 17 0 0,-19 134 0 0 0,18-122 0 0 0,13-67-6 0 0,3-12-61 0 0,3-16-261 0 0,2-29-1780 0 0,-5 25-4031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6:5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81 446 10135 0 0,'0'0'231'0'0,"-1"2"29"0"0,-18 12 305 0 0,-12 10-94 0 0,29-23 28 0 0,2-1 11 0 0,-2 1 2 0 0,1 0-341 0 0,0-1 0 0 0,0 0-1 0 0,0 1 1 0 0,0-1 0 0 0,-1 0-1 0 0,1 0 1 0 0,0 1 0 0 0,0-1-1 0 0,0 0 1 0 0,-1 0 0 0 0,1 0-1 0 0,0-1 1 0 0,0 1 0 0 0,-2 0-1 0 0,1-1 342 0 0,2 1 0 0 0,0-3-69 0 0,-2 0-315 0 0,-1-19-91 0 0,3 16 17 0 0,0 1 0 0 0,1-1-1 0 0,-1 1 1 0 0,1-1 0 0 0,0 1-1 0 0,1 0 1 0 0,-1 0 0 0 0,1-1 0 0 0,2-4-1 0 0,6-9 443 0 0,12-19 0 0 0,-13 22-236 0 0,11-21-1 0 0,-10 18-259 0 0,0 0 0 0 0,2 1 0 0 0,19-24 0 0 0,-17 22 0 0 0,-2 3 0 0 0,1 1 0 0 0,1 1 0 0 0,0 1 0 0 0,1 0 0 0 0,0 0 0 0 0,1 1 0 0 0,0 1 0 0 0,1 1 0 0 0,1 1 0 0 0,20-10 0 0 0,-30 17 0 0 0,-1 0 0 0 0,1 0 0 0 0,0 1 0 0 0,-1 0 0 0 0,1 1 0 0 0,0-1 0 0 0,0 1 0 0 0,0 1 0 0 0,1 0 0 0 0,-1 0 0 0 0,0 1 0 0 0,0-1 0 0 0,0 2 0 0 0,0-1 0 0 0,0 1 0 0 0,-1 0 0 0 0,1 1 0 0 0,-1 0 0 0 0,1 0 0 0 0,-1 1 0 0 0,8 4 0 0 0,1 4 0 0 0,1 1 0 0 0,-2 0 0 0 0,0 1 0 0 0,0 0 0 0 0,-2 1 0 0 0,0 1 0 0 0,0 0 0 0 0,15 28 0 0 0,-19-29 0 0 0,-7-13 0 0 0,-1 1 0 0 0,1-1 0 0 0,-1 0 0 0 0,1 1 0 0 0,-1-1 0 0 0,0 1 0 0 0,0 0 0 0 0,1 4 0 0 0,-1-1 0 0 0,0-1 0 0 0,0 0 0 0 0,0 0 0 0 0,-1 0 0 0 0,0 0 0 0 0,0 0 0 0 0,0 0 0 0 0,0 0 0 0 0,-1 0 0 0 0,0 0 0 0 0,0 0 0 0 0,0 0 0 0 0,-1 0 0 0 0,1 0 0 0 0,-1-1 0 0 0,0 1 0 0 0,-1-1 0 0 0,1 1 0 0 0,-1-1 0 0 0,-5 7 0 0 0,-3 3 0 0 0,-1-1 0 0 0,0-1 0 0 0,-1 1 0 0 0,-18 12 0 0 0,-16 9 0 0 0,-1-1 0 0 0,-2-3 0 0 0,-54 25 0 0 0,-166 54 0 0 0,263-106-4 0 0,-22 5-193 0 0,27-8-854 0 0,4-3-385 0 0,13-15-78 0 0,10-3-20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6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11975 0 0,'0'0'267'0'0,"-1"2"42"0"0,-12 8-54 0 0,0 0 0 0 0,0-1-1 0 0,-1 0 1 0 0,-27 11-1 0 0,16-7 641 0 0,9-4-687 0 0,1 1 0 0 0,0 1 0 0 0,0 0 0 0 0,1 1 0 0 0,1 0 0 0 0,-13 16 0 0 0,-64 88 992 0 0,55-64-1200 0 0,-35 74 0 0 0,63-113 0 0 0,1 1 0 0 0,1 0 0 0 0,1 1 0 0 0,0-1 0 0 0,1 1 0 0 0,0 0 0 0 0,1 0 0 0 0,0 22 0 0 0,3-12 0 0 0,0 1 0 0 0,2-1 0 0 0,1-1 0 0 0,8 33 0 0 0,-7-41 114 0 0,1-1 0 0 0,0 1 0 0 0,1-1-1 0 0,0 0 1 0 0,2-1 0 0 0,-1 0 0 0 0,2 0-1 0 0,16 18 1 0 0,-17-22-21 0 0,1 0 0 0 0,0-1 0 0 0,0 1 1 0 0,1-2-1 0 0,1 0 0 0 0,-1 0 0 0 0,1-1 0 0 0,1 0 0 0 0,-1-1 0 0 0,20 6 0 0 0,-28-11-102 0 0,0-1 0 0 0,0 1 0 0 0,0-1 0 0 0,0 0 0 0 0,0 0 0 0 0,0 0 0 0 0,0 0 0 0 0,0-1 0 0 0,0 0 0 0 0,0 0 0 0 0,0 0 0 0 0,0 0 0 0 0,0-1 0 0 0,-1 1 0 0 0,1-1 0 0 0,0 0 0 0 0,-1 0 0 0 0,7-5-1 0 0,0-1-514 0 0,-1 0 0 0 0,1 0 0 0 0,-1-1-1 0 0,13-18 1 0 0,-8 9-499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6:5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33 874 11975 0 0,'0'0'267'0'0,"0"0"42"0"0,0 0 17 0 0,-1 2-28 0 0,0 1-258 0 0,-9 16 31 0 0,2-6-70 0 0,2 1-1 0 0,1-2 71 0 0,4-10 294 0 0,1-2 122 0 0,0 0 22 0 0,0 0 3 0 0,0 0 0 0 0,0 0 0 0 0,0 0 0 0 0,0 0 0 0 0,0 0 0 0 0,0 0 0 0 0,2-3 0 0 0,41-83 136 0 0,-5 8-688 0 0,-30 65 129 0 0,191-334 1682 0 0,-141 257-1677 0 0,120-142 0 0 0,-172 224-94 0 0,14-14 0 0 0,26-24 0 0 0,-35 38 0 0 0,-1 3 0 0 0,-9 5 0 0 0,0 0 0 0 0,0 0 0 0 0,-1 1 0 0 0,1-1 0 0 0,0 0 0 0 0,0 0 0 0 0,0 1 0 0 0,-1-1 0 0 0,1 0 0 0 0,0 1 0 0 0,-1-1 0 0 0,1 1 0 0 0,0-1 0 0 0,1 2 0 0 0,0 1 0 0 0,0 0 1 0 0,0 0-1 0 0,0 0 0 0 0,0 0 1 0 0,-1 1-1 0 0,1-1 0 0 0,-1 0 1 0 0,0 1-1 0 0,1-1 0 0 0,-2 1 1 0 0,1 0-1 0 0,0-1 0 0 0,-1 7 1 0 0,1 6-21 0 0,-2 28 0 0 0,0-34-9 0 0,-9 353-1899 0 0,12-267 1928 0 0,20 125 0 0 0,-17-188 692 0 0,16 52 0 0 0,-19-80-249 0 0,10 12-268 0 0,3-1-185 0 0,-5-6-54 0 0,-8-9-57 0 0,-1-1-1 0 0,1 1 1 0 0,0 0 0 0 0,0 0-1 0 0,-1-1 1 0 0,1 1-1 0 0,0-1 1 0 0,0 0-1 0 0,0 1 1 0 0,-1-1 0 0 0,5 0-1 0 0,10-4-5329 0 0,-3-3-793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6:5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19351 0 0,'0'0'439'0'0,"0"0"62"0"0,0 0 33 0 0,0 0-65 0 0,0-1-309 0 0,2-2-159 0 0,-1 1 1 0 0,0 0-1 0 0,0 0 0 0 0,1 0 1 0 0,0 0-1 0 0,-1 1 0 0 0,1-1 1 0 0,0 0-1 0 0,0 1 0 0 0,0-1 1 0 0,3-1-1 0 0,2-2 0 0 0,32-21 252 0 0,1 2-1 0 0,52-24 1 0 0,-43 24 429 0 0,-22 11-581 0 0,0 1 1 0 0,1 1-1 0 0,1 1 0 0 0,0 2 1 0 0,30-5-1 0 0,-46 11-89 0 0,0 1-1 0 0,23 0 1 0 0,-31 2-56 0 0,1-1 1 0 0,-1 1-1 0 0,0 0 0 0 0,0 0 1 0 0,0 0-1 0 0,0 1 1 0 0,0 0-1 0 0,0 0 0 0 0,6 3 1 0 0,-9-3-432 0 0,-1 0-942 0 0,6 10-3824 0 0,-1 2-1641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6:5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24 684 10135 0 0,'1'2'231'0'0,"-1"3"-133"0"0,0-2-22 0 0,0 1-1 0 0,0-1 1 0 0,0 1-1 0 0,-1-1 1 0 0,1 0-1 0 0,-1 1 0 0 0,0-1 1 0 0,-2 4-1 0 0,3-2-40 0 0,0-3-28 0 0,0-1 0 0 0,0 1 0 0 0,-1 0 0 0 0,1-1 0 0 0,0 1 0 0 0,-1-1 0 0 0,1 1 0 0 0,-1-1 0 0 0,0 1 0 0 0,1-1 0 0 0,-1 1 0 0 0,-2 2 0 0 0,-2 5 386 0 0,4-7 106 0 0,1-2 11 0 0,0 0 70 0 0,0 0 286 0 0,0 0 124 0 0,0 0 30 0 0,-1-3-133 0 0,0-6-817 0 0,0 0 0 0 0,0 1 1 0 0,1-1-1 0 0,0 0 0 0 0,0 0 0 0 0,3-12 0 0 0,14-56 926 0 0,-6 35-239 0 0,-3 4-624 0 0,33-122-101 0 0,-29 129-32 0 0,1 0 0 0 0,1 1 0 0 0,26-40 0 0 0,-30 55 0 0 0,1 1 0 0 0,0 1 0 0 0,1 0 0 0 0,18-16 0 0 0,-4 8 0 0 0,38-25 0 0 0,-50 37 0 0 0,1 1 0 0 0,0 1 0 0 0,31-12 0 0 0,-35 16 0 0 0,0 0 0 0 0,0 0 0 0 0,0 1 0 0 0,1 1 0 0 0,-1 0 0 0 0,21 1 0 0 0,-29 0 0 0 0,1 0 0 0 0,-1 0 0 0 0,0 1 0 0 0,0 0 0 0 0,0-1 0 0 0,0 1 0 0 0,0 0 0 0 0,1 1 0 0 0,-2-1 0 0 0,1 1 0 0 0,0-1 0 0 0,0 1 0 0 0,0 0 0 0 0,-1 0 0 0 0,1 0 0 0 0,3 4 0 0 0,-3-2 0 0 0,0 1 0 0 0,0 0 0 0 0,0 0 0 0 0,-1 0 0 0 0,0 0 0 0 0,0 0 0 0 0,0 0 0 0 0,2 11 0 0 0,-1-1 0 0 0,-1 0 0 0 0,-1 0 0 0 0,0 0 0 0 0,0 0 0 0 0,-4 23 0 0 0,-16 74 0 0 0,15-93 0 0 0,-30 128 0 0 0,-16 101 0 0 0,48-227 0 0 0,3-5 0 0 0,3-2 0 0 0,3-2-861 0 0,3-7-3622 0 0,-7-4-1565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6:5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13823 0 0,'0'0'315'0'0,"0"0"45"0"0,0 0 21 0 0,-2 3-49 0 0,-3 5-321 0 0,0 0-1 0 0,1 1 0 0 0,0 0 1 0 0,0 0-1 0 0,1 0 0 0 0,1 1 1 0 0,-1-1-1 0 0,1 1 0 0 0,1-1 1 0 0,0 1-1 0 0,0 14 0 0 0,1 16 398 0 0,3 0 0 0 0,1 0 0 0 0,2 0 0 0 0,16 54 0 0 0,-16-69-115 0 0,-1-1-1 0 0,-1 1 1 0 0,-1 0 0 0 0,-1 0-1 0 0,-1 1 1 0 0,-3 26-1 0 0,0-38-292 0 0,-2-3-200 0 0,3-9-844 0 0,1-2-384 0 0,0 0-76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0,'0'0'399'0'0,"1"2"60"0"0,3 14-205 0 0,-1 1-1 0 0,0 0 1 0 0,0 17 0 0 0,-1-9-207 0 0,1 13-44 0 0,-2-21-61 0 0,5 34-1 0 0,-4-45-68 0 0,0 0 0 0 0,0 0 0 0 0,0 0 0 0 0,1-1 0 0 0,-1 1 0 0 0,1-1 0 0 0,1 1 0 0 0,-1-1 0 0 0,5 6 0 0 0,2-1 95 0 0,0 0 0 0 0,0 0 0 0 0,1-1 0 0 0,0 0 0 0 0,1-1 0 0 0,0 0 0 0 0,0-1 0 0 0,0 0 0 0 0,1-1 0 0 0,0-1 0 0 0,0 0 0 0 0,1 0 0 0 0,0-2 0 0 0,-1 0 0 0 0,1 0 0 0 0,0-1 0 0 0,1-1 0 0 0,22 0 0 0 0,-30-2-931 0 0,0 0 0 0 0,-1 0 0 0 0,1-1 1 0 0,9-3-1 0 0,5-4-4455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6:5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11975 0 0,'0'0'547'0'0,"0"0"-11"0"0,0 0-271 0 0,0 0 133 0 0,0 0 91 0 0,0 0 20 0 0,2-1 3 0 0,36-18 384 0 0,-1-1 0 0 0,0-1 0 0 0,35-30 0 0 0,-37 26-726 0 0,1 2 0 0 0,1 1 0 0 0,56-24 0 0 0,-74 38 168 0 0,0 2 0 0 0,38-9 0 0 0,-45 13-203 0 0,-1 0 0 0 0,0 1 0 0 0,1 0 1 0 0,-1 1-1 0 0,1 1 0 0 0,17 2 0 0 0,-25-2-134 0 0,-1-1-1 0 0,1 1 1 0 0,0 0-1 0 0,-1 1 0 0 0,1-1 1 0 0,-1 1-1 0 0,0 0 1 0 0,1 0-1 0 0,-1 0 1 0 0,0 0-1 0 0,0 0 1 0 0,0 1-1 0 0,0-1 1 0 0,-1 1-1 0 0,1 0 0 0 0,-1 0 1 0 0,1 0-1 0 0,-1 0 1 0 0,0 0-1 0 0,0 0 1 0 0,-1 0-1 0 0,1 1 1 0 0,-1-1-1 0 0,1 1 1 0 0,-1 0-1 0 0,0-1 1 0 0,0 1-1 0 0,-1 0 0 0 0,1-1 1 0 0,-1 1-1 0 0,0 0 1 0 0,0 0-1 0 0,0 0 1 0 0,-1 6-1 0 0,-2 7 0 0 0,1 0 0 0 0,-2 0 0 0 0,0 0 0 0 0,-2 0 0 0 0,1-1 0 0 0,-2 0 0 0 0,-13 25 0 0 0,5-19 0 0 0,-1 0 0 0 0,0-1 0 0 0,-2-1 0 0 0,0-1 0 0 0,-1-1 0 0 0,-28 21 0 0 0,7-9 0 0 0,-3-2 0 0 0,-59 30 0 0 0,72-44-329 0 0,-1-1 0 0 0,0-2-1 0 0,-1-1 1 0 0,0-1 0 0 0,-49 7-1 0 0,64-15 314 0 0,7-2 16 0 0,9-3 0 0 0,7-2 0 0 0,-4 3 0 0 0,1 1 0 0 0,-1 0 0 0 0,1 1 0 0 0,0-1 0 0 0,0 0 0 0 0,0 1 0 0 0,0 0 0 0 0,0-1 0 0 0,0 1 0 0 0,0 1 0 0 0,4-2 0 0 0,39-3 0 0 0,-28 4 0 0 0,52-2 0 0 0,95 8 0 0 0,-128-3 0 0 0,-15 0 80 0 0,0 1 0 0 0,0 2-1 0 0,33 10 1 0 0,-24-6-39 0 0,-28-8-30 0 0,0-1 1 0 0,0 1-1 0 0,0 0 0 0 0,0 0 0 0 0,-1 0 0 0 0,1 0 0 0 0,0 0 1 0 0,0 1-1 0 0,4 3 0 0 0,1 1 27 0 0,-3-4 3 0 0,-1 0 1 0 0,1 0 0 0 0,-1 0 0 0 0,0 1 0 0 0,0 0 0 0 0,0 0 0 0 0,-1 0-1 0 0,1 1 1 0 0,5 6 0 0 0,-2 3 45 0 0,-7-11-84 0 0,1 1 1 0 0,-1 0 0 0 0,1 0-1 0 0,-1 0 1 0 0,0 0-1 0 0,0-1 1 0 0,-1 1-1 0 0,1 0 1 0 0,0 0-1 0 0,-1 0 1 0 0,0 0 0 0 0,0-1-1 0 0,0 1 1 0 0,0 0-1 0 0,0-1 1 0 0,0 1-1 0 0,-1-1 1 0 0,1 1-1 0 0,-1-1 1 0 0,1 1 0 0 0,-1-1-1 0 0,-3 2 1 0 0,-2 4 15 0 0,0-1 1 0 0,-1-1-1 0 0,0 0 1 0 0,0 0-1 0 0,-9 5 1 0 0,-17 8 190 0 0,-61 23 0 0 0,-40 6 229 0 0,117-42-372 0 0,12-4-46 0 0,-58 19 306 0 0,-72 15 1 0 0,125-33-273 0 0,9-2-52 0 0,0 0 1 0 0,0 0-1 0 0,0-1 1 0 0,0 1-1 0 0,0-1 1 0 0,0 0 0 0 0,0 1-1 0 0,0-1 1 0 0,-1 0-1 0 0,1 0 1 0 0,0-1-1 0 0,0 1 1 0 0,0 0 0 0 0,0 0-1 0 0,0-1 1 0 0,0 0-1 0 0,-2 0 1 0 0,3 0-18 0 0,1 0-1 0 0,0 1 1 0 0,0-1 0 0 0,0 0 0 0 0,0 1-1 0 0,0-1 1 0 0,0 0 0 0 0,0 1 0 0 0,0-1-1 0 0,0 0 1 0 0,1 1 0 0 0,-1-1 0 0 0,0 1-1 0 0,0-1 1 0 0,1 0 0 0 0,-1 1 0 0 0,0-1-1 0 0,1 0 1 0 0,-1 1-4 0 0,4-8-577 0 0,0 1 1 0 0,1 0 0 0 0,0 0 0 0 0,0 1 0 0 0,0-1 0 0 0,1 1 0 0 0,0 0 0 0 0,0 0 0 0 0,1 1 0 0 0,8-6 0 0 0,3-2-5349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6:5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0,3 2-220 0 0,104 59-127 0 0,-65-39 246 0 0,44 30 1 0 0,-38-17 534 0 0,-1 2 0 0 0,74 76 0 0 0,-102-93-551 0 0,-1 2 0 0 0,-1 0 0 0 0,-1 1 0 0 0,-1 0 0 0 0,-1 1 0 0 0,-1 1 0 0 0,-1 0 1 0 0,10 32-1 0 0,-18-41-119 0 0,-1-1 0 0 0,0 1 1 0 0,-1 0-1 0 0,-1-1 0 0 0,-1 1 1 0 0,0 0-1 0 0,-3 24 0 0 0,0-20-1 0 0,-1 0-1 0 0,0 0 0 0 0,-2-1 0 0 0,0 0 0 0 0,-13 27 1 0 0,5-20-36 0 0,-2-1 1 0 0,-22 29 0 0 0,7-12 2 0 0,1-5 9 0 0,18-24-70 0 0,1 1-1 0 0,-17 27 1 0 0,22-32-31 0 0,5-7-130 0 0,-1-1-58 0 0,-5 4-7 0 0,5-4-128 0 0,0 0-518 0 0,1-1 65 0 0,-3 3 1080 0 0,1-2-9085 0 0,3-1 4299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6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2759 0 0,'0'0'126'0'0,"0"0"324"0"0,0 0 1282 0 0,3 1 558 0 0,6 1-1370 0 0,0-1 1 0 0,-1 1 0 0 0,1-2-1 0 0,0 1 1 0 0,0-1-1 0 0,-1 0 1 0 0,11-2-1 0 0,67-14 882 0 0,-48 8-686 0 0,64-9 373 0 0,53-12-171 0 0,-151 28-1311 0 0,0 0 0 0 0,0 0 1 0 0,0 1-1 0 0,0 0 0 0 0,-1 0 0 0 0,5 0 1 0 0,-5 0-140 0 0,0 2-894 0 0,6 2-3682 0 0,-7-3-1580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6:5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5983 0 0,'-2'1'274'0'0,"2"-1"-263"0"0,-12 1 289 0 0,-11-1-237 0 0,19 0 8446 0 0,5 2-3629 0 0,13 4-2531 0 0,23 5-3005 0 0,-19-9 1034 0 0,0 0 1 0 0,31-2 0 0 0,14 2 186 0 0,68 11-1697 0 0,-114-12-888 0 0,-2-1-5355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0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 2759 0 0,'-2'-1'207'0'0,"-8"-9"1010"0"0,10 5-321 0 0,0 4-298 0 0,0-1 2396 0 0,0 2 145 0 0,0 0-316 0 0,0 0-1438 0 0,0 0-634 0 0,0 0-130 0 0,0 0-77 0 0,0 0-241 0 0,0 0-102 0 0,-1 3-17 0 0,-1 17-38 0 0,1 0 1 0 0,1 0-1 0 0,1 1 1 0 0,0-1-1 0 0,5 20 1 0 0,3 42 425 0 0,-7-48-308 0 0,3 187 557 0 0,-6-159-761 0 0,-15 95 1 0 0,9-124-58 0 0,4-22-38 0 0,0 1 0 0 0,0 14 0 0 0,1-15 157 0 0,-1-1-879 0 0,3-4-2954 0 0,0-6 2167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0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158 299 8719 0 0,'-3'4'133'0'0,"-17"9"670"0"0,-3-1-667 0 0,22-11 486 0 0,1-1 208 0 0,0 0 40 0 0,0 0-4 0 0,0 0-47 0 0,-23-8 2134 0 0,21 7-2418 0 0,-7-10 337 0 0,7 9-739 0 0,-4-5-24 0 0,0 0 0 0 0,1-1 0 0 0,0 0 0 0 0,0 0-1 0 0,-5-12 1 0 0,9 17-88 0 0,0 0 1 0 0,0 0-1 0 0,1 0 0 0 0,-1 0 1 0 0,1 0-1 0 0,0 0 0 0 0,0 0 1 0 0,0 0-1 0 0,0 0 0 0 0,0 0 0 0 0,1 0 1 0 0,-1 0-1 0 0,1 0 0 0 0,0 0 1 0 0,0 0-1 0 0,0 0 0 0 0,0 1 0 0 0,0-1 1 0 0,1 0-1 0 0,2-4 0 0 0,10-10-21 0 0,0 1 0 0 0,0 0 0 0 0,2 1 0 0 0,0 1 0 0 0,1 0 0 0 0,0 1 0 0 0,25-14 0 0 0,-30 20 0 0 0,0 1 0 0 0,1 1 0 0 0,-1 0 0 0 0,1 1 0 0 0,17-4 0 0 0,68-6 0 0 0,-67 13 0 0 0,0 1 0 0 0,50 7 0 0 0,-63-5 0 0 0,-1 0 206 0 0,1 1-1 0 0,-1 1 1 0 0,0 0 0 0 0,18 8-1 0 0,-27-9-111 0 0,-1 0-1 0 0,1 0 1 0 0,-1 1-1 0 0,0 1 0 0 0,0-1 1 0 0,-1 1-1 0 0,1 0 1 0 0,-1 1-1 0 0,0-1 1 0 0,10 14-1 0 0,-14-16-91 0 0,-1 0 0 0 0,1 0 0 0 0,-1 0 0 0 0,1 0 0 0 0,-1 0 0 0 0,0 1 0 0 0,-1-1 0 0 0,1 0 0 0 0,0 1 0 0 0,-1-1 0 0 0,0 1 0 0 0,0-1 0 0 0,0 0 0 0 0,0 1 0 0 0,0-1 0 0 0,-1 1 0 0 0,1-1 0 0 0,-1 0 0 0 0,0 1 0 0 0,0-1 0 0 0,0 0 0 0 0,-3 5 0 0 0,0 0 18 0 0,0 0 1 0 0,-1 0-1 0 0,0-1 1 0 0,0 0-1 0 0,-1 0 1 0 0,1 0-1 0 0,-12 9 1 0 0,-41 34 77 0 0,-64 60-11 0 0,83-71-147 0 0,-47 37 1 0 0,59-56-630 0 0,0-1 1 0 0,-1-2 0 0 0,-34 17 0 0 0,29-19-426 0 0,-1-2 0 0 0,0-2 0 0 0,-1-1 0 0 0,-66 10 1 0 0,99-20-2169 0 0,2 0-1078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0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14 13847 0 0,'0'0'631'0'0,"0"0"-8"0"0,0-2-398 0 0,1-6-93 0 0,-1 6 419 0 0,0 2 179 0 0,0 0 34 0 0,-12-1 451 0 0,4 3-1063 0 0,1 0 0 0 0,0 0-1 0 0,0 1 1 0 0,0 0 0 0 0,0 0 0 0 0,0 1 0 0 0,-10 7-1 0 0,6-4-121 0 0,-9 6-18 0 0,0 2 0 0 0,1 0 1 0 0,1 1-1 0 0,1 1 0 0 0,0 0 1 0 0,1 1-1 0 0,0 1 0 0 0,2 1 0 0 0,-21 36 1 0 0,11-9 104 0 0,2 0 0 0 0,3 2 0 0 0,-21 74 0 0 0,34-104-46 0 0,1 1 0 0 0,1-1 1 0 0,1 1-1 0 0,-1 32 0 0 0,4-45-51 0 0,0 0 1 0 0,1 0-1 0 0,0 0 0 0 0,0-1 1 0 0,1 1-1 0 0,-1 0 0 0 0,1-1 0 0 0,1 1 1 0 0,-1-1-1 0 0,1 1 0 0 0,1-1 0 0 0,-1 0 1 0 0,1 0-1 0 0,0-1 0 0 0,0 1 1 0 0,9 8-1 0 0,-5-7 18 0 0,-1-1-1 0 0,1 0 1 0 0,0-1 0 0 0,0 0-1 0 0,14 6 1 0 0,45 14 268 0 0,-22-9-69 0 0,-40-13-203 0 0,20 5 136 0 0,-20-6-122 0 0,5 5-36 0 0,-1 0-127 0 0,-7-6-482 0 0,-2-1-216 0 0,0 0-1244 0 0,0 0-4801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0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13 871 6447 0 0,'0'0'142'0'0,"0"0"22"0"0,0 0 13 0 0,-2 3-20 0 0,-6 11 18 0 0,6-10 561 0 0,2-4 237 0 0,0 0 41 0 0,0 0-61 0 0,0 0-288 0 0,0 0-121 0 0,0 0-28 0 0,0 0-4 0 0,0 0 0 0 0,0 0 0 0 0,0 0 0 0 0,9 12 1980 0 0,-7-12-2445 0 0,0 0-1 0 0,0-1 0 0 0,0 1 0 0 0,0-1 1 0 0,0 0-1 0 0,0 0 0 0 0,0 0 1 0 0,0 0-1 0 0,0 0 0 0 0,0 0 1 0 0,0 0-1 0 0,-1-1 0 0 0,1 1 0 0 0,0 0 1 0 0,1-3-1 0 0,22-28 797 0 0,-24 31-815 0 0,200-331 2684 0 0,-172 281-2768 0 0,133-206 56 0 0,-104 170 0 0 0,-42 60 0 0 0,23-47 0 0 0,-34 61 0 0 0,-2 3-64 0 0,-2 8-273 0 0,-1 2-138 0 0,0 0-33 0 0,0 0 66 0 0,0 2 418 0 0,0 1 1 0 0,1 0 0 0 0,-1-1-1 0 0,1 1 1 0 0,0-1 0 0 0,2 4 0 0 0,3 13 20 0 0,-5-2 264 0 0,0-1 0 0 0,-2 1 0 0 0,0 0 0 0 0,-4 23-1 0 0,0 10 263 0 0,1 20-468 0 0,2 0 0 0 0,12 94 0 0 0,-7-142-254 0 0,1-1 0 0 0,1 1 0 0 0,0-1-1 0 0,2 0 1 0 0,1 0 0 0 0,0-1 0 0 0,2 0 0 0 0,0-1-1 0 0,18 25 1 0 0,-21-34 472 0 0,1-2 0 0 0,0 1 0 0 0,1-1 0 0 0,-1 0 1 0 0,13 7-1 0 0,12 10 16 0 0,-32-23-626 0 0,-1-2-138 0 0,0 2-33 0 0,-1 6-4 0 0,1-6 0 0 0,-2 1 0 0 0,-4 10-1000 0 0,1-4-2514 0 0,3-7-1588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0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 10135 0 0,'0'0'231'0'0,"-2"-1"29"0"0,21 8 5321 0 0,-2-1-5059 0 0,-1-1 0 0 0,1-1 0 0 0,30 4 0 0 0,118-4 2038 0 0,-74-7-1584 0 0,-18-1-4944 0 0,-70 4 2656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0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11975 0 0,'0'0'267'0'0,"-1"-2"42"0"0,1 2-287 0 0,0 0 0 0 0,0 0-1 0 0,0 0 1 0 0,-1 0 0 0 0,1 0-1 0 0,0 0 1 0 0,0 0 0 0 0,0 0-1 0 0,0-1 1 0 0,0 1 0 0 0,0 0 0 0 0,0 0-1 0 0,0 0 1 0 0,-1 0 0 0 0,1 0-1 0 0,0 0 1 0 0,0-1 0 0 0,0 1-1 0 0,0 0 1 0 0,0 0 0 0 0,0 0-1 0 0,0 0 1 0 0,0 0 0 0 0,0 0-1 0 0,0-1 1 0 0,0 1 0 0 0,0 0 0 0 0,0 0-1 0 0,0 0 1 0 0,0 0 0 0 0,0 0-1 0 0,0-1 1 0 0,0 1 0 0 0,0 0-1 0 0,0 0 1 0 0,0 0 0 0 0,0 0-1 0 0,0 0 1 0 0,0-1 0 0 0,0 1-1 0 0,1 0 1 0 0,-1 0 0 0 0,0 0 0 0 0,0 0-1 0 0,0 0 1 0 0,0 0 0 0 0,0 0-1 0 0,0-1 1 0 0,0 1 0 0 0,1 0-1 0 0,-1 0 1 0 0,0 0 0 0 0,0 0-1 0 0,0 0 1 0 0,0 0 0 0 0,0 0-1 0 0,0 0 1 0 0,1 0 0 0 0,13 3 628 0 0,-8 0-480 0 0,1 0 1 0 0,-1 0-1 0 0,8 5 0 0 0,11 13-116 0 0,-1 0 0 0 0,23 28 0 0 0,-18-19 21 0 0,31 32 446 0 0,71 93 0 0 0,-114-133-417 0 0,-2 1 0 0 0,-1 1 0 0 0,0 0-1 0 0,-2 1 1 0 0,-1 1 0 0 0,-1 0 0 0 0,-1 0-1 0 0,8 37 1 0 0,-13-37-109 0 0,0-1-1 0 0,-2 1 0 0 0,-1-1 0 0 0,-3 44 1 0 0,1-60 11 0 0,0 0 1 0 0,0-1-1 0 0,-1 1 1 0 0,0-1 0 0 0,-1 1-1 0 0,0-1 1 0 0,0 0 0 0 0,-1 0-1 0 0,0-1 1 0 0,-1 1 0 0 0,1-1-1 0 0,-1 0 1 0 0,-1 0-1 0 0,1 0 1 0 0,-1-1 0 0 0,0 1-1 0 0,-12 7 1 0 0,-2-1 562 0 0,-1-1 1 0 0,-34 14-1 0 0,-24 13 464 0 0,63-30-905 0 0,-33 12 0 0 0,23-10-458 0 0,24-10-638 0 0,2-1-315 0 0,0 0-56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0 15663 0 0,'0'0'719'0'0,"-1"2"-20"0"0,-130 237 1476 0 0,-1 2-2008 0 0,-26 9-568 0 0,118-189-294 0 0,3 2 1 0 0,2 1-1 0 0,4 2 0 0 0,-40 116 1 0 0,65-163 662 0 0,1 0 0 0 0,1 0 0 0 0,1 0 1 0 0,-2 32-1 0 0,5-45 32 0 0,0 0-1 0 0,0 0 1 0 0,1 0 0 0 0,-1 0-1 0 0,2 0 1 0 0,-1 0-1 0 0,0 0 1 0 0,1-1 0 0 0,0 1-1 0 0,1 0 1 0 0,-1-1 0 0 0,1 1-1 0 0,0-1 1 0 0,0 0 0 0 0,1 0-1 0 0,0 0 1 0 0,-1-1 0 0 0,9 8-1 0 0,11 4 1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0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 10335 0 0,'-1'-2'472'0'0,"-1"0"-309"0"0,1-1-20 0 0,1-17 303 0 0,0 19-329 0 0,0 0 0 0 0,1 0 0 0 0,-1 0 0 0 0,0 0 1 0 0,0 0-1 0 0,0 0 0 0 0,0 0 0 0 0,1 1 0 0 0,-1-1 0 0 0,1 0 0 0 0,-1 0 0 0 0,0 0 0 0 0,1 0 0 0 0,-1 0 0 0 0,1 1 0 0 0,0-1 0 0 0,-1 0 0 0 0,1 0 0 0 0,0 1 0 0 0,-1-1 0 0 0,1 0 0 0 0,1 0 0 0 0,0 0 365 0 0,11 11 264 0 0,-9-5-663 0 0,0 1-1 0 0,0-1 1 0 0,-1 0-1 0 0,0 1 1 0 0,0 0-1 0 0,0 0 1 0 0,-1 0-1 0 0,3 10 0 0 0,9 54 319 0 0,-11-51-184 0 0,3 23 215 0 0,-1 1 0 0 0,-3 0-1 0 0,-2 0 1 0 0,-9 84 0 0 0,-28 63 61 0 0,37-188-586 0 0,1 0-76 0 0,2 5-341 0 0,-2-5-148 0 0,1-4-1084 0 0,7-9-4226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0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102 376 5983 0 0,'-14'4'206'0'0,"-2"-1"0"0"0,1-1-1 0 0,-17 0 1 0 0,31-2 19 0 0,0 1 0 0 0,0-1 0 0 0,0 0 0 0 0,0 0 1 0 0,1 0-1 0 0,-1 0 0 0 0,0 0 0 0 0,0 0 0 0 0,0-1 0 0 0,0 1 0 0 0,0 0 0 0 0,0 0 0 0 0,1-1 1 0 0,-1 1-1 0 0,0 0 0 0 0,0-1 0 0 0,0 1 0 0 0,1-1 0 0 0,-1 1 0 0 0,0-1 0 0 0,0 1 0 0 0,1-1 0 0 0,-1 0 1 0 0,1 1-1 0 0,-1-1 0 0 0,0-1 0 0 0,0 1-87 0 0,1-1 0 0 0,-1 1 0 0 0,1-1 0 0 0,0 1 0 0 0,-1-1 0 0 0,1 0 0 0 0,0 1 0 0 0,0-1 0 0 0,0 0 0 0 0,0 1 0 0 0,0-1 0 0 0,1 0 0 0 0,-1-1 0 0 0,3-5 105 0 0,-1 0 0 0 0,1-1 0 0 0,0 2 0 0 0,6-11 0 0 0,0 3 23 0 0,0 1 0 0 0,1 0 0 0 0,1 1 1 0 0,0 0-1 0 0,1 1 0 0 0,0 0 0 0 0,22-16 0 0 0,10-2 77 0 0,50-27 1 0 0,-85 52-298 0 0,20-10 11 0 0,1 1 0 0 0,1 1 1 0 0,0 2-1 0 0,0 1 0 0 0,54-9 1 0 0,-56 15-42 0 0,-1 1 1 0 0,0 2 0 0 0,50 3-1 0 0,-67-1 9 0 0,1 1-1 0 0,-1 0 1 0 0,0 0 0 0 0,0 1-1 0 0,0 0 1 0 0,0 1-1 0 0,0 0 1 0 0,-1 1 0 0 0,1 0-1 0 0,-1 1 1 0 0,16 11 0 0 0,-21-12-10 0 0,0-1 0 0 0,1 1 0 0 0,-2 0 0 0 0,1 1 0 0 0,-1-1 0 0 0,1 1 0 0 0,-1 0 0 0 0,-1 0 0 0 0,1 0 0 0 0,-1 0 0 0 0,0 1 0 0 0,-1 0 0 0 0,0-1 0 0 0,0 1 0 0 0,0 0 0 0 0,-1 0 0 0 0,1 0 0 0 0,-2 0 0 0 0,1 0 0 0 0,-1 8 0 0 0,-1-8 6 0 0,0 1 1 0 0,-1-1-1 0 0,1 0 0 0 0,-1 1 1 0 0,-1-1-1 0 0,1 0 1 0 0,-1 0-1 0 0,-1-1 0 0 0,1 1 1 0 0,-1-1-1 0 0,0 1 1 0 0,-7 7-1 0 0,-7 7 82 0 0,-1-1-1 0 0,-22 17 0 0 0,39-35-96 0 0,-164 137 352 0 0,-12 5-451 0 0,162-132 45 0 0,0 0-1 0 0,0-2 1 0 0,-1 0 0 0 0,-1 0-1 0 0,1-2 1 0 0,-2 0 0 0 0,1-1-1 0 0,-22 5 1 0 0,34-11 81 0 0,0 0-1 0 0,0-1 1 0 0,0 0-1 0 0,0 0 0 0 0,0 0 1 0 0,-11-3-1 0 0,15 3-108 0 0,0 0 0 0 0,1-1 0 0 0,-1 1-1 0 0,0-1 1 0 0,1 0 0 0 0,-1 0 0 0 0,1 1-1 0 0,-1-1 1 0 0,1 0 0 0 0,-1 0 0 0 0,1 0 0 0 0,-2-2-1 0 0,2 2-133 0 0,0 0-1 0 0,1 0 0 0 0,0 0 1 0 0,-1 0-1 0 0,1 0 1 0 0,-1 1-1 0 0,1-1 0 0 0,0 0 1 0 0,0 0-1 0 0,-1 0 1 0 0,1 0-1 0 0,0 0 0 0 0,0 0 1 0 0,0 0-1 0 0,0 0 0 0 0,0 0 1 0 0,0 0-1 0 0,1 0 1 0 0,-1 0-1 0 0,0 0 0 0 0,0 0 1 0 0,1 0-1 0 0,-1 0 1 0 0,1-1-1 0 0,8-13-5944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0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11 6447 0 0,'0'0'298'0'0,"0"0"-10"0"0,0-3 52 0 0,0 3-150 0 0,0 0 0 0 0,0 0 1 0 0,0 0-1 0 0,0-1 0 0 0,1 1 1 0 0,-1 0-1 0 0,0 0 0 0 0,0 0 1 0 0,0-1-1 0 0,0 1 0 0 0,0 0 1 0 0,0 0-1 0 0,0 0 0 0 0,0-1 1 0 0,0 1-1 0 0,0 0 0 0 0,0 0 1 0 0,0-1-1 0 0,0 1 0 0 0,0 0 0 0 0,-1 0 1 0 0,1 0-1 0 0,0-1 0 0 0,0 1 1 0 0,0 0-1 0 0,0 0 0 0 0,0 0 1 0 0,0 0-1 0 0,0-1 0 0 0,-1 1 1 0 0,1 0-1 0 0,0 0 0 0 0,0 0 1 0 0,0 0-1 0 0,0 0 0 0 0,-1-1 1 0 0,1 1-1 0 0,0 0 0 0 0,0 0 1 0 0,0 0-1 0 0,-1 0 0 0 0,1 0 1 0 0,0 0-1 0 0,0 0 0 0 0,0 0 1 0 0,-1 0-1 0 0,1 0 0 0 0,0 0 0 0 0,0 0 1 0 0,-1 0-1 0 0,-13 8 1616 0 0,-16 21-2116 0 0,-56 75 1052 0 0,-45 97-452 0 0,114-171-290 0 0,-34 66 0 0 0,45-83 0 0 0,0 1 0 0 0,1 1 0 0 0,0-1 0 0 0,2 1 0 0 0,-3 15 0 0 0,5-20 7 0 0,1-1-1 0 0,0 0 1 0 0,0 1-1 0 0,1-1 1 0 0,0 0-1 0 0,1 1 1 0 0,4 13-1 0 0,-5-17 21 0 0,2 0-1 0 0,-1 0 0 0 0,1 0 1 0 0,0-1-1 0 0,0 1 0 0 0,0-1 1 0 0,1 0-1 0 0,0 0 0 0 0,0 0 1 0 0,0 0-1 0 0,9 7 0 0 0,125 85 1070 0 0,-130-92-980 0 0,-4-4-120 0 0,12 6 10 0 0,-13-6-618 0 0,-3-1-226 0 0,0 0-1164 0 0,0 0-4512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0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30 230 2759 0 0,'0'-2'207'0'0,"-2"-10"734"0"0,-1 0 0 0 0,-6-16 0 0 0,6 19-953 0 0,-1-1 1 0 0,2 1-1 0 0,0-1 0 0 0,0 0 0 0 0,-1-9 0 0 0,4 10 435 0 0,0 1-1 0 0,0 0 1 0 0,1 1-1 0 0,0-1 1 0 0,0 0 0 0 0,1 0-1 0 0,6-12 1 0 0,3-11 2437 0 0,-11 29-2038 0 0,-1 2-113 0 0,0 0-49 0 0,0 0-11 0 0,0 0-30 0 0,0 0-124 0 0,0 0-58 0 0,0 0-12 0 0,0 0-43 0 0,2 2-180 0 0,1 2-169 0 0,0 0 0 0 0,-1 0 0 0 0,1 0 1 0 0,-1 0-1 0 0,0 0 0 0 0,0 0 0 0 0,0 1 0 0 0,-1-1 0 0 0,1 1 0 0 0,-1-1 0 0 0,0 1 0 0 0,-1 0 0 0 0,1 5 0 0 0,0 13 281 0 0,-2 32 1 0 0,1-47-231 0 0,-1 2-14 0 0,-4 132 586 0 0,6-104-563 0 0,9 66 0 0 0,-9-95-102 0 0,0-4-2 0 0,0 1 0 0 0,1-1-1 0 0,-1 0 1 0 0,1 0-1 0 0,0 0 1 0 0,0 0 0 0 0,5 7-1 0 0,-7-10-137 0 0,5 0-57 0 0,-5-2 144 0 0,0 1 0 0 0,0-1 0 0 0,0 0 0 0 0,0 0 0 0 0,1 0 0 0 0,-1 1 0 0 0,0-1 0 0 0,0 0 0 0 0,1 0 0 0 0,-1 0 0 0 0,0 0 0 0 0,0 0 0 0 0,1 1 0 0 0,-1-1 0 0 0,0 0 0 0 0,0 0 0 0 0,1 0 1 0 0,-1 0-1 0 0,0 0 0 0 0,1 0 0 0 0,-1 0 0 0 0,0 0 0 0 0,0 0 0 0 0,1 0 0 0 0,-1 0 0 0 0,0 0 0 0 0,0 0 0 0 0,1 0 0 0 0,-1 0 0 0 0,0-1 0 0 0,1 1 0 0 0,-1 0 0 0 0,0 0 0 0 0,1 0 0 0 0,11-9-4106 0 0,-2-4-1288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0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50 234 2303 0 0,'-2'-1'167'0'0,"-20"-1"-324"0"0,10 1 3156 0 0,-1-1 7464 0 0,15 0-10019 0 0,9-8-80 0 0,0 1 0 0 0,1 0-1 0 0,0 1 1 0 0,14-8 0 0 0,58-26 797 0 0,-57 29-891 0 0,156-65 739 0 0,-154 68-930 0 0,0 2-1 0 0,1 0 1 0 0,0 2 0 0 0,44-2-1 0 0,-64 7-63 0 0,-1 1 0 0 0,0 0 1 0 0,1 1-1 0 0,-1 0 0 0 0,0 1 0 0 0,0 0 0 0 0,13 4 0 0 0,-18-4-11 0 0,0 0 1 0 0,0 0-1 0 0,0 0 0 0 0,0 0 0 0 0,0 1 0 0 0,0-1 0 0 0,-1 1 1 0 0,1 0-1 0 0,-1 0 0 0 0,0 0 0 0 0,0 1 0 0 0,0-1 0 0 0,0 1 1 0 0,-1-1-1 0 0,1 1 0 0 0,-1 0 0 0 0,2 5 0 0 0,-1-1-59 0 0,0 0-1 0 0,-1 1 1 0 0,0-1-1 0 0,-1 1 1 0 0,1-1-1 0 0,-2 1 1 0 0,1 0-1 0 0,-1-1 1 0 0,0 1-1 0 0,-3 11 1 0 0,2-13 23 0 0,0-1-1 0 0,0 0 1 0 0,-1 0 0 0 0,0 0 0 0 0,0 0-1 0 0,-1 0 1 0 0,1-1 0 0 0,-1 1-1 0 0,-1-1 1 0 0,1 1 0 0 0,-1-1 0 0 0,0 0-1 0 0,0-1 1 0 0,0 1 0 0 0,-6 4 0 0 0,-6 2 43 0 0,0-1 1 0 0,-1 0 0 0 0,-1-1 0 0 0,1-1-1 0 0,-32 10 1 0 0,-97 23 0 0 0,80-25-8 0 0,-4 0-68 0 0,19 1 38 0 0,48-16-50 0 0,6-2-19 0 0,62-15 41 0 0,-24 5 69 0 0,0 2-1 0 0,60-6 0 0 0,-90 14-17 0 0,1 1-1 0 0,-1 0 1 0 0,1 1-1 0 0,-1 0 1 0 0,1 0-1 0 0,-1 1 1 0 0,1 1-1 0 0,-1 0 1 0 0,0 0-1 0 0,0 1 0 0 0,-1 1 1 0 0,1 0-1 0 0,15 10 1 0 0,-5 0-34 0 0,35 34-1 0 0,-51-44 38 0 0,-2-2 0 0 0,0 1 0 0 0,0-1 0 0 0,0 1 0 0 0,-1 0 0 0 0,1 0 0 0 0,-1 0 0 0 0,2 4 0 0 0,0-2 0 0 0,-2-1 0 0 0,0-1 0 0 0,0 0 0 0 0,0 0 0 0 0,-1 1 0 0 0,1-1 0 0 0,-1 1 0 0 0,0-1 0 0 0,0 1 0 0 0,0 8 0 0 0,-1-9 15 0 0,0-1 1 0 0,0 1-1 0 0,0-1 0 0 0,0 1 0 0 0,0 0 0 0 0,-1-1 0 0 0,0 1 1 0 0,0-1-1 0 0,0 0 0 0 0,0 1 0 0 0,0-1 0 0 0,-1 0 0 0 0,1 1 1 0 0,-1-1-1 0 0,0 0 0 0 0,0 0 0 0 0,0-1 0 0 0,0 1 1 0 0,-1 0-1 0 0,1-1 0 0 0,-1 1 0 0 0,1-1 0 0 0,-6 4 0 0 0,-5 2 45 0 0,-1 1-1 0 0,0-2 1 0 0,0 0 0 0 0,-16 5-1 0 0,19-7-46 0 0,-307 101 187 0 0,276-92-170 0 0,28-8-18 0 0,-28 6-1 0 0,21-9-15 0 0,21-5-5 0 0,3-1-8 0 0,21-6-183 0 0,-13 9-156 0 0,-8 0-18 0 0,-3 0-127 0 0,2 1-527 0 0,9 2-232 0 0,-8-2-47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18 116 3223 0 0,'2'-3'23'0'0,"-1"0"-1"0"0,0 1 1 0 0,0-1-1 0 0,0 0 1 0 0,0 0-1 0 0,0 0 1 0 0,-1 0-1 0 0,1 0 1 0 0,-1 0-1 0 0,0 0 1 0 0,0-5-1 0 0,-1 1 567 0 0,-1 1 1 0 0,1-1-1 0 0,-1 1 0 0 0,-4-8 0 0 0,1 2 802 0 0,-4-9 5601 0 0,9 19-6537 0 0,0 2-214 0 0,0 0-90 0 0,0 0-21 0 0,0 0-11 0 0,0 0-39 0 0,1 2-25 0 0,8 20 130 0 0,0 0 1 0 0,-1 1-1 0 0,-1 0 1 0 0,-2 0-1 0 0,5 36 1 0 0,2 123 1671 0 0,10 231-3209 0 0,-21-382 1355 0 0,-1 1 1 0 0,-6 41-1 0 0,3-37 58 0 0,2-24 252 0 0,-4 27 919 0 0,4-37-1304 0 0,0 0 0 0 0,0 1 0 0 0,0-1 0 0 0,0 1 0 0 0,0-1 0 0 0,0 0-1 0 0,-1 0 1 0 0,1 0 0 0 0,-1 0 0 0 0,0 0 0 0 0,1 0 0 0 0,-4 2 0 0 0,4-3-33 0 0,-1 0-1 0 0,1-1 1 0 0,-1 1-1 0 0,1-1 1 0 0,-1 1 0 0 0,0-1-1 0 0,1 0 1 0 0,-1 1 0 0 0,0-1-1 0 0,-2 0 1 0 0,0 0-185 0 0,2 0-732 0 0,-9-1-1668 0 0,9 0 1300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1 745 9935 0 0,'0'0'455'0'0,"0"0"-12"0"0,1 2-286 0 0,6 6-23 0 0,-2 0 0 0 0,1 1 0 0 0,-1 0 0 0 0,6 14 0 0 0,-8-16 249 0 0,-1 0 0 0 0,-1 1 0 0 0,2 14 0 0 0,-2-14-153 0 0,0-6 3 0 0,0 9 537 0 0,-1-8 2108 0 0,6-10-1487 0 0,0-3-988 0 0,0 0-1 0 0,-1-1 1 0 0,0 0 0 0 0,5-18 0 0 0,9-48 83 0 0,-10 35-289 0 0,8-29 91 0 0,3 1 0 0 0,32-76 0 0 0,96-142-304 0 0,-131 259-93 0 0,15-32-1 0 0,-32 60 108 0 0,1 1-1 0 0,-1-1 1 0 0,0 1-1 0 0,1-1 0 0 0,-1 1 1 0 0,0-1-1 0 0,1 1 0 0 0,-1-1 1 0 0,1 1-1 0 0,-1 0 0 0 0,1-1 1 0 0,-1 1-1 0 0,1 0 0 0 0,-1-1 1 0 0,1 1-1 0 0,-1 0 0 0 0,1 0 1 0 0,-1-1-1 0 0,1 1 0 0 0,0 0 1 0 0,0 0-6 0 0,1-1-46 0 0,-2 1-15 0 0,0 0-22 0 0,0 0-5 0 0,2 2 0 0 0,32 65-421 0 0,-32-62 503 0 0,0 0 10 0 0,14 12-63 0 0,-5-5 53 0 0,-2 1 14 0 0,-4-2 0 0 0,0 0 0 0 0,-1 0 0 0 0,0 0 0 0 0,-1 1 0 0 0,-1-1 0 0 0,3 24 0 0 0,-3 74 0 0 0,-1-21 0 0 0,3-38 50 0 0,13 63 0 0 0,-12-88-30 0 0,2 1 0 0 0,1-1 0 0 0,1 0 0 0 0,15 29 0 0 0,-20-48 1 0 0,0 0 0 0 0,1 0 0 0 0,-1 0 0 0 0,1-1-1 0 0,0 0 1 0 0,0 0 0 0 0,1 0 0 0 0,-1-1 0 0 0,1 1 0 0 0,0-1-1 0 0,1-1 1 0 0,-1 1 0 0 0,0-1 0 0 0,1 0 0 0 0,0-1 0 0 0,0 1-1 0 0,0-1 1 0 0,8 1 0 0 0,-8 0-65 0 0,-7-3-21 0 0,1 0 0 0 0,-1 1 1 0 0,0-1-1 0 0,0 0 0 0 0,0 0 1 0 0,1 0-1 0 0,-1 0 0 0 0,0 1 1 0 0,1-1-1 0 0,-1 0 0 0 0,0 0 1 0 0,0 0-1 0 0,1 0 1 0 0,-1 0-1 0 0,0 0 0 0 0,1 0 1 0 0,-1 0-1 0 0,0 0 0 0 0,1 0 1 0 0,-1 0-1 0 0,0 0 0 0 0,0 0 1 0 0,1 0-1 0 0,-1 0 0 0 0,0 0 1 0 0,1 0-1 0 0,-1 0 1 0 0,0 0-1 0 0,1-1 0 0 0,8-5-939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19 6911 0 0,'-2'-1'528'0'0,"-10"-2"-270"0"0,8 1-160 0 0,0 1 0 0 0,0 0 0 0 0,0 0-1 0 0,0 0 1 0 0,-7 0 0 0 0,8 1 522 0 0,1 0 1 0 0,-1 1 0 0 0,1-1-1 0 0,-1 1 1 0 0,0-1-1 0 0,1 1 1 0 0,-4 1 0 0 0,4-1-499 0 0,1 0 1 0 0,-1 0-1 0 0,0-1 1 0 0,0 1 0 0 0,1 0-1 0 0,-1 0 1 0 0,1 1-1 0 0,-1-1 1 0 0,1 0 0 0 0,-1 1-1 0 0,1-1 1 0 0,0 0-1 0 0,-1 1 1 0 0,1 0 0 0 0,0-1-1 0 0,0 1 1 0 0,0 0-1 0 0,0-1 1 0 0,1 1 0 0 0,-1 0-1 0 0,0 0 1 0 0,1 0-1 0 0,-1 0 1 0 0,1-1-1 0 0,0 1 1 0 0,0 0 0 0 0,-1 0-1 0 0,1 0 1 0 0,0 0-1 0 0,1 0 1 0 0,0 4 0 0 0,-1-3-84 0 0,1 0 1 0 0,0-1-1 0 0,0 1 0 0 0,1 0 1 0 0,-1 0-1 0 0,1-1 1 0 0,-1 1-1 0 0,1-1 1 0 0,0 1-1 0 0,0-1 1 0 0,0 0-1 0 0,0 0 0 0 0,0 1 1 0 0,1-2-1 0 0,-1 1 1 0 0,1 0-1 0 0,-1 0 1 0 0,1-1-1 0 0,5 3 1 0 0,3 0 86 0 0,1-1 1 0 0,0 0-1 0 0,-1-1 1 0 0,1 0-1 0 0,0-1 1 0 0,0 0 0 0 0,0-1-1 0 0,19-2 1 0 0,11-3 37 0 0,45-13 0 0 0,-34 6-150 0 0,-25 7-10 0 0,34-7-75 0 0,0-2 0 0 0,85-32 0 0 0,-110 32-1237 0 0,-34 13-3082 0 0,-3 1-1434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38 7831 0 0,'-2'-7'318'0'0,"2"6"-274"0"0,0-1 0 0 0,-1 0 1 0 0,0 0-1 0 0,1 1 0 0 0,-1-1 0 0 0,0 1 1 0 0,0-1-1 0 0,0 0 0 0 0,0 1 0 0 0,0 0 1 0 0,0-1-1 0 0,0 1 0 0 0,0 0 0 0 0,-2-2 1 0 0,1 2 725 0 0,2 0-607 0 0,0 1-1 0 0,-1-1 0 0 0,1 1 1 0 0,-1 0-1 0 0,1-1 0 0 0,-1 1 1 0 0,0 0-1 0 0,1-1 0 0 0,-1 1 0 0 0,1 0 1 0 0,-1 0-1 0 0,1-1 0 0 0,-1 1 1 0 0,0 0-1 0 0,1 0 0 0 0,-1 0 1 0 0,0 0-1 0 0,0 0 0 0 0,0 4-18 0 0,0 0-1 0 0,0 0 0 0 0,0 0 1 0 0,0 0-1 0 0,1 0 0 0 0,0 0 1 0 0,0 0-1 0 0,0 0 0 0 0,0 0 1 0 0,1 1-1 0 0,-1-1 0 0 0,1 0 1 0 0,0 0-1 0 0,0 0 0 0 0,3 4 1 0 0,3 13 61 0 0,1 0 0 0 0,1-1 0 0 0,0 0 0 0 0,2-1 1 0 0,0 0-1 0 0,2-1 0 0 0,0 0 0 0 0,20 21 0 0 0,2-3 293 0 0,2-2 1 0 0,61 45-1 0 0,92 44 799 0 0,-160-105-998 0 0,-1 2 0 0 0,42 35-1 0 0,-62-47-257 0 0,-1 0-1 0 0,1 1 0 0 0,-2 0 0 0 0,1 1 0 0 0,-2-1 1 0 0,1 2-1 0 0,-1-1 0 0 0,-1 0 0 0 0,1 1 0 0 0,-2 0 1 0 0,5 15-1 0 0,-6-10-26 0 0,0-1 1 0 0,-1 1-1 0 0,-1-1 1 0 0,0 1-1 0 0,-1 0 0 0 0,-1-1 1 0 0,0 1-1 0 0,-1-1 1 0 0,-1 1-1 0 0,0-1 1 0 0,-2 0-1 0 0,-8 23 1 0 0,5-18 21 0 0,-2-1 0 0 0,0 1 1 0 0,-1-2-1 0 0,-1 0 1 0 0,-1 0-1 0 0,0-1 1 0 0,-1 0-1 0 0,-25 21 1 0 0,27-27-3 0 0,-22 20 187 0 0,-65 45 0 0 0,98-76-228 0 0,1 1-1 0 0,-1-1 1 0 0,0 0 0 0 0,0 1-1 0 0,1 0 1 0 0,-1-1 0 0 0,0 1-1 0 0,1-1 1 0 0,-1 1 0 0 0,0 0 0 0 0,1-1-1 0 0,-1 1 1 0 0,1 0 0 0 0,-1 0-1 0 0,1-1 1 0 0,-1 3 0 0 0,4-2-1112 0 0,10 3-3933 0 0,1 0-1688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9671 0 0,'0'0'748'0'0,"0"0"-296"0"0,0 0 590 0 0,0 0 306 0 0,0 0 57 0 0,1-2-92 0 0,1-1-1163 0 0,0 0-1 0 0,0 0 0 0 0,0 1 1 0 0,0-1-1 0 0,1 0 1 0 0,-1 1-1 0 0,1-1 0 0 0,-1 1 1 0 0,1 0-1 0 0,0 0 1 0 0,0 0-1 0 0,0 0 0 0 0,0 1 1 0 0,0-1-1 0 0,0 1 0 0 0,1-1 1 0 0,-1 1-1 0 0,0 0 1 0 0,1 1-1 0 0,4-2 0 0 0,9 0 67 0 0,1 0 0 0 0,31 1 0 0 0,-42 1-137 0 0,26 0 48 0 0,0 2 0 0 0,48 10-1 0 0,-35-7-150 0 0,-30-4-124 0 0,22 5 0 0 0,-32-4-103 0 0,-1-1 0 0 0,1 0 0 0 0,-1-1 0 0 0,1 1-1 0 0,-1-1 1 0 0,1 0 0 0 0,9-2 0 0 0,10-5-6116 0 0,-15 2 1391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11975 0 0,'0'0'267'0'0,"0"0"42"0"0,0 0 17 0 0,0 0-28 0 0,-1 2-196 0 0,-16 17-100 0 0,-2 0 1 0 0,0-2-1 0 0,-38 27 1 0 0,4-3-3 0 0,-6 8 0 0 0,-65 55 0 0 0,111-93-26 0 0,1 1 1 0 0,-16 20-1 0 0,24-26 126 0 0,0-1 0 0 0,1 0 0 0 0,0 1 0 0 0,-1 0 0 0 0,2 0 0 0 0,-1 0 0 0 0,1 0 0 0 0,0 0 0 0 0,-2 11 0 0 0,4-15-23 0 0,0 0 1 0 0,0 0-1 0 0,0 0 1 0 0,1 0-1 0 0,-1 0 0 0 0,1 0 1 0 0,-1 0-1 0 0,1 0 1 0 0,0 0-1 0 0,-1 0 0 0 0,1-1 1 0 0,0 1-1 0 0,0 0 1 0 0,1 0-1 0 0,-1-1 0 0 0,0 1 1 0 0,0-1-1 0 0,1 1 1 0 0,-1-1-1 0 0,1 1 0 0 0,0-1 1 0 0,-1 0-1 0 0,1 0 1 0 0,0 0-1 0 0,0 0 0 0 0,-1 0 1 0 0,4 1-1 0 0,2 1 159 0 0,0 0-1 0 0,1 0 1 0 0,-1-1 0 0 0,1 0 0 0 0,15 2-1 0 0,0-2 169 0 0,0-1 1 0 0,0-1-1 0 0,32-4 0 0 0,-41 2-402 0 0,-1 0 0 0 0,1-2 1 0 0,-1 1-1 0 0,0-2 0 0 0,0 1 0 0 0,25-14 0 0 0,-30 12 0 0 0,0 1 0 0 0,0-1 0 0 0,-1-1 0 0 0,0 1 1 0 0,0-2-1 0 0,0 1 0 0 0,-1 0 0 0 0,0-1 0 0 0,0 0 0 0 0,-1-1 0 0 0,0 1 0 0 0,-1-1 0 0 0,0 0 0 0 0,0 0 0 0 0,-1 0 0 0 0,3-13 0 0 0,-3 11-31 0 0,-1 1 0 0 0,-1-1 0 0 0,0 0 0 0 0,0 1 0 0 0,-1-1 0 0 0,0 0 0 0 0,-1 1 0 0 0,0-1 0 0 0,-1 0-1 0 0,0 1 1 0 0,-1 0 0 0 0,0-1 0 0 0,0 1 0 0 0,-10-17 0 0 0,10 21-117 0 0,-1 0 0 0 0,-1 0 0 0 0,1 1 0 0 0,-1-1-1 0 0,0 1 1 0 0,0 0 0 0 0,-1 0 0 0 0,-5-4 0 0 0,-5-1-1030 0 0,-30-16 0 0 0,45 26-2644 0 0,1 0-1148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11167 0 0,'0'0'514'0'0,"0"0"-12"0"0,0 0-204 0 0,0 0 327 0 0,0 0 176 0 0,0 0 37 0 0,0 0-12 0 0,3 0-82 0 0,239-46 5076 0 0,-137 30-4791 0 0,-41 7-687 0 0,-45 6-305 0 0,-3 0-14 0 0,0 1-1 0 0,0 0 1 0 0,0 1 0 0 0,1 1-1 0 0,16 1 1 0 0,-19 2-36 0 0,-13-3-38 0 0,0 0 0 0 0,-1 0 1 0 0,1 0-1 0 0,0 1 0 0 0,0-1 0 0 0,0 0 1 0 0,0 1-1 0 0,-1-1 0 0 0,1 0 1 0 0,0 1-1 0 0,-1-1 0 0 0,1 1 0 0 0,0-1 1 0 0,0 2-1 0 0,1 0-228 0 0,2 2-817 0 0,0 11-51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5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11975 0 0,'0'0'267'0'0,"0"-2"42"0"0,0-43 863 0 0,0 42-685 0 0,1 2 22 0 0,3-4-223 0 0,-4 5-205 0 0,0-1 0 0 0,0 1 0 0 0,1-1 0 0 0,-1 1-1 0 0,0-1 1 0 0,1 1 0 0 0,-1 0 0 0 0,0-1 0 0 0,1 1-1 0 0,-1-1 1 0 0,1 1 0 0 0,-1 0 0 0 0,0 0 0 0 0,1-1-1 0 0,-1 1 1 0 0,1 0 0 0 0,0-1 0 0 0,0 2-27 0 0,0-1 0 0 0,-1 1-1 0 0,1-1 1 0 0,-1 1 0 0 0,1-1 0 0 0,0 1 0 0 0,-1-1 0 0 0,1 1-1 0 0,-1 0 1 0 0,0-1 0 0 0,1 1 0 0 0,-1 0 0 0 0,1 0 0 0 0,-1-1 0 0 0,0 1-1 0 0,1 1 1 0 0,2 9-54 0 0,1 1 0 0 0,-2-1 0 0 0,1 0 0 0 0,-2 1 0 0 0,1 0 0 0 0,-2-1 0 0 0,0 1 0 0 0,-1 12 0 0 0,1 17 0 0 0,19 342 0 0 0,-17-348 0 0 0,2 29 0 0 0,10 292 0 0 0,-10-181 0 0 0,-5-164 0 0 0,-6 0 0 0 0,-3-2 0 0 0,-6 0 0 0 0,11-9 0 0 0,1 0 0 0 0,-8 1 0 0 0,-1-2 0 0 0,12 1 0 0 0,1 0 0 0 0,-1-1 0 0 0,1 1 0 0 0,-1 0 0 0 0,1-1 0 0 0,0 1 0 0 0,-1 0 0 0 0,1-1 0 0 0,-1 1 0 0 0,1-1 0 0 0,0 1 0 0 0,-1-1 0 0 0,1 1 0 0 0,0 0 0 0 0,0-1 0 0 0,-1 1 0 0 0,1-2 0 0 0,-1 0 0 0 0,1 1 0 0 0,0-1 0 0 0,0 0 0 0 0,-1 0 0 0 0,1 1 0 0 0,0-1 0 0 0,1 0 0 0 0,-1 0 0 0 0,0 1 0 0 0,0-1 0 0 0,1 0 0 0 0,-1 0 0 0 0,1 1 0 0 0,-1-1 0 0 0,1 1 0 0 0,0-1 0 0 0,1-1 0 0 0,18-25 0 0 0,-18 26 0 0 0,-1 0 0 0 0,0 0 0 0 0,0 1 0 0 0,1-1 0 0 0,-1 0 0 0 0,1 1 0 0 0,0-1 0 0 0,-1 1 0 0 0,1-1 0 0 0,0 1 0 0 0,0 0 0 0 0,0-1 0 0 0,0 1 0 0 0,3-1 0 0 0,4-3 0 0 0,-1-1 0 0 0,1 1 0 0 0,0-1 0 0 0,0 1 0 0 0,0 1 0 0 0,1 0 0 0 0,-1 0 0 0 0,1 1 0 0 0,0 0 0 0 0,0 0 0 0 0,0 1 0 0 0,0 1 0 0 0,1 0 0 0 0,-1 0 0 0 0,0 1 0 0 0,13 1 0 0 0,201 30 1744 0 0,-153-23-1440 0 0,-66-7-306 0 0,1 0-1 0 0,0-1 1 0 0,-1 0-1 0 0,1 0 1 0 0,0-1-1 0 0,-1 1 1 0 0,10-3-1 0 0,8 0-1759 0 0,-21 3-204 0 0,-2 0-3830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5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15663 0 0,'0'0'356'0'0,"0"0"50"0"0,0 0 20 0 0,0 0-42 0 0,-7 4-236 0 0,5-2-104 0 0,-1 0-1 0 0,1 1 0 0 0,1-1 1 0 0,-1 0-1 0 0,0 1 0 0 0,0 0 1 0 0,1-1-1 0 0,-1 1 0 0 0,1 0 1 0 0,0 0-1 0 0,0 0 0 0 0,-1 3 1 0 0,0 5 294 0 0,0 0 0 0 0,0 13 1 0 0,-2 14 122 0 0,1-28-479 0 0,2-5 0 0 0,-1 1 0 0 0,1-1-1 0 0,0 1 1 0 0,1-1 0 0 0,-1 1-1 0 0,1-1 1 0 0,0 1 0 0 0,1-1-1 0 0,1 11 1 0 0,-1-15-204 0 0,0 0-1 0 0,0 0 1 0 0,-1 0 0 0 0,1-1-1 0 0,0 1 1 0 0,0 0 0 0 0,0-1 0 0 0,1 1-1 0 0,-1 0 1 0 0,0-1 0 0 0,0 0-1 0 0,0 1 1 0 0,0-1 0 0 0,0 0-1 0 0,1 1 1 0 0,-1-1 0 0 0,1 0 0 0 0,12 1-1312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5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13823 0 0,'0'0'315'0'0,"0"0"45"0"0,0 0 21 0 0,0 0-49 0 0,0 1-220 0 0,1 2-111 0 0,-1 0 0 0 0,1-1 0 0 0,-1 1 0 0 0,0 0 0 0 0,0 0 0 0 0,0-1 0 0 0,0 1-1 0 0,-1 0 1 0 0,1 0 0 0 0,-1-1 0 0 0,0 1 0 0 0,0-1 0 0 0,1 1 0 0 0,-4 4 0 0 0,-1 8-3 0 0,-19 73 468 0 0,-21 157 0 0 0,13 94 623 0 0,28-297-1070 0 0,-15 97-19 0 0,0 2 0 0 0,18-132-269 0 0,1-7-1135 0 0,0-2-511 0 0,3-3-107 0 0,12-12-24 0 0</inkml:trace>
  <inkml:trace contextRef="#ctx0" brushRef="#br0" timeOffset="1">20 851 13823 0 0,'0'0'315'0'0,"0"0"45"0"0,0 0 21 0 0,0 0-49 0 0,2-1-220 0 0,14-4 300 0 0,0-1-1 0 0,0-1 1 0 0,0-1 0 0 0,-1 0-1 0 0,19-14 1 0 0,69-58 1014 0 0,-64 47-1238 0 0,215-148-172 0 0,-180 128-4218 0 0,-71 51 2668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3:5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13823 0 0,'0'0'315'0'0,"0"0"45"0"0,0 0 21 0 0,0 0-49 0 0,-1 1-220 0 0,0 2-25 0 0,0 0-1 0 0,1-1 1 0 0,-1 1-1 0 0,1 0 1 0 0,0-1-1 0 0,0 1 1 0 0,0 0-1 0 0,0-1 1 0 0,0 1-1 0 0,0 0 1 0 0,1-1-1 0 0,-1 1 1 0 0,1 0-1 0 0,0-1 1 0 0,0 1-1 0 0,0-1 1 0 0,0 1-1 0 0,1 2 1 0 0,1 0 199 0 0,0 1 1 0 0,0-1-1 0 0,0 0 0 0 0,0 0 1 0 0,1 0-1 0 0,0 0 0 0 0,6 6 1 0 0,-6-9-233 0 0,0 1 0 0 0,0-1 1 0 0,0 0-1 0 0,0 0 0 0 0,0 0 1 0 0,1 0-1 0 0,-1-1 0 0 0,0 0 1 0 0,1 0-1 0 0,-1 0 0 0 0,1 0 1 0 0,-1-1-1 0 0,1 0 0 0 0,4 0 1 0 0,9-1 194 0 0,-1-1 1 0 0,23-5 0 0 0,-32 5-486 0 0,5-1-1527 0 0,-3 0-5061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15663 0 0,'0'0'356'0'0,"0"0"50"0"0,2-1 20 0 0,48-24 556 0 0,87-30 0 0 0,-40 17-438 0 0,-90 36-838 0 0,-1-1 1 0 0,1 0-1 0 0,-1-1 0 0 0,0 1 0 0 0,7-7 1 0 0,-12 9 237 0 0,-1 1 1 0 0,1-1 0 0 0,-1 0-1 0 0,0 0 1 0 0,1 1-1 0 0,-1-1 1 0 0,0 0 0 0 0,0 0-1 0 0,1 1 1 0 0,-1-1 0 0 0,0 0-1 0 0,0 0 1 0 0,0 0 0 0 0,0 0-1 0 0,0 1 1 0 0,0-1 0 0 0,0 0-1 0 0,0 0 1 0 0,0 0 0 0 0,-1 1-1 0 0,1-1 1 0 0,0 0 0 0 0,-1 0-1 0 0,1 0 1 0 0,0 1-1 0 0,-1-1 1 0 0,1 0 0 0 0,-1 1-1 0 0,1-1 1 0 0,-1 0 0 0 0,1 1-1 0 0,-1-1 1 0 0,1 1 0 0 0,-1-1-1 0 0,0 1 1 0 0,-1-2 0 0 0,-1 1 10 0 0,0 0 0 0 0,0 0 0 0 0,0 0 0 0 0,0 0 0 0 0,0 0 1 0 0,0 1-1 0 0,0-1 0 0 0,0 1 0 0 0,-1 0 0 0 0,1 0 1 0 0,0 0-1 0 0,0 1 0 0 0,0-1 0 0 0,-1 1 0 0 0,1-1 0 0 0,0 1 1 0 0,-5 2-1 0 0,-6 3-405 0 0,0 1 0 0 0,-19 11 0 0 0,23-12 409 0 0,-3 2 77 0 0,1 1 0 0 0,1-1 0 0 0,-1 2-1 0 0,1 0 1 0 0,1 0 0 0 0,0 1 0 0 0,0 0-1 0 0,1 1 1 0 0,1 0 0 0 0,0 0 0 0 0,-8 18-1 0 0,11-21 61 0 0,1 1-1 0 0,0 0 0 0 0,1 0 0 0 0,0 0 0 0 0,0 0 1 0 0,1 1-1 0 0,0-1 0 0 0,1 1 0 0 0,1-1 1 0 0,-1 1-1 0 0,2-1 0 0 0,-1 1 0 0 0,1-1 1 0 0,1 1-1 0 0,0-1 0 0 0,5 15 0 0 0,-6-21 4 0 0,1-1-1 0 0,0 1 0 0 0,0-1 1 0 0,0 1-1 0 0,0-1 0 0 0,0 0 1 0 0,1 0-1 0 0,0 0 0 0 0,0 0 1 0 0,-1 0-1 0 0,1 0 0 0 0,1-1 1 0 0,-1 1-1 0 0,0-1 0 0 0,1 0 1 0 0,-1 0-1 0 0,1-1 0 0 0,0 1 1 0 0,-1-1-1 0 0,1 1 1 0 0,0-1-1 0 0,0 0 0 0 0,0 0 1 0 0,7 0-1 0 0,-2-1-301 0 0,1 1 1 0 0,-1-1-1 0 0,18-3 1 0 0,-13 1-2022 0 0,24-8 1 0 0,-17 2-3187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29 182 6447 0 0,'0'0'298'0'0,"0"0"-10"0"0,-1-2-188 0 0,-3-2 49 0 0,3 2 571 0 0,1 2 249 0 0,0 0 45 0 0,0 0-61 0 0,0 3-674 0 0,-1 0-1 0 0,0-1 1 0 0,0 1-1 0 0,0-1 1 0 0,0 1 0 0 0,-1-1-1 0 0,-1 3 1 0 0,-6 12-167 0 0,8-7 154 0 0,0-1 0 0 0,0 1 0 0 0,1-1 0 0 0,0 1 0 0 0,1 0-1 0 0,0-1 1 0 0,3 17 0 0 0,0-4 71 0 0,-2-9-133 0 0,0 1 0 0 0,1 0 0 0 0,0-1 0 0 0,1 1 0 0 0,1-1 0 0 0,0 0 0 0 0,8 14 0 0 0,-5-16-204 0 0,-7-11 0 0 0,0 1 0 0 0,0-1 0 0 0,0 1 0 0 0,-1-1 0 0 0,1 1 0 0 0,0-1 0 0 0,0 0 0 0 0,0 1 0 0 0,0-1 0 0 0,0 0 0 0 0,2 1 0 0 0,0-1 0 0 0,0 0 0 0 0,1-1 0 0 0,-1 1 0 0 0,0 0 0 0 0,1-1 0 0 0,-1 0 0 0 0,0 0 0 0 0,0 0 0 0 0,1 0 0 0 0,-1 0 0 0 0,0-1 0 0 0,0 1 0 0 0,-1-1 0 0 0,1 0 0 0 0,0 0 0 0 0,0 0 0 0 0,2-3 0 0 0,6-5 0 0 0,-1-1 0 0 0,14-19 0 0 0,-8 10 0 0 0,-7 9-253 0 0,-1-2-1 0 0,0 1 0 0 0,-1-1 1 0 0,0 0-1 0 0,5-16 0 0 0,-1 4-50 0 0,-6 6 138 0 0,-4 27 205 0 0,1 1 0 0 0,-1 0-1 0 0,1-1 1 0 0,1 1 0 0 0,4 11-1 0 0,-1-2 132 0 0,1 4 131 0 0,1 1 0 0 0,16 29 1 0 0,-20-44-240 0 0,0-1 1 0 0,1 1-1 0 0,0-1 0 0 0,0-1 1 0 0,0 1-1 0 0,1-1 1 0 0,0 1-1 0 0,0-2 0 0 0,1 1 1 0 0,7 4-1 0 0,-9-8-11 0 0,-1 0 1 0 0,0 0-1 0 0,1 0 0 0 0,0-1 0 0 0,-1 0 0 0 0,1 0 1 0 0,0 0-1 0 0,0-1 0 0 0,-1 0 0 0 0,1 0 0 0 0,0 0 1 0 0,0 0-1 0 0,-1-1 0 0 0,1 0 0 0 0,0 0 0 0 0,0 0 1 0 0,-1 0-1 0 0,1-1 0 0 0,4-2 0 0 0,0 0 52 0 0,-1 1-1 0 0,0-2 0 0 0,0 1 1 0 0,-1-1-1 0 0,0-1 1 0 0,1 1-1 0 0,-2-1 0 0 0,1 0 1 0 0,8-11-1 0 0,-8 6-102 0 0,1 0 0 0 0,-2-1 0 0 0,0 0 0 0 0,0-1 0 0 0,-1 1 0 0 0,0-1 0 0 0,3-15 0 0 0,0-10 0 0 0,5-46 0 0 0,-12 72-233 0 0,2-11 443 0 0,0 0 1 0 0,10-34 0 0 0,-11 51-540 0 0,0 0 1 0 0,1 0-1 0 0,-1 0 0 0 0,1 0 1 0 0,0 1-1 0 0,1-1 0 0 0,-1 1 1 0 0,1 0-1 0 0,0 0 0 0 0,1 0 1 0 0,-1 1-1 0 0,1-1 0 0 0,8-5 1 0 0,-10 8-1206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15663 0 0,'0'0'719'0'0,"0"0"-20"0"0,0 0-306 0 0,0 0 371 0 0,0 0 209 0 0,0 0 41 0 0,0 0-129 0 0,-2 1-581 0 0,1-1-302 0 0,0 0-1 0 0,0 1 1 0 0,0-1 0 0 0,0 0 0 0 0,0 1-1 0 0,0-1 1 0 0,0 1 0 0 0,0-1 0 0 0,0 1-1 0 0,1 0 1 0 0,-1-1 0 0 0,0 1-1 0 0,0 0 1 0 0,1 0 0 0 0,-1 0 0 0 0,0-1-1 0 0,0 3 1 0 0,-1 0-1 0 0,1 0 0 0 0,-1 0 0 0 0,1 0-1 0 0,0 0 1 0 0,-1 6 0 0 0,0 2-2 0 0,0 0 0 0 0,1 19 0 0 0,1-4-518 0 0,-1-8 778 0 0,1 1 1 0 0,1 0 0 0 0,3 18-1 0 0,-3-32-533 0 0,1 1-1 0 0,-1-1 1 0 0,1 1-1 0 0,0-1 1 0 0,5 10 0 0 0,-5-12-256 0 0,0 0 1 0 0,0 0 0 0 0,1-1 0 0 0,-1 1 0 0 0,1 0 0 0 0,-1-1 0 0 0,1 1 0 0 0,0-1-1 0 0,0 0 1 0 0,3 2 0 0 0,10 3-5715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81 15663 0 0,'28'-47'1572'0'0,"-28"46"-1559"0"0,1 0-1 0 0,-1 0 1 0 0,0 0 0 0 0,1 1-1 0 0,-1-1 1 0 0,0 0-1 0 0,1 0 1 0 0,-1 0-1 0 0,0 0 1 0 0,0 0 0 0 0,0 0-1 0 0,0-1 1 0 0,-3-3 2 0 0,3 5 25 0 0,-1-2 15 0 0,0 1 1 0 0,0 0-1 0 0,0 0 0 0 0,0 0 1 0 0,0 0-1 0 0,0 0 0 0 0,0 0 1 0 0,-1 0-1 0 0,1 0 0 0 0,0 0 1 0 0,-1 1-1 0 0,1-1 1 0 0,0 0-1 0 0,-1 1 0 0 0,1-1 1 0 0,-1 1-1 0 0,1 0 0 0 0,0-1 1 0 0,-1 1-1 0 0,1 0 0 0 0,-1 0 1 0 0,1 0-1 0 0,-1 0 1 0 0,1 0-1 0 0,-1 0 0 0 0,1 1 1 0 0,-1-1-1 0 0,1 0 0 0 0,-1 1 1 0 0,1-1-1 0 0,-1 1 0 0 0,-1 0 1 0 0,-6 3-16 0 0,0 1-1 0 0,-1 0 1 0 0,-13 10 0 0 0,14-8-57 0 0,2-2 17 0 0,-1 1 0 0 0,1 0 0 0 0,1 0 0 0 0,0 0 0 0 0,-8 11 0 0 0,-26 39 0 0 0,30-41 0 0 0,8-11-2 0 0,-9 12 5 0 0,1 0-1 0 0,-10 23 1 0 0,18-34-8 0 0,0-1 0 0 0,0 1 0 0 0,1 0 0 0 0,-1 0 0 0 0,1 0 0 0 0,0 0 0 0 0,1 0 0 0 0,-1 0 0 0 0,1 0 0 0 0,0 0 0 0 0,1 0 0 0 0,-1 0 0 0 0,3 8 0 0 0,-3-11-32 0 0,1 0 0 0 0,0 0 0 0 0,0 0 0 0 0,0-1 0 0 0,0 1 0 0 0,0 0 0 0 0,0-1 0 0 0,0 1 0 0 0,1-1 0 0 0,-1 0 0 0 0,1 1 0 0 0,-1-1 0 0 0,1 0 0 0 0,-1 0 0 0 0,1 0 0 0 0,0 0 0 0 0,-1 0 0 0 0,1 0 0 0 0,2 1 0 0 0,4 1-215 0 0,1-1 1 0 0,-1 0-1 0 0,10 1 0 0 0,0 1 71 0 0,-9-2 181 0 0,1 1 0 0 0,0 0 0 0 0,16 9 0 0 0,-22-10 0 0 0,0 1 0 0 0,0-1 0 0 0,0 1 0 0 0,-1 0 0 0 0,1 0 0 0 0,-1 0 0 0 0,0 0 0 0 0,0 1 0 0 0,0-1 0 0 0,4 8 0 0 0,8 11 0 0 0,-10-11 0 0 0,-4-8 73 0 0,-1 0 0 0 0,0 0 0 0 0,0 0 0 0 0,0 0 0 0 0,0 0 0 0 0,-1 0 0 0 0,1 0 0 0 0,-1 0 0 0 0,0 0 0 0 0,0 0 0 0 0,0 0 0 0 0,0 0-1 0 0,0 0 1 0 0,-1 0 0 0 0,1-1 0 0 0,-1 1 0 0 0,0-1 0 0 0,0 1 0 0 0,0-1 0 0 0,0 0 0 0 0,0 1 0 0 0,0-1 0 0 0,0 0 0 0 0,-5 2 0 0 0,-4 3 360 0 0,0 0 1 0 0,-1-1-1 0 0,0 0 1 0 0,-17 5-1 0 0,19-7-384 0 0,-20 5-70 0 0,1 0 0 0 0,-32 3 0 0 0,36-7-185 0 0,21-4-176 0 0,0 0 1 0 0,0-1-1 0 0,0 1 1 0 0,1-1-1 0 0,-1 0 1 0 0,0 0-1 0 0,0 0 1 0 0,0 0-1 0 0,0-1 1 0 0,0 0-1 0 0,1 0 1 0 0,-1 0-1 0 0,-6-2 1 0 0,-3-10-1665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93 15663 0 0,'2'1'356'0'0,"2"2"-243"0"0,0-1 0 0 0,0 1 0 0 0,0-1 0 0 0,-1 1-1 0 0,1 0 1 0 0,-1 0 0 0 0,4 5 0 0 0,18 16 348 0 0,-17-19-347 0 0,-1 0-1 0 0,1-1 0 0 0,0 0 1 0 0,1 0-1 0 0,-1 0 0 0 0,1-1 1 0 0,-1 0-1 0 0,1-1 0 0 0,0 0 1 0 0,0-1-1 0 0,0 1 0 0 0,0-2 1 0 0,0 1-1 0 0,0-1 0 0 0,1-1 1 0 0,-1 1-1 0 0,11-4 0 0 0,9-2-113 0 0,33-13 0 0 0,-50 14 0 0 0,0 0 0 0 0,-1 0 0 0 0,0-1 0 0 0,0-1 0 0 0,14-11 0 0 0,-7 5-35 0 0,-2 1 72 0 0,18-18 0 0 0,-31 27-74 0 0,0 0 1 0 0,0-1-1 0 0,0 1 0 0 0,-1-1 1 0 0,1 1-1 0 0,-1-1 0 0 0,0 0 1 0 0,0 1-1 0 0,-1-1 0 0 0,1 0 1 0 0,1-8-1 0 0,-2 10-438 0 0,-1 2-33 0 0,-17 0-562 0 0,13-1 930 0 0,-1 1 1 0 0,1 0-1 0 0,-1 0 0 0 0,1 1 1 0 0,-1-1-1 0 0,-5 2 0 0 0,-13 5-177 0 0,1 1 0 0 0,-1 1-1 0 0,1 1 1 0 0,1 0 0 0 0,0 2-1 0 0,-29 21 1 0 0,6-1 1177 0 0,0 2 0 0 0,3 2 0 0 0,-52 57 0 0 0,82-81-814 0 0,1 2 1 0 0,-12 18 0 0 0,18-25 20 0 0,0 0-1 0 0,1 1 1 0 0,0-1 0 0 0,0 1 0 0 0,1 0 0 0 0,-4 14 0 0 0,6-20-2 0 0,0 0 0 0 0,0 1 1 0 0,0-1-1 0 0,0 0 0 0 0,0 0 1 0 0,0 0-1 0 0,1 0 0 0 0,-1 1 0 0 0,0-1 1 0 0,1 0-1 0 0,0 0 0 0 0,0 0 1 0 0,-1 0-1 0 0,1 0 0 0 0,0 0 0 0 0,1 0 1 0 0,1 2-1 0 0,-1-2-27 0 0,0 1 0 0 0,1-1-1 0 0,0 0 1 0 0,-1 0 0 0 0,1 0 0 0 0,0 0 0 0 0,0 0 0 0 0,0-1-1 0 0,0 1 1 0 0,4 0 0 0 0,6 2-35 0 0,1-1 0 0 0,-1 0 0 0 0,1-1-1 0 0,18 1 1 0 0,-10-2-137 0 0,1-1 1 0 0,33-3-1 0 0,-22 2-1074 0 0,-12 3-3593 0 0,-7 0-813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4 11975 0 0,'0'0'267'0'0,"7"-3"2210"0"0,-15 4-2200 0 0,1 0 0 0 0,0 0 0 0 0,0 1 0 0 0,0 0 0 0 0,0 0 0 0 0,-10 6 0 0 0,-13 3 207 0 0,-165 60-2248 0 0,155-53 2227 0 0,0 2 0 0 0,-62 41 0 0 0,93-55-264 0 0,-72 56 163 0 0,73-55-176 0 0,1 0 0 0 0,0 1 0 0 0,0 0 0 0 0,0 0-1 0 0,1 0 1 0 0,0 1 0 0 0,-7 15 0 0 0,12-21-163 0 0,0-1 0 0 0,0 1 0 0 0,1 0-1 0 0,-1-1 1 0 0,1 1 0 0 0,-1 0 0 0 0,1 0 0 0 0,0-1-1 0 0,0 1 1 0 0,0 0 0 0 0,0 0 0 0 0,1-1 0 0 0,-1 1-1 0 0,1 0 1 0 0,0-1 0 0 0,-1 1 0 0 0,1-1 0 0 0,0 1-1 0 0,1-1 1 0 0,-1 1 0 0 0,0-1 0 0 0,1 1 0 0 0,-1-1-1 0 0,1 0 1 0 0,0 0 0 0 0,0 0 0 0 0,0 0 0 0 0,2 2-1 0 0,5 3-31 0 0,0 0 1 0 0,0 0-1 0 0,0-1 0 0 0,1-1 0 0 0,17 8 0 0 0,22 7 9 0 0,102 24 0 0 0,-134-40-78 0 0,-1-1-1 0 0,1-1 1 0 0,0-1 0 0 0,23 0-1 0 0,-17-2-1191 0 0,1-2 0 0 0,34-7 0 0 0,-26 1-264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11975 0 0,'0'0'267'0'0,"-8"7"768"0"0,8-4-998 0 0,0 0 0 0 0,0 0 1 0 0,0 0-1 0 0,0 0 1 0 0,1 0-1 0 0,-1 0 0 0 0,1 0 1 0 0,0 0-1 0 0,0 0 1 0 0,0 0-1 0 0,0 0 0 0 0,0 0 1 0 0,1 0-1 0 0,0-1 1 0 0,-1 1-1 0 0,1-1 0 0 0,0 1 1 0 0,0-1-1 0 0,0 0 1 0 0,0 1-1 0 0,1-1 0 0 0,3 2 1 0 0,7 6 241 0 0,0-1 1 0 0,1 0-1 0 0,16 7 1 0 0,-14-8-208 0 0,-4 0 207 0 0,0 1 0 0 0,-1 0 0 0 0,0 0 0 0 0,0 1 0 0 0,-1 0-1 0 0,10 14 1 0 0,-17-20-188 0 0,-1-1-1 0 0,0 1 1 0 0,0 0-1 0 0,1-1 1 0 0,-2 1-1 0 0,1 0 1 0 0,-1 0 0 0 0,1 0-1 0 0,-1 1 1 0 0,0-1-1 0 0,0 0 1 0 0,-1 0-1 0 0,1 1 1 0 0,-1-1-1 0 0,0 0 1 0 0,0 1-1 0 0,-1-1 1 0 0,1 0 0 0 0,-1 0-1 0 0,0 1 1 0 0,0-1-1 0 0,0 0 1 0 0,-3 4-1 0 0,1 0-92 0 0,0-1-1 0 0,-1 0 1 0 0,0 0 0 0 0,-1 0-1 0 0,0-1 1 0 0,0 1-1 0 0,0-1 1 0 0,-1 0-1 0 0,0-1 1 0 0,0 1 0 0 0,-10 6-1 0 0,-68 36-106 0 0,47-30-5126 0 0,17-9-813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92 11975 0 0,'1'-17'942'0'0,"1"0"0"0"0,0 0 0 0 0,7-23 0 0 0,-9 39-430 0 0,0 1 0 0 0,0 0 0 0 0,0 0 0 0 0,0 0 0 0 0,0 0 0 0 0,0 0-69 0 0,0 11-278 0 0,-2 34-165 0 0,-9 52 0 0 0,1-22 0 0 0,10-25-1782 0 0,2-51 771 0 0,7-7-12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269 827 13823 0 0,'0'0'630'0'0,"0"0"-13"0"0,2-1-393 0 0,2 0-107 0 0,0 0 0 0 0,0 0 0 0 0,0 0 0 0 0,0 0 0 0 0,0 1 0 0 0,6-1 0 0 0,-5 1 23 0 0,1 0 0 0 0,-1-1 1 0 0,1 1-1 0 0,-1-1 0 0 0,0-1 0 0 0,1 1 1 0 0,-1-1-1 0 0,10-4 0 0 0,-13 4-140 0 0,0 0 0 0 0,1 0 0 0 0,-1 0 0 0 0,0 0 0 0 0,0 0 0 0 0,0 0 0 0 0,0-1 0 0 0,0 1 0 0 0,-1-1 0 0 0,1 1 0 0 0,-1-1 0 0 0,2-4 0 0 0,12-36 0 0 0,-9 16 8 0 0,0-1 0 0 0,-2 0 0 0 0,-1 0 0 0 0,-2-1 0 0 0,-1-35 0 0 0,-4 16 0 0 0,-2 0 0 0 0,-15-60 0 0 0,8 44-22 0 0,5 23 11 0 0,-15-42 1 0 0,19 70 2 0 0,-1 1 1 0 0,0 1-1 0 0,-1-1 0 0 0,0 1 1 0 0,0 0-1 0 0,-2 0 1 0 0,-14-17-1 0 0,20 25 0 0 0,-1 1 0 0 0,0-1 0 0 0,1 1 0 0 0,-1 0 0 0 0,0 0 0 0 0,0 0 0 0 0,-1 0 0 0 0,1 0 0 0 0,0 1 0 0 0,-7-3 0 0 0,0 5 0 0 0,7 0 0 0 0,1 1 0 0 0,-1 0 0 0 0,1 0 0 0 0,0 0 0 0 0,0 0 0 0 0,-1 0 0 0 0,2 1 0 0 0,-1-1 0 0 0,0 1 0 0 0,0-1 0 0 0,1 1 0 0 0,-1 0 0 0 0,1-1 0 0 0,-2 5 0 0 0,-1 5 0 0 0,1-1 0 0 0,-4 16 0 0 0,-2 29 74 0 0,-3 73 0 0 0,7 60 265 0 0,1 8 50 0 0,-28 152 771 0 0,6-73-1204 0 0,20-177 44 0 0,-8 77 0 0 0,12-167 0 0 0,0 1 0 0 0,0 0 0 0 0,-1-1 0 0 0,-1 1 0 0 0,1-1 0 0 0,-2 0 0 0 0,-8 15 0 0 0,12-22-96 0 0,-1 0-1 0 0,0 0 1 0 0,1 0 0 0 0,-1-1-1 0 0,0 1 1 0 0,0 0-1 0 0,0-1 1 0 0,-1 1-1 0 0,1-1 1 0 0,0 1 0 0 0,-5 1-1 0 0,-7 2-5156 0 0,5-3-361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59 138 15663 0 0,'-7'0'244'0'0,"0"-1"-1"0"0,0-1 1 0 0,0 1 0 0 0,0-1-1 0 0,0-1 1 0 0,-9-3 0 0 0,62 5 693 0 0,15-7-406 0 0,109-28 1 0 0,-97 19-478 0 0,-2-1-3 0 0,-18 5-999 0 0,0 2 0 0 0,78-7 0 0 0,-97 17-75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6447 0 0,'0'0'142'0'0,"0"0"22"0"0,0 0 13 0 0,0 0 55 0 0,0 0 181 0 0,0 9 587 0 0,1 1-448 0 0,0 0-1 0 0,1 0 0 0 0,0 0 0 0 0,3 10 0 0 0,-2-9-216 0 0,-1 0 0 0 0,1 0 0 0 0,-1 14 0 0 0,0 33 1201 0 0,-12 104 0 0 0,-22 116 96 0 0,26-243-1632 0 0,6-23 0 0 0,1-11-43 0 0,-1-1 1 0 0,1 1-1 0 0,0 0 0 0 0,-1-1 0 0 0,1 1 0 0 0,-1-1 0 0 0,1 1 0 0 0,0-1 0 0 0,0 0 1 0 0,-1 1-1 0 0,1-1 0 0 0,0 0 0 0 0,0 1 0 0 0,-1-1 0 0 0,1 0 0 0 0,0 0 1 0 0,0 0-1 0 0,-1 0 0 0 0,1 0 0 0 0,0 0 0 0 0,0 0 0 0 0,0 0 0 0 0,0 0 1 0 0,-1 0-1 0 0,1 0 0 0 0,1 0 0 0 0,13-7-5744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55 496 10135 0 0,'-5'1'148'0'0,"2"-1"-80"0"0,0 1 0 0 0,0 0 0 0 0,0 0 0 0 0,0 0 0 0 0,1 0 0 0 0,-1 0 0 0 0,0 1 0 0 0,0-1 0 0 0,1 1 0 0 0,-1 0 0 0 0,1-1 0 0 0,0 1 0 0 0,-1 1 0 0 0,-2 2 0 0 0,4-4 303 0 0,-3 4 655 0 0,3-3 224 0 0,3-8-481 0 0,35-60 1089 0 0,-14 28-1156 0 0,52-89 1076 0 0,-54 96-1656 0 0,1 2 0 0 0,26-28 0 0 0,-7 10-122 0 0,19-19 0 0 0,-52 58 0 0 0,2-1 0 0 0,-1 2 0 0 0,1-1 0 0 0,0 2 0 0 0,12-7 0 0 0,-18 11 0 0 0,0 0 0 0 0,0 1 0 0 0,0-1 0 0 0,0 1 0 0 0,0 0 0 0 0,0 0 0 0 0,0 1 0 0 0,0-1 0 0 0,0 1 0 0 0,1 0 0 0 0,-1 0 0 0 0,0 1 0 0 0,0-1 0 0 0,0 1 0 0 0,0 0 0 0 0,0 0 0 0 0,0 0 0 0 0,6 3 0 0 0,3 2 0 0 0,0 1 0 0 0,0 1 0 0 0,-1 0 0 0 0,11 10 0 0 0,-19-15 0 0 0,11 10 0 0 0,0 0 0 0 0,-1 1 0 0 0,-1 1 0 0 0,0 0 0 0 0,-1 1 0 0 0,-1 0 0 0 0,0 0 0 0 0,-1 2 0 0 0,-1-1 0 0 0,-1 1 0 0 0,0 0 0 0 0,-1 1 0 0 0,4 21 0 0 0,-8-28 0 0 0,-1 0 0 0 0,-1-1 0 0 0,0 1 0 0 0,0 0 0 0 0,-1 0 0 0 0,-1 0 0 0 0,0 0 0 0 0,-1-1 0 0 0,0 1 0 0 0,-1 0 0 0 0,0-1 0 0 0,-7 17 0 0 0,6-21 2 0 0,0 0 0 0 0,-1-1 0 0 0,0 0 0 0 0,0 0 0 0 0,-1 0 0 0 0,1-1 0 0 0,-1 0 0 0 0,0 0 0 0 0,-1 0 0 0 0,-11 6-1 0 0,-4 1 303 0 0,-1-1-1 0 0,-24 9 0 0 0,-12 0-24 0 0,-1-2 1 0 0,0-3-1 0 0,-119 13 0 0 0,165-26-279 0 0,-1-1 0 0 0,1-1 0 0 0,-1 0 0 0 0,-24-3 0 0 0,38 3-15 0 0,0 0 0 0 0,1 0 0 0 0,-1 0 0 0 0,0 0-1 0 0,1 0 1 0 0,-1 0 0 0 0,1-1 0 0 0,-1 1 0 0 0,0 0 0 0 0,1 0-1 0 0,-1-1 1 0 0,1 1 0 0 0,-1 0 0 0 0,1 0 0 0 0,-1-1 0 0 0,0 1 0 0 0,1-1-1 0 0,0 1 1 0 0,-1 0 0 0 0,1-1 0 0 0,-1 1 0 0 0,1-1 0 0 0,-1 1-1 0 0,1-1 1 0 0,0 0 0 0 0,-1 1 0 0 0,1-1 0 0 0,0 1 0 0 0,0-1-1 0 0,-1 1 1 0 0,1-1 0 0 0,0 0 0 0 0,0 1 0 0 0,0-2 0 0 0,1 0-151 0 0,-1 1 0 0 0,1-1 0 0 0,0 0 0 0 0,0 0 0 0 0,1 0 0 0 0,-1 1 0 0 0,0-1 0 0 0,0 0 0 0 0,1 1 0 0 0,-1-1 0 0 0,1 1 0 0 0,1-2 0 0 0,34-26-1348 0 0,11-2-20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15663 0 0,'0'0'356'0'0,"0"0"50"0"0,0 0 20 0 0,0 0-42 0 0,-1 0-250 0 0,-23 4-74 0 0,16-3 306 0 0,-1 1-1 0 0,0-1 1 0 0,1 2 0 0 0,-12 3 0 0 0,7 0-343 0 0,1 1-1 0 0,0 0 1 0 0,0 1 0 0 0,1 0-1 0 0,0 1 1 0 0,0 0 0 0 0,-11 13-1 0 0,-6 10-36 0 0,-24 37 1 0 0,39-52 24 0 0,-1 3-11 0 0,2 0 0 0 0,0 0 0 0 0,1 2 0 0 0,0-1 0 0 0,-11 40 0 0 0,18-50 0 0 0,1 1 0 0 0,0 0 0 0 0,1 0 0 0 0,1 0 0 0 0,0 1 0 0 0,0-1 0 0 0,1 0 0 0 0,1 0 0 0 0,0 1 0 0 0,0-1 0 0 0,2 0 0 0 0,6 22 0 0 0,-7-28 14 0 0,2 0 1 0 0,-1 0-1 0 0,1-1 0 0 0,-1 1 1 0 0,2-1-1 0 0,-1 1 0 0 0,0-1 0 0 0,1-1 1 0 0,0 1-1 0 0,7 4 0 0 0,-4-2 200 0 0,2-1 0 0 0,-1 0 0 0 0,0-1 0 0 0,1 0-1 0 0,16 6 1 0 0,-14-9-432 0 0,0 1-1 0 0,0-1 1 0 0,1-1-1 0 0,-1 0 1 0 0,0-1-1 0 0,0-1 0 0 0,1 1 1 0 0,-1-2-1 0 0,23-5 1 0 0,13-2-805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1 953 19351 0 0,'0'0'439'0'0,"0"0"62"0"0,0 0 33 0 0,0 0-65 0 0,0-2-309 0 0,0-3-79 0 0,0 0 0 0 0,1 0 0 0 0,0 0 1 0 0,0 0-1 0 0,1 0 0 0 0,3-9 0 0 0,18-31 899 0 0,-10 22-628 0 0,68-133-181 0 0,85-189-177 0 0,-79 113 6 0 0,-44 126 0 0 0,-43 106 0 0 0,0 0 0 0 0,0 1 0 0 0,0-1 0 0 0,0 0 0 0 0,0 0 0 0 0,0 0 0 0 0,0 0 0 0 0,0 0 0 0 0,0 0 0 0 0,0 0 0 0 0,0 0 0 0 0,0 0 0 0 0,1 0 0 0 0,-1 0 0 0 0,0 0 0 0 0,0 0 0 0 0,0 0 0 0 0,0 0 0 0 0,0 0 0 0 0,0 0 0 0 0,0 0 0 0 0,0 0 0 0 0,0 0 0 0 0,0 1 0 0 0,0-1 0 0 0,0 0 0 0 0,1 0 0 0 0,-1 0 0 0 0,0 0 0 0 0,0 0 0 0 0,0 0 0 0 0,0 0 0 0 0,0-1 0 0 0,0 1 0 0 0,0 0 0 0 0,0 0 0 0 0,0 0 0 0 0,0 0 0 0 0,0 0 0 0 0,0 0 0 0 0,1 0 0 0 0,-1 10 0 0 0,-2 11 0 0 0,-16 317 0 0 0,20-297 0 0 0,1 1 0 0 0,1-1 0 0 0,3 0 0 0 0,2-1 0 0 0,1 0 0 0 0,18 46 0 0 0,25 43 0 0 0,-50-121 0 0 0,0 1 0 0 0,-1 0 0 0 0,0 0 0 0 0,0 0 0 0 0,-1 1 0 0 0,0-1 0 0 0,-1 9 0 0 0,0-16-3 0 0,0 0-1 0 0,0 0 0 0 0,0 0 1 0 0,0-1-1 0 0,0 1 0 0 0,-1 0 1 0 0,1 0-1 0 0,-2 2 1 0 0,-4 2-187 0 0,3-4 11 0 0,-11 9-1086 0 0,3-8-4603 0 0,0-6-1014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19351 0 0,'0'0'886'0'0,"0"0"-21"0"0,2 0-554 0 0,41-12 413 0 0,1 2 0 0 0,78-7 0 0 0,-51 9-790 0 0,57-8 168 0 0,6-1-1115 0 0,-45 3-5610 0 0,-54 7-259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 15663 0 0,'-7'-2'135'0'0,"0"0"1"0"0,-1 1-1 0 0,1 1 0 0 0,0-1 0 0 0,-1 1 0 0 0,-7 1 0 0 0,10-1-64 0 0,0 1-1 0 0,1 1 0 0 0,-1-1 1 0 0,1 1-1 0 0,0-1 0 0 0,-1 1 1 0 0,1 1-1 0 0,0-1 1 0 0,0 0-1 0 0,-6 6 0 0 0,9-7-70 0 0,0 0 0 0 0,0 0 0 0 0,-1 0 0 0 0,1 0 0 0 0,0 0 0 0 0,0 0 0 0 0,0 0 0 0 0,0 0 0 0 0,0 1 0 0 0,1-1 0 0 0,-1 0 0 0 0,0 1 0 0 0,1-1 0 0 0,-1 1 0 0 0,0-1 0 0 0,1 1 0 0 0,0-1 0 0 0,-1 1 0 0 0,1 2 0 0 0,0-1 0 0 0,1 0 0 0 0,-1 0 0 0 0,1 0 0 0 0,0 0 0 0 0,0 0 0 0 0,0 0 0 0 0,0 0 0 0 0,1-1 0 0 0,1 5 0 0 0,5 5 71 0 0,1 1-1 0 0,0-1 1 0 0,1-1-1 0 0,0 0 0 0 0,21 18 1 0 0,66 44 691 0 0,-55-43-515 0 0,-39-28-219 0 0,180 141 598 0 0,-156-119-635 0 0,-1 0 0 0 0,-1 2 0 0 0,-1 2-1 0 0,28 42 1 0 0,-44-58 124 0 0,-2 0 0 0 0,0 0 0 0 0,0 1 0 0 0,-1 0 0 0 0,0 0 0 0 0,-1 0-1 0 0,-1 0 1 0 0,0 1 0 0 0,-1 0 0 0 0,-1-1 0 0 0,0 1 0 0 0,-1 21 0 0 0,-2-15-46 0 0,-1 1 0 0 0,0-1 1 0 0,-2 0-1 0 0,0 0 0 0 0,-2-1 1 0 0,0 1-1 0 0,-17 31 0 0 0,-4-4-69 0 0,-2-2 0 0 0,-1-2 0 0 0,-41 43 0 0 0,39-47 0 0 0,27-30-837 0 0,2-1-4232 0 0,3-6-1617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25 15663 0 0,'2'-1'356'0'0,"-1"-1"-261"0"0,1 1-1 0 0,-1-1 1 0 0,1 1-1 0 0,0 0 1 0 0,-1-1-1 0 0,1 1 1 0 0,0 0-1 0 0,0 0 0 0 0,3-1 1 0 0,16-8 1247 0 0,-166 86-2217 0 0,103-55 875 0 0,4-4 0 0 0,1 3 0 0 0,-60 41 0 0 0,86-53 0 0 0,1 1 0 0 0,0 1 0 0 0,0-1 0 0 0,-16 23 0 0 0,21-24 0 0 0,0 0 0 0 0,1 0 0 0 0,0 0 0 0 0,0 1 0 0 0,0-1 0 0 0,1 1 0 0 0,1 0 0 0 0,-3 12 0 0 0,4-10 0 0 0,0 0 0 0 0,1 0 0 0 0,0 1 0 0 0,0-1 0 0 0,1 0 0 0 0,1 0 0 0 0,0 0 0 0 0,1 0 0 0 0,4 13 0 0 0,-4-15 0 0 0,1 0 0 0 0,0 0 0 0 0,0 0 0 0 0,1 0 0 0 0,0-1 0 0 0,1 0 0 0 0,0 0 0 0 0,0 0 0 0 0,1-1 0 0 0,11 11 0 0 0,-14-15-28 0 0,0-1 0 0 0,0 1-1 0 0,0-1 1 0 0,0 0 0 0 0,0 0-1 0 0,0 0 1 0 0,1-1 0 0 0,-1 0-1 0 0,1 0 1 0 0,4 1 0 0 0,1-1-121 0 0,-1 0-1 0 0,1-1 1 0 0,-1 0 0 0 0,14-2 0 0 0,4-3-402 0 0,0-1 0 0 0,32-12 0 0 0,-48 14 412 0 0,51-19-884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60 17503 0 0,'0'0'803'0'0,"0"0"-18"0"0,0 0-426 0 0,0 0 54 0 0,2-1 78 0 0,3-2-216 0 0,1 1-1 0 0,0-1 1 0 0,0 1 0 0 0,0 0-1 0 0,0 1 1 0 0,7-2 0 0 0,43-3 732 0 0,-21 2-788 0 0,27-6-201 0 0,25-2-20 0 0,-52 8-433 0 0,51-3 1143 0 0,-43 9-2695 0 0,-35-1 47 0 0,1 1 0 0 0,13 4 0 0 0,-8-1-4942 0 0</inkml:trace>
  <inkml:trace contextRef="#ctx0" brushRef="#br0" timeOffset="1">88 331 13823 0 0,'-11'0'236'0'0,"1"1"0"0"0,-1 0 0 0 0,1 0 0 0 0,-1 1-1 0 0,1 0 1 0 0,-12 5 0 0 0,20-7 484 0 0,2 0 249 0 0,3 1-582 0 0,1-1 0 0 0,-1-1-1 0 0,1 1 1 0 0,-1 0-1 0 0,7-3 1 0 0,1 1-75 0 0,46-10 675 0 0,33-4 110 0 0,9 4-45 0 0,85-9-445 0 0,-137 18-616 0 0,91 7-1 0 0,-126-4-192 0 0,-1 0 0 0 0,20-3-1 0 0,4 1-1222 0 0,-33 2 205 0 0,-2 0-253 0 0,0 0-51 0 0,0 0-11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0,'0'0'356'0'0,"0"0"50"0"0,0 0 20 0 0,0 0-42 0 0,2 1-250 0 0,8 5 53 0 0,0 0 1 0 0,0 1-1 0 0,-1 0 1 0 0,0 1-1 0 0,12 12 1 0 0,-3 0 276 0 0,22 31 1 0 0,-32-39-259 0 0,0 0-1 0 0,0 1 0 0 0,-2 0 1 0 0,1 0-1 0 0,-2 1 0 0 0,0-1 1 0 0,0 1-1 0 0,-1 1 0 0 0,-1-1 0 0 0,0 0 1 0 0,1 29-1 0 0,-7 37 611 0 0,-21 124 0 0 0,23-195-1138 0 0,-1 5 497 0 0,-2 25 1 0 0,8-12-2328 0 0,-4-25 1431 0 0,1 0 1 0 0,0 0-1 0 0,0 0 0 0 0,-1 0 0 0 0,2 0 0 0 0,-1 0 0 0 0,0 0 0 0 0,3 3 1 0 0,6 4-5718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15663 0 0,'0'0'719'0'0,"-2"2"-20"0"0,-41 42-413 0 0,-84 79 653 0 0,113-110-857 0 0,0 1 0 0 0,1 0 0 0 0,1 2 0 0 0,0-1 0 0 0,1 1 1 0 0,1 1-1 0 0,0 0 0 0 0,1 0 0 0 0,1 1 0 0 0,1 0 0 0 0,1 1 0 0 0,0 0 0 0 0,1-1 0 0 0,1 2 0 0 0,1-1 1 0 0,1 0-1 0 0,0 1 0 0 0,2 28 0 0 0,1-40 5 0 0,0 0 0 0 0,0 0 0 0 0,1 0 0 0 0,0 0 0 0 0,1-1 0 0 0,0 1 0 0 0,0 0 0 0 0,0-1-1 0 0,1 0 1 0 0,0 0 0 0 0,0 0 0 0 0,1 0 0 0 0,0-1 0 0 0,0 1 0 0 0,1-1 0 0 0,0-1 0 0 0,0 1 0 0 0,7 5 0 0 0,-4-5-85 0 0,0-1 0 0 0,1 0-1 0 0,-1 0 1 0 0,1-1 0 0 0,0 0 0 0 0,0 0 0 0 0,0-1-1 0 0,0-1 1 0 0,1 0 0 0 0,-1 0 0 0 0,1-1 0 0 0,-1 0-1 0 0,17-2 1 0 0,1-1 445 0 0,0-1 0 0 0,-1-1 0 0 0,35-10-1 0 0,-47 9-140 0 0,1 0 0 0 0,-1-1 0 0 0,-1-1 0 0 0,1 0 0 0 0,-1-1-1 0 0,26-19 1 0 0,-34 22-291 0 0,0 0-1 0 0,-1 0 1 0 0,0-1-1 0 0,0 0 0 0 0,0 0 1 0 0,-1 0-1 0 0,0 0 1 0 0,0-1-1 0 0,0 0 1 0 0,3-9-1 0 0,-4 6-7 0 0,0-1-1 0 0,0 1 1 0 0,-1-1-1 0 0,-1 1 0 0 0,0-1 1 0 0,0-17-1 0 0,-4-6-18 0 0,-1-1 0 0 0,-2 1 0 0 0,-16-52 0 0 0,14 54 8 0 0,4 17-36 0 0,-3-14-458 0 0,-1-1 0 0 0,-2 1 0 0 0,-18-38 0 0 0,23 59-569 0 0,5 6-4391 0 0,0 2-1873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0,'0'0'547'0'0,"0"0"-11"0"0,0 0-203 0 0,0 0 419 0 0,0 0 220 0 0,1 1 42 0 0,15 16-477 0 0,1-2 0 0 0,1-1 1 0 0,0 0-1 0 0,27 16 0 0 0,-11-11 127 0 0,-2 2 0 0 0,0 1 0 0 0,37 33 0 0 0,-66-52-664 0 0,-1-1 0 0 0,1 0 0 0 0,-1 1 0 0 0,0 0 0 0 0,0-1 0 0 0,0 1 0 0 0,-1 0 0 0 0,1 0 0 0 0,-1 0 0 0 0,1 0 0 0 0,-1 0 0 0 0,0 0 0 0 0,0 0 0 0 0,0 1 0 0 0,-1-1 0 0 0,1 0 0 0 0,-1 1 0 0 0,0-1 0 0 0,0 0 0 0 0,0 1 0 0 0,0-1 0 0 0,0 0 0 0 0,-1 0 0 0 0,0 1 0 0 0,1-1 0 0 0,-1 0 0 0 0,0 0 0 0 0,-1 0 0 0 0,1 0 0 0 0,-1 0 0 0 0,1 0 0 0 0,-1 0 0 0 0,0 0 0 0 0,0 0 0 0 0,0-1 0 0 0,0 1 0 0 0,0-1 0 0 0,-1 0 0 0 0,1 1 0 0 0,-1-1 0 0 0,0 0 0 0 0,1-1 0 0 0,-1 1 0 0 0,-6 2 0 0 0,-2 0-389 0 0,-31 11 434 0 0,12-12-6673 0 0,21-3 384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 13823 0 0,'0'-2'315'0'0,"-1"-1"-89"0"0,1 0-130 0 0,0 1 0 0 0,0 0-1 0 0,-1 0 1 0 0,1 0 0 0 0,-1 0 0 0 0,1 0 0 0 0,-1 0 0 0 0,0 0 0 0 0,-2-4 0 0 0,2 5-66 0 0,1 1-1 0 0,-1-1 1 0 0,1 1-1 0 0,-1-1 1 0 0,0 1-1 0 0,1-1 1 0 0,-1 1-1 0 0,0-1 0 0 0,0 1 1 0 0,1-1-1 0 0,-1 1 1 0 0,0 0-1 0 0,0 0 1 0 0,0-1-1 0 0,0 1 1 0 0,1 0-1 0 0,-1 0 1 0 0,0 0-1 0 0,0 0 1 0 0,0 0-1 0 0,0 0 1 0 0,1 0-1 0 0,-1 0 1 0 0,0 0-1 0 0,0 0 0 0 0,0 1 1 0 0,0-1-1 0 0,1 0 1 0 0,-1 1-1 0 0,0-1 1 0 0,0 0-1 0 0,1 1 1 0 0,-1-1-1 0 0,0 1 1 0 0,1-1-1 0 0,-1 1 1 0 0,0-1-1 0 0,1 1 1 0 0,-1 0-1 0 0,1-1 0 0 0,-1 1 1 0 0,1 0-1 0 0,-1-1 1 0 0,1 1-1 0 0,-1 0 1 0 0,1 0-1 0 0,0-1 1 0 0,-1 3-1 0 0,-2 2 138 0 0,1 1 1 0 0,0 0-1 0 0,0 0 0 0 0,0 0 0 0 0,0 0 1 0 0,0 9-1 0 0,-2 40 598 0 0,4-47-653 0 0,6 223 546 0 0,21-1-708 0 0,-1-62 303 0 0,12 101 1526 0 0,-19-111-1762 0 0,-2-28-18 0 0,-17-130-12 0 0,1 8 59 0 0,0 1 0 0 0,-1 14 0 0 0,-5-4-1450 0 0,-5-2-4289 0 0,3-10-551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27 15663 0 0,'-4'-2'132'0'0,"2"1"-28"0"0,-1 0 1 0 0,1 0-1 0 0,-1 0 0 0 0,0 0 0 0 0,1 0 1 0 0,-1 0-1 0 0,0 1 0 0 0,1-1 1 0 0,-1 1-1 0 0,0 0 0 0 0,1 0 0 0 0,-1 0 1 0 0,0 0-1 0 0,-4 1 0 0 0,6-1-81 0 0,0 1 0 0 0,0-1 0 0 0,1 0-1 0 0,-1 0 1 0 0,0 1 0 0 0,0-1 0 0 0,0 1-1 0 0,1-1 1 0 0,-1 1 0 0 0,0-1 0 0 0,1 1-1 0 0,-1-1 1 0 0,0 1 0 0 0,1-1 0 0 0,-1 1 0 0 0,1 0-1 0 0,-1-1 1 0 0,1 1 0 0 0,-1 0 0 0 0,1 0-1 0 0,-1 0 1 0 0,1-1 0 0 0,0 1 0 0 0,-1 0 0 0 0,1 0-1 0 0,0 0 1 0 0,0 0 0 0 0,0-1 0 0 0,0 1-1 0 0,0 0 1 0 0,0 0 0 0 0,0 0 0 0 0,0 0-1 0 0,0 1 1 0 0,1 1 128 0 0,-1 0-1 0 0,1-1 1 0 0,0 1-1 0 0,1 0 0 0 0,-1 0 1 0 0,3 4-1 0 0,-3-6-101 0 0,3 4-39 0 0,-1 0 0 0 0,1 0 0 0 0,1 0 1 0 0,-1-1-1 0 0,1 0 0 0 0,-1 0 0 0 0,1 0 1 0 0,1 0-1 0 0,-1-1 0 0 0,0 0 0 0 0,1 0 0 0 0,-1 0 1 0 0,1-1-1 0 0,0 1 0 0 0,0-2 0 0 0,11 3 0 0 0,3 0 6 0 0,-1-1 0 0 0,1-2 0 0 0,39 0 0 0 0,3-6 795 0 0,78-14 1 0 0,60-24-357 0 0,-22 4-2653 0 0,-168 36 1167 0 0,0 1 0 0 0,-1-1 0 0 0,10-5-1 0 0,-8 4 233 0 0,19-8-1757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13823 0 0,'0'0'630'0'0,"0"0"-13"0"0,-2 1-393 0 0,-1 2-179 0 0,-1-1 0 0 0,0 1 1 0 0,1 0-1 0 0,0 1 0 0 0,0-1 0 0 0,0 1 1 0 0,0-1-1 0 0,0 1 0 0 0,1 0 0 0 0,-1 0 1 0 0,1 0-1 0 0,-3 8 0 0 0,-1 6 551 0 0,-7 34 1 0 0,9-37-462 0 0,-6 37 99 0 0,2 1 0 0 0,3 0 0 0 0,1 78 1 0 0,21 161 1196 0 0,-10-219-1586 0 0,-5-47 155 0 0,13 369 0 0 0,-17-359 678 0 0,-2 0-1 0 0,-12 53 0 0 0,13-77-662 0 0,2-6-15 0 0,0-1 1 0 0,-1 1-1 0 0,-4 10 0 0 0,6-16 0 0 0,0 0 0 0 0,0 0 0 0 0,0 0 0 0 0,0-1 0 0 0,0 1 0 0 0,0 0 0 0 0,0 0 0 0 0,0 0 0 0 0,-1 0 0 0 0,1-1 0 0 0,0 1 0 0 0,0 0 0 0 0,0 0 0 0 0,0 0 0 0 0,0 0 0 0 0,0 0 0 0 0,0-1 0 0 0,-1 1 0 0 0,1 0 0 0 0,0 0 0 0 0,0 0 0 0 0,0 0 0 0 0,0 0 0 0 0,-1 0 0 0 0,1 0 0 0 0,0 0 0 0 0,0 0 0 0 0,0 0 0 0 0,0 0 0 0 0,-1 0 0 0 0,1 0 0 0 0,0-1 0 0 0,0 1 0 0 0,0 0 0 0 0,0 1 0 0 0,-1-1 0 0 0,1 0 0 0 0,0 0 0 0 0,0 0 0 0 0,0 0 0 0 0,0 0 0 0 0,-1 0 0 0 0,1 0 0 0 0,0 0 0 0 0,0 0 0 0 0,0 0 0 0 0,0 0 0 0 0,-1 0 0 0 0,1 0 0 0 0,0 1 0 0 0,0-1 0 0 0,0 0 0 0 0,0 0 0 0 0,0 0 0 0 0,0 0 0 0 0,-1 0 0 0 0,1 1 0 0 0,0-1 0 0 0,0 0 0 0 0,0 0 0 0 0,0 0 0 0 0,-2-13 0 0 0,2 8 0 0 0,0 0 0 0 0,1-1 0 0 0,0 1 0 0 0,0-1 0 0 0,0 1 0 0 0,0 0 0 0 0,1 0 0 0 0,0 0 0 0 0,0 0 0 0 0,1 0 0 0 0,4-7 0 0 0,3-4 0 0 0,24-27 0 0 0,-22 29-133 0 0,0 1 1 0 0,1 1-1 0 0,0 0 0 0 0,1 0 0 0 0,0 2 0 0 0,1-1 1 0 0,0 2-1 0 0,0 0 0 0 0,1 1 0 0 0,0 1 0 0 0,1 0 1 0 0,0 1-1 0 0,0 1 0 0 0,30-6 0 0 0,-44 11 121 0 0,0-1 0 0 0,0 1-1 0 0,0 0 1 0 0,0 0 0 0 0,1 0-1 0 0,-1 0 1 0 0,0 0 0 0 0,0 1 0 0 0,0-1-1 0 0,0 1 1 0 0,0 0 0 0 0,0 0-1 0 0,0 0 1 0 0,0 0 0 0 0,0 0-1 0 0,-1 1 1 0 0,1-1 0 0 0,0 1 0 0 0,-1 0-1 0 0,1 0 1 0 0,-1 0 0 0 0,0 0-1 0 0,0 0 1 0 0,1 1 0 0 0,-2-1-1 0 0,1 1 1 0 0,0-1 0 0 0,0 1 0 0 0,-1 0-1 0 0,1-1 1 0 0,-1 1 0 0 0,0 0-1 0 0,0 0 1 0 0,0 0 0 0 0,1 5 0 0 0,-2-7-476 0 0,4 10-5048 0 0,1 0-78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0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15663 0 0,'2'0'356'0'0,"83"19"549"0"0,-19-3-446 0 0,-39-11 91 0 0,55 5 0 0 0,-68-10-324 0 0,-1 0 0 0 0,1-1 0 0 0,0-1 0 0 0,-1 0 0 0 0,27-8 0 0 0,-22 5 237 0 0,-10 3-333 0 0,0 0 0 0 0,0-1 0 0 0,0 0 0 0 0,-1 0 0 0 0,1 0-1 0 0,-1-1 1 0 0,0 0 0 0 0,10-8 0 0 0,-16 11-130 0 0,0 0 0 0 0,0-1 0 0 0,0 1 0 0 0,-1 0 0 0 0,1-1 0 0 0,0 1 0 0 0,-1-1 0 0 0,1 0 0 0 0,-1 1 0 0 0,1-1 0 0 0,-1 1 0 0 0,0-1 0 0 0,1 0 0 0 0,-1-1 0 0 0,-1-6 0 0 0,0 7 0 0 0,-1 1 0 0 0,1 0 0 0 0,0-1 0 0 0,0 1 0 0 0,-1 0 0 0 0,1 0 0 0 0,-1 0 0 0 0,1 0 0 0 0,-1 0 0 0 0,1 0 0 0 0,-1 0 0 0 0,1 0 0 0 0,-1 1 0 0 0,0-1 0 0 0,0 0 0 0 0,1 1 0 0 0,-1 0 0 0 0,0-1 0 0 0,0 1 0 0 0,0 0 0 0 0,-2 0 0 0 0,-2 0 0 0 0,-1 0 0 0 0,1 0 0 0 0,-1 1 0 0 0,-11 2 0 0 0,2 2 0 0 0,0 1 0 0 0,0 0 0 0 0,0 1 0 0 0,1 0 0 0 0,0 2 0 0 0,1 0 0 0 0,0 0 0 0 0,-24 22 0 0 0,16-11 0 0 0,1 2 0 0 0,1 1 0 0 0,1 0 0 0 0,-17 29 0 0 0,30-43 0 0 0,1-1 0 0 0,0 1 0 0 0,1 1 0 0 0,-5 14 0 0 0,8-19 0 0 0,-1-1 0 0 0,1 1 0 0 0,1 0 0 0 0,-1 0 0 0 0,1-1 0 0 0,-1 1 0 0 0,1 0 0 0 0,1 0 0 0 0,-1 0 0 0 0,1-1 0 0 0,1 8 0 0 0,-1-10 1 0 0,0 0-1 0 0,1 0 0 0 0,-1 0 1 0 0,0 0-1 0 0,1 0 0 0 0,-1 0 1 0 0,1 0-1 0 0,0-1 0 0 0,-1 1 1 0 0,1-1-1 0 0,0 1 0 0 0,0-1 1 0 0,0 0-1 0 0,0 1 0 0 0,0-1 1 0 0,0 0-1 0 0,1 0 0 0 0,-1-1 1 0 0,0 1-1 0 0,0 0 1 0 0,1-1-1 0 0,-1 0 0 0 0,5 1 1 0 0,4 0-317 0 0,1 0 1 0 0,-1-1 0 0 0,18-2 0 0 0,2-2-1160 0 0,54-13 0 0 0,-19-2-59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6 230 15663 0 0,'0'0'356'0'0,"0"0"50"0"0,0 0 20 0 0,-1 2-42 0 0,-3 4-180 0 0,4-5 176 0 0,2-2-178 0 0,1 0 0 0 0,0-1 0 0 0,0 0 0 0 0,-1 0 0 0 0,1 0 0 0 0,-1 0 0 0 0,1 0 0 0 0,-1 0 0 0 0,3-4 0 0 0,24-39 1265 0 0,-12 27-1283 0 0,0 1 1 0 0,1 0-1 0 0,1 2 1 0 0,1 0-1 0 0,0 1 0 0 0,0 1 1 0 0,2 1-1 0 0,-1 1 1 0 0,2 0-1 0 0,-1 2 1 0 0,25-7-1 0 0,-43 15-184 0 0,-1 0 0 0 0,1 1 0 0 0,0-1 0 0 0,-1 1 0 0 0,1-1 0 0 0,0 1 0 0 0,-1 0 0 0 0,1 1 0 0 0,0-1 0 0 0,0 1 0 0 0,-1-1 0 0 0,1 1 0 0 0,-1 0 0 0 0,1 0 0 0 0,-1 1 0 0 0,1-1 0 0 0,-1 1 0 0 0,0 0 0 0 0,1 0 0 0 0,-1 0 0 0 0,0 0 0 0 0,0 0 0 0 0,-1 1 0 0 0,1-1 0 0 0,0 1 0 0 0,-1 0 0 0 0,3 4 0 0 0,3 1 63 0 0,-1 1 1 0 0,0 0-1 0 0,-1 0 0 0 0,0 1 0 0 0,0-1 1 0 0,4 13-1 0 0,-1 1 467 0 0,-2 1-1 0 0,7 35 1 0 0,-8-29-485 0 0,6 53-1458 0 0,-12-78 936 0 0,1-1-1 0 0,-1 1 1 0 0,1-1 0 0 0,0 1 0 0 0,0-1-1 0 0,3 6 1 0 0,-3-8-1047 0 0,-1-2-11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4 169 13823 0 0,'0'-3'315'0'0,"2"-1"-154"0"0,-2 1-108 0 0,0 1 1 0 0,1 0 0 0 0,0-1-1 0 0,0 1 1 0 0,0 0 0 0 0,0 0 0 0 0,0-1-1 0 0,0 1 1 0 0,0 0 0 0 0,1 0-1 0 0,-1 1 1 0 0,1-1 0 0 0,-1 0-1 0 0,1 0 1 0 0,0 1 0 0 0,3-4-1 0 0,14-6 42 0 0,-13 8-86 0 0,-1-1 1 0 0,1 1-1 0 0,-1-1 0 0 0,0 0 0 0 0,0 0 0 0 0,0-1 0 0 0,0 0 0 0 0,-1 1 0 0 0,0-1 0 0 0,6-9 0 0 0,-8 11 155 0 0,0-1 0 0 0,0-1 0 0 0,0 1 0 0 0,0 0 0 0 0,-1 0 0 0 0,1-1 0 0 0,-1 1 0 0 0,0-1 0 0 0,-1 1 0 0 0,1-6 0 0 0,-1 9-160 0 0,0 1 0 0 0,0 0 0 0 0,0 0 0 0 0,0 0 0 0 0,0 0 0 0 0,0-1 0 0 0,0 1 0 0 0,0 0 0 0 0,0 0 0 0 0,0 0 0 0 0,0 0 0 0 0,0-1 0 0 0,0 1 0 0 0,0 0 0 0 0,0 0 0 0 0,0 0 0 0 0,0 0 0 0 0,0-1 0 0 0,0 1 0 0 0,0 0 0 0 0,0 0 0 0 0,-1 0 0 0 0,1 0 0 0 0,0 0 0 0 0,0-1 0 0 0,0 1 0 0 0,0 0 0 0 0,0 0 0 0 0,0 0 0 0 0,-1 0 0 0 0,1 0 0 0 0,0 0 0 0 0,0 0 0 0 0,0 0 0 0 0,0 0 0 0 0,0-1 0 0 0,-1 1 0 0 0,1 0 0 0 0,0 0 0 0 0,0 0 0 0 0,0 0 0 0 0,0 0 0 0 0,-1 0 0 0 0,1 0 0 0 0,0 0 0 0 0,0 0 0 0 0,0 0 0 0 0,-1 0 0 0 0,1 0 0 0 0,0 0 0 0 0,0 1 1 0 0,0-1-1 0 0,0 0 0 0 0,0 0 0 0 0,-1 0 0 0 0,1 0 0 0 0,0 0 0 0 0,0 0 0 0 0,0 0 0 0 0,0 0 0 0 0,0 0 0 0 0,-1 1 0 0 0,1-1 0 0 0,0 0 0 0 0,0 0 0 0 0,0 0 0 0 0,0 0 0 0 0,0 0 0 0 0,0 1 0 0 0,-9 7 295 0 0,9-8-271 0 0,-5 9 189 0 0,0-1 0 0 0,0 1 0 0 0,1 0 0 0 0,0 0 0 0 0,0 0 0 0 0,-2 13 0 0 0,-2 1-147 0 0,-9 30 340 0 0,3 1-1 0 0,2 1 1 0 0,2 0 0 0 0,-3 71-1 0 0,12-88-401 0 0,7 52 0 0 0,-1-31-8 0 0,0 107-876 0 0,-5-165-894 0 0,0-1-5056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53 657 10135 0 0,'0'-2'231'0'0,"-1"1"-206"0"0,1 0 0 0 0,-1 0 0 0 0,1 0 0 0 0,-1 0 0 0 0,1-1 0 0 0,0 1 0 0 0,-1 0 0 0 0,1 0 0 0 0,0 0 0 0 0,0-1 0 0 0,0 1 0 0 0,0 0 0 0 0,0 0 0 0 0,0 0 0 0 0,0-1 0 0 0,0 1 0 0 0,1 0 0 0 0,-1 0 0 0 0,0 0 0 0 0,1-1 0 0 0,-1 1 0 0 0,1 0 0 0 0,-1 0 0 0 0,1 0 0 0 0,0 0 0 0 0,-1 0 0 0 0,1 0 0 0 0,0 0 0 0 0,0 0 0 0 0,0 0 0 0 0,-1 1 0 0 0,3-2 0 0 0,-2 1-17 0 0,-1 0 0 0 0,1 0-1 0 0,-1 0 1 0 0,1 0 0 0 0,-1 0-1 0 0,0 0 1 0 0,1 0 0 0 0,-1 0-1 0 0,0 0 1 0 0,0-1 0 0 0,0 1-1 0 0,0 0 1 0 0,0 0 0 0 0,0 0-1 0 0,0 0 1 0 0,0 0 0 0 0,0 0-1 0 0,0 0 1 0 0,-1 0 0 0 0,1-1-1 0 0,-1-16 303 0 0,4 5 262 0 0,-2 8-443 0 0,0 1-1 0 0,0-1 1 0 0,0 1 0 0 0,0-1-1 0 0,-1 0 1 0 0,0 1 0 0 0,0-6-1 0 0,-1 2-31 0 0,1-1 0 0 0,-1 0 0 0 0,2 1 1 0 0,-1-1-1 0 0,1 1 0 0 0,0-1 0 0 0,1 1 0 0 0,0 0 0 0 0,1 0 0 0 0,-1-1 0 0 0,1 1 0 0 0,1 1 0 0 0,0-1 0 0 0,6-9 0 0 0,11-15 11 0 0,1 0 0 0 0,2 2 0 0 0,49-49 0 0 0,-28 37-20 0 0,82-58 0 0 0,-111 90-88 0 0,0 1 0 0 0,0 0 0 0 0,1 1 0 0 0,0 1 0 0 0,0 1 0 0 0,1 0 0 0 0,0 1 0 0 0,0 1 0 0 0,0 1 0 0 0,0 0 0 0 0,24 0 0 0 0,-15 3 0 0 0,-1 1 0 0 0,0 1 0 0 0,1 2 0 0 0,-1 0 0 0 0,0 2 0 0 0,-1 0 0 0 0,32 14 0 0 0,-53-19-1 0 0,0 1 0 0 0,0 0 0 0 0,-1 0 0 0 0,1 0 0 0 0,-1 0 0 0 0,0 0 0 0 0,1 1 0 0 0,-1 0 0 0 0,0-1 0 0 0,-1 1 0 0 0,1 0 0 0 0,0 0 0 0 0,-1 1-1 0 0,0-1 1 0 0,1 0 0 0 0,2 7 0 0 0,-4-6 6 0 0,0-1-1 0 0,0 1 1 0 0,0-1-1 0 0,-1 1 1 0 0,1 0-1 0 0,-1-1 1 0 0,0 1-1 0 0,0 0 1 0 0,0-1-1 0 0,-1 1 1 0 0,1-1-1 0 0,-1 1 1 0 0,0 0-1 0 0,0-1 1 0 0,0 1-1 0 0,0-1 1 0 0,0 0-1 0 0,-1 1 1 0 0,-2 2-1 0 0,-8 14 331 0 0,0-1 0 0 0,-2-1 0 0 0,-17 18 0 0 0,-51 44 285 0 0,32-33-610 0 0,-138 119 0 0 0,150-137-11 0 0,0-2 0 0 0,-2-1 0 0 0,-55 26 0 0 0,73-41 5 0 0,-82 35 120 0 0,87-40-61 0 0,-1 0 0 0 0,1-1 0 0 0,-1-1 0 0 0,-21 1 0 0 0,30-4 52 0 0,1 0 102 0 0,-1 0 0 0 0,1-1 0 0 0,-1 0 1 0 0,-8-1-1 0 0,16 1-254 0 0,-1 0 1 0 0,0 0 0 0 0,1-1-1 0 0,-1 1 1 0 0,0-1 0 0 0,1 1-1 0 0,-1-1 1 0 0,1 0 0 0 0,-1 0-1 0 0,1 1 1 0 0,-1-1 0 0 0,1 0-1 0 0,-1 0 1 0 0,1 0 0 0 0,0 0-1 0 0,0-1 1 0 0,0 1 0 0 0,0 0-1 0 0,-1-1 1 0 0,2 1 0 0 0,-1 0 0 0 0,0-1-1 0 0,0 1 1 0 0,0-1 0 0 0,1 1-1 0 0,-2-3 1 0 0,0-8-475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211 186 13823 0 0,'0'0'630'0'0,"0"0"-13"0"0,-1 1-393 0 0,-6 2-218 0 0,1 0-1 0 0,-1 1 1 0 0,1 0 0 0 0,0 0 0 0 0,0 1-1 0 0,1-1 1 0 0,-1 1 0 0 0,1 1-1 0 0,-7 7 1 0 0,-4 8 9 0 0,-17 31 0 0 0,20-31-13 0 0,-1 2-2 0 0,1 0 0 0 0,-17 45 0 0 0,25-53 0 0 0,0 0 0 0 0,1 1 0 0 0,0-1 0 0 0,2 1 0 0 0,-2 31 0 0 0,4-42 7 0 0,0-1-1 0 0,0 0 0 0 0,1 0 1 0 0,-1 1-1 0 0,1-1 1 0 0,0 0-1 0 0,1 0 0 0 0,-1 0 1 0 0,4 7-1 0 0,-4-11 30 0 0,-1 1 0 0 0,1-1-1 0 0,-1 1 1 0 0,1-1 0 0 0,-1 1-1 0 0,1-1 1 0 0,-1 1 0 0 0,1-1-1 0 0,0 0 1 0 0,-1 1 0 0 0,1-1-1 0 0,0 0 1 0 0,-1 0 0 0 0,1 0-1 0 0,0 1 1 0 0,0-1 0 0 0,-1 0-1 0 0,2 0 1 0 0,1 0 98 0 0,6 2 133 0 0,1 0 0 0 0,-1-1 0 0 0,1 0 0 0 0,-1 0 0 0 0,1-1 0 0 0,-1-1 0 0 0,1 0 0 0 0,15-3 0 0 0,9-4 170 0 0,35-14-1 0 0,-21 6-476 0 0,-26 10 428 0 0,1-1 66 0 0,-1 0 1 0 0,23-11-1 0 0,-38 15-435 0 0,-1-1-1 0 0,0 0 1 0 0,0 1 0 0 0,0-2 0 0 0,0 1 0 0 0,-1-1-1 0 0,0 0 1 0 0,0 0 0 0 0,0 0 0 0 0,-1-1-1 0 0,6-7 1 0 0,-5 5-23 0 0,-1 0 0 0 0,0 0-1 0 0,-1-1 1 0 0,0 1 0 0 0,0-1-1 0 0,-1 0 1 0 0,0 0 0 0 0,2-14-1 0 0,-4 10 86 0 0,0-1-1 0 0,0 1 0 0 0,-1 0 0 0 0,-1 0 1 0 0,-4-17-1 0 0,-14-39 1123 0 0,13 49-1136 0 0,1-1 0 0 0,1 0 1 0 0,-5-36-1 0 0,10 42-1039 0 0,0 1 0 0 0,0-1 0 0 0,4-21 0 0 0,1 11-6191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111 543 13823 0 0,'-20'-19'461'0'0,"16"16"-313"0"0,-1-1 1 0 0,1 0-1 0 0,0 0 1 0 0,0 0-1 0 0,1 0 1 0 0,-4-6-1 0 0,-18-24 291 0 0,20 28-232 0 0,0-1-1 0 0,0 0 1 0 0,0 0-1 0 0,-3-7 1 0 0,7 11-173 0 0,0 1 0 0 0,0-1 0 0 0,0 0 0 0 0,1 1 1 0 0,-1-1-1 0 0,1 0 0 0 0,-1 1 0 0 0,1-1 0 0 0,0 0 0 0 0,0 1 0 0 0,0-1 1 0 0,0 0-1 0 0,1 0 0 0 0,-1 1 0 0 0,1-1 0 0 0,1-4 0 0 0,4-6 94 0 0,0-1 0 0 0,1 1 0 0 0,1 1 0 0 0,0-1 0 0 0,0 1 0 0 0,1 1 0 0 0,21-21 0 0 0,2 3 384 0 0,51-37 0 0 0,-47 40-423 0 0,1 1-1 0 0,1 2 1 0 0,1 2-1 0 0,53-21 1 0 0,-84 39 29 0 0,1 0 0 0 0,-1 1 0 0 0,1 0 1 0 0,-1 1-1 0 0,1-1 0 0 0,0 2 0 0 0,0-1 0 0 0,-1 1 0 0 0,1 1 1 0 0,0 0-1 0 0,9 1 0 0 0,-12 0-107 0 0,0-1 0 0 0,-1 1 0 0 0,1 1 0 0 0,0-1 0 0 0,-1 1 0 0 0,1 0 0 0 0,-1 0 0 0 0,0 0 0 0 0,0 1 0 0 0,0 0 0 0 0,0 0 0 0 0,-1 0 0 0 0,1 1 0 0 0,-1-1 0 0 0,0 1 0 0 0,4 8 0 0 0,-1 0-11 0 0,0-1 0 0 0,-1 1 0 0 0,-1 1 0 0 0,0-1 0 0 0,-1 1 0 0 0,4 25 0 0 0,-3-1 0 0 0,0 51 0 0 0,-4-69 0 0 0,-2 1 0 0 0,0 0 0 0 0,-2 0 0 0 0,0 0 0 0 0,-1 0 0 0 0,-8 22 0 0 0,9-32 0 0 0,-2-1 0 0 0,1 0 0 0 0,-1 0 0 0 0,-1 0 0 0 0,0 0 0 0 0,0-1 0 0 0,-1 0 0 0 0,0 0 0 0 0,-1 0 0 0 0,0-1 0 0 0,0-1 0 0 0,-18 14 0 0 0,10-11 0 0 0,1-2 0 0 0,-2 1 0 0 0,1-2 0 0 0,-21 7 0 0 0,-71 16 0 0 0,79-23 0 0 0,-44 7-1252 0 0,70-13 986 0 0,1-1 0 0 0,-1 1 0 0 0,1-1 0 0 0,-1 0 0 0 0,1 0 0 0 0,-1 0 0 0 0,1 0 0 0 0,-1-1 0 0 0,1 1-1 0 0,-4-1 1 0 0,6 1 243 0 0,-3-1-1511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73 11975 0 0,'17'-40'1019'0'0,"-6"19"-742"0"0,-8 13-277 0 0,-3 8 0 0 0,0 0 0 0 0,0 0 0 0 0,0 0 0 0 0,0 0 0 0 0,0 0 0 0 0,-1 0 0 0 0,1 0 0 0 0,0 0 0 0 0,0 0 0 0 0,0 0 0 0 0,0 0 0 0 0,0 0 0 0 0,0 0 0 0 0,0 0 0 0 0,0 0 0 0 0,-1 0 0 0 0,1 0 0 0 0,0 0 0 0 0,0 0 0 0 0,0 0 0 0 0,0 0 0 0 0,0 0 0 0 0,0 0 0 0 0,0 0 0 0 0,-1 0 0 0 0,1 0 0 0 0,0 0 0 0 0,0 0 0 0 0,0 0 0 0 0,0 0 0 0 0,0 0 0 0 0,0 0 0 0 0,0 0 0 0 0,0 0 0 0 0,0 0 0 0 0,-1 0 0 0 0,1-1 0 0 0,0 1 0 0 0,0 0 0 0 0,0 0 0 0 0,0 0 0 0 0,0 0 0 0 0,0 0 0 0 0,0 0 0 0 0,0 0 0 0 0,0 0 0 0 0,0-1 0 0 0,0 1 0 0 0,0 0 0 0 0,0 0 0 0 0,0 0 0 0 0,0 0 0 0 0,0 0 0 0 0,0 0 0 0 0,0 0 0 0 0,0-1 0 0 0,0 1 0 0 0,0 0 0 0 0,0 0 0 0 0,0 0 0 0 0,0 0 0 0 0,0 0 0 0 0,0 0 0 0 0,0 0 0 0 0,0 0 0 0 0,0-1 0 0 0,0 1 0 0 0,0 0 0 0 0,1 0 0 0 0,-8 4 0 0 0,7-4 0 0 0,-4 3 0 0 0,0 0 0 0 0,0 1 0 0 0,0 0 0 0 0,0-1 0 0 0,-5 9 0 0 0,-12 12 0 0 0,-10 3 995 0 0,2 2 0 0 0,-34 42-1 0 0,30-28-160 0 0,-6 5-470 0 0,-54 88 1 0 0,82-116-163 0 0,1 1 1 0 0,0-1-1 0 0,2 2 0 0 0,1-1 1 0 0,0 1-1 0 0,2 1 0 0 0,-4 26 1 0 0,8-36-204 0 0,0-1 0 0 0,0 0 0 0 0,1 1 0 0 0,1-1 0 0 0,0 1 0 0 0,1-1 0 0 0,0 0 0 0 0,1 0 1 0 0,1 0-1 0 0,-1 0 0 0 0,2 0 0 0 0,0-1 0 0 0,0 1 0 0 0,13 18 0 0 0,-14-24 1 0 0,1 0 0 0 0,0 0 0 0 0,0-1 0 0 0,0 0 0 0 0,1 0 0 0 0,0 0 0 0 0,0 0 0 0 0,0-1 0 0 0,1 0 0 0 0,-1 0 0 0 0,11 3 0 0 0,16 6 0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73 808 6447 0 0,'3'0'298'0'0,"52"5"100"0"0,-54-5-394 0 0,-1 0-1 0 0,0 1 0 0 0,1-1 0 0 0,-1 0 0 0 0,1 0 1 0 0,-1 0-1 0 0,0 0 0 0 0,1 0 0 0 0,-1 0 1 0 0,0 0-1 0 0,1 1 0 0 0,-1-1 0 0 0,0 0 0 0 0,1 0 1 0 0,-1 1-1 0 0,0-1 0 0 0,1 0 0 0 0,-1 0 0 0 0,0 1 1 0 0,0-1-1 0 0,1 1 0 0 0,-1 0 47 0 0,0 0 1 0 0,0 0-1 0 0,0 1 1 0 0,0-1-1 0 0,0 0 1 0 0,0 0-1 0 0,0 1 1 0 0,0-1-1 0 0,-1 0 0 0 0,1 0 1 0 0,0 0-1 0 0,-1 0 1 0 0,1 0-1 0 0,-1 0 1 0 0,1 1-1 0 0,-2 0 0 0 0,-14 20 753 0 0,13-18-659 0 0,-14 16 257 0 0,-2-1 1 0 0,0-1-1 0 0,-39 30 0 0 0,57-47 179 0 0,1-1 286 0 0,0 0 124 0 0,0 0 30 0 0,0 0 4 0 0,0 0 0 0 0,0 0 0 0 0,0 0 0 0 0,0 0-137 0 0,10-15 404 0 0,104-196-65 0 0,38-78-1334 0 0,-5-79 108 0 0,-117 280 0 0 0,-33 138-1099 0 0,3-33 814 0 0,-1 147 741 0 0,7 0 0 0 0,30 181 0 0 0,-31-307-453 0 0,3-1 0 0 0,1-1-1 0 0,2 1 1 0 0,1-2 0 0 0,26 53-1 0 0,-37-85-2 0 0,1 0 0 0 0,0 0 0 0 0,0 0 0 0 0,0 0 0 0 0,0 0 0 0 0,1-1 0 0 0,-1 1 0 0 0,1-1 0 0 0,0 1 0 0 0,0-1 0 0 0,3 2 0 0 0,-4-3-31 0 0,-1 0-1 0 0,1 0 1 0 0,0 0 0 0 0,-1 0-1 0 0,1 0 1 0 0,-1-1 0 0 0,1 1-1 0 0,0-1 1 0 0,0 1 0 0 0,-1-1-1 0 0,1 0 1 0 0,0 1 0 0 0,0-1-1 0 0,0 0 1 0 0,-1 0 0 0 0,1 0-1 0 0,0-1 1 0 0,0 1 0 0 0,0 0-1 0 0,3-2 1 0 0,-2 1-187 0 0,10-5-1560 0 0,-9 0-3225 0 0,0-1 2956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27 15663 0 0,'-1'0'356'0'0,"-8"2"-210"0"0,3-2-24 0 0,1 1-1 0 0,-1 0 1 0 0,0 0 0 0 0,1 1 0 0 0,0-1 0 0 0,-1 1 0 0 0,1 0 0 0 0,0 1-1 0 0,-8 4 1 0 0,9 0-122 0 0,4-6 0 0 0,0 0 0 0 0,0 0 0 0 0,0 0 0 0 0,0 0 0 0 0,0-1 0 0 0,0 1 0 0 0,0 0 0 0 0,1 0 0 0 0,-1 0 0 0 0,0-1 0 0 0,1 1 0 0 0,-1 0 0 0 0,0 0 0 0 0,1 0 0 0 0,-1-1 0 0 0,1 1 0 0 0,-1 0 0 0 0,1-1 0 0 0,0 1 0 0 0,-1-1 0 0 0,2 2 0 0 0,0-1 0 0 0,0 1 0 0 0,0-1 0 0 0,0 0 0 0 0,1 0 0 0 0,-1 0 0 0 0,1 0 0 0 0,2 1 0 0 0,2 0 0 0 0,1-1 0 0 0,0 1 0 0 0,15-1 0 0 0,19-2 276 0 0,0-2 0 0 0,58-12 0 0 0,81-29 107 0 0,-120 28-2347 0 0,-34 5 941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137 485 4607 0 0,'-8'9'352'0'0,"6"-6"-338"0"0,0 0 0 0 0,1 0 0 0 0,-1 1 0 0 0,1-1 1 0 0,0 1-1 0 0,0-1 0 0 0,0 1 0 0 0,-1 5 0 0 0,-2 8 59 0 0,-10 13 1048 0 0,8-20-291 0 0,1 1 0 0 0,0 0 0 0 0,-4 14-1 0 0,7-21-317 0 0,0-1 0 0 0,0 1 0 0 0,0-1 0 0 0,-1 0 0 0 0,1 0 0 0 0,-1 0 0 0 0,-6 5 0 0 0,8-7 0 0 0,1-1 0 0 0,-2 0-326 0 0,1 0 1 0 0,0 0-1 0 0,0 0 0 0 0,-1 0 0 0 0,1 0 0 0 0,0 0 1 0 0,-1 0-1 0 0,1 0 0 0 0,0-1 0 0 0,-2 0 0 0 0,0 0-63 0 0,1-1-1 0 0,0 0 1 0 0,0 0-1 0 0,0 0 0 0 0,0 0 1 0 0,0-1-1 0 0,0 1 1 0 0,0 0-1 0 0,1-1 1 0 0,-1 1-1 0 0,1-1 0 0 0,0 0 1 0 0,0 1-1 0 0,0-1 1 0 0,0 0-1 0 0,0 0 1 0 0,1 1-1 0 0,-1-1 0 0 0,1 0 1 0 0,-1-6-1 0 0,1-4-82 0 0,0 0-1 0 0,0-1 0 0 0,3-14 0 0 0,0 10-29 0 0,1 0-1 0 0,1 0 1 0 0,1 1 0 0 0,0 0-1 0 0,12-24 1 0 0,52-77-63 0 0,-26 46 32 0 0,-38 62 21 0 0,13-24 0 0 0,33-43 0 0 0,-45 68 0 0 0,1-1 0 0 0,0 1 0 0 0,1 1 0 0 0,0 0 0 0 0,1 0 0 0 0,-1 1 0 0 0,1 0 0 0 0,18-9 0 0 0,4 2 0 0 0,-19 12 0 0 0,-12 2 0 0 0,1 0 0 0 0,-1 1 0 0 0,1-1 0 0 0,-1 1 0 0 0,1-1 0 0 0,-1 1 0 0 0,1 0 0 0 0,-1 0 0 0 0,1-1 0 0 0,-1 1 0 0 0,0 0 0 0 0,3 2 0 0 0,2 7 0 0 0,-3 3 0 0 0,-1-1 0 0 0,0 1 0 0 0,-1 0 0 0 0,-1 21 0 0 0,0-24 0 0 0,-2 22 0 0 0,-1 1 0 0 0,-9 35 0 0 0,4-25 0 0 0,-19 215 402 0 0,26-244-175 0 0,1 1 0 0 0,0-1 0 0 0,1 0 0 0 0,1 0 1 0 0,0 0-1 0 0,8 24 0 0 0,-8-32-313 0 0,1 0 0 0 0,0 0 0 0 0,0 0 0 0 0,0 0 0 0 0,8 10-1 0 0,-8-14-306 0 0,-1 1 1 0 0,1-1-1 0 0,0 1 0 0 0,0-1 0 0 0,0 0 0 0 0,1 0 0 0 0,-1-1 0 0 0,0 1 0 0 0,1-1 0 0 0,-1 1 0 0 0,1-1 0 0 0,6 1 0 0 0,13 3-1639 0 0,1-3-15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15663 0 0,'0'0'356'0'0,"0"0"50"0"0,0 0 20 0 0,0 0-42 0 0,1 3-250 0 0,-1 11-131 0 0,0 0-1 0 0,0-1 1 0 0,-1 1 0 0 0,-5 23 0 0 0,-6 45-3 0 0,5-26 0 0 0,2-24 128 0 0,-25 208 3224 0 0,26-191-2779 0 0,1-22-993 0 0,1 47-1 0 0,2-73 312 0 0,1 0-1 0 0,-1-1 0 0 0,0 1 1 0 0,0 0-1 0 0,0-1 0 0 0,0 1 1 0 0,0-1-1 0 0,1 1 0 0 0,-1 0 1 0 0,0-1-1 0 0,0 1 0 0 0,1-1 1 0 0,-1 1-1 0 0,0-1 0 0 0,1 1 1 0 0,-1-1-1 0 0,1 1 0 0 0,-1-1 1 0 0,1 1-1 0 0,-1-1 0 0 0,1 0 1 0 0,-1 1-1 0 0,1-1 0 0 0,-1 0 1 0 0,1 1-1 0 0,-1-1 0 0 0,1 0 1 0 0,0 0-1 0 0,-1 1 0 0 0,1-1 1 0 0,-1 0-1 0 0,1 0 0 0 0,0 0 1 0 0,-1 0-1 0 0,1 0 0 0 0,0 0 1 0 0,-1 0-1 0 0,1 0 0 0 0,-1 0 1 0 0,1 0-1 0 0,0 0 1 0 0,-1 0-1 0 0,1-1 0 0 0,0 1 1 0 0,-1 0-1 0 0,1 0 0 0 0,-1-1 1 0 0,2 0-1 0 0,10-5-1425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77 291 15663 0 0,'0'0'356'0'0,"0"0"50"0"0,0 0 20 0 0,0 0-42 0 0,0 0-180 0 0,1-2 176 0 0,9-9-151 0 0,1 0 1 0 0,0 0-1 0 0,1 1 0 0 0,0 1 0 0 0,0 0 0 0 0,25-14 0 0 0,143-71-177 0 0,-135 73 411 0 0,1 3 0 0 0,52-14-1 0 0,-55 19-37 0 0,32-7-236 0 0,-64 18-190 0 0,-1 0 0 0 0,1 1-1 0 0,0 0 1 0 0,20 1 0 0 0,-28 0 1 0 0,-1 1 0 0 0,1-1 0 0 0,0 1 0 0 0,0-1 0 0 0,-1 1 0 0 0,1 0 0 0 0,0 0 0 0 0,-1 0 0 0 0,1 0 0 0 0,-1 0 0 0 0,1 1 0 0 0,-1-1 0 0 0,0 1 0 0 0,0 0 0 0 0,1-1 0 0 0,1 4 0 0 0,-3-3 0 0 0,1 0 0 0 0,-1 0 0 0 0,0 0 0 0 0,0 0 0 0 0,0 1 0 0 0,0-1 0 0 0,0 0 0 0 0,-1 1 0 0 0,1-1 0 0 0,-1 0 0 0 0,0 1 0 0 0,1-1 0 0 0,-1 1 0 0 0,0-1 0 0 0,0 1 0 0 0,-1-1 0 0 0,1 0 0 0 0,0 1 0 0 0,-2 2 0 0 0,-3 16 0 0 0,-1 0 0 0 0,-2 0 0 0 0,0 0 0 0 0,-20 35 0 0 0,8-23 0 0 0,-47 59 0 0 0,45-68 0 0 0,-2-1 0 0 0,0-1 0 0 0,-40 27 0 0 0,50-39 0 0 0,-8 7 0 0 0,0-1 0 0 0,-2-1 0 0 0,0-1 0 0 0,-44 19 0 0 0,50-26 0 0 0,9-4 0 0 0,0 1 0 0 0,0-1 0 0 0,-13 2 0 0 0,22-5 0 0 0,0 0-1 0 0,0 0 1 0 0,0 0-1 0 0,0 0 1 0 0,0 0-1 0 0,0 0 1 0 0,0 0-1 0 0,0 0 1 0 0,0 0-1 0 0,0 0 1 0 0,0 0-1 0 0,0 0 1 0 0,0 0 0 0 0,0 0-1 0 0,0 0 1 0 0,0-1-1 0 0,0 1 1 0 0,0 0-1 0 0,0 0 1 0 0,0 0-1 0 0,0 0 1 0 0,0 0-1 0 0,0 0 1 0 0,0 0-1 0 0,0 0 1 0 0,0 0-1 0 0,0 0 1 0 0,0 0-1 0 0,0 0 1 0 0,-1 0-1 0 0,1 0 1 0 0,0 0-1 0 0,0 0 1 0 0,0 0 0 0 0,0 0-1 0 0,0 0 1 0 0,0 0-1 0 0,0-1 1 0 0,0 1-1 0 0,0 0 1 0 0,0 0-1 0 0,0 0 1 0 0,0 0-1 0 0,0 0 1 0 0,0 0-1 0 0,0 0 1 0 0,0 0-1 0 0,0 0 1 0 0,-1 0-1 0 0,1 0 1 0 0,0 0-1 0 0,0 0 1 0 0,0 0-1 0 0,0 0 1 0 0,0 0-1 0 0,0 0 1 0 0,0 1 0 0 0,0-1-1 0 0,0 0 1 0 0,0 0-1 0 0,0 0 1 0 0,0 0-1 0 0,6-6-182 0 0,10-5-480 0 0,-7 6 524 0 0,0 0-1 0 0,1 1 1 0 0,-1 0-1 0 0,1 0 1 0 0,0 1-1 0 0,0 0 1 0 0,18-2-1 0 0,-15 4 140 0 0,1 0 0 0 0,0 0 0 0 0,0 1 0 0 0,-1 1 0 0 0,17 3 0 0 0,-24-3 0 0 0,0 1 0 0 0,0 0 0 0 0,0 0 0 0 0,0 0 0 0 0,-1 0 0 0 0,1 1 0 0 0,-1 0 0 0 0,1 0 0 0 0,-1 1 0 0 0,0 0 0 0 0,-1-1 0 0 0,1 2 0 0 0,-1-1 0 0 0,8 9 0 0 0,-6-4 0 0 0,0-1 0 0 0,-1 1 0 0 0,0 1 0 0 0,0-1 0 0 0,-1 1 0 0 0,-1 0 0 0 0,6 19 0 0 0,-6-17 52 0 0,-1 0 1 0 0,0 0-1 0 0,-1 0 0 0 0,0 0 0 0 0,-1 22 0 0 0,0-30-25 0 0,-1 1 0 0 0,0-1 0 0 0,0 0-1 0 0,0 0 1 0 0,0 0 0 0 0,0 1 0 0 0,-1-1 0 0 0,0 0-1 0 0,0-1 1 0 0,0 1 0 0 0,0 0 0 0 0,-1-1 0 0 0,0 1 0 0 0,1-1-1 0 0,-1 0 1 0 0,0 0 0 0 0,0 0 0 0 0,-1 0 0 0 0,1 0-1 0 0,-5 2 1 0 0,-4 1 144 0 0,0 1-1 0 0,-1-2 1 0 0,0 0-1 0 0,0-1 1 0 0,0 0-1 0 0,-23 3 1 0 0,-85 4-294 0 0,28-5 168 0 0,66-2-45 0 0,0-3 0 0 0,0 0 0 0 0,-42-4 0 0 0,46 1-142 0 0,14 2 195 0 0,1 0-1 0 0,-1-1 1 0 0,0 0-1 0 0,-17-5 1 0 0,24 6-113 0 0,1-1 0 0 0,0 1 1 0 0,0-1-1 0 0,-1 0 1 0 0,1 1-1 0 0,0-1 1 0 0,0 0-1 0 0,0 1 0 0 0,0-1 1 0 0,0 0-1 0 0,0 0 1 0 0,0 0-1 0 0,0 0 1 0 0,0 0-1 0 0,0 0 1 0 0,0-1-1 0 0,1 1 0 0 0,-1 0 1 0 0,0 0-1 0 0,1 0 1 0 0,-1-1-1 0 0,1 1 1 0 0,-1 0-1 0 0,1-1 0 0 0,0 1 1 0 0,0 0-1 0 0,-1-1 1 0 0,1 1-1 0 0,0 0 1 0 0,0-1-1 0 0,0 1 1 0 0,1-1-1 0 0,-1 1 0 0 0,0 0 1 0 0,0-1-1 0 0,1 1 1 0 0,-1 0-1 0 0,1-2 1 0 0,6-11-4711 0 0,5-2-1474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64 11975 0 0,'-8'-6'49'0'0,"6"5"12"0"0,0-1 0 0 0,0 1-1 0 0,0-1 1 0 0,-1 0-1 0 0,1 1 1 0 0,1-1 0 0 0,-1 0-1 0 0,0 0 1 0 0,0-1 0 0 0,1 1-1 0 0,-1 0 1 0 0,1 0-1 0 0,0-1 1 0 0,0 1 0 0 0,0-1-1 0 0,0 1 1 0 0,0-1-1 0 0,0 0 1 0 0,1 1 0 0 0,-1-1-1 0 0,1-5 1 0 0,0 8-24 0 0,-1 0 1 0 0,1 0-1 0 0,0 0 1 0 0,0 0 0 0 0,0-1-1 0 0,0 1 1 0 0,0 0-1 0 0,0 0 1 0 0,0 0-1 0 0,0 0 1 0 0,0 0-1 0 0,0 0 1 0 0,0-1-1 0 0,0 1 1 0 0,0 0-1 0 0,0 0 1 0 0,0 0-1 0 0,0 0 1 0 0,0 0-1 0 0,0-1 1 0 0,0 1-1 0 0,0 0 1 0 0,0 0-1 0 0,0 0 1 0 0,1 0-1 0 0,-1 0 1 0 0,0 0-1 0 0,0 0 1 0 0,0-1-1 0 0,0 1 1 0 0,0 0-1 0 0,0 0 1 0 0,0 0-1 0 0,0 0 1 0 0,0 0-1 0 0,1 0 1 0 0,-1 0-1 0 0,0 0 1 0 0,0 0-1 0 0,0 0 1 0 0,0 0-1 0 0,0-1 1 0 0,0 1-1 0 0,1 0 1 0 0,-1 0-1 0 0,0 0 1 0 0,0 0-1 0 0,0 0 1 0 0,0 0-1 0 0,0 0 1 0 0,1 0-1 0 0,-1 0 1 0 0,0 0-1 0 0,0 1 1 0 0,10 5 677 0 0,11 14-84 0 0,47 79 48 0 0,8 9 181 0 0,35 24 217 0 0,79 106-1037 0 0,-177-218 16 0 0,-1 0 0 0 0,-1 1 0 0 0,0 0 0 0 0,-2 1 0 0 0,-1 0 0 0 0,-1 1 0 0 0,6 29 1 0 0,-9-35 86 0 0,-2 1 1 0 0,-1 0 0 0 0,0 0 0 0 0,-1-1 0 0 0,-1 1 0 0 0,0 0 0 0 0,-1 0 0 0 0,-2-1 0 0 0,1 1 0 0 0,-9 20 0 0 0,-8 11-140 0 0,-3-2 0 0 0,-2 0 0 0 0,-32 46 0 0 0,45-76 9 0 0,0-1 0 0 0,-1 0 0 0 0,-1-1-1 0 0,0 0 1 0 0,-31 24 0 0 0,19-20-251 0 0,0-2 0 0 0,-2 0-1 0 0,-31 13 1 0 0,51-27-616 0 0,10-6-1223 0 0,13-7-48 0 0,61-26-2287 0 0,-39 21 2876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56 15663 0 0,'-11'1'208'0'0,"2"1"8"0"0,8-2 279 0 0,2 1 445 0 0,15 1 853 0 0,-12-1-1432 0 0,0 0 1 0 0,0-1-1 0 0,0 1 0 0 0,0-1 0 0 0,0 0 0 0 0,5-1 0 0 0,74-13 1165 0 0,35-5-1376 0 0,-33 5-265 0 0,7-1-1655 0 0,-79 14 134 0 0,0 1-1 0 0,22 2 1 0 0,-22 0-2736 0 0,-4 1-990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1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13823 0 0,'0'0'630'0'0,"0"0"-13"0"0,1 0-393 0 0,8 1 343 0 0,0-1 1 0 0,0 0-1 0 0,0-1 1 0 0,0 0-1 0 0,14-3 1 0 0,10-2 528 0 0,-18 5-778 0 0,57-5 1023 0 0,-51 4-2178 0 0,1-1 0 0 0,-1-2 0 0 0,-1 1 0 0 0,27-11 0 0 0,-17 4-697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149 780 11975 0 0,'0'0'267'0'0,"1"1"-137"0"0,-1-1 1 0 0,0 0-1 0 0,0 1 1 0 0,1-1-1 0 0,-1 0 0 0 0,0 1 1 0 0,0-1-1 0 0,0 0 0 0 0,0 1 1 0 0,0-1-1 0 0,1 1 1 0 0,-1-1-1 0 0,0 1 0 0 0,0-1 1 0 0,0 0-1 0 0,0 1 1 0 0,0-1-1 0 0,-1 1 0 0 0,-1-2 37 0 0,-1-1 0 0 0,0 0 0 0 0,0 0-1 0 0,0 0 1 0 0,1 0 0 0 0,-1 0 0 0 0,1 0-1 0 0,0-1 1 0 0,-4-5 0 0 0,-18-29 1048 0 0,17 25-604 0 0,-1-2 94 0 0,-11-16 1235 0 0,-21-47 0 0 0,36 66-1860 0 0,0 0 0 0 0,0 0 0 0 0,1-1 1 0 0,0 1-1 0 0,1-1 0 0 0,1 0 0 0 0,-1 0 0 0 0,2-15 0 0 0,1 7-80 0 0,2 0 0 0 0,0-1 0 0 0,2 1 0 0 0,0 1 0 0 0,1-1 0 0 0,9-21 0 0 0,-4 18 0 0 0,0 0 0 0 0,2 1 0 0 0,0 0 0 0 0,25-30 0 0 0,-26 38-36 0 0,1 0 1 0 0,0 1-1 0 0,1 1 0 0 0,0 0 1 0 0,1 1-1 0 0,23-12 0 0 0,-15 10-600 0 0,1 2 0 0 0,1 0 1 0 0,45-12-1 0 0,-21 11-387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3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75 13823 0 0,'3'-3'315'0'0,"2"-4"-187"0"0,6-8 252 0 0,1 0 0 0 0,18-18 0 0 0,-29 32-15 0 0,-1 1 122 0 0,0 0 22 0 0,0 0 3 0 0,0 0 0 0 0,0 0 0 0 0,0 0 0 0 0,-2 3-69 0 0,-177 212-280 0 0,93-107-161 0 0,51-66-2 0 0,3 1 0 0 0,2 1 0 0 0,2 2 0 0 0,-30 65 0 0 0,51-95 0 0 0,1 1 0 0 0,1 0 0 0 0,0 0 0 0 0,1 0 0 0 0,1 0 0 0 0,1 1 0 0 0,1-1 0 0 0,0 1 0 0 0,2 23 0 0 0,0-37 0 0 0,-1-1 0 0 0,1 1 0 0 0,1 0 0 0 0,-1 0 0 0 0,0 0 0 0 0,1 0 0 0 0,0-1 0 0 0,0 1 0 0 0,0-1 0 0 0,0 0 0 0 0,0 1 0 0 0,1-1 0 0 0,0 0 0 0 0,5 5 0 0 0,3 1 0 0 0,1-1 0 0 0,23 14 0 0 0,-15-10 0 0 0,95 54 0 0 0,-61-36 0 0 0,-14-8 0 0 0,1-3 0 0 0,57 21 0 0 0,-97-40-30 0 0,7 3-286 0 0,0-1 0 0 0,0 0 1 0 0,15 2-1 0 0,-8-4-6151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3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205 635 11975 0 0,'9'-1'1083'0'0,"-1"2"-837"0"0,0 0 0 0 0,1 0 0 0 0,-1 1 0 0 0,0 1 0 0 0,0-1 0 0 0,0 1 0 0 0,0 0 0 0 0,0 1-1 0 0,-1 0 1 0 0,0 0 0 0 0,1 1 0 0 0,5 5 0 0 0,-12-9 266 0 0,-1-1 0 0 0,0 0 0 0 0,0 0 0 0 0,0 0 0 0 0,2-1 0 0 0,1-2-338 0 0,1-1 1 0 0,-1 1-1 0 0,0-1 0 0 0,0 1 1 0 0,0-1-1 0 0,-1 0 0 0 0,1 0 0 0 0,-1 0 1 0 0,0 0-1 0 0,0-1 0 0 0,1-4 0 0 0,3-11-165 0 0,5-25-1 0 0,-6 21 100 0 0,3-11 327 0 0,-1 0 0 0 0,2-48 1 0 0,-8 67-782 0 0,-1 0 1 0 0,-1 0 0 0 0,-1 0 0 0 0,0 1 0 0 0,-1-1 0 0 0,0 1-1 0 0,-11-27 1 0 0,-1 2-319 0 0,-2 1 0 0 0,-2 1 0 0 0,-36-54 0 0 0,43 72 664 0 0,12 20 0 0 0,-1 0 0 0 0,1 0 0 0 0,0 0 0 0 0,0-1 0 0 0,0 1 0 0 0,-1 0 0 0 0,1 0 0 0 0,0 0 0 0 0,0 0 0 0 0,0-1 0 0 0,-1 1 0 0 0,1 0 0 0 0,0 0 0 0 0,0 0 0 0 0,-1 0 0 0 0,1 0 0 0 0,0 0 0 0 0,0 0 0 0 0,-1 0 0 0 0,1 0 0 0 0,0 0 0 0 0,0 0 0 0 0,-1 0 0 0 0,1 0 0 0 0,0 0 0 0 0,0 0 0 0 0,-1 0 0 0 0,1 0 0 0 0,0 0 0 0 0,0 0 0 0 0,-1 0 0 0 0,1 0 0 0 0,0 1 0 0 0,0-1 0 0 0,-1 0 0 0 0,1 0 0 0 0,0 0 0 0 0,0 0 0 0 0,0 1 0 0 0,-1-1 0 0 0,1 0 0 0 0,0 0 0 0 0,0 0 0 0 0,0 1 0 0 0,0-1 0 0 0,0 0 0 0 0,-1 0 0 0 0,1 0 0 0 0,0 1 0 0 0,0-1 0 0 0,0 0 0 0 0,0 0 0 0 0,0 1 0 0 0,0-1 0 0 0,0 0 0 0 0,0 1 0 0 0,0-1 0 0 0,-9 16 0 0 0,1 0 0 0 0,-6 20 0 0 0,0-1 0 0 0,-109 287 0 0 0,99-243 0 0 0,4 1 0 0 0,-12 96 0 0 0,28-143 0 0 0,2-1 0 0 0,1 1 0 0 0,2-1 0 0 0,7 49 0 0 0,-4-56 0 0 0,2 0 0 0 0,1 0 0 0 0,0 0 0 0 0,2-1 0 0 0,1 0 0 0 0,15 26 0 0 0,6 3 19 0 0,-10-19 77 0 0,-1 1-1 0 0,-2 2 1 0 0,14 41 0 0 0,-30-70-3 0 0,0 0 1 0 0,-1 0-1 0 0,0 1 1 0 0,-1-1-1 0 0,0 0 1 0 0,0 1 0 0 0,0-1-1 0 0,-1 0 1 0 0,-1 0-1 0 0,1 1 1 0 0,-1-1-1 0 0,-1 0 1 0 0,1 0 0 0 0,-2-1-1 0 0,1 1 1 0 0,-8 12-1 0 0,6-13-372 0 0,-1-1 1 0 0,1 0-1 0 0,-1 0 0 0 0,0-1 0 0 0,-1 0 0 0 0,1 0 1 0 0,-1 0-1 0 0,-8 3 0 0 0,0 0-5860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3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17503 0 0,'0'0'399'0'0,"0"0"60"0"0,0-1 21 0 0,2-1-428 0 0,-1-1 1 0 0,0 1-1 0 0,1 0 1 0 0,0 0 0 0 0,-1 0-1 0 0,1 0 1 0 0,0 0-1 0 0,0 0 1 0 0,0 0 0 0 0,0 1-1 0 0,5-3 1 0 0,31-16-141 0 0,-18 10 127 0 0,17-10-146 0 0,4-3 1134 0 0,1 2 1 0 0,77-28 0 0 0,-85 38-297 0 0,-21 6-682 0 0,1 1-1 0 0,-1 0 1 0 0,1 1-1 0 0,0 0 1 0 0,0 1 0 0 0,0 1-1 0 0,20 0 1 0 0,66 12-771 0 0,-34-2-7166 0 0,-43-7 1450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3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0 523 15663 0 0,'0'0'356'0'0,"0"0"50"0"0,0 0 20 0 0,0 0-42 0 0,0-2-250 0 0,7-75 923 0 0,-1-4 868 0 0,-10-18-94 0 0,1 57-1162 0 0,3-68-1 0 0,1 102-734 0 0,0 0-1 0 0,0 1 1 0 0,1-1-1 0 0,-1 0 1 0 0,2 1-1 0 0,-1 0 1 0 0,7-14-1 0 0,-7 18-65 0 0,0 0 1 0 0,0 1-1 0 0,0-1 0 0 0,0 1 0 0 0,0-1 0 0 0,0 1 0 0 0,1 0 1 0 0,-1 0-1 0 0,1 0 0 0 0,0 0 0 0 0,-1 1 0 0 0,1-1 1 0 0,0 1-1 0 0,0-1 0 0 0,0 1 0 0 0,0 0 0 0 0,0 0 0 0 0,0 0 1 0 0,0 1-1 0 0,0-1 0 0 0,7 0 0 0 0,9 2-1332 0 0,1 0 1 0 0,-1 1-1 0 0,20 5 0 0 0,-26-5 1046 0 0,32 6-1629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3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15663 0 0,'0'0'356'0'0,"0"0"50"0"0,0 0 20 0 0,0 0-42 0 0,-1 1-250 0 0,-27 19 276 0 0,0 2 1 0 0,2 2 0 0 0,1 0 0 0 0,-23 28 0 0 0,42-45-407 0 0,-6 9-8 0 0,0 1 1 0 0,-14 23-1 0 0,22-32 12 0 0,0 0 0 0 0,1-1 0 0 0,0 2 0 0 0,1-1 0 0 0,0 0 0 0 0,0 0 0 0 0,0 1-1 0 0,1-1 1 0 0,0 13 0 0 0,1-21 41 0 0,1 1-1 0 0,-1-1 0 0 0,0 1 0 0 0,0-1 1 0 0,1 1-1 0 0,-1-1 0 0 0,0 0 1 0 0,1 1-1 0 0,-1-1 0 0 0,1 1 0 0 0,-1-1 1 0 0,0 0-1 0 0,1 1 0 0 0,-1-1 1 0 0,1 0-1 0 0,-1 1 0 0 0,1-1 0 0 0,-1 0 1 0 0,1 0-1 0 0,-1 0 0 0 0,1 1 1 0 0,-1-1-1 0 0,1 0 0 0 0,-1 0 1 0 0,1 0-1 0 0,-1 0 0 0 0,1 0 0 0 0,-1 0 1 0 0,1 0-1 0 0,-1 0 0 0 0,2 0 1 0 0,15-1 365 0 0,-10 0-413 0 0,0-1 0 0 0,0 0 0 0 0,-1 0 0 0 0,1-1 0 0 0,-1 0 0 0 0,1 0 0 0 0,-1 0 0 0 0,0-1 0 0 0,0 1 0 0 0,-1-2 0 0 0,1 1 0 0 0,-1 0 0 0 0,0-1 1 0 0,0 0-1 0 0,-1-1 0 0 0,7-8 0 0 0,-5 6-2 0 0,-1 0 1 0 0,0-1 0 0 0,0 0 0 0 0,-1-1 0 0 0,0 1 0 0 0,0-1 0 0 0,-1 1 0 0 0,-1-1-1 0 0,1 0 1 0 0,0-19 0 0 0,-3 14-1382 0 0,-1-1-1 0 0,0 1 0 0 0,-1 0 1 0 0,-1-1-1 0 0,-8-22 0 0 0,10 35-153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3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68 431 15663 0 0,'0'0'356'0'0,"0"0"50"0"0,-2 0 20 0 0,0 2-266 0 0,1-2-140 0 0,0 1-1 0 0,-1-1 1 0 0,1 0-1 0 0,0 1 1 0 0,0-1-1 0 0,-1 0 1 0 0,1 1 0 0 0,0-1-1 0 0,0 0 1 0 0,-1 0-1 0 0,1 0 1 0 0,0 0 0 0 0,0 0-1 0 0,-1-1 1 0 0,1 1-1 0 0,0 0 1 0 0,0-1 0 0 0,-2 1-1 0 0,2-1 16 0 0,-1 1-1 0 0,0-1 0 0 0,1 1 1 0 0,-1-1-1 0 0,1 0 1 0 0,-1 1-1 0 0,0-1 0 0 0,1 0 1 0 0,0 0-1 0 0,-1 0 0 0 0,1 0 1 0 0,0-1-1 0 0,-1 1 1 0 0,1 0-1 0 0,0 0 0 0 0,-1-3 1 0 0,0 1 127 0 0,0 0 1 0 0,1 0-1 0 0,-1 0 1 0 0,1 0 0 0 0,0 0-1 0 0,0-1 1 0 0,-1-5 0 0 0,1-1 176 0 0,1 1 1 0 0,-1 0-1 0 0,2 0 1 0 0,-1-1-1 0 0,3-11 1 0 0,1 3-310 0 0,1 0 0 0 0,0 0 0 0 0,2 0 0 0 0,0 1 0 0 0,14-25 0 0 0,-14 29-32 0 0,0 1 0 0 0,1 1 0 0 0,1 0 0 0 0,0 0 1 0 0,0 0-1 0 0,1 1 0 0 0,22-17 0 0 0,-29 25 2 0 0,0 0 0 0 0,0 0 0 0 0,0 0 0 0 0,1 1 0 0 0,-1-1 0 0 0,0 1 0 0 0,1 0 0 0 0,-1-1 0 0 0,1 2 0 0 0,-1-1 0 0 0,1 0 0 0 0,0 1 0 0 0,-1-1 0 0 0,1 1 0 0 0,0 0 0 0 0,-1 0 0 0 0,1 1 0 0 0,-1-1 0 0 0,1 1 0 0 0,0 0 0 0 0,-1 0 0 0 0,1 0 0 0 0,-1 0 0 0 0,0 0 0 0 0,1 1 0 0 0,-1 0 0 0 0,0 0 0 0 0,0 0 0 0 0,0 0 0 0 0,0 0 0 0 0,0 0 0 0 0,0 1 0 0 0,-1-1 0 0 0,1 1 0 0 0,-1 0 0 0 0,0 0 0 0 0,0 0 0 0 0,0 0 0 0 0,0 0 0 0 0,0 0 0 0 0,1 5 0 0 0,7 15 0 0 0,-2 0 0 0 0,10 38 0 0 0,-18-60 0 0 0,0-1 0 0 0,0 0 0 0 0,0 1 0 0 0,0-1 0 0 0,0 0 0 0 0,0 1 0 0 0,0-1 0 0 0,0 0 0 0 0,0 0 0 0 0,0 1 0 0 0,0-1 0 0 0,0 0 0 0 0,0 1 0 0 0,1-1 0 0 0,-1 0 0 0 0,0 1 0 0 0,0-1 0 0 0,0 0 0 0 0,0 0 0 0 0,1 1 0 0 0,-1-1 0 0 0,0 0 0 0 0,0 0 0 0 0,1 0 0 0 0,-1 1 0 0 0,0-1 0 0 0,1 0 0 0 0,-1 0 0 0 0,0 0 0 0 0,0 0 0 0 0,1 0 0 0 0,-1 1 0 0 0,0-1 0 0 0,1 0 0 0 0,-1 0 0 0 0,0 0 0 0 0,1 0 0 0 0,-1 0 0 0 0,5-3 0 0 0,-1-1 0 0 0,0 0 0 0 0,-1 0 0 0 0,1 0 0 0 0,-1 0 0 0 0,0 0 0 0 0,0-1 0 0 0,0 0 0 0 0,0 0 0 0 0,-1 1 0 0 0,3-11 0 0 0,4-3 0 0 0,4-10-224 0 0,-6 13-221 0 0,0 0 0 0 0,1 1 0 0 0,0 0 0 0 0,11-13-1 0 0,-17 23 367 0 0,2 1-1 0 0,-1 0 1 0 0,0-1-1 0 0,0 1 1 0 0,1 1-1 0 0,0-1 1 0 0,0 0-1 0 0,0 1 1 0 0,0 0-1 0 0,0 0 1 0 0,0 0-1 0 0,0 0 1 0 0,0 1-1 0 0,1 0 1 0 0,-1 0-1 0 0,1 0 1 0 0,-1 0-1 0 0,1 1 1 0 0,4-1-1 0 0,1 1 221 0 0,1 1 0 0 0,-1 0 0 0 0,16 3 0 0 0,-22-3-78 0 0,-1 0 0 0 0,1 0 0 0 0,-1 0 1 0 0,1 1-1 0 0,-1-1 0 0 0,1 1 0 0 0,-1 0 0 0 0,0 0 0 0 0,0 0 0 0 0,0 1 0 0 0,0-1 0 0 0,5 6 0 0 0,-3 0 151 0 0,0 1 0 0 0,0 0 0 0 0,-1 0 0 0 0,0 0 0 0 0,5 16 0 0 0,5 12 993 0 0,-3-12-1211 0 0,-2 0 1 0 0,10 34 0 0 0,-17-47-1852 0 0,3 24 0 0 0,-3-21-4628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13823 0 0,'0'0'315'0'0,"0"0"45"0"0,0 0 21 0 0,0 0-49 0 0,-2 2-220 0 0,0 1 13 0 0,-1 1 0 0 0,1-1 1 0 0,0 0-1 0 0,-1 1 0 0 0,2 0 0 0 0,-1-1 0 0 0,0 1 0 0 0,-1 8 0 0 0,1-6 0 0 0,1 1 0 0 0,1 0-1 0 0,0-1 1 0 0,0 1 0 0 0,0 0 0 0 0,0-1-1 0 0,4 13 1 0 0,25 191 1851 0 0,-28-178-1976 0 0,-8 59 0 0 0,1-19 0 0 0,5-63-173 0 0,0-1 0 0 0,0 1 0 0 0,-1-1 0 0 0,0 0 0 0 0,-1 1 0 0 0,0-1 0 0 0,-6 11 0 0 0,8-17-407 0 0,-12 14-1589 0 0,9-12-2662 0 0,4-4 307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77 365 8287 0 0,'-3'0'382'0'0,"-21"-1"126"0"0,19 0-418 0 0,0 0 0 0 0,-1-1 0 0 0,1 1 0 0 0,-7-4 0 0 0,10 4 397 0 0,-3-12 534 0 0,3 9-838 0 0,0 0 0 0 0,1 0 0 0 0,0 0 0 0 0,0-1 0 0 0,0 1-1 0 0,0 0 1 0 0,1-1 0 0 0,0 1 0 0 0,0-1 0 0 0,0 1 0 0 0,0-1 0 0 0,0 1-1 0 0,3-8 1 0 0,3-18 979 0 0,2-3 236 0 0,-6 29-1358 0 0,1-6 95 0 0,1-1 0 0 0,0 1 0 0 0,1 1 0 0 0,0-1 0 0 0,1 0 0 0 0,0 1 0 0 0,13-16 0 0 0,3 0-135 0 0,-17 19 0 0 0,-1 0 0 0 0,1 1 0 0 0,0 0 0 0 0,0 0 0 0 0,1 0 0 0 0,11-8 0 0 0,-5 7 0 0 0,0 0 0 0 0,0 1 0 0 0,0 0 0 0 0,0 1 0 0 0,1 0 0 0 0,0 1 0 0 0,14-2 0 0 0,-4 3 0 0 0,-1 1 0 0 0,1 1 0 0 0,30 4 0 0 0,113 7 0 0 0,-158-11 0 0 0,1 1 0 0 0,-1 0 0 0 0,0 1 0 0 0,1-1 0 0 0,-1 2 0 0 0,9 2 0 0 0,-14-3 0 0 0,0-1 0 0 0,0 0 0 0 0,-1 1 0 0 0,1-1 0 0 0,0 1 0 0 0,-1 0 0 0 0,1 0 0 0 0,-1 0 0 0 0,0 0 0 0 0,1 0 0 0 0,-1 1 0 0 0,0-1 0 0 0,0 1 0 0 0,-1-1 0 0 0,1 1 0 0 0,-1 0 0 0 0,1-1 0 0 0,-1 1 0 0 0,2 4 0 0 0,-2-2 52 0 0,0 0 0 0 0,0 0-1 0 0,0 0 1 0 0,0 0 0 0 0,-1 0-1 0 0,0 1 1 0 0,0-1 0 0 0,0 0 0 0 0,0 0-1 0 0,-1 0 1 0 0,0 0 0 0 0,0 0-1 0 0,-1 0 1 0 0,1 0 0 0 0,-1 0-1 0 0,0 0 1 0 0,-4 6 0 0 0,-8 13-132 0 0,0-2 1 0 0,-1 0-1 0 0,-1-1 1 0 0,-1 0-1 0 0,-1-1 1 0 0,-1-1-1 0 0,-1-1 1 0 0,0-1-1 0 0,-1-1 1 0 0,-46 27-1 0 0,-81 43 8 0 0,145-85-298 0 0,3-1-118 0 0,0 0-22 0 0,2-2-70 0 0,42-41-2296 0 0,-19 17 1852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24 15663 0 0,'5'-10'1188'0'0,"7"-2"-585"0"0,-11 11-238 0 0,-19 14 1074 0 0,-19 23-1357 0 0,-44 60 0 0 0,80-95-81 0 0,-37 50-1 0 0,3 3 0 0 0,2 0 0 0 0,-34 77 0 0 0,57-112 0 0 0,2 1 0 0 0,0 0 0 0 0,1 1 0 0 0,0-1 0 0 0,-3 29 0 0 0,9-43 0 0 0,0 1 0 0 0,1-1 0 0 0,0 0 0 0 0,0 1 0 0 0,0-1 0 0 0,1 1 0 0 0,0-1 0 0 0,0 0 0 0 0,1 1 0 0 0,0-1 0 0 0,0 0 0 0 0,0 0 0 0 0,1 0 0 0 0,-1-1 0 0 0,2 1 0 0 0,-1 0 0 0 0,0-1 0 0 0,1 0 0 0 0,0 0 0 0 0,1 0 0 0 0,-1 0 0 0 0,7 4 0 0 0,-1 0 0 0 0,0-1 0 0 0,0-1 0 0 0,1 0 0 0 0,0-1 0 0 0,1 0 0 0 0,-1 0 0 0 0,1-1 0 0 0,0-1 0 0 0,21 6 0 0 0,-14-6 26 0 0,10 2-1161 0 0,-10-5-3100 0 0,1-4-1813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15663 0 0,'0'0'356'0'0,"0"0"50"0"0,0 0 20 0 0,0 0-42 0 0,1 1-250 0 0,1 4-133 0 0,0-1 1 0 0,0 1 0 0 0,-1 0 0 0 0,1-1 0 0 0,-1 1-1 0 0,0 0 1 0 0,0 0 0 0 0,-1 0 0 0 0,1 7-1 0 0,-4 50-3 0 0,1-36 1 0 0,-28 240 2041 0 0,10-140-3424 0 0,20-124 736 0 0,0-2-572 0 0,0 0-253 0 0,3-4-51 0 0,12-17-11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43 532 13823 0 0,'0'0'315'0'0,"0"2"45"0"0,0 3-147 0 0,0 5-39 0 0,-1 0-1 0 0,0 0 1 0 0,-2 10 0 0 0,1 10 1187 0 0,2-28-918 0 0,0-2-222 0 0,0 0 166 0 0,0 0 101 0 0,0 0 21 0 0,-2-11 937 0 0,-9-59-458 0 0,2 17 451 0 0,3 0 1 0 0,-1-76-1 0 0,7 118-1439 0 0,1-1 0 0 0,1 1 0 0 0,0 0 0 0 0,0 0 0 0 0,1-1 0 0 0,1 2 0 0 0,-1-1 0 0 0,2 0 0 0 0,0 1 0 0 0,0 0 0 0 0,1 0 0 0 0,0 0 0 0 0,0 1 0 0 0,1-1 0 0 0,1 2 0 0 0,-1-1 0 0 0,1 1 0 0 0,1 0 0 0 0,0 1 0 0 0,0 0 0 0 0,0 0 0 0 0,1 1 0 0 0,20-10 0 0 0,-1 4-371 0 0,0 2-1 0 0,0 0 1 0 0,1 2 0 0 0,42-5-1 0 0,124-3-3839 0 0,-170 16-2953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36 201 10135 0 0,'0'0'231'0'0,"0"0"29"0"0,0 0 19 0 0,0 0 37 0 0,0 0 125 0 0,1-2 58 0 0,6-9-171 0 0,0 0 0 0 0,1 0 0 0 0,1 0 0 0 0,0 1 0 0 0,0 1 0 0 0,1-1 0 0 0,0 1 1 0 0,1 1-1 0 0,0 0 0 0 0,14-8 0 0 0,-25 16-306 0 0,37-20 1449 0 0,59-24 0 0 0,-84 39-1358 0 0,0 1 0 0 0,0 1 0 0 0,0 0 1 0 0,1 1-1 0 0,-1 0 0 0 0,0 1 0 0 0,1 0 0 0 0,0 1 1 0 0,20 3-1 0 0,-25-2 56 0 0,0 0 0 0 0,0 1 0 0 0,0 0 0 0 0,-1 1 0 0 0,1-1 1 0 0,-1 1-1 0 0,0 1 0 0 0,8 4 0 0 0,-13-6-165 0 0,1 0-1 0 0,0 0 1 0 0,-1 0-1 0 0,0 0 1 0 0,0 1 0 0 0,1-1-1 0 0,-2 1 1 0 0,1 0-1 0 0,0-1 1 0 0,0 1 0 0 0,-1 0-1 0 0,1 0 1 0 0,-1 0 0 0 0,0 0-1 0 0,0 0 1 0 0,0 0-1 0 0,-1 0 1 0 0,1 0 0 0 0,-1 1-1 0 0,1-1 1 0 0,-1 0 0 0 0,0 7-1 0 0,-1-4-3 0 0,-1 1 0 0 0,1 0 0 0 0,-1-1 0 0 0,0 0 0 0 0,0 1 0 0 0,-1-1 0 0 0,0 0 0 0 0,0 0 0 0 0,-1 0 0 0 0,-5 7 0 0 0,1-2 0 0 0,-1 0 0 0 0,0-1 0 0 0,-1-1 0 0 0,-13 11 0 0 0,1-5-39 0 0,-1 0 0 0 0,0-2 0 0 0,-2-1-1 0 0,-27 10 1 0 0,34-14-166 0 0,-67 24-1121 0 0,-24 11-821 0 0,79-29 1981 0 0,64-24 166 0 0,0 1 0 0 0,59-7 0 0 0,-67 13 326 0 0,0 1-1 0 0,46 2 0 0 0,-60 1-200 0 0,1 0 0 0 0,-1 1 0 0 0,0 0 0 0 0,0 1 0 0 0,0 1 0 0 0,0 0 0 0 0,21 10 0 0 0,-27-10-124 0 0,0 0 0 0 0,0 0 0 0 0,-1 0 0 0 0,0 1 0 0 0,1 0 0 0 0,-2 0 0 0 0,1 0 0 0 0,-1 0 0 0 0,1 1-1 0 0,-1 0 1 0 0,5 10 0 0 0,-8-13 3 0 0,1 1 0 0 0,0 0-1 0 0,-1 0 1 0 0,0 0 0 0 0,0 0-1 0 0,0 0 1 0 0,0 0 0 0 0,-1 1-1 0 0,1-1 1 0 0,-1 0 0 0 0,0 0-1 0 0,-1 0 1 0 0,1 1 0 0 0,-1-1-1 0 0,1 0 1 0 0,-1 0 0 0 0,-1 0-1 0 0,1 0 1 0 0,0 0 0 0 0,-4 6-1 0 0,-1-2 182 0 0,0 1-1 0 0,0-1 0 0 0,-1 0 0 0 0,0 0 1 0 0,0 0-1 0 0,-1-1 0 0 0,0 0 1 0 0,0-1-1 0 0,-1 0 0 0 0,-9 5 1 0 0,-13 6-214 0 0,-52 19 0 0 0,82-35 35 0 0,-30 9-6 0 0,-1-1 0 0 0,0-2 0 0 0,0-1 0 0 0,-34 2 0 0 0,57-7 10 0 0,0-1-1 0 0,-1 0 1 0 0,1 0 0 0 0,0-1-1 0 0,0 0 1 0 0,0 0-1 0 0,-14-5 1 0 0,20 5-21 0 0,0 0 1 0 0,0 0-1 0 0,0-1 0 0 0,1 1 0 0 0,-1-1 1 0 0,0 1-1 0 0,1-1 0 0 0,0 0 0 0 0,-1 0 1 0 0,1 0-1 0 0,-3-4 0 0 0,4 5-35 0 0,0-1 0 0 0,0 0 1 0 0,0 0-1 0 0,0 0 0 0 0,0 0 0 0 0,1 0 1 0 0,-1 0-1 0 0,0 0 0 0 0,1 0 0 0 0,0 0 1 0 0,-1 0-1 0 0,1 0 0 0 0,0 0 0 0 0,0 0 0 0 0,0-1 1 0 0,1 1-1 0 0,0-4 0 0 0,0 4-150 0 0,-1-1-1 0 0,1 1 1 0 0,1 0-1 0 0,-1 0 1 0 0,0 0 0 0 0,0 0-1 0 0,1 0 1 0 0,-1 0-1 0 0,1 0 1 0 0,0 0-1 0 0,0 0 1 0 0,3-2-1 0 0,7-4-4831 0 0,-1 3-586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11975 0 0,'0'0'547'0'0,"0"0"-11"0"0,0 0-203 0 0,0 2 419 0 0,0 186 5544 0 0,0 4-5264 0 0,7-29-1032 0 0,-6-134 0 0 0,-2 0 0 0 0,-1 1 0 0 0,-1-1 0 0 0,-1-1 0 0 0,-8 29 0 0 0,8-35-255 0 0,4-8-5396 0 0,0-13-1035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1 864 17503 0 0,'0'0'803'0'0,"0"0"-18"0"0,0 0-426 0 0,0 0 54 0 0,0 0 78 0 0,0 0 18 0 0,0 0 3 0 0,0 0 0 0 0,0 0 0 0 0,0-2 0 0 0,44-72-346 0 0,-4-3 0 0 0,-3-1 0 0 0,47-150 0 0 0,-70 179-166 0 0,39-114 0 0 0,-45 141 0 0 0,2 0 0 0 0,1 0 0 0 0,1 1 0 0 0,0 1 0 0 0,17-20 0 0 0,8 0 0 0 0,-31 34 0 0 0,4 6 0 0 0,-9 1 0 0 0,1 0 0 0 0,-1 0 0 0 0,1 0 0 0 0,-1 0 0 0 0,1 0 0 0 0,-1 1 0 0 0,0-1 0 0 0,1 0 0 0 0,-1 1 0 0 0,0-1 0 0 0,0 0 0 0 0,0 1 0 0 0,0-1 0 0 0,0 1 0 0 0,0 2 0 0 0,11 28 0 0 0,-10-25 0 0 0,6 28 0 0 0,-1 0 0 0 0,4 68 0 0 0,-5-34 0 0 0,0-17 0 0 0,2 0 0 0 0,29 96 0 0 0,-30-127 0 0 0,0-2 0 0 0,2 1 0 0 0,0-1 0 0 0,2 0 0 0 0,0-1 0 0 0,1 0 0 0 0,24 28 0 0 0,1-2 48 0 0,-24-28 594 0 0,0 0 1 0 0,25 23 0 0 0,-30-34-630 0 0,-4-1-24 0 0,-1-1 1 0 0,1 1 0 0 0,-1-1 0 0 0,1 1 0 0 0,3 7 0 0 0,-6-9-327 0 0,-1-2-138 0 0,0 0-33 0 0,-1 3-361 0 0,1-3 783 0 0,0 0 0 0 0,0 1-1 0 0,0-1 1 0 0,0 0 0 0 0,0 0 0 0 0,0 1 0 0 0,0-1-1 0 0,0 0 1 0 0,0 0 0 0 0,0 1 0 0 0,0-1-1 0 0,-1 0 1 0 0,1 0 0 0 0,0 0 0 0 0,0 1-1 0 0,0-1 1 0 0,0 0 0 0 0,0 0 0 0 0,0 0 0 0 0,-1 1-1 0 0,1-1 1 0 0,0 0 0 0 0,0 0 0 0 0,0 0-1 0 0,-1 0 1 0 0,1 0 0 0 0,0 1 0 0 0,0-1-1 0 0,-1 0 1 0 0,-1 0-239 0 0,-1 0 0 0 0,1 0 0 0 0,-1-1 0 0 0,1 1-1 0 0,-1 0 1 0 0,1-1 0 0 0,-1 0 0 0 0,1 0 0 0 0,0 0 0 0 0,-1 0-1 0 0,1 0 1 0 0,0 0 0 0 0,0 0 0 0 0,-1-1 0 0 0,1 1 0 0 0,0-1 0 0 0,1 0-1 0 0,-1 1 1 0 0,0-1 0 0 0,-2-3 0 0 0,3 4 240 0 0,-20-20-1962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13823 0 0,'0'0'630'0'0,"0"0"-13"0"0,0 0-252 0 0,1-1 391 0 0,13-3-59 0 0,-1 0-1 0 0,0 0 1 0 0,1 2-1 0 0,0-1 1 0 0,22 0-1 0 0,74 5 1244 0 0,-34 1-896 0 0,-39-3-1505 0 0,111-3 1505 0 0,-118 1-4487 0 0,37-9 0 0 0,-39 4-3873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0,'1'2'464'0'0,"4"6"-347"0"0,0 0 0 0 0,0 0 0 0 0,1 0 0 0 0,0-1 0 0 0,11 11 0 0 0,41 31 305 0 0,-40-34 17 0 0,86 65 683 0 0,-45-36-659 0 0,66 64 0 0 0,-109-93-70 0 0,-1 2 1 0 0,-1 0 0 0 0,0 1-1 0 0,-2 1 1 0 0,12 20-1 0 0,-17-25 10 0 0,-1 1 0 0 0,0 0 0 0 0,-1 0 0 0 0,0 0 0 0 0,-1 1 0 0 0,-1 0 0 0 0,2 28 0 0 0,-4-22-207 0 0,-2 1 0 0 0,-1-1 0 0 0,0 0 0 0 0,-2 0 0 0 0,-1 0 0 0 0,0 0 0 0 0,-2-1 0 0 0,-16 40 0 0 0,3-21-318 0 0,-1-1-1 0 0,-2-1 1 0 0,-41 53 0 0 0,53-78-398 0 0,0 0 1 0 0,-1-1-1 0 0,0 0 1 0 0,-1-1-1 0 0,-1 0 1 0 0,0-1-1 0 0,-15 9 1 0 0,16-11-5620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45 13823 0 0,'-1'0'315'0'0,"-49"-3"882"0"0,41 4-1126 0 0,7-1 294 0 0,2 0 122 0 0,0 0 22 0 0,0 0-66 0 0,10 9-278 0 0,-3-6-165 0 0,-1-1 0 0 0,1 0 0 0 0,0 0 0 0 0,0 0 0 0 0,0-1 0 0 0,0 0 0 0 0,0 0 0 0 0,0-1 0 0 0,12 0 0 0 0,-5 0 0 0 0,44-1 841 0 0,99-16 0 0 0,-119 12-708 0 0,63-14-794 0 0,-34 3-4855 0 0,-33 9-98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17503 0 0,'0'0'399'0'0,"0"0"60"0"0,0 0 21 0 0,0 0-59 0 0,3 0-276 0 0,57 10 315 0 0,-39-5-125 0 0,1-1 0 0 0,0-2 1 0 0,0 0-1 0 0,34-2 0 0 0,58-17 1092 0 0,-2-10-3671 0 0,-78 18 1221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23 10135 0 0,'0'0'231'0'0,"1"-1"29"0"0,1-1-165 0 0,-1-2 25 0 0,3-10 376 0 0,-3 12 250 0 0,-1 2 232 0 0,0 0 40 0 0,0 0-63 0 0,0 0-290 0 0,0 0-121 0 0,0 0-28 0 0,0 4-438 0 0,-1 0 0 0 0,0 0 0 0 0,1-1 0 0 0,-1 1 0 0 0,-3 6 0 0 0,-3 13 70 0 0,4 16 445 0 0,3 67 0 0 0,1-18 104 0 0,-2-60-941 0 0,-1 0 0 0 0,-1 0 1 0 0,-1-1-1 0 0,-14 47 0 0 0,-2-8-3712 0 0,18-63 332 0 0,2-3-900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17 13823 0 0,'-2'-1'315'0'0,"-8"2"2"0"0,6-1-230 0 0,1 0 0 0 0,-1 0 0 0 0,1 0-1 0 0,-1-1 1 0 0,0 1 0 0 0,1-1 0 0 0,-1 0 0 0 0,1 0-1 0 0,-4-1 1 0 0,-2-2-4 0 0,7 3 282 0 0,2 1 122 0 0,0 0 22 0 0,0 0 3 0 0,0 0 0 0 0,0 0 0 0 0,14 11 512 0 0,-7-6-825 0 0,1-1 0 0 0,1 0 0 0 0,-1 0 0 0 0,1-1 0 0 0,-1 0 0 0 0,1 0 0 0 0,14 2 0 0 0,1-1 69 0 0,39 1 0 0 0,72-7 463 0 0,159-21-1 0 0,-80 3-127 0 0,-205 19-603 0 0,199-5 0 0 0,-183 8-681 0 0,29 6 1 0 0,5 1-2039 0 0,-58-9 2557 0 0,1 0 0 0 0,-1 0 0 0 0,0 0-1 0 0,0 0 1 0 0,0 0 0 0 0,0 0 0 0 0,0 0 0 0 0,0 0-1 0 0,0 0 1 0 0,0-1 0 0 0,0 1 0 0 0,1 0 0 0 0,-1-1-1 0 0,0 1 1 0 0,0-1 0 0 0,-1 1 0 0 0,1-1 0 0 0,0 0-1 0 0,0 1 1 0 0,0-1 0 0 0,0 0 0 0 0,0 0 0 0 0,-1 1-1 0 0,1-1 1 0 0,1-1 0 0 0,5-10-1373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13823 0 0,'0'0'630'0'0,"1"-1"-13"0"0,2-1-595 0 0,0 0 1 0 0,-1 0-1 0 0,1 0 0 0 0,0 1 0 0 0,0-1 1 0 0,0 1-1 0 0,0 0 0 0 0,0 0 1 0 0,0 0-1 0 0,0 0 0 0 0,1 0 1 0 0,-1 1-1 0 0,4-1 0 0 0,9 0 221 0 0,23 2-1 0 0,-19-1 149 0 0,44 0 407 0 0,261-9-36 0 0,88-44 1771 0 0,-404 51-2488 0 0,192-31 1078 0 0,-135 26-1773 0 0,71-1 0 0 0,-45 8-2300 0 0,-49-1 1416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390 264 11975 0 0,'0'0'547'0'0,"0"0"-11"0"0,0 0-203 0 0,0-9 2405 0 0,-4-15-60 0 0,4 23-2234 0 0,14 0-358 0 0,23-4 0 0 0,-3 0-14 0 0,-12 3 421 0 0,0-2 1 0 0,0-1-1 0 0,41-14 0 0 0,58-36-490 0 0,-112 50-3 0 0,0-1 0 0 0,-1 1 0 0 0,1-2 0 0 0,-1 1 0 0 0,10-11 0 0 0,-14 13 0 0 0,-1 0 0 0 0,1 0 0 0 0,-1-1 0 0 0,1 0 0 0 0,-1 1 0 0 0,0-1 0 0 0,-1 0 0 0 0,0-1 0 0 0,1 1 0 0 0,-1 0 0 0 0,1-8 0 0 0,-3 13-24 0 0,0-1 0 0 0,1 0-1 0 0,-1 0 1 0 0,0 1 0 0 0,0-1 0 0 0,0 0 0 0 0,0 0-1 0 0,0 1 1 0 0,0-1 0 0 0,-1 0 0 0 0,1 0-1 0 0,0 1 1 0 0,0-1 0 0 0,0 0 0 0 0,-1 0 0 0 0,1 1-1 0 0,0-1 1 0 0,-1 0 0 0 0,1 1 0 0 0,-1-1-1 0 0,1 1 1 0 0,-1-1 0 0 0,1 0 0 0 0,-2 0 0 0 0,1 0-33 0 0,0 1 1 0 0,0-1 0 0 0,-1 1 0 0 0,1-1 0 0 0,0 1-1 0 0,-1-1 1 0 0,1 1 0 0 0,-1 0 0 0 0,1-1-1 0 0,0 1 1 0 0,-1 0 0 0 0,-1 0 0 0 0,-5 1-104 0 0,1-1 0 0 0,-1 2 0 0 0,-12 2 0 0 0,-41 15 161 0 0,-69 29-1 0 0,-55 37-558 0 0,93-42-341 0 0,-81 42-835 0 0,112-54 978 0 0,56-29 709 0 0,-22 14-69 0 0,25-15 116 0 0,1 0 0 0 0,0 0 0 0 0,0 0 0 0 0,0 0-1 0 0,0 0 1 0 0,0 0 0 0 0,0 0 0 0 0,0 1 0 0 0,0-1 0 0 0,0 0-1 0 0,0 1 1 0 0,1-1 0 0 0,-1 1 0 0 0,0-1 0 0 0,1 0-1 0 0,-1 3 1 0 0,1-3 10 0 0,0 0 1 0 0,0-1-1 0 0,0 1 0 0 0,1 0 0 0 0,-1 0 0 0 0,0 0 0 0 0,0 0 0 0 0,1 0 1 0 0,-1 0-1 0 0,1 0 0 0 0,-1-1 0 0 0,1 1 0 0 0,-1 0 0 0 0,1 0 1 0 0,-1-1-1 0 0,1 1 0 0 0,-1 0 0 0 0,1-1 0 0 0,0 1 0 0 0,0 0 0 0 0,-1-1 1 0 0,1 1-1 0 0,0-1 0 0 0,0 1 0 0 0,1-1 0 0 0,24 12 503 0 0,-22-11-414 0 0,47 15 223 0 0,0-3-1 0 0,73 9 1 0 0,-37-7-171 0 0,34 2-151 0 0,-60-11 0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358 888 11975 0 0,'0'0'267'0'0,"0"0"42"0"0,0 0 17 0 0,0 0-28 0 0,-5-4-186 0 0,2 0-106 0 0,0 0-1 0 0,0 0 0 0 0,0 0 1 0 0,1 0-1 0 0,-1 0 0 0 0,1-1 1 0 0,1 1-1 0 0,-1-1 0 0 0,0 1 1 0 0,1-1-1 0 0,0 0 0 0 0,0 0 1 0 0,1 0-1 0 0,-1-4 0 0 0,0-12 547 0 0,5-40-1 0 0,-4 51-302 0 0,35-264 2375 0 0,-1 12-709 0 0,-32 245-1913 0 0,-1 0 1 0 0,0 0-1 0 0,-1 0 1 0 0,-5-30-1 0 0,4 43-87 0 0,0 0 0 0 0,0 0 0 0 0,-1 0 0 0 0,1 0 0 0 0,-1 0 0 0 0,0 0 0 0 0,0 0 0 0 0,0 1 1 0 0,-1-1-1 0 0,-3-4 0 0 0,3 5-30 0 0,1 1 1 0 0,-1 0-1 0 0,1 0 1 0 0,-1 1-1 0 0,0-1 1 0 0,0 0-1 0 0,0 1 0 0 0,0 0 1 0 0,0-1-1 0 0,0 1 1 0 0,0 0-1 0 0,0 1 1 0 0,0-1-1 0 0,0 1 1 0 0,-6-1-1 0 0,3 1 84 0 0,0 0 0 0 0,1 1-1 0 0,-1 0 1 0 0,0 0 0 0 0,1 0 0 0 0,-1 0-1 0 0,1 1 1 0 0,0 0 0 0 0,-1 0 0 0 0,1 1-1 0 0,0-1 1 0 0,0 1 0 0 0,1 0-1 0 0,-1 0 1 0 0,0 1 0 0 0,1 0 0 0 0,0-1-1 0 0,0 1 1 0 0,0 1 0 0 0,0-1 0 0 0,-4 7-1 0 0,-1 4-40 0 0,0 0 0 0 0,0 0 0 0 0,2 1 0 0 0,0 0 0 0 0,-9 30 0 0 0,-7 47 72 0 0,-16 121 0 0 0,31-153 0 0 0,-1 117 0 0 0,10-148 0 0 0,1 0 0 0 0,2 0 0 0 0,1 0 0 0 0,1-1 0 0 0,20 56 0 0 0,19 20 0 0 0,-23-57 0 0 0,31 98 0 0 0,-51-137-6 0 0,0 0 0 0 0,-1 1 0 0 0,0-1-1 0 0,-1 0 1 0 0,0 1 0 0 0,0-1 0 0 0,-1 0 0 0 0,0 1 0 0 0,0-1-1 0 0,-1 0 1 0 0,-1 0 0 0 0,1 0 0 0 0,-1 0 0 0 0,-1 0-1 0 0,0-1 1 0 0,-9 16 0 0 0,7-15-17 0 0,-1-1 1 0 0,1 1-1 0 0,-1-1 1 0 0,-1-1-1 0 0,1 1 1 0 0,-1-1 0 0 0,-1-1-1 0 0,1 0 1 0 0,-1 0-1 0 0,0 0 1 0 0,0-1-1 0 0,-1-1 1 0 0,0 1-1 0 0,-17 4 1 0 0,22-7-121 0 0,0-1 1 0 0,-1 0-1 0 0,1 0 1 0 0,0-1-1 0 0,-1 0 1 0 0,-9 0-1 0 0,-6-4-369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17503 0 0,'0'0'803'0'0,"0"0"-18"0"0,2 1-501 0 0,7 1-40 0 0,-1 0-1 0 0,1 0 0 0 0,0-1 1 0 0,0 0-1 0 0,0-1 0 0 0,15 0 1 0 0,57-11 241 0 0,-60 8-578 0 0,151-35 1449 0 0,-22 4-664 0 0,-107 25-2093 0 0,1-1 0 0 0,65-25 1 0 0,-71 16-134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1121 11975 0 0,'0'0'547'0'0,"0"0"-11"0"0,-1 2-344 0 0,-2 17 1191 0 0,3-19-1305 0 0,0 0 0 0 0,0 0 0 0 0,0 0-1 0 0,0 0 1 0 0,0 0 0 0 0,0 1 0 0 0,0-1-1 0 0,0 0 1 0 0,0 0 0 0 0,0 0 0 0 0,0 0-1 0 0,0 0 1 0 0,0 0 0 0 0,0 0 0 0 0,0 0-1 0 0,0 1 1 0 0,0-1 0 0 0,0 0 0 0 0,-1 0-1 0 0,1 0 1 0 0,0 0 0 0 0,0 0 0 0 0,0 0-1 0 0,0 0 1 0 0,0 0 0 0 0,0 0 0 0 0,0 0-1 0 0,0 0 1 0 0,0 0 0 0 0,0 1-1 0 0,0-1 1 0 0,0 0 0 0 0,-1 0 0 0 0,1 0-1 0 0,0 0 1 0 0,0 0 0 0 0,0 0 0 0 0,0 0-1 0 0,0 0 1 0 0,0 0 0 0 0,0 0 0 0 0,0 0-1 0 0,-1 0 1 0 0,1 0 0 0 0,0 0 0 0 0,0 0-1 0 0,0 0 1 0 0,0 0 0 0 0,0 0 0 0 0,0 0-1 0 0,-3-8 3479 0 0,3 2-4532 0 0,2-4 1239 0 0,0-1 0 0 0,0 1-1 0 0,2-1 1 0 0,-1 1 0 0 0,1 0 0 0 0,6-11 0 0 0,3-8 66 0 0,11-30-214 0 0,131-290-58 0 0,-71 201-57 0 0,12-23 0 0 0,-71 120 0 0 0,28-76 0 0 0,-16 40-876 0 0,-30 66 122 0 0,-5 16 398 0 0,-4 17 350 0 0,-10 65 6 0 0,1-10 0 0 0,3 1 0 0 0,1 79 0 0 0,8-107 0 0 0,2-1 0 0 0,2 0 0 0 0,9 41 0 0 0,-7-54 0 0 0,1-1 0 0 0,1 0 0 0 0,1 0 0 0 0,1-1 0 0 0,23 37 0 0 0,42 43 0 0 0,-62-87 0 0 0,2-1 0 0 0,0 0 0 0 0,34 25 0 0 0,-44-36 0 0 0,0-1 0 0 0,0-1 0 0 0,0 1 0 0 0,0-1 0 0 0,10 3 0 0 0,-10-4 0 0 0,5 3-208 0 0,-8-4-870 0 0,-3-1-372 0 0,0 0-71 0 0,0 0-14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17503 0 0,'0'0'399'0'0,"0"0"60"0"0,2-1 21 0 0,74-33 102 0 0,-70 30-582 0 0,134-66 0 0 0,-111 57 0 0 0,1 1 0 0 0,54-14 0 0 0,-81 25-20 0 0,-1 1 0 0 0,1 0 0 0 0,-1-1 0 0 0,1 1-1 0 0,0 0 1 0 0,-1 0 0 0 0,1 0 0 0 0,-1 1 0 0 0,1-1 0 0 0,-1 0-1 0 0,1 1 1 0 0,-1 0 0 0 0,1-1 0 0 0,-1 1 0 0 0,0 0 0 0 0,1 1 0 0 0,-1-1-1 0 0,0 0 1 0 0,0 1 0 0 0,0-1 0 0 0,0 1 0 0 0,4 2 0 0 0,-4 0-292 0 0,1-1 0 0 0,0 1 1 0 0,-1 0-1 0 0,1 0 1 0 0,-1 0-1 0 0,0 0 1 0 0,0 0-1 0 0,-1 0 0 0 0,1 1 1 0 0,-1-1-1 0 0,1 5 1 0 0,0 13-1223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324 264 4607 0 0,'0'0'102'0'0,"-1"3"20"0"0,0 1-81 0 0,0 1-7 0 0,-11 12 126 0 0,11-13-149 0 0,-2-1 3 0 0,-14 7-82 0 0,7-3-247 0 0,5-4 49 0 0,1 0 0 0 0,0 0 0 0 0,0-1 0 0 0,-1 0 0 0 0,-9 4-1 0 0,4-4 385 0 0,8-2 578 0 0,0-1 257 0 0,1-1-779 0 0,-1 1 0 0 0,1-1 0 0 0,0 0 0 0 0,0 1 0 0 0,-1-1 0 0 0,1 0 0 0 0,0 0 0 0 0,1 1 0 0 0,-1-1 0 0 0,0 0 0 0 0,0 0 0 0 0,1 0 0 0 0,-1 0 0 0 0,1 0 0 0 0,0 0 0 0 0,0 0 0 0 0,0 0 0 0 0,0-3 0 0 0,1-2 457 0 0,0 0 1 0 0,0 0-1 0 0,1 1 1 0 0,3-9-1 0 0,4-14 1083 0 0,13-45 556 0 0,-15 57-1956 0 0,-1-1 0 0 0,-2 1 0 0 0,1-1 1 0 0,-2 0-1 0 0,2-25 0 0 0,-6 39-165 0 0,-5-5-133 0 0,4 7-29 0 0,0 1 0 0 0,0 0 0 0 0,0 0 0 0 0,0 0-1 0 0,0 0 1 0 0,0 1 0 0 0,0-1 0 0 0,0 1 0 0 0,0-1 0 0 0,0 1-1 0 0,0-1 1 0 0,0 1 0 0 0,0 0 0 0 0,-1 0 0 0 0,1 0 0 0 0,0 0-1 0 0,0 1 1 0 0,0-1 0 0 0,0 0 0 0 0,0 1 0 0 0,-1 0 0 0 0,-2 1-1 0 0,-6 2-170 0 0,0 1-1 0 0,-18 11 1 0 0,27-15 164 0 0,-9 6-80 0 0,0 1-1 0 0,1 0 1 0 0,0 1-1 0 0,0 0 0 0 0,1 1 1 0 0,0 0-1 0 0,0 0 1 0 0,1 1-1 0 0,1 0 1 0 0,-8 15-1 0 0,3-2 555 0 0,0 1 1 0 0,2 1-1 0 0,-14 51 0 0 0,22-69-430 0 0,0 0 1 0 0,1 0-1 0 0,0 1 1 0 0,0-1 0 0 0,1 0-1 0 0,1 16 1 0 0,0-20 46 0 0,-1-1 1 0 0,1 0 0 0 0,0 0-1 0 0,0 1 1 0 0,0-1 0 0 0,0 0-1 0 0,1 0 1 0 0,-1 0 0 0 0,1 0-1 0 0,0 0 1 0 0,0 0 0 0 0,0-1-1 0 0,0 1 1 0 0,0-1 0 0 0,1 1-1 0 0,-1-1 1 0 0,1 0 0 0 0,0 0 0 0 0,3 2-1 0 0,0 0-27 0 0,0-1-1 0 0,0 0 0 0 0,1-1 1 0 0,-1 0-1 0 0,1 0 1 0 0,-1 0-1 0 0,1-1 1 0 0,0 0-1 0 0,0 0 0 0 0,-1 0 1 0 0,1-1-1 0 0,0 0 1 0 0,10-2-1 0 0,-1-3-43 0 0,-11 3 90 0 0,-1-1 0 0 0,0 1 0 0 0,0-1 0 0 0,-1-1 0 0 0,1 1 0 0 0,0 0 0 0 0,-1-1 0 0 0,0 0-1 0 0,0 0 1 0 0,0 0 0 0 0,4-7 0 0 0,1-5 470 0 0,11-32-1 0 0,-6 15-709 0 0,-10 26 128 0 0,0 0-1 0 0,-1 1 1 0 0,3-13-1 0 0,-3 9-288 0 0,-1 8-164 0 0,-1 2-33 0 0,0 0 66 0 0,1 3 292 0 0,1 1 132 0 0,4 23 20 0 0,-5-18-1080 0 0,1 0 1 0 0,0-1-1 0 0,0 1 0 0 0,1-1 0 0 0,5 12 1 0 0,2-7-4537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72 431 13823 0 0,'-2'-2'630'0'0,"-5"-4"-320"0"0,-1-1 0 0 0,1 1 0 0 0,0-2 0 0 0,0 1 0 0 0,-9-15 0 0 0,13 18-92 0 0,1 0-1 0 0,0 0 1 0 0,0 0 0 0 0,0 0-1 0 0,1 0 1 0 0,-1-1 0 0 0,1 1-1 0 0,0-1 1 0 0,0 1-1 0 0,1-1 1 0 0,-1 1 0 0 0,1-1-1 0 0,0 1 1 0 0,0-1 0 0 0,2-5-1 0 0,1-5 70 0 0,2 1 0 0 0,0-1 0 0 0,0 1 0 0 0,1 1 0 0 0,12-19 0 0 0,-7 10-333 0 0,-2 9 46 0 0,0 1 0 0 0,1-1 0 0 0,0 1 0 0 0,1 1 0 0 0,20-17 0 0 0,-16 15 0 0 0,-6 4 0 0 0,1 1 0 0 0,0 0 0 0 0,1 0 0 0 0,0 1 0 0 0,0 1 0 0 0,1-1 0 0 0,12-4 0 0 0,-21 10 0 0 0,1 0 0 0 0,-1 0 0 0 0,0 0 0 0 0,1 0 0 0 0,-1 1 0 0 0,0-1 0 0 0,1 1 0 0 0,-1 0 0 0 0,1 0 0 0 0,-1 0 0 0 0,1 0 0 0 0,-1 1 0 0 0,1-1 0 0 0,-1 1 0 0 0,0 0 0 0 0,1 0 0 0 0,-1 0 0 0 0,0 1 0 0 0,0-1 0 0 0,0 1 0 0 0,0 0 0 0 0,0-1 0 0 0,0 1 0 0 0,0 1 0 0 0,0-1 0 0 0,-1 0 0 0 0,1 1 0 0 0,-1-1 0 0 0,0 1 0 0 0,0 0 0 0 0,2 3 0 0 0,3 6 34 0 0,0 1 0 0 0,-2 0-1 0 0,0 1 1 0 0,0-1 0 0 0,-1 1-1 0 0,4 28 1 0 0,-5-26-640 0 0,1 0 0 0 0,0 0 0 0 0,1 0 1 0 0,11 24-1 0 0,-9-29-417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205 366 15663 0 0,'0'0'719'0'0,"0"0"-20"0"0,1 2-449 0 0,-1 9-42 0 0,-3-8-125 0 0,-1 0 601 0 0,3-1-551 0 0,0 0 0 0 0,0 0 0 0 0,-1-1 0 0 0,1 1 0 0 0,-1 0 0 0 0,1-1 0 0 0,-1 1-1 0 0,1-1 1 0 0,-1 1 0 0 0,0-1 0 0 0,0 0 0 0 0,0 0 0 0 0,1 0 0 0 0,-1 0 0 0 0,-3 1 0 0 0,1 0-18 0 0,0-1 1 0 0,-1 0-1 0 0,1 0 0 0 0,-1 0 1 0 0,1-1-1 0 0,-1 0 0 0 0,-5 0 1 0 0,4 0-106 0 0,-1-1 1 0 0,0 1-1 0 0,1-2 1 0 0,-1 1-1 0 0,1-1 1 0 0,-1 0-1 0 0,1 0 1 0 0,0-1-1 0 0,0 1 1 0 0,-9-6-1 0 0,11 4-107 0 0,-1 0 0 0 0,1 0 0 0 0,0-1 0 0 0,1 1 0 0 0,-1-1 0 0 0,1 1 0 0 0,0-1 0 0 0,0 0 0 0 0,0 0 0 0 0,1-1 0 0 0,0 1 0 0 0,0 0 0 0 0,0-1 0 0 0,0 0-1 0 0,1 1 1 0 0,0-1 0 0 0,0-11 0 0 0,0 7 21 0 0,1-1-1 0 0,0 0 1 0 0,1 1 0 0 0,0-1-1 0 0,1 0 1 0 0,0 1-1 0 0,1 0 1 0 0,7-19 0 0 0,-5 15-263 0 0,2 0 1 0 0,0 1-1 0 0,0 0 1 0 0,1 0 0 0 0,1 0-1 0 0,0 1 1 0 0,1 1 0 0 0,16-16-1 0 0,-12 15-21 0 0,-8 6 285 0 0,0 1 0 0 0,0 1 1 0 0,9-7-1 0 0,-12 10 116 0 0,0-1 0 0 0,1 1 0 0 0,-1 0 1 0 0,0 0-1 0 0,1 0 0 0 0,-1 0 0 0 0,0 0 0 0 0,1 1 0 0 0,-1 0 0 0 0,7 0 1 0 0,-1 1 84 0 0,-1 0 1 0 0,0 0-1 0 0,0 1 1 0 0,0 1 0 0 0,0-1-1 0 0,-1 1 1 0 0,1 0 0 0 0,-1 1-1 0 0,0 0 1 0 0,0 0-1 0 0,0 0 1 0 0,0 1 0 0 0,-1 0-1 0 0,1 1 1 0 0,5 5-1 0 0,-7-6-36 0 0,-1 1 0 0 0,1-1-1 0 0,-1 1 1 0 0,0 0-1 0 0,0 0 1 0 0,0 1 0 0 0,-1-1-1 0 0,0 1 1 0 0,0-1-1 0 0,-1 1 1 0 0,0 0 0 0 0,0 0-1 0 0,0 0 1 0 0,-1 0-1 0 0,0 1 1 0 0,-1-1 0 0 0,0 9-1 0 0,-1-3 106 0 0,0-1-1 0 0,-1 0 1 0 0,-1 0 0 0 0,0 0-1 0 0,-8 20 1 0 0,9-27-137 0 0,-1 1 0 0 0,0-1 1 0 0,0 1-1 0 0,-1-1 0 0 0,0 0 1 0 0,0-1-1 0 0,0 1 0 0 0,0-1 1 0 0,-1 1-1 0 0,1-1 0 0 0,-1 0 1 0 0,0-1-1 0 0,-7 5 0 0 0,1-2-278 0 0,-42 20-1325 0 0,47-23 914 0 0,-1-1-1 0 0,1 0 1 0 0,0-1-1 0 0,-1 1 1 0 0,0-1-1 0 0,-11 0 1 0 0,3-1-904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11975 0 0,'0'0'547'0'0,"-1"2"-11"0"0,-6 17-330 0 0,1 0-1 0 0,1 0 1 0 0,1 0 0 0 0,0 0 0 0 0,-1 25-1 0 0,1 103 1896 0 0,5-110-1727 0 0,-3 89-102 0 0,-19 140 0 0 0,15-228-650 0 0,1-6-816 0 0,-2 47 1 0 0,8-77 1010 0 0,-1 1 1 0 0,0 0-1 0 0,1 0 1 0 0,-1-1-1 0 0,1 1 0 0 0,0 0 1 0 0,0-1-1 0 0,0 1 1 0 0,2 3-1 0 0,-2-3-2 0 0,1 0-839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11975 0 0,'0'0'267'0'0,"0"0"42"0"0,0 0 17 0 0,0 0-28 0 0,0 2-196 0 0,-2 79 634 0 0,1-20 1883 0 0,9 103 0 0 0,8-84-2431 0 0,-9-50-196 0 0,5 53 0 0 0,-12-78-61 0 0,0 0 0 0 0,0-1-1 0 0,-1 1 1 0 0,1-1 0 0 0,-1 1-1 0 0,0-1 1 0 0,-3 9 0 0 0,2-10-330 0 0,1 0-1 0 0,0 0 1 0 0,-1-1 0 0 0,0 1 0 0 0,1 0 0 0 0,-1-1-1 0 0,-3 3 1 0 0,-4 3-5397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13 171 8287 0 0,'0'0'191'0'0,"-8"8"444"0"0,4-3-521 0 0,3-4 274 0 0,1-1 110 0 0,0 0 12 0 0,0 0 2 0 0,22-3 1024 0 0,-10-3-1413 0 0,0 0 1 0 0,0 0-1 0 0,-1-1 0 0 0,17-13 0 0 0,21-13 312 0 0,-12 11 115 0 0,71-35 1108 0 0,-96 52-1479 0 0,-1 1 0 0 0,0 0-1 0 0,1 1 1 0 0,-1 0-1 0 0,1 1 1 0 0,0 0 0 0 0,23 0-1 0 0,-30 2-184 0 0,-1 1 0 0 0,1-1-1 0 0,-1 1 1 0 0,1 0-1 0 0,-1 0 1 0 0,1 0 0 0 0,-1 1-1 0 0,0-1 1 0 0,0 1 0 0 0,0 0-1 0 0,0 0 1 0 0,0 1 0 0 0,0-1-1 0 0,-1 1 1 0 0,5 4 0 0 0,-4-3 35 0 0,0 1 1 0 0,0 0 0 0 0,0 0 0 0 0,0 1-1 0 0,-1-1 1 0 0,0 1 0 0 0,0 0 0 0 0,-1 0-1 0 0,4 10 1 0 0,-3-1 176 0 0,0 0 0 0 0,-1 0-1 0 0,0 0 1 0 0,-1 0 0 0 0,-1 0 0 0 0,0 0 0 0 0,-1 0-1 0 0,-5 21 1 0 0,4-23-203 0 0,-2 0-1 0 0,0 0 1 0 0,0-1-1 0 0,-1 1 1 0 0,0-1-1 0 0,-14 21 1 0 0,15-27-3 0 0,0 0-1 0 0,-1-1 1 0 0,1 1 0 0 0,-1-1 0 0 0,-1 0 0 0 0,1 0 0 0 0,-1-1 0 0 0,1 1 0 0 0,-1-1 0 0 0,0 0 0 0 0,-1-1-1 0 0,1 0 1 0 0,-1 0 0 0 0,-8 3 0 0 0,-13 3 0 0 0,14-4 0 0 0,-22 4 0 0 0,-25 3-486 0 0,20-4-267 0 0,-46 4 0 0 0,74-10 753 0 0,9-3 0 0 0,7-1 0 0 0,8-4 0 0 0,9 1 0 0 0,0 1 0 0 0,26-3 0 0 0,-30 5 0 0 0,30-3 0 0 0,66 0 0 0 0,-90 6 0 0 0,0 1 0 0 0,-1 0 0 0 0,1 1 0 0 0,-1 2 0 0 0,28 8 0 0 0,-41-10 26 0 0,0 1 0 0 0,-1-1 0 0 0,1 1 1 0 0,-1 0-1 0 0,1 1 0 0 0,-1 0 0 0 0,0 0 0 0 0,-1 0 0 0 0,0 1 0 0 0,1 0 0 0 0,9 13 0 0 0,-12-13 7 0 0,-1-1 0 0 0,0 1 1 0 0,0 0-1 0 0,0 0 0 0 0,-1 0 0 0 0,0 0 0 0 0,0 1 0 0 0,0-1 0 0 0,-1 0 0 0 0,0 1 1 0 0,0-1-1 0 0,-1 1 0 0 0,0 0 0 0 0,0-1 0 0 0,0 1 0 0 0,-2 6 0 0 0,1-5 49 0 0,-1 0 0 0 0,0-1 0 0 0,0 1-1 0 0,-1-1 1 0 0,0 1 0 0 0,0-1 0 0 0,-1 0 0 0 0,0 0-1 0 0,0-1 1 0 0,-1 1 0 0 0,1-1 0 0 0,-1 0 0 0 0,-11 10-1 0 0,3-6 70 0 0,0 1-1 0 0,-1-2 0 0 0,0 0 0 0 0,-1-1 1 0 0,-21 9-1 0 0,-6 1 73 0 0,-1-3 1 0 0,-1-1-1 0 0,0-2 1 0 0,-77 9-1 0 0,78-14-237 0 0,24-3-83 0 0,-1-1 1 0 0,0-1-1 0 0,-26 0 0 0 0,45-2-7 0 0,-1-1 0 0 0,0 1 1 0 0,0 0-1 0 0,1 0 0 0 0,-1-1 1 0 0,0 1-1 0 0,0-1 0 0 0,1 1 1 0 0,-1-1-1 0 0,-1-1 0 0 0,2 2-348 0 0,0-1-1 0 0,1 0 1 0 0,-1 1-1 0 0,0-1 1 0 0,0 0-1 0 0,1 0 1 0 0,-1 0-1 0 0,1 1 1 0 0,-1-1-1 0 0,1 0 1 0 0,-2-2-1 0 0,-2-8-5791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169 536 2759 0 0,'21'1'75'0'0,"0"0"0"0"0,43-5 0 0 0,-18 0-12 0 0,-5-1 145 0 0,-39 5 870 0 0,-2 0 366 0 0,0 0 76 0 0,0 0 14 0 0,0 0 2 0 0,-3 0 0 0 0,-14-4 465 0 0,0 1 0 0 0,-30-1 0 0 0,-13-2-542 0 0,32 1-1441 0 0,-42-14 1 0 0,58 15-19 0 0,0-1-1 0 0,0 0 1 0 0,1-1-1 0 0,-1 0 1 0 0,-18-14-1 0 0,27 17 71 0 0,0 1 1 0 0,0-1-1 0 0,1 0 0 0 0,-1 0 1 0 0,1 0-1 0 0,0 0 0 0 0,0-1 0 0 0,0 1 1 0 0,0-1-1 0 0,0 1 0 0 0,1-1 1 0 0,0 0-1 0 0,0 1 0 0 0,0-1 0 0 0,0 0 1 0 0,0 0-1 0 0,1 0 0 0 0,0 0 1 0 0,-1 0-1 0 0,1 0 0 0 0,1 0 0 0 0,-1 1 1 0 0,1-1-1 0 0,1-6 0 0 0,1-3-17 0 0,1-1-1 0 0,1 0 1 0 0,0 1-1 0 0,1 0 1 0 0,10-17-1 0 0,-6 15-151 0 0,0 1-1 0 0,0 1 0 0 0,2-1 1 0 0,-1 2-1 0 0,2 0 1 0 0,-1 0-1 0 0,2 1 0 0 0,-1 0 1 0 0,31-16-1 0 0,-15 11-99 0 0,1 2 0 0 0,1 0 0 0 0,0 3-1 0 0,41-11 1 0 0,-35 13 199 0 0,1 2 0 0 0,1 1 0 0 0,-1 2 0 0 0,1 2 0 0 0,0 1 0 0 0,60 8 0 0 0,-91-6 0 0 0,-1 0 0 0 0,1 0 0 0 0,-1 1 0 0 0,0 0 0 0 0,0 1 0 0 0,1 0 0 0 0,-1 0 0 0 0,-1 0 0 0 0,1 1 0 0 0,8 6 0 0 0,-12-8 0 0 0,0 1 0 0 0,0 0 0 0 0,0 0 0 0 0,0 0 0 0 0,0 1 0 0 0,-1-1 0 0 0,1 1 0 0 0,-1-1 0 0 0,0 1 0 0 0,0 0 0 0 0,0 0 0 0 0,-1 0 0 0 0,1 0 0 0 0,-1 0 0 0 0,0 0 0 0 0,0 0 0 0 0,0 1 0 0 0,-1-1 0 0 0,1 7 0 0 0,-2 7 0 0 0,-1-1 0 0 0,0 0 0 0 0,-2 1 0 0 0,1-1 0 0 0,-2 0 0 0 0,0 0 0 0 0,-2-1 0 0 0,-13 27 0 0 0,6-17 0 0 0,-1-1 0 0 0,-1 0 0 0 0,-2-2 0 0 0,-28 32 0 0 0,34-44-12 0 0,0 0 1 0 0,-1 0-1 0 0,0-2 0 0 0,0 1 1 0 0,-1-2-1 0 0,-1 0 0 0 0,1 0 1 0 0,-17 5-1 0 0,-1-2-101 0 0,-1-1 1 0 0,-62 11 0 0 0,83-19-166 0 0,0-1 0 0 0,0 0 1 0 0,0-1-1 0 0,-17-2 0 0 0,24 2 19 0 0,1-1 0 0 0,-1 1 0 0 0,1-1 1 0 0,0 0-1 0 0,-1-1 0 0 0,1 1 0 0 0,0-1 0 0 0,0 0 0 0 0,0 0 0 0 0,0 0 0 0 0,0-1 0 0 0,1 1 0 0 0,-1-1 1 0 0,-6-6-1 0 0,-3-10-4859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162 293 10135 0 0,'0'0'231'0'0,"0"0"29"0"0,2 1 19 0 0,-1-1-263 0 0,1 0 1 0 0,-1 1 0 0 0,1-1-1 0 0,-1 0 1 0 0,1 0-1 0 0,-1 0 1 0 0,1 0 0 0 0,0 0-1 0 0,-1 0 1 0 0,1 0-1 0 0,-1-1 1 0 0,1 1 0 0 0,-1-1-1 0 0,1 1 1 0 0,2-2 0 0 0,2-1 3 0 0,9-1 281 0 0,-12 4-122 0 0,0-1 0 0 0,1 1 1 0 0,-1-1-1 0 0,0 0 0 0 0,0 0 1 0 0,0 0-1 0 0,0-1 0 0 0,0 1 1 0 0,0-1-1 0 0,-1 0 0 0 0,1 0 0 0 0,0 0 1 0 0,-1 0-1 0 0,1 0 0 0 0,-1 0 1 0 0,0 0-1 0 0,2-4 0 0 0,-1 2-9 0 0,0 0 0 0 0,-1 0 0 0 0,4-9 0 0 0,-5 2 287 0 0,-2 0 0 0 0,-2-19 1 0 0,-1-2 146 0 0,2 15-604 0 0,-1 1 0 0 0,0 0 0 0 0,-10-25 0 0 0,12 37 0 0 0,-1 1 0 0 0,1-1 0 0 0,-1 1 0 0 0,0-1 0 0 0,0 1 0 0 0,0 0 0 0 0,-1 0 0 0 0,1 0 0 0 0,-1 1 0 0 0,1-1 0 0 0,-1 0 0 0 0,0 1 0 0 0,0 0 0 0 0,-5-3 0 0 0,7 4 0 0 0,-1 0 0 0 0,0 0 0 0 0,0 0 0 0 0,0 0 0 0 0,0 1 0 0 0,0-1 0 0 0,0 1 0 0 0,0-1 0 0 0,0 1 0 0 0,0 0 0 0 0,0 0 0 0 0,0 0 0 0 0,-1 0 0 0 0,1 0 0 0 0,0 0 0 0 0,0 0 0 0 0,0 1 0 0 0,0-1 0 0 0,0 1 0 0 0,0 0 0 0 0,0-1 0 0 0,0 1 0 0 0,0 0 0 0 0,1 0 0 0 0,-1 0 0 0 0,0 1 0 0 0,-1 0 0 0 0,-9 9 0 0 0,1 0 0 0 0,1 1 0 0 0,0-1 0 0 0,1 2 0 0 0,0 0 0 0 0,1 0 0 0 0,0 0 0 0 0,-5 15 0 0 0,-1 6 0 0 0,1 0 0 0 0,-10 46 0 0 0,19-63 85 0 0,0 1 0 0 0,1 0 0 0 0,0 21 0 0 0,2-34-48 0 0,1 0-1 0 0,0 0 1 0 0,1 1 0 0 0,-1-1 0 0 0,1 0 0 0 0,0 0 0 0 0,1 1 0 0 0,-1-1 0 0 0,1 0 0 0 0,0 0 0 0 0,0 0 0 0 0,0-1 0 0 0,1 1 0 0 0,0-1 0 0 0,4 7 0 0 0,-5-10 7 0 0,0 0-1 0 0,-1 1 1 0 0,1-1 0 0 0,0 0-1 0 0,0 0 1 0 0,0 0 0 0 0,-1-1-1 0 0,1 1 1 0 0,0 0 0 0 0,0-1-1 0 0,0 1 1 0 0,0-1-1 0 0,1 0 1 0 0,-1 0 0 0 0,0 0-1 0 0,0 0 1 0 0,0 0 0 0 0,0 0-1 0 0,0 0 1 0 0,0-1 0 0 0,0 1-1 0 0,0-1 1 0 0,0 1 0 0 0,0-1-1 0 0,0 0 1 0 0,2-1 0 0 0,6-3-60 0 0,0 1 1 0 0,-1-2 0 0 0,15-10-1 0 0,-14 8 16 0 0,11-7 0 0 0,26-24 0 0 0,-45 36 0 0 0,1-1 0 0 0,-1 0 0 0 0,1 1 0 0 0,-1-1 0 0 0,0 0 0 0 0,2-7 0 0 0,3-4 0 0 0,-6 13 6 0 0,3-13 11 0 0,-2 7 32 0 0,-2 7 322 0 0,0 1 117 0 0,24 3 613 0 0,-13 3-1085 0 0,-8-3-41 0 0,1 1 0 0 0,-1-1 0 0 0,0 1 0 0 0,0 0 0 0 0,0 0 0 0 0,0 0 0 0 0,-1 0 0 0 0,1 0-1 0 0,-1 1 1 0 0,0-1 0 0 0,-1 1 0 0 0,1 0 0 0 0,-1-1 0 0 0,0 1 0 0 0,1 5 0 0 0,3 14-1345 0 0,0-9-3831 0 0,1-3-1043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91 431 13823 0 0,'0'0'630'0'0,"0"0"-13"0"0,0-1-393 0 0,-4-13 635 0 0,0 0-1 0 0,0 1 1 0 0,-2 0-1 0 0,0 0 1 0 0,-10-17-1 0 0,7 13 159 0 0,0 0 0 0 0,-9-28-1 0 0,14 33-1016 0 0,1 0 0 0 0,0-1 0 0 0,1 1 0 0 0,-1-18 0 0 0,3 24 0 0 0,0 0 0 0 0,1 0 0 0 0,0-1 0 0 0,0 1 0 0 0,0 0 0 0 0,1 0 0 0 0,0 0 0 0 0,0 0 0 0 0,1 0 0 0 0,5-9 0 0 0,-3 7-434 0 0,0 1-1 0 0,0 0 1 0 0,1 0 0 0 0,0 1-1 0 0,0-1 1 0 0,1 1 0 0 0,0 1-1 0 0,0-1 1 0 0,0 1 0 0 0,0 1-1 0 0,1-1 1 0 0,0 1-1 0 0,0 0 1 0 0,0 1 0 0 0,1 0-1 0 0,-1 0 1 0 0,13-1 0 0 0,0 0-5364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86 111 13823 0 0,'1'1'315'0'0,"6"3"-140"0"0,-1 0 0 0 0,1-1 0 0 0,0 0 0 0 0,0-1 0 0 0,0 1 0 0 0,13 1 0 0 0,48 5 1215 0 0,-48-7 34 0 0,-4-2-722 0 0,0 0 0 0 0,0-1 1 0 0,0-1-1 0 0,0-1 1 0 0,21-5-1 0 0,-29 5-506 0 0,0 1-1 0 0,0-1 1 0 0,0-1-1 0 0,-1 1 1 0 0,11-7 0 0 0,-14 7-201 0 0,0 0 1 0 0,0 0 0 0 0,0 0 0 0 0,0 0 0 0 0,-1-1 0 0 0,0 1 0 0 0,1-1 0 0 0,-1 0-1 0 0,-1 0 1 0 0,5-8 0 0 0,-6 11-22 0 0,0 0 1 0 0,-1-1-1 0 0,1 1 0 0 0,-1 0 1 0 0,1-1-1 0 0,-1 1 0 0 0,0 0 1 0 0,1-1-1 0 0,-1 1 0 0 0,0-1 1 0 0,0 1-1 0 0,0-1 0 0 0,0 1 1 0 0,0 0-1 0 0,0-1 0 0 0,-1 1 1 0 0,1-1-1 0 0,0 1 0 0 0,-1 0 1 0 0,1-1-1 0 0,-1 1 0 0 0,1 0 1 0 0,-1 0-1 0 0,0-1 0 0 0,0 1 1 0 0,1 0-1 0 0,-3-2 0 0 0,0 1-131 0 0,1-1 0 0 0,-1 1-1 0 0,0 1 1 0 0,0-1-1 0 0,0 0 1 0 0,0 1-1 0 0,-6-3 1 0 0,8 4 159 0 0,-3-1-48 0 0,0 0-1 0 0,0 0 1 0 0,0 0 0 0 0,-1 1-1 0 0,1 0 1 0 0,0 0 0 0 0,0 0-1 0 0,-1 0 1 0 0,1 0 0 0 0,0 1-1 0 0,0 0 1 0 0,-1 0 0 0 0,1 0-1 0 0,0 0 1 0 0,-5 3-1 0 0,-7 4-395 0 0,0 0-1 0 0,-19 14 1 0 0,24-15 463 0 0,-20 14-23 0 0,2 1 0 0 0,0 2-1 0 0,1 1 1 0 0,2 2 0 0 0,0 0-1 0 0,-40 58 1 0 0,62-79 2 0 0,0 0 0 0 0,0 1 0 0 0,0 0 0 0 0,1 0 0 0 0,0 0 0 0 0,1 0 0 0 0,-1 0 0 0 0,1 1 0 0 0,-1 10 0 0 0,3-15 0 0 0,0 0 0 0 0,-1-1 0 0 0,1 1 0 0 0,1 0 0 0 0,-1 0 0 0 0,0 0 0 0 0,1 0 0 0 0,0-1 0 0 0,-1 1 0 0 0,1 0 0 0 0,0 0 0 0 0,0-1 0 0 0,1 1 0 0 0,-1-1 0 0 0,1 1 0 0 0,-1-1 0 0 0,1 0 0 0 0,0 1 0 0 0,-1-1 0 0 0,1 0 0 0 0,0 0 0 0 0,1 0 0 0 0,-1-1 0 0 0,0 1 0 0 0,0 0 0 0 0,1-1 0 0 0,4 3 0 0 0,5 1 0 0 0,-1-1 0 0 0,1-1 0 0 0,0 1 0 0 0,0-2 0 0 0,0 0 0 0 0,18 1 0 0 0,76-3 0 0 0,-101 0 0 0 0,10-1-184 0 0,0 0 1 0 0,0-1-1 0 0,0-1 0 0 0,0 0 0 0 0,0-1 0 0 0,19-8 1 0 0,-27 8-808 0 0,0 1 1 0 0,12-10 0 0 0,1-3-545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0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13823 0 0,'-8'4'675'0'0,"6"-4"-642"0"0,1 1 0 0 0,0-1 0 0 0,0 1 0 0 0,0 0 0 0 0,0-1 0 0 0,0 1 0 0 0,-1 0 0 0 0,1 0 0 0 0,1 0 0 0 0,-1-1 1 0 0,0 1-1 0 0,0 0 0 0 0,0 0 0 0 0,0 0 0 0 0,1 1 0 0 0,-1-1 0 0 0,0 0 0 0 0,1 0 0 0 0,-1 0 0 0 0,1 0 0 0 0,0 1 0 0 0,-1 1 0 0 0,1-1 22 0 0,0 1-1 0 0,0-1 1 0 0,0 0-1 0 0,0 1 1 0 0,1-1-1 0 0,-1 0 1 0 0,1 1-1 0 0,0-1 1 0 0,-1 0-1 0 0,1 0 1 0 0,2 4-1 0 0,3 3 220 0 0,0-1-1 0 0,0 0 1 0 0,0 0-1 0 0,13 11 0 0 0,9 5 392 0 0,0-2 1 0 0,47 28-1 0 0,-30-21-533 0 0,69 44-235 0 0,115 83 1411 0 0,-203-135-1185 0 0,-1 1 0 0 0,-1 1-1 0 0,-1 1 1 0 0,-1 1 0 0 0,-1 1-1 0 0,22 36 1 0 0,-33-44-30 0 0,0 2 0 0 0,-2-1 0 0 0,0 1-1 0 0,-1 0 1 0 0,-1 1 0 0 0,-1-1 0 0 0,-1 1 0 0 0,0 0-1 0 0,-2 1 1 0 0,0-1 0 0 0,-2 0 0 0 0,-2 27 0 0 0,0-26-23 0 0,-2 1 0 0 0,0-1 0 0 0,-1-1 0 0 0,-1 1 0 0 0,-1-1 0 0 0,-1 0 0 0 0,-1 0 1 0 0,-1-1-1 0 0,-1-1 0 0 0,0 1 0 0 0,-23 27 0 0 0,3-11-70 0 0,-2-2 0 0 0,-1-1 0 0 0,-2-1 0 0 0,-43 29 0 0 0,46-37 1613 0 0,32-24-2063 0 0,1 0-50 0 0,0 0 58 0 0,1 2 293 0 0,5 2-211 0 0,-1 0 0 0 0,1 0 0 0 0,0-1 0 0 0,1 1 0 0 0,-1-1-1 0 0,0 0 1 0 0,1-1 0 0 0,10 3 0 0 0,-1 0-5081 0 0,-14-5-997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13823 0 0,'0'0'630'0'0,"0"0"-13"0"0,0 8-368 0 0,-2 27 785 0 0,-2 0 1 0 0,-13 59-1 0 0,3-23-129 0 0,-5 60 745 0 0,17-103-1485 0 0,1-1-1 0 0,5 49 1 0 0,24 125-229 0 0,-24-144-1972 0 0,-4-55 463 0 0,0-2-379 0 0,-1 0-80 0 0,-5 0-15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3 350 11975 0 0,'-2'-7'576'0'0,"2"1"-488"0"0,0 0 1 0 0,0 0-1 0 0,1 0 0 0 0,-1 0 0 0 0,1 1 0 0 0,0-1 0 0 0,1 0 0 0 0,0 1 0 0 0,0-1 0 0 0,0 1 1 0 0,0-1-1 0 0,1 1 0 0 0,0 0 0 0 0,0 0 0 0 0,7-9 0 0 0,5-2 356 0 0,0 1 0 0 0,33-28-1 0 0,-46 42-424 0 0,32-25 345 0 0,1 1 0 0 0,2 2 0 0 0,55-26 0 0 0,-73 40-279 0 0,0 1 0 0 0,0 2 0 0 0,1 0 0 0 0,0 1 0 0 0,0 0 0 0 0,0 2 0 0 0,42-2 0 0 0,-55 6 17 0 0,-1-1 0 0 0,1 1 0 0 0,0 0 0 0 0,-1 0 0 0 0,1 1 0 0 0,-1 0 1 0 0,1 0-1 0 0,-1 0 0 0 0,0 1 0 0 0,0 0 0 0 0,0 0 0 0 0,0 1 0 0 0,7 5 0 0 0,-6-3-51 0 0,-1 0 1 0 0,-1 0-1 0 0,1 0 0 0 0,-1 0 1 0 0,0 1-1 0 0,-1 0 1 0 0,1 0-1 0 0,-1 1 0 0 0,5 12 1 0 0,-3-1-40 0 0,-1-1-1 0 0,-1 1 1 0 0,0-1 0 0 0,-2 1-1 0 0,0 0 1 0 0,-1 0 0 0 0,-1 0 0 0 0,-3 33-1 0 0,1-39 239 0 0,0 0 0 0 0,0 0-1 0 0,-1 0 1 0 0,-1-1 0 0 0,-6 15 0 0 0,7-21-207 0 0,0 1 1 0 0,-1-1-1 0 0,0 1 0 0 0,0-1 1 0 0,-1-1-1 0 0,0 1 1 0 0,0 0-1 0 0,0-1 0 0 0,0 0 1 0 0,-12 8-1 0 0,-12 5-43 0 0,-1-1 0 0 0,-1-1 0 0 0,-1-1 0 0 0,-41 12 0 0 0,19-10 0 0 0,-103 16 0 0 0,135-29-175 0 0,-1-1 0 0 0,1-1 0 0 0,-1-1-1 0 0,-44-4 1 0 0,50-2-1595 0 0,5-2-5056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 13823 0 0,'0'0'315'0'0,"0"0"45"0"0,3 0 21 0 0,36-6 214 0 0,-42 16 1094 0 0,-8 4-1610 0 0,0 0 0 0 0,-1-1-1 0 0,0-1 1 0 0,-1 0 0 0 0,-27 20-1 0 0,-3 2 604 0 0,42-33-625 0 0,-74 70 1035 0 0,66-62-1099 0 0,1 1-1 0 0,0 1 1 0 0,1 0 0 0 0,0 0 0 0 0,-10 23 0 0 0,10-17 7 0 0,1 0 0 0 0,1 0 0 0 0,0 1 0 0 0,2-1 0 0 0,0 1 0 0 0,1 0 0 0 0,0 0 0 0 0,2 0 0 0 0,2 29 0 0 0,1-21 0 0 0,1-1 0 0 0,7 27 0 0 0,-8-40 0 0 0,1 1 0 0 0,1-1 0 0 0,0 0 0 0 0,1 0 0 0 0,14 21 0 0 0,-12-20-36 0 0,-2-5 399 0 0,-1-1 0 0 0,13 14 0 0 0,-17-19-326 0 0,1 0 1 0 0,0 0-1 0 0,1 0 0 0 0,-1-1 1 0 0,0 1-1 0 0,0-1 0 0 0,1 0 1 0 0,-1 0-1 0 0,0 0 1 0 0,1 0-1 0 0,0 0 0 0 0,-1 0 1 0 0,1 0-1 0 0,5 0 1 0 0,-1-1-592 0 0,0 0 1 0 0,0-1 0 0 0,8 0-1 0 0,6-4-6270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10135 0 0,'19'-12'900'0'0,"20"-11"-901"0"0,-35 21 294 0 0,-1 1 1 0 0,1 0-1 0 0,-1-1 0 0 0,1 1 1 0 0,0 1-1 0 0,-1-1 0 0 0,1 0 1 0 0,0 1-1 0 0,6 0 0 0 0,-8 0-125 0 0,0 1-1 0 0,0 0 1 0 0,0-1-1 0 0,-1 1 1 0 0,1 0-1 0 0,0 0 1 0 0,0 0-1 0 0,-1 0 1 0 0,1 0-1 0 0,-1 0 1 0 0,1 1-1 0 0,-1-1 1 0 0,1 0-1 0 0,-1 1 1 0 0,0-1-1 0 0,0 1 1 0 0,0 0-1 0 0,0-1 1 0 0,0 1-1 0 0,0 0 1 0 0,0-1-1 0 0,0 1 1 0 0,-1 0-1 0 0,1 0 1 0 0,0 2-1 0 0,1 6 65 0 0,1-1 1 0 0,-2 1-1 0 0,2 16 0 0 0,-2 27 27 0 0,-8 70 0 0 0,1-40 835 0 0,4-23-556 0 0,-12 130-468 0 0,7-159-339 0 0,7-30-1135 0 0,0-1-511 0 0,0 0-107 0 0,0 0-24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55 115 11975 0 0,'0'0'267'0'0,"0"0"42"0"0,0 0 17 0 0,-8 0 74 0 0,6 0-383 0 0,-4-1 221 0 0,0 0-1 0 0,1 1 1 0 0,-1 0-1 0 0,0 0 1 0 0,-8 2-1 0 0,13-2 206 0 0,1 0-222 0 0,0 0 166 0 0,19-14 1053 0 0,16-6-1353 0 0,70-27-1 0 0,-84 39-73 0 0,0 2 0 0 0,0 0 0 0 0,1 2-1 0 0,44-4 1 0 0,-32 6 804 0 0,62 7-1 0 0,-78-3-445 0 0,-1 1 0 0 0,0 1 0 0 0,0 0 0 0 0,0 1 0 0 0,23 11 0 0 0,-38-15-357 0 0,1 1-1 0 0,0-1 1 0 0,-1 1 0 0 0,1-1-1 0 0,-1 1 1 0 0,1 0 0 0 0,-1 0-1 0 0,0 0 1 0 0,1 0 0 0 0,-1 1-1 0 0,0-1 1 0 0,2 5 0 0 0,-3-6-15 0 0,-1 0 1 0 0,1 1-1 0 0,-1-1 1 0 0,1 1-1 0 0,-1 0 1 0 0,0-1-1 0 0,0 1 1 0 0,0-1-1 0 0,1 1 1 0 0,-2 0-1 0 0,1-1 1 0 0,0 1-1 0 0,0-1 1 0 0,0 1-1 0 0,-1-1 1 0 0,1 1 0 0 0,-1-1-1 0 0,1 1 1 0 0,-1-1-1 0 0,0 1 1 0 0,1-1-1 0 0,-1 1 1 0 0,0-1-1 0 0,0 0 1 0 0,-2 2-1 0 0,-1 3 1 0 0,-1-1 0 0 0,0 0 0 0 0,0 0 0 0 0,-1-1 0 0 0,1 0 0 0 0,-8 4 0 0 0,-39 20 0 0 0,20-11 0 0 0,-34 15-996 0 0,-105 35 0 0 0,145-58 580 0 0,-98 45-330 0 0,91-38 1418 0 0,32-16-1123 0 0,1 0-49 0 0,0 0 59 0 0,2 1 291 0 0,97 1 1702 0 0,-76-3-1467 0 0,0 1 0 0 0,0 1 0 0 0,0 1-1 0 0,42 10 1 0 0,-50-8-85 0 0,-1 1 0 0 0,0 1 0 0 0,0 1 0 0 0,0 0 0 0 0,13 9 0 0 0,-20-11 0 0 0,1 1 0 0 0,-1 0 0 0 0,0 0 0 0 0,0 0 0 0 0,-1 1 0 0 0,0 0 0 0 0,0 0 0 0 0,0 1 0 0 0,6 12 0 0 0,-11-17 0 0 0,0-1 0 0 0,0 0 0 0 0,0 0 0 0 0,-1 0 0 0 0,1 1 0 0 0,-1-1 0 0 0,1 0 0 0 0,-1 0 0 0 0,0 1 0 0 0,0-1 0 0 0,0 0 0 0 0,0 1 0 0 0,0-1 0 0 0,-1 0 0 0 0,1 1 0 0 0,-1-1 0 0 0,1 0 0 0 0,-1 0 0 0 0,0 1 0 0 0,0-1 0 0 0,0 0 0 0 0,-2 3 0 0 0,-3 3 0 0 0,0 0 0 0 0,-1 0 0 0 0,0-1 0 0 0,-9 8 0 0 0,-13 16 0 0 0,22-24 0 0 0,-1 1 0 0 0,0-1 0 0 0,0-1 0 0 0,0 0 0 0 0,-1 0 0 0 0,0 0 0 0 0,0-1 0 0 0,-12 5 0 0 0,-2 1 0 0 0,3-1 0 0 0,0 0 0 0 0,0-2 0 0 0,-1-1 0 0 0,-1 0 0 0 0,1-2 0 0 0,-1 0 0 0 0,0-2 0 0 0,-27 2 0 0 0,47-5-3 0 0,0 0 0 0 0,0 0 0 0 0,0 0 0 0 0,0 0 0 0 0,0 0 0 0 0,0-1 0 0 0,0 1 0 0 0,0 0 0 0 0,0-1 0 0 0,1 0 0 0 0,-4-1 0 0 0,4 2-74 0 0,1-1-1 0 0,-1 1 1 0 0,0-1 0 0 0,1 1 0 0 0,-1-1-1 0 0,1 0 1 0 0,-1 1 0 0 0,1-1-1 0 0,0 0 1 0 0,-1 1 0 0 0,1-1 0 0 0,0 0-1 0 0,-1 1 1 0 0,1-1 0 0 0,0 0-1 0 0,0 0 1 0 0,-1 1 0 0 0,1-1 0 0 0,0 0-1 0 0,0 0 1 0 0,0 0 0 0 0,0 1-1 0 0,0-1 1 0 0,0 0 0 0 0,0 0 0 0 0,0 1-1 0 0,1-1 1 0 0,-1 0 0 0 0,0 0-1 0 0,0 1 1 0 0,1-3 0 0 0,6-10-6062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173 556 10135 0 0,'0'0'231'0'0,"0"0"29"0"0,-1 2 19 0 0,-8 9-43 0 0,6-6-134 0 0,0 0 0 0 0,-1-1 0 0 0,0 0 0 0 0,0 0 0 0 0,0 0 0 0 0,0 0 0 0 0,-1 0 0 0 0,1-1 0 0 0,-11 6 0 0 0,12-8 181 0 0,0 1 1 0 0,-1-1-1 0 0,1 0 1 0 0,0 0 0 0 0,-1 0-1 0 0,1 0 1 0 0,-1 0-1 0 0,0-1 1 0 0,1 0 0 0 0,-1 0-1 0 0,1 0 1 0 0,-1 0-1 0 0,1 0 1 0 0,-1-1 0 0 0,0 0-1 0 0,-6-2 1 0 0,7 2-116 0 0,0-1 0 0 0,1 1 0 0 0,-1-1 0 0 0,0 0 0 0 0,1 0 0 0 0,-1 0 0 0 0,1 0 0 0 0,0-1 0 0 0,-1 1 0 0 0,1 0 1 0 0,0-1-1 0 0,1 0 0 0 0,-1 1 0 0 0,0-1 0 0 0,1 0 0 0 0,-1 0 0 0 0,1 0 0 0 0,0 0 0 0 0,-1-3 0 0 0,1-1-35 0 0,-1 0 0 0 0,2-1 1 0 0,-1 1-1 0 0,1 0 0 0 0,0 0 0 0 0,0 0 0 0 0,1 0 0 0 0,1-10 1 0 0,18-58-269 0 0,-16 62 199 0 0,8-26-64 0 0,2 1 0 0 0,1 0 0 0 0,39-69 0 0 0,-39 83-9 0 0,-3 3-335 0 0,1 1 1 0 0,1 1-1 0 0,17-19 0 0 0,-30 38 338 0 0,7-9-357 0 0,0 0 1 0 0,1 1 0 0 0,0 1 0 0 0,16-12 0 0 0,-22 17 330 0 0,0 1 0 0 0,0 0-1 0 0,-1 0 1 0 0,1-1 0 0 0,0 2-1 0 0,0-1 1 0 0,0 0 0 0 0,0 0 0 0 0,0 1-1 0 0,0 0 1 0 0,0 0 0 0 0,0 0-1 0 0,0 0 1 0 0,0 0 0 0 0,0 0 0 0 0,0 1-1 0 0,0-1 1 0 0,0 1 0 0 0,0 0-1 0 0,0 0 1 0 0,0 0 0 0 0,0 1-1 0 0,3 1 1 0 0,0 1 164 0 0,0 0-1 0 0,-1 0 0 0 0,1 1 1 0 0,-1 0-1 0 0,0 0 0 0 0,0 0 0 0 0,0 1 1 0 0,-1-1-1 0 0,0 1 0 0 0,0 0 1 0 0,-1 1-1 0 0,1-1 0 0 0,-1 1 1 0 0,4 12-1 0 0,0 7-159 0 0,-1-1 0 0 0,5 46 0 0 0,-10-60 70 0 0,5 67 1045 0 0,-5 106 0 0 0,-3-82-1213 0 0,2-98 124 0 0,2 10-129 0 0,-2-12-565 0 0,0-2-257 0 0,0 0-58 0 0,0 0-12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41 13823 0 0,'0'0'315'0'0,"3"-1"45"0"0,21-15 384 0 0,-20 13-734 0 0,0 0 1 0 0,1-1-1 0 0,-1 2 1 0 0,1-1-1 0 0,0 1 0 0 0,9-4 1 0 0,-12 5 3 0 0,-1 1 0 0 0,1 0-1 0 0,-1 0 1 0 0,1 0 0 0 0,-1 0 0 0 0,0 0 0 0 0,1 0 0 0 0,-1 1-1 0 0,1-1 1 0 0,-1 0 0 0 0,0 1 0 0 0,1-1 0 0 0,-1 1 0 0 0,0-1-1 0 0,1 1 1 0 0,-1 0 0 0 0,0-1 0 0 0,0 1 0 0 0,0 0 0 0 0,0 0-1 0 0,0 0 1 0 0,0 0 0 0 0,0 0 0 0 0,0 0 0 0 0,0 0-1 0 0,0 0 1 0 0,0 1 0 0 0,0-1 0 0 0,-1 0 0 0 0,1 0 0 0 0,-1 1-1 0 0,1 1 1 0 0,2 3 165 0 0,-1 0 0 0 0,0 0-1 0 0,0 0 1 0 0,-1 0-1 0 0,0 1 1 0 0,0-1 0 0 0,-1 0-1 0 0,1 1 1 0 0,-2 10 0 0 0,-1 8 353 0 0,-7 27 1 0 0,7-39-341 0 0,-143 597 2464 0 0,137-586-2650 0 0,2 1 0 0 0,1-1 0 0 0,1 1 0 0 0,2 0 0 0 0,-1 43-1 0 0,4-58-30 0 0,0 0-1 0 0,0 1 0 0 0,1-1 1 0 0,0 0-1 0 0,1 0 0 0 0,0 0 1 0 0,0-1-1 0 0,1 1 0 0 0,1-1 1 0 0,-1 1-1 0 0,1-1 0 0 0,1-1 1 0 0,0 1-1 0 0,0-1 0 0 0,1 0 1 0 0,11 11-1 0 0,-9-12-291 0 0,-1 0-1 0 0,1-1 1 0 0,11 6 0 0 0,14 4-4985 0 0,-8-8-942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0 820 15663 0 0,'0'0'356'0'0,"0"0"50"0"0,0 0 20 0 0,0 0-42 0 0,2 1-250 0 0,41 41 1755 0 0,-40-40-1740 0 0,-2-1-150 0 0,1 0 0 0 0,-1 0-1 0 0,1 0 1 0 0,0 0 0 0 0,-1 0-1 0 0,1-1 1 0 0,0 1 0 0 0,-1 0-1 0 0,1-1 1 0 0,0 0 0 0 0,0 1-1 0 0,0-1 1 0 0,2 0 0 0 0,-3 0 27 0 0,0 0-1 0 0,0-1 1 0 0,0 1 0 0 0,0 0 0 0 0,0 0 0 0 0,0-1 0 0 0,0 1 0 0 0,0-1 0 0 0,0 1 0 0 0,0-1 0 0 0,0 0 0 0 0,0 1 0 0 0,0-1 0 0 0,0 0-1 0 0,-1 1 1 0 0,2-2 0 0 0,1-2 127 0 0,-1-1 0 0 0,1 1 0 0 0,-1 0 0 0 0,0-1 0 0 0,0 1 0 0 0,-1-1 0 0 0,2-5 0 0 0,2-4 100 0 0,117-301-88 0 0,-44 143-165 0 0,-41 96 0 0 0,-10 24 0 0 0,3 2 0 0 0,42-56 0 0 0,-69 101 0 0 0,1 1 0 0 0,0-1 0 0 0,0 1 0 0 0,0 0 0 0 0,0 0 0 0 0,6-4 0 0 0,0 3 0 0 0,0 6 0 0 0,-9 0 0 0 0,0 0 0 0 0,1 0 0 0 0,-1 0 0 0 0,0 0 0 0 0,0 0 0 0 0,0 0 0 0 0,0 0 0 0 0,0 0 0 0 0,-1 0 0 0 0,1 0 0 0 0,0 1 0 0 0,-1-1 0 0 0,1 0 0 0 0,0 1 0 0 0,-1-1 0 0 0,1 0 0 0 0,-1 3 0 0 0,5 29 0 0 0,-3-23 0 0 0,8 176 688 0 0,3 14 672 0 0,-10-177-1360 0 0,1-1 0 0 0,2 0 0 0 0,0 0 0 0 0,1 0 0 0 0,1-1 0 0 0,1 0 0 0 0,1-1 0 0 0,1 0 0 0 0,1 0 0 0 0,0-2 0 0 0,1 1 0 0 0,20 20 0 0 0,-4-11 0 0 0,36 26 0 0 0,-7-5 0 0 0,-51-42 0 0 0,-2-1-64 0 0,-4-5-273 0 0,-1-1-138 0 0,0 0-33 0 0,-7 1-1505 0 0,6 0 1864 0 0,1-1 1 0 0,-1 0-1 0 0,0 1 1 0 0,0-1-1 0 0,1 0 1 0 0,-1 0-1 0 0,0 0 1 0 0,0 0-1 0 0,1 0 1 0 0,-1 0-1 0 0,0 0 0 0 0,1 0 1 0 0,-1 0-1 0 0,-1-1 1 0 0,-13-5-1884 0 0,3-6-15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17503 0 0,'0'0'399'0'0,"0"0"60"0"0,0 0 21 0 0,0 0-59 0 0,0 0-204 0 0,2 0 170 0 0,18 3-40 0 0,0-1 1 0 0,0 0 0 0 0,0-2-1 0 0,26-2 1 0 0,82-18-481 0 0,-74 5-275 0 0,0-2 1 0 0,95-44-1 0 0,-148 60 379 0 0,30-13-1446 0 0,45-30 0 0 0,-25 10-59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4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11975 0 0,'0'0'547'0'0,"-1"3"-11"0"0,1 4-450 0 0,0 1-1 0 0,0-1 1 0 0,0 1-1 0 0,1-1 1 0 0,1 1 0 0 0,-1-1-1 0 0,1 1 1 0 0,0-1-1 0 0,0 0 1 0 0,1 0 0 0 0,0 0-1 0 0,1 0 1 0 0,-1-1-1 0 0,1 1 1 0 0,0-1 0 0 0,1 0-1 0 0,10 11 1 0 0,7 6 394 0 0,1-2 1 0 0,2-1-1 0 0,26 18 1 0 0,-24-18-235 0 0,-11-8-64 0 0,68 50 1263 0 0,80 78 0 0 0,-133-110-1022 0 0,-15-16-98 0 0,-1 0 0 0 0,-1 1 0 0 0,0 1 0 0 0,23 33 0 0 0,-31-37-151 0 0,0-1-1 0 0,0 1 0 0 0,-1 0 1 0 0,-1 1-1 0 0,0-1 0 0 0,-1 1 1 0 0,0 0-1 0 0,2 22 0 0 0,-5-28-172 0 0,0 0-1 0 0,0 0 1 0 0,-1 0-1 0 0,1 0 1 0 0,-2 0-1 0 0,1 0 0 0 0,-1 0 1 0 0,0 0-1 0 0,0-1 1 0 0,-1 1-1 0 0,0-1 1 0 0,0 1-1 0 0,-1-1 0 0 0,1 0 1 0 0,-1 0-1 0 0,-1-1 1 0 0,-7 10-1 0 0,-63 49-2575 0 0,21-24-2443 0 0,36-28 2971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139 223 13823 0 0,'-12'-8'620'0'0,"0"2"-1"0"0,0-1 1 0 0,-1 1-1 0 0,1 1 1 0 0,-1 1 0 0 0,0-1-1 0 0,-1 2 1 0 0,-15-3-1 0 0,22 6-544 0 0,5 0 308 0 0,2 0 113 0 0,0 0 14 0 0,0 0-67 0 0,10 6-276 0 0,-4-2-169 0 0,9 3 70 0 0,0-1 0 0 0,1-1 0 0 0,0-1 0 0 0,28 5 0 0 0,-34-7 35 0 0,45 5 306 0 0,1-2 1 0 0,1-3 0 0 0,58-4-1 0 0,-65 0-442 0 0,218-10 33 0 0,119-20 0 0 0,287-54 1883 0 0,-37 10-1716 0 0,-479 60-169 0 0,-156 16 3 0 0,5-2-32 0 0,0 1 0 0 0,0 1 1 0 0,-1-1-1 0 0,1 1 0 0 0,0 1 0 0 0,0-1 1 0 0,0 1-1 0 0,-1 0 0 0 0,1 1 1 0 0,8 2-1 0 0,-15-4-77 0 0,1 1 0 0 0,0-1 1 0 0,-1 0-1 0 0,1 1 0 0 0,-1-1 0 0 0,1 1 1 0 0,0-1-1 0 0,-1 1 0 0 0,1-1 0 0 0,-1 1 1 0 0,0-1-1 0 0,1 1 0 0 0,-1 0 0 0 0,1-1 1 0 0,-1 1-1 0 0,0 0 0 0 0,0-1 0 0 0,1 1 1 0 0,-1 0-1 0 0,0-1 0 0 0,0 1 1 0 0,0 0-1 0 0,0 0 0 0 0,1-1 0 0 0,-1 1 1 0 0,0 0-1 0 0,0-1 0 0 0,-1 1 0 0 0,1 0 1 0 0,0 0-1 0 0,0-1 0 0 0,0 1 0 0 0,0 0 1 0 0,-1-1-1 0 0,1 1 0 0 0,0 0 0 0 0,-1-1 1 0 0,1 1-1 0 0,-1 1 0 0 0,-2 2-345 0 0,1 0 0 0 0,-1 0 0 0 0,0 0 0 0 0,-5 4 0 0 0,7-6 345 0 0,-30 25-2448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13823 0 0,'0'0'315'0'0,"0"0"45"0"0,0 0 21 0 0,0 0-49 0 0,-1 2-220 0 0,-1 10 175 0 0,0 0-1 0 0,0 0 0 0 0,1 0 1 0 0,1 0-1 0 0,0 0 0 0 0,1 0 1 0 0,2 16-1 0 0,1 9 403 0 0,16 167 431 0 0,-12-111-1120 0 0,3 52 0 0 0,-10-118 0 0 0,-2 0 0 0 0,-1-1 0 0 0,-7 37 0 0 0,6-50-133 0 0,3-13 69 0 0,-1 0 1 0 0,1 0 0 0 0,0 0-1 0 0,-1 0 1 0 0,1 0-1 0 0,-1 0 1 0 0,1 0-1 0 0,0 0 1 0 0,-1 0 0 0 0,1 0-1 0 0,-1 0 1 0 0,1 0-1 0 0,0-1 1 0 0,-1 1-1 0 0,1 0 1 0 0,0 0-1 0 0,-1 0 1 0 0,1-1 0 0 0,0 1-1 0 0,-1 0 1 0 0,1 0-1 0 0,0-1 1 0 0,-1 1-1 0 0,1 0 1 0 0,0-1 0 0 0,-9-9-948 0 0,4 0-12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17 376 15663 0 0,'0'0'356'0'0,"0"0"50"0"0,0 0 20 0 0,0 0-42 0 0,-1-1-250 0 0,-1-3-37 0 0,0 0 1 0 0,0 1 0 0 0,0-1-1 0 0,1 0 1 0 0,-1 0 0 0 0,1 0-1 0 0,0 0 1 0 0,0 0 0 0 0,1-1-1 0 0,-1 1 1 0 0,1 0 0 0 0,0 0-1 0 0,1-8 1 0 0,-1 6-22 0 0,2-1 1 0 0,-1 1-1 0 0,1 0 0 0 0,-1 0 1 0 0,2 0-1 0 0,-1 0 0 0 0,1 0 1 0 0,5-10-1 0 0,-6 14-76 0 0,15-26 0 0 0,1 0 0 0 0,2 2 0 0 0,0 0 0 0 0,35-33 0 0 0,-45 50 129 0 0,1 0 0 0 0,0 0-1 0 0,1 1 1 0 0,-1 0 0 0 0,1 1 0 0 0,1 1-1 0 0,13-6 1 0 0,-19 10-69 0 0,-1 0 0 0 0,1 1 0 0 0,-1-1 0 0 0,1 1-1 0 0,0 1 1 0 0,-1-1 0 0 0,1 1 0 0 0,0 0 0 0 0,0 1 0 0 0,-1-1 0 0 0,1 1 0 0 0,-1 1 0 0 0,1-1-1 0 0,-1 1 1 0 0,1 0 0 0 0,11 6 0 0 0,-5-1-60 0 0,-1 1 0 0 0,1 0 0 0 0,-2 1 0 0 0,1 0 0 0 0,-1 0 0 0 0,-1 1 0 0 0,16 19 0 0 0,-12-12 0 0 0,-2 1 0 0 0,0 1 0 0 0,0 0 0 0 0,10 28 0 0 0,-20-44 71 0 0,-1 0 0 0 0,0 0 0 0 0,0 0-1 0 0,-1 0 1 0 0,1 0 0 0 0,-1 0 0 0 0,1 1 0 0 0,-1-1-1 0 0,0 0 1 0 0,0 0 0 0 0,0 0 0 0 0,-1 1 0 0 0,-1 5 0 0 0,1-4 19 0 0,-1-1 0 0 0,0 1 0 0 0,0-1 0 0 0,0 1 0 0 0,-1-1 0 0 0,0 0 0 0 0,1 0 0 0 0,-5 5 0 0 0,-6 4-87 0 0,0-1 0 0 0,-1 0 1 0 0,-29 18-1 0 0,36-25-171 0 0,-48 31-742 0 0,-3-4 1 0 0,0-2-1 0 0,-66 24 0 0 0,122-53 682 0 0,-1 0 0 0 0,0 0 0 0 0,0 0 0 0 0,1 0 0 0 0,-1 0 0 0 0,0-1 0 0 0,0 1 0 0 0,0-1 0 0 0,0 0 0 0 0,0 0 0 0 0,-4-1 0 0 0,6 0-1293 0 0,1-7-14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1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17503 0 0,'0'0'803'0'0,"0"0"-18"0"0,0 0-426 0 0,-1 0 54 0 0,-4-1-250 0 0,0 1-1 0 0,0 0 0 0 0,0 1 1 0 0,0-1-1 0 0,0 1 0 0 0,0 0 1 0 0,0 0-1 0 0,0 0 0 0 0,-8 5 1 0 0,-4 1-171 0 0,-22 14 0 0 0,17-7 8 0 0,1 0 0 0 0,1 2 0 0 0,0 1 0 0 0,1 0 0 0 0,1 1 0 0 0,1 2 0 0 0,0-1 0 0 0,1 2 0 0 0,-15 26 0 0 0,21-27 0 0 0,0 1 0 0 0,2 0 0 0 0,0 0 0 0 0,2 1 0 0 0,0-1 0 0 0,-5 39 0 0 0,10-51 0 0 0,0 0 0 0 0,1 0 0 0 0,0 0 0 0 0,0 1 0 0 0,1-1 0 0 0,1 0 0 0 0,-1 0 0 0 0,1 0 0 0 0,1 0 0 0 0,-1 0 0 0 0,2-1 0 0 0,-1 1 0 0 0,1-1 0 0 0,0 1 0 0 0,1-1 0 0 0,0-1 0 0 0,0 1 0 0 0,1-1 0 0 0,0 0 0 0 0,10 9 0 0 0,-12-12-384 0 0,0-1 0 0 0,1 1 0 0 0,-1-1 0 0 0,1-1 0 0 0,0 1 0 0 0,9 3 0 0 0,-10-6-1130 0 0,6-1-20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0 794 15663 0 0,'0'0'356'0'0,"0"0"50"0"0,0 0 20 0 0,0 0-42 0 0,2 1-180 0 0,0 1-150 0 0,0-1 0 0 0,-1 1 1 0 0,1-1-1 0 0,0 0 0 0 0,0 0 0 0 0,0 0 0 0 0,-1 0 0 0 0,1 0 0 0 0,0 0 0 0 0,1 0 0 0 0,-1-1 0 0 0,0 1 1 0 0,0-1-1 0 0,0 1 0 0 0,0-1 0 0 0,0 0 0 0 0,0 0 0 0 0,1 0 0 0 0,-1 0 0 0 0,0 0 0 0 0,0-1 1 0 0,0 1-1 0 0,0-1 0 0 0,0 1 0 0 0,0-1 0 0 0,1 0 0 0 0,-1 0 0 0 0,-1 0 0 0 0,1 0 0 0 0,0 0 0 0 0,0 0 1 0 0,0 0-1 0 0,-1-1 0 0 0,1 1 0 0 0,0 0 0 0 0,-1-1 0 0 0,3-3 0 0 0,14-21 800 0 0,-1-1 0 0 0,-1-1 0 0 0,18-45 0 0 0,13-53 834 0 0,-10 20-736 0 0,46-80-886 0 0,12-31-2108 0 0,-93 218 2042 0 0,0 6 0 0 0,3 15 0 0 0,-3-13 0 0 0,12 51 0 0 0,3 0 0 0 0,2-2 0 0 0,3 0 0 0 0,2-2 0 0 0,57 96 0 0 0,-14-43 0 0 0,-61-98 4 0 0,0 0-1 0 0,-1 1 1 0 0,0-1 0 0 0,-1 1-1 0 0,4 25 1 0 0,-4-20-14 0 0,12 32 0 0 0,-14-43-34 0 0,1 0-1 0 0,0-1 1 0 0,1 1-1 0 0,-1-1 1 0 0,1 1-1 0 0,0-1 1 0 0,0 0-1 0 0,0-1 1 0 0,6 5-1 0 0,-6-6-149 0 0,1 0-1 0 0,-1 0 0 0 0,1-1 0 0 0,-1 0 0 0 0,1 0 0 0 0,0 0 0 0 0,0 0 1 0 0,0-1-1 0 0,0 0 0 0 0,0 0 0 0 0,1 0 0 0 0,6 0 0 0 0,-8-2-131 0 0,-1 0 1 0 0,1 0-1 0 0,0 0 0 0 0,0 0 1 0 0,-1-1-1 0 0,1 0 0 0 0,-1 1 1 0 0,1-1-1 0 0,-1 0 0 0 0,0-1 0 0 0,0 1 1 0 0,0 0-1 0 0,5-6 0 0 0,3-7-3775 0 0,-4-2-1062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17503 0 0,'0'0'399'0'0,"2"-2"60"0"0,6-6-330 0 0,0 1 0 0 0,0-1 0 0 0,1 1 0 0 0,0 1 0 0 0,0-1 0 0 0,1 2 0 0 0,-1-1 0 0 0,19-6 0 0 0,90-27-274 0 0,-109 37 191 0 0,36-10 566 0 0,0 3 0 0 0,57-6 0 0 0,-88 15-488 0 0,0 0 0 0 0,-1 1 0 0 0,1 1 0 0 0,0 0 0 0 0,-1 1 0 0 0,0 1 0 0 0,0-1 0 0 0,0 2-1 0 0,0 0 1 0 0,0 1 0 0 0,-1 0 0 0 0,0 1 0 0 0,0 0 0 0 0,-1 1 0 0 0,0 0 0 0 0,17 17 0 0 0,-22-20-1156 0 0,-6-5 865 0 0,1 1 0 0 0,-1-1 0 0 0,1 1 0 0 0,-1-1 1 0 0,1 0-1 0 0,-1 1 0 0 0,1-1 0 0 0,-1 1 0 0 0,0-1 1 0 0,1 1-1 0 0,-1-1 0 0 0,0 1 0 0 0,1 0 0 0 0,-1-1 1 0 0,0 1-1 0 0,1 0 0 0 0,-1-1-6996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0,'1'3'267'0'0,"9"13"-70"0"0,1 0 0 0 0,0-1 0 0 0,2 0 0 0 0,0-1 0 0 0,21 18 0 0 0,84 60 1158 0 0,-65-52-5 0 0,-7-7-755 0 0,139 114 2466 0 0,-155-120-2411 0 0,-2 1 1 0 0,0 1 0 0 0,45 65-1 0 0,10 49 397 0 0,-69-115-1051 0 0,-2 2 1 0 0,-1-1 0 0 0,9 37-1 0 0,-17-53 8 0 0,-1 1-1 0 0,0 0 0 0 0,-1 0 0 0 0,-1 1 0 0 0,0-1 1 0 0,-1 0-1 0 0,0 0 0 0 0,-7 27 0 0 0,4-24-61 0 0,-2 0-1 0 0,0-1 0 0 0,-1 0 1 0 0,-1 0-1 0 0,0-1 1 0 0,-19 27-1 0 0,-50 55-2651 0 0,55-72 1316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7:2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21191 0 0,'0'0'464'0'0,"0"0"96"0"0,0 0 16 0 0,2 23 32 0 0,-2-23-488 0 0,0 11-120 0 0,0-3 0 0 0,0 3 0 0 0,0-11 432 0 0,0 12 64 0 0,-2 4 16 0 0,2-3 0 0 0,2-4-824 0 0,-2-9-160 0 0,0 0-32 0 0,28-4-8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11975 0 0,'0'0'547'0'0,"0"0"-11"0"0,0 0-271 0 0,0 0 133 0 0,5-6 600 0 0,3 0-866 0 0,0 1 0 0 0,0 0-1 0 0,0 0 1 0 0,0 0 0 0 0,1 1-1 0 0,13-4 1 0 0,58-15 1042 0 0,-61 19-779 0 0,5-2-371 0 0,0 1-1 0 0,1 1 1 0 0,-1 1-1 0 0,1 1 1 0 0,0 1 0 0 0,26 3-1 0 0,-43-1-623 0 0,0 0-1 0 0,0 0 1 0 0,0 1 0 0 0,0 0-1 0 0,-1 1 1 0 0,13 6 0 0 0,-10-4-934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55 13823 0 0,'0'0'315'0'0,"-1"0"-223"0"0,1 0 0 0 0,0 1 0 0 0,-1-1 1 0 0,1 0-1 0 0,0 0 0 0 0,-1 1 0 0 0,1-1 0 0 0,0 0 1 0 0,-1 0-1 0 0,1 1 0 0 0,0-1 0 0 0,0 0 0 0 0,-1 1 0 0 0,1-1 1 0 0,0 0-1 0 0,0 1 0 0 0,0-1 0 0 0,0 0 0 0 0,0 1 0 0 0,-1-1 1 0 0,1 1-1 0 0,0-1 0 0 0,9 1 218 0 0,-1-1 0 0 0,0 0 0 0 0,1-1 0 0 0,-1 0 1 0 0,1 0-1 0 0,12-5 0 0 0,0 1 76 0 0,56-14 821 0 0,-50 11-629 0 0,0 2-1 0 0,0 0 1 0 0,1 2 0 0 0,28-1 0 0 0,-52 5-613 0 0,0 0 0 0 0,0 0-1 0 0,0 0 1 0 0,0 1 0 0 0,0 0 0 0 0,0 0-1 0 0,0 0 1 0 0,0 0 0 0 0,-1 0-1 0 0,1 1 1 0 0,0 0 0 0 0,3 2 0 0 0,-4-2-235 0 0,0 1 1 0 0,-1-1-1 0 0,1 1 0 0 0,0 0 1 0 0,-1-1-1 0 0,0 1 1 0 0,0 1-1 0 0,0-1 1 0 0,0 0-1 0 0,0 0 1 0 0,-1 1-1 0 0,1-1 1 0 0,0 4-1 0 0,2 4-754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0,'0'0'191'0'0,"0"0"26"0"0,0 0 9 0 0,1 2-34 0 0,1 0-52 0 0,0 1 0 0 0,0 0 1 0 0,0-1-1 0 0,0 1 0 0 0,-1 0 1 0 0,1 0-1 0 0,-1 0 0 0 0,0 1 1 0 0,1-1-1 0 0,-2 0 0 0 0,1 0 1 0 0,0 1-1 0 0,-1-1 1 0 0,1 4-1 0 0,0 8 1081 0 0,-2 0 0 0 0,-1 15 1 0 0,0 0 782 0 0,1-8-1433 0 0,0 100 2210 0 0,2-100-2473 0 0,1-1 1 0 0,1 0-1 0 0,10 36 0 0 0,20 37-308 0 0,6 19 0 0 0,-38-107-7 0 0,0 0 0 0 0,0 0 0 0 0,0 0 0 0 0,-1 0 0 0 0,0 0 0 0 0,0 0-1 0 0,0 0 1 0 0,-2 9 0 0 0,2-14-330 0 0,0-1-138 0 0,0 0-33 0 0,0 0-4 0 0,0 0 0 0 0,0 0 0 0 0,4-13-5026 0 0,1-2-76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53 360 10135 0 0,'0'0'231'0'0,"0"0"29"0"0,0 0 19 0 0,0 0 37 0 0,0 0 125 0 0,0-1-300 0 0,0 0 0 0 0,0 0-1 0 0,0 0 1 0 0,-1 0 0 0 0,1 0 0 0 0,-1 0-1 0 0,1 0 1 0 0,0 0 0 0 0,-1 0 0 0 0,0 0 0 0 0,0-1-1 0 0,-11-7 1303 0 0,-14-16-1 0 0,23 22-911 0 0,2 2-504 0 0,0-1 0 0 0,1 1 0 0 0,-1 0 0 0 0,0 0 0 0 0,1-1 0 0 0,-1 1 0 0 0,1-1 0 0 0,0 1 0 0 0,-1 0 0 0 0,1-1 0 0 0,0 1 0 0 0,0-1 0 0 0,0 1 0 0 0,0 0 0 0 0,0-2 0 0 0,3-19 149 0 0,0 14-176 0 0,1 1 0 0 0,0-1 0 0 0,0 1 0 0 0,0 0 0 0 0,1 1 0 0 0,0-1 0 0 0,11-10 0 0 0,-2 3 0 0 0,1 1 0 0 0,1 0 0 0 0,25-17 0 0 0,57-26 0 0 0,-75 44 117 0 0,0 1-1 0 0,1 1 0 0 0,1 1 1 0 0,-1 1-1 0 0,2 1 0 0 0,-1 1 1 0 0,31-2-1 0 0,-45 7-65 0 0,0 1-1 0 0,0 0 1 0 0,0 1 0 0 0,0 1 0 0 0,0 0 0 0 0,0 0-1 0 0,0 1 1 0 0,-1 0 0 0 0,1 1 0 0 0,-1 0 0 0 0,0 1-1 0 0,0 0 1 0 0,0 0 0 0 0,-1 1 0 0 0,0 1-1 0 0,0-1 1 0 0,0 1 0 0 0,-1 1 0 0 0,0 0 0 0 0,-1 0-1 0 0,8 11 1 0 0,-9-14-51 0 0,-5-4 0 0 0,1 1 0 0 0,-1-1 0 0 0,0 1 0 0 0,1 0 0 0 0,-1-1 0 0 0,0 1 0 0 0,0 0 0 0 0,0 0 0 0 0,0 0 0 0 0,1 3 0 0 0,-1-3 0 0 0,-1 1 0 0 0,1-1 0 0 0,0 1 0 0 0,-1-1 0 0 0,1 1 0 0 0,-1 0 0 0 0,0-1 0 0 0,0 1 0 0 0,0 0 0 0 0,0-1 0 0 0,0 1 0 0 0,-1-1 0 0 0,1 1 0 0 0,-1 0 0 0 0,0-1 0 0 0,0 1 0 0 0,1-1 0 0 0,-2 0 0 0 0,1 1 0 0 0,0-1 0 0 0,0 0 0 0 0,-1 1 0 0 0,1-1 0 0 0,-1 0 0 0 0,0 0 0 0 0,0 0 0 0 0,-2 2 0 0 0,-6 5 0 0 0,-1 0 0 0 0,0-1 0 0 0,-23 13 0 0 0,32-20 0 0 0,-161 90 0 0 0,86-49 0 0 0,-91 44-64 0 0,166-84-56 0 0,0-1 0 0 0,-1 0 0 0 0,1 1 0 0 0,0 0 0 0 0,0-1 0 0 0,0 1 0 0 0,0 0 0 0 0,0 0 0 0 0,0 0 0 0 0,-1 3 0 0 0,2-3-392 0 0,3-2 0 0 0,28-6-512 0 0,-9-2 512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15 13823 0 0,'0'0'630'0'0,"0"0"-13"0"0,-7-5-368 0 0,4 3-209 0 0,0 1-1 0 0,-1 0 1 0 0,1-1-1 0 0,0 1 1 0 0,0 0-1 0 0,-1 1 1 0 0,1-1-1 0 0,-1 1 1 0 0,1-1-1 0 0,-1 1 1 0 0,1 0-1 0 0,0 0 1 0 0,-1 0-1 0 0,1 1 1 0 0,-1-1-1 0 0,1 1 1 0 0,0 0-1 0 0,-1 0 1 0 0,1 0-1 0 0,0 1 1 0 0,0-1-1 0 0,-5 3 1 0 0,-7 5 238 0 0,0 0 0 0 0,0 1 0 0 0,-14 13 0 0 0,19-16-243 0 0,-12 11 107 0 0,0 1-1 0 0,1 1 0 0 0,1 1 1 0 0,2 0-1 0 0,-25 36 0 0 0,34-45-49 0 0,2 2 0 0 0,-1-1 0 0 0,2 1 0 0 0,-1 0 0 0 0,2 1 0 0 0,0-1 0 0 0,1 1 0 0 0,0 0 0 0 0,1 0 0 0 0,1 0 0 0 0,0 30 0 0 0,2-22 244 0 0,2 0 0 0 0,1 0 0 0 0,1-1-1 0 0,1 1 1 0 0,8 21 0 0 0,-9-31-324 0 0,1-1 0 0 0,1 0-1 0 0,0 0 1 0 0,0-1 0 0 0,1 1-1 0 0,1-1 1 0 0,0-1 0 0 0,0 1 0 0 0,1-2-1 0 0,11 11 1 0 0,-17-17-28 0 0,2 1-335 0 0,0 1-1 0 0,1 0 0 0 0,-1-1 0 0 0,1 0 1 0 0,0 0-1 0 0,1-1 0 0 0,-1 0 0 0 0,0 0 0 0 0,1 0 1 0 0,8 2-1 0 0,9-2-6131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1 616 8287 0 0,'0'0'191'0'0,"0"0"26"0"0,0 0 9 0 0,2 1-34 0 0,49 37-78 0 0,-5-12 2818 0 0,-44-26-2420 0 0,-2 0 0 0 0,0 0 0 0 0,4 5-396 0 0,-3-5 2775 0 0,-1 1 4842 0 0,1-7-7643 0 0,-1 0 1 0 0,1-1-1 0 0,1 1 0 0 0,-1 0 1 0 0,1 0-1 0 0,5-10 0 0 0,19-37 392 0 0,-21 44-464 0 0,98-174-18 0 0,39-76 0 0 0,-123 221-31 0 0,-8 14-154 0 0,25-39 0 0 0,-36 63 138 0 0,0 0 1 0 0,1-1-1 0 0,-1 1 0 0 0,0 0 1 0 0,0-1-1 0 0,1 1 1 0 0,-1 0-1 0 0,0 0 0 0 0,0-1 1 0 0,1 1-1 0 0,-1 0 1 0 0,0 0-1 0 0,1 0 0 0 0,-1 0 1 0 0,0-1-1 0 0,1 1 1 0 0,-1 0-1 0 0,0 0 0 0 0,1 0 1 0 0,-1 0-1 0 0,1 0 0 0 0,-1 0 1 0 0,0 0-1 0 0,1 0 1 0 0,-1 0-1 0 0,0 0 0 0 0,1 0 1 0 0,-1 0-1 0 0,1 0 1 0 0,-1 0-1 0 0,0 0 0 0 0,1 0 1 0 0,-1 0-1 0 0,0 1 1 0 0,1-1-1 0 0,16 13 154 0 0,6 5-127 0 0,-17-14 20 0 0,0 1 0 0 0,0 0 0 0 0,-1 0 0 0 0,1 0 0 0 0,-1 0 0 0 0,-1 1 0 0 0,1 0 0 0 0,-1 0 0 0 0,4 7 0 0 0,-2-1 0 0 0,-1-1 0 0 0,0 1 0 0 0,-1 0 0 0 0,4 19 0 0 0,49 243 0 0 0,-54-256-25 0 0,1-1-1 0 0,13 33 0 0 0,-14-44 106 0 0,-1-1-1 0 0,1 0 1 0 0,0 1-1 0 0,0-1 0 0 0,1 0 1 0 0,-1 0-1 0 0,1-1 1 0 0,0 1-1 0 0,0-1 0 0 0,1 0 1 0 0,9 7-1 0 0,-12-10 3 0 0,1 0 0 0 0,-1 0 0 0 0,0-1 0 0 0,0 1 0 0 0,1-1 0 0 0,-1 0 1 0 0,0 1-1 0 0,1-1 0 0 0,-1 0 0 0 0,0 0 0 0 0,4-1 0 0 0,4 0 49 0 0,-5 1-1013 0 0,1-1-1 0 0,0 0 1 0 0,-1 0-1 0 0,1-1 0 0 0,-1 0 1 0 0,1 0-1 0 0,-1 0 1 0 0,0 0-1 0 0,1-1 1 0 0,6-5-1 0 0,-10 7-1161 0 0,-2 1-4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15663 0 0,'0'0'719'0'0,"0"0"-20"0"0,0 11 35 0 0,0-5-368 0 0,0 1-1 0 0,0 0 1 0 0,1 0 0 0 0,0 0-1 0 0,0 0 1 0 0,0-1-1 0 0,1 1 1 0 0,0 0 0 0 0,5 9-1 0 0,-6-15-342 0 0,-1 0 0 0 0,1 0-1 0 0,0 0 1 0 0,0 0 0 0 0,0 0 0 0 0,0 0-1 0 0,1 0 1 0 0,-1 0 0 0 0,0-1 0 0 0,0 1 0 0 0,0 0-1 0 0,1-1 1 0 0,-1 1 0 0 0,0-1 0 0 0,1 0-1 0 0,-1 1 1 0 0,0-1 0 0 0,1 0 0 0 0,-1 0-1 0 0,0 1 1 0 0,1-1 0 0 0,-1 0 0 0 0,1-1-1 0 0,-1 1 1 0 0,0 0 0 0 0,1 0 0 0 0,-1-1-1 0 0,0 1 1 0 0,1 0 0 0 0,0-1 0 0 0,6-2 264 0 0,0-1 1 0 0,-1 1 0 0 0,13-9-1 0 0,-17 10-260 0 0,25-17-50 0 0,-1-1 1 0 0,26-27-1 0 0,14-10-2432 0 0,-36 33-117 0 0,-5 1-4248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82 560 8287 0 0,'0'0'382'0'0,"2"0"-8"0"0,6-1-102 0 0,-5 0 463 0 0,-3 1 234 0 0,0 0 45 0 0,0 0 8 0 0,0 0 2 0 0,0 0 0 0 0,0 0 0 0 0,0 0-69 0 0,-34-12 1386 0 0,30 11-2224 0 0,0 1 0 0 0,1-1 0 0 0,-1 0 0 0 0,1 0 0 0 0,-1 0 0 0 0,1-1 0 0 0,-1 1 0 0 0,1-1 0 0 0,-5-3 0 0 0,6 4-65 0 0,1-1-1 0 0,-1 1 1 0 0,1-1 0 0 0,-1 0-1 0 0,1 0 1 0 0,-1 0 0 0 0,1 0-1 0 0,0 0 1 0 0,0 0 0 0 0,0-1-1 0 0,0 1 1 0 0,1 0 0 0 0,-1 0-1 0 0,0-1 1 0 0,1 1 0 0 0,-1-3-1 0 0,0-5 163 0 0,1 0 0 0 0,0 0 0 0 0,0 0 0 0 0,1 0 0 0 0,0 0 0 0 0,3-11 0 0 0,20-58 458 0 0,-15 50-794 0 0,3-8 56 0 0,2 1 1 0 0,22-42-1 0 0,-27 61-190 0 0,1 0-1 0 0,1 1 1 0 0,0 1-1 0 0,1 0 1 0 0,0 0 0 0 0,22-18-1 0 0,-31 30 257 0 0,-1 1 0 0 0,1-1 0 0 0,0 1 0 0 0,1 0 0 0 0,-1 0 0 0 0,0 0 0 0 0,1 0 0 0 0,-1 1 0 0 0,1 0 0 0 0,-1-1 0 0 0,1 1 0 0 0,0 0 0 0 0,-1 1 0 0 0,8-1 0 0 0,-9 1 0 0 0,0 0 0 0 0,1 0 0 0 0,-1 0 0 0 0,1 1 0 0 0,-1-1 0 0 0,1 1 0 0 0,-1 0 0 0 0,0-1 0 0 0,1 1 0 0 0,-1 0 0 0 0,0 1 0 0 0,0-1 0 0 0,4 2 0 0 0,2 3 0 0 0,8 2 0 0 0,-1 1 0 0 0,-1 1 0 0 0,1 0 0 0 0,12 12 0 0 0,-20-16 0 0 0,-1 1 0 0 0,-1-1 0 0 0,1 1 0 0 0,-1 0 0 0 0,0 0 0 0 0,-1 1 0 0 0,1-1 0 0 0,-2 1 0 0 0,1 0 0 0 0,2 10 0 0 0,5 23 0 0 0,-3 1 0 0 0,6 81 0 0 0,1 8 0 0 0,-11-83 5 0 0,-4-32-31 0 0,1 0 1 0 0,4 20-1 0 0,-4-35-58 0 0,0-1 0 0 0,-1 1 0 0 0,1-1 0 0 0,-1 1 0 0 0,1-1 0 0 0,0 1-1 0 0,-1-1 1 0 0,1 1 0 0 0,0-1 0 0 0,0 0 0 0 0,-1 1 0 0 0,1-1 0 0 0,0 0 0 0 0,0 0 0 0 0,0 1 0 0 0,-1-1-1 0 0,1 0 1 0 0,0 0 0 0 0,0 0 0 0 0,0 0 0 0 0,0 0 0 0 0,-1 0 0 0 0,1 0 0 0 0,0 0 0 0 0,1-1 0 0 0,12-2-4686 0 0,1-4-1474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13823 0 0,'0'0'315'0'0,"0"0"45"0"0,0 0 21 0 0,2-1-49 0 0,-2 1-321 0 0,0 0 0 0 0,1 0 0 0 0,-1-1 0 0 0,0 1 0 0 0,1 0 0 0 0,-1 0 0 0 0,0 0 0 0 0,1-1-1 0 0,-1 1 1 0 0,0 0 0 0 0,1 0 0 0 0,-1 0 0 0 0,1 0 0 0 0,-1 0 0 0 0,0 0 0 0 0,1 0 0 0 0,-1 0 0 0 0,1 0-1 0 0,-1 0 1 0 0,1 0 0 0 0,-1 0 0 0 0,0 0 0 0 0,1 0 0 0 0,-1 0 0 0 0,0 0 0 0 0,1 1 0 0 0,-1-1 0 0 0,1 0 0 0 0,-1 0-1 0 0,0 0 1 0 0,1 1 0 0 0,-1-1 0 0 0,0 0 0 0 0,1 0 0 0 0,-1 1 0 0 0,0-1 0 0 0,0 0 0 0 0,1 1 0 0 0,-1-1 0 0 0,0 0-1 0 0,0 1 1 0 0,0-1 0 0 0,1 0 0 0 0,-1 1 0 0 0,0-1 0 0 0,0 1 0 0 0,0-1 36 0 0,2 3 94 0 0,0 0-1 0 0,0 0 0 0 0,-1 0 1 0 0,0 0-1 0 0,1 0 1 0 0,-1 1-1 0 0,-1-1 0 0 0,1 0 1 0 0,0 1-1 0 0,0 6 0 0 0,-3 36 838 0 0,0-20-456 0 0,1 336 2162 0 0,2-190-2776 0 0,-1-170-245 0 0,0-2-138 0 0,0 0-33 0 0,0 0-140 0 0,12-3-2045 0 0,3-6 1169 0 0,0-6-11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8287 0 0,'0'0'382'0'0,"0"0"-8"0"0,0 0-102 0 0,0 0 463 0 0,0 0 234 0 0,0 0 45 0 0,0 0-61 0 0,0 0-288 0 0,0 0-121 0 0,0 0-28 0 0,0 0-4 0 0,0 0 0 0 0,1-1 0 0 0,24-28 1329 0 0,-21 23-1674 0 0,1-1 0 0 0,0 2 0 0 0,0-1 0 0 0,0 0 0 0 0,1 1-1 0 0,0 0 1 0 0,10-7 0 0 0,2 3-177 0 0,0 0 1 0 0,0 2-1 0 0,29-9 0 0 0,-35 12 79 0 0,1 1 0 0 0,0 1 0 0 0,0 0 0 0 0,0 1-1 0 0,0 1 1 0 0,18 1 0 0 0,-10 1 439 0 0,1 1 0 0 0,40 12 1 0 0,-56-13-504 0 0,1 1 1 0 0,0-1 0 0 0,-1 1 0 0 0,0 0-1 0 0,0 1 1 0 0,0 0 0 0 0,0 0 0 0 0,0 0-1 0 0,-1 0 1 0 0,1 1 0 0 0,-1 0 0 0 0,0 0-1 0 0,4 6 1 0 0,-4 0-6 0 0,-3-1 0 0 0,-2 6 0 0 0,-4-12 0 0 0,3-3 0 0 0,-2 3 0 0 0,1-1 0 0 0,-1 1 0 0 0,0-1 0 0 0,0 0 0 0 0,0 0 0 0 0,-1 0 0 0 0,1-1 0 0 0,-6 4 0 0 0,-33 15 0 0 0,17-10 0 0 0,-153 72 0 0 0,155-71 0 0 0,-30 22 0 0 0,28-18 0 0 0,42-23 0 0 0,-8 4 0 0 0,0-1 0 0 0,-1 1 0 0 0,1-1 0 0 0,12-9 0 0 0,-12 6 0 0 0,0 0 0 0 0,1 0 0 0 0,19-10 0 0 0,-25 16 0 0 0,-1-1 0 0 0,1 1 0 0 0,-1 0 0 0 0,1 0 0 0 0,0 0 0 0 0,-1 0 0 0 0,1 1 0 0 0,0-1 0 0 0,-1 1 0 0 0,1 0 0 0 0,0 0 0 0 0,0 1 0 0 0,-1-1 0 0 0,1 1 0 0 0,0 0 0 0 0,4 1 0 0 0,4 3 0 0 0,-1 1 0 0 0,0 0 0 0 0,0 1 0 0 0,0 0 0 0 0,-1 0 0 0 0,0 1 0 0 0,0 1 0 0 0,-1-1 0 0 0,0 2 0 0 0,0-1 0 0 0,10 17 0 0 0,8 18 0 0 0,-26-42 0 0 0,0-1 0 0 0,0 1 0 0 0,0-1 0 0 0,0 1 0 0 0,0-1 0 0 0,0 1 0 0 0,0 0 0 0 0,0-1 0 0 0,-1 1 0 0 0,1 0 0 0 0,-1 0 0 0 0,1 2 0 0 0,0 2 0 0 0,0-4 0 0 0,0 0 0 0 0,0 1 0 0 0,-1-1 0 0 0,1 0 0 0 0,-1 0 0 0 0,1 0 0 0 0,-1 0 0 0 0,0 1 0 0 0,0-1 0 0 0,0 0 0 0 0,0 0 0 0 0,-1 1 0 0 0,1-1 0 0 0,0 0 0 0 0,-1 0 0 0 0,0 0 0 0 0,1 0 0 0 0,-1 0 0 0 0,0 0 0 0 0,0 0 0 0 0,0 0 0 0 0,0 0 0 0 0,-1 0 0 0 0,1 0 0 0 0,0-1 0 0 0,-1 1 0 0 0,1 0 0 0 0,-1-1 0 0 0,-2 2 0 0 0,-3 2 0 0 0,0 0 0 0 0,-1 0 0 0 0,0 0 0 0 0,0-1 0 0 0,0-1 0 0 0,-1 0 0 0 0,1 0 0 0 0,-1 0 0 0 0,-14 2 0 0 0,-18 6 0 0 0,6-2 0 0 0,0-1 0 0 0,0-2 0 0 0,-58 2 0 0 0,52-4 0 0 0,8-4 0 0 0,33 0 0 0 0,0 0 0 0 0,0 0 0 0 0,0 0 0 0 0,0 0 0 0 0,0 0-1 0 0,0 0 1 0 0,0 0 0 0 0,0 0 0 0 0,0 0 0 0 0,0 0 0 0 0,0 0 0 0 0,0 0-1 0 0,0 0 1 0 0,0 0 0 0 0,0 0 0 0 0,0 0 0 0 0,0 0 0 0 0,0 0 0 0 0,0 0 0 0 0,0 0-1 0 0,0 0 1 0 0,0 0 0 0 0,0-1 0 0 0,0 1 0 0 0,0 0 0 0 0,0 0 0 0 0,0 0 0 0 0,0 0-1 0 0,0 0 1 0 0,0 0 0 0 0,0 0 0 0 0,0 0 0 0 0,0 0 0 0 0,0 0 0 0 0,0 0 0 0 0,0 0-1 0 0,0 0 1 0 0,0 0 0 0 0,0 0 0 0 0,0 0 0 0 0,0 0 0 0 0,0 0 0 0 0,0 0 0 0 0,-1 0-1 0 0,10-5 14 0 0,13-5-118 0 0,-21 10 70 0 0,81-33-3717 0 0,-47 20-2731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0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6447 0 0,'0'0'298'0'0,"0"0"-10"0"0,-1 2-50 0 0,-2 0-104 0 0,1 1 361 0 0,0-1 0 0 0,0 0 0 0 0,0 0 0 0 0,0 1 0 0 0,0-1 0 0 0,-1 4 0 0 0,-5 12-216 0 0,8-12-216 0 0,0 0-68 0 0,-1 31 378 0 0,1 0 1 0 0,2 0-1 0 0,7 42 0 0 0,1 23 206 0 0,-6 32-579 0 0,-1 54 0 0 0,-3-173 0 0 0,-1 1-201 0 0,0-15-46 0 0,1 1 0 0 0,-1 0 0 0 0,1 0 0 0 0,-1 0 0 0 0,1-1-1 0 0,-1 1 1 0 0,0 0 0 0 0,0-1 0 0 0,0 1 0 0 0,0-1 0 0 0,0 1 0 0 0,-1 1 0 0 0,-1 0-542 0 0,2-1-745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13823 0 0,'0'0'315'0'0,"0"0"45"0"0,0 0 21 0 0,0 3-49 0 0,-1 2-330 0 0,1 1-1 0 0,0 0 0 0 0,0-1 0 0 0,1 1 1 0 0,-1 0-1 0 0,1-1 0 0 0,1 1 1 0 0,-1-1-1 0 0,1 1 0 0 0,0-1 1 0 0,5 10-1 0 0,-2-6 39 0 0,0-1 0 0 0,1 0 0 0 0,0-1 1 0 0,0 0-1 0 0,0 0 0 0 0,13 11 0 0 0,-3-6 203 0 0,1 0 0 0 0,1-1 1 0 0,-1-1-1 0 0,2 0 0 0 0,-1-1 0 0 0,24 7 0 0 0,5-3-164 0 0,0-2 1 0 0,53 6-1 0 0,17 3 470 0 0,-91-14-106 0 0,-1 1 1 0 0,38 15-1 0 0,-58-20-338 0 0,0 1 1 0 0,0-1-1 0 0,0 1 0 0 0,-1 0 0 0 0,1 0 0 0 0,0 1 1 0 0,-1-1-1 0 0,0 1 0 0 0,0 0 0 0 0,0 0 0 0 0,3 5 1 0 0,-5-5-45 0 0,0 0 1 0 0,0 0 0 0 0,0 0 0 0 0,0 0 0 0 0,0 1 0 0 0,-1-1-1 0 0,0 1 1 0 0,0-1 0 0 0,0 0 0 0 0,-1 1 0 0 0,0-1 0 0 0,1 1-1 0 0,-2 8 1 0 0,-1-1-60 0 0,0-1-1 0 0,0 0 1 0 0,-1 1-1 0 0,-1-2 0 0 0,0 1 1 0 0,0 0-1 0 0,-1-1 1 0 0,-10 16-1 0 0,-7 7 16 0 0,-30 34 0 0 0,33-43 24 0 0,-22 21 641 0 0,-1-3 1 0 0,-68 54-1 0 0,93-81-753 0 0,9-9-104 0 0,1 1 0 0 0,-1 1-1 0 0,-8 11 1 0 0,14-16-955 0 0,-1 1 0 0 0,1 0 0 0 0,0 0 0 0 0,0 0 0 0 0,0 0 1 0 0,-1 5-1 0 0,1 0-5308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4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52 360 10135 0 0,'-3'1'231'0'0,"-4"2"-74"0"0,4-2-66 0 0,-1 0-1 0 0,0 1 0 0 0,0-1 1 0 0,0-1-1 0 0,1 1 1 0 0,-1 0-1 0 0,0-1 0 0 0,-6 0 1 0 0,8 0 655 0 0,4 0 232 0 0,65-12 1917 0 0,133-19-556 0 0,356-52 1245 0 0,-179 35-2011 0 0,-147 21-1506 0 0,34-1-74 0 0,-31 5 86 0 0,105-26 1335 0 0,-145 19-852 0 0,142-9-626 0 0,-330 39-83 0 0,1 0 1 0 0,-1 0-1 0 0,1 0 0 0 0,-1 0 1 0 0,1 1-1 0 0,-1 0 0 0 0,0 0 1 0 0,9 4-1 0 0,-13-5 102 0 0,-1 1-1 0 0,0 0 0 0 0,0-1 1 0 0,0 1-1 0 0,0 0 1 0 0,0-1-1 0 0,-1 1 1 0 0,1-1-1 0 0,0 1 0 0 0,0 0 1 0 0,0-1-1 0 0,-1 1 1 0 0,1 0-1 0 0,0-1 0 0 0,0 1 1 0 0,-1-1-1 0 0,1 1 1 0 0,-1-1-1 0 0,1 1 1 0 0,0-1-1 0 0,-1 1 0 0 0,0-1 25 0 0,-4 6-148 0 0,0 0 0 0 0,0 0 0 0 0,-1-1 0 0 0,0 0 0 0 0,0-1 0 0 0,-8 5 0 0 0,-43 23-1620 0 0,51-29 1448 0 0,-114 48-3266 0 0,105-46 3230 0 0,-60 22-1670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0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15663 0 0,'0'0'356'0'0,"-1"3"50"0"0,-4 24-46 0 0,2 0 0 0 0,-1 40 1 0 0,1-9 439 0 0,2-27-676 0 0,1 0 0 0 0,2 0 0 0 0,1 0 0 0 0,1 0 1 0 0,2 0-1 0 0,1-1 0 0 0,2 0 0 0 0,14 35 0 0 0,-16-45-124 0 0,7 38 0 0 0,-12-43-64 0 0,-2-14 31 0 0,0-1 0 0 0,0 1 1 0 0,0-1-1 0 0,-1 1 0 0 0,1-1 0 0 0,0 1 0 0 0,0-1 0 0 0,0 1 0 0 0,-1-1 1 0 0,1 1-1 0 0,0-1 0 0 0,-1 0 0 0 0,1 1 0 0 0,0-1 0 0 0,-1 0 0 0 0,1 1 1 0 0,0-1-1 0 0,-1 0 0 0 0,1 1 0 0 0,-1-1 0 0 0,1 0 0 0 0,-1 0 0 0 0,1 0 1 0 0,0 1-1 0 0,-1-1 0 0 0,0 0 0 0 0,0 0-38 0 0,-1 0 1 0 0,1 0-1 0 0,0 0 0 0 0,0 0 0 0 0,-1 0 1 0 0,1 0-1 0 0,0 0 0 0 0,0-1 0 0 0,-1 1 1 0 0,-1-1-1 0 0,1 0-119 0 0,0 0 0 0 0,-1 0 0 0 0,1 0 0 0 0,0 0 0 0 0,0-1 0 0 0,0 1 0 0 0,0-1-1 0 0,0 1 1 0 0,0-1 0 0 0,-3-3 0 0 0,-4-11-1648 0 0,2 3-3280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0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 13823 0 0,'0'0'315'0'0,"0"0"45"0"0,0-1 21 0 0,26-48 75 0 0,8 2-281 0 0,92-115 2074 0 0,-108 143-1971 0 0,0 0-1 0 0,2 1 0 0 0,0 1 1 0 0,0 1-1 0 0,41-23 0 0 0,-46 30-277 0 0,0 2 0 0 0,0 0 0 0 0,1 0 0 0 0,31-7 0 0 0,-41 12 0 0 0,1 1 0 0 0,0 1 0 0 0,0-1 0 0 0,-1 1 0 0 0,1 0 0 0 0,0 1 0 0 0,-1-1 0 0 0,1 1 0 0 0,0 1 0 0 0,-1-1 0 0 0,1 1 0 0 0,-1 0 0 0 0,0 1 0 0 0,1-1 0 0 0,6 5 0 0 0,-5-1 79 0 0,0-1 0 0 0,0 1-1 0 0,-1 1 1 0 0,0 0 0 0 0,0 0-1 0 0,0 0 1 0 0,-1 0 0 0 0,0 1 0 0 0,-1 0-1 0 0,1 1 1 0 0,-2-1 0 0 0,1 1-1 0 0,-1 0 1 0 0,0 0 0 0 0,-1 0-1 0 0,0 1 1 0 0,2 11 0 0 0,-4-12-48 0 0,1 0 1 0 0,-1 0 0 0 0,-1-1-1 0 0,0 1 1 0 0,0 0-1 0 0,0 0 1 0 0,-1 0-1 0 0,-1 0 1 0 0,0-1 0 0 0,0 1-1 0 0,0 0 1 0 0,-1-1-1 0 0,0 0 1 0 0,-1 0-1 0 0,0 0 1 0 0,0 0-1 0 0,-1 0 1 0 0,0-1 0 0 0,-7 10-1 0 0,-16 11-40 0 0,-1-1 0 0 0,-1-1 0 0 0,-1-2 0 0 0,-2-1-1 0 0,0-1 1 0 0,-60 29 0 0 0,0-9-2335 0 0,91-41 1832 0 0,2-1-1125 0 0,0 0-4502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0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15663 0 0,'0'0'356'0'0,"0"0"50"0"0,0 0 20 0 0,0 0-42 0 0,-1 1-250 0 0,-74 27-120 0 0,40-13 249 0 0,5-2 543 0 0,-43 26 0 0 0,56-28-795 0 0,0 1 1 0 0,1 0 0 0 0,1 1-1 0 0,0 1 1 0 0,1 1-1 0 0,0 0 1 0 0,-12 18-1 0 0,18-21 127 0 0,0 1-1 0 0,1-1 1 0 0,1 1-1 0 0,0 1 1 0 0,0-1 0 0 0,2 1-1 0 0,0 0 1 0 0,0 0-1 0 0,1 0 1 0 0,-1 25-1 0 0,3-28-56 0 0,2-1 0 0 0,-1 1 0 0 0,2 0 0 0 0,-1-1 0 0 0,1 1-1 0 0,1-1 1 0 0,5 15 0 0 0,4 5 487 0 0,18 31 0 0 0,-26-54-303 0 0,6 15 165 0 0,13 43-1 0 0,-4-12-3368 0 0,-17-50 367 0 0,5 3-4248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0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0 711 15663 0 0,'0'0'719'0'0,"0"0"-20"0"0,11 7 35 0 0,-10-6-301 0 0,1 1-1 0 0,0-1 1 0 0,0 1 0 0 0,0-1-1 0 0,0 0 1 0 0,1 0-1 0 0,-1 0 1 0 0,0 0 0 0 0,3 1-1 0 0,-3-2-278 0 0,0 0 0 0 0,0 0-1 0 0,-1 0 1 0 0,1 0 0 0 0,0 0 0 0 0,0-1-1 0 0,-1 1 1 0 0,1-1 0 0 0,0 1-1 0 0,0-1 1 0 0,-1 0 0 0 0,1 1 0 0 0,-1-1-1 0 0,3-2 1 0 0,1 0-88 0 0,-1 0 0 0 0,0 0 0 0 0,0 0 0 0 0,0-1 0 0 0,-1 0 0 0 0,1 0 1 0 0,3-6-1 0 0,21-35 427 0 0,-15 21-395 0 0,4-5-98 0 0,-2-1 0 0 0,-1-1 0 0 0,-1 0 0 0 0,8-34 0 0 0,25-132 0 0 0,-33 103 0 0 0,3-9 0 0 0,-16 100 0 0 0,1-1 0 0 0,0 0 0 0 0,1 1 0 0 0,-1-1 0 0 0,1 1 0 0 0,-1 0 0 0 0,5-6 0 0 0,-6 8-8 0 0,0 1 1 0 0,0-1-1 0 0,1 1 0 0 0,-1 0 1 0 0,0-1-1 0 0,0 1 0 0 0,1 0 1 0 0,-1-1-1 0 0,0 1 0 0 0,1 0 1 0 0,-1 0-1 0 0,0-1 0 0 0,1 1 1 0 0,-1 0-1 0 0,1 0 0 0 0,-1-1 0 0 0,0 1 1 0 0,1 0-1 0 0,-1 0 0 0 0,1 0 1 0 0,-1 0-1 0 0,1 0 0 0 0,-1 0 1 0 0,0 0-1 0 0,1 0 0 0 0,-1 0 1 0 0,1 0-1 0 0,-1 0 0 0 0,1 0 1 0 0,-1 0-1 0 0,1 0 0 0 0,-1 0 1 0 0,0 0-1 0 0,1 0 0 0 0,-1 0 1 0 0,1 1-1 0 0,-1-1 0 0 0,0 0 0 0 0,1 1 1 0 0,0-1-87 0 0,4 2-53 0 0,1 1 0 0 0,-1-1 1 0 0,0 1-1 0 0,0 0 0 0 0,0 1 1 0 0,0-1-1 0 0,-1 1 0 0 0,0 0 0 0 0,1 0 1 0 0,5 8-1 0 0,4 7 168 0 0,16 25 0 0 0,-28-41-40 0 0,18 30 19 0 0,0 2 0 0 0,23 58 0 0 0,2 53 916 0 0,7 18 160 0 0,-46-151-1178 0 0,0-1-1 0 0,0 1 1 0 0,1-1-1 0 0,1-1 1 0 0,0 1-1 0 0,0-1 1 0 0,13 12-1 0 0,-16-18 40 0 0,0 0 0 0 0,1-1-1 0 0,-1 1 1 0 0,1-1 0 0 0,0 0-1 0 0,0-1 1 0 0,0 0 0 0 0,1 0-1 0 0,-1 0 1 0 0,1 0 0 0 0,0-1 0 0 0,0 0-1 0 0,0-1 1 0 0,0 0 0 0 0,0 0-1 0 0,7 0 1 0 0,-4-1-419 0 0,-9-1 32 0 0,0 1 0 0 0,0 0-1 0 0,0-1 1 0 0,0 1 0 0 0,-1-1 0 0 0,1 1-1 0 0,0-1 1 0 0,0 1 0 0 0,-1-1-1 0 0,1 0 1 0 0,0 1 0 0 0,-1-1-1 0 0,1 0 1 0 0,0 0 0 0 0,0-1 0 0 0,6-10-6432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0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128 114 17503 0 0,'-2'0'399'0'0,"-16"-5"193"0"0,-1 1 0 0 0,1 1 1 0 0,-1 0-1 0 0,-24 1 0 0 0,42 1-149 0 0,-5-1-222 0 0,4 1 166 0 0,2-1 313 0 0,1-6 40 0 0,5 5-681 0 0,0-1 1 0 0,0 1-1 0 0,0 0 1 0 0,0 1 0 0 0,0-1-1 0 0,1 1 1 0 0,-1 0-1 0 0,12-1 1 0 0,58-4 1164 0 0,-56 7-936 0 0,2-2-218 0 0,121 0 25 0 0,-74 2-1905 0 0,-52-1 393 0 0,1-1 0 0 0,-1-1 0 0 0,0 0 1 0 0,0-1-1 0 0,0-1 0 0 0,32-14 0 0 0,-30 10-4575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0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0,'1'2'356'0'0,"12"32"158"0"0,1-2 0 0 0,28 47 0 0 0,-30-60-305 0 0,1-1 0 0 0,0-1 0 0 0,1 0 0 0 0,1-1 0 0 0,24 21 0 0 0,5-4 711 0 0,80 46 0 0 0,-81-54 302 0 0,-2 2-1 0 0,51 41 0 0 0,-87-64-1142 0 0,0 1 0 0 0,0 0 0 0 0,-1 0 0 0 0,1 0 0 0 0,-1 0 0 0 0,0 1-1 0 0,-1 0 1 0 0,1 0 0 0 0,-1 0 0 0 0,4 10 0 0 0,-6-11-58 0 0,0-1 0 0 0,-1 0 0 0 0,1 1 0 0 0,-1-1 0 0 0,1 1 0 0 0,-1-1 0 0 0,-1 1 0 0 0,1-1 0 0 0,-1 0 0 0 0,1 1-1 0 0,-1-1 1 0 0,0 1 0 0 0,-1-1 0 0 0,1 0 0 0 0,-1 0 0 0 0,-4 8 0 0 0,-6 8-21 0 0,-2 0 0 0 0,-30 35 0 0 0,33-43-39 0 0,-2 4-393 0 0,-23 31 0 0 0,34-43 353 0 0,-1 0 0 0 0,1 0 1 0 0,0 0-1 0 0,0 1 0 0 0,0-1 0 0 0,0 1 0 0 0,1 0 0 0 0,0-1 0 0 0,0 1 0 0 0,0 0 0 0 0,0 0 0 0 0,1 0 0 0 0,0 7 0 0 0,0-11-124 0 0,1 1 1 0 0,-1 0-1 0 0,0-1 0 0 0,1 1 0 0 0,-1 0 1 0 0,1-1-1 0 0,0 1 0 0 0,0-1 0 0 0,-1 1 1 0 0,1-1-1 0 0,0 1 0 0 0,0-1 0 0 0,0 1 1 0 0,0-1-1 0 0,1 0 0 0 0,0 1 0 0 0,0 0-422 0 0,-1-1 0 0 0,1 0 1 0 0,-1-1-1 0 0,1 1 0 0 0,0 0 0 0 0,-1 0 0 0 0,1-1 0 0 0,0 1 0 0 0,3 0 0 0 0,12 1-5367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11975 0 0,'0'0'547'0'0,"0"0"-11"0"0,-1 1-344 0 0,-4 5 59 0 0,0-1 0 0 0,0 1 1 0 0,1 1-1 0 0,0-1 0 0 0,0 1 0 0 0,1-1 1 0 0,-1 1-1 0 0,1 0 0 0 0,1 0 0 0 0,0 1 1 0 0,0-1-1 0 0,0 0 0 0 0,-1 14 0 0 0,2-2-46 0 0,2-1-1 0 0,0 1 0 0 0,0-1 0 0 0,2 1 1 0 0,0-1-1 0 0,2 0 0 0 0,0 0 1 0 0,0 0-1 0 0,2 0 0 0 0,0-1 1 0 0,1 0-1 0 0,12 18 0 0 0,-11-24-204 0 0,1-3-861 0 0,3-7-3622 0 0,1-2-1565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0,'0'0'304'0'0,"0"0"64"0"0,0 0 16 0 0,0 0 0 0 0,0 0-312 0 0,0 0-72 0 0,0 0 0 0 0,0 0 0 0 0,0 0 0 0 0,11 2 0 0 0,0 1 0 0 0,3 3 0 0 0,0-1-1216 0 0,4 2-256 0 0,19 7-48 0 0,-5-3-16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0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25 274 10135 0 0,'0'0'231'0'0,"-1"-1"29"0"0,-21-23 383 0 0,21 23-250 0 0,1 1 106 0 0,0 0 11 0 0,0 0 2 0 0,0 0 0 0 0,0 0 0 0 0,0 0 0 0 0,0 0-69 0 0,1 0-430 0 0,0 0 0 0 0,0 1 0 0 0,0-1 0 0 0,0 0 0 0 0,0 1-1 0 0,0-1 1 0 0,0 1 0 0 0,0-1 0 0 0,0 1 0 0 0,0 0 0 0 0,-1-1 0 0 0,2 2 0 0 0,2 1-16 0 0,25 13 3 0 0,1-1 0 0 0,40 14 0 0 0,-49-23-4 0 0,0 0-1 0 0,0-1 1 0 0,34 3-1 0 0,67-3 95 0 0,-74-6 171 0 0,0-2-1 0 0,0-3 1 0 0,73-17-1 0 0,-61 6 52 0 0,0-2-1 0 0,72-34 0 0 0,-9-5-311 0 0,226-91 0 0 0,-337 144-451 0 0,0 2-1 0 0,1 0 1 0 0,-1 0-1 0 0,1 1 1 0 0,0 1-1 0 0,0 0 1 0 0,16 1-1 0 0,-26 0-4664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15663 0 0,'1'138'2643'0'0,"0"-135"-2474"0"0,-1 10 2731 0 0,28-154-590 0 0,-22 119-2343 0 0,1-1 0 0 0,0 1 0 0 0,2 0-1 0 0,13-23 1 0 0,-16 36-62 0 0,-1 0 0 0 0,1 1-1 0 0,0 0 1 0 0,1 1 0 0 0,0-1-1 0 0,0 1 1 0 0,0 1 0 0 0,1-1 0 0 0,0 1-1 0 0,11-6 1 0 0,-13 9 36 0 0,0 0 0 0 0,0 0 0 0 0,0 1 0 0 0,0-1 0 0 0,1 1 0 0 0,0 1 0 0 0,-1-1 0 0 0,1 1 0 0 0,0 1 0 0 0,-1-1 0 0 0,1 1 0 0 0,0 0 0 0 0,0 0 0 0 0,-1 1 0 0 0,13 3 0 0 0,-8-2 59 0 0,0 2 0 0 0,-1-1 0 0 0,0 1 0 0 0,0 1 0 0 0,0 0 0 0 0,15 10 0 0 0,-21-12 0 0 0,0 0 0 0 0,0 1 0 0 0,0-1 0 0 0,0 1 0 0 0,-1 0 0 0 0,0 0 0 0 0,0 1 0 0 0,0-1 0 0 0,0 1 0 0 0,-1-1 0 0 0,1 1 0 0 0,-1 0 0 0 0,0 0 0 0 0,-1 0 0 0 0,1 0 0 0 0,0 5 0 0 0,14 150 94 0 0,-6-41-1148 0 0,-7-106-3932 0 0,2-2-1708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160 495 15663 0 0,'0'0'356'0'0,"0"0"50"0"0,0 0 20 0 0,0 0-42 0 0,1 2-250 0 0,10 7 965 0 0,-8-8 1179 0 0,-10-6-1553 0 0,-22-13-725 0 0,21 13 0 0 0,0 0 0 0 0,1 0 0 0 0,-15-13 0 0 0,12 7 0 0 0,0 0 0 0 0,1-1 0 0 0,0-1 0 0 0,0 1 0 0 0,2-1 0 0 0,-1 0 0 0 0,-5-17 0 0 0,9 18 0 0 0,0-1 0 0 0,1 1 0 0 0,0-1 0 0 0,1 1 0 0 0,1-1 0 0 0,0 0 0 0 0,0 0 0 0 0,3-23 0 0 0,0 23-22 0 0,0-1 0 0 0,1 0 1 0 0,1 1-1 0 0,8-23 0 0 0,-8 27-193 0 0,1 0 1 0 0,-1 1-1 0 0,1-1 0 0 0,0 1 1 0 0,1 0-1 0 0,0 0 0 0 0,11-10 1 0 0,-14 14 206 0 0,1 1 0 0 0,0 0 0 0 0,0 0 0 0 0,1 1 0 0 0,-1-1 0 0 0,0 1 0 0 0,1 0 0 0 0,0 0 0 0 0,-1 0 0 0 0,1 1 0 0 0,0-1 0 0 0,6 0 0 0 0,-3 2-11 0 0,0-1-1 0 0,0 1 1 0 0,0 0 0 0 0,-1 1 0 0 0,1 0 0 0 0,0 0 0 0 0,8 3 0 0 0,7 4 261 0 0,0 1 0 0 0,0 1-1 0 0,41 24 1 0 0,-39-19 408 0 0,-4-4-495 0 0,-1 1 1 0 0,28 23-1 0 0,-44-32-155 0 0,-1 0 0 0 0,0 0 0 0 0,0 0 0 0 0,0 1 0 0 0,0-1 0 0 0,-1 1 0 0 0,0 0 0 0 0,1-1 0 0 0,-1 1 0 0 0,-1 0 0 0 0,1 0 0 0 0,0 1 0 0 0,-1-1 0 0 0,0 0 0 0 0,0 0 0 0 0,0 1 0 0 0,-1-1 0 0 0,1 1 0 0 0,-1-1 0 0 0,-1 9 0 0 0,0-7 0 0 0,0 1 0 0 0,-1 0 0 0 0,0 0 0 0 0,-1 0 0 0 0,1-1 0 0 0,-1 0 0 0 0,0 1 0 0 0,-1-1 0 0 0,1 0 0 0 0,-1 0 0 0 0,-1-1 0 0 0,-6 8 0 0 0,-183 172 0 0 0,188-180 0 0 0,-1 0 0 0 0,1 0 0 0 0,-1-1 0 0 0,0 0 0 0 0,0 0 0 0 0,0 0 0 0 0,-1-1 0 0 0,-8 2 0 0 0,8-6 0 0 0,7 1-15 0 0,0-1 1 0 0,0 0-1 0 0,1 0 0 0 0,-1 0 1 0 0,0 0-1 0 0,1 0 0 0 0,-1 0 1 0 0,1 0-1 0 0,-1 0 0 0 0,1 0 0 0 0,-1 0 1 0 0,1-1-1 0 0,0 1 0 0 0,0 0 1 0 0,-1 0-1 0 0,1 0 0 0 0,0 0 0 0 0,0-1 1 0 0,0 0-1 0 0,3-28-1173 0 0,-3 25 888 0 0,4-22-1803 0 0,1-4-4380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13823 0 0,'0'0'315'0'0,"0"0"45"0"0,0 3 21 0 0,-3 34 91 0 0,1 1 0 0 0,2 1 0 0 0,10 72 0 0 0,-2-60-177 0 0,-3-1 0 0 0,-3 0 1 0 0,-1 1-1 0 0,-3 0 0 0 0,-1-1 0 0 0,-3 0 0 0 0,-3 0 0 0 0,-16 59 0 0 0,23-105-336 0 0,-65 213 1245 0 0,59-189-1905 0 0,6-18 474 0 0,-1 0-1 0 0,-5 14 0 0 0,7-23-1209 0 0,1-1-491 0 0,0 0-96 0 0,0 0-22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1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83 13823 0 0,'0'0'315'0'0,"0"0"45"0"0,0 0 21 0 0,1 2-49 0 0,3 2-144 0 0,0 0-1 0 0,0-1 1 0 0,1 1-1 0 0,-1-1 0 0 0,1 0 1 0 0,0 0-1 0 0,0 0 1 0 0,0-1-1 0 0,0 0 0 0 0,0 0 1 0 0,0 0-1 0 0,1-1 1 0 0,-1 1-1 0 0,1-1 1 0 0,-1 0-1 0 0,1-1 0 0 0,0 0 1 0 0,-1 0-1 0 0,8 0 1 0 0,9-2 669 0 0,-1-1 1 0 0,0-1 0 0 0,37-12 0 0 0,-48 13-630 0 0,0 0-1 0 0,-1-1 0 0 0,1 0 1 0 0,14-9-1 0 0,-20 10-232 0 0,0 0-1 0 0,-1 1 0 0 0,1-2 1 0 0,-1 1-1 0 0,1 0 0 0 0,-1-1 1 0 0,-1 0-1 0 0,1 1 1 0 0,0-1-1 0 0,-1 0 0 0 0,0 0 1 0 0,3-6-1 0 0,-5 9-331 0 0,-10-7-537 0 0,9 8 765 0 0,-4-2 28 0 0,1 0 0 0 0,-1 0 0 0 0,0 0 1 0 0,0 1-1 0 0,1 0 0 0 0,-1 0 0 0 0,0 0 0 0 0,0 1 0 0 0,0-1 0 0 0,0 1 0 0 0,0 0 1 0 0,0 1-1 0 0,0-1 0 0 0,0 1 0 0 0,0 0 0 0 0,0 1 0 0 0,-8 2 0 0 0,-3 2-219 0 0,0 1 0 0 0,1 1 0 0 0,-26 17 0 0 0,24-13 466 0 0,0 0 0 0 0,1 2 0 0 0,1 0 0 0 0,0 0 0 0 0,0 2 1 0 0,2 0-1 0 0,0 0 0 0 0,1 1 0 0 0,1 1 0 0 0,-14 27 0 0 0,23-42-150 0 0,1 0 1 0 0,0 1-1 0 0,-1-1 1 0 0,1 0-1 0 0,0 1 0 0 0,1-1 1 0 0,-1 1-1 0 0,1-1 1 0 0,-1 1-1 0 0,1-1 1 0 0,0 1-1 0 0,0-1 0 0 0,1 1 1 0 0,-1-1-1 0 0,2 5 1 0 0,-1-5-63 0 0,0-1 0 0 0,0 0 1 0 0,0 0-1 0 0,1 0 1 0 0,-1 0-1 0 0,1 0 0 0 0,-1 0 1 0 0,1 0-1 0 0,0-1 0 0 0,0 1 1 0 0,0 0-1 0 0,0-1 0 0 0,0 0 1 0 0,0 1-1 0 0,0-1 1 0 0,0 0-1 0 0,1 0 0 0 0,-1 0 1 0 0,0 0-1 0 0,1-1 0 0 0,-1 1 1 0 0,4 0-1 0 0,19 2-4908 0 0,4-2-1732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169 269 13823 0 0,'0'0'315'0'0,"0"0"45"0"0,2 1 21 0 0,4 2-284 0 0,1 0 0 0 0,-1 1 1 0 0,0 0-1 0 0,0 0 0 0 0,-1 1 0 0 0,1-1 0 0 0,-1 1 0 0 0,0 0 0 0 0,0 1 0 0 0,-1-1 0 0 0,1 1 1 0 0,-1 0-1 0 0,-1 0 0 0 0,1 0 0 0 0,-1 1 0 0 0,0-1 0 0 0,0 1 0 0 0,-1 0 0 0 0,0 0 0 0 0,0-1 1 0 0,-1 2-1 0 0,1-1 0 0 0,-1 12 0 0 0,1 41 282 0 0,-4-1 1 0 0,-1 0-1 0 0,-4 0 1 0 0,-2-1-1 0 0,-2 1 0 0 0,-27 79 1 0 0,-22 27 1225 0 0,58-159-1605 0 0,1 0 0 0 0,-1 0 0 0 0,0 11 0 0 0,2-16 0 0 0,0 0-1 0 0,0 0 1 0 0,0 1 0 0 0,0-1-1 0 0,0 0 1 0 0,0 0-1 0 0,0 0 1 0 0,0 0 0 0 0,0 1-1 0 0,1-1 1 0 0,0 1-1 0 0,3 1-32 0 0,-3-3 7 0 0,1 1-97 0 0,-1-1 0 0 0,0 1 0 0 0,0-1 0 0 0,1 1 0 0 0,-1-1 0 0 0,1 0 0 0 0,-1 1 0 0 0,0-1 0 0 0,1 0 0 0 0,-1 0 0 0 0,1 0 0 0 0,-1 0 0 0 0,0 0 0 0 0,1 0 0 0 0,-1-1 0 0 0,1 1 0 0 0,-1 0 0 0 0,0-1 1 0 0,1 1-1 0 0,1-2 0 0 0,6-5-6703 0 0</inkml:trace>
  <inkml:trace contextRef="#ctx0" brushRef="#br0" timeOffset="1">1 398 17503 0 0,'2'-13'468'0'0,"-1"0"0"0"0,0 0 0 0 0,-1-22 0 0 0,1 24-413 0 0,0 0-1 0 0,1 0 1 0 0,0 1-1 0 0,1-1 0 0 0,0 0 1 0 0,8-16-1 0 0,-9 22 53 0 0,2-4 31 0 0,1 0 0 0 0,0 0 0 0 0,0 1 0 0 0,1 0 0 0 0,0 0 0 0 0,1 0 0 0 0,-1 1 0 0 0,1 0 0 0 0,1 0 0 0 0,14-10 0 0 0,8-3-92 0 0,51-26 1 0 0,-77 44-50 0 0,15-8 3 0 0,1 0 0 0 0,1 2 0 0 0,0 0 0 0 0,0 1 0 0 0,0 2 0 0 0,1 0 0 0 0,25-2 0 0 0,-38 6 0 0 0,0 0 0 0 0,0 1 0 0 0,0 0 0 0 0,0 1 0 0 0,0 0 0 0 0,0 1 0 0 0,0-1 0 0 0,0 2 0 0 0,0-1 0 0 0,0 1 0 0 0,-1 1 0 0 0,0-1 0 0 0,1 2 0 0 0,-1-1 0 0 0,-1 1 0 0 0,1 0 0 0 0,-1 0 0 0 0,0 1 0 0 0,0 0 0 0 0,6 8 0 0 0,-8-8 0 0 0,0 2 0 0 0,0-1 0 0 0,-1 1 0 0 0,0 0 0 0 0,0 0 0 0 0,-1 0 0 0 0,0 0 0 0 0,-1 0 0 0 0,1 1 0 0 0,-2-1 0 0 0,1 1 0 0 0,-1 0 0 0 0,0-1 0 0 0,-1 1 0 0 0,-1 16 0 0 0,-1-7 0 0 0,0-1 0 0 0,-2 1 0 0 0,0-1 0 0 0,0 0 0 0 0,-2 0 0 0 0,-14 31 0 0 0,12-33 226 0 0,0 0-1 0 0,-1-1 1 0 0,-1 0-1 0 0,0-1 1 0 0,-1 0-1 0 0,0-1 1 0 0,-15 13-1 0 0,18-19-207 0 0,0 1-1 0 0,0-2 1 0 0,0 1-1 0 0,-1-1 0 0 0,0 0 1 0 0,0-1-1 0 0,0 0 1 0 0,0-1-1 0 0,-1 1 1 0 0,1-2-1 0 0,-1 0 0 0 0,0 0 1 0 0,-13 1-1 0 0,14-2-484 0 0,1-1 0 0 0,-1 0 0 0 0,0-1 0 0 0,0 1 0 0 0,0-2 0 0 0,1 1 0 0 0,-1-1 1 0 0,-9-4-1 0 0,0-2-1067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199 209 15663 0 0,'0'0'356'0'0,"0"0"50"0"0,0 0 20 0 0,0 0-42 0 0,1 1-180 0 0,1 2 12 0 0,0 1 0 0 0,1-1-1 0 0,0 0 1 0 0,-1-1-1 0 0,1 1 1 0 0,0 0 0 0 0,0-1-1 0 0,1 0 1 0 0,-1 1 0 0 0,0-1-1 0 0,1-1 1 0 0,-1 1 0 0 0,1 0-1 0 0,0-1 1 0 0,-1 0 0 0 0,1 0-1 0 0,0 0 1 0 0,0 0 0 0 0,0 0-1 0 0,0-1 1 0 0,0 0 0 0 0,5 0-1 0 0,2-1-43 0 0,1-1 0 0 0,-1 0-1 0 0,0-1 1 0 0,0 0 0 0 0,-1-1 0 0 0,19-8 0 0 0,-12 3-193 0 0,1-1 0 0 0,-2 0 1 0 0,17-14-1 0 0,-29 20-39 0 0,1 1 0 0 0,-1-2 0 0 0,0 1-1 0 0,0 0 1 0 0,-1-1 0 0 0,1 0 0 0 0,-1 0 0 0 0,0 0 0 0 0,0 0-1 0 0,-1 0 1 0 0,0-1 0 0 0,0 1 0 0 0,0-1 0 0 0,0 1 0 0 0,-1-1-1 0 0,0 0 1 0 0,0 0 0 0 0,0 0 0 0 0,-1 0 0 0 0,0 1 0 0 0,0-1-1 0 0,-2-11 1 0 0,1 15-19 0 0,0 0-1 0 0,1-1 1 0 0,-1 1-1 0 0,0 0 1 0 0,0 0-1 0 0,-1 0 1 0 0,1 0-1 0 0,0 0 1 0 0,-1 0-1 0 0,1 1 1 0 0,-1-1-1 0 0,0 0 1 0 0,1 1-1 0 0,-1-1 1 0 0,0 1-1 0 0,0 0 1 0 0,0 0-1 0 0,0-1 1 0 0,0 1-1 0 0,0 0 1 0 0,-1 1 0 0 0,1-1-1 0 0,0 0 1 0 0,0 1-1 0 0,-1-1 1 0 0,1 1-1 0 0,-4-1 1 0 0,-3 1-148 0 0,0 0 1 0 0,0 0-1 0 0,0 0 1 0 0,0 1 0 0 0,-16 4-1 0 0,2 2 181 0 0,-1 0-1 0 0,1 2 0 0 0,0 0 1 0 0,1 1-1 0 0,0 2 1 0 0,1 0-1 0 0,0 1 1 0 0,1 2-1 0 0,0 0 0 0 0,-17 17 1 0 0,24-19 302 0 0,0 0 1 0 0,1 0-1 0 0,1 1 1 0 0,1 0 0 0 0,0 1-1 0 0,0 0 1 0 0,2 1-1 0 0,0 0 1 0 0,0 0-1 0 0,2 1 1 0 0,0 0-1 0 0,1 0 1 0 0,1 0 0 0 0,-4 29-1 0 0,8-37-119 0 0,0 0-1 0 0,0 0 1 0 0,1-1-1 0 0,0 1 1 0 0,0 0-1 0 0,1-1 1 0 0,0 1-1 0 0,1-1 0 0 0,0 0 1 0 0,0 1-1 0 0,1-1 1 0 0,6 9-1 0 0,-7-11-302 0 0,1-1-1 0 0,0 1 1 0 0,0-1-1 0 0,1 0 1 0 0,0 0-1 0 0,0 0 1 0 0,0-1 0 0 0,0 0-1 0 0,1 0 1 0 0,-1 0-1 0 0,1 0 1 0 0,0-1-1 0 0,0 0 1 0 0,0-1-1 0 0,1 1 1 0 0,12 2-1 0 0,22 0-1347 0 0,1-8-20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63 417 13823 0 0,'0'0'630'0'0,"-2"2"-13"0"0,-28 24-294 0 0,29-25 53 0 0,1-1 113 0 0,0 0 20 0 0,0 0 71 0 0,0 0 286 0 0,-9-5 1144 0 0,7 3-1848 0 0,0 0 1 0 0,0 0-1 0 0,0 0 0 0 0,1-1 0 0 0,-1 1 1 0 0,1-1-1 0 0,-1 1 0 0 0,1-1 0 0 0,0 1 0 0 0,0-1 1 0 0,0 0-1 0 0,0 0 0 0 0,1 0 0 0 0,-1 1 1 0 0,1-1-1 0 0,-1 0 0 0 0,1 0 0 0 0,0-3 0 0 0,1-8-91 0 0,0-1 0 0 0,3-18 0 0 0,-3 27-70 0 0,2-8-1 0 0,1-1 0 0 0,0 1 0 0 0,1 0 0 0 0,0 0 0 0 0,1 1 0 0 0,9-14 0 0 0,-3 7 0 0 0,0 1 0 0 0,1 1 0 0 0,21-22 0 0 0,-22 28-186 0 0,1 0-1 0 0,0 0 1 0 0,1 1 0 0 0,29-17-1 0 0,-32 22 69 0 0,-1 1 1 0 0,1 0-1 0 0,0 1 0 0 0,0 0 0 0 0,1 0 0 0 0,-1 1 1 0 0,1 1-1 0 0,14-2 0 0 0,-24 4 118 0 0,0 0 0 0 0,0 0 0 0 0,0 0 0 0 0,0 0 0 0 0,0 0 0 0 0,-1 0 0 0 0,1 1 0 0 0,0-1 0 0 0,0 0 0 0 0,0 1 0 0 0,0-1 0 0 0,-1 1 0 0 0,1 0 0 0 0,0 0 0 0 0,-1 0 0 0 0,1 0 0 0 0,-1 0 0 0 0,1 0 0 0 0,-1 0 0 0 0,1 0 0 0 0,-1 1 0 0 0,0-1 0 0 0,2 3 0 0 0,-1-1 0 0 0,-1 0 0 0 0,0 0 0 0 0,0 0 0 0 0,0 0 0 0 0,0 0 0 0 0,0 0 0 0 0,-1 0 0 0 0,1 0 0 0 0,-1 1 0 0 0,0-1 0 0 0,0 0 0 0 0,-1 6 0 0 0,-8 69 991 0 0,-3 69 10 0 0,12-110-1001 0 0,2 0 0 0 0,2 0 0 0 0,13 60 0 0 0,-15-91-175 0 0,0-1 0 0 0,0 1 0 0 0,0-1-1 0 0,7 10 1 0 0,-8-14-1731 0 0,-1-1-5600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353 354 11975 0 0,'0'0'267'0'0,"0"0"42"0"0,0 0 17 0 0,0 0-28 0 0,-1 2-196 0 0,-1 3 226 0 0,0-1 0 0 0,0 1 0 0 0,-1-1 0 0 0,1 0 1 0 0,-1 0-1 0 0,0 0 0 0 0,0 0 0 0 0,-6 6 1 0 0,7-9-162 0 0,0 1 0 0 0,0-1 0 0 0,0 0 0 0 0,-1 1 0 0 0,1-1 1 0 0,0 0-1 0 0,-1-1 0 0 0,1 1 0 0 0,-1 0 0 0 0,1-1 1 0 0,-1 1-1 0 0,0-1 0 0 0,1 0 0 0 0,-1 1 0 0 0,1-1 1 0 0,-1-1-1 0 0,0 1 0 0 0,-4-1 0 0 0,-80-4 780 0 0,62 1-308 0 0,1 0-386 0 0,-26-6-1 0 0,44 8-255 0 0,-1 0 0 0 0,1-1 0 0 0,-1 0 0 0 0,1 0 0 0 0,0 0 0 0 0,0 0 0 0 0,0-1 0 0 0,-8-7 0 0 0,12 9-48 0 0,0 0-1 0 0,0-1 1 0 0,0 1 0 0 0,0 0-1 0 0,1-1 1 0 0,-1 1 0 0 0,1-1-1 0 0,-1 0 1 0 0,1 1 0 0 0,0-1-1 0 0,0 0 1 0 0,0 0 0 0 0,1 0-1 0 0,-1 0 1 0 0,1 0 0 0 0,-1 0-1 0 0,1 0 1 0 0,0 0-1 0 0,0 0 1 0 0,1 0 0 0 0,-1 1-1 0 0,0-1 1 0 0,1 0 0 0 0,0 0-1 0 0,2-5 1 0 0,1-3-213 0 0,1 0 0 0 0,0 1 0 0 0,0 0-1 0 0,1 0 1 0 0,10-12 0 0 0,-1 4-397 0 0,2 1 0 0 0,0 0-1 0 0,1 1 1 0 0,0 1 0 0 0,31-19-1 0 0,-36 26 46 0 0,1 1-1 0 0,-1 0 0 0 0,1 0 0 0 0,29-8 0 0 0,62-10-1858 0 0,-97 23 2318 0 0,116-13-661 0 0,-119 14 1154 0 0,0 1 0 0 0,0 0 1 0 0,0 0-1 0 0,0 1 1 0 0,0 0-1 0 0,0 0 0 0 0,0 0 1 0 0,0 0-1 0 0,0 1 0 0 0,0 0 1 0 0,0 0-1 0 0,-1 0 1 0 0,8 5-1 0 0,-9-5-60 0 0,0 0 0 0 0,0 1 1 0 0,-1-1-1 0 0,1 1 0 0 0,-1 0 0 0 0,1 0 0 0 0,-1 0 1 0 0,0 0-1 0 0,0 0 0 0 0,-1 0 0 0 0,1 1 0 0 0,0-1 1 0 0,-1 1-1 0 0,0-1 0 0 0,0 1 0 0 0,0-1 0 0 0,0 1 0 0 0,-1 0 1 0 0,1 5-1 0 0,-1 3-181 0 0,0 0 0 0 0,-1 0 0 0 0,0 1 0 0 0,-1-1 0 0 0,-1 0 1 0 0,1 0-1 0 0,-2-1 0 0 0,0 1 0 0 0,0-1 0 0 0,-1 1 0 0 0,-8 12 0 0 0,0-3-95 0 0,-2 0 0 0 0,-19 23 0 0 0,27-37 0 0 0,0 0 0 0 0,0-1 0 0 0,0 0 0 0 0,-1 0 0 0 0,0-1 0 0 0,0 0 0 0 0,0-1 0 0 0,-1 1 0 0 0,-11 3 0 0 0,5-4 0 0 0,1-1 0 0 0,-1 0 0 0 0,0-1 0 0 0,0 0 0 0 0,0-2 0 0 0,0 0 0 0 0,-1 0 0 0 0,1-1 0 0 0,0-1 0 0 0,-28-8 0 0 0,37 9-233 0 0,1-1-1 0 0,0 0 1 0 0,1-1-1 0 0,-1 1 1 0 0,0-1-1 0 0,1 0 1 0 0,-1 0-1 0 0,1-1 1 0 0,0 1-1 0 0,0-1 1 0 0,0 0-1 0 0,1 0 1 0 0,-1 0 0 0 0,1-1-1 0 0,0 1 1 0 0,0-1-1 0 0,-3-6 1 0 0,0-8-1301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13823 0 0,'-1'1'315'0'0,"-6"4"-163"0"0,1 0 1 0 0,0 0-1 0 0,0 0 0 0 0,0 1 0 0 0,1 0 1 0 0,0 0-1 0 0,-6 9 0 0 0,-28 51-102 0 0,28-44 327 0 0,2 0 1 0 0,0 1-1 0 0,2 1 0 0 0,-9 42 0 0 0,-6 101 1295 0 0,18-131-1309 0 0,-12 358 1781 0 0,16-378-2144 0 0,-1 1 0 0 0,-1-1 0 0 0,0 1 0 0 0,-1-1 0 0 0,-1 0 0 0 0,-1 0 0 0 0,0 0 0 0 0,-1-1 0 0 0,-10 19 0 0 0,6-5-876 0 0,9-28 368 0 0,1-1-4 0 0,0 0 0 0 0,0 0 0 0 0,10-6-5026 0 0,0-1-76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110 124 15663 0 0,'0'0'719'0'0,"0"0"-20"0"0,0 2-449 0 0,-1 0-204 0 0,1 0-1 0 0,0 0 0 0 0,0 0 1 0 0,0 0-1 0 0,0-1 1 0 0,0 1-1 0 0,1 0 1 0 0,-1 0-1 0 0,0 0 0 0 0,1-1 1 0 0,-1 1-1 0 0,1 0 1 0 0,0 0-1 0 0,0-1 0 0 0,0 1 1 0 0,0-1-1 0 0,0 1 1 0 0,1 1-1 0 0,0-1 80 0 0,1 1 0 0 0,-1-1 0 0 0,1 0 0 0 0,0 0 0 0 0,0 0 0 0 0,0 0 0 0 0,0 0 0 0 0,0-1 0 0 0,4 2 0 0 0,6 1 340 0 0,0 0 1 0 0,0-1-1 0 0,27 2 1 0 0,-27-4-306 0 0,-1-2 1 0 0,0 1-1 0 0,1-2 1 0 0,-1 0-1 0 0,0 0 1 0 0,0-1 0 0 0,0-1-1 0 0,0 0 1 0 0,18-9-1 0 0,-25 10-170 0 0,-1 1 1 0 0,0-1-1 0 0,1-1 0 0 0,-1 1 0 0 0,0-1 1 0 0,0 1-1 0 0,-1-1 0 0 0,1 0 0 0 0,-1-1 1 0 0,0 1-1 0 0,0 0 0 0 0,0-1 0 0 0,-1 0 1 0 0,0 1-1 0 0,0-1 0 0 0,0 0 0 0 0,2-10 0 0 0,-3 12-94 0 0,0 0-1 0 0,-1 0 0 0 0,1 1 0 0 0,-1-1 0 0 0,0 0 0 0 0,0 0 0 0 0,0 0 0 0 0,0 1 0 0 0,-1-1 0 0 0,1 0 0 0 0,-1 0 0 0 0,1 0 0 0 0,-1 1 1 0 0,0-1-1 0 0,0 1 0 0 0,0-1 0 0 0,-1 0 0 0 0,1 1 0 0 0,0 0 0 0 0,-1-1 0 0 0,0 1 0 0 0,1 0 0 0 0,-1 0 0 0 0,0 0 0 0 0,0 0 0 0 0,-1 0 1 0 0,1 0-1 0 0,0 1 0 0 0,0-1 0 0 0,-1 1 0 0 0,1-1 0 0 0,-1 1 0 0 0,1 0 0 0 0,-6-2 0 0 0,2 2-46 0 0,1 0-1 0 0,-1 0 1 0 0,1 1-1 0 0,-1-1 1 0 0,0 1-1 0 0,1 1 1 0 0,-1-1-1 0 0,-7 2 1 0 0,-45 12-932 0 0,52-13 969 0 0,-9 4 250 0 0,0 1 0 0 0,1 0 0 0 0,0 0 0 0 0,0 2 0 0 0,0-1 0 0 0,1 2 0 0 0,0 0 0 0 0,0 1 0 0 0,1 0 0 0 0,1 0 0 0 0,0 1 0 0 0,0 1 0 0 0,1 0 0 0 0,1 1 0 0 0,0-1 0 0 0,-12 25 0 0 0,10-15 589 0 0,-15 45-1 0 0,24-58-543 0 0,0 0-1 0 0,0-1 0 0 0,1 1 1 0 0,1 0-1 0 0,-1 0 0 0 0,1 0 1 0 0,1-1-1 0 0,2 19 0 0 0,0-14 223 0 0,0 0 0 0 0,0 0 0 0 0,2 0 0 0 0,10 23 1 0 0,-12-31-527 0 0,0 0 0 0 0,0 0 0 0 0,1 0 0 0 0,0 0 0 0 0,6 5 0 0 0,-6-6-641 0 0,0-1 0 0 0,0 0 0 0 0,0 0-1 0 0,1 0 1 0 0,-1-1 0 0 0,1 1 0 0 0,5 1-1 0 0,19 5-6551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0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10135 0 0,'1'3'231'0'0,"-2"7"-113"0"0,1-1-1 0 0,-1 1 1 0 0,-1-1 0 0 0,-4 16 0 0 0,-4 20 118 0 0,1 23-236 0 0,2 1 0 0 0,5 115 0 0 0,13-26 0 0 0,5 253 0 0 0,-17-396 0 0 0,0 1 0 0 0,-1-1 0 0 0,-1 0 0 0 0,0 0 0 0 0,-9 25 0 0 0,12-38 48 0 0,0-1-1 0 0,-1 1 1 0 0,1-1-1 0 0,-1 1 1 0 0,1-1-1 0 0,-1 1 1 0 0,0-1-1 0 0,0 1 0 0 0,0-1 1 0 0,0 0-1 0 0,0 1 1 0 0,0-1-1 0 0,0 0 1 0 0,0 0-1 0 0,0 0 1 0 0,0 1-1 0 0,-1-2 0 0 0,1 1 1 0 0,0 0-1 0 0,-1 0 1 0 0,-2 1-1 0 0,2-2 8 0 0,0 0 0 0 0,0 1 0 0 0,0-1 0 0 0,0-1 0 0 0,0 1 0 0 0,0 0 0 0 0,1 0 0 0 0,-1-1 0 0 0,0 1 0 0 0,0-1 0 0 0,0 0 0 0 0,0 1 0 0 0,1-1 0 0 0,-1 0 0 0 0,0 0-1 0 0,1 0 1 0 0,-1 0 0 0 0,-1-2 0 0 0,-2-1-156 0 0,1 0 0 0 0,-1 0 0 0 0,1 0 0 0 0,0-1 0 0 0,1 0 0 0 0,-1 0 0 0 0,1 0 0 0 0,0 0 0 0 0,0 0 0 0 0,0-1 0 0 0,1 1 0 0 0,0-1 0 0 0,0 0 0 0 0,0 0 0 0 0,1 0 0 0 0,0 1 0 0 0,0-1 0 0 0,1 0 0 0 0,-1-12 0 0 0,2 9-54 0 0,-1 0 0 0 0,1 0-1 0 0,1 0 1 0 0,-1 0-1 0 0,1 0 1 0 0,1 0 0 0 0,0 0-1 0 0,0 1 1 0 0,1-1 0 0 0,0 1-1 0 0,0 0 1 0 0,8-10-1 0 0,-4 8 201 0 0,-1 1 0 0 0,1 0-1 0 0,1 1 1 0 0,0 0-1 0 0,0 0 1 0 0,0 1 0 0 0,1 0-1 0 0,13-7 1 0 0,-22 14 11 0 0,13-8 224 0 0,0 0 0 0 0,0 2 0 0 0,1 0 0 0 0,15-4 0 0 0,-25 8-224 0 0,-1 1 0 0 0,1 1 0 0 0,0-1 0 0 0,-1 1 0 0 0,1 0 0 0 0,-1 0 0 0 0,1 0 1 0 0,0 0-1 0 0,-1 1 0 0 0,1 0 0 0 0,-1 0 0 0 0,1 0 0 0 0,-1 1 0 0 0,0-1 0 0 0,1 1 0 0 0,-1 0 0 0 0,0 0 0 0 0,6 5 0 0 0,-3-1 57 0 0,0 0-1 0 0,0 0 1 0 0,-1 1-1 0 0,0 0 1 0 0,0 0-1 0 0,0 0 1 0 0,-1 1-1 0 0,0 0 1 0 0,-1 0-1 0 0,6 12 1 0 0,1 9 688 0 0,12 55 1 0 0,-7-25-478 0 0,-12-44-554 0 0,0 0-1 0 0,-2 1 0 0 0,0-1 1 0 0,0 1-1 0 0,-2 28 0 0 0,1-27-264 0 0,-1-13 318 0 0,0-1 1 0 0,0 0-1 0 0,0 0 1 0 0,0 1 0 0 0,0-1-1 0 0,0 0 1 0 0,-1 0 0 0 0,0 0-1 0 0,0 1 1 0 0,-1 2-1 0 0,-9 13-843 0 0,8-15-4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1 442 13823 0 0,'0'0'315'0'0,"0"0"45"0"0,0 0 21 0 0,0 0-49 0 0,0 0-149 0 0,2 0 194 0 0,0 1-333 0 0,1 0 0 0 0,0 0-1 0 0,0 0 1 0 0,0-1 0 0 0,0 0-1 0 0,0 1 1 0 0,-1-1 0 0 0,1 0-1 0 0,0 0 1 0 0,0-1 0 0 0,0 1-1 0 0,0-1 1 0 0,0 1 0 0 0,0-1-1 0 0,-1 0 1 0 0,1 0 0 0 0,0 0-1 0 0,0-1 1 0 0,-1 1 0 0 0,4-3-1 0 0,-2 1 6 0 0,-1 0 0 0 0,0 0 0 0 0,0 0 1 0 0,0 0-1 0 0,0-1 0 0 0,-1 1 0 0 0,1-1 0 0 0,-1 0 0 0 0,0 0 0 0 0,0 0 0 0 0,0 0 0 0 0,-1 0 0 0 0,2-6 0 0 0,2-11-400 0 0,-2-1-1 0 0,0 1 1 0 0,-1-32-1 0 0,2-12-234 0 0,-2 48 1030 0 0,0 0 0 0 0,9-30 0 0 0,-10 41-322 0 0,1 1 1 0 0,1 0-1 0 0,-1-1 0 0 0,1 1 0 0 0,0 0 0 0 0,0 0 0 0 0,0 1 0 0 0,1-1 1 0 0,0 1-1 0 0,0 0 0 0 0,0 0 0 0 0,5-4 0 0 0,-1 1 45 0 0,1 1 0 0 0,0 0 0 0 0,0 1 1 0 0,0 0-1 0 0,0 0 0 0 0,18-5 0 0 0,-23 9-170 0 0,0 0 1 0 0,0 0 0 0 0,0 0 0 0 0,0 1-1 0 0,0 0 1 0 0,0 0 0 0 0,0 0 0 0 0,0 0-1 0 0,0 1 1 0 0,-1 0 0 0 0,1-1 0 0 0,0 1-1 0 0,0 1 1 0 0,0-1 0 0 0,-1 0 0 0 0,1 1-1 0 0,-1 0 1 0 0,1 0 0 0 0,-1 0 0 0 0,0 0-1 0 0,5 4 1 0 0,-2-1 128 0 0,0 0-1 0 0,0 1 1 0 0,-1 0-1 0 0,0 0 1 0 0,0 0-1 0 0,0 0 1 0 0,-1 1-1 0 0,1 0 1 0 0,-2 0-1 0 0,1 0 1 0 0,-1 0-1 0 0,0 1 1 0 0,-1-1-1 0 0,3 12 1 0 0,1 13-3 0 0,2 50 1 0 0,-3-17 725 0 0,0-5 90 0 0,2 24-744 0 0,-5-74-198 0 0,0-1 1 0 0,0 0 0 0 0,1 0-1 0 0,0 0 1 0 0,0-1 0 0 0,9 16-1 0 0,-11-23-4 0 0,0 1-1 0 0,0-1 1 0 0,0 1-1 0 0,1-1 1 0 0,-1 1-1 0 0,0-1 1 0 0,1 0-1 0 0,-1 1 1 0 0,0-1-1 0 0,1 0 1 0 0,0 0-1 0 0,3 1 1 0 0,-4-1-701 0 0,1-1 0 0 0,0 1 0 0 0,0-1 0 0 0,0 1 0 0 0,-1-1 1 0 0,1 0-1 0 0,0 0 0 0 0,3 0 0 0 0,8-2-6608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 15663 0 0,'-3'-5'375'0'0,"1"2"302"0"0,1 5 1423 0 0,0 82-245 0 0,1-32-1150 0 0,-1-4-155 0 0,-11 260 1044 0 0,1-153-1594 0 0,-24 277 0 0 0,11-253 0 0 0,-1 3 0 0 0,19-123 0 0 0,3 64 0 0 0,3-118-35 0 0,0 4 54 0 0,1 0 0 0 0,-1 0-1 0 0,2 0 1 0 0,-1-1 0 0 0,4 12-1 0 0,-5-19-26 0 0,1 1 0 0 0,-1-1-1 0 0,1 0 1 0 0,0 1 0 0 0,-1-1-1 0 0,1 0 1 0 0,0 0 0 0 0,0 0-1 0 0,0 0 1 0 0,0 1 0 0 0,0-1-1 0 0,0 0 1 0 0,0-1 0 0 0,1 1-1 0 0,-1 0 1 0 0,2 1 0 0 0,-2-2-35 0 0,1 1 1 0 0,-1-1-1 0 0,1 0 1 0 0,-1 0-1 0 0,1 1 1 0 0,0-1-1 0 0,-1 0 1 0 0,1 0-1 0 0,0-1 1 0 0,-1 1-1 0 0,1 0 1 0 0,-1 0-1 0 0,1-1 1 0 0,0 1-1 0 0,-1-1 1 0 0,1 0-1 0 0,2-1 1 0 0,3-2-597 0 0,-1 0 1 0 0,1 0 0 0 0,-1-1-1 0 0,10-9 1 0 0,9-10-6525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15 121 17503 0 0,'-7'-6'858'0'0,"6"5"-805"0"0,1 0 1 0 0,-1 0 0 0 0,0 0 0 0 0,0-1-1 0 0,1 1 1 0 0,-1 0 0 0 0,1-1 0 0 0,-1 1 0 0 0,1 0-1 0 0,-1-1 1 0 0,1 1 0 0 0,0-1 0 0 0,0 1-1 0 0,0-1 1 0 0,0 1 0 0 0,0 0 0 0 0,0-1-1 0 0,0 1 1 0 0,0-1 0 0 0,1 1 0 0 0,-1-1 0 0 0,0 1-1 0 0,1 0 1 0 0,1-3 0 0 0,-1 0 91 0 0,1 1-1 0 0,0-1 1 0 0,0 1 0 0 0,0-1 0 0 0,0 1 0 0 0,0 0-1 0 0,6-5 1 0 0,-2 3 62 0 0,0 0-1 0 0,0 1 1 0 0,1 0-1 0 0,-1 0 1 0 0,1 1-1 0 0,0 0 0 0 0,0 0 1 0 0,0 1-1 0 0,0-1 1 0 0,13-1-1 0 0,1 1 232 0 0,-1 1 0 0 0,36 1-1 0 0,-4 3 83 0 0,68 13-1 0 0,49 18-182 0 0,97 14 1290 0 0,-179-41-1558 0 0,1-3 1 0 0,144-14 0 0 0,-59-15-2907 0 0,-153 22 1814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 6447 0 0,'0'0'298'0'0,"0"0"-10"0"0,-9-1-178 0 0,-1-4 246 0 0,1 0 7219 0 0,9 5-7509 0 0,-1 1-1 0 0,1-1 0 0 0,0 0 0 0 0,0 0 1 0 0,-1 0-1 0 0,1 0 0 0 0,0 1 0 0 0,0-1 1 0 0,0 0-1 0 0,-1 0 0 0 0,1 0 0 0 0,0 1 1 0 0,0-1-1 0 0,0 0 0 0 0,0 0 0 0 0,-1 1 1 0 0,1-1-1 0 0,0 0 0 0 0,0 0 0 0 0,0 1 0 0 0,0-1 1 0 0,0 0-1 0 0,0 0 0 0 0,0 1 0 0 0,0-1 1 0 0,0 0-1 0 0,0 1 0 0 0,0-1 0 0 0,0 0 1 0 0,0 0-1 0 0,0 1 0 0 0,0-1 0 0 0,0 0 1 0 0,0 1-1 0 0,1 4-11 0 0,-1 0 0 0 0,1 0 0 0 0,1 0 0 0 0,-1 0 0 0 0,1 0 0 0 0,-1 0 0 0 0,1 0 0 0 0,1-1 0 0 0,-1 1 1 0 0,3 3-1 0 0,33 44 1230 0 0,-37-51-1263 0 0,23 28 12 0 0,2-2 0 0 0,0 0 0 0 0,2-2 0 0 0,53 37 0 0 0,-24-19-33 0 0,-51-38 0 0 0,-1 0 0 0 0,0 1 0 0 0,0 0 0 0 0,0-1 0 0 0,-1 2 0 0 0,0-1 0 0 0,5 10 0 0 0,-8-15 0 0 0,-1 1 0 0 0,1 0 0 0 0,-1-1 0 0 0,0 1 0 0 0,0 0 0 0 0,1-1 0 0 0,-1 1 0 0 0,0 0 0 0 0,0-1 0 0 0,-1 1 0 0 0,1 0 0 0 0,0-1 0 0 0,-1 1 0 0 0,1 0 0 0 0,-1-1 0 0 0,1 1 0 0 0,-1 0 0 0 0,0-1 0 0 0,0 1 0 0 0,1-1 0 0 0,-1 0 0 0 0,0 1 0 0 0,0-1 0 0 0,-2 2 0 0 0,-1 1 0 0 0,0 0 0 0 0,1-1 0 0 0,-1 1 0 0 0,0-1 0 0 0,-1 0 0 0 0,-7 4 0 0 0,-9 2-108 0 0,1-2 0 0 0,-1 0 0 0 0,-38 6-1 0 0,38-9-334 0 0,7-1-101 0 0,0-1 1 0 0,0-1-1 0 0,0 0 0 0 0,-16-1 0 0 0,23-1 297 0 0,-1 1 0 0 0,1-1 1 0 0,0-1-1 0 0,0 1 0 0 0,0-1 0 0 0,0-1 0 0 0,0 1 0 0 0,0-1 0 0 0,-10-6 0 0 0,16 9 227 0 0,0-1 0 0 0,0 0 0 0 0,0 1 0 0 0,0-1-1 0 0,0 0 1 0 0,1 1 0 0 0,-1-1 0 0 0,0 0 0 0 0,0 0 0 0 0,1 0-1 0 0,-1 0 1 0 0,1 0 0 0 0,-1 0 0 0 0,1 0 0 0 0,-1 0 0 0 0,1 0-1 0 0,0 0 1 0 0,-1 0 0 0 0,1 0 0 0 0,0 0 0 0 0,0 0 0 0 0,0 0-1 0 0,-1 0 1 0 0,1 0 0 0 0,1 0 0 0 0,-1 0 0 0 0,0-1-1 0 0,0 1 1 0 0,0 0 0 0 0,0 0 0 0 0,1 0 0 0 0,-1 0 0 0 0,1 0-1 0 0,-1 0 1 0 0,0 0 0 0 0,1 0 0 0 0,1-1 0 0 0,2-4-478 0 0,0 1 0 0 0,0-1 1 0 0,1 1-1 0 0,9-8 0 0 0,-11 10 48 0 0,20-18-3709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79 15663 0 0,'-6'-6'199'0'0,"0"-1"0"0"0,1 1 0 0 0,-1-1 0 0 0,1 0 0 0 0,1 0 0 0 0,-1 0 0 0 0,1-1 0 0 0,-5-14 0 0 0,8 21 166 0 0,1 1 122 0 0,0 0 22 0 0,0 0-66 0 0,1 3-294 0 0,27 263-134 0 0,-20-163-14 0 0,59 552 2047 0 0,-65-641-2080 0 0,-2-8-14 0 0,1 0 0 0 0,0 0-1 0 0,0 1 1 0 0,0-1 0 0 0,1 0 0 0 0,0 0 0 0 0,4 8 0 0 0,-5-12-429 0 0,-1-2-33 0 0,12-8-1360 0 0,-10 6 1684 0 0,0 0 0 0 0,-1 0 0 0 0,1 0 0 0 0,-1 0-1 0 0,1 0 1 0 0,-1 0 0 0 0,2-3 0 0 0,16-38-1340 0 0,1-2-11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87 15663 0 0,'0'0'719'0'0,"-1"0"-20"0"0,29-2-421 0 0,67-2 682 0 0,-51 1-464 0 0,246-35 368 0 0,-59 5 444 0 0,-182 29-609 0 0,0 2 0 0 0,86 7 0 0 0,-123-3-1206 0 0,0 1-1 0 0,15 4 0 0 0,-7-1-3384 0 0,-19-5 3493 0 0,1-1-1136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13823 0 0,'0'0'315'0'0,"0"0"45"0"0,1 3 21 0 0,0-1-358 0 0,0 0 0 0 0,-1 0-1 0 0,1 0 1 0 0,-1 0 0 0 0,0 0 0 0 0,0 0-1 0 0,0 0 1 0 0,0 0 0 0 0,0 0 0 0 0,0 0-1 0 0,0 0 1 0 0,-1 0 0 0 0,1 0 0 0 0,-1 0-1 0 0,1 0 1 0 0,-1 0 0 0 0,-2 3 0 0 0,-2 14 23 0 0,-3 17 164 0 0,3-1-1 0 0,1 1 0 0 0,2 0 1 0 0,1 35-1 0 0,19 146 1422 0 0,-10-142-1338 0 0,17 248 904 0 0,-30 0-1277 0 0,2-298 80 0 0,-1 1 0 0 0,-1-1 0 0 0,-9 25 0 0 0,7-32 0 0 0,5-16 0 0 0,2-2 0 0 0,0-1 0 0 0,0 1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0,0-1 0 0 0,0 1 0 0 0,0 0 0 0 0,0 0 0 0 0,-1 1 0 0 0,1-1 0 0 0,0 0 0 0 0,0 0 0 0 0,0 0 0 0 0,0 0 0 0 0,0 0 0 0 0,0 0 0 0 0,0 0 0 0 0,0 0 0 0 0,0 0 0 0 0,0 0 0 0 0,0 0 0 0 0,0 0 0 0 0,0 0 0 0 0,0 0 0 0 0,0 0 0 0 0,0 0 0 0 0,0 0 0 0 0,0 0 0 0 0,0 0 0 0 0,0 0 0 0 0,0 0 0 0 0,0 0 0 0 0,0 0 0 0 0,0 0 0 0 0,0 0 0 0 0,0 0 0 0 0,0-7 0 0 0,2-8 0 0 0,4 0 0 0 0,0 0 0 0 0,1 0 0 0 0,1 1 0 0 0,0 0 0 0 0,1 0 0 0 0,12-14 0 0 0,70-71 0 0 0,-86 94 0 0 0,0-1 0 0 0,1 1 0 0 0,-1 1 0 0 0,1-1 0 0 0,0 1 0 0 0,1 0 0 0 0,-1 0 0 0 0,1 1 0 0 0,0 0 0 0 0,-1 0 0 0 0,11-3 0 0 0,-14 6 0 0 0,10-3 0 0 0,-1 1 0 0 0,23-1 0 0 0,-31 3 0 0 0,1 1 0 0 0,0-1 0 0 0,-1 1 0 0 0,1 0 0 0 0,-1 0 0 0 0,1 0 0 0 0,-1 1 0 0 0,0 0 0 0 0,0-1 0 0 0,1 1 0 0 0,3 4 0 0 0,-4-4 0 0 0,0 0 0 0 0,0 1 0 0 0,-1 0 0 0 0,0 0 0 0 0,1 0 0 0 0,-1 0 0 0 0,0 0 0 0 0,0 1 0 0 0,-1-1 0 0 0,1 1 0 0 0,-1 0 0 0 0,0 0 0 0 0,0 0 0 0 0,0 0 0 0 0,0 0 0 0 0,-1 0 0 0 0,1 1 0 0 0,-1-1 0 0 0,0 0 0 0 0,-1 1 0 0 0,1-1 0 0 0,-1 1 0 0 0,0 6 0 0 0,0-7 9 0 0,0 1-1 0 0,1-1 1 0 0,-1 0 0 0 0,1 1-1 0 0,1 4 1 0 0,-1-6-97 0 0,0 0 0 0 0,0 0-1 0 0,-1 1 1 0 0,1-1 0 0 0,-1 0 0 0 0,0 0 0 0 0,0 1 0 0 0,0-1 0 0 0,-1 6 0 0 0,-1 2-2831 0 0,2-11-2877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46 10135 0 0,'0'0'231'0'0,"0"0"29"0"0,0 0 19 0 0,2 7 7 0 0,0-2 95 0 0,0 0 0 0 0,0 0 1 0 0,1 0-1 0 0,-1-1 0 0 0,1 1 0 0 0,0-1 0 0 0,0 1 0 0 0,1-1 0 0 0,-1 0 0 0 0,7 5 0 0 0,-7-7-134 0 0,-1 0 0 0 0,1 0 1 0 0,0 0-1 0 0,0 0 0 0 0,0 0 0 0 0,0-1 0 0 0,0 0 0 0 0,1 1 0 0 0,-1-1 0 0 0,0-1 0 0 0,1 1 1 0 0,-1 0-1 0 0,0-1 0 0 0,1 1 0 0 0,-1-1 0 0 0,1 0 0 0 0,5-1 0 0 0,9-1 401 0 0,-11 1-405 0 0,1 1 1 0 0,-1-2 0 0 0,9-2 0 0 0,17-2-225 0 0,-27 6-19 0 0,0-1-1 0 0,-1 0 1 0 0,1-1 0 0 0,0 1 0 0 0,0-1-1 0 0,5-3 1 0 0,12-7 0 0 0,-22 12-1 0 0,0-1 1 0 0,0 1-1 0 0,0-1 0 0 0,0 1 0 0 0,-1-1 1 0 0,1 1-1 0 0,0-1 0 0 0,0 0 0 0 0,0 0 1 0 0,-1 1-1 0 0,1-1 0 0 0,0 0 0 0 0,-1 0 1 0 0,1 0-1 0 0,0 0 0 0 0,-1 1 1 0 0,0-1-1 0 0,1 0 0 0 0,-1 0 0 0 0,1 0 1 0 0,-1 0-1 0 0,0 0 0 0 0,1-2 0 0 0,-1 0-45 0 0,0 1-32 0 0,0 0 0 0 0,0 1 1 0 0,0-1-1 0 0,0 0 0 0 0,0 0 0 0 0,0 1 0 0 0,0-1 0 0 0,-1 0 1 0 0,1 1-1 0 0,-1-1 0 0 0,1 0 0 0 0,-1 1 0 0 0,0-1 0 0 0,0 1 1 0 0,0-1-1 0 0,0 1 0 0 0,0 0 0 0 0,0-1 0 0 0,0 1 0 0 0,0 0 0 0 0,0-1 1 0 0,-1 1-1 0 0,1 0 0 0 0,-2-1 0 0 0,-2-2 70 0 0,1 1 1 0 0,-1 0-1 0 0,0 0 0 0 0,0 1 1 0 0,0-1-1 0 0,-8-2 0 0 0,6 4-175 0 0,1 0 0 0 0,0 1-1 0 0,-1 0 1 0 0,1 0 0 0 0,-1 0 0 0 0,1 1-1 0 0,-1 0 1 0 0,1 0 0 0 0,-7 2-1 0 0,-4 1 57 0 0,8-2 122 0 0,0 0 0 0 0,0 1 0 0 0,0 1 0 0 0,0-1-1 0 0,1 1 1 0 0,0 1 0 0 0,0 0 0 0 0,0 0 0 0 0,-14 12 0 0 0,2 1 150 0 0,1 1 1 0 0,-18 25 0 0 0,29-35 38 0 0,0 2 0 0 0,1-1 1 0 0,0 1-1 0 0,1 1 1 0 0,0-1-1 0 0,1 1 1 0 0,-6 18-1 0 0,10-25-166 0 0,0 0-1 0 0,0 0 1 0 0,0 0-1 0 0,1 0 0 0 0,0 0 1 0 0,0 0-1 0 0,0 0 1 0 0,0 0-1 0 0,3 8 1 0 0,-2-10-22 0 0,0 0 0 0 0,0 1 0 0 0,0-1 0 0 0,1 0 0 0 0,0 0 0 0 0,-1 0 0 0 0,1 0 0 0 0,1 0 0 0 0,-1 0 0 0 0,0-1 0 0 0,1 1 0 0 0,-1-1 0 0 0,1 1 0 0 0,5 3 0 0 0,-2-2-35 0 0,0-1-1 0 0,1 0 0 0 0,-1 0 1 0 0,1 0-1 0 0,-1-1 0 0 0,1 0 1 0 0,0 0-1 0 0,13 1 0 0 0,-4-2-302 0 0,0 0 0 0 0,29-3-1 0 0,-3-3-169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5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6 227 13823 0 0,'0'2'315'0'0,"-3"36"633"0"0,2-30-818 0 0,0 0 0 0 0,0 0 1 0 0,1 0-1 0 0,0 0 0 0 0,1 1 0 0 0,-1-1 0 0 0,2 0 1 0 0,2 13-1 0 0,-3-20 379 0 0,-1-1 71 0 0,11 3 1276 0 0,-9-3-1683 0 0,0 0 0 0 0,0 0 0 0 0,0 0 1 0 0,0 0-1 0 0,0-1 0 0 0,-1 1 0 0 0,1-1 0 0 0,0 1 0 0 0,0-1 0 0 0,0 0 0 0 0,0 0 0 0 0,2-1 0 0 0,23-16 1003 0 0,-19 12-902 0 0,0-2-183 0 0,0 0 0 0 0,0 0 0 0 0,0 0 0 0 0,-1-1 0 0 0,0-1 0 0 0,7-11 0 0 0,-4 6-102 0 0,17-21 1 0 0,-14 22 135 0 0,61-63-1431 0 0,-59 62 1104 0 0,2 2-1 0 0,-1 0 0 0 0,20-12 0 0 0,32-14-1679 0 0,-67 38 1872 0 0,1 0 0 0 0,0 1 0 0 0,-1-1 0 0 0,1 0 0 0 0,0 1 0 0 0,-1-1 0 0 0,1 1 0 0 0,0-1 0 0 0,0 1 0 0 0,0 0 0 0 0,-1 0 0 0 0,1 0 0 0 0,0 0 0 0 0,0 0 0 0 0,0 0 0 0 0,3 1 0 0 0,10 0 416 0 0,-13 1-277 0 0,-1-1 0 0 0,0 0 0 0 0,1 1 0 0 0,-1-1 0 0 0,0 1 0 0 0,1-1 0 0 0,-1 1 0 0 0,0 0 0 0 0,0-1 0 0 0,1 4 0 0 0,-2-5-123 0 0,1 2 14 0 0,0 1 1 0 0,0-1-1 0 0,-1 1 0 0 0,1-1 1 0 0,-1 1-1 0 0,1-1 0 0 0,-1 5 1 0 0,1 3-19 0 0,1 4-2 0 0,0-1 0 0 0,-1 1 0 0 0,0 0 0 0 0,-3 23 0 0 0,1-22 240 0 0,0 0-1 0 0,1 0 0 0 0,0-1 1 0 0,1 1-1 0 0,5 24 1 0 0,-4-31-185 0 0,1 1 1 0 0,0-1-1 0 0,0 0 1 0 0,0 0 0 0 0,1 0-1 0 0,0 0 1 0 0,1-1-1 0 0,0 0 1 0 0,0 1 0 0 0,11 11-1 0 0,-10-13-55 0 0,0 0 0 0 0,1 0 0 0 0,-1 0 0 0 0,1-1 0 0 0,0 0 0 0 0,1 0 0 0 0,-1-1 0 0 0,1 0 0 0 0,0 0 0 0 0,0-1 0 0 0,0 0 0 0 0,16 3 0 0 0,13 1-104 0 0,0-3 1 0 0,0 0-1 0 0,0-3 0 0 0,0-1 1 0 0,0-2-1 0 0,0-1 0 0 0,50-11 1 0 0,-58 8-449 0 0,42-10-1776 0 0,-25 4-2573 0 0,1-4-1537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1:5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53 455 0 0,'0'0'0'0'0,"0"0"0"0"0,0 0 0 0 0,0 0 0 0 0,0 0 608 0 0,0 0 72 0 0,0 0 24 0 0,0 0 0 0 0,0 0-352 0 0,-2-16-72 0 0,2 16-16 0 0,-5-12 0 0 0,5 12-200 0 0,0 0-64 0 0,0 0 0 0 0,-5-12 0 0 0,5 12-136 0 0,-7-13-88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74 646 11975 0 0,'0'0'267'0'0,"0"0"42"0"0,0 0 17 0 0,-1 2-28 0 0,-9 18-186 0 0,9-17 93 0 0,0-1 0 0 0,-1 0-1 0 0,1 1 1 0 0,-1-1 0 0 0,0 0-1 0 0,0 0 1 0 0,0 0 0 0 0,0 0-1 0 0,0-1 1 0 0,0 1 0 0 0,-4 2-1 0 0,5-4 308 0 0,1 0 0 0 0,-16-4 1024 0 0,14 3-1486 0 0,1 0-1 0 0,-1 0 0 0 0,1 0 1 0 0,0 0-1 0 0,-1-1 0 0 0,1 1 1 0 0,0 0-1 0 0,0-1 1 0 0,0 1-1 0 0,0-1 0 0 0,0 0 1 0 0,0 1-1 0 0,0-1 0 0 0,1 1 1 0 0,-1-1-1 0 0,0 0 1 0 0,1 0-1 0 0,0 0 0 0 0,-1 1 1 0 0,1-1-1 0 0,0 0 0 0 0,0 0 1 0 0,0-2-1 0 0,0-2 27 0 0,0-1-1 0 0,1 0 1 0 0,0 1-1 0 0,3-14 1 0 0,10-20 471 0 0,2 0 0 0 0,29-52 1 0 0,-24 52-585 0 0,-10 17 37 0 0,2 0 0 0 0,1 0 0 0 0,0 1 0 0 0,2 1 0 0 0,0 1 0 0 0,20-19 0 0 0,-12 15-105 0 0,71-63 332 0 0,-76 72-571 0 0,0 1 1 0 0,0 1 0 0 0,31-15-1 0 0,9-2-2606 0 0,-32 19 1416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0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287 147 11975 0 0,'0'0'547'0'0,"0"0"-11"0"0,0 0-271 0 0,0-2 133 0 0,1-9 480 0 0,-1-1 1 0 0,0 1 0 0 0,-3-22-1 0 0,3 30-754 0 0,-6-31-214 0 0,-2 20-373 0 0,2 6 156 0 0,5 7 199 0 0,0 0 1 0 0,0-1-1 0 0,0 1 0 0 0,0 0 0 0 0,0 0 0 0 0,0-1 0 0 0,-1 1 0 0 0,1 0 1 0 0,0 0-1 0 0,-1 0 0 0 0,1 0 0 0 0,-1 1 0 0 0,1-1 0 0 0,-1 0 1 0 0,1 1-1 0 0,-1-1 0 0 0,0 1 0 0 0,1-1 0 0 0,-1 1 0 0 0,0 0 0 0 0,-2-1 1 0 0,0 2 10 0 0,0-1 0 0 0,0 0 0 0 0,0 1 0 0 0,0 0 0 0 0,0 0 0 0 0,0 0 0 0 0,-7 4 0 0 0,3-1 95 0 0,0 1 0 0 0,1 0 0 0 0,-1 1-1 0 0,1 0 1 0 0,0 0 0 0 0,1 0 0 0 0,-8 10 0 0 0,-3 1 3 0 0,2-2 198 0 0,1 1 1 0 0,1 0-1 0 0,0 1 0 0 0,-11 19 0 0 0,19-27-116 0 0,0-1 0 0 0,1 1 0 0 0,1 0 0 0 0,-1 0 0 0 0,2 0 0 0 0,-1 1 0 0 0,1-1 0 0 0,0 1 0 0 0,1-1 0 0 0,0 1 0 0 0,1 10 0 0 0,0-18-83 0 0,0 0 0 0 0,0-1 0 0 0,0 1 0 0 0,1 0 0 0 0,-1-1 0 0 0,1 1 0 0 0,-1 0 0 0 0,2 1 0 0 0,-1-1 0 0 0,0 0 0 0 0,0-1 0 0 0,0 1 0 0 0,1-1 0 0 0,-1 0 0 0 0,0 1 0 0 0,1-1 0 0 0,-1 0 0 0 0,1 0 0 0 0,0 0 0 0 0,-1 0 0 0 0,1 0 0 0 0,0 0 0 0 0,0-1 0 0 0,-1 1 0 0 0,1-1 0 0 0,0 1 0 0 0,0-1 0 0 0,0 1 0 0 0,0-1 0 0 0,2 0 0 0 0,0 0 0 0 0,0 0 0 0 0,0 0 0 0 0,0-1 0 0 0,0 1 0 0 0,-1-1 0 0 0,1 0 0 0 0,0 0 0 0 0,0 0 0 0 0,5-3 0 0 0,7-3 150 0 0,-9 3 108 0 0,1 0 0 0 0,0 0 0 0 0,-1 0 0 0 0,11-9 0 0 0,-15 9 23 0 0,1 1-44 0 0,18-5-147 0 0,-21 8-90 0 0,-1 0 0 0 0,1-1 0 0 0,-1 1 0 0 0,1 0 0 0 0,-1 0 0 0 0,1 0 0 0 0,0 0 0 0 0,-1 0 0 0 0,1 0 0 0 0,0 0 0 0 0,-1 0 0 0 0,1 0 0 0 0,-1 0 0 0 0,1 0 0 0 0,0 0 0 0 0,0 0 0 0 0,0 1 0 0 0,-1 0 0 0 0,1-1 0 0 0,-1 1 0 0 0,0 0 0 0 0,1 0 0 0 0,-1-1 0 0 0,0 1 0 0 0,0 0 0 0 0,1 0 0 0 0,-1 0 0 0 0,0-1 0 0 0,0 1 0 0 0,0 0 0 0 0,0 0 0 0 0,0 0 0 0 0,0 0 0 0 0,0 0 0 0 0,-3 20 0 0 0,2-14 0 0 0,-1 9 6 0 0,2-8 3 0 0,1 12-88 0 0,-1-18-258 0 0,0-2-138 0 0,0 0-33 0 0,2 2-72 0 0,1-1 401 0 0,0-1-1 0 0,0 1 0 0 0,0 0 0 0 0,0-1 1 0 0,0 1-1 0 0,0-1 0 0 0,0 0 0 0 0,0 0 1 0 0,0 0-1 0 0,0-1 0 0 0,0 1 0 0 0,0-1 1 0 0,0 0-1 0 0,0 1 0 0 0,3-3 0 0 0,15-4-844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1:5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47 455 0 0,'-20'-14'1278'0'0,"18"13"-1259"0"0,0 0 0 0 0,0-1 0 0 0,-1 1 0 0 0,1-1 0 0 0,0 1 0 0 0,0-1 0 0 0,1 0-1 0 0,-1 0 1 0 0,0 0 0 0 0,1 0 0 0 0,-1 0 0 0 0,1 0 0 0 0,-2-3 0 0 0,1 2-2 0 0,1 1 55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1:5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4975 0 0,'0'0'231'0'0,"0"0"94"0"0,0 0 291 0 0,0 0 120 0 0,0 0 28 0 0,0 0-54 0 0,0 0-246 0 0,0 0-103 0 0,0 0-17 0 0,0 0-9 0 0,0 0-13 0 0,0 0-2 0 0,0 0 0 0 0,0 0-25 0 0,0 0-107 0 0,0 0-48 0 0,0 0-11 0 0,2-1 26 0 0,1 0 149 0 0,-1-1-1 0 0,1 1 1 0 0,-1-1-1 0 0,0 1 1 0 0,1-1 0 0 0,3-4-1 0 0,-4 4-21 0 0,-2 2-96 0 0,0 0-39 0 0,0 0-10 0 0,2-1-23 0 0,8-5-92 0 0,3 0-22 0 0,-2 5-12 0 0,-6 0-36 0 0,7-1 36 0 0,3-1 133 0 0,0 0 1 0 0,0 0-1 0 0,0-1 0 0 0,0-1 0 0 0,-1-1 0 0 0,23-12 0 0 0,-5 3 31 0 0,-17 7-21 0 0,0 0 0 0 0,23-16-1 0 0,-32 20-64 0 0,1 0 0 0 0,0 1 0 0 0,-1 0 0 0 0,1 1 0 0 0,0-1 0 0 0,0 1 0 0 0,9-1 0 0 0,-3 0 82 0 0,-3 1 13 0 0,-1 0-1 0 0,1 1 1 0 0,0 0 0 0 0,0 0-1 0 0,0 1 1 0 0,10 2-1 0 0,3 2 164 0 0,-16-3-213 0 0,-1 0-1 0 0,0 0 1 0 0,1 0 0 0 0,9-1 0 0 0,19 0 299 0 0,37 3 1 0 0,-50-1-331 0 0,1 0-1 0 0,0-2 1 0 0,-1-1-1 0 0,1 0 1 0 0,24-6-1 0 0,-9 0 34 0 0,-24 4-57 0 0,-1 1 1 0 0,27-10 0 0 0,-17 3 92 0 0,32-6 0 0 0,-35 11-79 0 0,0-2-1 0 0,30-12 1 0 0,-47 16-62 0 0,0 1 0 0 0,0-1 0 0 0,0 1 0 0 0,1 0 0 0 0,-1 0 0 0 0,0 0 0 0 0,0 1 0 0 0,1-1 0 0 0,-1 1 0 0 0,0 0 0 0 0,1 0 0 0 0,5 1 0 0 0,-2-1 30 0 0,0 0 1 0 0,-1 0 0 0 0,10-2 0 0 0,16 0 112 0 0,-21 2-73 0 0,-1 0 0 0 0,15-3-1 0 0,-14 1-17 0 0,0 1 0 0 0,12 0 0 0 0,56 8 98 0 0,-64-6-114 0 0,1 0-1 0 0,29-2 1 0 0,-5-1 70 0 0,-13 0 43 0 0,45-7 0 0 0,-48 5-123 0 0,0 1 0 0 0,38 0 0 0 0,-49 3-34 0 0,-1-1 0 0 0,1 0 0 0 0,18-4 0 0 0,-26 5 3 0 0,-1-1-1 0 0,0 1 1 0 0,1 0 0 0 0,-1 1-1 0 0,1-1 1 0 0,-1 1-1 0 0,8 1 1 0 0,13 3 91 0 0,145 17 628 0 0,-71 1-582 0 0,-69-15-86 0 0,0-1 0 0 0,0-1-1 0 0,56 3 1 0 0,-74-9-58 0 0,13 0-70 0 0,0-1 1 0 0,47-7 0 0 0,-40 3 124 0 0,38-1 1 0 0,-37 4 92 0 0,37-8 1 0 0,-23 2-64 0 0,1 1-1 0 0,1 3 1 0 0,57 2 0 0 0,-26 9-23 0 0,-49-4-60 0 0,44 0-1 0 0,-65-3 3 0 0,-1 1 0 0 0,1 0 0 0 0,-1 0 0 0 0,0 1 0 0 0,14 3 0 0 0,-13-3 0 0 0,0 0 0 0 0,0-1 0 0 0,0-1 0 0 0,1 0 0 0 0,10-1 0 0 0,8 0 11 0 0,30 1 15 0 0,69 9 1 0 0,-31-3-27 0 0,-22-3 0 0 0,16 6 50 0 0,91 8 92 0 0,-124-15-155 0 0,24 1-27 0 0,115 18 29 0 0,-131-11 11 0 0,-47-6 0 0 0,0-1 0 0 0,0 0 0 0 0,24-1 0 0 0,55 0 31 0 0,30-2 42 0 0,52-7 320 0 0,-16 6 43 0 0,-163 1-436 0 0,121 11 109 0 0,-73-5-66 0 0,-11 0-39 0 0,-1 2-1 0 0,40 13 0 0 0,-27-6-2 0 0,-6-2-1 0 0,-23-6 0 0 0,30 6 0 0 0,-14-7 55 0 0,-1-1-1 0 0,61 0 1 0 0,-43-6 80 0 0,248-16 459 0 0,-207 4-548 0 0,116-9 55 0 0,-120 18-80 0 0,-14 1 42 0 0,109 8 1 0 0,-138-1-10 0 0,-22-3 2 0 0,34 7 1 0 0,102 13 172 0 0,-100-13-216 0 0,-36-4 7 0 0,41 2 0 0 0,-16-6-3 0 0,147-7 41 0 0,-146 5-30 0 0,-36 2-10 0 0,28-4 0 0 0,-24 2-10 0 0,0 0 0 0 0,0 1 0 0 0,33 3 0 0 0,59 14 24 0 0,-97-12-32 0 0,-1 0 0 0 0,21 9 0 0 0,4 1 0 0 0,-11-3-53 0 0,-16-5 30 0 0,-11-6 19 0 0,0 0-1 0 0,0 1 0 0 0,-1-1 1 0 0,1 1-1 0 0,0-1 1 0 0,0 1-1 0 0,-1-1 1 0 0,1 1-1 0 0,0-1 1 0 0,0 1-1 0 0,-1 0 1 0 0,1 0-1 0 0,0 1 0 0 0,1 0-7 0 0,0 0-73 0 0,-2-1 64 0 0,1 0 1 0 0,0 0-1 0 0,0 0 1 0 0,-1 0-1 0 0,1 0 1 0 0,0 0-1 0 0,0-1 1 0 0,0 1-1 0 0,0 0 1 0 0,1 0-1 0 0,0 2-76 0 0,-2-3-23 0 0,1 0 109 0 0,-1 0-1 0 0,0 0 1 0 0,0 0-1 0 0,1 0 1 0 0,-1 0-1 0 0,0 0 1 0 0,0 0-1 0 0,1 1 1 0 0,-1-1-1 0 0,0 0 0 0 0,0 0 1 0 0,1 0-1 0 0,-1 1 1 0 0,0-1-1 0 0,0 0 1 0 0,0 0-1 0 0,1 1 1 0 0,-1-1-1 0 0,0 0 1 0 0,0 1-1 0 0,0-1 1 0 0,0 0-1 0 0,0 0 1 0 0,0 1-1 0 0,0-1 1 0 0,1 1-1 0 0,-1-1-18 0 0,0 0-1 0 0,0 1 1 0 0,0-1-1 0 0,0 0 1 0 0,0 0 0 0 0,0 1-1 0 0,0-1 1 0 0,0 0-1 0 0,0 1 1 0 0,1-1-1 0 0,-1 0 1 0 0,0 0-1 0 0,0 1 1 0 0,0-1-1 0 0,1 0 1 0 0,-1 0-1 0 0,0 0 1 0 0,0 1 0 0 0,0-1-1 0 0,1 0 1 0 0,-1 0-1 0 0,0 0 1 0 0,1 0-1 0 0,-1 1 1 0 0,0-1-1 0 0,1 0 1 0 0,5 12-1849 0 0,-2 2-343 0 0,-4-12 827 0 0,1 1-114 0 0,0 10-25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2:2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1430 21 1375 0 0,'-2'0'107'0'0,"-14"0"1184"0"0,15-1-413 0 0,-1 1 0 0 0,1 0 0 0 0,-1-1 0 0 0,1 1 0 0 0,0-1-1 0 0,-1 0 1 0 0,1 1 0 0 0,-1-1 0 0 0,1 0 0 0 0,0 0 0 0 0,0 0 0 0 0,-1 0-1 0 0,0-1 1 0 0,1 1 797 0 0,1 1-718 0 0,0 0-145 0 0,-10-6 2319 0 0,7 6-3105 0 0,0-1 0 0 0,0 0 0 0 0,0 1 0 0 0,0-1 0 0 0,0 1 0 0 0,0 0 0 0 0,0 0 0 0 0,0 0 0 0 0,0 1 0 0 0,0-1 0 0 0,0 0 0 0 0,0 1 0 0 0,1 0 0 0 0,-1 0 0 0 0,0 0 0 0 0,0 0 0 0 0,1 0 0 0 0,-6 4 0 0 0,-9 7-38 0 0,0 2 0 0 0,1 0-1 0 0,0 0 1 0 0,1 2-1 0 0,0 0 1 0 0,-15 23-1 0 0,-65 114-337 0 0,25-26 76 0 0,16-28-116 0 0,-85 119 0 0 0,67-128 122 0 0,57-73 270 0 0,0-1 0 0 0,-2-1 0 0 0,-20 14 0 0 0,-9 0 1083 0 0,-1-2 1 0 0,-92 37 0 0 0,135-61-957 0 0,-3 4-22 0 0,5-4-106 0 0,-1-1 1 0 0,1 1-1 0 0,0 0 0 0 0,0 0 1 0 0,0 0-1 0 0,0 0 0 0 0,1 0 1 0 0,-1 0-1 0 0,1 0 0 0 0,0 1 1 0 0,-1-1-1 0 0,2 0 0 0 0,-2 6 1 0 0,-1 4-12 0 0,-1 2-41 0 0,1 1-1 0 0,1-1 0 0 0,-1 24 1 0 0,1-11-141 0 0,-9 48-1 0 0,7-63 169 0 0,-1 0 39 0 0,4-11 70 0 0,1-2 10 0 0,0 0 1 0 0,0 0 15 0 0,0 0 61 0 0,0 0 26 0 0,0 0 9 0 0,0 0-10 0 0,0 0-45 0 0,-2 2-21 0 0,-4 4-3 0 0,5-5-11 0 0,1-1-41 0 0,0 0-40 0 0,0 0-137 0 0,0 0-35 0 0,0 0 0 0 0,1-2 8 0 0,21-48-168 0 0,19-66-1 0 0,-25 70 226 0 0,32-117-30 0 0,-22 71 58 0 0,-18 66 32 0 0,-7 23-42 0 0,-1 3-27 0 0,0 0-61 0 0,0 0-5 0 0,-11 14 30 0 0,0 0-1 0 0,1 1 0 0 0,0 0 0 0 0,2 0 1 0 0,-1 1-1 0 0,-10 33 0 0 0,-20 61 48 0 0,-14 36-38 0 0,38-109 135 0 0,9-21-29 0 0,-1 0 0 0 0,0-1-1 0 0,-2 1 1 0 0,1-1 0 0 0,-19 22-1 0 0,26-35 99 0 0,-1-1 5 0 0,0 1-1 0 0,0 0 0 0 0,0-1 0 0 0,0 0 0 0 0,0 0 0 0 0,-1 0 1 0 0,-3 2-1 0 0,4-2-155 0 0,-7 3 189 0 0,-2 1-1 0 0,-15 4 0 0 0,10-4-21 0 0,15-5-112 0 0,-1 0 0 0 0,1 1 0 0 0,-1-1-1 0 0,1 1 1 0 0,-1 0 0 0 0,1-1-1 0 0,0 1 1 0 0,-1 0 0 0 0,1 0 0 0 0,0-1-1 0 0,0 1 1 0 0,-1 0 0 0 0,1 0-1 0 0,0 1 1 0 0,0-1 0 0 0,-1 1-1 0 0,-1 3-1 0 0,-6 4 1 0 0,1-1 23 0 0,7-6 93 0 0,1-2 33 0 0,0 0 3 0 0,0 0 8 0 0,0 0 35 0 0,0 0 18 0 0,0 0 3 0 0,0 0-1 0 0,0 0-6 0 0,0 0-1 0 0,0 0 0 0 0,0 0-16 0 0,0 0-67 0 0,0 0-27 0 0,0 0-9 0 0,-2 0-16 0 0,-8-4-58 0 0,1-1-27 0 0,1-1-53 0 0,-10-6-133 0 0,15 10 183 0 0,0 0 0 0 0,1 1 0 0 0,-1-1 0 0 0,1 0 0 0 0,0 0 0 0 0,-1-1 0 0 0,1 1 0 0 0,0 0 0 0 0,0-1 0 0 0,-2-4 0 0 0,-10-14-44 0 0,10 15 40 0 0,0 0 0 0 0,0 0 0 0 0,1 0 0 0 0,0-1 0 0 0,0 1 0 0 0,-3-10 0 0 0,-6-23 19 0 0,8 28 0 0 0,1 1 0 0 0,0-1 0 0 0,0 1 0 0 0,-1-21 0 0 0,2 2 2 0 0,0 11-6 0 0,1-1 0 0 0,1 0 0 0 0,2-21 1 0 0,10-63-168 0 0,-9 83 159 0 0,-1 16-22 0 0,2-2-36 0 0,3-9-335 0 0,47 293-271 0 0,-52-266 655 0 0,3 2-15 0 0,13 24 26 0 0,-12-27 29 0 0,-5-9 69 0 0,-1-2 12 0 0,0 0 57 0 0,6 1-36 0 0,0 1 0 0 0,0 0-1 0 0,0 0 1 0 0,0 1 0 0 0,5 3 0 0 0,-8-4-122 0 0,32 14 136 0 0,32 18-157 0 0,-59-29 11 0 0,0 0 0 0 0,1-1 0 0 0,-1 0 0 0 0,1 0 0 0 0,0-1-1 0 0,0 0 1 0 0,0-1 0 0 0,0 0 0 0 0,0 0 0 0 0,1-1-1 0 0,-1 0 1 0 0,0-1 0 0 0,1 0 0 0 0,-1 0 0 0 0,1-1-1 0 0,-1-1 1 0 0,13-2 0 0 0,3-4 19 0 0,-1 0 1 0 0,38-18-1 0 0,42-30 23 0 0,-53 27-34 0 0,-5 1-78 0 0,45-36-1 0 0,-53 36-137 0 0,81-46 0 0 0,-102 67 81 0 0,2 0-1 0 0,-1 1 1 0 0,1 1-1 0 0,-1 1 1 0 0,26-3-1 0 0,-25 6-238 0 0,1 1-1 0 0,0 0 1 0 0,35 7-1 0 0,-32-4-598 0 0,15 2-775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0,'0'0'674'0'0,"0"0"-326"0"0,0 0 254 0 0,0 0 156 0 0,0 0 36 0 0,0 0-55 0 0,3 0-258 0 0,1 1-366 0 0,0 0-1 0 0,0 0 1 0 0,0 0-1 0 0,0 0 1 0 0,0 1-1 0 0,-1-1 1 0 0,1 1-1 0 0,0 0 1 0 0,-1 0-1 0 0,1 1 1 0 0,-1-1-1 0 0,0 1 0 0 0,0-1 1 0 0,0 1-1 0 0,0 0 1 0 0,0 0-1 0 0,-1 1 1 0 0,1-1-1 0 0,-1 0 1 0 0,2 6-1 0 0,4 6 160 0 0,-2 0 0 0 0,0 0 0 0 0,-1 1 0 0 0,0 0 0 0 0,-1 0 0 0 0,2 25-1 0 0,2 100 824 0 0,-8-135-1047 0 0,1 51 306 0 0,-2 0 0 0 0,-3-1 0 0 0,-21 108 0 0 0,16-139-216 0 0,9-24-202 0 0,0-1-1 0 0,0 1 0 0 0,0-1 1 0 0,-1 1-1 0 0,1-1 0 0 0,0 0 1 0 0,0 1-1 0 0,-1-1 0 0 0,1 1 1 0 0,0-1-1 0 0,-1 0 0 0 0,1 1 1 0 0,0-1-1 0 0,-1 0 0 0 0,1 1 1 0 0,0-1-1 0 0,-1 0 0 0 0,1 1 1 0 0,-1-1-1 0 0,1 0 0 0 0,-1 0 1 0 0,1 0-1 0 0,0 1 0 0 0,-2-1 1 0 0,-4-10-1296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102 451 2759 0 0,'-1'2'207'0'0,"-31"42"1370"0"0,30-42-1073 0 0,-9 7 175 0 0,10-8-468 0 0,0 0 0 0 0,0 0 0 0 0,0 0-1 0 0,0-1 1 0 0,0 1 0 0 0,-1 0 0 0 0,1-1 0 0 0,0 1 0 0 0,0-1-1 0 0,-1 1 1 0 0,1-1 0 0 0,0 0 0 0 0,-1 1 0 0 0,-2-1 0 0 0,2 0 582 0 0,2 0 20 0 0,-1-2-13 0 0,-3-5-203 0 0,-1 0 0 0 0,1 0 0 0 0,1-1 0 0 0,-1 1 0 0 0,1-1 0 0 0,-3-13 0 0 0,5 16-381 0 0,0-1 1 0 0,1 1-1 0 0,-1-1 0 0 0,1 1 1 0 0,0-1-1 0 0,1 1 0 0 0,-1 0 1 0 0,1-1-1 0 0,0 1 0 0 0,0-1 1 0 0,4-7-1 0 0,5-8 1 0 0,0 0 1 0 0,2 1-1 0 0,0 1 0 0 0,1 0 1 0 0,1 0-1 0 0,16-16 0 0 0,-14 21-204 0 0,0 0-1 0 0,0 1 0 0 0,1 1 1 0 0,32-18-1 0 0,-42 26-10 0 0,17-9-2 0 0,2 0 0 0 0,0 2 0 0 0,40-12 0 0 0,86-15 0 0 0,-116 30 0 0 0,-26 5 5 0 0,97-18-19 0 0,-89 18 43 0 0,0 1 0 0 0,0 1 0 0 0,35 2 0 0 0,-48 0-20 0 0,-1 0 0 0 0,1 0 0 0 0,0 1 0 0 0,-1-1 0 0 0,1 1 0 0 0,-1 0 0 0 0,0 0 0 0 0,0 0 0 0 0,0 1 0 0 0,0 0 0 0 0,0 0 0 0 0,0 0 0 0 0,0 0 0 0 0,-1 0 0 0 0,0 1 0 0 0,0-1 0 0 0,0 1 0 0 0,0 0-1 0 0,0 0 1 0 0,2 4 0 0 0,-1 0 23 0 0,-1 0-1 0 0,1 0 0 0 0,-1 0 1 0 0,-1 0-1 0 0,1 0 0 0 0,-2 1 1 0 0,1-1-1 0 0,-1 1 1 0 0,0-1-1 0 0,-1 12 0 0 0,0-10 26 0 0,-1 1 1 0 0,-1 0-1 0 0,0-1 0 0 0,-1 1 0 0 0,1-1 1 0 0,-2 0-1 0 0,0 0 0 0 0,-9 18 0 0 0,4-14-10 0 0,0 0 1 0 0,0-1-1 0 0,-1 0 0 0 0,-1-1 0 0 0,-16 15 0 0 0,2-6-18 0 0,-2-1 1 0 0,0 0-1 0 0,-1-3 0 0 0,-1 0 0 0 0,-37 15 1 0 0,-40 11-20 0 0,42-18-10 0 0,19-9 0 0 0,-91 19 0 0 0,131-34-2 0 0,1 0 0 0 0,0-1 0 0 0,0 1-1 0 0,-1-1 1 0 0,-4 0 0 0 0,7-1-82 0 0,2 1-85 0 0,0 0-30 0 0,0 0-8 0 0,0 0-51 0 0,2-1 95 0 0,0-1 1 0 0,0 1-1 0 0,0-1 1 0 0,0 1-1 0 0,0 0 1 0 0,0 0-1 0 0,0 0 1 0 0,1 0-1 0 0,-1 0 1 0 0,4-1-1 0 0,-1 0-819 0 0,16-5-5414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85 6447 0 0,'62'-61'650'0'0,"-35"38"5119"0"0,-26 22-3933 0 0,-1 1-979 0 0,0 0-433 0 0,0 0-82 0 0,0 0-53 0 0,-1 3-144 0 0,-2 8-105 0 0,-2 0 0 0 0,0-1 0 0 0,0 1 0 0 0,-1-1 0 0 0,-11 16 0 0 0,-44 46 40 0 0,33-40 0 0 0,-23 24 0 0 0,23-26-24 0 0,-26 35 0 0 0,35-38-42 0 0,1-3 49 0 0,1 0-1 0 0,1 2 1 0 0,-23 48-1 0 0,29-51 5 0 0,-18 55 205 0 0,25-68-201 0 0,1 0 0 0 0,0-1 0 0 0,1 1 0 0 0,0 0 0 0 0,1 0 0 0 0,1 14 0 0 0,0-13 59 0 0,0 1 0 0 0,1-1 0 0 0,1 0 1 0 0,0 0-1 0 0,0 0 0 0 0,1-1 0 0 0,0 1 0 0 0,1-1 0 0 0,0 0 0 0 0,1 0 0 0 0,0-1 0 0 0,1 1 0 0 0,-1-1 0 0 0,2-1 0 0 0,13 13 1 0 0,-12-12-2 0 0,1-1 0 0 0,13 9 0 0 0,3 1 44 0 0,-21-15-99 0 0,8 1-58 0 0,-1-1-32 0 0,-11-3 5 0 0,-1 1 1 0 0,1-1-1 0 0,0 0 0 0 0,0 0 1 0 0,-1 0-1 0 0,1 0 0 0 0,0 0 1 0 0,-1 0-1 0 0,1 0 0 0 0,0 0 0 0 0,-1 0 1 0 0,1 0-1 0 0,0 0 0 0 0,0 0 1 0 0,0-1-1 0 0,1 0-28 0 0,1 1-103 0 0,-3 0-211 0 0,0 0-879 0 0,0 0-375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1 852 6911 0 0,'0'0'528'0'0,"0"0"-133"0"0,0 0 704 0 0,0 0 342 0 0,0 0 67 0 0,1 2-120 0 0,5 5-575 0 0,-5-5-254 0 0,-1-2-51 0 0,0 0-45 0 0,3 0-332 0 0,-1 0 1 0 0,0 0-1 0 0,1 0 1 0 0,-1 0-1 0 0,1-1 1 0 0,-1 1-1 0 0,0-1 1 0 0,0 1 0 0 0,1-1-1 0 0,-1 0 1 0 0,3-1-1 0 0,-1-1-64 0 0,0 1-1 0 0,0-1 0 0 0,0 0 1 0 0,0 0-1 0 0,-1-1 0 0 0,1 1 1 0 0,-1-1-1 0 0,0 1 0 0 0,0-1 1 0 0,3-5-1 0 0,2-6 121 0 0,11-25 1 0 0,-5 7-18 0 0,126-252 89 0 0,-79 166-559 0 0,41-92-318 0 0,-96 193 582 0 0,-2 6 30 0 0,1 1-1 0 0,0-1 1 0 0,0 1-1 0 0,2 0 1 0 0,11-16 0 0 0,-15 23-37 0 0,2-1 19 0 0,-1 3-29 0 0,8 4 39 0 0,2 2 14 0 0,-10-1 18 0 0,1-1-1 0 0,-1 1 0 0 0,0 0 1 0 0,0 0-1 0 0,0 0 1 0 0,0 1-1 0 0,-1 0 0 0 0,0-1 1 0 0,1 1-1 0 0,-1 0 1 0 0,0 1-1 0 0,-1-1 0 0 0,1 0 1 0 0,-1 1-1 0 0,3 8 0 0 0,1 6 176 0 0,0 0-1 0 0,4 34 0 0 0,-3-18 43 0 0,26 177 859 0 0,-1-1-391 0 0,-28-193-639 0 0,1 1 0 0 0,0-1 0 0 0,2 0 1 0 0,12 26-1 0 0,-16-38-52 0 0,1 1 0 0 0,0-1 0 0 0,1 1 0 0 0,-1-1 0 0 0,1-1 0 0 0,0 1 1 0 0,1-1-1 0 0,-1 0 0 0 0,1 0 0 0 0,0 0 0 0 0,0-1 0 0 0,1 0 0 0 0,-1 0 0 0 0,10 3 1 0 0,8 2 115 0 0,0-1 0 0 0,0-1 1 0 0,1-1-1 0 0,0-2 1 0 0,48 4-1 0 0,-33-5 11 0 0,-27-2-260 0 0,0 0 0 0 0,22-1 0 0 0,-24 1-456 0 0,-5 0-2695 0 0,-6-1 1945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2303 0 0,'0'0'487'0'0,"0"0"1202"0"0,0 0 523 0 0,0 0 106 0 0,0 0-153 0 0,0 0-709 0 0,3 0-311 0 0,5 0-532 0 0,0 0-1 0 0,1 0 0 0 0,-1-1 0 0 0,0 0 0 0 0,0-1 1 0 0,13-3-1 0 0,20-4 1058 0 0,-9 2-633 0 0,-24 4-822 0 0,0 1 0 0 0,0 1 0 0 0,0 0 0 0 0,9-1 0 0 0,56 3-120 0 0,1-4 0 0 0,74-12-1 0 0,-140 14-105 0 0,-2 0-622 0 0,1 0 1 0 0,-1-1-1 0 0,1 1 0 0 0,-1-1 1 0 0,0-1-1 0 0,13-5 0 0 0,-18 7-871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53 9759 0 0,'-5'-9'172'0'0,"2"6"-34"0"0,0-1 0 0 0,-1 0 0 0 0,1 0 0 0 0,-1 1 1 0 0,0 0-1 0 0,-6-5 0 0 0,-3-6 3299 0 0,44 69-3009 0 0,2-1 0 0 0,3-2 0 0 0,3-1 0 0 0,1-2 0 0 0,88 82 0 0 0,230 136 180 0 0,-339-253-633 0 0,-1 0 1 0 0,0 1-1 0 0,-1 1 0 0 0,-1 1 0 0 0,0 0 0 0 0,-1 2 0 0 0,22 34 1 0 0,-35-49 15 0 0,1 0 0 0 0,-1 0 0 0 0,0 1 1 0 0,-1-1-1 0 0,1 1 0 0 0,-1-1 1 0 0,0 1-1 0 0,0-1 0 0 0,0 1 0 0 0,-1 0 1 0 0,1 0-1 0 0,-1-1 0 0 0,0 1 1 0 0,-1 0-1 0 0,1-1 0 0 0,-1 1 0 0 0,0 0 1 0 0,-3 7-1 0 0,1-5 78 0 0,0 1 0 0 0,-1-1-1 0 0,0 1 1 0 0,0-1 0 0 0,-1-1 0 0 0,0 1 0 0 0,0-1 0 0 0,-1 0-1 0 0,-11 10 1 0 0,-34 25 504 0 0,-77 46 0 0 0,119-81-581 0 0,-61 29 93 0 0,68-34-32 0 0,2-1-31 0 0,0 0-182 0 0,3 0-86 0 0,11-2-1204 0 0,7-1-4780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11951 0 0,'0'0'547'0'0,"0"0"-11"0"0,0 0-300 0 0,0 0 11 0 0,0 0 45 0 0,0 0 10 0 0,-1 4-24 0 0,0 43 201 0 0,5 60 0 0 0,-1 33 595 0 0,-5-76-621 0 0,-8 93 152 0 0,4-79-491 0 0,5-44-46 0 0,1-19-46 0 0,0-5-64 0 0,0-9-422 0 0,0-1-199 0 0,0 0-644 0 0,-2 1-2523 0 0,-7 4-1076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0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 13823 0 0,'3'-18'630'0'0,"-2"15"-13"0"0,-3 18-368 0 0,-15 145 35 0 0,-19 368 1488 0 0,37-357-1772 0 0,-1 120 0 0 0,0-290 0 0 0,-6 118-1082 0 0,4-101 817 0 0,-1-1 0 0 0,-1 0-1 0 0,0 0 1 0 0,-12 29 0 0 0,5-27-759 0 0,10-18 512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1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78 432 6911 0 0,'0'0'315'0'0,"-2"-1"-7"0"0,-8-3-174 0 0,1-1-1 0 0,-18-11 1 0 0,-1-5 2932 0 0,26 20-1965 0 0,2 1-441 0 0,0-3-196 0 0,0-1-338 0 0,0 0-1 0 0,1-1 1 0 0,-1 1 0 0 0,1 0-1 0 0,0-1 1 0 0,0 1 0 0 0,0 0-1 0 0,1 0 1 0 0,-1 0 0 0 0,1 0-1 0 0,0 0 1 0 0,0 1-1 0 0,1-1 1 0 0,-1 0 0 0 0,6-5-1 0 0,6-7 234 0 0,0 2-1 0 0,17-14 1 0 0,-31 28-358 0 0,100-83 613 0 0,-77 66-507 0 0,0 1 0 0 0,41-20-1 0 0,-20 14-24 0 0,-12 6 317 0 0,1 0 0 0 0,69-21 0 0 0,-91 35-255 0 0,0-1 1 0 0,0 1 0 0 0,0 1-1 0 0,0 0 1 0 0,0 1-1 0 0,0 0 1 0 0,1 0-1 0 0,-1 1 1 0 0,0 1-1 0 0,0 0 1 0 0,0 0-1 0 0,0 1 1 0 0,-1 1-1 0 0,12 4 1 0 0,-1 3-35 0 0,0 1 1 0 0,-1 1-1 0 0,0 0 0 0 0,-1 2 1 0 0,23 21-1 0 0,-13-8-60 0 0,-2 2 1 0 0,31 43-1 0 0,-40-46-23 0 0,-1 1-1 0 0,-1 0 0 0 0,-2 2 1 0 0,19 52-1 0 0,-31-76-26 0 0,0 1 0 0 0,-1-1 0 0 0,1 1 0 0 0,-1-1-1 0 0,-1 1 1 0 0,1-1 0 0 0,-1 1 0 0 0,-1 0 0 0 0,1-1 0 0 0,-1 1 0 0 0,0-1-1 0 0,0 1 1 0 0,-1-1 0 0 0,0 1 0 0 0,0-1 0 0 0,-1 0 0 0 0,0 0 0 0 0,-3 6-1 0 0,1-4-24 0 0,-1 0-1 0 0,0 0 0 0 0,0 0 0 0 0,-1-1 1 0 0,0 0-1 0 0,0 0 0 0 0,-1-1 0 0 0,1 1 0 0 0,-1-2 1 0 0,-1 1-1 0 0,-12 5 0 0 0,-17 6-146 0 0,0-2-1 0 0,-1-2 0 0 0,0-1 1 0 0,-81 12-1 0 0,36-14-727 0 0,-117-2-1 0 0,194-8 853 0 0,1 0 0 0 0,-1 0 0 0 0,0-1 0 0 0,1 1 0 0 0,0-2 0 0 0,-1 1 0 0 0,1-1 0 0 0,0 0 0 0 0,0 0 0 0 0,0-1 0 0 0,-7-3 0 0 0,11 5-474 0 0,11-11-4765 0 0,7-1-8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2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84 5063 0 0,'81'-50'84'0'0,"-47"30"2463"0"0,-12 8 2206 0 0,-20 11-3771 0 0,-2 1-313 0 0,0 0-58 0 0,0 0-62 0 0,0 0-194 0 0,0 0-89 0 0,0 0-11 0 0,-2 1-26 0 0,-20 19 41 0 0,-42 29 0 0 0,6-5-142 0 0,25-18-113 0 0,2 1 0 0 0,0 2 0 0 0,2 1 0 0 0,-30 42 0 0 0,39-45 24 0 0,2 2 0 0 0,1 0 0 0 0,-16 36 0 0 0,29-55 21 0 0,0 1 0 0 0,0 0-1 0 0,1 1 1 0 0,0-1 0 0 0,1 0 0 0 0,0 1 0 0 0,1-1 0 0 0,0 1 0 0 0,1 0 0 0 0,0-1 0 0 0,1 1 0 0 0,3 20 0 0 0,-2-26 24 0 0,0 0 1 0 0,0-1 0 0 0,0 1-1 0 0,1 0 1 0 0,0-1 0 0 0,0 0-1 0 0,0 0 1 0 0,1 0 0 0 0,-1 0 0 0 0,1 0-1 0 0,1-1 1 0 0,8 8 0 0 0,-6-7 42 0 0,0 0 1 0 0,0-1-1 0 0,0 0 1 0 0,1 0 0 0 0,-1-1-1 0 0,1 0 1 0 0,0 0-1 0 0,15 3 1 0 0,1 0-119 0 0,-1-2 0 0 0,1-1 0 0 0,1 0-1 0 0,-1-2 1 0 0,27-2 0 0 0,38-7-4626 0 0,-69 7-1246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2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10479 0 0,'0'0'480'0'0,"0"0"-10"0"0,-1 3-302 0 0,-3 8 69 0 0,0 0 0 0 0,1 1 0 0 0,0 0 0 0 0,2-1 0 0 0,-1 1 0 0 0,1 0 0 0 0,1 0 0 0 0,0 0 0 0 0,3 22 0 0 0,4 4 1042 0 0,20 65 0 0 0,3 15 435 0 0,-27-103-1568 0 0,-1 0-1 0 0,-1 0 0 0 0,0 0 1 0 0,-1 0-1 0 0,-4 29 0 0 0,3-38-286 0 0,0 0 0 0 0,0 0 0 0 0,0 0-1 0 0,-1 0 1 0 0,0-1 0 0 0,0 1 0 0 0,-1 0-1 0 0,0-1 1 0 0,0 1 0 0 0,0-1 0 0 0,0 0-1 0 0,-6 6 1 0 0,8-10-1295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2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26 180 3679 0 0,'-3'1'284'0'0,"-5"1"-96"0"0,-2 2-234 0 0,6-2 1647 0 0,4-2 246 0 0,0 0 89 0 0,0 0-180 0 0,0 0-818 0 0,0 0-360 0 0,0 0-70 0 0,0 0 13 0 0,3 1-230 0 0,0-1 0 0 0,1 0 0 0 0,-1-1 0 0 0,1 1 0 0 0,-1 0 0 0 0,0-1 0 0 0,1 0 0 0 0,-1 0 0 0 0,0 0 0 0 0,6-3 0 0 0,-7 3-268 0 0,53-19 1148 0 0,358-117 719 0 0,-382 130-1853 0 0,1 1-1 0 0,43-3 1 0 0,-61 9-21 0 0,1 0 1 0 0,-1 0-1 0 0,0 1 1 0 0,0 1-1 0 0,1 1 1 0 0,-2 0-1 0 0,25 8 1 0 0,-35-10-17 0 0,-1 0 0 0 0,1 0 0 0 0,-1 0 1 0 0,0 1-1 0 0,1-1 0 0 0,-1 1 1 0 0,0-1-1 0 0,0 1 0 0 0,0 0 1 0 0,0 0-1 0 0,0 0 0 0 0,0 0 0 0 0,-1 0 1 0 0,1 0-1 0 0,-1 1 0 0 0,1-1 1 0 0,-1 0-1 0 0,0 1 0 0 0,0-1 1 0 0,0 1-1 0 0,1 3 0 0 0,-2-1 7 0 0,1-1 0 0 0,-1 1 0 0 0,0 0 0 0 0,0-1 0 0 0,0 1 0 0 0,-1 0 0 0 0,0-1 0 0 0,0 1 0 0 0,0-1 0 0 0,0 1 0 0 0,-4 7 0 0 0,0-2 12 0 0,-1 1-1 0 0,0-1 0 0 0,-1 0 0 0 0,0-1 1 0 0,-1 1-1 0 0,0-1 0 0 0,0-1 1 0 0,-1 0-1 0 0,-9 8 0 0 0,-5 1 21 0 0,-1-1 0 0 0,-41 22 0 0 0,41-27-15 0 0,-1 0 0 0 0,-1-2 1 0 0,-44 11-1 0 0,22-10 1 0 0,-56 3 1 0 0,94-12-62 0 0,-1 0 0 0 0,1-1 0 0 0,-1 0 0 0 0,1-1 0 0 0,-1 0-1 0 0,1-1 1 0 0,0 0 0 0 0,0-1 0 0 0,-14-5 0 0 0,21 6-24 0 0,2 1 59 0 0,0 0 1 0 0,0 0 0 0 0,0 0-1 0 0,0 0 1 0 0,1 0-1 0 0,-1 0 1 0 0,1-1-1 0 0,-1 1 1 0 0,0 0 0 0 0,1 0-1 0 0,0 0 1 0 0,-1-1-1 0 0,1 1 1 0 0,0 0-1 0 0,0-1 1 0 0,0 1 0 0 0,-1 0-1 0 0,2-1 1 0 0,-1 1-1 0 0,0 0 1 0 0,0 0-1 0 0,1-3 1 0 0,-1 1-1 0 0,1 1-9 0 0,-1 0 0 0 0,1 1 0 0 0,-1-1 0 0 0,1 1 1 0 0,-1-1-1 0 0,1 1 0 0 0,0-1 0 0 0,0 1 0 0 0,0 0 0 0 0,0-1 0 0 0,0 1 0 0 0,0 0 0 0 0,0 0 0 0 0,1 0 0 0 0,-1 0 0 0 0,0 0 0 0 0,0 0 0 0 0,1 0 0 0 0,-1 0 1 0 0,1 0-1 0 0,-1 1 0 0 0,1-1 0 0 0,-1 0 0 0 0,4 0 0 0 0,2-1-44 0 0,-1 0-1 0 0,1 1 1 0 0,1 0 0 0 0,8-1-1 0 0,-3 1 24 0 0,0 1-1 0 0,-1 0 1 0 0,1 1-1 0 0,-1 1 0 0 0,1 0 1 0 0,-1 0-1 0 0,0 1 1 0 0,23 9-1 0 0,-13-4 17 0 0,1-1 0 0 0,0-1 0 0 0,27 3 0 0 0,-28-4 15 0 0,-16-1 0 0 0,-1 0 0 0 0,-5-4 1 0 0,77 39 5 0 0,-64-32 138 0 0,-2 0 1 0 0,1 1-1 0 0,20 19 0 0 0,-30-24-98 0 0,0 0 1 0 0,0 1-1 0 0,0-1 0 0 0,-1 0 0 0 0,0 1 0 0 0,1-1 0 0 0,-1 1 1 0 0,0-1-1 0 0,0 1 0 0 0,0 7 0 0 0,0-6 13 0 0,-1-3-42 0 0,1 0 1 0 0,-1 0-1 0 0,0 0 0 0 0,0 0 1 0 0,0 0-1 0 0,-1 0 0 0 0,1 0 1 0 0,0 0-1 0 0,-1 0 0 0 0,1 0 1 0 0,-1 0-1 0 0,0 0 0 0 0,0 0 1 0 0,1 0-1 0 0,-1-1 0 0 0,0 1 1 0 0,-2 2-1 0 0,-2 2 24 0 0,0-1-1 0 0,0 0 1 0 0,-8 7-1 0 0,2-3-22 0 0,-3 4 3 0 0,-1-1 0 0 0,0-1 0 0 0,-1 0 0 0 0,0-1 0 0 0,-32 15 0 0 0,22-15-23 0 0,-1 0 0 0 0,0-2-1 0 0,-36 6 1 0 0,6-2 10 0 0,5-1 20 0 0,-95 7 0 0 0,123-17-30 0 0,16 0 5 0 0,0 0-1 0 0,0-1 1 0 0,0 0-1 0 0,-13-2 1 0 0,11 0 22 0 0,8 1-107 0 0,2 1-57 0 0,0-1 112 0 0,0 1 0 0 0,1-1-1 0 0,-1 0 1 0 0,0 1 0 0 0,1-1 0 0 0,-1 0 0 0 0,0 1 0 0 0,1-1 0 0 0,-1 1-1 0 0,1-1 1 0 0,-1 1 0 0 0,1-1 0 0 0,0 1 0 0 0,-1-1 0 0 0,1 1 0 0 0,-1 0-1 0 0,1-1 1 0 0,0 1 0 0 0,0-1 0 0 0,14-6-859 0 0,-15 7 876 0 0,22-7-1260 0 0,3-3-60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7:2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11887 0 0,'0'0'547'0'0,"0"0"-11"0"0,1 3-344 0 0,2 3-109 0 0,0 0 0 0 0,1 1 0 0 0,-1-1 1 0 0,1 0-1 0 0,1 0 0 0 0,6 6 0 0 0,36 35 475 0 0,-24-26-382 0 0,29 26 268 0 0,82 58 0 0 0,67 29-32 0 0,-164-110-311 0 0,329 230 1307 0 0,-336-229-1223 0 0,88 76 604 0 0,-110-94-711 0 0,0 1 1 0 0,-1 0 0 0 0,0 1 0 0 0,0 0 0 0 0,-1 0 0 0 0,0 0 0 0 0,0 1 0 0 0,7 17 0 0 0,-12-21-28 0 0,1-1 1 0 0,-1 0-1 0 0,1 0 0 0 0,-1 1 1 0 0,-1-1-1 0 0,1 0 1 0 0,-1 1-1 0 0,0-1 1 0 0,0 1-1 0 0,-1-1 0 0 0,1 0 1 0 0,-1 1-1 0 0,0-1 1 0 0,-1 0-1 0 0,1 0 0 0 0,-1 0 1 0 0,0 0-1 0 0,0 0 1 0 0,-5 7-1 0 0,-5 5 129 0 0,0-1 0 0 0,0-1 0 0 0,-2 0 0 0 0,0-1 0 0 0,-25 20 0 0 0,9-11 107 0 0,-66 37 1 0 0,40-33-237 0 0,-1-3 0 0 0,-110 32 0 0 0,152-52-118 0 0,9-2-159 0 0,-1 0-1 0 0,0 0 1 0 0,0 1 0 0 0,1 0 0 0 0,-8 4 0 0 0,12-6-400 0 0,2-1-685 0 0,0 0-296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2:4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64 267 5815 0 0,'0'0'266'0'0,"0"2"-5"0"0,-2 8-32 0 0,2-10-162 0 0,0 1 0 0 0,0 0 0 0 0,-1-1 0 0 0,1 1 0 0 0,0 0 0 0 0,-1-1 0 0 0,1 1 0 0 0,-1-1 0 0 0,1 1-1 0 0,-1 0 1 0 0,1-1 0 0 0,-1 1 0 0 0,1-1 0 0 0,-1 0 0 0 0,1 1 0 0 0,-1-1 0 0 0,0 1 0 0 0,1-1 0 0 0,-1 0 0 0 0,0 1-1 0 0,-1 0 179 0 0,-21 13 2700 0 0,21-13-2801 0 0,2-1-16 0 0,0 0-7 0 0,-2 1 38 0 0,-19 6 4034 0 0,19-6-4063 0 0,2-1 4 0 0,0 0-10 0 0,0 0-46 0 0,0 0-4 0 0,0 0 21 0 0,0 0 16 0 0,0 0 7 0 0,0 0 22 0 0,0 0 84 0 0,0 0 38 0 0,14-14 1383 0 0,-12 13-1564 0 0,0 1-14 0 0,7-5-54 0 0,3-2-13 0 0,8-2 148 0 0,-11 6-32 0 0,4-1 120 0 0,0 0 0 0 0,0 1-1 0 0,18-2 1 0 0,-25 4-161 0 0,0-1-1 0 0,0 1 1 0 0,0-1 0 0 0,0 0 0 0 0,8-5 0 0 0,14-4 371 0 0,-16 6-352 0 0,-2 1 62 0 0,0 0 0 0 0,1 1 0 0 0,-1 0 0 0 0,16-2 0 0 0,-24 5-138 0 0,-1-1-6 0 0,1 1 0 0 0,0-1 0 0 0,0 0 0 0 0,0 1 0 0 0,0 0 0 0 0,0 0 0 0 0,0-1 0 0 0,0 1 0 0 0,0 0 0 0 0,0 1 0 0 0,4-1 0 0 0,16 5 162 0 0,8-5-83 0 0,-26 0-68 0 0,0 0 1 0 0,1 0 0 0 0,-1 0-1 0 0,0 0 1 0 0,0-1-1 0 0,8-1 1 0 0,1-1 24 0 0,20 0 192 0 0,-31 3-172 0 0,0-1 1 0 0,1 0-53 0 0,20-1 212 0 0,-4 2-117 0 0,0 0 187 0 0,23 2 0 0 0,-40-2-221 0 0,1 0-21 0 0,2-1-42 0 0,-2 1 4 0 0,0 0-1 0 0,0 0 0 0 0,0 0 1 0 0,0 0-1 0 0,0 0 1 0 0,0 1-1 0 0,0-1 1 0 0,4 2-1 0 0,1 1 19 0 0,-6-2-30 0 0,0 0 0 0 0,0 0 0 0 0,0-1 0 0 0,0 1-1 0 0,0-1 1 0 0,0 0 0 0 0,0 1 0 0 0,0-1 0 0 0,0 0-1 0 0,1 0 1 0 0,-1 0 0 0 0,0 0 0 0 0,2-1-1 0 0,11-1 17 0 0,21-4 121 0 0,-29 5-103 0 0,1 0-1 0 0,-1 0 1 0 0,0 1 0 0 0,9 0-1 0 0,12 1 79 0 0,-4-1 29 0 0,26-2-1 0 0,-50 2-143 0 0,1 0 1 0 0,0 0-1 0 0,-1-1 1 0 0,1 1-1 0 0,-1 0 1 0 0,1 0-1 0 0,-1 0 1 0 0,1 0-1 0 0,-1 0 1 0 0,1 0 0 0 0,-1 1-1 0 0,1-1 1 0 0,-1 0-1 0 0,1 0 1 0 0,-1 0-1 0 0,1 0 1 0 0,-1 1-1 0 0,1-1 1 0 0,0 1-1 0 0,-1-1 0 0 0,1 0 0 0 0,-1 0 1 0 0,1 1-1 0 0,-1-1 0 0 0,1 0 0 0 0,0 0 0 0 0,-1 0 0 0 0,1 0 0 0 0,-1 1 0 0 0,1-1 1 0 0,-1 0-1 0 0,1 0 0 0 0,-1 0 0 0 0,1 0 0 0 0,0 0 0 0 0,-1 0 0 0 0,1-1 0 0 0,-1 1 1 0 0,1 0-1 0 0,0 0 0 0 0,30-5 93 0 0,-5 0 49 0 0,-23 4-126 0 0,1 1 1 0 0,-1-1-1 0 0,1 1 1 0 0,-1 0-1 0 0,1 0 1 0 0,5 0 0 0 0,15 2 132 0 0,64 5 48 0 0,-79-8-188 0 0,-4 1 0 0 0,1 0 0 0 0,-1 0 0 0 0,0 1-1 0 0,10 2 1 0 0,-2-2 36 0 0,1 0-1 0 0,-1-1 1 0 0,1-1-1 0 0,25-4 1 0 0,-19 2 7 0 0,24 0 0 0 0,-24 3-31 0 0,20 0 54 0 0,60-7 1 0 0,63-13 79 0 0,-32 8-105 0 0,-47 6-10 0 0,42-1 53 0 0,-86 5 0 0 0,0-2 0 0 0,56-13 1 0 0,-68 12-56 0 0,80-27 200 0 0,-95 28-212 0 0,43-17 64 0 0,-28 11-11 0 0,56-15 0 0 0,-42 17-8 0 0,0 2 1 0 0,0 3-1 0 0,82 2 0 0 0,-70 4 24 0 0,71-6-1 0 0,-118 3-93 0 0,30 2 56 0 0,-7 3-60 0 0,3-2 64 0 0,-12-3-64 0 0,-16-2 0 0 0,-1 0 0 0 0,16 4 0 0 0,-14-1 0 0 0,20 4 0 0 0,-8-5 0 0 0,18-1 0 0 0,-5-1 0 0 0,29 2 69 0 0,115 14 1 0 0,-33-4 119 0 0,-19 1-189 0 0,-98-8 0 0 0,-9-2 0 0 0,13-1 0 0 0,5 0 5 0 0,57-7 1 0 0,-5 1 47 0 0,-52 4-53 0 0,-1 1 0 0 0,1 1 0 0 0,-1 2 0 0 0,0 1 0 0 0,47 11 0 0 0,-7 5 0 0 0,-51-12 0 0 0,0-1 0 0 0,1-1 0 0 0,37 3 0 0 0,256-16 64 0 0,-262 5-21 0 0,1 2-1 0 0,95 10 1 0 0,-9 0-89 0 0,-46-5 20 0 0,-42 0 12 0 0,66 6-36 0 0,-82-8 50 0 0,-1-1 0 0 0,0-1 0 0 0,39-7 0 0 0,19 0 0 0 0,25 4 0 0 0,-49-1 0 0 0,-52 2 0 0 0,0 0 0 0 0,0 1 0 0 0,0 2 0 0 0,0 0 0 0 0,-1 0 0 0 0,1 2 0 0 0,29 7 0 0 0,-41-8 0 0 0,25 5 0 0 0,115 10 0 0 0,-10-15 150 0 0,-88-2-111 0 0,-23-1 1 0 0,33-7-1 0 0,17 0 21 0 0,66-6-60 0 0,-123 12 0 0 0,43-9 0 0 0,24-1 0 0 0,-16 5 0 0 0,42-2 0 0 0,99 5 0 0 0,-63-1 0 0 0,-138 5 0 0 0,0 1 0 0 0,0 0 0 0 0,13 2 0 0 0,11 3 0 0 0,0 0 0 0 0,-17-4 0 0 0,-4-4 3 0 0,-7 1 6 0 0,-1 0 0 0 0,0 0-1 0 0,1 1 1 0 0,-1-1 0 0 0,1 1-1 0 0,8 1 1 0 0,19 2-9 0 0,-8-3 0 0 0,-8-1 0 0 0,9-2 0 0 0,-10 3 0 0 0,-4 1 0 0 0,22-1 132 0 0,-22 0-107 0 0,1 2 39 0 0,-9-2 3 0 0,-1 0-3 0 0,11 0-11 0 0,1 0-42 0 0,-1 2 0 0 0,-1 2 42 0 0,-10-3-10 0 0,-2-1-87 0 0,1 2-26 0 0,3 6 5 0 0,-3-6 1 0 0,-1-2-3 0 0,0 0-7 0 0,0 0 7 0 0,0 0-4 0 0,0 0-19 0 0,0 0 14 0 0,0 0-15 0 0,0 0-2 0 0,0 0 11 0 0,0 0 10 0 0,0 0 28 0 0,0 0 66 0 0,1 1-54 0 0,6 1 32 0 0,-5-1 53 0 0,-2-1 11 0 0,0 0-21 0 0,0 0-65 0 0,0 0 44 0 0,0 0-65 0 0,0 0 0 0 0,0 0 86 0 0,0 0 0 0 0,0 0-65 0 0,-2 1 54 0 0,-6 1-32 0 0,6-1-32 0 0,2-1 75 0 0,-3-1 10 0 0,-6 0-31 0 0,7 1 10 0 0,0-1-64 0 0,-4-3 32 0 0,3 3 42 0 0,-6-2-42 0 0,7 3-32 0 0,2 0 75 0 0,0 0 0 0 0,0 0-65 0 0,-1-1 54 0 0,-5-3-10 0 0,4 4 31 0 0,0-1 0 0 0,-7-2-42 0 0,-2-2-11 0 0,0 3-11 0 0,7 1-31 0 0,-3-4 42 0 0,4 4 53 0 0,-6-2 0 0 0,-2-1-42 0 0,0 2-11 0 0,1-1 11 0 0,6 2 31 0 0,-10-4-31 0 0,14 5-9 0 0,-31-14-68 0 0,21 10 66 0 0,3 1-11 0 0,6 3-42 0 0,1 0-11 0 0,0 0 0 0 0,0 0 0 0 0,0 0-4 0 0,0 0-16 0 0,0 0-4 0 0,0 0 0 0 0,0 0-1 0 0,0 0-6 0 0,0 0-1 0 0,0 0 0 0 0,0 0-21 0 0,0 0-90 0 0,0 0-38 0 0,0 0-1205 0 0,0 0-5017 0 0,0 0-2151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6:4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398 201 919 0 0,'0'0'704'0'0,"-13"0"2346"0"0,12 0-3001 0 0,1 0 1 0 0,0 0-1 0 0,-1 0 1 0 0,1 0-1 0 0,-1 0 0 0 0,1 0 1 0 0,0 0-1 0 0,-1 0 1 0 0,1-1-1 0 0,-1 1 1 0 0,1 0-1 0 0,0 0 0 0 0,-1 0 1 0 0,1 0-1 0 0,0-1 1 0 0,-1 1-1 0 0,1 0 1 0 0,0 0-1 0 0,-1-1 0 0 0,1 1 1 0 0,0 0-1 0 0,-1 0 1 0 0,1-1-1 0 0,0 1 1 0 0,0 0-1 0 0,-1-1 1 0 0,1 1-1 0 0,0 0 0 0 0,0-1 1 0 0,0 1-1 0 0,0-1 1 0 0,0 1-1 0 0,-1 0 1 0 0,1-1-1 0 0,0 0 0 0 0,2-17 1348 0 0,-2 16-1004 0 0,1 2-362 0 0,0 0 0 0 0,0-1-1 0 0,-1 1 1 0 0,1-1 0 0 0,0 1 0 0 0,-1-1 0 0 0,1 0-1 0 0,0 1 1 0 0,-1-1 0 0 0,1 1 0 0 0,-1-1 0 0 0,1 0-1 0 0,-1 0 1 0 0,1 1 0 0 0,-1-1 0 0 0,1-1 0 0 0,6-8 308 0 0,8-9-199 0 0,-10 13-108 0 0,-4 4 193 0 0,0 1-112 0 0,7-7-72 0 0,-6 5 408 0 0,1 1 0 0 0,-1-1 0 0 0,0 0 0 0 0,0 0 0 0 0,0 0 0 0 0,3-6 1584 0 0,-6 8-1952 0 0,0 0 1 0 0,0 0-1 0 0,0 0 0 0 0,-1 1 0 0 0,1-1 0 0 0,0 0 0 0 0,0 1 0 0 0,-1-1 0 0 0,1 1 1 0 0,0-1-1 0 0,-2 0 0 0 0,1 1-161 0 0,-7-5 37 0 0,-3 2 32 0 0,-1 2-1 0 0,1 2-36 0 0,0 0 36 0 0,-1 2 12 0 0,11-2 1 0 0,0 0-1 0 0,0 0 1 0 0,-1-1-1 0 0,1 0 1 0 0,0 1-1 0 0,-1-1 1 0 0,1 0-1 0 0,0 0 1 0 0,-1 0-1 0 0,-2-1 1 0 0,-20-1-71 0 0,11 3 14 0 0,-37 1 52 0 0,49-2 216 0 0,0 0-158 0 0,-7-1-66 0 0,7 0-96 0 0,-1 1-24 0 0,-1 0 108 0 0,0 0 0 0 0,0 0 1 0 0,0 1-1 0 0,1-1 0 0 0,-1 1 1 0 0,-9 3 3555 0 0,30-17-3269 0 0,14-9-83 0 0,-29 21-251 0 0,12 0-190 0 0,-11 1 201 0 0,0 0 50 0 0,16-2-164 0 0,9 4-29 0 0,-26-2 139 0 0,-4 0-1493 0 0,-13 0 1639 0 0,0-1 1 0 0,-17-3 0 0 0,13 1 170 0 0,-34-6 258 0 0,30 3-80 0 0,21 6 5 0 0,0-1 10 0 0,-4 1-580 0 0,1 0 0 0 0,0 0 0 0 0,-1 1 0 0 0,1-1 0 0 0,0 1 0 0 0,-1 0-1 0 0,1 1 1 0 0,0-1 0 0 0,0 1 0 0 0,0 0 0 0 0,0 1 0 0 0,0-1 0 0 0,0 1 0 0 0,1 0 0 0 0,-1 0 0 0 0,1 0-1 0 0,0 1 1 0 0,-7 6 0 0 0,3-1 122 0 0,0 0 1556 0 0,14-9-1525 0 0,-1-1 0 0 0,0 0-1 0 0,0 0 1 0 0,9-4-1 0 0,-9 4-37 0 0,-1 0 0 0 0,1-1-1 0 0,0 1 1 0 0,6 0-1 0 0,-8 1 4 0 0,-1 0-1 0 0,0 0 0 0 0,0 0 0 0 0,0-1 1 0 0,0 1-1 0 0,0-1 0 0 0,0 1 1 0 0,0-1-1 0 0,2 0 0 0 0,29-9-224 0 0,-6 1 157 0 0,-16 6 95 0 0,-6 2 32 0 0,7-1-33 0 0,1 0-10 0 0,-1-2 0 0 0,-12 4-2 0 0,0 0 0 0 0,1 0-1 0 0,-1 0 1 0 0,0-1 0 0 0,0 1-1 0 0,1 0 1 0 0,-1 0 0 0 0,0-1 0 0 0,0 1-1 0 0,0 0 1 0 0,1 0 0 0 0,-1-1-1 0 0,0 1 1 0 0,0 0 0 0 0,0 0 0 0 0,0-1-1 0 0,0 1 1 0 0,0 0 0 0 0,1-1-1 0 0,-1 1 1 0 0,0 0 0 0 0,0-1 0 0 0,0 1-1 0 0,0 0 1 0 0,0-1 0 0 0,0 1-1 0 0,0 0 1 0 0,0-1 0 0 0,0 1 0 0 0,-1 0-1 0 0,1-1 1 0 0,0 0 1 0 0,-1 1 1 0 0,1-1-1 0 0,-1 1 1 0 0,0-1-1 0 0,1 0 0 0 0,-1 1 1 0 0,1-1-1 0 0,-1 1 1 0 0,0 0-1 0 0,0-1 1 0 0,1 1-1 0 0,-1-1 0 0 0,0 1 1 0 0,0 0-1 0 0,0 0 1 0 0,1-1-1 0 0,-1 1 1 0 0,0 0-1 0 0,0 0 0 0 0,0 0 1 0 0,1 0-1 0 0,-1 0 1 0 0,-1 0-1 0 0,-1 1 0 0 0,-3-1 21 0 0,1 0 1 0 0,-1 0-1 0 0,1 1 0 0 0,-1 0 0 0 0,1 0 1 0 0,0 0-1 0 0,-1 1 0 0 0,1 0 0 0 0,-6 2 1 0 0,0 1 20 0 0,0-1 0 0 0,-1-1 1 0 0,-22 4-1 0 0,12-3-38 0 0,5-4 38 0 0,5 0-21 0 0,-4-3 24 0 0,13 2-102 0 0,-1 0 852 0 0,4-1-712 0 0,0-7-8 0 0,4-3-78 0 0,-3 11-21 0 0,0 0 1 0 0,0-1-1 0 0,0 1 0 0 0,0 0 0 0 0,1 0 0 0 0,-1 0 1 0 0,0 0-1 0 0,0 0 0 0 0,1 1 0 0 0,-1-1 1 0 0,1 0-1 0 0,-1 1 0 0 0,1-1 0 0 0,-1 1 0 0 0,1-1 1 0 0,-1 1-1 0 0,1-1 0 0 0,-1 1 0 0 0,1 0 0 0 0,-1 0 1 0 0,1 0-1 0 0,0 0 0 0 0,-1 0 0 0 0,1 0 1 0 0,2 1-1 0 0,4 1-149 0 0,0-1-1 0 0,0 2 1 0 0,11 3 0 0 0,-12-4 79 0 0,1 2-49 0 0,-3-3 121 0 0,15 2-18 0 0,-15-2 41 0 0,20 0 0 0 0,-20 0 0 0 0,20-4 11 0 0,6-2 42 0 0,-16-1-53 0 0,-1-2 0 0 0,5 0 0 0 0,-15 7-5 0 0,-1 2-4 0 0,-1-2 191 0 0,-3 1-157 0 0,0-1-1 0 0,0 1 1 0 0,0-1 0 0 0,0 1-1 0 0,-1 0 1 0 0,1-1 0 0 0,0 1-1 0 0,0 0 1 0 0,0 0-1 0 0,-2 0 1 0 0,1 0 18 0 0,-6 0 53 0 0,0 0 0 0 0,0 0 0 0 0,0 1 1 0 0,0 0-1 0 0,0 0 0 0 0,-9 3 1 0 0,-47 17 272 0 0,55-17-319 0 0,-19 7 118 0 0,12-3-63 0 0,-32 8-1 0 0,38-13-188 0 0,8-3-25 0 0,-6 1-470 0 0,13-1-1264 0 0,13 3-231 0 0,-7 2 963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6:5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73 1839 0 0,'0'0'1603'0'0,"-2"-1"-820"0"0,1-1-525 0 0,-1 0-41 0 0,-13-6 320 0 0,8 4-547 0 0,5 3-96 0 0,0 1-50 0 0,-3 0 95 0 0,3 0 33 0 0,-1 0 0 0 0,0 0 0 0 0,0 0 0 0 0,1-1 1 0 0,-1 1-1 0 0,0-1 0 0 0,0 1 0 0 0,1-1 0 0 0,-1 0 0 0 0,1 0 0 0 0,-6-3 1798 0 0,8 3-1708 0 0,0 1 0 0 0,0-1-1 0 0,0 0 1 0 0,0 0 0 0 0,0 0-1 0 0,0 0 1 0 0,1 0 0 0 0,-1 1-1 0 0,0-1 1 0 0,1 0 0 0 0,-1 0-1 0 0,0 1 1 0 0,1-1 0 0 0,-1 0-1 0 0,2-1 1 0 0,-2 1-83 0 0,1-1 0 0 0,0 1 0 0 0,-1 0 0 0 0,1-1 0 0 0,0 1 0 0 0,0 0 0 0 0,0 0 0 0 0,0-1 0 0 0,0 1 0 0 0,0 0 0 0 0,0 0 0 0 0,1 0 0 0 0,-1 0 0 0 0,0 1 0 0 0,3-2 0 0 0,5-3-823 0 0,0-3-1411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6:5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55 5527 0 0,'0'0'1803'0'0,"-2"0"-438"0"0,-9-3 761 0 0,-7-2-155 0 0,5 4-4301 0 0</inkml:trace>
  <inkml:trace contextRef="#ctx0" brushRef="#br0" timeOffset="1">103 5 9183 0 0,'0'0'3576'0'0,"14"-5"-3704"0"0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6:5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56 2759 0 0,'0'0'8363'0'0,"-4"-11"-11039"0"0,3 4 2720 0 0,1 5 289 0 0,-1-5 135 0 0,-1 4 2294 0 0,2 2-2522 0 0,-1 0 1 0 0,0 0 0 0 0,0 0 0 0 0,1 0-1 0 0,-1 1 1 0 0,0-1 0 0 0,0 0 0 0 0,0 0-1 0 0,0 1 1 0 0,0-1 0 0 0,-5-1 4605 0 0,4-1-6968 0 0,2 2 2123 0 0,-1 0 0 0 0,0 0-1 0 0,0 1 1 0 0,0-1 0 0 0,0 0 0 0 0,0 1-1 0 0,1-1 1 0 0,-1 0 0 0 0,0 1-1 0 0,0-1 1 0 0,0 1 0 0 0,-1 0 0 0 0,1-1-1 0 0,0 1 1 0 0,-1-1 0 0 0,-19 0 188 0 0,20 1-198 0 0,-1 0 151 0 0,0 0-82 0 0,-7 3-64 0 0,7-3-74 0 0,5 1-976 0 0,10 1 1066 0 0,3 0-12 0 0,0-2 0 0 0,-2 0 0 0 0,-2 0 11 0 0,-7 1 32 0 0,8 0-33 0 0,3 1-10 0 0,0-2 0 0 0,-4 0-16 0 0,-10 0-64 0 0,1 0 0 0 0,6 0 78 0 0,-6 0 324 0 0,-6 0-954 0 0,-9 1 682 0 0,1 1-1 0 0,-1 0 1 0 0,0 1-1 0 0,1 0 0 0 0,-1 1 1 0 0,1 0-1 0 0,-10 6 1 0 0,3-2 83 0 0,-34 10 0 0 0,14-8 5 0 0,36-9-62 0 0,-1-3 99 0 0,2 2-142 0 0,1 0-1 0 0,0 0 0 0 0,0 0 0 0 0,0 0 0 0 0,-1 0 0 0 0,1 0 0 0 0,0-1 0 0 0,0 1 1 0 0,-1 0-1 0 0,1 0 0 0 0,0 0 0 0 0,0 0 0 0 0,0 0 0 0 0,-1 0 0 0 0,1 0 1 0 0,0 0-1 0 0,0-1 0 0 0,0 1 0 0 0,-1 0 0 0 0,1 0 0 0 0,0 0 0 0 0,0 0 0 0 0,0-1 1 0 0,0 1-1 0 0,0 0 0 0 0,-1 0 0 0 0,1 0 0 0 0,0-1 0 0 0,0 1 0 0 0,0 0 0 0 0,0 0 1 0 0,0-1-1 0 0,0 1 0 0 0,0 0 0 0 0,0 0 0 0 0,0-1 0 0 0,2-4 16 0 0,0 3-50 0 0,-1-1-1 0 0,1 0 0 0 0,0 1 1 0 0,0-1-1 0 0,0 1 0 0 0,0 0 1 0 0,0-1-1 0 0,1 1 0 0 0,-1 0 1 0 0,1 0-1 0 0,3-2 0 0 0,6-3-93 0 0,0 3-5 0 0,-10 3 60 0 0,1 0 1 0 0,-1 1-1 0 0,1 0 1 0 0,-1 0 0 0 0,0-1-1 0 0,1 2 1 0 0,4-1-1 0 0,-1 1-32 0 0,-4-1-30 0 0,10 4-120 0 0,14 7-249 0 0,-16-7 292 0 0,0-1 1 0 0,13 4 0 0 0,-21-7 141 0 0,0 1 0 0 0,0-1 0 0 0,0 0 0 0 0,1 0 0 0 0,-1 0 0 0 0,0-1 0 0 0,0 1 0 0 0,0 0 0 0 0,0-1 0 0 0,0 1 0 0 0,0-1 0 0 0,0 0 0 0 0,0 0 0 0 0,0 0 0 0 0,0 0 0 0 0,0 0 0 0 0,0 0 0 0 0,-1 0 0 0 0,1-1 0 0 0,0 1 0 0 0,-1-1 0 0 0,1 1 0 0 0,-1-1 0 0 0,2-2 0 0 0,-2 3 52 0 0,-25-9 287 0 0,19 9-245 0 0,1 1 0 0 0,-1 0 0 0 0,1 1-1 0 0,-1-1 1 0 0,1 1 0 0 0,-1 0 0 0 0,1 0 0 0 0,0 0 0 0 0,0 0 0 0 0,-1 1 0 0 0,-4 2-1 0 0,-6 4 286 0 0,-21 16 0 0 0,26-18-126 0 0,8-5-73 0 0,0 0 2 0 0,-19 6 591 0 0,24-9-684 0 0,0 0-1 0 0,0 1 1 0 0,0-1 0 0 0,0 1-1 0 0,0 0 1 0 0,0 0 0 0 0,7-2 0 0 0,-4 2 40 0 0,-4 0 812 0 0,11-3 1607 0 0,-21-2-2515 0 0,-1 1-80 0 0,8 4-31 0 0,-11-2-251 0 0,12 3 329 0 0,-1 0 0 0 0,1 0 1 0 0,0 0-1 0 0,-1 0 0 0 0,1 0 1 0 0,-1 0-1 0 0,1 0 0 0 0,-1 0 1 0 0,1 0-1 0 0,-1 0 0 0 0,1 0 1 0 0,-1 0-1 0 0,1 0 0 0 0,-1 0 1 0 0,1 0-1 0 0,0 1 0 0 0,-1-1 1 0 0,1 0-1 0 0,-1 0 0 0 0,1 1 1 0 0,0-1-1 0 0,-1 0 0 0 0,1 0 1 0 0,0 1-1 0 0,-1-1 0 0 0,0 1 1 0 0,1 2-327 0 0,0 1 1 0 0,0-1-1 0 0,0 1 1 0 0,0-1-1 0 0,1 6 1 0 0,4 5-927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15663 0 0,'0'0'719'0'0,"2"-1"-20"0"0,7-7-546 0 0,1 1 0 0 0,0 0 1 0 0,1 1-1 0 0,0 0 1 0 0,0 0-1 0 0,22-7 0 0 0,4-2 508 0 0,146-60 1426 0 0,-18 8-590 0 0,-116 45-1038 0 0,74-31 265 0 0,-101 45-947 0 0,0 1 0 0 0,0 1 0 0 0,39-5 0 0 0,-57 11-176 0 0,1-1 0 0 0,-1 1 0 0 0,1 0 0 0 0,-1 1 0 0 0,0-1 0 0 0,1 1 0 0 0,6 1 0 0 0,1 5-6764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6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114 188 2303 0 0,'0'0'102'0'0,"3"0"-1"0"0,9-6 246 0 0,1 0 0 0 0,-1-1 0 0 0,-1 0 0 0 0,12-8-1 0 0,9-7 3292 0 0,-4 2-1961 0 0,-19 13-1137 0 0,1 0 0 0 0,15-8 0 0 0,-13 9-446 0 0,11-4-137 0 0,-20 10 15 0 0,-1-1 21 0 0,-3 0 33 0 0,-1-1 0 0 0,0 1-1 0 0,0 0 1 0 0,0 0-1 0 0,1 0 1 0 0,-1 0 0 0 0,0 1-1 0 0,0-1 1 0 0,-3-1-1 0 0,-14-2 160 0 0,1 0 0 0 0,-28-2 1 0 0,32 6 231 0 0,1-2 1 0 0,-1 0 0 0 0,1 0 0 0 0,0-2 0 0 0,0 1-1 0 0,-15-8 1 0 0,27 11-362 0 0,0-1-1 0 0,0 1 1 0 0,0-1-1 0 0,0 1 1 0 0,0-1-1 0 0,0 1 1 0 0,0 0-1 0 0,0 0 1 0 0,0-1-1 0 0,0 1 1 0 0,0 0-1 0 0,-1 0 1 0 0,-21-2 412 0 0,14-1-452 0 0,7 3-70 0 0,4 1-830 0 0,13 5 873 0 0,-12-4 8 0 0,-2-1 4 0 0,0 0 0 0 0,0 1 0 0 0,0-1 0 0 0,0 0 0 0 0,0 0 0 0 0,0 0 0 0 0,0-1 0 0 0,0 1-1 0 0,1 0 1 0 0,-1 0 0 0 0,0-1 0 0 0,1 1 0 0 0,1 0 0 0 0,10 5 42 0 0,3 0-33 0 0,-1-2-10 0 0,6-4 1 0 0,-18-1 7 0 0,0-1 10 0 0,-1 2 1683 0 0,-5 1-1870 0 0,-4 1 130 0 0,-112 37-1367 0 0,115-37 1334 0 0,0-1 1 0 0,-1 1-1 0 0,1-1 1 0 0,-1 0-1 0 0,1-1 1 0 0,0 1-1 0 0,-1-1 1 0 0,1 0-1 0 0,-8 0 1 0 0,10 0 1055 0 0,2-2-856 0 0,0-1-86 0 0,0 0-21 0 0,12-11 221 0 0,-8 12-188 0 0,5 1-44 0 0,-8 2-100 0 0,0 0-1 0 0,0 0 0 0 0,0 0 1 0 0,-1 0-1 0 0,1 0 1 0 0,0 0-1 0 0,-1 1 0 0 0,1-1 1 0 0,-1 0-1 0 0,1 0 0 0 0,-1 1 1 0 0,0-1-1 0 0,0 0 1 0 0,1 2-1 0 0,2 22-3536 0 0,-3-7-1171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6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102 124 1375 0 0,'0'0'66'0'0,"-2"0"-8"0"0,-3 2 479 0 0,0 0 0 0 0,1 0 0 0 0,-1-1 0 0 0,-8 2 0 0 0,11-3-235 0 0,0 0-1 0 0,0 1 1 0 0,0-1-1 0 0,0 1 1 0 0,0 0 0 0 0,0 0-1 0 0,-4 2 1 0 0,-14 7-236 0 0,-2-4-663 0 0,19-6 482 0 0,1 0-223 0 0,5-4-1920 0 0,-1 1 2533 0 0,0 1 0 0 0,0 0-1 0 0,1 0 1 0 0,-1 0 0 0 0,1 0-1 0 0,0 0 1 0 0,-1 0 0 0 0,1 0-1 0 0,0 1 1 0 0,0 0 0 0 0,0-1-1 0 0,0 1 1 0 0,0 0 0 0 0,0 1-1 0 0,0-1 1 0 0,0 0 0 0 0,6 1-1 0 0,2-1-173 0 0,0 0 0 0 0,0 1 0 0 0,0 0 0 0 0,14 3 0 0 0,20 1-280 0 0,-16-6 82 0 0,0-2-1 0 0,0 0 1 0 0,56-17 0 0 0,-17 4 522 0 0,75-12 2281 0 0,-139 29-2651 0 0,20-11 176 0 0,-17 7-209 0 0,-6 4 1382 0 0,-3-2-1116 0 0,-4-1-208 0 0,-1 1-1 0 0,1-1 0 0 0,-1 1 0 0 0,1 1 1 0 0,-1-1-1 0 0,0 1 0 0 0,1 0 0 0 0,-13 0 1 0 0,5 2-7 0 0,-1 0 1 0 0,1 1 0 0 0,-18 4-1 0 0,20-4-7 0 0,1-1 0 0 0,-1 0 0 0 0,-16 0 0 0 0,16-1-18 0 0,6 0-30 0 0,0 0 1 0 0,1 1-1 0 0,-10 3 0 0 0,9-3-16 0 0,1 0 0 0 0,0 0 0 0 0,-1 0 0 0 0,-9 0 0 0 0,-61 1 31 0 0,-5-1-13 0 0,44-9-20 0 0,26 5 0 0 0,3-2 12 0 0,7 3 619 0 0,6 1-552 0 0,-1-1-80 0 0,16 5 67 0 0,60 20-53 0 0,-66-20-47 0 0,0-1 1 0 0,0-1-1 0 0,0 0 0 0 0,0-1 0 0 0,25-3 1 0 0,-35 2 0 0 0,0 0 0 0 0,0-1 0 0 0,0 1 1 0 0,0-1-1 0 0,0 0 0 0 0,0 0 0 0 0,0 0 1 0 0,5-4-1 0 0,-1 0-77 0 0,0 1 0 0 0,1 0 0 0 0,-1 1 0 0 0,11-4 1 0 0,-9 2 372 0 0,-10 6-234 0 0,0 0 0 0 0,0 0-1 0 0,0 0 1 0 0,0 0 0 0 0,0 0 0 0 0,0-1 0 0 0,0 1-1 0 0,0 0 1 0 0,0 0 0 0 0,0 0 0 0 0,0 0 0 0 0,0 0-1 0 0,0 0 1 0 0,0-1 0 0 0,0 1 0 0 0,0 0 0 0 0,-1 0 0 0 0,1 0-1 0 0,0 0 1 0 0,0 0 0 0 0,0 0 0 0 0,0 0 0 0 0,0-1-1 0 0,0 1 1 0 0,0 0 0 0 0,0 0 0 0 0,0 0 0 0 0,-1 0-1 0 0,1 0 1 0 0,0 0 0 0 0,0 0 0 0 0,0 0 0 0 0,0 0-1 0 0,0 0 1 0 0,0 0 0 0 0,0 0 0 0 0,-1 0 0 0 0,1 0 0 0 0,0 0-1 0 0,0 0 1 0 0,-19-2 776 0 0,10 4-774 0 0,0 0-1 0 0,-1 1 1 0 0,1 0 0 0 0,0 1 0 0 0,1 0-1 0 0,-12 6 1 0 0,-19 9 74 0 0,28-15-94 0 0,4-1-8 0 0,0 0-1 0 0,0-1 0 0 0,0 0 0 0 0,-1-1 0 0 0,-9 2 0 0 0,14-4 41 0 0,-3-2-22 0 0,4 2 128 0 0,2 0-52 0 0,-1 0 1 0 0,0-1-1 0 0,1 1 0 0 0,-1 0 0 0 0,1 0 0 0 0,-1 0 1 0 0,1 0-1 0 0,0-1 0 0 0,-1-1 0 0 0,3-3-98 0 0,-2 5-70 0 0,-4 0-721 0 0,1 2 795 0 0,-15 4-142 0 0,11-3 103 0 0,4-1-38 0 0,-1 0 0 0 0,1 0 0 0 0,-1 0-1 0 0,1 0 1 0 0,-1 1 0 0 0,1 0 0 0 0,0-1 0 0 0,0 1 0 0 0,-4 4 0 0 0,-17 14-1394 0 0,11-11 717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6:2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89 183 1839 0 0,'-6'-8'6431'0'0,"5"6"-6183"0"0,-1 0-74 0 0,-15-3 153 0 0,14 4-274 0 0,1 0-1 0 0,0 1 1 0 0,-1-1 0 0 0,1 1-1 0 0,-1-1 1 0 0,0 1-1 0 0,1 0 1 0 0,-1 0-1 0 0,1 0 1 0 0,-5 1-1 0 0,4 0-14 0 0,2-1-24 0 0,1 0-1 0 0,0 0 0 0 0,-1 0 0 0 0,1 0 0 0 0,0 0 0 0 0,0 0 0 0 0,-1 0 1 0 0,1-1-1 0 0,0 1 0 0 0,-1 0 0 0 0,1 0 0 0 0,0 0 0 0 0,0 0 1 0 0,-1 0-1 0 0,1 0 0 0 0,0-1 0 0 0,0 1 0 0 0,-1 0 0 0 0,1 0 0 0 0,0 0 1 0 0,0 0-1 0 0,-1-1 0 0 0,1 1 0 0 0,0 0 11 0 0,0-1-1 0 0,0 1 0 0 0,0 0 1 0 0,0 0-1 0 0,-1 0 1 0 0,1 0-1 0 0,0 0 0 0 0,0 0 1 0 0,0-1-1 0 0,0 1 1 0 0,0 0-1 0 0,-1 0 0 0 0,1 0 1 0 0,0 0-1 0 0,0 0 1 0 0,0 0-1 0 0,0 0 0 0 0,0 0 1 0 0,-1 0-1 0 0,1 0 1 0 0,0 0-1 0 0,0 0 0 0 0,0 0 1 0 0,0 0-1 0 0,-1 0 1 0 0,1 0-1 0 0,0 0 0 0 0,0 0 1 0 0,0 0-1 0 0,0 0 1 0 0,-1 0-1 0 0,1 0 0 0 0,0 0 1 0 0,0 0-1 0 0,0 0 1 0 0,0 0-1 0 0,0 0 1 0 0,-1 0-1 0 0,1 1 0 0 0,-2 0-17 0 0,1 0 0 0 0,0 1 1 0 0,-1-1-1 0 0,1 0 0 0 0,0 1 0 0 0,0-1 0 0 0,0 1 0 0 0,-2 3 0 0 0,2-3-165 0 0,11 10-146 0 0,-8-10 321 0 0,0-1 0 0 0,-1 1 0 0 0,1-1 0 0 0,0 0 0 0 0,0 0 0 0 0,0 0 0 0 0,0 0 0 0 0,0 0 0 0 0,0 0 0 0 0,0 0 0 0 0,0 0 0 0 0,1-1 0 0 0,-1 1 0 0 0,0-1 0 0 0,0 0-1 0 0,0 0 1 0 0,4 0 0 0 0,3 0 192 0 0,1-1 0 0 0,18-4 0 0 0,-1 0 157 0 0,58-7 697 0 0,-25 4-402 0 0,77-2-1 0 0,-52 6-520 0 0,-48 2-144 0 0,57 3-1 0 0,40 5 6 0 0,17 2 0 0 0,-91-5 0 0 0,1-3 0 0 0,66-7 0 0 0,-56 2 0 0 0,-40 3 0 0 0,242-23 0 0 0,-31-31-82 0 0,-200 45 76 0 0,-3 0-13 0 0,38-10-213 0 0,101-14 1 0 0,-160 33 77 0 0,0 1-1 0 0,24 1 1 0 0,-36 1 31 0 0,1-1-1 0 0,-1 1 1 0 0,0 0-1 0 0,1 1 1 0 0,-1-1-1 0 0,0 1 1 0 0,0 1-1 0 0,0-1 1 0 0,9 6-1 0 0,-12-5-40 0 0,0-1-1 0 0,0 1 0 0 0,0 0 1 0 0,0 0-1 0 0,-1 0 0 0 0,1 1 0 0 0,-1-1 1 0 0,0 0-1 0 0,0 1 0 0 0,2 4 1 0 0,0 0-190 0 0,-3-6-133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6:2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98 507 3223 0 0,'0'0'143'0'0,"1"-2"-3"0"0,4-5 1113 0 0,-1 0 0 0 0,6-16 0 0 0,9-15 3351 0 0,-13 27-4626 0 0,-2 4-396 0 0,1-1 0 0 0,-1 0 0 0 0,3-10 0 0 0,-7 16 165 0 0,2 1 85 0 0,6-6 157 0 0,2-1 11 0 0,47-19-15 0 0,-43 21-32 0 0,-1 0 1 0 0,25-16 0 0 0,9-14-138 0 0,60-58 0 0 0,-80 69 162 0 0,-15 14 112 0 0,-5 3 109 0 0,1 1-1 0 0,0 0 0 0 0,0 1 1 0 0,1 0-1 0 0,16-8 0 0 0,-9 7-72 0 0,1 1 0 0 0,33-8 0 0 0,10-2-170 0 0,44-24-1682 0 0,-102 39 1390 0 0,-3 3-1616 0 0,-4 5 1924 0 0,1 0 0 0 0,-1-1-1 0 0,0 0 1 0 0,0 0-1 0 0,-1 0 1 0 0,1-1-1 0 0,-1 0 1 0 0,-1 0 0 0 0,-10 7-1 0 0,-68 34 811 0 0,31-23-110 0 0,-14 8 430 0 0,-245 117 2641 0 0,273-129-3433 0 0,12-6 120 0 0,-57 19-1 0 0,82-31-429 0 0,0 0 0 0 0,-13 0 0 0 0,13-1 0 0 0,-2 1 0 0 0,-9 4 0 0 0,13-5-17 0 0,0 0 0 0 0,0 1-1 0 0,0-1 1 0 0,0 0-1 0 0,0 1 1 0 0,0-1 0 0 0,0 1-1 0 0,0-1 1 0 0,0 1-1 0 0,0 0 1 0 0,0-1 0 0 0,1 1-1 0 0,-1 0 1 0 0,0-1-1 0 0,0 1 1 0 0,1 0 0 0 0,-1 0-1 0 0,1 0 1 0 0,-1 0-1 0 0,1 0 1 0 0,-1 0 0 0 0,0 1-1 0 0,0 1 76 0 0,-1 0-1 0 0,1 0 0 0 0,0 0 0 0 0,0 0 1 0 0,0 0-1 0 0,0 0 0 0 0,0 7 1 0 0,1-5 87 0 0,-1-2 513 0 0,7 2-414 0 0,1 4-30 0 0,-3-6-185 0 0,-1-1 0 0 0,0 1 0 0 0,1-1 0 0 0,-1 0 0 0 0,1 0 0 0 0,0-1 0 0 0,0 1 0 0 0,-1-1 0 0 0,1 0 0 0 0,0 0-1 0 0,0 0 1 0 0,0 0 0 0 0,0-1 0 0 0,6 1 0 0 0,5-2 102 0 0,0 0 0 0 0,25-5-1 0 0,-36 5-108 0 0,15-2 25 0 0,-1 1 0 0 0,1 1 0 0 0,-1 1 0 0 0,1 0 0 0 0,0 2-1 0 0,36 6 1 0 0,-48-5-61 0 0,0-1-1 0 0,0 1 0 0 0,0 0 0 0 0,0 1 1 0 0,-1-1-1 0 0,1 1 0 0 0,-1 1 0 0 0,7 5 1 0 0,1 2-113 0 0,0 2 1 0 0,13 15-1 0 0,23 41-474 0 0,-41-56 438 0 0,0 1 0 0 0,1-2-1 0 0,1 1 1 0 0,0-1 0 0 0,0-1 0 0 0,24 19-1 0 0,-16-19 32 0 0,0 0 0 0 0,0-1 0 0 0,1-2-1 0 0,1 0 1 0 0,21 7 0 0 0,2-4-855 0 0,65 11-1 0 0,-82-19 324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7:0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91 348 9759 0 0,'0'0'2143'0'0,"-2"1"-2528"0"0,1-1 193 0 0,0 1-1 0 0,0-1 1 0 0,0 0 0 0 0,-1 0 0 0 0,1 0 0 0 0,0 0 0 0 0,0 0 0 0 0,0 0 0 0 0,0 0 0 0 0,0-1 0 0 0,0 1 0 0 0,0 0-1 0 0,0-1 1 0 0,0 1 0 0 0,0 0 0 0 0,0-1 0 0 0,0 1 0 0 0,0-1 0 0 0,0 1 0 0 0,0-1 0 0 0,0 0 0 0 0,1 0 0 0 0,-1 1-1 0 0,0-1 1 0 0,0 0 0 0 0,1 0 0 0 0,-2-1 0 0 0,-3-5 16 0 0,4 6 219 0 0,1 0-1 0 0,-1-1 1 0 0,0 1-1 0 0,0 0 1 0 0,0 0-1 0 0,0-1 1 0 0,0 1-1 0 0,0 0 1 0 0,0 0-1 0 0,0 0 1 0 0,-1 1-1 0 0,1-1 1 0 0,0 0-1 0 0,0 0 1 0 0,-1 1-1 0 0,1-1 1 0 0,-3 0-1 0 0,-4 0 449 0 0,6 0 596 0 0,-1 2-529 0 0,-7-1 217 0 0,0-1 5362 0 0,23-1-6358 0 0,6 1 24 0 0,-7 2 183 0 0,35-3 444 0 0,-44 1-349 0 0,0 0-1 0 0,0 1 0 0 0,0-1 0 0 0,0-1 1 0 0,0 1-1 0 0,6-4 0 0 0,-6 4 25 0 0,0-1 0 0 0,0 1 0 0 0,0 0 0 0 0,1 0 1 0 0,-1 0-1 0 0,5 0 0 0 0,14-5 603 0 0,-12 3-556 0 0,1 1 1 0 0,22-3-1 0 0,-17 3-149 0 0,-12 2-31 0 0,0-1 1 0 0,0 0-1 0 0,0 1 0 0 0,0 0 0 0 0,0 0 1 0 0,5 1-1 0 0,19 0-198 0 0,-16 0 180 0 0,-4-1 34 0 0,1 0 1 0 0,-1 0-1 0 0,1-1 1 0 0,9-2-1 0 0,-4 0 143 0 0,0-1 0 0 0,0 0-1 0 0,0-1 1 0 0,0 0 0 0 0,-1-1-1 0 0,18-10 1 0 0,-29 15-99 0 0,0 0-1 0 0,1 0 1 0 0,-1 0 0 0 0,1 1 0 0 0,-1-1-1 0 0,1 1 1 0 0,4-1 0 0 0,-3 1 18 0 0,-2-1 99 0 0,1 1 31 0 0,2 0-29 0 0,0 0 0 0 0,0 1 0 0 0,-1-1 0 0 0,1 1-1 0 0,0 0 1 0 0,0 1 0 0 0,7 2 0 0 0,12 10 108 0 0,-9-7-243 0 0,-11-7-19 0 0,-3 0 6 0 0,-1 0-1 0 0,1 0 1 0 0,-1 0 0 0 0,1 0 0 0 0,-1-1-1 0 0,1 1 1 0 0,-1 0 0 0 0,1 1-1 0 0,-1-1 1 0 0,1 0 0 0 0,-1 0 0 0 0,0 0-1 0 0,1 0 1 0 0,-1 0 0 0 0,1 0 0 0 0,-1 0-1 0 0,1 1 1 0 0,-1-1 0 0 0,1 1 0 0 0,4 1 5 0 0,6 3-7 0 0,-7-5 1 0 0,0 0 0 0 0,0 0 0 0 0,0-1 0 0 0,0 1 0 0 0,6-2 0 0 0,13-3 64 0 0,0-1 0 0 0,0-1 0 0 0,24-11 0 0 0,-43 15-57 0 0,-3 2-7 0 0,1 0-1 0 0,-1 0 0 0 0,1 0 0 0 0,-1 0 0 0 0,1 1 1 0 0,0-1-1 0 0,-1 0 0 0 0,1 1 0 0 0,0-1 0 0 0,-1 1 1 0 0,4-1-1 0 0,-1-1 11 0 0,21-1 29 0 0,18 3 34 0 0,-37-1-39 0 0,-1 2-21 0 0,17 6 67 0 0,11 2 178 0 0,-23-5-196 0 0,1-1 0 0 0,-1-1 0 0 0,1 0 1 0 0,-1 0-1 0 0,1-1 0 0 0,16 0 0 0 0,-15-2-48 0 0,1-1-1 0 0,-1 0 0 0 0,0-1 0 0 0,0 0 0 0 0,0-1 0 0 0,0 0 0 0 0,11-6 1 0 0,-2-1 7 0 0,-1-1 1 0 0,34-26-1 0 0,-44 31 99 0 0,1 1 0 0 0,-1-1 0 0 0,1 2 0 0 0,0 0-1 0 0,1 0 1 0 0,22-6 0 0 0,-4 4 307 0 0,47-5 0 0 0,25 4-375 0 0,-59 7-19 0 0,69-13 0 0 0,-30-6-1 0 0,-47 10-2 0 0,0 2-1 0 0,55-5 0 0 0,-64 11-31 0 0,46 6 0 0 0,-26 4-56 0 0,-32-5 49 0 0,0-1 1 0 0,21 2-1 0 0,-19-3-58 0 0,15 5 70 0 0,-1-4-5 0 0,-18 1-13 0 0,-1-3-57 0 0,-8 0 57 0 0,-1 0-67 0 0,-10 11-3390 0 0,-16 15 2468 0 0,-6 8-1818 0 0,17-17 594 0 0,0-4-3200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7:0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1375 0 0,'0'0'136'0'0,"-9"8"-136"0"0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7:0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36 415 5983 0 0,'0'0'464'0'0,"-10"-6"5568"0"0,10 6-5955 0 0,0-1-1 0 0,0 1 0 0 0,-1-1 0 0 0,1 1 1 0 0,0 0-1 0 0,-1-1 0 0 0,1 1 1 0 0,0-1-1 0 0,0 1 0 0 0,0-1 0 0 0,0 1 1 0 0,0 0-1 0 0,-1-1 0 0 0,1 1 1 0 0,0-1-1 0 0,0 1 0 0 0,0-1 0 0 0,0 1 1 0 0,0-1-1 0 0,0 1 0 0 0,0-1 1 0 0,1 1-1 0 0,-1-1 0 0 0,0 1 0 0 0,0-1 1 0 0,10-14 455 0 0,17-8-326 0 0,-7 9 131 0 0,1 2 1 0 0,0 1 0 0 0,0 0 0 0 0,24-7 0 0 0,-35 13-271 0 0,0 0 0 0 0,-1 0 0 0 0,1-1 0 0 0,-1 0 0 0 0,11-10 0 0 0,39-41 36 0 0,-25 23-79 0 0,-24 24 57 0 0,0 0-1 0 0,0-1 1 0 0,-1 0 0 0 0,-1 0-1 0 0,0-1 1 0 0,11-22-1 0 0,-13 21 688 0 0,0 1 0 0 0,15-21 0 0 0,-20 32-389 0 0,11 0-229 0 0,6 2-116 0 0,-14 0-102 0 0,-1 1 1 0 0,1-1-1 0 0,0 1 0 0 0,-1-1 1 0 0,1 1-1 0 0,-1 0 1 0 0,0 1-1 0 0,0-1 0 0 0,0 0 1 0 0,0 1-1 0 0,0 0 0 0 0,0 0 1 0 0,2 4-1 0 0,-3-6-15 0 0,-1 1 1 0 0,0 1-1 0 0,0-1 0 0 0,0 0 0 0 0,0 0 0 0 0,0 0 0 0 0,-1 0 0 0 0,1 1 1 0 0,-1-1-1 0 0,1 4 0 0 0,-1-4 42 0 0,0 0-4 0 0,0 1-1 0 0,0-1 0 0 0,0 1 0 0 0,-1-1 1 0 0,1 1-1 0 0,-1-1 0 0 0,0 1 1 0 0,0-1-1 0 0,0 0 0 0 0,0 1 1 0 0,0-1-1 0 0,0 0 0 0 0,0 0 1 0 0,-4 4-1 0 0,-2 2-29 0 0,0-1-1 0 0,0-1 1 0 0,-10 8 0 0 0,-17 15-15 0 0,23-18 65 0 0,-1-1 1 0 0,-18 13-1 0 0,-9 8-83 0 0,-8 10 7 0 0,-41 40-76 0 0,71-63 251 0 0,-1-1 1 0 0,0-1-1 0 0,-1-1 0 0 0,-35 21 0 0 0,42-28-21 0 0,2-4 11 0 0,8-3 0 0 0,-1 0 0 0 0,-3 2-105 0 0,0-1 0 0 0,0 1 0 0 0,1 0-1 0 0,-1 1 1 0 0,1-1 0 0 0,-1 1 0 0 0,1 1-1 0 0,0-1 1 0 0,1 0 0 0 0,-1 1 0 0 0,1 0-1 0 0,-5 7 1 0 0,1-2 330 0 0,10-15 1767 0 0,3-11-770 0 0,-4 12-1069 0 0,3-9 765 0 0,-2 14-750 0 0,1 9-477 0 0,-1 21 28 0 0,0-16 217 0 0,4 11 0 0 0,-4-22 0 0 0,5 6 11 0 0,-6-8-3 0 0,0-1 0 0 0,-1 0 0 0 0,1 1 0 0 0,0-1 0 0 0,1 0 1 0 0,-1 0-1 0 0,0 0 0 0 0,0 0 0 0 0,0 0 0 0 0,1 0 0 0 0,-1 0 0 0 0,2 1 0 0 0,5 2 123 0 0,-3 0-91 0 0,0 1 0 0 0,1 0 0 0 0,-1 0 0 0 0,-1 0 1 0 0,1 1-1 0 0,-1-1 0 0 0,6 10 0 0 0,-2 3-40 0 0,-7-13 0 0 0,-2 0 0 0 0,3 8-36 0 0,-2 0 1 0 0,0-1-1 0 0,0 1 0 0 0,-4 20 1 0 0,2-21-9 0 0,1 1 0 0 0,0-1 0 0 0,2 26-1 0 0,2-34 3 0 0,-1-2 33 0 0,20 10-57 0 0,-8-7 2 0 0,1-4 11 0 0,0 0 42 0 0,-3 4 11 0 0,-3 5 0 0 0,-8-7 0 0 0,0 0-1 0 0,0 0 1 0 0,0 0 0 0 0,0 0-1 0 0,-1 0 1 0 0,1 0 0 0 0,-1 0-1 0 0,1 5 1 0 0,-6 34 34 0 0,4-32-11 0 0,0-8-77 0 0,4-1-675 0 0,20 8-1504 0 0,-20-8 1299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7:2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14767 0 0,'0'0'1448'0'0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7:2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984 195 1839 0 0,'538'-28'4586'0'0,"-23"30"-1701"0"0,-336 4-2455 0 0,361 2-588 0 0,-421-11-921 0 0,-126-6 801 0 0,4 7 254 0 0,0 0 0 0 0,0 0 0 0 0,0 1 1 0 0,-1-1-1 0 0,1 1 0 0 0,0 0 0 0 0,-1 0 0 0 0,1 0 0 0 0,-1 0 1 0 0,-3 0-1 0 0,-41-2-2 0 0,31 3 104 0 0,-247 4 1300 0 0,-1 20-182 0 0,-78 3-827 0 0,-166-4-232 0 0,193 0-105 0 0,216-11-16 0 0,-114 30 0 0 0,-142 29-16 0 0,269-53-298 0 0,-122 45 0 0 0,113-32 158 0 0,93-29 56 0 0,7 0 71 0 0,10-2 41 0 0,125-15 555 0 0,-65 5-333 0 0,413-60 1356 0 0,-122 22-1349 0 0,-110 18-121 0 0,10-5-150 0 0,140-21-79 0 0,-225 24 93 0 0,70-11 0 0 0,10-1 640 0 0,-188 27-260 0 0,109-38 0 0 0,-176 52-301 0 0,7-2 1042 0 0,-21-4-651 0 0,6 7-437 0 0,0 0 0 0 0,0 0 1 0 0,-1 0-1 0 0,1 0 1 0 0,-1 0-1 0 0,1 1 1 0 0,-1-1-1 0 0,0 1 1 0 0,1 0-1 0 0,-1 0 0 0 0,-5 0 1 0 0,-8-1 65 0 0,-23 1-1 0 0,25 1-56 0 0,-333 17-98 0 0,0 27-511 0 0,282-34 367 0 0,-551 91-3181 0 0,527-83 229 0 0,2 4-922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7:4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13 270 9815 0 0,'0'0'5343'0'0,"-1"3"-5754"0"0,-2-1 400 0 0,-2 21-147 0 0,2-8 147 0 0,2-4 31 0 0,1-8 816 0 0,2-1-664 0 0,2 5-17 0 0,-2-6 286 0 0,0 1-254 0 0,-1-1-126 0 0,10 4 725 0 0,-9-5-556 0 0,15 4 203 0 0,0 0-253 0 0,26 2-1 0 0,-28-5-179 0 0,36 0 59 0 0,-38-1-35 0 0,-10 0 32 0 0,-3 0-52 0 0,1 0 0 0 0,-1 0 1 0 0,1 0-1 0 0,0 0 0 0 0,-1 0 1 0 0,1 1-1 0 0,-1-1 0 0 0,1 0 0 0 0,-1 0 1 0 0,1 0-1 0 0,-1 0 0 0 0,1-1 0 0 0,-1 1 1 0 0,1 0-1 0 0,0 0 0 0 0,-1 0 1 0 0,1-1-1 0 0,9-1 56 0 0,17 1 110 0 0,-24 1-89 0 0,-1 0-8 0 0,47-1 347 0 0,-33 2-352 0 0,-6 0-63 0 0,0 1-1 0 0,0-2 0 0 0,0 0 1 0 0,0 0-1 0 0,0-1 0 0 0,0 0 1 0 0,1 0-1 0 0,-2-1 0 0 0,1-1 1 0 0,14-4-1 0 0,-21 6-14 0 0,10-6-46 0 0,-10 5 47 0 0,0 0 1 0 0,1 1-1 0 0,-1-1 0 0 0,0 1 0 0 0,0-1 1 0 0,1 1-1 0 0,5-1 0 0 0,21-4 9 0 0,-27 5 25 0 0,1 0-1 0 0,-1 0 1 0 0,1 0-1 0 0,0 0 1 0 0,0 1-1 0 0,-1 0 1 0 0,1 0-1 0 0,0 0 1 0 0,4 0-1 0 0,7 1 79 0 0,21 2 171 0 0,-27-2-205 0 0,1 0-1 0 0,0-1 1 0 0,-1 0-1 0 0,1 0 1 0 0,0-1-1 0 0,13-3 1 0 0,-6-1-43 0 0,-1-1 0 0 0,26-13 1 0 0,31-14-32 0 0,-70 30 5 0 0,2 1 0 0 0,17 0 0 0 0,-11 1 0 0 0,-6 1 0 0 0,0 0 0 0 0,1 0 0 0 0,-1 0 0 0 0,1 1 0 0 0,-1 0 0 0 0,0 0 0 0 0,1 0 0 0 0,5 3 0 0 0,31 7 91 0 0,50 6 0 0 0,-78-15-73 0 0,0-1 1 0 0,0-1 0 0 0,0 0-1 0 0,0 0 1 0 0,1-2 0 0 0,-1 0-1 0 0,22-6 1 0 0,30-16 183 0 0,-39 13-122 0 0,38-9 0 0 0,-55 18-49 0 0,0 0 0 0 0,0 0 1 0 0,0 1-1 0 0,0 1 1 0 0,0 0-1 0 0,1 0 1 0 0,16 3-1 0 0,1 3 99 0 0,61 8 124 0 0,-69-12-115 0 0,-1-2-1 0 0,1 0 1 0 0,19-4 0 0 0,-24 2-65 0 0,10-3 69 0 0,0-2-87 0 0,21 0 4 0 0,3 2-60 0 0,-26 3-12 0 0,-6 1-5 0 0,0-1-1 0 0,20-6 1 0 0,7-1 17 0 0,-29 6 0 0 0,-9 2 17 0 0,1-1-1 0 0,0 1 0 0 0,0 0 1 0 0,0 1-1 0 0,0-1 1 0 0,0 1-1 0 0,0 1 1 0 0,9 1-1 0 0,-15-2-15 0 0,2 0 12 0 0,0 0 0 0 0,0 1-1 0 0,0-1 1 0 0,0 1-1 0 0,0 0 1 0 0,-1 0-1 0 0,1 0 1 0 0,0 0-1 0 0,2 2 1 0 0,5 2 3 0 0,-6-4-3 0 0,18 3 27 0 0,-6-1-40 0 0,-5-2 0 0 0,-1 1 0 0 0,20-1 0 0 0,12-1 0 0 0,-15 2 0 0 0,-5-2-3 0 0,17 3 59 0 0,-17-2-18 0 0,31-2-1 0 0,-14 0-26 0 0,30-3 231 0 0,-38 1-207 0 0,2-1-35 0 0,14-1 11 0 0,-14 1 95 0 0,-6-1-20 0 0,4 1 356 0 0,-21 4-423 0 0,8 0-12 0 0,-14 0 10 0 0,15 5 12 0 0,-5-3-18 0 0,0-2-11 0 0,6-1-1 0 0,14 3 13 0 0,28 4 284 0 0,-15 0-243 0 0,-23-5-53 0 0,-8-1 0 0 0,31 4 0 0 0,-31-2 0 0 0,-10-2 0 0 0,11 0 0 0 0,8-2 0 0 0,-14 2 6 0 0,31-6 41 0 0,51-9 28 0 0,48 3 34 0 0,-24 4-26 0 0,-98 6-77 0 0,157-15 223 0 0,-103 19-91 0 0,3-13-68 0 0,103-28 0 0 0,-15 2-7 0 0,177-12-63 0 0,-324 46 0 0 0,-6 2 10 0 0,1 0 0 0 0,-1 0 0 0 0,23 2 0 0 0,-21 0 3 0 0,74 8 73 0 0,-68-7-69 0 0,-1 1 0 0 0,29 8 0 0 0,-28-6-15 0 0,-5-1-2 0 0,0 1 0 0 0,-12-5 9 0 0,0 0 0 0 0,0 1 0 0 0,-1 0 0 0 0,1-1 0 0 0,0 1 0 0 0,-1 0-1 0 0,1 0 1 0 0,0 0 0 0 0,-1 0 0 0 0,1 0 0 0 0,1 2 0 0 0,2-2-1301 0 0,-3-1 1131 0 0,-1-1 1 0 0,1 1-1 0 0,0 0 1 0 0,-1-1-1 0 0,1 0 0 0 0,-1 1 1 0 0,1-1-1 0 0,-1 0 1 0 0,1 0-1 0 0,-1 0 1 0 0,1 0-1 0 0,-1 0 0 0 0,2-1 1 0 0,8-10-1615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13823 0 0,'0'0'315'0'0,"0"0"45"0"0,0 0 21 0 0,0 0-49 0 0,0 3-220 0 0,-1 67 1332 0 0,-1-29-1041 0 0,0-32-352 0 0,2 0 1 0 0,-1 1-1 0 0,2 11 0 0 0,-1-14-115 0 0,1 0 1 0 0,0 1-1 0 0,1-1 0 0 0,0 0 0 0 0,0 0 0 0 0,0 0 1 0 0,1 0-1 0 0,0-1 0 0 0,1 1 0 0 0,-1-1 1 0 0,1 0-1 0 0,9 11 0 0 0,-11-15-889 0 0,-2-2-58 0 0,0 0-12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7:4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 9415 0 0,'0'0'2968'0'0,"-2"-15"-3528"0"0,-1 0 184 0 0,1 0-8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7:4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 10335 0 0,'0'0'1240'0'0,"-1"3"-502"0"0,-22 50 2843 0 0,22-51-3500 0 0,15-5 513 0 0,-2 0 550 0 0,-3 1-903 0 0,0 1 0 0 0,0 1 0 0 0,0-1 0 0 0,0 1 0 0 0,0 1 0 0 0,0 0 0 0 0,0 0 1 0 0,14 4-1 0 0,-10-2-184 0 0,0-1 1 0 0,21 1-1 0 0,-23-3-38 0 0,0-1-1 0 0,0 0 0 0 0,0 0 1 0 0,0-1-1 0 0,0 0 0 0 0,0-1 1 0 0,-1 0-1 0 0,14-7 1 0 0,77-29 247 0 0,-81 30-164 0 0,-11 4 7 0 0,0 0-1 0 0,1 1 1 0 0,0 1 0 0 0,-1 0-1 0 0,1 0 1 0 0,0 0 0 0 0,0 2-1 0 0,18-2 1 0 0,-22 3-86 0 0,-3-1-3 0 0,1 1 0 0 0,-1 0 0 0 0,1 1 1 0 0,-1-1-1 0 0,1 0 0 0 0,-1 1 0 0 0,7 2 0 0 0,107 49 860 0 0,-107-49-795 0 0,0-1-1 0 0,1 1 1 0 0,0-2-1 0 0,-1 1 1 0 0,1-1-1 0 0,0-1 1 0 0,0 0-1 0 0,0-1 1 0 0,17-2-1 0 0,15-4-73 0 0,-38 5-11 0 0,20 2 0 0 0,-22 0 1 0 0,6 0 49 0 0,1 0 0 0 0,14 2 0 0 0,-20-1-36 0 0,0 0-1 0 0,-1 0 1 0 0,1 1 0 0 0,-1-1 0 0 0,1 1-1 0 0,-1 0 1 0 0,0 0 0 0 0,1 0-1 0 0,2 3 1 0 0,9 7-135 0 0,21 22-1 0 0,-12-9 77 0 0,-13-15 45 0 0,7 4 39 0 0,-9-10 90 0 0,-2-1 8 0 0,2 1 0 0 0,-1-1 0 0 0,0 0 0 0 0,1-1 0 0 0,-1 0 0 0 0,1 0 0 0 0,15 0 0 0 0,-12-1-142 0 0,-1-1 0 0 0,1 0 0 0 0,0-1 0 0 0,12-2 0 0 0,-10 1-8 0 0,0 0 0 0 0,20 1 0 0 0,-1 0 13 0 0,39 0 0 0 0,-40 1 0 0 0,1-1 0 0 0,55-9 0 0 0,26-20-228 0 0,-78 19 168 0 0,-8 4 136 0 0,2 0 0 0 0,-1 2 0 0 0,1 1 0 0 0,0 1 0 0 0,48 3 0 0 0,-51 0 162 0 0,0 0 1 0 0,0-2-1 0 0,36-7 0 0 0,77-24 207 0 0,-120 28-446 0 0,-4 0 7 0 0,-1 1 0 0 0,1 0 0 0 0,0 2-1 0 0,0 0 1 0 0,0 1 0 0 0,20 0-1 0 0,-32 2-38 0 0,0-1-1 0 0,0 1 0 0 0,-1 0 0 0 0,1 0 0 0 0,6 3 1 0 0,25 8 6 0 0,-20-6 38 0 0,-9-3 36 0 0,1 0 0 0 0,0 0 0 0 0,-1-1 0 0 0,1 0 0 0 0,0 0 0 0 0,8 1-1 0 0,-10-3-17 0 0,6 1 127 0 0,0-1-1 0 0,20-2 1 0 0,3 0-6 0 0,8-1-71 0 0,-10 1-79 0 0,-1 2 0 0 0,1 1 0 0 0,57 9 0 0 0,-32-1-24 0 0,-27-3-15 0 0,0-1 0 0 0,0-2 0 0 0,0-1 0 0 0,53-3 0 0 0,-10-2-35 0 0,-61 1 156 0 0,-1 1 1 0 0,16 0 0 0 0,-13 1 23 0 0,70 2 57 0 0,19-10-169 0 0,-31 2 76 0 0,47 1 162 0 0,8 1-89 0 0,17 10 181 0 0,98 14-26 0 0,-197-18-199 0 0,56 5-59 0 0,86 9-116 0 0,-68-7 168 0 0,-18-10-86 0 0,-7 0-76 0 0,-32 7-34 0 0,77 17-1 0 0,-87-12 123 0 0,1-3-1 0 0,73 3 1 0 0,23-14 133 0 0,44 1-98 0 0,-70-5-128 0 0,-29 1 78 0 0,54-6 165 0 0,-123 8-108 0 0,69-5 195 0 0,102 7-262 0 0,-167 3-5 0 0,-17-1 12 0 0,6 0 0 0 0,28-3 0 0 0,-40 2 0 0 0,-1 0 0 0 0,1 0 0 0 0,-1 1 0 0 0,1 0 0 0 0,8 1 0 0 0,1 0 0 0 0,124 4-32 0 0,0 1 0 0 0,-96-4 79 0 0,1 2 1 0 0,-1 2-1 0 0,62 18 0 0 0,-82-19-37 0 0,-2 1-9 0 0,1-1-1 0 0,24 1 0 0 0,-19-2 0 0 0,-23-3 0 0 0,17 0 0 0 0,17-1 77 0 0,151-5-98 0 0,-172 6-8 0 0,31 6 0 0 0,-34-5 23 0 0,-3 0 6 0 0,2 1 0 0 0,0 1 0 0 0,1-1 0 0 0,0-1 0 0 0,1 0 0 0 0,-1 0 0 0 0,-2-1-20 0 0,-10-1-75 0 0,10-1-222 0 0,-10 1 245 0 0,10-3-11 0 0,-7 2 41 0 0,7-1 31 0 0,-1 1 22 0 0,-2 0 40 0 0,-9 1-51 0 0,0 0 0 0 0,0 0 0 0 0,0 0 0 0 0,0 0 0 0 0,0 0 0 0 0,0 0 0 0 0,0 0 0 0 0,1 0 0 0 0,-1 0 0 0 0,0 0 0 0 0,0 0 0 0 0,0 0 0 0 0,0 0 0 0 0,0 0 0 0 0,0 0-1 0 0,0 0 1 0 0,0 0 0 0 0,0 0 0 0 0,0 0 0 0 0,0 0 0 0 0,0 0 0 0 0,1 0 0 0 0,-1 0 0 0 0,0 0 0 0 0,0 0 0 0 0,0 0 0 0 0,0 0 0 0 0,0 0 0 0 0,0 0 0 0 0,0 0 0 0 0,0 0 0 0 0,0 0 0 0 0,0 0 0 0 0,0 0 0 0 0,0 0 0 0 0,1 0 0 0 0,-1 0 0 0 0,0 0 0 0 0,0 0 0 0 0,0 1 0 0 0,0-1 0 0 0,0 0 0 0 0,0 0-1 0 0,0 0 1 0 0,0 0 0 0 0,0 0 0 0 0,0 0 0 0 0,0 0 0 0 0,0 0 0 0 0,0 0 0 0 0,0 0 0 0 0,0 0 0 0 0,0 0 0 0 0,0 1 0 0 0,0-1 0 0 0,0 0 0 0 0,0 0 0 0 0,0 0 0 0 0,0 0 0 0 0,0 0 0 0 0,0 0 0 0 0,0 0 0 0 0,0 0 0 0 0,0 0 0 0 0,0 0 0 0 0,0 0 0 0 0,0 1 0 0 0,34 0 231 0 0,-29-1-189 0 0,7 2-31 0 0,2-2-11 0 0,2 0 0 0 0,-2-2 0 0 0,0 0 0 0 0,-1 1 0 0 0,1-1-11 0 0,-4 0-46 0 0,-6 2-23 0 0,5 1 9 0 0,-7 0-6 0 0,-20-8-13827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4:2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324 334 6447 0 0,'0'0'586'0'0,"-1"-1"-486"0"0,-7-1 113 0 0,8 1 54 0 0,-1 1 0 0 0,0-1 0 0 0,0 0-1 0 0,0 1 1 0 0,0-1 0 0 0,0 0 0 0 0,1 0 0 0 0,-1 1 0 0 0,0-1 0 0 0,1 0-1 0 0,-1 0 1 0 0,1 0 0 0 0,-1 0 0 0 0,1 0 0 0 0,-1 0 0 0 0,1 0 0 0 0,-1 0-1 0 0,1 0 1 0 0,0 0 0 0 0,-1-1 0 0 0,1-14-182 0 0,1 8-167 0 0,-1 6-5 0 0,2 0-53 0 0,3-4-48 0 0,1 0 0 0 0,1 0-1 0 0,-1 0 1 0 0,1 1 0 0 0,0 0 0 0 0,0 1 0 0 0,0 0 0 0 0,1 0-1 0 0,0 0 1 0 0,8-2 0 0 0,12-3-390 0 0,46-8 0 0 0,-69 16 597 0 0,24-7 135 0 0,0-1-1 0 0,49-22 1 0 0,-24 8 265 0 0,197-67 328 0 0,-229 81-726 0 0,0 2 0 0 0,0 0 0 0 0,1 2 0 0 0,34-5 0 0 0,-30 9-19 0 0,-1 1 1 0 0,1 1-1 0 0,-1 1 1 0 0,40 9-1 0 0,-57-9-5 0 0,-5-1-6 0 0,0 0 0 0 0,-1 0 1 0 0,1-1-1 0 0,0 1 0 0 0,0-1 0 0 0,-1 0 0 0 0,1 0 0 0 0,6-1 1 0 0,6-1-86 0 0,-3 1-2 0 0,-10 0 0 0 0,-8 2 84 0 0,-1-1-1 0 0,1 1 0 0 0,0 0 1 0 0,0 0-1 0 0,-1 1 0 0 0,1-1 1 0 0,-9 5-1 0 0,-33 21 81 0 0,28-15-52 0 0,-43 21 20 0 0,-23 13-277 0 0,62-32 172 0 0,0-1 0 0 0,-1-1 0 0 0,0-1 1 0 0,0-1-1 0 0,-1-2 0 0 0,-43 10 0 0 0,-151 24-134 0 0,170-36 543 0 0,0-2-1 0 0,-75-3 1 0 0,80-4 206 0 0,-6-1 454 0 0,0 3 0 0 0,-84 7 0 0 0,101-2-1012 0 0,-65 18 0 0 0,96-21-138 0 0,2-1 122 0 0,-1 0-1 0 0,1 0 1 0 0,0 0 0 0 0,-1 0-1 0 0,1 0 1 0 0,-1 0-1 0 0,1 0 1 0 0,0 0 0 0 0,-1 0-1 0 0,1 0 1 0 0,0 1-1 0 0,0-1 1 0 0,-1 0-1 0 0,1 0 1 0 0,0 0 0 0 0,-1 1-1 0 0,1-1 1 0 0,0 0-1 0 0,0 0 1 0 0,-1 1 0 0 0,1-1-1 0 0,0 0 1 0 0,0 1-1 0 0,0-1 1 0 0,-1 0 0 0 0,1 1-1 0 0,0-1 1 0 0,0 0-1 0 0,0 1 1 0 0,0-1-1 0 0,0 0 1 0 0,0 1 0 0 0,0 0-1 0 0,0-1 0 0 0,0 1 0 0 0,0 0-1 0 0,0-1 1 0 0,0 1 0 0 0,0 0-1 0 0,1-1 1 0 0,-1 1 0 0 0,0-1-1 0 0,1 1 1 0 0,-1 0 0 0 0,0-1 0 0 0,1 1-1 0 0,-1-1 1 0 0,1 1 0 0 0,-1-1-1 0 0,1 1 1 0 0,-1-1 0 0 0,1 1-1 0 0,-1-1 1 0 0,1 1 0 0 0,0-1 0 0 0,-1 0-1 0 0,1 1 1 0 0,7 3-94 0 0,-1-1 0 0 0,1 0 0 0 0,0 0 0 0 0,0-1 0 0 0,0 0-1 0 0,13 2 1 0 0,-1-2-161 0 0,34-2-1 0 0,-27-1 120 0 0,11 1-93 0 0,1-3 0 0 0,54-9 1 0 0,-51 1 206 0 0,60-23 1 0 0,37-26-100 0 0,-25 11 91 0 0,-51 22 96 0 0,99-35 182 0 0,38-12 648 0 0,-190 69-812 0 0,-7 4 431 0 0,-4 2-467 0 0,0-1 0 0 0,0 1 0 0 0,0-1 0 0 0,0 1 0 0 0,0-1 0 0 0,0 1 0 0 0,0-1 0 0 0,1 1 0 0 0,-1 0 0 0 0,0-1 0 0 0,0 1 0 0 0,0 1 0 0 0,-2 1 30 0 0,-18 14 74 0 0,-1-1 0 0 0,0-1-1 0 0,-26 13 1 0 0,11-9-31 0 0,-1-1-1 0 0,-1-2 1 0 0,0-2 0 0 0,-50 12 0 0 0,-13-6 599 0 0,-113 29 188 0 0,214-49-883 0 0,-87 31-1280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4:4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3679 0 0,'0'0'2374'0'0,"1"-2"-1274"0"0,17-14 4440 0 0,-18 18-5059 0 0,0 13 34 0 0,1-1 0 0 0,0 1 1 0 0,1-1-1 0 0,6 25 0 0 0,-8-39-510 0 0,0 0-1 0 0,0 1 1 0 0,1-1 0 0 0,-1 1-1 0 0,0-1 1 0 0,0 1 0 0 0,0-1-1 0 0,0 1 1 0 0,0-1 0 0 0,1 0-1 0 0,-1 1 1 0 0,0-1 0 0 0,0 1 0 0 0,0-1-1 0 0,0 1 1 0 0,-1-1 0 0 0,1 1-1 0 0,0-1 1 0 0,0 1 0 0 0,0 0-1 0 0,0-1 1 0 0,-1 1-1 0 0,1-1 0 0 0,0 1 0 0 0,0-1 0 0 0,0 1 1 0 0,0-1-1 0 0,0 1 0 0 0,0-1 0 0 0,0 1 0 0 0,0 0 1 0 0,0-1-1 0 0,0 1 0 0 0,0-1 0 0 0,0 1 1 0 0,0-1-1 0 0,1 1 0 0 0,-1-1 0 0 0,0 1 0 0 0,0 0 1 0 0,10 39 145 0 0,-10-37-91 0 0,14-5 18 0 0,-4-1-46 0 0,-1 0 0 0 0,0 0 0 0 0,0-1 1 0 0,0 0-1 0 0,0-1 0 0 0,-1 0 0 0 0,13-10 0 0 0,-12 8 0 0 0,1 1 0 0 0,-1 0 1 0 0,1 1-1 0 0,0 0 0 0 0,14-5 0 0 0,27-2-31 0 0,-38 11 0 0 0,-1-2 0 0 0,0 0 0 0 0,0-1 0 0 0,0 0 0 0 0,18-9 0 0 0,126-75-736 0 0,-59 42-72 0 0,-66 34 504 0 0,-11 7 150 0 0,-16 5 158 0 0,-1 1-16 0 0,0-1 29 0 0,1 1 1 0 0,0-1 0 0 0,-1 1-1 0 0,0-1 1 0 0,1 1-1 0 0,-1 0 1 0 0,1 0 0 0 0,-1 1-1 0 0,0-1 1 0 0,0 1 0 0 0,0 0-1 0 0,0 0 1 0 0,0 0 0 0 0,0 0-1 0 0,0 0 1 0 0,-1 0-1 0 0,1 1 1 0 0,-1-1 0 0 0,1 1-1 0 0,-1 0 1 0 0,0 0 0 0 0,0 0-1 0 0,2 4 1 0 0,0 1 144 0 0,0 1-1 0 0,-1-1 1 0 0,0 1-1 0 0,0 0 1 0 0,-1 0-1 0 0,0 0 1 0 0,1 13 0 0 0,-1 9 363 0 0,-2-19-67 0 0,1 0 1 0 0,3 18 0 0 0,-3-28-147 0 0,1-1-191 0 0,0 0-116 0 0,-1 0 1 0 0,1 0-1 0 0,0 0 0 0 0,0-1 0 0 0,0 1 0 0 0,1-1 1 0 0,-1 1-1 0 0,0-1 0 0 0,0 0 0 0 0,0 0 0 0 0,0 0 1 0 0,0 0-1 0 0,0 0 0 0 0,0-1 0 0 0,0 1 0 0 0,0 0 1 0 0,0-1-1 0 0,0 0 0 0 0,0 1 0 0 0,0-1 0 0 0,0 0 1 0 0,0 0-1 0 0,0 0 0 0 0,0 0 0 0 0,1-2 0 0 0,7-5-18 0 0,-1 1-1 0 0,-1-2 0 0 0,13-13 1 0 0,-5 4-40 0 0,15-15-51 0 0,-12 11 13 0 0,1 1-1 0 0,1 1 1 0 0,1 1-1 0 0,31-21 1 0 0,-41 33 38 0 0,1 3 39 0 0,1 5 14 0 0,-9 1 3 0 0,0 0 0 0 0,1 0-1 0 0,-1 0 1 0 0,0 1 0 0 0,-1-1-1 0 0,1 1 1 0 0,0 1 0 0 0,-1-1 0 0 0,0 1-1 0 0,0-1 1 0 0,7 8 0 0 0,2 6 120 0 0,21 32 1 0 0,-8-10 76 0 0,-20-30-157 0 0,-4-6-25 0 0,0 1 0 0 0,0-1 0 0 0,1 0-1 0 0,0 0 1 0 0,-1 0 0 0 0,1-1 0 0 0,0 1 0 0 0,4 2 0 0 0,-4-2-19 0 0,1 0 1 0 0,0-1-1 0 0,0 1 0 0 0,0-1 0 0 0,0 0 0 0 0,1 1 0 0 0,-1-2 0 0 0,0 1 1 0 0,1-1-1 0 0,-1 1 0 0 0,7 0 0 0 0,-1-1-30 0 0,1-1 1 0 0,-1 0-1 0 0,1 0 0 0 0,10-3 0 0 0,11 0-41 0 0,0-2 72 0 0,-28 4 0 0 0,1 1 0 0 0,-1-1 0 0 0,1 1 0 0 0,-1 0 0 0 0,10 2 0 0 0,8 0 0 0 0,-17 0 0 0 0,0 1 0 0 0,13 3 45 0 0,1 1 0 0 0,-1 1 0 0 0,0 1-1 0 0,26 17 1 0 0,-34-19-12 0 0,0-1-1 0 0,0-1 0 0 0,0 0 1 0 0,1 0-1 0 0,0-1 1 0 0,0-1-1 0 0,0 1 1 0 0,0-2-1 0 0,0 0 0 0 0,1 0 1 0 0,-1-1-1 0 0,1 0 1 0 0,-1-1-1 0 0,1 0 1 0 0,-1-1-1 0 0,0 0 0 0 0,1-1 1 0 0,-1-1-1 0 0,0 1 1 0 0,0-2-1 0 0,0 1 1 0 0,0-2-1 0 0,-1 1 0 0 0,17-11 1 0 0,81-66-412 0 0,-75 54 238 0 0,69-43 0 0 0,-78 58 101 0 0,-20 11 131 0 0,0 0 0 0 0,0 1 1 0 0,0 0-1 0 0,-1-1 0 0 0,1 1 1 0 0,0 0-1 0 0,0 1 1 0 0,0-1-1 0 0,4 2 0 0 0,-2-1 22 0 0,-3-1 209 0 0,0 1-28 0 0,8 2-137 0 0,1-1 0 0 0,0 0 0 0 0,0 0 0 0 0,-1-1 0 0 0,1-1 0 0 0,17 0 0 0 0,-8-3-111 0 0,1 0 0 0 0,37-11 1 0 0,-47 11-86 0 0,0 1 0 0 0,1 0 0 0 0,-1 1 0 0 0,25 0 0 0 0,-36 1 35 0 0,10 0-46 0 0,-6 0 15 0 0,-1-1 0 0 0,1 2 0 0 0,0-1 0 0 0,-1 0 0 0 0,1 1 0 0 0,0 0 0 0 0,-1 0-1 0 0,1 0 1 0 0,-1 0 0 0 0,0 1 0 0 0,5 2 0 0 0,1 2 9 0 0,-1 0 1 0 0,0 1-1 0 0,0 0 0 0 0,8 8 1 0 0,-8-6 14 0 0,0-1 0 0 0,13 9 1 0 0,-18-15-2 0 0,1 1-1 0 0,-1-1 1 0 0,1 0 0 0 0,0 0 0 0 0,-1 0-1 0 0,1-1 1 0 0,0 1 0 0 0,0-1 0 0 0,5 0 0 0 0,1 0-51 0 0,0-1 1 0 0,0-1 0 0 0,0 0 0 0 0,0 0-1 0 0,0-1 1 0 0,16-5 0 0 0,65-27-138 0 0,-70 25 201 0 0,20-5-4 0 0,0 2-1 0 0,79-12 1 0 0,-85 17 2 0 0,-27 6 1 0 0,0-1 0 0 0,1 1 0 0 0,-1 0 0 0 0,0 0 0 0 0,0 1 0 0 0,0 0 0 0 0,1 1 0 0 0,-1 0 0 0 0,0 0 0 0 0,9 3 0 0 0,-11-3 6 0 0,6 4-18 0 0,20 13 87 0 0,-33-18-73 0 0,32 21 74 0 0,-7-3-12 0 0,-24-16-57 0 0,1-1 0 0 0,0 1 0 0 0,0-1 0 0 0,0 0 0 0 0,0 0 1 0 0,0 0-1 0 0,1 0 0 0 0,-1 0 0 0 0,0 0 0 0 0,0 0 0 0 0,1-1 0 0 0,-1 1 0 0 0,0-1 0 0 0,3 0 1 0 0,-1 1-17 0 0,-1 0 1 0 0,0-1-1 0 0,1 0 1 0 0,-1 0 0 0 0,1 0-1 0 0,-1 0 1 0 0,1 0-1 0 0,-1-1 1 0 0,5 0 0 0 0,-3-1-11 0 0,1 1 0 0 0,0 0 1 0 0,0 0-1 0 0,6 0 0 0 0,19-2-46 0 0,-1 3 70 0 0,-21 0-5 0 0,-5 0 0 0 0,0 0 0 0 0,0 1 0 0 0,0-1 0 0 0,0 1 0 0 0,0 0 0 0 0,0 0 0 0 0,6 3 0 0 0,6 1 0 0 0,1 4 0 0 0,-5-1 22 0 0,-1 0 0 0 0,10 11 1 0 0,-13-12 51 0 0,0 0 1 0 0,1 0 0 0 0,0 0-1 0 0,11 5 1 0 0,-13-9-45 0 0,-1-1 0 0 0,1 0 0 0 0,0 0 0 0 0,0-1 0 0 0,0 0 0 0 0,0 0 0 0 0,0 0 0 0 0,0-1 0 0 0,0 0 0 0 0,0-1 0 0 0,0 1 0 0 0,0-1 0 0 0,0-1 0 0 0,0 1 0 0 0,0-1 0 0 0,11-5 0 0 0,7-4 18 0 0,0-1 0 0 0,44-30 1 0 0,-45 27-48 0 0,-5 4-51 0 0,48-28-45 0 0,-59 35 82 0 0,1 0 1 0 0,-1 0 0 0 0,1 2-1 0 0,0-1 1 0 0,1 1 0 0 0,9-1-1 0 0,47-3-51 0 0,-47 6 64 0 0,-13 3 0 0 0,-1 0 0 0 0,27 8 14 0 0,-23-7-6 0 0,1-1 1 0 0,-1 0-1 0 0,1 0 0 0 0,0-1 1 0 0,-1 0-1 0 0,17 1 0 0 0,-3-4-8 0 0,-1-1 0 0 0,1 0 0 0 0,22-7 0 0 0,64-21 0 0 0,-101 28 0 0 0,20-8-85 0 0,-1-2-1 0 0,0 0 1 0 0,33-22 0 0 0,-33 18-24 0 0,1 1 1 0 0,48-19 0 0 0,-65 30 96 0 0,-8 3 13 0 0,0-1-1 0 0,0 1 1 0 0,0 0 0 0 0,1 1 0 0 0,-1-1 0 0 0,0 0-1 0 0,0 1 1 0 0,1 0 0 0 0,-1 0 0 0 0,1 0 0 0 0,-1 0-1 0 0,4 1 1 0 0,-2-1 15 0 0,21 4 98 0 0,-18-2-90 0 0,0 0 1 0 0,-1 1 0 0 0,1 0 0 0 0,0 1 0 0 0,-1-1 0 0 0,11 8 0 0 0,38 34-19 0 0,-49-39-12 0 0,34 23-134 0 0,-13-11 71 0 0,-16-12 60 0 0,-3-3 5 0 0,13-2 6 0 0,47 2 13 0 0,17 3 22 0 0,-76-5-34 0 0,-1 1-1 0 0,1 0 1 0 0,-1 0 0 0 0,0 1 0 0 0,0 1 0 0 0,14 6 0 0 0,-14-4-3 0 0,0 0 0 0 0,10 9 0 0 0,-9-7 0 0 0,1 0 0 0 0,0 0 0 0 0,22 10 0 0 0,-29-16 24 0 0,0 0 0 0 0,-1-1 0 0 0,1 1 0 0 0,0-1 0 0 0,1 0 0 0 0,-1 0 0 0 0,0 0 0 0 0,0-1 0 0 0,0 0 0 0 0,8 0 0 0 0,-4-1 23 0 0,-1 0 0 0 0,1-1 0 0 0,-1 0 0 0 0,0 0 1 0 0,9-4-1 0 0,25-10-237 0 0,15-6-96 0 0,-21 4-5470 0 0,-24 10-655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4:4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93 2303 0 0,'0'0'102'0'0,"0"3"340"0"0,0 1 437 0 0,-1 12 533 0 0,3-5 5169 0 0,5 0-5850 0 0,-5-10-744 0 0,0 0-1 0 0,0 0 1 0 0,0 0-1 0 0,-1 0 1 0 0,1 0-1 0 0,0-1 1 0 0,0 1-1 0 0,0 0 1 0 0,1-1 0 0 0,-1 0-1 0 0,0 1 1 0 0,0-1-1 0 0,0 0 1 0 0,0 0-1 0 0,0 0 1 0 0,0 0-1 0 0,0-1 1 0 0,3 0 0 0 0,6-1-173 0 0,0-1 0 0 0,12-5 1 0 0,-16 6 96 0 0,7-4-179 0 0,0 0 0 0 0,21-15 1 0 0,-24 14 129 0 0,1 1 0 0 0,-1-1 0 0 0,1 2-1 0 0,16-6 1 0 0,-13 8 138 0 0,7-4-2 0 0,-18 6 28 0 0,1 1 4 0 0,5 1 128 0 0,0 0 0 0 0,-1 0 1 0 0,1 1-1 0 0,-1 0 0 0 0,1 1 0 0 0,-1 0 1 0 0,11 5-1 0 0,3 3 598 0 0,36 23 0 0 0,-52-29-696 0 0,-1 0 0 0 0,0 0 0 0 0,0 1 0 0 0,0 0 0 0 0,-1 0 0 0 0,0 0 0 0 0,0 0 0 0 0,0 1 0 0 0,-1 0 0 0 0,6 13 0 0 0,-3-5-18 0 0,-2 0 0 0 0,1 1 0 0 0,-2-1 0 0 0,4 24 0 0 0,-3 1 10 0 0,-4-27-10 0 0,0 0 0 0 0,1-1 0 0 0,1 1 0 0 0,0 0 0 0 0,1-1 0 0 0,9 22 0 0 0,-12-32 7 0 0,1 1-1 0 0,0 0 0 0 0,0 0 1 0 0,0-1-1 0 0,0 0 0 0 0,1 1 1 0 0,-1-1-1 0 0,1 0 0 0 0,-1 0 1 0 0,1 0-1 0 0,0 0 0 0 0,0-1 1 0 0,0 1-1 0 0,0-1 0 0 0,0 1 0 0 0,0-1 1 0 0,0 0-1 0 0,0-1 0 0 0,0 1 1 0 0,0 0-1 0 0,1-1 0 0 0,-1 0 1 0 0,0 1-1 0 0,1-1 0 0 0,-1-1 1 0 0,0 1-1 0 0,5-1 0 0 0,5-2 112 0 0,-1 0 0 0 0,0 0 0 0 0,1-1 0 0 0,-1-1-1 0 0,16-8 1 0 0,128-54 359 0 0,-97 44-438 0 0,69-22 175 0 0,-113 40-234 0 0,1 1-1 0 0,0 1 0 0 0,1 0 1 0 0,30-1-1 0 0,21-4 16 0 0,-12-3-37 0 0,-1-4 0 0 0,72-27 0 0 0,-76 21 0 0 0,1 3 0 0 0,99-21 0 0 0,-146 38-2 0 0,0 1 0 0 0,0-1 0 0 0,1 1 0 0 0,-1 0 0 0 0,0 0 0 0 0,0 1 0 0 0,0 0 0 0 0,0 0 0 0 0,0 0 0 0 0,0 0 0 0 0,0 1 0 0 0,0-1 0 0 0,-1 1 0 0 0,1 1 0 0 0,0-1 0 0 0,-1 1 0 0 0,8 5 0 0 0,-5-1-2 0 0,1 0 0 0 0,-2 0 0 0 0,1 1 0 0 0,-1 0 0 0 0,0 0 0 0 0,-1 0 0 0 0,0 1 0 0 0,5 11 0 0 0,16 45-29 0 0,-19-45 12 0 0,1-1 0 0 0,1 1 0 0 0,14 22 0 0 0,-19-37 20 0 0,-1-1 1 0 0,1 0-1 0 0,0 0 0 0 0,1 0 1 0 0,-1 0-1 0 0,1-1 0 0 0,-1 1 1 0 0,1-1-1 0 0,0-1 1 0 0,0 1-1 0 0,1 0 0 0 0,-1-1 1 0 0,1 0-1 0 0,-1-1 0 0 0,1 1 1 0 0,-1-1-1 0 0,1 0 1 0 0,0 0-1 0 0,10-1 0 0 0,0 0 3 0 0,0 0 0 0 0,0-2 0 0 0,0 0 0 0 0,-1-1 0 0 0,1 0 0 0 0,16-7 0 0 0,21-10 35 0 0,0-4 1 0 0,51-30-1 0 0,57-27-457 0 0,-135 72 338 0 0,0 2-1 0 0,0 1 1 0 0,0 1 0 0 0,49-3-1 0 0,-40 5 47 0 0,-1-2 0 0 0,40-10 0 0 0,24-15 34 0 0,96-24 68 0 0,-173 51-42 0 0,0 1 0 0 0,34 2 0 0 0,-35 0-21 0 0,-5 2 52 0 0,-11 0-38 0 0,0 0 0 0 0,-1 0 1 0 0,1 0-1 0 0,-1 1 1 0 0,0-1-1 0 0,0 1 0 0 0,0 0 1 0 0,0 0-1 0 0,0 0 0 0 0,0 0 1 0 0,-1 0-1 0 0,1 1 1 0 0,-1-1-1 0 0,0 1 0 0 0,0 0 1 0 0,-1-1-1 0 0,3 8 1 0 0,1 2 63 0 0,-2 0 0 0 0,0 0 0 0 0,0 0 0 0 0,1 15 0 0 0,-1 4 143 0 0,-3-30 0 0 0,5 10 10 0 0,1 1 108 0 0,-4-11-158 0 0,2-2-91 0 0,0-1-1 0 0,1 1 1 0 0,-1-1-1 0 0,0 0 1 0 0,0 0-1 0 0,0 0 1 0 0,1-1-1 0 0,-1 0 1 0 0,4-2-1 0 0,35-25 330 0 0,-19 12-266 0 0,35-24 126 0 0,-36 24-253 0 0,0 1-1 0 0,1 1 1 0 0,1 1 0 0 0,32-13-1 0 0,-14 11-58 0 0,2 1 0 0 0,61-10 0 0 0,-84 21-14 0 0,1 2 0 0 0,-1 0 1 0 0,1 1-1 0 0,-1 1 0 0 0,1 2 1 0 0,43 7-1 0 0,-44-4 37 0 0,1 1 6 0 0,-1-1 1 0 0,1-1-1 0 0,1-1 0 0 0,-1-1 0 0 0,26-2 0 0 0,6-6 1 0 0,72-19 0 0 0,-111 21-6 0 0,-6 1-3 0 0,0 1 1 0 0,0 0 0 0 0,0 1-1 0 0,0 0 1 0 0,0 1 0 0 0,0 0-1 0 0,18 2 1 0 0,-16 1-44 0 0,0 0-1 0 0,-1 1 1 0 0,1 0 0 0 0,0 1-1 0 0,-1 0 1 0 0,0 0 0 0 0,16 12-1 0 0,-23-15-11 0 0,8 1-25 0 0,-1 1 9 0 0,-6-1 24 0 0,5 2 45 0 0,3 0 11 0 0,-1-4 0 0 0,-8-1 0 0 0,0 0 0 0 0,0 0 0 0 0,-1-1 0 0 0,1 1 0 0 0,4-2 0 0 0,3-5 0 0 0,-6 2 0 0 0,35-31 26 0 0,-27 23-7 0 0,26-19 0 0 0,-33 28-19 0 0,6-3 0 0 0,-7 6 0 0 0,23-11 0 0 0,-13 5-53 0 0,-12 6 47 0 0,0 1 1 0 0,0-1-1 0 0,0 0 1 0 0,0 1-1 0 0,0 0 0 0 0,0 0 1 0 0,0 0-1 0 0,0 0 1 0 0,0 0-1 0 0,3 1 1 0 0,5 0-9 0 0,36 2-47 0 0,-36-1 28 0 0,1-1 1 0 0,-1-1-1 0 0,0 0 1 0 0,1-1 0 0 0,20-3-1 0 0,-21 2-234 0 0,0 0 0 0 0,1 1 0 0 0,15 0 0 0 0,-25 1 230 0 0,0 1 1 0 0,0 0-1 0 0,0 0 0 0 0,0 0 0 0 0,0 0 1 0 0,-1 0-1 0 0,1 0 0 0 0,0 0 0 0 0,0 0 0 0 0,-1 1 1 0 0,3 1-1 0 0,18 20-562 0 0,-20-21-199 0 0,0-1-245 0 0,10 3-48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5:3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14279 0 0,'0'0'1528'0'0,"4"-14"-1528"0"0,-1 0 0 0 0,3-2 896 0 0,3 2 128 0 0,1-2 24 0 0,6-2 8 0 0,4-1-1560 0 0,8-4-304 0 0,7-4-64 0 0,12-6-3952 0 0,9-8-784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5:3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24 300 13359 0 0,'0'0'1184'0'0,"-11"-5"-944"0"0,1-10 696 0 0,8-4 144 0 0,7-8 24 0 0,11-10 8 0 0,9-12-1736 0 0,14-17-344 0 0,12-16-72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 9671 0 0,'0'0'5206'0'0,"2"-1"-5116"0"0,7 0-23 0 0,-6 1 1588 0 0,-2 0-1607 0 0,0 0 0 0 0,1 1 1 0 0,-1-1-1 0 0,0 0 0 0 0,0 1 1 0 0,0-1-1 0 0,1 1 1 0 0,-1-1-1 0 0,0 1 0 0 0,0-1 1 0 0,0 1-1 0 0,0 0 0 0 0,0 0 1 0 0,0 0-1 0 0,0-1 1 0 0,0 1-1 0 0,0 0 0 0 0,-1 0 1 0 0,1 0-1 0 0,0 0 0 0 0,-1 0 1 0 0,1 1-1 0 0,0-1 1 0 0,-1 0-1 0 0,1 0 0 0 0,0 2 1 0 0,0 3 11 0 0,1-1 0 0 0,-1 1 0 0 0,0 0 0 0 0,1 8 0 0 0,-2 0 33 0 0,0 0 0 0 0,-1 0-1 0 0,-1-1 1 0 0,0 1 0 0 0,0-1-1 0 0,-6 15 1 0 0,-32 80 271 0 0,25-73-285 0 0,-10 25 55 0 0,-44 73-1 0 0,-45 50-188 0 0,95-153 7 0 0,-73 95-542 0 0,62-87 375 0 0,10-15 20 0 0,18-22 67 0 0,4-4-448 0 0,4-14-865 0 0,6-9-4486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336 604 3679 0 0,'0'0'284'0'0,"-1"2"-186"0"0,-5 6 2750 0 0,6-9-2774 0 0,0 0 0 0 0,0 0 0 0 0,0 0 1 0 0,0 0-1 0 0,1 0 0 0 0,-1 0 0 0 0,1 0 1 0 0,-1 0-1 0 0,0 0 0 0 0,1 0 0 0 0,0-1 1 0 0,1-1 76 0 0,11-29 702 0 0,2 1 0 0 0,2 1 0 0 0,0 0 0 0 0,23-28-1 0 0,-4 13-5 0 0,1 2 0 0 0,2 1-1 0 0,76-61 1 0 0,40-6-76 0 0,-133 96-602 0 0,0 2-1 0 0,0 0 1 0 0,1 2 0 0 0,0 0 0 0 0,40-9 0 0 0,-56 17-121 0 0,-1 0 0 0 0,0 0 0 0 0,0 1 0 0 0,1-1 0 0 0,-1 1 0 0 0,0 1 0 0 0,0-1 0 0 0,1 1 0 0 0,-1 1 0 0 0,0-1 0 0 0,0 1 0 0 0,0 0 1 0 0,11 5-1 0 0,-12-4-18 0 0,-1 0 0 0 0,0 0 0 0 0,0 0 0 0 0,0 0 0 0 0,0 1 0 0 0,0-1 0 0 0,-1 1 0 0 0,1 0 0 0 0,-1 1 0 0 0,0-1 0 0 0,0 0 0 0 0,-1 1 0 0 0,0-1 0 0 0,1 1 0 0 0,-1 0 0 0 0,-1 0 0 0 0,2 6 0 0 0,0-1-39 0 0,-1 0 0 0 0,-1 0 1 0 0,0 0-1 0 0,0 0 0 0 0,-1 0 0 0 0,0 1 0 0 0,-1-1 0 0 0,0 0 0 0 0,-4 15 0 0 0,1-12-18 0 0,0 1-1 0 0,-1-2 0 0 0,-1 1 0 0 0,0 0 0 0 0,0-1 0 0 0,-12 15 0 0 0,-1-3-19 0 0,-1 0 0 0 0,-1-1-1 0 0,-2-1 1 0 0,0-1 0 0 0,-39 27-1 0 0,-162 102-184 0 0,-140 73-593 0 0,336-205 787 0 0,-1-2 0 0 0,0-1 0 0 0,-1-2 0 0 0,0 0-1 0 0,-2-2 1 0 0,-46 10 0 0 0,69-20 10 0 0,0 0 1 0 0,0-1-1 0 0,0 0 0 0 0,-12-2 0 0 0,-11 1-102 0 0,32 0 135 0 0,0 1 1 0 0,0 0-1 0 0,0 0 0 0 0,1 0 0 0 0,-1 0 1 0 0,0 0-1 0 0,0 0 0 0 0,0 0 1 0 0,0 0-1 0 0,0 0 0 0 0,0 0 1 0 0,0 0-1 0 0,1-1 0 0 0,-1 1 0 0 0,0 0 1 0 0,0 0-1 0 0,0 0 0 0 0,0 0 1 0 0,0 0-1 0 0,0 0 0 0 0,0-1 1 0 0,0 1-1 0 0,0 0 0 0 0,0 0 0 0 0,0 0 1 0 0,0 0-1 0 0,0 0 0 0 0,0-1 1 0 0,0 1-1 0 0,0 0 0 0 0,0 0 1 0 0,0 0-1 0 0,0 0 0 0 0,0 0 0 0 0,0-1 1 0 0,0 1 7 0 0,0 0 0 0 0,0-1 0 0 0,0 1 0 0 0,0 0 0 0 0,0-1 0 0 0,0 1 0 0 0,0 0 0 0 0,0-1 0 0 0,0 1 0 0 0,0 0 0 0 0,1-1 0 0 0,-1 1 0 0 0,0 0 1 0 0,0-1-1 0 0,0 1 0 0 0,0 0 0 0 0,0 0 0 0 0,1-1 0 0 0,-1 1 0 0 0,0 0 0 0 0,0 0 0 0 0,1-1 0 0 0,-1 1 0 0 0,0 0 0 0 0,0 0 0 0 0,1 0 0 0 0,-1-1 0 0 0,0 1 0 0 0,1 0 0 0 0,-1 0 0 0 0,0 0 0 0 0,0 0 1 0 0,1 0-1 0 0,15-3 182 0 0,1 1 0 0 0,-1 1 1 0 0,0 1-1 0 0,0 0 0 0 0,0 1 1 0 0,0 1-1 0 0,0 0 0 0 0,29 9 1 0 0,-26-5-50 0 0,-1 1 0 0 0,1 1 0 0 0,-2 1 0 0 0,1 0 0 0 0,-1 1 1 0 0,29 23-1 0 0,-29-18-79 0 0,-1 0 0 0 0,0 1 0 0 0,-1 0 0 0 0,0 1 0 0 0,-2 1 0 0 0,0 1-1 0 0,-1 0 1 0 0,0 0 0 0 0,-2 1 0 0 0,-1 0 0 0 0,0 1 0 0 0,-1 0 0 0 0,8 41 0 0 0,-15-56-419 0 0,5 32 1053 0 0,-7-13-5555 0 0,3-28 3039 0 0,10-14-9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272 116 10591 0 0,'0'0'819'0'0,"-2"0"-534"0"0,-3 3-14 0 0,0 0 0 0 0,-1 0 0 0 0,1 1-1 0 0,0-1 1 0 0,1 1 0 0 0,-1 0-1 0 0,1 1 1 0 0,0-1 0 0 0,0 1 0 0 0,0 0-1 0 0,0 0 1 0 0,1 0 0 0 0,0 0 0 0 0,0 0-1 0 0,0 1 1 0 0,1 0 0 0 0,0-1-1 0 0,0 1 1 0 0,-1 6 0 0 0,3-11-267 0 0,0 0 0 0 0,0 0-1 0 0,-1-1 1 0 0,1 1 0 0 0,0 0 0 0 0,0 0 0 0 0,0 0 0 0 0,0 0 0 0 0,1 0-1 0 0,-1-1 1 0 0,0 1 0 0 0,0 0 0 0 0,0 0 0 0 0,1 0 0 0 0,-1 0 0 0 0,0-1-1 0 0,1 1 1 0 0,-1 0 0 0 0,1 0 0 0 0,-1-1 0 0 0,1 1 0 0 0,-1 0 0 0 0,1-1-1 0 0,-1 1 1 0 0,1-1 0 0 0,0 1 0 0 0,-1-1 0 0 0,1 1 0 0 0,0-1 0 0 0,0 1-1 0 0,-1-1 1 0 0,2 1 0 0 0,0 0-2 0 0,1 0 11 0 0,-1-1 1 0 0,0 1-1 0 0,1 0 0 0 0,-1-1 0 0 0,0 0 0 0 0,1 1 1 0 0,-1-1-1 0 0,1 0 0 0 0,-1-1 0 0 0,1 1 0 0 0,-1 0 1 0 0,0-1-1 0 0,1 1 0 0 0,2-2 0 0 0,3 0 79 0 0,-1-1-1 0 0,15-6 0 0 0,81-51 822 0 0,24-13-180 0 0,-114 67-704 0 0,-1 0 0 0 0,17-12 0 0 0,-26 16-85 0 0,0 0 1 0 0,0-1 0 0 0,-1 1-1 0 0,1-1 1 0 0,0 0-1 0 0,-1 0 1 0 0,1 1 0 0 0,-1-2-1 0 0,0 1 1 0 0,0 0 0 0 0,-1 0-1 0 0,1-1 1 0 0,2-5 0 0 0,-5 8 8 0 0,1 0 1 0 0,-1 0-1 0 0,1 0 1 0 0,-1 1-1 0 0,1-1 1 0 0,-1 0 0 0 0,0 1-1 0 0,1-1 1 0 0,-1 0-1 0 0,0 1 1 0 0,1-1-1 0 0,-1 1 1 0 0,0-1 0 0 0,0 1-1 0 0,0-1 1 0 0,-1 0-1 0 0,-1 0-64 0 0,0 1-1 0 0,-1-1 1 0 0,1 0-1 0 0,0 1 1 0 0,-1 0 0 0 0,1 0-1 0 0,0 0 1 0 0,-1 0-1 0 0,1 0 1 0 0,0 0-1 0 0,0 1 1 0 0,-5 1 0 0 0,-5 2-422 0 0,-22 10 1 0 0,19-7 271 0 0,-13 6 78 0 0,0 1 0 0 0,1 1 0 0 0,1 2 0 0 0,-26 20 0 0 0,-94 88 1442 0 0,125-104-834 0 0,0 0 0 0 0,-30 42 0 0 0,42-48-310 0 0,0 0 0 0 0,1 1 0 0 0,0 0 0 0 0,1 0 0 0 0,-9 31 0 0 0,15-42-100 0 0,1 0 0 0 0,0 0 0 0 0,0 0 0 0 0,0 0 1 0 0,1 0-1 0 0,0 1 0 0 0,0 4 0 0 0,0-8-12 0 0,0 0 1 0 0,1-1-1 0 0,-1 1 1 0 0,1 0-1 0 0,-1 0 1 0 0,1-1-1 0 0,-1 1 1 0 0,1 0-1 0 0,0-1 0 0 0,0 1 1 0 0,0-1-1 0 0,0 1 1 0 0,0-1-1 0 0,0 0 1 0 0,0 1-1 0 0,1-1 1 0 0,-1 0-1 0 0,0 0 1 0 0,1 0-1 0 0,-1 1 1 0 0,1-2-1 0 0,-1 1 0 0 0,3 1 1 0 0,3 1 9 0 0,0-1 0 0 0,-1-1 0 0 0,1 1-1 0 0,0-1 1 0 0,0-1 0 0 0,0 1 0 0 0,-1-1 0 0 0,1 0 0 0 0,0-1 0 0 0,13-2 0 0 0,6-2 40 0 0,38-14 0 0 0,-47 13-45 0 0,177-68-645 0 0,-146 52-225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 11975 0 0,'0'0'256'0'0,"0"0"64"0"0,-3-23 0 0 0,3 23 32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13415 0 0,'0'0'1216'0'0,"-2"0"-1000"0"0,-6 0-144 0 0,0 1 1 0 0,0 0-1 0 0,0 1 0 0 0,0 0 0 0 0,0 0 0 0 0,-11 5 0 0 0,-46 24 421 0 0,46-22-601 0 0,-15 11 60 0 0,1 1 0 0 0,-42 34 1 0 0,1 0-16 0 0,-124 90 1106 0 0,175-127-679 0 0,13-11-193 0 0,-65 54 990 0 0,68-54-1017 0 0,-1 1 1 0 0,1 0 0 0 0,0 0-1 0 0,1 1 1 0 0,0 0-1 0 0,-9 17 1 0 0,14-24-129 0 0,-1 1-1 0 0,1 0 1 0 0,1-1-1 0 0,-1 1 1 0 0,0 0 0 0 0,1-1-1 0 0,-1 1 1 0 0,1 0 0 0 0,0 0-1 0 0,0-1 1 0 0,0 1 0 0 0,0 0-1 0 0,0 0 1 0 0,1-1-1 0 0,-1 1 1 0 0,1 0 0 0 0,1 4-1 0 0,0-5-16 0 0,-1 0 0 0 0,0 0 0 0 0,0 0 0 0 0,1 0 0 0 0,0 0 0 0 0,-1-1 0 0 0,1 1 0 0 0,0 0 0 0 0,0-1 0 0 0,-1 1 0 0 0,1-1 0 0 0,0 0 0 0 0,1 0 0 0 0,-1 1 0 0 0,0-1 0 0 0,0-1 0 0 0,0 1 0 0 0,1 0 0 0 0,-1-1 0 0 0,5 2 0 0 0,2-1-142 0 0,0 0 0 0 0,1-1 0 0 0,-1 0 0 0 0,0 0 0 0 0,10-2 0 0 0,25-7-4903 0 0,-11 0-817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85 4143 0 0,'0'0'319'0'0,"-1"-2"-210"0"0,0-6 539 0 0,0 0-1 0 0,-1 0 1 0 0,0 1 0 0 0,0-1-1 0 0,-5-7 1 0 0,7 13-460 0 0,-1 0-1 0 0,0 1 1 0 0,0-1 0 0 0,0 0 0 0 0,0 1 0 0 0,0-1 0 0 0,0 1 0 0 0,0-1 0 0 0,0 1 0 0 0,-1 0 0 0 0,1-1 0 0 0,-1 1-1 0 0,1 0 1 0 0,-1 0 0 0 0,1 0 0 0 0,-1 0 0 0 0,0 0 0 0 0,1 1 0 0 0,-1-1 0 0 0,0 0 0 0 0,0 1 0 0 0,1-1 0 0 0,-1 1-1 0 0,0 0 1 0 0,0 0 0 0 0,0-1 0 0 0,0 1 0 0 0,-3 1 0 0 0,-2 0-28 0 0,0 1 0 0 0,0 0 0 0 0,1 0 1 0 0,-1 0-1 0 0,1 1 0 0 0,-1 0 0 0 0,1 1 0 0 0,-9 5 0 0 0,-5 6 125 0 0,-19 19 0 0 0,19-16-84 0 0,-3 2-53 0 0,-180 148 841 0 0,151-127-185 0 0,-67 67 0 0 0,118-107-164 0 0,3-1-506 0 0,8-2-65 0 0,-1 0 1 0 0,1 0-1 0 0,-1-1 1 0 0,14-6-1 0 0,39-22 67 0 0,-33 16-87 0 0,8-4-3 0 0,-10 5-30 0 0,1 0 0 0 0,44-14 0 0 0,-61 26-16 0 0,-2 3 0 0 0,-8 1 0 0 0,0-1 0 0 0,0 0 0 0 0,0 1 0 0 0,0-1 0 0 0,0 1 0 0 0,-1 0 0 0 0,1-1 0 0 0,0 1 0 0 0,-1 0 0 0 0,1-1 0 0 0,-1 1 0 0 0,1 0 0 0 0,-1 0-1 0 0,0-1 1 0 0,0 1 0 0 0,0 0 0 0 0,0 2 0 0 0,-3 31 12 0 0,-6 10 37 0 0,6-33-44 0 0,0 0-1 0 0,1 0 0 0 0,0 0 1 0 0,1 1-1 0 0,1-1 0 0 0,1 18 1 0 0,-1-30-35 0 0,0 1 1 0 0,0-1 0 0 0,0 1-1 0 0,0-1 1 0 0,1 1-1 0 0,-1-1 1 0 0,0 1 0 0 0,0-1-1 0 0,1 1 1 0 0,-1-1-1 0 0,0 1 1 0 0,1-1 0 0 0,-1 1-1 0 0,1-1 1 0 0,-1 0 0 0 0,0 1-1 0 0,1-1 1 0 0,-1 0-1 0 0,1 1 1 0 0,-1-1 0 0 0,1 0-1 0 0,-1 0 1 0 0,1 1-1 0 0,-1-1 1 0 0,1 0 0 0 0,0 0-1 0 0,0 0 1 0 0,15 0-1625 0 0,-4-3-88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31 9671 0 0,'1'-1'440'0'0,"19"-28"9470"0"0,-22 44-9676 0 0,-11 53-193 0 0,-34 105-1 0 0,-38 62-368 0 0,62-177 78 0 0,-24 45-1642 0 0,38-84 1145 0 0,0 1-1773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11975 0 0,'0'0'6535'0'0,"1"2"-6390"0"0,1 3-127 0 0,-1 0 0 0 0,1 1 0 0 0,-1-1 1 0 0,0 1-1 0 0,0 0 0 0 0,-1-1 0 0 0,0 1 0 0 0,0 0 0 0 0,0-1 0 0 0,-2 10 0 0 0,-3 8 149 0 0,-9 28 0 0 0,5-18 20 0 0,6-22-141 0 0,-21 81 270 0 0,-39 98 0 0 0,-68 129-143 0 0,128-312-194 0 0,-2 5-50 0 0,0 0-1 0 0,1 1 0 0 0,0 0 1 0 0,1 0-1 0 0,-3 23 0 0 0,8-23-1194 0 0,0-6-2977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220 156 12407 0 0,'12'-14'304'0'0,"0"-1"-1"0"0,-1 0 0 0 0,-1-1 1 0 0,14-29-1 0 0,-6 10 1368 0 0,-16 32-1763 0 0,6-10 3259 0 0,-4 14-1504 0 0,-1 8-1519 0 0,-1-1-76 0 0,-1 0 0 0 0,-1 0 1 0 0,1 0-1 0 0,-1 0 1 0 0,-1 0-1 0 0,-1 8 1 0 0,-11 49 282 0 0,6-38-227 0 0,-58 204 402 0 0,-17-5-549 0 0,16-63-510 0 0,51-134 114 0 0,0 0 0 0 0,-2-1 0 0 0,-26 34 0 0 0,42-61-16 0 0,3-4-49 0 0,6-13-11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41 493 2303 0 0,'-41'39'7256'0'0,"41"-47"-6766"0"0,1 0-1 0 0,-1 1 1 0 0,1-1-1 0 0,0 1 1 0 0,1-1-1 0 0,0 1 1 0 0,4-11-1 0 0,10-19-85 0 0,1 0-1 0 0,2 1 1 0 0,2 2-1 0 0,1 0 1 0 0,1 1-1 0 0,2 1 1 0 0,44-44-1 0 0,-52 61-282 0 0,0 0 0 0 0,1 2 0 0 0,0-1-1 0 0,1 2 1 0 0,0 1 0 0 0,1 0 0 0 0,36-13-1 0 0,-39 18-19 0 0,1 1-1 0 0,1 0 1 0 0,-1 1-1 0 0,1 1 1 0 0,0 1-1 0 0,0 1 1 0 0,-1 1-1 0 0,1 0 0 0 0,28 4 1 0 0,-31-1-94 0 0,10 1 16 0 0,39 10 0 0 0,-58-12-21 0 0,0 1 0 0 0,0 0 1 0 0,0 0-1 0 0,0 0 1 0 0,-1 1-1 0 0,1 0 1 0 0,-1 0-1 0 0,0 1 1 0 0,11 10-1 0 0,-15-13 1 0 0,0 0 0 0 0,0 1 0 0 0,0-1 0 0 0,-1 1-1 0 0,1-1 1 0 0,-1 1 0 0 0,0 0 0 0 0,1-1 0 0 0,-1 1 0 0 0,0 0-1 0 0,-1 0 1 0 0,1 0 0 0 0,0 0 0 0 0,-1 0 0 0 0,0 0 0 0 0,0 0-1 0 0,0 0 1 0 0,0 0 0 0 0,0 0 0 0 0,0 0 0 0 0,-1 0 0 0 0,1 0 0 0 0,-1 0-1 0 0,-2 4 1 0 0,-1 4 17 0 0,-2 1 0 0 0,1-2 0 0 0,-2 1 1 0 0,-11 16-1 0 0,14-22-16 0 0,-28 36 104 0 0,-2-2-1 0 0,-1-1 0 0 0,-47 37 1 0 0,31-31-161 0 0,-3-3 1 0 0,-1-1 0 0 0,-2-4-1 0 0,-86 42 1 0 0,135-74-28 0 0,1-1-181 0 0,0 1-1 0 0,0-1 1 0 0,0 0-1 0 0,0-1 1 0 0,-1 0-1 0 0,1 0 1 0 0,-13 1-1 0 0,7-4-726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390 104 5983 0 0,'10'-11'250'0'0,"0"1"-1"0"0,1 0 0 0 0,1 1 0 0 0,15-10 1 0 0,-16 12 499 0 0,-1 1 1 0 0,2 1 0 0 0,-1 0 0 0 0,0 1-1 0 0,1 0 1 0 0,0 0 0 0 0,0 1 0 0 0,0 1 0 0 0,14-2-1 0 0,-25 4-713 0 0,0 0 0 0 0,0 0 0 0 0,0 0 0 0 0,0 0 0 0 0,0 0 0 0 0,0 0 0 0 0,0 0 0 0 0,0 0 0 0 0,0 0 0 0 0,0 1-1 0 0,0-1 1 0 0,0 0 0 0 0,0 0 0 0 0,0 1 0 0 0,0-1 0 0 0,-1 1 0 0 0,1-1 0 0 0,0 1 0 0 0,0-1 0 0 0,0 1 0 0 0,0 0 0 0 0,0 0-20 0 0,-1 0 1 0 0,1 0-1 0 0,-1 0 1 0 0,0 0-1 0 0,0-1 1 0 0,1 1-1 0 0,-1 0 1 0 0,0 0-1 0 0,0 0 1 0 0,0 0-1 0 0,0 0 1 0 0,0 0-1 0 0,0 0 1 0 0,0-1-1 0 0,-1 1 1 0 0,1 0-1 0 0,0 0 1 0 0,-1 1-1 0 0,-2 5 28 0 0,0 0-1 0 0,0-1 0 0 0,-1 0 1 0 0,-5 8-1 0 0,7-12-12 0 0,-121 157 1001 0 0,25-34-345 0 0,-156 223-318 0 0,231-316-330 0 0,-32 61 0 0 0,49-82 26 0 0,1 0 1 0 0,1 0 0 0 0,0 0-1 0 0,0 1 1 0 0,1 0 0 0 0,0-1-1 0 0,1 1 1 0 0,1 0 0 0 0,0 0 0 0 0,0 14-1 0 0,2-22-28 0 0,-1 1 1 0 0,1-1-1 0 0,0 1 0 0 0,0-1 1 0 0,0 1-1 0 0,1-1 0 0 0,-1 0 0 0 0,1 0 1 0 0,0 0-1 0 0,1 0 0 0 0,-1 0 0 0 0,0 0 1 0 0,1 0-1 0 0,0-1 0 0 0,0 1 0 0 0,0-1 1 0 0,7 5-1 0 0,-5-4-97 0 0,0-1-1 0 0,0 0 1 0 0,0 0-1 0 0,1-1 1 0 0,0 1-1 0 0,-1-1 1 0 0,1-1-1 0 0,0 1 1 0 0,0-1-1 0 0,0 0 1 0 0,0 0-1 0 0,0 0 1 0 0,7-1-1 0 0,19-1-899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1126 10103 0 0,'0'0'464'0'0,"-1"1"-9"0"0,-14 10 3932 0 0,18-22-2997 0 0,1-1-1098 0 0,0 0-1 0 0,1 1 1 0 0,1 0 0 0 0,7-13-1 0 0,33-42 90 0 0,-34 49-238 0 0,35-47 155 0 0,143-213 62 0 0,-102 123-340 0 0,23-36-279 0 0,14 11-238 0 0,-100 150 541 0 0,41-37 0 0 0,-65 65-22 0 0,1-1 0 0 0,0 1 0 0 0,1-1-1 0 0,-1 1 1 0 0,0 0 0 0 0,0-1 0 0 0,0 1 0 0 0,1 1 0 0 0,-1-1-1 0 0,5-1 1 0 0,-5 2 50 0 0,3 11 0 0 0,-4-8-85 0 0,0 1-1 0 0,0 0 1 0 0,-1 0 0 0 0,1 0-1 0 0,-1-1 1 0 0,0 1-1 0 0,0 0 1 0 0,0 0-1 0 0,-1 0 1 0 0,0 4 0 0 0,-13 42-44 0 0,6-24 69 0 0,-100 494 1304 0 0,100-475-1284 0 0,-14 98 41 0 0,19-119-44 0 0,2 1 0 0 0,1 0-1 0 0,5 44 1 0 0,-2-53-29 0 0,3-6-41 0 0,-6-9-18 0 0,1 0 1 0 0,0-1 0 0 0,0 1-1 0 0,-1-1 1 0 0,1 0 0 0 0,0 1-1 0 0,0-1 1 0 0,0 0 0 0 0,0 1-1 0 0,0-1 1 0 0,-1 0-1 0 0,1 0 1 0 0,0 0 0 0 0,0 0-1 0 0,0 0 1 0 0,0 0 0 0 0,0 0-1 0 0,0 0 1 0 0,0 0-1 0 0,-1 0 1 0 0,1 0 0 0 0,0-1-1 0 0,0 1 1 0 0,0 0 0 0 0,0-1-1 0 0,-1 1 1 0 0,1 0 0 0 0,0-1-1 0 0,0 1 1 0 0,-1-1-1 0 0,1 0 1 0 0,0 1 0 0 0,-1-1-1 0 0,1 1 1 0 0,0-2 0 0 0,10-8-6576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52 172 5983 0 0,'-2'2'25'0'0,"0"-1"-1"0"0,0 0 0 0 0,0 0 0 0 0,0 0 0 0 0,0-1 0 0 0,0 1 0 0 0,0 0 1 0 0,0-1-1 0 0,0 1 0 0 0,-1-1 0 0 0,1 0 0 0 0,-3 0 0 0 0,-17 0 12277 0 0,24-1-11964 0 0,9-4 88 0 0,0 0-1 0 0,18-6 1 0 0,-15 6-122 0 0,23-11 0 0 0,82-39 756 0 0,-31 16-2696 0 0,-32 10-4146 0 0,-33 14-448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175 238 919 0 0,'0'0'9560'0'0,"9"-6"-8288"0"0,-5 3-992 0 0,0-1 0 0 0,0 0 0 0 0,0 0 0 0 0,-1 0-1 0 0,1 0 1 0 0,-1 0 0 0 0,5-9 0 0 0,4-5 2596 0 0,-13 20-2752 0 0,-56 144 507 0 0,-6 13 67 0 0,27-72-498 0 0,-26 92 0 0 0,52-136-196 0 0,10-40-5 0 0,0-1-1 0 0,0 1 1 0 0,-1 0 0 0 0,2 0-1 0 0,-1 0 1 0 0,0-1-1 0 0,0 1 1 0 0,1 0-1 0 0,0 0 1 0 0,-1-1 0 0 0,1 1-1 0 0,0-1 1 0 0,2 4-1 0 0,-3-6-5 0 0,1 1 0 0 0,0 0 0 0 0,0 0 0 0 0,-1-1-1 0 0,1 1 1 0 0,0-1 0 0 0,0 1 0 0 0,0-1 0 0 0,0 1 0 0 0,0-1 0 0 0,0 1-1 0 0,0-1 1 0 0,0 0 0 0 0,0 0 0 0 0,0 1 0 0 0,0-1 0 0 0,0 0-1 0 0,0 0 1 0 0,0 0 0 0 0,0 0 0 0 0,0 0 0 0 0,0 0 0 0 0,0 0 0 0 0,0-1-1 0 0,0 1 1 0 0,1-1 0 0 0,29-10 66 0 0,-29 10-29 0 0,14-6 120 0 0,-2-1 0 0 0,1-1 0 0 0,23-19 0 0 0,37-37 325 0 0,-63 54-398 0 0,15-16 60 0 0,-1-1 0 0 0,-2 0 0 0 0,-1-2 0 0 0,-1-1 0 0 0,-2 0 0 0 0,18-38 0 0 0,1-12 8 0 0,38-120-1 0 0,-65 169-211 0 0,3 0-1 0 0,23-38 1 0 0,-29 54-51 0 0,-8 14 57 0 0,0 0-10 0 0,0 0 0 0 0,0 1 0 0 0,-1-1 0 0 0,1 1 0 0 0,0 0 1 0 0,1-1-1 0 0,-1 1 0 0 0,0 0 0 0 0,0 0 0 0 0,1-1 0 0 0,1 0 0 0 0,6 11-1215 0 0,-2 5 183 0 0,-2 3-44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25 15663 0 0,'0'0'356'0'0,"-13"-11"994"0"0,8 9-1347 0 0,0 0-1 0 0,0 0 1 0 0,0 0 0 0 0,-6-1 0 0 0,-3 2-3 0 0,12 1 0 0 0,1-1 0 0 0,-1 1 0 0 0,0 0 0 0 0,0 0 0 0 0,1 0 0 0 0,-1 0 0 0 0,0 0 0 0 0,0 0 0 0 0,0 1 0 0 0,1-1 0 0 0,-4 1 0 0 0,-2 3-54 0 0,-1 0-1 0 0,1 0 1 0 0,0 0 0 0 0,0 1-1 0 0,1 0 1 0 0,-8 7 0 0 0,-34 38-660 0 0,23-22 416 0 0,14-17 213 0 0,-23 25-176 0 0,-41 56-1 0 0,71-86 262 0 0,2-3 0 0 0,0-1 0 0 0,0 1 0 0 0,1 0 0 0 0,-1 0 0 0 0,1-1 0 0 0,0 1 0 0 0,0 0 0 0 0,0 0 0 0 0,0 0 0 0 0,0 1 0 0 0,1-1 0 0 0,0 0 0 0 0,-1 0 0 0 0,1 4 0 0 0,1 4 0 0 0,2 0 0 0 0,-2-9-4 0 0,1 0-1 0 0,-1 0 1 0 0,1 0 0 0 0,0 0-1 0 0,-1 0 1 0 0,1-1-1 0 0,0 1 1 0 0,0-1 0 0 0,0 1-1 0 0,0-1 1 0 0,0 0-1 0 0,1 0 1 0 0,-1 0 0 0 0,0 0-1 0 0,0 0 1 0 0,1 0-1 0 0,-1 0 1 0 0,1-1 0 0 0,-1 1-1 0 0,5-1 1 0 0,5 1-95 0 0,0-1 1 0 0,24-2 0 0 0,-30 1 43 0 0,-2 1 41 0 0,34-4-446 0 0,60 3 0 0 0,-86 1 393 0 0,0 2 0 0 0,0-1 0 0 0,0 2-1 0 0,-1-1 1 0 0,1 2 0 0 0,-1 0 0 0 0,0 0 0 0 0,0 1-1 0 0,14 7 1 0 0,-15-4 67 0 0,-3 1 0 0 0,-5-3 220 0 0,0 0-1 0 0,0 1 1 0 0,-1 0 0 0 0,0-1-1 0 0,0 1 1 0 0,0 0-1 0 0,-1 0 1 0 0,-1 8-1 0 0,-1-9-106 0 0,0-1 0 0 0,0 1 0 0 0,0-1 0 0 0,-1 0-1 0 0,0 0 1 0 0,0 0 0 0 0,0 0 0 0 0,-1 0 0 0 0,-7 7-1 0 0,-6 9 659 0 0,1-1-716 0 0,0 0 0 0 0,-36 30 0 0 0,47-45 280 0 0,-1 1 0 0 0,-12 6-1 0 0,16-11-270 0 0,0 1 1 0 0,0-2-1 0 0,0 1 0 0 0,1 0 0 0 0,-1 0 1 0 0,0 0-1 0 0,0-1 0 0 0,0 1 0 0 0,0-1 1 0 0,-1 0-1 0 0,1 0 0 0 0,0 0 0 0 0,0 0 1 0 0,0 0-1 0 0,-3 0 0 0 0,-5-3-62 0 0,0-1 1 0 0,0 0-1 0 0,0 0 0 0 0,0-1 0 0 0,1 0 0 0 0,-14-11 0 0 0,-7-3-1 0 0,26 17-51 0 0,0-1 0 0 0,0 1 0 0 0,0 0 0 0 0,0 1 0 0 0,0-1-1 0 0,-1 1 1 0 0,1 0 0 0 0,0 0 0 0 0,-1 0 0 0 0,1 1 0 0 0,-1-1 0 0 0,1 1-1 0 0,-1 0 1 0 0,-5 1 0 0 0,4 0-311 0 0,0 1 0 0 0,1 0 0 0 0,-1 0-1 0 0,1 0 1 0 0,-1 1 0 0 0,1 0 0 0 0,0 0 0 0 0,0 0-1 0 0,0 0 1 0 0,-7 8 0 0 0,-10 9-1163 0 0,6-1-11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4607 0 0,'0'2'2964'0'0,"1"6"-1008"0"0,-1 0 0 0 0,0 0 0 0 0,-1 10 0 0 0,-7 25 620 0 0,-18 42-2430 0 0,22-76 184 0 0,-19 56-616 0 0,-3-2-1 0 0,-2-1 1 0 0,-4-1 0 0 0,-63 93-1 0 0,79-135-1205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336 275 13247 0 0,'-8'-3'1195'0'0,"-1"-3"-1215"0"0,6 5 140 0 0,0 0 0 0 0,1-1 0 0 0,-1 0 0 0 0,1 1 0 0 0,-1-1 0 0 0,-3-3 0 0 0,6 4-79 0 0,-1 0 0 0 0,1 1 0 0 0,-1-1 0 0 0,1 0 0 0 0,0 1 1 0 0,-1-1-1 0 0,1 0 0 0 0,0 0 0 0 0,0 0 0 0 0,-1 1 0 0 0,1-1 0 0 0,0 0 0 0 0,0 0 0 0 0,0 0 1 0 0,0 1-1 0 0,0-1 0 0 0,0 0 0 0 0,0 0 0 0 0,0 0 0 0 0,0 0 0 0 0,1 1 0 0 0,-1-1 0 0 0,0 0 1 0 0,0 0-1 0 0,1 1 0 0 0,-1-1 0 0 0,0 0 0 0 0,1 0 0 0 0,0 0 0 0 0,4-5 2 0 0,-1 0 0 0 0,2 1-1 0 0,-1 0 1 0 0,0 0-1 0 0,1 0 1 0 0,0 0 0 0 0,9-5-1 0 0,4-2-36 0 0,138-97 86 0 0,-139 97 137 0 0,1 1 0 0 0,29-12 0 0 0,-42 20-106 0 0,0 1 1 0 0,1 0-1 0 0,-1 0 0 0 0,0 0 1 0 0,1 1-1 0 0,-1 0 0 0 0,1 1 1 0 0,-1-1-1 0 0,1 1 1 0 0,-1 0-1 0 0,1 1 0 0 0,9 1 1 0 0,-12-1-76 0 0,-1 0 1 0 0,0 0-1 0 0,0 1 1 0 0,0-1-1 0 0,0 0 0 0 0,-1 1 1 0 0,1 0-1 0 0,0 0 1 0 0,-1 0-1 0 0,1 0 1 0 0,-1 0-1 0 0,0 1 1 0 0,1-1-1 0 0,2 5 1 0 0,-3-3-20 0 0,1 1-1 0 0,-1-1 1 0 0,0 1-1 0 0,0 0 1 0 0,0-1-1 0 0,-1 1 1 0 0,0 0 0 0 0,2 8-1 0 0,-2 0-21 0 0,-1 0-1 0 0,0 0 1 0 0,-1-1-1 0 0,0 1 1 0 0,-1 0 0 0 0,-5 20-1 0 0,3-19-47 0 0,-1 0-1 0 0,0 0 0 0 0,-1 0 0 0 0,-1-1 1 0 0,0 1-1 0 0,-1-2 0 0 0,0 1 1 0 0,-1-1-1 0 0,0 0 0 0 0,-1-1 1 0 0,0 0-1 0 0,-1-1 0 0 0,0 0 1 0 0,-1 0-1 0 0,0-1 0 0 0,0-1 1 0 0,-1 0-1 0 0,0-1 0 0 0,-1 0 1 0 0,1-1-1 0 0,-1-1 0 0 0,-1 0 1 0 0,1-1-1 0 0,0 0 0 0 0,-1-1 1 0 0,-27 2-1 0 0,-10-5 24 0 0,26 0-96 0 0,0 1-1 0 0,0 1 0 0 0,-27 5 0 0 0,53-7 102 0 0,-1 0 1 0 0,1 0-1 0 0,-1 1 1 0 0,1-1-1 0 0,-1 0 1 0 0,1 0 0 0 0,-1 0-1 0 0,1 0 1 0 0,0 0-1 0 0,-1 0 1 0 0,1 1-1 0 0,-1-1 1 0 0,1 0 0 0 0,0 0-1 0 0,-1 1 1 0 0,1-1-1 0 0,0 0 1 0 0,-1 1-1 0 0,1-1 1 0 0,0 0-1 0 0,-1 1 1 0 0,1-1 0 0 0,0 0-1 0 0,0 1 1 0 0,-1-1-1 0 0,1 1 1 0 0,0-1-1 0 0,0 0 1 0 0,0 1 0 0 0,0-1-1 0 0,-1 1 1 0 0,1-1-1 0 0,0 1 1 0 0,0-1-1 0 0,0 1 1 0 0,0-1 0 0 0,0 0-1 0 0,0 1 1 0 0,0-1-1 0 0,0 1 1 0 0,1-1-1 0 0,-1 1 1 0 0,0-1 0 0 0,0 1-1 0 0,0-1 1 0 0,1 1-1 0 0,0 1-19 0 0,0 0 0 0 0,0 0 0 0 0,0 0 0 0 0,0 0 0 0 0,0-1 0 0 0,1 1-1 0 0,1 2 1 0 0,2-1-15 0 0,-1 1 1 0 0,1-1-1 0 0,0 0 0 0 0,0 0 0 0 0,0 0 0 0 0,0-1 1 0 0,1 1-1 0 0,-1-1 0 0 0,12 2 0 0 0,1-1 46 0 0,33 2-1 0 0,9 1 11 0 0,-32 0 251 0 0,-1 1 1 0 0,0 1 0 0 0,42 19-1 0 0,-60-23-164 0 0,0 0 0 0 0,0 1 0 0 0,-1 0 0 0 0,1 0 0 0 0,10 10 1 0 0,-17-13-69 0 0,0 0 1 0 0,0-1 0 0 0,0 1 0 0 0,-1 1 0 0 0,1-1 0 0 0,-1 0 0 0 0,1 0 0 0 0,-1 1 0 0 0,0-1 0 0 0,0 0 0 0 0,0 1-1 0 0,0-1 1 0 0,0 1 0 0 0,-1 0 0 0 0,1-1 0 0 0,-1 1 0 0 0,0-1 0 0 0,0 1 0 0 0,0 0 0 0 0,0-1 0 0 0,0 1 0 0 0,0 0-1 0 0,-1-1 1 0 0,1 1 0 0 0,-2 4 0 0 0,-2 3 12 0 0,0 0 1 0 0,-1 0-1 0 0,0-1 0 0 0,-1 1 0 0 0,0-1 1 0 0,0 0-1 0 0,-1 0 0 0 0,0-1 0 0 0,0 0 1 0 0,-1 0-1 0 0,0-1 0 0 0,-1 0 0 0 0,-17 11 0 0 0,-8 2 36 0 0,0-2 0 0 0,-57 21 0 0 0,80-35-37 0 0,-126 43 49 0 0,112-41-96 0 0,0-1 1 0 0,0-1 0 0 0,-44 1 0 0 0,52-5-136 0 0,0-2-1 0 0,1 0 0 0 0,-1-1 1 0 0,1 0-1 0 0,-16-7 0 0 0,31 10 81 0 0,0-1 0 0 0,0 1-1 0 0,0-1 1 0 0,0 0 0 0 0,1 0 0 0 0,-1 1-1 0 0,0-1 1 0 0,1 0 0 0 0,-1 0 0 0 0,0 0-1 0 0,0-1 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3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6911 0 0,'-46'22'585'0'0,"17"-9"-87"0"0,-1 2 0 0 0,-42 28 0 0 0,44-21 1537 0 0,-40 40 1 0 0,56-50-1780 0 0,1 1 0 0 0,0 0 0 0 0,1 1 1 0 0,0 0-1 0 0,-11 23 0 0 0,19-33-265 0 0,0 0 1 0 0,1 0-1 0 0,-1 0 1 0 0,1 0-1 0 0,0 0 1 0 0,0 1-1 0 0,0-1 1 0 0,0 0-1 0 0,1 1 1 0 0,0-1-1 0 0,0 1 1 0 0,0-1-1 0 0,0 0 1 0 0,1 1-1 0 0,0-1 1 0 0,0 0-1 0 0,0 1 1 0 0,0-1-1 0 0,0 0 1 0 0,1 0-1 0 0,0 0 1 0 0,0 0-1 0 0,0 0 1 0 0,0-1-1 0 0,1 1 1 0 0,0 0-1 0 0,-1-1 0 0 0,1 0 1 0 0,0 0-1 0 0,5 4 1 0 0,3 2-50 0 0,0-1 0 0 0,1 0 0 0 0,0 0 0 0 0,1-1 0 0 0,-1-1 0 0 0,19 7 0 0 0,86 22 29 0 0,-62-20 276 0 0,2 3 690 0 0,102 45 0 0 0,-135-51-425 0 0,0 2-1 0 0,-1 0 0 0 0,0 1 0 0 0,-2 1 1 0 0,1 1-1 0 0,27 29 0 0 0,-42-37-427 0 0,1 0-1 0 0,-1 0 1 0 0,-1 1 0 0 0,1-1-1 0 0,-2 2 1 0 0,1-1-1 0 0,-2 0 1 0 0,1 1-1 0 0,-1 0 1 0 0,-1 0 0 0 0,0 0-1 0 0,-1 1 1 0 0,0-1-1 0 0,0 1 1 0 0,-1-1 0 0 0,-1 1-1 0 0,0-1 1 0 0,-1 1-1 0 0,0 0 1 0 0,0-1-1 0 0,-1 0 1 0 0,-1 1 0 0 0,0-1-1 0 0,-1 0 1 0 0,0 0-1 0 0,0 0 1 0 0,-1-1 0 0 0,-10 15-1 0 0,-3 3-198 0 0,-2-2 0 0 0,0-1-1 0 0,-2 0 1 0 0,-1-1 0 0 0,-1-2 0 0 0,-30 23 0 0 0,-8-1-554 0 0,-100 56 0 0 0,-6-18-563 0 0,119-61 808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2303 0 0,'0'0'102'0'0,"11"-5"9553"0"0,-3 2-8610 0 0,-5 2-283 0 0,67-29 977 0 0,1 3 0 0 0,132-30 1 0 0,-184 53-1919 0 0,-1 0 0 0 0,1 2 1 0 0,0 0-1 0 0,-1 1 0 0 0,26 3 1 0 0,-28-1-1252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19463 0 0,'0'0'1766'0'0,"2"0"-1454"0"0,66-11 770 0 0,-26 6-595 0 0,1-2 0 0 0,-1-3-1 0 0,48-16 1 0 0,-53 11-1593 0 0,0-2 0 0 0,-1-1-1 0 0,-1-1 1 0 0,39-31 0 0 0,-40 24-974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34 4143 0 0,'5'-10'205'0'0,"-5"8"-185"0"0,1 0 0 0 0,0 1 1 0 0,-1-1-1 0 0,1 1 1 0 0,0-1-1 0 0,0 1 0 0 0,0-1 1 0 0,0 1-1 0 0,2-2 0 0 0,6-4 4592 0 0,-15 12 144 0 0,-3 8-3788 0 0,9-12-662 0 0,-16 24 779 0 0,-11 29 1 0 0,11-21-636 0 0,-74 154 1063 0 0,-23 44-886 0 0,83-177-777 0 0,-2-2-1 0 0,-44 56 1 0 0,38-63-706 0 0,36-43 384 0 0,9-18-10432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43 412 7799 0 0,'0'0'1582'0'0,"-1"-1"-1300"0"0,0 0 1 0 0,0-1 0 0 0,0 1-1 0 0,1 0 1 0 0,-1-1 0 0 0,1 1-1 0 0,-1-1 1 0 0,0-2 0 0 0,1 2-71 0 0,1-1 0 0 0,-1 0 1 0 0,1 0-1 0 0,0 0 0 0 0,0 1 0 0 0,0-1 1 0 0,0 0-1 0 0,0 1 0 0 0,1-1 1 0 0,-1 1-1 0 0,4-4 0 0 0,24-28 853 0 0,-17 21-909 0 0,22-23 21 0 0,1 2 0 0 0,2 1 0 0 0,1 2 0 0 0,2 2 0 0 0,75-43 0 0 0,-88 58 30 0 0,1 1-1 0 0,0 2 0 0 0,1 1 0 0 0,0 1 1 0 0,1 1-1 0 0,31-4 0 0 0,-50 11-114 0 0,0 0 0 0 0,0 1-1 0 0,0 0 1 0 0,0 0 0 0 0,0 1-1 0 0,-1 0 1 0 0,1 1 0 0 0,0 1 0 0 0,19 6-1 0 0,-25-7-77 0 0,-1 0 0 0 0,1 0 0 0 0,-1 0-1 0 0,1 1 1 0 0,-1 0 0 0 0,0 0 0 0 0,0 0 0 0 0,0 0-1 0 0,0 0 1 0 0,-1 1 0 0 0,1 0 0 0 0,-1 0 0 0 0,0 0-1 0 0,0 0 1 0 0,0 0 0 0 0,-1 1 0 0 0,1-1-1 0 0,-1 1 1 0 0,0 0 0 0 0,-1-1 0 0 0,1 1 0 0 0,-1 0-1 0 0,1 6 1 0 0,-1-5-11 0 0,-1 0 0 0 0,0 0-1 0 0,-1 0 1 0 0,0 1 0 0 0,0-1 0 0 0,0-1-1 0 0,0 1 1 0 0,-1 0 0 0 0,0 0 0 0 0,0 0-1 0 0,-1-1 1 0 0,0 0 0 0 0,0 1-1 0 0,-6 7 1 0 0,-1 2 47 0 0,-2-1 0 0 0,0-1-1 0 0,-23 21 1 0 0,-32 23 53 0 0,-2-2-1 0 0,-2-4 0 0 0,-3-3 1 0 0,-119 59-1 0 0,73-56 24 0 0,97-43-343 0 0,0-1-1 0 0,-1 0 1 0 0,-31 3-1 0 0,55-10 217 0 0,-1 0-200 0 0,1 0-1 0 0,-1 0 1 0 0,0 0 0 0 0,0 0-1 0 0,1 0 1 0 0,-1 0 0 0 0,0 0-1 0 0,0 0 1 0 0,1 0 0 0 0,-1 0-1 0 0,0 0 1 0 0,0-1 0 0 0,-1 1-1 0 0,4-8-5922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 10591 0 0,'0'0'819'0'0,"-2"1"-352"0"0,-7 9 577 0 0,-1-1 1 0 0,0 0 0 0 0,-1-1-1 0 0,-22 13 1 0 0,6-3-888 0 0,-112 74 177 0 0,44-28-327 0 0,-18 13 12 0 0,87-57 226 0 0,0 1-1 0 0,-24 28 1 0 0,10-5 744 0 0,-61 88 0 0 0,82-104-835 0 0,2 1 0 0 0,1 1 0 0 0,2 1 0 0 0,-18 53 0 0 0,30-79-158 0 0,1 1 0 0 0,-1 0 1 0 0,1 1-1 0 0,0-1 0 0 0,1 0 0 0 0,0 0 0 0 0,0 0 0 0 0,0 0 0 0 0,0 0 0 0 0,1 1 1 0 0,3 8-1 0 0,-4-12-71 0 0,1 0 0 0 0,1-1 0 0 0,-1 1 0 0 0,0-1 0 0 0,1 1 0 0 0,-1-1 0 0 0,1 1 0 0 0,0-1 0 0 0,0 0 1 0 0,0 0-1 0 0,0 0 0 0 0,0 0 0 0 0,0 0 0 0 0,1 0 0 0 0,-1-1 0 0 0,1 1 0 0 0,-1-1 0 0 0,1 1 0 0 0,-1-1 0 0 0,1 0 0 0 0,0 0 0 0 0,0 0 1 0 0,0-1-1 0 0,-1 1 0 0 0,1-1 0 0 0,4 1 0 0 0,20 0-1516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75 840 9671 0 0,'-13'3'168'0'0,"10"-3"-80"0"0,0 1 1 0 0,0 0-1 0 0,-1 0 0 0 0,1 0 1 0 0,0 0-1 0 0,0 1 1 0 0,-3 1-1 0 0,4-1-72 0 0,1-1 0 0 0,0 0 0 0 0,0 0-1 0 0,0 1 1 0 0,0-1 0 0 0,0 1 0 0 0,0-1 0 0 0,0 1 0 0 0,0-1 0 0 0,0 1-1 0 0,0 2 1 0 0,-2 2 186 0 0,-15 26 7725 0 0,20-33-7481 0 0,11-7-54 0 0,-1 0 0 0 0,0-1 0 0 0,21-21 0 0 0,29-38 180 0 0,-36 38-408 0 0,105-144 43 0 0,-83 106-182 0 0,-14 21-41 0 0,99-132-232 0 0,-93 130 136 0 0,71-67-1 0 0,12 10 42 0 0,-119 102 71 0 0,-3 3 0 0 0,1-1 1 0 0,0 1 0 0 0,0 0 0 0 0,-1 0 0 0 0,1-1-1 0 0,0 1 1 0 0,0 1 0 0 0,0-1 0 0 0,0 0 0 0 0,1 0-1 0 0,-1 1 1 0 0,0-1 0 0 0,3 1 0 0 0,-5 0 2 0 0,1 0-1 0 0,-1 1 1 0 0,1-1 0 0 0,-1 1 0 0 0,1-1-1 0 0,-1 1 1 0 0,0-1 0 0 0,1 1 0 0 0,-1-1 0 0 0,0 1-1 0 0,1-1 1 0 0,-1 1 0 0 0,0-1 0 0 0,0 1-1 0 0,1 0 1 0 0,-1-1 0 0 0,0 2 0 0 0,0-2 0 0 0,1 4 2 0 0,0-1 1 0 0,0 1-1 0 0,0 0 0 0 0,-1-1 1 0 0,0 1-1 0 0,0 0 0 0 0,0-1 1 0 0,0 1-1 0 0,0-1 0 0 0,-2 5 1 0 0,-10 37 27 0 0,8-31-1 0 0,-69 241 154 0 0,46-160-149 0 0,-16 62 63 0 0,36-125-85 0 0,2 0-1 0 0,1 1 0 0 0,0 32 0 0 0,5-39-252 0 0,0-15-105 0 0,-1 0 0 0 0,0 0 0 0 0,-3 14 0 0 0,3-24 83 0 0,-1 0 1 0 0,1 0-1 0 0,0 0 1 0 0,-1 0 0 0 0,1 0-1 0 0,-1 0 1 0 0,1 0-1 0 0,-1 0 1 0 0,1-1 0 0 0,-1 1-1 0 0,0 0 1 0 0,1 0 0 0 0,-1 0-1 0 0,0-1 1 0 0,0 1-1 0 0,1 0 1 0 0,-1-1 0 0 0,0 1-1 0 0,0-1 1 0 0,0 1 0 0 0,0-1-1 0 0,0 1 1 0 0,0-1-1 0 0,0 0 1 0 0,-2 1 0 0 0,-6-1-4859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82 5983 0 0,'-2'1'464'0'0,"-28"17"14"0"0,18-9 1891 0 0,0 0 1 0 0,1 1-1 0 0,-19 21 0 0 0,29-29-1365 0 0,0 2 259 0 0,1-4-1228 0 0,0 1-1 0 0,0-1 1 0 0,0 0 0 0 0,0 0-1 0 0,0 0 1 0 0,0 0-1 0 0,0 1 1 0 0,-1-1 0 0 0,1 0-1 0 0,0 0 1 0 0,0 0-1 0 0,0 1 1 0 0,0-1 0 0 0,0 0-1 0 0,0 0 1 0 0,0 0 0 0 0,0 1-1 0 0,0-1 1 0 0,0 0-1 0 0,0 0 1 0 0,0 1 0 0 0,0-1-1 0 0,0 0 1 0 0,0 0-1 0 0,0 0 1 0 0,0 1 0 0 0,0-1-1 0 0,1 0 1 0 0,-1 0 0 0 0,0 0-1 0 0,0 1 1 0 0,0-1-1 0 0,0 0 1 0 0,0 0 0 0 0,0 0-1 0 0,1 1 1 0 0,1 0 75 0 0,0 0 0 0 0,0 0 0 0 0,0 0 1 0 0,1 0-1 0 0,-1-1 0 0 0,0 1 0 0 0,0-1 0 0 0,1 1 1 0 0,-1-1-1 0 0,0 0 0 0 0,1 0 0 0 0,-1 0 1 0 0,0 0-1 0 0,1 0 0 0 0,-1 0 0 0 0,0-1 0 0 0,1 1 1 0 0,2-1-1 0 0,8-3 153 0 0,26-11 0 0 0,-25 9-133 0 0,154-54 576 0 0,-26 9-1257 0 0,-49 14-2673 0 0,-78 32 1392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6447 0 0,'0'0'298'0'0,"0"0"-10"0"0,0 0-50 0 0,0 0 493 0 0,0 0 238 0 0,0 0 45 0 0,-3 1-61 0 0,-3 0-746 0 0,0 0 1 0 0,0 1-1 0 0,1-1 0 0 0,-1 2 1 0 0,1-1-1 0 0,-1 1 1 0 0,1-1-1 0 0,0 1 0 0 0,-9 7 1 0 0,-6 6-61 0 0,-18 20 0 0 0,15-16-174 0 0,-3 5-32 0 0,-43 50-1 0 0,61-65 234 0 0,0 1-1 0 0,1-1 0 0 0,0 2 0 0 0,1-1 0 0 0,0 1 1 0 0,1 0-1 0 0,0 0 0 0 0,-4 20 0 0 0,8-29-142 0 0,1-1 0 0 0,-1 1-1 0 0,1 0 1 0 0,0 0 0 0 0,0 0 0 0 0,0 0-1 0 0,0 0 1 0 0,1 0 0 0 0,-1 0 0 0 0,1 0-1 0 0,0-1 1 0 0,0 1 0 0 0,0 0 0 0 0,0 0-1 0 0,2 3 1 0 0,0-2 43 0 0,-1-1-1 0 0,1 0 1 0 0,0 1 0 0 0,0-1-1 0 0,0 0 1 0 0,0-1 0 0 0,1 1-1 0 0,-1 0 1 0 0,7 3 0 0 0,1-1 102 0 0,-1-1 1 0 0,1 0-1 0 0,0 0 1 0 0,0-1-1 0 0,0 0 0 0 0,1-1 1 0 0,12 1-1 0 0,-4-2-43 0 0,0-1 0 0 0,0-1 0 0 0,0 0 0 0 0,0-2 0 0 0,-1 0 0 0 0,1-1-1 0 0,34-13 1 0 0,-16 3 201 0 0,-1-3 0 0 0,64-39-1 0 0,-96 53-333 0 0,0 0 0 0 0,0-1 0 0 0,-1 0 0 0 0,1 0 0 0 0,-1 0 0 0 0,0 0 0 0 0,7-10 0 0 0,-10 13 0 0 0,0-1 0 0 0,0 0 0 0 0,0 0 0 0 0,0 1 0 0 0,0-1 0 0 0,-1 0 0 0 0,1 0 0 0 0,-1 0 0 0 0,1 0 0 0 0,-1 0 0 0 0,1 0 0 0 0,-1 0 0 0 0,0 0 0 0 0,0 0 0 0 0,0 0 0 0 0,0 0 0 0 0,-1 0 0 0 0,1 0 0 0 0,0 0 0 0 0,-1 0 0 0 0,0 0 0 0 0,1 0 0 0 0,-1 0 0 0 0,0 0 0 0 0,0 0 0 0 0,-1-2 0 0 0,-6-5-97 0 0,1 0 0 0 0,-1 1-1 0 0,0 0 1 0 0,-1 0 0 0 0,0 1-1 0 0,-1 0 1 0 0,1 1 0 0 0,-20-11-1 0 0,-8 1-1127 0 0,0 2-1 0 0,-1 1 0 0 0,0 2 1 0 0,-68-11-1 0 0,94 19 729 0 0,-20-1 246 0 0,-2 3-3254 0 0,51 1-6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8287 0 0,'-2'1'639'0'0,"-10"5"-558"0"0,8-5 221 0 0,0 1-1 0 0,1 0 1 0 0,-1-1-1 0 0,1 1 0 0 0,-1 1 1 0 0,1-1-1 0 0,0 0 1 0 0,0 1-1 0 0,0 0 1 0 0,0-1-1 0 0,-4 7 1 0 0,5-6-166 0 0,0-1 0 0 0,1 1 1 0 0,-1 0-1 0 0,1 0 1 0 0,-1 0-1 0 0,1 0 0 0 0,0 0 1 0 0,0 0-1 0 0,1 0 1 0 0,-1 0-1 0 0,1 1 0 0 0,-1-1 1 0 0,1 0-1 0 0,0 0 1 0 0,0 0-1 0 0,0 1 0 0 0,1-1 1 0 0,-1 0-1 0 0,1 0 1 0 0,1 5-1 0 0,2 0 184 0 0,0 1-1 0 0,0 0 1 0 0,1-1 0 0 0,1 0 0 0 0,9 12-1 0 0,30 33 133 0 0,75 69 1 0 0,30 33 982 0 0,-134-136-1323 0 0,-1 1 0 0 0,0 1-1 0 0,-2 1 1 0 0,-1 0-1 0 0,0 0 1 0 0,11 36 0 0 0,-19-48-99 0 0,-2 1 1 0 0,0-1 0 0 0,0 1 0 0 0,-1 0 0 0 0,0-1 0 0 0,-1 1 0 0 0,0 0-1 0 0,-1 0 1 0 0,0-1 0 0 0,0 1 0 0 0,-1-1 0 0 0,-1 1 0 0 0,-4 10 0 0 0,3-8-6 0 0,-2 0 1 0 0,0-1-1 0 0,0 0 0 0 0,-1 0 1 0 0,-1-1-1 0 0,0 0 1 0 0,0 0-1 0 0,-1 0 1 0 0,-19 16-1 0 0,-9 4-391 0 0,-2-3-1 0 0,-1 0 1 0 0,-1-3-1 0 0,-1-1 0 0 0,-83 33 1 0 0,104-50-756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54 103 9935 0 0,'0'0'455'0'0,"-2"1"-12"0"0,-5 2-289 0 0,0 0 78 0 0,0 1 0 0 0,1-1 0 0 0,0 1 0 0 0,-12 10 5620 0 0,29-10-4694 0 0,-2-2-921 0 0,1-1 0 0 0,-1-1 1 0 0,0 0-1 0 0,1 0 1 0 0,-1-1-1 0 0,1-1 1 0 0,12-2-1 0 0,-9 1-159 0 0,362-56 867 0 0,-43 14-986 0 0,-174 26-3218 0 0,-133 15-1375 0 0,-3-1-1360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6911 0 0,'0'0'979'0'0,"2"2"412"0"0,0 2-883 0 0,1 1 1 0 0,-1 0 0 0 0,0 0-1 0 0,-1 0 1 0 0,1 1 0 0 0,-1-1-1 0 0,0 0 1 0 0,0 1 0 0 0,0-1-1 0 0,-1 1 1 0 0,0-1 0 0 0,-1 8-1 0 0,-1 11-103 0 0,-8 34 0 0 0,9-53-278 0 0,-34 144 945 0 0,-7 36-189 0 0,35-140-1845 0 0,1 0-1 0 0,0 53 1 0 0,6-84-377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15175 0 0,'0'0'695'0'0,"-1"2"-18"0"0,-26 25-99 0 0,2 1 0 0 0,2 1 1 0 0,0 1-1 0 0,-27 49 0 0 0,0 9-271 0 0,-35 65 383 0 0,69-120-568 0 0,2 0-1 0 0,-19 67 0 0 0,16-14-113 0 0,16-85-294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129 383 9215 0 0,'-1'-4'97'0'0,"-1"0"0"0"0,0 1-1 0 0,-1-1 1 0 0,1 1 0 0 0,-1 0-1 0 0,1-1 1 0 0,-1 1 0 0 0,0 0-1 0 0,0 1 1 0 0,0-1 0 0 0,-1 0-1 0 0,-4-2 1 0 0,-3-1 1289 0 0,1 1-1 0 0,-24-7 1 0 0,17 6 1086 0 0,17 6-2448 0 0,-1 0 0 0 0,0 0 1 0 0,0-1-1 0 0,0 1 0 0 0,0 0 1 0 0,1 0-1 0 0,-1-1 1 0 0,0 1-1 0 0,0-1 0 0 0,1 1 1 0 0,-1 0-1 0 0,0-1 0 0 0,1 1 1 0 0,-1-1-1 0 0,0 0 1 0 0,1 1-1 0 0,-1-1 0 0 0,1 1 1 0 0,-1-1-1 0 0,1 0 0 0 0,-1 0 1 0 0,1 1-1 0 0,-1-1 1 0 0,1 0-1 0 0,0 0 0 0 0,0 1 1 0 0,-1-1-1 0 0,1 0 0 0 0,0 0 1 0 0,0 0-1 0 0,0 0 1 0 0,0 1-1 0 0,0-1 0 0 0,0 0 1 0 0,0-1-1 0 0,1 0-41 0 0,0 0-1 0 0,0 0 0 0 0,0-1 1 0 0,0 1-1 0 0,1 0 1 0 0,-1 0-1 0 0,1 0 1 0 0,-1 1-1 0 0,1-1 0 0 0,0 0 1 0 0,2-2-1 0 0,10-5-215 0 0,1-1 1 0 0,-1 2-1 0 0,1 0 0 0 0,21-8 0 0 0,-9 3-67 0 0,356-143 76 0 0,-356 146 536 0 0,0 2 0 0 0,1 1 0 0 0,-1 1 0 0 0,50-4 0 0 0,-67 10-149 0 0,0 0 0 0 0,-1 0 0 0 0,1 1-1 0 0,0 0 1 0 0,-1 1 0 0 0,1 0-1 0 0,-1 1 1 0 0,1-1 0 0 0,-1 2 0 0 0,0-1-1 0 0,0 1 1 0 0,0 1 0 0 0,-1 0 0 0 0,0 0-1 0 0,0 1 1 0 0,0-1 0 0 0,9 10 0 0 0,-7-4-92 0 0,-1 0 0 0 0,0 0 0 0 0,0 1 1 0 0,-1 0-1 0 0,-1 0 0 0 0,0 0 0 0 0,-1 1 1 0 0,0 1-1 0 0,-1-1 0 0 0,-1 1 1 0 0,0-1-1 0 0,4 24 0 0 0,-8-32-71 0 0,0 1 0 0 0,0-1 0 0 0,0 1 0 0 0,0-1 0 0 0,-1 0 0 0 0,0 1 0 0 0,0-1 0 0 0,0 1 0 0 0,-1-1 0 0 0,0 0 0 0 0,0 0 0 0 0,-5 9 0 0 0,3-7 0 0 0,-1-1 0 0 0,0 0 0 0 0,0 0 0 0 0,0 0 0 0 0,-1 0 0 0 0,0-1 0 0 0,0 0 0 0 0,-7 4 0 0 0,-7 4 0 0 0,-2-2 0 0 0,1 0 0 0 0,-2-2 0 0 0,-41 12 0 0 0,-223 64 96 0 0,163-51-6236 0 0,104-29-496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10 14279 0 0,'10'-9'1722'0'0,"-10"9"-1695"0"0,0 0 1 0 0,0 0-1 0 0,0 0 0 0 0,1 0 0 0 0,-1 0 0 0 0,0 0 0 0 0,0 0 0 0 0,0 0 0 0 0,0 0 0 0 0,1 0 1 0 0,-1 0-1 0 0,0 0 0 0 0,0 0 0 0 0,0 0 0 0 0,0 0 0 0 0,1 0 0 0 0,-1 0 0 0 0,0 0 1 0 0,0 0-1 0 0,0 0 0 0 0,1 0 0 0 0,-1 0 0 0 0,0 0 0 0 0,0 0 0 0 0,0 0 0 0 0,0 1 1 0 0,0-1-1 0 0,1 0 0 0 0,-1 0 0 0 0,0 0 0 0 0,0 0 0 0 0,0 0 0 0 0,0 0 0 0 0,0 1 1 0 0,1-1-1 0 0,-1 1 12 0 0,0 1 0 0 0,1-1 0 0 0,-1 0 0 0 0,0 1 0 0 0,0-1 0 0 0,1 0 0 0 0,-1 1 0 0 0,0-1 0 0 0,0 0 0 0 0,-1 2 0 0 0,0 1-27 0 0,1 1 0 0 0,-1-1 1 0 0,-1 0-1 0 0,1 0 0 0 0,-1 0 0 0 0,0-1 0 0 0,1 1 0 0 0,-2 0 0 0 0,1-1 0 0 0,0 1 0 0 0,-4 3 0 0 0,-6 7 110 0 0,-17 15 0 0 0,25-25-100 0 0,-19 18 177 0 0,-8 6 352 0 0,1 2-1 0 0,-40 53 1 0 0,47-51-287 0 0,-28 52 1 0 0,45-72-221 0 0,1-1-1 0 0,0 1 1 0 0,1 0 0 0 0,0 1-1 0 0,1-1 1 0 0,0 1 0 0 0,1-1-1 0 0,-1 23 1 0 0,3-32-71 0 0,0 1 1 0 0,0 0-1 0 0,1 0 0 0 0,-1-1 1 0 0,1 1-1 0 0,0-1 0 0 0,0 1 1 0 0,0-1-1 0 0,1 1 0 0 0,-1-1 1 0 0,1 1-1 0 0,0-1 0 0 0,0 0 0 0 0,0 0 1 0 0,0 0-1 0 0,0 0 0 0 0,1 0 1 0 0,0-1-1 0 0,-1 1 0 0 0,6 3 1 0 0,-2-2-87 0 0,1-1 1 0 0,-1 1-1 0 0,1-1 1 0 0,-1-1-1 0 0,1 1 1 0 0,0-1-1 0 0,0 0 1 0 0,0-1-1 0 0,14 2 1 0 0,8-1-1075 0 0</inkml:trace>
  <inkml:trace contextRef="#ctx0" brushRef="#br0" timeOffset="1">854 8 15199 0 0,'0'0'2375'0'0,"-1"2"-1563"0"0,-39 120 206 0 0,32-92-743 0 0,-1 1 0 0 0,-2-2-1 0 0,-27 55 1 0 0,-90 128 33 0 0,73-120-1048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47 211 13359 0 0,'-2'0'612'0'0,"-34"-2"280"0"0,35 2-605 0 0,1 0-235 0 0,-1 0 0 0 0,1 0 0 0 0,0 0 1 0 0,-1 0-1 0 0,1 0 0 0 0,0 0 0 0 0,-1 0 0 0 0,1 0 0 0 0,0 0 0 0 0,-1-1 1 0 0,1 1-1 0 0,0 0 0 0 0,-1 0 0 0 0,1 0 0 0 0,0 0 0 0 0,0-1 1 0 0,-1 1-1 0 0,1 0 0 0 0,0 0 0 0 0,0-1 0 0 0,-1 1 0 0 0,1 0 0 0 0,0-1 1 0 0,0 1-1 0 0,-1-1 0 0 0,21-12 160 0 0,1 0 1 0 0,0 1-1 0 0,30-13 1 0 0,-3 3-83 0 0,0-4-116 0 0,2 3-1 0 0,83-26 1 0 0,-113 44 162 0 0,-1 0-1 0 0,1 1 1 0 0,0 1 0 0 0,0 1-1 0 0,0 1 1 0 0,1 1 0 0 0,-1 0-1 0 0,0 2 1 0 0,0 0 0 0 0,28 7-1 0 0,-44-8-99 0 0,0 0 0 0 0,0 1 1 0 0,0-1-1 0 0,0 1 0 0 0,0-1 0 0 0,0 1 0 0 0,-1 1 0 0 0,1-1 1 0 0,-1 0-1 0 0,1 1 0 0 0,-1 0 0 0 0,5 5 0 0 0,-6-6-53 0 0,-1 1 1 0 0,1-1-1 0 0,-1 1 0 0 0,0-1 0 0 0,0 1 1 0 0,0 0-1 0 0,0 0 0 0 0,0-1 0 0 0,-1 1 0 0 0,1 0 1 0 0,-1 0-1 0 0,0 0 0 0 0,0-1 0 0 0,0 1 1 0 0,0 0-1 0 0,0 0 0 0 0,-1 0 0 0 0,1-1 1 0 0,-3 7-1 0 0,1-1-18 0 0,-2 1 0 0 0,1-1-1 0 0,-1 0 1 0 0,-1 0 0 0 0,0 0 0 0 0,0-1 0 0 0,0 0 0 0 0,-1 0 0 0 0,0 0-1 0 0,0 0 1 0 0,0-1 0 0 0,-13 9 0 0 0,-9 5-31 0 0,-59 32 0 0 0,67-42 2 0 0,-36 19-171 0 0,-1-2 0 0 0,-1-3 1 0 0,-2-3-1 0 0,-104 23 0 0 0,153-41 155 0 0,4-1 31 0 0,1-1 1 0 0,-1 0-1 0 0,0-1 1 0 0,-12 1 0 0 0,17-1-46 0 0,22-7-490 0 0,6 1 432 0 0,0 1 0 0 0,0 1 0 0 0,0 2 0 0 0,43 1 0 0 0,-46 2 94 0 0,0 0-1 0 0,-1 2 0 0 0,1 0 1 0 0,-1 2-1 0 0,24 7 1 0 0,-29-6 53 0 0,0 1 0 0 0,0 0 1 0 0,-1 1-1 0 0,1 1 1 0 0,-2 0-1 0 0,26 21 0 0 0,-33-24 134 0 0,-1 0 0 0 0,-1 1 0 0 0,0 0 0 0 0,1 0 0 0 0,-2 0 0 0 0,8 12 0 0 0,-12-17-117 0 0,0 0 1 0 0,0 0-1 0 0,0 0 0 0 0,0 0 0 0 0,0 0 0 0 0,-1 0 0 0 0,1 0 0 0 0,-1 0 1 0 0,1 1-1 0 0,-1-1 0 0 0,0 0 0 0 0,0 0 0 0 0,0 0 0 0 0,0 1 1 0 0,0-1-1 0 0,0 0 0 0 0,0 0 0 0 0,-1 0 0 0 0,1 0 0 0 0,-1 1 0 0 0,0-1 1 0 0,0 0-1 0 0,0 0 0 0 0,0 0 0 0 0,0 0 0 0 0,0-1 0 0 0,0 1 0 0 0,-1 0 1 0 0,1 0-1 0 0,0-1 0 0 0,-1 1 0 0 0,-2 2 0 0 0,-6 2 29 0 0,-1 1 0 0 0,1-2-1 0 0,-1 1 1 0 0,0-1 0 0 0,-1-1-1 0 0,-13 4 1 0 0,5-2-62 0 0,-42 12-20 0 0,-99 16 1 0 0,78-19-59 0 0,78-14-64 0 0,1 0-1 0 0,-2 0 1 0 0,1-1-1 0 0,0 0 1 0 0,0 0-1 0 0,0-1 1 0 0,-5 0 0 0 0,-9-4-5870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7367 0 0,'0'0'2234'0'0,"8"-7"2662"0"0,-1 7-4571 0 0,0 1 1 0 0,-1 0-1 0 0,1 1 1 0 0,-1-1-1 0 0,1 1 1 0 0,-1 1-1 0 0,0-1 0 0 0,0 1 1 0 0,6 3-1 0 0,55 37-256 0 0,-49-30 112 0 0,7 4-24 0 0,-2 1 1 0 0,0 1 0 0 0,-1 2-1 0 0,0 0 1 0 0,-2 1 0 0 0,30 43 0 0 0,-38-47 10 0 0,-1 1 1 0 0,-1 1 0 0 0,0 0-1 0 0,-2 0 1 0 0,0 0 0 0 0,-1 1-1 0 0,-2 0 1 0 0,0 1 0 0 0,4 42-1 0 0,-8-28 40 0 0,-1 1 0 0 0,-2-1-1 0 0,-2 0 1 0 0,-1 0 0 0 0,-12 41-1 0 0,-65 169 150 0 0,81-243-376 0 0,-55 124-1920 0 0,48-113 1566 0 0,0-1 0 0 0,-1 1-1 0 0,0-1 1 0 0,-1-1 0 0 0,-1 0 0 0 0,-19 18-1 0 0,11-15-1557 0 0,-1 0-1 0 0,-29 15 1 0 0,29-19-2683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13303 0 0,'0'0'5166'0'0,"2"0"-4918"0"0,37-6 14 0 0,-1-1 0 0 0,68-23 0 0 0,72-38-376 0 0,-32 11-654 0 0,-68 30-1429 0 0,-27 11-3437 0 0,-30 11 955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12695 0 0,'0'0'1150'0'0,"1"2"-946"0"0,-1 11 116 0 0,0 1 1 0 0,0-1 0 0 0,-1 1 0 0 0,-1-1 0 0 0,0 1 0 0 0,-1-1 0 0 0,-5 15 0 0 0,-2 13 29 0 0,-36 159 1147 0 0,29-141-1053 0 0,-33 77-1 0 0,26-84-1035 0 0,-1 0 1 0 0,-34 47-1 0 0,55-93-3750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52 11975 0 0,'0'-3'69'0'0,"0"0"0"0"0,0 1 0 0 0,-1-1 1 0 0,1 1-1 0 0,-1-1 0 0 0,1 1 0 0 0,-1-1 0 0 0,0 1 0 0 0,0-1 0 0 0,0 1 0 0 0,0 0 0 0 0,0-1 0 0 0,0 1 0 0 0,-1 0 0 0 0,1 0 0 0 0,-4-4 0 0 0,4 6-24 0 0,-1-1 0 0 0,1 0 0 0 0,0 0 0 0 0,0 1-1 0 0,0-1 1 0 0,0 1 0 0 0,-1-1 0 0 0,1 1 0 0 0,0 0 0 0 0,-1-1 0 0 0,1 1 0 0 0,0 0-1 0 0,-1 0 1 0 0,1 0 0 0 0,0 0 0 0 0,-1 0 0 0 0,1 0 0 0 0,0 0 0 0 0,-1 1-1 0 0,1-1 1 0 0,0 0 0 0 0,0 1 0 0 0,-1-1 0 0 0,1 1 0 0 0,0-1 0 0 0,0 1-1 0 0,0 0 1 0 0,0-1 0 0 0,-1 1 0 0 0,1 0 0 0 0,0 0 0 0 0,0 0 0 0 0,1 0-1 0 0,-2 1 1 0 0,-3 3 25 0 0,1 0-1 0 0,0 0 0 0 0,0 0 1 0 0,1 1-1 0 0,-1-1 0 0 0,1 1 1 0 0,0 0-1 0 0,1 0 0 0 0,0 0 1 0 0,0 0-1 0 0,0 0 0 0 0,-1 8 1 0 0,0 3 327 0 0,1 0 0 0 0,1 0 1 0 0,0 24-1 0 0,1-28-377 0 0,1-1 0 0 0,1 1-1 0 0,0-1 1 0 0,0 1 0 0 0,1-1 0 0 0,1 0 0 0 0,7 17 0 0 0,-9-25-20 0 0,0 0 0 0 0,0-1 0 0 0,0 1 1 0 0,0-1-1 0 0,1 0 0 0 0,-1 1 0 0 0,1-1 1 0 0,0 0-1 0 0,0 0 0 0 0,0-1 0 0 0,0 1 1 0 0,1-1-1 0 0,-1 0 0 0 0,1 1 0 0 0,0-2 1 0 0,-1 1-1 0 0,1 0 0 0 0,0-1 0 0 0,0 1 0 0 0,0-1 1 0 0,0 0-1 0 0,0-1 0 0 0,0 1 0 0 0,0-1 1 0 0,0 1-1 0 0,6-2 0 0 0,0 0 74 0 0,1 0 0 0 0,0-1 0 0 0,-1-1 0 0 0,0 0 0 0 0,0 0 0 0 0,0-1 0 0 0,12-6 0 0 0,-1-1 209 0 0,0-2 0 0 0,21-15-1 0 0,-25 16-738 0 0,-2-2 0 0 0,26-26 0 0 0,-40 39 427 0 0,0-1-1 0 0,0 1 1 0 0,1-1-1 0 0,-1 0 1 0 0,0 0-1 0 0,-1 0 0 0 0,1 0 1 0 0,0 0-1 0 0,-1 0 1 0 0,1 0-1 0 0,-1 0 1 0 0,1 0-1 0 0,-1 0 1 0 0,0 0-1 0 0,0 0 1 0 0,0 0-1 0 0,0 0 1 0 0,0 0-1 0 0,0 0 0 0 0,-2-4 1 0 0,0-3-233 0 0,-1 0 0 0 0,-1 0 0 0 0,-6-12 0 0 0,-4-12-134 0 0,9 15 396 0 0,5 18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0,-1 7 0 0 0,0 10 0 0 0,1 27 270 0 0,4 99 1436 0 0,-3-136-1682 0 0,0 0-1 0 0,0 0 0 0 0,0 0 1 0 0,1 0-1 0 0,1-1 0 0 0,-1 1 0 0 0,1-1 1 0 0,0 1-1 0 0,5 7 0 0 0,-6-11-149 0 0,0 0 0 0 0,0-1-1 0 0,1 0 1 0 0,-1 1 0 0 0,0-1 0 0 0,1 0-1 0 0,0 0 1 0 0,-1 0 0 0 0,1-1-1 0 0,0 1 1 0 0,0-1 0 0 0,0 0-1 0 0,0 1 1 0 0,0-1 0 0 0,0 0-1 0 0,1-1 1 0 0,-1 1 0 0 0,0-1 0 0 0,0 1-1 0 0,1-1 1 0 0,-1 0 0 0 0,6-1-1 0 0,21-2-1387 0 0,3-2-20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9215 0 0,'0'0'707'0'0,"1"-1"-464"0"0,2-4 130 0 0,-1 0-1 0 0,1 0 1 0 0,1 0 0 0 0,-1 0 0 0 0,1 1 0 0 0,0 0 0 0 0,0 0 0 0 0,0 0-1 0 0,8-6 1 0 0,6-2 333 0 0,24-14 0 0 0,163-71 265 0 0,9 19 216 0 0,-151 57-646 0 0,82-16 1 0 0,-115 32-236 0 0,1 0 1 0 0,-1 2 0 0 0,1 2-1 0 0,60 4 1 0 0,-85-3-233 0 0,1 1 0 0 0,0 0 0 0 0,-1 1 0 0 0,1 0-1 0 0,-1 0 1 0 0,0 0 0 0 0,1 1 0 0 0,-1 0 0 0 0,0 0 0 0 0,6 5-1 0 0,-10-6-50 0 0,1 0 0 0 0,-1 0 0 0 0,0 0-1 0 0,0 0 1 0 0,0 0 0 0 0,0 1 0 0 0,-1-1 0 0 0,1 1-1 0 0,-1 0 1 0 0,1-1 0 0 0,-1 1 0 0 0,0 0-1 0 0,0 0 1 0 0,0 0 0 0 0,-1 0 0 0 0,1 0-1 0 0,-1 0 1 0 0,1 0 0 0 0,-1 0 0 0 0,0 0-1 0 0,0 0 1 0 0,0 0 0 0 0,-1 0 0 0 0,-1 6 0 0 0,0 2-16 0 0,-2 0 1 0 0,1 0 0 0 0,-2 0 0 0 0,0 0 0 0 0,0 0 0 0 0,-12 18 0 0 0,-49 56 29 0 0,50-66-47 0 0,-238 251 10 0 0,231-246 0 0 0,13-14-35 0 0,-1-1 0 0 0,0 1 0 0 0,-22 13 0 0 0,25-19-88 0 0,1 0 0 0 0,-1-1 0 0 0,1 1 0 0 0,-1-2 0 0 0,0 1 0 0 0,0-1-1 0 0,0-1 1 0 0,-9 2 0 0 0,9-2-151 0 0,-51 2-690 0 0,54-3 644 0 0,-1 0 1 0 0,1 0-1 0 0,-1-1 0 0 0,1 0 1 0 0,-1 0-1 0 0,1-1 1 0 0,0 1-1 0 0,-6-4 1 0 0,10 5-711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 2303 0 0,'0'0'102'0'0,"-1"1"-1"0"0,-3 3-4 0 0,1 0 0 0 0,-1 0 0 0 0,0 0 0 0 0,0-1 0 0 0,-5 3 0 0 0,-46 26 6183 0 0,31-19-3598 0 0,-45 25 1124 0 0,-38 16-2909 0 0,-13 7-987 0 0,-87 56-132 0 0,174-95 433 0 0,1 1 1 0 0,2 1-1 0 0,0 1 1 0 0,-27 31-1 0 0,47-46 76 0 0,1 1 0 0 0,1 0 0 0 0,0 0-1 0 0,0 1 1 0 0,1 0 0 0 0,1 0 0 0 0,-9 22 0 0 0,13-26-207 0 0,0-1 0 0 0,0 0 0 0 0,1 1 1 0 0,0 0-1 0 0,0-1 0 0 0,1 1 0 0 0,0-1 0 0 0,1 1 0 0 0,-1-1 0 0 0,1 1 1 0 0,1-1-1 0 0,-1 1 0 0 0,1-1 0 0 0,1 0 0 0 0,4 12 0 0 0,-2-10-114 0 0,0 0 0 0 0,0 0 0 0 0,1 0 0 0 0,0-1 0 0 0,1 0 0 0 0,0 0 0 0 0,0 0 0 0 0,1-1 0 0 0,-1-1 0 0 0,2 1 0 0 0,-1-1-1 0 0,12 7 1 0 0,-6-6-649 0 0,-1-1-1 0 0,1 0 0 0 0,1-1 0 0 0,-1 0 0 0 0,1-1 1 0 0,-1-1-1 0 0,30 3 0 0 0,-23-4-903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1035 13559 0 0,'0'0'1364'0'0,"0"2"-1252"0"0,-2 5-40 0 0,2-5 1076 0 0,8 1-328 0 0,-7-2-793 0 0,-1-1 0 0 0,1 1 0 0 0,0-1-1 0 0,-1 1 1 0 0,1-1 0 0 0,0 0 0 0 0,-1 1 0 0 0,1-1 0 0 0,0 0 0 0 0,0 0 0 0 0,-1 1 0 0 0,1-1 0 0 0,0 0 0 0 0,1 0 0 0 0,2-1 63 0 0,0 0 1 0 0,0 0-1 0 0,0 0 0 0 0,0 0 0 0 0,0-1 1 0 0,0 1-1 0 0,-1-1 0 0 0,1 0 1 0 0,3-3-1 0 0,30-23 310 0 0,-2-5-166 0 0,48-59 1 0 0,-55 61-223 0 0,136-168 19 0 0,6-6 2 0 0,72-93 408 0 0,-197 240-356 0 0,-29 37 294 0 0,1 2 1 0 0,36-34-1 0 0,-53 53-371 0 0,1 1 1 0 0,0-1-1 0 0,-1 1 0 0 0,1-1 0 0 0,-1 1 0 0 0,1-1 0 0 0,-1 1 1 0 0,1-1-1 0 0,-1 1 0 0 0,1-1 0 0 0,-1 1 0 0 0,0-1 0 0 0,1 1 1 0 0,-1 0-1 0 0,0-1 0 0 0,1 1 0 0 0,-1 0 0 0 0,0-1-3 0 0,2 5-8 0 0,0 0-1 0 0,-1 1 1 0 0,0-1-1 0 0,0 0 1 0 0,0 0-1 0 0,0 1 1 0 0,-1-1-1 0 0,0 9 1 0 0,-8 48-50 0 0,4-33 65 0 0,-5 49 194 0 0,2 96 1 0 0,8-130 95 0 0,2 0 0 0 0,2-1 0 0 0,19 76 0 0 0,-22-113-297 0 0,11 38 101 0 0,-2 1 0 0 0,8 77 0 0 0,-14-39-258 0 0,-4-78 1 0 0,0 0 0 0 0,0-1 1 0 0,0 1-1 0 0,0 0 0 0 0,1-1 0 0 0,3 8 0 0 0,-4-11-403 0 0,1-1-852 0 0,8 0-362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11519 0 0,'0'0'3478'0'0,"2"1"-2242"0"0,9 5-881 0 0,0-1 0 0 0,1-1 1 0 0,0 1-1 0 0,0-2 0 0 0,0 0 1 0 0,0 0-1 0 0,0-1 0 0 0,0-1 1 0 0,1 0-1 0 0,-1-1 0 0 0,0 0 1 0 0,1 0-1 0 0,15-4 0 0 0,1 0-128 0 0,0-1-1 0 0,-1-2 1 0 0,51-18-1 0 0,-60 17-712 0 0,-1 0 1 0 0,20-13-1 0 0,-23 11-1617 0 0,0-1 1 0 0,22-21 0 0 0,-14 9-4080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168 736 9935 0 0,'0'0'455'0'0,"-2"1"-12"0"0,-6 3-373 0 0,-1 0 1 0 0,1-1-1 0 0,-14 4 1 0 0,-11 4 1655 0 0,28-9-1384 0 0,-32 11 1001 0 0,35-13-1276 0 0,0 0-1 0 0,1 1 1 0 0,-1-1 0 0 0,0 0 0 0 0,0 0-1 0 0,0 0 1 0 0,0 0 0 0 0,1 0 0 0 0,-1 0-1 0 0,0-1 1 0 0,0 1 0 0 0,0 0 0 0 0,0-1-1 0 0,1 0 1 0 0,-1 1 0 0 0,0-1 0 0 0,-1-1-1 0 0,2 1-9 0 0,0 0 1 0 0,0 0-1 0 0,0 0 0 0 0,1 0 0 0 0,-1 1 0 0 0,0-1 0 0 0,1 0 1 0 0,-1-1-1 0 0,1 1 0 0 0,-1 0 0 0 0,1 0 0 0 0,-1 0 0 0 0,1 0 1 0 0,0 0-1 0 0,-1 0 0 0 0,1-1 0 0 0,0 1 0 0 0,0 0 0 0 0,0 0 1 0 0,0 0-1 0 0,0 0 0 0 0,0-1 0 0 0,1 1 0 0 0,-1 0 0 0 0,0 0 1 0 0,1-2-1 0 0,1-3 78 0 0,0 1 0 0 0,0 0 0 0 0,6-10 0 0 0,12-14 29 0 0,2 0-1 0 0,0 2 0 0 0,36-34 1 0 0,-21 22-218 0 0,77-89-22 0 0,67-69-494 0 0,-144 162 388 0 0,1 2 0 0 0,1 2 0 0 0,56-35 0 0 0,-87 60 314 0 0,1 1 1 0 0,0 1-1 0 0,0 0 1 0 0,1 0 0 0 0,-1 0-1 0 0,1 1 1 0 0,-1 1-1 0 0,1 0 1 0 0,0 0 0 0 0,20 0-1 0 0,-29 2-105 0 0,1 0-1 0 0,0 1 1 0 0,0-1-1 0 0,0 1 0 0 0,-1-1 1 0 0,1 1-1 0 0,0 0 1 0 0,0 0-1 0 0,-1 0 1 0 0,1 0-1 0 0,-1 0 0 0 0,1 0 1 0 0,-1 0-1 0 0,1 0 1 0 0,-1 1-1 0 0,0-1 1 0 0,0 0-1 0 0,1 1 1 0 0,-1-1-1 0 0,0 1 0 0 0,0 0 1 0 0,0 1-1 0 0,4 7-24 0 0,0 0-1 0 0,5 17 0 0 0,-5-14 27 0 0,5 14-28 0 0,-6-19 11 0 0,3 8 51 0 0,-1 1 0 0 0,0-1 0 0 0,-1 1-1 0 0,-1 1 1 0 0,3 26 0 0 0,-6-14 99 0 0,-2-1 1 0 0,-1 0 0 0 0,-1 1-1 0 0,-1-1 1 0 0,-2 0 0 0 0,-1-1-1 0 0,-1 0 1 0 0,-2 0 0 0 0,0 0-1 0 0,-23 40 1 0 0,20-44-140 0 0,5-10 0 0 0,0 1 0 0 0,1 1-1 0 0,0 0 1 0 0,1 0 0 0 0,-3 17-1 0 0,8-31-37 0 0,1 0 0 0 0,0 0 0 0 0,0 0-1 0 0,0 0 1 0 0,0 0 0 0 0,0 0 0 0 0,0 0 0 0 0,0 0 0 0 0,0 0-1 0 0,1 0 1 0 0,0 0 0 0 0,-1 0 0 0 0,1 0 0 0 0,1 3 0 0 0,-2-5-32 0 0,1 0 0 0 0,-1 1 1 0 0,1-1-1 0 0,-1 0 1 0 0,1 1-1 0 0,-1-1 1 0 0,1 0-1 0 0,-1 0 1 0 0,1 1-1 0 0,0-1 1 0 0,-1 0-1 0 0,1 0 1 0 0,-1 0-1 0 0,1 0 1 0 0,-1 0-1 0 0,1 0 1 0 0,0 0-1 0 0,-1 0 1 0 0,2 0-1 0 0,-1 0-469 0 0,14 1-4325 0 0,0 0-1574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4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6911 0 0,'0'0'528'0'0,"11"2"3435"0"0,-10-1-3656 0 0,1 0 1 0 0,0 0-1 0 0,-1 0 0 0 0,1 0 0 0 0,0 1 1 0 0,-1-1-1 0 0,0 0 0 0 0,1 1 1 0 0,-1-1-1 0 0,0 1 0 0 0,0 0 1 0 0,1-1-1 0 0,-1 1 0 0 0,-1 0 1 0 0,1-1-1 0 0,1 3 0 0 0,-1 0-65 0 0,0-1 0 0 0,-1 1 1 0 0,1-1-1 0 0,-1 1 0 0 0,1 0 0 0 0,-1-1 0 0 0,0 1 0 0 0,-1 4 0 0 0,-1 4 13 0 0,-1 0-1 0 0,0 0 1 0 0,-1 0-1 0 0,-7 15 1 0 0,-9 15 103 0 0,-36 57 1 0 0,-34 35-258 0 0,29-46-22 0 0,43-63-105 0 0,17-24-102 0 0,0 1-188 0 0,-7 9-201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5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322 238 6911 0 0,'-104'16'3451'0'0,"108"-17"-2970"0"0,0-1 0 0 0,0 1 0 0 0,1-1 1 0 0,-1 0-1 0 0,7-4 0 0 0,4-3 685 0 0,14-3 477 0 0,15-7 531 0 0,54-32 0 0 0,-71 37-1977 0 0,1 2-1 0 0,0 0 1 0 0,1 2 0 0 0,36-8 0 0 0,-21 5-148 0 0,187-37 15 0 0,-146 35-117 0 0,-78 13 48 0 0,-1 1 0 0 0,1 0 1 0 0,-1 1-1 0 0,1 0 0 0 0,10 1 1 0 0,-16-1 3 0 0,0 0-1 0 0,0 0 1 0 0,-1 0 0 0 0,1 0 0 0 0,0 0 0 0 0,0 1 0 0 0,0-1-1 0 0,0 0 1 0 0,0 1 0 0 0,0-1 0 0 0,0 1 0 0 0,-1-1 0 0 0,1 1-1 0 0,0-1 1 0 0,0 1 0 0 0,-1 0 0 0 0,1-1 0 0 0,0 1 0 0 0,-1 0-1 0 0,1-1 1 0 0,0 1 0 0 0,-1 0 0 0 0,1 0 0 0 0,-1 0-1 0 0,0-1 1 0 0,1 1 0 0 0,-1 0 0 0 0,0 0 0 0 0,1 0 0 0 0,-1 0-1 0 0,0 0 1 0 0,0 0 0 0 0,0 0 0 0 0,0 0 0 0 0,0 0 0 0 0,0 0-1 0 0,0 0 1 0 0,0 0 0 0 0,0 0 0 0 0,0-1 0 0 0,0 1 0 0 0,-1 0-1 0 0,1 0 1 0 0,0 0 0 0 0,-1 0 0 0 0,1 0 0 0 0,-1 0 0 0 0,0 0 0 0 0,-2 5-6 0 0,0 0 1 0 0,0-1 0 0 0,0 1-1 0 0,-1-1 1 0 0,0 0 0 0 0,0-1 0 0 0,-1 1-1 0 0,-5 4 1 0 0,-43 33-16 0 0,42-34-6 0 0,-86 55-134 0 0,-23 18-391 0 0,93-62 432 0 0,-42 22 0 0 0,-8 6 67 0 0,59-36 54 0 0,-1-1 0 0 0,-1 0 0 0 0,0-2 0 0 0,-25 8 0 0 0,40-14 0 0 0,0 0 0 0 0,-1-1 0 0 0,1 1 0 0 0,-1-1 0 0 0,0-1 0 0 0,1 1 0 0 0,-10-1 0 0 0,7-2-14 0 0,4-3-61 0 0,4 4 62 0 0,0 0 0 0 0,1 1 0 0 0,-1-1 0 0 0,0 1 0 0 0,1-1 0 0 0,-1 0 0 0 0,1 1 0 0 0,-1-1 0 0 0,1 1 0 0 0,-1-1 0 0 0,1 1 0 0 0,-1-1 0 0 0,1 1 0 0 0,-1-1 0 0 0,1 1 0 0 0,0-1 0 0 0,-1 1-9 0 0,9-6-45 0 0,-1 1-1 0 0,0 0 0 0 0,1 0 1 0 0,0 1-1 0 0,0 0 1 0 0,1 0-1 0 0,-1 1 0 0 0,1 1 1 0 0,-1 0-1 0 0,1 0 1 0 0,0 0-1 0 0,11 1 0 0 0,15 0-21 0 0,69 8-1 0 0,-104-7 88 0 0,9 1 4 0 0,0 1-1 0 0,-1 0 1 0 0,1 0-1 0 0,11 5 1 0 0,-18-6 8 0 0,1 1 0 0 0,0 0 0 0 0,-1-1 1 0 0,1 1-1 0 0,-1 0 0 0 0,1 1 0 0 0,-1-1 0 0 0,0 1 0 0 0,0 0 1 0 0,0-1-1 0 0,-1 1 0 0 0,4 5 0 0 0,-4-4 1 0 0,-1-1 0 0 0,0 1-1 0 0,0 0 1 0 0,-1 0 0 0 0,1 0 0 0 0,-1 0 0 0 0,0 0-1 0 0,0 0 1 0 0,0 0 0 0 0,-1 0 0 0 0,1 0-1 0 0,-1 0 1 0 0,-2 6 0 0 0,1-3 13 0 0,-1 0-1 0 0,0-1 1 0 0,0 0 0 0 0,0 1-1 0 0,-1-1 1 0 0,0 0 0 0 0,0-1 0 0 0,0 1-1 0 0,-1-1 1 0 0,0 0 0 0 0,0 0-1 0 0,0 0 1 0 0,0-1 0 0 0,-13 8 0 0 0,-4 1 78 0 0,-2-1-1 0 0,-40 15 1 0 0,47-20-72 0 0,-43 17 30 0 0,-1-2 1 0 0,-1-4-1 0 0,0-1 1 0 0,-80 8-1 0 0,91-17-30 0 0,33-5 2 0 0,0 0-1 0 0,1-1 1 0 0,-35-1-1 0 0,52-1-105 0 0,0-1-1 0 0,0 1 1 0 0,0 0 0 0 0,0 0-1 0 0,1 0 1 0 0,-1 0-1 0 0,0 0 1 0 0,0 0-1 0 0,0-1 1 0 0,0 1 0 0 0,0 0-1 0 0,1 0 1 0 0,-1 0-1 0 0,0-1 1 0 0,0 1-1 0 0,0 0 1 0 0,0 0 0 0 0,0 0-1 0 0,0-1 1 0 0,0 1-1 0 0,0 0 1 0 0,0 0-1 0 0,0 0 1 0 0,0-1 0 0 0,0 1-1 0 0,0 0 1 0 0,0 0-1 0 0,0 0 1 0 0,0-1-1 0 0,0 1 1 0 0,0 0 0 0 0,0 0-1 0 0,0 0 1 0 0,0-1-1 0 0,0 1 1 0 0,0 0 0 0 0,-1 0-1 0 0,1 0 1 0 0,0-1-1 0 0,0 1 1 0 0,0 0-1 0 0,0 0 1 0 0,0 0 0 0 0,0 0-1 0 0,-1 0 1 0 0,1-1-1 0 0,0 1 1 0 0,0 0-1 0 0,0 0 1 0 0,-1 0 0 0 0,1 0-1 0 0,0 0 1 0 0,0 0-1 0 0,0 0 1 0 0,-1 0-1 0 0,1 0 1 0 0,0 0 0 0 0,0 0-1 0 0,0 0 1 0 0,-1 0-1 0 0,1 0 1 0 0,0 0 0 0 0,0 0-1 0 0,0 0 1 0 0,-1 0-1 0 0,11-11-6941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5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5983 0 0,'0'0'464'0'0,"-7"2"-288"0"0,0 3 138 0 0,-1-1-1 0 0,1 1 0 0 0,0 1 0 0 0,1-1 0 0 0,-1 1 0 0 0,1 0 0 0 0,1 1 1 0 0,-1-1-1 0 0,1 1 0 0 0,0 0 0 0 0,0 1 0 0 0,1-1 0 0 0,-4 10 0 0 0,5-11-90 0 0,1-1 0 0 0,-1 1 0 0 0,2 0 0 0 0,-1-1-1 0 0,1 1 1 0 0,-1 0 0 0 0,2 0 0 0 0,-1 0 0 0 0,1 0-1 0 0,0 0 1 0 0,0 0 0 0 0,0 0 0 0 0,1 0-1 0 0,0 0 1 0 0,0 0 0 0 0,1 0 0 0 0,-1 0 0 0 0,1 0-1 0 0,5 9 1 0 0,0-5-135 0 0,-1 0 1 0 0,2-1-1 0 0,-1 0 0 0 0,18 15 0 0 0,40 28 243 0 0,-32-27-132 0 0,-27-20-167 0 0,101 79 1258 0 0,111 113 1 0 0,-197-174-1168 0 0,-1 0-1 0 0,-2 1 1 0 0,0 1 0 0 0,-1 0-1 0 0,-2 2 1 0 0,-1 0-1 0 0,-1 0 1 0 0,16 48 0 0 0,-24-56-101 0 0,0-1 1 0 0,-1 1 0 0 0,0 0 0 0 0,-2 1 0 0 0,-1-1-1 0 0,0 0 1 0 0,-1 1 0 0 0,-1-1 0 0 0,-1 0 0 0 0,0 0-1 0 0,-2 0 1 0 0,0 0 0 0 0,-1 0 0 0 0,-13 29 0 0 0,11-33-19 0 0,-1 0 0 0 0,-1-1 0 0 0,0 0 0 0 0,-1-1 0 0 0,0 0 1 0 0,-1-1-1 0 0,-1 0 0 0 0,-17 15 0 0 0,-10 2 44 0 0,-63 37 0 0 0,-18 13 91 0 0,83-47-207 0 0,15-10-2788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249 165 11631 0 0,'-12'-5'187'0'0,"0"1"-1"0"0,0 0 0 0 0,0 0 1 0 0,-1 1-1 0 0,1 1 1 0 0,-25-2-1 0 0,-77 4 861 0 0,90 3-135 0 0,56-7-555 0 0,56 0-1 0 0,20-1 7 0 0,57-13 887 0 0,231 7-1 0 0,132-6 89 0 0,-2-33-568 0 0,-352 32-690 0 0,-162 17-72 0 0,162-12 41 0 0,-144 12-26 0 0,0 2-1 0 0,0 1 0 0 0,52 10 1 0 0,-74-10-14 0 0,-1-1 1 0 0,0 1-1 0 0,0 1 1 0 0,0-1-1 0 0,-1 1 1 0 0,11 5-1 0 0,-17-7-10 0 0,1-1 0 0 0,0 1 0 0 0,-1 0 0 0 0,1-1 0 0 0,0 1-1 0 0,-1 0 1 0 0,1-1 0 0 0,0 1 0 0 0,-1 0 0 0 0,1 0 0 0 0,-1-1 0 0 0,0 1 0 0 0,1 0-1 0 0,-1 0 1 0 0,1 0 0 0 0,-1 0 0 0 0,0 0 0 0 0,0 0 0 0 0,0-1 0 0 0,0 1-1 0 0,1 0 1 0 0,-1 1 0 0 0,-1 0-9 0 0,1 0 1 0 0,0 0-1 0 0,-1 0 0 0 0,1-1 0 0 0,-1 1 1 0 0,0 0-1 0 0,0-1 0 0 0,0 1 0 0 0,1 0 0 0 0,-3 2 1 0 0,-3 3-222 0 0,0-1 1 0 0,-1 1 0 0 0,-11 8-1 0 0,16-12 60 0 0,-33 25-1072 0 0,-5 3-48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5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3223 0 0,'0'0'1428'0'0,"-1"2"-170"0"0,-1 4 119 0 0,0-1 0 0 0,0 1 0 0 0,-6 9 0 0 0,-7 18 1343 0 0,6 2-1604 0 0,7-25-852 0 0,0 0 1 0 0,-7 17 0 0 0,-12 23 369 0 0,-63 136 322 0 0,66-151-962 0 0,-2-1-1 0 0,-1-1 1 0 0,-30 36-1 0 0,-12 1-2802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32 621 11975 0 0,'0'0'267'0'0,"0"0"42"0"0,0 0 17 0 0,0 0-28 0 0,2 1-196 0 0,2 4 47 0 0,-2-4 571 0 0,-2-1 249 0 0,0 0 45 0 0,0 0-61 0 0,0 0-288 0 0,0 0-121 0 0,0 0-28 0 0,0 0-4 0 0,0 0 0 0 0,-2-3-113 0 0,0 1-1 0 0,0-1 1 0 0,1 0-1 0 0,-1 0 1 0 0,-1-5-1 0 0,-3-5 283 0 0,3 8-629 0 0,0 0-1 0 0,0-1 1 0 0,1 1-1 0 0,0-1 1 0 0,0 1-1 0 0,0-1 1 0 0,1 0-1 0 0,-1 0 1 0 0,1 1 0 0 0,1-1-1 0 0,-1 0 1 0 0,1-9-1 0 0,1 3-60 0 0,1 0 0 0 0,0 1 0 0 0,1-1 0 0 0,0 1 0 0 0,6-14 0 0 0,7-11 9 0 0,1 2 0 0 0,2 0 0 0 0,1 1 0 0 0,1 1 0 0 0,2 1 0 0 0,38-40 0 0 0,-35 40 0 0 0,-20 21 0 0 0,1 1 0 0 0,1 1 0 0 0,0-1 0 0 0,0 1 0 0 0,0 1 0 0 0,1 0 0 0 0,13-8 0 0 0,-6 6-233 0 0,21-6 0 0 0,-17 8-1482 0 0,1 1 0 0 0,22-4 1 0 0,-12 5-332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5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 3679 0 0,'-1'-2'284'0'0,"0"1"348"0"0,0 0 0 0 0,0 0 0 0 0,1-1-1 0 0,-1 1 1 0 0,0 0 0 0 0,4-12 9905 0 0,-2 13-10263 0 0,5-2-2224 0 0,2 0 2040 0 0,0-1 0 0 0,0 1 0 0 0,0 0 0 0 0,0 1 0 0 0,1 0 0 0 0,-1 0 0 0 0,15 1 0 0 0,61 10 717 0 0,-27-2-342 0 0,114 0 495 0 0,-140-9-784 0 0,1-2 0 0 0,-1 0 0 0 0,44-12 0 0 0,-52 9-280 0 0,6-3-249 0 0,0 2-1 0 0,0 1 0 0 0,0 2 1 0 0,32-1-1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5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4607 0 0,'0'0'7048'0'0,"2"1"-6053"0"0,57 33 2609 0 0,-35-20-2109 0 0,36 17 1 0 0,-51-27-1326 0 0,0-1 0 0 0,1 0 1 0 0,-1-1-1 0 0,1 1 0 0 0,0-2 1 0 0,0 1-1 0 0,18-1 0 0 0,20-6 184 0 0,-1-1 0 0 0,91-26 0 0 0,81-29-3744 0 0,-192 54-3306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5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278 773 10367 0 0,'-12'26'402'0'0,"1"1"0"0"0,1 1-1 0 0,1 0 1 0 0,-7 35-1 0 0,16-62-106 0 0,2-1-72 0 0,3-2-151 0 0,0 0 0 0 0,0-1 0 0 0,1 1 0 0 0,-2-1 1 0 0,1 0-1 0 0,0 0 0 0 0,-1-1 0 0 0,1 0 1 0 0,-1 0-1 0 0,5-6 0 0 0,2 0 130 0 0,25-26 328 0 0,-2-1 0 0 0,-1-1-1 0 0,-2-2 1 0 0,37-63 0 0 0,-37 49-94 0 0,-3-3 0 0 0,-2 0 0 0 0,22-73 0 0 0,-4-28-295 0 0,-41 140-139 0 0,0 0 1 0 0,-1 0-1 0 0,-1 0 0 0 0,-1 0 1 0 0,0 0-1 0 0,-6-36 0 0 0,6 53-7 0 0,0 0-1 0 0,0 0 1 0 0,-1 0-1 0 0,1 0 0 0 0,0 0 1 0 0,0 0-1 0 0,-1 0 1 0 0,1 0-1 0 0,-1 0 1 0 0,1 0-1 0 0,-1 0 0 0 0,1 0 1 0 0,-1 0-1 0 0,1 0 1 0 0,-1 0-1 0 0,0 0 1 0 0,0 1-1 0 0,1-1 0 0 0,-1 0 1 0 0,0 0-1 0 0,0 1 1 0 0,0-1-1 0 0,0 1 1 0 0,0-1-1 0 0,-1 0 1 0 0,0 1-7 0 0,0 0 1 0 0,0 0-1 0 0,0 1 1 0 0,1-1-1 0 0,-1 0 1 0 0,0 1-1 0 0,0 0 1 0 0,0-1-1 0 0,1 1 1 0 0,-1 0 0 0 0,0 0-1 0 0,1 0 1 0 0,-1 0-1 0 0,1 0 1 0 0,-3 2-1 0 0,-19 16-38 0 0,2 0 0 0 0,0 2 0 0 0,1 0 0 0 0,-19 27 0 0 0,-62 105-20 0 0,77-109 58 0 0,2 2 0 0 0,2 1-1 0 0,2 0 1 0 0,-19 81 0 0 0,21-53 11 0 0,4 1 0 0 0,-4 106 0 0 0,5-42 1 0 0,7-111 0 0 0,-2 0 0 0 0,-16 50 0 0 0,11-50-15 0 0,-1-1 1 0 0,-2-1-1 0 0,-1 0 0 0 0,-1 0 0 0 0,-1-2 0 0 0,-22 26 0 0 0,-22 33-2151 0 0,53-74 836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5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15343 0 0,'0'0'3731'0'0,"2"2"-3574"0"0,9 1-153 0 0,-1 1-1 0 0,1-1 1 0 0,0-1-1 0 0,0 0 1 0 0,0 0 0 0 0,0-1-1 0 0,0-1 1 0 0,1 0-1 0 0,-1 0 1 0 0,0-1-1 0 0,18-4 1 0 0,12-5 82 0 0,69-24 0 0 0,-93 28-61 0 0,188-59-1210 0 0,-171 52-278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5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1018 3223 0 0,'-6'15'186'0'0,"-9"16"11772"0"0,16-33-11666 0 0,0 1 0 0 0,-1-1-1 0 0,1 1 1 0 0,0-1 0 0 0,0 1-1 0 0,0-1 1 0 0,0 1 0 0 0,3-2-1 0 0,0-2 28 0 0,58-75 1278 0 0,70-95-591 0 0,111-179-369 0 0,-89 128-843 0 0,-90 125 97 0 0,-20 30 72 0 0,-39 59 41 0 0,-3 9-8 0 0,-1 0 1 0 0,1 0 0 0 0,0-1 0 0 0,-1 1-1 0 0,5-4 1 0 0,-5 6-77 0 0,-3 12-480 0 0,-18 55 267 0 0,-1 6 282 0 0,-8 146-74 0 0,7-38 90 0 0,17-152-5 0 0,-10 57 0 0 0,-6 117 0 0 0,18-153 39 0 0,1-22-6 0 0,2 0 1 0 0,5 53-1 0 0,-5-78-6 0 0,2-3-102 0 0,2-2 41 0 0,0 1 0 0 0,0-1 1 0 0,0 0-1 0 0,-1 0 0 0 0,1 0 0 0 0,-1 0 1 0 0,0-1-1 0 0,0 1 0 0 0,0-1 0 0 0,3-6 0 0 0,9-18-1340 0 0,-4-2-3653 0 0,-4 8-771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5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2759 0 0,'1'-1'11494'0'0,"24"-12"-6657"0"0,16-3-3739 0 0,2 0-892 0 0,-14 3-314 0 0,6-2 433 0 0,33-20 0 0 0,-58 29-670 0 0,0-1 0 0 0,0 0-1 0 0,-1 0 1 0 0,0-1 0 0 0,-1 0 0 0 0,1 0-1 0 0,11-17 1 0 0,1-9-1143 0 0,-1 5-15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5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10999 0 0,'0'0'7328'0'0,"-1"0"-6580"0"0,-7 0-508 0 0,0 1 0 0 0,1 0 0 0 0,-1 1 0 0 0,1 0 0 0 0,-1 0 0 0 0,1 1 0 0 0,-9 4 0 0 0,-2 2-101 0 0,-29 19 1 0 0,21-11-123 0 0,1 2 0 0 0,0 1 0 0 0,-30 31 0 0 0,48-43-42 0 0,6-7-41 0 0,3-1-362 0 0,52-4 51 0 0,-37 2 351 0 0,1 1 0 0 0,27 1-1 0 0,-23 1 27 0 0,-16-1 0 0 0,0 0 0 0 0,-1 1 0 0 0,1-1 0 0 0,0 1 0 0 0,0 0 0 0 0,0 1 0 0 0,5 1 0 0 0,2 5-28 0 0,-11-5 3 0 0,-2-1 2 0 0,1-1 5 0 0,-1-1-1 0 0,0 1 0 0 0,1 0 1 0 0,-1 0-1 0 0,0 0 1 0 0,0 0-1 0 0,0-1 0 0 0,0 1 1 0 0,1 0-1 0 0,-1 0 1 0 0,0 0-1 0 0,0 0 0 0 0,0 0 1 0 0,-1-1-1 0 0,1 1 1 0 0,0 0-1 0 0,0 0 0 0 0,0 0 1 0 0,-1 1-1 0 0,-6 13-181 0 0,2-9 174 0 0,1 0 0 0 0,-2 0 0 0 0,1-1 1 0 0,0 1-1 0 0,-1-2 0 0 0,0 1 0 0 0,0 0 0 0 0,-1-1 0 0 0,1 0 0 0 0,-13 5 0 0 0,7-3 316 0 0,1 1-1 0 0,-13 9 1 0 0,20-13-150 0 0,0 0 0 0 0,0 1 0 0 0,0 0 0 0 0,1 0 0 0 0,-5 6 0 0 0,7-8 30 0 0,1 28 276 0 0,0-28-425 0 0,1 0 0 0 0,0 1 0 0 0,0-1 0 0 0,0 0 0 0 0,0 0 0 0 0,0 1 0 0 0,0-1 0 0 0,0 0 0 0 0,1 0 0 0 0,-1 0-1 0 0,1-1 1 0 0,0 1 0 0 0,3 3 0 0 0,29 18-1227 0 0,-4-3-2371 0 0,-22-12 1603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8:5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11575 0 0,'0'0'1047'0'0,"0"2"-859"0"0,1 8 64 0 0,-1 0 0 0 0,0 1 0 0 0,-1-1 0 0 0,0 0 1 0 0,-1 1-1 0 0,0-1 0 0 0,-1 0 0 0 0,0 0 0 0 0,-8 18 0 0 0,10-26-474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3679 0 0,'2'1'5055'0'0,"0"2"-4456"0"0,1 0-1 0 0,0-1 1 0 0,-1 1-1 0 0,1 0 1 0 0,-1 0 0 0 0,0 0-1 0 0,0 0 1 0 0,0 1-1 0 0,3 5 1 0 0,-3-3-264 0 0,0 0 0 0 0,-1 0 0 0 0,1 1 1 0 0,-1-1-1 0 0,0 9 0 0 0,-1 5-189 0 0,-1 0 0 0 0,-6 35 0 0 0,6-46 116 0 0,-3 14-334 0 0,0 0-1 0 0,-2-1 1 0 0,0 1-1 0 0,-2-1 1 0 0,-18 38 0 0 0,19-46-1360 0 0,1-3-4206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3679 0 0,'0'0'167'0'0,"-1"1"462"0"0,-3 4 1008 0 0,0 1-1 0 0,0-1 0 0 0,0 1 0 0 0,1-1 0 0 0,0 1 0 0 0,-4 12 0 0 0,-12 40 699 0 0,19-56-2376 0 0,-33 99 262 0 0,-76 166-1 0 0,50-157-643 0 0,31-65-5406 0 0,23-39 489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0,'0'0'267'0'0,"0"0"42"0"0,0 0 17 0 0,0 0-28 0 0,0 0-126 0 0,2 2 204 0 0,-1-1-285 0 0,-1 0-1 0 0,1 0 1 0 0,0 0-1 0 0,-1 0 1 0 0,1 0 0 0 0,0 0-1 0 0,0-1 1 0 0,0 1-1 0 0,0 0 1 0 0,1 0-1 0 0,-2 14 502 0 0,-1 42-351 0 0,-1 29 1300 0 0,3-73-1498 0 0,0 0 1 0 0,1 1 0 0 0,0-1 0 0 0,6 17-1 0 0,-6-26-178 0 0,-1 0 0 0 0,1 0-1 0 0,-1-1 1 0 0,1 1 0 0 0,1-1 0 0 0,-1 1-1 0 0,0-1 1 0 0,1 0 0 0 0,3 4 0 0 0,-4-6-357 0 0,-1 1 1 0 0,0-1-1 0 0,1 0 1 0 0,0 0-1 0 0,-1 0 1 0 0,1-1-1 0 0,-1 1 1 0 0,4 1-1 0 0,9-1-4476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145 313 9671 0 0,'0'0'440'0'0,"-1"0"-5"0"0,-9-2 61 0 0,9 2-51 0 0,0 0 0 0 0,0 0 0 0 0,-1 0-1 0 0,1-1 1 0 0,0 1 0 0 0,0 0 0 0 0,0 0-1 0 0,0-1 1 0 0,0 1 0 0 0,0-1 0 0 0,0 1 0 0 0,-1-2-1 0 0,2 1-382 0 0,0 0 1 0 0,0 1-1 0 0,0-1 0 0 0,0 0 0 0 0,0 0 0 0 0,0 0 0 0 0,0 0 0 0 0,0 0 1 0 0,0 0-1 0 0,0 0 0 0 0,0 1 0 0 0,1-1 0 0 0,-1 0 0 0 0,1-1 1 0 0,4-9-26 0 0,0 1 0 0 0,0 0 1 0 0,1 0-1 0 0,0 0 0 0 0,1 1 1 0 0,11-12-1 0 0,1-3 12 0 0,1-2-12 0 0,2 1 0 0 0,28-26-1 0 0,-39 40 89 0 0,2 1 0 0 0,-1 0-1 0 0,1 1 1 0 0,1 0 0 0 0,0 1-1 0 0,24-9 1 0 0,-32 14-7 0 0,0 1-1 0 0,1 1 1 0 0,0-1 0 0 0,-1 1-1 0 0,1 0 1 0 0,0 1 0 0 0,-1-1 0 0 0,1 1-1 0 0,13 2 1 0 0,-16-1-81 0 0,0 0 0 0 0,0 0 0 0 0,0 0 0 0 0,-1 0 0 0 0,1 1 0 0 0,0-1 0 0 0,0 1 0 0 0,-1 0 0 0 0,1 0 0 0 0,-1 1 0 0 0,0-1 0 0 0,0 1 0 0 0,0 0 0 0 0,0-1 0 0 0,0 1 0 0 0,0 0 0 0 0,3 6 0 0 0,-4-5-33 0 0,-1-1 0 0 0,1 0 0 0 0,-1 0 0 0 0,0 1 1 0 0,-1-1-1 0 0,1 0 0 0 0,0 1 0 0 0,-1-1 0 0 0,0 1 1 0 0,0-1-1 0 0,0 1 0 0 0,0-1 0 0 0,0 1 0 0 0,-1-1 1 0 0,0 0-1 0 0,-1 6 0 0 0,-1 1-3 0 0,0 0 0 0 0,-1-1 1 0 0,-1 1-1 0 0,-5 10 0 0 0,0-5 15 0 0,0-1 0 0 0,0 0 0 0 0,-1-1-1 0 0,-1 0 1 0 0,-21 18 0 0 0,-73 48 81 0 0,25-21-100 0 0,73-51 2 0 0,-31 19-16 0 0,38-25-70 0 0,4 2-2340 0 0,0-1 2407 0 0,1 0-1 0 0,-1 0 1 0 0,1 0 0 0 0,-1-1-1 0 0,7 3 1 0 0,-8-4 18 0 0,16 7-2 0 0,48 19-87 0 0,80 19 0 0 0,-96-33 187 0 0,-49-12-83 0 0,-1 1 0 0 0,1-1 0 0 0,0 0 0 0 0,0 1 0 0 0,-1-1 0 0 0,1 1 0 0 0,0-1 0 0 0,-1 1 0 0 0,1 0 0 0 0,0-1 0 0 0,-1 1 0 0 0,1 0 0 0 0,-1-1 0 0 0,1 1 0 0 0,-1 0 1 0 0,1-1-1 0 0,-1 1 0 0 0,1 0 0 0 0,-1 0 0 0 0,0 0 0 0 0,0 0 0 0 0,1-1 0 0 0,-1 1 0 0 0,0 0 0 0 0,0 0 0 0 0,0 0 0 0 0,0 0 0 0 0,0 0 0 0 0,0-1 0 0 0,0 1 0 0 0,0 0 1 0 0,0 0-1 0 0,-1 0 0 0 0,1 1 0 0 0,-1 2 126 0 0,-1 1 1 0 0,1 0-1 0 0,-1-1 1 0 0,-3 6-1 0 0,-8 17 49 0 0,-2 0 0 0 0,0-1-1 0 0,-2-1 1 0 0,-1-1 0 0 0,-1 0-1 0 0,0-2 1 0 0,-31 28 0 0 0,25-30-194 0 0,-74 57 48 0 0,89-70-37 0 0,-1-1 0 0 0,0 0-1 0 0,0-1 1 0 0,-1 0 0 0 0,1-1 0 0 0,-1 0-1 0 0,-23 5 1 0 0,28-9 0 0 0,-1 1-1 0 0,1-1 1 0 0,0 0-1 0 0,-1 0 1 0 0,1-1-1 0 0,-1 0 1 0 0,-13-4 0 0 0,19 5-32 0 0,0-1 0 0 0,0 1 0 0 0,0-1 0 0 0,0 0 0 0 0,0 0 0 0 0,0 0 0 0 0,0 0 0 0 0,1 0 0 0 0,-1 0 0 0 0,0 0 0 0 0,1-1 0 0 0,-1 1 0 0 0,1-1 0 0 0,-1 1 0 0 0,1-1 0 0 0,0 0 0 0 0,-1 1 0 0 0,1-1 0 0 0,0 0 0 0 0,0 0 0 0 0,0 0 0 0 0,1 0 0 0 0,-1 0 0 0 0,0 0 0 0 0,1 0 0 0 0,-1 0 0 0 0,1 0 0 0 0,0 0 0 0 0,-1 0 0 0 0,1 0 0 0 0,1-3 1 0 0,0-4-267 0 0,1 1 1 0 0,0-1 0 0 0,0 1-1 0 0,1 0 1 0 0,0 0 0 0 0,0 0-1 0 0,6-9 1 0 0,8-12-1399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400 189 919 0 0,'0'0'14744'0'0,"-5"-7"-14200"0"0,4 4-438 0 0,-1 0 0 0 0,1 0 0 0 0,0 0 0 0 0,0 1 0 0 0,0-1 0 0 0,1 0 0 0 0,-1 0 0 0 0,1 0 0 0 0,0-5-1 0 0,1-30 524 0 0,0 26-557 0 0,0 2 15 0 0,0-1-53 0 0,-1 0 1 0 0,-1-15 0 0 0,1 24-33 0 0,0 0 1 0 0,0 0 0 0 0,0 0 0 0 0,0 0-1 0 0,-1 0 1 0 0,1 0 0 0 0,-1 1 0 0 0,0-1-1 0 0,1 0 1 0 0,-1 0 0 0 0,0 1 0 0 0,0-1-1 0 0,0 0 1 0 0,0 1 0 0 0,-1-1 0 0 0,1 1-1 0 0,0 0 1 0 0,0-1 0 0 0,-1 1-1 0 0,-2-2 1 0 0,2 2-15 0 0,0 1 0 0 0,0-1 1 0 0,0 1-1 0 0,0-1 0 0 0,-1 1 0 0 0,1 0 0 0 0,0 0 0 0 0,0 0 0 0 0,0 0 0 0 0,0 0 0 0 0,0 1 0 0 0,0-1 1 0 0,0 1-1 0 0,0-1 0 0 0,-1 1 0 0 0,1 0 0 0 0,1 0 0 0 0,-4 1 0 0 0,-5 3-138 0 0,0 1-1 0 0,-10 8 1 0 0,12-9 91 0 0,-16 12-24 0 0,2 1-1 0 0,0 2 0 0 0,-38 42 1 0 0,31-27 210 0 0,-43 70 0 0 0,66-96-89 0 0,-25 47 84 0 0,29-50-109 0 0,-1-1-1 0 0,1 0 0 0 0,0 0 0 0 0,1 1 1 0 0,-1-1-1 0 0,1 1 0 0 0,0 0 1 0 0,0 9-1 0 0,1-13-8 0 0,0-1 1 0 0,0 0-1 0 0,0 1 0 0 0,1-1 0 0 0,-1 0 1 0 0,0 1-1 0 0,0-1 0 0 0,1 0 1 0 0,-1 0-1 0 0,1 1 0 0 0,-1-1 1 0 0,1 0-1 0 0,0 0 0 0 0,-1 0 1 0 0,1 0-1 0 0,0 0 0 0 0,0 0 1 0 0,0 0-1 0 0,-1 0 0 0 0,1 0 1 0 0,0 0-1 0 0,0 0 0 0 0,2 1 0 0 0,-1-2 5 0 0,0 1 1 0 0,0 0-1 0 0,0-1 0 0 0,0 0 0 0 0,0 1 0 0 0,0-1 0 0 0,0 0 0 0 0,0 0 0 0 0,0 0 0 0 0,1-1 0 0 0,-1 1 0 0 0,0 0 0 0 0,3-2 0 0 0,6-1 36 0 0,-1-1 1 0 0,1-1-1 0 0,-1 0 1 0 0,11-7-1 0 0,28-18 61 0 0,0-3 0 0 0,-3-2 0 0 0,55-52 0 0 0,-89 75-76 0 0,-1 0 1 0 0,17-24-1 0 0,-27 34-3 0 0,-3 6-393 0 0,1-1 249 0 0,-1 1 0 0 0,-1-1 1 0 0,1 0-1 0 0,0 0 0 0 0,-6 6 1 0 0,0 1-133 0 0,-24 34-2018 0 0,25-30-3213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115 365 12295 0 0,'0'0'1112'0'0,"0"1"-917"0"0,1 1-174 0 0,1 0-34 0 0,-1 12 178 0 0,-1-12 36 0 0,0 0-1 0 0,-1 0 0 0 0,0 1 1 0 0,1-1-1 0 0,-1 0 0 0 0,0-1 0 0 0,0 1 1 0 0,0 0-1 0 0,0 0 0 0 0,0 0 1 0 0,0 0-1 0 0,-1-1 0 0 0,1 1 1 0 0,0-1-1 0 0,-1 1 0 0 0,0-1 0 0 0,1 1 1 0 0,-1-1-1 0 0,0 0 0 0 0,0 0 1 0 0,1 0-1 0 0,-5 2 0 0 0,4-2-77 0 0,-1 0-1 0 0,1 0 0 0 0,0 0 1 0 0,-1 0-1 0 0,1-1 1 0 0,-1 1-1 0 0,1-1 0 0 0,0 1 1 0 0,-1-1-1 0 0,1 0 0 0 0,-1 0 1 0 0,1 0-1 0 0,-1 0 1 0 0,1 0-1 0 0,-1-1 0 0 0,1 1 1 0 0,-1-1-1 0 0,1 0 0 0 0,-3-1 1 0 0,2 1-43 0 0,0-1 0 0 0,1 0 1 0 0,-1 0-1 0 0,1 0 0 0 0,0 0 1 0 0,0 0-1 0 0,0 0 0 0 0,0-1 0 0 0,0 1 1 0 0,0-1-1 0 0,1 1 0 0 0,-1-1 0 0 0,1 0 1 0 0,-3-5-1 0 0,3 3-22 0 0,0 1 0 0 0,0-1 1 0 0,1 1-1 0 0,-1-1 0 0 0,1 0 0 0 0,0 0 0 0 0,0 1 0 0 0,2-10 1 0 0,1 0-23 0 0,1 0 1 0 0,1-1 0 0 0,0 2 0 0 0,1-1 0 0 0,8-15 0 0 0,3 2-276 0 0,1 0-1 0 0,1 1 1 0 0,1 1-1 0 0,1 1 1 0 0,1 1 0 0 0,27-22-1 0 0,-23 23-1102 0 0,1 4-348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201 317 3679 0 0,'-1'2'167'0'0,"-3"19"26"0"0,3 2 12823 0 0,14-18-10608 0 0,-10-5-2287 0 0,0 1-1 0 0,0-1 1 0 0,0 0 0 0 0,0 0-1 0 0,0 0 1 0 0,0 0 0 0 0,0-1-1 0 0,0 1 1 0 0,0-1 0 0 0,0 0-1 0 0,0 0 1 0 0,0 0-1 0 0,5-3 1 0 0,4-2 164 0 0,20-14 0 0 0,-26 15-176 0 0,21-15 170 0 0,46-48-1 0 0,-35 31-176 0 0,-15 15-62 0 0,27-34 0 0 0,-40 44-27 0 0,-1 0-1 0 0,-1-1 0 0 0,0 0 0 0 0,11-27 0 0 0,-18 38-14 0 0,-1 1 0 0 0,1-1 0 0 0,-1 1 0 0 0,1-1 0 0 0,-1 0 1 0 0,0 1-1 0 0,0-1 0 0 0,0 0 0 0 0,0 1 0 0 0,0-1 0 0 0,0-2 0 0 0,0 4-1 0 0,0-1 0 0 0,0 0-1 0 0,-1 1 1 0 0,1-1 0 0 0,0 0 0 0 0,-1 1 0 0 0,1-1 0 0 0,0 0 0 0 0,-1 1-1 0 0,1-1 1 0 0,-1 1 0 0 0,1-1 0 0 0,-1 0 0 0 0,1 1 0 0 0,-1-1 0 0 0,1 1-1 0 0,-1 0 1 0 0,0-1 0 0 0,-1 0-5 0 0,1 1 1 0 0,-1-1-1 0 0,1 1 0 0 0,-1 0 1 0 0,0-1-1 0 0,1 1 0 0 0,-1 0 1 0 0,1 0-1 0 0,-1 0 0 0 0,1 0 1 0 0,-1 1-1 0 0,1-1 0 0 0,-1 0 1 0 0,1 1-1 0 0,-1-1 0 0 0,1 1 1 0 0,-1-1-1 0 0,1 1 0 0 0,-1 0 1 0 0,1-1-1 0 0,-2 3 0 0 0,-34 24-247 0 0,1 2 1 0 0,-49 51-1 0 0,62-57 207 0 0,-1 0 9 0 0,-176 180-2 0 0,174-175 41 0 0,1 2 0 0 0,-35 53 0 0 0,58-80 0 0 0,0 0 0 0 0,1 1 0 0 0,-1-1 0 0 0,1 0 0 0 0,-1 1 0 0 0,1-1 0 0 0,0 1 0 0 0,0 0 0 0 0,0 4 0 0 0,1-7 0 0 0,0 0 0 0 0,0 0 0 0 0,1 1 0 0 0,-1-1 0 0 0,0 0 0 0 0,0 0 0 0 0,1 1 0 0 0,-1-1 0 0 0,1 0 0 0 0,-1 0 0 0 0,1 0 0 0 0,-1 0 0 0 0,1 0 0 0 0,0 1 0 0 0,-1-1 0 0 0,1 0 0 0 0,0 0 0 0 0,0-1 0 0 0,0 1 0 0 0,0 0 0 0 0,0 0 0 0 0,0 0 0 0 0,0-1 0 0 0,0 1 0 0 0,0 0 0 0 0,0-1 0 0 0,1 1 0 0 0,-1-1 0 0 0,2 1 0 0 0,6 2 25 0 0,0-1 0 0 0,0 0 0 0 0,0-1 0 0 0,0 0 0 0 0,0 0 1 0 0,1-1-1 0 0,-1 0 0 0 0,0 0 0 0 0,15-3 0 0 0,10-4 99 0 0,40-13 0 0 0,-29 7-87 0 0,-41 12-53 0 0,148-45-1334 0 0,-118 34-84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139 235 6911 0 0,'0'0'528'0'0,"1"-2"-341"0"0,4-2 114 0 0,-4 3-137 0 0,-1 1 1 0 0,1-1-1 0 0,0 1 0 0 0,0-1 0 0 0,0 1 0 0 0,-1 0 0 0 0,1-1 0 0 0,0 1 0 0 0,0 0 1 0 0,0 0-1 0 0,0-1 0 0 0,0 1 0 0 0,0 0 0 0 0,-1 0 0 0 0,1 0 0 0 0,1 0 0 0 0,3 0 449 0 0,35-7 3316 0 0,-37 7-1405 0 0,-19 11-1277 0 0,0 4-1006 0 0,1 1-1 0 0,1 0 1 0 0,0 1 0 0 0,-19 32-1 0 0,-1 0 21 0 0,20-28-235 0 0,-14 29 1 0 0,6-10 12 0 0,21-39 222 0 0,8-10-197 0 0,42-61-253 0 0,60-77-730 0 0,-92 129 837 0 0,0-1 0 0 0,0 2 0 0 0,2 1 0 0 0,0 0 0 0 0,28-17 0 0 0,-39 28 153 0 0,0 1 0 0 0,1 0 1 0 0,0 0-1 0 0,0 1 0 0 0,0 0 0 0 0,0 0 0 0 0,1 1 0 0 0,16-2 0 0 0,-22 4-52 0 0,-1 1 0 0 0,1-1 0 0 0,-1 0-1 0 0,0 1 1 0 0,0 0 0 0 0,1 0 0 0 0,-1 0-1 0 0,0 0 1 0 0,0 0 0 0 0,0 1 0 0 0,0-1 0 0 0,0 1-1 0 0,0 0 1 0 0,0 0 0 0 0,-1 0 0 0 0,1 0 0 0 0,-1 1-1 0 0,0-1 1 0 0,1 0 0 0 0,-1 1 0 0 0,0 0-1 0 0,3 4 1 0 0,-3-3-15 0 0,0 0 0 0 0,-1 0-1 0 0,1 1 1 0 0,0-1 0 0 0,-1 0 0 0 0,0 1 0 0 0,0-1-1 0 0,-1 1 1 0 0,1-1 0 0 0,-1 1 0 0 0,0-1-1 0 0,0 1 1 0 0,0-1 0 0 0,-1 1 0 0 0,1-1-1 0 0,-3 7 1 0 0,0-2 15 0 0,-1 0 0 0 0,0 0-1 0 0,0-1 1 0 0,-1 1 0 0 0,0-1-1 0 0,0 0 1 0 0,-1 0 0 0 0,0 0-1 0 0,-1-1 1 0 0,1 0 0 0 0,-2 0-1 0 0,1-1 1 0 0,-1 0 0 0 0,1 0-1 0 0,-2-1 1 0 0,-15 9 0 0 0,15-11 45 0 0,7-3 50 0 0,3-11-267 0 0,1 5 106 0 0,0 0 0 0 0,0 0 1 0 0,1 0-1 0 0,0 0 0 0 0,0 0 0 0 0,1 1 1 0 0,0-1-1 0 0,0 1 0 0 0,0 0 0 0 0,6-6 0 0 0,7-9-109 0 0,22-31-9 0 0,2 3 0 0 0,50-47-1 0 0,-79 85 159 0 0,0-1 0 0 0,1 2 0 0 0,0 0-1 0 0,1 0 1 0 0,0 1 0 0 0,0 1 0 0 0,1 1 0 0 0,0 0-1 0 0,21-6 1 0 0,-32 11 8 0 0,0 1-1 0 0,0-1 0 0 0,0 1 1 0 0,-1-1-1 0 0,1 1 1 0 0,0 1-1 0 0,0-1 0 0 0,0 0 1 0 0,0 1-1 0 0,0 0 1 0 0,0 0-1 0 0,-1 0 1 0 0,1 0-1 0 0,5 3 0 0 0,-7-2 8 0 0,0-1-1 0 0,0 1 1 0 0,0-1 0 0 0,-1 1-1 0 0,1 0 1 0 0,0-1-1 0 0,-1 1 1 0 0,1 0-1 0 0,-1 0 1 0 0,0 0-1 0 0,0 0 1 0 0,0 1-1 0 0,0-1 1 0 0,0 0-1 0 0,0 0 1 0 0,0 1 0 0 0,-1-1-1 0 0,1 1 1 0 0,-1-1-1 0 0,1 0 1 0 0,-1 1-1 0 0,0-1 1 0 0,0 1-1 0 0,-1 2 1 0 0,0 5 39 0 0,0 0 1 0 0,-1 0-1 0 0,0 0 0 0 0,-1-1 1 0 0,-5 13-1 0 0,-24 48 226 0 0,11-27-169 0 0,-19 55-217 0 0,39-97-152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31 16327 0 0,'0'0'746'0'0,"-7"2"247"0"0,2 0-948 0 0,0 0 0 0 0,1 1 0 0 0,-1-1 0 0 0,1 1 1 0 0,0 0-1 0 0,0 0 0 0 0,0 1 0 0 0,0-1 0 0 0,1 1 0 0 0,-7 7 1 0 0,-2 6 261 0 0,-14 24 0 0 0,17-26-261 0 0,5-9-35 0 0,0 0 1 0 0,0 1-1 0 0,1-1 0 0 0,0 0 0 0 0,0 1 0 0 0,1 0 1 0 0,0 0-1 0 0,0 0 0 0 0,-1 11 0 0 0,3-17 95 0 0,0 1 115 0 0,2 0-147 0 0,0 0 1 0 0,0 0 0 0 0,0 0-1 0 0,0 0 1 0 0,0 0-1 0 0,0-1 1 0 0,0 1-1 0 0,0-1 1 0 0,1 1-1 0 0,-1-1 1 0 0,1 0 0 0 0,2 1-1 0 0,-3-1 174 0 0,1-2 0 0 0,11-4-105 0 0,0-1-1 0 0,-1 0 1 0 0,0-1-1 0 0,22-15 1 0 0,-9 2 55 0 0,28-28-1 0 0,68-70-40 0 0,-119 115-903 0 0,8-7 1672 0 0,-8 7-3766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367 348 10591 0 0,'42'-99'3580'0'0,"71"-120"-1"0"0,-97 192-2746 0 0,-16 25 23 0 0,0 4-649 0 0,-5 21 52 0 0,-1 0 1 0 0,-1-1-1 0 0,-19 40 1 0 0,13-32-81 0 0,-176 433 493 0 0,142-357-864 0 0,-95 153 0 0 0,92-172-387 0 0,-2 4-3247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17623 0 0,'0'0'1595'0'0,"2"-2"-1310"0"0,4-3-190 0 0,0 0 0 0 0,1 0 0 0 0,-1 1 0 0 0,1 0 0 0 0,0 0 0 0 0,13-5 0 0 0,53-16 934 0 0,-33 12-863 0 0,19-4-112 0 0,110-17 0 0 0,-137 29-106 0 0,53 0 0 0 0,-82 5-13 0 0,1 0 1 0 0,-1 1-1 0 0,0-1 0 0 0,1 1 0 0 0,-1 0 1 0 0,0 0-1 0 0,0 1 0 0 0,0-1 0 0 0,0 1 1 0 0,3 1-1 0 0,10 5-1200 0 0,-12-7 982 0 0,0 0 1 0 0,0 0-1 0 0,1 0 0 0 0,-1-1 1 0 0,0 1-1 0 0,0-1 0 0 0,1 0 1 0 0,-1 0-1 0 0,0 0 1 0 0,1-1-1 0 0,-1 0 0 0 0,6-1 1 0 0,4-3-1764 0 0,0 1 0 0 0,15-9 0 0 0,-18 8-2093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81 2759 0 0,'0'0'388'0'0,"0"1"587"0"0,0 13 1692 0 0,-1 1-1 0 0,-4 19 1 0 0,0-15-732 0 0,-7 23 0 0 0,-39 76-364 0 0,4-15 1249 0 0,46-99-2693 0 0,0-1-1 0 0,0 1 1 0 0,0 0 0 0 0,0-1-1 0 0,0 1 1 0 0,1 0-1 0 0,0-1 1 0 0,-1 1 0 0 0,1 0-1 0 0,1-1 1 0 0,-1 1-1 0 0,1 0 1 0 0,-1 0-1 0 0,1-1 1 0 0,0 1 0 0 0,0-1-1 0 0,2 5 1 0 0,-2-6-64 0 0,1-1 0 0 0,-1 0 0 0 0,0 1 0 0 0,0-1 0 0 0,1 0 0 0 0,-1 0 1 0 0,0 0-1 0 0,1 0 0 0 0,-1 0 0 0 0,1 0 0 0 0,-1-1 0 0 0,1 1 0 0 0,0 0 0 0 0,-1-1 0 0 0,1 1 0 0 0,0-1 1 0 0,-1 0-1 0 0,1 0 0 0 0,0 1 0 0 0,3-1 0 0 0,0 0 8 0 0,1-1 0 0 0,0 1 0 0 0,-1-1 0 0 0,10-2 0 0 0,0-2-9 0 0,-1 0 1 0 0,0-1 0 0 0,0-1-1 0 0,-1 0 1 0 0,22-15-1 0 0,-13 6-162 0 0,-1-1-1 0 0,26-27 0 0 0,-33 27 26 0 0,0 0 0 0 0,-2 0 0 0 0,0-1 0 0 0,0 0 0 0 0,-2-1 0 0 0,0-1 1 0 0,8-24-1 0 0,-1-6-1507 0 0,18-92 1 0 0,-33 124-555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64 13935 0 0,'0'0'1262'0'0,"1"-1"-1037"0"0,2-2 57 0 0,0-1 0 0 0,0 1 0 0 0,1-1 0 0 0,-1 1 0 0 0,1 0 1 0 0,-1 0-1 0 0,9-4 0 0 0,12-11-2434 0 0,-23 16 1596 0 0,0 1 109 0 0,0 1 0 0 0,-1-1 0 0 0,1 0 0 0 0,-1 0 0 0 0,1 1-1 0 0,-1-1 1 0 0,1 0 0 0 0,-1 0 0 0 0,1 0 0 0 0,-1 0 0 0 0,0 0 0 0 0,0 1-1 0 0,1-2 1 0 0,-28 11 2483 0 0,21-6-1679 0 0,0 0 0 0 0,1 0 0 0 0,-1 0 0 0 0,1 1 0 0 0,0 0 0 0 0,0 0-1 0 0,-6 7 1 0 0,-11 8 164 0 0,-14 9 305 0 0,-53 52-1 0 0,84-75-610 0 0,1 0 1 0 0,0 1-1 0 0,0-1 1 0 0,-5 12-1 0 0,8-16-172 0 0,1 0 0 0 0,-1 0-1 0 0,1 1 1 0 0,0-1 0 0 0,0 0 0 0 0,-1 0-1 0 0,1 1 1 0 0,0-1 0 0 0,0 0-1 0 0,0 1 1 0 0,0-1 0 0 0,0 0 0 0 0,1 0-1 0 0,-1 1 1 0 0,0-1 0 0 0,1 0-1 0 0,-1 1 1 0 0,1-1 0 0 0,-1 0 0 0 0,1 0-1 0 0,-1 0 1 0 0,1 0 0 0 0,1 2-1 0 0,-1-2 2 0 0,0 1-1 0 0,0-1 0 0 0,1 1 0 0 0,-1-1 0 0 0,1 0 0 0 0,-1 1 0 0 0,1-1 0 0 0,-1 0 0 0 0,1 0 0 0 0,0 0 0 0 0,-1 0 0 0 0,1 0 0 0 0,2 0 0 0 0,15 3 188 0 0,0-2 0 0 0,1 0 0 0 0,38-3 0 0 0,-25 1 21 0 0,-15 4-121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13823 0 0,'0'0'304'0'0,"0"0"64"0"0,-5 9 16 0 0,-4 0 0 0 0,-2-1-312 0 0,1 5-72 0 0,-1-1 0 0 0,0 1 0 0 0,1-1 0 0 0,-1 0 0 0 0,0 1 0 0 0,4-3-4080 0 0,7-10-832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15 10135 0 0,'0'0'464'0'0,"0"0"-9"0"0,0 0-223 0 0,0 0 156 0 0,0 0 100 0 0,0 0 21 0 0,0 0 3 0 0,0 0 0 0 0,0 0 0 0 0,0 0 0 0 0,-9 0 80 0 0,2 1-594 0 0,0 0 0 0 0,0 1 0 0 0,0 0 0 0 0,0 1 1 0 0,0-1-1 0 0,1 1 0 0 0,-1 0 0 0 0,1 1 0 0 0,0-1 0 0 0,-9 8 0 0 0,-1 2 162 0 0,2 0 0 0 0,-22 25 0 0 0,30-31 154 0 0,-1-1 0 0 0,0 0 0 0 0,-14 9 0 0 0,15-12-215 0 0,1 1 0 0 0,-1 0 0 0 0,1 1 0 0 0,0-1 0 0 0,0 1 0 0 0,0 0 0 0 0,-7 11 0 0 0,12-15-9 0 0,0 1 1 0 0,1-1 0 0 0,-1 1-1 0 0,0-1 1 0 0,1 1-1 0 0,0-1 1 0 0,-1 1-1 0 0,1-1 1 0 0,0 0 0 0 0,0 0-1 0 0,-1 1 1 0 0,1-1-1 0 0,0 0 1 0 0,2 2-1 0 0,-2-3-8 0 0,2 4-49 0 0,0-1 0 0 0,0-1 0 0 0,1 1 0 0 0,-1 0 0 0 0,1-1 0 0 0,0 0 0 0 0,0 0 0 0 0,0 0 0 0 0,5 2 0 0 0,4 1 605 0 0,23 4-1 0 0,-28-8-515 0 0,-1-1 0 0 0,1 1 1 0 0,0-1-1 0 0,11-2 0 0 0,8 1-125 0 0,-14 1 3 0 0,-1-1 0 0 0,0 0 0 0 0,13-3 0 0 0,-10-1 0 0 0,-11 0 0 0 0,-3 3 0 0 0,1 0-1 0 0,0 0 0 0 0,0-1 0 0 0,0 1 0 0 0,0 0-1 0 0,0-1 1 0 0,0 1 0 0 0,-1-1 0 0 0,0 0 0 0 0,1 1-1 0 0,-1-1 1 0 0,0 0 0 0 0,0 0 0 0 0,0 0 0 0 0,-1 0 0 0 0,1-4-1 0 0,-1 2 108 0 0,0 0-1 0 0,-1 0 1 0 0,0 0-1 0 0,0 0 1 0 0,0 0-1 0 0,0 1 1 0 0,-1-1-1 0 0,-4-8 1 0 0,-3-9 709 0 0,-18-35-1675 0 0,24 52 756 0 0,0 0 0 0 0,-1-1 1 0 0,1 2-1 0 0,-1-1 0 0 0,0 0 1 0 0,-1 1-1 0 0,-8-8 0 0 0,-9 2-1243 0 0,10 7-5410 0 0,7 2 957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0,0 0-149 0 0,0 0 194 0 0,0 0 110 0 0,0 1 22 0 0,1 8-330 0 0,0-1 0 0 0,1 0 0 0 0,0 0 0 0 0,0 0 0 0 0,0 0 0 0 0,1 0 0 0 0,1 0 0 0 0,-1-1-1 0 0,1 1 1 0 0,5 6 0 0 0,-2-2-7 0 0,-1-1 0 0 0,-1 1 0 0 0,6 17 0 0 0,-5-12-521 0 0,-2 0 0 0 0,0 0 0 0 0,-1 0 0 0 0,-1 1-1 0 0,-1-1 1 0 0,0 0 0 0 0,-4 33 0 0 0,1-34-674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14279 0 0,'0'0'1666'0'0,"-1"2"-696"0"0,-40 54 3131 0 0,-11 37-3842 0 0,-64 110-288 0 0,47-89-154 0 0,19-28-882 0 0,-77 143-374 0 0,126-227 421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 9215 0 0,'0'0'707'0'0,"-1"-1"-464"0"0,-11-2-182 0 0,9 3 551 0 0,1-1 1 0 0,-1 1-1 0 0,1 0 1 0 0,-1 0-1 0 0,1 0 1 0 0,-1 0-1 0 0,1 1 1 0 0,-1-1 0 0 0,1 1-1 0 0,-1 0 1 0 0,1-1-1 0 0,-3 3 1 0 0,-8 5 27 0 0,12-7-427 0 0,0 10-120 0 0,1-5-93 0 0,0-1-1 0 0,1 0 1 0 0,-1 0-1 0 0,1 0 1 0 0,3 7 0 0 0,2 20 29 0 0,-6-17 139 0 0,-1 0 0 0 0,0 1 0 0 0,-1-1 0 0 0,0 0 0 0 0,-2 0 1 0 0,-6 21-1 0 0,-40 85 1036 0 0,38-95-1076 0 0,-34 74 120 0 0,11-27-1067 0 0,-39 115 0 0 0,70-172-512 0 0,2-3-308 0 0</inkml:trace>
  <inkml:trace contextRef="#ctx0" brushRef="#br0" timeOffset="1">294 605 10591 0 0,'0'0'488'0'0,"-9"2"158"0"0,7-2-427 0 0,0 1 0 0 0,1 0 0 0 0,-1 0 0 0 0,0 0 1 0 0,0 0-1 0 0,0 0 0 0 0,0 0 0 0 0,1 0 1 0 0,-1 0-1 0 0,1 1 0 0 0,-1-1 0 0 0,1 1 0 0 0,-1-1 1 0 0,1 1-1 0 0,0 0 0 0 0,-3 3 0 0 0,3-2 84 0 0,0 1 0 0 0,-1-1-1 0 0,1 1 1 0 0,1-1 0 0 0,-1 1-1 0 0,0-1 1 0 0,1 1 0 0 0,0-1 0 0 0,0 6-1 0 0,0-1-146 0 0,1-1-1 0 0,0 1 1 0 0,1 0-1 0 0,0 0 1 0 0,0-1-1 0 0,0 1 1 0 0,1-1-1 0 0,6 11 1 0 0,-2-4-117 0 0,-5-9-26 0 0,1 0 0 0 0,0 0 1 0 0,0 0-1 0 0,0-1 0 0 0,0 1 0 0 0,1-1 0 0 0,-1 0 1 0 0,1 0-1 0 0,1 0 0 0 0,-1 0 0 0 0,0-1 0 0 0,8 5 1 0 0,-10-7-232 0 0,-1 0 1 0 0,1 0 0 0 0,-1-1 0 0 0,1 1-1 0 0,0-1 1 0 0,-1 1 0 0 0,1-1 0 0 0,0 0 0 0 0,-1 0-1 0 0,1 0 1 0 0,3 0 0 0 0,7-1-1186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7831 0 0,'-1'1'2986'0'0,"-20"23"3738"0"0,-6 19-4685 0 0,-8 10-2062 0 0,-43 37 255 0 0,-20 26 210 0 0,33-24 203 0 0,-103 199 0 0 0,138-225-323 0 0,-32 101 1 0 0,50-126-516 0 0,2 0-1 0 0,2 0 1 0 0,-5 82 0 0 0,13-109-1130 0 0,0-1 1 0 0,4 15 0 0 0,-3-22-1051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231 218 919 0 0,'-2'0'2599'0'0,"-24"2"13440"0"0,48 5-15065 0 0,-6-9-785 0 0,0 0 0 0 0,-1 0 0 0 0,1-2 0 0 0,19-6 0 0 0,-7 2-66 0 0,-1-1 17 0 0,35-16 1 0 0,-7 2-30 0 0,-35 15-316 0 0,35-18 0 0 0,-49 23 160 0 0,0-1 0 0 0,-1 1 0 0 0,0-1 1 0 0,1 0-1 0 0,-1-1 0 0 0,-1 1 0 0 0,1-1 0 0 0,-1 0 0 0 0,1 0 0 0 0,3-7 0 0 0,-7 10 9 0 0,0 0 0 0 0,0 0 0 0 0,0 0 0 0 0,0 0 0 0 0,0 0 0 0 0,-1 0 0 0 0,1 0 0 0 0,-1-1 0 0 0,1 1 0 0 0,-1 0 0 0 0,0 0 0 0 0,0 0 1 0 0,0-1-1 0 0,0-3 0 0 0,-1 5 14 0 0,1 0 0 0 0,-1 0 0 0 0,0 0 0 0 0,1 0 0 0 0,-1 0 0 0 0,0 0 0 0 0,1 0 0 0 0,-1 0 0 0 0,0 0 0 0 0,0 0 0 0 0,0 1 1 0 0,0-1-1 0 0,0 0 0 0 0,0 0 0 0 0,0 1 0 0 0,0-1 0 0 0,0 1 0 0 0,0-1 0 0 0,0 1 0 0 0,-1 0 0 0 0,1-1 0 0 0,0 1 0 0 0,0 0 1 0 0,0 0-1 0 0,0 0 0 0 0,-1 0 0 0 0,-1 0 0 0 0,-9 0-107 0 0,0 0 0 0 0,1 1 0 0 0,-1 0 0 0 0,0 1-1 0 0,1 1 1 0 0,0 0 0 0 0,-18 6 0 0 0,-76 40-247 0 0,84-38 336 0 0,-53 30 173 0 0,-131 92 0 0 0,195-126-34 0 0,-6 5 176 0 0,-19 18-1 0 0,31-27-221 0 0,1 0 0 0 0,1 0 0 0 0,-1 1 0 0 0,0-1 0 0 0,1 1 0 0 0,-1-1 0 0 0,1 1 0 0 0,0 0 0 0 0,0 0-1 0 0,1 0 1 0 0,-1 0 0 0 0,-1 6 0 0 0,3-8-33 0 0,0-1-1 0 0,0 1 0 0 0,1-1 0 0 0,-1 1 1 0 0,0-1-1 0 0,0 1 0 0 0,1-1 1 0 0,-1 1-1 0 0,1-1 0 0 0,0 1 1 0 0,-1-1-1 0 0,1 0 0 0 0,0 0 0 0 0,0 1 1 0 0,0-1-1 0 0,0 0 0 0 0,0 0 1 0 0,0 0-1 0 0,0 0 0 0 0,0 0 1 0 0,0 0-1 0 0,1 0 0 0 0,-1 0 0 0 0,0 0 1 0 0,1 0-1 0 0,-1-1 0 0 0,1 1 1 0 0,-1-1-1 0 0,3 1 0 0 0,4 2 19 0 0,0-1 0 0 0,0 0 0 0 0,0 0-1 0 0,9 0 1 0 0,13 0-413 0 0,-1-2-1 0 0,0-1 1 0 0,0-1-1 0 0,43-9 1 0 0,-38 4-6452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 1375 0 0,'-2'-2'107'0'0,"-16"-7"1343"0"0,16 9-611 0 0,0-1-1 0 0,0 1 1 0 0,0-1-1 0 0,0 1 1 0 0,0 0-1 0 0,0 0 1 0 0,0 0-1 0 0,0 0 1 0 0,0 0-1 0 0,0 0 1 0 0,0 1-1 0 0,0-1 1 0 0,1 1-1 0 0,-4 0 1 0 0,4 0-683 0 0,-1 0 0 0 0,1 0 0 0 0,0 0 0 0 0,0 0 0 0 0,0 0 0 0 0,0 0 0 0 0,0 0 0 0 0,0 1 0 0 0,0-1 0 0 0,0 0 0 0 0,1 1 0 0 0,-1-1 0 0 0,0 0 0 0 0,0 3 0 0 0,-5 21-278 0 0,5-21 217 0 0,0 1-57 0 0,0 0 0 0 0,0 0 0 0 0,1 0 0 0 0,0 0 0 0 0,0 0-1 0 0,0 0 1 0 0,1 0 0 0 0,-1 0 0 0 0,1 0 0 0 0,0 0 0 0 0,1 0 0 0 0,-1 0 0 0 0,1 0-1 0 0,0-1 1 0 0,0 1 0 0 0,1-1 0 0 0,-1 1 0 0 0,1-1 0 0 0,0 0 0 0 0,0 0 0 0 0,0 0-1 0 0,1 0 1 0 0,0-1 0 0 0,-1 1 0 0 0,1-1 0 0 0,0 0 0 0 0,1 0 0 0 0,-1 0 0 0 0,0-1-1 0 0,1 1 1 0 0,6 1 0 0 0,120 43 1448 0 0,-66-25-1778 0 0,-1 2 0 0 0,76 41 0 0 0,-138-64-991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8287 0 0,'-2'1'639'0'0,"-15"14"-271"0"0,-9 8 2313 0 0,-15 25 1030 0 0,25-31-3638 0 0,0-1-1 0 0,-20 15 0 0 0,9-11-39 0 0,5-4 176 0 0,1 1 0 0 0,-35 36 0 0 0,54-51-201 0 0,-3 3-31 0 0,-1 1 0 0 0,1 1 0 0 0,1-1 0 0 0,-1 1 0 0 0,1 0 0 0 0,0 0 0 0 0,-3 8 0 0 0,6-13-485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229 754 7831 0 0,'12'-13'13438'0'0,"-15"20"-13382"0"0,0 0 0 0 0,-1 0 1 0 0,0 0-1 0 0,0-1 0 0 0,0 1 1 0 0,-6 6-1 0 0,-36 36 45 0 0,27-30-98 0 0,-6 7-8 0 0,6-8-7 0 0,2 0 1 0 0,0 2-1 0 0,1 0 0 0 0,-26 43 0 0 0,36-50 12 0 0,5-1 0 0 0,1-11-7 0 0,1 1 0 0 0,0-1-1 0 0,0 1 1 0 0,-1-1 0 0 0,1 0-1 0 0,0 0 1 0 0,1 1 0 0 0,-1-1-1 0 0,0 0 1 0 0,0 0 0 0 0,0 0-1 0 0,1 0 1 0 0,-1 0 0 0 0,0 0-1 0 0,1 0 1 0 0,-1-1 0 0 0,1 1-1 0 0,-1-1 1 0 0,1 1 0 0 0,-1-1-1 0 0,1 1 1 0 0,-1-1 0 0 0,1 0-1 0 0,0 1 1 0 0,-1-1 0 0 0,3 0 0 0 0,3 0-52 0 0,1 1 1 0 0,0-2 0 0 0,-1 1-1 0 0,10-2 1 0 0,88-18-920 0 0,30-5-1940 0 0,-94 18-1421 0 0,0-3-1257 0 0</inkml:trace>
  <inkml:trace contextRef="#ctx0" brushRef="#br0" timeOffset="1">1265 1 17567 0 0,'0'0'399'0'0,"-1"2"60"0"0,-129 269 1126 0 0,12-16-755 0 0,-13 30 129 0 0,84-180-6975 0 0,31-75-768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6447 0 0,'0'0'15627'0'0,"1"1"-15435"0"0,27 8-143 0 0,-9-2-205 0 0,-17-5 152 0 0,0 0 0 0 0,-1 0 0 0 0,1 0 0 0 0,0 0 0 0 0,-1 0 0 0 0,0 1 0 0 0,1-1 0 0 0,-1 0 0 0 0,0 1 0 0 0,0-1 0 0 0,0 1 0 0 0,-1-1 0 0 0,2 5 0 0 0,0 0 11 0 0,4 15 163 0 0,-2-11 19 0 0,-1 0 0 0 0,7 13 0 0 0,-4-14-97 0 0,4-3-17 0 0,-2-2-66 0 0,-1-1 0 0 0,1-1 1 0 0,0 0-1 0 0,0 0 0 0 0,1-1 1 0 0,-1 1-1 0 0,0-2 0 0 0,1 1 0 0 0,12-1 1 0 0,-7 0-56 0 0,0-2-1 0 0,0 0 1 0 0,0 0 0 0 0,0-1 0 0 0,15-5 0 0 0,-21 4-250 0 0,0 0 1 0 0,0 0 0 0 0,0-1-1 0 0,-1 0 1 0 0,1 0-1 0 0,-1-1 1 0 0,0 0 0 0 0,-1 0-1 0 0,1 0 1 0 0,-1-1 0 0 0,0 0-1 0 0,7-10 1 0 0,-1 0-1359 0 0,-1-1 1 0 0,0 0-1 0 0,-1 0 1 0 0,8-23-1 0 0,-5 11-2973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12439 0 0,'0'0'5698'0'0,"-1"2"-4305"0"0,0 1-1241 0 0,-1 1-35 0 0,0 0 0 0 0,0 1 0 0 0,0-1 0 0 0,-1 0 0 0 0,0 0 0 0 0,1 0 0 0 0,-2-1-1 0 0,1 1 1 0 0,0-1 0 0 0,-1 1 0 0 0,1-1 0 0 0,-6 3 0 0 0,-15 7-237 0 0,-1-1-1 0 0,-1-2 1 0 0,-39 12 0 0 0,14-5-204 0 0,26-10 302 0 0,28-6 19 0 0,-1-1 0 0 0,0 0-1 0 0,1 1 1 0 0,-1 0 0 0 0,0-1-1 0 0,0 1 1 0 0,1 0 0 0 0,-1 0-1 0 0,2 2 1 0 0,32 17-53 0 0,-21-11 21 0 0,-7-5 70 0 0,-1 0 1 0 0,1 1-1 0 0,-1 0 0 0 0,-1 0 1 0 0,1 1-1 0 0,-1 0 0 0 0,1 0 1 0 0,-2 1-1 0 0,1-1 0 0 0,-1 1 1 0 0,0 1-1 0 0,0-1 0 0 0,-1 1 0 0 0,0-1 1 0 0,-1 1-1 0 0,1 0 0 0 0,-1 1 1 0 0,-1-1-1 0 0,0 0 0 0 0,2 13 1 0 0,-3-13 31 0 0,-1 0 0 0 0,1 1 0 0 0,-1-1 0 0 0,-1 1 0 0 0,0-1 0 0 0,0 0 0 0 0,-1 1 0 0 0,0-1 0 0 0,0 0 0 0 0,0 0 0 0 0,-1 0 0 0 0,-1-1 0 0 0,1 1 1 0 0,-1-1-1 0 0,-1 1 0 0 0,1-1 0 0 0,-1 0 0 0 0,-1-1 0 0 0,1 1 0 0 0,-1-1 0 0 0,0 0 0 0 0,-8 6 0 0 0,3-4-259 0 0,1-1 0 0 0,-2 1 0 0 0,1-2 0 0 0,-17 8 0 0 0,21-11-128 0 0,0-1 0 0 0,0 0 1 0 0,-1 0-1 0 0,1-1 0 0 0,-1 0 1 0 0,1 0-1 0 0,0 0 0 0 0,-1-1 1 0 0,-8-1-1 0 0,-2-1-6451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1839 0 0,'26'-26'358'0'0,"23"-18"-592"0"0,-13 20 4217 0 0,-20 15 2576 0 0,31-11 1 0 0,-39 18-6184 0 0,0-1 1 0 0,1 1-1 0 0,0 0 0 0 0,-1 1 1 0 0,15-1-1 0 0,-21 2-317 0 0,-2 2 33 0 0,2 1-23 0 0,-1-1 1 0 0,-1 1-1 0 0,1 0 0 0 0,0 0 1 0 0,-1 0-1 0 0,0 0 0 0 0,1 0 1 0 0,-1-1-1 0 0,0 1 0 0 0,-1 0 1 0 0,1 0-1 0 0,0 0 0 0 0,-1 0 1 0 0,1 0-1 0 0,-3 3 1 0 0,-1 7 235 0 0,-1 0 1 0 0,-8 13 0 0 0,5-11-25 0 0,-6 14-45 0 0,8-18-291 0 0,0 0-1 0 0,0 1 1 0 0,2 0-1 0 0,-7 24 0 0 0,10-35-1010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66 442 8287 0 0,'0'0'191'0'0,"0"0"26"0"0,0 0 9 0 0,0 0 110 0 0,0 0 444 0 0,-8 9 3378 0 0,4 0-3406 0 0,0 0 0 0 0,-1-1 0 0 0,-8 14 0 0 0,6-14-597 0 0,0-1-138 0 0,0-4-17 0 0,0-5 0 0 0,6-1 0 0 0,1 0 0 0 0,-1 0 0 0 0,0 1 0 0 0,1-1 0 0 0,0 0 0 0 0,-1 0 0 0 0,1 0 0 0 0,0 0 0 0 0,1 0 0 0 0,0-4 0 0 0,-1 0 0 0 0,3-26-176 0 0,2 0 0 0 0,15-53-1 0 0,-4 18-170 0 0,-10 34-282 0 0,2 0-1 0 0,2 1 0 0 0,1 0 1 0 0,16-34-1 0 0,-25 64 691 0 0,0-1 0 0 0,0 0 0 0 0,1 1 0 0 0,-1 0 0 0 0,1 0 0 0 0,0 0 0 0 0,0 0 0 0 0,0 0 0 0 0,0 0 0 0 0,0 1 0 0 0,0-1 0 0 0,1 1 0 0 0,0 0 0 0 0,-1 0 0 0 0,6-1 0 0 0,-7 2-15 0 0,1 0-1 0 0,0 0 1 0 0,0 1-1 0 0,0-1 1 0 0,0 1-1 0 0,0 0 0 0 0,0 0 1 0 0,0 0-1 0 0,0 0 1 0 0,0 1-1 0 0,0-1 1 0 0,0 1-1 0 0,0 0 1 0 0,0 0-1 0 0,-1 0 1 0 0,1 0-1 0 0,0 0 0 0 0,0 1 1 0 0,-1-1-1 0 0,1 1 1 0 0,3 3-1 0 0,-1-1 56 0 0,-1 0 1 0 0,-1 0-1 0 0,1 1 0 0 0,-1 0 0 0 0,1-1 0 0 0,-1 1 0 0 0,3 8 1 0 0,16 39 938 0 0,-21-48-1007 0 0,17 45 50 0 0,18 75-1 0 0,-33-104-82 0 0,-1 1 0 0 0,-1-1 0 0 0,0 0 0 0 0,-4 34 0 0 0,4-26-1384 0 0,-1-26 872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4 110 11519 0 0,'0'0'887'0'0,"-1"1"-583"0"0,-1 4-95 0 0,2-2 143 0 0,0-1-1 0 0,0 1 1 0 0,0 0-1 0 0,0-1 0 0 0,0 1 1 0 0,1 0-1 0 0,-1-1 1 0 0,1 1-1 0 0,0 0 0 0 0,0-1 1 0 0,1 3-1 0 0,-1-3-38 0 0,16 38 1243 0 0,-12-31-1411 0 0,-1-1 1 0 0,-1 1 0 0 0,1 0-1 0 0,-1 0 1 0 0,-1 0 0 0 0,2 11 0 0 0,-2 6 966 0 0,-3 30 1 0 0,0-19 463 0 0,1-35-1260 0 0,-2 19 424 0 0,2-13-632 0 0,0-7 80 0 0,2-1-130 0 0,4-1-56 0 0,0-1-1 0 0,0 0 1 0 0,-1-1-1 0 0,1 1 1 0 0,0-1-1 0 0,-1 0 1 0 0,0 0-1 0 0,10-8 1 0 0,2-5-3 0 0,17-18 0 0 0,-14 13 0 0 0,34-34-114 0 0,-6 5-447 0 0,2 2-1 0 0,82-60 0 0 0,-87 80-1698 0 0,-14 12-3679 0 0,-30 16 5778 0 0,17-10-6360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167 167 6911 0 0,'2'0'528'0'0,"22"2"-5"0"0,12 7 6611 0 0,7 1 1844 0 0,-13-9-8296 0 0,-24-2-642 0 0,0 0-1 0 0,0-1 0 0 0,0 0 0 0 0,0 0 0 0 0,0 0 0 0 0,0-1 0 0 0,0 0 1 0 0,-1 0-1 0 0,0 0 0 0 0,1-1 0 0 0,-1 1 0 0 0,0-1 0 0 0,-1-1 0 0 0,6-4 1 0 0,7-10-225 0 0,-1-1 1 0 0,15-23 0 0 0,-28 38 168 0 0,2-2-32 0 0,-1 0 0 0 0,1 0-1 0 0,-1 0 1 0 0,-1 0 0 0 0,4-12 0 0 0,-6 18-96 0 0,-32 5-552 0 0,14 4 577 0 0,1 0 1 0 0,0 1 0 0 0,0 0-1 0 0,1 1 1 0 0,-20 17 0 0 0,19-15 120 0 0,-197 163-69 0 0,213-175 67 0 0,-20 18-1 0 0,2 1 0 0 0,-19 25 0 0 0,33-39 29 0 0,0 0-1 0 0,0 1 1 0 0,1 0-1 0 0,-1 0 1 0 0,1 0-1 0 0,1 0 1 0 0,-1 1 0 0 0,1-1-1 0 0,0 1 1 0 0,1-1-1 0 0,0 1 1 0 0,0 0-1 0 0,0 12 1 0 0,1-16 7 0 0,1-1-1 0 0,-1 1 1 0 0,1 0 0 0 0,0-1 0 0 0,0 1 0 0 0,0-1-1 0 0,0 0 1 0 0,0 1 0 0 0,1-1 0 0 0,-1 0-1 0 0,1 0 1 0 0,-1 0 0 0 0,1 0 0 0 0,0 0 0 0 0,0 0-1 0 0,0 0 1 0 0,0-1 0 0 0,0 1 0 0 0,0-1 0 0 0,1 1-1 0 0,-1-1 1 0 0,0 0 0 0 0,1 0 0 0 0,3 1 0 0 0,5 2 85 0 0,1 0 1 0 0,0-1-1 0 0,21 2 1 0 0,5 0-221 0 0,58-2 0 0 0,-7-7-3571 0 0,-59 2-3929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8287 0 0,'0'2'8786'0'0,"-17"33"-8127"0"0,-22 38 0 0 0,-82 164 249 0 0,18-32-340 0 0,72-152-554 0 0,-15 25-34 0 0,46-76-67 0 0,5-11-3648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5 483 13271 0 0,'0'0'1202'0'0,"-1"-1"-988"0"0,1 1-200 0 0,-1-1-1 0 0,1 1 1 0 0,0 0-1 0 0,0-1 1 0 0,-1 1-1 0 0,1-1 1 0 0,0 1-1 0 0,-1 0 1 0 0,1-1-1 0 0,0 1 1 0 0,0-1-1 0 0,0 1 1 0 0,0 0-1 0 0,-1-1 1 0 0,1 1-1 0 0,0-1 1 0 0,0 1-1 0 0,0-1 1 0 0,0 1-1 0 0,0-1 1 0 0,0 1-1 0 0,0 0 1 0 0,0-1-1 0 0,0 1 1 0 0,0-1-1 0 0,1 1 1 0 0,-1-1-1 0 0,0 1 1 0 0,0 0-1 0 0,0-1 1 0 0,0 1-1 0 0,1-1 1 0 0,-1 1-1 0 0,0 0 1 0 0,0-1-1 0 0,1 1 1 0 0,-1-1-1 0 0,1 0 88 0 0,6-8 175 0 0,1 0 0 0 0,-1 1 1 0 0,2 0-1 0 0,-1 0 0 0 0,1 0 1 0 0,0 1-1 0 0,16-9 0 0 0,-14 9-270 0 0,149-89 86 0 0,-68 43-94 0 0,159-82 8 0 0,-203 113 201 0 0,2 2-1 0 0,0 3 1 0 0,71-16-1 0 0,-107 30-67 0 0,1 1-1 0 0,-1 0 0 0 0,1 1 1 0 0,0 1-1 0 0,0 0 1 0 0,17 2-1 0 0,-28-1-80 0 0,0 0-1 0 0,0-1 1 0 0,1 1-1 0 0,-1 1 0 0 0,0-1 1 0 0,0 0-1 0 0,-1 1 1 0 0,1 0-1 0 0,0 0 1 0 0,0 0-1 0 0,-1 1 1 0 0,0-1-1 0 0,1 1 0 0 0,-1 0 1 0 0,0-1-1 0 0,0 2 1 0 0,0-1-1 0 0,-1 0 1 0 0,1 0-1 0 0,-1 1 1 0 0,0 0-1 0 0,0-1 1 0 0,0 1-1 0 0,0 0 0 0 0,2 7 1 0 0,-2-2 7 0 0,-1 0-1 0 0,0 0 1 0 0,-1 0 0 0 0,0-1 0 0 0,0 1-1 0 0,-1 0 1 0 0,0 0 0 0 0,0 0-1 0 0,-1 0 1 0 0,0-1 0 0 0,-4 10 0 0 0,-3 6 19 0 0,-1 0 1 0 0,-20 34-1 0 0,5-19-89 0 0,-1-1-1 0 0,-2-2 0 0 0,-1 0 0 0 0,-2-2 0 0 0,-1-2 0 0 0,-43 34 0 0 0,48-45 10 0 0,-1-1-1 0 0,-2-1 1 0 0,1-2-1 0 0,-2-1 1 0 0,0-1-1 0 0,-46 14 1 0 0,35-16-105 0 0,-1-2 0 0 0,0-1 0 0 0,0-3 0 0 0,-69 3 0 0 0,104-9-444 0 0,0-2 0 0 0,0 1-1 0 0,-11-3 1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13 10855 0 0,'5'-2'105'0'0,"-2"0"-14"0"0,0 1 0 0 0,0-1 0 0 0,0 1 0 0 0,1 0 0 0 0,-1 0 0 0 0,0 0 0 0 0,1 1 1 0 0,-1-1-1 0 0,1 1 0 0 0,-1 0 0 0 0,7 0 0 0 0,-8 0-1 0 0,-2 0-79 0 0,1 1 0 0 0,-1-1 0 0 0,0 0 1 0 0,1 1-1 0 0,-1-1 0 0 0,0 1 0 0 0,0-1 0 0 0,1 1 0 0 0,-1-1 0 0 0,0 0 0 0 0,0 1 0 0 0,0-1 0 0 0,1 1 0 0 0,-1-1 0 0 0,0 1 0 0 0,0-1 0 0 0,0 1 0 0 0,0-1 0 0 0,0 1 1 0 0,0-1-1 0 0,0 1 0 0 0,0-1 0 0 0,0 1 0 0 0,0-1 0 0 0,0 1 0 0 0,0-1 0 0 0,-1 2 0 0 0,-2 12 279 0 0,1-12-175 0 0,1 1 0 0 0,-1-1-1 0 0,0 0 1 0 0,0 0-1 0 0,0 0 1 0 0,0 0 0 0 0,0 0-1 0 0,0 0 1 0 0,0 0 0 0 0,-1 0-1 0 0,1-1 1 0 0,-1 0 0 0 0,-3 2-1 0 0,-5 2 1415 0 0,-22 5 0 0 0,9-2-57 0 0,3 0-1230 0 0,1 1-1 0 0,1 1 1 0 0,0 1 0 0 0,0 0-1 0 0,1 2 1 0 0,-30 26 0 0 0,16-9 210 0 0,2 2 1 0 0,-38 49-1 0 0,43-47-407 0 0,1 1-1 0 0,2 2 1 0 0,-19 41 0 0 0,31-57-21 0 0,1 1 0 0 0,2 1 1 0 0,0-1-1 0 0,1 1 0 0 0,1 0 1 0 0,1 1-1 0 0,-1 24 0 0 0,5-42-14 0 0,0 0-1 0 0,0-1 0 0 0,1 1 0 0 0,0-1 0 0 0,0 1 1 0 0,0-1-1 0 0,1 1 0 0 0,-1-1 0 0 0,1 0 0 0 0,0 0 0 0 0,1 1 1 0 0,4 6-1 0 0,-5-9-109 0 0,0 0 0 0 0,1 0 1 0 0,0-1-1 0 0,-1 1 0 0 0,1-1 0 0 0,0 1 0 0 0,0-1 1 0 0,0 0-1 0 0,1 0 0 0 0,-1 0 0 0 0,0 0 1 0 0,1-1-1 0 0,-1 1 0 0 0,1-1 0 0 0,0 0 1 0 0,-1 0-1 0 0,1 0 0 0 0,0-1 0 0 0,4 1 1 0 0,22-2-7239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83 784 3679 0 0,'-1'2'167'0'0,"-3"10"276"0"0,0-2 1 0 0,-1 1-1 0 0,-1 0 0 0 0,-10 15 1 0 0,-16 17 8708 0 0,32-42-9075 0 0,0-1-1 0 0,-1 1 0 0 0,1 0 1 0 0,-1-1-1 0 0,1 1 1 0 0,-1 0-1 0 0,0-1 0 0 0,1 1 1 0 0,-1-1-1 0 0,1 1 0 0 0,-1-1 1 0 0,0 1-1 0 0,0-1 1 0 0,1 0-1 0 0,-1 1 0 0 0,-1 0 1 0 0,1-2-61 0 0,1 1 1 0 0,0 0 0 0 0,0 0-1 0 0,0-1 1 0 0,-1 1 0 0 0,1 0-1 0 0,0 0 1 0 0,0-1 0 0 0,0 1-1 0 0,-1 0 1 0 0,1-1 0 0 0,0 1-1 0 0,0 0 1 0 0,0-1 0 0 0,0 1-1 0 0,0 0 1 0 0,0-1 0 0 0,0 1-1 0 0,0 0 1 0 0,0-1 0 0 0,0 1-1 0 0,0 0 1 0 0,0-1 0 0 0,0 1-1 0 0,0 0 1 0 0,0-1 0 0 0,1-4 39 0 0,0-1-1 0 0,0 1 1 0 0,1 0 0 0 0,1-5 0 0 0,12-22 412 0 0,1 1 0 0 0,33-46 1 0 0,50-51 492 0 0,106-94-600 0 0,-105 118-276 0 0,-58 60-98 0 0,2 3 0 0 0,1 1 0 0 0,2 2 0 0 0,1 3 0 0 0,56-31 0 0 0,-101 64 52 0 0,0 0 1 0 0,0 1-1 0 0,0-1 1 0 0,1 1 0 0 0,-1 0-1 0 0,5-1 1 0 0,2 3-15 0 0,-9-1-22 0 0,0 1 0 0 0,0-1-1 0 0,0 1 1 0 0,0-1 0 0 0,0 1-1 0 0,-1-1 1 0 0,1 1 0 0 0,0 0-1 0 0,0-1 1 0 0,-1 1 0 0 0,1 0-1 0 0,0 0 1 0 0,-1 0 0 0 0,1-1-1 0 0,-1 1 1 0 0,1 0 0 0 0,-1 0-1 0 0,1 2 1 0 0,0 0 2 0 0,0 0 0 0 0,-1 0 0 0 0,1 0 0 0 0,-1 0 0 0 0,0 0-1 0 0,0 4 1 0 0,-1 2 8 0 0,0 0 0 0 0,0 1-1 0 0,-4 10 1 0 0,-24 74 253 0 0,8-26 144 0 0,-19 99 1 0 0,22-13-21 0 0,17-119-325 0 0,1-1 0 0 0,7 52 0 0 0,-6-76-119 0 0,0-1 0 0 0,1 1 0 0 0,0-1 1 0 0,0 0-1 0 0,1 0 0 0 0,8 16 0 0 0,-10-24-1098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16583 0 0,'0'0'1506'0'0,"2"-1"-1241"0"0,13-9-210 0 0,1 0 1 0 0,1 1-1 0 0,-1 1 1 0 0,19-6-1 0 0,75-20 297 0 0,-40 13-368 0 0,66-26 20 0 0,91-27-222 0 0,-195 67-1104 0 0,-3 3-4926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87 5063 0 0,'0'0'9539'0'0,"-1"1"-8316"0"0,-3 1-1029 0 0,1 0 0 0 0,-1 0 1 0 0,1 0-1 0 0,0 0 1 0 0,0 1-1 0 0,0 0 0 0 0,0 0 1 0 0,0-1-1 0 0,1 2 0 0 0,-1-1 1 0 0,-1 4-1 0 0,-6 8-73 0 0,-8 19 0 0 0,14-26-42 0 0,-52 116 453 0 0,47-99-431 0 0,1 0 1 0 0,1 0-1 0 0,-4 32 0 0 0,10-51-83 0 0,-2 9 7 0 0,1 0 0 0 0,1 0 0 0 0,0 0 0 0 0,1 0 0 0 0,2 16 0 0 0,-1-29-9 0 0,-1 0 1 0 0,0 0-1 0 0,1 0 0 0 0,-1 0 0 0 0,1 0 0 0 0,0 0 0 0 0,0 0 1 0 0,0 0-1 0 0,0-1 0 0 0,0 1 0 0 0,0 0 0 0 0,0-1 1 0 0,0 1-1 0 0,1-1 0 0 0,-1 1 0 0 0,0-1 0 0 0,1 0 1 0 0,0 1-1 0 0,2 1 0 0 0,-2-2 30 0 0,1-1 0 0 0,0 1 0 0 0,-1 0 0 0 0,1-1 0 0 0,-1 1 0 0 0,1-1 0 0 0,0 0 0 0 0,-1 1 0 0 0,1-1 0 0 0,0-1 0 0 0,-1 1 0 0 0,1 0 0 0 0,4-2 0 0 0,7-1 1 0 0,-1-1 0 0 0,0-1 1 0 0,-1 0-1 0 0,1-1 0 0 0,-1 0 0 0 0,0-1 0 0 0,-1 0 0 0 0,15-12 0 0 0,-2-2 57 0 0,0 0 0 0 0,29-37 0 0 0,198-218-104 0 0,-216 241-954 0 0,1 2 1 0 0,56-40-1 0 0,-83 66-385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9671 0 0,'0'0'748'0'0,"0"2"-196"0"0,-4 18 2370 0 0,-1-1 0 0 0,-14 32 0 0 0,1 1-1758 0 0,14-37-1107 0 0,-14 46 277 0 0,-3-1-1 0 0,-42 89 1 0 0,43-110-397 0 0,9-16-104 0 0,-2 0 0 0 0,-24 34 0 0 0,34-51-50 0 0,3-4-862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13303 0 0,'0'0'1202'0'0,"2"-1"-946"0"0,32-7 159 0 0,-1-3-1 0 0,36-15 1 0 0,3-1-61 0 0,16-7 172 0 0,41-13 712 0 0,-120 45-1032 0 0,-1 0-1 0 0,1 0 1 0 0,0 1-1 0 0,-1 1 0 0 0,1-1 1 0 0,0 1-1 0 0,0 1 1 0 0,9 1-1 0 0,-16-2-143 0 0,1 0 0 0 0,-1 1-1 0 0,1 0 1 0 0,-1-1 0 0 0,1 1-1 0 0,-1 0 1 0 0,0 0 0 0 0,1 0-1 0 0,-1 1 1 0 0,0-1 0 0 0,0 1-1 0 0,0-1 1 0 0,0 1 0 0 0,0 0-1 0 0,0-1 1 0 0,0 1 0 0 0,-1 0-1 0 0,1 0 1 0 0,-1 0 0 0 0,1 1-1 0 0,-1-1 1 0 0,0 0 0 0 0,0 0-1 0 0,0 1 1 0 0,0-1 0 0 0,0 1-1 0 0,-1-1 1 0 0,1 1 0 0 0,-1-1-1 0 0,1 1 1 0 0,-1 3 0 0 0,0 2-22 0 0,0 0 1 0 0,-1 0 0 0 0,1 0 0 0 0,-2 0-1 0 0,1 0 1 0 0,-1 0 0 0 0,-1 0-1 0 0,1-1 1 0 0,-5 10 0 0 0,1-7-51 0 0,0 1 1 0 0,0-1 0 0 0,-1 0 0 0 0,0-1 0 0 0,-14 15 0 0 0,2-7-146 0 0,-1 0 1 0 0,0-2 0 0 0,-1 0 0 0 0,0-1 0 0 0,-28 13 0 0 0,28-16-108 0 0,-36 12 0 0 0,50-20 219 0 0,1-1 0 0 0,-1 0 0 0 0,0-1 0 0 0,0 0 0 0 0,0 0 0 0 0,0-1 0 0 0,0 1-1 0 0,0-1 1 0 0,0-1 0 0 0,-7 0 0 0 0,13 0 21 0 0,0 1 0 0 0,0 0-1 0 0,0 0 1 0 0,0 0 0 0 0,0 0 0 0 0,-1-1-1 0 0,1 1 1 0 0,0-1 0 0 0,0 1 0 0 0,0-1-1 0 0,0 1 1 0 0,0-1 0 0 0,0 1 0 0 0,0-1-1 0 0,1 0 1 0 0,-1 1 0 0 0,0-1 0 0 0,0 0-1 0 0,0 0 1 0 0,1 0 0 0 0,-1 0 0 0 0,0 0-1 0 0,1 0 1 0 0,-1 0 0 0 0,1 0 0 0 0,-1 0-1 0 0,1 0 1 0 0,0 0 0 0 0,-1 0 0 0 0,1 0-1 0 0,0 0 1 0 0,0 0 0 0 0,0 0 0 0 0,0-1-1 0 0,0 1 1 0 0,0 0 0 0 0,0 0 0 0 0,0 0-1 0 0,0 0 1 0 0,0 0 0 0 0,0 0 0 0 0,1 0-1 0 0,-1-1 1 0 0,1 1 0 0 0,-1 0 0 0 0,1 0-1 0 0,0-1 1 0 0,2-3-66 0 0,-1 1 0 0 0,1-1 0 0 0,0 1 1 0 0,0 0-1 0 0,0 0 0 0 0,1 1 0 0 0,0-1 0 0 0,-1 1 0 0 0,7-5 1 0 0,-8 7 53 0 0,0 0 0 0 0,0 0 1 0 0,-1 0-1 0 0,1 0 0 0 0,0 0 1 0 0,0 0-1 0 0,0 1 0 0 0,0-1 1 0 0,1 1-1 0 0,-1-1 0 0 0,0 1 1 0 0,0 0-1 0 0,0 0 0 0 0,0 0 1 0 0,0 0-1 0 0,0 0 0 0 0,1 0 1 0 0,-1 1-1 0 0,0-1 0 0 0,0 1 1 0 0,0-1-1 0 0,0 1 0 0 0,0 0 1 0 0,2 1-1 0 0,3 2 205 0 0,-1 1 1 0 0,0 0-1 0 0,0 0 0 0 0,0 0 1 0 0,7 9-1 0 0,-7-8-571 0 0,0 1-1 0 0,15 10 1 0 0,-17-14 382 0 0,0-1 1 0 0,0 0-1 0 0,0 0 1 0 0,0 0-1 0 0,1 0 1 0 0,-1-1-1 0 0,0 0 1 0 0,1 0 0 0 0,7 1-1 0 0,0-2 100 0 0,0 0 0 0 0,15-2-1 0 0,20 1 850 0 0,-45 1-849 0 0,1 0-1 0 0,-1 0 0 0 0,0 0 0 0 0,1 1 1 0 0,-1-1-1 0 0,0 1 0 0 0,0-1 1 0 0,0 1-1 0 0,0 0 0 0 0,0 0 0 0 0,0 0 1 0 0,0 0-1 0 0,0 0 0 0 0,0 0 1 0 0,0 1-1 0 0,0-1 0 0 0,0 0 1 0 0,-1 1-1 0 0,1 0 0 0 0,-1-1 0 0 0,1 1 1 0 0,-1 0-1 0 0,1 2 0 0 0,0-1 4 0 0,-1 0-1 0 0,0 1 0 0 0,0-1 0 0 0,-1 1 0 0 0,1-1 1 0 0,-1 1-1 0 0,1-1 0 0 0,-1 1 0 0 0,0-1 1 0 0,-1 1-1 0 0,1-1 0 0 0,-1 1 0 0 0,1-1 1 0 0,-2 5-1 0 0,-3 6-33 0 0,0 1 1 0 0,-1-1-1 0 0,0 0 0 0 0,-1 0 1 0 0,-1-1-1 0 0,0 0 0 0 0,-20 23 1 0 0,6-10-58 0 0,-1-1 0 0 0,-42 32 0 0 0,43-38 12 0 0,-2-2 1 0 0,-40 23-1 0 0,52-34-1 0 0,-1 0 1 0 0,1-1 0 0 0,-1 0-1 0 0,0-1 1 0 0,0 0 0 0 0,0-2-1 0 0,-26 4 1 0 0,37-6-27 0 0,0 0 0 0 0,1 0 1 0 0,-1 0-1 0 0,0 0 0 0 0,0 0 0 0 0,0 0 0 0 0,0-1 0 0 0,1 1 0 0 0,-1 0 0 0 0,0-1 1 0 0,0 0-1 0 0,1 1 0 0 0,-1-1 0 0 0,0 0 0 0 0,1 0 0 0 0,-1 0 0 0 0,1 0 0 0 0,-1 0 1 0 0,1 0-1 0 0,-1-1 0 0 0,1 1 0 0 0,0 0 0 0 0,0-1 0 0 0,0 1 0 0 0,-1-1 1 0 0,1 1-1 0 0,1-1 0 0 0,-2-2 0 0 0,0 0-396 0 0,1-1 0 0 0,0 1 0 0 0,0-1 0 0 0,0 0 0 0 0,1 1 0 0 0,-1-1 0 0 0,1 0 0 0 0,1 0 0 0 0,-1 1 0 0 0,1-6 0 0 0,2-11-5863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137 131 10135 0 0,'0'0'464'0'0,"0"0"-9"0"0,2 1-155 0 0,9 2 770 0 0,-1 1-1 0 0,1 0 1 0 0,0 0-1 0 0,-1 1 1 0 0,0 1-1 0 0,10 7 1 0 0,19 9 944 0 0,-34-20-1958 0 0,-1 1 0 0 0,1-1 0 0 0,0-1 0 0 0,0 1-1 0 0,0-1 1 0 0,0 0 0 0 0,0 0 0 0 0,0-1 0 0 0,1 1 0 0 0,-1-1-1 0 0,7 0 1 0 0,-10-1-58 0 0,1 1 0 0 0,-1-1 0 0 0,0 1 0 0 0,1-1 0 0 0,-1 0 0 0 0,0 0 0 0 0,0 0 0 0 0,0 0 0 0 0,1 0 0 0 0,-1-1 0 0 0,0 1 0 0 0,-1 0 0 0 0,1-1 0 0 0,0 0 0 0 0,0 1 0 0 0,-1-1 0 0 0,1 0 0 0 0,-1 0 0 0 0,1 0 0 0 0,-1 0 0 0 0,0 0 0 0 0,0 0 0 0 0,0 0 0 0 0,0-1 0 0 0,0 1 0 0 0,1-4 0 0 0,-1 2-53 0 0,-1-1 1 0 0,1 1-1 0 0,-1-1 0 0 0,0 1 0 0 0,0 0 1 0 0,-1-1-1 0 0,1 1 0 0 0,-1-1 0 0 0,0 1 1 0 0,0 0-1 0 0,0 0 0 0 0,-1-1 0 0 0,1 1 0 0 0,-3-4 1 0 0,-2-3-951 0 0,0 0 0 0 0,-1 0 1 0 0,-14-15-1 0 0,19 23 789 0 0,0 0 0 0 0,-1 0 1 0 0,1 1-1 0 0,-1-1 0 0 0,0 1 0 0 0,0 0 0 0 0,0 0 0 0 0,0 0 0 0 0,0 0 0 0 0,0 0 0 0 0,-1 1 0 0 0,1-1 0 0 0,-1 1 0 0 0,1 0 1 0 0,-1 0-1 0 0,1 0 0 0 0,-1 1 0 0 0,-6-1 0 0 0,5 1 142 0 0,1 1 1 0 0,0-1-1 0 0,0 1 1 0 0,0 0-1 0 0,-1 0 0 0 0,1 1 1 0 0,0-1-1 0 0,1 1 1 0 0,-1 0-1 0 0,0 0 0 0 0,0 0 1 0 0,1 1-1 0 0,-1-1 1 0 0,1 1-1 0 0,-6 5 0 0 0,-14 17 469 0 0,0 1-1 0 0,1 0 0 0 0,2 1 0 0 0,-22 40 0 0 0,32-49-295 0 0,1 0 0 0 0,1 0-1 0 0,0 1 1 0 0,2 0-1 0 0,0 0 1 0 0,1 1 0 0 0,1 0-1 0 0,-2 34 1 0 0,5-48 42 0 0,1-1 0 0 0,0 1 0 0 0,1-1 1 0 0,-1 1-1 0 0,1 0 0 0 0,0-1 0 0 0,0 1 0 0 0,1-1 0 0 0,0 0 0 0 0,0 0 1 0 0,0 1-1 0 0,0-1 0 0 0,1 0 0 0 0,0-1 0 0 0,0 1 0 0 0,0 0 0 0 0,1-1 1 0 0,0 0-1 0 0,-1 0 0 0 0,1 0 0 0 0,1 0 0 0 0,-1-1 0 0 0,1 1 0 0 0,-1-1 1 0 0,1 0-1 0 0,0 0 0 0 0,0-1 0 0 0,10 4 0 0 0,-3-3 58 0 0,-1 0 0 0 0,1-1 0 0 0,0 0 0 0 0,0-1-1 0 0,18 0 1 0 0,-3-3-336 0 0,34-6 0 0 0,-48 8-3864 0 0,-13 0 2467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9439 0 0,'-5'2'76'0'0,"1"1"0"0"0,0-1 0 0 0,0 1 0 0 0,0 0-1 0 0,0 0 1 0 0,0 0 0 0 0,1 0 0 0 0,-1 1-1 0 0,1 0 1 0 0,0 0 0 0 0,0 0 0 0 0,0 0 0 0 0,1 0-1 0 0,0 0 1 0 0,-3 6 0 0 0,4-6-23 0 0,0-1 1 0 0,0 1-1 0 0,0-1 1 0 0,1 1-1 0 0,-1-1 1 0 0,1 1-1 0 0,0 0 1 0 0,0-1-1 0 0,0 1 1 0 0,1 0-1 0 0,-1-1 1 0 0,1 1-1 0 0,0-1 1 0 0,0 1-1 0 0,0-1 1 0 0,1 0-1 0 0,-1 1 1 0 0,1-1-1 0 0,-1 0 1 0 0,1 0-1 0 0,3 4 1 0 0,3 3 128 0 0,0-1 1 0 0,0-1 0 0 0,1 1-1 0 0,0-2 1 0 0,1 1 0 0 0,0-1-1 0 0,11 7 1 0 0,81 36 1236 0 0,-46-25-465 0 0,-7-2-129 0 0,-2-1 707 0 0,68 43 1 0 0,-102-56-1209 0 0,-1 0 0 0 0,0 1 1 0 0,0 0-1 0 0,-1 1 1 0 0,0 0-1 0 0,-1 1 0 0 0,0 0 1 0 0,0 1-1 0 0,11 21 0 0 0,-17-26-211 0 0,-1-1-1 0 0,0 1 0 0 0,0 0 0 0 0,-1 0 0 0 0,0 0 0 0 0,-1 0 0 0 0,1 0 0 0 0,-2 0 0 0 0,1 17 0 0 0,-2-13-28 0 0,-1 0-1 0 0,0 0 0 0 0,0-1 0 0 0,-1 1 0 0 0,-1 0 0 0 0,-5 12 1 0 0,-4 3-25 0 0,-1-1 0 0 0,-1-1 1 0 0,-1-1-1 0 0,-35 41 0 0 0,16-26-2 0 0,-1-3-1 0 0,-52 42 0 0 0,-89 54-3612 0 0,105-80-2054 0 0,38-28-1214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91 5063 0 0,'-42'3'513'0'0,"-19"3"964"0"0,20 1 10113 0 0,51-8-11267 0 0,-1-1-1 0 0,1 1 1 0 0,-1-1 0 0 0,0-1-1 0 0,13-5 1 0 0,-1 1-207 0 0,270-61-378 0 0,-270 64 42 0 0,42-4-3430 0 0,-50 7 542 0 0,4-1-2700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80 139 1839 0 0,'-29'13'61'0'0,"-22"14"17357"0"0,53-27-16402 0 0,29-7 520 0 0,59-22 0 0 0,-18 5-1108 0 0,91-32-792 0 0,-56 11-7835 0 0,-69 27 1607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13359 0 0,'0'0'8651'0'0,"-1"3"-8214"0"0,-2 8-210 0 0,-20 58 563 0 0,-41 85 0 0 0,-106 133-691 0 0,116-201-245 0 0,29-43-777 0 0,2 1 0 0 0,-21 56 0 0 0,40-86-514 0 0,1-3-3701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15951 0 0,'0'-36'1087'0'0,"-1"23"-476"0"0,1 1 0 0 0,1-1 1 0 0,3-20-1 0 0,-3 30-509 0 0,0 0 0 0 0,1 0 1 0 0,-1 0-1 0 0,1 0 0 0 0,0 0 0 0 0,0 0 0 0 0,0 1 0 0 0,0-1 0 0 0,0 1 0 0 0,1-1 0 0 0,-1 1 1 0 0,1 0-1 0 0,5-4 0 0 0,6-3 593 0 0,23-11 0 0 0,-22 12-559 0 0,-13 7-136 0 0,37-20 70 0 0,1 2-1 0 0,48-17 1 0 0,-76 32-50 0 0,1 0 0 0 0,-1 1 0 0 0,1 1 0 0 0,0 0 0 0 0,0 0 0 0 0,0 2 0 0 0,0-1 0 0 0,0 2 0 0 0,0 0 0 0 0,0 0 0 0 0,0 1 0 0 0,12 4 0 0 0,-12-2 16 0 0,0 1-1 0 0,-1 0 1 0 0,0 1-1 0 0,0 0 1 0 0,0 1-1 0 0,-1 0 0 0 0,0 1 1 0 0,-1 0-1 0 0,1 0 1 0 0,-2 2-1 0 0,1-1 0 0 0,-1 1 1 0 0,-1 0-1 0 0,1 1 1 0 0,-2 0-1 0 0,0 0 0 0 0,7 14 1 0 0,-12-21-30 0 0,0 1 0 0 0,0 0 1 0 0,0 0-1 0 0,0 0 0 0 0,-1 0 0 0 0,0 0 1 0 0,0 0-1 0 0,0 1 0 0 0,0-1 1 0 0,-1 0-1 0 0,0 0 0 0 0,0 0 0 0 0,-1 1 1 0 0,1-1-1 0 0,-1 0 0 0 0,0 0 1 0 0,0 0-1 0 0,-1 0 0 0 0,0 0 0 0 0,0 0 1 0 0,0 0-1 0 0,0 0 0 0 0,-1-1 1 0 0,0 1-1 0 0,0-1 0 0 0,0 0 0 0 0,0 0 1 0 0,-1 0-1 0 0,1 0 0 0 0,-7 4 0 0 0,-2 1 5 0 0,0 0-1 0 0,0-1 0 0 0,-1-1 0 0 0,-16 7 1 0 0,-59 19 55 0 0,24-9-45 0 0,34-12-19 0 0,-240 108-59 0 0,227-93-751 0 0,28-14-5845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17 1375 0 0,'3'-16'20751'0'0,"-10"27"-20211"0"0,-18 27-430 0 0,-34 41 1 0 0,40-57-116 0 0,-125 157-167 0 0,123-149 246 0 0,1 1 0 0 0,2 1-1 0 0,1 1 1 0 0,-15 41 0 0 0,28-64-34 0 0,1 0 1 0 0,0 0-1 0 0,1 0 0 0 0,0 1 1 0 0,1-1-1 0 0,0 1 0 0 0,0 15 0 0 0,2-21-35 0 0,-1-1 0 0 0,1 1-1 0 0,0-1 1 0 0,0 0 0 0 0,0 1-1 0 0,0-1 1 0 0,1 0 0 0 0,0 0 0 0 0,-1 0-1 0 0,2 0 1 0 0,-1 0 0 0 0,0 0-1 0 0,1-1 1 0 0,0 1 0 0 0,0-1-1 0 0,0 0 1 0 0,0 1 0 0 0,0-1-1 0 0,8 5 1 0 0,-2-3-83 0 0,0 0-1 0 0,1-1 1 0 0,0 0-1 0 0,0 0 1 0 0,0-1 0 0 0,0 0-1 0 0,0 0 1 0 0,1-2-1 0 0,-1 1 1 0 0,1-1-1 0 0,-1-1 1 0 0,1 0 0 0 0,0 0-1 0 0,-1-1 1 0 0,1 0-1 0 0,13-4 1 0 0,8-5-997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53 816 3679 0 0,'0'0'284'0'0,"-7"5"139"0"0,1 1 1634 0 0,0-1-1 0 0,1 1 1 0 0,-7 9-1 0 0,2 1-1218 0 0,4-5 555 0 0,6-11-1354 0 0,0 0 0 0 0,0 0 0 0 0,0 0 0 0 0,0 1 0 0 0,0-1 1 0 0,0 0-1 0 0,0 0 0 0 0,0 0 0 0 0,0 0 0 0 0,0 0 0 0 0,0 0 0 0 0,0 0 0 0 0,0 0 0 0 0,0 0 0 0 0,0 0 0 0 0,0 0 0 0 0,0 0 0 0 0,0 0 0 0 0,0 0 0 0 0,0 0 0 0 0,0 1 1 0 0,0-1-1 0 0,0 0 0 0 0,0 0 0 0 0,0 0 0 0 0,0 0 0 0 0,0 0 0 0 0,0 0 0 0 0,0 0 0 0 0,0 0 0 0 0,0 0 156 0 0,0 0-156 0 0,0 0 0 0 0,0 0 1 0 0,0 0-1 0 0,0 0 0 0 0,0 0 0 0 0,0 0 0 0 0,0 0 0 0 0,1 1 0 0 0,-1-1 0 0 0,0 0 0 0 0,0 0 0 0 0,0 0 0 0 0,0 0 0 0 0,0 0 0 0 0,0 0 0 0 0,0 0 0 0 0,0 0 1 0 0,0 0-1 0 0,0 0 0 0 0,0 0 0 0 0,0 0 0 0 0,0 0 0 0 0,0 0 0 0 0,1 0 0 0 0,13-12 3801 0 0,-6 6-4639 0 0,17-18 1071 0 0,-1 0 1 0 0,38-51-1 0 0,-22 26-242 0 0,269-344 113 0 0,-307 390-138 0 0,101-127 260 0 0,-77 100 63 0 0,0 1 0 0 0,38-29 0 0 0,-57 51-236 0 0,1 1-1 0 0,-1 1 1 0 0,1-1-1 0 0,1 1 1 0 0,-1 1-1 0 0,1 0 1 0 0,-1 0 0 0 0,11-3-1 0 0,-18 6-80 0 0,0 1-1 0 0,0 0 1 0 0,0 0 0 0 0,0 0-1 0 0,0-1 1 0 0,0 1-1 0 0,0 0 1 0 0,0 0 0 0 0,1 0-1 0 0,-1 1 1 0 0,0-1 0 0 0,0 0-1 0 0,0 0 1 0 0,0 1-1 0 0,0-1 1 0 0,-1 0 0 0 0,1 1-1 0 0,0-1 1 0 0,0 1-1 0 0,0-1 1 0 0,0 1 0 0 0,1 1-1 0 0,-1-1 0 0 0,0 0 0 0 0,0 1 0 0 0,0-1-1 0 0,-1 0 1 0 0,1 1 0 0 0,0-1 0 0 0,-1 1-1 0 0,0-1 1 0 0,1 1 0 0 0,-1-1 0 0 0,0 1-1 0 0,1 0 1 0 0,-1 2 0 0 0,-1 5 27 0 0,1 1 0 0 0,-2 0 1 0 0,-4 18-1 0 0,5-22-7 0 0,-9 31 45 0 0,-20 48 0 0 0,-5 14-81 0 0,24-61 6 0 0,3 1 0 0 0,-5 53 0 0 0,12-81 54 0 0,1 1 0 0 0,1 0 0 0 0,0 0 0 0 0,1 0 0 0 0,0-1 0 0 0,0 1 0 0 0,2-1 1 0 0,-1 1-1 0 0,8 14 0 0 0,-5-12-60 0 0,1-1 0 0 0,1-1 0 0 0,0 1 0 0 0,1-1 0 0 0,0-1 0 0 0,0 1 0 0 0,14 10 0 0 0,-21-20-262 0 0,-1 0 0 0 0,1 0 0 0 0,0-1 0 0 0,1 1 0 0 0,-1-1 0 0 0,0 1 0 0 0,0-1 0 0 0,1 0 0 0 0,-1 0 0 0 0,1 0 1 0 0,-1 0-1 0 0,4 1 0 0 0,2-1-1670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18455 0 0,'0'0'1675'0'0,"2"-2"-1304"0"0,5-4-8 0 0,1 0 0 0 0,0 1 0 0 0,0 0 1 0 0,1 0-1 0 0,9-4 0 0 0,16-8-117 0 0,-20 9-50 0 0,0 1 1 0 0,1 0 0 0 0,0 1-1 0 0,0 1 1 0 0,0 0-1 0 0,20-3 1 0 0,7 2 122 0 0,1 2 0 0 0,0 1 0 0 0,69 6 1 0 0,8-1-3160 0 0,-79-3-5388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0,'0'0'1383'0'0,"9"9"1298"0"0,38 39-1474 0 0,72 59 0 0 0,-16-18-899 0 0,26 42 194 0 0,-104-102-258 0 0,-2 1 0 0 0,37 60 0 0 0,-54-79-145 0 0,-1 0-1 0 0,1 0 0 0 0,-2 0 1 0 0,0 0-1 0 0,0 1 0 0 0,-1 0 1 0 0,0-1-1 0 0,-1 1 0 0 0,0 1 1 0 0,-1-1-1 0 0,-1 0 1 0 0,0 0-1 0 0,0 0 0 0 0,-1 0 1 0 0,-1 0-1 0 0,0 0 0 0 0,-1 0 1 0 0,0 0-1 0 0,0-1 0 0 0,-1 1 1 0 0,-10 17-1 0 0,0-5 17 0 0,-1 0 0 0 0,-1-1 0 0 0,-2-1 0 0 0,0 0 0 0 0,-1-1 0 0 0,-1-1 0 0 0,-1-1 0 0 0,-34 24 0 0 0,18-17-497 0 0,-52 27 0 0 0,-44 8-3658 0 0,108-51-2751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180 137 7831 0 0,'-2'1'603'0'0,"-60"6"2652"0"0,37 0-1396 0 0,-48 19 1 0 0,57-19-2077 0 0,15-7 395 0 0,18-5 1053 0 0,-5 1-826 0 0,591-114 5493 0 0,-572 113-5964 0 0,-7 2-334 0 0,0-1 0 0 0,0-1 0 0 0,0-1 0 0 0,36-14 0 0 0,-32 6-1518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11975 0 0,'0'0'267'0'0,"0"0"42"0"0,0 0 17 0 0,0 0-28 0 0,1 2-196 0 0,5 22 46 0 0,18 50 1903 0 0,-20-63-1737 0 0,1-1 0 0 0,0 0 0 0 0,1 0 0 0 0,0 0-1 0 0,8 9 1 0 0,-8-12-310 0 0,0 1-1 0 0,1-2 0 0 0,-1 1 1 0 0,2-1-1 0 0,11 9 0 0 0,-15-13-3 0 0,-1 0 0 0 0,1 0-1 0 0,0 0 1 0 0,0 0 0 0 0,0-1 0 0 0,0 0-1 0 0,0 0 1 0 0,1 0 0 0 0,-1 0 0 0 0,0-1-1 0 0,0 1 1 0 0,1-1 0 0 0,-1 0-1 0 0,7-1 1 0 0,-7 1 0 0 0,14-4 0 0 0,-16 3 0 0 0,1-1 0 0 0,-1 1 0 0 0,1 0 0 0 0,0-1 0 0 0,-1 1 0 0 0,0-1 0 0 0,1 0 0 0 0,-1 0 0 0 0,0 0 0 0 0,0 0 0 0 0,0 0 0 0 0,0 0 0 0 0,-1-1 0 0 0,1 1 0 0 0,2-6 0 0 0,1 0 0 0 0,-3 0 0 0 0,0-4 0 0 0,-1 10 0 0 0,3-9 0 0 0,-1 7-111 0 0,-1 0-1 0 0,1 0 0 0 0,0 0 1 0 0,0 1-1 0 0,0-1 1 0 0,0 1-1 0 0,1 0 0 0 0,-1 0 1 0 0,1 0-1 0 0,0 0 1 0 0,0 1-1 0 0,0-1 0 0 0,8-2 1 0 0,1-3 83 0 0,-12 7 502 0 0,1 1 189 0 0,-1 0-644 0 0,-1 0 0 0 0,0 0 0 0 0,1-1 0 0 0,-1 1 0 0 0,1 0 0 0 0,-1 0 0 0 0,0 0 0 0 0,1 0 0 0 0,-1 0 0 0 0,1 0 0 0 0,-1 0 0 0 0,0 0 0 0 0,1 0 0 0 0,-1 0 0 0 0,1 0 0 0 0,-1 0 0 0 0,1 0 0 0 0,-1 0 0 0 0,0 1 0 0 0,1-1 0 0 0,-1 0 0 0 0,1 0 0 0 0,2 6-16 0 0,0-1-1 0 0,0 0 1 0 0,-1 1-1 0 0,0-1 1 0 0,0 1-1 0 0,2 10 1 0 0,3 39-1 0 0,-6-40-3 0 0,1-1 0 0 0,0 0 0 0 0,7 22 0 0 0,-9-34 4 0 0,3 5 225 0 0,0 1 0 0 0,0-1 0 0 0,0 0 0 0 0,7 11 0 0 0,-8-16-165 0 0,-1-1 0 0 0,0 1 0 0 0,1 0 0 0 0,0 0 0 0 0,-1-1 0 0 0,1 1 0 0 0,0-1 0 0 0,0 0-1 0 0,0 1 1 0 0,0-1 0 0 0,0 0 0 0 0,0 0 0 0 0,0 0 0 0 0,1 0 0 0 0,-1-1 0 0 0,0 1 0 0 0,0-1 0 0 0,1 1-1 0 0,-1-1 1 0 0,5 1 0 0 0,7-2 200 0 0,1 0 0 0 0,0-1 0 0 0,0 0 0 0 0,-1-1-1 0 0,0-1 1 0 0,1 0 0 0 0,-1-1 0 0 0,-1-1 0 0 0,1 0 0 0 0,-1-1 0 0 0,0 0-1 0 0,0-1 1 0 0,13-11 0 0 0,-22 15-263 0 0,1-1 0 0 0,-1 0 0 0 0,0-1 0 0 0,0 1 0 0 0,0-1 0 0 0,-1 1 0 0 0,0-1 0 0 0,0 0 0 0 0,0-1 0 0 0,-1 1 0 0 0,0 0 0 0 0,0-1 0 0 0,-1 1 0 0 0,2-12 0 0 0,-1-10 0 0 0,0 1 0 0 0,-4-34 0 0 0,1 41 0 0 0,3-51 0 0 0,-1-8 0 0 0,-4 57-64 0 0,3 21-273 0 0,0 1-138 0 0,0 0-942 0 0,0 0-3824 0 0,0 0-1641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12463 0 0,'0'0'3715'0'0,"-1"2"-3162"0"0,-25 82 2098 0 0,-17 64-50 0 0,38-126-2435 0 0,1 0 1 0 0,1 1-1 0 0,1-1 1 0 0,1 39-1 0 0,2-51-131 0 0,0 1 0 0 0,1-1 0 0 0,0 1 0 0 0,6 14 0 0 0,-7-22-258 0 0,1 1 1 0 0,-1 0-1 0 0,1-1 1 0 0,0 1-1 0 0,0-1 1 0 0,0 0-1 0 0,0 1 1 0 0,1-1-1 0 0,-1 0 1 0 0,1 0-1 0 0,0-1 1 0 0,0 1-1 0 0,0-1 1 0 0,0 1-1 0 0,4 1 1 0 0,3-1-1497 0 0,1-4-9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6 8287 0 0,'8'-6'10428'0'0,"-5"12"-9305"0"0,-1-4-340 0 0,4 13-468 0 0,-1 1 0 0 0,0 0 1 0 0,-1-1-1 0 0,-1 2 0 0 0,0-1 0 0 0,-1 0 1 0 0,-1 28-1 0 0,-1-25-364 0 0,-2 0 0 0 0,0-1-1 0 0,-1 1 1 0 0,-1-1 0 0 0,-1 0 0 0 0,0 0-1 0 0,-1-1 1 0 0,-1 1 0 0 0,-1-1 0 0 0,0-1-1 0 0,-2 1 1 0 0,0-2 0 0 0,0 1 0 0 0,-16 16-1 0 0,-49 63-515 0 0,72-92-106 0 0,-5 5 1244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10 280 8287 0 0,'-1'-1'228'0'0,"0"0"0"0"0,0 0 0 0 0,0 0 0 0 0,0-1 0 0 0,1 1 0 0 0,-1 0 0 0 0,0 0 0 0 0,1-1-1 0 0,-1 1 1 0 0,1 0 0 0 0,0-1 0 0 0,-1 1 0 0 0,1-1 0 0 0,0 1 0 0 0,0 0 0 0 0,0-1 0 0 0,0 1-1 0 0,0-1 1 0 0,0 1 0 0 0,0-1 0 0 0,0 1 0 0 0,0 0 0 0 0,1-1 0 0 0,-1 1 0 0 0,1-1 0 0 0,-1 1-1 0 0,1 0 1 0 0,0 0 0 0 0,-1-1 0 0 0,1 1 0 0 0,0 0 0 0 0,1-2 0 0 0,3-1 61 0 0,-1 0-1 0 0,1 0 1 0 0,-1 0 0 0 0,1 1-1 0 0,1 0 1 0 0,4-3 0 0 0,-1 1-345 0 0,204-97 1490 0 0,-135 68-642 0 0,-50 21-338 0 0,1 2-1 0 0,0 1 1 0 0,1 1-1 0 0,0 2 1 0 0,0 1-1 0 0,37-3 1 0 0,-51 9-232 0 0,-1 0 1 0 0,0 0-1 0 0,1 2 1 0 0,-1 0-1 0 0,0 0 1 0 0,17 6-1 0 0,-22-5-143 0 0,0 1 1 0 0,0 0-1 0 0,0 1 0 0 0,-1 0 0 0 0,0 1 0 0 0,0-1 1 0 0,0 2-1 0 0,-1-1 0 0 0,13 14 0 0 0,-17-16-76 0 0,0 1 0 0 0,0 0 0 0 0,0 0 0 0 0,-1 0 0 0 0,0 1 0 0 0,0-1 0 0 0,0 1 0 0 0,-1-1 0 0 0,0 1 0 0 0,0 0 0 0 0,0 0 0 0 0,1 9 0 0 0,-2-7 1 0 0,-1 0-1 0 0,0 0 1 0 0,0 0-1 0 0,0 0 1 0 0,-1 1 0 0 0,-1-1-1 0 0,1 0 1 0 0,-6 13-1 0 0,3-9 0 0 0,-2 0-1 0 0,1 0 0 0 0,-2 0 1 0 0,1-1-1 0 0,-2 0 1 0 0,1-1-1 0 0,-1 1 0 0 0,-1-1 1 0 0,0-1-1 0 0,-1 0 1 0 0,-16 13-1 0 0,-6 0-84 0 0,-2-2-1 0 0,0-1 0 0 0,-53 20 1 0 0,32-18-184 0 0,-93 21-1 0 0,112-35-257 0 0,-41 4-1 0 0,59-9-168 0 0,-1-2 1 0 0,1 0-1 0 0,0-1 0 0 0,-22-4 0 0 0,20 0-4381 0 0,3-2-1468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16 19231 0 0,'10'-6'527'0'0,"-9"5"-370"0"0,1 0-1 0 0,0 0 1 0 0,0 0-1 0 0,-1 0 1 0 0,1 0 0 0 0,0 1-1 0 0,0-1 1 0 0,2 0-1 0 0,-3 0-146 0 0,0 1-1 0 0,0 0 1 0 0,0 0-1 0 0,0-1 1 0 0,0 1 0 0 0,0 0-1 0 0,0 0 1 0 0,0 0-1 0 0,0 0 1 0 0,1 0-1 0 0,-1 1 1 0 0,0-1-1 0 0,0 0 1 0 0,0 0 0 0 0,0 1-1 0 0,0-1 1 0 0,0 1-1 0 0,0-1 1 0 0,0 0-1 0 0,-1 1 1 0 0,1 0 0 0 0,2 1-1 0 0,-1-1 43 0 0,-1 0 44 0 0,6 22 96 0 0,-7-19-190 0 0,0 0 1 0 0,0 0-1 0 0,-1-1 0 0 0,1 1 0 0 0,-1-1 1 0 0,0 1-1 0 0,0-1 0 0 0,-1 1 1 0 0,1-1-1 0 0,-1 1 0 0 0,1-1 0 0 0,-1 0 1 0 0,0 0-1 0 0,0 0 0 0 0,-3 3 0 0 0,-5 5 22 0 0,0 0-1 0 0,-17 14 0 0 0,10-11-1 0 0,-30 28 67 0 0,18-17 125 0 0,1 0 0 0 0,1 2-1 0 0,-31 40 1 0 0,41-42-65 0 0,0 1-1 0 0,2 0 1 0 0,-13 31-1 0 0,22-42-127 0 0,0 1 0 0 0,1 0-1 0 0,1 0 1 0 0,0 0 0 0 0,1 1 0 0 0,1 0-1 0 0,0 19 1 0 0,2-31-51 0 0,0-1 0 0 0,0 1 0 0 0,1-1-1 0 0,-1 1 1 0 0,1-1 0 0 0,1 1 0 0 0,-1-1 0 0 0,1 1-1 0 0,-1-1 1 0 0,1 0 0 0 0,0 0 0 0 0,1 0 0 0 0,-1 0-1 0 0,1 0 1 0 0,0-1 0 0 0,-1 1 0 0 0,2-1 0 0 0,-1 1-1 0 0,0-1 1 0 0,1 0 0 0 0,-1-1 0 0 0,1 1-1 0 0,0 0 1 0 0,0-1 0 0 0,5 2 0 0 0,-4-2-729 0 0,0 0 0 0 0,0 0 0 0 0,0-1 1 0 0,0 0-1 0 0,0 0 0 0 0,1 0 0 0 0,-1-1 0 0 0,7 0 1 0 0,16-2-6108 0 0</inkml:trace>
  <inkml:trace contextRef="#ctx0" brushRef="#br0" timeOffset="1">888 131 7367 0 0,'1'2'13591'0'0,"2"4"-13449"0"0,1 0 0 0 0,-1 0 0 0 0,-1 0 0 0 0,1 0 0 0 0,-1 0 0 0 0,0 1 0 0 0,0-1 0 0 0,-1 1 0 0 0,0 0 0 0 0,1 8 0 0 0,-2-3-96 0 0,0 0 0 0 0,-1-1 0 0 0,-1 1 0 0 0,1 0 0 0 0,-6 14 0 0 0,-3 6-29 0 0,-1-2-1 0 0,-2 0 1 0 0,-22 37 0 0 0,-72 100-201 0 0,97-157 77 0 0,-1 2-1105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144 263 9215 0 0,'-37'-10'1208'0'0,"36"10"-1029"0"0,1 0 0 0 0,0 0 0 0 0,-1 0 0 0 0,1 0 0 0 0,0 0 0 0 0,-1 0 0 0 0,1 0 0 0 0,-1 0 0 0 0,1 0 1 0 0,0-1-1 0 0,-1 1 0 0 0,1 0 0 0 0,0 0 0 0 0,-1 0 0 0 0,1-1 0 0 0,0 1 0 0 0,0 0 0 0 0,-1 0 0 0 0,1-1 0 0 0,0 1 0 0 0,0 0 0 0 0,-1-1 0 0 0,1 1 0 0 0,0 0 0 0 0,0-1 0 0 0,0 1 0 0 0,0 0 0 0 0,-1-1 0 0 0,1 1 0 0 0,0 0 0 0 0,0-1 0 0 0,0 0-33 0 0,0 0 0 0 0,1 0 0 0 0,-1 0 0 0 0,0 0 0 0 0,0 0 0 0 0,1 1 0 0 0,-1-1 0 0 0,1 0 1 0 0,-1 0-1 0 0,1 0 0 0 0,-1 1 0 0 0,2-2 0 0 0,21-20 423 0 0,-22 21-183 0 0,34-27 132 0 0,2 2 0 0 0,0 2 0 0 0,2 1 1 0 0,0 2-1 0 0,1 2 0 0 0,1 2 0 0 0,71-21 0 0 0,-96 34-350 0 0,-1 1-1 0 0,1 0 1 0 0,0 1-1 0 0,1 1 1 0 0,-1 0-1 0 0,27 2 1 0 0,-36 0-104 0 0,0 1 0 0 0,0-1 0 0 0,0 1 1 0 0,0 0-1 0 0,0 0 0 0 0,0 1 0 0 0,0 0 0 0 0,-1 0 1 0 0,0 1-1 0 0,1 0 0 0 0,-1 0 0 0 0,-1 0 0 0 0,1 1 1 0 0,-1 0-1 0 0,1 0 0 0 0,7 11 0 0 0,-8-11-67 0 0,-2 1 1 0 0,1 0-1 0 0,-1 0 0 0 0,1 0 1 0 0,-2 0-1 0 0,1 0 0 0 0,-1 1 1 0 0,0-1-1 0 0,2 8 0 0 0,-4-10-16 0 0,1 1-1 0 0,-1-1 1 0 0,0 1-1 0 0,0-1 1 0 0,-1 0-1 0 0,1 1 0 0 0,-1-1 1 0 0,0 1-1 0 0,0-1 1 0 0,0 0-1 0 0,-1 0 0 0 0,1 0 1 0 0,-1 0-1 0 0,0 0 1 0 0,-3 4-1 0 0,-2 2-23 0 0,0-1 1 0 0,-1 1-1 0 0,-1-1 0 0 0,1-1 0 0 0,-1 0 1 0 0,-1 0-1 0 0,1-1 0 0 0,-1 0 0 0 0,-1 0 1 0 0,1-1-1 0 0,-1-1 0 0 0,0 1 0 0 0,0-2 1 0 0,-21 6-1 0 0,-11 0 27 0 0,0-1 0 0 0,-76 4 0 0 0,70-9-31 0 0,-61-5-2767 0 0,141 10 2737 0 0,0-2 1 0 0,62 7-1 0 0,-42-11-60 0 0,-27-2 45 0 0,-1 0-1 0 0,1 2 0 0 0,27 7 0 0 0,-46-9 123 0 0,0 1-1 0 0,0-1 0 0 0,-1 1 1 0 0,1 1-1 0 0,0-1 1 0 0,-1 1-1 0 0,1 0 0 0 0,-1 0 1 0 0,0 0-1 0 0,0 0 1 0 0,0 1-1 0 0,4 4 0 0 0,-4-3 73 0 0,0 1-1 0 0,-1 0 1 0 0,0-1-1 0 0,0 1 0 0 0,0 1 1 0 0,0-1-1 0 0,-1 0 0 0 0,0 0 1 0 0,1 9-1 0 0,0-1 37 0 0,-1 1-1 0 0,0 0 1 0 0,-1 27 0 0 0,-1-36-118 0 0,-1 1 1 0 0,0 0 0 0 0,0 0 0 0 0,0-1-1 0 0,-1 1 1 0 0,0 0 0 0 0,0-1 0 0 0,-1 0-1 0 0,0 1 1 0 0,-5 7 0 0 0,0-2 23 0 0,1-1-1 0 0,-2-1 1 0 0,-15 17 0 0 0,19-23-3 0 0,0 0 1 0 0,0-1-1 0 0,0 1 0 0 0,0-1 0 0 0,0 0 1 0 0,-1 0-1 0 0,0-1 0 0 0,0 1 1 0 0,1-1-1 0 0,-10 1 0 0 0,-17 3 123 0 0,-1-2 0 0 0,-60 1 0 0 0,-67-12-20 0 0,127 4-119 0 0,30 3-47 0 0,-81-8 151 0 0,73 6-368 0 0,1 0-1 0 0,-1-1 1 0 0,1 0 0 0 0,0 0-1 0 0,-18-9 1 0 0,17 4-1231 0 0,3-4-4006 0 0,5-2-1414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1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8287 0 0,'0'0'382'0'0,"2"0"-8"0"0,3 1-404 0 0,-1-1 0 0 0,1 0 0 0 0,0 1 1 0 0,8 2-1 0 0,-5 0 826 0 0,0 0 0 0 0,0 1 1 0 0,-1 0-1 0 0,8 5 0 0 0,8 7 2865 0 0,25 23 0 0 0,-35-29-3517 0 0,12 12 110 0 0,-2 2 0 0 0,0 0 0 0 0,-1 1-1 0 0,-2 1 1 0 0,0 1 0 0 0,-2 0 0 0 0,-1 2 0 0 0,-1 0 0 0 0,-2 1 0 0 0,-1 0 0 0 0,-1 1 0 0 0,-1 0 0 0 0,-2 1 0 0 0,-1 1 0 0 0,4 39 0 0 0,-7-19-149 0 0,-1-1-1 0 0,-3 1 0 0 0,-10 96 1 0 0,4-110-131 0 0,-2-1 1 0 0,-2 0-1 0 0,-1 0 1 0 0,-2-1-1 0 0,-32 66 0 0 0,43-99 16 0 0,-33 63-373 0 0,-49 71 0 0 0,69-120 253 0 0,-1 0-1 0 0,0 0 0 0 0,-2-2 1 0 0,0 0-1 0 0,-1-1 0 0 0,-37 24 1 0 0,-127 59-57 0 0,78-47-109 0 0,78-37-1317 0 0,4-3-5878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0 151 919 0 0,'0'0'17291'0'0,"3"0"-16748"0"0,15-1-34 0 0,1-2 0 0 0,-1 0 0 0 0,0-1 0 0 0,1-1 0 0 0,20-9 1 0 0,22-5 113 0 0,-36 12-415 0 0,69-18 662 0 0,104-14-1 0 0,-149 32-773 0 0,8-1-243 0 0,67 0-1 0 0,-114 8-415 0 0,28-1-349 0 0,-13-2-5870 0 0,-12 0-85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2759 0 0,'0'0'11328'0'0,"0"2"-11080"0"0,1 1-220 0 0,-1-1 0 0 0,0 0 0 0 0,0 0 0 0 0,0 0 0 0 0,-1 0 0 0 0,1 0 0 0 0,0 1 0 0 0,-1-1 0 0 0,0 0 0 0 0,1 0 0 0 0,-1 0 0 0 0,0 0 0 0 0,0 0 0 0 0,0 0 0 0 0,0-1 0 0 0,0 1 0 0 0,-1 0 0 0 0,1 0 0 0 0,0-1 0 0 0,-1 1 0 0 0,1-1 0 0 0,-1 1 0 0 0,0-1 0 0 0,0 0 0 0 0,1 0 0 0 0,-5 3 0 0 0,-23 20 1026 0 0,23-18-705 0 0,0-1-1 0 0,-12 8 1 0 0,12-9-161 0 0,1 0 0 0 0,0 1 1 0 0,0-1-1 0 0,0 1 0 0 0,-7 8 0 0 0,7-7-133 0 0,0 0 0 0 0,0-1-1 0 0,-7 6 1 0 0,-25 15-36 0 0,0-2 0 0 0,-2-1 0 0 0,-48 21 0 0 0,82-42-19 0 0,-16 7 0 0 0,1 1 0 0 0,-21 15 0 0 0,35-22 0 0 0,1 1 0 0 0,-1 1 0 0 0,1-1 0 0 0,1 1 0 0 0,-1 0 0 0 0,0 0 0 0 0,1 0 0 0 0,0 1 0 0 0,1 0 0 0 0,-1-1 0 0 0,-4 11 0 0 0,6-9 81 0 0,0-1-1 0 0,0 1 0 0 0,0-1 0 0 0,1 1 1 0 0,0 0-1 0 0,0 0 0 0 0,1-1 1 0 0,0 1-1 0 0,0 0 0 0 0,1 0 1 0 0,-1 0-1 0 0,2-1 0 0 0,-1 1 0 0 0,3 7 1 0 0,-3-10-3 0 0,1 1 0 0 0,0-1-1 0 0,0 1 1 0 0,1-1 0 0 0,-1 0 0 0 0,1 0 0 0 0,0 0 0 0 0,0 0 0 0 0,0-1 0 0 0,1 1-1 0 0,-1-1 1 0 0,1 0 0 0 0,0 0 0 0 0,-1 0 0 0 0,2 0 0 0 0,-1-1 0 0 0,0 0 0 0 0,0 0-1 0 0,1 0 1 0 0,8 3 0 0 0,15 1 125 0 0,0 0 0 0 0,1-2-1 0 0,0-1 1 0 0,0-2 0 0 0,40-2-1 0 0,145-25 1213 0 0,-100 17-1161 0 0,-49 5-179 0 0,-14 2-75 0 0,41-6 0 0 0,-84 6 7 0 0,1 1 0 0 0,-2-1 0 0 0,1 0 1 0 0,0-1-1 0 0,0 0 0 0 0,-1-1 0 0 0,1 1 0 0 0,11-9 0 0 0,12-9-46 0 0,0 0 0 0 0,45-44 0 0 0,-65 54-85 0 0,0-1 0 0 0,14-19 0 0 0,-22 26 82 0 0,-1 1-1 0 0,1-1 0 0 0,-1 1 1 0 0,1-1-1 0 0,-1 0 0 0 0,-1 0 0 0 0,1 0 1 0 0,-1 0-1 0 0,0 0 0 0 0,0 0 1 0 0,0-8-1 0 0,-1 11 11 0 0,0 1 1 0 0,-1-1-1 0 0,1 0 1 0 0,0 1-1 0 0,-1-1 1 0 0,0 0 0 0 0,1 1-1 0 0,-1-1 1 0 0,0 1-1 0 0,0-1 1 0 0,0 1-1 0 0,0 0 1 0 0,0-1-1 0 0,0 1 1 0 0,0 0-1 0 0,0 0 1 0 0,-3-2-1 0 0,1 0-56 0 0,-1 1-1 0 0,1-1 0 0 0,-1 1 1 0 0,0 0-1 0 0,-4-2 0 0 0,-1 2-31 0 0,1 0-1 0 0,0 0 0 0 0,-1 1 1 0 0,1 0-1 0 0,-1 1 1 0 0,-13 1-1 0 0,8-1-23 0 0,7-2-1 0 0,-3-5 8 0 0,9 7 129 0 0,0-1 0 0 0,0 1 0 0 0,0-1 0 0 0,0 0 0 0 0,0 0 0 0 0,0 1 1 0 0,0-1-1 0 0,0 0 0 0 0,0 0 0 0 0,0 0 0 0 0,1 0 0 0 0,-1 0 1 0 0,0 0-1 0 0,1 0 0 0 0,-1-1 0 0 0,0 0 0 0 0,-12-19 8 0 0,10 16 9 0 0,-1 0 0 0 0,1 1 0 0 0,-1 0 0 0 0,0-1 1 0 0,-1 1-1 0 0,1 1 0 0 0,-1-1 0 0 0,-7-4 0 0 0,2 1 77 0 0,0 0 1 0 0,-16-15 0 0 0,24 21-78 0 0,-8-16 120 0 0,-5-10-11 0 0,14 26-118 0 0,0-1 0 0 0,-1 1 1 0 0,1 0-1 0 0,0 0 1 0 0,-1-1-1 0 0,0 1 1 0 0,1 0-1 0 0,-1 0 1 0 0,0 1-1 0 0,1-1 1 0 0,-1 0-1 0 0,0 0 1 0 0,0 1-1 0 0,1-1 1 0 0,-1 1-1 0 0,0 0 1 0 0,0-1-1 0 0,0 1 1 0 0,0 0-1 0 0,-3 0 1 0 0,5 1-1 0 0,-103-3 0 0 0,78-2 15 0 0,-26 8 88 0 0,38-3-65 0 0,-1 1 0 0 0,0-2-1 0 0,0 0 1 0 0,0 0 0 0 0,-22-5-1 0 0,33 4-26 0 0,0 1 0 0 0,0 0 0 0 0,-1-1 0 0 0,1 1-1 0 0,0 1 1 0 0,0-1 0 0 0,0 0 0 0 0,0 1 0 0 0,-1-1 0 0 0,1 1-1 0 0,0 0 1 0 0,0 0 0 0 0,0 0 0 0 0,0 1 0 0 0,1-1 0 0 0,-1 1 0 0 0,0-1-1 0 0,-3 4 1 0 0,-14 7 25 0 0,15-10-6 0 0,-7 3-396 0 0,-1 0 0 0 0,1-1 0 0 0,-21 5 0 0 0,30-8 166 0 0,0-1 0 0 0,0 1 0 0 0,0-1 0 0 0,0 0 0 0 0,0 0 0 0 0,0 0 1 0 0,0-1-1 0 0,0 1 0 0 0,0-1 0 0 0,0 1 0 0 0,0-1 0 0 0,0 0 0 0 0,0 0 0 0 0,0 0 0 0 0,0-1 0 0 0,1 1 0 0 0,-1-1 0 0 0,0 1 0 0 0,1-1 0 0 0,-4-3 1 0 0,5 3 108 0 0,0 1 1 0 0,0-1-1 0 0,0 1 1 0 0,1-1-1 0 0,-1 1 1 0 0,1-1-1 0 0,-1 1 1 0 0,1-1-1 0 0,0 1 1 0 0,-1-1-1 0 0,1 0 1 0 0,0 1 0 0 0,0-1-1 0 0,0 0 1 0 0,0 1-1 0 0,1-1 1 0 0,-1 1-1 0 0,0-1 1 0 0,1-2-1 0 0,1-4-285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2759 0 0,'5'14'15376'0'0,"-4"-12"-15232"0"0,1-1 0 0 0,-1 0 0 0 0,0 1 0 0 0,0-1-1 0 0,1 0 1 0 0,-1 0 0 0 0,0 0 0 0 0,1 0 0 0 0,-1-1 0 0 0,1 1-1 0 0,0 0 1 0 0,2 1 0 0 0,21 4 730 0 0,-5-5-602 0 0,0-1 0 0 0,-1-1-1 0 0,1-1 1 0 0,-1-1 0 0 0,32-8-1 0 0,-19 5-218 0 0,13-4-173 0 0,38-6-449 0 0,-27 12-2890 0 0,-41 4 1708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16351 0 0,'0'0'1644'0'0,"1"1"-1504"0"0,6 18-124 0 0,-6-17-15 0 0,0 1 0 0 0,1-1 0 0 0,0 0 0 0 0,-1 0 0 0 0,1 0 0 0 0,3 4 1 0 0,6-2 34 0 0,-6-3-8 0 0,7 2 55 0 0,0-1-1 0 0,0 0 0 0 0,0 0 1 0 0,1-1-1 0 0,-1-1 1 0 0,24-1-1 0 0,74-18 338 0 0,-98 17-425 0 0,75-22-1996 0 0,-78 21 1256 0 0,14-4-5269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10135 0 0,'0'0'231'0'0,"0"0"29"0"0,0 0 19 0 0,1 2-41 0 0,1 12 377 0 0,0 0 1 0 0,-1 0-1 0 0,0 0 0 0 0,-1 0 0 0 0,0 0 0 0 0,-1 0 0 0 0,-4 19 0 0 0,-2 25 679 0 0,4-33-1410 0 0,1 0-2544 0 0,2-25 1637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9671 0 0,'0'0'748'0'0,"0"1"-250"0"0,-3 6 864 0 0,0 1 0 0 0,1-1 0 0 0,-2 10 0 0 0,-3 10 119 0 0,-20 93-1035 0 0,22-88-312 0 0,-2 1 1 0 0,-22 60-1 0 0,-46 62-2035 0 0,44-94 1072 0 0,30-59-131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144 392 12495 0 0,'0'0'1134'0'0,"-5"6"460"0"0,19-22-721 0 0,17-25 0 0 0,2-2 104 0 0,5-2-338 0 0,50-55 151 0 0,-74 86-752 0 0,1 0 1 0 0,1 2-1 0 0,0 0 1 0 0,31-18-1 0 0,-23 18 57 0 0,0 1 0 0 0,0 1-1 0 0,1 2 1 0 0,1 0 0 0 0,50-8-1 0 0,-54 13-23 0 0,0 1 0 0 0,0 1 0 0 0,0 1 0 0 0,0 1 0 0 0,0 1 0 0 0,0 1 0 0 0,32 9 0 0 0,-34-7-40 0 0,-15-5-9 0 0,-1 1 0 0 0,1 0-1 0 0,0 0 1 0 0,-1 1 0 0 0,1-1 0 0 0,-1 1 0 0 0,1 0-1 0 0,-1 1 1 0 0,0-1 0 0 0,5 4 0 0 0,-9-6-2 0 0,0 1 0 0 0,1 0 0 0 0,-1-1 0 0 0,0 1 0 0 0,1 0 0 0 0,-1 0 0 0 0,0-1 0 0 0,0 1 0 0 0,0 0 0 0 0,0 0 0 0 0,0-1 0 0 0,0 1 0 0 0,0 0 0 0 0,0 0 0 0 0,0-1 0 0 0,0 1 0 0 0,0 0 0 0 0,-1 1 0 0 0,-4 13 161 0 0,1-5-111 0 0,-2 0 1 0 0,1 0-1 0 0,-2 0 0 0 0,1-1 0 0 0,-1 0 0 0 0,0 0 1 0 0,-18 15-1 0 0,-65 49 61 0 0,-366 213-752 0 0,416-263 288 0 0,0-3 1 0 0,-1-1-1 0 0,-1-2 0 0 0,-73 19 0 0 0,109-34-8 0 0,-1-1 0 0 0,1 0-1 0 0,-11 0 1 0 0,23-16-2627 0 0,4-1-2811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48 10591 0 0,'25'-16'1046'0'0,"-12"8"771"0"0,-1 0 0 0 0,18-7 1 0 0,-28 14-717 0 0,-14 10-892 0 0,-10 6-64 0 0,-36 17-1 0 0,13-8-97 0 0,10-4 52 0 0,-11 5 134 0 0,-45 35 1 0 0,57-34-32 0 0,1 1 0 0 0,-38 42 0 0 0,58-54-164 0 0,0 0 0 0 0,1 1 0 0 0,0 1 1 0 0,2 0-1 0 0,0 0 0 0 0,1 1 0 0 0,-9 23 1 0 0,15-30-148 0 0,0 0 0 0 0,0 0 1 0 0,1 1-1 0 0,1-1 0 0 0,0 1 1 0 0,0-1-1 0 0,1 1 0 0 0,1 0 1 0 0,0-1-1 0 0,1 1 0 0 0,0-1 1 0 0,0 0-1 0 0,6 14 0 0 0,-1-7-743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1005 11519 0 0,'0'0'887'0'0,"-2"1"-583"0"0,-25 11 7344 0 0,25-4-7021 0 0,20-21-392 0 0,0-1 1 0 0,-1-1-1 0 0,23-26 1 0 0,-29 30-172 0 0,248-286-268 0 0,-30 32-513 0 0,-45 60 0 0 0,-88 97 770 0 0,-81 93 389 0 0,31-25 0 0 0,-45 39 99 0 0,0 26-82 0 0,0-17-417 0 0,-1 1 0 0 0,-1 14-1 0 0,-6 20 52 0 0,-22 70-1 0 0,18-72-42 0 0,-65 198 35 0 0,62-190-86 0 0,0-3 7 0 0,-11 77 0 0 0,24-115 7 0 0,-1 6-2 0 0,0 0 0 0 0,1 1-1 0 0,2 21 1 0 0,0-25-10 0 0,2-1 0 0 0,-1 0 0 0 0,1 0 0 0 0,1 0 0 0 0,-1 0 0 0 0,2-1 0 0 0,5 11 0 0 0,-1-3-229 0 0,-9-16-499 0 0,-7 7-4634 0 0,-2-5 4130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22 207 7831 0 0,'-22'2'10022'0'0,"25"-2"-9214"0"0,120-28-495 0 0,63-20 33 0 0,-94 23 45 0 0,202-67-2084 0 0,-249 76 578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0,'0'0'1459'0'0,"1"2"-1038"0"0,3 7-344 0 0,1 0-1 0 0,1-1 1 0 0,0 1-1 0 0,0-1 0 0 0,0 0 1 0 0,1-1-1 0 0,0 1 1 0 0,1-1-1 0 0,9 7 1 0 0,14 9 301 0 0,37 20 0 0 0,-38-25-315 0 0,131 90 1051 0 0,-122-77-431 0 0,67 66 0 0 0,-96-85-517 0 0,0-1 0 0 0,-1 1 0 0 0,0 1 0 0 0,0 0 0 0 0,-2 0 0 0 0,0 1 0 0 0,0-1 0 0 0,-1 2 0 0 0,5 19 0 0 0,-8-24-106 0 0,-1 0 0 0 0,0 1 0 0 0,-1 0 0 0 0,0-1 0 0 0,-1 1 0 0 0,0 0 0 0 0,0 0 0 0 0,-1-1 0 0 0,-1 1 0 0 0,0-1 0 0 0,0 1 0 0 0,-1-1 0 0 0,0 0 0 0 0,-6 12 0 0 0,-3 1-27 0 0,-1-1 0 0 0,-1 0 0 0 0,-1-1 0 0 0,-1-1 0 0 0,-1 0 0 0 0,0-1 0 0 0,-2-1-1 0 0,-26 21 1 0 0,-9 1-1463 0 0,-115 66-1 0 0,148-95 284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14943 0 0,'0'0'687'0'0,"1"-1"-16"0"0,0-1-624 0 0,0 0 1 0 0,1 0-1 0 0,-1 0 1 0 0,1 0 0 0 0,-1 0-1 0 0,1 1 1 0 0,0-1-1 0 0,0 1 1 0 0,0-1 0 0 0,-1 1-1 0 0,1 0 1 0 0,0 0-1 0 0,1 0 1 0 0,-1 0 0 0 0,0 0-1 0 0,0 0 1 0 0,0 0-1 0 0,1 1 1 0 0,-1-1 0 0 0,0 1-1 0 0,4-1 1 0 0,2 0 237 0 0,258-44 1727 0 0,-81 17-1530 0 0,-63 4-301 0 0,113-19-503 0 0,-228 42-220 0 0,7-1 598 0 0,-5 3-6358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 3679 0 0,'1'0'284'0'0,"7"-3"130"0"0,-8 3 45 0 0,1 0-1 0 0,0-1 1 0 0,0 1 0 0 0,0 0 0 0 0,0 0-1 0 0,0 0 1 0 0,0 0 0 0 0,0 0 0 0 0,0 0 0 0 0,0 0-1 0 0,0 0 1 0 0,0 0 0 0 0,0 0 0 0 0,0 0-1 0 0,0 1 1 0 0,0-1 0 0 0,0 0 0 0 0,0 1 0 0 0,-1-1-1 0 0,1 1 1 0 0,1 0 0 0 0,-1 0-191 0 0,1 1 0 0 0,-1-1 0 0 0,1 1 0 0 0,-1-1 0 0 0,0 1 0 0 0,0-1 0 0 0,0 1 0 0 0,0 0 0 0 0,2 3 0 0 0,-1 2-134 0 0,0 1 0 0 0,0-1 0 0 0,0 0 1 0 0,0 12-1 0 0,1 26 301 0 0,-1 0 0 0 0,-7 52 1 0 0,-17 91 969 0 0,16-143-1322 0 0,2-9-545 0 0,-2 0 0 0 0,-2 0 0 0 0,-1-1-1 0 0,-2 0 1 0 0,-23 51 0 0 0,30-79-6021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10591 0 0,'20'-15'945'0'0,"40"-24"1"0"0,-54 35-384 0 0,0 1 0 0 0,0 0 0 0 0,1 0 0 0 0,-1 1 0 0 0,1 0 0 0 0,0 0 1 0 0,0 1-1 0 0,-1-1 0 0 0,1 2 0 0 0,0-1 0 0 0,12 1 0 0 0,-16 0-498 0 0,0 1 0 0 0,-1 0 0 0 0,1 0 0 0 0,-1 0 0 0 0,1 0 0 0 0,-1 0-1 0 0,1 0 1 0 0,-1 1 0 0 0,0-1 0 0 0,0 1 0 0 0,1 0 0 0 0,-1 0 0 0 0,0-1 0 0 0,-1 1 0 0 0,1 1-1 0 0,0-1 1 0 0,-1 0 0 0 0,1 0 0 0 0,-1 1 0 0 0,1-1 0 0 0,-1 0 0 0 0,0 1 0 0 0,0-1 0 0 0,0 1-1 0 0,0 4 1 0 0,2 6-7 0 0,0 0 0 0 0,-1 0 0 0 0,1 26 1 0 0,-3-5 50 0 0,-2 1 0 0 0,-1-1 0 0 0,-2 0 0 0 0,-1 0 1 0 0,-15 47-1 0 0,11-47 7 0 0,-1-1 0 0 0,-18 36 0 0 0,23-58-290 0 0,0 1 1 0 0,-1-1-1 0 0,0 0 0 0 0,0 0 1 0 0,-1-1-1 0 0,-1 0 0 0 0,0 0 1 0 0,-20 16-1 0 0,21-21-1181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2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60 380 2759 0 0,'-1'-1'207'0'0,"-4"-1"245"0"0,0 1 0 0 0,-1-1 0 0 0,1 1 0 0 0,0 0 0 0 0,-6 0 0 0 0,-4-2 3961 0 0,15 3-4292 0 0,-1 0 1 0 0,1 0-1 0 0,0 0 0 0 0,0 0 0 0 0,-1 0 0 0 0,1 0 0 0 0,0 0 0 0 0,0 0 0 0 0,-1 0 0 0 0,1 0 0 0 0,0-1 1 0 0,0 1-1 0 0,0 0 0 0 0,-1 0 0 0 0,1 0 0 0 0,0 0 0 0 0,0 0 0 0 0,0-1 0 0 0,-1 1 0 0 0,1 0 0 0 0,0 0 1 0 0,0 0-1 0 0,0 0 0 0 0,0-1 0 0 0,0 1 0 0 0,-1 0 0 0 0,1 0 0 0 0,0-1 0 0 0,0 1 0 0 0,0 0 1 0 0,0 0-1 0 0,0-1 0 0 0,0 1 0 0 0,0 0 0 0 0,0 0 0 0 0,0-1 0 0 0,6-9 1052 0 0,18-11-1625 0 0,-21 18 920 0 0,61-48 519 0 0,158-116 1115 0 0,-197 150-1841 0 0,2 2 1 0 0,0 1 0 0 0,1 1 0 0 0,0 1 0 0 0,1 2 0 0 0,59-14 0 0 0,-79 23-105 0 0,1-1 0 0 0,0 1-1 0 0,0 1 1 0 0,0 0 0 0 0,0 0 0 0 0,0 1-1 0 0,16 3 1 0 0,-21-2-106 0 0,0-1 0 0 0,-1 1 0 0 0,1 0 0 0 0,0 0 1 0 0,-1 0-1 0 0,0 1 0 0 0,1-1 0 0 0,-1 1 0 0 0,0 0 0 0 0,0 1 0 0 0,-1-1 0 0 0,1 0 0 0 0,-1 1 0 0 0,1 0 1 0 0,-1 0-1 0 0,4 8 0 0 0,-3-4-26 0 0,0 1-1 0 0,-1 0 1 0 0,0-1 0 0 0,0 1 0 0 0,-1 1 0 0 0,0-1-1 0 0,-1 0 1 0 0,0 0 0 0 0,-1 1 0 0 0,0-1 0 0 0,-1 12 0 0 0,-1 0 6 0 0,-1-1 0 0 0,-1 1 0 0 0,-12 38 0 0 0,12-48-5 0 0,-1 0-1 0 0,0-1 0 0 0,0 0 0 0 0,-1 0 0 0 0,0 0 0 0 0,0-1 0 0 0,-2 0 0 0 0,1 0 0 0 0,-1-1 0 0 0,0 0 0 0 0,0 0 0 0 0,-1-1 0 0 0,0 0 0 0 0,-1 0 0 0 0,1-1 0 0 0,-1-1 0 0 0,-20 9 0 0 0,-47 16 7 0 0,-1-3 0 0 0,-95 20 0 0 0,163-45-86 0 0,0 0-193 0 0,1 0 1 0 0,-1 0-1 0 0,1-1 1 0 0,-1 0-1 0 0,1-1 1 0 0,-17-1-1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13823 0 0,'0'0'630'0'0,"0"0"-13"0"0,0 0-252 0 0,0 0 391 0 0,0 0 216 0 0,0 2 42 0 0,1 12-414 0 0,-1 0 1 0 0,-1-1 0 0 0,0 1-1 0 0,-6 25 1 0 0,4-27-559 0 0,1 1-1 0 0,0 0 1 0 0,1 0-1 0 0,0 0 1 0 0,1 0 0 0 0,2 17-1 0 0,7 39-41 0 0,-8-66 12 0 0,-1 0-1 0 0,1 0 0 0 0,0 0 1 0 0,0 0-1 0 0,0-1 1 0 0,1 1-1 0 0,-1 0 0 0 0,1-1 1 0 0,-1 1-1 0 0,4 3 1 0 0,21 21-1567 0 0,-14-20-5592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3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13 5063 0 0,'2'0'390'0'0,"26"-12"11676"0"0,-34 24-10652 0 0,-3 6-1005 0 0,-2-1 0 0 0,0-1 0 0 0,0 0 0 0 0,-17 16 0 0 0,-11 17-112 0 0,7-7-242 0 0,2 2 0 0 0,-27 52-1 0 0,50-82-32 0 0,-5 10-36 0 0,0 0-1 0 0,-11 38 1 0 0,21-56 47 0 0,0 0 0 0 0,1 0 0 0 0,0 1 1 0 0,0-1-1 0 0,0 0 0 0 0,1 0 0 0 0,0 0 1 0 0,0 1-1 0 0,0-1 0 0 0,1 0 1 0 0,0 0-1 0 0,0 0 0 0 0,1 0 0 0 0,-1 0 1 0 0,2 0-1 0 0,3 9 0 0 0,-4-11-11 0 0,1 0 0 0 0,0 0 0 0 0,0-1 1 0 0,0 1-1 0 0,0-1 0 0 0,1 0 0 0 0,-1 1 0 0 0,1-1 0 0 0,0-1 0 0 0,0 1 0 0 0,8 3 0 0 0,-5-3 47 0 0,0 0 0 0 0,0-1 0 0 0,0 0 0 0 0,0 0 0 0 0,0-1 0 0 0,1 0 0 0 0,8 0-1 0 0,-4-1-576 0 0,1 0 0 0 0,-1-1-1 0 0,0-1 1 0 0,0 0-1 0 0,1 0 1 0 0,-1-2-1 0 0,-1 1 1 0 0,23-11-1 0 0,-10 2-6227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3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7 10591 0 0,'0'0'964'0'0,"2"0"-794"0"0,35-6 4571 0 0,-36 6-4616 0 0,0 0 1 0 0,0 0-1 0 0,1 0 0 0 0,-1 0 1 0 0,0 0-1 0 0,0 0 0 0 0,1 0 1 0 0,-1 0-1 0 0,0 0 0 0 0,0 1 1 0 0,0-1-1 0 0,0 1 0 0 0,1-1 1 0 0,-1 1-1 0 0,0-1 1 0 0,0 1-1 0 0,0-1 0 0 0,0 1 1 0 0,2 1-1 0 0,-2 0-10 0 0,0 0 1 0 0,0-1 0 0 0,0 1-1 0 0,0 0 1 0 0,-1-1-1 0 0,1 1 1 0 0,0 0 0 0 0,-1 0-1 0 0,1 0 1 0 0,-1-1-1 0 0,0 1 1 0 0,0 0 0 0 0,0 3-1 0 0,1 4 232 0 0,-2 0-1 0 0,1 1 1 0 0,-2-1 0 0 0,1 0-1 0 0,-6 17 1 0 0,-18 44 423 0 0,18-53-681 0 0,-22 49-399 0 0,-69 112 1 0 0,96-175-243 0 0,-2 3 1041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3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143 154 13703 0 0,'0'0'1246'0'0,"-2"1"-1028"0"0,-5 1 2565 0 0,9-2-2740 0 0,0 0 0 0 0,0 0 0 0 0,1-1 1 0 0,-1 1-1 0 0,0-1 0 0 0,0 0 0 0 0,0 0 0 0 0,4-1 0 0 0,-1-1 26 0 0,122-59 821 0 0,-97 46-536 0 0,0 1-1 0 0,0 1 0 0 0,1 1 0 0 0,43-11 0 0 0,-65 22-262 0 0,0 1 1 0 0,1 1-1 0 0,-1-1 0 0 0,0 1 1 0 0,0 1-1 0 0,0 0 0 0 0,1 0 0 0 0,-1 1 1 0 0,0 0-1 0 0,11 4 0 0 0,10 6-24 0 0,46 24 0 0 0,-50-23-45 0 0,-17-7-22 0 0,-6 2 11 0 0,-3-6-2 0 0,0-1-1 0 0,0 0 1 0 0,-1 0 0 0 0,1 0-1 0 0,-1 0 1 0 0,1 0 0 0 0,-1 0 0 0 0,1 0-1 0 0,-1 0 1 0 0,0 0 0 0 0,1 0-1 0 0,-1 0 1 0 0,0 0 0 0 0,0 0 0 0 0,1 0-1 0 0,-1 0 1 0 0,-2 1 0 0 0,-20 12 131 0 0,16-10-107 0 0,-51 27 121 0 0,-89 33 0 0 0,-15 7-320 0 0,-21 31-432 0 0,181-101 439 0 0,20-16-663 0 0,-3 6 860 0 0,-1 1 0 0 0,1 0 0 0 0,1 0 0 0 0,0 2 0 0 0,0 0-1 0 0,0 1 1 0 0,1 0 0 0 0,-1 2 0 0 0,1 0 0 0 0,0 0 0 0 0,0 2 0 0 0,0 0 0 0 0,0 1 0 0 0,0 1-1 0 0,0 0 1 0 0,22 5 0 0 0,4 1 254 0 0,1-2 0 0 0,43-1 0 0 0,-85-4-99 0 0,4 3 226 0 0,-5-3-392 0 0,0 1-1 0 0,0-1 1 0 0,0 0-1 0 0,0 1 1 0 0,0-1-1 0 0,0 1 0 0 0,0-1 1 0 0,0 1-1 0 0,-1-1 1 0 0,1 1-1 0 0,0 0 1 0 0,0-1-1 0 0,-1 1 1 0 0,1 0-1 0 0,0 0 0 0 0,-1-1 1 0 0,1 1-1 0 0,-1 0 1 0 0,1 0-1 0 0,-1 0 1 0 0,1 0-1 0 0,-1 0 1 0 0,0 0-1 0 0,0 0 0 0 0,1 0 1 0 0,-1 0-1 0 0,0 0 1 0 0,0 0-1 0 0,0 0 1 0 0,0 1-1 0 0,0 1-20 0 0,0 1 0 0 0,0 0 0 0 0,-1-1-1 0 0,0 1 1 0 0,1-1 0 0 0,-1 1 0 0 0,0-1 0 0 0,-1 0 0 0 0,1 1-1 0 0,-1-1 1 0 0,1 0 0 0 0,-1 0 0 0 0,0 0 0 0 0,0 0-1 0 0,-1 0 1 0 0,-2 3 0 0 0,-6 6 33 0 0,0-2-1 0 0,-18 14 1 0 0,23-19-19 0 0,-35 23-13 0 0,-85 44 0 0 0,100-58-8 0 0,-92 42 65 0 0,96-47-48 0 0,0-2 0 0 0,-1 0 0 0 0,-35 4 0 0 0,54-10-13 0 0,-1-1 0 0 0,0 1 0 0 0,0-1-1 0 0,1-1 1 0 0,-1 1 0 0 0,0-1 0 0 0,1 1 0 0 0,-1-2 0 0 0,-5 0-1 0 0,-2-4 7 0 0,0 1 0 0 0,-13-9-1 0 0,-20-10-38 0 0,54 18-451 0 0,3 0-1343 0 0,5-1-6151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3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 1839 0 0,'-7'-4'160'0'0,"3"2"654"0"0,-1 1-1 0 0,1 0 0 0 0,-1 0 0 0 0,1 0 0 0 0,-1 0 0 0 0,0 1 0 0 0,1-1 1 0 0,-1 1-1 0 0,1 0 0 0 0,-1 1 0 0 0,0-1 0 0 0,1 1 0 0 0,-1 0 0 0 0,-5 2 1 0 0,8-3 32 0 0,-6 7 1818 0 0,8-6-2603 0 0,0-1 0 0 0,0 1-1 0 0,0-1 1 0 0,0 1 0 0 0,0-1 0 0 0,0 1-1 0 0,0-1 1 0 0,0 1 0 0 0,0-1-1 0 0,0 1 1 0 0,0-1 0 0 0,0 1 0 0 0,1-1-1 0 0,-1 1 1 0 0,0-1 0 0 0,0 1 0 0 0,0-1-1 0 0,1 1 1 0 0,-1-1 0 0 0,0 1-1 0 0,1-1 1 0 0,-1 0 0 0 0,0 1 0 0 0,1 0-1 0 0,15 11 430 0 0,21 5-205 0 0,-36-16-222 0 0,38 15 380 0 0,0 2 0 0 0,53 35-1 0 0,-60-31-187 0 0,0 1 0 0 0,-1 2 0 0 0,-2 1 0 0 0,0 1 0 0 0,-2 2 0 0 0,-1 1 0 0 0,-2 0 0 0 0,27 44 0 0 0,-36-49-85 0 0,0 0 1 0 0,-2 0-1 0 0,16 48 1 0 0,-26-66-81 0 0,-1 1 0 0 0,0 0 0 0 0,-1 0 0 0 0,0 1 1 0 0,0-1-1 0 0,-1 0 0 0 0,1 0 0 0 0,-2 0 0 0 0,1 0 1 0 0,-1 1-1 0 0,-1-1 0 0 0,0 0 0 0 0,0 0 0 0 0,0-1 1 0 0,-1 1-1 0 0,0 0 0 0 0,-7 12 0 0 0,-6 4-14 0 0,0 0 0 0 0,-2-2 0 0 0,-35 36-1 0 0,-70 51 357 0 0,-26 28-143 0 0,146-134-333 0 0,0 0-1 0 0,0 0 1 0 0,1 1 0 0 0,0-1-1 0 0,-1 1 1 0 0,1 0 0 0 0,1 0-1 0 0,-1 0 1 0 0,0 0-1 0 0,0 4 1 0 0,2-7-13 0 0,0-1 0 0 0,0 0 0 0 0,0 1 0 0 0,0-1 0 0 0,0 1 0 0 0,0-1 0 0 0,0 1 0 0 0,0-1 0 0 0,0 0 0 0 0,0 1 0 0 0,0-1 0 0 0,1 1 0 0 0,-1-1 0 0 0,0 1 0 0 0,0-1 0 0 0,0 0 0 0 0,1 1 1 0 0,-1-1-1 0 0,1 1 0 0 0,0 0-248 0 0,4 7-1099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4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6 275 919 0 0,'-1'-2'114'0'0,"1"1"70"0"0,-1 0 0 0 0,0-1 0 0 0,1 1 0 0 0,-1 0 0 0 0,1 0 0 0 0,0-1 0 0 0,-1 1 0 0 0,1-1 0 0 0,0 1-1 0 0,0 0 1 0 0,0-1 0 0 0,0 1 0 0 0,0-1 0 0 0,0 1 0 0 0,0 0 0 0 0,0-1 0 0 0,1 1 0 0 0,-1 0 0 0 0,1-3 0 0 0,14-31 2792 0 0,-7 18-2881 0 0,-7 14-358 0 0,5-14 1628 0 0,-2 1 5357 0 0,-3 15-6655 0 0,6-4-43 0 0,-5 4 789 0 0,1 1-629 0 0,1-1-115 0 0,32 2 346 0 0,-27-1-261 0 0,0 0 0 0 0,1 0 1 0 0,-1-1-1 0 0,0 0 0 0 0,0-1 0 0 0,0 0 0 0 0,16-5 0 0 0,29-8 533 0 0,-40 11-664 0 0,1 1 20 0 0,0 0-30 0 0,-6 2-12 0 0,-2 3 59 0 0,6 2 10 0 0,3 1 20 0 0,5 2-8 0 0,-17-4-63 0 0,35 7-12 0 0,-33-9 43 0 0,0-1 0 0 0,0 0 0 0 0,0 0 0 0 0,0 0-1 0 0,0-1 1 0 0,-1 0 0 0 0,1 0 0 0 0,0-1 0 0 0,6-2 0 0 0,0 1 89 0 0,5-3 125 0 0,10-8-62 0 0,14-2-64 0 0,-21 7-127 0 0,-10 6-13 0 0,2 1 3 0 0,2 0-1 0 0,1 1 15 0 0,-1 1 57 0 0,7 2 45 0 0,0 4-77 0 0,-11-4-11 0 0,0 0-1 0 0,1 0 1 0 0,-1-1 0 0 0,1 0-1 0 0,0-1 1 0 0,-1-1-1 0 0,1 1 1 0 0,19-5 0 0 0,2-4 232 0 0,0-2 0 0 0,58-28 0 0 0,-54 22-282 0 0,-23 12 21 0 0,0 1 0 0 0,0 3 0 0 0,7 1 0 0 0,-15 2 0 0 0,0 0 0 0 0,0-1 0 0 0,-3-1 0 0 0,0 0 0 0 0,-1 1 0 0 0,1-1 0 0 0,0 1 0 0 0,0-1 0 0 0,0 1 0 0 0,-1 0 0 0 0,1 0 0 0 0,0 0 0 0 0,2 2 0 0 0,6 3 4 0 0,24 12 67 0 0,28 9 238 0 0,-51-23-245 0 0,0 0 0 0 0,0 0 0 0 0,0-1 0 0 0,23 3 0 0 0,-20-5-64 0 0,0-2 0 0 0,1-1 0 0 0,0-2 11 0 0,1-1 18 0 0,-11 3 8 0 0,1-2-370 0 0,3-2-1260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7:3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9 314 2759 0 0,'0'0'3494'0'0,"-1"2"-2934"0"0,-5 4-103 0 0,5-5 779 0 0,0 0-1154 0 0,1 0-1 0 0,0-1 1 0 0,0 1-1 0 0,0 0 1 0 0,0-1-1 0 0,0 1 1 0 0,0 0-1 0 0,0-1 1 0 0,1 1-1 0 0,-1-1 1 0 0,0 1-1 0 0,0 0 1 0 0,0-1-1 0 0,1 2 1 0 0,17 11 1338 0 0,-16-12-938 0 0,0-1-260 0 0,36-2 315 0 0,-33 2-482 0 0,6 0-45 0 0,2 1-10 0 0,-1 3 0 0 0,20 18 536 0 0,-30-20-418 0 0,12-1-29 0 0,-11-1-72 0 0,1-1 0 0 0,-1 0-1 0 0,1 1 1 0 0,-1-1 0 0 0,1 0 0 0 0,-1-1 0 0 0,1 1 0 0 0,-1 0-1 0 0,0-1 1 0 0,0 0 0 0 0,0 0 0 0 0,0 0 0 0 0,0 0 0 0 0,4-5-1 0 0,4-3 104 0 0,-1-1 0 0 0,10-15 0 0 0,-13 18-16 0 0,7-13 14 0 0,-9 15-72 0 0,-1-1 0 0 0,1 1-1 0 0,9-10 1 0 0,-8 10-46 0 0,16-13 0 0 0,-18 15 2 0 0,-2 3-3 0 0,-1 0 0 0 0,1-1 0 0 0,0 1 0 0 0,0 0 0 0 0,0 0 0 0 0,0 0 0 0 0,0 1 0 0 0,0-1 0 0 0,0 0 0 0 0,0 1 0 0 0,0-1 0 0 0,0 1 0 0 0,2 0 0 0 0,33-4-75 0 0,-35 4 2 0 0,0 0 15 0 0,1 0 51 0 0,22 5-85 0 0,-2-1 162 0 0,-20-4-57 0 0,-1 0 57 0 0,13-4 233 0 0,-13 3-160 0 0,1 0-91 0 0,19-2 489 0 0,-19 3-504 0 0,7 0-2 0 0,-3 2 15 0 0,7 3-39 0 0,1 1-10 0 0,-1 4 0 0 0,0 0 0 0 0,-4-1-10 0 0,18 11-137 0 0,-25-19 80 0 0,-1 1-11 0 0,9 2 6 0 0,-8-2 41 0 0,-2-2 27 0 0,0 1 0 0 0,0-1 0 0 0,0 1 1 0 0,0-1-1 0 0,0 0 0 0 0,0 1 0 0 0,0-1 0 0 0,0 0 0 0 0,0 0 1 0 0,0 0-1 0 0,0 0 0 0 0,0 0 0 0 0,1 0 0 0 0,3 0-43 0 0,7 0 33 0 0,2 0 14 0 0,2 2 0 0 0,0 0 0 0 0,-1 1 89 0 0,1 0 0 0 0,0-1 0 0 0,0-1 1 0 0,30-1-1 0 0,-32-1-43 0 0,9-1 35 0 0,-1 0-1 0 0,42-11 1 0 0,-29 0-59 0 0,-31 11 26 0 0,4-2-24 0 0,-4 3 24 0 0,5-2-25 0 0,-5 2 20 0 0,4-1-18 0 0,-4 1 47 0 0,6 0 7 0 0,-1 0-11 0 0,-5 2-10 0 0,7 1-35 0 0,1 4 20 0 0,0 0-33 0 0,-3-2 1 0 0,-1-1 72 0 0,-8-3-72 0 0,0 0-1 0 0,0 0 0 0 0,0 0 0 0 0,1 0 1 0 0,-1 1-1 0 0,0-1 0 0 0,0 0 0 0 0,0 0 1 0 0,0 0-1 0 0,1 0 0 0 0,-1 0 0 0 0,0 0 1 0 0,0 0-1 0 0,0 0 0 0 0,0 1 0 0 0,0-1 1 0 0,1 0-1 0 0,-1 0 0 0 0,0 0 0 0 0,0 0 1 0 0,0 0-1 0 0,0 1 0 0 0,0-1 0 0 0,0 0 1 0 0,0 0-1 0 0,0 0 0 0 0,0 1 0 0 0,0-1 1 0 0,0 0-1 0 0,0 0 0 0 0,0 0 0 0 0,0 1 1 0 0,17 40 292 0 0,-15-36-303 0 0,-1-2 0 0 0,0-1 0 0 0,1 0 0 0 0,-1 1 0 0 0,1-1 0 0 0,-1 0 0 0 0,1 0 0 0 0,0 0 0 0 0,0 0 0 0 0,0 0 0 0 0,0 0 0 0 0,0-1 0 0 0,3 2 0 0 0,8 6 0 0 0,1 0 0 0 0,0-2 0 0 0,0-1 0 0 0,1-1 0 0 0,0 0 0 0 0,1-3 0 0 0,14-3 37 0 0,-19-3 40 0 0,-7 2-31 0 0,9-1 90 0 0,35-9 367 0 0,-17 8-704 0 0,-21 4 265 0 0,15-3 85 0 0,-10 0-136 0 0,-2-1-13 0 0,12-8-25 0 0,0 2-172 0 0,-11 6 109 0 0,-2 1 9 0 0,-7 2 23 0 0,4-2 33 0 0,-4 3-25 0 0,12-1 35 0 0,-14-2 15 0 0,28-2-3 0 0,-9 3 0 0 0,-2-1 13 0 0,-20 2-12 0 0,5 0 14 0 0,17-2 25 0 0,16 4 25 0 0,-25-1-64 0 0,-3 0 11 0 0,-5 1 32 0 0,7 2-33 0 0,2 1-10 0 0,-4 0 12 0 0,-6-3 36 0 0,5 3-25 0 0,-5-3 20 0 0,6 0-33 0 0,0 0 2 0 0,-5-2 36 0 0,3-1-24 0 0,-4 1 24 0 0,6-3-36 0 0,9-4-2 0 0,2 2-150 0 0,-13 4 87 0 0,3 0-62 0 0,0 0-1 0 0,1 0 1 0 0,-1 1 0 0 0,19 2-1 0 0,-24-1 63 0 0,7 1 42 0 0,1-2 11 0 0,1-2 0 0 0,-4 1 11 0 0,-9 1 42 0 0,-1 1-23 0 0,0 0 0 0 0,0 0 0 0 0,-1-1 0 0 0,1 1 0 0 0,0 0-1 0 0,-1-1 1 0 0,1 1 0 0 0,0 0 0 0 0,-1-1 0 0 0,1 1 0 0 0,0-1 0 0 0,-1 1 0 0 0,1-1-1 0 0,-1 1 1 0 0,1-1 0 0 0,-1 1 0 0 0,1-1 0 0 0,-1 0 0 0 0,1 0 0 0 0,-3-17-76 0 0,-1 13 20 0 0,1 2 20 0 0,-6-7 6 0 0,-4 2 16 0 0,4 5 111 0 0,-1-1 0 0 0,0 1-1 0 0,0 1 1 0 0,0 0 0 0 0,-10-1-1 0 0,17 2 41 0 0,-1 0 61 0 0,-41-12 874 0 0,11 4-884 0 0,1-1 0 0 0,0-2 0 0 0,-35-19 1 0 0,65 30-252 0 0,0-1 0 0 0,-1 1 0 0 0,1 0 0 0 0,-1 0 0 0 0,1 0 0 0 0,-1 0 0 0 0,0 0 0 0 0,1 0 1 0 0,-1 1-1 0 0,-5-1 0 0 0,-14-2-23 0 0,13 2 46 0 0,6-1-33 0 0,-3-1 11 0 0,5 2-71 0 0,-8-5-450 0 0,3 2 530 0 0,5 3-38 0 0,2 2-1202 0 0,-1-1 1258 0 0,0 0 0 0 0,1 0 0 0 0,-1 0 0 0 0,0 0 0 0 0,0 0-1 0 0,0 0 1 0 0,0 0 0 0 0,0 0 0 0 0,1 1 0 0 0,-1-1 0 0 0,0 0-1 0 0,0 0 1 0 0,0 0 0 0 0,0 0 0 0 0,0 0 0 0 0,0 1 0 0 0,0-1-1 0 0,0 0 1 0 0,0 0 0 0 0,0 0 0 0 0,0 0 0 0 0,0 1 0 0 0,1-1-1 0 0,-1 0 1 0 0,0 1-4 0 0,0-1-1 0 0,0 0 1 0 0,0 1-1 0 0,0-1 0 0 0,0 0 1 0 0,0 1-1 0 0,1-1 1 0 0,-1 0-1 0 0,0 1 0 0 0,0-1 1 0 0,0 0-1 0 0,1 1 1 0 0,-1-1-1 0 0,0 0 1 0 0,1 0-1 0 0,-1 1 0 0 0,0-1 1 0 0,0 0-1 0 0,1 0 1 0 0,-1 1-1 0 0,0-1 0 0 0,1 0 1 0 0,-1 0-1 0 0,1 0 1 0 0,-1 0-1 0 0,0 0 0 0 0,1 1 1 0 0,2 0-32 0 0,0 1 1 0 0,20-1 22 0 0,-23-1 18 0 0,22-3 0 0 0,1-1 0 0 0,-12 2 0 0 0,0-1 0 0 0,15-5 0 0 0,0 2 0 0 0,-18 5-65 0 0,0 0-1 0 0,0 1 0 0 0,0 0 1 0 0,14 2-1 0 0,38 13-414 0 0,-32-8 418 0 0,-13-3-6 0 0,0-4 54 0 0,-10-1 22 0 0,0 0 0 0 0,0-1 0 0 0,0 1 0 0 0,0-1 0 0 0,-1 0 0 0 0,1 0 0 0 0,0-1 0 0 0,-1 1-1 0 0,0-1 1 0 0,0 0 0 0 0,0 0 0 0 0,5-5 0 0 0,-1 0 48 0 0,0-1 0 0 0,0 1-1 0 0,-1-2 1 0 0,8-12 0 0 0,-8 11-46 0 0,-1 1-22 0 0,-5 8-52 0 0,-11 21-328 0 0,-2 4 786 0 0,-22 30-1 0 0,20-33-221 0 0,-43 59 149 0 0,45-61-319 0 0,2 0 0 0 0,0 1 0 0 0,1 0 0 0 0,2 1 0 0 0,-8 23 0 0 0,14-38-1 0 0,-59 202-499 0 0,40-130 271 0 0,16-55 165 0 0,4-20 54 0 0,0 0 113 0 0,14-5-2973 0 0,1-2 1689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3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48 6247 0 0,'1'-1'134'0'0,"45"-26"470"0"0,-11 9 2850 0 0,-34 18-2878 0 0,9-2 6243 0 0,-7 12-3156 0 0,-3-1-3597 0 0,0 1 1 0 0,0-1 0 0 0,-1 1 0 0 0,0-1 0 0 0,0 0 0 0 0,-1 1 0 0 0,-1-1 0 0 0,-4 12 0 0 0,-34 73 484 0 0,35-82-538 0 0,-15 28-809 0 0,0-1 0 0 0,-3-1 0 0 0,-52 64 0 0 0,49-69-1898 0 0,15-19 612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3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13647 0 0,'0'0'1239'0'0,"2"-2"-1022"0"0,0-1-104 0 0,0 0 0 0 0,1 1 0 0 0,0-1 0 0 0,0 0 0 0 0,-1 1-1 0 0,2 0 1 0 0,-1 0 0 0 0,0 0 0 0 0,0 0 0 0 0,1 0 0 0 0,3-1 0 0 0,7-1 859 0 0,22-6 0 0 0,-4 2-672 0 0,46-14 301 0 0,1 4 1 0 0,1 3 0 0 0,0 4-1 0 0,85-1 1 0 0,-136 12-565 0 0,0 0 0 0 0,0 2 0 0 0,47 8 0 0 0,-71-8-218 0 0,-1-1 1 0 0,1 1 0 0 0,-1 0-1 0 0,1 0 1 0 0,3 3-1 0 0,-6-4-233 0 0,5 5-948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3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102 112 12607 0 0,'0'0'1143'0'0,"-1"2"-940"0"0,-16 20 1157 0 0,1-3-356 0 0,2 2 1 0 0,-13 21-1 0 0,25-37-920 0 0,-3 3 216 0 0,1 0-1 0 0,0 0 1 0 0,1 1 0 0 0,-5 16 0 0 0,8-24 206 0 0,15 0 51 0 0,-11 0-482 0 0,-1-1 1 0 0,0 0-1 0 0,1 0 0 0 0,-1 0 1 0 0,1 0-1 0 0,-1-1 1 0 0,5 0-1 0 0,39-15 539 0 0,73-35 0 0 0,-45 17-350 0 0,-66 30-242 0 0,214-86 332 0 0,6 18-331 0 0,-207 68-108 0 0,44-5 0 0 0,-56 8-71 0 0,0 1 1 0 0,0 0-1 0 0,0 1 0 0 0,0 0 0 0 0,-1 0 1 0 0,20 6-1 0 0,-17-1-1221 0 0,-1 1-3761 0 0,-3 2-1618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3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557 467 2759 0 0,'-15'21'230'0'0,"-14"26"0"0"0,-12 18 6906 0 0,1-6-1672 0 0,39-58-4868 0 0,-3 5 2932 0 0,14-15-3169 0 0,0 0-1 0 0,-1-1 0 0 0,-1 0 0 0 0,15-20 1 0 0,25-51 8 0 0,-42 69-291 0 0,84-161-362 0 0,-74 137-80 0 0,-1 0 1 0 0,-3-1 0 0 0,9-39 0 0 0,-19 65 248 0 0,0 0 1 0 0,0-1-1 0 0,-1 1 0 0 0,-1 0 0 0 0,0 0 0 0 0,0 0 1 0 0,-1-1-1 0 0,-1 1 0 0 0,-4-19 0 0 0,6 29 95 0 0,0 0 0 0 0,-1 0 0 0 0,1 1-1 0 0,0-1 1 0 0,-1 0 0 0 0,1 0 0 0 0,-1 0-1 0 0,1 1 1 0 0,-1-1 0 0 0,1 0 0 0 0,-1 1 0 0 0,0-1-1 0 0,1 0 1 0 0,-1 1 0 0 0,0-1 0 0 0,1 1-1 0 0,-1-1 1 0 0,0 1 0 0 0,0-1 0 0 0,0 1 0 0 0,1-1-1 0 0,-1 1 1 0 0,0 0 0 0 0,0 0 0 0 0,-1-1-1 0 0,0 1 2 0 0,1 0 0 0 0,-1 1 0 0 0,1-1-1 0 0,-1 0 1 0 0,1 1 0 0 0,-1-1 0 0 0,1 1-1 0 0,-1-1 1 0 0,1 1 0 0 0,-1 0-1 0 0,1-1 1 0 0,0 1 0 0 0,-2 1 0 0 0,-5 5-37 0 0,1-1 1 0 0,0 1-1 0 0,-9 12 1 0 0,15-18 53 0 0,-17 23-47 0 0,0 1 1 0 0,-16 32-1 0 0,-25 60 31 0 0,4-6 21 0 0,47-97 0 0 0,-118 241 10 0 0,90-157 181 0 0,16-41 118 0 0,-40 80 0 0 0,32-84-227 0 0,-6 13 108 0 0,-63 89-1 0 0,77-132-415 0 0,19-22-40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62 4607 0 0,'-7'-5'96'0'0,"4"-1"32"0"0,3-1 0 0 0,0 0 0 0 0,2 0-128 0 0,-1-2 0 0 0,3 0 0 0 0,5-3 0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3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11055 0 0,'0'0'8464'0'0,"2"1"-7562"0"0,2 2-788 0 0,0-1 0 0 0,1 1 0 0 0,0-1 1 0 0,-1-1-1 0 0,1 1 0 0 0,0 0 1 0 0,0-1-1 0 0,0 0 0 0 0,0 0 0 0 0,0-1 1 0 0,0 1-1 0 0,0-1 0 0 0,0 0 0 0 0,0-1 1 0 0,0 1-1 0 0,0-1 0 0 0,6-1 1 0 0,13-4 41 0 0,-1 0 1 0 0,27-12 0 0 0,-49 17-138 0 0,74-31 49 0 0,101-61 1 0 0,-163 85-298 0 0,6-1-1094 0 0,-1 2-4047 0 0,-3 3-1597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3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0 986 7831 0 0,'1'-2'10170'0'0,"6"-6"-9699"0"0,-1 0 1 0 0,1 1-1 0 0,0-1 1 0 0,1 1-1 0 0,9-6 1 0 0,2-4-208 0 0,279-273 897 0 0,2-53-772 0 0,-86 78-207 0 0,-203 252-210 0 0,-5 8 2 0 0,-4 8 0 0 0,-3 6-8 0 0,1-9 33 0 0,-5 21 1 0 0,0 0 0 0 0,-2 0 0 0 0,0-1 0 0 0,-13 26 0 0 0,-5 13 0 0 0,5-7-6 0 0,-31 90-47 0 0,45-120 46 0 0,1 1-1 0 0,0 0 1 0 0,2 0 0 0 0,-1 35-1 0 0,15 60 8 0 0,-7-86 0 0 0,-1 1 0 0 0,-1 46 0 0 0,-2-31-191 0 0,0-46-26 0 0,7 8-751 0 0,-6-9 682 0 0,1 1 0 0 0,0-1 0 0 0,0 0 0 0 0,0 0 0 0 0,-1 0 0 0 0,1 0 0 0 0,0 0 0 0 0,1 0 0 0 0,-1-1 1 0 0,0 1-1 0 0,0-1 0 0 0,0 1 0 0 0,0-1 0 0 0,0 0 0 0 0,0 0 0 0 0,1 0 0 0 0,-1 0 0 0 0,0 0 0 0 0,0-1 0 0 0,0 1 0 0 0,0-1 0 0 0,3 0 0 0 0,4-2-1441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23 119 1839 0 0,'-9'1'160'0'0,"-4"3"7070"0"0,31 1 364 0 0,-7-3-7237 0 0,0-2-1 0 0,0 1 1 0 0,1-1 0 0 0,-1-1-1 0 0,0 0 1 0 0,14-4-1 0 0,68-20 787 0 0,-79 21-990 0 0,130-44 1046 0 0,-21 6-2428 0 0,-107 36-205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282 239 5983 0 0,'0'0'9951'0'0,"2"-1"-9148"0"0,3-3-536 0 0,-1 0 0 0 0,1 0 0 0 0,-1-1 1 0 0,0 1-1 0 0,0-1 0 0 0,-1 0 0 0 0,1 0 1 0 0,-1 0-1 0 0,0-1 0 0 0,-1 1 1 0 0,4-9-1 0 0,-4 7-198 0 0,-1 1 0 0 0,1-1 1 0 0,-1 1-1 0 0,-1-1 0 0 0,1 1 0 0 0,-1-12 1 0 0,-1 9-49 0 0,-4-39 44 0 0,4 44-77 0 0,0 0 0 0 0,0-1 0 0 0,-1 1 0 0 0,1 0-1 0 0,-1 0 1 0 0,0 0 0 0 0,0 0 0 0 0,-5-6 0 0 0,5 8-16 0 0,1 1 0 0 0,0 0 0 0 0,-1 0 0 0 0,1 0 0 0 0,0 0 0 0 0,-1 0 0 0 0,1 0 0 0 0,-1 0 0 0 0,0 0 0 0 0,1 1 0 0 0,-1-1 0 0 0,1 1-1 0 0,-1-1 1 0 0,0 1 0 0 0,0-1 0 0 0,1 1 0 0 0,-1 0 0 0 0,0 0 0 0 0,0 0 0 0 0,1 0 0 0 0,-1 0 0 0 0,0 0 0 0 0,0 1 0 0 0,1-1 0 0 0,-1 1 0 0 0,0-1 0 0 0,1 1 0 0 0,-1-1 0 0 0,0 1 0 0 0,-2 2 0 0 0,-4 1-48 0 0,-1 1 1 0 0,1 0-1 0 0,0 1 1 0 0,-8 7-1 0 0,0 2 39 0 0,1 1 0 0 0,0 1 0 0 0,1 0 0 0 0,0 1 0 0 0,-11 20 0 0 0,-47 101-119 0 0,70-134 156 0 0,-8 15-11 0 0,-11 39 1 0 0,19-54 15 0 0,1 0 1 0 0,-1 0-1 0 0,2 1 0 0 0,-1-1 0 0 0,0 0 1 0 0,1 1-1 0 0,0-1 0 0 0,0 1 0 0 0,1-1 1 0 0,-1 0-1 0 0,1 1 0 0 0,0-1 1 0 0,3 6-1 0 0,-4-10 5 0 0,1 1 0 0 0,-1-1 0 0 0,1 0 0 0 0,-1 0 0 0 0,1 0 0 0 0,0 0 0 0 0,-1-1 0 0 0,1 1 0 0 0,0 0 0 0 0,0 0 0 0 0,0 0-1 0 0,0 0 1 0 0,-1-1 0 0 0,1 1 0 0 0,0 0 0 0 0,1-1 0 0 0,-1 1 0 0 0,0-1 0 0 0,0 1 0 0 0,0-1 0 0 0,2 1 0 0 0,0-1 9 0 0,-1 0 1 0 0,1 0-1 0 0,-1 0 0 0 0,0 0 0 0 0,1 0 1 0 0,-1-1-1 0 0,1 1 0 0 0,-1-1 0 0 0,0 0 1 0 0,3 0-1 0 0,5-4 48 0 0,0 0 1 0 0,-1 0-1 0 0,15-12 1 0 0,-24 17-68 0 0,183-150 328 0 0,-60 47-312 0 0,-123 103-17 0 0,0-1 0 0 0,0 1 0 0 0,0 0 0 0 0,0 0 0 0 0,0 0 0 0 0,0 0 0 0 0,0 0 0 0 0,0 0 0 0 0,0 0 0 0 0,1 0 0 0 0,-1 0 0 0 0,0-1 0 0 0,0 1 0 0 0,0 0 0 0 0,0 0 0 0 0,0 0 0 0 0,0 0 0 0 0,0 0 0 0 0,1 0 0 0 0,-1 0 0 0 0,0 0 0 0 0,0 0 0 0 0,0 0 0 0 0,0 0 0 0 0,0 0 0 0 0,1 0 0 0 0,-1 0 0 0 0,0 0 0 0 0,0 0 0 0 0,0 0 0 0 0,0 0 0 0 0,0 0 0 0 0,0 0 0 0 0,0 0 0 0 0,1 0 0 0 0,-1 0 0 0 0,0 0 0 0 0,0 0 0 0 0,0 0 0 0 0,0 1 0 0 0,0-1 0 0 0,0 0 0 0 0,0 0 0 0 0,1 0 0 0 0,-1 7-41 0 0,-3 7-39 0 0,-23 39-183 0 0,20-41 30 0 0,0-1 1 0 0,1 1-1 0 0,0 0 1 0 0,-5 20-1 0 0,10-31-283 0 0,6 7-2535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52 139 2303 0 0,'0'1'8469'0'0,"-4"5"-6860"0"0,4-6-1567 0 0,-21 25 3701 0 0,20-24-3430 0 0,-1 1 0 0 0,1-1 1 0 0,0 1-1 0 0,-1-1 0 0 0,1 0 1 0 0,-1 0-1 0 0,0 0 0 0 0,1 0 1 0 0,-1 0-1 0 0,0 0 0 0 0,0 0 1 0 0,1-1-1 0 0,-1 1 1 0 0,-3 0-1 0 0,11-14 20 0 0,-1 5-313 0 0,0 0 0 0 0,0 0 0 0 0,1 0 0 0 0,0 1 0 0 0,10-10 0 0 0,38-29 20 0 0,-47 40-40 0 0,10-8 0 0 0,25-15 0 0 0,-37 26 0 0 0,0 0 0 0 0,0 0 0 0 0,0 1 0 0 0,1 0 0 0 0,-1 0 0 0 0,1 0 0 0 0,0 1 0 0 0,-1 0 0 0 0,1 0 0 0 0,7-1 0 0 0,-10 2 6 0 0,1 0 16 0 0,10 6 4 0 0,-9-4-18 0 0,-1 0-1 0 0,-1 0 0 0 0,1 0 0 0 0,0 0 0 0 0,-1 1 0 0 0,1-1 0 0 0,-1 1 0 0 0,0 0 0 0 0,0 0 0 0 0,0 0 0 0 0,4 7 0 0 0,-4-6 12 0 0,-2-4-17 0 0,-1 0 0 0 0,1 1 0 0 0,-1-1 0 0 0,1 1-1 0 0,-1-1 1 0 0,0 1 0 0 0,1-1 0 0 0,-1 1 0 0 0,1-1-1 0 0,-1 1 1 0 0,0 0 0 0 0,0-1 0 0 0,1 1 0 0 0,-1 0-1 0 0,0-1 1 0 0,0 1 0 0 0,0-1 0 0 0,1 2 0 0 0,0 9-15 0 0,-1-5-213 0 0,0 0-1 0 0,0-1 0 0 0,0 1 1 0 0,0 0-1 0 0,-1-1 0 0 0,-2 7 1 0 0,0 13-4300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99 277 7367 0 0,'2'1'334'0'0,"32"13"-194"0"0,-18-2 1624 0 0,-5 2 5758 0 0,-10-13-7068 0 0,-5 9 226 0 0,3-8-631 0 0,-1 0 0 0 0,1 0 1 0 0,0-1-1 0 0,-1 1 0 0 0,0-1 1 0 0,1 1-1 0 0,-1-1 0 0 0,0 1 1 0 0,0-1-1 0 0,0 0 0 0 0,0 0 1 0 0,0 0-1 0 0,0 0 0 0 0,0-1 1 0 0,0 1-1 0 0,0 0 0 0 0,0-1 1 0 0,-3 1-1 0 0,-3 0 80 0 0,-1 0 1 0 0,1 0-1 0 0,-13-1 0 0 0,15-1-102 0 0,0 1-1 0 0,0-1 1 0 0,1 0 0 0 0,-1 0-1 0 0,0 0 1 0 0,0-1 0 0 0,-7-3-1 0 0,11 4-21 0 0,1 0 0 0 0,-1 0 0 0 0,1 0 0 0 0,-1 0 0 0 0,1 0-1 0 0,0 0 1 0 0,0 0 0 0 0,0 0 0 0 0,0-1 0 0 0,0 1 0 0 0,0-1 0 0 0,0 1 0 0 0,0 0-1 0 0,0-1 1 0 0,0 0 0 0 0,1 1 0 0 0,-1-1 0 0 0,1 1 0 0 0,-1-1 0 0 0,1 0-1 0 0,0 1 1 0 0,-1-1 0 0 0,1 0 0 0 0,0 1 0 0 0,0-1 0 0 0,0 0 0 0 0,0 1 0 0 0,1-1-1 0 0,-1 0 1 0 0,1-2 0 0 0,1-4-39 0 0,1-1-1 0 0,0 1 1 0 0,0 0 0 0 0,1 0-1 0 0,0 1 1 0 0,0-1 0 0 0,11-13-1 0 0,1 1-137 0 0,25-24-1 0 0,-17 20-2 0 0,1 1 0 0 0,50-36 0 0 0,-65 52 170 0 0,1 1 1 0 0,-1 0-1 0 0,1 1 1 0 0,0 0-1 0 0,1 1 1 0 0,-1 0-1 0 0,1 1 0 0 0,-1 0 1 0 0,1 1-1 0 0,0 0 1 0 0,18 1-1 0 0,-23 0 30 0 0,1 2 0 0 0,-1-1 0 0 0,0 1 0 0 0,1 0 1 0 0,-1 1-1 0 0,0 0 0 0 0,0 0 0 0 0,0 0 0 0 0,8 5 0 0 0,-12-6-5 0 0,0 1 0 0 0,0 0-1 0 0,0 0 1 0 0,0 0 0 0 0,-1 1 0 0 0,1-1 0 0 0,-1 1 0 0 0,1-1 0 0 0,-1 1 0 0 0,0 0 0 0 0,0 0-1 0 0,0 0 1 0 0,-1 0 0 0 0,1 0 0 0 0,-1 0 0 0 0,0 0 0 0 0,1 0 0 0 0,-1 1 0 0 0,-1-1-1 0 0,1 0 1 0 0,0 7 0 0 0,-1-3 4 0 0,0 0 1 0 0,0 0-1 0 0,-1 0 0 0 0,0-1 1 0 0,0 1-1 0 0,-1 0 0 0 0,0 0 1 0 0,0-1-1 0 0,0 1 0 0 0,-1-1 0 0 0,0 0 1 0 0,-1 0-1 0 0,1 0 0 0 0,-1 0 1 0 0,0 0-1 0 0,0-1 0 0 0,-1 0 0 0 0,-5 5 1 0 0,-9 9-147 0 0,-2-2 1 0 0,0 0 0 0 0,-29 16-1 0 0,38-25-179 0 0,-1 0 1 0 0,0-1-1 0 0,-14 5 0 0 0,-2-4-5442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41 3223 0 0,'5'-10'138'0'0,"14"-20"11482"0"0,-20 38-11513 0 0,0 1 1 0 0,-1-1-1 0 0,-1 1 1 0 0,1-1-1 0 0,-1 0 1 0 0,-1 0-1 0 0,1 0 1 0 0,-1 0-1 0 0,-6 7 1 0 0,1 3-17 0 0,-78 118-139 0 0,38-62 36 0 0,41-62 14 0 0,-91 148 173 0 0,13 7-16 0 0,83-161-226 0 0,1-1-1 0 0,0 1 0 0 0,0 0 0 0 0,0 0 1 0 0,1 0-1 0 0,0 0 0 0 0,0 0 0 0 0,0 0 1 0 0,1 11-1 0 0,0-15-799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5527 0 0,'-1'2'6978'0'0,"-49"81"-361"0"0,12-24-5588 0 0,-89 168 868 0 0,122-217-2055 0 0,1-1-185 0 0,-1 0 0 0 0,0 0 0 0 0,-1 0 0 0 0,-11 13 0 0 0,17-32-2937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217 332 10135 0 0,'0'0'778'0'0,"-2"-16"-266"0"0,3 9 554 0 0,0 1 0 0 0,0-1 0 0 0,1 0 0 0 0,2-7 0 0 0,-2 9-853 0 0,1 0-1 0 0,-1 0 0 0 0,1 0 0 0 0,0 0 0 0 0,6-7 1 0 0,3 0-133 0 0,0 0 1 0 0,1 1-1 0 0,0 0 1 0 0,23-14 0 0 0,10-8 14 0 0,-18 10-35 0 0,51-38 499 0 0,-66 53-452 0 0,-1 0 0 0 0,1 1 1 0 0,1 0-1 0 0,22-8 0 0 0,-33 14-72 0 0,0 0 0 0 0,0 0 0 0 0,0 1 0 0 0,0-1 0 0 0,0 1 0 0 0,0-1 0 0 0,0 1 0 0 0,0 0 1 0 0,1 0-1 0 0,-1 1 0 0 0,0-1 0 0 0,0 0 0 0 0,0 1 0 0 0,0 0 0 0 0,0 0 0 0 0,0 0 0 0 0,0 0 0 0 0,0 0 0 0 0,-1 1 0 0 0,1-1 0 0 0,0 1 1 0 0,-1 0-1 0 0,1 0 0 0 0,-1 0 0 0 0,1 0 0 0 0,-1 0 0 0 0,0 0 0 0 0,0 1 0 0 0,0-1 0 0 0,0 1 0 0 0,-1-1 0 0 0,1 1 0 0 0,0 0 0 0 0,-1-1 1 0 0,0 1-1 0 0,0 0 0 0 0,0 0 0 0 0,1 4 0 0 0,0 4-18 0 0,0 1-1 0 0,-1 0 1 0 0,0-1 0 0 0,-1 1-1 0 0,0 0 1 0 0,-3 22 0 0 0,0-16 7 0 0,-1 1 0 0 0,-1-1 0 0 0,-11 28 0 0 0,8-28-123 0 0,0 0 0 0 0,-2-1 0 0 0,0 0 0 0 0,-1 0 0 0 0,0-1 0 0 0,-26 26 0 0 0,29-33 28 0 0,-1-1 1 0 0,0 0-1 0 0,-1-1 1 0 0,1 0-1 0 0,-2-1 1 0 0,1 0-1 0 0,0 0 1 0 0,-1-1 0 0 0,0 0-1 0 0,-1-1 1 0 0,1 0-1 0 0,-18 3 1 0 0,-10-5-906 0 0,37-2 920 0 0,0 0 1 0 0,0 0-1 0 0,1 0 1 0 0,-1-1-1 0 0,0 1 1 0 0,0 0-1 0 0,0-1 1 0 0,0 0 0 0 0,0 1-1 0 0,1-1 1 0 0,-1 0-1 0 0,0 0 1 0 0,1 0-1 0 0,-1 0 1 0 0,0 0-1 0 0,1 0 1 0 0,-2-2-1 0 0,2 2 26 0 0,1 0-1 0 0,0 0 1 0 0,-1 0 0 0 0,1 0-1 0 0,0 0 1 0 0,0 0-1 0 0,0 0 1 0 0,0 0 0 0 0,0-1-1 0 0,0 1 1 0 0,0 0-1 0 0,0 0 1 0 0,0 0 0 0 0,0 0-1 0 0,1 0 1 0 0,-1 0-1 0 0,0 0 1 0 0,1 0 0 0 0,-1 0-1 0 0,1 0 1 0 0,-1 0-1 0 0,1 0 1 0 0,-1 0 0 0 0,1 1-1 0 0,0-1 1 0 0,-1 0-1 0 0,2-1 1 0 0,2-2-173 0 0,-1 0 0 0 0,1 0-1 0 0,8-6 1 0 0,-1 3 19 0 0,0-1-1 0 0,0 2 0 0 0,1-1 1 0 0,0 2-1 0 0,0 0 0 0 0,1 0 1 0 0,23-5-1 0 0,-29 8 270 0 0,1 1 0 0 0,-1 0 0 0 0,0 1 0 0 0,1 0 0 0 0,-1 0-1 0 0,0 0 1 0 0,1 1 0 0 0,-1 0 0 0 0,0 0 0 0 0,0 1 0 0 0,0 0 0 0 0,0 0 0 0 0,0 1 0 0 0,0 0 0 0 0,9 5 0 0 0,2 4 409 0 0,65 42 892 0 0,-71-45-1285 0 0,-1 1-1 0 0,0 0 0 0 0,0 0 1 0 0,13 18-1 0 0,-22-26-71 0 0,0 0 0 0 0,-1 1 0 0 0,1-1 0 0 0,-1 1 0 0 0,0-1 0 0 0,1 1 0 0 0,-1-1 0 0 0,0 1 0 0 0,-1 0 0 0 0,1-1 0 0 0,0 1 0 0 0,-1 0 0 0 0,0 0 0 0 0,1-1 0 0 0,-1 1 0 0 0,0 0 0 0 0,0 0 0 0 0,-1 0 0 0 0,1-1 0 0 0,0 1 0 0 0,-1 0 0 0 0,0 0 0 0 0,-1 3 0 0 0,-1-1 37 0 0,1-1-1 0 0,-1 1 0 0 0,0-1 1 0 0,0 0-1 0 0,-1 1 0 0 0,0-1 1 0 0,1-1-1 0 0,-1 1 0 0 0,0-1 1 0 0,-1 1-1 0 0,-5 2 0 0 0,-10 6 45 0 0,0-2 0 0 0,0 0 0 0 0,-23 6-1 0 0,-24 11-30 0 0,-7 7 9 0 0,-2-4 1 0 0,-1-4-1 0 0,-1-2 1 0 0,-103 16-1 0 0,162-37-324 0 0,-37 0 0 0 0,57-13-693 0 0,4 0 102 0 0,3-2-33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264 128 3223 0 0,'2'0'143'0'0,"51"-8"416"0"0,-38 2 7467 0 0,-7-2-3393 0 0,-8 7-4498 0 0,1 0-1 0 0,-1-1 1 0 0,0 1 0 0 0,0 0-1 0 0,1 0 1 0 0,-1 0 0 0 0,0-1 0 0 0,0 1-1 0 0,0 0 1 0 0,-1 0 0 0 0,1-1-1 0 0,0 1 1 0 0,0 0 0 0 0,-1 0-1 0 0,1 0 1 0 0,-2-3 0 0 0,0-1-264 0 0,-1 0 0 0 0,0 0 1 0 0,-1 0-1 0 0,1 0 0 0 0,-1 1 0 0 0,-9-9 1 0 0,-1-1 145 0 0,11 11-59 0 0,0-1 0 0 0,0 1 0 0 0,-1 0 0 0 0,-7-5 0 0 0,9 7 16 0 0,1 0-1 0 0,-1 1 1 0 0,1-1-1 0 0,-1 0 1 0 0,0 1-1 0 0,1 0 1 0 0,-1-1-1 0 0,0 1 1 0 0,0 0-1 0 0,1 0 1 0 0,-1 0-1 0 0,0 0 1 0 0,0 0-1 0 0,1 0 1 0 0,-1 0-1 0 0,0 1 1 0 0,-2 0-1 0 0,-3 2-10 0 0,0-1-1 0 0,1 2 0 0 0,0-1 0 0 0,-1 1 1 0 0,1 0-1 0 0,0 0 0 0 0,1 1 0 0 0,-1-1 1 0 0,-8 11-1 0 0,-3 5 166 0 0,-19 29 1 0 0,28-39-57 0 0,-56 91 491 0 0,56-87-512 0 0,1 1-1 0 0,1 0 1 0 0,0 1 0 0 0,1 0-1 0 0,-3 19 1 0 0,8-34-43 0 0,-1 0 0 0 0,1 1 1 0 0,0-1-1 0 0,0 0 0 0 0,0 0 1 0 0,0 0-1 0 0,0 0 0 0 0,0 0 0 0 0,0 0 1 0 0,0 1-1 0 0,0-1 0 0 0,0 0 0 0 0,1 0 1 0 0,-1 0-1 0 0,0 0 0 0 0,1 0 1 0 0,-1 0-1 0 0,1 0 0 0 0,-1 0 0 0 0,1 0 1 0 0,0 0-1 0 0,-1 0 0 0 0,1 0 0 0 0,0-1 1 0 0,1 3-1 0 0,0-3 7 0 0,-1 1 0 0 0,1 0 1 0 0,-1-1-1 0 0,1 1 0 0 0,0-1 0 0 0,-1 0 1 0 0,1 0-1 0 0,0 1 0 0 0,-1-1 0 0 0,1 0 1 0 0,0 0-1 0 0,-1 0 0 0 0,1-1 0 0 0,0 1 1 0 0,-1 0-1 0 0,1-1 0 0 0,1 0 0 0 0,18-7 144 0 0,0-1 0 0 0,-1 0 0 0 0,-1-2 0 0 0,34-23-1 0 0,-30 19-92 0 0,35-23-444 0 0,84-71-1 0 0,-139 107 187 0 0,-10 8 16 0 0,-18 21-251 0 0,20-21 259 0 0,2-2-68 0 0,0-1 0 0 0,0 1-1 0 0,1 0 1 0 0,-1 0 0 0 0,1 0 0 0 0,0 0 0 0 0,0 1-1 0 0,0-1 1 0 0,1 0 0 0 0,-2 6 0 0 0,3-9-170 0 0,0 0 1 0 0,1 1 0 0 0,-1-1-1 0 0,0 0 1 0 0,1 1 0 0 0,-1-1-1 0 0,0 0 1 0 0,1 1 0 0 0,0-1-1 0 0,-1 0 1 0 0,1 0 0 0 0,0 0-1 0 0,1 2 1 0 0,6 6-3698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8287 0 0,'10'0'890'0'0,"-3"0"-805"0"0,-6 0-45 0 0,-1 1 1 0 0,1-1-1 0 0,-1 1 0 0 0,1-1 1 0 0,-1 1-1 0 0,0-1 0 0 0,1 1 1 0 0,-1-1-1 0 0,0 1 0 0 0,0 0 1 0 0,1-1-1 0 0,-1 1 1 0 0,0-1-1 0 0,0 1 0 0 0,0 0 1 0 0,0-1-1 0 0,0 1 0 0 0,0 1 1 0 0,0-2 44 0 0,1 7 251 0 0,0-1-1 0 0,-1 1 1 0 0,0-1-1 0 0,-1 1 1 0 0,1-1 0 0 0,-1 1-1 0 0,0-1 1 0 0,-1 1-1 0 0,-3 9 1 0 0,-2 1 588 0 0,0 0 1 0 0,-11 19-1 0 0,12-25-603 0 0,-1 0-1 0 0,0-1 1 0 0,0 0-1 0 0,-1 0 1 0 0,-1-1-1 0 0,1 0 1 0 0,-11 8-1 0 0,-13 11-12 0 0,-33 35 0 0 0,61-59-308 0 0,0 0 0 0 0,1 1 0 0 0,-1 0 0 0 0,1 0 0 0 0,0 0 0 0 0,0 0 0 0 0,0 0 0 0 0,1 1 0 0 0,0-1 0 0 0,-2 10 0 0 0,3-13 0 0 0,1 1 0 0 0,-1-1 0 0 0,1 1 0 0 0,0-1 0 0 0,0 1 0 0 0,1-1 0 0 0,-1 0 0 0 0,0 1 0 0 0,1-1 0 0 0,-1 1 0 0 0,1-1 0 0 0,0 0 0 0 0,0 0 0 0 0,0 1 0 0 0,0-1 0 0 0,0 0 0 0 0,0 0 0 0 0,0 0 0 0 0,1 0 0 0 0,-1 0 0 0 0,1 0 0 0 0,0 0 0 0 0,-1-1 0 0 0,1 1 0 0 0,0-1 0 0 0,0 1 0 0 0,4 1 0 0 0,7 5-146 0 0,0-1-1 0 0,23 8 1 0 0,31 5-3617 0 0,-41-13 2229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32 391 919 0 0,'14'54'367'0'0,"-7"-18"5489"0"0,-7-34-4665 0 0,0 0-992 0 0,0-1 1 0 0,0 1 0 0 0,0 0 0 0 0,0-1-1 0 0,0 1 1 0 0,-1 0 0 0 0,1 0 0 0 0,0-1-1 0 0,-1 1 1 0 0,0-1 0 0 0,1 1-1 0 0,-1 0 1 0 0,0-1 0 0 0,0 1 0 0 0,0-1-1 0 0,0 0 1 0 0,0 1 0 0 0,0-1 0 0 0,-3 2 1983 0 0,-10 4 408 0 0,13-7-2489 0 0,0 1 0 0 0,1-1 0 0 0,-1 0 1 0 0,0 0-1 0 0,0 0 0 0 0,0 0 0 0 0,0 0 0 0 0,1-1 0 0 0,-1 1 0 0 0,0 0 1 0 0,0 0-1 0 0,1 0 0 0 0,-1-1 0 0 0,0 1 0 0 0,0 0 0 0 0,1-1 1 0 0,-1 1-1 0 0,0-1 0 0 0,1 1 0 0 0,-1-1 0 0 0,0 1 0 0 0,1-1 1 0 0,-1 0-1 0 0,0 0 10 0 0,0-1 1 0 0,0 1 0 0 0,1-1-1 0 0,-1 1 1 0 0,1 0 0 0 0,-1-1-1 0 0,1 1 1 0 0,-1-1-1 0 0,1 1 1 0 0,0-1 0 0 0,0-2-1 0 0,0-1 84 0 0,0-1 0 0 0,1 1 1 0 0,-1-1-1 0 0,1 1 0 0 0,1 0 0 0 0,1-6 0 0 0,5-9-37 0 0,1 1-1 0 0,1 0 1 0 0,1 0 0 0 0,1 1-1 0 0,0 1 1 0 0,2 0 0 0 0,0 0-1 0 0,0 2 1 0 0,23-19 0 0 0,18-12-322 0 0,87-53 0 0 0,-137 96 159 0 0,27-19-163 0 0,42-25-226 0 0,-61 39-112 0 0,1 1 0 0 0,0 1 0 0 0,23-8 0 0 0,-32 12-113 0 0,0 1 1 0 0,0 0-1 0 0,0 0 0 0 0,0 0 0 0 0,0 1 1 0 0,0 0-1 0 0,1 0 0 0 0,-1 0 0 0 0,0 1 1 0 0,0-1-1 0 0,8 3 0 0 0,-4 2-1141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220 123 1375 0 0,'0'2'107'0'0,"0"10"137"0"0,0-1 3625 0 0,0-1 1 0 0,2 15-1 0 0,-2-23-2836 0 0,13 13 1342 0 0,-11-14-2229 0 0,0 0 0 0 0,1 0 0 0 0,-1 0 0 0 0,1 0 0 0 0,-1 0 1 0 0,0-1-1 0 0,1 1 0 0 0,-1-1 0 0 0,1 0 0 0 0,-1 0 0 0 0,1 0 0 0 0,-1 0 0 0 0,1 0 0 0 0,-1 0 1 0 0,1-1-1 0 0,-1 1 0 0 0,4-2 0 0 0,5-1 333 0 0,0-1-1 0 0,15-8 1 0 0,-17 8-265 0 0,4-2-111 0 0,0-1-1 0 0,0 0 1 0 0,-1-1 0 0 0,0 0-1 0 0,0-1 1 0 0,-1 0 0 0 0,0-1-1 0 0,-1 0 1 0 0,0-1 0 0 0,16-22-1 0 0,-25 30-119 0 0,1 1 0 0 0,-1-1 1 0 0,0 1-1 0 0,0-1 0 0 0,0 1 0 0 0,0-1 0 0 0,-1 0 0 0 0,1 1 1 0 0,-1-1-1 0 0,0 0 0 0 0,1 0 0 0 0,-1 1 0 0 0,-1-4 0 0 0,1 5-7 0 0,0 0-1 0 0,0 0 1 0 0,-1-1-1 0 0,1 1 0 0 0,-1 0 1 0 0,1 0-1 0 0,-1 0 1 0 0,1 0-1 0 0,-1 0 0 0 0,1 0 1 0 0,-1 1-1 0 0,0-1 1 0 0,1 0-1 0 0,-1 0 1 0 0,0 0-1 0 0,0 1 0 0 0,0-1 1 0 0,0 0-1 0 0,0 1 1 0 0,0-1-1 0 0,0 1 0 0 0,0-1 1 0 0,0 1-1 0 0,0-1 1 0 0,0 1-1 0 0,0 0 0 0 0,0-1 1 0 0,0 1-1 0 0,0 0 1 0 0,0 0-1 0 0,-1 0 0 0 0,1 0 1 0 0,-2 0-1 0 0,-6 1-109 0 0,-1 0 0 0 0,1 0 1 0 0,-1 1-1 0 0,1 0 0 0 0,0 1 0 0 0,0 0 0 0 0,-15 7 0 0 0,-58 36-372 0 0,53-27 472 0 0,0 1 0 0 0,1 2 0 0 0,1 0 0 0 0,1 2 0 0 0,1 1 0 0 0,1 1 0 0 0,1 1 0 0 0,1 1 0 0 0,-17 31 0 0 0,36-55 48 0 0,1 1 1 0 0,-1 0-1 0 0,1 0 0 0 0,0 0 1 0 0,1 0-1 0 0,-1 0 0 0 0,1 0 1 0 0,0 0-1 0 0,-1 8 0 0 0,2-11 7 0 0,0 0 0 0 0,1 0 0 0 0,-1 0 0 0 0,0 0 0 0 0,1 0 0 0 0,-1 0 0 0 0,1 0 0 0 0,0 0 0 0 0,-1 0 0 0 0,1 0 0 0 0,0 0 0 0 0,0-1 0 0 0,0 1 0 0 0,1 0 0 0 0,-1 0 0 0 0,0-1 0 0 0,1 1 0 0 0,-1-1 0 0 0,1 1 0 0 0,-1-1-1 0 0,1 0 1 0 0,0 0 0 0 0,-1 0 0 0 0,1 0 0 0 0,0 0 0 0 0,3 2 0 0 0,2-1 30 0 0,0 1 0 0 0,1-1 0 0 0,-1-1 0 0 0,1 1 0 0 0,-1-1-1 0 0,1 0 1 0 0,11-1 0 0 0,56-5 128 0 0,-61 3-142 0 0,125-18-1390 0 0,-85 9-5501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 7367 0 0,'0'0'568'0'0,"2"-1"-373"0"0,18-11 2443 0 0,-6 4 6985 0 0,-6 14-8824 0 0,-6-4-742 0 0,-1 0 0 0 0,0 1 1 0 0,0-1-1 0 0,0 0 0 0 0,0 0 0 0 0,0 1 1 0 0,0-1-1 0 0,0 1 0 0 0,-1-1 0 0 0,1 1 1 0 0,-1-1-1 0 0,0 1 0 0 0,0 0 1 0 0,0-1-1 0 0,0 1 0 0 0,0-1 0 0 0,-1 5 1 0 0,-2 6 84 0 0,0 0 0 0 0,-5 14 0 0 0,4-15-31 0 0,-9 24 126 0 0,-32 61 0 0 0,15-34-1566 0 0,26-54 108 0 0,4-7-54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4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11311 0 0,'0'0'504'0'0,"12"-4"104"0"0,1-3-488 0 0,1 0-120 0 0,2 2 0 0 0,3 1-3328 0 0,2 0-696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40 7687 0 0,'-35'155'1335'0'0,"32"-144"-751"0"0,-1-1 1 0 0,0 0-1 0 0,0 1 1 0 0,-1-2-1 0 0,-1 1 1 0 0,1-1-1 0 0,-1 1 1 0 0,-1-2-1 0 0,0 1 1 0 0,0-1-1 0 0,-1 0 1 0 0,1 0-1 0 0,-2-1 0 0 0,1 0 1 0 0,-1 0-1 0 0,-15 7 1 0 0,24-14-506 0 0,0 1-1 0 0,0-1 1 0 0,-1 0 0 0 0,1 0-1 0 0,0 0 1 0 0,-1 1 0 0 0,1-1-1 0 0,0 0 1 0 0,-1 0 0 0 0,1 0-1 0 0,0 0 1 0 0,-1 0 0 0 0,1 0-1 0 0,0 0 1 0 0,-1 0 0 0 0,1 0-1 0 0,0 0 1 0 0,-1 0 0 0 0,1 0-1 0 0,0 0 1 0 0,-1 0 0 0 0,1 0-1 0 0,0 0 1 0 0,-1 0 0 0 0,1 0-1 0 0,0 0 1 0 0,-1 0 0 0 0,1-1 0 0 0,0 1-1 0 0,0 0 1 0 0,-1 0 0 0 0,1-1-1 0 0,-1 1-32 0 0,1-1 1 0 0,0 0-1 0 0,0 0 0 0 0,0 1 0 0 0,-1-1 0 0 0,1 0 1 0 0,0 0-1 0 0,0 1 0 0 0,0-1 0 0 0,0 0 0 0 0,0 0 1 0 0,0 1-1 0 0,1-1 0 0 0,-1-1 0 0 0,10-25 17 0 0,2 7-112 0 0,1 1 0 0 0,1 1 0 0 0,20-23 0 0 0,54-45-562 0 0,-55 59 350 0 0,0 1 0 0 0,53-30-1 0 0,-82 53 248 0 0,0 1 0 0 0,1 0 1 0 0,0-1-1 0 0,-1 2 0 0 0,1-1 0 0 0,0 0 0 0 0,0 1 0 0 0,8-1 0 0 0,-11 2 17 0 0,0 0 0 0 0,0 0 1 0 0,0 0-1 0 0,0 0 0 0 0,0 1 0 0 0,0-1 0 0 0,0 1 0 0 0,0-1 0 0 0,0 1 0 0 0,0 0 0 0 0,0 0 0 0 0,0 0 0 0 0,0 0 0 0 0,-1 0 0 0 0,1 0 0 0 0,0 0 0 0 0,-1 1 0 0 0,1-1 0 0 0,-1 1 0 0 0,1-1 0 0 0,-1 1 0 0 0,0 0 0 0 0,2 1 0 0 0,1 4 19 0 0,1 0 0 0 0,-1 1 0 0 0,-1-1-1 0 0,1 1 1 0 0,-1 0 0 0 0,-1 0 0 0 0,0 0-1 0 0,0 1 1 0 0,0-1 0 0 0,0 12 0 0 0,-1 0-300 0 0,-2 1 1 0 0,0-1-1 0 0,-6 32 1 0 0,7-49-846 0 0,2 4-48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167 423 10135 0 0,'0'0'9959'0'0,"-2"1"-9846"0"0,-8-1-63 0 0,0 1-1 0 0,1-1 0 0 0,-1 0 1 0 0,0-1-1 0 0,0 0 0 0 0,0-1 1 0 0,1 0-1 0 0,-1-1 0 0 0,1 0 1 0 0,0 0-1 0 0,-11-5 0 0 0,18 7-53 0 0,0 0 0 0 0,0 0-1 0 0,-1 0 1 0 0,1 0 0 0 0,0 0-1 0 0,0-1 1 0 0,0 1 0 0 0,0 0 0 0 0,1-1-1 0 0,-1 0 1 0 0,0 1 0 0 0,1-1-1 0 0,-1 0 1 0 0,1 0 0 0 0,-1 0-1 0 0,1 0 1 0 0,0 0 0 0 0,0 0 0 0 0,0 0-1 0 0,0 0 1 0 0,0-1 0 0 0,1 1-1 0 0,-1 0 1 0 0,1-1 0 0 0,-1-2 0 0 0,1 0-11 0 0,0 0 0 0 0,1 0 0 0 0,-1 0 0 0 0,1 0 0 0 0,1 0 1 0 0,-1 0-1 0 0,1 1 0 0 0,-1-1 0 0 0,1 0 0 0 0,1 1 1 0 0,2-5-1 0 0,8-13-150 0 0,1 1-1 0 0,1 0 1 0 0,1 1 0 0 0,0 1 0 0 0,21-18 0 0 0,-12 15-5 0 0,0 2 1 0 0,1 0 0 0 0,42-23 0 0 0,-55 35 199 0 0,0 2 1 0 0,0 0-1 0 0,1 0 0 0 0,-1 1 0 0 0,1 1 1 0 0,0 0-1 0 0,16-2 0 0 0,-24 5 40 0 0,-1 1 0 0 0,1 0 0 0 0,0 0 0 0 0,0 0 0 0 0,0 1-1 0 0,0-1 1 0 0,-1 2 0 0 0,1-1 0 0 0,0 1 0 0 0,-1-1 0 0 0,1 1 0 0 0,-1 1-1 0 0,0-1 1 0 0,1 1 0 0 0,-1 0 0 0 0,-1 0 0 0 0,1 1 0 0 0,0-1-1 0 0,-1 1 1 0 0,5 5 0 0 0,-2-1 11 0 0,-1-1 0 0 0,-1 1 0 0 0,1 0 0 0 0,-1 1-1 0 0,-1-1 1 0 0,0 1 0 0 0,0 0 0 0 0,0 0 0 0 0,-1 0 0 0 0,2 15 0 0 0,-3-16-55 0 0,-1 0 1 0 0,0 1-1 0 0,0-1 1 0 0,-1 1-1 0 0,0-1 1 0 0,0 1-1 0 0,-1-1 1 0 0,-1 1 0 0 0,1-1-1 0 0,-1 0 1 0 0,-1 0-1 0 0,-3 11 1 0 0,4-16-21 0 0,-1 1 0 0 0,1 0 0 0 0,-1-1 1 0 0,1 1-1 0 0,-1-1 0 0 0,0 0 0 0 0,0 0 1 0 0,-1 0-1 0 0,1 0 0 0 0,0-1 0 0 0,-1 1 0 0 0,0-1 1 0 0,-5 3-1 0 0,-6 1-33 0 0,-1 0-1 0 0,-18 5 1 0 0,14-5-95 0 0,-17 5-706 0 0,-53 8 1 0 0,87-18 590 0 0,0-1 0 0 0,0 0-1 0 0,0 1 1 0 0,0-1 0 0 0,0-1 0 0 0,-1 1 0 0 0,-2-1 0 0 0,-4-2-1377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6447 0 0,'0'0'586'0'0,"-1"2"-88"0"0,-7 11 4173 0 0,-11 25-1 0 0,-13 48-2381 0 0,25-67-2419 0 0,-86 200 165 0 0,50-123-6 0 0,1-11 45 0 0,23-50-490 0 0,-25 70 1 0 0,39-87-492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11519 0 0,'2'-1'887'0'0,"5"-4"-495"0"0,1 1 0 0 0,0 0-1 0 0,0 0 1 0 0,0 1 0 0 0,0 0 0 0 0,1 1 0 0 0,10-2-1 0 0,64-5 1842 0 0,-58 8-2056 0 0,44-9 0 0 0,-28 3 139 0 0,-29 5-210 0 0,1 0-1 0 0,0-1 1 0 0,0-1 0 0 0,-1 1 0 0 0,0-2-1 0 0,15-7 1 0 0,-26 12-127 0 0,0-1 0 0 0,0 1 0 0 0,-1-1 0 0 0,1 0 0 0 0,0 1 0 0 0,-1-1-1 0 0,1 0 1 0 0,-1 1 0 0 0,1-1 0 0 0,-1 0 0 0 0,1 1 0 0 0,-1-1 0 0 0,1 0 0 0 0,-1 0 0 0 0,0 0 0 0 0,1 0-1 0 0,-1 1 1 0 0,0-1 0 0 0,0 0 0 0 0,0 0 0 0 0,0 0 0 0 0,0 0 0 0 0,0 0 0 0 0,0 0 0 0 0,0 1-1 0 0,0-1 1 0 0,0 0 0 0 0,0 0 0 0 0,0 0 0 0 0,-1 0 0 0 0,1 0 0 0 0,-1-1 0 0 0,1 1-22 0 0,-1 0 0 0 0,0-1 0 0 0,1 1 1 0 0,-1 0-1 0 0,0 0 0 0 0,0 0 0 0 0,1 0 1 0 0,-1 0-1 0 0,0 0 0 0 0,0 0 0 0 0,0 0 0 0 0,0 0 1 0 0,-1 0-1 0 0,1 0 0 0 0,0 1 0 0 0,0-1 1 0 0,0 0-1 0 0,-1 1 0 0 0,-1-1 0 0 0,-1 0-101 0 0,-1 1 0 0 0,1 0 0 0 0,0 0 0 0 0,-1 0 0 0 0,1 1 0 0 0,-1 0 0 0 0,1 0 0 0 0,0 0 0 0 0,-7 2 0 0 0,-36 18-468 0 0,45-20 592 0 0,-15 8 111 0 0,1 1 1 0 0,0 0-1 0 0,0 1 0 0 0,1 1 0 0 0,0 0 0 0 0,1 1 0 0 0,-14 17 1 0 0,24-24 20 0 0,0-1 0 0 0,0 0 1 0 0,1 1-1 0 0,-1 0 1 0 0,1 0-1 0 0,1 0 0 0 0,-4 9 1 0 0,6-13-99 0 0,-1-1 1 0 0,1 1 0 0 0,0-1-1 0 0,-1 1 1 0 0,1-1-1 0 0,0 1 1 0 0,0-1 0 0 0,0 1-1 0 0,1-1 1 0 0,-1 0-1 0 0,0 1 1 0 0,0-1-1 0 0,1 1 1 0 0,-1-1 0 0 0,1 0-1 0 0,-1 1 1 0 0,1-1-1 0 0,0 0 1 0 0,-1 1-1 0 0,1-1 1 0 0,0 0 0 0 0,0 0-1 0 0,0 0 1 0 0,0 0-1 0 0,0 0 1 0 0,0 0 0 0 0,0 0-1 0 0,0 0 1 0 0,1 0-1 0 0,-1 0 1 0 0,0 0-1 0 0,0-1 1 0 0,1 1 0 0 0,-1-1-1 0 0,0 1 1 0 0,1-1-1 0 0,-1 1 1 0 0,3-1 0 0 0,39 6-4854 0 0,-17-4-712 0 0</inkml:trace>
  <inkml:trace contextRef="#ctx0" brushRef="#br0" timeOffset="1">840 120 5983 0 0,'0'0'464'0'0,"-2"0"234"0"0,-37 20 13186 0 0,33-17-13379 0 0,1 1 0 0 0,0 0 0 0 0,0 1 0 0 0,-9 9 0 0 0,2 1-457 0 0,1 0 0 0 0,0 1 0 0 0,-11 23 0 0 0,-22 55 88 0 0,-6 12-75 0 0,-289 495-6662 0 0,328-581 5002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7 338 7831 0 0,'-3'-14'832'0'0,"2"10"-370"0"0,0-1 0 0 0,0 1 0 0 0,1 0 0 0 0,-1 0 0 0 0,1-1 0 0 0,0 1 0 0 0,1 0 0 0 0,-1 0 0 0 0,1-1 0 0 0,-1 1 0 0 0,3-5 0 0 0,-1 2-90 0 0,1 1-1 0 0,1-1 0 0 0,-1 0 1 0 0,1 1-1 0 0,7-10 0 0 0,3-1 17 0 0,0 1 0 0 0,2 0 0 0 0,-1 1 0 0 0,2 1 0 0 0,0 0 0 0 0,0 1 0 0 0,1 1 0 0 0,32-16 0 0 0,-21 15-55 0 0,1 0 1 0 0,0 2 0 0 0,1 1-1 0 0,1 2 1 0 0,35-5 0 0 0,-48 10-219 0 0,0 2 1 0 0,0 0 0 0 0,30 2 0 0 0,-38 0-75 0 0,0 1 0 0 0,0 0 0 0 0,0 0 0 0 0,-1 1 0 0 0,1 0-1 0 0,-1 1 1 0 0,15 7 0 0 0,-20-8-19 0 0,-1-1 1 0 0,0 1-1 0 0,-1 0 0 0 0,1 0 1 0 0,0 0-1 0 0,-1 1 0 0 0,0-1 1 0 0,1 1-1 0 0,-1 0 0 0 0,-1 0 1 0 0,1 0-1 0 0,-1 0 0 0 0,1 0 1 0 0,-1 0-1 0 0,0 1 0 0 0,-1-1 1 0 0,1 1-1 0 0,-1 0 0 0 0,0-1 1 0 0,0 1-1 0 0,0 0 0 0 0,-1 7 1 0 0,0-5 13 0 0,0 0 0 0 0,-1 0 0 0 0,0 0 0 0 0,0 0 0 0 0,-1-1 1 0 0,0 1-1 0 0,0 0 0 0 0,0 0 0 0 0,-1-1 0 0 0,0 0 0 0 0,0 1 1 0 0,-1-1-1 0 0,0 0 0 0 0,-8 9 0 0 0,0-2 28 0 0,-1-1 0 0 0,-1 0 1 0 0,0-1-1 0 0,-1-1 0 0 0,0 0 0 0 0,0-1 0 0 0,-27 12 0 0 0,6-6-66 0 0,-1-1 0 0 0,-53 11 0 0 0,70-20-387 0 0,0-1 1 0 0,0-1-1 0 0,0-1 1 0 0,-24 0-1 0 0,22-3-591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87 4143 0 0,'0'0'643'0'0,"-1"0"484"0"0,0 0-875 0 0,-4 1 1181 0 0,-1 0-1 0 0,1 1 0 0 0,0-1 0 0 0,-7 4 4985 0 0,12-2-6374 0 0,0 0 0 0 0,0 0 0 0 0,1 0 0 0 0,-1 0 0 0 0,1 0 0 0 0,0 0 0 0 0,-1 0 0 0 0,1 0 0 0 0,1-1-1 0 0,-1 1 1 0 0,0 0 0 0 0,1-1 0 0 0,-1 1 0 0 0,1-1 0 0 0,3 4 0 0 0,-2-3 75 0 0,1 1 1 0 0,0-1-1 0 0,-1-1 0 0 0,1 1 1 0 0,0 0-1 0 0,1-1 0 0 0,-1 0 1 0 0,0 0-1 0 0,5 1 0 0 0,3 1 84 0 0,-1-1 1 0 0,0-1-1 0 0,1 0 0 0 0,0-1 0 0 0,-1 0 1 0 0,1-1-1 0 0,13-1 0 0 0,-8-1-194 0 0,-1 0 0 0 0,0-1-1 0 0,0-1 1 0 0,22-8 0 0 0,-31 9-8 0 0,-1 1 0 0 0,1-1 0 0 0,-1-1 0 0 0,1 1 0 0 0,-1-1 0 0 0,0 0 0 0 0,-1-1 0 0 0,1 1 0 0 0,-1-1 0 0 0,0 0 0 0 0,0-1 0 0 0,7-8 0 0 0,-12 12-26 0 0,1 0-1 0 0,0 0 1 0 0,-1 0 0 0 0,1 0-1 0 0,-1 0 1 0 0,0 0 0 0 0,1 0-1 0 0,-1 0 1 0 0,0 0 0 0 0,0 0 0 0 0,-1 0-1 0 0,1 0 1 0 0,0 0 0 0 0,-1 0-1 0 0,1 0 1 0 0,-1 0 0 0 0,1 0-1 0 0,-2-3 1 0 0,-3-12-358 0 0,5 15 330 0 0,0 1 0 0 0,-1-1-1 0 0,1 0 1 0 0,-1 1 0 0 0,1-1 0 0 0,-1 0 0 0 0,0 1 0 0 0,0-1 0 0 0,0 1 0 0 0,0-1-1 0 0,0 1 1 0 0,0 0 0 0 0,0-1 0 0 0,0 1 0 0 0,0 0 0 0 0,-1 0 0 0 0,-1-2 0 0 0,0 1-46 0 0,-1 1 1 0 0,1-1 0 0 0,0 1 0 0 0,0 0 0 0 0,-1 0 0 0 0,1 0-1 0 0,0 0 1 0 0,-5 0 0 0 0,-5 0-182 0 0,1 0 1 0 0,0 2-1 0 0,-23 2 1 0 0,20 0 219 0 0,1 0 0 0 0,-1 1 0 0 0,1 0 1 0 0,0 1-1 0 0,1 1 0 0 0,-1 0 1 0 0,1 1-1 0 0,0 0 0 0 0,1 1 1 0 0,-15 12-1 0 0,12-8 204 0 0,2 1 0 0 0,0 0 0 0 0,0 0 0 0 0,1 2 0 0 0,1-1 0 0 0,0 1 0 0 0,-15 31 0 0 0,23-41-55 0 0,1 1 1 0 0,0-1 0 0 0,0 1 0 0 0,0-1-1 0 0,1 1 1 0 0,-1 0 0 0 0,1 0 0 0 0,1 0 0 0 0,-1 0-1 0 0,1 7 1 0 0,1-9-44 0 0,-1-1-1 0 0,1 1 1 0 0,-1-1 0 0 0,1 0 0 0 0,0 0-1 0 0,0 1 1 0 0,1-1 0 0 0,-1 0-1 0 0,1 0 1 0 0,-1 0 0 0 0,1 0 0 0 0,0-1-1 0 0,0 1 1 0 0,0 0 0 0 0,1-1-1 0 0,-1 1 1 0 0,0-1 0 0 0,1 0-1 0 0,4 3 1 0 0,1-1 7 0 0,0 1-1 0 0,0-2 1 0 0,0 1-1 0 0,1-1 1 0 0,0 0-1 0 0,-1-1 1 0 0,1 0-1 0 0,0 0 1 0 0,0-1-1 0 0,0-1 1 0 0,11 1-1 0 0,8-2-546 0 0,0-1 0 0 0,36-8 1 0 0,-26 2-6480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40 13823 0 0,'0'-2'64'0'0,"-1"-1"0"0"0,1 1 0 0 0,-1 0 0 0 0,1-1 0 0 0,-1 1 0 0 0,0 0 0 0 0,0 0 0 0 0,0 0 0 0 0,0-1 0 0 0,0 1 0 0 0,-1 0 0 0 0,-1-2 0 0 0,2 3-31 0 0,0 0-1 0 0,-1 0 0 0 0,1 0 1 0 0,-1 0-1 0 0,1 1 1 0 0,-1-1-1 0 0,1 0 0 0 0,-1 1 1 0 0,1-1-1 0 0,-1 1 0 0 0,1 0 1 0 0,-1-1-1 0 0,0 1 1 0 0,1 0-1 0 0,-1 0 0 0 0,1 0 1 0 0,-1 0-1 0 0,0 0 1 0 0,1 1-1 0 0,-3 0 0 0 0,-12 2-11 0 0,1 1-1 0 0,-1 1 1 0 0,1 0 0 0 0,-21 11-1 0 0,-54 36 313 0 0,74-42-142 0 0,1 1-1 0 0,0 1 0 0 0,0 0 0 0 0,2 1 0 0 0,0 1 1 0 0,0 0-1 0 0,1 1 0 0 0,1 0 0 0 0,0 1 1 0 0,1 0-1 0 0,1 0 0 0 0,0 1 0 0 0,2 0 1 0 0,0 1-1 0 0,-6 20 0 0 0,10-26 113 0 0,1-5-241 0 0,1-1 0 0 0,-1 0-1 0 0,1 0 1 0 0,0 9 0 0 0,1-14-62 0 0,0 1-1 0 0,0 0 1 0 0,0-1 0 0 0,1 1 0 0 0,-1 0 0 0 0,1 0 0 0 0,-1-1-1 0 0,1 1 1 0 0,-1-1 0 0 0,1 1 0 0 0,0 0 0 0 0,0-1 0 0 0,-1 1-1 0 0,1-1 1 0 0,0 0 0 0 0,1 1 0 0 0,-1-1 0 0 0,0 0 0 0 0,0 0-1 0 0,3 2 1 0 0,2 1 0 0 0,1 0 0 0 0,1 0 0 0 0,-1 0 0 0 0,0-1 0 0 0,1-1 0 0 0,0 1 0 0 0,0-1 0 0 0,0-1 0 0 0,0 1 0 0 0,0-1 0 0 0,0-1 0 0 0,8 1 0 0 0,13-2 0 0 0,-1-1 0 0 0,30-6 0 0 0,-47 6 0 0 0,1 0 0 0 0,-1-1 0 0 0,0 0 0 0 0,0-1 0 0 0,0 0 0 0 0,10-6 0 0 0,-17 8 0 0 0,-1 0 0 0 0,0 0 0 0 0,0 0 0 0 0,0 0 0 0 0,0-1 0 0 0,0 1 0 0 0,-1-1 0 0 0,1 0 0 0 0,-1 0 0 0 0,1 0 0 0 0,-1 0 0 0 0,0 0 0 0 0,0 0 0 0 0,-1-1 0 0 0,1 1 0 0 0,0-1 0 0 0,-1 1 0 0 0,0-1 0 0 0,0 0 0 0 0,0 1 0 0 0,-1-1 0 0 0,1-4 0 0 0,-1-8 0 0 0,-1 0 0 0 0,-1 1 0 0 0,0-1 0 0 0,-1 0 0 0 0,-5-16 0 0 0,2 10 0 0 0,-4-33 0 0 0,10 53-12 0 0,-2-13-528 0 0,1 0 0 0 0,0 0 0 0 0,1 0 0 0 0,0 0 0 0 0,6-29 0 0 0,-6 43-933 0 0,0 1-51 0 0,0 0-11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11975 0 0,'0'0'923'0'0,"2"8"5642"0"0,-2-8-6405 0 0,0 0 0 0 0,1 0 0 0 0,-1 1 0 0 0,0-1 1 0 0,0 0-1 0 0,12-5 1296 0 0,14-14-1686 0 0,-26 19 319 0 0,38-33 6 0 0,-3-2 0 0 0,53-65-1 0 0,-21 21-823 0 0,-64 76 681 0 0,12-13-313 0 0,21-18 0 0 0,-32 30 268 0 0,0 0 0 0 0,0 1 1 0 0,1 0-1 0 0,0 0 0 0 0,0 1 0 0 0,0-1 0 0 0,0 1 0 0 0,0 0 0 0 0,0 0 0 0 0,10-2 0 0 0,-2 4 46 0 0,-2 4 47 0 0,-9-2 10 0 0,-1 1 0 0 0,1-1 0 0 0,-1 1 0 0 0,0-1 0 0 0,1 1 0 0 0,-1 0-1 0 0,0-1 1 0 0,0 1 0 0 0,-1 0 0 0 0,1 0 0 0 0,0-1 0 0 0,-1 1 0 0 0,0 5 0 0 0,2 5 43 0 0,4 8 16 0 0,0 1 0 0 0,1-1 0 0 0,18 36 0 0 0,-19-44 792 0 0,-3-7-522 0 0,0 0-1 0 0,0 0 0 0 0,0 0 0 0 0,1 7 0 0 0,-4-9-292 0 0,1-1 0 0 0,-1 1 0 0 0,0-1 0 0 0,0 1 0 0 0,0-1 0 0 0,-1 1 1 0 0,1-1-1 0 0,-1 1 0 0 0,0-1 0 0 0,-1 5 0 0 0,0-1-114 0 0,-1 0 0 0 0,0-1 0 0 0,-1 1 0 0 0,0 0 0 0 0,-8 10 0 0 0,-13 13-3083 0 0,18-21 1535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80 391 7831 0 0,'0'0'6906'0'0,"-7"-5"-3756"0"0,0-1-2689 0 0,0 0 0 0 0,0 0 0 0 0,0 0 0 0 0,1-1 1 0 0,0 0-1 0 0,0-1 0 0 0,-6-10 0 0 0,10 15-431 0 0,0-1 0 0 0,0 0 0 0 0,0-1 0 0 0,1 1 0 0 0,-1 0 0 0 0,1 0 0 0 0,0-1 0 0 0,0 1 0 0 0,1-1 0 0 0,-1 1 0 0 0,1-1 0 0 0,0 1 0 0 0,0-1 0 0 0,1 1 0 0 0,-1 0 0 0 0,1-1 0 0 0,1-4 0 0 0,3-3-103 0 0,-1 1-1 0 0,2 0 0 0 0,0 0 0 0 0,0 0 0 0 0,1 1 0 0 0,0-1 0 0 0,0 2 0 0 0,1-1 0 0 0,13-10 0 0 0,8-7-207 0 0,53-35 0 0 0,-75 58 310 0 0,0-1-1 0 0,1 1 1 0 0,0 0 0 0 0,0 1-1 0 0,0 0 1 0 0,0 0-1 0 0,1 1 1 0 0,-1 0 0 0 0,1 0-1 0 0,-1 1 1 0 0,1 0-1 0 0,0 1 1 0 0,0-1 0 0 0,-1 2-1 0 0,1-1 1 0 0,0 1-1 0 0,-1 1 1 0 0,1 0 0 0 0,-1 0-1 0 0,0 0 1 0 0,1 1-1 0 0,-1 0 1 0 0,0 1 0 0 0,-1 0-1 0 0,1 0 1 0 0,-1 1-1 0 0,1 0 1 0 0,10 10 0 0 0,-15-13-20 0 0,-1 0 0 0 0,0 1 1 0 0,1-1-1 0 0,-1 1 1 0 0,0-1-1 0 0,0 1 1 0 0,0 0-1 0 0,-1 0 1 0 0,1 0-1 0 0,-1 0 1 0 0,0 0-1 0 0,0 0 0 0 0,0 1 1 0 0,1 5-1 0 0,-1-4 40 0 0,-1 0 0 0 0,0-1-1 0 0,0 1 1 0 0,-1 0 0 0 0,1-1-1 0 0,-1 1 1 0 0,0-1 0 0 0,-1 1-1 0 0,1-1 1 0 0,-3 6 0 0 0,2-6 17 0 0,0 0 1 0 0,-1 0 0 0 0,0 0-1 0 0,1 0 1 0 0,-5 3 0 0 0,4-3-16 0 0,0 0 1 0 0,0 0-1 0 0,0 0 1 0 0,-5 8-1 0 0,2 4-49 0 0,-1-1 0 0 0,-1 0 0 0 0,0 0 0 0 0,-2-1 0 0 0,1 0 0 0 0,-22 23-1 0 0,26-33-143 0 0,0 0-1 0 0,-1 0 1 0 0,1-1-1 0 0,-1 1 1 0 0,0-1-1 0 0,0 0 0 0 0,0-1 1 0 0,-7 3-1 0 0,9-4-21 0 0,0 0-1 0 0,1 0 0 0 0,-1-1 1 0 0,0 1-1 0 0,0-1 1 0 0,0 0-1 0 0,0 0 1 0 0,0 0-1 0 0,1 0 0 0 0,-1-1 1 0 0,0 0-1 0 0,0 0 1 0 0,0 0-1 0 0,-6-3 1 0 0,2 1-113 0 0,5 2 170 0 0,1 0 1 0 0,0 0-1 0 0,-1 0 0 0 0,1 0 1 0 0,0-1-1 0 0,0 1 1 0 0,0-1-1 0 0,0 1 1 0 0,0-1-1 0 0,0 0 1 0 0,0 1-1 0 0,0-1 1 0 0,1 0-1 0 0,-1 0 1 0 0,1-1-1 0 0,0 1 0 0 0,-2-4 1 0 0,-1-7-445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16 5983 0 0,'23'-16'8630'0'0,"-22"17"-8538"0"0,0-1 0 0 0,-1 0 0 0 0,1 1 1 0 0,-1-1-1 0 0,1 1 0 0 0,-1-1 0 0 0,1 1 1 0 0,-1-1-1 0 0,1 1 0 0 0,-1-1 0 0 0,1 1 1 0 0,-1 0-1 0 0,0-1 0 0 0,1 1 0 0 0,-1-1 1 0 0,0 1-1 0 0,1 0 0 0 0,-1-1 0 0 0,0 1 1 0 0,0 0-1 0 0,0-1 0 0 0,0 1 1 0 0,0 0-1 0 0,0 1 0 0 0,2 18 323 0 0,-3-14-360 0 0,0-1 1 0 0,0 1-1 0 0,0 0 0 0 0,-1-1 0 0 0,0 1 1 0 0,0-1-1 0 0,-1 0 0 0 0,-4 9 1 0 0,-5 4 218 0 0,-14 16 0 0 0,11-13-55 0 0,-83 113 1119 0 0,-71 95-505 0 0,-25-3-1872 0 0,161-188-1410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35 4143 0 0,'0'0'13918'0'0,"0"2"-13862"0"0,2 6-46 0 0,2 5 35 0 0,-1-10-12 0 0,-1-2-4 0 0,-1 0 88 0 0,27 11 813 0 0,13 5 462 0 0,-33-13-1284 0 0,0 0 1 0 0,1-1-1 0 0,-1 1 0 0 0,1-2 1 0 0,-1 1-1 0 0,1-1 0 0 0,0-1 1 0 0,0 0-1 0 0,11 1 1 0 0,-17-3-119 0 0,0 0 0 0 0,0 0 0 0 0,0 0 1 0 0,0 0-1 0 0,0 0 0 0 0,-1-1 1 0 0,1 1-1 0 0,0-1 0 0 0,-1 0 0 0 0,1 0 1 0 0,-1 0-1 0 0,0 0 0 0 0,0 0 1 0 0,0 0-1 0 0,0 0 0 0 0,0-1 1 0 0,0 1-1 0 0,2-6 0 0 0,-2 6-18 0 0,-1-1 0 0 0,1 1 0 0 0,-1-1 0 0 0,0 0 0 0 0,0 0 0 0 0,0 1 0 0 0,0-1 0 0 0,0 0 0 0 0,-1 0 0 0 0,0 0 0 0 0,1 0 0 0 0,-1 0 0 0 0,0 0 0 0 0,0 0 0 0 0,0 0 0 0 0,-1 0 0 0 0,1 1 0 0 0,-1-1 0 0 0,-1-5 1 0 0,1 7-8 0 0,0-1 1 0 0,1 1 0 0 0,-1 0-1 0 0,0 0 1 0 0,0 0 0 0 0,0 0-1 0 0,0 0 1 0 0,0 0 0 0 0,0 0-1 0 0,0 0 1 0 0,0 0 0 0 0,0 1-1 0 0,0-1 1 0 0,-1 0 0 0 0,1 1-1 0 0,0-1 1 0 0,0 1 0 0 0,-3-1-1 0 0,1 0-10 0 0,0 1-1 0 0,0 0 0 0 0,0-1 1 0 0,-1 1-1 0 0,1 1 0 0 0,0-1 1 0 0,0 0-1 0 0,-3 2 1 0 0,-4 0-15 0 0,1 1 1 0 0,0 1 0 0 0,0-1 0 0 0,-13 8 0 0 0,7-1 31 0 0,-1-1 0 0 0,1 2 0 0 0,0 0 1 0 0,1 1-1 0 0,1 0 0 0 0,0 1 0 0 0,-22 28 0 0 0,26-29-7 0 0,0 2 0 0 0,1-1 1 0 0,0 1-1 0 0,-10 26 0 0 0,17-34-4 0 0,-1-1 0 0 0,1 0 0 0 0,0 0 0 0 0,0 1 0 0 0,0-1 0 0 0,1 1 0 0 0,0 9 0 0 0,1-12 0 0 0,-1 0 0 0 0,1 0 1 0 0,0 1-1 0 0,0-1 0 0 0,0 0 0 0 0,0 0 0 0 0,1 0 0 0 0,-1 0 0 0 0,1 0 0 0 0,-1 0 0 0 0,1-1 0 0 0,0 1 0 0 0,5 4 1 0 0,4 3-1404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5 349 15631 0 0,'0'0'1418'0'0,"0"-1"-1168"0"0,-2-4-99 0 0,1 2 127 0 0,1 0 1 0 0,-1 0 0 0 0,1 0-1 0 0,0 0 1 0 0,0 0-1 0 0,0 0 1 0 0,1 0-1 0 0,-1 0 1 0 0,1 0 0 0 0,-1 0-1 0 0,1 0 1 0 0,3-5-1 0 0,-2 2-159 0 0,1 0-1 0 0,0 1 0 0 0,0-1 1 0 0,1 1-1 0 0,0-1 0 0 0,0 1 1 0 0,0 0-1 0 0,8-7 1 0 0,45-33 84 0 0,-42 34-128 0 0,5-4-65 0 0,114-79-4 0 0,-106 78-45 0 0,0 1 1 0 0,1 2-1 0 0,39-14 0 0 0,-64 26 35 0 0,0 0 0 0 0,1 0 0 0 0,-1 0 0 0 0,0 0 0 0 0,1 0 0 0 0,-1 1 0 0 0,0 0 0 0 0,5 0 0 0 0,-8 0 10 0 0,1 0 1 0 0,-1 1-1 0 0,0-1 0 0 0,0 1 1 0 0,0-1-1 0 0,1 1 1 0 0,-1-1-1 0 0,0 1 0 0 0,0-1 1 0 0,0 1-1 0 0,0 0 1 0 0,0 0-1 0 0,0 0 0 0 0,0 0 1 0 0,0-1-1 0 0,-1 1 1 0 0,1 0-1 0 0,0 0 0 0 0,0 0 1 0 0,-1 1-1 0 0,1-1 1 0 0,-1 0-1 0 0,1 0 0 0 0,-1 0 1 0 0,1 0-1 0 0,-1 1 1 0 0,0-1-1 0 0,1 0 0 0 0,-1 0 1 0 0,0 1-1 0 0,0 1 0 0 0,0 5 29 0 0,1 1 0 0 0,-2 0-1 0 0,1-1 1 0 0,-1 1 0 0 0,-1-1-1 0 0,-4 17 1 0 0,-22 49 274 0 0,14-41-258 0 0,10-24-50 0 0,-1 0 0 0 0,0 0 0 0 0,-8 9 0 0 0,7-9-8 0 0,0 1 1 0 0,-6 11-1 0 0,8-11-73 0 0,3-3-45 0 0,1-6-227 0 0,0 0 1 0 0,0 0-1 0 0,0 0 1 0 0,0 0-1 0 0,0 0 0 0 0,0 0 1 0 0,0 0-1 0 0,1 0 1 0 0,-1 0-1 0 0,0 0 1 0 0,1 0-1 0 0,-1-1 0 0 0,1 1 1 0 0,-1 0-1 0 0,2 2 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9 11519 0 0,'-2'-9'11896'0'0,"3"10"-11870"0"0,-1-1 1 0 0,1 0-1 0 0,0 0 0 0 0,-1 0 0 0 0,1 1 1 0 0,0-1-1 0 0,-1 0 0 0 0,1 1 0 0 0,0-1 1 0 0,-1 1-1 0 0,1-1 0 0 0,-1 1 0 0 0,1-1 1 0 0,0 1-1 0 0,-1-1 0 0 0,1 1 0 0 0,-1-1 1 0 0,0 1-1 0 0,1 0 0 0 0,-1-1 0 0 0,1 1 1 0 0,-1 1-1 0 0,5 15 209 0 0,-5-10-169 0 0,0 0-1 0 0,-1-1 1 0 0,1 1 0 0 0,-2-1 0 0 0,1 1 0 0 0,-5 10 0 0 0,-17 39 230 0 0,14-38-204 0 0,-24 49 124 0 0,-2-1 0 0 0,-45 60 0 0 0,-99 114-544 0 0,138-191 103 0 0,20-24 15 0 0,1 0-1 0 0,-18 29 1 0 0,22-18-557 0 0,16-36 710 0 0,0 0-1 0 0,0 0 0 0 0,0 1 0 0 0,0-1 0 0 0,0 0 1 0 0,0 1-1 0 0,0-1 0 0 0,0 0 0 0 0,0 0 0 0 0,0 1 1 0 0,0-1-1 0 0,0 0 0 0 0,0 1 0 0 0,0-1 0 0 0,0 0 1 0 0,1 0-1 0 0,-1 1 0 0 0,0-1 0 0 0,0 0 0 0 0,0 0 1 0 0,0 1-1 0 0,1-1 0 0 0,-1 0 0 0 0,0 0 0 0 0,0 0 1 0 0,0 1-1 0 0,1-1 0 0 0,-1 0 0 0 0,0 0 0 0 0,0 0 1 0 0,1 0-1 0 0,-1 1 0 0 0,0-1 0 0 0,0 0 0 0 0,1 0 1 0 0,0 0-1 0 0,10 0-1421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4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10135 0 0,'0'0'919'0'0,"1"0"-759"0"0,32-11 2929 0 0,0 2-1 0 0,1 1 1 0 0,52-4 0 0 0,-37 5-2698 0 0,304-16 3430 0 0,-142 15-4152 0 0,-105-1-3333 0 0,-76 6-2164 0 0,-4-1-1915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7831 0 0,'0'0'7706'0'0,"1"2"-6942"0"0,0 3-643 0 0,0 1 0 0 0,0 0 0 0 0,-1-1 0 0 0,0 1 0 0 0,0 0 0 0 0,0-1 0 0 0,0 1 0 0 0,-1 0 0 0 0,-3 9 0 0 0,-2 7 121 0 0,-11 23 0 0 0,8-19-28 0 0,-19 48 318 0 0,10-31-338 0 0,2 1 0 0 0,2 1 0 0 0,-12 65 0 0 0,25-101-228 0 0,0 0 1 0 0,0-1-1 0 0,-1 1 1 0 0,0-1-1 0 0,-1 1 1 0 0,0-1-1 0 0,0 0 1 0 0,-8 12-1 0 0,10-18-290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1 533 1839 0 0,'0'0'12720'0'0,"1"-1"-11966"0"0,18-35 721 0 0,-13 24-1196 0 0,1 0-1 0 0,8-12 0 0 0,-13 21-242 0 0,90-115 1395 0 0,-67 90-1100 0 0,56-51-1 0 0,-33 41-157 0 0,1 2 0 0 0,56-31 0 0 0,-81 54-24 0 0,1 0 0 0 0,0 2 0 0 0,0 1 0 0 0,54-12 0 0 0,-66 19-54 0 0,-1 0 1 0 0,1 2-1 0 0,0 0 0 0 0,0 0 1 0 0,0 1-1 0 0,0 0 1 0 0,0 2-1 0 0,0-1 1 0 0,0 1-1 0 0,0 1 0 0 0,-1 1 1 0 0,20 7-1 0 0,-26-8-86 0 0,0 0 0 0 0,0 0 0 0 0,-1 1 0 0 0,1-1 0 0 0,-1 1 0 0 0,0 1 0 0 0,0-1 0 0 0,0 1-1 0 0,-1 0 1 0 0,0 0 0 0 0,0 0 0 0 0,5 8 0 0 0,-8-10-6 0 0,1 0-1 0 0,-1 0 1 0 0,0 0 0 0 0,0 0-1 0 0,0 1 1 0 0,0-1-1 0 0,0 0 1 0 0,-1 1 0 0 0,0-1-1 0 0,1 0 1 0 0,-1 1 0 0 0,0-1-1 0 0,-1 1 1 0 0,1-1-1 0 0,-1 0 1 0 0,1 1 0 0 0,-1-1-1 0 0,0 0 1 0 0,0 0-1 0 0,0 1 1 0 0,-1-1 0 0 0,1 0-1 0 0,-1 0 1 0 0,0 0 0 0 0,-3 4-1 0 0,-3 3 2 0 0,-1-1 1 0 0,0 1-1 0 0,-1-1 0 0 0,-16 12 1 0 0,-48 27 54 0 0,63-42-47 0 0,-66 39-179 0 0,-3-3 0 0 0,-139 52 0 0 0,201-88-148 0 0,-1 1 302 0 0,-22 10 0 0 0,37-15-438 0 0,-1 1 1 0 0,1-1-1 0 0,0 1 1 0 0,0-1-1 0 0,0 1 1 0 0,1 1-1 0 0,-1-1 0 0 0,1 0 1 0 0,0 1-1 0 0,-5 6 1 0 0,4-1-5757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363 334 4143 0 0,'53'-100'1206'0'0,"-41"73"725"0"0,2 1-1 0 0,1 1 1 0 0,24-33-1 0 0,-17 30-1141 0 0,37-41 7318 0 0,-68 74-7035 0 0,-32 26-905 0 0,3 1 0 0 0,-55 56 1 0 0,34-29-142 0 0,-5 0-26 0 0,13-12-45 0 0,-63 72-1 0 0,101-103 37 0 0,1 0 0 0 0,0 1 0 0 0,1 0 0 0 0,1 1 0 0 0,0 1 0 0 0,2-1 0 0 0,0 2 0 0 0,1-1 0 0 0,-5 23 0 0 0,11-33 45 0 0,-1-1 1 0 0,1 1 0 0 0,1 0-1 0 0,0-1 1 0 0,0 1 0 0 0,2 15-1 0 0,-1-18-285 0 0,1-1-1 0 0,-1 0 0 0 0,1 0 0 0 0,5 10 1 0 0,-5-11-610 0 0,0-1 0 0 0,0 1 0 0 0,1 0 0 0 0,0-1 1 0 0,0 0-1 0 0,5 5 0 0 0,11 6-6188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16 517 17503 0 0,'0'0'399'0'0,"5"-7"961"0"0,-5-2-1120 0 0,-1-1 0 0 0,-1 1 0 0 0,0 0-1 0 0,-3-10 1 0 0,2 10-71 0 0,1 0-1 0 0,0 0 0 0 0,1 0 1 0 0,-1 0-1 0 0,1-14 0 0 0,3 3-168 0 0,0 1 0 0 0,1 0 0 0 0,1 0 0 0 0,0 0 0 0 0,2 0 0 0 0,7-17 0 0 0,3-5 0 0 0,-5 12 0 0 0,25-47 0 0 0,-32 69 0 0 0,1-1 0 0 0,0 1 0 0 0,0 0 0 0 0,1 1 0 0 0,-1-1 0 0 0,2 1 0 0 0,-1 0 0 0 0,1 0 0 0 0,-1 1 0 0 0,15-8 0 0 0,-18 11 0 0 0,0 1 0 0 0,0-1 0 0 0,0 1 0 0 0,0 0 0 0 0,1 0 0 0 0,-1 0 0 0 0,0 1 0 0 0,1-1 0 0 0,-1 1 0 0 0,0 0 0 0 0,1 0 0 0 0,-1 0 0 0 0,1 0 0 0 0,-1 1 0 0 0,0-1 0 0 0,1 1 0 0 0,-1 0 0 0 0,0 0 0 0 0,0 0 0 0 0,0 0 0 0 0,0 1 0 0 0,0-1 0 0 0,0 1 0 0 0,0 0 0 0 0,0 0 0 0 0,0 0 0 0 0,3 3 0 0 0,5 7 0 0 0,1 0 0 0 0,-1 0 0 0 0,-1 1 0 0 0,13 21 0 0 0,-4-6 0 0 0,-2-3 0 0 0,-2 1 0 0 0,15 33 0 0 0,-24-44 10 0 0,7 23-1 0 0,-2-2-229 0 0,11 18-3781 0 0,-13-37 2467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154 981 4607 0 0,'-2'0'354'0'0,"-23"13"-401"0"0,17-7 622 0 0,-2-1 0 0 0,1-1 0 0 0,0 1 0 0 0,-1-1 0 0 0,0-1 0 0 0,0 0 0 0 0,0 0 1 0 0,0-1-1 0 0,-16 1 0 0 0,18-5-172 0 0,8 1-49 0 0,-1 1-1 0 0,1-1 0 0 0,-1 1 0 0 0,1 0 1 0 0,-1-1-1 0 0,1 1 0 0 0,-1-1 0 0 0,1 1 0 0 0,0-1 1 0 0,-1 1-1 0 0,1-1 0 0 0,0 1 0 0 0,-1-1 1 0 0,1 0-1 0 0,0 1 0 0 0,0-1 0 0 0,-1 1 1 0 0,1-1-1 0 0,0 0 0 0 0,0 1 0 0 0,0-1 0 0 0,0 0 1 0 0,0 0-1 0 0,1-1-279 0 0,-1 0 0 0 0,1 0 0 0 0,0 0 0 0 0,0 1 1 0 0,-1-1-1 0 0,1 0 0 0 0,1 1 0 0 0,-1-1 0 0 0,0 0 0 0 0,0 1 0 0 0,1-1 0 0 0,-1 1 1 0 0,2-2-1 0 0,23-15 360 0 0,-11 9-290 0 0,154-132 593 0 0,-122 100-557 0 0,173-171 28 0 0,-11-13 15 0 0,-76 81-166 0 0,69-43 423 0 0,-182 174-159 0 0,-18 13-138 0 0,-2 1-157 0 0,0 0-1 0 0,1 0 1 0 0,-1 1 0 0 0,0-1 0 0 0,0 0-1 0 0,0 0 1 0 0,0 0 0 0 0,0 1-1 0 0,0-1 1 0 0,-1 0 0 0 0,1 2-1 0 0,-1 0 20 0 0,-3 20 23 0 0,-2-1 0 0 0,0 0-1 0 0,-2-1 1 0 0,-10 24-1 0 0,-1 3-35 0 0,-14 37 38 0 0,-32 91-27 0 0,54-137-24 0 0,0 0 0 0 0,-7 64 0 0 0,17-95-14 0 0,0 0-1 0 0,1 0 0 0 0,0 0 1 0 0,0 0-1 0 0,1 0 0 0 0,0 0 0 0 0,1 0 1 0 0,-1 0-1 0 0,2 0 0 0 0,-1 0 0 0 0,1-1 1 0 0,0 1-1 0 0,0-1 0 0 0,8 12 0 0 0,21 42-32 0 0,-5-7-1093 0 0,-26-53 656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28 8287 0 0,'-25'18'1045'0'0,"-27"23"0"0"0,23-13 2940 0 0,29-28-3929 0 0,-11 14 2064 0 0,10-13-2037 0 0,1-1 0 0 0,-1 0-1 0 0,1 1 1 0 0,0-1-1 0 0,-1 1 1 0 0,1-1 0 0 0,0 1-1 0 0,0-1 1 0 0,-1 1-1 0 0,1-1 1 0 0,0 1 0 0 0,0-1-1 0 0,-1 1 1 0 0,1-1-1 0 0,0 1 1 0 0,0-1 0 0 0,0 1-1 0 0,0 0 1 0 0,0-1-1 0 0,0 1 1 0 0,0-1 0 0 0,0 1-1 0 0,0-1 1 0 0,0 1-1 0 0,0 0 1 0 0,1-1 0 0 0,-1 1-1 0 0,0 0 1 0 0,4 1 68 0 0,-1 0 1 0 0,1 0-1 0 0,-1 0 1 0 0,1 0-1 0 0,0-1 1 0 0,0 0-1 0 0,0 1 1 0 0,-1-1-1 0 0,1-1 0 0 0,0 1 1 0 0,0-1-1 0 0,1 1 1 0 0,5-1-1 0 0,7-1 464 0 0,33-6 0 0 0,-38 5-364 0 0,72-17 969 0 0,136-48 0 0 0,-165 49-1275 0 0,46-19-4404 0 0,-72 26-3091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75 206 5983 0 0,'0'0'464'0'0,"-6"7"-288"0"0,-2 6 553 0 0,0 0 0 0 0,0 1-1 0 0,1-1 1 0 0,1 1 0 0 0,1 1-1 0 0,0-1 1 0 0,0 1-1 0 0,2 0 1 0 0,-3 19 0 0 0,2 0 1127 0 0,1 0 0 0 0,3 0 0 0 0,3 39 0 0 0,-3-67-1788 0 0,2 21 276 0 0,6 30 0 0 0,-6-49-295 0 0,0-1-1 0 0,0 1 1 0 0,0-1-1 0 0,1 0 1 0 0,0 0-1 0 0,1 0 1 0 0,0 0 0 0 0,7 10-1 0 0,-10-17-33 0 0,0 1 1 0 0,1 0-1 0 0,-1-1 0 0 0,1 0 0 0 0,-1 1 1 0 0,0-1-1 0 0,1 0 0 0 0,-1 0 0 0 0,1 0 0 0 0,-1 0 1 0 0,1 0-1 0 0,-1 0 0 0 0,0 0 0 0 0,1 0 1 0 0,-1-1-1 0 0,1 1 0 0 0,-1 0 0 0 0,2-2 0 0 0,6-1 99 0 0,0-2 0 0 0,-1 1 0 0 0,1-1 0 0 0,-1-1 0 0 0,0 1 0 0 0,-1-1 0 0 0,10-10 0 0 0,-4 5 13 0 0,45-41 254 0 0,-2-2 1 0 0,71-89-1 0 0,174-243-2493 0 0,-290 369-1158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 3679 0 0,'2'0'167'0'0,"0"1"-127"0"0,23-10 652 0 0,-23 8 435 0 0,0 1 0 0 0,0-1 0 0 0,0 1-1 0 0,1-1 1 0 0,-1 1 0 0 0,0 0 0 0 0,1 0 0 0 0,-1 0 0 0 0,0 0-1 0 0,4 1 1 0 0,-4 0-735 0 0,0 0 0 0 0,1-1 0 0 0,-1 1 0 0 0,0 0 0 0 0,0 0 0 0 0,0 0 0 0 0,0 1 0 0 0,2 1 0 0 0,-3-3-352 0 0,0 1 0 0 0,-1 0 0 0 0,1-1 0 0 0,-1 1 1 0 0,0 0-1 0 0,1-1 0 0 0,-1 1 0 0 0,0 0 1 0 0,1 0-1 0 0,-1 0 0 0 0,0-1 0 0 0,0 1 0 0 0,1 0 1 0 0,-1 0-1 0 0,0 0 0 0 0,0 0 0 0 0,0-1 1 0 0,0 1-1 0 0,0 0 0 0 0,-1 1 0 0 0,-3 17 228 0 0,3-15-162 0 0,-11 31 543 0 0,-2 0 0 0 0,-23 44 0 0 0,18-42-445 0 0,-51 90 60 0 0,44-81-511 0 0,23-42-529 0 0,-2 6 1665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84 140 11975 0 0,'0'0'4458'0'0,"1"-1"-3894"0"0,25-13 354 0 0,1 2 1 0 0,39-13-1 0 0,-19 7-329 0 0,-34 13-454 0 0,31-12 631 0 0,82-21 0 0 0,-112 35-637 0 0,0 0 0 0 0,0 1 0 0 0,0 1 0 0 0,0 1 0 0 0,0 0 0 0 0,0 0 0 0 0,0 1 0 0 0,0 1 0 0 0,0 1 0 0 0,21 6 0 0 0,-32-9-124 0 0,-1 1 0 0 0,0 0 0 0 0,0 0 0 0 0,1 0 1 0 0,-1 0-1 0 0,0 0 0 0 0,0 1 0 0 0,0-1 0 0 0,-1 0 0 0 0,1 1 0 0 0,0 0 0 0 0,0-1 0 0 0,-1 1 0 0 0,1 0 0 0 0,-1 0 0 0 0,1 0 0 0 0,-1 0 0 0 0,0 0 1 0 0,0 0-1 0 0,0 0 0 0 0,0 0 0 0 0,0 0 0 0 0,-1 1 0 0 0,1-1 0 0 0,-1 0 0 0 0,1 4 0 0 0,-1-2 0 0 0,0-1 0 0 0,0 0 0 0 0,-1 1-1 0 0,0-1 1 0 0,1 0 0 0 0,-1 0 0 0 0,0 1-1 0 0,-1-1 1 0 0,1 0 0 0 0,0 0 0 0 0,-1 0 0 0 0,0-1-1 0 0,0 1 1 0 0,0 0 0 0 0,0-1 0 0 0,0 1 0 0 0,0-1-1 0 0,-4 4 1 0 0,-13 9-86 0 0,0-1 0 0 0,0-1-1 0 0,-1-1 1 0 0,-1 0 0 0 0,-33 12 0 0 0,-116 33-739 0 0,75-28 575 0 0,79-23 109 0 0,6-4 16 0 0,1 1 0 0 0,0 1 0 0 0,0-1-1 0 0,0 2 1 0 0,-15 9 0 0 0,23-13-39 0 0,1 0-211 0 0,1 0 327 0 0,-1 0 0 0 0,1 0 0 0 0,0-1 0 0 0,0 1 0 0 0,-1 0 0 0 0,1 0 0 0 0,0-1 0 0 0,0 1 0 0 0,0 0 0 0 0,0-1 0 0 0,0 1 0 0 0,0-1 0 0 0,0 0-1 0 0,0 1 1 0 0,0-1 0 0 0,0 1 0 0 0,2-1 0 0 0,-3 0 44 0 0,11 3-35 0 0,0-1-1 0 0,0 0 0 0 0,0 0 1 0 0,21-1-1 0 0,48-6 37 0 0,-37 2-7 0 0,-5 1-21 0 0,80-2 350 0 0,-103 4-137 0 0,0 2-1 0 0,0-1 1 0 0,0 2 0 0 0,-1 0 0 0 0,25 9 0 0 0,-35-11-110 0 0,0 1 0 0 0,0-1 0 0 0,0 1 0 0 0,-1 0 0 0 0,1 1-1 0 0,-1-1 1 0 0,0 1 0 0 0,1-1 0 0 0,-1 1 0 0 0,0 0 0 0 0,-1 0 0 0 0,1 0 0 0 0,0 1 0 0 0,-1-1 0 0 0,0 1 0 0 0,0-1 0 0 0,0 1 0 0 0,0 0 0 0 0,1 5 0 0 0,-2-6-43 0 0,0 1 1 0 0,-1 0 0 0 0,1 0 0 0 0,-1 0 0 0 0,0 0-1 0 0,0 0 1 0 0,0-1 0 0 0,-1 1 0 0 0,0 0 0 0 0,1 0-1 0 0,-1 0 1 0 0,0-1 0 0 0,-1 1 0 0 0,1 0-1 0 0,-1-1 1 0 0,0 1 0 0 0,0-1 0 0 0,0 0 0 0 0,0 1-1 0 0,-5 4 1 0 0,-5 5-3 0 0,0-1-1 0 0,-1 0 1 0 0,-1-1-1 0 0,0-1 1 0 0,0 0-1 0 0,-1-1 1 0 0,-19 9-1 0 0,-7 1 71 0 0,-68 21 0 0 0,66-27-174 0 0,-73 13 0 0 0,99-23 45 0 0,-1-1 0 0 0,0-1 0 0 0,0-1 0 0 0,1 0 0 0 0,-1-1 0 0 0,0-1 0 0 0,-21-5 0 0 0,37 7-13 0 0,0-1-1 0 0,-1 0 1 0 0,1 0-1 0 0,-1 0 0 0 0,1 0 1 0 0,0 0-1 0 0,0 0 1 0 0,0-1-1 0 0,0 1 1 0 0,0 0-1 0 0,0-1 1 0 0,0 0-1 0 0,0 0 1 0 0,0 1-1 0 0,1-1 0 0 0,-1 0 1 0 0,1 0-1 0 0,0 0 1 0 0,-2-4-1 0 0,2 4-31 0 0,1 0 0 0 0,-1 0 1 0 0,1 0-1 0 0,0 0 0 0 0,-1 0 0 0 0,1 0 0 0 0,0 1 0 0 0,0-1 0 0 0,1 0 0 0 0,-1 0 0 0 0,0 0 1 0 0,1 0-1 0 0,-1 0 0 0 0,1 0 0 0 0,0 0 0 0 0,-1 0 0 0 0,1 1 0 0 0,0-1 0 0 0,0 0 0 0 0,0 1 1 0 0,0-1-1 0 0,1 0 0 0 0,-1 1 0 0 0,0 0 0 0 0,3-3 0 0 0,15-10-1421 0 0,-8 8 362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2759 0 0,'1'1'5507'0'0,"1"3"-5051"0"0,0-1 0 0 0,0 0 0 0 0,1-1-1 0 0,0 1 1 0 0,0 0 0 0 0,4 3 0 0 0,14 13 485 0 0,52 63 3125 0 0,88 75 0 0 0,-139-137-3639 0 0,-1 1 1 0 0,0 1 0 0 0,-2 1-1 0 0,0 1 1 0 0,25 43 0 0 0,-39-57-309 0 0,0 0 0 0 0,-1 0 0 0 0,0 1 0 0 0,-1 0 0 0 0,0-1 1 0 0,-1 1-1 0 0,3 21 0 0 0,-5-23-79 0 0,0 0-1 0 0,-1-1 1 0 0,0 1-1 0 0,0 0 1 0 0,-1-1 0 0 0,0 0-1 0 0,0 1 1 0 0,-1-1 0 0 0,0 0-1 0 0,-1 0 1 0 0,-5 10-1 0 0,-5 5 20 0 0,-1-1-1 0 0,-1-1 0 0 0,-33 34 1 0 0,-66 47-26 0 0,-24-5-548 0 0,76-61-6658 0 0,45-27-187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 7367 0 0,'0'0'2350'0'0,"0"2"-593"0"0,0 3-636 0 0,0 0-1 0 0,0 1 1 0 0,-1-1-1 0 0,0 0 1 0 0,-2 7-1 0 0,1-7-404 0 0,2-4-207 0 0,20 9 896 0 0,-12-9-1244 0 0,0 0 1 0 0,-1-1-1 0 0,1 0 0 0 0,0 0 0 0 0,0 0 0 0 0,-1-1 0 0 0,9-2 1 0 0,56-18 339 0 0,-26 7-251 0 0,-40 13-285 0 0,186-46 641 0 0,-139 37-2090 0 0,90-6 0 0 0,-110 17-1228 0 0,-30 0 896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9671 0 0,'0'0'11810'0'0,"3"0"-11361"0"0,6 1-276 0 0,0-1 0 0 0,0 0-1 0 0,-1-1 1 0 0,1 0 0 0 0,0 0 0 0 0,14-4 0 0 0,55-22 405 0 0,-45 15-313 0 0,-12 5-181 0 0,156-49 980 0 0,-149 49-1380 0 0,0 1-1 0 0,0 2 1 0 0,1 0-1 0 0,40 2 0 0 0,-44 4-5421 0 0,-5 2-1921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55 11519 0 0,'3'-4'299'0'0,"0"0"0"0"0,1 1 0 0 0,-1-1 0 0 0,1 1 0 0 0,0 0-1 0 0,0 0 1 0 0,0 0 0 0 0,1 1 0 0 0,-1-1 0 0 0,7-1 0 0 0,2-1 1621 0 0,1 0 0 0 0,17-2 0 0 0,-27 7-1798 0 0,0-1 0 0 0,1 1 0 0 0,-1 0 0 0 0,0 0 0 0 0,0 0 0 0 0,0 1 0 0 0,1-1 0 0 0,-1 1 0 0 0,7 2 0 0 0,-10-2-98 0 0,1 1 0 0 0,0-1 0 0 0,0 0 0 0 0,0 1 0 0 0,-1-1 0 0 0,1 1 0 0 0,-1 0 0 0 0,1-1 0 0 0,-1 1 0 0 0,0 0 0 0 0,0 0 0 0 0,0 0 0 0 0,0 0 0 0 0,0 0 0 0 0,0 0 0 0 0,1 4 0 0 0,-1 0 40 0 0,-1-1-1 0 0,1 0 0 0 0,-1 0 1 0 0,0 1-1 0 0,-1-1 1 0 0,1 0-1 0 0,-1 0 0 0 0,0 0 1 0 0,0 0-1 0 0,-1 1 1 0 0,0-2-1 0 0,-2 7 0 0 0,-4 6 59 0 0,0 0-1 0 0,-13 16 0 0 0,-20 30-236 0 0,-2-1 0 0 0,-4-3 0 0 0,-2-2 1 0 0,-2-2-1 0 0,-81 66 0 0 0,125-116-953 0 0,33-52-9777 0 0,-14 24 6167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77 563 5527 0 0,'-1'0'-20'0'0,"-40"-13"1787"0"0,39 13-1305 0 0,-1-2-1 0 0,0 1 1 0 0,1 0-1 0 0,0 0 1 0 0,-1-1-1 0 0,1 0 1 0 0,0 1-1 0 0,0-1 1 0 0,-1 0-1 0 0,2 0 1 0 0,-1 0-1 0 0,-3-4 1 0 0,4 5-348 0 0,1-1 1 0 0,0 1-1 0 0,-1 0 1 0 0,1-1-1 0 0,0 1 0 0 0,0 0 1 0 0,0-1-1 0 0,0 1 1 0 0,0 0-1 0 0,0-1 1 0 0,0 1-1 0 0,0 0 0 0 0,1-1 1 0 0,-1 1-1 0 0,0 0 1 0 0,1-1-1 0 0,-1 1 0 0 0,2-2 1 0 0,14-23 932 0 0,3 3-530 0 0,1 1 1 0 0,1 1-1 0 0,0 1 0 0 0,31-22 0 0 0,-17 14-183 0 0,38-33 354 0 0,3 4 0 0 0,2 3 0 0 0,91-46 0 0 0,-151 91-516 0 0,0 1-1 0 0,0 1 1 0 0,22-5 0 0 0,-31 9-79 0 0,1 1 1 0 0,0 1 0 0 0,-1 0 0 0 0,1 0 0 0 0,0 1-1 0 0,0 0 1 0 0,0 0 0 0 0,10 3 0 0 0,-16-2-76 0 0,0 0 1 0 0,0 0 0 0 0,-1 0-1 0 0,1 1 1 0 0,0-1-1 0 0,-1 1 1 0 0,0 0-1 0 0,1 0 1 0 0,-1 0-1 0 0,0 0 1 0 0,0 1 0 0 0,0-1-1 0 0,0 1 1 0 0,3 3-1 0 0,-3-1 4 0 0,0-1 0 0 0,0 1 0 0 0,-1 0 0 0 0,1 0 1 0 0,-1 0-1 0 0,0 0 0 0 0,0 0 0 0 0,0 1 0 0 0,0 5 0 0 0,0 0 5 0 0,-1 0 0 0 0,0 0-1 0 0,-1 0 1 0 0,0 0 0 0 0,-1 0 0 0 0,0 0 0 0 0,-1 0 0 0 0,0 0 0 0 0,-6 15 0 0 0,1-7-4 0 0,-2-1 0 0 0,0 0-1 0 0,-1 0 1 0 0,-1-1 0 0 0,0 0 0 0 0,-2-1 0 0 0,0 0 0 0 0,0-1 0 0 0,-1-1 0 0 0,-1 0 0 0 0,-27 19-1 0 0,-5-1 65 0 0,-2-2-1 0 0,-97 44 0 0 0,115-60-611 0 0,-1-1-1 0 0,-1-1 0 0 0,0-2 1 0 0,-44 8-1 0 0,63-17-1034 0 0,4-4-324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11975 0 0,'0'0'267'0'0,"0"0"42"0"0,-2 0 17 0 0,-3 0-271 0 0,1 1 0 0 0,-1-1 0 0 0,0 1 0 0 0,0-1 0 0 0,0 1 0 0 0,0 1 0 0 0,-8 2 0 0 0,10-2-57 0 0,1-1 0 0 0,-1 1 0 0 0,0-1 0 0 0,1 1 0 0 0,-1 0 0 0 0,1 0 0 0 0,0 0 0 0 0,0 0 0 0 0,0 1 0 0 0,0-1 0 0 0,0 0 0 0 0,0 1 0 0 0,1-1 0 0 0,-3 6 0 0 0,-15 33 2 0 0,-67 170 0 0 0,-112 286 0 0 0,174-443 62 0 0,-60 115 1308 0 0,25-59-991 0 0,-24 37-150 0 0,57-98-229 0 0,21-36 0 0 0,-2-1 0 0 0,1 0 0 0 0,-11 13 0 0 0,-12 4 0 0 0,25-23 25 0 0,7-4 52 0 0,5-4 247 0 0,-8 2-307 0 0,6-3 149 0 0,0 1 0 0 0,0-2 0 0 0,0 1 0 0 0,-1 0 0 0 0,1-1 0 0 0,-1 0 0 0 0,0-1 0 0 0,8-8 0 0 0,3-6 354 0 0,14-20-1 0 0,59-94 607 0 0,-42 61-1132 0 0,7-13-371 0 0,16-25-647 0 0,-55 89 876 0 0,1 1 1 0 0,0 1-1 0 0,22-19 0 0 0,-26 27 148 0 0,-6 5 0 0 0,1-1 0 0 0,0 1 0 0 0,0 1 0 0 0,1-1 0 0 0,0 1 0 0 0,0 0 0 0 0,12-5 0 0 0,-19 10 0 0 0,0-1 0 0 0,0 1 0 0 0,0 0 0 0 0,0 0 0 0 0,0-1 0 0 0,-1 1 0 0 0,1 0 0 0 0,0 0 0 0 0,0 0 0 0 0,0 0 0 0 0,0 0 0 0 0,2 1 0 0 0,1 3 0 0 0,-4-3 0 0 0,2 0 0 0 0,0 1 0 0 0,0-1 0 0 0,0 1 0 0 0,-1 0 0 0 0,1-1 0 0 0,0 1 0 0 0,-1 0 0 0 0,0 0 0 0 0,1 0 0 0 0,-1 0 0 0 0,0 0 0 0 0,0 0 0 0 0,0 1 0 0 0,1 2 0 0 0,0 3 0 0 0,6 11 0 0 0,-1 0 0 0 0,5 22 0 0 0,-9-33 0 0 0,0 0 0 0 0,0-1 0 0 0,0 1 0 0 0,1-1 0 0 0,5 8 0 0 0,-4-7 0 0 0,-1-1 0 0 0,0 1 0 0 0,0 0 0 0 0,3 11 0 0 0,-3-2 168 0 0,0 0-1 0 0,-1 1 1 0 0,0-1-1 0 0,-1 25 1 0 0,-2-34-86 0 0,0 0 0 0 0,-1 1 1 0 0,0-1-1 0 0,-1 0 1 0 0,0 0-1 0 0,0 0 1 0 0,0 0-1 0 0,-1 0 1 0 0,-1 0-1 0 0,1-1 0 0 0,-7 11 1 0 0,0-5 33 0 0,0 0 1 0 0,-1-1-1 0 0,0-1 0 0 0,-1 1 0 0 0,0-2 1 0 0,-1 0-1 0 0,-22 14 0 0 0,3-5 312 0 0,0-3 0 0 0,-47 18-1 0 0,54-25-587 0 0,-1 0 0 0 0,-43 6-1 0 0,52-12-88 0 0,-1-1 0 0 0,1-1 0 0 0,0-1 0 0 0,0 0-1 0 0,-22-4 1 0 0,16-2 429 0 0,15 0-1289 0 0,8 5 937 0 0,0 1 0 0 0,0-1 0 0 0,0 1 0 0 0,0 0 0 0 0,0-1 0 0 0,0 1 0 0 0,0 0 0 0 0,0-1 0 0 0,0 1 0 0 0,0-1 0 0 0,0 1 0 0 0,0 0 0 0 0,0-1 0 0 0,0 1 0 0 0,0-1 0 0 0,0 1 0 0 0,0 0 0 0 0,1-1 0 0 0,-1 1 0 0 0,0 0 0 0 0,0-1 0 0 0,0 1 0 0 0,1 0 0 0 0,-1 0 0 0 0,1-1 0 0 0,14-11-5891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15663 0 0,'-1'1'356'0'0,"-1"1"-278"0"0,0-1 1 0 0,-1 1-1 0 0,1 0 0 0 0,-1-1 0 0 0,0 0 0 0 0,0 0 0 0 0,1 0 0 0 0,-1 0 1 0 0,0 0-1 0 0,0 0 0 0 0,0-1 0 0 0,-3 1 0 0 0,-8 2 122 0 0,-15 6-170 0 0,0 1-1 0 0,1 1 1 0 0,1 1 0 0 0,-47 29-1 0 0,58-31-29 0 0,-63 44 0 0 0,69-47 0 0 0,0 2 0 0 0,1-1 0 0 0,0 1 0 0 0,1 1 0 0 0,-10 13 0 0 0,16-22 0 0 0,1 1 0 0 0,0-1 0 0 0,0 1 0 0 0,1-1 0 0 0,-1 1 0 0 0,0-1 0 0 0,1 1 0 0 0,-1 0 0 0 0,0-1 0 0 0,1 1 0 0 0,0 0 0 0 0,-1 0 0 0 0,1-1 0 0 0,0 1 0 0 0,0 0 0 0 0,0 0 0 0 0,0-1 0 0 0,0 1 0 0 0,1 0 0 0 0,-1 0 0 0 0,0-1 0 0 0,1 1 0 0 0,0 0 0 0 0,1 2 0 0 0,-1-1 0 0 0,1-1 0 0 0,0 1 0 0 0,0-1 0 0 0,1 0 0 0 0,-1 0 0 0 0,0 0 0 0 0,1 0 0 0 0,-1-1 0 0 0,1 1 0 0 0,-1-1 0 0 0,1 1 0 0 0,0-1 0 0 0,5 2 0 0 0,1 0-13 0 0,75 29-1026 0 0,-71-25 852 0 0,0-1 1 0 0,-1 1 0 0 0,0 1 0 0 0,15 12-1 0 0,-12-8 415 0 0,-1 1 0 0 0,0 1 0 0 0,-1 0 0 0 0,0 0 0 0 0,12 19 0 0 0,-2-3 707 0 0,-17-24-579 0 0,-1 1 1 0 0,0-1-1 0 0,0 1 0 0 0,-1 1 0 0 0,5 9 0 0 0,-8-15-280 0 0,-1-1-1 0 0,0 1 1 0 0,0-1-1 0 0,0 1 1 0 0,0-1-1 0 0,0 1 1 0 0,0-1 0 0 0,0 1-1 0 0,0-1 1 0 0,-1 1-1 0 0,1-1 1 0 0,-1 1-1 0 0,1-1 1 0 0,-1 1-1 0 0,1-1 1 0 0,-1 0-1 0 0,0 1 1 0 0,0-1-1 0 0,-1 2 1 0 0,-1 1-52 0 0,0 0 0 0 0,0-1 1 0 0,0 1-1 0 0,-8 5 0 0 0,-3 2-3 0 0,-1-1-1 0 0,0-1 1 0 0,-1-1-1 0 0,-17 7 1 0 0,-69 22-1158 0 0,96-35 919 0 0,4-1-118 0 0,-1-1 0 0 0,1 1 0 0 0,0-1 0 0 0,-1 1 0 0 0,1-1 0 0 0,-1 0 0 0 0,1 0 0 0 0,-1 0 0 0 0,1 0 0 0 0,-1 0 0 0 0,1-1 0 0 0,-5 0 0 0 0,6 0 214 0 0,0 1-1 0 0,0-1 1 0 0,0 1-1 0 0,0-1 1 0 0,0 1-1 0 0,0-1 1 0 0,0 0-1 0 0,0 1 1 0 0,0-1-1 0 0,0 0 1 0 0,0 0-1 0 0,0 0 1 0 0,1 0-1 0 0,-1 1 1 0 0,0-1-1 0 0,1 0 1 0 0,-1 0-1 0 0,0 0 1 0 0,1-1-1 0 0,-1 1 0 0 0,1 0 1 0 0,0 0-1 0 0,-1 0 1 0 0,1 0-1 0 0,0 0 1 0 0,0-2-1 0 0,2-13-901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19895 0 0,'0'0'1803'0'0,"-1"0"-1482"0"0,-4-1-185 0 0,0 1 0 0 0,0 0-1 0 0,-1 0 1 0 0,1 1 0 0 0,0-1-1 0 0,0 1 1 0 0,0 0 0 0 0,0 0-1 0 0,-6 4 1 0 0,-48 21 177 0 0,27-10-423 0 0,-176 91-131 0 0,168-82 307 0 0,1 1-1 0 0,-69 62 0 0 0,97-78-45 0 0,0 1 0 0 0,1 0 0 0 0,1 1 0 0 0,0 0 0 0 0,0 1 0 0 0,-12 26 0 0 0,17-32-20 0 0,1 1 0 0 0,0 0 1 0 0,1 0-1 0 0,0 0 1 0 0,0 0-1 0 0,1 1 0 0 0,0-1 1 0 0,0 0-1 0 0,1 1 1 0 0,0-1-1 0 0,1 1 0 0 0,-1-1 1 0 0,5 15-1 0 0,-3-15-189 0 0,0-1 0 0 0,1 1 0 0 0,1-1 0 0 0,-1 0 0 0 0,1 0-1 0 0,0 0 1 0 0,1 0 0 0 0,-1-1 0 0 0,1 1 0 0 0,1-1 0 0 0,-1 0 0 0 0,1-1 0 0 0,0 0 0 0 0,0 1 0 0 0,1-2-1 0 0,-1 1 1 0 0,1-1 0 0 0,0 0 0 0 0,0-1 0 0 0,1 1 0 0 0,-1-1 0 0 0,1-1 0 0 0,0 0 0 0 0,-1 0-1 0 0,1 0 1 0 0,0-1 0 0 0,0 0 0 0 0,0 0 0 0 0,11-2 0 0 0,5 0-1162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139 705 11975 0 0,'-6'5'314'0'0,"-1"0"-1"0"0,1 0 0 0 0,-1-1 1 0 0,-8 5-1 0 0,-19 13 1975 0 0,25-15-1237 0 0,-45 40 4212 0 0,123-72-3469 0 0,-51 16-1762 0 0,-1 0 1 0 0,0-2-1 0 0,18-13 1 0 0,45-43 108 0 0,-36 29-111 0 0,-6 4-25 0 0,-2-1 0 0 0,38-48 0 0 0,56-88 24 0 0,25-29-9 0 0,-145 189-20 0 0,0 0 0 0 0,0 0 0 0 0,1 1 0 0 0,1 0 0 0 0,-1 1 0 0 0,1 0 0 0 0,1 1 0 0 0,22-11 0 0 0,-19 15 0 0 0,-12 6 0 0 0,-2-1 0 0 0,6 5 0 0 0,-5-3 2 0 0,-1 0-1 0 0,-1 0 1 0 0,1 0-1 0 0,0 0 1 0 0,-1 1-1 0 0,0-1 1 0 0,1 1-1 0 0,-2-1 1 0 0,1 1-1 0 0,0 0 1 0 0,-1-1 0 0 0,1 1-1 0 0,-1-1 1 0 0,0 1-1 0 0,-1 6 1 0 0,-1 8 31 0 0,-7 33 1 0 0,6-40-18 0 0,-9 32 188 0 0,-2 0 0 0 0,-26 53 1 0 0,-6 19 135 0 0,38-93-298 0 0,1 2 0 0 0,2-1 0 0 0,-4 28 0 0 0,8-43-33 0 0,1 1-1 0 0,0 0 1 0 0,1-1-1 0 0,-1 0 1 0 0,2 1-1 0 0,-1-1 0 0 0,1 1 1 0 0,0-1-1 0 0,1 0 1 0 0,0 0-1 0 0,6 12 1 0 0,2-1-76 0 0,1-1 0 0 0,0 0 0 0 0,18 19 0 0 0,-29-35-137 0 0,3 3-118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67 11055 0 0,'-16'3'433'0'0,"-20"7"0"0"0,7 3 712 0 0,13 0 4790 0 0,19-8-3048 0 0,-2-1-2732 0 0,2-2-102 0 0,-1 1 0 0 0,0-1-1 0 0,1-1 1 0 0,-1 1 0 0 0,1 0-1 0 0,-1-1 1 0 0,1 1 0 0 0,0-1 0 0 0,-1 0-1 0 0,1 0 1 0 0,0 0 0 0 0,0 0-1 0 0,0 0 1 0 0,0-1 0 0 0,5 1 0 0 0,5 0 13 0 0,1 0 1 0 0,15-2 0 0 0,-22 1-36 0 0,234-26 744 0 0,-1-17-182 0 0,-105 18-791 0 0,29-10-2763 0 0,-136 26 1145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 1375 0 0,'-16'-3'513'0'0,"10"1"-629"0"0,1 1 1 0 0,-1 0-1 0 0,0 1 0 0 0,0-1 1 0 0,-7 1-1 0 0,12 0 336 0 0,-1 1 1 0 0,0-1 0 0 0,0 0-1 0 0,0 1 1 0 0,1 0-1 0 0,-1-1 1 0 0,0 1 0 0 0,-2 1-1 0 0,2-1 375 0 0,1 1-1 0 0,-1-1 1 0 0,1 0 0 0 0,-1 1 0 0 0,1-1-1 0 0,0 1 1 0 0,-1-1 0 0 0,1 1-1 0 0,-1 2 1 0 0,0 0-207 0 0,0 1 0 0 0,0 0 0 0 0,0-1 0 0 0,1 1 0 0 0,0 0 0 0 0,0 0 0 0 0,0 0 0 0 0,1 0 0 0 0,0 0 0 0 0,0 0 0 0 0,0 0 0 0 0,0 0 0 0 0,1 0 0 0 0,2 9 0 0 0,0-1 355 0 0,1 0 1 0 0,1 0-1 0 0,0-1 1 0 0,9 16-1 0 0,19 27-351 0 0,79 97 1 0 0,-68-96 79 0 0,46 75 1 0 0,-78-109 32 0 0,0 0 1 0 0,-1 1 0 0 0,-2 0-1 0 0,0 1 1 0 0,9 37 0 0 0,-16-48-376 0 0,0 0 1 0 0,-1 0 0 0 0,0 1 0 0 0,-1-1 0 0 0,0 0-1 0 0,-1 0 1 0 0,0 0 0 0 0,-1 0 0 0 0,-1 0 0 0 0,0 0-1 0 0,-1 0 1 0 0,-7 15 0 0 0,1-7-75 0 0,-1 0 0 0 0,-2-1 0 0 0,0 0 0 0 0,-1-1 0 0 0,0-1 0 0 0,-2 0 0 0 0,-29 26 0 0 0,13-17-210 0 0,-1-2 0 0 0,-2 0-1 0 0,-52 27 1 0 0,86-52 61 0 0,-57 29-544 0 0,26-20-1544 0 0,28-8 849 0 0,-1 0 0 0 0,0-1-1 0 0,0 1 1 0 0,-6-1 0 0 0,1-2-5319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7367 0 0,'-2'1'334'0'0,"-37"27"274"0"0,19-13-1039 0 0,0-2 0 0 0,-31 19 11145 0 0,65-34-5217 0 0,9-1-3971 0 0,15 0-3515 0 0,-7 0 3144 0 0,536-32 198 0 0,-322 45-2926 0 0,-224-8 1489 0 0,-2-5-2916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 7367 0 0,'0'0'667'0'0,"2"0"-547"0"0,3-2 420 0 0,-1 1 0 0 0,0 0 1 0 0,1 0-1 0 0,0 1 0 0 0,5-1 0 0 0,-8 1-99 0 0,0 1 0 0 0,0-1 0 0 0,0 0 0 0 0,0 1 0 0 0,-1-1 0 0 0,1 1 0 0 0,0-1 0 0 0,0 1 0 0 0,0 0 0 0 0,-1 0 0 0 0,1 0 0 0 0,0 0 0 0 0,-1 0 0 0 0,1 0 1 0 0,-1 1-1 0 0,3 2 0 0 0,-1-1-319 0 0,-1 1 1 0 0,0-1-1 0 0,1 1 0 0 0,-1-1 1 0 0,-1 1-1 0 0,1 0 1 0 0,0 0-1 0 0,-1 0 1 0 0,0 0-1 0 0,0 0 1 0 0,0 0-1 0 0,-1 0 1 0 0,1 1-1 0 0,-1-1 1 0 0,0 0-1 0 0,0 7 1 0 0,-2 6 69 0 0,-1-1 1 0 0,-8 29 0 0 0,9-35-43 0 0,-26 88 702 0 0,-26 122 171 0 0,52-212-1140 0 0,-7 59 311 0 0,9-59-679 0 0,0-1 0 0 0,0 1 1 0 0,0-1-1 0 0,1 1 0 0 0,0-1 1 0 0,4 13-1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7367 0 0,'1'2'6424'0'0,"1"3"-4880"0"0,0 0 0 0 0,0 1 0 0 0,2 9 0 0 0,1 20 383 0 0,-5 37-2258 0 0,-1-56 882 0 0,0 12-471 0 0,-2 0 1 0 0,-1-1 0 0 0,-2 0-1 0 0,0 0 1 0 0,-2 0-1 0 0,-1-1 1 0 0,-16 34-1 0 0,10-29-7 0 0,-2 0 0 0 0,-2-1 0 0 0,0-1 0 0 0,-2-1 0 0 0,-35 36 0 0 0,-32 15-1563 0 0,86-77 551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1 389 7831 0 0,'0'0'603'0'0,"3"-8"1802"0"0,1 3-1529 0 0,0 1-1 0 0,1-1 0 0 0,0 1 0 0 0,0 0 1 0 0,0 0-1 0 0,0 1 0 0 0,1-1 0 0 0,11-4 0 0 0,-5 2-710 0 0,145-69-169 0 0,-36 20-302 0 0,10-14 280 0 0,31-15 351 0 0,-82 50 72 0 0,-69 30-133 0 0,0 1-1 0 0,0 0 0 0 0,0 0 1 0 0,0 2-1 0 0,19-2 0 0 0,-27 3-193 0 0,0 1 0 0 0,0-1 0 0 0,0 1 0 0 0,-1-1-1 0 0,1 1 1 0 0,0 0 0 0 0,0 0 0 0 0,0 1 0 0 0,-1-1-1 0 0,1 0 1 0 0,-1 1 0 0 0,1-1 0 0 0,-1 1 0 0 0,1 0 0 0 0,-1 0-1 0 0,0 0 1 0 0,0 0 0 0 0,0 0 0 0 0,0 1 0 0 0,-1-1 0 0 0,1 1-1 0 0,0-1 1 0 0,-1 1 0 0 0,0-1 0 0 0,1 1 0 0 0,0 4 0 0 0,2 5 76 0 0,0 1 0 0 0,-1-1 0 0 0,0 0 0 0 0,1 24 0 0 0,-3-18-117 0 0,0 0 0 0 0,-2 0 0 0 0,0 0 0 0 0,-1-1 0 0 0,0 1 1 0 0,-2 0-1 0 0,0-1 0 0 0,-7 18 0 0 0,6-21-22 0 0,-1-1 0 0 0,0 0 0 0 0,-1 0 0 0 0,-1-1 0 0 0,0 0 0 0 0,-1-1 0 0 0,0 1 0 0 0,0-1 0 0 0,-1-1 0 0 0,-18 14 0 0 0,8-8 10 0 0,-1-2 0 0 0,-1-1-1 0 0,-1-1 1 0 0,1 0 0 0 0,-2-2 0 0 0,0-1 0 0 0,0 0 0 0 0,-26 4 0 0 0,-93 18 215 0 0,70-24-1895 0 0,53-7-1828 0 0,-32-3 0 0 0,32 0-3219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14423 0 0,'0'0'1307'0'0,"-7"6"-1046"0"0,-1-1-147 0 0,3-2 225 0 0,-1 1 0 0 0,1-1-1 0 0,0 1 1 0 0,0 1 0 0 0,0-1 0 0 0,-6 8 0 0 0,-1 2-215 0 0,-2 0 1 0 0,0-1-1 0 0,0-1 1 0 0,-1-1-1 0 0,-25 16 1 0 0,27-18-99 0 0,-34 21 61 0 0,6-4 520 0 0,-58 48 0 0 0,89-65-439 0 0,0 0-1 0 0,0 1 1 0 0,1 1-1 0 0,0-1 1 0 0,1 1-1 0 0,0 1 1 0 0,1 0-1 0 0,0 0 1 0 0,1 0-1 0 0,-6 15 1 0 0,10-20-148 0 0,1-1 1 0 0,-1 0 0 0 0,1 1-1 0 0,0-1 1 0 0,1 1 0 0 0,-1-1-1 0 0,1 1 1 0 0,0-1 0 0 0,1 1-1 0 0,2 10 1 0 0,-2-13-54 0 0,0-1 0 0 0,0 1 0 0 0,0-1 0 0 0,0 0 0 0 0,1 0 0 0 0,0 1 0 0 0,0-1 0 0 0,0 0 0 0 0,0-1 0 0 0,0 1 0 0 0,0 0 0 0 0,1 0 0 0 0,-1-1 0 0 0,1 0 0 0 0,0 1 0 0 0,0-1 0 0 0,0 0 0 0 0,0 0 0 0 0,0-1 0 0 0,0 1 0 0 0,4 1 0 0 0,0-1-616 0 0,-1 0 0 0 0,1 0-1 0 0,11 1 1 0 0,6-1-6378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8 12895 0 0,'2'-7'6355'0'0,"-1"8"-5947"0"0,1 4-356 0 0,0 0 1 0 0,0-1-1 0 0,0 1 1 0 0,-1 0-1 0 0,1 0 1 0 0,-1 0 0 0 0,-1 0-1 0 0,1 0 1 0 0,-1 0-1 0 0,1 0 1 0 0,-2 0-1 0 0,1 0 1 0 0,0 0-1 0 0,-1 0 1 0 0,0 0-1 0 0,-2 6 1 0 0,-4 11 482 0 0,0-1 0 0 0,-16 30 1 0 0,7-14-47 0 0,-112 230 675 0 0,88-188-1015 0 0,39-77-793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11975 0 0,'0'0'547'0'0,"0"0"-11"0"0,0 0-271 0 0,0 1 133 0 0,-4 23 1466 0 0,2 0 1 0 0,1 0 0 0 0,2 30 0 0 0,5 1-1574 0 0,-5-52-294 0 0,0 14-127 0 0,-3-7-2530 0 0,2-10 1637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9671 0 0,'0'0'5856'0'0,"2"-1"-5134"0"0,96-43 1751 0 0,48-21-1228 0 0,-119 55-1071 0 0,30-14 563 0 0,2 4-1 0 0,86-19 1 0 0,-133 36-524 0 0,1 1 0 0 0,-1 1 0 0 0,1 0-1 0 0,19 1 1 0 0,-29 0-183 0 0,-1 0 0 0 0,0 0 0 0 0,1 1 0 0 0,-1-1 0 0 0,0 1 0 0 0,1-1 0 0 0,-1 1 0 0 0,0 0 0 0 0,0 0 0 0 0,0 0 0 0 0,0 0 0 0 0,0 0 0 0 0,0 0 1 0 0,0 1-1 0 0,0-1 0 0 0,0 1 0 0 0,0-1 0 0 0,-1 1 0 0 0,1 0 0 0 0,-1 0 0 0 0,1-1 0 0 0,-1 1 0 0 0,0 0 0 0 0,0 0 0 0 0,0 1 0 0 0,0-1 0 0 0,0 0 0 0 0,0 0 0 0 0,0 0 0 0 0,-1 1 0 0 0,1-1 0 0 0,-1 3 0 0 0,1 2-24 0 0,-1-1 0 0 0,-1 0-1 0 0,0 0 1 0 0,1 0 0 0 0,-2 0 0 0 0,1 1 0 0 0,-1-2 0 0 0,0 1 0 0 0,0 0 0 0 0,0 0 0 0 0,-1-1 0 0 0,0 1 0 0 0,0-1-1 0 0,-7 8 1 0 0,-5 6 13 0 0,-1 0 0 0 0,-24 21 0 0 0,35-35-19 0 0,-19 16-13 0 0,0 0-1 0 0,-1-2 0 0 0,-2-1 1 0 0,1-1-1 0 0,-50 23 1 0 0,49-30-287 0 0,-1 0 0 0 0,0-3 0 0 0,-48 8 0 0 0,56-11-488 0 0,-31 0 1 0 0,69-17 331 0 0,-6 9 321 0 0,0 0 0 0 0,1 1-1 0 0,-1 0 1 0 0,22-2 0 0 0,52 0-239 0 0,-75 5 322 0 0,88 1-261 0 0,-87 0 299 0 0,1 1 1 0 0,-1 0-1 0 0,-1 0 1 0 0,1 1 0 0 0,0 1-1 0 0,12 5 1 0 0,-20-7 53 0 0,-1 1 1 0 0,1-1 0 0 0,-1 0-1 0 0,1 1 1 0 0,-1 0-1 0 0,0 0 1 0 0,0 0-1 0 0,0 0 1 0 0,0 0-1 0 0,-1 0 1 0 0,1 1 0 0 0,2 4-1 0 0,-2-1 217 0 0,0 0 0 0 0,0 0 0 0 0,0 0 0 0 0,-1 0 0 0 0,3 14 0 0 0,-5-19-184 0 0,0 1 0 0 0,0-1 0 0 0,0 0 0 0 0,-1 1 0 0 0,1-1 0 0 0,0 0 0 0 0,-1 1 0 0 0,0-1 0 0 0,1 0 0 0 0,-1 1 0 0 0,0-1 0 0 0,0 0 0 0 0,-1 0 0 0 0,0 2 0 0 0,-3 3 63 0 0,1-2-1 0 0,-1 1 0 0 0,-5 5 0 0 0,0-2-87 0 0,1-1 1 0 0,-1 0-1 0 0,-1-1 0 0 0,-21 12 1 0 0,-51 18 162 0 0,59-27-196 0 0,-24 8-82 0 0,-69 18 1 0 0,116-36-14 0 0,1 0 0 0 0,0 0 0 0 0,0 0 0 0 0,0 0 0 0 0,-1 1 0 0 0,1-1 0 0 0,0 0 0 0 0,0 0 0 0 0,0 0 0 0 0,-1 0 0 0 0,1 0 0 0 0,0 0 0 0 0,0 0 0 0 0,-1 0 0 0 0,1 0 1 0 0,0 0-1 0 0,0 0 0 0 0,0 0 0 0 0,-1 0 0 0 0,1 0 0 0 0,0 0 0 0 0,0 0 0 0 0,-1 0 0 0 0,1 0 0 0 0,0 0 0 0 0,0-1 0 0 0,0 1 0 0 0,-1 0 0 0 0,1 0 0 0 0,0 0 0 0 0,0 0 0 0 0,0 0 0 0 0,0-1 0 0 0,-1 1 0 0 0,1 0 0 0 0,0 0 0 0 0,0 0 1 0 0,0 0-1 0 0,0-1 0 0 0,0 1 0 0 0,-1 0 0 0 0,4-9-3071 0 0,5-2-3279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19:5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11375 0 0,'0'0'522'0'0,"-7"5"168"0"0,0 2-670 0 0,6-6 10 0 0,0 0 0 0 0,1-1 0 0 0,-1 1 0 0 0,0 0 0 0 0,1 0 0 0 0,-1 0 0 0 0,0 0 0 0 0,1 0 0 0 0,-1 0 0 0 0,1-1 0 0 0,0 1 0 0 0,-1 0-1 0 0,1 0 1 0 0,0 0 0 0 0,-1 1 0 0 0,1-1 0 0 0,0 0 0 0 0,0 0 0 0 0,0 0 0 0 0,0 0 0 0 0,0 0 0 0 0,0 0 0 0 0,0 0 0 0 0,1 0 0 0 0,-1 0 0 0 0,0 0 0 0 0,0 0 0 0 0,1 0-1 0 0,-1 0 1 0 0,1 0 0 0 0,-1 0 0 0 0,1 0 0 0 0,-1 0 0 0 0,1 0 0 0 0,0-1 0 0 0,-1 1 0 0 0,2 1 0 0 0,0 0 114 0 0,4 6 185 0 0,1 0 0 0 0,0-1 0 0 0,1 1 0 0 0,0-2 0 0 0,0 1 0 0 0,15 8 0 0 0,8 7 465 0 0,-5-2-151 0 0,-2 2 0 0 0,-1 1 0 0 0,-1 0 0 0 0,-1 2-1 0 0,0 0 1 0 0,-3 2 0 0 0,25 43 0 0 0,-30-45-376 0 0,-1 1-1 0 0,-1 1 0 0 0,-1 0 1 0 0,-1 0-1 0 0,-2 1 1 0 0,-1 0-1 0 0,-1 0 1 0 0,2 51-1 0 0,-8-29-204 0 0,-1 0-1 0 0,-3 0 1 0 0,-3 0-1 0 0,-1-1 1 0 0,-2 0-1 0 0,-34 89 1 0 0,32-106-197 0 0,-20 36-1 0 0,27-58 88 0 0,-1 0 0 0 0,1 0 0 0 0,-1 0 0 0 0,-1-1 0 0 0,0 0 0 0 0,0 0 0 0 0,-12 8 0 0 0,12-12-13 0 0,0 1-1 0 0,-1-1 0 0 0,1-1 1 0 0,-1 0-1 0 0,-15 5 1 0 0,-49 10-409 0 0,35-10 309 0 0,-8 2-510 0 0,-65 19 1153 0 0,58-11-2312 0 0,2 4-3569 0 0,26-7-1431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35 130 1375 0 0,'0'0'66'0'0,"-2"0"-8"0"0,-30 2 15448 0 0,39-6-14688 0 0,0-1 0 0 0,0 1 0 0 0,1 1 0 0 0,-1-1 1 0 0,14-3-1 0 0,43-8 188 0 0,-53 12-640 0 0,180-27 1596 0 0,-92 16-1651 0 0,-74 10-456 0 0,86-15-65 0 0,-40 0-3888 0 0,-69 18 2899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14079 0 0,'0'0'1276'0'0,"0"2"-1049"0"0,-3 43 1870 0 0,-1-1-1 0 0,-11 45 1 0 0,4-29-1546 0 0,7-35-486 0 0,-2-1-1 0 0,0 1 1 0 0,-2-1 0 0 0,-1 0-1 0 0,0-1 1 0 0,-2 0-1 0 0,-1-1 1 0 0,0 0 0 0 0,-2-1-1 0 0,-1 0 1 0 0,0-1 0 0 0,-21 21-1 0 0,19-25-63 0 0,-36 40 2 0 0,46-48-6 0 0,0 0-1 0 0,1 1 1 0 0,0-1-1 0 0,1 1 0 0 0,-5 11 1 0 0,10-20-18 0 0,0 0 0 0 0,0 0 0 0 0,0 1 0 0 0,0-1 1 0 0,-1 0-1 0 0,1 1 0 0 0,0-1 0 0 0,0 0 0 0 0,0 1 0 0 0,0-1 0 0 0,0 0 1 0 0,0 0-1 0 0,0 1 0 0 0,0-1 0 0 0,0 0 0 0 0,0 1 0 0 0,0-1 0 0 0,0 0 1 0 0,0 1-1 0 0,0-1 0 0 0,0 0 0 0 0,1 0 0 0 0,-1 1 0 0 0,0-1 0 0 0,0 0 1 0 0,0 0-1 0 0,0 1 0 0 0,0-1 0 0 0,1 0 0 0 0,-1 0 0 0 0,0 1 0 0 0,0-1 1 0 0,0 0-1 0 0,1 0 0 0 0,-1 0 0 0 0,0 1 0 0 0,1-1 0 0 0,14 2-1094 0 0,18-9-4678 0 0,-5-3-905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52 281 14943 0 0,'0'0'687'0'0,"-1"0"-16"0"0,-1 0-651 0 0,0 1 1 0 0,-1-1-1 0 0,1 0 1 0 0,0 0 0 0 0,0 1-1 0 0,0-1 1 0 0,0 1-1 0 0,1 0 1 0 0,-1-1-1 0 0,0 1 1 0 0,0 0 0 0 0,0 0-1 0 0,0 0 1 0 0,1 0-1 0 0,-3 2 1 0 0,3-2 343 0 0,1 0 0 0 0,-1 0 0 0 0,0-1 0 0 0,0 1 0 0 0,0-1 0 0 0,-1 1 0 0 0,1 0 0 0 0,0-1 0 0 0,0 0 0 0 0,0 1 0 0 0,0-1 0 0 0,0 0 0 0 0,-1 1 0 0 0,0-1 0 0 0,11-11-15 0 0,4-3-250 0 0,0 1 0 0 0,0 0 0 0 0,31-20 0 0 0,51-26-31 0 0,-55 35-49 0 0,0 0 11 0 0,2 2 0 0 0,80-30-1 0 0,-98 43 52 0 0,1 2 0 0 0,1 1-1 0 0,0 1 1 0 0,-1 1-1 0 0,1 1 1 0 0,44 1-1 0 0,-36 4 119 0 0,-1 2-1 0 0,1 1 1 0 0,54 15-1 0 0,-70-15-112 0 0,0 2 0 0 0,0 0-1 0 0,0 1 1 0 0,-1 1 0 0 0,-1 0 0 0 0,1 1-1 0 0,28 24 1 0 0,-42-31-84 0 0,0-1 1 0 0,0 1-1 0 0,0 0 0 0 0,-1 1 0 0 0,1-1 0 0 0,-1 0 1 0 0,1 1-1 0 0,-1-1 0 0 0,0 1 0 0 0,0 0 0 0 0,-1 0 1 0 0,2 4-1 0 0,-3-6 0 0 0,1 1 1 0 0,-1 0-1 0 0,0 0 1 0 0,0 0 0 0 0,0-1-1 0 0,0 1 1 0 0,-1 0-1 0 0,1 0 1 0 0,-1 0-1 0 0,0-1 1 0 0,0 1 0 0 0,0 0-1 0 0,0-1 1 0 0,0 1-1 0 0,0-1 1 0 0,-1 1-1 0 0,1-1 1 0 0,-3 3-1 0 0,-10 12 68 0 0,1-1 0 0 0,-2-1-1 0 0,0-1 1 0 0,-33 24 0 0 0,-76 41 201 0 0,84-56-386 0 0,-1-2 0 0 0,-1-2 0 0 0,-1-2 0 0 0,0-1 0 0 0,-1-3-1 0 0,-1-1 1 0 0,-67 8 0 0 0,105-19-19 0 0,-1 0 0 0 0,1-1 0 0 0,-1 0 0 0 0,1-1 1 0 0,0 0-1 0 0,-1 0 0 0 0,1 0 0 0 0,-1-1 0 0 0,-10-4 0 0 0,15 4 80 0 0,0 1 0 0 0,1 0 0 0 0,-1-1 0 0 0,1 1 0 0 0,0-1 0 0 0,-1 0 0 0 0,1 0 1 0 0,0 0-1 0 0,0 0 0 0 0,0 0 0 0 0,0 0 0 0 0,0 0 0 0 0,1-1 0 0 0,-1 1 0 0 0,1-1 0 0 0,-1 0 0 0 0,1 1 0 0 0,0-1 0 0 0,0 0 0 0 0,0 1 0 0 0,0-1 0 0 0,1 0 1 0 0,-1 0-1 0 0,1 0 0 0 0,0 0 0 0 0,0 0 0 0 0,0-4 0 0 0,1 2-52 0 0,-1 0 0 0 0,1 1 0 0 0,0-1 0 0 0,1 0 0 0 0,-1 1 0 0 0,1-1 1 0 0,0 1-1 0 0,0-1 0 0 0,4-6 0 0 0,2 1-759 0 0,-1 0 0 0 0,14-14 1 0 0,-1 4-578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30 13823 0 0,'8'-5'225'0'0,"-3"2"-70"0"0,0 0 1 0 0,0 0 0 0 0,0 0-1 0 0,1 1 1 0 0,-1 0 0 0 0,1 0-1 0 0,0 0 1 0 0,7-1 0 0 0,-9 2 145 0 0,-1 1 1 0 0,1-1 0 0 0,0 1-1 0 0,0 0 1 0 0,0 0 0 0 0,-1 0 0 0 0,1 1-1 0 0,0-1 1 0 0,6 2 0 0 0,1 0 298 0 0,-10-1-251 0 0,0-1-325 0 0,-1 0 0 0 0,0 0-1 0 0,0 0 1 0 0,0 1-1 0 0,0-1 1 0 0,1 0 0 0 0,-1 0-1 0 0,0 1 1 0 0,0-1 0 0 0,0 0-1 0 0,0 1 1 0 0,0-1 0 0 0,0 0-1 0 0,0 1 1 0 0,0-1 0 0 0,0 0-1 0 0,0 0 1 0 0,0 1 0 0 0,0-1-1 0 0,0 0 1 0 0,0 1-1 0 0,0-1 1 0 0,0 0 0 0 0,0 0-1 0 0,0 1 1 0 0,0-1 0 0 0,0 0-1 0 0,0 1 1 0 0,-1-1 0 0 0,1 0-1 0 0,0 0 1 0 0,0 1 0 0 0,-1-1-1 0 0,-3 10 585 0 0,-1-3-363 0 0,-1-1-1 0 0,0 0 1 0 0,-1 0-1 0 0,1 0 1 0 0,-1-1-1 0 0,0 0 1 0 0,-11 6-1 0 0,-12 9 196 0 0,-55 45 95 0 0,4 3-1 0 0,-98 104 1 0 0,165-155-510 0 0,0 0-1 0 0,1 0 1 0 0,-14 23-1 0 0,24-35-26 0 0,0 1-1 0 0,0-1 1 0 0,1 1-1 0 0,-1 0 0 0 0,1 0 1 0 0,1-1-1 0 0,-1 1 1 0 0,1 1-1 0 0,0-1 1 0 0,0 0-1 0 0,1 0 1 0 0,-1 0-1 0 0,1 0 0 0 0,1 1 1 0 0,-1-1-1 0 0,2 6 1 0 0,0-8-109 0 0,-1-1 0 0 0,1 0 0 0 0,0 0 0 0 0,0 1 0 0 0,0-1 0 0 0,0 0 0 0 0,1-1 0 0 0,-1 1 0 0 0,1 0 0 0 0,-1-1 0 0 0,1 1 0 0 0,0-1 0 0 0,0 0 0 0 0,0 0 0 0 0,0 0 0 0 0,1 0 0 0 0,-1-1 0 0 0,0 1 0 0 0,1-1 0 0 0,-1 0 0 0 0,6 1 0 0 0,17 4-1154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0 844 13823 0 0,'0'0'1587'0'0,"1"12"2425"0"0,0-11-3913 0 0,-1 1-1 0 0,1-1 1 0 0,-1 1 0 0 0,1-1 0 0 0,0 1 0 0 0,0-1-1 0 0,0 0 1 0 0,0 1 0 0 0,0-1 0 0 0,0 0 0 0 0,0 0-1 0 0,0 0 1 0 0,0 0 0 0 0,1 0 0 0 0,-1 0 0 0 0,0 0-1 0 0,1 0 1 0 0,1 1 0 0 0,0-2-28 0 0,0 1-1 0 0,-1 0 1 0 0,1-1-1 0 0,-1 1 1 0 0,1-1-1 0 0,0 0 1 0 0,-1 0-1 0 0,1 0 1 0 0,0 0-1 0 0,4-1 1 0 0,-2 0 3 0 0,0 0 1 0 0,-1 0-1 0 0,1-1 1 0 0,0 0-1 0 0,0 0 1 0 0,-1 0-1 0 0,1-1 1 0 0,-1 1-1 0 0,0-1 1 0 0,0 0-1 0 0,7-7 0 0 0,13-18 495 0 0,22-37-1 0 0,2-1-431 0 0,63-82-99 0 0,64-79 1 0 0,-155 203-40 0 0,100-113-37 0 0,-90 107 34 0 0,1 0 0 0 0,42-30 0 0 0,-70 57 7 0 0,28-18 228 0 0,-28 20-191 0 0,0-1 1 0 0,-1 1-1 0 0,1 0 1 0 0,0-1-1 0 0,0 1 1 0 0,0 1 0 0 0,0-1-1 0 0,0 0 1 0 0,3 0-1 0 0,-5 1-34 0 0,0 0-1 0 0,0 1 1 0 0,-1-1-1 0 0,1 0 0 0 0,0 0 1 0 0,0 0-1 0 0,-1 1 1 0 0,1-1-1 0 0,0 0 1 0 0,-1 1-1 0 0,1-1 1 0 0,0 0-1 0 0,-1 1 1 0 0,1-1-1 0 0,-1 1 0 0 0,1-1 1 0 0,0 1-1 0 0,-1 0 1 0 0,0-1-1 0 0,1 1 1 0 0,-1-1-1 0 0,1 1 1 0 0,0 1-1 0 0,4 16 84 0 0,-4-8-61 0 0,0 1 0 0 0,-1 0 1 0 0,0-1-1 0 0,-1 1 0 0 0,0 0 0 0 0,-1-1 0 0 0,-6 21 0 0 0,1-1 30 0 0,-31 128 343 0 0,-7 39-125 0 0,43-183-266 0 0,-1-1 1 0 0,2 1-1 0 0,0 0 0 0 0,1 21 0 0 0,1-27 11 0 0,1-1 0 0 0,-1 0 0 0 0,1 0 0 0 0,0 0 0 0 0,1 0 0 0 0,0 0 0 0 0,0 0 0 0 0,0 0 0 0 0,1-1 0 0 0,0 0 0 0 0,7 9 0 0 0,-10-13-163 0 0,4-2 566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16127 0 0,'0'0'9248'0'0,"2"0"-8984"0"0,231 4 792 0 0,4-15-1902 0 0,-136-4-7122 0 0,-65 8 262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1839 0 0,'-9'1'160'0'0,"-6"0"2864"0"0,1 2 0 0 0,-1 0 0 0 0,1 1 0 0 0,-17 7 0 0 0,29-10-2814 0 0,1 0-1 0 0,-1 0 0 0 0,0 0 0 0 0,1 0 1 0 0,-1 0-1 0 0,1 1 0 0 0,-1-1 1 0 0,1 1-1 0 0,0-1 0 0 0,0 1 0 0 0,-1-1 1 0 0,1 1-1 0 0,0 0 0 0 0,0-1 1 0 0,1 1-1 0 0,-1 0 0 0 0,0 0 1 0 0,1 0-1 0 0,-1 2 0 0 0,-1 1-34 0 0,1 0 0 0 0,1 0 1 0 0,-1 0-1 0 0,1 1 0 0 0,0-1 0 0 0,1 5 0 0 0,0-3-76 0 0,1 1-1 0 0,0-1 1 0 0,0 0-1 0 0,1 0 1 0 0,0 0-1 0 0,0 0 1 0 0,0-1-1 0 0,1 1 1 0 0,8 10-1 0 0,2 1 47 0 0,31 29 0 0 0,4-3-170 0 0,77 52-1 0 0,-74-59 87 0 0,79 73-1 0 0,-116-95-77 0 0,0 1-1 0 0,-1 1 0 0 0,0 0 0 0 0,-2 0 0 0 0,17 31 0 0 0,-25-42 3 0 0,-1 1-1 0 0,-1-1 0 0 0,1 1 0 0 0,-1 0 1 0 0,0 0-1 0 0,-1 0 0 0 0,1 0 1 0 0,-2 0-1 0 0,1 0 0 0 0,-1 1 0 0 0,0-1 1 0 0,0 0-1 0 0,-1 0 0 0 0,0 0 1 0 0,0 0-1 0 0,0 0 0 0 0,-1 0 0 0 0,0 0 1 0 0,-1 0-1 0 0,-4 9 0 0 0,0-4 28 0 0,0-2 0 0 0,-1 1 0 0 0,0-1-1 0 0,-1 0 1 0 0,1-1 0 0 0,-2 1 0 0 0,0-2 0 0 0,-13 10-1 0 0,-14 7 199 0 0,-43 21 0 0 0,39-23-72 0 0,-58 31 125 0 0,-109 69-891 0 0,200-117 246 0 0,6-5-15 0 0,15-10-3819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4607 0 0,'0'2'7268'0'0,"-1"26"-4708"0"0,-1 0 0 0 0,-9 41 0 0 0,-20 57-213 0 0,17-76-1557 0 0,-63 209 836 0 0,25-107-1412 0 0,49-143-211 0 0,0 0-21 0 0,1 0 0 0 0,-4 19-1 0 0,6-26-310 0 0,9-1-7063 0 0,1-4 176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13823 0 0,'0'0'630'0'0,"0"0"-13"0"0,-1 2-393 0 0,-2 3-187 0 0,-1 1 0 0 0,0-1-1 0 0,0 0 1 0 0,0 0 0 0 0,0 0 0 0 0,-7 5 0 0 0,-35 26 850 0 0,29-23-559 0 0,-38 26-104 0 0,-85 44 0 0 0,-38 27-64 0 0,167-101-160 0 0,6-2-22 0 0,7-4-47 0 0,5-3-241 0 0,12 0-474 0 0,30-3-1 0 0,-30 1 54 0 0,36 0 0 0 0,-40 3 655 0 0,0 1-1 0 0,0 0 1 0 0,0 1 0 0 0,0 0-1 0 0,24 10 1 0 0,-33-11 239 0 0,-1 1 0 0 0,1 0 0 0 0,-1 0 0 0 0,0 1 0 0 0,0-1 0 0 0,0 1 0 0 0,0 0 0 0 0,-1 0 0 0 0,1 1-1 0 0,-1-1 1 0 0,0 1 0 0 0,0 0 0 0 0,-1 0 0 0 0,0 1 0 0 0,0-1 0 0 0,5 11 0 0 0,5 18 1041 0 0,-1 0-1 0 0,11 48 1 0 0,-23-80-1126 0 0,0 0 0 0 0,0 0 1 0 0,1 0-1 0 0,-1-1 0 0 0,-1 1 1 0 0,1 0-1 0 0,0 0 0 0 0,0-1 1 0 0,-1 1-1 0 0,1 0 0 0 0,0 0 0 0 0,-1-1 1 0 0,0 1-1 0 0,1-1 0 0 0,-1 1 1 0 0,0 0-1 0 0,-2 2 0 0 0,1-2-99 0 0,0 0 1 0 0,0 0-1 0 0,0 0 0 0 0,0 0 1 0 0,-1-1-1 0 0,1 1 0 0 0,-1-1 0 0 0,1 1 1 0 0,-6 1-1 0 0,-4 1-486 0 0,1-1-1 0 0,-1 0 1 0 0,0-1 0 0 0,-13 0 0 0 0,18-1 194 0 0,-44 4-3468 0 0,26-5-1674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84 296 1375 0 0,'-1'2'11899'0'0,"-1"1"-11721"0"0,0 0-1 0 0,0 0 1 0 0,0 1-1 0 0,-1-1 1 0 0,1-1-1 0 0,-1 1 1 0 0,1 0-1 0 0,-1-1 1 0 0,0 1-1 0 0,0-1 1 0 0,0 0-1 0 0,-1 0 1 0 0,1 0 0 0 0,0 0-1 0 0,-1-1 1 0 0,1 1-1 0 0,-1-1 1 0 0,1 0-1 0 0,-1 0 1 0 0,0 0-1 0 0,1 0 1 0 0,-1-1-1 0 0,0 0 1 0 0,-6 0 4491 0 0,11-1-4370 0 0,10-14-258 0 0,0 0 0 0 0,0 0 0 0 0,2 1 0 0 0,-1 1-1 0 0,2 0 1 0 0,27-19 0 0 0,99-57 97 0 0,-82 58-112 0 0,0 3 0 0 0,121-40-1 0 0,-171 65 28 0 0,0 1-1 0 0,0 0 1 0 0,0 1-1 0 0,0 0 1 0 0,1 0-1 0 0,14 0 1 0 0,-20 2-37 0 0,0-1-1 0 0,0 1 1 0 0,0 0 0 0 0,0-1 0 0 0,0 2-1 0 0,0-1 1 0 0,0 0 0 0 0,0 0 0 0 0,0 1 0 0 0,0-1-1 0 0,0 1 1 0 0,-1 0 0 0 0,1 0 0 0 0,-1 0-1 0 0,0 0 1 0 0,1 1 0 0 0,-1-1 0 0 0,0 1 0 0 0,0-1-1 0 0,2 5 1 0 0,2 3-32 0 0,0 2-1 0 0,-1-1 1 0 0,0 1 0 0 0,-1 0-1 0 0,0 0 1 0 0,-1 0 0 0 0,0 0-1 0 0,1 15 1 0 0,-3-18 3 0 0,-1-1 0 0 0,0 1 0 0 0,0 0 0 0 0,0-1 0 0 0,-1 1 1 0 0,-1-1-1 0 0,1 1 0 0 0,-1-1 0 0 0,-1 0 0 0 0,0 0 0 0 0,0 0 0 0 0,-8 15 0 0 0,7-18 28 0 0,0 0-1 0 0,-1 0 0 0 0,1 0 1 0 0,-1 0-1 0 0,-1-1 0 0 0,1 0 1 0 0,0 0-1 0 0,-1 0 0 0 0,0-1 1 0 0,-10 5-1 0 0,-9 3 119 0 0,-32 9 1 0 0,56-20-132 0 0,-107 31 124 0 0,-133 19 0 0 0,217-48-519 0 0,22-2-538 0 0,3-1-291 0 0,2-7-60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22 1375 0 0,'16'-3'618'0'0,"4"-2"7858"0"0,7-6-924 0 0,-21 9-1934 0 0,-6 4-5539 0 0,0 2-65 0 0,-1 1 1 0 0,0-1 0 0 0,0 0-1 0 0,0 1 1 0 0,0-1-1 0 0,-1 0 1 0 0,0 1-1 0 0,0-1 1 0 0,0 0 0 0 0,0-1-1 0 0,-1 1 1 0 0,1 0-1 0 0,-1 0 1 0 0,-6 5-1 0 0,-6 6 3 0 0,0-2-1 0 0,-17 12 0 0 0,28-22-14 0 0,-48 36 56 0 0,-74 59-56 0 0,119-92-2 0 0,-96 88 0 0 0,91-81 0 0 0,1 0 0 0 0,0 1 0 0 0,1 1 0 0 0,0-1 0 0 0,-13 31 0 0 0,21-42 0 0 0,1 1-1 0 0,-1-1 1 0 0,1 1-1 0 0,0-1 1 0 0,1 1-1 0 0,-1 0 1 0 0,1-1-1 0 0,-1 1 1 0 0,1-1-1 0 0,0 1 1 0 0,0 0-1 0 0,1-1 1 0 0,-1 1-1 0 0,1 0 1 0 0,1 4-1 0 0,0-4-17 0 0,-1 0 0 0 0,2 0 0 0 0,-1 0-1 0 0,0 0 1 0 0,1 0 0 0 0,0 0-1 0 0,0 0 1 0 0,0-1 0 0 0,0 0 0 0 0,6 5-1 0 0,4 2-119 0 0,1-1-1 0 0,0-1 1 0 0,1 0-1 0 0,-1-1 1 0 0,26 8-1 0 0,63 16-634 0 0,-50-21-988 0 0,-40-9-230 0 0,0 0 1 0 0,14-2 0 0 0,-2-2-4257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10591 0 0,'0'0'6048'0'0,"-9"1"-3412"0"0,6-1-2463 0 0,0 1-1 0 0,0 0 0 0 0,0 0 0 0 0,0 0 1 0 0,1 1-1 0 0,-1-1 0 0 0,0 1 1 0 0,1-1-1 0 0,-1 1 0 0 0,1 0 1 0 0,0 0-1 0 0,0 0 0 0 0,-1 0 0 0 0,-1 3 1 0 0,-2 2 23 0 0,1 0-1 0 0,0 0 1 0 0,-7 14 0 0 0,-1 10-102 0 0,1 0-1 0 0,2 0 1 0 0,-9 49-1 0 0,-16 48 49 0 0,11-48 30 0 0,21-69-252 0 0,1 1 0 0 0,1 0 0 0 0,0 0 0 0 0,1 23 0 0 0,1-27-260 0 0,-1-6-4 0 0,7 3-5294 0 0,-6-4 5098 0 0,0-1-1 0 0,0 1 0 0 0,1 0 1 0 0,-1-1-1 0 0,0 1 0 0 0,3 0 1 0 0,8-1-5014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11055 0 0,'0'0'4443'0'0,"-2"1"-4007"0"0,-3 0-334 0 0,0 1-1 0 0,-1-1 1 0 0,1-1 0 0 0,-1 1-1 0 0,1-1 1 0 0,-1 0 0 0 0,1 0-1 0 0,-1-1 1 0 0,1 1 0 0 0,-7-3 0 0 0,11 3 76 0 0,-2-1 51 0 0,3 1-183 0 0,0 0 0 0 0,0 1 0 0 0,0-1 0 0 0,0 0 0 0 0,-1 0 0 0 0,1 0 0 0 0,0 0 1 0 0,0 0-1 0 0,0 0 0 0 0,0 0 0 0 0,0-1 0 0 0,-1 1 0 0 0,1 0 0 0 0,0 0 0 0 0,0 0 0 0 0,0 0 1 0 0,0 0-1 0 0,0 0 0 0 0,-1 0 0 0 0,1 0 0 0 0,0 0 0 0 0,0 0 0 0 0,0 0 0 0 0,0 0 0 0 0,0-1 1 0 0,0 1-1 0 0,0 0 0 0 0,-1 0 0 0 0,1 0 0 0 0,0 0 0 0 0,0 0 0 0 0,0 0 0 0 0,0-1 1 0 0,0 1-1 0 0,0 0 0 0 0,0 0 0 0 0,1-3 8 0 0,0 1 0 0 0,-1 0 0 0 0,2 0 1 0 0,-1-1-1 0 0,0 1 0 0 0,0 0 0 0 0,1 0 0 0 0,-1 0 0 0 0,1 0 0 0 0,0 0 1 0 0,-1 1-1 0 0,1-1 0 0 0,0 0 0 0 0,0 1 0 0 0,0-1 0 0 0,0 1 1 0 0,4-2-1 0 0,6-3-18 0 0,0 1 1 0 0,15-5-1 0 0,-11 5-1 0 0,157-55-486 0 0,-124 46 218 0 0,80-11-1 0 0,-114 22 317 0 0,1 1 0 0 0,-1 1 0 0 0,1 1 0 0 0,-1 0 0 0 0,1 1 0 0 0,-1 1 0 0 0,28 6 0 0 0,-41-7-69 0 0,0-1-1 0 0,0 1 1 0 0,0 0 0 0 0,-1 0-1 0 0,1 0 1 0 0,0 0-1 0 0,0 0 1 0 0,0 0 0 0 0,-1 1-1 0 0,1-1 1 0 0,-1 0-1 0 0,1 1 1 0 0,-1-1-1 0 0,1 1 1 0 0,-1 0 0 0 0,0 0-1 0 0,0-1 1 0 0,2 4-1 0 0,-2-2 18 0 0,-1-1 0 0 0,1 1 0 0 0,-1 0 0 0 0,1-1 0 0 0,-1 1 0 0 0,0 0 0 0 0,0-1 0 0 0,0 1 0 0 0,0 0-1 0 0,-1 0 1 0 0,1-1 0 0 0,-2 5 0 0 0,-1 3 45 0 0,-1-1 0 0 0,0 0 0 0 0,-1 0 0 0 0,0 0 0 0 0,0 0 0 0 0,-10 11 0 0 0,6-9-94 0 0,-1 0-1 0 0,0-1 1 0 0,-1 0-1 0 0,0 0 1 0 0,-18 10 0 0 0,1-3-30 0 0,-39 18 1 0 0,-22 2 774 0 0,65-26-612 0 0,0-1 1 0 0,-1-2-1 0 0,-42 9 1 0 0,45-13-116 0 0,20-4 48 0 0,5-3-27 0 0,12-7-35 0 0,-6 5-13 0 0,0 0 0 0 0,12-5 0 0 0,2 2-1 0 0,2 1 1 0 0,-1 2 0 0 0,1 0 0 0 0,-1 2 0 0 0,1 0 0 0 0,39 2 0 0 0,-59 1 24 0 0,-1 1 1 0 0,1 0-1 0 0,0 0 0 0 0,-1 0 1 0 0,1 0-1 0 0,-1 1 0 0 0,0 0 1 0 0,1 0-1 0 0,-1 0 0 0 0,0 0 0 0 0,0 1 1 0 0,0-1-1 0 0,-1 1 0 0 0,1 0 1 0 0,0 0-1 0 0,-1 1 0 0 0,0-1 1 0 0,5 7-1 0 0,1 5-16 0 0,0-1 1 0 0,-1 1-1 0 0,11 30 0 0 0,-4-11 9 0 0,-9-18 10 0 0,-5-14 0 0 0,8 9 0 0 0,-3-5 15 0 0,-5-5 694 0 0,-2 1-485 0 0,-1 1-147 0 0,0 0-1 0 0,0 0 1 0 0,-1-1 0 0 0,1 1-1 0 0,0 0 1 0 0,-1-1-1 0 0,0 0 1 0 0,0 0-1 0 0,0 1 1 0 0,0-2 0 0 0,-6 4-1 0 0,-43 16 312 0 0,34-14-276 0 0,-113 35-89 0 0,98-33-21 0 0,7-4-2 0 0,19-5 2 0 0,1 1-1 0 0,-1 1 1 0 0,1-1 0 0 0,-1 1 0 0 0,-6 3 0 0 0,11-5 30 0 0,17 4-112 0 0,-1-2-359 0 0,1-1 1 0 0,21 0-1 0 0,-25-1-235 0 0,-9 0 69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0,'0'0'852'0'0,"0"2"-560"0"0,1 23 584 0 0,1 0 0 0 0,2 0 0 0 0,0 0 0 0 0,2-1 0 0 0,0 0 0 0 0,16 38 0 0 0,0-13-515 0 0,1-1 0 0 0,33 48 0 0 0,-13-29 64 0 0,4-2 1 0 0,89 95-1 0 0,-95-116-70 0 0,-2-5 522 0 0,36 49 0 0 0,-70-81-719 0 0,0-1 0 0 0,-1 1 0 0 0,0 0 0 0 0,0 0 0 0 0,-1 1 0 0 0,0-1-1 0 0,3 11 1 0 0,-5-13-73 0 0,0-1 0 0 0,-1 1 0 0 0,1 0 0 0 0,-1 0-1 0 0,0 0 1 0 0,0 0 0 0 0,-1 0 0 0 0,0 0 0 0 0,1 0 0 0 0,-2 0-1 0 0,1 0 1 0 0,0-1 0 0 0,-3 6 0 0 0,-2 3 17 0 0,-1-1 0 0 0,0 0 1 0 0,-1 0-1 0 0,-1-1 0 0 0,1 1 0 0 0,-2-2 1 0 0,0 1-1 0 0,0-2 0 0 0,-14 12 1 0 0,-15 7-95 0 0,-58 33 0 0 0,64-41-129 0 0,-60 30-688 0 0,91-49 680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0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7831 0 0,'0'0'5979'0'0,"3"0"-4371"0"0,29 5-1465 0 0,0-2 1 0 0,0-1-1 0 0,0-1 1 0 0,38-4-1 0 0,731-65 165 0 0,2 39 1800 0 0,-648 29-1895 0 0,538 9-196 0 0,-690-9-35 0 0,9 0-95 0 0,0 1-1 0 0,0 0 0 0 0,-1 1 0 0 0,15 4 0 0 0,-23-6-210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22 163 1839 0 0,'0'0'83'0'0,"-1"2"-6"0"0,-12 21 7367 0 0,9-16-5682 0 0,1-15-6760 0 0,3 6 4245 0 0,2-11 10762 0 0,0 13-9698 0 0,1 0-173 0 0,1 0 0 0 0,-1 0 0 0 0,1 0 0 0 0,-1 1 0 0 0,0 0 0 0 0,1-1 0 0 0,-1 1 0 0 0,0 0-1 0 0,5 3 1 0 0,10 2 124 0 0,-16-6-103 0 0,1 1-6 0 0,3 2-161 0 0,0-1-1 0 0,0 0 1 0 0,0 0-1 0 0,0-1 1 0 0,0 0-1 0 0,0 0 1 0 0,0-1-1 0 0,1 1 1 0 0,-1-1-1 0 0,0-1 1 0 0,0 1-1 0 0,0-1 1 0 0,1 0-1 0 0,-1 0 1 0 0,0-1-1 0 0,0 0 1 0 0,-1 0-1 0 0,10-5 1 0 0,9-8-439 0 0,33-29 1 0 0,-42 31 311 0 0,0 1 0 0 0,1 1 0 0 0,0 0 0 0 0,0 1 0 0 0,27-12 0 0 0,-40 21 135 0 0,1-1 0 0 0,0 1 0 0 0,0 0 0 0 0,-1 1 0 0 0,5-2 0 0 0,4 5 6 0 0,-8-2 10 0 0,0 1 42 0 0,0-1 0 0 0,0 1 1 0 0,0 0-1 0 0,0 0 1 0 0,0 0-1 0 0,6 5 1 0 0,12 7 374 0 0,-17-12-348 0 0,-1 0 0 0 0,1 0 0 0 0,0-1 0 0 0,-1 1 0 0 0,1-1 0 0 0,0 0 0 0 0,0 0 0 0 0,0-1 0 0 0,0 0-1 0 0,0 0 1 0 0,0 0 0 0 0,6-1 0 0 0,-4 0 82 0 0,1-1 1 0 0,-1 0-1 0 0,1-1 0 0 0,-1 0 0 0 0,1 0 0 0 0,-1 0 0 0 0,7-5 1 0 0,-7 3-58 0 0,1 1 1 0 0,-1 0 0 0 0,1 0-1 0 0,0 1 1 0 0,0 0 0 0 0,0 0 0 0 0,1 1-1 0 0,-1 0 1 0 0,0 1 0 0 0,1 0 0 0 0,0 0-1 0 0,-1 0 1 0 0,1 1 0 0 0,-1 1 0 0 0,1 0-1 0 0,0 0 1 0 0,13 3 0 0 0,-14-2-97 0 0,-2 0 5 0 0,1-1-1 0 0,-1 1 1 0 0,0 1-1 0 0,0-1 1 0 0,11 7-1 0 0,13 8-18 0 0,-17-9 0 0 0,1 0 0 0 0,0-1 0 0 0,15 5 0 0 0,-13-6 41 0 0,-1-1 0 0 0,1-1 1 0 0,0-1-1 0 0,0 0 0 0 0,0-1 0 0 0,33 0 0 0 0,-6-2 157 0 0,-3-3 80 0 0,-7 0-64 0 0,0 2 1 0 0,0 1-1 0 0,47 6 0 0 0,-49-3-211 0 0,1-1-1 0 0,-1-2 1 0 0,33-3-1 0 0,-23 1-1 0 0,-22 1-20 0 0,58-2 219 0 0,106-18 0 0 0,-121 12-7 0 0,0 2 0 0 0,-1 3-1 0 0,98 6 1 0 0,-70 7 25 0 0,-61-5-112 0 0,0-1-1 0 0,0-2 1 0 0,42-2-1 0 0,-22-5-124 0 0,-30 2 9 0 0,0 2 0 0 0,0 0 1 0 0,1 1-1 0 0,-1 0 0 0 0,1 2 0 0 0,23 3 0 0 0,13 11 185 0 0,-37-9-84 0 0,0-1 1 0 0,0-1-1 0 0,0-1 1 0 0,29 2-1 0 0,-15-6-91 0 0,0 0 0 0 0,0-2 0 0 0,37-8 0 0 0,187-56 380 0 0,-221 59-374 0 0,47-2 0 0 0,-21 4-6 0 0,-56 6 0 0 0,20-5 0 0 0,-11 1 0 0 0,2-1 0 0 0,-1 2 0 0 0,0-1 0 0 0,-1 3-16 0 0,-2 2-65 0 0,-10-1-15 0 0,-1 0-266 0 0,0 0 341 0 0,-1 1 0 0 0,1-1 1 0 0,0 0-1 0 0,-1 1 0 0 0,1-1 1 0 0,0 1-1 0 0,-1-1 0 0 0,1 0 1 0 0,0 1-1 0 0,-1-1 0 0 0,1 1 1 0 0,-1 0-1 0 0,1-1 0 0 0,-1 1 1 0 0,1-1-1 0 0,0 2 0 0 0,2 6 20 0 0,0-2-59 0 0,-2-2 69 0 0,-2 15-174 0 0,-1 4 38 0 0,-11 11-55 0 0,12-31 167 0 0,-17 40-153 0 0,14-31 191 0 0,-10 34 77 0 0,8-20-247 0 0,5-23 8 0 0,0 8-1746 0 0,1-8 317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516 238 3679 0 0,'-2'1'167'0'0,"-60"23"26"0"0,47-16 47 0 0,0 0-1 0 0,-1-2 0 0 0,0 1 1 0 0,0-2-1 0 0,0 0 0 0 0,-1-1 1 0 0,0 0-1 0 0,0-2 0 0 0,-22 2 1 0 0,-205-20 5150 0 0,220 12-2271 0 0,29 3-2803 0 0,262-42 1660 0 0,-209 33-1748 0 0,59-2 0 0 0,60 5 57 0 0,-19 2-117 0 0,-125 3-133 0 0,399-13 693 0 0,449 0 876 0 0,-616-7-1156 0 0,4 0 105 0 0,217-22 447 0 0,54-34-400 0 0,-386 58-4564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1134 3223 0 0,'2'-2'240'0'0,"6"-7"1296"0"0,-1-2 0 0 0,1 1-1 0 0,-2-1 1 0 0,10-18 0 0 0,8-16 457 0 0,11-4-863 0 0,40-44 0 0 0,-39 50-751 0 0,297-319 1702 0 0,-111 119-377 0 0,-151 162-992 0 0,21-14 28 0 0,-42 46-485 0 0,-48 47-319 0 0,-11 14-224 0 0,-1 4 228 0 0,0 0-1 0 0,1 1 1 0 0,-11 28 0 0 0,17-35 13 0 0,0 0 1 0 0,0-1-1 0 0,1 1 0 0 0,1 0 1 0 0,0 0-1 0 0,0 1 1 0 0,1-1-1 0 0,1 14 1 0 0,4 18-38 0 0,-2 0 1 0 0,-2 0-1 0 0,-5 50 0 0 0,-39 153-3 0 0,15-105 36 0 0,23-110-111 0 0,1 0 1 0 0,1 0 0 0 0,3 60-1 0 0,5-75-1011 0 0,-2-14 126 0 0,10 0-250 0 0,1-3-50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11 173 12895 0 0,'-8'-14'998'0'0,"8"14"-971"0"0,0-1 1 0 0,-1 0 0 0 0,1 1-1 0 0,0-1 1 0 0,-1 0 0 0 0,1 1-1 0 0,0-1 1 0 0,0 0 0 0 0,0 1-1 0 0,0-1 1 0 0,0 0 0 0 0,0 1 0 0 0,0-1-1 0 0,0 0 1 0 0,0 1 0 0 0,0-2-1 0 0,1-1 140 0 0,1 0 0 0 0,0 0-1 0 0,-1 0 1 0 0,1 0-1 0 0,0 0 1 0 0,0 1 0 0 0,0-1-1 0 0,1 1 1 0 0,-1-1 0 0 0,1 1-1 0 0,-1 0 1 0 0,1 0-1 0 0,3-2 1 0 0,3-2 277 0 0,1 0 0 0 0,18-7-1 0 0,9-2-319 0 0,1 1-1 0 0,0 2 1 0 0,1 2-1 0 0,1 2 1 0 0,0 1-1 0 0,0 2 1 0 0,45 0-1 0 0,-3 1-1435 0 0,-50 1-128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15663 0 0,'0'0'719'0'0,"0"0"-20"0"0,0 2-449 0 0,1 7-244 0 0,0 0 0 0 0,-1 1-1 0 0,0-1 1 0 0,0 0 0 0 0,-3 10-1 0 0,-11 49-9 0 0,8-40 2 0 0,-40 235 2457 0 0,26-133-1406 0 0,-20 240 733 0 0,13-89-908 0 0,26-271-902 0 0,-5 43-189 0 0,6-47-159 0 0,0 0 0 0 0,1 0 0 0 0,-1-1 1 0 0,1 1-1 0 0,0 0 0 0 0,0-1 0 0 0,3 7 0 0 0,-3-11-1097 0 0,1-1-51 0 0,8 0-11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15863 0 0,'0'0'1439'0'0,"1"3"-1186"0"0,-2 15-6 0 0,0-1 0 0 0,0 1 0 0 0,-2-1 0 0 0,0 0 0 0 0,-7 21 0 0 0,-107 338 546 0 0,19-72-701 0 0,0 13-339 0 0,64-236-571 0 0,16-40-582 0 0,8-17 30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57 8287 0 0,'1'-2'639'0'0,"2"-2"-512"0"0,0 0 0 0 0,0 0 1 0 0,0-1-1 0 0,-1 1 0 0 0,1-1 0 0 0,1-6 1 0 0,0-7 7316 0 0,-7 18-6986 0 0,-3 1-411 0 0,0 1 0 0 0,0-1 0 0 0,1 1 1 0 0,-1 0-1 0 0,0 0 0 0 0,1 0 0 0 0,-9 6 0 0 0,-38 27 300 0 0,21-12-263 0 0,-151 89-228 0 0,158-97 144 0 0,0 1 0 0 0,-38 34 0 0 0,59-48-1 0 0,1 0-1 0 0,-1 1 0 0 0,1 0 1 0 0,0 0-1 0 0,0-1 0 0 0,0 1 1 0 0,1 0-1 0 0,-3 5 1 0 0,4-7-90 0 0,11 4-62 0 0,0-1-1 0 0,1-1 1 0 0,-1 1 0 0 0,1-2 0 0 0,17 2 0 0 0,22 5-15 0 0,-7 3 142 0 0,-1 2 0 0 0,0 2 1 0 0,-1 2-1 0 0,-1 2 0 0 0,0 1 0 0 0,46 34 0 0 0,-84-52 40 0 0,1-1 0 0 0,-1 1-1 0 0,0 0 1 0 0,1 0 0 0 0,-1 0 0 0 0,-1 0 0 0 0,1 0 0 0 0,0 1-1 0 0,-1-1 1 0 0,2 5 0 0 0,-3-6 2 0 0,0-1 1 0 0,-1 1-1 0 0,1-1 1 0 0,-1 1-1 0 0,0 0 1 0 0,0-1-1 0 0,1 1 1 0 0,-1 0-1 0 0,0-1 1 0 0,0 1-1 0 0,0-1 1 0 0,-1 1-1 0 0,1 0 1 0 0,0-1-1 0 0,-1 1 1 0 0,1-1-1 0 0,-1 1 1 0 0,1 0-1 0 0,-1-1 0 0 0,0 0 1 0 0,0 1-1 0 0,1-1 1 0 0,-1 1-1 0 0,0-1 1 0 0,0 0-1 0 0,-1 0 1 0 0,-1 2-1 0 0,-8 8 85 0 0,-1-1 1 0 0,-1 0-1 0 0,0-1 0 0 0,0 0 0 0 0,-1-1 0 0 0,-22 9 1 0 0,10-7-33 0 0,-1 0 0 0 0,-49 10 0 0 0,39-14-122 0 0,0 0 0 0 0,-40-1 0 0 0,53-5-196 0 0,0 0 0 0 0,1-2 0 0 0,-1-1 0 0 0,-34-8 0 0 0,55 10-109 0 0,-1 0 0 0 0,1 0 0 0 0,0 0 0 0 0,0 0 0 0 0,0-1 0 0 0,1 1 0 0 0,-1-1 0 0 0,0 0 0 0 0,0 0 0 0 0,1 0 0 0 0,-1 0 0 0 0,1 0 0 0 0,-3-3 0 0 0,-6-14-4862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14855 0 0,'-19'3'350'0'0,"1"1"1"0"0,0 0-1 0 0,0 2 0 0 0,0 0 0 0 0,1 1 0 0 0,0 0 0 0 0,0 2 0 0 0,1 0 0 0 0,-17 12 1 0 0,26-17-310 0 0,1 0 0 0 0,0 1 1 0 0,0 0-1 0 0,1 0 0 0 0,0 0 1 0 0,-1 0-1 0 0,2 1 0 0 0,-1 0 1 0 0,-5 8-1 0 0,8-9-16 0 0,0-1 0 0 0,0 0 0 0 0,1 0 0 0 0,0 1 0 0 0,-1-1 0 0 0,2 0 0 0 0,-1 1 0 0 0,0-1 0 0 0,1 1 0 0 0,0 0 0 0 0,0-1 0 0 0,0 1 0 0 0,0-1 0 0 0,1 1 0 0 0,0-1 0 0 0,1 6 0 0 0,4 6-24 0 0,-1-1 0 0 0,2 0 0 0 0,0 0 1 0 0,1-1-1 0 0,0 0 0 0 0,2-1 0 0 0,-1 1 0 0 0,1-2 0 0 0,1 1 0 0 0,22 18 0 0 0,-26-25 131 0 0,-1-1 0 0 0,1 0 0 0 0,1 0-1 0 0,-1-1 1 0 0,0 0 0 0 0,1 0 0 0 0,11 3 0 0 0,-16-6-80 0 0,0 0 1 0 0,1-1-1 0 0,-1 1 1 0 0,0-1-1 0 0,0 0 1 0 0,0 1-1 0 0,0-1 1 0 0,0-1-1 0 0,0 1 1 0 0,1 0-1 0 0,-1-1 1 0 0,0 0-1 0 0,0 1 1 0 0,0-1 0 0 0,0 0-1 0 0,0-1 1 0 0,0 1-1 0 0,-1 0 1 0 0,1-1-1 0 0,0 0 1 0 0,-1 1-1 0 0,5-5 1 0 0,3-4 130 0 0,-1-1 1 0 0,0 1-1 0 0,-1-2 1 0 0,0 1-1 0 0,-1-1 1 0 0,7-15-1 0 0,-6 9-75 0 0,0 0-1 0 0,-2-1 0 0 0,9-36 0 0 0,-13 43-85 0 0,-1 1 1 0 0,0-1-1 0 0,0 0 0 0 0,-2 0 1 0 0,0-12-1 0 0,0 19-31 0 0,1 1-1 0 0,-1-1 1 0 0,0 1 0 0 0,0 0-1 0 0,0-1 1 0 0,-1 1 0 0 0,1 0 0 0 0,-1 0-1 0 0,0 0 1 0 0,0 0 0 0 0,-1 0 0 0 0,1 1-1 0 0,-1-1 1 0 0,0 1 0 0 0,0-1-1 0 0,-4-2 1 0 0,2 3-76 0 0,0 1 0 0 0,-1-1-1 0 0,1 1 1 0 0,-1 1 0 0 0,0-1 0 0 0,0 1 0 0 0,0 0-1 0 0,1 0 1 0 0,-1 1 0 0 0,-7 0 0 0 0,-3-1-106 0 0,-36 0-265 0 0,15 1-1432 0 0,13-2-3269 0 0,11-1-1110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4431 0 0,'0'0'840'0'0,"2"-1"-640"0"0,7-2-625 0 0,20-4 9733 0 0,-26 7-9120 0 0,8 0-11 0 0,-9 0-14 0 0,10 2 33 0 0,1-1 226 0 0,-1-1 1 0 0,24-2-1 0 0,-20 1-184 0 0,16-2 394 0 0,-14 2-296 0 0,0 0 0 0 0,1 0 0 0 0,21 3 0 0 0,0 4 71 0 0,62-1 0 0 0,-85-5-343 0 0,1-2 0 0 0,0 0 0 0 0,0 0 0 0 0,-1-2 1 0 0,33-11-1 0 0,90-46 522 0 0,23-10-254 0 0,-141 64-350 0 0,0 1 1 0 0,0 0-1 0 0,0 2 1 0 0,0 0 0 0 0,40-1-1 0 0,-52 5-218 0 0,1 1-1 0 0,0 0 1 0 0,-1 0 0 0 0,1 1-1 0 0,-1 0 1 0 0,1 1-1 0 0,-1 0 1 0 0,0 1 0 0 0,0 0-1 0 0,0 0 1 0 0,-1 1-1 0 0,15 10 1 0 0,3 5-1519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3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2303 0 0,'0'0'200'0'0,"-10"9"3216"0"0,-4-3-1520 0 0,1-3 344 0 0,3-5-2240 0 0,-5-1-1232 0 0,3-3 592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0:3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13847 0 0,'0'0'1254'0'0,"-1"1"-1029"0"0,-1 1-207 0 0,-16 4 37 0 0,15-5 228 0 0,-2-2-155 0 0,-8-3 611 0 0,5 1-712 0 0,9 5 294 0 0,4 1-123 0 0,-3-1 578 0 0,4 3-266 0 0,1 2 68 0 0,-5-5-530 0 0,1 0-1 0 0,0-1 1 0 0,0 0 0 0 0,0 1-1 0 0,0-1 1 0 0,6 1 0 0 0,5-1-38 0 0,7-2-10 0 0,-19 0 0 0 0,-1 0 0 0 0,1 0 0 0 0,-1 1 0 0 0,1-1 0 0 0,-1 1 0 0 0,1-1 0 0 0,-1 1 0 0 0,1-1 0 0 0,-1 1 0 0 0,1 0 0 0 0,0 0 0 0 0,1 0 0 0 0,14-3 174 0 0,-1 2-1 0 0,1 0 1 0 0,0 1-1 0 0,0 1 1 0 0,0 0-1 0 0,0 2 1 0 0,0 0-1 0 0,-1 0 1 0 0,0 2 0 0 0,1 0-1 0 0,-2 1 1 0 0,26 12-1 0 0,-7-2 213 0 0,71 21-1 0 0,-87-33-367 0 0,0-1 1 0 0,1 0 0 0 0,-1-2-1 0 0,34 0 1 0 0,74-13 90 0 0,-80 4-115 0 0,53-15-1 0 0,5-3-145 0 0,-80 21 30 0 0,1 0-194 0 0,0 1 1 0 0,36-2 0 0 0,-53 6 14 0 0,0 0 1 0 0,0 1 0 0 0,-1 0 0 0 0,1 0 0 0 0,0 1 0 0 0,0 0-1 0 0,-1 0 1 0 0,1 1 0 0 0,-1-1 0 0 0,0 2 0 0 0,14 7 0 0 0,-5 0-1319 0 0,0 1-308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245 126 919 0 0,'16'-26'2076'0'0,"0"2"0"0"0,37-42-1 0 0,-40 58 6439 0 0,-3 7-6573 0 0,-9 0-2289 0 0,1 1 805 0 0,1 14-119 0 0,-1 3-252 0 0,-6 6-19 0 0,-2 0 1 0 0,0 0-1 0 0,-2 0 0 0 0,-19 40 1 0 0,8-17-25 0 0,-28 65-18 0 0,-98 171 1 0 0,105-218-147 0 0,-17 29-356 0 0,55-90 325 0 0,4-5-922 0 0,7-5 572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84 378 10335 0 0,'-30'4'690'0'0,"23"-2"154"0"0,0-1 1 0 0,-1 0 0 0 0,1 0 0 0 0,-10-1 0 0 0,17-1-807 0 0,-1 1 1 0 0,0 0-1 0 0,1-1 1 0 0,-1 1-1 0 0,1 0 1 0 0,0-1-1 0 0,-1 1 1 0 0,1-1-1 0 0,-1 1 1 0 0,1-1-1 0 0,0 1 1 0 0,-1-1 0 0 0,1 1-1 0 0,0-1 1 0 0,-1 0-1 0 0,1 1 1 0 0,0-1-1 0 0,0 1 1 0 0,0-1-1 0 0,0 0 1 0 0,0 1-1 0 0,-1-1 1 0 0,1 0-1 0 0,0 1 1 0 0,0-1-1 0 0,0 1 1 0 0,1-1-1 0 0,-1 0 1 0 0,0 1 0 0 0,0-2-1 0 0,0 1-66 0 0,1-3 80 0 0,0-1 1 0 0,0 0-1 0 0,1 0 0 0 0,-1 1 0 0 0,1-1 0 0 0,0 0 1 0 0,0 1-1 0 0,0 0 0 0 0,1-1 0 0 0,4-4 1 0 0,5-8 137 0 0,17-15 0 0 0,-24 27-154 0 0,20-20 6 0 0,0 1 0 0 0,2 1-1 0 0,51-33 1 0 0,-30 27-45 0 0,83-36 0 0 0,-117 58 53 0 0,0 1 0 0 0,1 1-1 0 0,0 0 1 0 0,0 1 0 0 0,0 1-1 0 0,1 0 1 0 0,-1 1 0 0 0,1 1-1 0 0,-1 0 1 0 0,1 1 0 0 0,0 1-1 0 0,-1 1 1 0 0,1 0 0 0 0,17 5 0 0 0,-23-5 13 0 0,0 1 0 0 0,-1 1 0 0 0,1 0 0 0 0,-1 0 0 0 0,1 1 0 0 0,-1 0 0 0 0,-1 0 0 0 0,1 1 1 0 0,-1 1-1 0 0,9 8 0 0 0,-13-12-53 0 0,-1 1-1 0 0,0 0 1 0 0,0-1 0 0 0,0 2 0 0 0,0-1 0 0 0,-1 0-1 0 0,0 0 1 0 0,1 1 0 0 0,-2-1 0 0 0,1 1 0 0 0,0 0-1 0 0,-1 0 1 0 0,0-1 0 0 0,0 1 0 0 0,0 0 0 0 0,-1 0-1 0 0,0 0 1 0 0,0 0 0 0 0,0 0 0 0 0,0 0-1 0 0,-1 0 1 0 0,0 0 0 0 0,-2 6 0 0 0,0-2 25 0 0,0 0-1 0 0,-1 0 1 0 0,0-1 0 0 0,-1 1 0 0 0,0-1 0 0 0,-8 10 0 0 0,-41 43 49 0 0,34-39-83 0 0,-42 46-79 0 0,-104 87-1 0 0,147-140-319 0 0,-2 0-1 0 0,0-2 1 0 0,0 0 0 0 0,-1-2-1 0 0,-1-1 1 0 0,0 0 0 0 0,-44 11-1 0 0,54-18-637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2303 0 0,'-2'1'2308'0'0,"-30"25"6275"0"0,9-10-7547 0 0,2 2 0 0 0,-32 33 0 0 0,13-4-771 0 0,-67 103-1 0 0,85-111-260 0 0,2 1 0 0 0,-28 83 0 0 0,38-89 63 0 0,2 0 0 0 0,1 0 0 0 0,-3 39 0 0 0,4 108 451 0 0,6-179-524 0 0,7 112 153 0 0,-6-104-201 0 0,1 1 0 0 0,1-1 0 0 0,-1 1 0 0 0,1-1 0 0 0,1 0 0 0 0,0 0 0 0 0,1 0 0 0 0,8 14 1 0 0,4-6-1335 0 0,3-7-4350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34 949 9215 0 0,'-1'2'422'0'0,"-6"15"-39"0"0,1 0 0 0 0,1 0 1 0 0,-4 21-1 0 0,7-23 1060 0 0,0 0-1 0 0,0 18 1 0 0,4-33-1257 0 0,-1 1-1 0 0,1-1 1 0 0,-1 0 0 0 0,1 0 0 0 0,-1 0-1 0 0,1 0 1 0 0,-1 0 0 0 0,1 0 0 0 0,2-1-1 0 0,0 0-44 0 0,-1-1 1 0 0,0 0-1 0 0,1 1 0 0 0,-1-1 0 0 0,0 0 0 0 0,0 0 1 0 0,0-1-1 0 0,-1 1 0 0 0,1-1 0 0 0,0 1 0 0 0,3-6 1 0 0,24-36 185 0 0,-19 27-177 0 0,173-233 257 0 0,-137 188-374 0 0,72-113-33 0 0,-87 125 0 0 0,-5 9 0 0 0,239-331 0 0 0,-257 362-23 0 0,0 1 0 0 0,17-15 0 0 0,-24 22 18 0 0,0 0 0 0 0,1 1 0 0 0,-1-1 0 0 0,1 0 0 0 0,0 1 0 0 0,-1-1 0 0 0,1 1 0 0 0,0 0 0 0 0,0 0 0 0 0,0 0 0 0 0,0 0 0 0 0,0 1 0 0 0,0-1 0 0 0,0 1 0 0 0,0 0 0 0 0,5 0 0 0 0,-7 0-1 0 0,-1 1 1 0 0,1-1-1 0 0,0 1 1 0 0,-1-1 0 0 0,1 1-1 0 0,-1 0 1 0 0,1-1 0 0 0,-1 1-1 0 0,1-1 1 0 0,-1 1 0 0 0,0 0-1 0 0,1 0 1 0 0,-1-1-1 0 0,0 1 1 0 0,0 0 0 0 0,1-1-1 0 0,-1 1 1 0 0,0 1 0 0 0,1 0-11 0 0,2 7 2 0 0,-1 0-1 0 0,0 0 1 0 0,0 0 0 0 0,-1 1-1 0 0,0-1 1 0 0,0 1 0 0 0,-1-1-1 0 0,-1 1 1 0 0,-1 12 0 0 0,-4 11-69 0 0,-12 42 0 0 0,8-37 64 0 0,-80 294 19 0 0,80-297 2 0 0,-28 119 24 0 0,31-120-44 0 0,2 0 0 0 0,-1 56 0 0 0,10-36-1561 0 0,-4-53 395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17503 0 0,'0'0'399'0'0,"0"0"60"0"0,4 3 442 0 0,0-1-880 0 0,0-1 0 0 0,0 0 0 0 0,0-1 0 0 0,0 1 1 0 0,0-1-1 0 0,0 1 0 0 0,6-2 0 0 0,33-2 21 0 0,-40 3-20 0 0,241-46 2607 0 0,4 1 206 0 0,-230 43-2723 0 0,-1 1 0 0 0,1 1 0 0 0,-1 0 0 0 0,0 2 0 0 0,33 6 0 0 0,-7 5-2756 0 0,-1 5-3950 0 0,-20-7-488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12895 0 0,'0'0'1504'0'0,"1"0"-616"0"0,11-6-109 0 0,-1 2-1 0 0,1 0 0 0 0,0 0 1 0 0,0 1-1 0 0,20-2 0 0 0,6-3-292 0 0,66-18 38 0 0,105-21-1161 0 0,-172 41-4264 0 0,-2-1-1721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82 8663 0 0,'-2'2'398'0'0,"-16"22"-91"0"0,-20 36-1 0 0,7-11 109 0 0,16-24-32 0 0,0 1 1 0 0,2 0-1 0 0,0 1 1 0 0,-14 45 0 0 0,21-50-104 0 0,1-1 1 0 0,0 1 0 0 0,2 1-1 0 0,0-1 1 0 0,2 0 0 0 0,1 37-1 0 0,1-51-210 0 0,0 0 0 0 0,0-1 0 0 0,0 1-1 0 0,1-1 1 0 0,0 0 0 0 0,1 0 0 0 0,6 14-1 0 0,-8-19-38 0 0,0 0 0 0 0,0-1-1 0 0,0 1 1 0 0,1 0 0 0 0,-1 0-1 0 0,1-1 1 0 0,0 1-1 0 0,-1-1 1 0 0,1 0 0 0 0,0 1-1 0 0,0-1 1 0 0,0 0 0 0 0,0 0-1 0 0,0 0 1 0 0,0 0 0 0 0,0 0-1 0 0,0-1 1 0 0,0 1 0 0 0,0-1-1 0 0,0 1 1 0 0,1-1-1 0 0,-1 0 1 0 0,0 0 0 0 0,0 0-1 0 0,0 0 1 0 0,1 0 0 0 0,-1 0-1 0 0,0-1 1 0 0,0 1 0 0 0,4-2-1 0 0,6-2 213 0 0,0 0 0 0 0,-1-1 0 0 0,0-1 0 0 0,0 0 0 0 0,0 0 0 0 0,15-13 0 0 0,54-50 1055 0 0,-69 58-1221 0 0,20-19 351 0 0,-2 0 1 0 0,-1-2-1 0 0,46-69 0 0 0,-56 72-181 0 0,-2 0 1 0 0,-1-1-1 0 0,-2-1 0 0 0,-1 0 0 0 0,13-48 0 0 0,-23 69-338 0 0,1 0 0 0 0,-2 0 0 0 0,1 0-1 0 0,-1-1 1 0 0,-1 1 0 0 0,0 0 0 0 0,0-1 0 0 0,-1 1-1 0 0,-4-19 1 0 0,4 26-371 0 0,-8 0-2916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52 6911 0 0,'14'-20'605'0'0,"9"-11"3982"0"0,-31 41-3356 0 0,-27 43 89 0 0,-29 63 0 0 0,-14 22-887 0 0,46-89-337 0 0,-43 71-5 0 0,30-50 23 0 0,-5 9-980 0 0,49-77-57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141 264 5527 0 0,'-2'1'423'0'0,"-39"15"426"0"0,24-8 5214 0 0,18-9-5995 0 0,0 0 1 0 0,-1 1-1 0 0,1-1 0 0 0,0 0 0 0 0,-1 0 1 0 0,1 1-1 0 0,0-1 0 0 0,-1 0 1 0 0,1 0-1 0 0,-1 0 0 0 0,0 0 0 0 0,1-1 1 0 0,2-3 98 0 0,9-10 226 0 0,1 1 1 0 0,0 0-1 0 0,24-18 1 0 0,-20 18-228 0 0,17-16 155 0 0,2 2 1 0 0,62-37-1 0 0,-82 56-221 0 0,1 0 0 0 0,0 2-1 0 0,0 0 1 0 0,1 0 0 0 0,0 2-1 0 0,0 0 1 0 0,0 1 0 0 0,0 1-1 0 0,22-1 1 0 0,-33 4 33 0 0,1 0 0 0 0,-1 1 0 0 0,1-1 0 0 0,-1 1 0 0 0,1 1 0 0 0,-1-1 0 0 0,1 2 0 0 0,-1-1 0 0 0,13 7 0 0 0,-16-7-73 0 0,0 0 0 0 0,-1 0 0 0 0,1 1 0 0 0,-1 0 0 0 0,0 0 0 0 0,0 0 0 0 0,0 0 0 0 0,0 0-1 0 0,0 0 1 0 0,-1 1 0 0 0,1-1 0 0 0,-1 1 0 0 0,0 0 0 0 0,0 0 0 0 0,-1-1 0 0 0,1 1 0 0 0,-1 1 0 0 0,2 7 0 0 0,-2-2-31 0 0,0-1 0 0 0,-1 1 0 0 0,0 0 1 0 0,0-1-1 0 0,-1 1 0 0 0,-1 0 0 0 0,1-1 0 0 0,-2 1 0 0 0,1-1 0 0 0,-5 9 0 0 0,-2 5 46 0 0,-1-1 0 0 0,-23 38-1 0 0,20-41-71 0 0,-1-1 0 0 0,-1 0 1 0 0,0-2-1 0 0,-1 1 0 0 0,-1-2 0 0 0,0 0 0 0 0,-1-1 0 0 0,0-1 0 0 0,-2-1 0 0 0,1-1 0 0 0,-1 0 1 0 0,-1-1-1 0 0,0-1 0 0 0,-22 5 0 0 0,32-10-83 0 0,0-2 0 0 0,-1 1 0 0 0,0-1 0 0 0,1-1 1 0 0,-1 0-1 0 0,0-1 0 0 0,1 0 0 0 0,-22-4 0 0 0,30 4 32 0 0,0-1-1 0 0,0 0 0 0 0,1 0 1 0 0,-1 0-1 0 0,0 0 0 0 0,1 0 1 0 0,-1 0-1 0 0,1-1 0 0 0,-1 1 1 0 0,1-1-1 0 0,0 0 1 0 0,0 0-1 0 0,0 0 0 0 0,0 0 1 0 0,0 0-1 0 0,0 0 0 0 0,0 0 1 0 0,-1-3-1 0 0,1 1-125 0 0,0 0 1 0 0,0-1-1 0 0,1 1 0 0 0,-1 0 1 0 0,1 0-1 0 0,0-1 0 0 0,0 1 1 0 0,1-1-1 0 0,-1 1 0 0 0,1-6 1 0 0,0 8-273 0 0,0 1 342 0 0,1 1-1 0 0,-1-1 1 0 0,0 1 0 0 0,0-1-1 0 0,1 1 1 0 0,-1-1-1 0 0,1 1 1 0 0,-1 0 0 0 0,0-1-1 0 0,1 1 1 0 0,-1-1-1 0 0,1 1 1 0 0,-1 0-1 0 0,1 0 1 0 0,0-1 0 0 0,5 1 58 0 0,0 1 1 0 0,1 0-1 0 0,-1 0 1 0 0,0 0-1 0 0,0 1 1 0 0,10 4 0 0 0,37 20 89 0 0,-13-6 148 0 0,170 57 2102 0 0,-108-44-1220 0 0,-94-30-990 0 0,0 1 0 0 0,0-1 0 0 0,8 5 0 0 0,-16-7-79 0 0,1-1-1 0 0,-1 1 0 0 0,1-1 1 0 0,-1 1-1 0 0,1-1 1 0 0,-1 1-1 0 0,0-1 0 0 0,1 1 1 0 0,-1-1-1 0 0,0 1 1 0 0,0 0-1 0 0,1-1 0 0 0,-1 1 1 0 0,0-1-1 0 0,0 1 1 0 0,0 0-1 0 0,0-1 1 0 0,0 1-1 0 0,0 0 0 0 0,0-1 1 0 0,0 1-1 0 0,0 0 1 0 0,0-1-1 0 0,0 1 0 0 0,0-1 1 0 0,0 1-1 0 0,-1 0 1 0 0,1-1-1 0 0,0 1 0 0 0,0-1 1 0 0,-1 2-1 0 0,-10 15 37 0 0,4-9-29 0 0,0-1 1 0 0,0 0 0 0 0,-1-1 0 0 0,0 1 0 0 0,-13 7-1 0 0,-47 22-21 0 0,43-23 2 0 0,-49 25-30 0 0,-190 88-128 0 0,239-115 165 0 0,-33 11 0 0 0,51-20 0 0 0,0 0 0 0 0,0 0 0 0 0,0-1 0 0 0,0 0 0 0 0,0 0 0 0 0,-8-1 0 0 0,2-1 11 0 0,13 1-9 0 0,-1 0 0 0 0,1-1 0 0 0,0 1 0 0 0,-1-1 0 0 0,1 1 1 0 0,0-1-1 0 0,-1 1 0 0 0,1-1 0 0 0,0 1 0 0 0,-1-1 0 0 0,1 0 0 0 0,0 1 0 0 0,0-1 1 0 0,0 1-1 0 0,0-1 0 0 0,-1 1 0 0 0,1-1 0 0 0,0 0 0 0 0,0 1 0 0 0,0-1 0 0 0,0 1 1 0 0,0-1-1 0 0,1 0 0 0 0,-1 0 0 0 0,0 1-2 0 0,1-4-399 0 0,0 0 1 0 0,0 1-1 0 0,0-1 0 0 0,0 1 0 0 0,1 0 1 0 0,-1-1-1 0 0,1 1 0 0 0,0 0 0 0 0,0 0 1 0 0,0 0-1 0 0,1 0 0 0 0,4-4 0 0 0,8-10-5425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 3679 0 0,'-9'-2'382'0'0,"0"0"6772"0"0,10 4-7045 0 0,0 0 0 0 0,0 0-1 0 0,0-1 1 0 0,0 1-1 0 0,1 0 1 0 0,-1-1-1 0 0,1 1 1 0 0,-1-1 0 0 0,1 1-1 0 0,-1-1 1 0 0,1 0-1 0 0,0 1 1 0 0,2 0 0 0 0,1 2 81 0 0,13 10 130 0 0,23 20 738 0 0,40 40 0 0 0,202 201 2705 0 0,-170-169-2798 0 0,-90-81-668 0 0,0 1-1 0 0,31 49 0 0 0,-45-59-201 0 0,0-1-1 0 0,-1 1 1 0 0,-1 1 0 0 0,0-1 0 0 0,-2 1-1 0 0,7 29 1 0 0,-10-33-68 0 0,0 0-1 0 0,-1 0 1 0 0,-1 0-1 0 0,0 0 1 0 0,-1 0-1 0 0,0 0 1 0 0,-1 0-1 0 0,-1-1 1 0 0,0 1-1 0 0,-5 14 1 0 0,-1-6-8 0 0,0 0 0 0 0,-1 0 0 0 0,-2-1 0 0 0,0 0 0 0 0,-25 30 0 0 0,9-18-81 0 0,-1-1 1 0 0,-40 32-1 0 0,20-22-651 0 0,-3-2 0 0 0,-1-2-1 0 0,-109 56 1 0 0,129-78-586 0 0,7-7-221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5527 0 0,'2'-1'423'0'0,"17"-11"-351"0"0,-8 5 1196 0 0,0 0 0 0 0,19-7 0 0 0,34-6 3667 0 0,34 0-2715 0 0,-49 11-1304 0 0,132-14 1086 0 0,-176 23-1976 0 0,11-1-72 0 0,0 0 1 0 0,-1 2 0 0 0,1 0 0 0 0,24 5 0 0 0,-36-4-1565 0 0,2 7-4928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1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4 150 10135 0 0,'-3'-7'9564'0'0,"15"3"-8484"0"0,121-25-209 0 0,7-2-285 0 0,-92 17-1483 0 0,77-34-1 0 0,-91 32-1024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34 8751 0 0,'0'0'674'0'0,"2"-2"-438"0"0,8-9-121 0 0,10-10 7102 0 0,-17 21-6526 0 0,0 0 0 0 0,0 0 1 0 0,0 0-1 0 0,0 1 1 0 0,0-1-1 0 0,4 2 0 0 0,-6-2-662 0 0,0 1 0 0 0,0 0-1 0 0,0-1 1 0 0,0 1 0 0 0,0 0-1 0 0,0 0 1 0 0,0-1 0 0 0,0 1-1 0 0,0 0 1 0 0,0 0 0 0 0,-1 0-1 0 0,1 0 1 0 0,0 0 0 0 0,0 1-1 0 0,-1-1 1 0 0,1 0 0 0 0,0 1-1 0 0,1 6-15 0 0,1-1-1 0 0,-1 1 0 0 0,-1 0 0 0 0,0 0 0 0 0,0 0 0 0 0,0 0 0 0 0,-1 0 0 0 0,0 0 0 0 0,0 0 1 0 0,-1-1-1 0 0,0 1 0 0 0,-2 8 0 0 0,-3 8 19 0 0,-1-1 0 0 0,-16 36 0 0 0,-203 396-2327 0 0,213-429 1712 0 0,9-17-208 0 0,-1 0-1 0 0,0 1 1 0 0,-7 7 0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9 535 9671 0 0,'-3'-12'1034'0'0,"1"-1"0"0"0,-2-19 0 0 0,4 27-635 0 0,1 0-1 0 0,-1 0 1 0 0,1 0-1 0 0,0 0 1 0 0,0 1-1 0 0,0-1 1 0 0,0 0-1 0 0,1 0 0 0 0,3-6 1 0 0,6-9 29 0 0,1 2 1 0 0,0 0-1 0 0,1 0 1 0 0,1 1-1 0 0,0 0 1 0 0,2 2-1 0 0,0 0 1 0 0,28-21-1 0 0,15-5 135 0 0,82-41 0 0 0,-100 59-392 0 0,-23 13-152 0 0,22-13 20 0 0,56-23 0 0 0,-84 42-37 0 0,0-1 0 0 0,0 2 0 0 0,0 0 0 0 0,1 0 0 0 0,-1 1 0 0 0,0 0 0 0 0,1 1 0 0 0,0 1 0 0 0,22 2 1 0 0,-30-2 5 0 0,0 1 1 0 0,-1 0 0 0 0,1 1 0 0 0,0-1 0 0 0,-1 1 0 0 0,0 0 0 0 0,1 0 0 0 0,-1 0 0 0 0,0 1 0 0 0,0-1 0 0 0,0 1 0 0 0,0 0 0 0 0,-1 0 0 0 0,4 4 0 0 0,-3-1-2 0 0,1-1-1 0 0,-2 1 1 0 0,1 0-1 0 0,-1 0 0 0 0,1 0 1 0 0,-2 0-1 0 0,1 0 1 0 0,3 14-1 0 0,-3-5 8 0 0,0 2 0 0 0,-1-1 0 0 0,-1 0 0 0 0,-1 0 0 0 0,0 1 0 0 0,-1-1 0 0 0,-4 23-1 0 0,1-20 35 0 0,0 0 0 0 0,-1-1 0 0 0,-14 33 0 0 0,14-41-5 0 0,0 0 0 0 0,-1 0-1 0 0,0-1 1 0 0,0 0 0 0 0,-1 0-1 0 0,0-1 1 0 0,-17 16 0 0 0,3-8 94 0 0,0 0 0 0 0,-1-2 1 0 0,-36 19-1 0 0,-75 24 143 0 0,-81 5-336 0 0,130-41-576 0 0,69-17-346 0 0,0-1 0 0 0,-30 2 0 0 0,29-4-472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43 9671 0 0,'2'-2'21'0'0,"4"-7"394"0"0,1 0-1 0 0,15-14 5610 0 0,-22 25-5342 0 0,-1 2-572 0 0,-1 1 0 0 0,1-1-1 0 0,-1 1 1 0 0,0-1-1 0 0,-1 0 1 0 0,1 0 0 0 0,-1 0-1 0 0,0 0 1 0 0,-5 5 0 0 0,-35 33 159 0 0,33-33-167 0 0,-209 213 354 0 0,173-168-349 0 0,3 3 1 0 0,-50 85 0 0 0,86-130-43 0 0,1 1 0 0 0,0 0 0 0 0,1 0 0 0 0,0 1-1 0 0,1-1 1 0 0,1 1 0 0 0,0 0 0 0 0,1 0 0 0 0,0 0 0 0 0,1 15 0 0 0,1-22-56 0 0,0 0-1 0 0,1 0 1 0 0,-1 0 0 0 0,2 0 0 0 0,-1-1-1 0 0,1 1 1 0 0,0 0 0 0 0,0-1-1 0 0,1 0 1 0 0,0 1 0 0 0,0-1 0 0 0,1 0-1 0 0,-1-1 1 0 0,1 1 0 0 0,1-1-1 0 0,-1 1 1 0 0,1-1 0 0 0,0 0 0 0 0,0-1-1 0 0,0 1 1 0 0,0-1 0 0 0,10 5 0 0 0,5 0-948 0 0,3-1-360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 11975 0 0,'11'-2'902'0'0,"-9"2"-822"0"0,-3-1-36 0 0,7 1 105 0 0,13 0 59 0 0,-17 0 157 0 0,-2 0 122 0 0,0 0 22 0 0,0 0 3 0 0,0 0 0 0 0,0 0 0 0 0,0 2-417 0 0,-1-1 0 0 0,0 1 0 0 0,1 0 0 0 0,-1-1 0 0 0,0 1-1 0 0,0 0 1 0 0,0-1 0 0 0,0 1 0 0 0,0-1 0 0 0,-2 2 0 0 0,-1 2-35 0 0,-18 21-53 0 0,-2 0-1 0 0,-42 35 0 0 0,2-2-9 0 0,61-55 3 0 0,-15 13 0 0 0,1 0 0 0 0,1 1 0 0 0,0 1 0 0 0,-20 34 0 0 0,35-51 0 0 0,0 1 0 0 0,0-1 0 0 0,0 1 0 0 0,0-1 0 0 0,0 1 0 0 0,1 0 0 0 0,-1 3 0 0 0,2 7 0 0 0,4-10 0 0 0,-4-2 0 0 0,13 8 0 0 0,0 0 0 0 0,19 9 0 0 0,-18-10 0 0 0,0 0 0 0 0,16 12 0 0 0,13 11 0 0 0,-30-21 0 0 0,0 0 0 0 0,0 0 0 0 0,18 20 0 0 0,3 1 329 0 0,-28-26-218 0 0,-2-1 0 0 0,1 1 1 0 0,0 1-1 0 0,-1-1 0 0 0,0 1 0 0 0,0 0 0 0 0,-1 0 0 0 0,0 0 0 0 0,4 7 0 0 0,-7-10 332 0 0,-1-1-433 0 0,0 0 1 0 0,0 0 0 0 0,0 0-1 0 0,-1 0 1 0 0,1 0-1 0 0,-1 0 1 0 0,1 0-1 0 0,-1 0 1 0 0,0 0 0 0 0,1 0-1 0 0,-1 0 1 0 0,0-1-1 0 0,0 1 1 0 0,0 0 0 0 0,-1 0-1 0 0,0 1 1 0 0,-1 0-13 0 0,-1-1 0 0 0,1 1 0 0 0,0-1 0 0 0,0 0 1 0 0,-1 0-1 0 0,0 0 0 0 0,-6 2 0 0 0,-6 1 2 0 0,-1 0 0 0 0,0-1 0 0 0,0-1 0 0 0,-30 2 0 0 0,22-3 0 0 0,-35 8 0 0 0,48-7 0 0 0,-22 5 0 0 0,0 1 0 0 0,1 2 0 0 0,-34 16 0 0 0,27-8-876 0 0,39-18-757 0 0,1-1-4506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90 695 11975 0 0,'0'0'923'0'0,"-2"2"-602"0"0,-84 136 3549 0 0,85-137-2496 0 0,4-3-1262 0 0,26-28 38 0 0,-1-1-1 0 0,32-47 0 0 0,-27 35-145 0 0,55-71 168 0 0,6 5-1 0 0,174-158 1 0 0,-198 203 456 0 0,41-33 952 0 0,-110 96-1429 0 0,-2 7-170 0 0,0-1 1 0 0,0 1 0 0 0,0-1 0 0 0,-1 1 0 0 0,1-1 0 0 0,-1 1-1 0 0,-5 7 1 0 0,-6 19-39 0 0,-41 226-234 0 0,27-118 450 0 0,18-98-91 0 0,-14 82 134 0 0,22-112-194 0 0,0 0 0 0 0,1 0-1 0 0,0 0 1 0 0,1 0 0 0 0,0 0 0 0 0,1 0-1 0 0,0 0 1 0 0,5 12 0 0 0,-5-20 2 0 0,-1 1 0 0 0,1-1 0 0 0,0 0 1 0 0,0-1-1 0 0,1 1 0 0 0,-1 0 0 0 0,1 0 0 0 0,0-1 0 0 0,6 6 0 0 0,-8-8-89 0 0,1 0 0 0 0,0 1 0 0 0,-1-1 0 0 0,1 0-1 0 0,0 0 1 0 0,-1-1 0 0 0,1 1 0 0 0,0 0 0 0 0,0 0-1 0 0,0-1 1 0 0,-1 0 0 0 0,1 1 0 0 0,0-1 0 0 0,0 0-1 0 0,0 0 1 0 0,0 0 0 0 0,0 0 0 0 0,0 0-1 0 0,0 0 1 0 0,0 0 0 0 0,0-1 0 0 0,-1 1 0 0 0,1-1-1 0 0,4-1 1 0 0,10-7-1781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8751 0 0,'0'0'794'0'0,"2"-1"-652"0"0,20-7 2212 0 0,0 2 0 0 0,34-7 0 0 0,1 1 323 0 0,15-3-1770 0 0,14-4-237 0 0,-50 8-968 0 0,91-31 1821 0 0,-105 33-4668 0 0,35-21 0 0 0,-38 19-3698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 0 0,'0'0'3847'0'0,"1"0"-3487"0"0,8 2-216 0 0,0 1 0 0 0,-1 0 0 0 0,1 1 0 0 0,-1 0 0 0 0,0 0 1 0 0,0 1-1 0 0,0 0 0 0 0,-1 0 0 0 0,8 7 0 0 0,21 14-32 0 0,-3-6-88 0 0,-1 3-1 0 0,-1 0 1 0 0,-1 2-1 0 0,40 42 0 0 0,-59-54 54 0 0,-1 0-1 0 0,0 0 0 0 0,0 1 0 0 0,-1 0 0 0 0,-1 0 1 0 0,-1 1-1 0 0,0 1 0 0 0,-1-1 0 0 0,0 1 0 0 0,-2 0 1 0 0,0 0-1 0 0,0 0 0 0 0,1 19 0 0 0,-4-12 36 0 0,-1 1-1 0 0,-1 0 1 0 0,-1-1-1 0 0,-1 1 1 0 0,-1-1-1 0 0,-1 0 1 0 0,-1 0-1 0 0,-12 31 1 0 0,4-22-75 0 0,-1-1 0 0 0,-1-1 0 0 0,-2 0 0 0 0,-1-1 1 0 0,-25 29-1 0 0,-50 47 48 0 0,77-89-887 0 0,0-1 0 0 0,0-1 1 0 0,-2-1-1 0 0,-23 13 0 0 0,24-16-5989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1375 0 0,'0'0'11786'0'0,"3"0"-10384"0"0,9 2-773 0 0,1 0-1 0 0,0-1 0 0 0,0-1 0 0 0,0-1 1 0 0,0 1-1 0 0,21-5 0 0 0,-1 0-142 0 0,387-42 1186 0 0,-392 44-1676 0 0,85-5-528 0 0,-91 7-720 0 0,0-1 0 0 0,0-1-1 0 0,29-7 1 0 0,-29 3-4587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12607 0 0,'0'0'1143'0'0,"-1"3"-940"0"0,-6 23 419 0 0,-1 1 1 0 0,-20 43-1 0 0,-32 49 1154 0 0,37-79-1235 0 0,2 2 0 0 0,2 1-1 0 0,-17 55 1 0 0,33-89-481 0 0,1 0-1 0 0,1 0 0 0 0,0 1 1 0 0,0-1-1 0 0,0 0 0 0 0,1 0 0 0 0,1 11 1 0 0,0-15-111 0 0,0 1-1 0 0,1-1 1 0 0,-1 1 0 0 0,1-1 0 0 0,0 0 0 0 0,0 0 0 0 0,1 0-1 0 0,0 0 1 0 0,0 0 0 0 0,0 0 0 0 0,0-1 0 0 0,7 8 0 0 0,7 4-751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8287 0 0,'0'0'756'0'0,"1"1"-472"0"0,2 5 110 0 0,-1-1 0 0 0,1 0 1 0 0,-1 0-1 0 0,0 1 0 0 0,0 0 0 0 0,-1-1 0 0 0,0 1 0 0 0,0 0 0 0 0,0 0 0 0 0,0-1 0 0 0,-1 1 0 0 0,0 0 0 0 0,-2 11 0 0 0,-2 7 369 0 0,0 0-1 0 0,-10 25 1 0 0,9-30-392 0 0,-24 73 273 0 0,-3 0 0 0 0,-4-3 0 0 0,-60 107 0 0 0,79-164-714 0 0,-3 5-1024 0 0,-2 0 0 0 0,-26 34 0 0 0,38-60-5050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1 455 15263 0 0,'0'-6'110'0'0,"1"1"0"0"0,-1 0 0 0 0,1-1 0 0 0,0 1 0 0 0,1 0-1 0 0,-1 0 1 0 0,1 0 0 0 0,0 0 0 0 0,1 0 0 0 0,-1 0 0 0 0,1 1 0 0 0,0-1 0 0 0,0 1-1 0 0,3-5 1 0 0,13-13 375 0 0,1 0 0 0 0,1 2 0 0 0,1 0 0 0 0,41-29 0 0 0,106-55 1131 0 0,-150 92-1490 0 0,24-12 133 0 0,1 1 1 0 0,1 3-1 0 0,1 1 1 0 0,64-16-1 0 0,-103 33-251 0 0,-1 1 0 0 0,1 0 0 0 0,0 0 0 0 0,0 0 0 0 0,0 1 0 0 0,0 0 0 0 0,0 1-1 0 0,11 1 1 0 0,-16-1-10 0 0,0-1 0 0 0,1 1 0 0 0,-1 0-1 0 0,1 0 1 0 0,-1 0 0 0 0,0 0 0 0 0,0 0-1 0 0,0 1 1 0 0,1-1 0 0 0,-1 1 0 0 0,-1-1-1 0 0,1 1 1 0 0,0 0 0 0 0,0 0 0 0 0,-1 0 0 0 0,1 0-1 0 0,-1 0 1 0 0,1 0 0 0 0,-1 0 0 0 0,0 0-1 0 0,0 1 1 0 0,0-1 0 0 0,0 0 0 0 0,0 1-1 0 0,0-1 1 0 0,0 3 0 0 0,0 4-10 0 0,-1 0 1 0 0,1 0 0 0 0,-1 0-1 0 0,0 0 1 0 0,-1-1-1 0 0,0 1 1 0 0,-4 15-1 0 0,-23 58 15 0 0,26-75-5 0 0,-57 129 76 0 0,47-113-54 0 0,-1-1 0 0 0,-1-1 1 0 0,-30 36-1 0 0,35-48 0 0 0,-1 0-1 0 0,0-1 1 0 0,0 0 0 0 0,0-1 0 0 0,-1 0-1 0 0,0 0 1 0 0,-1-2 0 0 0,0 1 0 0 0,1-1-1 0 0,-19 4 1 0 0,-9 1-85 0 0,1-2-1 0 0,-42 3 1 0 0,58-8-599 0 0,-1-1 1 0 0,1-1-1 0 0,-1-1 0 0 0,-22-4 1 0 0,29 1-763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44 9671 0 0,'6'-4'131'0'0,"0"-1"67"0"0,-1 0 1 0 0,0 0-1 0 0,1 0 0 0 0,-2 0 0 0 0,8-10 5307 0 0,-14 15-5213 0 0,-1 0-1 0 0,1 1 1 0 0,-1-1-1 0 0,1 0 1 0 0,0 1 0 0 0,-1 0-1 0 0,-2 1 1 0 0,2-1-109 0 0,-23 7-72 0 0,1 1 1 0 0,-46 24-1 0 0,-42 34 329 0 0,102-60-385 0 0,-23 15 220 0 0,1 2 1 0 0,0 1-1 0 0,-42 44 0 0 0,56-49-132 0 0,1 1-1 0 0,0 0 1 0 0,2 2-1 0 0,0 0 1 0 0,-24 50-1 0 0,34-60-104 0 0,1-1 0 0 0,0 1 0 0 0,1 0 0 0 0,1 1 0 0 0,0-1 0 0 0,1 1 0 0 0,0-1 0 0 0,1 17 0 0 0,1-25-49 0 0,0 0-1 0 0,1 0 0 0 0,-1 0 1 0 0,1 0-1 0 0,0 0 1 0 0,1 0-1 0 0,-1 0 0 0 0,1 0 1 0 0,0-1-1 0 0,0 1 1 0 0,1 0-1 0 0,0-1 0 0 0,-1 0 1 0 0,1 1-1 0 0,1-1 1 0 0,-1-1-1 0 0,0 1 0 0 0,1 0 1 0 0,0-1-1 0 0,0 1 1 0 0,0-1-1 0 0,0-1 0 0 0,1 1 1 0 0,6 3-1 0 0,-3-2-605 0 0,1 0 0 0 0,-1-1 0 0 0,10 2 0 0 0,6-1-6359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6447 0 0,'0'0'499'0'0,"10"2"1720"0"0,-8 0-1918 0 0,0-1 1 0 0,0 1 0 0 0,0-1-1 0 0,0 1 1 0 0,0 0-1 0 0,-1-1 1 0 0,1 1 0 0 0,-1 0-1 0 0,0 0 1 0 0,1 0 0 0 0,-1 0-1 0 0,0 1 1 0 0,2 3 0 0 0,-2-1 224 0 0,1 0 1 0 0,-1 0 0 0 0,0 1 0 0 0,-1-1-1 0 0,1 10 1 0 0,-2 4 734 0 0,-1 0 0 0 0,-6 28 0 0 0,7-42-1107 0 0,-11 46 1173 0 0,-36 89 0 0 0,8-27-1431 0 0,38-109-249 0 0,-1 8 499 0 0,2-4-3727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87 233 8287 0 0,'0'0'639'0'0,"-7"-18"1334"0"0,7 16-1521 0 0,0 1 0 0 0,0-1 0 0 0,0 0 0 0 0,1 0-1 0 0,-1 0 1 0 0,1 1 0 0 0,0-1 0 0 0,-1 0 0 0 0,1 1 0 0 0,0-1-1 0 0,0 0 1 0 0,2-2 0 0 0,-1 1-192 0 0,1 0 1 0 0,0 0-1 0 0,0 0 1 0 0,0 0-1 0 0,5-3 0 0 0,3-1-214 0 0,0 1-1 0 0,21-9 0 0 0,206-78 123 0 0,-200 81-128 0 0,0 2 0 0 0,1 1-1 0 0,1 2 1 0 0,53-2 0 0 0,-88 9-8 0 0,0-1-1 0 0,-1 2 1 0 0,1-1 0 0 0,0 0 0 0 0,0 1 0 0 0,-1 0-1 0 0,1 0 1 0 0,7 3 0 0 0,-11-3-7 0 0,0-1 0 0 0,1 1 0 0 0,-1 0-1 0 0,0 0 1 0 0,1 0 0 0 0,-1 0 0 0 0,0 0 0 0 0,0 1 0 0 0,0-1 0 0 0,0 0 0 0 0,0 0 0 0 0,0 1 0 0 0,0-1-1 0 0,-1 0 1 0 0,1 1 0 0 0,0-1 0 0 0,-1 1 0 0 0,1-1 0 0 0,-1 1 0 0 0,1 0 0 0 0,-1-1 0 0 0,0 1-1 0 0,0-1 1 0 0,0 1 0 0 0,0 0 0 0 0,0-1 0 0 0,0 1 0 0 0,-1 2 0 0 0,0 5-9 0 0,-1 0 1 0 0,-1-1-1 0 0,1 1 0 0 0,-1 0 1 0 0,-1-1-1 0 0,0 0 0 0 0,0 0 1 0 0,0 0-1 0 0,-1 0 0 0 0,-1-1 1 0 0,1 0-1 0 0,-1 0 0 0 0,0 0 1 0 0,-13 10-1 0 0,-4 2 47 0 0,-1-1 0 0 0,0-1 0 0 0,-32 16 0 0 0,32-19 3 0 0,-1-2 1 0 0,-1 0-1 0 0,0-1 0 0 0,0-2 0 0 0,-54 12 1 0 0,74-20-60 0 0,0 0 0 0 0,-1-1 1 0 0,1 0-1 0 0,-1 0 1 0 0,1-1-1 0 0,-1 1 0 0 0,1-2 1 0 0,-7-1-1 0 0,12 3-9 0 0,1 0-1 0 0,-1 0 0 0 0,0 0 0 0 0,1-1 1 0 0,-1 1-1 0 0,0 0 0 0 0,1-1 1 0 0,-1 1-1 0 0,0-1 0 0 0,1 1 1 0 0,-1-1-1 0 0,0 1 0 0 0,1-1 1 0 0,-1 1-1 0 0,1-1 0 0 0,-1 1 1 0 0,1-1-1 0 0,0 0 0 0 0,-1 1 1 0 0,1-1-1 0 0,-1 0 0 0 0,1 1 1 0 0,0-1-1 0 0,0 0 0 0 0,-1 0 1 0 0,1 1-1 0 0,0-1 0 0 0,0 0 0 0 0,0 0 1 0 0,0 1-1 0 0,0-3 0 0 0,0 2-13 0 0,0-3-68 0 0,1 1 1 0 0,-1 0 0 0 0,1 0 0 0 0,-1-1 0 0 0,1 1 0 0 0,0 0 0 0 0,0 0-1 0 0,1 0 1 0 0,-1 0 0 0 0,0 0 0 0 0,1 1 0 0 0,0-1 0 0 0,0 0 0 0 0,0 1-1 0 0,0-1 1 0 0,4-3 0 0 0,-5 5 61 0 0,0 0-1 0 0,0 1 0 0 0,0-1 0 0 0,0 1 1 0 0,0-1-1 0 0,0 1 0 0 0,0-1 1 0 0,1 1-1 0 0,-1-1 0 0 0,0 1 1 0 0,0 0-1 0 0,0 0 0 0 0,0 0 0 0 0,1 0 1 0 0,-1 0-1 0 0,0 0 0 0 0,0 0 1 0 0,0 0-1 0 0,1 0 0 0 0,0 1 0 0 0,24 7-28 0 0,-24-7 26 0 0,62 30-50 0 0,15 5 715 0 0,-71-33-490 0 0,0 1 1 0 0,0 0-1 0 0,0 0 0 0 0,-1 0 1 0 0,1 1-1 0 0,-1 0 0 0 0,-1 1 1 0 0,1-1-1 0 0,-1 1 0 0 0,0 1 0 0 0,10 12 1 0 0,-13-15-114 0 0,-1-1 0 0 0,0 1-1 0 0,0 0 1 0 0,-1-1 0 0 0,1 1 0 0 0,-1 0 0 0 0,1 0 0 0 0,-1 0 0 0 0,-1 0 0 0 0,1 0 0 0 0,0 0 0 0 0,-1 1-1 0 0,0-1 1 0 0,0 0 0 0 0,0 0 0 0 0,-1 0 0 0 0,1 0 0 0 0,-1 0 0 0 0,0 0 0 0 0,0 0 0 0 0,-1 0 0 0 0,1 0 0 0 0,-1 0-1 0 0,1 0 1 0 0,-1-1 0 0 0,-5 7 0 0 0,0 0-19 0 0,-1-1 0 0 0,0-1-1 0 0,0 1 1 0 0,0-2 0 0 0,-1 1 0 0 0,0-1-1 0 0,-1 0 1 0 0,0-1 0 0 0,-18 9 0 0 0,-7 0 61 0 0,-58 18 0 0 0,90-32-79 0 0,-33 10 0 0 0,-62 10 0 0 0,81-19 0 0 0,-1 0 0 0 0,1-1 0 0 0,-1 0 0 0 0,0-2 0 0 0,-30-4 0 0 0,45 4 5 0 0,-1 0 0 0 0,0 0 0 0 0,0 0-1 0 0,1 0 1 0 0,-1-1 0 0 0,-5-2 0 0 0,8 3-81 0 0,0 0 0 0 0,0 1-1 0 0,0-1 1 0 0,0 0 0 0 0,1 1 0 0 0,-1-1 0 0 0,0 0 0 0 0,1 0-1 0 0,-1 0 1 0 0,1 0 0 0 0,-1 0 0 0 0,1 0 0 0 0,-1 0 0 0 0,1 0 0 0 0,-1 0-1 0 0,1 0 1 0 0,0 0 0 0 0,0 0 0 0 0,-1 0 0 0 0,1 0 0 0 0,0 0 0 0 0,0 0-1 0 0,0 0 1 0 0,0 0 0 0 0,0 0 0 0 0,1 0 0 0 0,-1 0 0 0 0,0-2 0 0 0,8-17-7222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6447 0 0,'0'0'298'0'0,"0"0"-10"0"0,0 0-118 0 0,0 0 206 0 0,0 0 111 0 0,0 0 22 0 0,0 0 71 0 0,0 0 286 0 0,0 0 124 0 0,0 0 30 0 0,-2 9 600 0 0,0-5-1356 0 0,0 1 0 0 0,-1-1 0 0 0,0 1 0 0 0,1-1 0 0 0,-2 0 0 0 0,1 0 0 0 0,-7 7 0 0 0,-9 10 732 0 0,9-6-858 0 0,0 1 0 0 0,0 0-1 0 0,-7 19 1 0 0,14-28 39 0 0,1 0 0 0 0,-1 0 0 0 0,1 0 0 0 0,0 1 0 0 0,1-1 1 0 0,0 1-1 0 0,0-1 0 0 0,0 1 0 0 0,1-1 0 0 0,1 9 0 0 0,0-12-28 0 0,0-2-148 0 0,0 1 0 0 0,1-1 0 0 0,-1 0-1 0 0,0 0 1 0 0,1 0 0 0 0,-1 0 0 0 0,1 0 0 0 0,0 0 0 0 0,0-1-1 0 0,0 1 1 0 0,0-1 0 0 0,0 1 0 0 0,0-1 0 0 0,0 0-1 0 0,0 1 1 0 0,0-1 0 0 0,3 1 0 0 0,3 1 0 0 0,4 3 170 0 0,0-2 0 0 0,1 0 0 0 0,-1 0 0 0 0,19 2 0 0 0,-3 0 414 0 0,-15-3-517 0 0,-1-1 0 0 0,1 0 0 0 0,0-1 0 0 0,-1-1 0 0 0,1 0 0 0 0,0-1 0 0 0,16-2 0 0 0,-27 2-112 0 0,0 1 0 0 0,0 0 0 0 0,0-1 0 0 0,-1 1 0 0 0,1-1 0 0 0,0 0 0 0 0,0 1 0 0 0,0-1 0 0 0,-1 0 0 0 0,1 0 0 0 0,-1 0 0 0 0,1 0 0 0 0,-1-1 0 0 0,1 1 0 0 0,-1 0 0 0 0,1-1 0 0 0,-1 1 0 0 0,0-1 0 0 0,0 1 0 0 0,0-1 0 0 0,0 0 0 0 0,1-2 0 0 0,-1 2-4 0 0,-1-1 0 0 0,0 1 0 0 0,0 0-1 0 0,0-1 1 0 0,0 1 0 0 0,0 0 0 0 0,0-1 0 0 0,-1 1-1 0 0,1 0 1 0 0,-1-1 0 0 0,1 1 0 0 0,-1 0-1 0 0,0 0 1 0 0,0 0 0 0 0,0 0 0 0 0,0 0 0 0 0,-1 0-1 0 0,-2-4 1 0 0,-12-14 48 0 0,-26-26 0 0 0,4 5 0 0 0,22 22 8 0 0,2 4-35 0 0,1 0 1 0 0,-12-21-1 0 0,24 35-46 0 0,1 0 0 0 0,-1 0 0 0 0,1 0-1 0 0,-1 0 1 0 0,1 0 0 0 0,0 0 0 0 0,-1 0-1 0 0,1 0 1 0 0,0 0 0 0 0,0 0 0 0 0,0 0 0 0 0,0 0-1 0 0,0 0 1 0 0,0 0 0 0 0,0 0 0 0 0,0 0-1 0 0,0 0 1 0 0,1 0 0 0 0,-1 0 0 0 0,0 0 0 0 0,1-2-1 0 0,9-11-4709 0 0,0 4-831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 13015 0 0,'-5'-1'151'0'0,"0"1"0"0"0,0-1 0 0 0,0 1-1 0 0,-1 0 1 0 0,1 0 0 0 0,0 0 0 0 0,0 1 0 0 0,-9 2-1 0 0,12-3-103 0 0,0 1 0 0 0,0 0 0 0 0,0 0 0 0 0,0 0-1 0 0,0 0 1 0 0,0 1 0 0 0,0-1 0 0 0,1 0 0 0 0,-1 1-1 0 0,0-1 1 0 0,1 1 0 0 0,-1 0 0 0 0,1 0-1 0 0,0-1 1 0 0,-1 1 0 0 0,1 0 0 0 0,0 0 0 0 0,0 0-1 0 0,0 0 1 0 0,0 0 0 0 0,1 0 0 0 0,-2 4 0 0 0,1 0 119 0 0,1-1 1 0 0,-1 1 0 0 0,1-1-1 0 0,0 0 1 0 0,1 1 0 0 0,-1-1-1 0 0,1 1 1 0 0,0-1-1 0 0,0 0 1 0 0,1 1 0 0 0,0-1-1 0 0,4 9 1 0 0,1 0 129 0 0,0 1-1 0 0,1-2 1 0 0,12 15 0 0 0,151 170 1852 0 0,-90-110-1468 0 0,16 26-88 0 0,-75-85-404 0 0,-2 1-1 0 0,20 37 1 0 0,-31-49-109 0 0,-1 0 0 0 0,-1 0 0 0 0,0 1 1 0 0,-1-1-1 0 0,4 30 0 0 0,-8-34-42 0 0,-1 1 0 0 0,0 0-1 0 0,-1 0 1 0 0,-1 0 0 0 0,0 0 0 0 0,-1 0 0 0 0,-1 0-1 0 0,-4 16 1 0 0,1-14-23 0 0,-1 0 1 0 0,0 0-1 0 0,-1-1 1 0 0,-1 0-1 0 0,-1 0 0 0 0,0-1 1 0 0,-1 0-1 0 0,-18 19 0 0 0,-1-4-1253 0 0,-2-1 0 0 0,-54 39 0 0 0,40-36-3819 0 0,1-5-1396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2303 0 0,'0'0'102'0'0,"2"-9"20"0"0,6-17 1734 0 0,-7 24-1133 0 0,0 0 0 0 0,0-1 0 0 0,1 1-1 0 0,-1 0 1 0 0,1-1 0 0 0,0 1-1 0 0,0 0 1 0 0,-1 0 0 0 0,4-2-1 0 0,0 1 774 0 0,-1 1-1 0 0,1-1 0 0 0,0 1 1 0 0,1-1-1 0 0,-1 2 0 0 0,10-4 1 0 0,-10 4-1343 0 0,15-4 117 0 0,0 1-1 0 0,37-1 1 0 0,13-3-148 0 0,-18-5-418 0 0,-1-1 0 0 0,61-28 0 0 0,-51 19-3303 0 0,-38 14-3301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12439 0 0,'0'0'958'0'0,"-1"1"-625"0"0,-10 9 209 0 0,0 0 1 0 0,1 1-1 0 0,1 0 1 0 0,0 0-1 0 0,0 1 1 0 0,-10 20-1 0 0,4-5 31 0 0,2 1 1 0 0,-11 34-1 0 0,-15 68 1022 0 0,8-19-862 0 0,17-72-622 0 0,-1 0-1 0 0,-35 63 1 0 0,30-69-1612 0 0,-34 44 0 0 0,45-66 187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10 366 12695 0 0,'0'0'580'0'0,"-1"-1"-10"0"0,0 1-535 0 0,1 0 0 0 0,-1-1 1 0 0,1 1-1 0 0,-1 0 0 0 0,1-1 1 0 0,-1 1-1 0 0,1 0 0 0 0,-1-1 1 0 0,1 1-1 0 0,-1-1 0 0 0,1 1 0 0 0,0-1 1 0 0,-1 1-1 0 0,1-1 0 0 0,0 1 1 0 0,0-1-1 0 0,-1 1 0 0 0,1-1 1 0 0,0 1-1 0 0,0-1 0 0 0,0 0 1 0 0,0 1-1 0 0,0-1 0 0 0,-1 1 1 0 0,1-1-1 0 0,0 1 0 0 0,0-1 1 0 0,1 0-1 0 0,-1 1 0 0 0,0-2 1 0 0,6-11 839 0 0,-6 13-801 0 0,4-6 155 0 0,1 1 0 0 0,0 0 0 0 0,0 0 1 0 0,1 0-1 0 0,-1 1 0 0 0,1 0 0 0 0,0 0 1 0 0,10-5-1 0 0,2-2 114 0 0,65-39-38 0 0,2 3-1 0 0,1 4 1 0 0,3 4-1 0 0,150-45 1 0 0,-227 81-227 0 0,1-1 0 0 0,0 2 0 0 0,0 0 0 0 0,26-1 0 0 0,-35 3-21 0 0,0 0-1 0 0,0 0 1 0 0,0 1-1 0 0,0 0 1 0 0,0-1-1 0 0,0 1 1 0 0,0 1-1 0 0,0-1 1 0 0,0 1-1 0 0,0-1 1 0 0,-1 1-1 0 0,1 0 1 0 0,-1 0-1 0 0,1 1 0 0 0,-1-1 1 0 0,0 1-1 0 0,0 0 1 0 0,0-1-1 0 0,5 8 1 0 0,-2-1-11 0 0,-1 0 0 0 0,-1 0 0 0 0,1 0 1 0 0,-2 1-1 0 0,1 0 0 0 0,-1 0 0 0 0,-1 0 0 0 0,0 0 0 0 0,0 0 1 0 0,-1 0-1 0 0,0 1 0 0 0,-1-1 0 0 0,0 0 0 0 0,-1 1 0 0 0,0-1 1 0 0,-2 12-1 0 0,-1-4 1 0 0,-1 0 0 0 0,0 0-1 0 0,-1 0 1 0 0,-1-1 0 0 0,0 0 0 0 0,-2 0 0 0 0,0-1 0 0 0,-12 18-1 0 0,12-24 13 0 0,0 0-1 0 0,0 0 0 0 0,0-1 0 0 0,-1-1 1 0 0,-1 1-1 0 0,1-2 0 0 0,-1 1 1 0 0,-1-2-1 0 0,1 1 0 0 0,-25 8 0 0 0,-1-2 67 0 0,0-2 0 0 0,-55 9-1 0 0,59-14-148 0 0,0-2 1 0 0,-46 1-1 0 0,17-9-6727 0 0,40 1-443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9 11975 0 0,'0'0'923'0'0,"-1"0"-602"0"0,-5-2-11 0 0,0 0 0 0 0,0 1 0 0 0,0 0 0 0 0,0 0-1 0 0,0 0 1 0 0,-1 1 0 0 0,-10 1 0 0 0,-48 7 1935 0 0,37-4-2102 0 0,-3 1 329 0 0,0 1 1 0 0,-30 10-1 0 0,48-12-346 0 0,0 1-1 0 0,0 0 1 0 0,0 1-1 0 0,1 1 1 0 0,0 0-1 0 0,1 0 1 0 0,-13 11-1 0 0,4 1-63 0 0,0 0 0 0 0,1 2-1 0 0,0 0 1 0 0,2 1 0 0 0,1 1-1 0 0,1 0 1 0 0,0 1 0 0 0,2 1-1 0 0,1 0 1 0 0,1 1 0 0 0,-11 41-1 0 0,18-53-23 0 0,1 0-1 0 0,0 0 0 0 0,1 0 1 0 0,1 1-1 0 0,1-1 0 0 0,0 1 1 0 0,0-1-1 0 0,1 1 0 0 0,1-1 1 0 0,1 1-1 0 0,0-1 0 0 0,1 0 1 0 0,0 0-1 0 0,8 16 0 0 0,-10-26-50 0 0,1 1-1 0 0,0-1 1 0 0,0 0 0 0 0,0 1-1 0 0,1-2 1 0 0,-1 1 0 0 0,1 0-1 0 0,0-1 1 0 0,0 1-1 0 0,9 4 1 0 0,13 4-5714 0 0,-5-6-1111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1 636 2303 0 0,'0'0'102'0'0,"1"1"-1"0"0,0 1 472 0 0,1 0 0 0 0,0 0 0 0 0,-1 0-1 0 0,1 0 1 0 0,0 0 0 0 0,0 0 0 0 0,1 0 0 0 0,-1-1 0 0 0,0 1 0 0 0,0-1-1 0 0,1 0 1 0 0,3 2 0 0 0,-4-2-20 0 0,0-1-280 0 0,0 0 0 0 0,-1 1 0 0 0,1-1-1 0 0,0 0 1 0 0,-1 0 0 0 0,1 0 0 0 0,0 0 0 0 0,0 0 0 0 0,-1 0-1 0 0,1-1 1 0 0,0 1 0 0 0,-1 0 0 0 0,1-1 0 0 0,0 0 0 0 0,-1 1-1 0 0,1-1 1 0 0,-1 0 0 0 0,1 0 0 0 0,2-1 0 0 0,4-4 384 0 0,-1 0 0 0 0,10-10 1 0 0,-10 10 30 0 0,108-122 3507 0 0,-50 53-3583 0 0,39-31-334 0 0,-6 5-498 0 0,102-101-912 0 0,-194 196 1075 0 0,-2 3-26 0 0,-1 3 5 0 0,-2 1 75 0 0,0-1-1 0 0,0 0 1 0 0,0 1 0 0 0,0 0 0 0 0,0-1-1 0 0,1 1 1 0 0,-1 0 0 0 0,0-1-1 0 0,0 1 1 0 0,0 0 0 0 0,-1 0 0 0 0,1 0-1 0 0,0 0 1 0 0,0 0 0 0 0,0 0 0 0 0,-1 0-1 0 0,1 0 1 0 0,0 0 0 0 0,0 2 0 0 0,1 2-12 0 0,1-1 7 0 0,-1 0-1 0 0,0 1 1 0 0,0-1 0 0 0,0 1 0 0 0,-1-1-1 0 0,0 1 1 0 0,1 0 0 0 0,-1 8 0 0 0,1 41 27 0 0,-2-37-14 0 0,-7 115 425 0 0,2-83-165 0 0,5 90-1 0 0,1-126-234 0 0,0 0-1 0 0,1 0 1 0 0,1 0-1 0 0,0 0 1 0 0,1 0-1 0 0,7 16 1 0 0,-9-25-33 0 0,0 0-1 0 0,0 0 1 0 0,1 0 0 0 0,-1 0 0 0 0,1-1 0 0 0,0 1 0 0 0,0-1 0 0 0,0 0 0 0 0,0 0-1 0 0,1 0 1 0 0,-1 0 0 0 0,1-1 0 0 0,0 1 0 0 0,0-1 0 0 0,0 0 0 0 0,0 0 0 0 0,0 0-1 0 0,0-1 1 0 0,1 1 0 0 0,-1-1 0 0 0,0 0 0 0 0,6 0 0 0 0,-7 0-166 0 0,0-1 0 0 0,0 0 1 0 0,0 0-1 0 0,0 0 0 0 0,0 0 1 0 0,0-1-1 0 0,0 1 0 0 0,0-1 1 0 0,0 0-1 0 0,0 0 0 0 0,-1 0 1 0 0,1 0-1 0 0,5-3 0 0 0,-4 1-370 0 0,0 0-1 0 0,0-1 1 0 0,0 1 0 0 0,0-1-1 0 0,-1 0 1 0 0,5-6 0 0 0,9-13-1571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80 11519 0 0,'0'0'528'0'0,"0"-1"-16"0"0,-3-12 6002 0 0,16 11-3693 0 0,81-9-1850 0 0,86-12-680 0 0,-60 2-2440 0 0,-83 12 925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1 509 14335 0 0,'0'0'3336'0'0,"2"-1"-2726"0"0,7-5-403 0 0,0-1 0 0 0,0 0 0 0 0,0 0 0 0 0,11-13 0 0 0,30-39 943 0 0,-31 36-1001 0 0,-7 9-149 0 0,147-164 0 0 0,-132 152 0 0 0,2 0 0 0 0,1 2 0 0 0,0 1 0 0 0,42-23 0 0 0,-60 39 28 0 0,-1 1-1 0 0,1 0 0 0 0,0 1 1 0 0,0 0-1 0 0,0 1 1 0 0,17-4-1 0 0,-27 8 9 0 0,0-1 1 0 0,1 1-1 0 0,-1 0 0 0 0,0 0 1 0 0,0 0-1 0 0,0 1 0 0 0,0-1 0 0 0,1 0 1 0 0,-1 1-1 0 0,0-1 0 0 0,0 1 0 0 0,0 0 1 0 0,0 0-1 0 0,0 0 0 0 0,0 0 1 0 0,0 0-1 0 0,2 1 0 0 0,-2 1 6 0 0,0-1-1 0 0,1 0 1 0 0,-1 1-1 0 0,0 0 1 0 0,0-1 0 0 0,0 1-1 0 0,0 0 1 0 0,-1 0-1 0 0,1 0 1 0 0,1 4 0 0 0,0 4 35 0 0,1 1 0 0 0,-2 1 0 0 0,1-1 0 0 0,0 23 0 0 0,-3 2 9 0 0,-1 0 0 0 0,-7 48 0 0 0,-1-4-8 0 0,-6 75-455 0 0,14-154-826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11519 0 0,'0'0'7158'0'0,"0"2"-6321"0"0,-18 60 1004 0 0,-50 188 11 0 0,50-147-1653 0 0,6-25-641 0 0,3-61-3075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85 5983 0 0,'0'0'274'0'0,"-8"0"90"0"0,-12 3 80 0 0,-30 11 1 0 0,27-7 6547 0 0,44-14-5713 0 0,-1-1 0 0 0,0-1 0 0 0,30-17 0 0 0,-36 17-1024 0 0,2 0-1 0 0,-1 2 1 0 0,1 0-1 0 0,0 0 0 0 0,0 2 1 0 0,28-7-1 0 0,-34 11-183 0 0,0 0 0 0 0,0 0 0 0 0,0 1 0 0 0,0 1 0 0 0,11 1 0 0 0,-17-1-54 0 0,1 0-1 0 0,-1 0 1 0 0,0 0 0 0 0,0 0 0 0 0,0 1-1 0 0,0 0 1 0 0,0 0 0 0 0,0 0 0 0 0,-1 0 0 0 0,1 1-1 0 0,-1 0 1 0 0,0-1 0 0 0,1 1 0 0 0,3 5 0 0 0,-2-3-8 0 0,-3-2-9 0 0,0-1 0 0 0,0 1 0 0 0,0 0 0 0 0,0 0 1 0 0,0 0-1 0 0,-1 0 0 0 0,2 4 0 0 0,-1-5 0 0 0,-1-1 0 0 0,-1 0 0 0 0,1 0 0 0 0,0 0 0 0 0,-1 0 0 0 0,1 0 0 0 0,-1-1 0 0 0,1 1 0 0 0,-1 0 0 0 0,0 0 0 0 0,0 0 0 0 0,1 1 0 0 0,-1-1 0 0 0,0 0 0 0 0,0 0 0 0 0,0 0 0 0 0,0 2 0 0 0,0 7 0 0 0,-2-6 3 0 0,1 0 0 0 0,-1-1 0 0 0,0 1 0 0 0,0 0 0 0 0,0-1 0 0 0,-1 0-1 0 0,1 1 1 0 0,-1-1 0 0 0,1 0 0 0 0,-1 0 0 0 0,0 0 0 0 0,-1-1 0 0 0,1 1 0 0 0,-5 2 0 0 0,-7 4 11 0 0,0-1 0 0 0,-17 7 0 0 0,18-9-28 0 0,-260 107-668 0 0,264-110 623 0 0,9-2-26 0 0,22-3-241 0 0,6-2 226 0 0,-13 1 60 0 0,0 1 0 0 0,1 0 0 0 0,22 1 0 0 0,-33 2 37 0 0,0-1-1 0 0,0 1 1 0 0,0-1 0 0 0,0 1-1 0 0,0 0 1 0 0,0 1 0 0 0,0-1-1 0 0,0 1 1 0 0,0 0 0 0 0,-1 0-1 0 0,1 0 1 0 0,-1 0 0 0 0,1 0-1 0 0,-1 1 1 0 0,0 0 0 0 0,0 0 0 0 0,3 3-1 0 0,8 14 61 0 0,0 1 0 0 0,-1 0 1 0 0,21 46-1 0 0,-14-25 118 0 0,-11-21 167 0 0,8 26 0 0 0,-17-46-317 0 0,1 1 0 0 0,-1-1 0 0 0,0 1 0 0 0,0-1 0 0 0,0 1 0 0 0,0 0 0 0 0,0-1 0 0 0,-1 1 0 0 0,1-1 0 0 0,0 1 0 0 0,-1-1 0 0 0,1 1 0 0 0,-1-1 0 0 0,0 1 0 0 0,1-1 0 0 0,-1 1 0 0 0,-1 1 0 0 0,0 0-13 0 0,0 0 0 0 0,-1 0 0 0 0,1-1 0 0 0,0 1 0 0 0,-1-1 0 0 0,-3 4-1 0 0,1-3-2 0 0,-1 0-1 0 0,1 0 0 0 0,-1 0 0 0 0,0-1 0 0 0,0 0 1 0 0,-12 3-1 0 0,-39 3 54 0 0,30-5-51 0 0,-70 3-552 0 0,63-4-86 0 0,-54 7 1 0 0,87-8-268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1 343 13823 0 0,'0'0'315'0'0,"0"0"45"0"0,0 0 21 0 0,0 0-49 0 0,0 1-220 0 0,3 12 1132 0 0,-3-18 2540 0 0,10-19-3597 0 0,0 0 0 0 0,1 1-1 0 0,2 1 1 0 0,0 0 0 0 0,21-26-1 0 0,-11 17-147 0 0,40-40-1 0 0,-50 58-197 0 0,1 1 0 0 0,0 0 1 0 0,0 1-1 0 0,1 1 0 0 0,20-10 0 0 0,-34 19 23 0 0,4-1-504 0 0,12-1 316 0 0,-8 1 308 0 0,-8 2 16 0 0,-1 0 0 0 0,1 0 0 0 0,0-1 0 0 0,0 1 0 0 0,0 0 0 0 0,0 0 0 0 0,0 0 0 0 0,-1 1 0 0 0,1-1 0 0 0,0 0 0 0 0,0 0 0 0 0,0 0 0 0 0,0 1 0 0 0,-1-1 0 0 0,1 0 0 0 0,0 1 0 0 0,0-1 0 0 0,-1 1 0 0 0,1-1 0 0 0,0 1 0 0 0,-1-1 0 0 0,1 1 0 0 0,0-1 0 0 0,-1 1 0 0 0,1 0 0 0 0,-1-1 0 0 0,1 1 0 0 0,-1 0 0 0 0,1-1 0 0 0,-1 1 0 0 0,1 1 0 0 0,0 0 0 0 0,3 5 0 0 0,-1 0 0 0 0,-1 0 0 0 0,1 1 0 0 0,-1-1 0 0 0,-1 1 0 0 0,1-1 0 0 0,-1 1 0 0 0,0-1 0 0 0,-1 1 0 0 0,0 9 0 0 0,3 32 0 0 0,3-18 462 0 0,1 0-1 0 0,19 53 0 0 0,7-21-1679 0 0,-33-62 1170 0 0,1-1 1 0 0,-1 0 0 0 0,0 0 0 0 0,1 1-1 0 0,-1-1 1 0 0,1 0 0 0 0,-1 0 0 0 0,0 1 0 0 0,1-1-1 0 0,-1 0 1 0 0,1 0 0 0 0,-1 0 0 0 0,1 0-1 0 0,-1 0 1 0 0,1 0 0 0 0,-1 0 0 0 0,1 0 0 0 0,-1 0-1 0 0,1 0 1 0 0,-1 0 0 0 0,1 0 0 0 0,0 0-381 0 0,10-1-6079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2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 12551 0 0,'0'-1'572'0'0,"-1"-1"-382"0"0,-6-10 458 0 0,6 11-256 0 0,1 1-357 0 0,0 0 1 0 0,0 0 0 0 0,0-1 0 0 0,0 1-1 0 0,0 0 1 0 0,0 0 0 0 0,0-1-1 0 0,0 1 1 0 0,0 0 0 0 0,0 0 0 0 0,1 0-1 0 0,-1-1 1 0 0,0 1 0 0 0,0 0 0 0 0,0 0-1 0 0,0-1 1 0 0,0 1 0 0 0,0 0-1 0 0,0 0 1 0 0,1 0 0 0 0,-1-1 0 0 0,0 1-1 0 0,0 0 1 0 0,0 0 0 0 0,0 0 0 0 0,1 0-1 0 0,-1 0 1 0 0,0-1 0 0 0,0 1-1 0 0,0 0 1 0 0,1 0 0 0 0,-1 0 0 0 0,0 0-1 0 0,0 0 1 0 0,1 0 0 0 0,-1 0 0 0 0,0 0-1 0 0,0 0 1 0 0,1 0 0 0 0,8-4 385 0 0,-5 4-331 0 0,0 0 0 0 0,1 0 0 0 0,-1 1-1 0 0,0-1 1 0 0,0 1 0 0 0,0 0 0 0 0,0 0-1 0 0,0 0 1 0 0,0 1 0 0 0,0-1 0 0 0,-1 1-1 0 0,1 0 1 0 0,6 5 0 0 0,5 3 382 0 0,24 22-1 0 0,-31-24-315 0 0,41 35 407 0 0,-3 2 1 0 0,-1 2-1 0 0,-3 2 0 0 0,69 104 0 0 0,-14 9 409 0 0,-68-108-638 0 0,24 62 0 0 0,-44-94-280 0 0,-1 0 0 0 0,-2 1-1 0 0,0 0 1 0 0,-1 0 0 0 0,3 37 0 0 0,-8-52-48 0 0,1 0-1 0 0,-1 0 1 0 0,-1 0 0 0 0,0-1 0 0 0,0 1 0 0 0,0 0 0 0 0,-1 0 0 0 0,0-1 0 0 0,-1 1 0 0 0,0-1 0 0 0,0 0 0 0 0,0 0 0 0 0,-1 0 0 0 0,0 0 0 0 0,0-1 0 0 0,-1 1 0 0 0,0-1 0 0 0,0 0 0 0 0,0-1 0 0 0,-10 9 0 0 0,6-8-184 0 0,-1 0 0 0 0,1 0 0 0 0,-1-1 0 0 0,0-1 0 0 0,0 0 1 0 0,-1 0-1 0 0,1-1 0 0 0,-1 0 0 0 0,0-1 0 0 0,-19 2 0 0 0,10-1-1289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9871 0 0,'0'0'1531'0'0,"2"0"-1028"0"0,22-4 1790 0 0,-1 0 0 0 0,27 1 0 0 0,5-1-714 0 0,-32-1-1067 0 0,-13 3-132 0 0,1 0-1 0 0,20-2 1 0 0,-5 3-578 0 0,76-8-2029 0 0,-84 6-1463 0 0,25-9 0 0 0,-18 3-1600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5063 0 0,'0'0'232'0'0,"3"0"-13"0"0,70-5 9627 0 0,-2-1-4333 0 0,-48 4-5269 0 0,26-8 1 0 0,123-32 573 0 0,109-27-167 0 0,-99 20-1784 0 0,-122 32 434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10799 0 0,'0'0'979'0'0,"-2"0"-808"0"0,0 1-109 0 0,-1-1 0 0 0,1 1 1 0 0,0-1-1 0 0,-1 1 1 0 0,1 0-1 0 0,0 0 1 0 0,0 0-1 0 0,-1 0 0 0 0,1 0 1 0 0,0 0-1 0 0,0 1 1 0 0,0-1-1 0 0,0 1 0 0 0,1-1 1 0 0,-1 1-1 0 0,0 0 1 0 0,1 0-1 0 0,-1 0 0 0 0,1 0 1 0 0,0 0-1 0 0,-1 0 1 0 0,1 0-1 0 0,0 0 0 0 0,0 0 1 0 0,0 1-1 0 0,0 1 1 0 0,-2 4 146 0 0,0-2-76 0 0,0 1 0 0 0,1 0 0 0 0,-1-1 0 0 0,1 1 0 0 0,1 0 0 0 0,0 0 0 0 0,0 1 0 0 0,0-1 0 0 0,0 0 0 0 0,1 0 0 0 0,2 12 0 0 0,1 13 145 0 0,-1-1 0 0 0,-1 1 0 0 0,-2 0 0 0 0,-1 0 0 0 0,-2 0 0 0 0,-12 51 0 0 0,-2-16-137 0 0,-55 126 0 0 0,10-33-567 0 0,62-157 119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160 360 5527 0 0,'0'0'423'0'0,"-2"1"-278"0"0,-19 15 9775 0 0,19-16-9553 0 0,-1-1-152 0 0,1 0-49 0 0,0 1-1 0 0,0 0 1 0 0,0-1 0 0 0,0 0 0 0 0,0 1 0 0 0,0-1-1 0 0,0 0 1 0 0,0 0 0 0 0,0 0 0 0 0,1 0-1 0 0,-1-1 1 0 0,0 1 0 0 0,1 0 0 0 0,-1-1 0 0 0,1 1-1 0 0,-3-4 1 0 0,4 4-128 0 0,0 0-1 0 0,0 1 0 0 0,-1-1 0 0 0,1 0 1 0 0,0 0-1 0 0,0 0 0 0 0,0 0 1 0 0,0 1-1 0 0,1-1 0 0 0,-1 0 1 0 0,0 0-1 0 0,0 0 0 0 0,0 1 1 0 0,1-1-1 0 0,-1 0 0 0 0,0 0 0 0 0,1 1 1 0 0,-1-1-1 0 0,1-1 0 0 0,9-11 229 0 0,8-5-110 0 0,1 1 0 0 0,1 0-1 0 0,32-19 1 0 0,-41 28-148 0 0,195-125 45 0 0,-203 132-53 0 0,25-20 13 0 0,54-27 0 0 0,-74 44-7 0 0,2 0 0 0 0,-1 0 0 0 0,0 1-1 0 0,1 0 1 0 0,-1 0 0 0 0,1 1 0 0 0,0 1-1 0 0,0 0 1 0 0,0 0 0 0 0,19 1 0 0 0,-25 1 11 0 0,0-1 0 0 0,0 1 0 0 0,0 0 1 0 0,0 1-1 0 0,0-1 0 0 0,0 0 1 0 0,0 1-1 0 0,-1 0 0 0 0,1 0 1 0 0,0 0-1 0 0,-1 1 0 0 0,0-1 1 0 0,0 1-1 0 0,0 0 0 0 0,0 0 1 0 0,0 0-1 0 0,0 0 0 0 0,-1 0 1 0 0,1 0-1 0 0,-1 1 0 0 0,0-1 1 0 0,0 1-1 0 0,0 0 0 0 0,-1 0 1 0 0,1-1-1 0 0,1 8 0 0 0,-1-2-7 0 0,0 0-1 0 0,-1 1 1 0 0,0-1-1 0 0,-1 0 1 0 0,1 1-1 0 0,-2-1 1 0 0,1 1-1 0 0,-2-1 1 0 0,1 0-1 0 0,-5 16 1 0 0,-1-6 15 0 0,-1 1 1 0 0,-1-1-1 0 0,-1-1 1 0 0,0 1-1 0 0,-1-2 1 0 0,-1 1-1 0 0,-1-2 1 0 0,-15 16-1 0 0,-5 2 30 0 0,-2-1 0 0 0,-55 39 0 0 0,54-47-62 0 0,-1-2-1 0 0,-1-1 1 0 0,-2-2-1 0 0,0-1 1 0 0,-1-3-1 0 0,0-1 1 0 0,-64 14-1 0 0,-3-2-1773 0 0,106-26 1132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14335 0 0,'0'0'2010'0'0,"-2"1"-1521"0"0,-75 68 814 0 0,40-38-1205 0 0,11-8-50 0 0,-98 88 62 0 0,91-78-70 0 0,-45 57 1 0 0,65-73-22 0 0,1 1 1 0 0,1 0-1 0 0,1 0 0 0 0,-11 26 1 0 0,18-37-16 0 0,1 0 1 0 0,-1-1-1 0 0,1 1 1 0 0,1 0-1 0 0,-1 0 1 0 0,1 0-1 0 0,1 0 1 0 0,-1 0-1 0 0,1 0 1 0 0,0 0-1 0 0,1 0 1 0 0,-1 1-1 0 0,1-1 1 0 0,1 0-1 0 0,0-1 1 0 0,3 11-1 0 0,-1-9-343 0 0,1-1-1 0 0,-1 0 1 0 0,1 0-1 0 0,1 0 1 0 0,-1-1-1 0 0,1 1 1 0 0,0-2-1 0 0,1 1 1 0 0,-1 0-1 0 0,1-1 1 0 0,0-1-1 0 0,8 5 1 0 0,11 4-5008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1 913 7367 0 0,'0'0'10450'0'0,"3"0"-9533"0"0,3-1-811 0 0,1 0 0 0 0,-1 0-1 0 0,0 0 1 0 0,1-1 0 0 0,-1 0 0 0 0,0 0 0 0 0,0 0-1 0 0,0-1 1 0 0,-1 0 0 0 0,1 0 0 0 0,0-1 0 0 0,-1 1 0 0 0,0-1-1 0 0,7-7 1 0 0,8-8 285 0 0,-1-1 0 0 0,18-24 0 0 0,-27 31-399 0 0,94-131 396 0 0,-54 72-338 0 0,120-183-94 0 0,-123 183 35 0 0,-8 7 1 0 0,-25 41-4 0 0,1-1 0 0 0,1 2 1 0 0,1 0-1 0 0,31-33 0 0 0,-37 46-14 0 0,-11 10 22 0 0,1 0 1 0 0,-1-1-1 0 0,1 1 1 0 0,-1-1-1 0 0,1 1 0 0 0,0 0 1 0 0,-1-1-1 0 0,1 1 1 0 0,-1 0-1 0 0,1 0 1 0 0,0-1-1 0 0,-1 1 1 0 0,1 0-1 0 0,-1 0 0 0 0,1 0 1 0 0,0 0-1 0 0,-1 0 1 0 0,2 0-1 0 0,0 0-5 0 0,-1 0 4 0 0,-1 0 0 0 0,1 0 0 0 0,0 0 0 0 0,-1 0 0 0 0,1 0 0 0 0,0 0 0 0 0,0 0 0 0 0,-1 0 0 0 0,1 1 0 0 0,0-1 0 0 0,-1 0 0 0 0,1 0 0 0 0,-1 1 0 0 0,1-1 0 0 0,0 1 0 0 0,-1-1 0 0 0,1 0 0 0 0,-1 1 0 0 0,1-1 0 0 0,-1 1 0 0 0,1 0 0 0 0,8 11-13 0 0,-7-8 12 0 0,0 1 1 0 0,0 0-1 0 0,-1 0 1 0 0,0 0-1 0 0,0 0 1 0 0,0 0-1 0 0,0 0 1 0 0,-1 1-1 0 0,0 9 1 0 0,-2 5 58 0 0,-4 24 0 0 0,2-19 10 0 0,-22 122 379 0 0,-5 34 98 0 0,27-139-445 0 0,1 1 1 0 0,3 56-1 0 0,1-76-54 0 0,-1-11-16 0 0,1-1-1 0 0,0 0 1 0 0,1 0-1 0 0,0 0 1 0 0,5 16-1 0 0,-1-12 29 0 0,-1-5-146 0 0,-5-10 80 0 0,0 0-1 0 0,0 1 0 0 0,1-1 1 0 0,-1 0-1 0 0,0 0 1 0 0,0 0-1 0 0,0 0 0 0 0,0 0 1 0 0,0 0-1 0 0,0 0 1 0 0,0 0-1 0 0,0 1 0 0 0,0-1 1 0 0,0 0-1 0 0,0 0 1 0 0,0 0-1 0 0,1 0 0 0 0,-1 0 1 0 0,0 0-1 0 0,0 0 1 0 0,0 0-1 0 0,0 0 0 0 0,0 0 1 0 0,0 0-1 0 0,0 0 1 0 0,1 0-1 0 0,-1 0 0 0 0,0 0 1 0 0,0 0-1 0 0,0 0 1 0 0,0 0-1 0 0,0 0 0 0 0,0 0 1 0 0,0 0-1 0 0,1 0 1 0 0,-1 0-1 0 0,0 0 0 0 0,0 0 1 0 0,0 0-1 0 0,2 0-206 0 0,21-5-1385 0 0,-21 5 1046 0 0,-1-1 1 0 0,1 0-1 0 0,-1 1 0 0 0,0-1 1 0 0,0 0-1 0 0,0 0 0 0 0,1 0 1 0 0,-1 0-1 0 0,1-1 0 0 0,6-10-5973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13 183 11519 0 0,'0'0'887'0'0,"-2"-1"-583"0"0,-9-3 7992 0 0,12 3-8215 0 0,0 1 0 0 0,0 0 0 0 0,0 0 0 0 0,0 0 0 0 0,0 0 0 0 0,0 0 1 0 0,0 0-1 0 0,0 0 0 0 0,0 0 0 0 0,0 0 0 0 0,1 1 0 0 0,3 0 47 0 0,35 0 647 0 0,76-9 1 0 0,38-19-451 0 0,-26-4-1657 0 0,128-51 0 0 0,-214 66-3972 0 0,-4 1-1592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9671 0 0,'0'0'748'0'0,"-1"2"-276"0"0,1 3-139 0 0,-1 0 0 0 0,1-1 1 0 0,0 1-1 0 0,0 0 0 0 0,1-1 0 0 0,-1 1 0 0 0,1 0 0 0 0,0-1 0 0 0,0 1 0 0 0,1-1 0 0 0,-1 1 0 0 0,1-1 0 0 0,0 0 0 0 0,0 0 0 0 0,1 0 1 0 0,-1 0-1 0 0,5 5 0 0 0,6 8 58 0 0,1-1 1 0 0,24 22-1 0 0,-30-31-346 0 0,114 94 921 0 0,-2 0-164 0 0,-101-84-671 0 0,-2 2 1 0 0,0 0 0 0 0,-1 1 0 0 0,16 25 0 0 0,-22-27-103 0 0,0 1 0 0 0,-2 0 1 0 0,0 0-1 0 0,-1 0 1 0 0,0 1-1 0 0,-2 0 0 0 0,-1 1 1 0 0,0-1-1 0 0,-1 1 1 0 0,-1 0-1 0 0,-2-1 0 0 0,0 1 1 0 0,-1 0-1 0 0,0 0 1 0 0,-2-1-1 0 0,-1 1 0 0 0,0-1 1 0 0,-12 31-1 0 0,10-34-75 0 0,0-1 0 0 0,-1 0 0 0 0,-1-1-1 0 0,0 1 1 0 0,-1-1 0 0 0,-1-1 0 0 0,0 0 0 0 0,-1 0 0 0 0,0-1-1 0 0,-21 18 1 0 0,6-9-298 0 0,0-2 0 0 0,-2 0 0 0 0,0-2-1 0 0,0-1 1 0 0,-43 18 0 0 0,44-25-1207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16 163 12551 0 0,'0'0'1135'0'0,"-1"2"-932"0"0,-14 17 2277 0 0,16-18-2376 0 0,0-1 0 0 0,0 1 0 0 0,0 0 1 0 0,0-1-1 0 0,0 1 0 0 0,0-1 1 0 0,0 0-1 0 0,0 1 0 0 0,0-1 1 0 0,0 0-1 0 0,0 0 0 0 0,2 1 0 0 0,-1-1 75 0 0,7 2 52 0 0,0-1 0 0 0,-1-1 0 0 0,1 0 0 0 0,-1 0 0 0 0,13-2 0 0 0,45-9 630 0 0,-58 9-768 0 0,162-47 1365 0 0,-61 16-953 0 0,181-39 152 0 0,-254 64-674 0 0,1 2 0 0 0,74-4 0 0 0,-78 15-1513 0 0,-33-2 545 0 0,1-1 697 0 0,-1 0 1 0 0,1 0 0 0 0,-1 1 0 0 0,0-1 0 0 0,0 0 0 0 0,0 0 0 0 0,-1 0 0 0 0,1 1 0 0 0,0-1-1 0 0,-1 0 1 0 0,0 3 0 0 0,-7 9-5981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13823 0 0,'0'0'315'0'0,"0"0"45"0"0,-1 1 21 0 0,-5 8-269 0 0,1-1-1 0 0,0 0 1 0 0,1 1-1 0 0,0 0 1 0 0,0 0-1 0 0,1 1 1 0 0,-2 8-1 0 0,2-3 10 0 0,-1 2 126 0 0,1 1 0 0 0,0-1 1 0 0,2 0-1 0 0,0 1 0 0 0,2 26 0 0 0,4-16 339 0 0,16 53-1 0 0,2 6 276 0 0,-16-46-497 0 0,-2-1 0 0 0,-1 1 0 0 0,-4 71 0 0 0,-2-68-38 0 0,4 57 0 0 0,1-77-337 0 0,0 0 0 0 0,1 0 0 0 0,15 46 0 0 0,11 2-74 0 0,3 5 1610 0 0,-33-77-1514 0 0,0 0 0 0 0,0 1 0 0 0,0-1 1 0 0,1 1-1 0 0,-1-1 0 0 0,0 0 0 0 0,0 1 0 0 0,1-1 0 0 0,-1 0 0 0 0,0 0 0 0 0,0 1 0 0 0,1-1 0 0 0,-1 0 0 0 0,0 0 1 0 0,1 1-1 0 0,-1-1 0 0 0,1 0 0 0 0,-1 0 0 0 0,0 0 0 0 0,1 0 0 0 0,-1 0 0 0 0,1 1-146 0 0,-1-1-1 0 0,1 0 0 0 0,-1 0 1 0 0,1 0-1 0 0,-1 0 0 0 0,0 0 1 0 0,1 0-1 0 0,-1 0 1 0 0,1 0-1 0 0,-1 0 0 0 0,0 0 1 0 0,1 0-1 0 0,-1 0 0 0 0,1-1 1 0 0,-1 1-1 0 0,0 0 0 0 0,1 0 1 0 0,-1 0-1 0 0,1-1 1 0 0,-1 1-1 0 0,0 0 0 0 0,1 0 1 0 0,-1-1-1 0 0,0 1 0 0 0,1 0 1 0 0,-1 0-1 0 0,0-1 0 0 0,0 1 1 0 0,1 0-1 0 0,-1-1 1 0 0,0 1-1 0 0,0-1 0 0 0,3-8-888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11055 0 0,'1'-3'327'0'0,"10"-12"490"0"0,-9 12-577 0 0,0 1 0 0 0,1-1 0 0 0,-1 1 1 0 0,1-1-1 0 0,-1 1 0 0 0,1 0 0 0 0,0 0 0 0 0,0 0 0 0 0,0 1 0 0 0,0-1 0 0 0,0 1 0 0 0,1-1 0 0 0,-1 1 0 0 0,0 0 0 0 0,1 0 0 0 0,-1 1 0 0 0,1-1 0 0 0,-1 1 0 0 0,1-1 0 0 0,-1 1 0 0 0,1 0 0 0 0,-1 1 1 0 0,0-1-1 0 0,1 0 0 0 0,-1 1 0 0 0,7 2 0 0 0,-6-1-133 0 0,1 0 0 0 0,-1 0 0 0 0,0 0 0 0 0,0 0 0 0 0,0 1 0 0 0,0 0 1 0 0,0 0-1 0 0,-1 0 0 0 0,1 0 0 0 0,-1 1 0 0 0,0-1 0 0 0,0 1 0 0 0,0 0 0 0 0,-1 0 1 0 0,1 0-1 0 0,-1 0 0 0 0,0 1 0 0 0,0-1 0 0 0,2 8 0 0 0,0 4-20 0 0,0 0-1 0 0,-2 0 1 0 0,0 1-1 0 0,-1-1 0 0 0,-1 20 1 0 0,-11 84 184 0 0,3-54-150 0 0,-64 395-544 0 0,70-457 80 0 0,2 0 1 0 0,-1 1-1 0 0,0-1 0 0 0,1 1 0 0 0,0 0 0 0 0,0-1 1 0 0,1 1-1 0 0,0 6 0 0 0,0-8-1652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32 13903 0 0,'5'-7'276'0'0,"-4"5"-179"0"0,0 0 0 0 0,0 0 0 0 0,1 0 0 0 0,-1 0 1 0 0,1 1-1 0 0,0-1 0 0 0,-1 1 0 0 0,1-1 0 0 0,0 1 1 0 0,0-1-1 0 0,0 1 0 0 0,0 0 0 0 0,4-2 0 0 0,-4 2 543 0 0,0 2 210 0 0,0 1-712 0 0,0-1 1 0 0,0 1-1 0 0,-1 0 1 0 0,1-1-1 0 0,0 1 0 0 0,-1 0 1 0 0,0 0-1 0 0,1 0 1 0 0,-1 0-1 0 0,0 0 1 0 0,0 0-1 0 0,0 1 1 0 0,0-1-1 0 0,0 0 1 0 0,0 0-1 0 0,-1 1 1 0 0,1-1-1 0 0,-1 0 1 0 0,0 1-1 0 0,0 2 1 0 0,1 9 221 0 0,-1 0 1 0 0,-3 20-1 0 0,1-13 4 0 0,-4 44-89 0 0,-3 0 1 0 0,-3-1-1 0 0,-3-1 1 0 0,-37 103-1 0 0,44-145-2637 0 0,-1 0 0 0 0,-22 35 0 0 0,23-44-4384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10591 0 0,'4'-9'347'0'0,"0"0"-1"0"0,1 1 0 0 0,0-1 0 0 0,1 1 0 0 0,0 0 1 0 0,0 0-1 0 0,1 1 0 0 0,0 0 0 0 0,15-12 0 0 0,4 0 957 0 0,47-28 0 0 0,65-27 38 0 0,11-6-231 0 0,-7 4-299 0 0,-116 64-675 0 0,0 2-1 0 0,0 1 1 0 0,48-11-1 0 0,-69 19-96 0 0,0 0 1 0 0,0 0-1 0 0,0 1 0 0 0,0 0 0 0 0,0 0 0 0 0,0 0 1 0 0,1 0-1 0 0,-1 1 0 0 0,10 2 0 0 0,-15-3-34 0 0,0 0 0 0 0,0 0 0 0 0,0 0 0 0 0,0 0 0 0 0,1 0 0 0 0,-1 0 0 0 0,0 0 0 0 0,0 0 0 0 0,0 0 0 0 0,0 0 0 0 0,0 1 0 0 0,1-1 0 0 0,-1 0 0 0 0,0 0 0 0 0,0 0 0 0 0,0 0 0 0 0,0 0 0 0 0,0 1 0 0 0,0-1 0 0 0,0 0 0 0 0,0 0 0 0 0,1 0 0 0 0,-1 0 0 0 0,0 1 0 0 0,0-1 0 0 0,0 0 0 0 0,0 0 0 0 0,0 0 0 0 0,0 0 0 0 0,0 1 0 0 0,0-1 0 0 0,1 8 27 0 0,0 0 0 0 0,-1 0 0 0 0,0 1 0 0 0,0-1 0 0 0,-1 0 0 0 0,0 0 0 0 0,0 0 0 0 0,-1 0 0 0 0,0 0 0 0 0,0 0 0 0 0,-1-1 0 0 0,0 1 0 0 0,-7 12 0 0 0,-8 12 83 0 0,-37 51 0 0 0,53-80-105 0 0,-36 48 81 0 0,-2-2 0 0 0,-2-1-1 0 0,-2-2 1 0 0,-2-3 0 0 0,-2-1-1 0 0,-2-2 1 0 0,-59 34-1 0 0,107-72-95 0 0,-14 8 6 0 0,0-1 0 0 0,0 0-1 0 0,0-1 1 0 0,-1-1 0 0 0,-1 0 0 0 0,-26 5-1 0 0,42-11-878 0 0,3-4-1474 0 0,2-12 1145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4607 0 0,'0'0'735'0'0,"-3"0"1004"0"0,-7 0-73 0 0,0 1 1 0 0,1 0-1 0 0,-1 1 1 0 0,-15 4-1 0 0,8 0-400 0 0,-30 14 1 0 0,8 2-962 0 0,-39 28-1 0 0,59-37-138 0 0,0 0 0 0 0,1 2 0 0 0,1 0 0 0 0,1 1 0 0 0,0 0 0 0 0,1 1 0 0 0,1 1 0 0 0,-20 33 0 0 0,22-32 73 0 0,2 2 1 0 0,0-1 0 0 0,2 1 0 0 0,-8 26 0 0 0,13-35-181 0 0,1 0 0 0 0,0-1 0 0 0,0 1 1 0 0,2 0-1 0 0,-1 0 0 0 0,2 0 0 0 0,-1 0 0 0 0,2-1 0 0 0,4 22 0 0 0,-3-22-116 0 0,0 0 0 0 0,1 0-1 0 0,0 0 1 0 0,1-1 0 0 0,0 1-1 0 0,1-1 1 0 0,0 0 0 0 0,13 16-1 0 0,-16-23-172 0 0,1 0-1 0 0,-1-1 1 0 0,0 1-1 0 0,1-1 1 0 0,-1 0-1 0 0,8 3 1 0 0,7 2-617 0 0</inkml:trace>
  <inkml:trace contextRef="#ctx0" brushRef="#br0" timeOffset="1">751 101 18255 0 0,'7'-13'836'0'0,"-5"10"-18"0"0,-1 2-528 0 0,7-5-224 0 0,-7 4 300 0 0,2 7-68 0 0,-2-5-292 0 0,-1 0 0 0 0,0 0 0 0 0,0 1 0 0 0,1-1-1 0 0,-1 0 1 0 0,0 0 0 0 0,0 0 0 0 0,1 1 0 0 0,-1-1 0 0 0,0 0-1 0 0,0 0 1 0 0,0 1 0 0 0,1-1 0 0 0,-1 0 0 0 0,0 0 0 0 0,0 1-1 0 0,0-1 1 0 0,0 0 0 0 0,0 1 0 0 0,0-1 0 0 0,0 0 0 0 0,1 1-1 0 0,-1-1 1 0 0,0 0 0 0 0,0 0 0 0 0,0 1 0 0 0,0-1 0 0 0,0 0 0 0 0,0 1-1 0 0,-1-1 1 0 0,1 0 0 0 0,0 1 0 0 0,-4 23 229 0 0,-1-1 0 0 0,-1 0 0 0 0,-2 0 1 0 0,-13 30-1 0 0,-7 21 313 0 0,-66 209 54 0 0,86-251-1188 0 0,7-30 226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52 127 9383 0 0,'-2'0'431'0'0,"-1"-1"-292"0"0,0 0 3 0 0,-13 5 146 0 0,4 1 4927 0 0,15-5-4618 0 0,10 0-206 0 0,0-1-1 0 0,1 0 1 0 0,-1-1-1 0 0,-1-1 1 0 0,1 0-1 0 0,23-9 1 0 0,2 0 14 0 0,108-36 738 0 0,-56 17-699 0 0,-75 26-281 0 0,0 1 1 0 0,0 0 0 0 0,0 2 0 0 0,25-3-1 0 0,-35 5-90 0 0,0 0-1 0 0,0 0 1 0 0,0 0-1 0 0,1 1 1 0 0,-2 0-1 0 0,1 0 1 0 0,0 0-1 0 0,0 1 1 0 0,0-1-1 0 0,0 1 1 0 0,-1 0-1 0 0,1 1 1 0 0,-1-1-1 0 0,0 1 1 0 0,1 0-1 0 0,-1 0 1 0 0,6 6-1 0 0,-8-7-40 0 0,0 0 0 0 0,-1 0-1 0 0,1 0 1 0 0,-1 0-1 0 0,0 0 1 0 0,0 1-1 0 0,0-1 1 0 0,0 1 0 0 0,0-1-1 0 0,0 1 1 0 0,0-1-1 0 0,-1 1 1 0 0,1-1-1 0 0,-1 6 1 0 0,0-4-4 0 0,0 1 0 0 0,-1 0 0 0 0,1-1-1 0 0,-1 1 1 0 0,0 0 0 0 0,-1-1 0 0 0,-2 8 0 0 0,-2 1-1 0 0,-1-1 0 0 0,0 1 0 0 0,-1-1 0 0 0,-13 15 0 0 0,8-12-3 0 0,-1 0-1 0 0,-1-1 1 0 0,0-1 0 0 0,-1 0-1 0 0,0-1 1 0 0,-1-1-1 0 0,-1 0 1 0 0,1-2-1 0 0,-2 0 1 0 0,-20 8-1 0 0,26-13-128 0 0,1 1 0 0 0,-1-1 0 0 0,-26 4 0 0 0,34-8-36 0 0,0 0 1 0 0,0 0 0 0 0,0 0 0 0 0,0 0-1 0 0,0-1 1 0 0,0 0 0 0 0,0 0 0 0 0,0 0-1 0 0,0-1 1 0 0,1 1 0 0 0,-1-1 0 0 0,0-1-1 0 0,-7-3 1 0 0,-5-9-1005 0 0,17 15 1112 0 0,-1 0 0 0 0,1-1 0 0 0,0 1 0 0 0,-1 0 1 0 0,1-1-1 0 0,-1 1 0 0 0,1-1 0 0 0,0 1 0 0 0,-1-1 0 0 0,1 1 0 0 0,0-1 0 0 0,-1 1 0 0 0,1-1 0 0 0,0 1 0 0 0,0-1 0 0 0,0 1 0 0 0,-1-1 0 0 0,1 0 0 0 0,0 1 0 0 0,0-1 1 0 0,0 1-1 0 0,0-1 0 0 0,0 1 0 0 0,0-1 0 0 0,0 0 0 0 0,0 1 0 0 0,0-1 0 0 0,0 1 0 0 0,1-1 0 0 0,-1 0 0 0 0,0 1 0 0 0,0-1 0 0 0,0 1 0 0 0,1-1 0 0 0,-1 1 0 0 0,0-1 1 0 0,1 1-1 0 0,-1-1 0 0 0,0 1 0 0 0,1 0 0 0 0,-1-1 0 0 0,1 0 0 0 0,0 0 29 0 0,1 0 1 0 0,-1 0-1 0 0,0 0 1 0 0,0 1-1 0 0,1-1 1 0 0,-1 0 0 0 0,1 1-1 0 0,-1-1 1 0 0,1 1-1 0 0,-1-1 1 0 0,1 1-1 0 0,-1 0 1 0 0,1-1-1 0 0,-1 1 1 0 0,1 0-1 0 0,-1 0 1 0 0,1 0-1 0 0,-1 0 1 0 0,3 1-1 0 0,2 0-29 0 0,-1-2 21 0 0,-1 0 8 0 0,17 5-82 0 0,0 2 210 0 0,1 0 0 0 0,-1 2 1 0 0,-1 1-1 0 0,1 0 0 0 0,-2 2 1 0 0,22 14-1 0 0,-33-20 99 0 0,-1 0 0 0 0,0 0 0 0 0,0 1 0 0 0,-1 0-1 0 0,1 0 1 0 0,5 8 0 0 0,-11-11-176 0 0,0 0-1 0 0,0 0 1 0 0,0 0-1 0 0,0 0 1 0 0,0 0-1 0 0,-1 0 1 0 0,1 0-1 0 0,-1 0 1 0 0,0 0-1 0 0,0 0 1 0 0,0 0-1 0 0,0 0 1 0 0,-1 0-1 0 0,1 0 1 0 0,-2 4-1 0 0,1-1-32 0 0,-1-1 0 0 0,0 0 0 0 0,0 0 0 0 0,-1 0 0 0 0,1 0 0 0 0,-1 0 0 0 0,0 0-1 0 0,-1-1 1 0 0,-5 7 0 0 0,-37 35 22 0 0,45-46-35 0 0,-28 25 48 0 0,0-3-1 0 0,-47 28 0 0 0,-70 30 535 0 0,111-62-335 0 0,-10 3 196 0 0,43-20-296 0 0,0-1-101 0 0,0 0-129 0 0,1 0 0 0 0,0-1 1 0 0,0 1-1 0 0,-1 0 0 0 0,1 0 1 0 0,0-1-1 0 0,0 1 0 0 0,0-1 1 0 0,0 1-1 0 0,0-1 0 0 0,0 1 1 0 0,-1-1-1 0 0,1 0 0 0 0,0 0 0 0 0,1 1 1 0 0,-1-1-1 0 0,0 0 0 0 0,0 0 1 0 0,0 0-1 0 0,0 0 0 0 0,1 0 1 0 0,-1 0-1 0 0,0 0 0 0 0,1 0 1 0 0,-1 0-1 0 0,0-2 0 0 0,0 0-838 0 0,0-1 0 0 0,0 0 0 0 0,0 0 0 0 0,0 0 0 0 0,0 0 0 0 0,1 0 1 0 0,0-5-1 0 0,1-13-5306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7831 0 0,'0'0'7900'0'0,"1"2"-7306"0"0,9 16-456 0 0,-1 1 0 0 0,-1 0 0 0 0,-1 0 0 0 0,5 25 0 0 0,12 30 730 0 0,2-14-160 0 0,2-2 0 0 0,3-2-1 0 0,2-1 1 0 0,66 83 0 0 0,-84-119-492 0 0,-2-1 0 0 0,0 1 0 0 0,-1 1 0 0 0,18 41 0 0 0,-28-55-157 0 0,1 1 0 0 0,-1 0 0 0 0,0 0-1 0 0,-1 0 1 0 0,0 0 0 0 0,0 1-1 0 0,0-1 1 0 0,-1 0 0 0 0,0 0-1 0 0,0 1 1 0 0,-1-1 0 0 0,0 0 0 0 0,0 0-1 0 0,-1 0 1 0 0,0 0 0 0 0,0 0-1 0 0,-1 0 1 0 0,0 0 0 0 0,-6 10-1 0 0,0-3-16 0 0,-1-2 0 0 0,0 1-1 0 0,-1-1 1 0 0,0-1 0 0 0,-1 0-1 0 0,-17 12 1 0 0,-83 49 58 0 0,-91 33 39 0 0,189-99-148 0 0,1 1-1 0 0,0 0 1 0 0,-14 11 0 0 0,26-17-179 0 0,4-2-1772 0 0,45-23-911 0 0,-19 8 1399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9215 0 0,'0'0'5422'0'0,"3"1"-2953"0"0,40 14 1222 0 0,-27-10-3327 0 0,-1-2 1 0 0,1 0-1 0 0,0 0 0 0 0,0-2 1 0 0,19 0-1 0 0,-17-1-185 0 0,84-7 338 0 0,-83 5-538 0 0,0-1 1 0 0,0-2-1 0 0,23-7 0 0 0,173-77-4153 0 0,-177 71 2735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 6911 0 0,'0'0'528'0'0,"2"-1"-341"0"0,9-5 3589 0 0,-10 20 9 0 0,0-12-3628 0 0,-1 0-1 0 0,0 1 1 0 0,0-1-1 0 0,0 0 1 0 0,0 0 0 0 0,0 1-1 0 0,0-1 1 0 0,-1 2 0 0 0,-8 29 843 0 0,-2-1 1 0 0,-1 0-1 0 0,-32 58 1 0 0,-8 20 127 0 0,5 16-173 0 0,-16 42-430 0 0,48-132-510 0 0,9-20-229 0 0,-12 22 0 0 0,17-36-893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1 414 11519 0 0,'0'0'6834'0'0,"1"-3"-6194"0"0,13-24-316 0 0,0-1 1 0 0,2 2-1 0 0,1 0 1 0 0,2 1-1 0 0,0 1 1 0 0,1 1-1 0 0,26-23 1 0 0,-17 20 54 0 0,0 2 0 0 0,2 1 0 0 0,0 2 0 0 0,2 1 0 0 0,50-24 0 0 0,-72 39-379 0 0,0 1 0 0 0,1 0 0 0 0,-1 0 0 0 0,1 1 0 0 0,0 0 0 0 0,0 1 0 0 0,0 1 0 0 0,0 0 0 0 0,0 0 0 0 0,1 1 0 0 0,-1 1 0 0 0,0 0 0 0 0,0 1 0 0 0,0 0 0 0 0,0 1 0 0 0,0 0 0 0 0,-1 0 0 0 0,1 2 0 0 0,-1-1 0 0 0,0 2 0 0 0,-1-1 0 0 0,1 1 0 0 0,-1 1 0 0 0,0 0 0 0 0,10 9 0 0 0,-7-4-5 0 0,-1-1-1 0 0,-1 2 1 0 0,0 0 0 0 0,0 0-1 0 0,8 16 1 0 0,-13-18 1 0 0,0 0 0 0 0,0 0 0 0 0,-1 1 0 0 0,-1-1 0 0 0,0 1 0 0 0,0 0 0 0 0,2 19 0 0 0,-5-26 8 0 0,-1-1 0 0 0,0 1 1 0 0,0-1-1 0 0,0 0 0 0 0,0 1 0 0 0,-1-1 0 0 0,0 0 0 0 0,0 1 0 0 0,0-1 1 0 0,0 0-1 0 0,-1 0 0 0 0,1 0 0 0 0,-1 0 0 0 0,-3 5 0 0 0,1-4 12 0 0,0 0 0 0 0,0 0 0 0 0,0 0-1 0 0,-1-1 1 0 0,1 0 0 0 0,-1 0 0 0 0,0 0-1 0 0,-11 6 1 0 0,-5 0 35 0 0,0-1-1 0 0,0-1 0 0 0,-1-1 1 0 0,-29 6-1 0 0,-96 19 54 0 0,-119 34 56 0 0,235-57-150 0 0,19-6-47 0 0,0 0 0 0 0,0 1 0 0 0,0 1 0 0 0,1 0 0 0 0,-19 10 0 0 0,28-13-695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24 5983 0 0,'1'-2'464'0'0,"1"0"31"0"0,0 0-1 0 0,0 0 1 0 0,1 1-1 0 0,-1-1 1 0 0,0 0 0 0 0,1 1-1 0 0,-1-1 1 0 0,0 1-1 0 0,1 0 1 0 0,0 0-1 0 0,-1 0 1 0 0,1 0-1 0 0,0 0 1 0 0,-1 1-1 0 0,1-1 1 0 0,0 1-1 0 0,0 0 1 0 0,0 0-1 0 0,-1 0 1 0 0,1 0-1 0 0,0 0 1 0 0,4 1-1 0 0,-1 0-757 0 0,7 1 666 0 0,-11-1-126 0 0,0 0-22 0 0,0 0-133 0 0,-1 0 1 0 0,0-1 0 0 0,1 1 0 0 0,-1 0 0 0 0,1 0 0 0 0,-1 1 0 0 0,0-1 0 0 0,0 0 0 0 0,0 0-1 0 0,0 1 1 0 0,1 1 0 0 0,-1-1 133 0 0,-4 12 232 0 0,0-9-413 0 0,0-1 0 0 0,0 1 0 0 0,0 0-1 0 0,0-1 1 0 0,-1 1 0 0 0,1-1 0 0 0,-1 0 0 0 0,0 0 0 0 0,0-1-1 0 0,-1 1 1 0 0,1-1 0 0 0,-7 4 0 0 0,-13 11 26 0 0,-18 18-34 0 0,2 2 1 0 0,2 2-1 0 0,2 2 1 0 0,2 1-1 0 0,1 1 0 0 0,2 2 1 0 0,-44 91-1 0 0,69-124-40 0 0,-32 75 79 0 0,34-76-43 0 0,1-1 0 0 0,0 1 0 0 0,1 0 0 0 0,0 1 0 0 0,-1 19 0 0 0,3-31-46 0 0,0-1-1 0 0,1 1 0 0 0,-1 0 1 0 0,0 0-1 0 0,0 0 1 0 0,1-1-1 0 0,-1 1 0 0 0,0 0 1 0 0,1-1-1 0 0,-1 1 1 0 0,1 0-1 0 0,-1-1 1 0 0,1 1-1 0 0,-1 0 0 0 0,1-1 1 0 0,-1 1-1 0 0,1-1 1 0 0,0 1-1 0 0,1 0 0 0 0,0 1 36 0 0,3 2 16 0 0,0 0 1 0 0,0-1-1 0 0,1 1 1 0 0,-1-1-1 0 0,1 0 0 0 0,0-1 1 0 0,0 1-1 0 0,0-1 0 0 0,7 1 1 0 0,61 10 119 0 0,-57-11-324 0 0,6 1-973 0 0,36-1 0 0 0,-16-3-6729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0,'0'0'630'0'0,"0"0"-13"0"0,0 2-393 0 0,0 1-207 0 0,5 14-9 0 0,2-1 329 0 0,15 27 0 0 0,2 4 1029 0 0,-20-37-1350 0 0,-1-4-16 0 0,-1 0 0 0 0,1 0 0 0 0,0 0 0 0 0,1-1 0 0 0,4 7 0 0 0,-5-7 0 0 0,-2-3 0 0 0,0-1 0 0 0,0 0 0 0 0,0 1 0 0 0,0-1 0 0 0,0 0 0 0 0,0 1 0 0 0,1-1 0 0 0,-1 0 0 0 0,0 0 0 0 0,1 0 0 0 0,-1 0 0 0 0,1 0 0 0 0,-1 0 0 0 0,4 0 0 0 0,-1 2-215 0 0,0-1 0 0 0,0-1 1 0 0,1 1-1 0 0,-1-1 0 0 0,0 1 0 0 0,1-1 0 0 0,-1 0 0 0 0,1-1 0 0 0,0 1 1 0 0,-1-1-1 0 0,1 0 0 0 0,7-1 0 0 0,15-5-808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95 719 2759 0 0,'-1'2'207'0'0,"0"4"933"0"0,-1 0-1 0 0,0 0 0 0 0,-1 0 1 0 0,1-1-1 0 0,-1 1 1 0 0,0-1-1 0 0,0 1 1 0 0,-1-1-1 0 0,0 0 0 0 0,1 0 1 0 0,-2-1-1 0 0,-7 8 1 0 0,4-6-102 0 0,0 0 0 0 0,-12 7 1 0 0,20-13-962 0 0,0 0 1 0 0,-1 0 0 0 0,1 1-1 0 0,0-1 1 0 0,0 0 0 0 0,-1 0-1 0 0,1 1 1 0 0,0-1 0 0 0,-1 0-1 0 0,1 0 1 0 0,0 0 0 0 0,-1 0-1 0 0,1 0 1 0 0,-1 1 0 0 0,1-1-1 0 0,0 0 1 0 0,-1 0-1 0 0,1 0 1 0 0,0 0 0 0 0,-1 0-1 0 0,1 0 1 0 0,-1 0 0 0 0,1 0-1 0 0,0 0 1 0 0,-1-1 0 0 0,1 1-1 0 0,0 0 1 0 0,-1 0 0 0 0,3-10 450 0 0,16-16-420 0 0,72-73 182 0 0,52-59 157 0 0,12-13-671 0 0,58-71-164 0 0,-187 209 255 0 0,55-52-1 0 0,-80 85 131 0 0,1 0 0 0 0,-1 0 0 0 0,0-1-1 0 0,1 1 1 0 0,-1 0 0 0 0,0 0 0 0 0,1 0-1 0 0,-1 0 1 0 0,0 0 0 0 0,1 0 0 0 0,-1 0-1 0 0,0 0 1 0 0,1 1 0 0 0,-1-1 0 0 0,0 0-1 0 0,0 0 1 0 0,1 0 0 0 0,-1 0 0 0 0,0 0-1 0 0,1 0 1 0 0,-1 1 0 0 0,0-1 0 0 0,1 0-1 0 0,3 3-2 0 0,-1 2-36 0 0,0 3 34 0 0,-1 1 0 0 0,-1 0 1 0 0,1 0-1 0 0,-1-1 0 0 0,-1 1 1 0 0,0 0-1 0 0,0 0 0 0 0,-2 12 1 0 0,-17 76-71 0 0,12-65 70 0 0,-1 8 18 0 0,1 0-1 0 0,-2 67 1 0 0,9-89-5 0 0,0-1 1 0 0,2 0-1 0 0,0 0 0 0 0,1 0 0 0 0,0 0 0 0 0,1-1 1 0 0,1 1-1 0 0,13 28 0 0 0,-17-43 54 0 0,1-1-17 0 0,5 5-96 0 0,-5-4-77 0 0,6-11-813 0 0,-7 8 813 0 0,0 0 1 0 0,0 0-1 0 0,-1-1 0 0 0,1 1 0 0 0,0 0 1 0 0,-1 0-1 0 0,1 0 0 0 0,-1-1 1 0 0,1 1-1 0 0,-1 0 0 0 0,0 0 0 0 0,0-1 1 0 0,1 1-1 0 0,-1 0 0 0 0,0-1 0 0 0,0 1 1 0 0,0 0-1 0 0,-1-2 0 0 0,-2-9-1025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7367 0 0,'3'2'8284'0'0,"3"0"-7769"0"0,0-1 0 0 0,1 1 0 0 0,-1-1-1 0 0,0 0 1 0 0,1-1 0 0 0,-1 1 0 0 0,1-1 0 0 0,10-2-1 0 0,58-11 323 0 0,-39 6 33 0 0,267-34 1102 0 0,-145 22-6174 0 0,-139 17-828 0 0,-2 2-1334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3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10591 0 0,'0'0'4512'0'0,"1"3"-2645"0"0,0 2-1518 0 0,0 1 0 0 0,0 0 1 0 0,-1-1-1 0 0,0 1 0 0 0,0 0 1 0 0,0-1-1 0 0,-1 1 0 0 0,0 0 0 0 0,0-1 1 0 0,-3 12-1 0 0,-5 7 85 0 0,-12 27-1 0 0,12-31-49 0 0,-25 52 432 0 0,-14 35 179 0 0,39-82-865 0 0,-49 113 426 0 0,46-115-532 0 0,0 0 1 0 0,-2-1-1 0 0,-28 36 1 0 0,8-17-468 0 0,33-39 168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14279 0 0,'0'0'5447'0'0,"1"2"-4938"0"0,3 8-280 0 0,0-1-1 0 0,0 1 1 0 0,-1-1-1 0 0,-1 1 1 0 0,1 0-1 0 0,-2 0 1 0 0,2 16-1 0 0,-2-11-40 0 0,0 1 0 0 0,-2 0 0 0 0,0-1-1 0 0,0 1 1 0 0,-2-1 0 0 0,1 1 0 0 0,-10 25 0 0 0,4-20-141 0 0,0-1 0 0 0,-2-1 0 0 0,0 1 0 0 0,-1-2 1 0 0,-1 1-1 0 0,0-2 0 0 0,-20 21 0 0 0,10-14-896 0 0,-41 36 1 0 0,61-59 21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85 10591 0 0,'-2'1'819'0'0,"-4"4"-516"0"0,0-1 0 0 0,0 1 0 0 0,0 0 0 0 0,1 1 0 0 0,0-1 0 0 0,-10 15 3072 0 0,15-19-3334 0 0,0-1 1 0 0,0 1-1 0 0,1-1 0 0 0,-1 1 0 0 0,0-1 0 0 0,0 1 0 0 0,1-1 1 0 0,-1 0-1 0 0,0 1 0 0 0,1-1 0 0 0,-1 1 0 0 0,1-1 0 0 0,-1 0 1 0 0,0 1-1 0 0,1-1 0 0 0,-1 0 0 0 0,1 1 0 0 0,-1-1 0 0 0,1 0 1 0 0,-1 0-1 0 0,1 0 0 0 0,-1 1 0 0 0,1-1 0 0 0,0 0 0 0 0,14 3 572 0 0,1-6-155 0 0,-1 0 1 0 0,0 0 0 0 0,-1-2 0 0 0,1 0 0 0 0,20-10 0 0 0,-18 8-236 0 0,1 0 24 0 0,31-14 246 0 0,1 2 0 0 0,84-20 0 0 0,-109 34-419 0 0,51-8 142 0 0,-66 12-156 0 0,-1 0 1 0 0,1 1-1 0 0,0 0 0 0 0,0 0 1 0 0,13 3-1 0 0,-22-2-51 0 0,1-1 0 0 0,-1 1 0 0 0,0-1 0 0 0,-1 0 0 0 0,1 1 0 0 0,0 0 0 0 0,0-1-1 0 0,0 1 1 0 0,0 0 0 0 0,0-1 0 0 0,0 1 0 0 0,-1 0 0 0 0,1 0 0 0 0,0 0 0 0 0,-1 0 0 0 0,1 0 0 0 0,-1 0 0 0 0,1-1 0 0 0,-1 1-1 0 0,1 1 1 0 0,-1-1 0 0 0,1 0 0 0 0,-1 1 0 0 0,1 1-4 0 0,-1-1 1 0 0,1 1-1 0 0,-1 0 0 0 0,0-1 0 0 0,0 1 1 0 0,0 0-1 0 0,0 4 0 0 0,-2 1 2 0 0,-1-1-1 0 0,1 1 1 0 0,-1-1-1 0 0,-1 1 1 0 0,1-1-1 0 0,-1 0 1 0 0,-10 13-1 0 0,2-5 3 0 0,0 0 1 0 0,-17 15-1 0 0,5-10-9 0 0,-1 0 0 0 0,0-1 0 0 0,-1-1 0 0 0,-35 17 0 0 0,-119 44 0 0 0,177-78-38 0 0,1 0 0 0 0,-1 0 0 0 0,1 0 0 0 0,-1 0 0 0 0,1-1 0 0 0,-1 1 1 0 0,0-1-1 0 0,1 0 0 0 0,-1 0 0 0 0,0 0 0 0 0,-4-1 0 0 0,5 1 20 0 0,1-1 0 0 0,0 1 1 0 0,0-1-1 0 0,0 1 1 0 0,0-1-1 0 0,0 0 0 0 0,1 1 1 0 0,-1-1-1 0 0,0 0 0 0 0,0 0 1 0 0,0 0-1 0 0,1 0 0 0 0,-1 1 1 0 0,0-1-1 0 0,1 0 0 0 0,-1 0 1 0 0,1 0-1 0 0,-1-1 0 0 0,1 1 1 0 0,-1 0-1 0 0,1 0 0 0 0,0 0 1 0 0,0 0-1 0 0,-1 0 0 0 0,1 0 1 0 0,0-1-1 0 0,0 1 0 0 0,0 0 1 0 0,0 0-1 0 0,1-2 0 0 0,-1-2-58 0 0,1 0-1 0 0,-1-1 0 0 0,1 1 0 0 0,1 0 0 0 0,-1 0 0 0 0,1 0 0 0 0,0-1 0 0 0,0 2 0 0 0,0-1 0 0 0,1 0 0 0 0,3-4 0 0 0,-2 2-34 0 0,0 1 0 0 0,1 1 1 0 0,0-1-1 0 0,0 1 0 0 0,1 0 1 0 0,11-9-1 0 0,-15 13 77 0 0,0 0 0 0 0,0 0 0 0 0,1 0 0 0 0,-1 1 0 0 0,0-1 0 0 0,0 1 0 0 0,0-1 0 0 0,5 1 0 0 0,-3-1 11 0 0,1 2-49 0 0,6 4-10 0 0,2 2 2 0 0,-10-4 42 0 0,1 0 7 0 0,7 15 20 0 0,5 9-53 0 0,-5-7 64 0 0,-2-10 0 0 0,-2-3 0 0 0,-1 0 0 0 0,25 20 0 0 0,25 9 328 0 0,-31-21 440 0 0,-23-13-526 0 0,-2 0-167 0 0,0 0 1 0 0,0 0 0 0 0,0 1-1 0 0,0-1 1 0 0,0 0 0 0 0,-1 0 0 0 0,1 0-1 0 0,-1 0 1 0 0,1 0 0 0 0,-1 0 0 0 0,0 0-1 0 0,0 0 1 0 0,0 0 0 0 0,-1 2-1 0 0,-6 6 21 0 0,-1-1-1 0 0,1 0 0 0 0,-1 0 0 0 0,-17 12 0 0 0,-13 12-5 0 0,22-17-64 0 0,-1 0 1 0 0,-35 22-1 0 0,-45 20 46 0 0,81-48-70 0 0,-2 0 11 0 0,1 0-1 0 0,-1-2 1 0 0,-1 0 0 0 0,1-1-1 0 0,-26 6 1 0 0,33-13 35 0 0,11-1-48 0 0,0 1 0 0 0,0 0 0 0 0,1 0 0 0 0,-1-1 0 0 0,0 1 0 0 0,1-1-1 0 0,-1 1 1 0 0,0-1 0 0 0,1 1 0 0 0,-1-1 0 0 0,1 1 0 0 0,-1-1 0 0 0,0 0 0 0 0,0-2-21 0 0,-1 0 0 0 0,1 1 0 0 0,0-1 0 0 0,1 0 0 0 0,-1 0 0 0 0,0 0 0 0 0,1 0 0 0 0,0 0 0 0 0,-1 1 1 0 0,1-1-1 0 0,1 0 0 0 0,-1 0 0 0 0,0 0 0 0 0,1 0 0 0 0,-1 0 0 0 0,1 0 0 0 0,0 1 0 0 0,1-5 0 0 0,2-3-413 0 0,0 0-1 0 0,1 0 0 0 0,9-15 1 0 0,13-10-3270 0 0,-13 15-2995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13935 0 0,'-2'0'638'0'0,"-20"3"211"0"0,10 2-824 0 0,10-3 23 0 0,1-1 1 0 0,-1 1-1 0 0,1 0 0 0 0,0-1 0 0 0,-1 1 0 0 0,1 0 0 0 0,0 0 0 0 0,0 0 0 0 0,0 0 1 0 0,1 0-1 0 0,-1 0 0 0 0,0 0 0 0 0,1 0 0 0 0,-1 0 0 0 0,1 1 0 0 0,0-1 0 0 0,-1 0 1 0 0,1 0-1 0 0,0 0 0 0 0,1 1 0 0 0,-1-1 0 0 0,0 0 0 0 0,1 0 0 0 0,-1 0 0 0 0,2 4 1 0 0,0 2 176 0 0,1 0 0 0 0,0 0 0 0 0,0-1 0 0 0,1 1 1 0 0,7 9-1 0 0,-2-4-134 0 0,0-1 0 0 0,1 0 0 0 0,1-1 0 0 0,0 0 0 0 0,0-1 0 0 0,23 15 0 0 0,83 45 584 0 0,-69-45-420 0 0,57 32 364 0 0,30 16 270 0 0,-101-52-128 0 0,57 45 0 0 0,-84-61-629 0 0,-1 1-1 0 0,1 0 1 0 0,-1 1 0 0 0,-1-1-1 0 0,1 1 1 0 0,-1 1 0 0 0,0-1-1 0 0,0 0 1 0 0,3 10-1 0 0,-6-13-77 0 0,-1 0 0 0 0,0 0 0 0 0,0 0 0 0 0,0 1 0 0 0,0-1 0 0 0,-1 0 0 0 0,0 1 0 0 0,0-1 0 0 0,0 1 0 0 0,0-1 0 0 0,-1 0 0 0 0,1 1 0 0 0,-1-1 0 0 0,0 0 0 0 0,-1 1 0 0 0,1-1 0 0 0,-1 0 0 0 0,0 0 0 0 0,0 0 0 0 0,-2 4-1 0 0,-7 8 19 0 0,0-1-1 0 0,-1 1 1 0 0,-1-2-1 0 0,0 0 1 0 0,-1 0-1 0 0,-30 21 1 0 0,6-8 39 0 0,-72 37 0 0 0,-51 9 30 0 0,-3 2-1401 0 0,138-62-2138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20 4143 0 0,'11'-20'16551'0'0,"-10"23"-16023"0"0,2 12-244 0 0,0-1 0 0 0,-1 1 0 0 0,0 0 0 0 0,-2 0 0 0 0,1 0 0 0 0,-3 20 0 0 0,-2-1-65 0 0,-15 58-1 0 0,-109 291-286 0 0,112-341-337 0 0,12-33 342 0 0,3-7-1535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47 246 1839 0 0,'-1'-3'623'0'0,"1"2"42"0"0,-1-1 0 0 0,1 0 0 0 0,0 1 0 0 0,0-1 0 0 0,0 1 0 0 0,0-1 0 0 0,0 0 0 0 0,1 1 0 0 0,-1-1 0 0 0,0 1 0 0 0,1-1 1 0 0,-1 0-1 0 0,1 1 0 0 0,0-3 0 0 0,1 1-56 0 0,0 0 1 0 0,0 0 0 0 0,0 0 0 0 0,1 0 0 0 0,-1 0-1 0 0,4-2 1 0 0,5-4-54 0 0,0 0 0 0 0,19-11 1 0 0,-25 17-277 0 0,26-14 70 0 0,-1 2 1 0 0,2 0-1 0 0,39-11 0 0 0,101-22 1 0 0,-144 40-347 0 0,3 0-4 0 0,46-6-1 0 0,-68 13 17 0 0,-1 1-1 0 0,1-1 1 0 0,0 2-1 0 0,0-1 1 0 0,0 1-1 0 0,0 0 1 0 0,-1 1-1 0 0,1 0 1 0 0,-1 0-1 0 0,10 5 1 0 0,-16-6 30 0 0,1 0 0 0 0,-1 1 1 0 0,1-1-1 0 0,-1 1 1 0 0,1 0-1 0 0,-1 0 0 0 0,0 0 1 0 0,0 0-1 0 0,0 0 1 0 0,0 0-1 0 0,0 1 0 0 0,0-1 1 0 0,2 5-1 0 0,-2-2 10 0 0,0 0 1 0 0,0 0-1 0 0,-1 0 0 0 0,0 0 0 0 0,0 0 0 0 0,0 0 0 0 0,0 7 0 0 0,-1 4 41 0 0,0 0-1 0 0,-2 0 0 0 0,0 0 0 0 0,-4 17 1 0 0,-2-2 3 0 0,-1 0 1 0 0,-2 0 0 0 0,-23 49 0 0 0,29-73-47 0 0,0 1-1 0 0,0-1 0 0 0,0 0 0 0 0,-1 0 0 0 0,0 0 0 0 0,-1-1 0 0 0,1 0 0 0 0,-1 0 0 0 0,0-1 0 0 0,-1 1 0 0 0,1-2 0 0 0,-1 1 0 0 0,0-1 0 0 0,-14 5 0 0 0,-11 2 25 0 0,0-1 0 0 0,-50 9 0 0 0,58-15-89 0 0,-238 42-541 0 0,244-44 368 0 0,0-1 0 0 0,-26-2 0 0 0,4 0-1508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19 15663 0 0,'0'0'719'0'0,"1"-2"-20"0"0,6-6-359 0 0,3 4 146 0 0,-7 3 112 0 0,-1 1 18 0 0,2-1-411 0 0,0 0-54 0 0,16 0 562 0 0,-21 4-600 0 0,-7 10 14 0 0,0 0-1 0 0,-1-1 0 0 0,0 0 1 0 0,-1 0-1 0 0,-22 20 1 0 0,4-3 90 0 0,-11 15 258 0 0,2 1-1 0 0,3 1 0 0 0,1 2 1 0 0,-46 93-1 0 0,74-131-392 0 0,0 0 0 0 0,1 1 0 0 0,0 0 0 0 0,1 0 0 0 0,-3 15 0 0 0,5-22-58 0 0,1-1 0 0 0,0 1 0 0 0,0-1 0 0 0,0 1 0 0 0,0-1 0 0 0,0 1 0 0 0,1-1 0 0 0,0 1 0 0 0,-1-1 0 0 0,1 0 0 0 0,1 1 0 0 0,-1-1 0 0 0,0 0 0 0 0,1 0 0 0 0,-1 0 0 0 0,1 0 0 0 0,0 0 0 0 0,0 0 0 0 0,1 0 0 0 0,-1-1 0 0 0,5 5 0 0 0,11 7 0 0 0,33 19 0 0 0,-13-9-515 0 0,-33-21 275 0 0,22 12-1726 0 0,-16-10 223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7367 0 0,'0'0'568'0'0,"-1"2"-42"0"0,-14 24 1272 0 0,1 1 1 0 0,2 0 0 0 0,0 1-1 0 0,-10 42 1 0 0,-21 122 6666 0 0,39-173-8447 0 0,-2 0 0 0 0,-15 35-1 0 0,6-17-37 0 0,11-23-325 0 0,3-12 153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334 222 10135 0 0,'0'0'231'0'0,"7"-4"308"0"0,-2 0-479 0 0,-1 0 0 0 0,0-1 0 0 0,0 1 0 0 0,5-8 0 0 0,-5 6-44 0 0,1 1 0 0 0,-1 0 0 0 0,6-6 0 0 0,-1 3 281 0 0,0 0 1 0 0,-1 0 0 0 0,0-1-1 0 0,-1 0 1 0 0,8-11 0 0 0,-13 17-200 0 0,0-1 0 0 0,0 0-1 0 0,0 0 1 0 0,0 0 0 0 0,0 0 0 0 0,-1 0 0 0 0,0 0 0 0 0,0 0 0 0 0,0-1 0 0 0,0 1 0 0 0,-1 0 0 0 0,0-1 0 0 0,1 1 0 0 0,-2 0-1 0 0,1-1 1 0 0,-2-7 0 0 0,2 11-85 0 0,-1 0-1 0 0,1-1 0 0 0,-1 1 1 0 0,1 0-1 0 0,-1 0 1 0 0,0 0-1 0 0,0 0 0 0 0,1 0 1 0 0,-1 0-1 0 0,0 0 0 0 0,0 0 1 0 0,0 0-1 0 0,0 0 1 0 0,0 0-1 0 0,0 0 0 0 0,0 1 1 0 0,-1-1-1 0 0,1 0 0 0 0,0 1 1 0 0,0-1-1 0 0,-1 1 1 0 0,1 0-1 0 0,0-1 0 0 0,0 1 1 0 0,-1 0-1 0 0,1 0 0 0 0,0-1 1 0 0,-1 1-1 0 0,1 0 1 0 0,0 1-1 0 0,-1-1 0 0 0,1 0 1 0 0,-3 1-1 0 0,-4 0 35 0 0,0 1-1 0 0,-1 0 1 0 0,-14 7-1 0 0,20-8-45 0 0,-11 5-1 0 0,-1 2 0 0 0,1-1 0 0 0,0 2 0 0 0,1 0 0 0 0,-17 14 0 0 0,-58 61 0 0 0,64-60 0 0 0,14-14 0 0 0,-26 26 0 0 0,-57 71 0 0 0,90-103 0 0 0,1 0 0 0 0,-1 1 0 0 0,1-1 0 0 0,0 0 0 0 0,0 1 0 0 0,0 0 0 0 0,-2 8 0 0 0,4-11 0 0 0,-1-1 0 0 0,1 0 0 0 0,0 0 0 0 0,0 0 0 0 0,0 0 0 0 0,0 1 0 0 0,0-1 0 0 0,0 0 0 0 0,1 0 0 0 0,-1 0 0 0 0,0 1 0 0 0,1-1 0 0 0,-1 0 0 0 0,0 0 0 0 0,1 0 0 0 0,0 0 0 0 0,-1 0 0 0 0,1 0 0 0 0,-1 0 0 0 0,1 0 0 0 0,0 0 0 0 0,0 0 0 0 0,0 0 0 0 0,0-1 0 0 0,-1 1 0 0 0,1 0 0 0 0,0 0 0 0 0,0-1 0 0 0,0 1 0 0 0,1-1 0 0 0,-1 1 0 0 0,0-1 0 0 0,0 1 0 0 0,0-1 0 0 0,0 0 0 0 0,3 1 0 0 0,1 0 0 0 0,1 0 0 0 0,0-1 0 0 0,0 0 0 0 0,0 0 0 0 0,0 0 0 0 0,0 0 0 0 0,7-3 0 0 0,43-11 0 0 0,-46 11 0 0 0,18-7 0 0 0,-1-1 0 0 0,0-1 0 0 0,26-17 0 0 0,3-1 0 0 0,6-6 0 0 0,-40 22 0 0 0,28-14 0 0 0,-50 28 7 0 0,0 0-1 0 0,0 0 0 0 0,1-1 1 0 0,-1 1-1 0 0,0 0 1 0 0,0 0-1 0 0,0 0 0 0 0,0 0 1 0 0,0 0-1 0 0,0 0 1 0 0,1 0-1 0 0,-1 0 0 0 0,0 0 1 0 0,0 0-1 0 0,0 0 0 0 0,0 0 1 0 0,0 0-1 0 0,1 0 1 0 0,-1 0-1 0 0,0 0 0 0 0,0 0 1 0 0,0 0-1 0 0,0 0 1 0 0,0 0-1 0 0,1 0 0 0 0,-1 0 1 0 0,0 0-1 0 0,0 0 1 0 0,0 0-1 0 0,0 0 0 0 0,0 0 1 0 0,1 0-1 0 0,-1 0 0 0 0,0 0 1 0 0,0 0-1 0 0,0 0 1 0 0,0 0-1 0 0,0 0 0 0 0,0 1 1 0 0,1-1-1 0 0,-1 0 1 0 0,0 0-1 0 0,0 0 0 0 0,0 0 1 0 0,0 0-1 0 0,0 0 0 0 0,0 1 1 0 0,0-1-1 0 0,-2 10 685 0 0,-11 12 337 0 0,-2-2-1083 0 0,-1 1 1 0 0,-1-2-1 0 0,-23 20 0 0 0,19-18-867 0 0,7-7-4865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40 15663 0 0,'-2'-7'471'0'0,"2"4"-341"0"0,0 1 0 0 0,-1-1 0 0 0,0 0 0 0 0,0 0 0 0 0,1 1 0 0 0,-1-1 0 0 0,-1 1 0 0 0,1-1 0 0 0,-2-2 0 0 0,2 5-60 0 0,1-1 1 0 0,-1 1-1 0 0,0-1 1 0 0,0 1-1 0 0,0 0 0 0 0,0-1 1 0 0,0 1-1 0 0,0 0 1 0 0,0 0-1 0 0,0 0 1 0 0,0 0-1 0 0,0 0 0 0 0,0 0 1 0 0,0 0-1 0 0,1 0 1 0 0,-1 0-1 0 0,0 0 1 0 0,0 1-1 0 0,0-1 0 0 0,0 0 1 0 0,-1 1-1 0 0,-19 9 354 0 0,10-2-388 0 0,1 0-1 0 0,-1 1 1 0 0,-14 16 0 0 0,6-6 280 0 0,-11 12 457 0 0,2 1 0 0 0,-44 63 0 0 0,-33 83 545 0 0,78-128-1154 0 0,3 1 1 0 0,-26 79-1 0 0,42-102 58 0 0,1 0 0 0 0,1 1 0 0 0,1-1 1 0 0,2 1-1 0 0,0 0 0 0 0,4 48 0 0 0,5-25-417 0 0,3 0-1 0 0,2-1 1 0 0,2-1-1 0 0,2 0 1 0 0,2-1 0 0 0,29 56-1 0 0,-40-92-316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61 167 12151 0 0,'0'0'1098'0'0,"-2"0"-905"0"0,-8 0 3186 0 0,15-13-2689 0 0,-2 9-460 0 0,0-1-1 0 0,0 0 0 0 0,0 1 1 0 0,1 0-1 0 0,0 0 0 0 0,0 0 1 0 0,4-3-1 0 0,-6 5 80 0 0,0 1-156 0 0,0 0-1 0 0,1 0 1 0 0,-1-1 0 0 0,0 1-1 0 0,0-1 1 0 0,3-3 0 0 0,0 1-55 0 0,12-4 86 0 0,1 0 1 0 0,-1 1 0 0 0,1 1-1 0 0,1 1 1 0 0,26-4 0 0 0,-44 9-183 0 0,338-53 156 0 0,-309 51-82 0 0,-28 2 181 0 0,-1 3-113 0 0,0-2-131 0 0,0 0 0 0 0,-1 0 0 0 0,1 1-1 0 0,-1-1 1 0 0,0 0 0 0 0,1 1 0 0 0,-1-1 0 0 0,0 1 0 0 0,0-1-1 0 0,0 0 1 0 0,0 1 0 0 0,0-1 0 0 0,0 0 0 0 0,-1 1 0 0 0,1-1-1 0 0,0 1 1 0 0,-1-1 0 0 0,1 0 0 0 0,-1 0 0 0 0,0 2-1 0 0,-5 9 5 0 0,-1-1-1 0 0,-1 0 0 0 0,0-1 1 0 0,-1 0-1 0 0,-18 18 0 0 0,10-11-7 0 0,-18 18-9 0 0,-1-1 0 0 0,-61 44 0 0 0,85-70-77 0 0,-1-1-1 0 0,1 0 1 0 0,-1 0 0 0 0,-1-1-1 0 0,1-1 1 0 0,-1 0 0 0 0,0-1 0 0 0,0-1-1 0 0,0 0 1 0 0,0 0 0 0 0,-1-2-1 0 0,-17 1 1 0 0,24-2 69 0 0,1 0 3 0 0,1 0 0 0 0,-1 0 1 0 0,0 0-1 0 0,0-1 0 0 0,0 0 0 0 0,1 0 1 0 0,-1-1-1 0 0,-12-4 0 0 0,10-2 5 0 0,9 8 0 0 0,0-1 0 0 0,-1 1 0 0 0,1-1 0 0 0,0 1 0 0 0,0-1 0 0 0,0 1 0 0 0,0 0 0 0 0,0-1 0 0 0,0 1 0 0 0,0-1 0 0 0,0 1 0 0 0,0-1 0 0 0,0 1 0 0 0,0-1 0 0 0,0 1 0 0 0,0 0 0 0 0,0-1 0 0 0,0 1 0 0 0,1-1 0 0 0,-1 1 0 0 0,0-1 0 0 0,0 1 0 0 0,1-1 0 0 0,1-1-3 0 0,0-1 0 0 0,0 1 1 0 0,0 0-1 0 0,1 0 0 0 0,-1 0 0 0 0,1 0 0 0 0,0 0 0 0 0,-1 1 0 0 0,1-1 0 0 0,0 1 1 0 0,0 0-1 0 0,5-2 0 0 0,-1 1-8 0 0,0 1 1 0 0,0-1-1 0 0,0 1 0 0 0,13 0 0 0 0,-9 1-16 0 0,9-1-30 0 0,-1 2-1 0 0,23 3 1 0 0,-21 0 13 0 0,-12-4 24 0 0,-1 2 0 0 0,1-1 0 0 0,-1 1-1 0 0,1 0 1 0 0,-1 1 0 0 0,0 0 0 0 0,0 0 0 0 0,0 1-1 0 0,7 5 1 0 0,12 11 20 0 0,-21-15 66 0 0,0 1 0 0 0,0-1 0 0 0,-1 1 0 0 0,0 0 0 0 0,0 1 0 0 0,-1-1 0 0 0,6 12 0 0 0,-9-16 70 0 0,0 1 0 0 0,-1-1-104 0 0,0 0-1 0 0,0 1 1 0 0,0-1 0 0 0,0 1-1 0 0,0-1 1 0 0,0 1 0 0 0,0-1-1 0 0,-1 0 1 0 0,1 1 0 0 0,-2 1-1 0 0,-4 9 17 0 0,3-10-44 0 0,0 1 0 0 0,-1-1 1 0 0,1 0-1 0 0,-1 0 0 0 0,1 0 0 0 0,-1-1 0 0 0,0 0 0 0 0,0 1 0 0 0,-7 2 0 0 0,-43 12 29 0 0,42-13-31 0 0,-257 79-2 0 0,259-80 0 0 0,-30 6 0 0 0,30-7-136 0 0,8-2-566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 14999 0 0,'0'0'687'0'0,"-2"0"-16"0"0,-6-1-381 0 0,6 0 320 0 0,4 4-276 0 0,84 67 1058 0 0,100 81 56 0 0,-72-63-1096 0 0,-86-66-265 0 0,-2 1-1 0 0,0 2 1 0 0,-1 1-1 0 0,32 42 1 0 0,-50-57-16 0 0,0-1 0 0 0,-1 1 0 0 0,0 1 0 0 0,0-1 0 0 0,-1 1 0 0 0,-1 0 0 0 0,0 0-1 0 0,-1 0 1 0 0,0 1 0 0 0,-1-1 0 0 0,0 1 0 0 0,-1-1 0 0 0,0 1 0 0 0,-1 0 0 0 0,-1 0 0 0 0,-2 14 0 0 0,0-14 13 0 0,0-1 1 0 0,-1 1-1 0 0,-1 0 0 0 0,0-1 1 0 0,0 0-1 0 0,-1 0 0 0 0,-1-1 1 0 0,0 0-1 0 0,0 0 1 0 0,-18 19-1 0 0,-3-1 248 0 0,-2-1 0 0 0,-41 30 0 0 0,44-38-330 0 0,0-1 1 0 0,-1-2 0 0 0,-1 0-1 0 0,0-2 1 0 0,-1-2 0 0 0,-1 0-1 0 0,-34 8 1 0 0,49-16-44 0 0,1 0 0 0 0,-1 2 0 0 0,1-1-1 0 0,-20 13 1 0 0,27-14-173 0 0,0 0-1 0 0,1 1 1 0 0,0-1-1 0 0,0 2 1 0 0,0-1-1 0 0,1 1 1 0 0,-1 0-1 0 0,2 0 1 0 0,-7 9-1 0 0,11-14-898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9215 0 0,'0'0'8311'0'0,"3"0"-7615"0"0,71 3 1555 0 0,43-1-879 0 0,502-18 830 0 0,87 14-505 0 0,-587-1-1356 0 0,-1-5 0 0 0,132-26 0 0 0,-216 27-227 0 0,79-11 471 0 0,-110 18-529 0 0,-6 0-331 0 0,-58-1-1550 0 0,18 0-6043 0 0,20 1 297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5527 0 0,'0'0'4623'0'0,"-1"1"-4191"0"0,-21 9-106 0 0,10-4-23 0 0,0 0 1 0 0,0 0-1 0 0,-19 15 1 0 0,31-21-216 0 0,0 0 1 0 0,0 0-1 0 0,0 0 1 0 0,-1 0-1 0 0,1 0 1 0 0,0 0-1 0 0,0 0 1 0 0,0 0-1 0 0,0 0 1 0 0,0 1-1 0 0,-1-1 1 0 0,1 0-1 0 0,0 0 1 0 0,0 0-1 0 0,0 0 1 0 0,0 0-1 0 0,0 0 1 0 0,0 1-1 0 0,0-1 1 0 0,-1 0-1 0 0,1 0 1 0 0,0 0-1 0 0,0 0 1 0 0,0 1-1 0 0,0-1 1 0 0,0 0-1 0 0,0 0 1 0 0,0 0-1 0 0,0 1 1 0 0,0-1-1 0 0,0 0 0 0 0,0 0 1 0 0,0 0-1 0 0,0 0 1 0 0,0 1-1 0 0,0-1 1 0 0,0 0-1 0 0,0 0 1 0 0,0 0-1 0 0,0 0 1 0 0,0 1-1 0 0,1-1 1 0 0,-1 0-1 0 0,0 0 1 0 0,0 0-1 0 0,0 0 1 0 0,0 1-1 0 0,0-1 1 0 0,0 0-1 0 0,0 0 1 0 0,1 0-1 0 0,-1 0 1 0 0,0 0-1 0 0,0 0 1 0 0,0 0-1 0 0,1 1 1 0 0,16 2 1122 0 0,26-3-829 0 0,416-27 2666 0 0,-332 18-2572 0 0,49-1 160 0 0,185 24 364 0 0,-307-11-908 0 0,1 0-57 0 0,89 8 86 0 0,-141-11-212 0 0,0-4-596 0 0,-3 4 658 0 0,1 0-1 0 0,-1 0 0 0 0,0 0 1 0 0,1-1-1 0 0,-1 1 1 0 0,0 0-1 0 0,1 0 0 0 0,-1-1 1 0 0,1 1-1 0 0,-1 0 0 0 0,0-1 1 0 0,0 1-1 0 0,1 0 1 0 0,-1-1-1 0 0,0 1 0 0 0,0-1 1 0 0,1 1-1 0 0,-1 0 0 0 0,0-1 1 0 0,0 0-1 0 0,4-12-1815 0 0,-1-2-5718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4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3223 0 0,'0'0'9952'0'0,"3"0"-9280"0"0,18-2 755 0 0,-1-1 1 0 0,34-11-1 0 0,-31 9-801 0 0,7-1-139 0 0,44-4-1 0 0,-49 8-638 0 0,-1-1-1 0 0,50-12 1 0 0,80-41-4164 0 0,-133 47 2648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1375 0 0,'2'-1'107'0'0,"37"-15"2998"0"0,0 1-1 0 0,1 3 1 0 0,52-11-1 0 0,-29 8-2111 0 0,68-24 1302 0 0,18-4-188 0 0,-130 39-1956 0 0,-1 0 0 0 0,1 2 1 0 0,0 0-1 0 0,0 1 0 0 0,23 1 0 0 0,-39 1-457 0 0,1-1 0 0 0,-1 1 0 0 0,0 0 0 0 0,0 0-1 0 0,0 0 1 0 0,5 3 0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10191 0 0,'0'0'3290'0'0,"-2"3"-2541"0"0,-17 34 274 0 0,2 1 0 0 0,-16 48 1 0 0,15-38-533 0 0,-29 80 158 0 0,-58 146-348 0 0,40-109-715 0 0,64-163 302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24 452 2303 0 0,'-2'1'167'0'0,"-1"0"-66"0"0,-2 0 56 0 0,-8 5 7406 0 0,14-7-7278 0 0,0 0-1 0 0,0 0 0 0 0,0-1 1 0 0,0 1-1 0 0,0 0 1 0 0,0-1-1 0 0,0 1 0 0 0,1-3 1 0 0,4-7 406 0 0,102-94 3020 0 0,-27 28-2641 0 0,-48 43-764 0 0,1 2-1 0 0,75-54 0 0 0,-89 72-283 0 0,72-43 20 0 0,-83 52-27 0 0,1 0 0 0 0,0 1-1 0 0,0 0 1 0 0,0 1 0 0 0,1 0-1 0 0,-1 1 1 0 0,20-2 0 0 0,-27 4-1 0 0,0 0 1 0 0,0 0 0 0 0,0 0 0 0 0,-1 0 0 0 0,1 1 0 0 0,0-1 0 0 0,0 1 0 0 0,0 0 0 0 0,0 0 0 0 0,0 0 0 0 0,0 0 0 0 0,-1 0 0 0 0,1 1 0 0 0,-1-1 0 0 0,1 1 0 0 0,-1-1 0 0 0,1 1-1 0 0,-1 0 1 0 0,0 0 0 0 0,0 1 0 0 0,0-1 0 0 0,0 0 0 0 0,0 0 0 0 0,0 1 0 0 0,-1 0 0 0 0,1-1 0 0 0,-1 1 0 0 0,0 0 0 0 0,0-1 0 0 0,0 1 0 0 0,0 0 0 0 0,1 4 0 0 0,-1 1 8 0 0,1 1 0 0 0,-1 0 0 0 0,-1-1 0 0 0,0 1 0 0 0,0-1 0 0 0,0 1 0 0 0,-1 0 0 0 0,-1-1 0 0 0,1 1 0 0 0,-4 9 0 0 0,1-4 10 0 0,-1-1-1 0 0,-1 0 1 0 0,0 1-1 0 0,0-2 1 0 0,-1 1-1 0 0,-1-1 1 0 0,0 0-1 0 0,-1-1 1 0 0,0 0-1 0 0,-17 16 1 0 0,-2-3-193 0 0,-1-2 0 0 0,-1-1 1 0 0,-1-1-1 0 0,-1-1 0 0 0,-1-2 1 0 0,0-2-1 0 0,-1-1 0 0 0,-1-1 1 0 0,0-2-1 0 0,-1-1 0 0 0,-38 4 1 0 0,49-10-314 0 0,-14 3-1054 0 0,13-4-2555 0 0,1-1-1318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8287 0 0,'-2'0'639'0'0,"-3"0"-236"0"0,-1 1 0 0 0,1 0 0 0 0,0 0 0 0 0,-1 0-1 0 0,1 0 1 0 0,0 1 0 0 0,0 0 0 0 0,0 0 0 0 0,0 0 0 0 0,0 1 0 0 0,0-1 0 0 0,1 1-1 0 0,-1 1 1 0 0,1-1 0 0 0,-6 6 0 0 0,-5 7 602 0 0,1 0 1 0 0,-21 32-1 0 0,5-8-1015 0 0,-113 131 119 0 0,134-160-106 0 0,0 0 1 0 0,0 1-1 0 0,1 0 0 0 0,0 1 0 0 0,1 0 0 0 0,1 0 1 0 0,0 0-1 0 0,1 1 0 0 0,-5 19 0 0 0,3-2 5 0 0,2 0 0 0 0,1 1 0 0 0,0 39 0 0 0,4-54 8 0 0,0 0 1 0 0,1 1-1 0 0,1-1 0 0 0,0 0 0 0 0,2 0 0 0 0,0 0 0 0 0,10 26 1 0 0,-13-40-88 0 0,0 0 0 0 0,1-1 0 0 0,-1 1 0 0 0,1 0 0 0 0,0 0 1 0 0,0-1-1 0 0,3 4 0 0 0,12 6-4621 0 0,1-5-1075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38 909 2303 0 0,'-2'1'167'0'0,"0"1"62"0"0,1-1 1 0 0,0 0-1 0 0,-1 0 0 0 0,1-1 0 0 0,-1 1 0 0 0,0 0 0 0 0,1 0 1 0 0,-1-1-1 0 0,1 1 0 0 0,-1-1 0 0 0,0 1 0 0 0,-15 1 14045 0 0,18-5-14291 0 0,0 0-1 0 0,1 0 1 0 0,-1 0 0 0 0,0 0-1 0 0,1 0 1 0 0,0 0 0 0 0,-1 1-1 0 0,1-1 1 0 0,0 0 0 0 0,1 1-1 0 0,1-2 1 0 0,1-2 74 0 0,41-49 399 0 0,91-107 255 0 0,41-48-362 0 0,-76 76-276 0 0,2-1-56 0 0,-73 97 154 0 0,2 1 1 0 0,60-53-1 0 0,-87 86-137 0 0,-5 2-17 0 0,0 1-1 0 0,1 0 1 0 0,-1-1 0 0 0,1 1-1 0 0,-1 0 1 0 0,1 0-1 0 0,-1 0 1 0 0,1 0 0 0 0,0 0-1 0 0,-1 1 1 0 0,1-1-1 0 0,0 1 1 0 0,0-1 0 0 0,0 1-1 0 0,-1-1 1 0 0,1 1 0 0 0,0 0-1 0 0,0 0 1 0 0,0 0-1 0 0,0 0 1 0 0,0 0 0 0 0,3 1-1 0 0,-4-1-20 0 0,0 0-1 0 0,1 1 1 0 0,-1-1 0 0 0,0 1-1 0 0,0-1 1 0 0,0 1-1 0 0,0-1 1 0 0,1 1 0 0 0,-1 0-1 0 0,0-1 1 0 0,0 1-1 0 0,0 0 1 0 0,0 0 0 0 0,-1 0-1 0 0,1 0 1 0 0,0 0-1 0 0,0 0 1 0 0,0 0 0 0 0,0 2-1 0 0,1 0-4 0 0,-1 0 0 0 0,0 0 0 0 0,0 0 0 0 0,0 0-1 0 0,0 0 1 0 0,1 4 0 0 0,-2 1 3 0 0,1 0 0 0 0,-1-1 0 0 0,-1 1 0 0 0,0-1 0 0 0,0 1 0 0 0,0-1-1 0 0,-3 10 1 0 0,-22 53-71 0 0,12-34 59 0 0,11-29 32 0 0,-49 148 43 0 0,44-126-5 0 0,1 0 0 0 0,2 1 1 0 0,-3 41-1 0 0,8-61-46 0 0,0 0 0 0 0,1 0 0 0 0,0-1-1 0 0,1 1 1 0 0,0 0 0 0 0,1-1 0 0 0,0 0 0 0 0,0 0 0 0 0,1 0-1 0 0,7 13 1 0 0,-10-19-22 0 0,1 1-1 0 0,0-1 0 0 0,0 0 1 0 0,0 1-1 0 0,1-1 1 0 0,-1 0-1 0 0,5 4 1 0 0,3 3-101 0 0,-5-4 67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194 206 10135 0 0,'0'0'231'0'0,"0"0"29"0"0,0 0 19 0 0,0 0 37 0 0,0 0 125 0 0,0 0 58 0 0,-1 2 11 0 0,-7 15 10 0 0,-1 0 0 0 0,-1 0-1 0 0,0-2 1 0 0,-19 24 0 0 0,23-31-479 0 0,-12 15-30 0 0,-38 54-2 0 0,50-66-10 0 0,0 0 1 0 0,0 0-1 0 0,1 1 1 0 0,0-1-1 0 0,-4 20 0 0 0,7-22-3 0 0,0 0 29 0 0,0 0 1 0 0,-1 15-1 0 0,5-18 346 0 0,1-2-272 0 0,0 0 1 0 0,0 0-1 0 0,1 0 0 0 0,0 0 1 0 0,0 0-1 0 0,0-1 0 0 0,0 0 1 0 0,0 1-1 0 0,1-2 0 0 0,-1 1 1 0 0,1 0-1 0 0,0-1 0 0 0,0 0 1 0 0,0 0-1 0 0,7 2 0 0 0,6 0 23 0 0,-1-1 0 0 0,1-1-1 0 0,0 0 1 0 0,-1-1-1 0 0,1-1 1 0 0,0-1 0 0 0,0 0-1 0 0,17-4 1 0 0,-20 2-34 0 0,-1-1 0 0 0,-1 0 0 0 0,1-1 0 0 0,0 0 1 0 0,-1-1-1 0 0,0-1 0 0 0,-1 0 0 0 0,0 0 0 0 0,0-2 0 0 0,15-12 0 0 0,-17 12-88 0 0,-1 1 0 0 0,-1-1 0 0 0,15-19 0 0 0,-19 21 0 0 0,0 0 0 0 0,-1 1 0 0 0,0-1 0 0 0,0 0 0 0 0,0-1 0 0 0,-1 1 0 0 0,2-12 0 0 0,-2 7-39 0 0,0 1 0 0 0,-2-1 1 0 0,1 0-1 0 0,-1 1 0 0 0,-1-1 0 0 0,0 1 0 0 0,-1-1 0 0 0,0 1 0 0 0,-7-22 1 0 0,7 27-89 0 0,-1 0 0 0 0,1 0 1 0 0,-1 0-1 0 0,0 1 1 0 0,-1-1-1 0 0,1 1 1 0 0,-1 0-1 0 0,0 0 0 0 0,-1 0 1 0 0,1 1-1 0 0,-1 0 1 0 0,0-1-1 0 0,0 1 1 0 0,0 1-1 0 0,0-1 1 0 0,-1 1-1 0 0,1 0 0 0 0,-1 0 1 0 0,-9-2-1 0 0,5 2-220 0 0,-1 1 0 0 0,1 0 0 0 0,0 0 0 0 0,-1 1 0 0 0,1 1 0 0 0,-1 0 0 0 0,-19 2-1 0 0,0 3-979 0 0,-40 13 0 0 0,27-7 1566 0 0,43-11-234 0 0,0 0 0 0 0,-1 1 0 0 0,1-1 0 0 0,0 0 0 0 0,-1 0 0 0 0,1 0 0 0 0,0 0 0 0 0,-1 0 0 0 0,1 1 0 0 0,-1-1 0 0 0,1 0 0 0 0,0 0 0 0 0,-1 0 0 0 0,1 0 0 0 0,-1 0 0 0 0,1 0 0 0 0,0 0 0 0 0,-1 0 0 0 0,1-1 0 0 0,-1 1 0 0 0,1 0 0 0 0,0 0 0 0 0,-1 0 0 0 0,1 0 0 0 0,-1 0 0 0 0,1-1 0 0 0,0 1 0 0 0,-1 0 0 0 0,1 0 0 0 0,0-1 0 0 0,0 1 0 0 0,-1 0 0 0 0,1 0 0 0 0,0-1 0 0 0,-1 1 0 0 0,1-1 0 0 0,2-7 154 0 0,-2 7-116 0 0,2-6 101 0 0,1 1 0 0 0,-1-1 1 0 0,1 1-1 0 0,1 0 0 0 0,-1 0 0 0 0,1 0 0 0 0,8-10 1 0 0,40-38-190 0 0,-30 32-368 0 0,10-13-87 0 0,1 0-11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24 12031 0 0,'-12'-5'337'0'0,"9"3"-252"0"0,-1 1 0 0 0,0-1 0 0 0,0 1-1 0 0,0 0 1 0 0,1 0 0 0 0,-1 1 0 0 0,0-1 0 0 0,0 1 0 0 0,0 0 0 0 0,0 0 0 0 0,0 0-1 0 0,-9 1 2611 0 0,16 1-1754 0 0,4 3-664 0 0,1 0 0 0 0,0-1 0 0 0,-1 0 0 0 0,1-1 0 0 0,1 0 0 0 0,-1 0 0 0 0,0-1 0 0 0,16 3 0 0 0,75 5 1026 0 0,-91-10-1187 0 0,76 4 851 0 0,85-8 1 0 0,-115-1-1705 0 0,0-2-1 0 0,88-24 1 0 0,-98 18-513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9671 0 0,'0'0'748'0'0,"-2"0"-492"0"0,-9 0 5343 0 0,12 3-4831 0 0,2 2-586 0 0,-1 1 0 0 0,1-1-1 0 0,0 0 1 0 0,0 0 0 0 0,1 0 0 0 0,-1 0 0 0 0,8 7 0 0 0,37 32 618 0 0,-24-23-466 0 0,18 17-6 0 0,-2 2 0 0 0,-2 1-1 0 0,-2 2 1 0 0,36 57 0 0 0,-37-45-237 0 0,29 65 0 0 0,-54-97-91 0 0,0-1-1 0 0,-2 1 0 0 0,-1 1 0 0 0,0 0 1 0 0,-2-1-1 0 0,3 31 0 0 0,-8-42-14 0 0,0 0 1 0 0,-1 0-1 0 0,0 0 0 0 0,0 0 1 0 0,-2-1-1 0 0,1 1 0 0 0,-1-1 0 0 0,-1 1 1 0 0,0-1-1 0 0,-1 0 0 0 0,0 0 0 0 0,-1-1 1 0 0,-7 12-1 0 0,3-9-94 0 0,0 1 0 0 0,-1-2 1 0 0,0 1-1 0 0,-1-1 0 0 0,0-1 0 0 0,-1-1 0 0 0,0 1 1 0 0,-27 14-1 0 0,24-16-191 0 0,1 0 0 0 0,-1-2 0 0 0,-1 1 0 0 0,1-2 0 0 0,-1 0 0 0 0,-31 5 0 0 0,26-10-735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12407 0 0,'0'0'1126'0'0,"1"-2"-929"0"0,2-1 37 0 0,0-1 0 0 0,0 1 0 0 0,0 0 0 0 0,1 0 0 0 0,0 1 0 0 0,-1-1 0 0 0,1 1 0 0 0,0-1 0 0 0,0 1 0 0 0,0 0 1 0 0,0 1-1 0 0,7-3 0 0 0,10-2 882 0 0,27-4 1 0 0,-39 8-998 0 0,380-76 4059 0 0,-331 68-4128 0 0,0 1 1 0 0,89 0-1 0 0,-114 13-1140 0 0,-14 0-5192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13735 0 0,'0'0'1246'0'0,"1"3"-1028"0"0,5 24 172 0 0,-2 0 0 0 0,-1 1 0 0 0,0 37 0 0 0,-2-43-191 0 0,0 66 1196 0 0,-17 137 1 0 0,7-167-1051 0 0,-32 100 1 0 0,5-22-388 0 0,34-127-28 0 0,1-1 0 0 0,-1 16 0 0 0,1-21-59 0 0,1-1 1 0 0,1 1-1 0 0,-1-1 0 0 0,0 1 1 0 0,1-1-1 0 0,-1 1 0 0 0,1-1 1 0 0,0 1-1 0 0,-1-1 0 0 0,1 0 1 0 0,0 1-1 0 0,1-1 0 0 0,-1 0 1 0 0,2 3-1 0 0,9 4-970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13823 0 0,'0'0'1062'0'0,"0"3"-620"0"0,-6 23 327 0 0,0 0-1 0 0,-2-1 0 0 0,-16 39 1 0 0,-13 20-93 0 0,5 1 0 0 0,3 2 0 0 0,-24 121 0 0 0,47-164-2667 0 0,5-28 812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43 436 4143 0 0,'-9'-14'119'0'0,"2"1"0"0"0,-9-22 0 0 0,7 6 2910 0 0,9 27-2267 0 0,-1 0 0 0 0,1 0 0 0 0,0 0 0 0 0,0-1 0 0 0,0 1 0 0 0,0 0 0 0 0,0 0 0 0 0,1 0 0 0 0,-1 0 0 0 0,2-4 0 0 0,-1 2-143 0 0,1 1-1 0 0,-1-1 0 0 0,1 1 1 0 0,0 0-1 0 0,4-6 1 0 0,3 0-272 0 0,0 0 0 0 0,18-15 1 0 0,-11 11 273 0 0,19-14-393 0 0,2 0 1 0 0,1 3 0 0 0,63-31-1 0 0,-61 35-141 0 0,-12 6-58 0 0,0 1 0 0 0,1 1 0 0 0,0 2 0 0 0,1 1 1 0 0,0 1-1 0 0,0 2 0 0 0,55-5 0 0 0,-79 10-13 0 0,0 1-1 0 0,0 0 1 0 0,0 1-1 0 0,1-1 1 0 0,-1 1-1 0 0,0 0 1 0 0,0 1-1 0 0,0-1 1 0 0,-1 1-1 0 0,1 1 1 0 0,6 2-1 0 0,-9-3 0 0 0,0 0 1 0 0,-1 0-1 0 0,1 0 0 0 0,-1 0 0 0 0,0 0 0 0 0,0 1 0 0 0,1-1 0 0 0,-2 1 0 0 0,1 0 0 0 0,0-1 0 0 0,0 1 0 0 0,-1 0 1 0 0,0 0-1 0 0,1 0 0 0 0,-1 0 0 0 0,0 0 0 0 0,-1 0 0 0 0,1 0 0 0 0,0 0 0 0 0,-1 0 0 0 0,0 1 0 0 0,0 5 0 0 0,0 1 0 0 0,-1 0 0 0 0,-1 0 0 0 0,0-1 0 0 0,0 1-1 0 0,-1 0 1 0 0,0-1 0 0 0,-1 1 0 0 0,-8 14 0 0 0,-46 69 92 0 0,52-85-94 0 0,-13 18 21 0 0,-1-1 1 0 0,-2-1-1 0 0,0-1 1 0 0,-40 32-1 0 0,27-28 17 0 0,-1-2 0 0 0,-72 37 0 0 0,88-52-606 0 0,-2-1 1 0 0,1-2-1 0 0,-1 0 1 0 0,-45 8-1 0 0,65-15-1048 0 0</inkml:trace>
  <inkml:trace contextRef="#ctx0" brushRef="#br0" timeOffset="1">1180 181 13359 0 0,'0'0'1552'0'0,"-2"1"-868"0"0,-29 15 372 0 0,0 1 0 0 0,-51 40-1 0 0,82-57-1054 0 0,-34 26 96 0 0,2 2-1 0 0,-51 55 0 0 0,-43 78 155 0 0,118-150-250 0 0,1 0-1 0 0,1 0 0 0 0,0 1 1 0 0,0 0-1 0 0,1 0 0 0 0,1 0 1 0 0,0 1-1 0 0,-3 14 0 0 0,7-22 0 0 0,-1 0-1 0 0,1 0 0 0 0,-1 0 1 0 0,1 0-1 0 0,1 0 1 0 0,-1 0-1 0 0,1 0 0 0 0,0 0 1 0 0,0 0-1 0 0,0-1 1 0 0,1 1-1 0 0,-1 0 0 0 0,1-1 1 0 0,0 1-1 0 0,1-1 1 0 0,-1 1-1 0 0,1-1 0 0 0,0 0 1 0 0,0 0-1 0 0,0 0 1 0 0,0-1-1 0 0,1 1 0 0 0,0-1 1 0 0,4 4-1 0 0,27 14-620 0 0,-11-10-4148 0 0,-2-4-1213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17 13591 0 0,'4'-14'622'0'0,"-3"12"-13"0"0,1 2-439 0 0,0 1 0 0 0,0 0 0 0 0,0 0 1 0 0,1 0-1 0 0,-1 0 0 0 0,-1 0 0 0 0,1 0 0 0 0,0 1 1 0 0,0-1-1 0 0,0 1 0 0 0,-1-1 0 0 0,1 1 0 0 0,-1 0 0 0 0,1-1 1 0 0,-1 1-1 0 0,0 0 0 0 0,1 0 0 0 0,-1 0 0 0 0,0 0 1 0 0,0 0-1 0 0,0 3 0 0 0,1 3 0 0 0,-1 1 1 0 0,0-1-1 0 0,0 1 1 0 0,-1 0-1 0 0,0-1 0 0 0,0 1 1 0 0,-1-1-1 0 0,0 1 1 0 0,-1-1-1 0 0,0 1 1 0 0,-6 15-1 0 0,-5 7 277 0 0,-29 54 0 0 0,6-18-181 0 0,29-51-463 0 0,-51 114 788 0 0,23-44-4387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25 192 10943 0 0,'0'0'498'0'0,"-2"-1"-9"0"0,-1 1-400 0 0,-16-8 2005 0 0,19 5-1191 0 0,0 2-852 0 0,-1 1 0 0 0,1-1-1 0 0,0 0 1 0 0,0 0 0 0 0,0 0-1 0 0,0 1 1 0 0,0-1 0 0 0,1 0 0 0 0,-1 0-1 0 0,0 1 1 0 0,0-1 0 0 0,0 0-1 0 0,1-1 1 0 0,5-5 176 0 0,1 0 1 0 0,-1 0 0 0 0,1 1-1 0 0,1 0 1 0 0,-1 0-1 0 0,1 1 1 0 0,9-5-1 0 0,63-31 810 0 0,-41 25-799 0 0,0 2 0 0 0,1 2-1 0 0,77-15 1 0 0,-102 25-68 0 0,0 1 0 0 0,-1 0-1 0 0,1 1 1 0 0,0 1 0 0 0,15 2 0 0 0,-22-2-4 0 0,1 1 1 0 0,-1-1-1 0 0,0 2 0 0 0,0-1 1 0 0,0 1-1 0 0,-1 1 1 0 0,1-1-1 0 0,-1 1 0 0 0,0 0 1 0 0,8 6-1 0 0,-14-8-140 0 0,1 0-1 0 0,-1 0 1 0 0,0-1 0 0 0,0 1-1 0 0,1 0 1 0 0,-2 0 0 0 0,1 0-1 0 0,0 0 1 0 0,0 0 0 0 0,-1 0-1 0 0,1 0 1 0 0,-1 1 0 0 0,1-1-1 0 0,-1 0 1 0 0,0 0 0 0 0,0 0-1 0 0,0 1 1 0 0,0-1 0 0 0,0 0-1 0 0,-1 3 1 0 0,0-2-10 0 0,0 1 1 0 0,0-1 0 0 0,0 0 0 0 0,0 0-1 0 0,0 0 1 0 0,-1 0 0 0 0,1 0-1 0 0,-1 0 1 0 0,0-1 0 0 0,0 1-1 0 0,0 0 1 0 0,0-1 0 0 0,0 0-1 0 0,-1 1 1 0 0,1-1 0 0 0,-1 0-1 0 0,-4 3 1 0 0,-5 2-21 0 0,-1 0 0 0 0,-23 10 0 0 0,18-9-52 0 0,-349 149-6115 0 0,357-153 5690 0 0,0 1 0 0 0,0 0-1 0 0,-9 6 1 0 0,17-9-42 0 0,5-2-789 0 0,13 3 1262 0 0,1-1 0 0 0,0 0 0 0 0,0-1 0 0 0,28-3 0 0 0,71-14-152 0 0,-76 10 182 0 0,-16 2 92 0 0,1 0 324 0 0,1 0-1 0 0,39 1 1 0 0,-63 3-294 0 0,0 0 1 0 0,0 0-1 0 0,0 0 0 0 0,0 0 1 0 0,0 1-1 0 0,0-1 0 0 0,0 1 1 0 0,0 0-1 0 0,0 0 0 0 0,0-1 1 0 0,0 1-1 0 0,0 0 0 0 0,0 0 1 0 0,0 1-1 0 0,-1-1 0 0 0,1 0 1 0 0,0 1-1 0 0,-1-1 0 0 0,0 1 1 0 0,1-1-1 0 0,1 4 0 0 0,-1-2 4 0 0,-1 0 1 0 0,0-1-1 0 0,0 1 0 0 0,0 0 0 0 0,-1 0 0 0 0,1 0 0 0 0,-1 0 0 0 0,1 0 0 0 0,-1 0 1 0 0,0 0-1 0 0,0 0 0 0 0,-1-1 0 0 0,1 1 0 0 0,0 0 0 0 0,-2 4 0 0 0,0 0-28 0 0,-1 1 0 0 0,0-1 0 0 0,0 0 0 0 0,0 0 0 0 0,-1 0 0 0 0,0 0 0 0 0,-1 0 0 0 0,1-1 0 0 0,-11 10 1 0 0,-1 1-17 0 0,-1-2 1 0 0,-20 15-1 0 0,12-13-46 0 0,0-1 0 0 0,-2-1 0 0 0,1-2 0 0 0,-2-1 0 0 0,1 0 0 0 0,-2-3 0 0 0,1 0 0 0 0,-1-1 0 0 0,-35 3 0 0 0,57-10 6 0 0,-33 3 68 0 0,38-4-83 0 0,-1 0 1 0 0,0 0-1 0 0,1 0 1 0 0,-1-1-1 0 0,0 1 1 0 0,1-1-1 0 0,-1 1 1 0 0,1-1-1 0 0,-1 0 1 0 0,1 0 0 0 0,-1 0-1 0 0,-2-2 1 0 0,5 3-12 0 0,-1-1 1 0 0,0 1 0 0 0,1-1-1 0 0,-1 0 1 0 0,1 1-1 0 0,-1-1 1 0 0,1 0 0 0 0,-1 1-1 0 0,1-1 1 0 0,0 0 0 0 0,-1 0-1 0 0,1 1 1 0 0,0-1 0 0 0,-1 0-1 0 0,1 0 1 0 0,0 0 0 0 0,0 1-1 0 0,0-1 1 0 0,0 0 0 0 0,0 0-1 0 0,0 0 1 0 0,0-1 0 0 0,0 0-209 0 0,0-1 0 0 0,1 1-1 0 0,0 0 1 0 0,-1-1 0 0 0,1 1 0 0 0,2-4 0 0 0,8-12-6156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 12871 0 0,'-16'-7'1164'0'0,"14"8"-958"0"0,1-1-197 0 0,-1 1 0 0 0,1 0 0 0 0,0 0 0 0 0,0 0 0 0 0,0 0 0 0 0,0 0 1 0 0,0 0-1 0 0,0 0 0 0 0,0 0 0 0 0,0 0 0 0 0,0 1 0 0 0,0-1 0 0 0,1 0 1 0 0,-1 1-1 0 0,0-1 0 0 0,1 0 0 0 0,-1 1 0 0 0,1-1 0 0 0,0 1 0 0 0,-1-1 1 0 0,1 1-1 0 0,0-1 0 0 0,0 0 0 0 0,0 1 0 0 0,0-1 0 0 0,0 1 0 0 0,0-1 1 0 0,0 1-1 0 0,1-1 0 0 0,-1 1 0 0 0,1 2 0 0 0,0-1 11 0 0,-1-2-4 0 0,1 0 1 0 0,-1 0 0 0 0,0 0 0 0 0,1 0-1 0 0,-1-1 1 0 0,1 1 0 0 0,-1 0 0 0 0,1 0-1 0 0,0 0 1 0 0,-1 0 0 0 0,1 0 0 0 0,0-1-1 0 0,0 1 1 0 0,-1 0 0 0 0,1-1-1 0 0,1 2 1 0 0,2 1 41 0 0,123 111 1427 0 0,22 22 53 0 0,-136-121-1291 0 0,0 0 1 0 0,-1 1-1 0 0,-1 0 1 0 0,0 1-1 0 0,-2 0 0 0 0,1 1 1 0 0,7 23-1 0 0,-12-28-114 0 0,-1 0 1 0 0,-1 1-1 0 0,0-1 0 0 0,-1 1 0 0 0,0 0 0 0 0,-1 0 0 0 0,0-1 1 0 0,-1 1-1 0 0,-1 0 0 0 0,0 0 0 0 0,-5 16 0 0 0,2-11-48 0 0,-2-1-1 0 0,-1 0 1 0 0,0 0-1 0 0,-11 18 1 0 0,-45 64 12 0 0,60-96-200 0 0,-43 67 246 0 0,42-65-585 0 0,1 1 0 0 0,0 0-1 0 0,0-1 1 0 0,0 1-1 0 0,1 0 1 0 0,0 0 0 0 0,1 0-1 0 0,0 0 1 0 0,-1 9-1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86 9671 0 0,'0'0'440'0'0,"-2"-1"-5"0"0,-5-3 5077 0 0,10 4-4684 0 0,13 2-358 0 0,-1 0 0 0 0,0-2 0 0 0,0 1 1 0 0,19-4-1 0 0,65-11 886 0 0,-30 3-756 0 0,68-14-96 0 0,1-1 176 0 0,-111 23-594 0 0,-1 1-1 0 0,1 1 1 0 0,32 3-1 0 0,-52-1-269 0 0,0 0-1 0 0,0 0 1 0 0,0 1 0 0 0,0 0 0 0 0,-1 0-1 0 0,1 0 1 0 0,7 5 0 0 0,-12-6-1391 0 0,0 2-80 0 0,9 14-9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117 760 10135 0 0,'-1'3'464'0'0,"-2"10"-344"0"0,0-1-1 0 0,1 1 1 0 0,1-1-1 0 0,0 1 0 0 0,0 0 1 0 0,2-1-1 0 0,-1 1 1 0 0,4 18-1 0 0,-3-28 369 0 0,1-1 21 0 0,-2-1-580 0 0,1 0 127 0 0,-1-1-1 0 0,0 1 1 0 0,1-1 0 0 0,-1 1 0 0 0,1-1 0 0 0,-1 1-1 0 0,0-1 1 0 0,1 1 0 0 0,-1-1 0 0 0,1 0-1 0 0,-1 1 1 0 0,1-1 0 0 0,0 0 0 0 0,-1 1-1 0 0,1-1 1 0 0,-1 0 0 0 0,1 1 0 0 0,-1-1 0 0 0,1 0-1 0 0,0 0 1 0 0,-1 0 0 0 0,1 0 0 0 0,0 0-1 0 0,-1 0 1 0 0,1 0 0 0 0,0 0 0 0 0,-1 0 0 0 0,1 0-1 0 0,-1 0 1 0 0,1 0 0 0 0,0 0 0 0 0,-1 0-1 0 0,1-1 1 0 0,0 1 0 0 0,-1 0 0 0 0,1 0 0 0 0,0-1-1 0 0,5-2 91 0 0,-1-1-1 0 0,1 1 0 0 0,-1-1 1 0 0,0 0-1 0 0,0-1 1 0 0,-1 1-1 0 0,8-9 0 0 0,26-38 635 0 0,-34 45-675 0 0,23-35 725 0 0,-2-2 1 0 0,32-74-1 0 0,-46 90-794 0 0,-1-1 0 0 0,-2-1-1 0 0,-1 1 1 0 0,-1-1 0 0 0,3-47 0 0 0,-7 35-149 0 0,-1-1 0 0 0,-3 1 1 0 0,-9-58-1 0 0,8 83-113 0 0,0 0 0 0 0,-2 1 0 0 0,-7-20 0 0 0,9 28 149 0 0,0 0 1 0 0,-1-1 0 0 0,0 2 0 0 0,0-1-1 0 0,-1 0 1 0 0,0 1 0 0 0,0 0-1 0 0,-8-8 1 0 0,11 12 45 0 0,-1 0-1 0 0,1 0 1 0 0,0 1 0 0 0,-1-1-1 0 0,1 1 1 0 0,-1-1 0 0 0,1 1-1 0 0,-1 0 1 0 0,0 0-1 0 0,0 0 1 0 0,0 0 0 0 0,1 1-1 0 0,-1-1 1 0 0,0 1 0 0 0,0 0-1 0 0,0 0 1 0 0,0 0-1 0 0,0 0 1 0 0,0 0 0 0 0,0 1-1 0 0,1-1 1 0 0,-1 1 0 0 0,0 0-1 0 0,0-1 1 0 0,0 1 0 0 0,1 1-1 0 0,-1-1 1 0 0,1 0-1 0 0,-1 1 1 0 0,1-1 0 0 0,-4 3-1 0 0,-1 3-96 0 0,-1-1-1 0 0,1 1 1 0 0,0 0-1 0 0,0 1 1 0 0,1 0-1 0 0,0 0 1 0 0,-9 16-1 0 0,5-3 184 0 0,1 0 0 0 0,0 0-1 0 0,2 0 1 0 0,1 1 0 0 0,-8 42-1 0 0,8-14 688 0 0,0 80-1 0 0,8-75-679 0 0,9 62 1 0 0,18 54-23 0 0,8 58-40 0 0,-34-186 0 0 0,-2 0 0 0 0,-2-1 0 0 0,-2 1 0 0 0,-14 76 0 0 0,-4-30 0 0 0,-38 103 0 0 0,-8 19 0 0 0,66-201 0 0 0,3-10 0 0 0,6-9 0 0 0,-8 9 0 0 0,9-14-257 0 0,-1 0-1 0 0,-1 0 1 0 0,8-21-1 0 0,13-48-1365 0 0,-25 73 1483 0 0,15-50-883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26 15575 0 0,'2'-1'712'0'0,"3"-3"-308"0"0,-2 1-308 0 0,1 0-1 0 0,-1 0 0 0 0,1 1 1 0 0,0 0-1 0 0,5-3 0 0 0,-9 5 12 0 0,1 0-1 0 0,-1-1 1 0 0,1 1 0 0 0,-1 0-1 0 0,1 0 1 0 0,-1-1-1 0 0,1 1 1 0 0,-1 0-1 0 0,1 0 1 0 0,-1 0 0 0 0,1 0-1 0 0,-1 0 1 0 0,1 0-1 0 0,0 0 1 0 0,-1 0 0 0 0,1 0-1 0 0,-1 0 1 0 0,1 0-1 0 0,-1 0 1 0 0,1 0-1 0 0,-1 0 1 0 0,2 1 0 0 0,6 10 1008 0 0,-7-7-1055 0 0,1 0-1 0 0,-1 0 1 0 0,0 1 0 0 0,0-1-1 0 0,0 0 1 0 0,-1 1 0 0 0,0-1-1 0 0,1 1 1 0 0,-1-1 0 0 0,-1 1-1 0 0,1-1 1 0 0,-2 6 0 0 0,-2 8 168 0 0,-10 28 1 0 0,-61 158 494 0 0,-32 101-342 0 0,79-196-535 0 0,15-55-2329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3 418 10591 0 0,'0'0'964'0'0,"-1"-2"-794"0"0,1-1-81 0 0,-1 1 0 0 0,1-1 0 0 0,0 0 0 0 0,0 1 0 0 0,0-1 1 0 0,0 1-1 0 0,0-1 0 0 0,1 1 0 0 0,-1-1 0 0 0,1 1 0 0 0,0-1 0 0 0,0 1 1 0 0,0-1-1 0 0,0 1 0 0 0,0 0 0 0 0,0-1 0 0 0,1 1 0 0 0,1-2 0 0 0,5-7 798 0 0,0 1 1 0 0,15-14-1 0 0,-4 4-441 0 0,21-24 882 0 0,3 1 1 0 0,80-64-1 0 0,-107 96-1191 0 0,0 1-1 0 0,1 0 1 0 0,0 1 0 0 0,19-6-1 0 0,-3 3 73 0 0,46-11-1 0 0,-59 18-127 0 0,0 0 0 0 0,1 2-1 0 0,0 1 1 0 0,0 0 0 0 0,22 2-1 0 0,-37 0-40 0 0,0 0 0 0 0,1 1-1 0 0,-1 0 1 0 0,0 1 0 0 0,0 0-1 0 0,1 0 1 0 0,-2 0-1 0 0,1 0 1 0 0,0 1 0 0 0,0 0-1 0 0,-1 0 1 0 0,1 1-1 0 0,-1-1 1 0 0,0 1 0 0 0,0 0-1 0 0,-1 1 1 0 0,1-1-1 0 0,-1 1 1 0 0,0 0 0 0 0,7 10-1 0 0,-7-7-24 0 0,0 0 1 0 0,-1 0-1 0 0,0 0 0 0 0,0 0 0 0 0,-1 0 1 0 0,0 1-1 0 0,0-1 0 0 0,-1 1 0 0 0,0 0 1 0 0,0-1-1 0 0,-1 1 0 0 0,0 0 0 0 0,-1-1 0 0 0,0 1 1 0 0,-2 9-1 0 0,0-8 13 0 0,1 1 1 0 0,-2-1-1 0 0,0 0 0 0 0,0 0 1 0 0,0 0-1 0 0,-1 0 0 0 0,-1-1 1 0 0,0 0-1 0 0,0 0 0 0 0,-1-1 1 0 0,-12 14-1 0 0,3-9 42 0 0,1 0-1 0 0,-2-1 1 0 0,-23 14 0 0 0,-56 24 206 0 0,-14 8-1948 0 0,92-48-507 0 0,2 0-5221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35 10135 0 0,'7'-7'318'0'0,"-3"3"-134"0"0,0 0 1 0 0,0 1-1 0 0,1-1 1 0 0,9-5-1 0 0,-14 9-74 0 0,0 0 0 0 0,1-1-1 0 0,-1 1 1 0 0,0 0 0 0 0,1 0 0 0 0,-1-1-1 0 0,1 1 1 0 0,-1 0 0 0 0,1 0-1 0 0,-1-1 1 0 0,1 1 0 0 0,-1 0 0 0 0,1 0-1 0 0,-1 0 1 0 0,1 0 0 0 0,-1 0-1 0 0,1 0 1 0 0,-1 0 0 0 0,1 0 0 0 0,-1 0-1 0 0,1 0 1 0 0,-1 0 0 0 0,1 0-1 0 0,-1 1 53 0 0,1-1-1 0 0,-1 0 0 0 0,0 1 1 0 0,1-1-1 0 0,-1 0 0 0 0,0 1 1 0 0,0-1-1 0 0,0 1 0 0 0,1-1 0 0 0,-1 0 1 0 0,0 1-1 0 0,0-1 0 0 0,0 1 1 0 0,0-1-1 0 0,0 0 0 0 0,0 1 1 0 0,0-1-1 0 0,0 1 0 0 0,0-1 1 0 0,0 1-1 0 0,0 2 115 0 0,-1 1-1 0 0,0-1 1 0 0,1 0 0 0 0,-1 0-1 0 0,0 0 1 0 0,-2 3 0 0 0,-4 6-70 0 0,-1-2 0 0 0,-1 1 1 0 0,0-1-1 0 0,0-1 0 0 0,0 1 0 0 0,-19 12 1 0 0,-11 12 14 0 0,-89 83 132 0 0,34-33-330 0 0,75-66-14 0 0,0 0 0 0 0,2 2 0 0 0,0 0-1 0 0,-22 35 1 0 0,34-46 15 0 0,0-1 0 0 0,0 2-1 0 0,1-1 1 0 0,0 0 0 0 0,1 1 0 0 0,0 0-1 0 0,0 0 1 0 0,1 0 0 0 0,1 0-1 0 0,0 0 1 0 0,0 0 0 0 0,1 0 0 0 0,0 0-1 0 0,3 18 1 0 0,2-7-115 0 0,0-1-1 0 0,2 0 1 0 0,1 0 0 0 0,0-1-1 0 0,2 0 1 0 0,0 0-1 0 0,1-1 1 0 0,1 0 0 0 0,0-1-1 0 0,23 24 1 0 0,-30-36-1175 0 0,-1-1 1 0 0,1 1-1 0 0,1-1 1 0 0,10 7-1 0 0,3-1-4961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6447 0 0,'0'0'499'0'0,"3"1"-114"0"0,5 3 713 0 0,1 0 0 0 0,-1 0 0 0 0,0 1-1 0 0,10 7 1 0 0,-15-10-848 0 0,-1 0-1 0 0,1 1 0 0 0,-1-1 0 0 0,0 1 1 0 0,0-1-1 0 0,0 1 0 0 0,0 0 0 0 0,-1 0 1 0 0,1 0-1 0 0,-1 0 0 0 0,1 0 1 0 0,-1 0-1 0 0,0 0 0 0 0,0 0 0 0 0,-1 1 1 0 0,2 5-1 0 0,-2 6 79 0 0,0 1 0 0 0,-1-1 0 0 0,0 1 0 0 0,-1-1 0 0 0,-1 0 0 0 0,-6 22 0 0 0,-38 89 590 0 0,20-59-601 0 0,-6 6-248 0 0,18-46-2821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147 226 3223 0 0,'-8'-1'12516'0'0,"17"-9"-10128"0"0,19-13-2565 0 0,22-10 737 0 0,2 3 1 0 0,1 2-1 0 0,0 2 1 0 0,73-24 0 0 0,-106 44-395 0 0,-1 1 0 0 0,1 0 1 0 0,0 2-1 0 0,0 0 1 0 0,25 1-1 0 0,-31 3-12 0 0,-1 4-124 0 0,-12-4-30 0 0,0 0 0 0 0,-1-1 0 0 0,1 1 0 0 0,-1 0 0 0 0,1 0 0 0 0,0-1 0 0 0,-1 1 0 0 0,0 0 0 0 0,1 0 0 0 0,-1 0 0 0 0,1 0 0 0 0,-1 2 0 0 0,1 0 0 0 0,-1 0 0 0 0,1 0 0 0 0,-1 0 0 0 0,0 1 0 0 0,0-1 0 0 0,0 0 0 0 0,-1 0 0 0 0,1 0 0 0 0,-1 1 0 0 0,0-1 0 0 0,0 0 0 0 0,0 0 0 0 0,0 0 0 0 0,0 0 0 0 0,-1 0 0 0 0,1 0 0 0 0,-3 2 0 0 0,0 1 0 0 0,-1 0 0 0 0,1-1 0 0 0,-1 0 0 0 0,0 0 0 0 0,-1-1 0 0 0,-10 8 0 0 0,-52 40 26 0 0,44-32-7 0 0,-42 25 0 0 0,-12 0-299 0 0,-164 68 0 0 0,238-111 229 0 0,3-1 47 0 0,0-1 1 0 0,0 1-1 0 0,0-1 1 0 0,0 1-1 0 0,-1-1 1 0 0,1 1-1 0 0,0-1 1 0 0,0 0-1 0 0,0 0 1 0 0,0 1-1 0 0,0-1 1 0 0,-1 0-1 0 0,1 0 1 0 0,-2-1-1 0 0,73-5-196 0 0,-4-1-17 0 0,115-7-638 0 0,-173 14 807 0 0,1 0 0 0 0,0 1 0 0 0,-1 0 0 0 0,12 4 0 0 0,6 3-38 0 0,-18-2 100 0 0,-4-2-8 0 0,-3-3 21 0 0,0 0 0 0 0,0 0 0 0 0,-1 0 0 0 0,1 0 0 0 0,0 1 0 0 0,-1-1 0 0 0,1 0 0 0 0,0 1 0 0 0,-1-1 0 0 0,0 0 1 0 0,1 1-1 0 0,-1-1 0 0 0,0 0 0 0 0,1 3 0 0 0,-1 18 369 0 0,-1-18-291 0 0,1 0-1 0 0,-1 0 0 0 0,0 0 1 0 0,0 0-1 0 0,0 0 0 0 0,0 0 0 0 0,-1 0 1 0 0,-1 3-1 0 0,-4 4 31 0 0,0 0 0 0 0,-11 12 0 0 0,12-16-129 0 0,0 0 0 0 0,-1 0 0 0 0,0-1 0 0 0,-1 0-1 0 0,1 0 1 0 0,-1-1 0 0 0,0 0 0 0 0,0 0 0 0 0,-1-1 0 0 0,1 0-1 0 0,-13 4 1 0 0,-8 0 17 0 0,1-2-1 0 0,-39 5 1 0 0,25-5-17 0 0,-22 3 10 0 0,17-2-1 0 0,-76 19 1 0 0,121-25-98 0 0,5-1-2041 0 0,12 1-2779 0 0,5-1-1550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62 12095 0 0,'133'-62'6410'0'0,"-133"65"-5960"0"0,-1 4-270 0 0,1 0 0 0 0,-2 0 0 0 0,1 0 0 0 0,-1 0 0 0 0,0 0 0 0 0,-4 9-1 0 0,-22 45 451 0 0,8-19-283 0 0,-2 6-36 0 0,-64 169 621 0 0,78-191-901 0 0,-3 8 46 0 0,2 1 1 0 0,-5 37-1 0 0,12-63-86 0 0,1 1 0 0 0,1 0 0 0 0,0-1 1 0 0,0 1-1 0 0,1-1 0 0 0,0 1 0 0 0,0-1 0 0 0,1 1 0 0 0,1-1 0 0 0,-1 0 1 0 0,2 0-1 0 0,6 15 0 0 0,6-2-2182 0 0,-15-21 855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0 777 14999 0 0,'0'0'2115'0'0,"3"-2"-1579"0"0,16-14 231 0 0,-3 3-120 0 0,-1 0-1 0 0,-1-2 1 0 0,21-24-1 0 0,123-208 1086 0 0,-54 80-1465 0 0,-71 113-229 0 0,-11 18-18 0 0,40-52 1 0 0,-55 80-23 0 0,1-1 1 0 0,0 1-1 0 0,0 0 1 0 0,0 1-1 0 0,1 0 1 0 0,1 0-1 0 0,-1 1 1 0 0,1 0-1 0 0,0 1 1 0 0,17-7-1 0 0,-24 11-52 0 0,-2 1 49 0 0,-1-1 1 0 0,1 1-1 0 0,0 0 0 0 0,-1 0 0 0 0,1-1 0 0 0,-1 1 1 0 0,1 0-1 0 0,0 0 0 0 0,-1 0 0 0 0,1 0 0 0 0,-1 0 1 0 0,1 0-1 0 0,0 0 0 0 0,-1 0 0 0 0,1 0 0 0 0,0 0 1 0 0,-1 0-1 0 0,1 0 0 0 0,-1 1 0 0 0,1-1 1 0 0,0 0-1 0 0,-1 0 0 0 0,2 1 0 0 0,0 0-9 0 0,0 1 0 0 0,1-1-1 0 0,-1 1 1 0 0,0 0 0 0 0,0-1 0 0 0,0 1-1 0 0,0 0 1 0 0,-1 0 0 0 0,1 0 0 0 0,0 0-1 0 0,1 4 1 0 0,0-1-4 0 0,14 25-23 0 0,-15-25 35 0 0,1 1-1 0 0,0-1 1 0 0,7 10-1 0 0,-7-12 59 0 0,0-1 0 0 0,0 1 0 0 0,0 0 0 0 0,0-1 0 0 0,0 0 0 0 0,0 1 0 0 0,1-1 0 0 0,4 2 0 0 0,-5-4 185 0 0,-1 2 10 0 0,1 0-189 0 0,-1 1-1 0 0,1-1 0 0 0,0 1 1 0 0,-1 0-1 0 0,0-1 1 0 0,0 1-1 0 0,0 0 0 0 0,0 0 1 0 0,0 0-1 0 0,-1 1 1 0 0,3 4-1 0 0,-2-2 18 0 0,0 1 0 0 0,-1 0 0 0 0,0-1 0 0 0,0 1 0 0 0,0 11 0 0 0,-2 5 63 0 0,-1 0 0 0 0,-8 38 0 0 0,9-55-124 0 0,-25 118 132 0 0,-9 53-30 0 0,27-128-290 0 0,-1 83 0 0 0,10-123 52 0 0,-1 0-1 0 0,1-1 0 0 0,4 16 1 0 0,-5-24 106 0 0,0 1 1 0 0,1 0-1 0 0,-1-1 0 0 0,0 1 1 0 0,1-1-1 0 0,-1 1 1 0 0,0-1-1 0 0,1 1 1 0 0,-1-1-1 0 0,1 1 0 0 0,-1-1 1 0 0,1 1-1 0 0,-1-1 1 0 0,1 0-1 0 0,-1 1 0 0 0,1-1 1 0 0,-1 0-1 0 0,1 1 1 0 0,-1-1-1 0 0,1 0 1 0 0,0 0-1 0 0,0 1-24 0 0,0-1 23 0 0,-1 0 0 0 0,1 1 1 0 0,0-1-1 0 0,0 0 0 0 0,-1 1 0 0 0,1-1 0 0 0,0 0 0 0 0,0 0 0 0 0,0 0 0 0 0,0 0 1 0 0,-1 0-1 0 0,1 0 0 0 0,0 0 0 0 0,0 0 0 0 0,0 0 0 0 0,0 0 0 0 0,-1 0 0 0 0,3-1 1 0 0,0 0-40 0 0,2 1-113 0 0,0-1 0 0 0,0 0 0 0 0,-1 0 0 0 0,1-1 0 0 0,0 1 0 0 0,-1-1 0 0 0,6-3 0 0 0,15-12-5331 0 0,-1-5-1800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100 133 9671 0 0,'-9'0'129'0'0,"0"0"0"0"0,0 1 0 0 0,0 0 0 0 0,0 1-1 0 0,0 0 1 0 0,0 0 0 0 0,1 1 0 0 0,-1 0 0 0 0,-11 6 4655 0 0,26-8-4390 0 0,0-1 0 0 0,0 0 0 0 0,0 0 0 0 0,0-1 0 0 0,-1 1 0 0 0,1-1 0 0 0,0-1 0 0 0,-1 1 0 0 0,10-4 0 0 0,9-2 197 0 0,300-46 2320 0 0,-232 40-2708 0 0,-2-2-1135 0 0,106-33 1 0 0,-178 42-520 0 0,-3 1-336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85 14279 0 0,'-9'-20'404'0'0,"4"10"-152"0"0,1 0 0 0 0,-1 1 0 0 0,-1 0 0 0 0,-13-18 2128 0 0,23 27-2324 0 0,0 0 0 0 0,0 0 0 0 0,0 1 0 0 0,0-1 1 0 0,0 1-1 0 0,-1 0 0 0 0,1 0 0 0 0,0 0 0 0 0,0 0 0 0 0,-1 1 0 0 0,1 0 0 0 0,-1 0 0 0 0,1 0 0 0 0,-1 0 0 0 0,0 0 0 0 0,0 0 0 0 0,0 1 0 0 0,0 0 0 0 0,0 0 0 0 0,2 3 1 0 0,29 35 251 0 0,-2 1 1 0 0,41 71 0 0 0,34 102 675 0 0,-86-169-772 0 0,-3 1 0 0 0,-2 1 0 0 0,-1 1 0 0 0,-3 0 0 0 0,7 62 0 0 0,-18-100-146 0 0,-1-1 0 0 0,0 1 0 0 0,-1-1 0 0 0,0 1 0 0 0,0-1 0 0 0,-6 20-1 0 0,6-28-81 0 0,-1 0-1 0 0,1 1 0 0 0,-1-1 0 0 0,1 0 0 0 0,-1 0 0 0 0,0 0 1 0 0,0 0-1 0 0,0 0 0 0 0,0 0 0 0 0,0 0 0 0 0,0-1 0 0 0,-5 3 0 0 0,1 0-25 0 0,-6 5-293 0 0,-1-1-1 0 0,-1-1 0 0 0,1 0 1 0 0,-18 6-1 0 0,-60 15-2073 0 0,75-24 1900 0 0,12-3 345 0 0,-208 50-7000 0 0,183-48 3208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1:5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6911 0 0,'0'0'528'0'0,"-2"0"-88"0"0,-1 2 26 0 0,0 0 0 0 0,1 0 1 0 0,-1 0-1 0 0,0 0 0 0 0,1 1 0 0 0,-1-1 0 0 0,1 1 0 0 0,-1-1 0 0 0,1 1 0 0 0,0 0 0 0 0,0 0 0 0 0,-2 5 0 0 0,-4 8 948 0 0,-7 20 1 0 0,9-19-976 0 0,-4 5 267 0 0,1 1 1 0 0,1 0-1 0 0,1 0 0 0 0,-7 47 1 0 0,9 24 214 0 0,-3 24-80 0 0,6-100-1568 0 0,-1 0 0 0 0,-1-1 0 0 0,-1 1 0 0 0,-10 23 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15663 0 0,'0'0'356'0'0,"0"0"50"0"0,0 0 20 0 0,0 0-42 0 0,-1 3-180 0 0,-1 9 176 0 0,2-12-344 0 0,0 1 1 0 0,0-1-1 0 0,0 1 0 0 0,0 0 0 0 0,0-1 0 0 0,0 1 0 0 0,0 0 0 0 0,1-1 1 0 0,-1 1-1 0 0,0-1 0 0 0,0 1 0 0 0,1 0 0 0 0,-1-1 0 0 0,0 1 1 0 0,1-1-1 0 0,-1 1 0 0 0,1-1 0 0 0,-1 1 0 0 0,0-1 0 0 0,1 1 0 0 0,-1-1 1 0 0,1 0-1 0 0,0 1 0 0 0,0 0 92 0 0,3 3 35 0 0,0-1 0 0 0,0 0 0 0 0,0 0 0 0 0,0 0 0 0 0,0-1 0 0 0,1 0 0 0 0,-1 1 0 0 0,1-2-1 0 0,0 1 1 0 0,-1 0 0 0 0,1-1 0 0 0,6 1 0 0 0,8 1 570 0 0,34 1 0 0 0,-17-3-353 0 0,83 3 430 0 0,-39-4-4901 0 0,-58 0-3072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2:0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101 322 6911 0 0,'-2'2'315'0'0,"-64"44"245"0"0,33-19 6016 0 0,34-28-6473 0 0,-1 0 1 0 0,1 0-1 0 0,-1 0 0 0 0,1 0 1 0 0,0 0-1 0 0,-1 0 0 0 0,1 0 1 0 0,0 0-1 0 0,0 1 0 0 0,0-1 1 0 0,1-1-1 0 0,1 0 110 0 0,17-16 534 0 0,2 0 0 0 0,39-24 0 0 0,-20 15-430 0 0,22-15-24 0 0,114-56 1 0 0,79-11 49 0 0,-243 103-216 0 0,1 1 0 0 0,1 0 0 0 0,-1 2 0 0 0,0-1 0 0 0,26-1-1 0 0,-36 5-60 0 0,-1-1-1 0 0,1 1 1 0 0,-1 0-1 0 0,1 1 1 0 0,-1-1 0 0 0,1 1-1 0 0,-1-1 1 0 0,1 1-1 0 0,-1 0 1 0 0,1 1-1 0 0,-1-1 1 0 0,0 0-1 0 0,0 1 1 0 0,0 0-1 0 0,0 0 1 0 0,0 0-1 0 0,0 0 1 0 0,0 0-1 0 0,0 0 1 0 0,-1 1-1 0 0,1-1 1 0 0,-1 1-1 0 0,0 0 1 0 0,0 0-1 0 0,0 0 1 0 0,0 0-1 0 0,0 0 1 0 0,-1 0-1 0 0,2 5 1 0 0,0 2-13 0 0,0-1 0 0 0,-1 1 0 0 0,-1 1 0 0 0,1-1-1 0 0,-1 0 1 0 0,-1 0 0 0 0,0 0 0 0 0,-1 1 0 0 0,0-1 0 0 0,0 0 0 0 0,-1 0 0 0 0,0 0 0 0 0,-1 0 0 0 0,0 0 0 0 0,-1-1 0 0 0,-8 17 0 0 0,5-13-33 0 0,-1 0 1 0 0,0-1-1 0 0,0 0 0 0 0,-2 0 1 0 0,1-1-1 0 0,-1 0 1 0 0,-1-1-1 0 0,0 0 1 0 0,0-1-1 0 0,-1 0 1 0 0,-14 8-1 0 0,-5-1-61 0 0,0-2 0 0 0,0 0 0 0 0,-1-2 0 0 0,-1-2 0 0 0,-44 9 0 0 0,45-13-1370 0 0,1-2 0 0 0,-1-1 0 0 0,-38-2 0 0 0,25-7-4519 0 0,25 1 1006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2:0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32 9935 0 0,'0'0'898'0'0,"2"0"-741"0"0,2 0-124 0 0,21-8 849 0 0,25-16 8891 0 0,-53 27-9432 0 0,-133 104 30 0 0,-3 0-130 0 0,112-82-233 0 0,1 2 0 0 0,1 0 0 0 0,-37 53 0 0 0,48-59-3 0 0,2-1-1 0 0,0 1 1 0 0,2 1-1 0 0,0 0 1 0 0,2 1 0 0 0,-12 43-1 0 0,19-55-91 0 0,-1 1-1 0 0,2-1 1 0 0,-1 1-1 0 0,1-1 1 0 0,1 1-1 0 0,0-1 1 0 0,1 0 0 0 0,0 1-1 0 0,1-1 1 0 0,0 0-1 0 0,7 14 1 0 0,-9-21-187 0 0,1-1-1 0 0,0 1 1 0 0,0-1 0 0 0,0 0-1 0 0,1 0 1 0 0,4 5 0 0 0,3 2-717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2:0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0 891 13823 0 0,'0'0'4175'0'0,"2"-2"-3754"0"0,2 0-269 0 0,-1-1 0 0 0,1 0 0 0 0,-1 0 0 0 0,0-1 0 0 0,0 1-1 0 0,-1-1 1 0 0,1 1 0 0 0,-1-1 0 0 0,1 0 0 0 0,-1 0 0 0 0,2-6 0 0 0,3-8 522 0 0,5-28 0 0 0,-1 6-273 0 0,6-14-230 0 0,2-8-64 0 0,2 1 1 0 0,32-62-1 0 0,-32 84 61 0 0,2 0 0 0 0,2 2 0 0 0,38-46 0 0 0,-42 60-66 0 0,1 0 0 0 0,1 1-1 0 0,1 1 1 0 0,0 2 0 0 0,43-26 0 0 0,-37 27-119 0 0,59-24 1 0 0,-75 36 9 0 0,1 1 0 0 0,0 1 0 0 0,0 1 0 0 0,1 0 0 0 0,-1 1 0 0 0,24-1-1 0 0,-34 3-5 0 0,17 1-16 0 0,-10 1 87 0 0,-10-1 28 0 0,-1 3-17 0 0,-1 3-66 0 0,1-1 0 0 0,-1 1 0 0 0,-1 0 0 0 0,1 0 0 0 0,-1 0 0 0 0,0 0 0 0 0,-1 0 0 0 0,1-1 0 0 0,-1 1 0 0 0,-1-1 0 0 0,-3 8 1 0 0,-6 11 6 0 0,-25 35 1 0 0,22-36-8 0 0,-14 28 0 0 0,17-24 13 0 0,0 0-1 0 0,2 0 0 0 0,2 1 1 0 0,0 0-1 0 0,2 1 1 0 0,1-1-1 0 0,2 1 0 0 0,0 44 1 0 0,3-68-7 0 0,1 0 1 0 0,-1-1-1 0 0,2 1 1 0 0,-1 0-1 0 0,0 0 0 0 0,1 0 1 0 0,0-1-1 0 0,1 1 1 0 0,-1-1-1 0 0,1 0 1 0 0,0 0-1 0 0,0 0 1 0 0,1 0-1 0 0,-1 0 0 0 0,1 0 1 0 0,0-1-1 0 0,0 0 1 0 0,6 4-1 0 0,-4-3-70 0 0,0-1 0 0 0,1 0 0 0 0,-1 0 1 0 0,1-1-1 0 0,0 0 0 0 0,0 0 0 0 0,0 0 0 0 0,1-1 0 0 0,-1 0 0 0 0,1-1 0 0 0,-1 0 0 0 0,1 0 0 0 0,9 0 0 0 0,-14-1-269 0 0,0-1-1 0 0,-1 1 0 0 0,1-1 0 0 0,0 0 0 0 0,-1 1 0 0 0,1-1 0 0 0,0 0 0 0 0,-1-1 0 0 0,4-1 1 0 0,3-4-4575 0 0,-1-3-1643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2:0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4 229 6447 0 0,'0'-2'499'0'0,"-3"-22"112"0"0,3 22-25 0 0,0 1 0 0 0,0-1 1 0 0,0 0-1 0 0,0 1 0 0 0,0-1 1 0 0,1 0-1 0 0,-1 1 0 0 0,1-1 1 0 0,-1 1-1 0 0,1-1 0 0 0,0 1 1 0 0,-1-1-1 0 0,1 1 0 0 0,2-3 1 0 0,-1 1-53 0 0,0 1-1 0 0,1-1 1 0 0,0 1 0 0 0,0-1 0 0 0,-1 1 0 0 0,5-3 0 0 0,5-1 109 0 0,0 0-1 0 0,21-8 1 0 0,-29 13-400 0 0,38-13 99 0 0,1 1 0 0 0,0 2 0 0 0,1 2 0 0 0,0 2-1 0 0,72-2 1 0 0,-63 8-418 0 0,118-7-212 0 0,-142 5-894 0 0,0-1-1 0 0,0-2 0 0 0,50-17 1 0 0,-57 14-485 0 0,-4-3-12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2:0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 5527 0 0,'-2'0'250'0'0,"0"-1"-175"0"0,-2 1 10 0 0,-13 5 95 0 0,5 3 120 0 0,11-7 27 0 0,0 0 1 0 0,0 0-1 0 0,0 0 1 0 0,0 1-1 0 0,0-1 1 0 0,0 0 0 0 0,0 0-1 0 0,0 1 1 0 0,1-1-1 0 0,-1 1 1 0 0,0-1-1 0 0,1 1 1 0 0,-1-1-1 0 0,1 1 1 0 0,0-1 0 0 0,-1 1-1 0 0,1 2 1 0 0,0-2-111 0 0,0 0 1 0 0,1 0 0 0 0,-1 1 0 0 0,1-1 0 0 0,-1 0 0 0 0,1 0-1 0 0,0 0 1 0 0,-1 0 0 0 0,1 0 0 0 0,0 0 0 0 0,2 2 0 0 0,3 5 11 0 0,1-1 1 0 0,0-1 0 0 0,0 1 0 0 0,12 8-1 0 0,-11-9 122 0 0,11 10 106 0 0,-1 1-1 0 0,-1 0 1 0 0,-1 1 0 0 0,0 1 0 0 0,-2 0-1 0 0,0 1 1 0 0,-2 0 0 0 0,19 42 0 0 0,-15-19 296 0 0,-2 1 1 0 0,-2 0 0 0 0,12 84 0 0 0,-3 143 404 0 0,-20-223-1096 0 0,-1-1 0 0 0,-2 0 0 0 0,-2 0-1 0 0,-12 50 1 0 0,11-77-85 0 0,-1 0 0 0 0,-1-1 0 0 0,-1 0 0 0 0,-17 32-1 0 0,17-38-31 0 0,-1-1-1 0 0,-1 0 1 0 0,0 0-1 0 0,0-1 1 0 0,-1 0-1 0 0,-1-1 1 0 0,-13 11-1 0 0,0-5-905 0 0,-49 28-1 0 0,5-11-5781 0 0,25-18-75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7:4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2303 0 0,'0'0'6779'0'0,"1"-2"-6672"0"0,1 0-164 0 0,-1 0-1 0 0,1 0 1 0 0,-1-1 0 0 0,1 1 0 0 0,-1 0 0 0 0,0-1 0 0 0,0 1 0 0 0,0-1 0 0 0,1-3 0 0 0,-1 1 3804 0 0,0 3-3594 0 0,0 0 143 0 0,0 0-1 0 0,0 0 1 0 0,0 0-1 0 0,0 1 1 0 0,0-1-1 0 0,1 0 1 0 0,-1 1 0 0 0,1-1-1 0 0,-1 0 1 0 0,1 1-1 0 0,0 0 1 0 0,3-3 0 0 0,-2 3 20 0 0,11 0 406 0 0,-11 0-562 0 0,42-1 752 0 0,-42 3-598 0 0,26 7 782 0 0,-25-7-1060 0 0,-1-1 0 0 0,1 1 1 0 0,-1-1-1 0 0,1 1 0 0 0,-1-1 1 0 0,1 0-1 0 0,-1 0 1 0 0,1-1-1 0 0,-1 1 0 0 0,1-1 1 0 0,-1 1-1 0 0,0-1 0 0 0,1 0 1 0 0,5-3-1 0 0,10-2 233 0 0,-5 1-112 0 0,-10 3-141 0 0,0 0 0 0 0,0 1 0 0 0,0-1-1 0 0,0 1 1 0 0,7-1 0 0 0,21-3 52 0 0,-27 3-68 0 0,0 1 0 0 0,15 1 0 0 0,-17 0 11 0 0,1 0 0 0 0,-1 0 0 0 0,1 1 0 0 0,-1-1-1 0 0,1 1 1 0 0,6 2 0 0 0,4 0 292 0 0,11 0-42 0 0,-23-2-137 0 0,1-1-17 0 0,5-1-39 0 0,-1 0 1 0 0,1-1-1 0 0,0 0 0 0 0,-1 0 1 0 0,0-1-1 0 0,1 1 0 0 0,-1-2 1 0 0,0 1-1 0 0,0-1 0 0 0,7-5 1 0 0,25-15 88 0 0,-27 17-109 0 0,1 3-36 0 0,1 1-12 0 0,0 1 0 0 0,-11 2 15 0 0,0 0-1 0 0,0-1 1 0 0,0 1-1 0 0,0 1 1 0 0,0-1-1 0 0,0 0 1 0 0,0 1-1 0 0,0-1 1 0 0,0 1-1 0 0,0 0 1 0 0,0 0-1 0 0,4 2 1 0 0,-1 0 44 0 0,-4-2 37 0 0,0-1 0 0 0,4 3-27 0 0,-2-1-33 0 0,0 0 0 0 0,1 0 0 0 0,-1-1-1 0 0,1 1 1 0 0,-1-1 0 0 0,1 0 0 0 0,-1-1-1 0 0,1 1 1 0 0,6-1 0 0 0,-6 1-14 0 0,20-3 9 0 0,-23 2-31 0 0,19-3 0 0 0,-18 1 0 0 0,2 1 0 0 0,33-2 0 0 0,-22 3 12 0 0,-1 1 47 0 0,59 12 358 0 0,-67-12-411 0 0,0 1-1 0 0,0-1 1 0 0,0-1-1 0 0,1 1 1 0 0,-1-1-1 0 0,10-2 1 0 0,-2 1 19 0 0,35-5 167 0 0,84-17 309 0 0,-45 13-247 0 0,-67 7-280 0 0,183-12 12 0 0,-186 15 72 0 0,0-2 0 0 0,0 0 0 0 0,26-7 0 0 0,52-19 68 0 0,11-3 93 0 0,-92 27-168 0 0,32-1 0 0 0,12-1 31 0 0,-52 5-75 0 0,-2 1 5 0 0,1-1-1 0 0,-1 1 1 0 0,1 0-1 0 0,-1 0 1 0 0,11 3-1 0 0,14 2-11 0 0,15 0 133 0 0,-16-1-90 0 0,-26-3-38 0 0,0 0-1 0 0,0 0 1 0 0,0-1-1 0 0,-1 0 1 0 0,1 1 0 0 0,6-2-1 0 0,26 0-4 0 0,72-12 0 0 0,-74 8 0 0 0,-27 3 0 0 0,0 1 0 0 0,1 0 0 0 0,-1 1 0 0 0,1 0 0 0 0,-1 0 0 0 0,12 2 0 0 0,-4 0 0 0 0,20 3 0 0 0,-1 3 0 0 0,1 0 0 0 0,34 15 0 0 0,-49-16 0 0 0,20 7 43 0 0,15 1 125 0 0,-47-13-89 0 0,0-2-1 0 0,0 1 1 0 0,-1-1 0 0 0,1 0 0 0 0,0-1 0 0 0,13-2 0 0 0,-12 2-2 0 0,19-4 32 0 0,65-6 342 0 0,-72 9-451 0 0,-19 1 0 0 0,0 1 0 0 0,0 0 0 0 0,0 0 0 0 0,-1 0 0 0 0,1 0 0 0 0,0 1 0 0 0,0-1 0 0 0,3 1 0 0 0,7 2 0 0 0,33 9 0 0 0,15 2 0 0 0,-30-3 0 0 0,-22-9 4 0 0,0 0 0 0 0,0-1 0 0 0,0 0 0 0 0,0 0 0 0 0,0 0 0 0 0,1-1 0 0 0,-1 0 0 0 0,0-1 0 0 0,0 0 0 0 0,1 0 0 0 0,-1-1 0 0 0,9-3 0 0 0,12-4 32 0 0,53-27-1 0 0,-53 23-30 0 0,80-33-5 0 0,-101 42 0 0 0,-4 2 0 0 0,0 1 0 0 0,0-1 0 0 0,0 1 0 0 0,0 0 0 0 0,1 0 0 0 0,5 0 0 0 0,-2-1 0 0 0,-5 1 0 0 0,0 1 0 0 0,0-1 0 0 0,0 1 0 0 0,1-1 0 0 0,-1 1 0 0 0,0 0 0 0 0,0 1 0 0 0,5 0 0 0 0,12 0 0 0 0,21 6 0 0 0,11 2 0 0 0,-30-6 7 0 0,-1-1 0 0 0,1 0 0 0 0,1-2 1 0 0,-1 0-1 0 0,0-2 0 0 0,0 0 0 0 0,-1-1 0 0 0,38-11 0 0 0,-25 3-7 0 0,13-4 0 0 0,1 2 0 0 0,50-7 0 0 0,-84 19 0 0 0,6-2 0 0 0,-14 3 0 0 0,16 1 0 0 0,-14-1 8 0 0,0 0-1 0 0,0 1 0 0 0,0-1 1 0 0,0 2-1 0 0,8 1 1 0 0,-15-2 0 0 0,18 4 5 0 0,-17-5-12 0 0,19 2-4 0 0,-5-1 3 0 0,1 0 0 0 0,-1-1 0 0 0,29-4 0 0 0,46-13 0 0 0,-43 6 0 0 0,-34 9 0 0 0,11-1 8 0 0,9 1 49 0 0,-20 2-47 0 0,-7 0 32 0 0,-3 0-30 0 0,21 7-2 0 0,-11-3 32 0 0,2 1-31 0 0,30 14-11 0 0,-14-9 40 0 0,-2-4-16 0 0,-16-3-13 0 0,1 0 31 0 0,0 0-31 0 0,-4-1-11 0 0,-1 1 0 0 0,16 5 0 0 0,-13-3 0 0 0,0 0 0 0 0,28 14 0 0 0,-14-8 0 0 0,-13-7 0 0 0,0 1 0 0 0,0 0 0 0 0,0-1 0 0 0,0 1 0 0 0,0 1 0 0 0,-1-1 0 0 0,1 0 0 0 0,0-1 0 0 0,10 2 33 0 0,-14-4 48 0 0,11 0-36 0 0,52 9 92 0 0,-51-9-137 0 0,-17-1 0 0 0,11 4 0 0 0,-3-1 0 0 0,7 3-2 0 0,-19-7 1 0 0,21 4 68 0 0,-7-1-62 0 0,-10-3-13 0 0,19 0 75 0 0,-8 1-67 0 0,5-2 8 0 0,-6 1-100 0 0,-8 1 51 0 0,-3-2 32 0 0,20 7-125 0 0,-12-2 111 0 0,-7-1-33 0 0,4 3-21 0 0,7 1-83 0 0,-14-6 80 0 0,1 0-85 0 0,20 3-1151 0 0,-20-4 1092 0 0,9-7-8967 0 0,-1 0 1831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8:0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0 413 919 0 0,'0'0'10498'0'0,"9"-3"-8812"0"0,3-2-1353 0 0,-1 1 76 0 0,17 2-207 0 0,-16 1-187 0 0,0 1 61 0 0,-10 1-65 0 0,1-1 86 0 0,0 0 143 0 0,103-16 3087 0 0,47-12-2431 0 0,-111 19-813 0 0,-30 5-58 0 0,-1 2 1 0 0,23-3 0 0 0,37-4-16 0 0,-29 5-10 0 0,-40 3 1 0 0,1 1 0 0 0,-1 0-1 0 0,1-1 1 0 0,0 1 0 0 0,-1 0 0 0 0,1 0 0 0 0,-1 0 0 0 0,1 1 0 0 0,-1-1-1 0 0,1 1 1 0 0,-1-1 0 0 0,4 3 0 0 0,1-1 27 0 0,-1 0-1 0 0,1 0 1 0 0,-1-1-1 0 0,9 1 1 0 0,3 2 86 0 0,-13-3-55 0 0,1 0 1 0 0,-1-1-1 0 0,1 1 1 0 0,0-1-1 0 0,0 0 1 0 0,-1 0-1 0 0,1-1 1 0 0,0 0-1 0 0,-1 0 1 0 0,1 0-1 0 0,-1 0 1 0 0,1-1-1 0 0,-1 0 1 0 0,0 0-1 0 0,7-4 1 0 0,9-6 117 0 0,-1 0-1 0 0,24-20 1 0 0,-44 32-178 0 0,7-5 15 0 0,0 0-1 0 0,1 0 0 0 0,-1 0 1 0 0,1 1-1 0 0,14-5 0 0 0,13-6 79 0 0,-26 11-48 0 0,0 0-1 0 0,0 0 1 0 0,1 1-1 0 0,13-3 1 0 0,-2 4 7 0 0,-1 1 1 0 0,41 3-1 0 0,-47-1-59 0 0,202 2 8 0 0,-146-8 0 0 0,-43 4 0 0 0,54-11 0 0 0,-64 9 0 0 0,11-5 0 0 0,-23 6 0 0 0,21-2 0 0 0,56-10 64 0 0,-70 12 7 0 0,0 0 0 0 0,17-5-1 0 0,17-3 57 0 0,6 4-97 0 0,82-7 17 0 0,-120 12-47 0 0,-1 1 0 0 0,1 0 0 0 0,15 4 0 0 0,-22-4-1 0 0,1 1-1 0 0,0-1 0 0 0,15-2 1 0 0,-15 2 18 0 0,0-1 0 0 0,-1 1 1 0 0,1 0-1 0 0,9 2 0 0 0,-6-1 66 0 0,1-1-1 0 0,-1 0 1 0 0,0 0-1 0 0,1-1 1 0 0,17-4-1 0 0,19-1 352 0 0,-13 3-83 0 0,-15 2-253 0 0,1 0 0 0 0,-1 0 0 0 0,22 4 0 0 0,-14 2-98 0 0,-19-3 0 0 0,-1 0 0 0 0,1-1 0 0 0,10 1 0 0 0,26 0-3 0 0,14 0 59 0 0,-32-3-46 0 0,-9 0-9 0 0,0 0-1 0 0,26-5 0 0 0,13-5 91 0 0,0 3 1 0 0,0 3-1 0 0,1 2 0 0 0,72 5 0 0 0,67-4 190 0 0,-168 1-261 0 0,101 1 241 0 0,-78 2-242 0 0,98-10-1 0 0,-99 3 187 0 0,95 4 0 0 0,-25 2-147 0 0,143-6 198 0 0,-236 5-228 0 0,38 6 1 0 0,19 0-33 0 0,40-10 60 0 0,227-36 0 0 0,-264 26-56 0 0,0 4 0 0 0,139 2 0 0 0,-201 10-11 0 0,1 1 0 0 0,-1 1 1 0 0,-1 1-1 0 0,1 2 0 0 0,-1 0 0 0 0,38 18 0 0 0,-56-22 1 0 0,21 9-119 0 0,1 0 1 0 0,29 7-1 0 0,-46-17 75 0 0,0 0 1 0 0,0-1-1 0 0,0-1 0 0 0,1 1 1 0 0,-1-2-1 0 0,15-2 0 0 0,-6 0-266 0 0,-1-1 0 0 0,35-12 0 0 0,-40 9-1247 0 0,-1-1-3679 0 0,-1-4-1981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8:3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3223 0 0,'0'0'7358'0'0,"0"2"-7018"0"0,-1 15 651 0 0,-6 31 0 0 0,4-31-403 0 0,-2 33 0 0 0,2-22 115 0 0,3-25-430 0 0,0-1-149 0 0,0 8-46 0 0,1-6-20 0 0,4 6-46 0 0,6 6-15 0 0,-7-13 5 0 0,0-1 15 0 0,28 24 431 0 0,-31-25-344 0 0,1 1-17 0 0,1-1-73 0 0,11 16 144 0 0,-7-9-135 0 0,-2 0 1 0 0,1 0-1 0 0,-1 0 1 0 0,-1 1-1 0 0,6 12 1 0 0,-4-5-24 0 0,-3-5 0 0 0,-2-8 0 0 0,-1 0 0 0 0,1 1 0 0 0,0-1 0 0 0,0 0 0 0 0,0 0 0 0 0,1 0 0 0 0,-1 0 0 0 0,3 3 0 0 0,0 3 0 0 0,-2-4 0 0 0,1-1 0 0 0,0 1 0 0 0,0 0 0 0 0,0-1 0 0 0,4 5 0 0 0,-4-6-5 0 0,-1 0-1 0 0,1 1 1 0 0,0-1-1 0 0,1 0 1 0 0,-1 0-1 0 0,0-1 1 0 0,7 5-1 0 0,4-1-4 0 0,24 9 0 0 0,-13-7 10 0 0,1 1 0 0 0,-15-4 0 0 0,-1 1 0 0 0,-1 0 15 0 0,-6-2 11 0 0,0-1 1 0 0,-1 1-1 0 0,1 0 1 0 0,-1 0-1 0 0,0-1 0 0 0,0 1 1 0 0,0 1-1 0 0,-1-1 1 0 0,1 0-1 0 0,-1 0 1 0 0,0 1-1 0 0,1 4 1 0 0,0 3 17 0 0,0-8-29 0 0,2 18-17 0 0,-4-12 2 0 0,5 25 0 0 0,-1-21 0 0 0,1 0-14 0 0,0 0-45 0 0,-1-1 44 0 0,3-2 15 0 0,0-1 0 0 0,2 1 0 0 0,1 0 0 0 0,-1-1 0 0 0,0 1 0 0 0,2 5 0 0 0,-10-11 0 0 0,-1 0 0 0 0,2 0 21 0 0,-1 1 0 0 0,0-1 0 0 0,0 1-1 0 0,0-1 1 0 0,-1 1 0 0 0,1-1 0 0 0,-2 1-1 0 0,1-1 1 0 0,0 1 0 0 0,-1 0 0 0 0,0-1-1 0 0,-1 1 1 0 0,1-1 0 0 0,-1 0 0 0 0,0 1 0 0 0,-3 6-1 0 0,-7 18 169 0 0,6-14-178 0 0,4-12-12 0 0,-7 26 1 0 0,6-18 0 0 0,-11 32-178 0 0,4-8 124 0 0,2-11 54 0 0,-3 10 0 0 0,1-13 0 0 0,4-11 0 0 0,0-3-10 0 0,4-5-33 0 0,-1 3 43 0 0,2-5 365 0 0,1-1-362 0 0,-1 0-1 0 0,1 0 1 0 0,0 0-1 0 0,0 0 1 0 0,-1 1 0 0 0,1-1-1 0 0,0 0 1 0 0,0 0-1 0 0,-1 0 1 0 0,1 0-1 0 0,0 0 1 0 0,0 1 0 0 0,0-1-1 0 0,-1 0 1 0 0,1 0-1 0 0,0 0 1 0 0,0 1-1 0 0,0-1 1 0 0,0 0-1 0 0,0 0 1 0 0,-1 0 0 0 0,1 1-1 0 0,0-1 1 0 0,0 0-1 0 0,0 0 1 0 0,0 1-1 0 0,0-1 1 0 0,-8 13 51 0 0,4-7-38 0 0,1-2-8 0 0,1 0 1 0 0,0 0-1 0 0,0 1 0 0 0,0-1 1 0 0,0 0-1 0 0,-2 9 0 0 0,-1-2-8 0 0,3-6 0 0 0,1-1 0 0 0,-1 0 0 0 0,0 1 0 0 0,1-1 0 0 0,-1 9 0 0 0,-4 28 15 0 0,4-29 54 0 0,2-10 367 0 0,0 0-369 0 0,-1 0-52 0 0,1-2-8 0 0,0 1 0 0 0,0 0 0 0 0,0-1 0 0 0,0 1 0 0 0,0-1 0 0 0,0 1 0 0 0,0 0 1 0 0,0-1-1 0 0,-1 1 0 0 0,1-1 0 0 0,0 1 0 0 0,0-1 0 0 0,-1 1 0 0 0,1-1 0 0 0,-1 1 0 0 0,1-1 0 0 0,-1 1 1 0 0,-35 38 134 0 0,17-16-142 0 0,12-12 11 0 0,2-1 42 0 0,5-8 13 0 0,0 0-8 0 0,3 7-35 0 0,3 7 163 0 0,-4-14-114 0 0,-1 1-1 0 0,0 0 0 0 0,0 0 0 0 0,0-1 1 0 0,0 1-1 0 0,1 4 0 0 0,-3-4-58 0 0,7 20 120 0 0,0-9-75 0 0,2-3-46 0 0,-2-4-9 0 0,9 7 32 0 0,19 4-9 0 0,-20-11-15 0 0,0 0 32 0 0,8 1-30 0 0,-14-3-15 0 0,3 2 1 0 0,4 2 1 0 0,-11-5 0 0 0,10 13 0 0 0,-6-10-2 0 0,15 20 15 0 0,-17-17 18 0 0,-4-7-29 0 0,0 0 0 0 0,0 0 0 0 0,1 0 0 0 0,-1-1 0 0 0,1 1 0 0 0,0-1 0 0 0,-1 1 0 0 0,1-1 0 0 0,0 0 0 0 0,7 4 0 0 0,3 1-2 0 0,0-1 0 0 0,1 0 0 0 0,1 1 0 0 0,-5 2 0 0 0,-6 4 0 0 0,-4-2 4 0 0,-1-1 0 0 0,0 0 0 0 0,-1 1 0 0 0,0-1 0 0 0,-1 0 0 0 0,-4 10 0 0 0,-6 27 294 0 0,5-8 416 0 0,7-37-618 0 0,0 0-16 0 0,-5 7-64 0 0,-7 9-87 0 0,6-15-55 0 0,4-2 85 0 0,1 0-25 0 0,-10 2-62 0 0,1-2 56 0 0,7 0 44 0 0,0-1 0 0 0,0 1 0 0 0,0 0 0 0 0,1 0 0 0 0,-8 3 0 0 0,7-3 18 0 0,-13 11 4 0 0,-1 0-122 0 0,16-10 63 0 0,1-1-42 0 0,-1 1 73 0 0,0 0-1 0 0,1-1 0 0 0,-1 1 1 0 0,0-1-1 0 0,0 0 1 0 0,0 1-1 0 0,-3 0 0 0 0,3-1 31 0 0,-13 7-25 0 0,13-7 3 0 0,-11 14 6 0 0,4-6 20 0 0,1 1 0 0 0,-4 7 44 0 0,10-15 17 0 0,-5 17 2 0 0,3-9-47 0 0,-1 2-16 0 0,5 0 0 0 0,7-1 0 0 0,3-1 0 0 0,1-2 0 0 0,-1-1 0 0 0,3-1 0 0 0,-1-1 0 0 0,0 2 0 0 0,-1 2 0 0 0,23 25 71 0 0,-27-26-40 0 0,1-1 0 0 0,0 1 1 0 0,9 5-1 0 0,37 25-19 0 0,-8 1 52 0 0,-17-9-10 0 0,-19-19-44 0 0,-8-9-10 0 0,0 0 0 0 0,0 0 0 0 0,0 1 0 0 0,0-1 0 0 0,0 1 0 0 0,0-1 0 0 0,-1 1 0 0 0,1 0 0 0 0,-1 0 0 0 0,2 3 0 0 0,0 3 11 0 0,2 3-2 0 0,0 0-1 0 0,-1 0 1 0 0,0 0 0 0 0,-1 0 0 0 0,0 1 0 0 0,-1 0-1 0 0,-1-1 1 0 0,0 1 0 0 0,-1 23 0 0 0,0 5 20 0 0,-3 107-4 0 0,-2-33 140 0 0,5-81-151 0 0,-2 0 1 0 0,-1 0 0 0 0,-1 0 0 0 0,-10 37 0 0 0,8-57-64 0 0,0 1 0 0 0,0-1 0 0 0,-1 0-1 0 0,-11 16 1 0 0,6-12 12 0 0,-11 27 0 0 0,11-17 35 0 0,1 0 0 0 0,1 1 0 0 0,1 0 0 0 0,-4 31 0 0 0,12-46-41 0 0,1 0 22 0 0,1-4-59 0 0,-1-7-119 0 0,12-2-926 0 0,-12-1 1087 0 0,1 0 0 0 0,0 0 0 0 0,-1 0 1 0 0,1-1-1 0 0,-1 1 0 0 0,1 0 0 0 0,0 0 1 0 0,-1 0-1 0 0,1-1 0 0 0,-1 1 0 0 0,1 0 1 0 0,-1-1-1 0 0,1 1 0 0 0,-1 0 0 0 0,1-1 1 0 0,-1 1-1 0 0,1-1 0 0 0,-1 1 0 0 0,1-1 1 0 0,-1 0-1 0 0,2-1-99 0 0,1-1-14 0 0,0 0 0 0 0,0 0 0 0 0,0-1 0 0 0,-1 1 1 0 0,1-1-1 0 0,-1 0 0 0 0,0 0 0 0 0,0 0 0 0 0,0 0 0 0 0,-1 0 0 0 0,2-6 0 0 0,1-6-829 0 0,3-27 1 0 0,-6 37 703 0 0,2-22-1086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8:4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74 2759 0 0,'0'0'272'0'0,"0"-12"-272"0"0,0 0 0 0 0,0-1 0 0 0,-2 1 3184 0 0,-2-1-2040 0 0,1 1-1480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8:4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1 379 2303 0 0,'0'0'13375'0'0,"2"0"-13144"0"0,4 0-121 0 0,-4-1-29 0 0,40-17 874 0 0,-40 17-955 0 0,1 0 0 0 0,-1-1 0 0 0,1 1 0 0 0,0 0 0 0 0,-1 0 0 0 0,1 1 0 0 0,0-1 0 0 0,0 1 0 0 0,4-1 0 0 0,19-1 0 0 0,-13 0 2278 0 0,-12 4-2222 0 0,6 8-46 0 0,5-2-10 0 0,-10-7-9 0 0,0 0-36 0 0,0 0 0 0 0,1 0 0 0 0,-1 0 0 0 0,0 0 0 0 0,1 0 0 0 0,-1 0 0 0 0,4 0 0 0 0,-5 1-15 0 0,0 11 49 0 0,-1-1 22 0 0,0-7 32 0 0,-2 15-29 0 0,2-17-7 0 0,0 0 46 0 0,1 0 1 0 0,5 25 28 0 0,-1-13-82 0 0,6 15 0 0 0,-8-15 0 0 0,-4 0 0 0 0,-2 4-10 0 0,2-17-10 0 0,-1 2-8 0 0,-10 27 14 0 0,7-12-23 0 0,7-15 17 0 0,0 2-83 0 0,-1-4 39 0 0,7 4-6 0 0,-8-6 66 0 0,0 1 0 0 0,1-1 0 0 0,-1 1 0 0 0,1-1-1 0 0,-1 1 1 0 0,0-1 0 0 0,1 1 0 0 0,-1-1 0 0 0,1 0 0 0 0,0 1 0 0 0,-1-1 0 0 0,1 0 0 0 0,-1 1 0 0 0,1-1 0 0 0,-1 0 0 0 0,1 0 0 0 0,0 0 0 0 0,-1 0-1 0 0,1 1 1 0 0,-1-1 0 0 0,1 0 0 0 0,1 0 0 0 0,1 0-53 0 0,9-1 46 0 0,0-2 11 0 0,0-3 0 0 0,-4-1 11 0 0,-7 2 104 0 0,-1 5-116 0 0,0 0 0 0 0,0 0 0 0 0,0 0 0 0 0,0 0 0 0 0,0 0 1 0 0,0 0-1 0 0,0 0 0 0 0,0 0 0 0 0,0-1 0 0 0,0 1 0 0 0,0 0 0 0 0,0 0 1 0 0,0 0-1 0 0,0 0 0 0 0,0 0 0 0 0,0 0 0 0 0,0 0 0 0 0,0-1 1 0 0,0 1-1 0 0,0 0 0 0 0,0 0 0 0 0,0 0 0 0 0,0 0 0 0 0,0 0 0 0 0,0 0 1 0 0,0 0-1 0 0,0 0 0 0 0,0 0 0 0 0,1 0 0 0 0,-1-1 0 0 0,0 1 0 0 0,0 0 1 0 0,0 0-1 0 0,0 0 0 0 0,0 0 0 0 0,0 0 0 0 0,0 0 0 0 0,0 0 0 0 0,0 0 1 0 0,0 0-1 0 0,1 0 0 0 0,14 3 973 0 0,2 2-1015 0 0,-1-3 32 0 0,-11-3 8 0 0,-1 1 1 0 0,0-1-1 0 0,0 1 0 0 0,8-3 1 0 0,27-14-54 0 0,-34 15 53 0 0,1-1 11 0 0,-3 1 12 0 0,1 0 1 0 0,0 0 0 0 0,0-1 0 0 0,-1 1-1 0 0,1-1 1 0 0,-1 0 0 0 0,5-6 0 0 0,1 1 113 0 0,-1 0 0 0 0,0 0 0 0 0,-1-1 0 0 0,0-1 0 0 0,0 1 0 0 0,6-13 0 0 0,6-11-106 0 0,1 2 0 0 0,2 0 1 0 0,1 1-1 0 0,2 1 0 0 0,1 1 0 0 0,1 1 0 0 0,1 2 0 0 0,1 1 0 0 0,54-35 1 0 0,93-64-2253 0 0,-130 91-2419 0 0,1 6-1452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0,'0'0'464'0'0,"0"0"-9"0"0,0 0-155 0 0,0 0 443 0 0,0 0 227 0 0,0 0 44 0 0,1 2-129 0 0,3 19-739 0 0,-1 0-1 0 0,-1 0 1 0 0,0 0-1 0 0,-3 31 1 0 0,1 4 417 0 0,1 188 116 0 0,1 4-240 0 0,2-103-23 0 0,10 201 1200 0 0,-11-309-1831 0 0,-3 0 0 0 0,-1 0 0 0 0,-9 63 0 0 0,6-73-941 0 0,4-25-64 0 0,0-2-253 0 0,0 0-699 0 0,0 0-2603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8:4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122 557 3679 0 0,'-1'0'284'0'0,"-27"-1"894"0"0,26 1-622 0 0,-1-1 0 0 0,0 1-1 0 0,0 0 1 0 0,0 0 0 0 0,0 1-1 0 0,1-1 1 0 0,-1 1 0 0 0,0-1-1 0 0,-5 3 1 0 0,7-3-103 0 0,-1 0-399 0 0,0 1 151 0 0,0-1 0 0 0,1 0 1 0 0,-1 0-1 0 0,0 1 1 0 0,1-1-1 0 0,-1 1 0 0 0,0 0 1 0 0,1-1-1 0 0,-3 2 1 0 0,-9 4 420 0 0,10-3-570 0 0,-3 5-46 0 0,0 1 17 0 0,-1 3 242 0 0,6-10 403 0 0,1 1-464 0 0,-2 8-17 0 0,2-9-72 0 0,0 13 201 0 0,1-13-235 0 0,2 7-10 0 0,10 26 434 0 0,-10-24-482 0 0,-2-8 37 0 0,0-1-8 0 0,7 24 178 0 0,-8-24-106 0 0,2 1-74 0 0,4 10-44 0 0,-1 1-10 0 0,0 0 0 0 0,2 0 0 0 0,2 8 0 0 0,-2 1 0 0 0,-5-20 14 0 0,-1 1 0 0 0,1 0 0 0 0,-1 0 0 0 0,0 0 0 0 0,0 0 0 0 0,0 0-1 0 0,-1 1 1 0 0,0-1 0 0 0,1 0 0 0 0,-2 6 0 0 0,1 0 1 0 0,-2 17 201 0 0,2-24-72 0 0,1 9 2816 0 0,2-27-2689 0 0,0 2-115 0 0,0 1 0 0 0,6-14-1 0 0,-7 22-149 0 0,0-1-1 0 0,1 1 0 0 0,-1 0 1 0 0,1 0-1 0 0,0 0 1 0 0,0 0-1 0 0,0 0 0 0 0,1 0 1 0 0,4-3-1 0 0,105-98-69 0 0,33-29 65 0 0,54-45-18 0 0,150-61-1055 0 0,-346 238 1035 0 0,146-103-2847 0 0,-74 49-3451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8:4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98 560 7487 0 0,'0'0'675'0'0,"1"2"-555"0"0,14 13 53 0 0,-12-14-103 0 0,-1 1 182 0 0,1-2 10 0 0,7 3-22 0 0,-7-3 72 0 0,-1 1-245 0 0,8 1-38 0 0,-8-1 490 0 0,-9 11 106 0 0,1-4-33 0 0,-1 0 0 0 0,0 0-1 0 0,-15 12 1 0 0,7-5 2033 0 0,14-14-2481 0 0,-5 4-61 0 0,4-4 110 0 0,-20 11 387 0 0,15-7-491 0 0,1-1 0 0 0,0 1 0 0 0,0 0-1 0 0,-9 10 1 0 0,12-11-41 0 0,-2 8-36 0 0,0 2-12 0 0,4 0 0 0 0,2-13-1 0 0,-1 1 0 0 0,0-1-1 0 0,1 0 1 0 0,-1 0 0 0 0,1 0-1 0 0,0 0 1 0 0,-1 0 0 0 0,1 0-1 0 0,0 0 1 0 0,0 0 0 0 0,0 1-1 0 0,3 0-8 0 0,-1 0 1 0 0,0 0-1 0 0,0 0 0 0 0,1 0 0 0 0,-1-1 1 0 0,1 1-1 0 0,0-1 0 0 0,-1 0 0 0 0,1 0 1 0 0,0 0-1 0 0,0 0 0 0 0,-1-1 0 0 0,1 0 0 0 0,0 1 1 0 0,0-1-1 0 0,0-1 0 0 0,5 0 0 0 0,9-2-26 0 0,-1 0 0 0 0,25-8 0 0 0,-33 8 19 0 0,7-3-44 0 0,1-1-1 0 0,-1-1 1 0 0,-1 0-1 0 0,18-12 1 0 0,-13 8-116 0 0,-18 11 81 0 0,-7 2 106 0 0,0 1 109 0 0,0-1 0 0 0,1 1 0 0 0,-1 0 0 0 0,1 0 0 0 0,-1 1 0 0 0,1 0 1 0 0,0-1-1 0 0,-7 7 0 0 0,3-2 160 0 0,-1-1 43 0 0,1 1 0 0 0,1 0 0 0 0,-12 13 0 0 0,17-18-242 0 0,1 0 0 0 0,0 0 0 0 0,0 1 0 0 0,0-1 0 0 0,0 0 0 0 0,0 0 0 0 0,1 1 0 0 0,-1 3 0 0 0,0-4-40 0 0,1-1-30 0 0,-1 0 0 0 0,1 0 0 0 0,0 0-1 0 0,-1 0 1 0 0,1 0 0 0 0,0 0 0 0 0,0 0-1 0 0,0 0 1 0 0,0-1 0 0 0,0 1 0 0 0,0 0 0 0 0,0 0-1 0 0,0 0 1 0 0,0 0 0 0 0,0 0 0 0 0,0 0-1 0 0,1 0 1 0 0,-1 0 0 0 0,0 0 0 0 0,1 1 0 0 0,4 9 0 0 0,0 0-28 0 0,-3-9-72 0 0,-1 0 0 0 0,0-2 79 0 0,-1 0 1 0 0,1 1 0 0 0,-1-1 0 0 0,1 1-1 0 0,-1-1 1 0 0,0 1 0 0 0,1-1 0 0 0,-1 1-1 0 0,0-1 1 0 0,1 1 0 0 0,-1-1 0 0 0,0 1 0 0 0,0-1-1 0 0,0 1 1 0 0,1 0 0 0 0,-1-1 0 0 0,0 1-1 0 0,0-1 1 0 0,0 1 0 0 0,0 0 0 0 0,0-1 0 0 0,0 1-1 0 0,0-1 1 0 0,0 1 0 0 0,-1 0 0 0 0,1 1 8 0 0,-1 0 0 0 0,1-1 0 0 0,-1 1 1 0 0,0-1-1 0 0,0 1 0 0 0,0-1 1 0 0,0 1-1 0 0,-1 1 0 0 0,-1 1 66 0 0,-2 6-48 0 0,-4 1-16 0 0,2 0-21 0 0,6-10 5 0 0,1 1-1 0 0,0-1 1 0 0,-1 0-1 0 0,1 0 1 0 0,0 1 0 0 0,0-1-1 0 0,0 0 1 0 0,0 1 0 0 0,0-1-1 0 0,0 0 1 0 0,0 1 0 0 0,0-1-1 0 0,1 2 1 0 0,0 0-15 0 0,0 0 1 0 0,1-1-1 0 0,-1 1 0 0 0,1-1 0 0 0,-1 1 1 0 0,1-1-1 0 0,0 1 0 0 0,0-1 1 0 0,0 0-1 0 0,5 4 0 0 0,5 2 19 0 0,-1-1 23 0 0,-9-6 1400 0 0,-3 1-1355 0 0,-10 14 102 0 0,10-15-222 0 0,4 0-185 0 0,-1 0 248 0 0,-1-1 1 0 0,1 1 0 0 0,0-1-1 0 0,-1 1 1 0 0,1-1 0 0 0,0 0-1 0 0,0 0 1 0 0,0 0-1 0 0,-1 0 1 0 0,1 0 0 0 0,0 0-1 0 0,0 0 1 0 0,-1-1 0 0 0,1 1-1 0 0,0 0 1 0 0,0-1-1 0 0,-1 0 1 0 0,1 1 0 0 0,0-1-1 0 0,-1 0 1 0 0,1 0 0 0 0,-1 0-1 0 0,1 0 1 0 0,-1 0-1 0 0,3-2 1 0 0,-1 0-1 0 0,2-2 12 0 0,1 0 0 0 0,-1-1 0 0 0,0 0 0 0 0,-1 1-1 0 0,1-2 1 0 0,-1 1 0 0 0,-1 0 0 0 0,4-9 0 0 0,3-7 173 0 0,7-28 0 0 0,-9 22-50 0 0,24-93 359 0 0,-23 83-423 0 0,1 0 1 0 0,24-60-1 0 0,-14 57-163 0 0,1 2 0 0 0,1 0 0 0 0,3 2 0 0 0,1 0 0 0 0,1 2 0 0 0,2 1 0 0 0,44-40 0 0 0,71-52-5968 0 0,-59 53-342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8:4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1020 4143 0 0,'0'0'2759'0'0,"-1"2"-1468"0"0,-1 0-2092 0 0,-3 7 5799 0 0,5-6-4420 0 0,0 0 0 0 0,0 0 0 0 0,0 0 0 0 0,1 0 0 0 0,-1 0 0 0 0,3 6 1 0 0,1 5-553 0 0,3 7-26 0 0,-6-19 0 0 0,9 16 0 0 0,-4-5-41 0 0,0 1-1 0 0,-1-1 1 0 0,-1 1-1 0 0,0 0 1 0 0,-1 0-1 0 0,-1 1 1 0 0,0-1-1 0 0,-1 0 1 0 0,0 1-1 0 0,-3 22 1 0 0,2-6 179 0 0,0-28 292 0 0,2-3-431 0 0,1-1 0 0 0,0 1 0 0 0,-1-1 0 0 0,1 1 0 0 0,-1-1 0 0 0,1 0 0 0 0,-1 0 0 0 0,1 0-1 0 0,-1-1 1 0 0,0 1 0 0 0,0 0 0 0 0,0-1 0 0 0,1 0 0 0 0,-1 1 0 0 0,2-4 0 0 0,5-4 2 0 0,14-20 1 0 0,-15 18-4 0 0,11-14 1 0 0,102-122-10 0 0,173-147-129 0 0,-231 233 148 0 0,52-50-7 0 0,77-77-19 0 0,-140 132-69 0 0,67-93 1 0 0,-49 41-1066 0 0,-3-9-4250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0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1881 3 4607 0 0,'0'0'354'0'0,"0"0"-146"0"0,0 0 253 0 0,2 0 136 0 0,-2-1-563 0 0,1 1 0 0 0,0 0 0 0 0,-1-1 0 0 0,1 1 0 0 0,-1 0 0 0 0,1 0 0 0 0,-1 0 0 0 0,1 0 0 0 0,-1 0 0 0 0,1 0 0 0 0,0 0 0 0 0,-1 0 0 0 0,1 0 0 0 0,-1 0 0 0 0,1 0 0 0 0,-1 0 0 0 0,1 0 0 0 0,0 0 0 0 0,-1 0 0 0 0,1 0 0 0 0,-1 1 0 0 0,1-1-1 0 0,-1 0 1 0 0,1 1 0 0 0,12 13 401 0 0,-3 5-331 0 0,-8-13-58 0 0,0 1-1 0 0,0 0 0 0 0,-1-1 0 0 0,1 1 0 0 0,-2 0 0 0 0,1 0 0 0 0,-1 0 0 0 0,0 10 1 0 0,-10 57 539 0 0,8-63-535 0 0,-8 95 821 0 0,1-11-666 0 0,-3-50-56 0 0,4-21-104 0 0,5-14-33 0 0,-1-1-1 0 0,0 0 0 0 0,-1-1 1 0 0,0 1-1 0 0,-7 10 0 0 0,-11 18 49 0 0,14-21-9 0 0,-1 0 0 0 0,0-1-1 0 0,-19 20 1 0 0,-16 23 98 0 0,-60 138 507 0 0,100-186-592 0 0,-6 17 160 0 0,1 1-1 0 0,-11 45 0 0 0,-6 22 195 0 0,17-70-372 0 0,-65 156 436 0 0,-22-22-505 0 0,83-136 22 0 0,7-14 1 0 0,4-5 0 0 0,1 0 0 0 0,-1 1 0 0 0,1-1 0 0 0,0 1 0 0 0,0 0 0 0 0,-2 7 0 0 0,2-8 1 0 0,-9 28 81 0 0,9-12 36 0 0,2-13-103 0 0,2 23 132 0 0,-1-13 16 0 0,-2 23-1 0 0,0-26-132 0 0,-1 1 0 0 0,0-1 0 0 0,-1 0 0 0 0,-1-1 0 0 0,0 1 0 0 0,-1-1 0 0 0,0 0 0 0 0,-1 0 0 0 0,0 0 0 0 0,-1-1 0 0 0,-1 0 0 0 0,0 0 0 0 0,0 0 0 0 0,-2-2 0 0 0,-10 12 0 0 0,-39 32-30 0 0,-29 29 0 0 0,79-75 0 0 0,-1 0 0 0 0,1 0 0 0 0,-13 7 0 0 0,11-8 0 0 0,0 1 0 0 0,-12 13 0 0 0,19-19 0 0 0,1 1 0 0 0,0 0 0 0 0,1 0 0 0 0,-1 1 0 0 0,-4 6 0 0 0,2-2 0 0 0,3-6 6 0 0,0 1 0 0 0,0 0 0 0 0,0-1 0 0 0,0 1 0 0 0,1 0-1 0 0,-1 0 1 0 0,1 0 0 0 0,-1 0 0 0 0,1 0 0 0 0,-1 5 0 0 0,0 2 63 0 0,-17 43 165 0 0,-2-2 0 0 0,-2 0 0 0 0,-2-1 0 0 0,-52 76 0 0 0,37-72-234 0 0,-53 54 0 0 0,81-93 0 0 0,0 0 0 0 0,1 1 0 0 0,1 0 0 0 0,-9 21 0 0 0,-11 16 0 0 0,-106 149-61 0 0,97-145 113 0 0,26-36-21 0 0,-27 32-1 0 0,27-36-20 0 0,-1 1-1 0 0,2 0 1 0 0,1 0-1 0 0,0 2 1 0 0,1-1-1 0 0,1 1 1 0 0,-9 32-1 0 0,7-13-6 0 0,-11 32-66 0 0,5-27-106 0 0,16-40 168 0 0,0 0-1 0 0,0 0 1 0 0,-1 0 0 0 0,0 0-1 0 0,0-1 1 0 0,0 1 0 0 0,-4 4-1 0 0,-1 4 2 0 0,-59 153 264 0 0,60-152-264 0 0,-2-4 0 0 0,7-8 21 0 0,0-1 1 0 0,0 1-1 0 0,0 0 0 0 0,1-1 0 0 0,-1 1 0 0 0,0 0 0 0 0,0-1 0 0 0,0 0 0 0 0,0 1 1 0 0,0-1-1 0 0,0 1 0 0 0,0-1 0 0 0,0 0 0 0 0,0 0 0 0 0,0 0 0 0 0,0 0 0 0 0,0 1 1 0 0,0-1-1 0 0,0 0 0 0 0,0-1 0 0 0,0 1 0 0 0,0 0 0 0 0,0 0 0 0 0,0 0 0 0 0,-2-1 1 0 0,2 0 10 0 0,0 0 1 0 0,0 0 0 0 0,0 0 0 0 0,-1 0-1 0 0,1 0 1 0 0,0 0 0 0 0,0 0 0 0 0,1 0-1 0 0,-1 0 1 0 0,0-1 0 0 0,0 1-1 0 0,1 0 1 0 0,-1 0 0 0 0,0-1 0 0 0,1 1-1 0 0,-1-1 1 0 0,1-1 0 0 0,-2-9-15 0 0,1 1 0 0 0,0-1-1 0 0,1 1 1 0 0,1-1 0 0 0,2-15 0 0 0,-3 27-18 0 0,10-63-48 0 0,2 0 1 0 0,33-95 0 0 0,8-38 47 0 0,-43 144 0 0 0,8-96 0 0 0,-18 119 0 0 0,-1 0 0 0 0,-5-30 0 0 0,-2 26 0 0 0,7 31 0 0 0,1 0 0 0 0,-1 0 0 0 0,0 0 0 0 0,0 0 0 0 0,0 1 0 0 0,0-1 0 0 0,-1 0 0 0 0,1 0 0 0 0,0 1 0 0 0,-1-1 0 0 0,1 1 0 0 0,-1-1 0 0 0,-2-1 0 0 0,-5 0 0 0 0,-21 3 0 0 0,17 3 0 0 0,3 5-12 0 0,2 2-36 0 0,7-6 17 0 0,-1-1 0 0 0,1 1-1 0 0,0 0 1 0 0,1 0 0 0 0,-1-1 0 0 0,1 1-1 0 0,-1 0 1 0 0,1 0 0 0 0,0 0 0 0 0,0 0-1 0 0,1 0 1 0 0,-1-1 0 0 0,1 1 0 0 0,0 0-1 0 0,0 0 1 0 0,0-1 0 0 0,3 6 0 0 0,-3-6-11 0 0,1-1 0 0 0,-1 0 0 0 0,1 0 1 0 0,-1 0-1 0 0,1 0 0 0 0,0-1 0 0 0,0 1 1 0 0,2 2-1 0 0,5 4-88 0 0,28 28-106 0 0,-34-33 245 0 0,0 2 0 0 0,0-1-1 0 0,0 0 1 0 0,-1 0 0 0 0,1 1-1 0 0,-1-1 1 0 0,0 1 0 0 0,-1 0-1 0 0,1 0 1 0 0,-1-1 0 0 0,0 1-1 0 0,0 0 1 0 0,0 0 0 0 0,-1 0-1 0 0,0 0 1 0 0,0 1 0 0 0,-1 9-1 0 0,-15 87 510 0 0,-25 34 655 0 0,23-80-510 0 0,-15 72-1 0 0,32-117-638 0 0,0-1 0 0 0,0 1 0 0 0,1 0 0 0 0,0-1-1 0 0,1 1 1 0 0,0 0 0 0 0,1-1 0 0 0,4 15 0 0 0,-4-19-21 0 0,0 1 1 0 0,0 0-1 0 0,1-1 1 0 0,0 0-1 0 0,0 0 1 0 0,1 0 0 0 0,0 0-1 0 0,0 0 1 0 0,0-1-1 0 0,1 1 1 0 0,0-1-1 0 0,0 0 1 0 0,9 6-1 0 0,-5-4 3 0 0,1 0-1 0 0,-1-1 0 0 0,1-1 1 0 0,1 0-1 0 0,-1 0 0 0 0,1-1 1 0 0,0 0-1 0 0,0-1 0 0 0,0 0 1 0 0,0 0-1 0 0,20 0 0 0 0,-2-2-114 0 0,-1-2 0 0 0,35-6 1 0 0,-59 6 77 0 0,1 0 0 0 0,-1 0 0 0 0,0-1 1 0 0,0 1-1 0 0,0-1 0 0 0,0 0 0 0 0,0 0 1 0 0,0 0-1 0 0,0-1 0 0 0,-1 0 0 0 0,1 1 1 0 0,-1-1-1 0 0,0 0 0 0 0,0-1 0 0 0,4-4 1 0 0,2-5 0 0 0,0 0 1 0 0,-2-1 0 0 0,8-16 0 0 0,-7 13 177 0 0,12-18-1 0 0,-5 14-21 0 0,0 0 0 0 0,2 2-1 0 0,0 0 1 0 0,1 1 0 0 0,1 1-1 0 0,1 0 1 0 0,21-13 0 0 0,13-4-116 0 0,1 3 0 0 0,1 2 1 0 0,2 2-1 0 0,1 3 1 0 0,0 3-1 0 0,64-14 1 0 0,-3 2-1416 0 0,-67 19-4901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0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1373 39 10135 0 0,'0'0'231'0'0,"0"0"29"0"0,0 0 19 0 0,0 0 105 0 0,0 0 410 0 0,-1-2 184 0 0,-3-3-115 0 0,-1 0-1 0 0,1 0 1 0 0,-1 0 0 0 0,-6-4 0 0 0,8 7-863 0 0,1 1 0 0 0,-1 0 0 0 0,0 0 0 0 0,1 1 0 0 0,-1-1 0 0 0,0 1 0 0 0,0-1 0 0 0,1 1 0 0 0,-1 0 0 0 0,0 0 0 0 0,0 0 0 0 0,0 0 0 0 0,1 0 0 0 0,-1 1 0 0 0,-5 1 0 0 0,-5 2 0 0 0,1 0 0 0 0,-14 7 0 0 0,8-3 0 0 0,-199 87-566 0 0,134-56 256 0 0,18-10-246 0 0,-220 95-1886 0 0,254-113 2362 0 0,-54 12 1 0 0,67-19 78 0 0,0-2-1 0 0,0 0 1 0 0,-1-1 0 0 0,-28-2-1 0 0,43 1 2 0 0,-1 0 0 0 0,1-1 0 0 0,-1 0 0 0 0,1 0 0 0 0,-1 0 0 0 0,1-1 0 0 0,-1 0 0 0 0,1 1 0 0 0,0-1 0 0 0,0-1 0 0 0,0 1 0 0 0,0-1 0 0 0,1 1 0 0 0,-1-1 0 0 0,1 0 0 0 0,-1 0 0 0 0,1-1 0 0 0,0 1 0 0 0,0-1 0 0 0,0 0 0 0 0,1 1 0 0 0,-1-1 0 0 0,1 0 0 0 0,0 0 0 0 0,0-1 0 0 0,-2-6 0 0 0,4 8-1 0 0,-1 0 0 0 0,0 0 0 0 0,1 0 0 0 0,0 0 0 0 0,0 0 0 0 0,0 0-1 0 0,0-1 1 0 0,0 1 0 0 0,0 0 0 0 0,1 0 0 0 0,0 0 0 0 0,-1 0 0 0 0,3-4 0 0 0,2-5 28 0 0,11-21 1 0 0,-13 27-4 0 0,1 1 90 0 0,-1 0-1 0 0,1 1 1 0 0,0-1-1 0 0,1 1 0 0 0,-1 0 1 0 0,1 0-1 0 0,-1 0 1 0 0,1 1-1 0 0,0-1 0 0 0,1 1 1 0 0,-1 0-1 0 0,0 1 1 0 0,1-1-1 0 0,0 1 0 0 0,-1 1 1 0 0,8-2-1 0 0,-9 2-113 0 0,0 0 0 0 0,1 1 0 0 0,-1-1 0 0 0,0 1 0 0 0,1 1 0 0 0,-1-1 0 0 0,1 0 0 0 0,-1 1 0 0 0,0 0 0 0 0,0 0 0 0 0,1 1 0 0 0,5 1 0 0 0,-7-1 0 0 0,0 0 0 0 0,0 0 0 0 0,0 0 0 0 0,0 0 0 0 0,-1 0 0 0 0,1 1 0 0 0,-1-1 0 0 0,1 1 0 0 0,-1 0 0 0 0,0-1 0 0 0,0 1 0 0 0,0 0 0 0 0,0 0 0 0 0,-1 0 0 0 0,3 6 0 0 0,0 4 130 0 0,0 0-1 0 0,-1 0 0 0 0,0 0 0 0 0,-2 0 0 0 0,1 1 1 0 0,-1 25-1 0 0,-4-4 225 0 0,-8 50 1 0 0,5-59-717 0 0,-1-1 0 0 0,-15 40 1 0 0,-28 46 1463 0 0,42-93-918 0 0,-6 8-475 0 0,-1-1 1 0 0,0 0 0 0 0,-3-1-1 0 0,0 0 1 0 0,-34 33-1 0 0,-39 32 271 0 0,-18 19 24 0 0,104-102-4 0 0,1 0 0 0 0,-1 0 0 0 0,1 1 0 0 0,0-1 0 0 0,1 1 0 0 0,-1 0 0 0 0,1 0 0 0 0,-2 8 0 0 0,5-14 0 0 0,-1-1 0 0 0,1 1 0 0 0,0 0 0 0 0,0 0 0 0 0,0 0 0 0 0,-1-1 0 0 0,1 1 0 0 0,0 0 0 0 0,0 0 0 0 0,0 0 0 0 0,0 0 0 0 0,1-1 0 0 0,-1 1 0 0 0,0 1 0 0 0,1-1 0 0 0,-1-1 0 0 0,0 1 0 0 0,1-1 0 0 0,-1 1 0 0 0,1-1 0 0 0,-1 0 0 0 0,1 1 0 0 0,-1-1 0 0 0,1 1 0 0 0,-1-1 0 0 0,1 0 0 0 0,0 0 0 0 0,-1 1 0 0 0,1-1 0 0 0,0 0 0 0 0,-1 0 0 0 0,1 0 0 0 0,-1 0 0 0 0,1 1 0 0 0,1-1 0 0 0,7-1 42 0 0,1 0-1 0 0,0 0 0 0 0,-1 0 0 0 0,1-2 1 0 0,17-5-1 0 0,-9 3 113 0 0,29-10 580 0 0,40-9 538 0 0,219-11 2392 0 0,-279 34-3659 0 0,1 2 0 0 0,39 6 1 0 0,-17-1-6 0 0,-48-6 1 0 0,0 0-1 0 0,0 0 1 0 0,1 1-1 0 0,-1-1 1 0 0,0 1 0 0 0,0 0-1 0 0,5 1 1 0 0,17 16-44 0 0,-18-13 17 0 0,-5-4-95 0 0,-1-1 0 0 0,1 1 1 0 0,0 0-1 0 0,0 0 0 0 0,-1-1 0 0 0,1 1 0 0 0,-1 0 0 0 0,1 0 1 0 0,-1 0-1 0 0,1 0 0 0 0,-1 0 0 0 0,1 0 0 0 0,-1 0 0 0 0,0 0 0 0 0,1 0 1 0 0,-1 0-1 0 0,0 1 0 0 0,0-2-96 0 0,0 1 1 0 0,0-1-1 0 0,0 1 0 0 0,0-1 0 0 0,0 1 1 0 0,0-1-1 0 0,-1 1 0 0 0,1-1 0 0 0,0 1 1 0 0,0-1-1 0 0,0 1 0 0 0,-1-1 1 0 0,1 0-1 0 0,0 1 0 0 0,-1-1 0 0 0,1 1 1 0 0,0-1-1 0 0,-1 0 0 0 0,1 1 1 0 0,0-1-1 0 0,-1 0 0 0 0,1 1 0 0 0,-1-1 1 0 0,0 0-1 0 0,-14 8-1830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0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11975 0 0,'0'0'267'0'0,"0"0"42"0"0,0 0 17 0 0,0 0-28 0 0,2 1-196 0 0,6 1-20 0 0,-1 0 1 0 0,1-1 0 0 0,0 0-1 0 0,0 0 1 0 0,-1-1 0 0 0,10 0-1 0 0,52-8 2478 0 0,-51 6-1961 0 0,59-12 28 0 0,129-40 0 0 0,-125 31 363 0 0,26-4-2118 0 0,-78 21-5339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0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0,1 2-49 0 0,3 8-303 0 0,1-1 0 0 0,0 0-1 0 0,1-1 1 0 0,7 10 0 0 0,10 13 387 0 0,-5-1 263 0 0,2-2 0 0 0,2 0 0 0 0,26 27 0 0 0,-37-44-585 0 0,1 0 0 0 0,0-1-1 0 0,1 0 1 0 0,0-1-1 0 0,0-1 1 0 0,1 0-1 0 0,0 0 1 0 0,0-1 0 0 0,19 5-1 0 0,167 36 1750 0 0,-162-39-1654 0 0,132 22-173 0 0,-137-29-10 0 0,-22-1-602 0 0,0 0 0 0 0,14 2 0 0 0,-23-2-415 0 0,-2-1-12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1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49 13823 0 0,'-5'-6'1247'0'0,"4"5"-1158"0"0,0-1 1 0 0,0 1-1 0 0,0-1 0 0 0,0 1 0 0 0,0-1 1 0 0,1 1-1 0 0,-1-1 0 0 0,0 1 1 0 0,1-1-1 0 0,-1 0 0 0 0,1 1 0 0 0,0-1 1 0 0,0 0-1 0 0,0 0 0 0 0,0-2 1 0 0,0 0 178 0 0,-1 4-195 0 0,1-1 1 0 0,-1 0-1 0 0,0 0 0 0 0,1 0 0 0 0,-1 1 0 0 0,0-1 0 0 0,0 0 0 0 0,0 1 1 0 0,1-1-1 0 0,-1 1 0 0 0,0-1 0 0 0,0 1 0 0 0,0-1 0 0 0,0 1 0 0 0,0-1 1 0 0,0 1-1 0 0,0 0 0 0 0,0 0 0 0 0,0 0 0 0 0,-2-1 0 0 0,-3 2 39 0 0,1 0 0 0 0,-1 0-1 0 0,1 0 1 0 0,-1 0 0 0 0,1 1 0 0 0,-1 0-1 0 0,1 0 1 0 0,0 1 0 0 0,-8 5-1 0 0,0-2-108 0 0,-20 12-3 0 0,0 2 0 0 0,1 2 0 0 0,1 0 0 0 0,-29 29 0 0 0,-102 116 0 0 0,128-121 69 0 0,15-20-999 0 0,18-23-3553 0 0,3 4-1565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1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0,'0'0'344'0'0,"0"0"72"0"0,0 0 8 0 0,0 0 24 0 0,0 0-360 0 0,0 0-88 0 0,0 0 0 0 0,0 0 0 0 0,0 0 0 0 0,0 0 0 0 0,0 0 0 0 0,0 0-6944 0 0</inkml:trace>
  <inkml:trace contextRef="#ctx0" brushRef="#br0" timeOffset="1">107 456 17503 0 0,'0'0'776'0'0,"0"0"160"0"0,0 0-744 0 0,0 0-192 0 0,0 0 0 0 0,0 0-5152 0 0,-9 7-1072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1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11975 0 0,'-3'2'267'0'0,"-8"5"-58"0"0,0 1 0 0 0,1 0 0 0 0,0 1 0 0 0,-10 12 0 0 0,18-19-67 0 0,0 0-1 0 0,0 0 1 0 0,0 0-1 0 0,0 0 1 0 0,0 0-1 0 0,0 0 1 0 0,-5 2-1 0 0,-14 11 2833 0 0,20-14-2558 0 0,1-1 80 0 0,1-2 14 0 0,46-48-1195 0 0,-31 34-5782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11975 0 0,'0'0'547'0'0,"0"0"-11"0"0,0 0-271 0 0,3 0 133 0 0,0-1-237 0 0,1 1 1 0 0,0-1-1 0 0,0 1 0 0 0,-1 0 1 0 0,1 1-1 0 0,0-1 1 0 0,0 0-1 0 0,-1 1 1 0 0,1 0-1 0 0,-1 0 1 0 0,1 0-1 0 0,4 2 0 0 0,7 4 776 0 0,23 14 1 0 0,3 1 183 0 0,-2-4-578 0 0,-25-11-534 0 0,0 0 0 0 0,0-1 1 0 0,1-1-1 0 0,0 0 0 0 0,0-1 1 0 0,19 3-1 0 0,-12-6-9 0 0,0 0 0 0 0,-1-2 0 0 0,1-1 0 0 0,0 0 0 0 0,-1-2 0 0 0,30-8 0 0 0,1-4 0 0 0,69-32 0 0 0,-78 28-62 0 0,50-32 0 0 0,45-42-2502 0 0,-50 27 1050 0 0,-16 4-20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1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98 4607 0 0,'-1'1'102'0'0,"-12"2"24"0"0,0-1 0 0 0,-22 2 0 0 0,25-3-54 0 0,9-1-20 0 0,1 0 0 0 0,-1 0-1 0 0,0 0 1 0 0,0 0 0 0 0,1 1-1 0 0,-1-1 1 0 0,0 0 0 0 0,0 1-1 0 0,1-1 1 0 0,-1 0 0 0 0,0 1 0 0 0,1-1-1 0 0,-1 1 1 0 0,1-1 0 0 0,-1 1-1 0 0,0 1 1 0 0,0-2 298 0 0,1 1 1 0 0,-1-1 0 0 0,1 0-1 0 0,0 1 1 0 0,-1-1-1 0 0,1 1 1 0 0,-1-1 0 0 0,1 0-1 0 0,-1 1 1 0 0,1-1-1 0 0,-1 0 1 0 0,0 0 0 0 0,1 1-1 0 0,-1-1 1 0 0,0 0-1 0 0,-6-1 1618 0 0,15 2-256 0 0,0 0-1713 0 0,0 0 0 0 0,-1-1 0 0 0,1 0 0 0 0,0 0 0 0 0,-1-1 1 0 0,13-2-1 0 0,7 0 79 0 0,-1-1 216 0 0,0 0 0 0 0,45-15 0 0 0,-51 12-112 0 0,1 1 1 0 0,0 1-1 0 0,-1 1 0 0 0,2 1 1 0 0,30 0-1 0 0,28-1-182 0 0,-15 1 0 0 0,42-1 0 0 0,180-29 0 0 0,-238 25 0 0 0,0 3 0 0 0,74 1 0 0 0,-114 5 0 0 0,-2-2 0 0 0,-1 2 0 0 0,1-1 0 0 0,-1 1 0 0 0,1 0 0 0 0,-1 0 0 0 0,0 1 0 0 0,7 2 0 0 0,25 10 0 0 0,-22-8 0 0 0,1 1 0 0 0,24 14 0 0 0,-34-16 0 0 0,0-1 0 0 0,1 0 0 0 0,-1 0 0 0 0,1-1 0 0 0,-1 0 0 0 0,1 0 0 0 0,0-1 0 0 0,0 0 0 0 0,1-1 0 0 0,-1 0 0 0 0,0 0 0 0 0,0 0 0 0 0,1-1 0 0 0,-1 0 0 0 0,0-1 0 0 0,0 0 0 0 0,1 0 0 0 0,-1-1 0 0 0,0 0 0 0 0,0-1 0 0 0,-1 1 0 0 0,12-7 0 0 0,-10 5 0 0 0,50-23 0 0 0,-53 25 0 0 0,0 0 0 0 0,0 0 0 0 0,0 0 0 0 0,0 1 0 0 0,0 0 0 0 0,1 0 0 0 0,10 1 0 0 0,-15 0-71 0 0,0 0 0 0 0,1 0 0 0 0,-1 1 0 0 0,1-1 0 0 0,-1 1 0 0 0,0 0 0 0 0,0-1 0 0 0,1 1 0 0 0,-1 0 0 0 0,0 0 0 0 0,0 1 0 0 0,0-1 0 0 0,0 0 0 0 0,0 1 0 0 0,0-1 0 0 0,0 1 0 0 0,-1 0 0 0 0,1-1 0 0 0,0 1 0 0 0,-1 0 0 0 0,0 0 0 0 0,1 0 0 0 0,-1 0 0 0 0,0 0 0 0 0,0 1 0 0 0,1 2 0 0 0,0 3-278 0 0,0-1 0 0 0,-1 1 0 0 0,0-1-1 0 0,0 1 1 0 0,-1 14 0 0 0,0-19 337 0 0,0 6-76 0 0,0-7-282 0 0,2 5-1344 0 0,-2-6-2378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1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136 320 6447 0 0,'0'0'142'0'0,"-9"2"199"0"0,5 0-314 0 0,0 0 0 0 0,1 0 1 0 0,-1 0-1 0 0,0 0 0 0 0,1 1 0 0 0,-5 3 0 0 0,-15 13-28 0 0,17-16 76 0 0,5-2 306 0 0,1-1 110 0 0,0 0 18 0 0,0 0 71 0 0,0 0 286 0 0,0 0 124 0 0,17-11 1221 0 0,-15 10-2202 0 0,7-9 14 0 0,0-2-22 0 0,-7 10 43 0 0,-1 1 0 0 0,0-1-1 0 0,1 0 1 0 0,-1 0 0 0 0,0 1 0 0 0,0-1-1 0 0,0 0 1 0 0,-1 0 0 0 0,1 0-1 0 0,0 0 1 0 0,-1 0 0 0 0,1 0 0 0 0,-1-1-1 0 0,0 1 1 0 0,0 0 0 0 0,0 0-1 0 0,0-3 1 0 0,-1-1 146 0 0,-1 1 0 0 0,0-1 0 0 0,0 1 0 0 0,0 0 0 0 0,-6-9 0 0 0,-2-6-45 0 0,7 14-123 0 0,1 1-1 0 0,0-1 0 0 0,0 0 0 0 0,0 0 1 0 0,1 0-1 0 0,0 0 0 0 0,0 0 1 0 0,0-12-1 0 0,2 2 117 0 0,0 0 1 0 0,4-16-1 0 0,3-19 186 0 0,-8 46-184 0 0,0 0-1 0 0,0 0 1 0 0,0 0 0 0 0,0 0-1 0 0,-1 1 1 0 0,0-1 0 0 0,-1-5-1 0 0,2 9-139 0 0,0 1 0 0 0,0 0 0 0 0,0-1 0 0 0,-1 1 0 0 0,1 0 0 0 0,0 0 0 0 0,0-1 0 0 0,0 1 0 0 0,-1 0 0 0 0,1-1 0 0 0,0 1 0 0 0,0 0 0 0 0,0 0 0 0 0,-1 0 0 0 0,1-1 0 0 0,0 1 0 0 0,-1 0 0 0 0,1 0 0 0 0,0 0 0 0 0,0 0 0 0 0,-1-1 0 0 0,1 1 0 0 0,0 0 0 0 0,-1 0 0 0 0,1 0 0 0 0,0 0 0 0 0,-1 0 0 0 0,1 0 0 0 0,0 0 0 0 0,-1 0 0 0 0,1 0 0 0 0,0 0 0 0 0,-1 0 0 0 0,1 0 0 0 0,0 0 0 0 0,-1 0 0 0 0,1 0 0 0 0,0 0 0 0 0,-1 1 0 0 0,1-1 0 0 0,0 0 0 0 0,0 0 0 0 0,-1 1 0 0 0,-33 1 0 0 0,34-2 0 0 0,-1 0 0 0 0,0 0 0 0 0,1 0 0 0 0,-1 0 0 0 0,0 0 0 0 0,1 0 0 0 0,-1 0 0 0 0,1 0 0 0 0,-1 0 0 0 0,0 1 0 0 0,1-1 0 0 0,-1 0 0 0 0,1 0 0 0 0,-1 1 0 0 0,1-1 0 0 0,-1 0 0 0 0,1 1 0 0 0,-1-1 0 0 0,1 1 0 0 0,-1-1 0 0 0,1 1 0 0 0,-1-1 0 0 0,1 1 0 0 0,0-1 0 0 0,-1 1 0 0 0,1-1 0 0 0,-1 2 0 0 0,1-1 0 0 0,-3 3 0 0 0,0 0 0 0 0,0 0 0 0 0,1 1 0 0 0,0-1 0 0 0,0 0 0 0 0,0 1 0 0 0,1-1 0 0 0,-1 1 0 0 0,1 0 0 0 0,0 0 0 0 0,0 5 0 0 0,0 8 0 0 0,2 31 0 0 0,0-14 0 0 0,6 134 0 0 0,-1-31 0 0 0,30 311 1412 0 0,-9-184-776 0 0,-23-214-636 0 0,15 154 0 0 0,-13-173 89 0 0,2 0-1 0 0,1 0 1 0 0,1 0-1 0 0,23 46 1 0 0,-30-70 183 0 0,-1-6-176 0 0,-1 1-1 0 0,0 0 0 0 0,0-1 0 0 0,0 1 0 0 0,-1 0 1 0 0,1 0-1 0 0,0 0 0 0 0,-1 0 0 0 0,0-1 0 0 0,0 1 1 0 0,0 0-1 0 0,0 0 0 0 0,-1 5 0 0 0,0-1-95 0 0,-1 16 0 0 0,2-13 0 0 0,2-1 0 0 0,-1-8 0 0 0,-1 0 0 0 0,1 0 0 0 0,-1 1 0 0 0,1-1 0 0 0,-1 0 0 0 0,1 0 0 0 0,0 0 0 0 0,0 0 0 0 0,0 1 0 0 0,0-1 0 0 0,0 0 0 0 0,0-1 0 0 0,0 1 0 0 0,0 0 0 0 0,0 0 0 0 0,1 0 0 0 0,2 2 0 0 0,-1 0-110 0 0,-2-3-24 0 0,0 1 0 0 0,0 0 1 0 0,0 0-1 0 0,0-1 0 0 0,0 1 1 0 0,1 0-1 0 0,-1-1 0 0 0,0 1 0 0 0,0-1 1 0 0,1 0-1 0 0,-1 1 0 0 0,0-1 1 0 0,1 0-1 0 0,1 1 0 0 0,-1-1-607 0 0,-2 0-230 0 0,0 0-42 0 0,0 0 60 0 0,0 0 287 0 0,0 0 122 0 0,0 0 28 0 0,0 0 72 0 0,-7-17 271 0 0,3 11 174 0 0,1-1-1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1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1 760 8287 0 0,'0'0'191'0'0,"0"0"26"0"0,0 0 9 0 0,0 0 42 0 0,0 0 158 0 0,0 0 72 0 0,0 0 12 0 0,0 0 2 0 0,0 0 0 0 0,0 0 0 0 0,0 0 0 0 0,0 0 68 0 0,0 0 286 0 0,0 0 124 0 0,0 0 30 0 0,0 0-133 0 0,0 0-881 0 0,0 0 0 0 0,0 0 0 0 0,0 0 0 0 0,0 0 0 0 0,0 0 0 0 0,0 0 0 0 0,0 0 0 0 0,0 1 0 0 0,0-1 0 0 0,0 0 0 0 0,0 0 0 0 0,0 0 0 0 0,1 0 0 0 0,-1 0 0 0 0,0 0 0 0 0,0 0 0 0 0,0 0 0 0 0,0 0 0 0 0,0 0 0 0 0,0 0 0 0 0,0 0 0 0 0,0 0 0 0 0,0 0 0 0 0,1 0 0 0 0,-1 0 1 0 0,0 0-1 0 0,0 1 0 0 0,0-1 0 0 0,0 0 0 0 0,0 0 0 0 0,0 0 0 0 0,0 0 0 0 0,1-1 0 0 0,-1 1 0 0 0,0 0 0 0 0,0 0 0 0 0,0 0 0 0 0,0 0 0 0 0,0 0 0 0 0,0 0 0 0 0,0 0 0 0 0,0 0 0 0 0,1 0 0 0 0,-1 0 0 0 0,0 0 0 0 0,0 0 0 0 0,0 0 0 0 0,0 0 0 0 0,0 0 0 0 0,0 0 0 0 0,0-1 0 0 0,0 1 0 0 0,0 0 0 0 0,0 0 0 0 0,0 0 0 0 0,10-31-6 0 0,-3 5 0 0 0,23-46-151 0 0,39-69 0 0 0,50-61-400 0 0,21 7-411 0 0,-86 122 809 0 0,-43 59 153 0 0,-4 8 0 0 0,-4 8 0 0 0,-2 7 0 0 0,-1-8 0 0 0,-1 24 209 0 0,-1 0 0 0 0,-1 0-1 0 0,0 0 1 0 0,-11 31 0 0 0,3-8 131 0 0,6-23-268 0 0,-26 137 311 0 0,24-116-306 0 0,0 73-1 0 0,7-109-76 0 0,0 0 0 0 0,1 0 0 0 0,0 0 0 0 0,1 0 0 0 0,0 0 0 0 0,7 18 0 0 0,-7-23 0 0 0,0 0 0 0 0,1-1 0 0 0,-1 1 0 0 0,1-1 0 0 0,0 1 0 0 0,0-1 0 0 0,1 0 0 0 0,-1 0 0 0 0,1 0 0 0 0,0-1 0 0 0,0 1 0 0 0,0-1 0 0 0,1 0 0 0 0,7 4 0 0 0,4 0 0 0 0,0-2 0 0 0,-1 0 0 0 0,2 0 0 0 0,-1-2 0 0 0,27 3 0 0 0,-24-4 0 0 0,-1 1 0 0 0,1 1 0 0 0,35 12 0 0 0,-51-15 0 0 0,13 9 0 0 0,-15-10-193 0 0,0 1 1 0 0,0 0-1 0 0,0 0 0 0 0,0 0 0 0 0,0 1 0 0 0,0-1 0 0 0,0 0 0 0 0,0 0 1 0 0,0 0-1 0 0,0 1 0 0 0,-1-1 0 0 0,1 0 0 0 0,-1 1 0 0 0,1-1 0 0 0,-1 1 0 0 0,1 2 1 0 0,-1-3-1258 0 0,0-1-71 0 0,0 0-14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1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11975 0 0,'0'0'256'0'0,"16"-9"64"0"0,3-9 0 0 0,6 4 32 0 0,2 3-288 0 0,5 1-64 0 0,3 1 0 0 0,2-4 0 0 0,0-1 424 0 0,-1 2 72 0 0,-4 7 16 0 0,-4 3 0 0 0,-3-2-1232 0 0,-4 2-240 0 0,-3 1-56 0 0,-2-1-8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7 112 4607 0 0,'-7'-7'623'0'0,"10"12"1467"0"0,14 15 573 0 0,-13-17-2449 0 0,1 0-1 0 0,-1 0 1 0 0,1-1-1 0 0,0 1 1 0 0,0-1-1 0 0,0-1 0 0 0,0 1 1 0 0,0-1-1 0 0,0 1 1 0 0,0-1-1 0 0,7 0 1 0 0,8 0 357 0 0,32-2 0 0 0,-15-2 128 0 0,47-12 1 0 0,-21 4-476 0 0,49-8 29 0 0,26-4 653 0 0,142-5 0 0 0,-36 36-906 0 0,-48 1 0 0 0,-130-9 0 0 0,84-1 0 0 0,-98-4 0 0 0,75-16 0 0 0,-32 4 0 0 0,-1-3 0 0 0,-86 17-208 0 0,-4 2 12 0 0,0 0 0 0 0,0 0 0 0 0,0 1 0 0 0,0-1 0 0 0,7 1 0 0 0,-11 12-396 0 0,0-10 591 0 0,0 0-1 0 0,0 0 0 0 0,0 0 0 0 0,-1 0 0 0 0,1 1 1 0 0,-1-1-1 0 0,0 0 0 0 0,1 0 0 0 0,-1 0 1 0 0,-1 2-1 0 0,-2 5 5 0 0,2 3-3 0 0,1 0 0 0 0,0 0 0 0 0,1 1 0 0 0,0-1 0 0 0,2 17 0 0 0,-2-26 0 0 0,2 11 0 0 0,5 24 0 0 0,-4-26 0 0 0,0 1 0 0 0,-1-1 0 0 0,0 15 0 0 0,-4 219 0 0 0,0-186 0 0 0,1-29 0 0 0,3 46 0 0 0,-1-65 0 0 0,8 76 0 0 0,37 162 0 0 0,-38-218 154 0 0,-2 0 0 0 0,4 42 0 0 0,-4 68 746 0 0,4 28-270 0 0,-3-108-630 0 0,26 99 0 0 0,-9-46 0 0 0,-17-79 0 0 0,-5-24 0 0 0,2 0 0 0 0,-1-1 0 0 0,1 0 0 0 0,1 0 0 0 0,9 17 0 0 0,-8-20 78 0 0,0 0-1 0 0,0-1 1 0 0,0-1-1 0 0,1 1 1 0 0,0-1 0 0 0,1 0-1 0 0,-1 0 1 0 0,1-1-1 0 0,0 0 1 0 0,1 0-1 0 0,13 5 1 0 0,18 4 975 0 0,-39-14-1390 0 0,-1 0-138 0 0,0 0-33 0 0,0 0 66 0 0,1-1 292 0 0,5-5 134 0 0,-3-3 16 0 0,-4 7 0 0 0,1 0 0 0 0,0 1 0 0 0,0-1 0 0 0,-1 0 0 0 0,1 0 0 0 0,-1 1 0 0 0,0-1 0 0 0,0 0 0 0 0,1 1 0 0 0,-1-1 0 0 0,0 1 0 0 0,0-1 0 0 0,0 1 0 0 0,-1-1 0 0 0,1 1 0 0 0,0 0 0 0 0,0-1 0 0 0,-1 1 0 0 0,1 0 0 0 0,-1 0 0 0 0,1 0 0 0 0,-3-1 0 0 0,-4-2 0 0 0,-1 0 0 0 0,1 0 0 0 0,-11-3 0 0 0,6 3 0 0 0,-23-8 0 0 0,-1 3 0 0 0,-67-10 0 0 0,-15-3 0 0 0,-97-41 0 0 0,139 40 0 0 0,33 12 0 0 0,9 2-118 0 0,-1 1-1 0 0,0 2 1 0 0,-1 2 0 0 0,-68 0-1 0 0,46 7-163 0 0,1 3-1 0 0,-75 15 0 0 0,-167 17-1255 0 0,160-34 429 0 0,117-5 1120 0 0,0-1 0 0 0,0-1 0 0 0,0-1 0 0 0,-24-8 0 0 0,40 9 342 0 0,-1 0-1 0 0,1-1 1 0 0,-1 0-1 0 0,-10-7 1 0 0,9 2-205 0 0,9 4-129 0 0,1 3-21 0 0,-2 1 27 0 0,1-1-1 0 0,1 0 1 0 0,-1 1-1 0 0,0-1 1 0 0,0 0-1 0 0,1 0 1 0 0,-1 1-1 0 0,1-1 1 0 0,-1 1-1 0 0,1-1 1 0 0,0 0-1 0 0,-1 1 1 0 0,1-1 0 0 0,0 1-1 0 0,0 0 1 0 0,0-1-1 0 0,0 1 1 0 0,1 0-1 0 0,-1-1 1 0 0,0 1-1 0 0,0 0 1 0 0,1 0-1 0 0,-1 0 1 0 0,1 0-1 0 0,-1 0 1 0 0,1 1-1 0 0,-1-1 1 0 0,4-1-1 0 0,1 0 42 0 0,0 0 0 0 0,0 1 0 0 0,0-1 0 0 0,0 1 0 0 0,0 0-1 0 0,11 0 1 0 0,59 5-5439 0 0,-73-4 3838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2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86 10135 0 0,'11'3'210'0'0,"-1"0"332"0"0,-10-2-533 0 0,0-1 1 0 0,0 0-1 0 0,0 1 1 0 0,0-1-1 0 0,0 0 1 0 0,-1 0-1 0 0,1 1 1 0 0,0-1-1 0 0,0 0 1 0 0,0 1-1 0 0,-1-1 1 0 0,1 0-1 0 0,0 0 1 0 0,0 1-1 0 0,-1-1 1 0 0,1 0-1 0 0,0 0 1 0 0,-1 0 0 0 0,1 1-1 0 0,0-1 1 0 0,0 0-1 0 0,-1 0 1 0 0,1 0-1 0 0,0 0 1 0 0,-1 0-1 0 0,1 0 1 0 0,0 0-1 0 0,-1 0 1 0 0,1 1-1 0 0,0-1 1 0 0,-1-1-1 0 0,-20 10-9 0 0,10-4 0 0 0,-1 0 0 0 0,-15 3 0 0 0,18-5 78 0 0,7-2 315 0 0,2-1 106 0 0,0 0 11 0 0,1 0 2 0 0,11 1-257 0 0,-1 0 0 0 0,1-1 0 0 0,-1-1 0 0 0,0 0 0 0 0,1 0 0 0 0,10-3 0 0 0,14-2 104 0 0,231-37 2589 0 0,-196 30-2408 0 0,7 3-224 0 0,128 0-1 0 0,-14 2-338 0 0,120-19 23 0 0,-284 23 0 0 0,1 2 0 0 0,-1 1 0 0 0,38 4 0 0 0,-9 3 0 0 0,-26-4 0 0 0,1 2 0 0 0,31 8 0 0 0,28 18 0 0 0,-23-9-1964 0 0,-66-20 1099 0 0,3-1-488 0 0,-2 0-1985 0 0,-3 0 2826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2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8287 0 0,'0'0'191'0'0,"0"0"26"0"0,0 0 9 0 0,1 1-34 0 0,1 3-188 0 0,-1 0-1 0 0,1 0 1 0 0,-1 0 0 0 0,0 0 0 0 0,0 0 0 0 0,0 0 0 0 0,0 0 0 0 0,0 5-1 0 0,-1 38 358 0 0,0-13 244 0 0,21 240 2465 0 0,1-31-1998 0 0,-10 273 0 0 0,-37-99-1072 0 0,21-380 502 0 0,-15 56 0 0 0,14-75-330 0 0,-1-1-1 0 0,0 0 0 0 0,-1 0 1 0 0,-1-1-1 0 0,-13 20 0 0 0,-20 17 776 0 0,40-52-438 0 0,1-1-66 0 0,0-2-440 0 0,1 0 0 0 0,-1 1 0 0 0,1-1 0 0 0,0 0 0 0 0,0 1 0 0 0,0-1 0 0 0,0 1 1 0 0,0-1-1 0 0,2-1 0 0 0,1-3-730 0 0,7-11-3756 0 0,3-4-1565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2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10135 0 0,'0'0'231'0'0,"0"0"29"0"0,0 0 19 0 0,-7 5 7 0 0,5-1-212 0 0,-1-1 0 0 0,1 0 0 0 0,0 1 0 0 0,-1-1 0 0 0,1 1 0 0 0,1-1 0 0 0,-1 1 0 0 0,1 0 0 0 0,-1 0 0 0 0,0 4 0 0 0,-6 44 1068 0 0,6-38-1026 0 0,-27 294 1903 0 0,26-278-1974 0 0,3-29-45 0 0,-3 82-64 0 0,3-82-273 0 0,2-2-138 0 0,6-6-33 0 0,3-2-4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2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76 126 8287 0 0,'0'0'382'0'0,"0"0"-8"0"0,0 0-170 0 0,0 0 176 0 0,0 0 107 0 0,0 0 22 0 0,0 0-66 0 0,-5-3-278 0 0,4 2-112 0 0,0 1-1 0 0,0-1 1 0 0,1 1-1 0 0,-1-1 1 0 0,0 0-1 0 0,1 1 1 0 0,-1-1-1 0 0,1 0 1 0 0,-1 1-1 0 0,0-1 1 0 0,1 0-1 0 0,0 0 1 0 0,-1 0-1 0 0,1 1 1 0 0,-1-1-1 0 0,1 0 1 0 0,0 0-1 0 0,0 0 0 0 0,-1 0 1 0 0,1 0-1 0 0,0 1 1 0 0,0-1-1 0 0,0 0 1 0 0,0 0-1 0 0,0 0 1 0 0,0 0-1 0 0,0 0 1 0 0,1 0-1 0 0,-1 0 1 0 0,0 0-1 0 0,0 1 1 0 0,1-1-1 0 0,-1 0 1 0 0,0 0-1 0 0,2-1 1 0 0,0-1 238 0 0,0 0 1 0 0,0 0-1 0 0,0 1 1 0 0,0-1 0 0 0,1 1-1 0 0,2-3 1 0 0,5-3-200 0 0,1 1 1 0 0,0 0-1 0 0,0 1 1 0 0,0 0-1 0 0,1 1 1 0 0,0 0-1 0 0,0 1 0 0 0,0 1 1 0 0,0-1-1 0 0,13 0 1 0 0,18-2 474 0 0,69 1 1 0 0,-77 4-507 0 0,105 4-61 0 0,-128-1 0 0 0,-3 3 0 0 0,-8-5 0 0 0,-1 1 0 0 0,1-1 0 0 0,-1 1 0 0 0,1 0 0 0 0,-1-1 0 0 0,1 1 0 0 0,-1 0 0 0 0,1-1 0 0 0,-1 1 0 0 0,0 0 0 0 0,1-1 0 0 0,-1 1 0 0 0,0 0 0 0 0,0 0 0 0 0,1 0 0 0 0,-1-1 0 0 0,0 1 0 0 0,0 0 0 0 0,0 0 0 0 0,0 0 0 0 0,0-1 0 0 0,0 1 0 0 0,0 0 0 0 0,-1 0 0 0 0,1 0 0 0 0,-1 2 0 0 0,0-1 0 0 0,0 0 0 0 0,0 1 0 0 0,0-1 0 0 0,-1 0 0 0 0,1 0 0 0 0,-1 0 0 0 0,-2 3 0 0 0,-3 2 0 0 0,-1 0 0 0 0,0 0 0 0 0,-11 6 0 0 0,-48 31 0 0 0,-41 27 0 0 0,83-52 0 0 0,1 0 0 0 0,-26 28 0 0 0,15-15-15 0 0,23-22 37 0 0,1 0 0 0 0,0 1-1 0 0,-15 19 1 0 0,36-27 837 0 0,-1-4-668 0 0,-1 0 0 0 0,1 0 1 0 0,-1-1-1 0 0,0 0 0 0 0,9-4 0 0 0,-6 3-201 0 0,0 0 0 0 0,11-2 0 0 0,60-3 10 0 0,-71 7 0 0 0,1 2 0 0 0,-1 0 0 0 0,1 0 0 0 0,-1 1 0 0 0,13 3 0 0 0,-10-1 0 0 0,-1 1 0 0 0,1 0 0 0 0,25 14 0 0 0,-32-15 0 0 0,-1 1 0 0 0,1-1 0 0 0,-1 1 0 0 0,0 1 0 0 0,0-1 0 0 0,-1 1 0 0 0,1 0 0 0 0,7 12 0 0 0,-12-16 0 0 0,4 5 0 0 0,-1-1 0 0 0,0 1 0 0 0,-1 0 0 0 0,1 0 0 0 0,1 8 0 0 0,-4-12 0 0 0,-1-1 0 0 0,1 1 0 0 0,-1-1 0 0 0,0 1 0 0 0,0 0 0 0 0,0-1 0 0 0,0 1 0 0 0,0-1 0 0 0,-1 1 0 0 0,1 0 0 0 0,-1-1 0 0 0,1 1 0 0 0,-1-1 0 0 0,0 1 0 0 0,0-1 0 0 0,0 0 0 0 0,-1 1 0 0 0,1-1 0 0 0,-2 2 0 0 0,-9 14 0 0 0,5-8 0 0 0,0 1 0 0 0,-1-1 0 0 0,0 0 0 0 0,0 0 0 0 0,-1-1 0 0 0,-16 13 0 0 0,8-10 0 0 0,-1 0 0 0 0,-1-1 0 0 0,0-1 0 0 0,0 0 0 0 0,-34 11 0 0 0,29-14-182 0 0,-1-1-1 0 0,1-1 0 0 0,-1-1 1 0 0,0-1-1 0 0,-1-1 0 0 0,1-1 1 0 0,0-1-1 0 0,0-2 0 0 0,-34-5 1 0 0,52 5 174 0 0,0 0 1 0 0,0 0-1 0 0,1-1 1 0 0,-13-6-1 0 0,17 8-165 0 0,0 0 1 0 0,0 0-1 0 0,0 0 1 0 0,1 0-1 0 0,-1 0 1 0 0,0-1-1 0 0,1 1 1 0 0,0 0-1 0 0,-1-1 1 0 0,1 1-1 0 0,0-1 1 0 0,-1 0-1 0 0,1 1 1 0 0,0-1-1 0 0,0 0 0 0 0,0 0 1 0 0,1 0-1 0 0,-1 0 1 0 0,0 0-1 0 0,1 0 1 0 0,-1-3-1 0 0,2-4-4943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2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10135 0 0,'0'0'464'0'0,"0"0"-9"0"0,2 1-295 0 0,5 5-37 0 0,1-1-1 0 0,0-1 1 0 0,0 1 0 0 0,1-1 0 0 0,0-1-1 0 0,-1 1 1 0 0,1-2 0 0 0,0 1-1 0 0,0-1 1 0 0,1 0 0 0 0,-1-1-1 0 0,15 0 1 0 0,12-1 628 0 0,-1-2 0 0 0,37-6 0 0 0,-23 1-486 0 0,265-40 1269 0 0,-162 22-1020 0 0,222-21-71 0 0,55 30 1162 0 0,-357 19-1605 0 0,129 2 0 0 0,-182-6 0 0 0,0-1 0 0 0,-1-1 0 0 0,1-1 0 0 0,27-9 0 0 0,23-5 0 0 0,-4 3 0 0 0,-33 7 0 0 0,39-5 0 0 0,-60 10 0 0 0,-9 2 0 0 0,1 1 0 0 0,-1-1 0 0 0,1 1 0 0 0,0-1 0 0 0,0 1 0 0 0,-1 0 0 0 0,1 0 0 0 0,0 0 0 0 0,5 1 0 0 0,-5-2 0 0 0,-1 1 0 0 0,-1 0 0 0 0,0 0 0 0 0,0 0 0 0 0,0 0 0 0 0,0 0 0 0 0,1 1 0 0 0,-1-1 0 0 0,0 0 0 0 0,0 1 0 0 0,0-1 0 0 0,0 0 0 0 0,0 1 0 0 0,0-1 0 0 0,1 2 0 0 0,7 2 0 0 0,3 4 0 0 0,-11-2 0 0 0,-2-4 0 0 0,3 10 0 0 0,-1 0 0 0 0,-1 0 0 0 0,0 0 0 0 0,-1 0 0 0 0,0 0 0 0 0,-1 0 0 0 0,0 0 0 0 0,-6 14 0 0 0,-1 17 0 0 0,-15 75 0 0 0,-5 32 0 0 0,25-123 0 0 0,1 1 0 0 0,2 0 0 0 0,1 0 0 0 0,1 0 0 0 0,1 0 0 0 0,2-1 0 0 0,12 50 0 0 0,9 29 0 0 0,-6 0 0 0 0,11 182 0 0 0,-29-138 0 0 0,-1-84 0 0 0,-2-45 0 0 0,1-13 0 0 0,0 0 0 0 0,1 0 0 0 0,0 15 0 0 0,3 18 0 0 0,3 96 0 0 0,-6-114 0 0 0,0 0 0 0 0,2 0 0 0 0,1 1 0 0 0,0-1 0 0 0,2 0 0 0 0,9 27 0 0 0,-13-46 0 0 0,1 0 0 0 0,0 0 0 0 0,0 0 0 0 0,1 0 0 0 0,-1 0 0 0 0,1 0 0 0 0,-1-1 0 0 0,1 1 0 0 0,0-1 0 0 0,1 0 0 0 0,-1 0 0 0 0,0 0 0 0 0,1 0 0 0 0,0 0 0 0 0,0-1 0 0 0,0 0 0 0 0,0 0 0 0 0,0 0 0 0 0,8 3 0 0 0,-5-3 0 0 0,-4-1 0 0 0,1 0 0 0 0,-1 1 0 0 0,1 0 0 0 0,-1-1 0 0 0,1 1 0 0 0,-1 0 0 0 0,5 4 0 0 0,-6-4 0 0 0,0 0 0 0 0,0 0 0 0 0,0 0 0 0 0,0 0 0 0 0,3 5 0 0 0,-4-6 0 0 0,0 0 0 0 0,0 0 0 0 0,0 0 0 0 0,-1 0 0 0 0,1 1 0 0 0,0-1 0 0 0,-1 0 0 0 0,1 0 0 0 0,-1 0 0 0 0,1 1 0 0 0,-1-1 0 0 0,0 0 0 0 0,1 1 0 0 0,-1-1 0 0 0,0 0 0 0 0,0 0 0 0 0,0 1 0 0 0,0-1 0 0 0,0 0 0 0 0,-1 2 0 0 0,1 3 0 0 0,1-3 0 0 0,-1-2 0 0 0,0 0 0 0 0,0 0 0 0 0,0 0 0 0 0,0-1 0 0 0,0 1 0 0 0,0 0 0 0 0,0 0 0 0 0,0 0 0 0 0,0 0 0 0 0,0 0 0 0 0,0 0 0 0 0,0-1 0 0 0,-1 1 0 0 0,1 0 0 0 0,0 0 0 0 0,-1 0 0 0 0,1 0 0 0 0,-1-1 0 0 0,0 2 0 0 0,1 1 0 0 0,-17 18 0 0 0,8-10 0 0 0,8-9 0 0 0,-4 7 0 0 0,1 0 0 0 0,5 2 0 0 0,12 34 0 0 0,-10-35 0 0 0,-1-1 0 0 0,4 17 0 0 0,-3-8 0 0 0,2 26 0 0 0,-5-21 72 0 0,0-21 299 0 0,0-2 117 0 0,0 0 21 0 0,0 0-66 0 0,0 2-294 0 0,-2 5-140 0 0,0 4-1 0 0,5 6-9 0 0,-2-6 1 0 0,-1-3 72 0 0,0-6 299 0 0,0-2 117 0 0,0 0 21 0 0,0 0-66 0 0,-2-1-418 0 0,-1-1 1 0 0,1 1-1 0 0,-1-1 1 0 0,1 1-1 0 0,-5-5 1 0 0,4 3-14 0 0,-3 0-178 0 0,1-1-1 0 0,-1 1 1 0 0,0 0-1 0 0,0 0 1 0 0,-1 1-1 0 0,1 0 1 0 0,0 0-1 0 0,-1 0 1 0 0,0 1-1 0 0,1 0 1 0 0,-1 0-1 0 0,-10 1 1 0 0,-4 0 223 0 0,1 2 1 0 0,-37 7-1 0 0,40-6-57 0 0,-33 0 0 0 0,9-2 0 0 0,17 0 0 0 0,0-1 0 0 0,0-2 0 0 0,0 0 0 0 0,0-2 0 0 0,-42-11 0 0 0,-20-5-60 0 0,31 8-400 0 0,0-2 0 0 0,-65-27 0 0 0,100 35 360 0 0,0 0 0 0 0,-1 1 0 0 0,0 1-1 0 0,0 1 1 0 0,-26 0 0 0 0,32 1 93 0 0,-22 2 7 0 0,0 1 0 0 0,1 1 0 0 0,-58 12 0 0 0,46-6 0 0 0,-55 2 0 0 0,5-3 379 0 0,-19 0-151 0 0,102-8-335 0 0,0-1 0 0 0,0 0 0 0 0,0-2 0 0 0,-28-9 0 0 0,-3 0 35 0 0,-129-33 1899 0 0,62 20-1662 0 0,106 25-165 0 0,0 1 0 0 0,-1 0 0 0 0,1 0 0 0 0,0 0 0 0 0,0 1 0 0 0,0 0 0 0 0,0 0 0 0 0,0 1 0 0 0,-13 5 0 0 0,8-4 0 0 0,1 1 0 0 0,-15 1 0 0 0,2-2 0 0 0,17-1 0 0 0,0-1 0 0 0,1 0 0 0 0,-1-1 0 0 0,0 1 0 0 0,0-1 0 0 0,0-1 0 0 0,-10-1 0 0 0,-7-2 2 0 0,18 4 4 0 0,1-1 0 0 0,0 0 0 0 0,-1 0 0 0 0,1 0-1 0 0,0-1 1 0 0,0 1 0 0 0,0-1 0 0 0,0-1 0 0 0,0 1 0 0 0,0-1-1 0 0,-5-4 1 0 0,10 7 20 0 0,-1 0 0 0 0,1-1-1 0 0,0 1 1 0 0,-1 0 0 0 0,1-1 0 0 0,-1 1-1 0 0,1 0 1 0 0,0-1 0 0 0,-1 1-1 0 0,1 0 1 0 0,-1 0 0 0 0,1 0 0 0 0,-1-1-1 0 0,1 1 1 0 0,-1 0 0 0 0,1 0-1 0 0,-1 0 1 0 0,1 0 0 0 0,-1 0 0 0 0,1 0-1 0 0,-1 0 1 0 0,1 0 0 0 0,-1 0 0 0 0,1 0-1 0 0,-1 0 1 0 0,1 0 0 0 0,-1 0-1 0 0,1 0 1 0 0,-1 1 0 0 0,1-1 0 0 0,0 0-1 0 0,-1 0 1 0 0,1 1 0 0 0,-1-1 0 0 0,1 0-1 0 0,0 0 1 0 0,-1 1 0 0 0,1-1-1 0 0,-1 0 1 0 0,1 1 0 0 0,0-1 0 0 0,-1 1-1 0 0,-2 2-201 0 0,0 0 0 0 0,-1-1-1 0 0,1 1 1 0 0,-1-1 0 0 0,-4 3-1 0 0,7-5 514 0 0,1 0 138 0 0,0 0 33 0 0,-2 0-65 0 0,-12-9-393 0 0,14 9-120 0 0,-1-1-1 0 0,1 1 1 0 0,-1 0-1 0 0,1-1 1 0 0,-1 1-1 0 0,1 0 1 0 0,-1 0-1 0 0,1-1 1 0 0,-1 1-1 0 0,1 0 1 0 0,-1 0-1 0 0,1 0 1 0 0,-1 0-1 0 0,1 0 1 0 0,-1 0-1 0 0,1 0 1 0 0,-1 0-1 0 0,-1 0-371 0 0,1-1 292 0 0,-4-1 62 0 0,4 1-282 0 0,-7-5-1220 0 0,5 3 273 0 0,2 2-5190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13823 0 0,'0'0'315'0'0,"0"0"45"0"0,0 2 21 0 0,-12 39 75 0 0,-15 380 1143 0 0,19-241-1158 0 0,1 38-441 0 0,-15 167 0 0 0,19-362 0 0 0,1 0 0 0 0,-1-1 0 0 0,-1 0 0 0 0,-1 0 0 0 0,-11 29 0 0 0,12-41 0 0 0,4-10 0 0 0,0 0 0 0 0,0 0-1 0 0,0-1 1 0 0,0 1 0 0 0,0 0 0 0 0,-1 0-1 0 0,1 0 1 0 0,0 0 0 0 0,0 0-1 0 0,0-1 1 0 0,0 1 0 0 0,0 0 0 0 0,0 0-1 0 0,-1 0 1 0 0,1 0 0 0 0,0 0 0 0 0,0 0-1 0 0,0 0 1 0 0,0 0 0 0 0,0-1-1 0 0,-1 1 1 0 0,1 0 0 0 0,0 0 0 0 0,0 0-1 0 0,0 0 1 0 0,-1 0 0 0 0,1 0-1 0 0,0 0 1 0 0,0 0 0 0 0,0 0 0 0 0,0 0-1 0 0,-1 0 1 0 0,1 0 0 0 0,0 0 0 0 0,0 0-1 0 0,0 1 1 0 0,-1-1 0 0 0,1 0-1 0 0,0 0 1 0 0,0 0 0 0 0,0 0 0 0 0,0 0-1 0 0,0 0 1 0 0,-1 0 0 0 0,1 0-1 0 0,0 0 1 0 0,0 1 0 0 0,0-1 0 0 0,0 0-1 0 0,0 0 1 0 0,0 0 0 0 0,0 0 0 0 0,-1 1-1 0 0,1-1 1 0 0,0 0 0 0 0,0 0-1 0 0,0 0 1 0 0,0 0 0 0 0,0 1 0 0 0,0-1-1 0 0,0 0 1 0 0,0 0 0 0 0,0 0-1 0 0,0 1 1 0 0,-4-12 90 0 0,4 5 100 0 0,0 1 1 0 0,0-1-1 0 0,0 0 0 0 0,0 0 0 0 0,1 1 1 0 0,3-10-1 0 0,12-36 490 0 0,-7 25-716 0 0,-1 4 36 0 0,0 0 0 0 0,1 0 0 0 0,2 1 0 0 0,0 1 0 0 0,20-28 0 0 0,-30 46 0 0 0,1-1 0 0 0,0 1 0 0 0,0 0 0 0 0,0 0 0 0 0,0 0 0 0 0,0 0 0 0 0,0 0 0 0 0,0 0 0 0 0,1 1 0 0 0,-1-1 0 0 0,0 1 0 0 0,5-2 0 0 0,-4 2 0 0 0,-1 1 0 0 0,1 0 0 0 0,-1 0 0 0 0,1 0 0 0 0,-1 1 0 0 0,1-1 0 0 0,-1 0 0 0 0,1 1 0 0 0,-1 0 0 0 0,0-1 0 0 0,1 1 0 0 0,-1 0 0 0 0,0 0 0 0 0,1 1 0 0 0,-1-1 0 0 0,0 0 0 0 0,0 1 0 0 0,0-1 0 0 0,2 3 0 0 0,12 7 0 0 0,26 26 0 0 0,-38-32 0 0 0,0-1 0 0 0,0 1 0 0 0,0-1 0 0 0,-1 1 0 0 0,1 0 0 0 0,-1 0 0 0 0,-1 1 0 0 0,1-1 0 0 0,-1 0 0 0 0,3 10 0 0 0,-1 0-107 0 0,0-1-1 0 0,1 0 0 0 0,1 0 1 0 0,0 0-1 0 0,1-1 0 0 0,0 0 1 0 0,15 20-1 0 0,-13-23-4375 0 0,2-2-1565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2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8 160 8287 0 0,'0'0'382'0'0,"3"0"-8"0"0,3 1-269 0 0,2-1-77 0 0,-16 1 423 0 0,7-1-153 0 0,-1 0 0 0 0,1 0 0 0 0,-1 0 0 0 0,1 0 0 0 0,-1 0 0 0 0,1-1 0 0 0,-1 1 0 0 0,1 0 0 0 0,-3-2 0 0 0,4-2 2824 0 0,8-3-2092 0 0,1 2-836 0 0,0 0-1 0 0,1 1 0 0 0,-1 0 1 0 0,1 0-1 0 0,0 1 0 0 0,0 1 1 0 0,19-3-1 0 0,29-7 899 0 0,45-7-136 0 0,52-2 287 0 0,48-6 71 0 0,-108 18-735 0 0,93-5-550 0 0,-89 8-29 0 0,16-2 0 0 0,165 16 0 0 0,-260-7 0 0 0,0 0 0 0 0,28-3 0 0 0,-35 1 0 0 0,-4 5 0 0 0,15 14 0 0 0,-23-17-152 0 0,0 1 0 0 0,1-1-1 0 0,-1 1 1 0 0,0 0 0 0 0,0-1 0 0 0,0 1-1 0 0,0 0 1 0 0,-1-1 0 0 0,1 1 0 0 0,0 0 0 0 0,-1 0-1 0 0,1 0 1 0 0,-1-1 0 0 0,0 1 0 0 0,1 0-1 0 0,-1 0 1 0 0,0 0 0 0 0,0 0 0 0 0,0 0-1 0 0,-1 3 1 0 0,1 1-595 0 0,0-4 235 0 0,0-2 0 0 0,0 0 0 0 0,0 0 70 0 0,0 0-872 0 0,0 0-4522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15663 0 0,'0'0'356'0'0,"0"-8"994"0"0,0 8-1292 0 0,0-1 0 0 0,0 1 0 0 0,0 0 0 0 0,0-1 0 0 0,1 1 0 0 0,-1 0 0 0 0,0-1-1 0 0,0 1 1 0 0,0 0 0 0 0,0-1 0 0 0,0 1 0 0 0,0 0 0 0 0,0-1 0 0 0,1 1 0 0 0,-1 0 0 0 0,0 0 0 0 0,0-1 0 0 0,0 1 0 0 0,1 0 0 0 0,-1 0 0 0 0,0-1 0 0 0,0 1 0 0 0,1 0 0 0 0,-1 0 0 0 0,0 0 0 0 0,1 0 0 0 0,-1-1 0 0 0,0 1 0 0 0,1 0 0 0 0,-1 0 0 0 0,0 0 0 0 0,1 0 0 0 0,-1 0 0 0 0,1 0 0 0 0,0 0 55 0 0,0 1 0 0 0,0-1-1 0 0,0 1 1 0 0,-1-1 0 0 0,1 1-1 0 0,0 0 1 0 0,0-1 0 0 0,0 1-1 0 0,0 0 1 0 0,-1 0 0 0 0,1 0 0 0 0,1 1-1 0 0,1 3-36 0 0,0 0-1 0 0,0 1 0 0 0,0-1 0 0 0,-1 1 1 0 0,1 0-1 0 0,-1 0 0 0 0,-1 0 1 0 0,1 0-1 0 0,-1 0 0 0 0,1 8 1 0 0,-1 0 339 0 0,0 0 1 0 0,-1 0-1 0 0,-3 21 1 0 0,-18 90-251 0 0,12-91-268 0 0,1 2-3815 0 0,7-34-3245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13823 0 0,'0'0'630'0'0,"0"0"-13"0"0,0 0-252 0 0,2-6 1363 0 0,36-120 4498 0 0,-9 34-6045 0 0,-25 77 50 0 0,1 0 0 0 0,1 0 0 0 0,0 0 0 0 0,1 1 0 0 0,1 0 0 0 0,0 1 0 0 0,10-14 0 0 0,-14 23-256 0 0,0 0 1 0 0,0 0-1 0 0,0 0 1 0 0,0 0-1 0 0,1 1 0 0 0,-1-1 1 0 0,1 1-1 0 0,0 0 0 0 0,10-4 1 0 0,-11 6-83 0 0,0-1 1 0 0,0 1-1 0 0,1 1 1 0 0,-1-1 0 0 0,0 1-1 0 0,1-1 1 0 0,-1 1-1 0 0,1 0 1 0 0,-1 1-1 0 0,0-1 1 0 0,1 1-1 0 0,-1 0 1 0 0,0 0 0 0 0,6 2-1 0 0,-7-2 107 0 0,0 1 0 0 0,0-1 0 0 0,0 1 0 0 0,0 0 0 0 0,0 0 0 0 0,-1 0 0 0 0,1 0 0 0 0,-1 0 0 0 0,0 0 0 0 0,1 1 0 0 0,-1-1 0 0 0,0 1 0 0 0,0-1 0 0 0,0 1 0 0 0,1 3 0 0 0,2 5 0 0 0,0 0 0 0 0,6 22 0 0 0,0 1 0 0 0,-1-13 0 0 0,0 0 0 0 0,2 0 0 0 0,0-1 0 0 0,19 24 0 0 0,-26-38 64 0 0,1-1 0 0 0,0 1 0 0 0,0-1 0 0 0,0 0 0 0 0,1 0 0 0 0,-1-1 0 0 0,8 4 0 0 0,20 8-1092 0 0,-1-3-4965 0 0,-10-6-1338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9 17503 0 0,'0'0'399'0'0,"-2"0"60"0"0,-3-2-378 0 0,1 0 0 0 0,-1 1 1 0 0,0 0-1 0 0,0 0 1 0 0,0 0-1 0 0,0 1 1 0 0,1-1-1 0 0,-1 1 1 0 0,0 0-1 0 0,0 1 1 0 0,0-1-1 0 0,0 1 1 0 0,-9 2-1 0 0,2 1-96 0 0,-1 0-1 0 0,1 1 0 0 0,0 0 1 0 0,-13 8-1 0 0,-51 28-182 0 0,39-23 449 0 0,1 3-1 0 0,-46 33 0 0 0,72-47-135 0 0,1 1 0 0 0,-1 1 0 0 0,1 0 0 0 0,1 0 0 0 0,0 0 0 0 0,0 1 0 0 0,1 1 0 0 0,1-1 0 0 0,-1 1 0 0 0,2 0 0 0 0,-1 1 0 0 0,-4 14 0 0 0,9-21-30 0 0,0-1-1 0 0,0 1 1 0 0,0 0-1 0 0,1-1 1 0 0,0 1 0 0 0,0 0-1 0 0,0 0 1 0 0,0-1-1 0 0,1 1 1 0 0,0 0 0 0 0,0-1-1 0 0,0 1 1 0 0,0 0-1 0 0,1-1 1 0 0,0 0-1 0 0,0 1 1 0 0,0-1 0 0 0,0 0-1 0 0,6 8 1 0 0,-3-7-19 0 0,0 1 1 0 0,0 0 0 0 0,0-1-1 0 0,1 0 1 0 0,0-1-1 0 0,0 1 1 0 0,0-1-1 0 0,0 0 1 0 0,1-1 0 0 0,-1 1-1 0 0,15 4 1 0 0,-6-4 25 0 0,0 0 0 0 0,1-2-1 0 0,-1 1 1 0 0,1-2 0 0 0,-1 0 0 0 0,1-1 0 0 0,0 0 0 0 0,-1-2 0 0 0,24-4-1 0 0,-22 3-14 0 0,0-2-1 0 0,0 0 0 0 0,-1-1 1 0 0,0 0-1 0 0,0-2 0 0 0,0 0 1 0 0,-1 0-1 0 0,19-16 0 0 0,-27 19-76 0 0,0-2 0 0 0,0 1 0 0 0,0-1 0 0 0,-1 0 0 0 0,0 0 0 0 0,-1-1 0 0 0,0 1 0 0 0,0-1 0 0 0,0-1 0 0 0,-1 1 0 0 0,-1 0 0 0 0,1-1 0 0 0,-1 0 0 0 0,-1 0 0 0 0,1 0 0 0 0,-2 0 0 0 0,1 0 0 0 0,-1-1 0 0 0,-1 1 0 0 0,0 0 0 0 0,0-1 0 0 0,0 1 0 0 0,-1 0 0 0 0,-1 0 0 0 0,0-1 0 0 0,-5-14 0 0 0,3 13-374 0 0,-1 1 1 0 0,-1-1-1 0 0,0 1 0 0 0,0 1 1 0 0,-1-1-1 0 0,0 1 0 0 0,-1 1 0 0 0,0-1 1 0 0,0 1-1 0 0,-12-9 0 0 0,12 11 36 0 0,0 1 0 0 0,0 0-1 0 0,0 0 1 0 0,-1 1 0 0 0,0 0 0 0 0,1 1 0 0 0,-1-1-1 0 0,-1 2 1 0 0,1-1 0 0 0,0 1 0 0 0,-1 1-1 0 0,-16-1 1 0 0,5 0-722 0 0,20 2 548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144 654 19351 0 0,'0'0'886'0'0,"0"0"-21"0"0,0 0-410 0 0,-1 0 320 0 0,-74-53 4487 0 0,75 53-5258 0 0,-5-4-4 0 0,-1 0 1 0 0,1-1-1 0 0,0 0 1 0 0,0 0 0 0 0,1 0-1 0 0,0 0 1 0 0,0-1-1 0 0,0 1 1 0 0,0-1 0 0 0,1 0-1 0 0,0 0 1 0 0,0-1-1 0 0,0 1 1 0 0,1 0-1 0 0,0-1 1 0 0,1 0 0 0 0,-1 1-1 0 0,1-1 1 0 0,0 0-1 0 0,1 0 1 0 0,0 0-1 0 0,0 0 1 0 0,0 0 0 0 0,1 1-1 0 0,0-1 1 0 0,1 0-1 0 0,-1 0 1 0 0,1 1 0 0 0,4-11-1 0 0,10-11-282 0 0,1 0 1 0 0,1 1-1 0 0,29-33 0 0 0,-22 28 25 0 0,-2 5 105 0 0,2 1 0 0 0,1 1 0 0 0,32-24 0 0 0,38-16-2885 0 0,-61 42 622 0 0,-9 6-5093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115 472 19351 0 0,'0'0'439'0'0,"0"0"62"0"0,0 0 33 0 0,0 0-65 0 0,0 0-237 0 0,0 0 156 0 0,0 0 100 0 0,0 0 21 0 0,0 0-66 0 0,-7-4-278 0 0,-3-1-165 0 0,1-1 0 0 0,0 0 0 0 0,1 0 0 0 0,-1-1 0 0 0,1 0 0 0 0,1 0 0 0 0,-13-15 0 0 0,17 17 0 0 0,-1 0 0 0 0,1 0 0 0 0,0 0 0 0 0,1-1 0 0 0,-1 0 0 0 0,1 1 0 0 0,0-1 0 0 0,1 0 0 0 0,-1 0 0 0 0,1 0 0 0 0,0 0 0 0 0,0 0 0 0 0,1 0 0 0 0,1-12 0 0 0,1 1 0 0 0,1 1 0 0 0,1-1 0 0 0,1 1 0 0 0,0-1 0 0 0,1 1 0 0 0,1 1 0 0 0,0-1 0 0 0,1 1 0 0 0,1 1 0 0 0,1-1 0 0 0,0 2 0 0 0,0-1 0 0 0,22-20 0 0 0,-24 26 0 0 0,1 1 0 0 0,0 1 0 0 0,1-1 0 0 0,-1 1 0 0 0,1 1 0 0 0,0 0 0 0 0,1 0 0 0 0,-1 1 0 0 0,1 0 0 0 0,0 1 0 0 0,-1 0 0 0 0,2 1 0 0 0,-1 0 0 0 0,0 1 0 0 0,0 0 0 0 0,1 1 0 0 0,-1 0 0 0 0,0 1 0 0 0,0 0 0 0 0,0 0 0 0 0,1 2 0 0 0,-1-1 0 0 0,-1 1 0 0 0,12 5 0 0 0,9 3-147 0 0,-19-8-171 0 0,-1 1 0 0 0,12 5 0 0 0,-20-7 245 0 0,0 0 0 0 0,0 0 0 0 0,0 0 0 0 0,0 0 0 0 0,0 0 1 0 0,0 1-1 0 0,-1-1 0 0 0,1 1 0 0 0,-1-1 0 0 0,0 1 0 0 0,3 4 0 0 0,-2-2 75 0 0,0 0 0 0 0,-1 0 0 0 0,1 0 0 0 0,-1 0 0 0 0,-1 1 0 0 0,1-1 0 0 0,-1 1 0 0 0,1-1-1 0 0,-2 1 1 0 0,1 0 0 0 0,-1-1 0 0 0,1 1 0 0 0,-2 0 0 0 0,1 0 0 0 0,0-1 0 0 0,-1 1 0 0 0,0 0 0 0 0,-1-1 0 0 0,1 1 0 0 0,-1-1-1 0 0,0 0 1 0 0,-1 1 0 0 0,1-1 0 0 0,-5 7 0 0 0,-6 6 365 0 0,-1 0-1 0 0,0 0 0 0 0,-23 19 1 0 0,-55 44 180 0 0,35-33-632 0 0,46-38 85 0 0,0 1 0 0 0,1 1 0 0 0,-10 13 0 0 0,19-24-184 0 0,1 0-1 0 0,-1 0 1 0 0,1 0-1 0 0,-1-1 1 0 0,0 1-1 0 0,1 0 1 0 0,-1 0-1 0 0,0 0 1 0 0,0-1-1 0 0,0 1 0 0 0,0-1 1 0 0,0 1-1 0 0,0 0 1 0 0,0-1-1 0 0,-1 1 1 0 0,2-1 125 0 0,-1 0-1 0 0,1 0 1 0 0,0 0 0 0 0,-1 0 0 0 0,1 0-1 0 0,0-1 1 0 0,-1 1 0 0 0,1 0 0 0 0,0 0 0 0 0,0 0-1 0 0,-1 0 1 0 0,1-1 0 0 0,0 1 0 0 0,0 0-1 0 0,-1 0 1 0 0,1-1 0 0 0,0 1 0 0 0,0 0-1 0 0,0 0 1 0 0,-1-1 0 0 0,1 1 0 0 0,0 0-1 0 0,0 0 1 0 0,0-1 0 0 0,0 1 0 0 0,0 0 0 0 0,-1-1-1 0 0,1 1 1 0 0,0 0 0 0 0,0-1 0 0 0,-1-3-518 0 0,1-1 1 0 0,-1 1 0 0 0,1-1 0 0 0,1-6 0 0 0,2-28-1460 0 0,2-2-11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15663 0 0,'0'0'356'0'0,"0"0"50"0"0,0 0 20 0 0,0 2-42 0 0,-1 17-254 0 0,0-1 0 0 0,-2 0 0 0 0,0 0-1 0 0,-6 19 1 0 0,-28 73 1419 0 0,26-78-1143 0 0,-20 51 623 0 0,-36 114 1130 0 0,59-166-2060 0 0,1 1-1 0 0,2-1 0 0 0,1 1 1 0 0,0 49-1 0 0,14 22-98 0 0,-6-74 0 0 0,-1 0 0 0 0,-2 0 0 0 0,-2 37 0 0 0,1-60 3 0 0,-1 1 1 0 0,-1-1-1 0 0,1 0 0 0 0,-1 0 0 0 0,0 0 0 0 0,0 0 1 0 0,-1 0-1 0 0,0 0 0 0 0,0-1 0 0 0,-4 7 0 0 0,1-5-65 0 0,0 0 0 0 0,0-1-1 0 0,-1 1 1 0 0,0-1 0 0 0,0 0-1 0 0,-10 5 1 0 0,16-10-413 0 0,1-1-942 0 0,0 0-3824 0 0,0 0-1641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164 232 15663 0 0,'0'0'356'0'0,"0"2"50"0"0,-10 16 404 0 0,9-18-786 0 0,1 1 1 0 0,-1 0-1 0 0,0 0 0 0 0,1 0 0 0 0,-1 0 0 0 0,1 0 1 0 0,0 0-1 0 0,-1 0 0 0 0,1 0 0 0 0,0 0 0 0 0,0 0 1 0 0,0 0-1 0 0,-1 0 0 0 0,1 0 0 0 0,0 0 0 0 0,0 0 1 0 0,0 0-1 0 0,1 0 0 0 0,-1 0 0 0 0,0 0 0 0 0,0 0 1 0 0,1 0-1 0 0,-1 0 0 0 0,0 0 0 0 0,1 0 0 0 0,-1 0 1 0 0,1 0-1 0 0,-1 0 0 0 0,1 0 0 0 0,-1 0 0 0 0,1-1 1 0 0,0 1-1 0 0,0 0 0 0 0,-1 0 0 0 0,3 0 0 0 0,-1 2 176 0 0,1-1 30 0 0,-1 0 0 0 0,1 0 0 0 0,0 0 1 0 0,0 0-1 0 0,0 0 0 0 0,0-1 0 0 0,0 1 0 0 0,1-1 1 0 0,-1 0-1 0 0,0 0 0 0 0,1 0 0 0 0,-1 0 0 0 0,1-1 1 0 0,-1 1-1 0 0,5-1 0 0 0,5 0 585 0 0,0 0 1 0 0,24-4-1 0 0,-18 0-734 0 0,1-1 0 0 0,-1-1 0 0 0,-1 0 0 0 0,1-2-1 0 0,-1 0 1 0 0,0-1 0 0 0,-1-1 0 0 0,0 0 0 0 0,0-2 0 0 0,-1 0 0 0 0,-1 0-1 0 0,0-2 1 0 0,19-22 0 0 0,-26 27-178 0 0,-1-1-1 0 0,-1-1 1 0 0,1 1 0 0 0,-2-1-1 0 0,1 0 1 0 0,-2 0 0 0 0,1-1-1 0 0,2-14 1 0 0,-6 24 9 0 0,-1 0 0 0 0,0-1-1 0 0,1 1 1 0 0,-1 0 0 0 0,0-1-1 0 0,0 1 1 0 0,0 0 0 0 0,-1-1 0 0 0,1 1-1 0 0,-2-5 1 0 0,2 6 84 0 0,0 0-1 0 0,-1 1 1 0 0,1-1 0 0 0,-1 0-1 0 0,1 1 1 0 0,-1-1-1 0 0,1 0 1 0 0,-1 1 0 0 0,1-1-1 0 0,-1 0 1 0 0,0 1-1 0 0,1-1 1 0 0,-1 1 0 0 0,0-1-1 0 0,1 1 1 0 0,-1-1-1 0 0,0 1 1 0 0,0 0 0 0 0,0-1-1 0 0,1 1 1 0 0,-1 0-1 0 0,0 0 1 0 0,0 0 0 0 0,0-1-1 0 0,0 1 1 0 0,1 0-1 0 0,-1 0 1 0 0,0 0 0 0 0,0 0-1 0 0,0 1 1 0 0,0-1 0 0 0,-1 0-1 0 0,-15 4 5 0 0,1 0 0 0 0,-1 2 0 0 0,1-1 0 0 0,1 2 0 0 0,-1 0 0 0 0,-15 10 0 0 0,-84 62 0 0 0,93-63 0 0 0,-32 25-3 0 0,-52 49 1 0 0,83-68 15 0 0,1 2 1 0 0,1 0 0 0 0,2 1 0 0 0,-25 40 0 0 0,41-61 70 0 0,1 0 1 0 0,0 0-1 0 0,0 0 0 0 0,1 0 1 0 0,-1 0-1 0 0,1 1 0 0 0,0-1 1 0 0,0 0-1 0 0,0 1 0 0 0,1-1 1 0 0,-1 8-1 0 0,2-10-42 0 0,-1 1-1 0 0,1-1 1 0 0,-1 1 0 0 0,1-1-1 0 0,0 1 1 0 0,0-1 0 0 0,0 1-1 0 0,0-1 1 0 0,0 0-1 0 0,1 0 1 0 0,-1 0 0 0 0,1 1-1 0 0,-1-2 1 0 0,1 1 0 0 0,0 0-1 0 0,0 0 1 0 0,0 0 0 0 0,0-1-1 0 0,0 1 1 0 0,0-1-1 0 0,3 2 1 0 0,9 4-642 0 0,1-1 1 0 0,1 0-1 0 0,-1-1 0 0 0,1-1 1 0 0,0 0-1 0 0,0-1 0 0 0,0-1 1 0 0,17 0-1 0 0,2 0-6907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1 691 13823 0 0,'0'0'315'0'0,"0"0"45"0"0,4 11 465 0 0,-3-5-605 0 0,-1-5 858 0 0,0-1 366 0 0,0 0 76 0 0,0 0-55 0 0,0 0-288 0 0,0 0-121 0 0,0 0-28 0 0,0 0-72 0 0,0 0-285 0 0,0 0-126 0 0,1-1-29 0 0,15-21 779 0 0,17-30-1 0 0,-24 35-1126 0 0,1 0-1 0 0,1 1 1 0 0,0 1-1 0 0,1 0 1 0 0,15-15 0 0 0,48-43 570 0 0,32-28-2186 0 0,-26 38 1270 0 0,47-39 191 0 0,-101 79-712 0 0,2 2-1 0 0,0 1 1 0 0,1 1-1 0 0,0 2 1 0 0,2 1 0 0 0,41-15-1 0 0,-2 6-2713 0 0,-38 12-4438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1029 6447 0 0,'28'-17'137'0'0,"26"-17"312"0"0,-39 22-314 0 0,0 0 0 0 0,0-2 0 0 0,-2 0 0 0 0,0 0 1 0 0,0-1-1 0 0,-1-1 0 0 0,-1 0 0 0 0,-1 0 0 0 0,0-1 0 0 0,-1 0 1 0 0,-1-1-1 0 0,-1 0 0 0 0,7-23 0 0 0,-1-8 802 0 0,-3-1-1 0 0,-1-1 1 0 0,3-93-1 0 0,-6 52-361 0 0,2-43 764 0 0,-8 107-1091 0 0,-1 0-1 0 0,-9-50 0 0 0,10 74-206 0 0,-1-1 0 0 0,-1 1 0 0 0,1 0 0 0 0,-1 1 0 0 0,1-1 0 0 0,-1 0 0 0 0,0 0 0 0 0,0 1 0 0 0,-1-1 0 0 0,1 1 0 0 0,-1 0 0 0 0,0-1 0 0 0,0 1 0 0 0,0 0 0 0 0,0 1 0 0 0,0-1 0 0 0,-1 1 0 0 0,1-1-1 0 0,-1 1 1 0 0,0 0 0 0 0,1 0 0 0 0,-1 1 0 0 0,0-1 0 0 0,-5 0 0 0 0,2 0 38 0 0,-1 0 0 0 0,1 1 0 0 0,0 0-1 0 0,-1 1 1 0 0,1 0 0 0 0,-1 0 0 0 0,1 0-1 0 0,-1 1 1 0 0,1 0 0 0 0,-1 1 0 0 0,1 0-1 0 0,-14 5 1 0 0,8-1-79 0 0,0 1 0 0 0,0 1 0 0 0,0 0 0 0 0,1 0 0 0 0,0 1 0 0 0,1 1 0 0 0,0 0 0 0 0,0 1 0 0 0,-15 19 0 0 0,2 4 0 0 0,1 1 0 0 0,-23 46 0 0 0,28-46 0 0 0,2 1 0 0 0,1 1 0 0 0,-12 45 0 0 0,20-54 0 0 0,2 0 0 0 0,0 1 0 0 0,2-1 0 0 0,1 1 0 0 0,1 29 0 0 0,8 45 1024 0 0,30 151 0 0 0,-30-212-1024 0 0,1 48 0 0 0,-5-56 0 0 0,0-7 9 0 0,2-1-1 0 0,1 0 0 0 0,16 44 1 0 0,-2-8 400 0 0,33 99 1196 0 0,-38-118-1605 0 0,-9-23 0 0 0,-2 1 0 0 0,0 0 0 0 0,-1 0 0 0 0,1 38 0 0 0,-4-52 0 0 0,-1 1 0 0 0,0 0 0 0 0,0-1 0 0 0,-1 1 0 0 0,0-1 0 0 0,0 1 0 0 0,-1-1 0 0 0,0 0 0 0 0,0 0 0 0 0,0 0 0 0 0,-1 0 0 0 0,-7 9 0 0 0,8-11 0 0 0,0-1 0 0 0,1 0 0 0 0,1 0 0 0 0,-1 0 0 0 0,0 0 0 0 0,1 0 0 0 0,-1 6 0 0 0,1-8 0 0 0,-2 8 0 0 0,1 0 0 0 0,4 5 0 0 0,-2-12 0 0 0,-6 9 0 0 0,4-3 0 0 0,2-2-64 0 0,1-6-273 0 0,-1-1-138 0 0,0 0-33 0 0,0 0-140 0 0,0 0-572 0 0,0 0-253 0 0,0 0-51 0 0,0 0-11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 15663 0 0,'0'0'356'0'0,"0"0"50"0"0,0 0 20 0 0,0-2-42 0 0,-1 2-379 0 0,1-1 0 0 0,0 1 0 0 0,-1-1 0 0 0,1 1-1 0 0,-1-1 1 0 0,1 1 0 0 0,-1-1 0 0 0,1 1 0 0 0,-1 0-1 0 0,1-1 1 0 0,-1 1 0 0 0,1 0 0 0 0,-1-1 0 0 0,0 1 0 0 0,1 0-1 0 0,-1 0 1 0 0,0 0 0 0 0,1-1 0 0 0,-1 1 0 0 0,1 0-1 0 0,-1 0 1 0 0,0 0 0 0 0,1 0 0 0 0,-1 0 0 0 0,0 0 0 0 0,1 0-1 0 0,-1 0 1 0 0,0 1 0 0 0,1-1 0 0 0,-2 0 0 0 0,0 1-7 0 0,-1-1 2 0 0,-1 0 0 0 0,0 1 0 0 0,1 0 0 0 0,0 0 0 0 0,-1 0 0 0 0,1 1 0 0 0,-1-1 0 0 0,1 1 0 0 0,0-1 0 0 0,0 1 0 0 0,0 0 0 0 0,0 0 0 0 0,0 1 0 0 0,1-1 0 0 0,-1 0 0 0 0,1 1 0 0 0,-1 0 0 0 0,1 0 0 0 0,0 0 0 0 0,-3 4 0 0 0,-4 7 0 0 0,1 1 0 0 0,-12 31 0 0 0,9-18 0 0 0,-14 55 0 0 0,22-68 0 0 0,1-1 0 0 0,0 0 0 0 0,1 1 0 0 0,0 0 0 0 0,1-1 0 0 0,2 16 0 0 0,-1-26 62 0 0,-1 0-1 0 0,1 0 1 0 0,0-1-1 0 0,0 1 1 0 0,0 0-1 0 0,1 0 1 0 0,-1 0-1 0 0,1-1 1 0 0,0 1-1 0 0,0-1 1 0 0,0 0 0 0 0,1 1-1 0 0,4 3 1 0 0,-5-4-3 0 0,1-1 1 0 0,-1-1-1 0 0,1 1 1 0 0,0 0 0 0 0,0-1-1 0 0,0 1 1 0 0,0-1-1 0 0,0 0 1 0 0,0 0 0 0 0,0 0-1 0 0,1 0 1 0 0,-1-1-1 0 0,0 1 1 0 0,0-1 0 0 0,1 0-1 0 0,5-1 1 0 0,-1 1-48 0 0,-1-2-1 0 0,0 1 1 0 0,1-1 0 0 0,-1 0 0 0 0,0-1-1 0 0,0 0 1 0 0,-1 0 0 0 0,1 0 0 0 0,0-1-1 0 0,-1 0 1 0 0,8-6 0 0 0,-4 2 66 0 0,0 0 0 0 0,-1-1-1 0 0,0 0 1 0 0,-1-1 0 0 0,14-19 0 0 0,-18 22 58 0 0,1 0 0 0 0,-2-1 0 0 0,1 1 0 0 0,-1-1 0 0 0,0 0 0 0 0,-1 1-1 0 0,0-1 1 0 0,0 0 0 0 0,0-1 0 0 0,-1 1 0 0 0,0-14 0 0 0,-2 16-141 0 0,1 0 0 0 0,-1 0-1 0 0,0 0 1 0 0,0 0 0 0 0,-1 0-1 0 0,0 1 1 0 0,0-1 0 0 0,0 0 0 0 0,-1 1-1 0 0,0 0 1 0 0,0-1 0 0 0,0 1-1 0 0,-1 0 1 0 0,1 1 0 0 0,-1-1-1 0 0,-7-5 1 0 0,5 5-127 0 0,0 0 1 0 0,0 1-1 0 0,-1 0 0 0 0,1 0 1 0 0,-1 1-1 0 0,0 0 0 0 0,0 0 1 0 0,0 1-1 0 0,-1-1 0 0 0,1 2 0 0 0,-1-1 1 0 0,1 1-1 0 0,-1 0 0 0 0,1 1 1 0 0,-1-1-1 0 0,0 2 0 0 0,-8 0 1 0 0,16-1-166 0 0,-11 0 633 0 0,5-2-1547 0 0,5-2-4128 0 0,10-18 564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15663 0 0,'0'0'719'0'0,"0"0"-20"0"0,2-1-449 0 0,7-1-229 0 0,-1-1 71 0 0,1 1 1 0 0,0 0 0 0 0,0 0-1 0 0,17 0 1 0 0,368-13 1981 0 0,-283 9-1100 0 0,12 6 46 0 0,-27 1 8 0 0,-89-1-900 0 0,5-1-458 0 0,-1 1-1 0 0,1 0 1 0 0,-1 1-1 0 0,1 1 1 0 0,-1-1-1 0 0,17 6 1 0 0,-27-7 133 0 0,1 1 1 0 0,-1-1-1 0 0,0 1 1 0 0,1 0-1 0 0,-1 0 1 0 0,1 0-1 0 0,-1 0 1 0 0,0 0-1 0 0,0 0 1 0 0,0 0-1 0 0,0 0 1 0 0,0 0-1 0 0,0 0 1 0 0,0 1-1 0 0,0-1 1 0 0,0 1-1 0 0,0-1 0 0 0,-1 0 1 0 0,1 1-1 0 0,0-1 1 0 0,-1 1-1 0 0,1-1 1 0 0,-1 1-1 0 0,0 0 1 0 0,0-1-1 0 0,1 1 1 0 0,-1 2-1 0 0,-2 7-1339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16 11975 0 0,'0'0'547'0'0,"0"0"-11"0"0,0 0-203 0 0,-1 1 419 0 0,-28 5 449 0 0,-26 5 806 0 0,35-8-1816 0 0,0 1 0 0 0,1 1-1 0 0,-1 1 1 0 0,1 0 0 0 0,1 1-1 0 0,-1 1 1 0 0,1 1 0 0 0,1 1-1 0 0,-32 23 1 0 0,42-28-151 0 0,1 1 1 0 0,0-1-1 0 0,0 2 1 0 0,0-1-1 0 0,-6 10 1 0 0,11-14 54 0 0,-1 1 0 0 0,1-1 0 0 0,-1 1 0 0 0,1-1 0 0 0,0 1 0 0 0,-1 0 0 0 0,1 0 0 0 0,1-1 0 0 0,-1 1 0 0 0,0 0 0 0 0,1 0 0 0 0,0 0 0 0 0,-1 0 0 0 0,1 0 0 0 0,0 0 0 0 0,0 0 0 0 0,1 0 0 0 0,0 4 0 0 0,0-5-79 0 0,0 0 1 0 0,0-1 0 0 0,0 1-1 0 0,0 0 1 0 0,1 0-1 0 0,-1-1 1 0 0,1 1 0 0 0,-1 0-1 0 0,1-1 1 0 0,-1 0-1 0 0,1 1 1 0 0,0-1-1 0 0,0 0 1 0 0,0 0 0 0 0,0 0-1 0 0,-1 0 1 0 0,1 0-1 0 0,1 0 1 0 0,-1-1 0 0 0,2 2-1 0 0,5 0 298 0 0,0-1 1 0 0,0 1-1 0 0,13-1 0 0 0,-8 0-263 0 0,0-1-1 0 0,1 0 1 0 0,-1-1 0 0 0,1-1-1 0 0,-1-1 1 0 0,0 0 0 0 0,0 0-1 0 0,0-1 1 0 0,-1-1 0 0 0,1-1-1 0 0,17-10 1 0 0,-29 15-51 0 0,1 0 1 0 0,-1-1-1 0 0,0 0 0 0 0,0 0 0 0 0,-1 1 1 0 0,1-1-1 0 0,0 0 0 0 0,-1 0 0 0 0,1-1 1 0 0,-1 1-1 0 0,0 0 0 0 0,1 0 0 0 0,-1-1 1 0 0,0 1-1 0 0,0-1 0 0 0,-1 1 0 0 0,1-1 1 0 0,0 1-1 0 0,-1-1 0 0 0,0 1 0 0 0,0-1 1 0 0,0-4-1 0 0,0 2-6 0 0,-1 1 0 0 0,1-1 0 0 0,-1 0 1 0 0,-1 1-1 0 0,1-1 0 0 0,-1 1 0 0 0,1 0 0 0 0,-1-1 1 0 0,0 1-1 0 0,-1 0 0 0 0,-4-6 0 0 0,-2-2-287 0 0,0-2-430 0 0,-1 1 0 0 0,-1 1 0 0 0,0 0 0 0 0,0 1 0 0 0,-18-14 1 0 0,17 18-6104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54 484 13823 0 0,'0'0'315'0'0,"0"0"45"0"0,0 0 21 0 0,-1 2-49 0 0,0 1-76 0 0,0 0-1 0 0,0 0 0 0 0,-1 1 0 0 0,0-1 1 0 0,1 0-1 0 0,-1 0 0 0 0,0 0 1 0 0,0-1-1 0 0,0 1 0 0 0,-1 0 0 0 0,-2 2 1 0 0,-3 2 1264 0 0,7-6-976 0 0,1-1-28 0 0,0 0-4 0 0,0 0 0 0 0,-4 2 201 0 0,4-2-657 0 0,0 0 1 0 0,0 0-1 0 0,0 1 0 0 0,-1-1 1 0 0,1 0-1 0 0,0 0 0 0 0,0 0 1 0 0,0 0-1 0 0,-1 1 0 0 0,1-1 0 0 0,0 0 1 0 0,0 0-1 0 0,-1 0 0 0 0,1 0 1 0 0,0 0-1 0 0,0 0 0 0 0,0 0 0 0 0,-1 0 1 0 0,1 0-1 0 0,0 0 0 0 0,0 0 1 0 0,-1 0-1 0 0,1 0 0 0 0,0 0 0 0 0,0 0 1 0 0,-1 0-1 0 0,1 0 0 0 0,0 0 1 0 0,0 0-1 0 0,-1 0 0 0 0,1 0 1 0 0,-1 0-1 0 0,0-5 179 0 0,-1 1 1 0 0,1 0-1 0 0,0 0 0 0 0,0-1 1 0 0,0 1-1 0 0,1-1 1 0 0,-1-5-1 0 0,3-37 909 0 0,-1 30-1022 0 0,0-7-117 0 0,1 1 0 0 0,1 0-1 0 0,1 0 1 0 0,2 0 0 0 0,0 1 0 0 0,1-1 0 0 0,1 1-1 0 0,1 1 1 0 0,1 0 0 0 0,14-22 0 0 0,-16 31-30 0 0,1 0 1 0 0,0 1 0 0 0,0 0-1 0 0,1 0 1 0 0,0 1 0 0 0,1 0-1 0 0,0 1 1 0 0,1 0 0 0 0,0 1-1 0 0,0 0 1 0 0,1 1 0 0 0,-1 0-1 0 0,2 1 1 0 0,-1 1 0 0 0,1 0-1 0 0,0 1 1 0 0,19-4 0 0 0,12 3-623 0 0,-1 2 1 0 0,46 2 0 0 0,-26 1 66 0 0,-2 0-1098 0 0,0 2-3876 0 0,7 1-1966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3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11975 0 0,'0'0'267'0'0,"0"0"42"0"0,0 0 17 0 0,0 0-28 0 0,-1 5-196 0 0,-13 64 915 0 0,-7 121 0 0 0,19-163-1003 0 0,-1 8-13 0 0,1 41 0 0 0,4-20-1 0 0,8 84 0 0 0,-6-116 0 0 0,12 65 0 0 0,-14-72 0 0 0,-1-3 0 0 0,2-3-133 0 0,-2-9-563 0 0,12-14-1268 0 0,1-5 941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3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84 480 10135 0 0,'0'0'231'0'0,"-2"-2"29"0"0,0 1-171 0 0,-1-1-15 0 0,-8-12 280 0 0,6 7-303 0 0,-14-26-54 0 0,9 16 260 0 0,7 12-83 0 0,1 0 1 0 0,-1 0 0 0 0,1 0 0 0 0,0 0 0 0 0,0 0 0 0 0,-1-7-1 0 0,-4-10 360 0 0,5 17-517 0 0,1 1 0 0 0,0 0-1 0 0,0-1 1 0 0,-1-7 0 0 0,2 10-18 0 0,0 0 0 0 0,0 0 1 0 0,0 0-1 0 0,1 0 1 0 0,-1 0-1 0 0,1 0 0 0 0,-1 0 1 0 0,1 1-1 0 0,0-1 0 0 0,0 0 1 0 0,-1 0-1 0 0,1 1 1 0 0,0-1-1 0 0,3-3 0 0 0,6-6 145 0 0,0-1 0 0 0,1 2 0 0 0,1 0 0 0 0,-1 0 0 0 0,2 1 0 0 0,-1 0 0 0 0,1 1 0 0 0,0 1 0 0 0,18-8 0 0 0,81-43 249 0 0,31-14-178 0 0,-133 68-215 0 0,22-9 0 0 0,35-9 0 0 0,-57 20 0 0 0,0 0 0 0 0,0 0 0 0 0,0 1 0 0 0,0 0 0 0 0,0 1 0 0 0,0 0 0 0 0,0 0 0 0 0,13 3 0 0 0,-21-3 4 0 0,0 1 1 0 0,0-1-1 0 0,0 0 0 0 0,0 1 0 0 0,0 0 1 0 0,0 0-1 0 0,0-1 0 0 0,0 1 0 0 0,0 0 0 0 0,0 0 1 0 0,0 1-1 0 0,0-1 0 0 0,-1 0 0 0 0,1 1 0 0 0,0-1 1 0 0,-1 1-1 0 0,1-1 0 0 0,-1 1 0 0 0,0 0 1 0 0,0 0-1 0 0,1-1 0 0 0,-1 1 0 0 0,0 0 0 0 0,1 4 1 0 0,-1-2 25 0 0,-1 1 1 0 0,1 0 0 0 0,-1 0-1 0 0,0-1 1 0 0,0 1 0 0 0,-1 0-1 0 0,1 0 1 0 0,-1-1 0 0 0,0 1-1 0 0,-2 6 1 0 0,-6 11 266 0 0,0 1-1 0 0,-2-1 1 0 0,0-1-1 0 0,-19 27 1 0 0,12-19-175 0 0,-11 14-122 0 0,-2-2 0 0 0,-1-1 0 0 0,-2-1 0 0 0,-2-3 0 0 0,-48 40 0 0 0,74-68 0 0 0,0 0 0 0 0,0-1 0 0 0,-22 11 0 0 0,15-11-48 0 0,13-8-110 0 0,2 0-37 0 0,0 1-280 0 0,2 0-33 0 0,0 0-72 0 0,1-2 331 0 0,0 0 0 0 0,0 0 0 0 0,0 0 0 0 0,0 0 0 0 0,1 0 0 0 0,-1 0 0 0 0,1 0-1 0 0,-1 0 1 0 0,3-1 0 0 0,-1 0-136 0 0,11-12-639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3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13823 0 0,'-2'0'630'0'0,"-9"2"-558"0"0,0 1 0 0 0,0 0 0 0 0,0 0 0 0 0,1 1 1 0 0,0 0-1 0 0,0 1 0 0 0,0 0 0 0 0,0 1 1 0 0,1 0-1 0 0,0 0 0 0 0,-13 13 0 0 0,11-10-72 0 0,0 1 0 0 0,0-2 0 0 0,-1 1 0 0 0,0-1 0 0 0,-17 7 0 0 0,10-5 0 0 0,-25 15 0 0 0,21-11 0 0 0,18-11 0 0 0,1 1 0 0 0,-1-1 0 0 0,1 1 0 0 0,0-1 0 0 0,1 1 0 0 0,-1 1 0 0 0,1-1 0 0 0,-1 0 0 0 0,-4 10 0 0 0,-2 5 0 0 0,-8 25 0 0 0,-3 4 0 0 0,6-20 0 0 0,2 1 0 0 0,1 1 0 0 0,1 0 0 0 0,1 0 0 0 0,-5 32 0 0 0,12-47 0 0 0,1 0 0 0 0,1 0 0 0 0,0 0 0 0 0,1 0 0 0 0,0 0 0 0 0,1 0 0 0 0,1 0 0 0 0,1 0 0 0 0,0 0 0 0 0,1 0 0 0 0,0-1 0 0 0,11 25 0 0 0,-9-29-10 0 0,0 0 0 0 0,0 0 0 0 0,1 0 0 0 0,1-1-1 0 0,0 0 1 0 0,0 0 0 0 0,0-1 0 0 0,1 0 0 0 0,0-1 0 0 0,1 0 0 0 0,0 0-1 0 0,17 9 1 0 0,-22-15-167 0 0,0 1 0 0 0,1-1 1 0 0,-1 0-1 0 0,0 0 0 0 0,0-1 0 0 0,1 0 0 0 0,-1 0 0 0 0,0 0 0 0 0,0 0 0 0 0,1-1 1 0 0,-1 0-1 0 0,0 0 0 0 0,0 0 0 0 0,5-2 0 0 0,22-8-846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5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50 765 4607 0 0,'0'0'102'0'0,"0"0"20"0"0,0 0 6 0 0,0 3-21 0 0,-2 25 54 0 0,2-25 565 0 0,0-3 244 0 0,-1 2 44 0 0,-36 59 4700 0 0,36-59-5170 0 0,1-2-28 0 0,0 0-72 0 0,-1 2-289 0 0,-5 5-66 0 0,4-5 282 0 0,2-2 117 0 0,0 0 21 0 0,0-3-66 0 0,1-5-401 0 0,-1 0 0 0 0,1 1-1 0 0,1-1 1 0 0,-1 1 0 0 0,6-13 0 0 0,17-38 686 0 0,-8 23-102 0 0,107-199 13 0 0,-30 64-670 0 0,-2 7 31 0 0,-54 100 0 0 0,-35 60 0 0 0,0-1 0 0 0,1 1 0 0 0,0-1 0 0 0,-1 1 0 0 0,1 0 0 0 0,5-3 0 0 0,-4 2 0 0 0,0 0 0 0 0,0 0 0 0 0,-1 0 0 0 0,1 0 0 0 0,-1-1 0 0 0,0 1 0 0 0,0-1 0 0 0,0 0 0 0 0,2-6 0 0 0,0 3 0 0 0,1 2 0 0 0,-6 6 0 0 0,0 0 0 0 0,0 0 0 0 0,1 0 0 0 0,-1 0 0 0 0,0 0 0 0 0,0 0 0 0 0,0 0 0 0 0,1 0 0 0 0,-1-1 0 0 0,0 1 0 0 0,0 0 0 0 0,0 0 0 0 0,1 0 0 0 0,-1 0 0 0 0,0 0 0 0 0,0 0 0 0 0,0 0 0 0 0,1 0 0 0 0,-1 0 0 0 0,0 0 0 0 0,0 0 0 0 0,0 0 0 0 0,1 1 0 0 0,-1-1 0 0 0,0 0 0 0 0,0 0 0 0 0,0 0 0 0 0,1 0 0 0 0,-1 0 0 0 0,0 0 0 0 0,0 0 0 0 0,0 0 0 0 0,1 1 0 0 0,-1-1 0 0 0,0 0 0 0 0,0 0 0 0 0,0 0 0 0 0,0 0 0 0 0,0 1 0 0 0,0-1 0 0 0,1 0 0 0 0,-1 0 0 0 0,0 0 0 0 0,0 1 0 0 0,0-1 0 0 0,0 0 0 0 0,0 0 0 0 0,0 0 0 0 0,0 1 0 0 0,0-1 0 0 0,0 0 0 0 0,0 1 0 0 0,3 12 0 0 0,-3-11 0 0 0,18 126 0 0 0,-13-96 0 0 0,1 0 0 0 0,1-1 0 0 0,19 49 0 0 0,-13-50 0 0 0,30 51 0 0 0,7 15 0 0 0,-44-82 0 0 0,0 0 0 0 0,-1 0 0 0 0,0 0 0 0 0,-1 1 0 0 0,-1 0 0 0 0,0 0 0 0 0,1 21 0 0 0,-5-18 0 0 0,0-10 0 0 0,1-1 0 0 0,1 0 0 0 0,-1 1 0 0 0,1-1 0 0 0,0 0 0 0 0,3 8 0 0 0,1 0 0 0 0,-4-15 0 0 0,-1 1 0 0 0,1-1 0 0 0,-1 1 0 0 0,1-1 0 0 0,-1 0 0 0 0,1 1 0 0 0,0-1 0 0 0,-1 0 0 0 0,1 1 0 0 0,0-1 0 0 0,-1 0 0 0 0,1 0 0 0 0,0 1 0 0 0,-1-1 0 0 0,1 0 0 0 0,0 0 0 0 0,-1 0 0 0 0,2 0 0 0 0,1 0 3 0 0,0-1-1 0 0,0 1 1 0 0,0-1 0 0 0,0 0-1 0 0,0 0 1 0 0,0 0-1 0 0,0 0 1 0 0,-1-1 0 0 0,1 1-1 0 0,0-1 1 0 0,-1 1-1 0 0,1-1 1 0 0,-1 0 0 0 0,1 0-1 0 0,-1 0 1 0 0,0-1-1 0 0,0 1 1 0 0,0 0 0 0 0,2-4-1 0 0,0 1-318 0 0,-1-1 0 0 0,0 1 0 0 0,0-1 0 0 0,0 0 0 0 0,0 0-1 0 0,-1 0 1 0 0,0 0 0 0 0,1-8 0 0 0,-2 4-707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5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15663 0 0,'0'0'356'0'0,"0"0"50"0"0,0 0 20 0 0,3 2-42 0 0,1-1-357 0 0,0 0 0 0 0,0 0 0 0 0,1 0 0 0 0,-1 0 0 0 0,0-1 0 0 0,1 1 0 0 0,-1-1 0 0 0,0 0 0 0 0,1 0 0 0 0,-1-1 0 0 0,0 1 0 0 0,8-3 0 0 0,7-3 640 0 0,29-12 1 0 0,-31 11-182 0 0,1 0-465 0 0,-13 7-18 0 0,3 1 432 0 0,-2-1-7 0 0,13 0-35 0 0,1-1-1 0 0,24-3 0 0 0,-33 2-421 0 0,-1 0-303 0 0,-1 1-1 0 0,0-1 1 0 0,0-1 0 0 0,0 0-1 0 0,0 0 1 0 0,-1-1 0 0 0,12-5-1 0 0,6-9-1181 0 0,-5 4-20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15663 0 0,'0'0'356'0'0,"0"0"50"0"0,2 0 20 0 0,-1 1-399 0 0,0-1 0 0 0,0 0 0 0 0,0 1 0 0 0,0-1 0 0 0,0 0-1 0 0,0 0 1 0 0,1 0 0 0 0,-1 0 0 0 0,0 0 0 0 0,0 0 0 0 0,0-1 0 0 0,0 1 0 0 0,0 0-1 0 0,0 0 1 0 0,0-1 0 0 0,0 1 0 0 0,0-1 0 0 0,0 1 0 0 0,1-1 0 0 0,23-16-44 0 0,-6 4 99 0 0,4 0 540 0 0,1 1 0 0 0,37-12 1 0 0,-52 21-620 0 0,1 0 1 0 0,-1 1-1 0 0,1 0 1 0 0,-1 1-1 0 0,1 0 1 0 0,0 1-1 0 0,0-1 1 0 0,0 2-1 0 0,-1 0 1 0 0,11 2-1 0 0,-7-1-507 0 0,7 3-627 0 0,-8-2-3580 0 0,-10-2-903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17503 0 0,'0'0'399'0'0,"0"0"60"0"0,2 0 21 0 0,11-2-375 0 0,-1 0 0 0 0,1 0 0 0 0,-1-1 0 0 0,0 0 1 0 0,18-8-1 0 0,1 0 289 0 0,12-3 129 0 0,65-18 1398 0 0,-92 28-1679 0 0,-1 1 0 0 0,1 1 0 0 0,0 1-1 0 0,32 0 1 0 0,-28 3-351 0 0,-7-2-55 0 0,1 1 1 0 0,-1 0 0 0 0,-1 2 0 0 0,1-1 0 0 0,0 1-1 0 0,14 6 1 0 0,-2 2-2787 0 0,-16-6 1416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41 15663 0 0,'0'-2'719'0'0,"4"-3"-212"0"0,-3 4-468 0 0,0-1 0 0 0,0 0 0 0 0,0 1 0 0 0,0-1 0 0 0,0 0-1 0 0,0 0 1 0 0,-1 0 0 0 0,1 0 0 0 0,-1 0 0 0 0,1 0 0 0 0,-1 0 0 0 0,1 0 0 0 0,-1-3 0 0 0,0 5-4 0 0,-1-1 1 0 0,1 1-1 0 0,0 0 1 0 0,0-1-1 0 0,-1 1 0 0 0,1 0 1 0 0,0 0-1 0 0,-1-1 1 0 0,1 1-1 0 0,0 0 0 0 0,-1 0 1 0 0,1-1-1 0 0,0 1 1 0 0,-1 0-1 0 0,1 0 1 0 0,-1 0-1 0 0,1 0 0 0 0,0 0 1 0 0,-1 0-1 0 0,1-1 1 0 0,0 1-1 0 0,-1 0 0 0 0,1 0 1 0 0,-1 0-1 0 0,1 0 1 0 0,-1 1-1 0 0,-11-1 390 0 0,-5 3-315 0 0,0 1 1 0 0,0 0-1 0 0,0 1 0 0 0,1 1 0 0 0,-29 15 1 0 0,22-8-125 0 0,1 0 1 0 0,0 2 0 0 0,-24 21-1 0 0,39-30 14 0 0,0 0 0 0 0,0 1 0 0 0,1 0 0 0 0,0 0 0 0 0,1 1 0 0 0,-6 8 0 0 0,9-7 0 0 0,2-8 0 0 0,1 1-1 0 0,0-1 1 0 0,0 1-1 0 0,0-1 0 0 0,0 0 1 0 0,0 0-1 0 0,1 1 1 0 0,-1-1-1 0 0,0 0 1 0 0,0 0-1 0 0,1 0 1 0 0,-1 0-1 0 0,1 0 0 0 0,-1-1 1 0 0,1 1-1 0 0,2 1 1 0 0,29 8-337 0 0,-31-9 282 0 0,43 7-809 0 0,-35-7 722 0 0,1 0 0 0 0,-1 1-1 0 0,0 1 1 0 0,13 4 0 0 0,-10-1 159 0 0,0 0 0 0 0,-1 1-1 0 0,-1 0 1 0 0,1 1 0 0 0,-1 0 0 0 0,0 1 0 0 0,-1 0-1 0 0,0 0 1 0 0,0 1 0 0 0,-1 1 0 0 0,0 0-1 0 0,-1 0 1 0 0,-1 1 0 0 0,1-1 0 0 0,-2 2-1 0 0,0-1 1 0 0,0 1 0 0 0,-1 0 0 0 0,-1 0-1 0 0,0 0 1 0 0,-1 1 0 0 0,2 16 0 0 0,-4-27 110 0 0,-1 0 1 0 0,0 0 0 0 0,0 1-1 0 0,0-1 1 0 0,0 0 0 0 0,-1 0-1 0 0,1 0 1 0 0,-1 1 0 0 0,0-1-1 0 0,0 0 1 0 0,0 0 0 0 0,0 0-1 0 0,-1 0 1 0 0,1 0 0 0 0,-1-1-1 0 0,1 1 1 0 0,-1 0 0 0 0,0-1-1 0 0,0 1 1 0 0,-5 3 0 0 0,2-2 111 0 0,-1 0 1 0 0,1-1 0 0 0,-1 0 0 0 0,0 0-1 0 0,0 0 1 0 0,0-1 0 0 0,0 0 0 0 0,0 0-1 0 0,-10 2 1 0 0,-4-1 1 0 0,-1 0 0 0 0,-40 0 0 0 0,48-3-942 0 0,1-1 1 0 0,-1 0-1 0 0,-16-5 0 0 0,10-2-813 0 0,4-5-20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 8287 0 0,'0'0'191'0'0,"0"0"26"0"0,0 0 9 0 0,0 0 42 0 0,0 0 158 0 0,0 0 72 0 0,0 0 12 0 0,0 0 70 0 0,0 0 286 0 0,0 0 124 0 0,0 0 30 0 0,0 0-65 0 0,0 0-290 0 0,0 0-121 0 0,0 0-28 0 0,0 0-72 0 0,0 0-217 0 0,0 0 161 0 0,0 0 100 0 0,0 0 21 0 0,0 0-66 0 0,-1 4-294 0 0,-4 13-133 0 0,5-17-16 0 0,0 1 0 0 0,0-1 0 0 0,0 0 0 0 0,0 0 0 0 0,0 0 0 0 0,-1 0 0 0 0,1 0 0 0 0,0 0 0 0 0,0 0 0 0 0,0 0 0 0 0,0 0 0 0 0,0 1 0 0 0,0-1 0 0 0,0 0 0 0 0,0 0 0 0 0,0 0 0 0 0,0 0 0 0 0,0 0 0 0 0,0 0 0 0 0,0 0 0 0 0,0 1 0 0 0,0-1 0 0 0,0 0 0 0 0,0 0 0 0 0,0 0 0 0 0,0 0 0 0 0,0 0 0 0 0,0 0 0 0 0,0 1 0 0 0,0-1 0 0 0,0 0 0 0 0,0 0 0 0 0,0 0 0 0 0,0 0 0 0 0,0 0 0 0 0,0 0 0 0 0,0 0 0 0 0,0 1 0 0 0,0-1 0 0 0,0 0 0 0 0,0 0 0 0 0,0 0 0 0 0,1 0 0 0 0,-1 0 0 0 0,0 0 0 0 0,0 0 0 0 0,0 0 0 0 0,0 0 0 0 0,0 0 0 0 0,0 0 0 0 0,0 1 0 0 0,0-1 0 0 0,1 0 0 0 0,-1 0 0 0 0,0 0 0 0 0,0 0 0 0 0,0 0 0 0 0,0 0 0 0 0,0 0 0 0 0,0 0 0 0 0,1 0 0 0 0,-1 0 0 0 0,0 0 0 0 0,11-7 0 0 0,10-13 0 0 0,-21 20 0 0 0,20-20 0 0 0,-28 32 0 0 0,-16 17 0 0 0,23-28 2 0 0,-5 7-9 0 0,-14 26 84 0 0,18-33 294 0 0,2-1 117 0 0,0 0 21 0 0,0 0-66 0 0,11-17-278 0 0,4-5-229 0 0,-14 21-273 0 0,-1 1-138 0 0,0 0-851 0 0,0 0-3444 0 0,0 0-1474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87 149 8287 0 0,'2'-1'382'0'0,"0"1"-333"0"0,1-1 0 0 0,-1 0 0 0 0,0 0 0 0 0,0-1 0 0 0,0 1 0 0 0,1 0 0 0 0,1-2 1 0 0,13-8 79 0 0,-7 6 279 0 0,-1-1-1 0 0,1 0 1 0 0,-1 0-1 0 0,-1-1 0 0 0,11-10 1 0 0,-11 10 212 0 0,1-1 0 0 0,0 1 0 0 0,19-11 1 0 0,-20 14 970 0 0,-10 9-53 0 0,0-2-1433 0 0,-2 5-105 0 0,-2-1 0 0 0,1 0 0 0 0,-1-1 0 0 0,0 1 0 0 0,-9 6 0 0 0,-2 3 0 0 0,-22 21 0 0 0,18-17 0 0 0,0 1 0 0 0,-33 42 0 0 0,49-55 25 0 0,-4 4 252 0 0,0 2 1 0 0,1-1 0 0 0,-7 16 0 0 0,14-26-236 0 0,0 0 1 0 0,0 0-1 0 0,-1 0 1 0 0,2 0 0 0 0,-1 1-1 0 0,0-1 1 0 0,1 0-1 0 0,-1 0 1 0 0,1 0-1 0 0,0 0 1 0 0,0 1 0 0 0,0-1-1 0 0,1 0 1 0 0,-1 0-1 0 0,1 0 1 0 0,-1 1-1 0 0,1-1 1 0 0,0 0-1 0 0,0 0 1 0 0,1 0 0 0 0,1 4-1 0 0,-1-5-42 0 0,1 0-1 0 0,-1 0 0 0 0,0 0 1 0 0,0 0-1 0 0,1-1 1 0 0,-1 1-1 0 0,0-1 0 0 0,1 1 1 0 0,0-1-1 0 0,-1 0 0 0 0,1 0 1 0 0,0 0-1 0 0,0-1 1 0 0,-1 1-1 0 0,1 0 0 0 0,4-1 1 0 0,-1 1 134 0 0,0-1 1 0 0,0 1-1 0 0,0-1 1 0 0,0-1-1 0 0,0 1 0 0 0,10-3 1 0 0,1-2 397 0 0,19-5 37 0 0,-29 9-501 0 0,-1 0 0 0 0,1-1 0 0 0,-1 1 0 0 0,0-2 0 0 0,0 1 0 0 0,0-1 0 0 0,0 0 0 0 0,8-5 0 0 0,1-2 442 0 0,22-22-1 0 0,-16 14-1461 0 0,-15 11 1029 0 0,1 0 0 0 0,-2 0 0 0 0,1 0 0 0 0,-1 0 0 0 0,0-1 0 0 0,-1 0 0 0 0,1 0 0 0 0,-2 0-1 0 0,1-1 1 0 0,-1 0 0 0 0,0 1 0 0 0,-1-1 0 0 0,0 0 0 0 0,-1 0 0 0 0,1 0 0 0 0,-2 0 0 0 0,0-18 0 0 0,-1 15-156 0 0,-1 1-1 0 0,-1-1 0 0 0,0 1 1 0 0,-1 0-1 0 0,0 0 0 0 0,0 0 1 0 0,-1 1-1 0 0,0-1 0 0 0,-1 1 1 0 0,-13-16-1 0 0,7 15-870 0 0,11 10 946 0 0,1 1 0 0 0,0-1 1 0 0,0 1-1 0 0,-1 0 1 0 0,1-1-1 0 0,0 1 1 0 0,-1 0-1 0 0,1-1 1 0 0,-1 1-1 0 0,1 0 1 0 0,0-1-1 0 0,-1 1 0 0 0,1 0 1 0 0,-1 0-1 0 0,1 0 1 0 0,-1-1-1 0 0,1 1 1 0 0,-1 0-1 0 0,1 0 1 0 0,0 0-1 0 0,-1 0 1 0 0,1 0-1 0 0,-1 0 1 0 0,1 0-1 0 0,-1 0 0 0 0,1 0 1 0 0,-1 0-1 0 0,1 0 1 0 0,-1 0-1 0 0,1 0 1 0 0,-1 0-1 0 0,1 1 1 0 0,-1-1-1 0 0,1 0 1 0 0,-1 0-1 0 0,1 1 1 0 0,0-1-1 0 0,-1 0 0 0 0,1 0 1 0 0,-1 1-1 0 0,1-1 1 0 0,-1 1-1 0 0,0 0-9 0 0,-7 5-22 0 0,1 0 0 0 0,-1 0-1 0 0,-10 13 1 0 0,6-7-266 0 0,-2 5-1109 0 0,0 0 1 0 0,1 1 0 0 0,-13 25-1 0 0,17-29-836 0 0,0 1-2868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587 139 15663 0 0,'3'-1'356'0'0,"5"-2"-178"0"0,0 0-1 0 0,-1 0 0 0 0,0-1 1 0 0,1 0-1 0 0,-2 0 0 0 0,11-8 1 0 0,38-37 380 0 0,-53 46-342 0 0,1 0-1 0 0,-1 0 0 0 0,0 0 1 0 0,0-1-1 0 0,0 1 1 0 0,2-4-1 0 0,-3 6 297 0 0,-14-13 955 0 0,9 12-1453 0 0,1 0 0 0 0,-1 0 0 0 0,1 0 0 0 0,-1 1-1 0 0,0 0 1 0 0,0 0 0 0 0,0 0 0 0 0,1 0 0 0 0,-1 1 0 0 0,0-1 0 0 0,0 1 0 0 0,-8 0 0 0 0,-2 2-24 0 0,0 0 0 0 0,-18 5 0 0 0,8-1 24 0 0,-8 3-14 0 0,-1 1 0 0 0,-54 26 0 0 0,28-11 0 0 0,-126 63 0 0 0,131-61 0 0 0,41-21 0 0 0,-43 24 0 0 0,50-26 0 0 0,0 0 0 0 0,0 0 0 0 0,1 1 0 0 0,-1-1 0 0 0,1 1 0 0 0,-7 9 0 0 0,8-5 0 0 0,4-8 0 0 0,1 1 0 0 0,-1-1 0 0 0,1 1 0 0 0,-1-1 0 0 0,1 0 0 0 0,0 0 0 0 0,-1 1 0 0 0,1-1 0 0 0,0 0 0 0 0,0 0 0 0 0,0 0 0 0 0,0 0 0 0 0,0 0 0 0 0,0 0 0 0 0,0 0 0 0 0,0 0 0 0 0,3 1 0 0 0,22 13 0 0 0,-3-7 0 0 0,0 0 0 0 0,42 8 0 0 0,-24-7 0 0 0,1 2 510 0 0,1 2 0 0 0,39 18-1 0 0,-63-22-492 0 0,0 0 0 0 0,-1 2 0 0 0,0 0-1 0 0,-1 1 1 0 0,0 0 0 0 0,21 21 0 0 0,-35-29-43 0 0,0-1-1 0 0,0 1 1 0 0,0-1 0 0 0,0 1 0 0 0,-1 0 0 0 0,1 0 0 0 0,-1 0-1 0 0,0 0 1 0 0,0 0 0 0 0,0 1 0 0 0,-1-1 0 0 0,0 1 0 0 0,0-1-1 0 0,0 1 1 0 0,0-1 0 0 0,-1 1 0 0 0,1 0 0 0 0,-1-1 0 0 0,0 1 0 0 0,-1 5-1 0 0,-1-4-27 0 0,1 0 1 0 0,-1 0-1 0 0,0 0 0 0 0,0 0 0 0 0,-1 0 0 0 0,0-1 0 0 0,0 1 0 0 0,0-1 1 0 0,-1 0-1 0 0,1 0 0 0 0,-1 0 0 0 0,-1 0 0 0 0,1-1 0 0 0,-8 7 0 0 0,-2 0 147 0 0,0-1-1 0 0,0 0 0 0 0,-1-1 0 0 0,-1 0 0 0 0,0-2 0 0 0,0 0 1 0 0,-18 6-1 0 0,27-11-122 0 0,-1 0 0 0 0,0 0 0 0 0,1 0 0 0 0,-1-1 0 0 0,0-1 0 0 0,0 1 0 0 0,0-1 0 0 0,0 0 0 0 0,1-1 0 0 0,-1 0 0 0 0,0 0 0 0 0,0-1 0 0 0,1 0 0 0 0,-1 0 0 0 0,1-1 0 0 0,-1 0 0 0 0,1 0 0 0 0,-7-5 1 0 0,11 6 118 0 0,0 1 0 0 0,1-1 1 0 0,-1 0-1 0 0,1 0 0 0 0,0-1 1 0 0,0 1-1 0 0,-1 0 0 0 0,1-1 1 0 0,1 1-1 0 0,-1-1 0 0 0,0 0 1 0 0,1 0-1 0 0,-1 1 0 0 0,1-1 1 0 0,-2-6-1 0 0,2 5-64 0 0,1 0-1 0 0,0 0 1 0 0,-1 0-1 0 0,1 0 1 0 0,0 0-1 0 0,1 0 1 0 0,-1-1-1 0 0,1 1 1 0 0,0 0 0 0 0,2-7-1 0 0,2-1-39 0 0,1 0-1 0 0,-1 1 0 0 0,2 0 1 0 0,0 0-1 0 0,0 0 1 0 0,16-16-1 0 0,13-12 16 0 0,1 3 0 0 0,63-48 0 0 0,-22 28 0 0 0,43-35 0 0 0,-115 86 45 0 0,0-1 0 0 0,-1 0 0 0 0,7-9 0 0 0,-11 14-164 0 0,0-1-1 0 0,0 1 1 0 0,0 0-1 0 0,0-1 1 0 0,0 1-1 0 0,-1-1 1 0 0,1 1-1 0 0,0-1 1 0 0,-1 1-1 0 0,1-1 1 0 0,-1 0-1 0 0,0 1 1 0 0,0-1-1 0 0,1 0 1 0 0,-1 1-1 0 0,0-1 1 0 0,0 0-1 0 0,0 1 1 0 0,-1-1-1 0 0,1 1 1 0 0,0-1-1 0 0,-1 0 1 0 0,0-1-1 0 0,-4-2-2452 0 0,-5 1-4248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11975 0 0,'0'0'547'0'0,"0"0"-11"0"0,-2 1-344 0 0,-1-1-83 0 0,1 2 0 0 0,-1-1-1 0 0,1 0 1 0 0,0 0 0 0 0,-1 1 0 0 0,1-1 0 0 0,0 1-1 0 0,0 0 1 0 0,0 0 0 0 0,0 0 0 0 0,0 0-1 0 0,1 0 1 0 0,-1 0 0 0 0,1 0 0 0 0,-1 0 0 0 0,1 1-1 0 0,0-1 1 0 0,0 1 0 0 0,0-1 0 0 0,0 1 0 0 0,0-1-1 0 0,0 1 1 0 0,1 0 0 0 0,-1 4 0 0 0,0-3 50 0 0,0 6 87 0 0,0 0 1 0 0,1 0-1 0 0,2 19 1 0 0,0 13-11 0 0,-1 5 376 0 0,2 1 0 0 0,11 57 0 0 0,-6-53-376 0 0,18 152-236 0 0,-23-183 0 0 0,-1-11 0 0 0,-1 0 0 0 0,0 1 0 0 0,0 13 0 0 0,-1-12-861 0 0,0-9-3622 0 0,0-3-1565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1 441 11975 0 0,'0'0'267'0'0,"0"0"42"0"0,0 0 17 0 0,0 0-28 0 0,0-2-196 0 0,0-6 11 0 0,1 0 0 0 0,0 0 0 0 0,0 0 0 0 0,1 0 0 0 0,0 0 0 0 0,0 1 0 0 0,1-1 0 0 0,7-12 0 0 0,3-4 700 0 0,21-28-1 0 0,-18 29-476 0 0,-1 2 24 0 0,1 1-1 0 0,1 0 0 0 0,1 1 0 0 0,1 1 1 0 0,23-18-1 0 0,-12 14 288 0 0,1 2-1 0 0,65-34 1 0 0,-86 50-531 0 0,0 0-1 0 0,0 0 0 0 0,0 0 0 0 0,0 2 1 0 0,0-1-1 0 0,0 1 0 0 0,1 1 1 0 0,15-1-1 0 0,-19 2-102 0 0,1 1 0 0 0,0 0 0 0 0,0 0-1 0 0,-1 0 1 0 0,1 1 0 0 0,0 1 0 0 0,-1-1 0 0 0,0 1 0 0 0,0 1-1 0 0,0-1 1 0 0,13 9 0 0 0,-13-7 90 0 0,-1 0 0 0 0,0 1-1 0 0,0-1 1 0 0,0 1 0 0 0,0 0-1 0 0,-1 0 1 0 0,0 1 0 0 0,-1 0-1 0 0,0 0 1 0 0,0 0 0 0 0,0 0 0 0 0,-1 1-1 0 0,1-1 1 0 0,-2 1 0 0 0,1 0-1 0 0,-1 0 1 0 0,1 10 0 0 0,-2-7-93 0 0,0 0-1 0 0,-1-1 1 0 0,0 1 0 0 0,-1 0 0 0 0,0-1 0 0 0,-1 1-1 0 0,0 0 1 0 0,-1-1 0 0 0,0 0 0 0 0,0 0 0 0 0,-1 0-1 0 0,-9 16 1 0 0,7-15-10 0 0,-1-1 0 0 0,-1 0 0 0 0,1 0 0 0 0,-2 0 0 0 0,1-1 0 0 0,-2 0 0 0 0,-10 8 0 0 0,2-4 0 0 0,0-1 0 0 0,-1-1 0 0 0,-24 12 0 0 0,28-17-286 0 0,0 0 0 0 0,-1-1 0 0 0,0 0 0 0 0,0-1 0 0 0,0-1 0 0 0,0-1 0 0 0,0 0 0 0 0,-1-1 0 0 0,1-1 0 0 0,-1 0 0 0 0,-15-3 0 0 0,2-1-1159 0 0,27 4 454 0 0,3-2-983 0 0,0-10-3824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18 17503 0 0,'2'-2'399'0'0,"3"-3"-235"0"0,5-5 790 0 0,-9 11-581 0 0,-3 8-343 0 0,-1-4 14 0 0,0 0 0 0 0,0 0-1 0 0,0 0 1 0 0,0-1 0 0 0,-1 1-1 0 0,1-1 1 0 0,-6 5 0 0 0,-11 13 537 0 0,-40 50 536 0 0,45-54-1117 0 0,1-1 0 0 0,1 2 0 0 0,-11 20 0 0 0,-19 47 0 0 0,37-75 0 0 0,-5 17 0 0 0,1 1 0 0 0,2 0 0 0 0,0 0 0 0 0,-2 32 0 0 0,-1-4 0 0 0,8-43 0 0 0,2 0 0 0 0,0-1 0 0 0,0 1 0 0 0,1 0 0 0 0,1 0 0 0 0,0 0 0 0 0,1-1 0 0 0,1 1 0 0 0,0-1 0 0 0,0 1 0 0 0,7 13 0 0 0,-8-21 11 0 0,1-1 0 0 0,0 0 0 0 0,0 0 0 0 0,0 0 0 0 0,1 0 0 0 0,0-1 0 0 0,0 1 0 0 0,0-1 0 0 0,0 0 0 0 0,1 0 0 0 0,-1-1 0 0 0,1 1 0 0 0,0-1 0 0 0,0 0 0 0 0,0 0 0 0 0,0-1 0 0 0,1 0 1 0 0,-1 0-1 0 0,1 0 0 0 0,6 1 0 0 0,-4-1-206 0 0,0 0 0 0 0,0-1 1 0 0,1-1-1 0 0,-1 1 0 0 0,0-1 1 0 0,0 0-1 0 0,1-1 1 0 0,-1 0-1 0 0,0-1 0 0 0,0 1 1 0 0,0-1-1 0 0,0-1 0 0 0,0 0 1 0 0,7-4-1 0 0,14-10-1319 0 0,-4 1-20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11975 0 0,'0'0'547'0'0,"1"-2"-11"0"0,3-9-344 0 0,2 1-29 0 0,-6 10-123 0 0,0-1 1 0 0,0 1-1 0 0,1 0 1 0 0,-1 0-1 0 0,0-1 1 0 0,0 1 0 0 0,0 0-1 0 0,1-1 1 0 0,-1 1-1 0 0,0 0 1 0 0,0 0-1 0 0,1-1 1 0 0,-1 1 0 0 0,0 0-1 0 0,0 0 1 0 0,1 0-1 0 0,-1 0 1 0 0,0-1-1 0 0,1 1 1 0 0,-1 0-1 0 0,0 0 1 0 0,1 0 0 0 0,-1 0-1 0 0,0 0 1 0 0,1 0-1 0 0,-1 0 1 0 0,1 0-1 0 0,-1 0 1 0 0,1 0 0 0 0,5-2 1458 0 0,-6 2-1448 0 0,1 0 0 0 0,-1 0 0 0 0,0 0 0 0 0,0 1 1 0 0,0-1-1 0 0,1 0 0 0 0,-1 0 0 0 0,0 0 1 0 0,0 0-1 0 0,1 0 0 0 0,-1 0 0 0 0,0 0 1 0 0,0 0-1 0 0,1 0 0 0 0,-1 1 0 0 0,0-1 0 0 0,0 0 1 0 0,1 0-1 0 0,-1 0 0 0 0,0 0 0 0 0,0 0 1 0 0,1-1-1 0 0,-1 1 0 0 0,0 0 0 0 0,1 0 0 0 0,-1 0-25 0 0,0 0-1 0 0,1 0 0 0 0,-1 0 0 0 0,0 0 0 0 0,1 0 0 0 0,-1 0 1 0 0,0 0-1 0 0,1 0 0 0 0,-1 0 0 0 0,0 0 0 0 0,1 0 1 0 0,-1 0-1 0 0,0 0 0 0 0,1 0 0 0 0,-1 0 0 0 0,0 1 0 0 0,1-1 1 0 0,-1 0-1 0 0,0 0 0 0 0,0 0 0 0 0,1 0 0 0 0,-1 1 0 0 0,0-1 1 0 0,0 0-1 0 0,1 0 0 0 0,-1 1 0 0 0,0-1 0 0 0,0 0 0 0 0,0 0 1 0 0,1 1-1 0 0,-1-1 0 0 0,0 1 0 0 0,6 8 135 0 0,-1 1 0 0 0,-1 0 0 0 0,0 0 0 0 0,0 0-1 0 0,-1 0 1 0 0,0 1 0 0 0,3 19 0 0 0,2 85 729 0 0,-6-74-42 0 0,1 13-875 0 0,2 70 392 0 0,-5-101-914 0 0,-2-1-1 0 0,0 0 0 0 0,-7 32 0 0 0,8-52-669 0 0,1-2-253 0 0,0 0-51 0 0,0 0-11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31 271 11975 0 0,'0'0'547'0'0,"0"0"-11"0"0,0 0-271 0 0,0 0 133 0 0,1-1 91 0 0,9-7 53 0 0,0 0-1 0 0,-1-1 1 0 0,0 0-1 0 0,8-11 1 0 0,9-9 331 0 0,66-61 1107 0 0,-77 77-1673 0 0,1 1 0 0 0,1 1 0 0 0,0 0 0 0 0,26-12 0 0 0,-33 18-270 0 0,1 1 1 0 0,0 0-1 0 0,0 0 1 0 0,0 1-1 0 0,0 1 0 0 0,1 0 1 0 0,17-1-1 0 0,-24 3 46 0 0,0 0 1 0 0,0 1-1 0 0,0-1 0 0 0,0 1 1 0 0,0 0-1 0 0,-1 0 0 0 0,1 1 0 0 0,0-1 1 0 0,-1 1-1 0 0,1 0 0 0 0,-1 0 0 0 0,0 1 1 0 0,0-1-1 0 0,0 1 0 0 0,0 0 0 0 0,0 0 1 0 0,0 0-1 0 0,-1 1 0 0 0,1-1 1 0 0,2 6-1 0 0,0 0-69 0 0,-2-1-1 0 0,1 1 1 0 0,-1 0 0 0 0,0 1 0 0 0,-1-1-1 0 0,0 1 1 0 0,-1 0 0 0 0,0 0 0 0 0,-1-1 0 0 0,0 1-1 0 0,0 14 1 0 0,-1-14-14 0 0,-1 0 0 0 0,-1-1 0 0 0,0 1 0 0 0,0-1 0 0 0,-1 0 0 0 0,0 0 0 0 0,0 0 0 0 0,-1 0 0 0 0,-7 12 0 0 0,3-7 0 0 0,-1 0 0 0 0,-1-1 0 0 0,0 0 0 0 0,-21 20 0 0 0,17-21-8 0 0,-1-1 0 0 0,0 0 1 0 0,-20 9-1 0 0,6-2-362 0 0,7-6-169 0 0,0-1-1 0 0,-35 11 1 0 0,51-19 566 0 0,-8 1-27 0 0,2 0-72 0 0,9-3-298 0 0,3-1-118 0 0,0 0-22 0 0,0 0 68 0 0,15-4 276 0 0,-6 1 205 0 0,1 1 0 0 0,0 0 1 0 0,0 0-1 0 0,0 1 0 0 0,0 0 0 0 0,0 1 0 0 0,18 2 0 0 0,-4 1 243 0 0,48 12-1 0 0,-60-10-331 0 0,1 0 0 0 0,-2 0-1 0 0,1 1 1 0 0,14 10 0 0 0,-7-5-409 0 0,-4-2 378 0 0,4 1 476 0 0,32 25 1 0 0,-47-32-340 0 0,-1 1 0 0 0,0 0 0 0 0,-1 0-1 0 0,1 0 1 0 0,0 0 0 0 0,-1 0 0 0 0,0 0 0 0 0,0 1-1 0 0,-1-1 1 0 0,1 1 0 0 0,-1-1 0 0 0,0 1 0 0 0,0 0-1 0 0,0 0 1 0 0,-1-1 0 0 0,0 1 0 0 0,0 0 0 0 0,0 0-1 0 0,-1 6 1 0 0,1-8-56 0 0,-1 1 0 0 0,1 0 0 0 0,-1-1 0 0 0,0 1 0 0 0,0-1 0 0 0,-1 1 0 0 0,1-1 0 0 0,-1 0 0 0 0,1 0 0 0 0,-1 1 0 0 0,0-1 0 0 0,0 0 0 0 0,-1 0 0 0 0,1-1 0 0 0,-1 1 0 0 0,1 0 0 0 0,-1-1 0 0 0,-4 3 0 0 0,-37 34 0 0 0,35-29 0 0 0,-2 0 0 0 0,0-1 0 0 0,0 0 0 0 0,-20 12 0 0 0,-17 1 508 0 0,0-3 0 0 0,-1-1 0 0 0,-81 17 0 0 0,113-32-505 0 0,0-1-1 0 0,0 0 1 0 0,0-1 0 0 0,0-1-1 0 0,-20-1 1 0 0,34 0 0 0 0,0 1 1 0 0,0-1-1 0 0,-1 1 0 0 0,1-1 1 0 0,0 0-1 0 0,0 0 0 0 0,0-1 1 0 0,0 1-1 0 0,0-1 0 0 0,0 1 1 0 0,0-1-1 0 0,0 0 0 0 0,1 0 1 0 0,-1 0-1 0 0,1 0 0 0 0,0-1 0 0 0,-1 1 1 0 0,1-1-1 0 0,0 1 0 0 0,0-1 1 0 0,1 0-1 0 0,-1 0 0 0 0,0 0 1 0 0,1 0-1 0 0,0 0 0 0 0,0 0 1 0 0,0 0-1 0 0,0 0 0 0 0,0-1 1 0 0,0-3-1 0 0,0-1-116 0 0,0 0 0 0 0,1 0 0 0 0,0 0 0 0 0,1 0 0 0 0,0 1 1 0 0,0-1-1 0 0,0 0 0 0 0,1 1 0 0 0,0-1 0 0 0,1 1 0 0 0,5-14 0 0 0,0 8-870 0 0,0-1-1 0 0,18-20 1 0 0,-3 7-551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5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141 805 10135 0 0,'0'0'231'0'0,"0"0"29"0"0,0 0 19 0 0,0 2-41 0 0,-12 20 281 0 0,12-21-20 0 0,0-1 11 0 0,0 0 2 0 0,0 0 0 0 0,0 0 0 0 0,9-9 512 0 0,2-7-165 0 0,13-20-1 0 0,-3 3-15 0 0,-9 15-582 0 0,-2-1 1 0 0,0 0-1 0 0,-1 0 0 0 0,0-1 0 0 0,-2 0 0 0 0,5-24 1 0 0,20-128-1111 0 0,-29 147 625 0 0,3-13-347 0 0,-1-67 0 0 0,-6 86 335 0 0,0 0 1 0 0,-1-1-1 0 0,-1 1 0 0 0,-1 0 1 0 0,-8-25-1 0 0,7 30-69 0 0,-12-21 0 0 0,15 30 297 0 0,-1 1 0 0 0,1 0 1 0 0,-1-1-1 0 0,-1 1 0 0 0,1 0 0 0 0,0 1 1 0 0,-1-1-1 0 0,-5-4 0 0 0,7 7-50 0 0,-1 0 0 0 0,1 0 1 0 0,-1 0-1 0 0,0 1 0 0 0,1-1 0 0 0,-1 1 0 0 0,0-1 0 0 0,0 1 0 0 0,1 0 0 0 0,-1 0 0 0 0,0 0 1 0 0,0 0-1 0 0,1 1 0 0 0,-1-1 0 0 0,0 1 0 0 0,0-1 0 0 0,-3 3 0 0 0,1-2-58 0 0,-1 1-1 0 0,1 0 0 0 0,0 1 0 0 0,0 0 1 0 0,0 0-1 0 0,0 0 0 0 0,-6 5 0 0 0,7-4 117 0 0,-3 1 0 0 0,0 2 0 0 0,1-1 0 0 0,0 1 0 0 0,0-1 0 0 0,0 2 0 0 0,1-1 0 0 0,0 1 0 0 0,-6 12 0 0 0,-12 40 0 0 0,-16 66 0 0 0,37-114 0 0 0,0-1 0 0 0,0 1 0 0 0,1 0 0 0 0,1 0 0 0 0,0-1 0 0 0,1 1 0 0 0,0 0 0 0 0,1-1 0 0 0,3 14 0 0 0,2 4 0 0 0,2-2 0 0 0,19 42 0 0 0,-5-23 0 0 0,31 44 0 0 0,-2-3 0 0 0,-29-44 60 0 0,22 53 0 0 0,-39-80-21 0 0,-1 0 0 0 0,-1 0 1 0 0,0 0-1 0 0,-1 0 1 0 0,0 1-1 0 0,-2 0 1 0 0,0 21-1 0 0,-2-20 335 0 0,0 1-1 0 0,-2 0 1 0 0,0 0-1 0 0,-1-1 1 0 0,-1 0 0 0 0,-1 0-1 0 0,-1 0 1 0 0,-13 25 0 0 0,11-26-392 0 0,-1-1 0 0 0,-1-1 1 0 0,0 0-1 0 0,-1 0 0 0 0,-1-1 1 0 0,0 0-1 0 0,-1-2 1 0 0,-23 18-1 0 0,32-27-295 0 0,-1 1 1 0 0,1-1-1 0 0,-1-1 1 0 0,-11 5-1 0 0,15-6-552 0 0,-4-6-1828 0 0,5 4-1745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5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13823 0 0,'0'0'315'0'0,"0"0"45"0"0,0 0 21 0 0,0 0-49 0 0,2 1-220 0 0,4 0-16 0 0,0 0 0 0 0,0-1 0 0 0,0 0-1 0 0,0 0 1 0 0,0 0 0 0 0,1 0 0 0 0,-1-1-1 0 0,9-3 1 0 0,50-15 1433 0 0,-59 17-1452 0 0,20-7 852 0 0,33-19 0 0 0,-15 6-227 0 0,18-4 665 0 0,102-28-1 0 0,-160 52-1565 0 0,0 1 0 0 0,-1 0 0 0 0,1 1 0 0 0,0-1 0 0 0,0 1 0 0 0,0-1 0 0 0,0 1-1 0 0,0 1 1 0 0,0-1 0 0 0,0 0 0 0 0,0 1 0 0 0,0 0 0 0 0,0 0 0 0 0,-1 0-1 0 0,1 0 1 0 0,4 3 0 0 0,-6-1-1913 0 0,3 7-4372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19351 0 0,'0'0'439'0'0,"0"0"62"0"0,2 0 33 0 0,14 1-318 0 0,0 1 0 0 0,24 6 0 0 0,-2 0-218 0 0,6-3 2 0 0,57 0 0 0 0,-62-4 0 0 0,6 0 0 0 0,44-5 0 0 0,-12-8 0 0 0,-68 10 0 0 0,1-1 0 0 0,-1 0 0 0 0,1-1 0 0 0,-1 1 0 0 0,14-10 0 0 0,-19 11-85 0 0,-1-1 0 0 0,0 0 0 0 0,0 0 0 0 0,0 0 0 0 0,-1 0 0 0 0,1 0 0 0 0,-1-1 0 0 0,0 1 0 0 0,1-1 0 0 0,-2 1 0 0 0,1-1 0 0 0,0 0 0 0 0,-1 0 0 0 0,0 0 0 0 0,1 0 0 0 0,-2 0 0 0 0,1 0 0 0 0,0 0-1 0 0,-1-5 1 0 0,1 6 37 0 0,-1-1-1 0 0,0 1 0 0 0,0 0 0 0 0,-1 0 0 0 0,1 0 0 0 0,0-1 0 0 0,-1 1 0 0 0,0 0 1 0 0,0 0-1 0 0,0 0 0 0 0,0 0 0 0 0,0 0 0 0 0,-1 0 0 0 0,1 0 0 0 0,-1 1 0 0 0,0-1 1 0 0,0 0-1 0 0,0 1 0 0 0,0 0 0 0 0,0-1 0 0 0,-1 1 0 0 0,1 0 0 0 0,-1 0 0 0 0,-3-3 1 0 0,5 5 0 0 0,0 0 0 0 0,1 0 0 0 0,-1 0-1 0 0,1 0 1 0 0,-1 0 0 0 0,0 0 0 0 0,1 0 0 0 0,-1 0 0 0 0,0 0 0 0 0,1 0 0 0 0,-1 0 0 0 0,1 1 0 0 0,-1-1 0 0 0,0 0 0 0 0,1 0 0 0 0,-1 1 0 0 0,0-1 0 0 0,-1 1-109 0 0,-6 1-14 0 0,0 0 0 0 0,0 1 0 0 0,0-1 1 0 0,0 1-1 0 0,1 1 0 0 0,-1 0 0 0 0,1 0 0 0 0,0 0 0 0 0,-9 8 0 0 0,-18 21 674 0 0,2 1 1 0 0,-41 56-1 0 0,56-68-456 0 0,-4 5-47 0 0,1 2 0 0 0,1 1 0 0 0,-16 33 0 0 0,29-51 0 0 0,1 1 0 0 0,0 0 0 0 0,0 0 0 0 0,2 1 0 0 0,-1-1 0 0 0,2 1 0 0 0,0 0 0 0 0,0-1 0 0 0,2 1 0 0 0,0 23 0 0 0,2-28 56 0 0,0 0 0 0 0,0 0 0 0 0,0 0-1 0 0,1 0 1 0 0,1-1 0 0 0,-1 0 0 0 0,1 1-1 0 0,1-1 1 0 0,0-1 0 0 0,0 1 0 0 0,0-1 0 0 0,1 0-1 0 0,0 0 1 0 0,0 0 0 0 0,1-1 0 0 0,0 0-1 0 0,11 8 1 0 0,0-3 91 0 0,1 0 0 0 0,0-1 0 0 0,0 0 0 0 0,1-2-1 0 0,0 0 1 0 0,28 6 0 0 0,-43-13-232 0 0,1 1 0 0 0,0-1 0 0 0,0 0 0 0 0,0-1-1 0 0,-1 0 1 0 0,1 1 0 0 0,0-2 0 0 0,0 1 0 0 0,0-1 0 0 0,0 0 0 0 0,0 0-1 0 0,-1 0 1 0 0,1-1 0 0 0,6-3 0 0 0,1-2-6382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5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204 124 11975 0 0,'0'0'267'0'0,"0"0"42"0"0,0 0 17 0 0,0 0-28 0 0,2 0-196 0 0,13-6 250 0 0,-1-1 0 0 0,0 0 1 0 0,0-1-1 0 0,0 0 1 0 0,-1-1-1 0 0,15-14 0 0 0,-28 23-315 0 0,1-1-1 0 0,0 0 0 0 0,0 0 0 0 0,0 0 1 0 0,-1 0-1 0 0,1 0 0 0 0,0 0 0 0 0,-1 0 1 0 0,1 0-1 0 0,-1 0 0 0 0,1 0 0 0 0,-1 0 1 0 0,0 0-1 0 0,1 0 0 0 0,-1 0 1 0 0,0-1-1 0 0,0 1 0 0 0,0 0 0 0 0,0 0 1 0 0,0 0-1 0 0,0 0 0 0 0,0-1 0 0 0,0 1 1 0 0,0 0-1 0 0,0 0 0 0 0,-1 0 0 0 0,1 0 1 0 0,-1 0-1 0 0,1 0 0 0 0,0-1 1 0 0,-1 1-1 0 0,0 0 0 0 0,1 0 0 0 0,-1 1 1 0 0,0-1-1 0 0,1 0 0 0 0,-1 0 0 0 0,0 0 1 0 0,0 0-1 0 0,0 1 0 0 0,0-1 0 0 0,0 0 1 0 0,0 1-1 0 0,-2-2 0 0 0,-3 0-36 0 0,-1 0 0 0 0,0 0 0 0 0,0 0 0 0 0,0 1 0 0 0,0 0 0 0 0,0 1 0 0 0,0 0 0 0 0,0 0 0 0 0,-9 1 0 0 0,-1 1 0 0 0,-1 1 0 0 0,-25 9 0 0 0,31-7 0 0 0,1 0 0 0 0,0 1 0 0 0,0 1 0 0 0,0-1 0 0 0,1 2 0 0 0,0 0 0 0 0,0 0 0 0 0,-9 11 0 0 0,13-13 131 0 0,1 1 0 0 0,0-1 0 0 0,0 1 0 0 0,0 1 0 0 0,1-1 0 0 0,0 1 0 0 0,1-1-1 0 0,-1 1 1 0 0,1 0 0 0 0,-2 12 0 0 0,5-18-90 0 0,-1 0 0 0 0,1 1 0 0 0,0-1 0 0 0,0 1 0 0 0,0-1-1 0 0,0 1 1 0 0,1-1 0 0 0,-1 1 0 0 0,1-1 0 0 0,-1 0 0 0 0,1 1 0 0 0,0-1 0 0 0,0 0-1 0 0,0 0 1 0 0,3 4 0 0 0,-2-2-45 0 0,1 0 0 0 0,0-1 0 0 0,0 0-1 0 0,0 0 1 0 0,0 0 0 0 0,1 0 0 0 0,-1 0 0 0 0,1 0 0 0 0,0-1-1 0 0,6 3 1 0 0,2 0 8 0 0,-7-7 24 0 0,-3 1 12 0 0,3 0 110 0 0,0 0-1 0 0,-1 0 0 0 0,1-1 1 0 0,-1 0-1 0 0,0 0 0 0 0,1 0 1 0 0,-1-1-1 0 0,0 1 0 0 0,0-1 1 0 0,-1 0-1 0 0,1 0 0 0 0,5-6 1 0 0,4-5-466 0 0,19-29 0 0 0,-17 23-402 0 0,-2-6 311 0 0,-12 22 379 0 0,1 1-1 0 0,-1-1 0 0 0,1 1 0 0 0,0-1 1 0 0,0 1-1 0 0,4-5 0 0 0,12-10 29 0 0,-18 18 0 0 0,0 0 0 0 0,0 0 0 0 0,0 0 0 0 0,0 0 0 0 0,0-1 0 0 0,1 1 0 0 0,-1 0 0 0 0,0 0 0 0 0,0 0 0 0 0,0 0 0 0 0,1 0 0 0 0,-1 0 0 0 0,0-1 0 0 0,0 1 0 0 0,0 0 0 0 0,1 0 0 0 0,-1 0 0 0 0,0 0 0 0 0,0 0 0 0 0,0 0 0 0 0,1 0 0 0 0,-1 0 0 0 0,0 0 0 0 0,0 0 0 0 0,1 0 0 0 0,-1 0 0 0 0,0 0 0 0 0,0 0 0 0 0,0 0 0 0 0,1 0 0 0 0,-1 0 0 0 0,0 1 0 0 0,0-1 0 0 0,0 0 0 0 0,1 0 0 0 0,-1 0 0 0 0,0 0 0 0 0,0 0 0 0 0,0 0 0 0 0,0 1 0 0 0,1-1 0 0 0,-1 0 0 0 0,0 0 0 0 0,0 0 0 0 0,0 0 0 0 0,0 1 0 0 0,0-1 0 0 0,1 0 0 0 0,-1 0 0 0 0,0 0 0 0 0,0 1 0 0 0,0-1 0 0 0,0 0 0 0 0,0 0 0 0 0,0 0 0 0 0,0 1 0 0 0,0-1 0 0 0,0 0 0 0 0,0 0 0 0 0,0 1 0 0 0,0-1 0 0 0,0 0 0 0 0,0 0 0 0 0,0 0 0 0 0,0 1 0 0 0,0-1 0 0 0,-1 0 0 0 0,6 31 0 0 0,1 0 0 0 0,6-1 307 0 0,-8-23-709 0 0,-2 0 0 0 0,1 0 0 0 0,2 12 0 0 0,-4-18-6105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5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17503 0 0,'0'0'399'0'0,"0"0"60"0"0,0 0 21 0 0,-1 2-59 0 0,-8 14-11 0 0,1 1 1 0 0,-6 21 0 0 0,-4 8 550 0 0,17-44-959 0 0,-4 8 1 0 0,1-1-1 0 0,0 1 0 0 0,1 1 1 0 0,0-1-1 0 0,-3 21 0 0 0,6-20-2 0 0,6-1 0 0 0,-5-9-32 0 0,1 0 1 0 0,-1 1-1 0 0,1-1 0 0 0,0 0 0 0 0,-1 0 1 0 0,1 0-1 0 0,0 0 0 0 0,0 0 1 0 0,0-1-1 0 0,0 1 0 0 0,0 0 0 0 0,0-1 1 0 0,0 1-1 0 0,0-1 0 0 0,0 0 0 0 0,0 0 1 0 0,0 0-1 0 0,0 0 0 0 0,0 0 0 0 0,0 0 1 0 0,0 0-1 0 0,0-1 0 0 0,0 1 0 0 0,0-1 1 0 0,0 0-1 0 0,2 0 0 0 0,0-1-327 0 0,-1 1-1 0 0,0-1 1 0 0,0 0-1 0 0,0 0 1 0 0,-1 0-1 0 0,1 0 1 0 0,0 0-1 0 0,-1-1 1 0 0,0 1-1 0 0,1-1 1 0 0,-1 0-1 0 0,0 0 1 0 0,0 0-1 0 0,3-5 1 0 0,-2-2-921 0 0,0 0 0 0 0,0 0 0 0 0,-1 0 0 0 0,0 0 0 0 0,-1 0 0 0 0,0-14 0 0 0,1-9-1279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5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 11975 0 0,'6'-9'1348'0'0,"-6"9"-1282"0"0,0 0-1 0 0,0 0 1 0 0,0 0-1 0 0,0 0 1 0 0,0-1 0 0 0,1 1-1 0 0,-1 0 1 0 0,0 0-1 0 0,0 0 1 0 0,0 0-1 0 0,0 0 1 0 0,0 0-1 0 0,0-1 1 0 0,0 1-1 0 0,0 0 1 0 0,0 0-1 0 0,1 0 1 0 0,-1 0 0 0 0,0 0-1 0 0,0 0 1 0 0,0 0-1 0 0,0 0 1 0 0,0 0-1 0 0,0-1 1 0 0,1 1-1 0 0,-1 0 1 0 0,0 0-1 0 0,0 0 1 0 0,0 0-1 0 0,0 0 1 0 0,0 0 0 0 0,1 0-1 0 0,-1 0 1 0 0,0 0-1 0 0,0 0 1 0 0,0 0-1 0 0,0 0 1 0 0,1 0-1 0 0,-1 0 1 0 0,0 0-1 0 0,0 1 1 0 0,0-1-1 0 0,0 0 1 0 0,0 0 0 0 0,0 0-1 0 0,1 0 1 0 0,-1 0-1 0 0,0 0 1 0 0,0 0-1 0 0,0 0 1 0 0,0 0-1 0 0,0 0 1 0 0,0 1-1 0 0,0-1 1 0 0,1 0-1 0 0,-1 0 1 0 0,0 0 0 0 0,0 0-1 0 0,0 0 1 0 0,0 1-1 0 0,5 15 977 0 0,-1 22-590 0 0,-6 10-150 0 0,-13 73 0 0 0,3-37 145 0 0,-3 64 356 0 0,3 186-1 0 0,13-304-874 0 0,-2-12-88 0 0,2 1-1 0 0,0-1 0 0 0,1 0 0 0 0,8 34 0 0 0,-9-50-1609 0 0,-1-2-5056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8:5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17503 0 0,'0'0'399'0'0,"0"0"60"0"0,0 0 21 0 0,0 0-59 0 0,-1 0-276 0 0,-24 18-6 0 0,2 0 0 0 0,0 2 0 0 0,-28 29 0 0 0,47-45-457 0 0,-10 10 235 0 0,-22 29 0 0 0,35-40 83 0 0,-1 0 0 0 0,0 0 0 0 0,1 0 0 0 0,-1 0 0 0 0,1 0 0 0 0,0 0 0 0 0,0 0 0 0 0,0 1 0 0 0,0-1 0 0 0,0 5 0 0 0,1-8 0 0 0,-1 3 0 0 0,1 0 0 0 0,-1 0 0 0 0,1 1 0 0 0,0-1 0 0 0,0 0 0 0 0,0 1 0 0 0,0-1 0 0 0,0 0 0 0 0,1 0 0 0 0,-1 1 0 0 0,3 5 0 0 0,-1-3 0 0 0,1 0 0 0 0,-1 1 0 0 0,1-1 0 0 0,1 0 0 0 0,-1-1 0 0 0,1 1 0 0 0,0 0 0 0 0,0-1 0 0 0,1 0 0 0 0,-1 0 0 0 0,1 0 0 0 0,0-1 0 0 0,0 0 0 0 0,1 0 0 0 0,9 6 0 0 0,18 14 0 0 0,7 3 0 0 0,-38-26 2 0 0,102 64 1972 0 0,-98-59-1886 0 0,-6-6-50 0 0,0 0 0 0 0,0 1 1 0 0,0-1-1 0 0,0 1 0 0 0,0-1 0 0 0,-1 0 0 0 0,1 1 0 0 0,0-1 1 0 0,0 0-1 0 0,0 1 0 0 0,-1-1 0 0 0,1 1 0 0 0,0-1 0 0 0,0 0 1 0 0,-1 0-1 0 0,1 1 0 0 0,0-1 0 0 0,-1 0 0 0 0,1 1 0 0 0,0-1 0 0 0,-1 0 1 0 0,1 0-1 0 0,-1 1 0 0 0,-9 5 414 0 0,-1-3-356 0 0,1 0 0 0 0,-1-1 0 0 0,0-1 0 0 0,0 0 0 0 0,-22 0 0 0 0,13-1-64 0 0,-112 0-32 0 0,127 0-209 0 0,0-1 1 0 0,0 0-1 0 0,0 0 0 0 0,1 0 1 0 0,-7-3-1 0 0,6-1-2845 0 0,4 4 2100 0 0,1 0-5866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 13823 0 0,'-17'-3'1088'0'0,"16"5"-121"0"0,5 0 105 0 0,27 14 1649 0 0,-24-13-3134 0 0,34 19 690 0 0,-1 1 0 0 0,57 44-1 0 0,66 67 1091 0 0,-144-118-1361 0 0,101 93 5 0 0,-101-90-11 0 0,-1 1 0 0 0,-1 1-1 0 0,28 45 1 0 0,-41-59-4 0 0,-1 1 0 0 0,0-1 0 0 0,0 1 1 0 0,0 0-1 0 0,-1 0 0 0 0,0 0 0 0 0,-1 0 0 0 0,0 0 0 0 0,0 0 0 0 0,-1 0 0 0 0,0 0 0 0 0,0 0 1 0 0,-1 0-1 0 0,0 0 0 0 0,0 0 0 0 0,-1 0 0 0 0,-3 11 0 0 0,0-7 104 0 0,0 1 0 0 0,-1 0 0 0 0,0-1 0 0 0,-1 0 0 0 0,0-1 1 0 0,-1 0-1 0 0,0 0 0 0 0,-1 0 0 0 0,-15 14 0 0 0,-138 107 1017 0 0,151-122-1336 0 0,0 0 0 0 0,1 1 0 0 0,-16 19 0 0 0,25-28-289 0 0,1-2-4 0 0,0 0 0 0 0,2 0 0 0 0,6 0-80 0 0,0 0 1 0 0,-1-1-1 0 0,1 0 0 0 0,0 0 0 0 0,0-1 0 0 0,0 0 1 0 0,-1-1-1 0 0,10-3 0 0 0,-16 6 541 0 0,21-9-1484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264 603 10135 0 0,'-10'90'395'0'0,"-3"62"266"0"0,13-85 2355 0 0,2-69-2504 0 0,2 0-311 0 0,-1-1 0 0 0,0 1 1 0 0,0-1-1 0 0,-1 0 0 0 0,1 0 0 0 0,-1 0 0 0 0,1 0 0 0 0,-1-1 0 0 0,0 1 0 0 0,0-1 0 0 0,0 1 0 0 0,-1-1 1 0 0,2-4-1 0 0,2-9 771 0 0,6-31 1 0 0,-5 21-1054 0 0,-4 17 81 0 0,1-3 0 0 0,0 0 0 0 0,-1 0 0 0 0,0 0 0 0 0,-1 0 0 0 0,-1-17 0 0 0,-8-53-601 0 0,-5 0 0 0 0,-27-100 1 0 0,15 82 422 0 0,-11-37 118 0 0,29 106-678 0 0,6 26 604 0 0,1 0 0 0 0,-2 1 0 0 0,1-1 1 0 0,-1 1-1 0 0,-3-10 0 0 0,4 14 585 0 0,1 1 49 0 0,0 0-59 0 0,3 55-290 0 0,-1-35-144 0 0,-1 31 0 0 0,-31 176-7 0 0,15-142 0 0 0,-16 195 0 0 0,29-242 0 0 0,3-1 0 0 0,1 1 0 0 0,1-1 0 0 0,2 0 0 0 0,15 55 0 0 0,7-11 0 0 0,-13-42 0 0 0,15 70 0 0 0,-26-96 86 0 0,-2 0-1 0 0,0 1 0 0 0,-1-1 1 0 0,0 1-1 0 0,0-1 0 0 0,-2 0 1 0 0,0 1-1 0 0,0-1 0 0 0,-1 0 1 0 0,-1 0-1 0 0,-6 15 0 0 0,3-13 18 0 0,0-2-1 0 0,-1 1 0 0 0,0-1 1 0 0,-1 0-1 0 0,0-1 1 0 0,-1 0-1 0 0,-1 0 0 0 0,0-1 1 0 0,-17 13-1 0 0,15-13-102 0 0,1-4 0 0 0,11-6-20 0 0,0-1 1 0 0,0 0-1 0 0,-1 1 0 0 0,1-1 1 0 0,0 0-1 0 0,0 0 0 0 0,0 0 0 0 0,0 0 1 0 0,0 0-1 0 0,0 0 0 0 0,0 0 1 0 0,0 0-1 0 0,0 0 0 0 0,0-1 0 0 0,0 1 1 0 0,0 0-1 0 0,0-1 0 0 0,0 1 0 0 0,0-1 1 0 0,0 1-1 0 0,0-1 0 0 0,0 1 1 0 0,0-1-1 0 0,-1-1 0 0 0,0 0-232 0 0,0 0 0 0 0,0 0 0 0 0,0-1 0 0 0,1 1 0 0 0,-1-1 0 0 0,1 1 0 0 0,-2-6 0 0 0,-5-14-5887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0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19351 0 0,'0'0'439'0'0,"0"0"62"0"0,0 0 33 0 0,0 0-65 0 0,3-1-309 0 0,93-31 1171 0 0,-14 5-597 0 0,46-16 331 0 0,-6 3-82 0 0,-109 34-1214 0 0,1 1 1 0 0,0 1-1 0 0,0 1 0 0 0,0 0 1 0 0,26-3-1 0 0,-35 8-349 0 0,-2 1 319 0 0,0 0-1 0 0,-1 0 1 0 0,1 0-1 0 0,-1 0 1 0 0,1 1-1 0 0,-1-1 1 0 0,0 1 0 0 0,-1-1-1 0 0,1 1 1 0 0,2 6-1 0 0,-2 9-762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1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73 19351 0 0,'0'0'439'0'0,"0"0"62"0"0,0 0 33 0 0,0 0-65 0 0,-4-4-292 0 0,-1 1-177 0 0,1-1 0 0 0,0 0 0 0 0,0 1 0 0 0,-4-6 0 0 0,6 7 0 0 0,1 1 0 0 0,0-1 0 0 0,-1 1 0 0 0,1 0 0 0 0,-1 0 0 0 0,1-1 0 0 0,-1 1 0 0 0,1 0 0 0 0,-1 0 0 0 0,0 0 0 0 0,0 1 0 0 0,-1-2 0 0 0,-30-14 0 0 0,9 6 0 0 0,12 7 0 0 0,8 4 0 0 0,1 1 0 0 0,0 0 0 0 0,0 0 0 0 0,0 0 0 0 0,0 0 0 0 0,0 0 0 0 0,0 1 0 0 0,0 0 0 0 0,1-1 0 0 0,-4 5 0 0 0,1-1 0 0 0,-22 26 0 0 0,2 1 0 0 0,2 1 0 0 0,-29 54 0 0 0,34-55 0 0 0,-10 14 0 0 0,12-22 0 0 0,1 0 0 0 0,1 1 0 0 0,-18 50 0 0 0,30-67 0 0 0,0-1 0 0 0,0 1 0 0 0,1-1 0 0 0,0 13 0 0 0,1-19-6 0 0,0-1 1 0 0,0 0-1 0 0,0 1 0 0 0,0-1 0 0 0,0 1 0 0 0,1-1 0 0 0,-1 0 1 0 0,0 1-1 0 0,1-1 0 0 0,0 3 0 0 0,0-3-25 0 0,0 0-1 0 0,0 0 0 0 0,0 0 1 0 0,0 0-1 0 0,0 0 1 0 0,0-1-1 0 0,0 1 1 0 0,0 0-1 0 0,0 0 1 0 0,0-1-1 0 0,0 1 0 0 0,0 0 1 0 0,1-1-1 0 0,-1 0 1 0 0,0 1-1 0 0,0-1 1 0 0,1 0-1 0 0,-1 1 0 0 0,0-1 1 0 0,0 0-1 0 0,1 0 1 0 0,-1 0-1 0 0,0 0 1 0 0,1 0-1 0 0,-1 0 1 0 0,0-1-1 0 0,1 1 0 0 0,-1 0 1 0 0,2-1-1 0 0,3-2-131 0 0,0 1 0 0 0,0-1 0 0 0,0 0 0 0 0,10-6 0 0 0,2-4 142 0 0,0-1 0 0 0,-1-1 1 0 0,-1-1-1 0 0,-1 0 0 0 0,0-1 1 0 0,-1 0-1 0 0,19-31 0 0 0,23-26 21 0 0,-39 53 0 0 0,-1 0 0 0 0,-1-1 0 0 0,20-40 0 0 0,-29 49 64 0 0,-6 11 274 0 0,0 2 136 0 0,0 0 34 0 0,0 0-65 0 0,-1 2-294 0 0,-6 10-146 0 0,1 0 0 0 0,0 0-1 0 0,1 1 1 0 0,0-1 0 0 0,-5 24-1 0 0,8-23-2 0 0,2 7 0 0 0,2-16 0 0 0,0 0 0 0 0,4 8 0 0 0,-4-11-29 0 0,-1 0-1 0 0,1 0 1 0 0,0 0-1 0 0,0 0 1 0 0,-1 0 0 0 0,1 0-1 0 0,0 0 1 0 0,0 0-1 0 0,0-1 1 0 0,0 1-1 0 0,0-1 1 0 0,0 1-1 0 0,0-1 1 0 0,0 0 0 0 0,3 0-1 0 0,1 0-434 0 0,-1 0-1 0 0,1-1 1 0 0,-1 0-1 0 0,10-3 1 0 0,1-1-559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1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181 415 21191 0 0,'0'0'480'0'0,"-1"2"67"0"0,-12 14-191 0 0,2 0-1 0 0,0 1 1 0 0,-10 22 0 0 0,-23 60-581 0 0,35-77 328 0 0,-3 5-136 0 0,-31 87 105 0 0,39-101-134 0 0,0 0-1 0 0,1 0 0 0 0,1 1 0 0 0,1-1 0 0 0,0 1 0 0 0,1 24 0 0 0,0-36-18 0 0,0 0 0 0 0,0-1-1 0 0,0 1 1 0 0,1-1 0 0 0,-1 1 0 0 0,1-1 0 0 0,-1 1 0 0 0,1-1 0 0 0,-1 1 0 0 0,1-1 0 0 0,0 1-1 0 0,0-1 1 0 0,-1 0 0 0 0,1 1 0 0 0,0-1 0 0 0,0 0 0 0 0,0 0 0 0 0,2 2 0 0 0,-2-3 19 0 0,1 1 0 0 0,-1 0 1 0 0,0-1-1 0 0,1 1 0 0 0,-1-1 1 0 0,0 1-1 0 0,1-1 0 0 0,-1 0 0 0 0,1 0 1 0 0,-1 0-1 0 0,1 0 0 0 0,-1 0 1 0 0,0 0-1 0 0,1 0 0 0 0,-1 0 1 0 0,3-1-1 0 0,0 0-148 0 0,1 0 0 0 0,0-1 0 0 0,-1 0 0 0 0,1 0 0 0 0,-1 0 1 0 0,0-1-1 0 0,0 0 0 0 0,0 1 0 0 0,0-1 0 0 0,6-6 0 0 0,-1-1-539 0 0,0-1 0 0 0,-1 0-1 0 0,9-14 1 0 0,1-11-786 0 0</inkml:trace>
  <inkml:trace contextRef="#ctx0" brushRef="#br0" timeOffset="1">209 66 13823 0 0,'0'0'608'0'0,"-1"-7"128"0"0,1 7-584 0 0,-4-7-152 0 0,2-2 0 0 0,2 9 0 0 0,2-11-384 0 0,3 2-96 0 0,4-1-32 0 0,2-3 0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1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17503 0 0,'0'0'399'0'0,"0"1"60"0"0,3 20-227 0 0,-2 0 1 0 0,0 0-1 0 0,-1 0 1 0 0,-6 40-1 0 0,-23 84-395 0 0,19-105 298 0 0,-15 69 741 0 0,-5 18-326 0 0,-16 157 0 0 0,45-262-565 0 0,1 0 0 0 0,5 32 0 0 0,-2-24-341 0 0,-3-25 164 0 0,1 0 0 0 0,0 0 0 0 0,0-1 0 0 0,0 1 0 0 0,3 6-1 0 0,8 8-5225 0 0,-1-9-826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6 13823 0 0,'0'0'70'0'0,"0"0"-1"0"0,-1 0 1 0 0,1 0 0 0 0,0 0-1 0 0,0-1 1 0 0,0 1-1 0 0,0 0 1 0 0,0 0-1 0 0,0 0 1 0 0,0-1-1 0 0,1 1 1 0 0,-1 0 0 0 0,0 0-1 0 0,0 0 1 0 0,0-1-1 0 0,0 1 1 0 0,0 0-1 0 0,0 0 1 0 0,0 0-1 0 0,0 0 1 0 0,0-1 0 0 0,0 1-1 0 0,1 0 1 0 0,-1 0-1 0 0,0 0 1 0 0,0 0-1 0 0,0 0 1 0 0,0 0 0 0 0,0-1-1 0 0,1 1 1 0 0,-1 0-1 0 0,0 0 1 0 0,0 0-1 0 0,1 0 1 0 0,0 2-79 0 0,1 1-1 0 0,-1-1 1 0 0,0 0 0 0 0,0 1 0 0 0,1 0 0 0 0,-2-1-1 0 0,1 1 1 0 0,0 0 0 0 0,0-1 0 0 0,-1 1 0 0 0,0 0-1 0 0,1 0 1 0 0,-1-1 0 0 0,0 1 0 0 0,0 0-1 0 0,-1 0 1 0 0,1-1 0 0 0,-1 1 0 0 0,1 0 0 0 0,-2 4-1 0 0,-3 6-140 0 0,0-1-1 0 0,-1 1 0 0 0,-7 12 0 0 0,2-4 73 0 0,-143 262 480 0 0,-35 65 1188 0 0,-4-5-1590 0 0,159-285 0 0 0,34-58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 0 0 0 0,1-8 0 0 0,4-9 0 0 0,6-11 0 0 0,25-46 0 0 0,-2 8 0 0 0,-1-20-29 0 0,11-23-98 0 0,-38 97 92 0 0,0 1 0 0 0,1-1 0 0 0,0 1 0 0 0,1 1 0 0 0,0 0 0 0 0,16-16 0 0 0,-18 21-20 0 0,0 0 0 0 0,0 1 0 0 0,0 0 1 0 0,1 0-1 0 0,-1 1 0 0 0,1 0 0 0 0,0 0 0 0 0,0 0 0 0 0,0 1 0 0 0,0 0 1 0 0,0 0-1 0 0,0 1 0 0 0,1 0 0 0 0,-1 0 0 0 0,1 1 0 0 0,-1 0 0 0 0,0 0 1 0 0,1 1-1 0 0,-1 0 0 0 0,0 0 0 0 0,1 1 0 0 0,-1 0 0 0 0,0 0 1 0 0,0 0-1 0 0,0 1 0 0 0,0 0 0 0 0,-1 1 0 0 0,9 5 0 0 0,2 2 284 0 0,0 1-1 0 0,-2 1 0 0 0,0 1 1 0 0,0 0-1 0 0,-1 1 0 0 0,-1 0 1 0 0,18 27-1 0 0,-30-40-218 0 0,0 1 1 0 0,0 0-1 0 0,0-1 0 0 0,0 1 1 0 0,0 0-1 0 0,-1 0 0 0 0,1 0 1 0 0,-1 0-1 0 0,0 0 0 0 0,0 0 0 0 0,0 0 1 0 0,0 0-1 0 0,0 0 0 0 0,0-1 1 0 0,-1 1-1 0 0,-1 4 0 0 0,-1 4 0 0 0,-2 0 0 0 0,-9 19 0 0 0,11-24 22 0 0,-212 362 1944 0 0,215-368-1976 0 0,-14 22 0 0 0,-1-1 0 0 0,-21 22 0 0 0,34-41 0 0 0,1-1 0 0 0,-1 0 0 0 0,0 1 0 0 0,1-1 0 0 0,-1 0 0 0 0,0 0 0 0 0,1 0 0 0 0,-1 0 0 0 0,0-1 0 0 0,0 1 0 0 0,0 0 0 0 0,0-1 0 0 0,0 1 0 0 0,0-1 0 0 0,0 0 0 0 0,0 0 0 0 0,0 0 0 0 0,0 0 0 0 0,0 0 0 0 0,0 0 0 0 0,0 0 0 0 0,-4-1 0 0 0,-1-2 0 0 0,-1 0 0 0 0,0 0 0 0 0,1 0 0 0 0,-10-7 0 0 0,-3 0 0 0 0,9 4-27 0 0,1 0 1 0 0,0-1-1 0 0,1 0 0 0 0,-1 0 0 0 0,1-1 1 0 0,1-1-1 0 0,-1 1 0 0 0,2-1 0 0 0,-1-1 1 0 0,1 1-1 0 0,0-1 0 0 0,1-1 0 0 0,1 1 1 0 0,-8-18-1 0 0,13 27-125 0 0,-1-1 0 0 0,0 0 1 0 0,1 0-1 0 0,0 0 0 0 0,-1 0 0 0 0,1 0 1 0 0,0 1-1 0 0,0-4 0 0 0,4-8-4491 0 0,2 2-971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8287 0 0,'-3'1'191'0'0,"-28"11"378"0"0,-41 9-1 0 0,67-19-362 0 0,0-1-1 0 0,0 1 0 0 0,0 0 1 0 0,1 1-1 0 0,-1-1 0 0 0,1 1 1 0 0,-1 0-1 0 0,1 0 0 0 0,0 0 1 0 0,1 0-1 0 0,-1 1 0 0 0,0-1 1 0 0,1 1-1 0 0,0 0 0 0 0,-3 5 1 0 0,-2 2-131 0 0,1 1 1 0 0,1 0 0 0 0,0 1 0 0 0,-7 19-1 0 0,4-3 181 0 0,1 0 0 0 0,2 1 0 0 0,-5 45 0 0 0,9-52-85 0 0,1 0 0 0 0,2 0-1 0 0,0 0 1 0 0,1 0 0 0 0,7 30-1 0 0,-7-47-124 0 0,-1-1-1 0 0,1 1 1 0 0,0 0-1 0 0,1-1 1 0 0,-1 0-1 0 0,1 0 1 0 0,0 0 0 0 0,0 0-1 0 0,1 0 1 0 0,-1 0-1 0 0,1-1 1 0 0,5 5-1 0 0,-6-7-6 0 0,0 1-1 0 0,0-1 1 0 0,0-1-1 0 0,0 1 1 0 0,0 0 0 0 0,0-1-1 0 0,1 1 1 0 0,-1-1-1 0 0,0 0 1 0 0,1 0-1 0 0,-1 0 1 0 0,1-1-1 0 0,-1 1 1 0 0,1-1-1 0 0,0 0 1 0 0,-1 0 0 0 0,1 0-1 0 0,-1 0 1 0 0,1-1-1 0 0,0 1 1 0 0,3-2-1 0 0,8-3 34 0 0,-1 0 0 0 0,0-1 0 0 0,0-1 0 0 0,0 0 0 0 0,15-11 0 0 0,-9 4-13 0 0,0-1 0 0 0,27-26-1 0 0,-34 27-58 0 0,1-1 0 0 0,-2 0 0 0 0,0 0 0 0 0,-1-2 0 0 0,0 1 0 0 0,-1-1 0 0 0,-1-1 0 0 0,8-21 0 0 0,-16 33 84 0 0,1 0 0 0 0,-1 0-1 0 0,0 0 1 0 0,-1 0 0 0 0,1 0-1 0 0,-1 0 1 0 0,-1 0 0 0 0,1-1-1 0 0,-1 1 1 0 0,0 0 0 0 0,-2-7-1 0 0,2 8-14 0 0,-1 0-1 0 0,0 1 1 0 0,0-1-1 0 0,0 0 1 0 0,0 1-1 0 0,0 0 1 0 0,-1 0-1 0 0,0-1 1 0 0,0 2 0 0 0,0-1-1 0 0,0 0 1 0 0,-1 1-1 0 0,0-1 1 0 0,-4-2-1 0 0,-2-1-207 0 0,-1 1 0 0 0,0 0-1 0 0,0 1 1 0 0,0 1 0 0 0,-1 0 0 0 0,0 0-1 0 0,0 1 1 0 0,0 0 0 0 0,0 1-1 0 0,0 1 1 0 0,0 0 0 0 0,-16 0 0 0 0,6 1 56 0 0,-28-5 0 0 0,40 2 83 0 0,10 3 0 0 0,-1 0 0 0 0,1 0 0 0 0,0-1 0 0 0,0 1 0 0 0,-1 0 0 0 0,1 0 0 0 0,0 0 0 0 0,0-1 0 0 0,0 1 0 0 0,-1 0 0 0 0,1 0 0 0 0,0-1 0 0 0,0 1 0 0 0,0 0 0 0 0,0 0 0 0 0,0-1 0 0 0,0 1 0 0 0,-1 0 0 0 0,1-1 0 0 0,0 1 0 0 0,0 0 0 0 0,0 0 0 0 0,0-1 0 0 0,0 1 0 0 0,0 0 0 0 0,0-1 0 0 0,0 1 0 0 0,0 0 0 0 0,0-1 0 0 0,1 1 0 0 0,-1 0 0 0 0,2-4-179 0 0,1 1-1 0 0,0 0 0 0 0,0 0 0 0 0,0 0 1 0 0,0 0-1 0 0,0 0 0 0 0,0 1 1 0 0,1-1-1 0 0,-1 1 0 0 0,1 0 0 0 0,6-2 1 0 0,1-3-401 0 0,22-11-941 0 0,1 2-14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1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104 106 19351 0 0,'2'-9'940'0'0,"2"2"-808"0"0,0 0 0 0 0,0 0-1 0 0,1 0 1 0 0,1 0 0 0 0,-1 1-1 0 0,1 0 1 0 0,0 0 0 0 0,7-5-1 0 0,3-5-64 0 0,-11 12-187 0 0,5-6 1462 0 0,-10 8-691 0 0,-6 5-548 0 0,-8 5-103 0 0,0 2 0 0 0,1 0 0 0 0,0 0 0 0 0,1 1 0 0 0,-15 17 0 0 0,9-9 0 0 0,9-10 0 0 0,1 0 0 0 0,0 0 0 0 0,0 1 0 0 0,1-1 0 0 0,1 2 0 0 0,-11 20 0 0 0,15-27 0 0 0,1 0 0 0 0,-1-1 0 0 0,1 2 0 0 0,0-1 0 0 0,0 0 0 0 0,1 0 0 0 0,-1 0 0 0 0,1 0 0 0 0,0 0 0 0 0,0 1 0 0 0,0-1 0 0 0,1 0 0 0 0,-1 0 0 0 0,1 0 0 0 0,0 0 0 0 0,0 0 0 0 0,1 0 0 0 0,-1 0 0 0 0,1 0 0 0 0,0 0 0 0 0,0 0 0 0 0,0-1 0 0 0,3 5 0 0 0,8 7 0 0 0,1 0 0 0 0,0 0 0 0 0,21 15 0 0 0,51 33 0 0 0,-62-46 0 0 0,-1 0 0 0 0,-15-11 0 0 0,0 0 0 0 0,0 0 0 0 0,0-1 0 0 0,10 4 0 0 0,95 48 0 0 0,-103-51 0 0 0,0 0 0 0 0,12 10 0 0 0,-15-8 0 0 0,-6 1 0 0 0,-1-7 23 0 0,-1 0-1 0 0,1-1 0 0 0,-1 1 1 0 0,0 0-1 0 0,0-1 1 0 0,0 1-1 0 0,0-1 0 0 0,0 1 1 0 0,-1-1-1 0 0,1 0 1 0 0,0 1-1 0 0,0-1 0 0 0,-1 0 1 0 0,1 0-1 0 0,-1 0 1 0 0,1 0-1 0 0,-1 0 1 0 0,0 0-1 0 0,-1 0 0 0 0,-5 3 309 0 0,1-2 0 0 0,-15 5-1 0 0,-111 31 278 0 0,131-37-615 0 0,-10 2-586 0 0,0 0-1 0 0,1-1 0 0 0,-14 2 0 0 0,22-4 448 0 0,1 0-1 0 0,-1 0 0 0 0,1 0 0 0 0,-1 0 1 0 0,1 0-1 0 0,-1 0 0 0 0,1-1 0 0 0,-1 1 0 0 0,1-1 1 0 0,-1 0-1 0 0,1 1 0 0 0,-1-1 0 0 0,1-1 1 0 0,0 1-1 0 0,-1 0 0 0 0,1 0 0 0 0,0-1 1 0 0,0 1-1 0 0,0-1 0 0 0,0 0 0 0 0,-2-2 1 0 0,-6-17-1900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1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50 8287 0 0,'0'0'191'0'0,"-2"-1"26"0"0,-10-6 201 0 0,12 7-416 0 0,-1 0 1 0 0,0-1 0 0 0,1 1 0 0 0,-1-1 0 0 0,1 1-1 0 0,-1 0 1 0 0,0-1 0 0 0,1 1 0 0 0,-1-1 0 0 0,1 0-1 0 0,-1 1 1 0 0,1-1 0 0 0,-1 1 0 0 0,1-1 0 0 0,0 0-1 0 0,-1 1 1 0 0,1-1 0 0 0,0 0 0 0 0,-1 1-1 0 0,1-1 1 0 0,0 0 0 0 0,0 1 0 0 0,0-1 0 0 0,0-1-1 0 0,-1-1 43 0 0,0-14 1545 0 0,1 16-1469 0 0,0 1 0 0 0,0 0 1 0 0,0-1-1 0 0,0 1 0 0 0,0 0 0 0 0,0-1 0 0 0,0 1 0 0 0,0 0 0 0 0,1 0 0 0 0,-1-1 0 0 0,0 1 0 0 0,0 0 0 0 0,0-1 0 0 0,1 1 0 0 0,-1 0 0 0 0,0 0 0 0 0,0 0 0 0 0,1-1 0 0 0,-1 1 0 0 0,0 0 0 0 0,0 0 0 0 0,1 0 0 0 0,-1-1 0 0 0,0 1 0 0 0,1 0 0 0 0,1 0 14 0 0,-1 0 0 0 0,1 0-1 0 0,-1 1 1 0 0,1-1 0 0 0,-1 0 0 0 0,0 1-1 0 0,1-1 1 0 0,-1 1 0 0 0,0-1 0 0 0,1 1 0 0 0,-1 0-1 0 0,0-1 1 0 0,0 1 0 0 0,1 0 0 0 0,-1 0-1 0 0,1 2 1 0 0,16 13 315 0 0,28 35 0 0 0,-15-16-230 0 0,-12-17-220 0 0,0 0 0 0 0,1-1 0 0 0,1-1 0 0 0,27 16 0 0 0,34 26 0 0 0,-19-12 0 0 0,-43-33 0 0 0,23 15 0 0 0,66 57 0 0 0,-99-76 18 0 0,0 1-1 0 0,-1 0 1 0 0,-1 1-1 0 0,1 0 1 0 0,12 22 0 0 0,-19-29-1 0 0,0 1 1 0 0,1 0 0 0 0,-2 0 0 0 0,1 0-1 0 0,0 0 1 0 0,-1 0 0 0 0,0 0 0 0 0,0 0-1 0 0,-1 0 1 0 0,0 1 0 0 0,0-1 0 0 0,0 0-1 0 0,0 0 1 0 0,-1 0 0 0 0,1 1 0 0 0,-1-1-1 0 0,-1 0 1 0 0,-1 6 0 0 0,-6 7 229 0 0,0 0 0 0 0,-1 0 0 0 0,0-1 0 0 0,-1-1-1 0 0,-2 0 1 0 0,-16 18 0 0 0,-93 79-457 0 0,37-38 297 0 0,62-53-87 0 0,-36 38 0 0 0,51-54-64 0 0,6-5-273 0 0,4-4-138 0 0,3-5 80 0 0,-1 3-1 0 0,-1 1-1 0 0,-1-1 1 0 0,1 0-1 0 0,0 0 0 0 0,-1 0 1 0 0,0-1-1 0 0,-1 1 1 0 0,3-8-1 0 0,-1-8-627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1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26 100 15663 0 0,'-16'1'676'0'0,"7"0"220"0"0,20 5-748 0 0,-7-4-148 0 0,0-1 0 0 0,0-1 0 0 0,0 1 0 0 0,0 0 0 0 0,0-1 0 0 0,-1 0 0 0 0,1 0 0 0 0,0 0 0 0 0,6-1 0 0 0,40-11 0 0 0,-21 5 0 0 0,18-4 0 0 0,51-20 0 0 0,-53 15 0 0 0,54-10 0 0 0,-85 23-702 0 0,1 0 1 0 0,-1 2-1 0 0,1 0 0 0 0,-1 0 0 0 0,22 3 1 0 0,-31-1-833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1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19351 0 0,'0'0'439'0'0,"0"0"62"0"0,3-9 502 0 0,0 6-990 0 0,0 0 1 0 0,0 1 0 0 0,0-1-1 0 0,0 0 1 0 0,1 1-1 0 0,-1 0 1 0 0,1 0-1 0 0,0 0 1 0 0,-1 0 0 0 0,1 1-1 0 0,5-2 1 0 0,1-1 0 0 0,0-1 76 0 0,0 1-1 0 0,1 0 0 0 0,-1 1 1 0 0,1 0-1 0 0,0 1 1 0 0,0 0-1 0 0,0 1 1 0 0,0 0-1 0 0,0 1 1 0 0,0 0-1 0 0,0 0 0 0 0,15 4 1 0 0,-22-3-228 0 0,-1 1 1 0 0,0 0-1 0 0,1 0 0 0 0,-1 0 1 0 0,0 0-1 0 0,-1 0 0 0 0,6 6 1 0 0,5 3 131 0 0,27 22-1 0 0,-16-13-3628 0 0,-22-18 1611 0 0,-2-2-22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1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15663 0 0,'0'0'719'0'0,"0"0"-20"0"0,0 0-374 0 0,0 0 84 0 0,0 0 82 0 0,0 0 18 0 0,0 2-66 0 0,-5 19-410 0 0,0-1 0 0 0,-1 1 0 0 0,-1-1 0 0 0,-16 31 0 0 0,18-43-97 0 0,5-6-273 0 0,0-2-138 0 0,0 0-1158 0 0,0 0-4506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1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68 17503 0 0,'0'0'399'0'0,"0"0"60"0"0,0 0 21 0 0,0 0-59 0 0,-1 2-276 0 0,-143 163-129 0 0,121-136-16 0 0,7-11 0 0 0,0 1 0 0 0,2 1 0 0 0,0 0 0 0 0,-17 37 0 0 0,29-53 0 0 0,0 1 0 0 0,1 0 0 0 0,0-1 0 0 0,0 1 0 0 0,0 0 0 0 0,0 0 0 0 0,1 0 0 0 0,0 0 0 0 0,0 0 0 0 0,1 6 0 0 0,-1-9 0 0 0,0 0 0 0 0,1 0 0 0 0,0 1 0 0 0,-1-1 0 0 0,1 0 0 0 0,0 0 0 0 0,0 0 0 0 0,0 0 0 0 0,0 0 0 0 0,0 0 0 0 0,0-1 0 0 0,1 1 0 0 0,-1 0 0 0 0,1 0 0 0 0,-1-1 0 0 0,1 1 0 0 0,0-1 0 0 0,-1 0 0 0 0,1 1 0 0 0,0-1 0 0 0,0 0 0 0 0,0 0 0 0 0,0 0 0 0 0,4 1 0 0 0,5 2 6 0 0,0-1-1 0 0,0-1 1 0 0,0 0-1 0 0,1 0 1 0 0,-1-1-1 0 0,1-1 1 0 0,-1 0 0 0 0,1 0-1 0 0,-1-1 1 0 0,1-1-1 0 0,-1 0 1 0 0,17-5-1 0 0,-16 3 247 0 0,0 0-1 0 0,0-1 1 0 0,0 0 0 0 0,0-1-1 0 0,-1 0 1 0 0,0-1-1 0 0,19-15 1 0 0,-25 17-254 0 0,1 0-1 0 0,-1-1 1 0 0,0 1-1 0 0,-1-1 1 0 0,0 0-1 0 0,0 0 1 0 0,0-1-1 0 0,0 1 1 0 0,-1-1-1 0 0,0 0 1 0 0,-1 0 0 0 0,1 0-1 0 0,-1 0 1 0 0,2-15-1 0 0,-3 7 13 0 0,0 1-1 0 0,-1-1 1 0 0,-1 0 0 0 0,0 1-1 0 0,-1-1 1 0 0,-1 0-1 0 0,-7-25 1 0 0,2 18-201 0 0,-1 1 1 0 0,0 1-1 0 0,-2-1 1 0 0,-17-25-1 0 0,23 38-55 0 0,-1 1-1 0 0,0-1 0 0 0,-10-7 0 0 0,14 13 172 0 0,0 0-1 0 0,-1-1 0 0 0,1 2 1 0 0,-1-1-1 0 0,1 0 0 0 0,-1 0 1 0 0,0 1-1 0 0,0-1 0 0 0,1 1 0 0 0,-1 0 1 0 0,0 0-1 0 0,0 0 0 0 0,-5 0 1 0 0,7 1-435 0 0,-11 2-1000 0 0,7 1-3484 0 0,-1 6 26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1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10 15663 0 0,'0'0'356'0'0,"0"0"50"0"0,2 0 20 0 0,70-5 773 0 0,2 1 3909 0 0,-79 13-4771 0 0,1-5-336 0 0,0-1-1 0 0,-1 1 0 0 0,1-1 1 0 0,-1 1-1 0 0,0-1 0 0 0,0-1 1 0 0,-9 5-1 0 0,-40 12-20 0 0,34-13-24 0 0,-243 68-1863 0 0,231-67 1566 0 0,0-1 0 0 0,0-1-1 0 0,0-2 1 0 0,0-1 0 0 0,-45-4-1 0 0,74 2 266 0 0,0 0 1 0 0,0 0-1 0 0,1-1 0 0 0,-1 1 0 0 0,0-1 0 0 0,0 0 1 0 0,1 0-1 0 0,-1 0 0 0 0,1 0 0 0 0,-1 0 1 0 0,1 0-1 0 0,-1-1 0 0 0,1 1 0 0 0,0-1 0 0 0,0 0 1 0 0,0 0-1 0 0,0 0 0 0 0,-3-2 0 0 0,4 2-366 0 0,7-17 276 0 0,-6 19 166 0 0,0-1 0 0 0,0 1 0 0 0,0-1 0 0 0,0 1 0 0 0,0-1 0 0 0,1 0 0 0 0,-1 1 0 0 0,0-1 0 0 0,0 1 0 0 0,1-1 0 0 0,-1 1 0 0 0,0-1 0 0 0,1 1 0 0 0,-1-1 0 0 0,0 1 0 0 0,1 0 0 0 0,-1-1 0 0 0,1 1 0 0 0,-1-1 0 0 0,1 1 0 0 0,-1 0 0 0 0,1-1 0 0 0,-1 1 0 0 0,1 0 0 0 0,-1 0 0 0 0,1-1 0 0 0,0 1 0 0 0,1-1 0 0 0,1 0 0 0 0,-1 0 0 0 0,1-1 0 0 0,0 1 0 0 0,-1 0 0 0 0,1 0 0 0 0,0 0 0 0 0,0 0 0 0 0,5 0 0 0 0,-6 1 0 0 0,-1 0 0 0 0,0 0 0 0 0,1 0 0 0 0,-1 0 0 0 0,0 0 0 0 0,0 0 0 0 0,1 0 0 0 0,-1 0 0 0 0,0 0 0 0 0,1 1 0 0 0,-1-1 0 0 0,0 1 0 0 0,0-1 0 0 0,1 1 0 0 0,-1-1 0 0 0,0 1 0 0 0,0 0 0 0 0,0 0 0 0 0,0-1 0 0 0,0 1 0 0 0,0 0 0 0 0,0 0 0 0 0,0 0 0 0 0,0 0 0 0 0,0 0 0 0 0,-1 0 0 0 0,1 0 0 0 0,0 0 0 0 0,-1 1 0 0 0,1-1 0 0 0,-1 0 0 0 0,1 0 0 0 0,-1 1 0 0 0,1-1 0 0 0,-1 0 0 0 0,0 0 0 0 0,0 1 0 0 0,1 1 0 0 0,-1 1 0 0 0,1 1 4 0 0,0 0-1 0 0,-1 0 0 0 0,0 0 1 0 0,0 1-1 0 0,0-1 0 0 0,0 0 1 0 0,-1 0-1 0 0,0 1 0 0 0,0-1 1 0 0,-1 0-1 0 0,1 0 1 0 0,-4 5-1 0 0,-3 7 44 0 0,0-1 1 0 0,-14 18 0 0 0,11-18 59 0 0,-10 23 1 0 0,16-32 228 0 0,4-5-227 0 0,0-1 0 0 0,0 0 0 0 0,0 0 0 0 0,1 0-1 0 0,-1 0 1 0 0,0 0 0 0 0,1 1 0 0 0,-1-1 0 0 0,0 3 0 0 0,1-3-105 0 0,-1 1 1 0 0,1 0-1 0 0,0-1 1 0 0,0 1-1 0 0,0 0 1 0 0,0 0-1 0 0,0-1 1 0 0,1 1-1 0 0,-1 0 1 0 0,0-1-1 0 0,1 1 0 0 0,-1 0 1 0 0,1-1-1 0 0,-1 1 1 0 0,1-1-1 0 0,0 1 1 0 0,0-1-1 0 0,0 1 1 0 0,0-1-1 0 0,0 1 1 0 0,0-1-1 0 0,0 0 1 0 0,0 0-1 0 0,1 0 1 0 0,-1 1-1 0 0,0-1 1 0 0,1 0-1 0 0,-1-1 0 0 0,1 1 1 0 0,-1 0-1 0 0,1 0 1 0 0,-1-1-1 0 0,1 1 1 0 0,0 0-1 0 0,-1-1 1 0 0,4 1-1 0 0,10 2-4 0 0,0 0 0 0 0,0-1 0 0 0,0-1 0 0 0,0 0 0 0 0,27-2 0 0 0,107-10 0 0 0,-126 8 0 0 0,1 1 0 0 0,0 2 0 0 0,0 0 0 0 0,0 2 0 0 0,25 4 0 0 0,-18 0-42 0 0,0 2 0 0 0,37 14 0 0 0,-53-16 266 0 0,0 1-1 0 0,0 0 1 0 0,-1 1 0 0 0,0 1 0 0 0,-1 0-1 0 0,15 14 1 0 0,-26-22-177 0 0,-1 1 0 0 0,1 0-1 0 0,-1-1 1 0 0,0 1 0 0 0,0 0 0 0 0,0 0 0 0 0,0 0-1 0 0,0 0 1 0 0,0 0 0 0 0,0 0 0 0 0,-1 0-1 0 0,1 2 1 0 0,1 11 143 0 0,-4-11-47 0 0,1-3-33 0 0,-3 7 22 0 0,-1-1 1 0 0,1 0-1 0 0,-1 0 0 0 0,0 0 1 0 0,-1-1-1 0 0,0 0 0 0 0,0 0 1 0 0,0 0-1 0 0,-1 0 1 0 0,1-1-1 0 0,-1 0 0 0 0,-9 4 1 0 0,-12 6-158 0 0,-58 21 1 0 0,35-16 888 0 0,-4 0-309 0 0,-103 24 1 0 0,146-42-550 0 0,7 0-6 0 0,1-1 0 0 0,-1 0 0 0 0,0 0 0 0 0,0 0 0 0 0,0-1 0 0 0,0 0 0 0 0,0 0 0 0 0,0 0 0 0 0,0-1 0 0 0,0 1 0 0 0,0-1 0 0 0,0 0 0 0 0,1-1 0 0 0,-1 1 0 0 0,-9-5 0 0 0,14 6-8 0 0,-1-1 0 0 0,0 1 0 0 0,0-1 0 0 0,0 1 1 0 0,1-1-1 0 0,-1 0 0 0 0,0 1 0 0 0,1-1 0 0 0,-1 0 0 0 0,1 1 0 0 0,-1-1 0 0 0,0 0 0 0 0,1 1 0 0 0,0-1 0 0 0,-1 0 0 0 0,1 0 0 0 0,-1 0 1 0 0,1 0-1 0 0,0 0 0 0 0,0 1 0 0 0,-1-1 0 0 0,1 0 0 0 0,0 0 0 0 0,0 0 0 0 0,0 0 0 0 0,0 0 0 0 0,0 0 0 0 0,0 0 0 0 0,0 0 0 0 0,1 0 1 0 0,-1 1-1 0 0,0-1 0 0 0,0 0 0 0 0,1 0 0 0 0,-1-1 0 0 0,2-1-108 0 0,4-15-867 0 0,-6 17 335 0 0,0 1-572 0 0,5-6-1777 0 0,-4 5 1462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1036 13823 0 0,'0'0'315'0'0,"1"-1"45"0"0,4-8 560 0 0,1 0-1 0 0,0 1 1 0 0,13-15 0 0 0,-14 17-441 0 0,0 0 0 0 0,0 0 1 0 0,5-11-1 0 0,10-14 282 0 0,81-120-169 0 0,-77 113-496 0 0,124-227 1626 0 0,17-28-1468 0 0,-107 196-260 0 0,-16 25-1372 0 0,-42 72 1367 0 0,0 0 0 0 0,0 0-1 0 0,0 0 1 0 0,0 0 0 0 0,0-1 0 0 0,0 1 0 0 0,0 0-1 0 0,0 0 1 0 0,0 0 0 0 0,0 0 0 0 0,0 0-1 0 0,0-1 1 0 0,1 1 0 0 0,-1 0 0 0 0,0 0 0 0 0,0 0-1 0 0,0 0 1 0 0,0 0 0 0 0,0 0 0 0 0,0 0-1 0 0,1-1 1 0 0,-1 1 0 0 0,0 0 0 0 0,0 0 0 0 0,0 0-1 0 0,0 0 1 0 0,0 0 0 0 0,1 0 0 0 0,-1 0-1 0 0,0 0 1 0 0,0 0 0 0 0,0 0 0 0 0,0 0-1 0 0,1 0 1 0 0,-1 0 0 0 0,0 0 0 0 0,0 0 0 0 0,0 0-1 0 0,0 0 1 0 0,0 0 0 0 0,1 0 0 0 0,-1 0-1 0 0,0 0 1 0 0,0 0 0 0 0,4 10-146 0 0,-1 23 259 0 0,-3-20-150 0 0,10 98 48 0 0,12 102 0 0 0,-20-203 0 0 0,8 64 0 0 0,31 118 0 0 0,-30-163 0 0 0,0-1 0 0 0,28 50 0 0 0,-22-50 0 0 0,1 0 0 0 0,2 0 0 0 0,1-2 0 0 0,26 27 0 0 0,-38-44 0 0 0,-3 0-208 0 0,-5-8-870 0 0,-1-1-372 0 0,0 0-71 0 0,0 0-14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15663 0 0,'0'0'719'0'0,"0"0"-20"0"0,2-1-306 0 0,38-1 3537 0 0,-29 2-3915 0 0,-1 0-1 0 0,18-3 0 0 0,-10-2-14 0 0,1-2 0 0 0,-1 0 0 0 0,0-1 0 0 0,0 0 0 0 0,18-13 0 0 0,28-13 0 0 0,110-37-2290 0 0,-132 55 1811 0 0,20-7-544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251 142 15663 0 0,'0'0'356'0'0,"0"0"50"0"0,0 1-359 0 0,-1-1 0 0 0,1 0 0 0 0,-1 0 0 0 0,1 0 1 0 0,0 0-1 0 0,-1 1 0 0 0,1-1 0 0 0,-1 0 0 0 0,1 0 1 0 0,-1 0-1 0 0,1 0 0 0 0,0 0 0 0 0,-1 0 0 0 0,1 0 1 0 0,-1 0-1 0 0,1-1 0 0 0,-1 1 0 0 0,1 0 0 0 0,-1 0 1 0 0,-2-34 1156 0 0,3 29-1133 0 0,0 0 0 0 0,-1-1 0 0 0,1 1 0 0 0,-1 0-1 0 0,0 0 1 0 0,0 0 0 0 0,-1 0 0 0 0,1 0 0 0 0,-1 0 0 0 0,0 0-1 0 0,-3-5 1 0 0,2 6-71 0 0,0 0 0 0 0,0 0 0 0 0,0 0 0 0 0,-1 1 0 0 0,1-1 0 0 0,-1 1 0 0 0,0 0 0 0 0,-5-4 0 0 0,8 6 0 0 0,-1 0 0 0 0,0 0 0 0 0,0 0 0 0 0,0 1 0 0 0,0-1 0 0 0,0 1 0 0 0,0-1 0 0 0,0 1 0 0 0,0-1 0 0 0,0 1 0 0 0,0 0 0 0 0,0 0 0 0 0,0 0 0 0 0,0 0 0 0 0,0 1 0 0 0,0-1 0 0 0,0 0 0 0 0,0 1 0 0 0,0 0 0 0 0,0-1 0 0 0,0 1 0 0 0,-3 2 0 0 0,-4 2 0 0 0,0 1-1 0 0,0 1 0 0 0,0 0 1 0 0,1 0-1 0 0,0 0 1 0 0,1 1-1 0 0,0 1 1 0 0,0-1-1 0 0,0 1 0 0 0,-5 11 1 0 0,4-7 11 0 0,1 0 0 0 0,1 1 0 0 0,0 0 1 0 0,1 0-1 0 0,1 0 0 0 0,-5 27 0 0 0,8-38 110 0 0,1 0-1 0 0,0 0 0 0 0,-1 0 1 0 0,2 1-1 0 0,-1-1 1 0 0,0 0-1 0 0,1 0 0 0 0,-1 0 1 0 0,1 0-1 0 0,0 0 1 0 0,2 6-1 0 0,-2-8-99 0 0,-1 0 1 0 0,1 1-1 0 0,0-1 0 0 0,0 0 0 0 0,0 0 1 0 0,0 0-1 0 0,0 1 0 0 0,0-1 0 0 0,0 0 1 0 0,1 0-1 0 0,-1 0 0 0 0,0-1 0 0 0,0 1 0 0 0,1 0 1 0 0,-1 0-1 0 0,1-1 0 0 0,-1 1 0 0 0,0-1 1 0 0,1 1-1 0 0,-1-1 0 0 0,1 0 0 0 0,-1 1 1 0 0,1-1-1 0 0,2 0 0 0 0,2 0 145 0 0,0-1-1 0 0,0 1 1 0 0,0-1-1 0 0,0 0 1 0 0,0-1-1 0 0,-1 0 1 0 0,1 1-1 0 0,6-4 1 0 0,2-3 154 0 0,22-15 0 0 0,1 0-803 0 0,-18 14-500 0 0,-17 9 471 0 0,-2 0 0 0 0,0 0 0 0 0,0 0 0 0 0,0 0 70 0 0,1 4 426 0 0,0 0 1 0 0,-1 0 0 0 0,1 0 0 0 0,-1 1 0 0 0,0-1-1 0 0,0 0 1 0 0,0 0 0 0 0,-1 0 0 0 0,1 0 0 0 0,-3 7 0 0 0,2-3 16 0 0,0 12 29 0 0,5-13-65 0 0,-2-4-100 0 0,-2-2-6 0 0,1 0 0 0 0,0-1 0 0 0,-1 1 1 0 0,1 0-1 0 0,0-1 0 0 0,0 1 0 0 0,0 0 0 0 0,-1-1 0 0 0,1 1 0 0 0,0-1 0 0 0,0 1 0 0 0,0-1 0 0 0,0 0 0 0 0,0 1 0 0 0,0-1 0 0 0,0 0 1 0 0,0 0-1 0 0,0 0 0 0 0,0 0 0 0 0,0 0 0 0 0,0 0 0 0 0,0 0 0 0 0,0 0 0 0 0,0 0 0 0 0,1 0 0 0 0,15-2-5655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0,'0'0'464'0'0,"0"0"-9"0"0,0 0-223 0 0,0 0 156 0 0,1 2 100 0 0,1 12 28 0 0,0 0 0 0 0,0 0 0 0 0,-1 0 1 0 0,-2 25-1 0 0,1 15 52 0 0,2-2-372 0 0,7 71 931 0 0,-7-109-1021 0 0,1-1 0 0 0,0 0 0 0 0,1 0 0 0 0,0 0 0 0 0,1 0-1 0 0,11 21 1 0 0,-14-31-106 0 0,0 0 0 0 0,0 0 0 0 0,0 0 0 0 0,0 0 0 0 0,1 0 0 0 0,0-1 0 0 0,-1 1 0 0 0,1-1 0 0 0,0 1 0 0 0,0-1 0 0 0,0 0 0 0 0,0 0 0 0 0,0-1 0 0 0,1 1 0 0 0,-1-1 0 0 0,1 1 0 0 0,-1-1 0 0 0,1 0 0 0 0,6 1 0 0 0,5-4 0 0 0,-9 0 29 0 0,1 0 0 0 0,-1-1 1 0 0,0 1-1 0 0,0-1 0 0 0,0 0 0 0 0,-1-1 0 0 0,1 0 0 0 0,-1 0 0 0 0,0 0 0 0 0,6-5 0 0 0,-4 1 89 0 0,0-1-1 0 0,0 1 0 0 0,-1-1 1 0 0,0 0-1 0 0,8-16 0 0 0,-4 2 88 0 0,-1-1 0 0 0,-2 0 0 0 0,0 0-1 0 0,6-42 1 0 0,-11 51-205 0 0,2-3 0 0 0,-2 0 0 0 0,0 0 0 0 0,-2-22 0 0 0,-1 26 0 0 0,-1 12 0 0 0,0 0 0 0 0,2 2 0 0 0,0-1 0 0 0,0 1 0 0 0,0 0 0 0 0,0 0 0 0 0,0 0 0 0 0,-1-1 0 0 0,1 1 0 0 0,0 0 0 0 0,0 0 0 0 0,0 0 0 0 0,0 0 0 0 0,-1-1 0 0 0,1 1 0 0 0,0 0 0 0 0,0 0 0 0 0,0 0 0 0 0,-1 0 0 0 0,1 0 0 0 0,0 0 0 0 0,0-1 0 0 0,-1 1 0 0 0,1 0 0 0 0,0 0 0 0 0,0 0 0 0 0,-1 0 0 0 0,1 0 0 0 0,0 0 0 0 0,0 0 0 0 0,0 0 0 0 0,-1 0 0 0 0,1 0 0 0 0,0 0 0 0 0,0 0 0 0 0,-1 1 0 0 0,1-1 0 0 0,0 0 0 0 0,0 0 0 0 0,-1 0 0 0 0,1 0 0 0 0,0 0 0 0 0,0 0 0 0 0,0 0 0 0 0,-1 1 0 0 0,1-1 0 0 0,0 0 0 0 0,0 0 0 0 0,0 0 0 0 0,0 0 0 0 0,-1 1 0 0 0,1-1 0 0 0,0 0 0 0 0,0 0 0 0 0,0 1 0 0 0,0-1 0 0 0,-7 11 0 0 0,7-11 0 0 0,-3 7 0 0 0,0 0 0 0 0,1 1 0 0 0,0-1 0 0 0,1 0 0 0 0,0 1 0 0 0,0-1 0 0 0,0 1 0 0 0,1-1 0 0 0,1 12 0 0 0,0 2 0 0 0,2 1 0 0 0,6 21 0 0 0,-7-33 10 0 0,2 0 0 0 0,-1 0 0 0 0,1-1 0 0 0,0 0 0 0 0,1 0 0 0 0,0 0 0 0 0,1 0 0 0 0,-1-1 0 0 0,2 0 0 0 0,12 14 0 0 0,-14-17-95 0 0,1 0 0 0 0,0 0 0 0 0,-1-1 0 0 0,2 0-1 0 0,-1 0 1 0 0,0 0 0 0 0,1-1 0 0 0,-1 0 0 0 0,1 0 0 0 0,0-1 0 0 0,0 1 0 0 0,0-2 0 0 0,1 1-1 0 0,-1-1 1 0 0,13 1 0 0 0,-17-2-111 0 0,1-1-1 0 0,-1 1 0 0 0,1-1 1 0 0,-1 0-1 0 0,1 0 1 0 0,-1 0-1 0 0,0 0 1 0 0,1 0-1 0 0,-1-1 0 0 0,0 1 1 0 0,4-4-1 0 0,8-3-394 0 0,26-10-943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37 193 15663 0 0,'0'0'356'0'0,"0"0"50"0"0,-5 6 404 0 0,-20 15-654 0 0,19-17-93 0 0,5-3 302 0 0,1-1 122 0 0,0 0 22 0 0,0 0 3 0 0,0 0 0 0 0,1-13 512 0 0,1 8-932 0 0,-1-1-1 0 0,1 1 0 0 0,0 0 1 0 0,1 0-1 0 0,0 0 1 0 0,5-9-1 0 0,24-26-123 0 0,-20 25 32 0 0,1 0 0 0 0,1 1 0 0 0,0 0 0 0 0,1 1 0 0 0,0 1 0 0 0,1 1 0 0 0,26-15 0 0 0,-40 25 0 0 0,1 0 0 0 0,0 0 0 0 0,0 0 0 0 0,-1 0 0 0 0,1 0 0 0 0,0 1 0 0 0,0-1 0 0 0,0 1 0 0 0,0 0 0 0 0,4 0 0 0 0,-5 0 0 0 0,0 0 0 0 0,-1 0 0 0 0,1 0 0 0 0,0 0 0 0 0,0 1 0 0 0,-1-1 0 0 0,1 0 0 0 0,-1 1 0 0 0,1-1 0 0 0,0 1 0 0 0,-1 0 0 0 0,1 0 0 0 0,-1-1 0 0 0,0 1 0 0 0,1 0 0 0 0,-1 0 0 0 0,1 0 0 0 0,1 2 0 0 0,1 1 0 0 0,3 3 279 0 0,-1 0-1 0 0,1 1 1 0 0,-1-1-1 0 0,0 1 1 0 0,-1 0 0 0 0,8 17-1 0 0,12 16-180 0 0,-17-34-98 0 0,-3-5-447 0 0,1-1 1 0 0,-1 1-1 0 0,1-1 0 0 0,0 0 0 0 0,-1-1 0 0 0,1 1 0 0 0,0-1 1 0 0,9-1-1 0 0,3-2-6716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179 236 11975 0 0,'0'0'547'0'0,"0"0"-11"0"0,0 8-394 0 0,-2-5 8025 0 0,-1-2-8020 0 0,-1 0 0 0 0,0-1 0 0 0,1 1-1 0 0,-1-1 1 0 0,0 0 0 0 0,0 0 0 0 0,0-1 0 0 0,1 1 0 0 0,-1-1-1 0 0,0 1 1 0 0,1-1 0 0 0,-1 0 0 0 0,0-1 0 0 0,-4-2-1 0 0,-7-2-162 0 0,1-1-1 0 0,-16-11 0 0 0,24 14 25 0 0,1 1 1 0 0,-1-1-1 0 0,1-1 0 0 0,0 1 0 0 0,0-1 1 0 0,1 0-1 0 0,-6-7 0 0 0,8 9-55 0 0,1 1 0 0 0,-1-1 0 0 0,1 1 0 0 0,0-1 0 0 0,0 0-1 0 0,0 0 1 0 0,0 0 0 0 0,1 1 0 0 0,-1-1 0 0 0,1 0 0 0 0,-1 0 0 0 0,1 0 0 0 0,0 0 0 0 0,0 0 0 0 0,0 0 0 0 0,1 0-1 0 0,-1 0 1 0 0,1 1 0 0 0,1-6 0 0 0,0 3-40 0 0,0 0-1 0 0,0-1 1 0 0,1 2-1 0 0,0-1 1 0 0,0 0-1 0 0,0 0 1 0 0,0 1-1 0 0,1 0 1 0 0,-1-1 0 0 0,1 1-1 0 0,9-6 1 0 0,-7 5 66 0 0,2 0 1 0 0,-1 1-1 0 0,1 0 0 0 0,-1 1 1 0 0,1-1-1 0 0,0 2 1 0 0,10-3-1 0 0,1 1 38 0 0,1 1-1 0 0,0 0 0 0 0,0 2 1 0 0,0 0-1 0 0,38 5 0 0 0,-42-2-41 0 0,1 1 0 0 0,26 7-1 0 0,-38-8 113 0 0,1 0-1 0 0,-1 0 1 0 0,1 1-1 0 0,-1-1 1 0 0,0 1-1 0 0,0 0 1 0 0,0 0 0 0 0,0 1-1 0 0,-1 0 1 0 0,9 8-1 0 0,-12-10-37 0 0,0 0-1 0 0,1 0 1 0 0,-1 0-1 0 0,0 1 1 0 0,-1-1-1 0 0,1 0 1 0 0,0 1-1 0 0,0-1 1 0 0,-1 0-1 0 0,0 1 1 0 0,1-1-1 0 0,-1 1 1 0 0,0-1-1 0 0,0 1 1 0 0,0-1-1 0 0,-1 1 1 0 0,1-1-1 0 0,-1 1 1 0 0,1-1-1 0 0,-1 0 1 0 0,0 1-1 0 0,0-1 1 0 0,0 0-1 0 0,-2 5 1 0 0,-3 4-81 0 0,-1 0 1 0 0,0-1-1 0 0,-13 15 1 0 0,18-23 60 0 0,-8 11-547 0 0,-2 0-1 0 0,0-1 1 0 0,0 0-1 0 0,-1-1 1 0 0,0 0-1 0 0,-1-1 1 0 0,-16 9-1 0 0,17-14-1735 0 0,8-5-1662 0 0,5 0-1198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13823 0 0,'0'2'315'0'0,"-40"174"1307"0"0,4-17-103 0 0,35-154-1479 0 0,-21 127 1349 0 0,20-105-1151 0 0,0 0 1 0 0,4 52-1 0 0,3-45-238 0 0,14 50 0 0 0,-9-46 0 0 0,-9-31-258 0 0,1 1-1 0 0,-1-1 0 0 0,0 1 1 0 0,-1 12-1 0 0,-2-6-6208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11975 0 0,'0'0'547'0'0,"0"0"-11"0"0,0 3-271 0 0,-4 9-5 0 0,2-5-20 0 0,0 0 0 0 0,0 0 0 0 0,0 0 0 0 0,1 0 0 0 0,0 0 0 0 0,1 0 0 0 0,0 1 0 0 0,0 7 0 0 0,11 84 1763 0 0,-2-7-559 0 0,8 136-3083 0 0,-15-185 1519 0 0,-2-35 205 0 0,0 0 0 0 0,-1 0-1 0 0,0 0 1 0 0,-1 0 0 0 0,0 0 0 0 0,0 0-1 0 0,0 0 1 0 0,-5 8 0 0 0,-4 9 324 0 0,-17 25-1 0 0,20-37-430 0 0,-9 13-600 0 0,0-1 1 0 0,-2 0 0 0 0,-26 26-1 0 0,43-49 507 0 0,0-1 0 0 0,0 1 0 0 0,1 0 0 0 0,-1 0 0 0 0,0-1-1 0 0,0 1 1 0 0,-1-1 0 0 0,1 1 0 0 0,0-1 0 0 0,0 0 0 0 0,-1 0 0 0 0,1 0-1 0 0,0 0 1 0 0,-1-1 0 0 0,1 1 0 0 0,-5 0 0 0 0,6-1 38 0 0,1-1 0 0 0,-1 1 0 0 0,1 0 1 0 0,-1-1-1 0 0,1 1 0 0 0,-1-1 0 0 0,1 1 0 0 0,-1-1 0 0 0,1 1 1 0 0,0-1-1 0 0,-1 1 0 0 0,1-1 0 0 0,0 1 0 0 0,-1-1 1 0 0,1 1-1 0 0,0-1 0 0 0,0 0 0 0 0,-1 1 0 0 0,1-1 0 0 0,0 1 1 0 0,0-1-1 0 0,0 0 0 0 0,0 0 0 0 0,0 0-90 0 0,-1-20-857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55 412 8287 0 0,'0'0'382'0'0,"0"0"-8"0"0,-2-1-240 0 0,-2 0 322 0 0,0 0 0 0 0,0 1 0 0 0,0-1 1 0 0,0 1-1 0 0,0 0 0 0 0,0 0 0 0 0,0 0 1 0 0,1 1-1 0 0,-1-1 0 0 0,-4 2 0 0 0,5-1 60 0 0,3-1-4 0 0,0 0 0 0 0,0 0 0 0 0,0 0 0 0 0,0 0-68 0 0,0 0-437 0 0,0-1-1 0 0,0 1 0 0 0,-1 0 0 0 0,1-1 1 0 0,0 1-1 0 0,0 0 0 0 0,0 0 0 0 0,-1-1 1 0 0,1 1-1 0 0,0 0 0 0 0,0-1 0 0 0,0 1 1 0 0,0 0-1 0 0,0-1 0 0 0,0 1 1 0 0,0-1-1 0 0,0 1 0 0 0,0 0 0 0 0,0-1 1 0 0,0 1-1 0 0,0 0 0 0 0,0-1 0 0 0,0 1 1 0 0,0 0-1 0 0,0-1 0 0 0,1-10 3 0 0,2 5 122 0 0,0 0 0 0 0,0 1 0 0 0,0-1 0 0 0,1 1 0 0 0,-1-1 0 0 0,2 1 0 0 0,-1 0 0 0 0,0 1 0 0 0,1-1 0 0 0,5-3 0 0 0,12-13 311 0 0,-18 16-423 0 0,103-106 141 0 0,-82 88-165 0 0,2 1 1 0 0,42-29-1 0 0,-68 51 8 0 0,29-19 0 0 0,-1 1 1 0 0,63-26-1 0 0,-81 41 78 0 0,0-1 0 0 0,0 1 0 0 0,1 1 0 0 0,-1 0 0 0 0,16 0 0 0 0,-20 2 57 0 0,1 0 1 0 0,-1 1-1 0 0,0-1 1 0 0,0 2-1 0 0,0-1 0 0 0,0 1 1 0 0,0 0-1 0 0,0 0 0 0 0,10 6 1 0 0,-13-6-128 0 0,1 1 0 0 0,-1 0 1 0 0,0 0-1 0 0,0 0 0 0 0,-1 0 0 0 0,1 1 0 0 0,-1 0 1 0 0,0-1-1 0 0,0 1 0 0 0,0 0 0 0 0,0 0 1 0 0,0 1-1 0 0,-1-1 0 0 0,0 1 0 0 0,3 7 0 0 0,-3-6-12 0 0,-1 0 0 0 0,0 0 0 0 0,1 0 0 0 0,-2 0 0 0 0,1 0 0 0 0,-1 0 0 0 0,0 0 0 0 0,0 0 0 0 0,-1 0-1 0 0,0 0 1 0 0,0 0 0 0 0,-2 8 0 0 0,-3 1-95 0 0,0 0 0 0 0,-1-1-1 0 0,-1 1 1 0 0,0-1 0 0 0,-1 0 0 0 0,0-1 0 0 0,-1 0-1 0 0,-12 11 1 0 0,-16 14-445 0 0,-46 35-1 0 0,60-53 499 0 0,-29 20-1095 0 0,-107 61 1 0 0,131-84 948 0 0,-15 7-513 0 0,25-15 245 0 0,-29 20 0 0 0,15-9 441 0 0,80-29 16 0 0,75-24 241 0 0,41-10 394 0 0,-133 38-407 0 0,0 1 0 0 0,56-1-1 0 0,-75 5-191 0 0,0 1 0 0 0,0 0 1 0 0,-1 1-1 0 0,1 0 0 0 0,0 0 0 0 0,-1 1 0 0 0,1 1 0 0 0,-1 0 0 0 0,0 0 0 0 0,0 1 0 0 0,12 8 0 0 0,-18-10-16 0 0,0 0 0 0 0,0 0 0 0 0,-1 0 0 0 0,1 1 0 0 0,-1-1 0 0 0,0 1 0 0 0,0-1 0 0 0,0 1 0 0 0,-1 0 0 0 0,1 0 0 0 0,-1 1 0 0 0,0-1 0 0 0,0 0 0 0 0,-1 1 0 0 0,2 5 0 0 0,-1-3 51 0 0,-1 0-1 0 0,-1 0 0 0 0,0 0 1 0 0,0 0-1 0 0,0 0 1 0 0,-1-1-1 0 0,1 1 0 0 0,-2 0 1 0 0,-2 10-1 0 0,-3 2 77 0 0,0-2-1 0 0,-1 1 0 0 0,-1-1 0 0 0,0 0 1 0 0,-2 0-1 0 0,-18 23 0 0 0,17-27-146 0 0,0 1 0 0 0,-1-2 0 0 0,-29 22 0 0 0,-48 26 0 0 0,66-46 0 0 0,-12 8 39 0 0,-54 25-1 0 0,76-41-157 0 0,0-1 0 0 0,-1 0 0 0 0,0 0 0 0 0,1-2 0 0 0,-1 0-1 0 0,-1 0 1 0 0,-17-1 0 0 0,31-2-389 0 0,-8-7-84 0 0,9 5 561 0 0,0 0 1 0 0,-1 0-1 0 0,1 1 0 0 0,0-1 0 0 0,1 0 0 0 0,-1 0 0 0 0,0 0 0 0 0,0 0 1 0 0,1 0-1 0 0,-1 0 0 0 0,1 0 0 0 0,0 0 0 0 0,0-1 0 0 0,0 1 0 0 0,0 0 1 0 0,0 0-1 0 0,0 0 0 0 0,0 0 0 0 0,0 0 0 0 0,1 0 0 0 0,-1 0 1 0 0,1 0-1 0 0,0 0 0 0 0,1-3 0 0 0,2-4-459 0 0,1 0 0 0 0,0 0-1 0 0,10-13 1 0 0,-11 17 357 0 0,17-24-890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 13823 0 0,'0'0'315'0'0,"0"0"45"0"0,0 0 21 0 0,0 0-49 0 0,-4 3-208 0 0,-9-2 0 0 0,0-3 188 0 0,-1 19 1127 0 0,9-10-1418 0 0,1 0 0 0 0,-1 1 0 0 0,2-1 0 0 0,-1 1 0 0 0,1 0 0 0 0,0 0 0 0 0,-3 15 0 0 0,0-3-24 0 0,1-5 247 0 0,1 0 0 0 0,1 1 0 0 0,0-1 0 0 0,1 1 0 0 0,0 0 0 0 0,2-1 0 0 0,1 26 0 0 0,-1-39 268 0 0,2 1 243 0 0,-2-2-724 0 0,0-1 0 0 0,0 0 0 0 0,0 1 0 0 0,0-1 0 0 0,0 0 0 0 0,0 1 0 0 0,0-1 0 0 0,0 1 0 0 0,0-1 0 0 0,0 0 0 0 0,1 1 0 0 0,-1-1-1 0 0,0 0 1 0 0,0 1 0 0 0,0-1 0 0 0,1 0 0 0 0,-1 0 0 0 0,0 1 0 0 0,0-1 0 0 0,1 0 0 0 0,-1 1 0 0 0,1-1 0 0 0,2 1-9 0 0,0 0 0 0 0,0 0 0 0 0,0-1 0 0 0,1 1 0 0 0,-1-1 0 0 0,0 0 0 0 0,1 0 0 0 0,-1 0 0 0 0,0 0 0 0 0,1-1 0 0 0,-1 0 0 0 0,0 1 0 0 0,0-1 1 0 0,0 0-1 0 0,1 0 0 0 0,-1-1 0 0 0,0 1 0 0 0,4-3 0 0 0,7-4 373 0 0,-1 0 1 0 0,20-17-1 0 0,-11 8-46 0 0,-8 7-662 0 0,0-1-1 0 0,-1-1 1 0 0,0 0-1 0 0,16-21 1 0 0,-27 30 275 0 0,0 0 1 0 0,0 1-1 0 0,0-1 1 0 0,-1 0-1 0 0,1 0 1 0 0,-1 0 0 0 0,0 0-1 0 0,0 0 1 0 0,0 0-1 0 0,0-1 1 0 0,-1 1 0 0 0,0 0-1 0 0,1 0 1 0 0,-1-1-1 0 0,0 1 1 0 0,0 0 0 0 0,-1 0-1 0 0,1-1 1 0 0,-1 1-1 0 0,1 0 1 0 0,-1 0 0 0 0,0 0-1 0 0,0 0 1 0 0,0 0-1 0 0,-4-6 1 0 0,3 5-121 0 0,-1 0 1 0 0,-1 1-1 0 0,1-1 0 0 0,0 0 0 0 0,-1 1 1 0 0,0 0-1 0 0,0 0 0 0 0,0 0 1 0 0,0 0-1 0 0,0 1 0 0 0,0-1 1 0 0,-1 1-1 0 0,1 0 0 0 0,-1 1 1 0 0,0-1-1 0 0,-7-1 0 0 0,2 1-26 0 0,-1 0 0 0 0,0 1 0 0 0,0 0 0 0 0,0 1-1 0 0,0 0 1 0 0,0 1 0 0 0,-15 2 0 0 0,-4-1-4304 0 0,28-2 2869 0 0,0 0-2905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15663 0 0,'0'0'719'0'0,"0"0"-20"0"0,-1 2-449 0 0,-7 27 249 0 0,2 0 0 0 0,0 0 0 0 0,-2 40 0 0 0,-6 191 1712 0 0,12-200-2278 0 0,2-1 67 0 0,11 77 0 0 0,-5-86 0 0 0,-3 1 0 0 0,-3 75 0 0 0,-3-111-801 0 0,0 1-1 0 0,-1 0 1 0 0,0-1-1 0 0,-1 0 1 0 0,-1 0-1 0 0,-11 20 1 0 0,-4 3-1245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15663 0 0,'0'0'356'0'0,"0"0"50"0"0,2 1 20 0 0,13 4-80 0 0,0 0 1 0 0,0-1-1 0 0,0 0 0 0 0,1-1 1 0 0,0-1-1 0 0,17 0 0 0 0,7-1 1210 0 0,53-7 0 0 0,-40-2-1238 0 0,0-1-1 0 0,0-3 1 0 0,50-19 0 0 0,152-67-718 0 0,-138 51-215 0 0,-69 27-1291 0 0,-5 1-5600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13823 0 0,'-4'6'215'0'0,"0"0"0"0"0,0 0 0 0 0,1 0 0 0 0,0 1 0 0 0,0-1-1 0 0,-3 12 1 0 0,-8 43-251 0 0,9-36 206 0 0,-38 277 4536 0 0,32 4-3402 0 0,19-148-1343 0 0,1-2 521 0 0,-8-162 1075 0 0,1-4-1560 0 0,0 0 0 0 0,0 1-1 0 0,0-1 1 0 0,9-17 0 0 0,-6 18-267 0 0,1 1 1 0 0,1-1-1 0 0,-1 2 0 0 0,9-8 1 0 0,-11 11 211 0 0,-1 1 0 0 0,1-1 0 0 0,1 1 0 0 0,-1 0 0 0 0,0 1 0 0 0,1-1 0 0 0,-1 1 0 0 0,1 0 0 0 0,10-3 0 0 0,-13 5 59 0 0,0 0-1 0 0,1 0 1 0 0,-1 0-1 0 0,1 0 0 0 0,-1 0 1 0 0,0 1-1 0 0,1-1 1 0 0,-1 1-1 0 0,0 0 1 0 0,1 0-1 0 0,-1 0 1 0 0,0 0-1 0 0,0 0 0 0 0,0 0 1 0 0,0 0-1 0 0,0 1 1 0 0,0-1-1 0 0,0 1 1 0 0,0 0-1 0 0,2 2 1 0 0,2 3 215 0 0,0 0 1 0 0,0 0 0 0 0,9 17-1 0 0,36 49 926 0 0,-12-18-1168 0 0,-38-53 62 0 0,1 1 0 0 0,0-1 0 0 0,-1 0 0 0 0,1 0 0 0 0,0 0 0 0 0,0 0 0 0 0,0 0 0 0 0,0-1 0 0 0,0 1 0 0 0,0 0 0 0 0,4 1 0 0 0,11 0-1146 0 0,1-8-4680 0 0,-1-3-1526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13823 0 0,'0'0'315'0'0,"0"0"45"0"0,0 0 21 0 0,0 0-49 0 0,0 2-149 0 0,-16 77 430 0 0,7-33 71 0 0,-6 63 0 0 0,13-56-460 0 0,11 103 0 0 0,21 50 665 0 0,7 56-194 0 0,-34-116-677 0 0,-4-123-19 0 0,-2 1 1 0 0,0-1 0 0 0,-1 0-1 0 0,-9 25 1 0 0,13-48 0 0 0,-31 85 0 0 0,26-72 0 0 0,-2 0 0 0 0,1-1 0 0 0,-2 0 0 0 0,-10 15 0 0 0,12-21-201 0 0,5-5-850 0 0,1-2-385 0 0,-1-9-78 0 0,2-3-20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58 13823 0 0,'-5'-44'1512'0'0,"5"31"-1193"0"0,2 14 382 0 0,3 11 319 0 0,1 23-1020 0 0,-1 0 0 0 0,-2 0 0 0 0,-2 48 0 0 0,0-45 0 0 0,13 607 2048 0 0,-9-550-2048 0 0,-1-24 0 0 0,-7 91 0 0 0,1-142-217 0 0,-3 39 566 0 0,5-19-2990 0 0,0-40-3498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9 111 15663 0 0,'0'0'356'0'0,"-1"-2"50"0"0,0 2-373 0 0,1 0 1 0 0,0 0 0 0 0,0 0-1 0 0,0 0 1 0 0,0-1 0 0 0,0 1 0 0 0,-1 0-1 0 0,1 0 1 0 0,0 0 0 0 0,0 0 0 0 0,0 0-1 0 0,0-1 1 0 0,-1 1 0 0 0,1 0-1 0 0,0 0 1 0 0,0 0 0 0 0,0 0 0 0 0,-1 0-1 0 0,1 0 1 0 0,0 0 0 0 0,0 0-1 0 0,-1 0 1 0 0,1 0 0 0 0,0 0 0 0 0,0 0-1 0 0,0 0 1 0 0,-1 0 0 0 0,1 0-1 0 0,0 0 1 0 0,0 0 0 0 0,0 0 0 0 0,-1 0-1 0 0,0 7 790 0 0,1-6-877 0 0,0 0 100 0 0,0 0-1 0 0,1 0 1 0 0,-1 0 0 0 0,0-1 0 0 0,0 1-1 0 0,1 0 1 0 0,-1 0 0 0 0,0-1 0 0 0,1 1-1 0 0,-1 0 1 0 0,1 0 0 0 0,-1-1 0 0 0,1 1-1 0 0,-1 0 1 0 0,1-1 0 0 0,-1 1 0 0 0,1-1-1 0 0,1 2 1 0 0,0 0 106 0 0,1 1-35 0 0,1 0 0 0 0,-1 0 0 0 0,1 0 0 0 0,-1-1 0 0 0,1 1-1 0 0,0-1 1 0 0,0 0 0 0 0,0 0 0 0 0,0 0 0 0 0,0-1 0 0 0,8 3 0 0 0,3-1 234 0 0,31 2 0 0 0,-25-3-328 0 0,24 2 129 0 0,68-3 0 0 0,42-12 1016 0 0,-95 5-741 0 0,331-42-262 0 0,-358 42-673 0 0,-1-1 0 0 0,1-2 0 0 0,39-17 0 0 0,-68 24 184 0 0,1 0-1 0 0,-1-1 1 0 0,0 1 0 0 0,0-1-1 0 0,0 0 1 0 0,0 0-1 0 0,0 0 1 0 0,-1-1 0 0 0,1 1-1 0 0,-1-1 1 0 0,0 0-1 0 0,3-4 1 0 0,5-11-1211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13823 0 0,'0'0'630'0'0,"0"0"-13"0"0,1 2-393 0 0,7 30 1334 0 0,9 66 0 0 0,-13-70-1153 0 0,16 165 193 0 0,-10-80-145 0 0,0 42 350 0 0,-11 168-1 0 0,-1-272-802 0 0,-3 0 0 0 0,-1-1 0 0 0,-3 1 0 0 0,-17 54 0 0 0,20-86 0 0 0,-1 0 0 0 0,-18 34 0 0 0,22-47 0 0 0,-1 0 0 0 0,0 0 0 0 0,0 0 0 0 0,0-1 0 0 0,-1 0 0 0 0,0 0 0 0 0,0 0 0 0 0,0 0 0 0 0,-1-1 0 0 0,1 1 0 0 0,-13 5 0 0 0,7-6 0 0 0,-3-3 0 0 0,10-5 0 0 0,3 3 0 0 0,0-1 0 0 0,-1 0 0 0 0,1 0 0 0 0,-1 0 0 0 0,1 0 0 0 0,0 0 0 0 0,0 0 0 0 0,0 0 0 0 0,0-1 0 0 0,0 1 0 0 0,1 0 0 0 0,-1-1 0 0 0,1 1 0 0 0,-1-1 0 0 0,1 1 0 0 0,0 0 0 0 0,0-1 0 0 0,0 1 0 0 0,0-1 0 0 0,1 1 0 0 0,-1-1 0 0 0,1 1 0 0 0,-1 0 0 0 0,2-3 0 0 0,1-8 0 0 0,2 1 0 0 0,10-22 0 0 0,-15 33 0 0 0,7-13-23 0 0,1 1 1 0 0,1-1-1 0 0,0 1 0 0 0,1 0 0 0 0,20-19 0 0 0,-21 23-207 0 0,1 0 0 0 0,-1 1 1 0 0,2 1-1 0 0,-1 0 0 0 0,1 0 0 0 0,0 1 0 0 0,21-9 0 0 0,-29 14 247 0 0,-1 0-1 0 0,0 1 0 0 0,1-1 1 0 0,-1 1-1 0 0,1-1 0 0 0,-1 1 1 0 0,1 0-1 0 0,-1 0 0 0 0,1 0 1 0 0,-1 0-1 0 0,1 0 0 0 0,-1 1 1 0 0,1-1-1 0 0,-1 1 1 0 0,0 0-1 0 0,1-1 0 0 0,2 3 1 0 0,-2-2 93 0 0,0 1 0 0 0,0 0 0 0 0,0 1 0 0 0,0-1 0 0 0,-1 1 0 0 0,1-1 0 0 0,-1 1 0 0 0,1 0 0 0 0,-1 0 0 0 0,3 4 0 0 0,2 6 361 0 0,-1 1-1 0 0,-1-1 1 0 0,0 1 0 0 0,5 22 0 0 0,17 58-306 0 0,-27-93-215 0 0,0 1 0 0 0,1-1 0 0 0,-1 0 0 0 0,1 0 0 0 0,-1 0 0 0 0,1 0 0 0 0,-1 1 0 0 0,1-1 0 0 0,0 0 0 0 0,-1 0 0 0 0,1 0 0 0 0,0 0 0 0 0,0 0 0 0 0,0-1 0 0 0,0 1 0 0 0,0 0 0 0 0,0 0 0 0 0,0 0 0 0 0,0-1 0 0 0,0 1 0 0 0,0-1 0 0 0,0 1 0 0 0,0-1 0 0 0,1 1 0 0 0,-1-1 0 0 0,0 0 0 0 0,0 1 0 0 0,0-1 0 0 0,1 0 0 0 0,-1 0 0 0 0,0 0 0 0 0,1 0 0 0 0,-1 0 0 0 0,0 0 0 0 0,0 0 0 0 0,1 0 0 0 0,-1-1 0 0 0,0 1 0 0 0,0-1 0 0 0,0 1 0 0 0,3-2 0 0 0,4-3-601 0 0,0 0 0 0 0,0-1 0 0 0,-1 0 0 0 0,1-1-1 0 0,-1 0 1 0 0,-1 0 0 0 0,8-10 0 0 0,-8 10 303 0 0,26-34-1699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49 15663 0 0,'0'0'356'0'0,"0"0"50"0"0,0 0 20 0 0,0 0-42 0 0,2 2-250 0 0,15 14-208 0 0,19 14 1336 0 0,-34-28-1099 0 0,1 0 0 0 0,1 0 0 0 0,-1-1 0 0 0,0 1 0 0 0,0-1 0 0 0,1 0 1 0 0,-1 1-1 0 0,1-2 0 0 0,-1 1 0 0 0,6 1 0 0 0,7-3 286 0 0,1 0 1 0 0,-1-1-1 0 0,0 0 0 0 0,0-1 0 0 0,0-1 0 0 0,19-7 0 0 0,10-2-425 0 0,-35 9-24 0 0,1 1 0 0 0,0-1 0 0 0,-1-1 0 0 0,0 0 0 0 0,14-9 0 0 0,-16 7 0 0 0,-7-1 0 0 0,-2 7-31 0 0,1 0-1 0 0,-1 0 0 0 0,0-1 1 0 0,0 1-1 0 0,0 0 1 0 0,0 0-1 0 0,-1 0 1 0 0,1 0-1 0 0,0 0 0 0 0,0 0 1 0 0,-1 1-1 0 0,1-1 1 0 0,0 0-1 0 0,-1 0 1 0 0,-2 0-1 0 0,-23-7-847 0 0,21 7 775 0 0,-1 0 0 0 0,1 1 0 0 0,0 0 0 0 0,-1 0 0 0 0,1 1 0 0 0,0 0 0 0 0,0 0 0 0 0,0 0 0 0 0,-1 1 0 0 0,1-1 0 0 0,0 1 0 0 0,1 1 0 0 0,-9 4 0 0 0,-3 2-196 0 0,0 2 0 0 0,1 0 0 0 0,-15 13 0 0 0,15-10 426 0 0,0 1 0 0 0,1 0 0 0 0,1 1-1 0 0,1 1 1 0 0,0 0 0 0 0,2 1 0 0 0,-1 0 0 0 0,2 0 0 0 0,1 1-1 0 0,-10 28 1 0 0,17-41-65 0 0,0 1-1 0 0,0-1 0 0 0,1 1 1 0 0,0-1-1 0 0,0 1 1 0 0,1 0-1 0 0,0 0 1 0 0,0-1-1 0 0,1 1 0 0 0,0 0 1 0 0,0-1-1 0 0,0 1 1 0 0,1 0-1 0 0,3 8 1 0 0,-3-11 17 0 0,0 0 1 0 0,0 1 0 0 0,0-1 0 0 0,1-1 0 0 0,-1 1-1 0 0,1 0 1 0 0,0-1 0 0 0,0 1 0 0 0,1-1 0 0 0,-1 0-1 0 0,1 0 1 0 0,-1 0 0 0 0,1 0 0 0 0,0-1 0 0 0,0 0-1 0 0,0 1 1 0 0,0-2 0 0 0,1 1 0 0 0,-1 0 0 0 0,1-1-1 0 0,5 2 1 0 0,12-1-80 0 0,-1-1 0 0 0,0 0 0 0 0,0-2-1 0 0,0 0 1 0 0,0-2 0 0 0,25-5 0 0 0,11-1-376 0 0,14-1-1077 0 0,-18 1-2623 0 0,-42 9-2407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 8287 0 0,'64'-8'826'0'0,"-56"7"-644"0"0,-6 1 560 0 0,-2 0 234 0 0,0 0 42 0 0,0 0 6 0 0,0 0 0 0 0,0 0 0 0 0,0 0 0 0 0,-37 4 1656 0 0,8-2-2526 0 0,0 1 0 0 0,1 2 0 0 0,-38 10 0 0 0,36-6-154 0 0,1 1 0 0 0,1 1 0 0 0,0 1 0 0 0,0 2 0 0 0,1 1 0 0 0,1 1 0 0 0,1 1 0 0 0,-46 40 0 0 0,66-52 0 0 0,0-1 0 0 0,0 1 0 0 0,0 0 0 0 0,1 1 0 0 0,0-1 0 0 0,0 1 0 0 0,0 0 0 0 0,-3 7 0 0 0,5-2 0 0 0,3-10 0 0 0,0 1 0 0 0,0-1 0 0 0,0 1 0 0 0,0-1 0 0 0,0 1 0 0 0,0-1 0 0 0,0 1 0 0 0,0-1 0 0 0,0 0 0 0 0,1 0 0 0 0,-1 0 0 0 0,1 0 0 0 0,-1 0 0 0 0,0 0 0 0 0,1 0 0 0 0,0 0 0 0 0,-1 0 0 0 0,1-1 0 0 0,0 1 0 0 0,-1 0 0 0 0,1-1 0 0 0,2 1 0 0 0,2 0 0 0 0,1 0 0 0 0,0 0 0 0 0,0 0 0 0 0,10-1 0 0 0,54-7 0 0 0,-53 4 0 0 0,0 1 0 0 0,0 1 0 0 0,1 0 0 0 0,33 4 0 0 0,-40-2 0 0 0,0 1 0 0 0,1 1 0 0 0,-1 0 0 0 0,0 1 0 0 0,-1 1 0 0 0,1-1 0 0 0,-1 2 0 0 0,0 0 0 0 0,19 12 0 0 0,-20-10 48 0 0,0 0 0 0 0,0 0 0 0 0,12 15 0 0 0,-19-20 94 0 0,0 1-1 0 0,0 0 1 0 0,-1 0-1 0 0,0 0 1 0 0,1 1 0 0 0,-1-1-1 0 0,-1 1 1 0 0,1-1-1 0 0,-1 1 1 0 0,0-1-1 0 0,0 1 1 0 0,1 7-1 0 0,-2 5-119 0 0,-3-13 4 0 0,1-2 14 0 0,-1 1 97 0 0,0 1 0 0 0,0-1 0 0 0,0 0 0 0 0,0 0 0 0 0,0 0 0 0 0,-1-1 0 0 0,1 1 0 0 0,-1-1 0 0 0,0 0 0 0 0,0 0 0 0 0,1 0 0 0 0,-1 0 0 0 0,-1-1 0 0 0,-5 2 0 0 0,-8 2-191 0 0,0-2 1 0 0,-20 1 0 0 0,27-3 134 0 0,-34 3-568 0 0,-1-2 0 0 0,1-2 0 0 0,-1-2 0 0 0,-62-10 1 0 0,97 10-148 0 0,0-1 1 0 0,0 0 0 0 0,-19-8-1 0 0,29 10 122 0 0,1 1 138 0 0,0 0 575 0 0,0 0 250 0 0,22-3 639 0 0,44 9-1145 0 0,-46-4-758 0 0,0 0 0 0 0,22-2 1 0 0,-12-1-5327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15663 0 0,'0'0'356'0'0,"0"0"50"0"0,0 0 20 0 0,0 0-42 0 0,0 3-250 0 0,-12 53 316 0 0,12-45-281 0 0,1 0 1 0 0,-1 0-1 0 0,2-1 0 0 0,0 1 0 0 0,0 0 1 0 0,1-1-1 0 0,0 1 0 0 0,1-1 0 0 0,5 11 1 0 0,-1-5-188 0 0,1 0 0 0 0,1-1 1 0 0,0 0-1 0 0,21 23 0 0 0,-24-30 43 0 0,1-1 0 0 0,-1 0 0 0 0,2 0-1 0 0,-1-1 1 0 0,15 9 0 0 0,-20-13-173 0 0,1 0 1 0 0,0-1-1 0 0,-1 1 0 0 0,1-1 1 0 0,0 1-1 0 0,0-1 0 0 0,0 0 1 0 0,0 0-1 0 0,0-1 0 0 0,0 1 1 0 0,0-1-1 0 0,0 0 0 0 0,0 0 1 0 0,0-1-1 0 0,0 1 0 0 0,0-1 1 0 0,6-1-1 0 0,4-4-5991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11975 0 0,'0'0'547'0'0,"0"0"-11"0"0,0 0-203 0 0,0 0 419 0 0,0 0 220 0 0,0 0 42 0 0,0 0-61 0 0,0 0-288 0 0,1 1-121 0 0,1 3-450 0 0,0-1-1 0 0,0 1 1 0 0,0 0-1 0 0,0 0 1 0 0,-1 0-1 0 0,0 0 1 0 0,0 0-1 0 0,0 0 1 0 0,0 1-1 0 0,0-1 1 0 0,-1 0-1 0 0,0 7 1 0 0,-1 7-54 0 0,-5 30 0 0 0,4-35 239 0 0,-56 287 1345 0 0,54-286-1643 0 0,-65 223 1263 0 0,-21-7-1325 0 0,59-156-567 0 0,-46 130 117 0 0,65-152-837 0 0,13-51 1272 0 0,0-1-1 0 0,0 0 1 0 0,0 0 0 0 0,0 0-1 0 0,0 0 1 0 0,-1 0 0 0 0,1 0-1 0 0,0 0 1 0 0,0 0 0 0 0,0 0-1 0 0,0 0 1 0 0,0 0 0 0 0,0-1-1 0 0,1 0 1 0 0,2 0-128 0 0,-1-1 1 0 0,1 0 0 0 0,0 0-1 0 0,-1 0 1 0 0,0-1-1 0 0,1 1 1 0 0,-1-1 0 0 0,4-4-1 0 0,14-15-800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17503 0 0,'0'0'399'0'0,"0"0"60"0"0,0 0-365 0 0,1 0 0 0 0,0 0 0 0 0,-1 0 0 0 0,1 0 0 0 0,0 0 0 0 0,-1 0 0 0 0,1 0 0 0 0,0 0 0 0 0,-1 0 0 0 0,1 0 0 0 0,-1 0 1 0 0,1 1-1 0 0,0-1 0 0 0,-1 0 0 0 0,2 1 0 0 0,-2 2-1 0 0,0 0-1 0 0,0 0 1 0 0,-1 0 0 0 0,1 0 0 0 0,-1 0 0 0 0,0 0 0 0 0,1 0-1 0 0,-1 0 1 0 0,0 0 0 0 0,-1 0 0 0 0,1-1 0 0 0,-1 1-1 0 0,1 0 1 0 0,-1-1 0 0 0,0 1 0 0 0,-2 2 0 0 0,-8 9-93 0 0,-19 18 1 0 0,26-28 25 0 0,-110 99-26 0 0,58-54 0 0 0,9-11 0 0 0,32-27 0 0 0,1 1 0 0 0,1 1 0 0 0,-26 28 0 0 0,40-41 0 0 0,-1 1 0 0 0,1-1 0 0 0,0 0 0 0 0,0 0 0 0 0,0 0 0 0 0,0 0 0 0 0,-1 0 0 0 0,1 0 0 0 0,0 0 0 0 0,0 1 0 0 0,0-1 0 0 0,0 0 0 0 0,0 0 0 0 0,0 0 0 0 0,0 0 0 0 0,-1 1 0 0 0,1-1 0 0 0,0 0 0 0 0,0 0 0 0 0,0 0 0 0 0,0 1 0 0 0,0-1 0 0 0,0 0 0 0 0,0 0 0 0 0,0 0 0 0 0,0 0 0 0 0,0 1 0 0 0,0-1 0 0 0,0 0 0 0 0,0 0 0 0 0,0 0 0 0 0,0 1 0 0 0,0-1 0 0 0,0 0 0 0 0,0 0 0 0 0,1 0 0 0 0,-1 0 0 0 0,0 1 0 0 0,0-1 0 0 0,0 0 0 0 0,0 0 0 0 0,0 0 0 0 0,0 0 0 0 0,0 0 0 0 0,1 1 0 0 0,-1-1 0 0 0,0 0 0 0 0,0 0 0 0 0,0 0 0 0 0,0 0 0 0 0,1 0 0 0 0,-1 0 0 0 0,0 0 0 0 0,0 0 0 0 0,0 1 0 0 0,0-1 0 0 0,1 0 0 0 0,6 0 0 0 0,5-1 6 0 0,0 0 0 0 0,0-1 1 0 0,14-3-1 0 0,-17 3-77 0 0,1-1 0 0 0,-1 2 0 0 0,1 0 0 0 0,0 0 0 0 0,18 1 0 0 0,-19 1 85 0 0,0 1 0 0 0,-1 0-1 0 0,1 1 1 0 0,-1 0 0 0 0,0 0 0 0 0,0 1 0 0 0,0 0 0 0 0,-1 0-1 0 0,1 1 1 0 0,-1 0 0 0 0,0 0 0 0 0,0 0 0 0 0,0 1 0 0 0,-1 0-1 0 0,0 1 1 0 0,0-1 0 0 0,-1 1 0 0 0,0 0 0 0 0,0 1 0 0 0,-1-1-1 0 0,1 1 1 0 0,-2 0 0 0 0,1 0 0 0 0,-1 0 0 0 0,0 0 0 0 0,-1 1 0 0 0,0-1-1 0 0,1 10 1 0 0,-3-17-38 0 0,2 7 142 0 0,-1 0 0 0 0,0 0-1 0 0,-1-1 1 0 0,1 1-1 0 0,-3 14 1 0 0,2-19-23 0 0,-1-1 1 0 0,0 0 0 0 0,1 0-1 0 0,-1 1 1 0 0,0-1-1 0 0,-1 0 1 0 0,1 0 0 0 0,0 0-1 0 0,0 0 1 0 0,-1 0-1 0 0,1 0 1 0 0,-1 0 0 0 0,0-1-1 0 0,0 1 1 0 0,1-1-1 0 0,-1 1 1 0 0,0-1 0 0 0,0 0-1 0 0,0 1 1 0 0,0-1-1 0 0,-1 0 1 0 0,1 0 0 0 0,-3 0-1 0 0,-6 3-3 0 0,0-1 0 0 0,0-1 0 0 0,0 0 0 0 0,-18 1 1 0 0,-48-2 379 0 0,10-1-285 0 0,28 2-426 0 0,18 1-192 0 0,-1-2-1 0 0,0-1 0 0 0,1 0 0 0 0,-1-2 1 0 0,-25-4-1 0 0,44 5 126 0 0,0 0-1 0 0,0 0 1 0 0,0 0 0 0 0,0 0 0 0 0,-5-4 0 0 0,7 4-294 0 0,0 1 1 0 0,-1-1 0 0 0,1 0 0 0 0,0 0 0 0 0,0 0-1 0 0,1 0 1 0 0,-1 0 0 0 0,0 0 0 0 0,-1-3 0 0 0,-2-8-5839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15663 0 0,'0'0'356'0'0,"0"0"50"0"0,0 0 20 0 0,0 0-42 0 0,-2 0-250 0 0,0 0-112 0 0,0 1 1 0 0,1-1 0 0 0,-1 1 0 0 0,1-1 0 0 0,-1 1 0 0 0,1 0 0 0 0,-1-1-1 0 0,1 1 1 0 0,-1 0 0 0 0,1 0 0 0 0,0 0 0 0 0,-1 0 0 0 0,1 0 0 0 0,0 1-1 0 0,0-1 1 0 0,0 0 0 0 0,0 1 0 0 0,0-1 0 0 0,0 0 0 0 0,-1 3 0 0 0,-16 35 910 0 0,17-37-900 0 0,-10 28 494 0 0,2 1 1 0 0,1 0-1 0 0,-5 36 0 0 0,-4 97 948 0 0,12 121-280 0 0,20 1-1251 0 0,-8-168 480 0 0,-4-80 348 0 0,0-13-781 0 0,-2 27 0 0 0,-1-44-585 0 0,-1 0 1 0 0,0-1-1 0 0,0 1 0 0 0,-4 9 0 0 0,0-10-4647 0 0,4-5 3644 0 0,-6 3-4841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17503 0 0,'0'0'399'0'0,"0"0"60"0"0,0 0 21 0 0,0 0-59 0 0,0 0-204 0 0,2 2 170 0 0,8 2-115 0 0,0 0-1 0 0,1-1 1 0 0,-1 0 0 0 0,1-1 0 0 0,-1 0 0 0 0,1-1-1 0 0,0 0 1 0 0,17 0 0 0 0,90-12 1218 0 0,-107 10-1357 0 0,75-14 359 0 0,102-32 1 0 0,65-12 154 0 0,-243 57-1157 0 0,0 1 0 0 0,1 1 0 0 0,-1 0 0 0 0,0 0 0 0 0,1 1 0 0 0,-1 0 0 0 0,0 0 0 0 0,1 2 0 0 0,12 3 0 0 0,-19-4 316 0 0,0-1 1 0 0,-1 1-1 0 0,1 0 1 0 0,-1 0-1 0 0,1 0 1 0 0,-1 0-1 0 0,0 0 1 0 0,0 1-1 0 0,0-1 1 0 0,0 1 0 0 0,0 0-1 0 0,-1 0 1 0 0,1 0-1 0 0,-1 0 1 0 0,0 0-1 0 0,0 1 1 0 0,0-1-1 0 0,0 1 1 0 0,-1-1 0 0 0,1 1-1 0 0,-1 0 1 0 0,0 0-1 0 0,0-1 1 0 0,0 1-1 0 0,-1 0 1 0 0,1 0-1 0 0,-1 6 1 0 0,-1-1-330 0 0,0 0 0 0 0,-1 0 0 0 0,1 0 0 0 0,-2 0 0 0 0,1 0 0 0 0,-2-1 0 0 0,1 1 0 0 0,-1-1 0 0 0,0 0 0 0 0,-8 11 0 0 0,3-8 549 0 0,8-6 1866 0 0,1-4-1792 0 0,0 0 1 0 0,0 0-1 0 0,0 0 0 0 0,0 1 0 0 0,0-1 0 0 0,0 0 0 0 0,1 0 0 0 0,-1 0 0 0 0,1 0 1 0 0,-1 0-1 0 0,0 0 0 0 0,1 0 0 0 0,0 0 0 0 0,-1 0 0 0 0,1 0 0 0 0,-1-1 0 0 0,1 1 1 0 0,0 0-1 0 0,0 0 0 0 0,0-1 0 0 0,1 2 0 0 0,0 0 449 0 0,0 0 135 0 0,0 1 0 0 0,1-1-1 0 0,0 1 1 0 0,-1-1-1 0 0,1 0 1 0 0,6 3 0 0 0,1 0 320 0 0,0 0 1 0 0,15 3 0 0 0,-1 0 131 0 0,-14-4-1003 0 0,-1-1 0 0 0,1 0-1 0 0,-1-1 1 0 0,1 0 0 0 0,0 0 0 0 0,0-1-1 0 0,0 0 1 0 0,0-1 0 0 0,0 0-1 0 0,13-2 1 0 0,-16 0-58 0 0,0 1 1 0 0,0-1-1 0 0,-1 0 0 0 0,1 0 0 0 0,-1-1 1 0 0,1 0-1 0 0,-1 0 0 0 0,0-1 0 0 0,0 0 1 0 0,0 0-1 0 0,0 0 0 0 0,-1 0 0 0 0,0-1 1 0 0,0 0-1 0 0,7-8 0 0 0,-3-1-75 0 0,-8 11 0 0 0,-1 3 0 0 0,1-1 0 0 0,-1 1 0 0 0,0-1 0 0 0,1 0 0 0 0,-1 1 0 0 0,0-1 0 0 0,1 0 0 0 0,-1 0 0 0 0,0 1 0 0 0,0-1 0 0 0,0 0 0 0 0,0 1 0 0 0,0-1 0 0 0,0 0 0 0 0,0 0 0 0 0,0 1 0 0 0,0-1 0 0 0,0 0 0 0 0,0 0 0 0 0,-1 1 0 0 0,1-1 0 0 0,0 0 0 0 0,0 1 0 0 0,-1-1 0 0 0,1 0 0 0 0,0 1 0 0 0,-1-1 0 0 0,1 1 0 0 0,-1-1 0 0 0,1 0 0 0 0,-1 1 0 0 0,1-1 0 0 0,-1 1 0 0 0,0-1 0 0 0,0 0 0 0 0,-1-1-65 0 0,0 1 0 0 0,0 0 0 0 0,0-1 0 0 0,0 1 0 0 0,0 0 0 0 0,0 0 0 0 0,-1 0 0 0 0,1 0 0 0 0,0 1 0 0 0,-1-1 0 0 0,1 1 0 0 0,0-1 0 0 0,-1 1 0 0 0,1 0 0 0 0,-1 0 0 0 0,1 0 0 0 0,0 0 0 0 0,-1 0 0 0 0,-2 1 0 0 0,-5 1-469 0 0,-1 0 0 0 0,-18 7 0 0 0,27-8 516 0 0,-27 9-384 0 0,0 2 1 0 0,-48 28-1 0 0,61-31 414 0 0,2 1 0 0 0,-1 1 1 0 0,1 0-1 0 0,1 1 0 0 0,0 0 0 0 0,-15 20 0 0 0,25-29 33 0 0,1 0 1 0 0,0 0-1 0 0,0 0 0 0 0,0 1 1 0 0,0-1-1 0 0,1 1 0 0 0,-1 0 0 0 0,1-1 1 0 0,0 1-1 0 0,0 0 0 0 0,0 0 0 0 0,0-1 1 0 0,1 1-1 0 0,0 0 0 0 0,0 0 1 0 0,0 0-1 0 0,0 0 0 0 0,0 0 0 0 0,1-1 1 0 0,0 1-1 0 0,0 0 0 0 0,0 0 0 0 0,0 0 1 0 0,0-1-1 0 0,1 1 0 0 0,-1-1 1 0 0,1 1-1 0 0,0-1 0 0 0,0 0 0 0 0,1 0 1 0 0,-1 0-1 0 0,1 0 0 0 0,-1 0 0 0 0,1 0 1 0 0,0-1-1 0 0,0 1 0 0 0,0-1 1 0 0,0 0-1 0 0,1 0 0 0 0,-1 0 0 0 0,1 0 1 0 0,-1 0-1 0 0,7 1 0 0 0,0 0-270 0 0,0 0-1 0 0,0-1 1 0 0,1 0-1 0 0,-1-1 1 0 0,1 0 0 0 0,14-1-1 0 0,-1-2-1790 0 0,36-6 0 0 0,-18-1-30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17503 0 0,'0'0'399'0'0,"0"0"60"0"0,0 0 21 0 0,0 0-59 0 0,10 6 1692 0 0,-6-3-2108 0 0,5 1 1364 0 0,-8-4-1345 0 0,-1 0 1 0 0,0 0 0 0 0,1 0 0 0 0,-1 0 0 0 0,0 0 0 0 0,1 0 0 0 0,-1 0-1 0 0,0 0 1 0 0,1 0 0 0 0,-1-1 0 0 0,0 1 0 0 0,1 0 0 0 0,-1 0 0 0 0,0 0-1 0 0,1-1 1 0 0,-1 1 0 0 0,0 0 0 0 0,0 0 0 0 0,1-1 0 0 0,-1 1 0 0 0,0 0-1 0 0,0 0 1 0 0,0-1 0 0 0,1 1 0 0 0,-1 0 0 0 0,0-1 0 0 0,0 1 0 0 0,0 0-1 0 0,0-1 1 0 0,0 1 0 0 0,8-20-25 0 0,3-7 0 0 0,2-1 0 0 0,24-40 0 0 0,-32 60 0 0 0,0 1 0 0 0,1-1 0 0 0,0 2 0 0 0,0-1 0 0 0,1 1 0 0 0,0 0 0 0 0,0 0 0 0 0,0 0 0 0 0,0 1 0 0 0,1 0 0 0 0,0 1 0 0 0,0 0 0 0 0,9-3 0 0 0,-4 2 0 0 0,3 1 0 0 0,-11 6 0 0 0,-3 0 0 0 0,2 0 0 0 0,1 1 0 0 0,-1 0 0 0 0,0 0 0 0 0,0 0 0 0 0,0 0 0 0 0,0 1 0 0 0,0-1 0 0 0,-1 1 0 0 0,1 0 0 0 0,-1 0 0 0 0,0 1 0 0 0,-1-1 0 0 0,1 1 0 0 0,-1-1 0 0 0,4 8 0 0 0,-3-2 0 0 0,1 0 0 0 0,-2 0 0 0 0,1 1 0 0 0,-1-1 0 0 0,-1 1 0 0 0,1 18 0 0 0,-3-15 0 0 0,-2-3 0 0 0,3-11 0 0 0,0 0 0 0 0,1 1 0 0 0,-1-1 0 0 0,0 1 0 0 0,0-1 0 0 0,0 0 0 0 0,1 1 0 0 0,-1-1 0 0 0,0 1 0 0 0,1-1 0 0 0,-1 0 0 0 0,0 1 0 0 0,1-1 0 0 0,-1 0 0 0 0,0 1 0 0 0,1-1 0 0 0,-1 0 0 0 0,0 0 0 0 0,1 0 0 0 0,0 1 0 0 0,1-1 44 0 0,0 0 1 0 0,0 0-1 0 0,0 0 0 0 0,0-1 0 0 0,0 1 1 0 0,1-1-1 0 0,-1 1 0 0 0,0-1 0 0 0,-1 0 1 0 0,1 0-1 0 0,0 1 0 0 0,0-1 0 0 0,0-1 1 0 0,0 1-1 0 0,2-2 0 0 0,3-1 179 0 0,6-5 0 0 0,0-1 1 0 0,0 0 0 0 0,14-15 0 0 0,6-4-2 0 0,26-30-211 0 0,-28 26-86 0 0,-22 24-100 0 0,1 1 0 0 0,0 0-1 0 0,0 0 1 0 0,0 1 0 0 0,1 1-1 0 0,0-1 1 0 0,1 2 0 0 0,-1 0 0 0 0,1 0-1 0 0,15-3 1 0 0,-17 6 175 0 0,-8 2 0 0 0,0-1 0 0 0,-1 1 0 0 0,1 0 0 0 0,0 0 0 0 0,-1 0 0 0 0,1 0 0 0 0,-1 0 0 0 0,1 0 0 0 0,0 0 0 0 0,-1 1 0 0 0,1-1 0 0 0,-1 1 0 0 0,1-1 0 0 0,-1 1 0 0 0,1 0 0 0 0,1 0 0 0 0,2 2 0 0 0,-4-2 53 0 0,1 0-1 0 0,-1 1 0 0 0,1-1 1 0 0,-1 0-1 0 0,1 1 1 0 0,-1-1-1 0 0,0 1 1 0 0,0-1-1 0 0,0 1 0 0 0,0 0 1 0 0,0 0-1 0 0,0-1 1 0 0,-1 1-1 0 0,1 0 0 0 0,0 0 1 0 0,-1 0-1 0 0,1 0 1 0 0,-1 3-1 0 0,2 5 280 0 0,-1-1 0 0 0,0 14 0 0 0,-1-8-332 0 0,1 1 0 0 0,0-1 0 0 0,1 0 0 0 0,1 0 0 0 0,1 0 0 0 0,8 23 0 0 0,-11-33 0 0 0,6 13 0 0 0,4 3-401 0 0,-10-19-74 0 0,-1-2-33 0 0,0 14-937 0 0,0-11 1095 0 0,-1 7-2539 0 0,-2-1-4275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17503 0 0,'-9'-2'858'0'0,"-7"-3"276"0"0,14 5-763 0 0,2 0 117 0 0,0 0 21 0 0,0 0-66 0 0,6 9-278 0 0,-4-7-165 0 0,0 1 0 0 0,1-1 0 0 0,-1 0 0 0 0,1 0 0 0 0,-1 0 0 0 0,1 0 0 0 0,0 0 0 0 0,0-1 0 0 0,0 1 0 0 0,0-1 0 0 0,0 0 0 0 0,6 2 0 0 0,4 1 0 0 0,22 2 0 0 0,3-2 0 0 0,0-1 0 0 0,74-6 0 0 0,76-19 0 0 0,-17 0 0 0 0,-129 19 0 0 0,0 2 0 0 0,45 4 0 0 0,-42 2-1344 0 0,46 11 0 0 0,-72-12-1092 0 0,-2 0-3704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11975 0 0,'0'0'267'0'0,"0"0"42"0"0,0 0 17 0 0,0 0-28 0 0,-1 1-196 0 0,-1 4-49 0 0,0-1 1 0 0,0 1-1 0 0,0 0 1 0 0,1-1 0 0 0,0 1-1 0 0,0 0 1 0 0,-1 7-1 0 0,0 41 1713 0 0,2-35-1108 0 0,5 109 1856 0 0,1-37-1751 0 0,2 34-744 0 0,-6-107-20 0 0,1-1 1 0 0,1 1 0 0 0,1-1 0 0 0,0 0-1 0 0,10 21 1 0 0,-14-36-58 0 0,-1 1-1 0 0,1-1 1 0 0,0 1 0 0 0,0 0-1 0 0,0-1 1 0 0,0 0-1 0 0,1 1 1 0 0,-1-1 0 0 0,0 0-1 0 0,0 0 1 0 0,1 1-1 0 0,-1-1 1 0 0,1 0 0 0 0,2 1-1 0 0,-3-2-449 0 0,-1 0-4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3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15663 0 0,'0'0'356'0'0,"1"-7"476"0"0,2 1-800 0 0,-1 0-1 0 0,1 0 0 0 0,0 0 0 0 0,1 0 1 0 0,0 1-1 0 0,0-1 0 0 0,0 1 0 0 0,0 0 1 0 0,9-7-1 0 0,5-3 65 0 0,28-18 0 0 0,-15 11-69 0 0,-4 4 262 0 0,0 2 1 0 0,0 1-1 0 0,1 1 0 0 0,1 2 0 0 0,1 1 0 0 0,47-12 0 0 0,-64 19-298 0 0,1 1-1 0 0,0 1 0 0 0,0 0 0 0 0,0 1 1 0 0,0 1-1 0 0,0 0 0 0 0,0 1 1 0 0,28 5-1 0 0,-37-5 63 0 0,0 0 1 0 0,0 0-1 0 0,-1 1 0 0 0,1 0 0 0 0,0 0 0 0 0,-1 0 1 0 0,1 1-1 0 0,-1-1 0 0 0,0 1 0 0 0,0 0 0 0 0,0 0 1 0 0,0 1-1 0 0,-1-1 0 0 0,1 1 0 0 0,-1 0 0 0 0,0 0 1 0 0,0 0-1 0 0,0 0 0 0 0,0 0 0 0 0,-1 1 1 0 0,0-1-1 0 0,0 1 0 0 0,0 0 0 0 0,0-1 0 0 0,-1 1 1 0 0,0 0-1 0 0,0 0 0 0 0,0 7 0 0 0,0-2 13 0 0,0 0 0 0 0,-1 1 0 0 0,0-1-1 0 0,-1 1 1 0 0,-1-1 0 0 0,1 0 0 0 0,-1 0 0 0 0,-1 0 0 0 0,-5 14-1 0 0,2-12-71 0 0,1-1 0 0 0,-2 1 0 0 0,0-1-1 0 0,0 0 1 0 0,-1-1 0 0 0,0 0-1 0 0,-12 11 1 0 0,9-11 6 0 0,0 0 0 0 0,-1 0 0 0 0,-1-1 0 0 0,1-1 0 0 0,-2 0 0 0 0,-26 12 0 0 0,13-10 0 0 0,-1-1 0 0 0,-48 10 0 0 0,-18-7-876 0 0,92-12 368 0 0,2 0-4 0 0,0 0 0 0 0,0 0 0 0 0,0 0 0 0 0,0 0 70 0 0,11 4 276 0 0,19 5 532 0 0,0-2-1 0 0,0-1 0 0 0,0-1 1 0 0,61 2-1 0 0,-59-8-332 0 0,0 2 0 0 0,0 2 0 0 0,0 0 0 0 0,54 15 0 0 0,-80-16-1 0 0,0 0 0 0 0,0 0 0 0 0,-1 1 1 0 0,1 0-1 0 0,-1 1 0 0 0,1-1 0 0 0,-1 1 0 0 0,0 0 0 0 0,0 0 0 0 0,-1 1 0 0 0,1-1 0 0 0,-1 1 0 0 0,0 0 0 0 0,0 0 1 0 0,-1 0-1 0 0,1 1 0 0 0,-1-1 0 0 0,0 1 0 0 0,-1 0 0 0 0,0 0 0 0 0,0 0 0 0 0,3 10 0 0 0,-4-8 50 0 0,1 1 0 0 0,-1 0 0 0 0,-1 0 0 0 0,0-1 0 0 0,0 1-1 0 0,0 0 1 0 0,-1 0 0 0 0,0 0 0 0 0,-1-1 0 0 0,0 1 0 0 0,-1-1 0 0 0,1 1 0 0 0,-2-1-1 0 0,1 0 1 0 0,-9 14 0 0 0,5-12-44 0 0,-1 0-1 0 0,0-1 0 0 0,-1 0 1 0 0,1 0-1 0 0,-2-1 0 0 0,1 0 1 0 0,-1-1-1 0 0,0 0 0 0 0,-1-1 1 0 0,0 0-1 0 0,0 0 0 0 0,-20 6 1 0 0,-9 1 477 0 0,-2-1 1 0 0,-53 7-1 0 0,18-6 434 0 0,-111 4 1 0 0,178-17-955 0 0,-1 0 0 0 0,1 0-1 0 0,0-1 1 0 0,0 0 0 0 0,0-1 0 0 0,-13-4 0 0 0,21 6-166 0 0,0-1-1 0 0,-1 0 1 0 0,1 0 0 0 0,0 0-1 0 0,0 0 1 0 0,0 0 0 0 0,0-1-1 0 0,0 1 1 0 0,0-1 0 0 0,0 1-1 0 0,0-1 1 0 0,1 0 0 0 0,-1 1-1 0 0,0-1 1 0 0,1 0 0 0 0,0 0-1 0 0,-1 0 1 0 0,1 0 0 0 0,0-1-1 0 0,0 1 1 0 0,0 0 0 0 0,1 0-1 0 0,-1-1 1 0 0,0 1 0 0 0,1 0-1 0 0,-1-1 1 0 0,1 1 0 0 0,0-1-1 0 0,0 1 1 0 0,0 0 0 0 0,1-6-1 0 0,0 1-498 0 0,0 0 0 0 0,1-1 0 0 0,0 1-1 0 0,0 0 1 0 0,4-9 0 0 0,9-11-1377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14 363 10135 0 0,'0'0'464'0'0,"0"0"-9"0"0,-2 1-295 0 0,-5 2-3 0 0,7-1 298 0 0,-1 1-1 0 0,1-1 1 0 0,0 0 0 0 0,0 0-1 0 0,0 0 1 0 0,0 0-1 0 0,1 3 1 0 0,-1-4-429 0 0,1 12 234 0 0,0 0 87 0 0,0 0 0 0 0,-1 0 0 0 0,0 0 0 0 0,-1 0-1 0 0,-3 13 1 0 0,2-10-27 0 0,2-15-310 0 0,0-1 1 0 0,0 0-1 0 0,0 0 0 0 0,0 0 0 0 0,0 0 0 0 0,0 0 1 0 0,0 0-1 0 0,0 0 0 0 0,0 0 0 0 0,0 0 0 0 0,0 0 1 0 0,1 0-1 0 0,-1 0 0 0 0,0 0 0 0 0,0 0 0 0 0,0 0 1 0 0,0 0-1 0 0,0 0 0 0 0,0 0 0 0 0,0 0 0 0 0,0 0 1 0 0,0 0-1 0 0,0 0 0 0 0,0 0 0 0 0,0 0 0 0 0,1 0 1 0 0,-1 0-1 0 0,0 0 0 0 0,0 0 0 0 0,0 0 1 0 0,0 0-1 0 0,0 0 0 0 0,0 0 0 0 0,0 0 0 0 0,0 0 1 0 0,0 0-1 0 0,0 0 0 0 0,0 0 0 0 0,0 0 0 0 0,0 0 1 0 0,1 0-1 0 0,-1 0 0 0 0,0 0 0 0 0,0 0 0 0 0,0 0 1 0 0,0 0-1 0 0,0 0 0 0 0,0 0 0 0 0,0 0 0 0 0,0-1 1 0 0,0 1-1 0 0,0 0 0 0 0,0 0 0 0 0,0 0 0 0 0,0 0 1 0 0,0 0-1 0 0,0 0 0 0 0,0 0 0 0 0,0 0 0 0 0,0 0 1 0 0,0 0-1 0 0,0 0 0 0 0,0 0 0 0 0,0-1 0 0 0,0 1 1 0 0,0 0-1 0 0,0 0 0 0 0,0 0 0 0 0,8-15 1014 0 0,4-31-1024 0 0,-6 23 0 0 0,10-29 0 0 0,1 10 0 0 0,25-43 0 0 0,-35 71 0 0 0,1 1 0 0 0,1 0 0 0 0,1 1 0 0 0,-1 0 0 0 0,2 0 0 0 0,0 1 0 0 0,13-11 0 0 0,-23 21 0 0 0,0 0 0 0 0,1 0 0 0 0,-1 0 0 0 0,0 1 0 0 0,1-1 0 0 0,-1 0 0 0 0,0 1 0 0 0,1-1 0 0 0,-1 1 0 0 0,1-1 0 0 0,-1 1 0 0 0,0 0 0 0 0,1 0 0 0 0,-1-1 0 0 0,1 1 0 0 0,-1 0 0 0 0,1 0 0 0 0,-1 1 0 0 0,1-1 0 0 0,-1 0 0 0 0,4 1 0 0 0,-3 0 0 0 0,1 1 0 0 0,0-1 0 0 0,-1 1 0 0 0,1-1 0 0 0,-1 1 0 0 0,0 0 0 0 0,1 0 0 0 0,-1 0 0 0 0,0 0 0 0 0,2 4 0 0 0,4 5 0 0 0,0 0 0 0 0,-1 1 0 0 0,9 21 0 0 0,-16-32 0 0 0,10 21-30 0 0,-2-5 717 0 0,0 1 1 0 0,9 33-1 0 0,-14-34-735 0 0,-2-16-289 0 0,-1-1-138 0 0,-1 0 443 0 0,0-1-1 0 0,1 1 1 0 0,-1 0-1 0 0,1-1 1 0 0,-1 1-1 0 0,1-1 1 0 0,0 1-1 0 0,-1-1 0 0 0,1 1 1 0 0,-1-1-1 0 0,1 1 1 0 0,0-1-1 0 0,-1 0 1 0 0,1 1-1 0 0,0-1 1 0 0,0 1-1 0 0,0-1 1 0 0,-1 0-1 0 0,1 1 1 0 0,0-2-1 0 0,-3-13-400 0 0,2 5 433 0 0,0 0 0 0 0,1 0 0 0 0,0-1 0 0 0,0 1 0 0 0,1 0 0 0 0,1 0 0 0 0,0 0 0 0 0,4-14 0 0 0,4-4 0 0 0,21-42 0 0 0,-27 61 0 0 0,1 1 0 0 0,0-1 0 0 0,1 1 0 0 0,0 1 0 0 0,0-1 0 0 0,0 1 0 0 0,1 0 0 0 0,10-7 0 0 0,-12 9 0 0 0,1 1 0 0 0,0 0 0 0 0,0 0 0 0 0,1 1 0 0 0,-1 0 0 0 0,1 0 0 0 0,0 0 0 0 0,0 1 0 0 0,0 0 0 0 0,0 1 0 0 0,14-2 0 0 0,-18 2 21 0 0,-1 2 0 0 0,1-1-1 0 0,-1 0 1 0 0,1 0 0 0 0,0 1 0 0 0,-1-1-1 0 0,1 1 1 0 0,-1 0 0 0 0,1 0 0 0 0,-1 0-1 0 0,0 0 1 0 0,1 0 0 0 0,-1 1 0 0 0,3 1-1 0 0,-1 0 78 0 0,0 1 0 0 0,0 0 0 0 0,-1 0 0 0 0,1 0 0 0 0,-1 0-1 0 0,5 7 1 0 0,0 5 151 0 0,0-1 0 0 0,-1 1 0 0 0,6 21 0 0 0,11 47 1208 0 0,7 17-1742 0 0,-30-97 71 0 0,0-1 0 0 0,1 1 0 0 0,0-1 0 0 0,-1 0 0 0 0,1 0 0 0 0,0 0 0 0 0,1 0 0 0 0,-1 0 0 0 0,5 4 0 0 0,9 4-5790 0 0,-7-8-240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11975 0 0,'0'0'267'0'0,"0"0"42"0"0,0 0 17 0 0,0 0-28 0 0,-1 2-196 0 0,-5 18 456 0 0,1 1 1 0 0,1 0 0 0 0,1-1 0 0 0,1 1 0 0 0,1 1 0 0 0,0-1-1 0 0,3 21 1 0 0,-1-36-426 0 0,-1 0 0 0 0,1-1 0 0 0,0 1 0 0 0,1 0 0 0 0,0-1 0 0 0,0 1 0 0 0,0-1 0 0 0,0 1-1 0 0,1-1 1 0 0,0 0 0 0 0,0 0 0 0 0,0 0 0 0 0,0 0 0 0 0,1-1 0 0 0,0 1 0 0 0,0-1 0 0 0,0 0 0 0 0,1 0 0 0 0,-1-1-1 0 0,1 1 1 0 0,0-1 0 0 0,0 0 0 0 0,0 0 0 0 0,1-1 0 0 0,-1 1 0 0 0,0-1 0 0 0,1-1 0 0 0,0 1 0 0 0,-1-1 0 0 0,1 1 0 0 0,0-2-1 0 0,0 1 1 0 0,0-1 0 0 0,11 0 0 0 0,-2-2 7 0 0,-1-1 0 0 0,1 0 0 0 0,-1-1 0 0 0,0 0 0 0 0,0-1 0 0 0,0-1 0 0 0,13-8 0 0 0,-20 11-106 0 0,-1-2 0 0 0,0 1 0 0 0,0-1 1 0 0,-1 1-1 0 0,1-2 0 0 0,-1 1 0 0 0,0 0 0 0 0,-1-1 0 0 0,8-12 0 0 0,-9 13 51 0 0,-1 0 0 0 0,1 1 0 0 0,-2-1 0 0 0,1 0-1 0 0,0-1 1 0 0,-1 1 0 0 0,0 0 0 0 0,0 0 0 0 0,-1 0-1 0 0,1-1 1 0 0,-1 1 0 0 0,0 0 0 0 0,-1-1 0 0 0,-1-7-1 0 0,-2-7-761 0 0,-1 0-1 0 0,0 1 1 0 0,-2 0-1 0 0,-11-22 1 0 0,-10-7-3798 0 0,21 37 2940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17503 0 0,'0'0'399'0'0,"0"0"60"0"0,0 0 21 0 0,0 0-59 0 0,-1 2-276 0 0,-3 3 20 0 0,1 0-1 0 0,-1-1 1 0 0,0 1-1 0 0,-1-1 1 0 0,1 0-1 0 0,-1 0 1 0 0,1 0-1 0 0,-1-1 1 0 0,0 0-1 0 0,-1 0 1 0 0,-6 4-1 0 0,4-4-151 0 0,1 2 0 0 0,0-1 0 0 0,0 1 0 0 0,0 0-1 0 0,1 0 1 0 0,-7 8 0 0 0,-18 29-29 0 0,22-28-440 0 0,-1-1 0 0 0,-16 19 0 0 0,16-22 348 0 0,2 0 0 0 0,-1 0 0 0 0,-13 24 0 0 0,19-28 91 0 0,-1 0-1 0 0,1 0 0 0 0,1 1 1 0 0,-1-1-1 0 0,1 1 1 0 0,0 0-1 0 0,1 0 0 0 0,-1 0 1 0 0,0 9-1 0 0,2-14 18 0 0,1 0 0 0 0,-1 0 0 0 0,0 1 0 0 0,1-1 0 0 0,-1 0 0 0 0,1 0 0 0 0,-1 0 0 0 0,1 0 0 0 0,0 0 0 0 0,0 0 0 0 0,0 0 0 0 0,0 0 0 0 0,0 0 0 0 0,1 0 0 0 0,-1-1 0 0 0,3 3 0 0 0,-1-1 0 0 0,0 0 0 0 0,1 0 0 0 0,-1-1 0 0 0,1 0 0 0 0,0 1 0 0 0,-1-1 0 0 0,9 2 0 0 0,2 1 0 0 0,0-2 0 0 0,1 0 0 0 0,26 3 0 0 0,74 13-1337 0 0,-40-5 626 0 0,-70-12 892 0 0,0-1-1 0 0,0 1 0 0 0,-1 0 0 0 0,9 4 1 0 0,1 0 301 0 0,-13-6-427 0 0,0 1-1 0 0,0-1 0 0 0,0 1 1 0 0,0-1-1 0 0,-1 1 0 0 0,1-1 0 0 0,0 1 1 0 0,0 0-1 0 0,-1-1 0 0 0,1 1 1 0 0,0 0-1 0 0,-1-1 0 0 0,1 1 1 0 0,-1 0-1 0 0,1 0 0 0 0,-1 0 1 0 0,1 0-1 0 0,-1-1 0 0 0,0 1 1 0 0,1 0-1 0 0,-1 0 0 0 0,0 0 1 0 0,0 0-1 0 0,0 0 0 0 0,1 0 1 0 0,-1 0-1 0 0,0 0 0 0 0,0 0 1 0 0,0 0-1 0 0,-1 0 0 0 0,1 0 1 0 0,0 0-1 0 0,0 0 0 0 0,0 0 1 0 0,-1 0-1 0 0,1-1 0 0 0,-1 1 1 0 0,1 0-1 0 0,-1 1 0 0 0,-1 2 7 0 0,0-1-1 0 0,0 1 0 0 0,0-1 1 0 0,0 1-1 0 0,-1-1 0 0 0,1 0 1 0 0,-6 5-1 0 0,-10 7 168 0 0,-1-1-1 0 0,0-1 1 0 0,-1-1-1 0 0,0 0 1 0 0,-1-2-1 0 0,-1 0 1 0 0,1-2 0 0 0,-30 8-1 0 0,47-14-342 0 0,-1-1-1 0 0,1 0 1 0 0,-1-1 0 0 0,1 1-1 0 0,-1-1 1 0 0,1 0 0 0 0,-1 0-1 0 0,1 0 1 0 0,-1-1 0 0 0,0 1-1 0 0,-4-2 1 0 0,9 1 34 0 0,0 0-1 0 0,0 0 1 0 0,0 0 0 0 0,0 0-1 0 0,0 0 1 0 0,0 0-1 0 0,0 0 1 0 0,0 0 0 0 0,0 1-1 0 0,0-1 1 0 0,1 0 0 0 0,-1 0-1 0 0,0 0 1 0 0,1 0-1 0 0,0 0 1 0 0,-1 0-62 0 0,4-9-527 0 0,0 1-1 0 0,11-16 1 0 0,4-3-354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 17503 0 0,'0'0'803'0'0,"0"-2"-18"0"0,1-5-426 0 0,-23 135 1701 0 0,-25 165-2099 0 0,29-153 740 0 0,1-13-28 0 0,-1 141 1 0 0,18-235-674 0 0,4 101 0 0 0,-3-115-6 0 0,4 25-189 0 0,-4-43-856 0 0,-1-1-385 0 0,0 0-1136 0 0,0 0-4248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19351 0 0,'0'0'439'0'0,"0"0"62"0"0,0 0 33 0 0,0 0-65 0 0,1 3-309 0 0,2 0-131 0 0,-1 1 0 0 0,1 0 0 0 0,0 0-1 0 0,0-1 1 0 0,1 0 0 0 0,-1 1 0 0 0,1-1 0 0 0,0-1 0 0 0,-1 1 0 0 0,1 0 0 0 0,0-1 0 0 0,1 0 0 0 0,-1 0-1 0 0,9 3 1 0 0,5 0 379 0 0,0-1 0 0 0,30 3 0 0 0,-20-3-96 0 0,10 1 41 0 0,0-3-1 0 0,48-1 1 0 0,79-14 687 0 0,-131 10-994 0 0,24-3-1019 0 0,0-2-1 0 0,64-18 1 0 0,-120 26-7219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255 931 17503 0 0,'0'0'399'0'0,"0"0"60"0"0,2 0 21 0 0,7 5-446 0 0,0-2 0 0 0,1 0 0 0 0,-1 0 1 0 0,1 0-1 0 0,-1-1 0 0 0,1-1 0 0 0,-1 1 1 0 0,1-2-1 0 0,0 1 0 0 0,0-1 1 0 0,0-1-1 0 0,-1 0 0 0 0,1 0 0 0 0,0-1 1 0 0,-1 0-1 0 0,12-4 0 0 0,-8 0 13 0 0,-1-1 0 0 0,1 0 1 0 0,-1-1-1 0 0,0 0 0 0 0,-1-1 0 0 0,0 0 0 0 0,0 0 0 0 0,-1-1 0 0 0,-1-1 1 0 0,1 0-1 0 0,-2 0 0 0 0,1-1 0 0 0,11-23 0 0 0,-7 9 184 0 0,-1 0 1 0 0,-2-1-1 0 0,0 0 0 0 0,-2 0 1 0 0,9-55-1 0 0,-14 62-236 0 0,-1-1 1 0 0,-1 1-1 0 0,-1 0 0 0 0,-1-1 0 0 0,-1 1 0 0 0,0 0 1 0 0,-2 0-1 0 0,0 0 0 0 0,-8-21 0 0 0,4 20-826 0 0,-1-1 0 0 0,-1 1 0 0 0,-1 0 1 0 0,-19-27-1 0 0,8 16-543 0 0,10 12 888 0 0,-2 1 1 0 0,0 1-1 0 0,-17-17 1 0 0,19 22 368 0 0,-2 1 1 0 0,0 0 0 0 0,0 1-1 0 0,-1 0 1 0 0,-17-9-1 0 0,28 18 135 0 0,0 0 0 0 0,0 0 0 0 0,0 1 0 0 0,-1-1 0 0 0,1 1 0 0 0,0 0-1 0 0,0 0 1 0 0,-1 1 0 0 0,1-1 0 0 0,-1 1 0 0 0,1 0 0 0 0,-1 0 0 0 0,1 0-1 0 0,0 0 1 0 0,-1 1 0 0 0,1 0 0 0 0,0 0 0 0 0,-1 0 0 0 0,1 1 0 0 0,0-1-1 0 0,0 1 1 0 0,0 0 0 0 0,0 0 0 0 0,0 0 0 0 0,1 1 0 0 0,-6 4 0 0 0,2 0 186 0 0,0 0 0 0 0,1 0 0 0 0,0 0 0 0 0,1 1 0 0 0,-1 0 0 0 0,1 0 0 0 0,1 1 1 0 0,0-1-1 0 0,0 1 0 0 0,1 0 0 0 0,0 0 0 0 0,0 0 0 0 0,-2 18 0 0 0,0 6 537 0 0,2-1-1 0 0,3 56 0 0 0,18 186 1732 0 0,-1-31-2270 0 0,-15-175-211 0 0,-11 107 0 0 0,-40 124 9 0 0,31-223 0 0 0,-52 138 0 0 0,61-191 122 0 0,2-4 318 0 0,-1 0 0 0 0,0 0 1 0 0,-23 33-1 0 0,30-51-355 0 0,-7-5-2787 0 0,2-1-4804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2 217 21191 0 0,'-1'-1'231'0'0,"1"-1"0"0"0,0 1 0 0 0,-1-1-1 0 0,1 1 1 0 0,0 0 0 0 0,0-1 0 0 0,0 1 0 0 0,0-1-1 0 0,1 0 1 0 0,1 0-230 0 0,0 0 0 0 0,0 0 0 0 0,0 1 0 0 0,0-1 0 0 0,0 1 0 0 0,0-1 1 0 0,1 1-1 0 0,-1 0 0 0 0,0 0 0 0 0,1 0 0 0 0,-1 0 0 0 0,1 1 0 0 0,-1-1 0 0 0,1 1 0 0 0,-1-1 0 0 0,1 1 0 0 0,0 0 0 0 0,2 0 0 0 0,40-5 585 0 0,82-18 0 0 0,-104 18-318 0 0,477-105 340 0 0,-259 78-4281 0 0,-209 27-311 0 0,-23 3 1937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13 201 15663 0 0,'-8'65'1254'0'0,"3"0"-1"0"0,6 95 0 0 0,-2-152-1253 0 0,1-6 0 0 0,0 0 0 0 0,0 0 0 0 0,0 0 0 0 0,1 1 0 0 0,-1-1 0 0 0,0 0 0 0 0,1 0 0 0 0,0 0 0 0 0,-1 1 0 0 0,1-1 0 0 0,1 2 0 0 0,-1-3 48 0 0,-1 1 0 0 0,1-1 0 0 0,-1 0 0 0 0,1 0 0 0 0,0 0 0 0 0,-1 0 0 0 0,1 0 0 0 0,0 0 0 0 0,0 0 0 0 0,0 0 1 0 0,0 0-1 0 0,-1-1 0 0 0,1 1 0 0 0,1 0 0 0 0,-1 0 0 0 0,0-1 0 0 0,0 1 0 0 0,0-1 0 0 0,0 1 0 0 0,0-1 0 0 0,2 1 0 0 0,0 0 56 0 0,-1-1 1 0 0,1 0 0 0 0,-1 0-1 0 0,1 0 1 0 0,0 0-1 0 0,-1-1 1 0 0,1 1-1 0 0,-1-1 1 0 0,1 1-1 0 0,2-2 1 0 0,5-2 339 0 0,1-1 0 0 0,-1 0 1 0 0,16-11-1 0 0,-26 16-428 0 0,12-8 189 0 0,-2-1 1 0 0,0 0-1 0 0,0 0 0 0 0,0-1 1 0 0,-1-1-1 0 0,-1 1 0 0 0,0-1 0 0 0,0-1 1 0 0,6-11-1 0 0,-3 1-1 0 0,-1 0 1 0 0,-1-1-1 0 0,0 1 0 0 0,5-30 1 0 0,-7 14 431 0 0,4-78 0 0 0,-3 22-4043 0 0,-5 84 410 0 0,-3 9 1462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13823 0 0,'0'0'630'0'0,"0"0"-13"0"0,0 0-320 0 0,0 0 105 0 0,0 0 87 0 0,0 0 20 0 0,0 0 3 0 0,0 0 0 0 0,0 0 0 0 0,0 0 0 0 0,0 0-69 0 0,-1 2-294 0 0,-87 109-133 0 0,49-60-16 0 0,-11 17 0 0 0,41-55 0 0 0,1-2 0 0 0,1 0 0 0 0,1 1 0 0 0,0-1 0 0 0,-8 24 0 0 0,13-31 0 0 0,0-1 0 0 0,0 0 0 0 0,1 1 0 0 0,-1-1 0 0 0,1 1 0 0 0,0 0 0 0 0,0-1 0 0 0,0 1 0 0 0,1-1 0 0 0,-1 1 0 0 0,1-1 0 0 0,0 1 0 0 0,0-1 0 0 0,0 0 0 0 0,0 1 0 0 0,1-1 0 0 0,-1 0 0 0 0,1 0 0 0 0,0 0 0 0 0,0 0 0 0 0,0 0 0 0 0,0 0 0 0 0,3 2 0 0 0,0 0 8 0 0,1 0 1 0 0,0 0-1 0 0,0 0 0 0 0,1-1 0 0 0,-1 0 0 0 0,12 5 1 0 0,47 16 940 0 0,-35-14-141 0 0,-17-7-1384 0 0,-1 0 0 0 0,1 0 0 0 0,-1-1 1 0 0,1-1-1 0 0,0 0 0 0 0,0-1 0 0 0,15 0 0 0 0,-6-3-448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21191 0 0,'0'0'969'0'0,"0"0"-18"0"0,6-7 386 0 0,26-73-486 0 0,-13 29-583 0 0,-12 32-268 0 0,10-24 0 0 0,1 1 0 0 0,35-58 0 0 0,-49 94-181 0 0,1 0 0 0 0,-1 0 0 0 0,1 0 0 0 0,0 1 0 0 0,0 0 0 0 0,1 0-1 0 0,-1 0 1 0 0,1 1 0 0 0,0 0 0 0 0,7-4 0 0 0,-12 8 181 0 0,0-1 0 0 0,-1 1 0 0 0,1 0 0 0 0,0-1 0 0 0,0 1 0 0 0,-1 0 0 0 0,1 0 0 0 0,0-1 0 0 0,0 1 0 0 0,-1 0 0 0 0,1 0 0 0 0,0 0 0 0 0,0 0 0 0 0,-1 0 0 0 0,2 0 0 0 0,2 4 0 0 0,-3-3 0 0 0,5 5-3 0 0,0 0 0 0 0,-1 1 0 0 0,0-1 0 0 0,0 1 1 0 0,-1 0-1 0 0,5 9 0 0 0,19 50 407 0 0,-9-22 596 0 0,-7-17-660 0 0,62 123-901 0 0,-65-132-2494 0 0,-8-16 1678 0 0,-1-2-126 0 0,0 0-29 0 0,0 0-4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1055 13823 0 0,'22'-15'1056'0'0,"-21"14"-724"0"0,-1 1-81 0 0,1 2-42 0 0,-1 0 0 0 0,1-1-1 0 0,-1 1 1 0 0,1 0 0 0 0,-1 0 0 0 0,0 0 0 0 0,1 0-1 0 0,-1 0 1 0 0,0-1 0 0 0,0 1 0 0 0,0 0 0 0 0,-1 3 0 0 0,-1 4 152 0 0,0 1 1 0 0,0-2 0 0 0,-1 1 0 0 0,0 0 0 0 0,-7 14 0 0 0,-25 40 589 0 0,17-38-856 0 0,0 0 0 0 0,-2-1 0 0 0,-30 28 0 0 0,24-27 742 0 0,-39 52 1 0 0,62-74-823 0 0,1 1 0 0 0,0 0 0 0 0,-1 0-1 0 0,1 0 1 0 0,1 0 0 0 0,-1 0 0 0 0,0 1 0 0 0,1-1 0 0 0,0 0 0 0 0,0 1 0 0 0,0 8 0 0 0,1-11-16 0 0,0 0 1 0 0,0 0-1 0 0,1 0 1 0 0,-1 0-1 0 0,0 0 1 0 0,1 0-1 0 0,0 0 1 0 0,-1 0-1 0 0,1-1 1 0 0,0 1-1 0 0,0 0 1 0 0,0 0 0 0 0,0-1-1 0 0,1 1 1 0 0,-1 0-1 0 0,0-1 1 0 0,1 1-1 0 0,-1-1 1 0 0,1 0-1 0 0,-1 1 1 0 0,1-1-1 0 0,0 0 1 0 0,0 0-1 0 0,-1 0 1 0 0,1 0 0 0 0,0 0-1 0 0,0-1 1 0 0,3 2-1 0 0,8 2 1 0 0,1-1 0 0 0,0 0 0 0 0,1-1 0 0 0,-1 0 0 0 0,0-1 0 0 0,1-1 0 0 0,-1 0 0 0 0,27-4 0 0 0,-9-2 0 0 0,-2 0 0 0 0,61-23 0 0 0,-76 23-216 0 0,0-1-1 0 0,-1-1 1 0 0,19-12 0 0 0,36-34-4179 0 0,-38 27-2425 0 0</inkml:trace>
  <inkml:trace contextRef="#ctx0" brushRef="#br0" timeOffset="1">1235 1 15663 0 0,'0'0'356'0'0,"0"0"50"0"0,0 0 20 0 0,0 0-42 0 0,1 2-250 0 0,1 2-96 0 0,-1 1 0 0 0,1-1 0 0 0,-1 1 1 0 0,0 0-1 0 0,0 0 0 0 0,-1-1 0 0 0,1 1 1 0 0,-1 0-1 0 0,0 0 0 0 0,-1 9 0 0 0,-2 6 536 0 0,-8 27-1 0 0,3-15-251 0 0,-89 578 2819 0 0,74-239-2042 0 0,19-278-1078 0 0,3-45-21 0 0,1-1 0 0 0,3 1 0 0 0,2 0 0 0 0,12 53 0 0 0,-16-95-18 0 0,0-2-2 0 0,0-1 0 0 0,0 1-1 0 0,0-1 1 0 0,1 1-1 0 0,-1-1 1 0 0,1 1 0 0 0,0-1-1 0 0,2 3 1 0 0,-3-4-1031 0 0,-1-2-385 0 0,0-2-78 0 0,0-7-20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19351 0 0,'0'0'117'0'0,"-1"0"-1"0"0,1 0 1 0 0,-1 0-1 0 0,1 0 1 0 0,0 0-1 0 0,-1 0 1 0 0,1 0-1 0 0,0 0 1 0 0,-1 1-1 0 0,1-1 1 0 0,0 0-1 0 0,-1 0 0 0 0,1 0 1 0 0,0 0-1 0 0,0 0 1 0 0,-1 0-1 0 0,1 1 1 0 0,0-1-1 0 0,-1 0 1 0 0,1 0-1 0 0,-1 1 1 0 0,12 4 247 0 0,-1-1 1 0 0,1-1-1 0 0,-1 0 1 0 0,1 0-1 0 0,0-1 1 0 0,0 0-1 0 0,14 0 1 0 0,16 4 207 0 0,-3 0-514 0 0,271 39 49 0 0,-241-42-174 0 0,0-2-1 0 0,-1-4 1 0 0,110-18 0 0 0,-67 0-5274 0 0,-77 16 3295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15 607 19351 0 0,'0'16'1071'0'0,"-7"33"0"0"0,4-33-586 0 0,-1 27 0 0 0,4-37-104 0 0,0 0 0 0 0,0 0 0 0 0,1 1 0 0 0,0-1-1 0 0,0 0 1 0 0,1 0 0 0 0,4 11 0 0 0,-4-10-346 0 0,-1-5-35 0 0,0 1 0 0 0,-1-1 0 0 0,1 0-1 0 0,0 0 1 0 0,0 0 0 0 0,1 0 0 0 0,-1 0 0 0 0,0 0 0 0 0,1 0-1 0 0,-1-1 1 0 0,3 3 0 0 0,1 1-197 0 0,4 1-3784 0 0,-9-6 2447 0 0</inkml:trace>
  <inkml:trace contextRef="#ctx0" brushRef="#br0" timeOffset="1">182 77 17503 0 0,'2'-14'384'0'0,"3"-2"88"0"0,2 2 8 0 0,0 1 8 0 0,-2 3-392 0 0,3 1-96 0 0,-8 9 0 0 0,0 0 0 0 0,0 0-800 0 0,8 5-176 0 0,1 4-40 0 0,-2 5-5736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15663 0 0,'0'0'356'0'0,"0"0"50"0"0,-1 1 20 0 0,-1 4-365 0 0,0 1-1 0 0,0-1 1 0 0,1 0 0 0 0,-1 1-1 0 0,1-1 1 0 0,0 1 0 0 0,0 5-1 0 0,-1 6-13 0 0,-5 24 149 0 0,-6 29 531 0 0,9-56-169 0 0,1 0 0 0 0,1 1 1 0 0,0-1-1 0 0,1 1 0 0 0,1 0 1 0 0,0-1-1 0 0,1 1 0 0 0,0-1 1 0 0,1 1-1 0 0,8 25 0 0 0,-8-34-509 0 0,1-1 0 0 0,0 0 1 0 0,0-1-1 0 0,0 1 0 0 0,1 0 0 0 0,-1-1 0 0 0,1 0 0 0 0,0 0 0 0 0,1 0 1 0 0,-1 0-1 0 0,0-1 0 0 0,1 1 0 0 0,7 3 0 0 0,3 1 59 0 0,1 0 0 0 0,0-2 0 0 0,19 7 0 0 0,-21-8-108 0 0,27 4 0 0 0,-36-9 0 0 0,-1 1 0 0 0,1-1 0 0 0,0 0 0 0 0,0 0 0 0 0,-1 0 0 0 0,1-1 0 0 0,0 1 0 0 0,-1-1 0 0 0,9-3 0 0 0,-12 4 11 0 0,1-1 0 0 0,-1 0 0 0 0,1 0 0 0 0,-1 0 0 0 0,1 0 0 0 0,-1-1 0 0 0,1 1 0 0 0,-1 0 0 0 0,0 0 0 0 0,0-1 0 0 0,1 1-1 0 0,-1-1 1 0 0,0 1 0 0 0,-1-1 0 0 0,1 0 0 0 0,0 1 0 0 0,0-1 0 0 0,-1 0 0 0 0,1 1 0 0 0,-1-1 0 0 0,1 0 0 0 0,-1 0 0 0 0,0 0 0 0 0,0 1 0 0 0,1-3 0 0 0,-1-5 124 0 0,-1-1 0 0 0,1 1 0 0 0,-4-16 0 0 0,2 16-29 0 0,-4-18 73 0 0,-1 0 0 0 0,-1 1 0 0 0,-21-48 0 0 0,24 65-501 0 0,0 1 0 0 0,0-1 0 0 0,-1 1 0 0 0,-10-11 1 0 0,-8-12-1681 0 0,23 30 1137 0 0,1 1-126 0 0,2 0-1257 0 0,5-3-4916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4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13823 0 0,'0'0'315'0'0,"0"2"45"0"0,3 13-35 0 0,1 0 1 0 0,6 19-1 0 0,-9-32 395 0 0,-1-2 249 0 0,4 8 1663 0 0,12 15 920 0 0,-15-22-3547 0 0,-1 0-1 0 0,1-1 1 0 0,-1 1 0 0 0,1 0-1 0 0,-1-1 1 0 0,1 1 0 0 0,-1-1-1 0 0,1 1 1 0 0,0-1-1 0 0,-1 1 1 0 0,1-1 0 0 0,0 1-1 0 0,-1-1 1 0 0,1 0 0 0 0,0 1-1 0 0,0-1 1 0 0,-1 0 0 0 0,1 1-1 0 0,0-1 1 0 0,0 0-1 0 0,-1 0 1 0 0,1 0 0 0 0,0 0-1 0 0,0 0 1 0 0,0 0 0 0 0,0 0-1 0 0,-1 0 1 0 0,1 0-1 0 0,0 0 1 0 0,0 0 0 0 0,-1-1-1 0 0,1 1 1 0 0,1-1 0 0 0,1 0 9 0 0,1 0-14 0 0,0-1 0 0 0,1 1 0 0 0,-1-1 0 0 0,0-1 0 0 0,0 1 0 0 0,0 0 0 0 0,5-6 0 0 0,26-23 0 0 0,-15 11 0 0 0,51-48-40 0 0,-47 44 558 0 0,0 0 0 0 0,2 1 0 0 0,42-27 0 0 0,-66 48-517 0 0,1 1 0 0 0,-1-1 0 0 0,1 1 1 0 0,0 0-1 0 0,-1 0 0 0 0,1 0 0 0 0,0 0 0 0 0,0 1 0 0 0,0-1 0 0 0,-1 1 0 0 0,1-1 0 0 0,0 1 1 0 0,0 0-1 0 0,0 0 0 0 0,0 1 0 0 0,0-1 0 0 0,2 1 0 0 0,-1 0-1 0 0,-1 0 0 0 0,0 1-1 0 0,0-1 1 0 0,0 1 0 0 0,0 0-1 0 0,0 0 1 0 0,0 0 0 0 0,-1 0 0 0 0,1 0-1 0 0,-1 1 1 0 0,1-1 0 0 0,-1 1-1 0 0,4 5 1 0 0,14 23 0 0 0,-1 1 0 0 0,22 53 0 0 0,-26-54-185 0 0,15 34-506 0 0,-25-47-6090 0 0,-5-17 4734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0,'0'0'315'0'0,"0"2"45"0"0,0 1-308 0 0,1 0 1 0 0,0 0-1 0 0,-1 0 1 0 0,1 0-1 0 0,0-1 1 0 0,0 1-1 0 0,1 0 1 0 0,-1 0-1 0 0,1-1 1 0 0,2 5-1 0 0,-1-3 0 0 0,0 0 0 0 0,-1 1 0 0 0,0-1 0 0 0,3 8 0 0 0,-2 7 157 0 0,0 1 0 0 0,-1-1 1 0 0,-1 1-1 0 0,-2 33 0 0 0,-1-7 177 0 0,43 687 4153 0 0,-16-608-4359 0 0,-17-95-183 0 0,-1 2 0 0 0,-2-1 0 0 0,-1 1 0 0 0,0 42 0 0 0,-4-67-223 0 0,-1 0 1 0 0,0 0-1 0 0,0 0 0 0 0,-1 0 0 0 0,0 0 1 0 0,0 0-1 0 0,0 0 0 0 0,-7 12 0 0 0,8-19-5 0 0,1 1-1 0 0,-1-1 0 0 0,1 1 1 0 0,-1-1-1 0 0,0 0 0 0 0,1 1 0 0 0,-1-1 1 0 0,0 0-1 0 0,1 1 0 0 0,-1-1 1 0 0,0 0-1 0 0,0 0 0 0 0,1 0 1 0 0,-1 1-1 0 0,0-1 0 0 0,0 0 1 0 0,1 0-1 0 0,-1 0 0 0 0,0 0 1 0 0,0 0-1 0 0,1 0 0 0 0,-1-1 1 0 0,0 1-1 0 0,1 0 0 0 0,-1 0 1 0 0,0-1-1 0 0,0 1 0 0 0,1 0 1 0 0,-1-1-1 0 0,0 1 0 0 0,1 0 1 0 0,-1-1-1 0 0,1 1 0 0 0,-1-1 1 0 0,1 1-1 0 0,-2-2 0 0 0,-7-9-4492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17503 0 0,'0'0'399'0'0,"0"0"60"0"0,0 0 21 0 0,0 0-59 0 0,2 1-204 0 0,8 4 119 0 0,0-1 0 0 0,0 1 0 0 0,1-2 1 0 0,0 1-1 0 0,-1-2 0 0 0,1 1 0 0 0,0-2 0 0 0,1 1 0 0 0,16-1 0 0 0,13-2 687 0 0,53-9 0 0 0,-4 0-358 0 0,205-16-649 0 0,-280 26-171 0 0,0 0 0 0 0,0 0 1 0 0,0 2-1 0 0,-1 0 0 0 0,1 0 0 0 0,0 2 0 0 0,-1-1 0 0 0,1 2 0 0 0,-1 0 1 0 0,0 1-1 0 0,-1 0 0 0 0,1 1 0 0 0,-1 1 0 0 0,-1 0 0 0 0,1 0 0 0 0,-1 1 1 0 0,-1 1-1 0 0,0 0 0 0 0,0 1 0 0 0,12 15 0 0 0,6 13-3899 0 0,-17-23-2768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17503 0 0,'0'0'399'0'0,"0"0"60"0"0,0 0 21 0 0,0 0-59 0 0,-2 0-276 0 0,-9 5 167 0 0,-1 0 0 0 0,-19 14 0 0 0,8-5 208 0 0,-8 7-368 0 0,1 1 0 0 0,0 2 0 0 0,-35 38 0 0 0,53-51-19 0 0,1 1 0 0 0,0 0 0 0 0,1 1 0 0 0,1 0 0 0 0,0 1 0 0 0,-12 25 0 0 0,19-34 16 0 0,1-1 0 0 0,0 0 0 0 0,0 1 0 0 0,0-1 1 0 0,0 9-1 0 0,1-11-140 0 0,-1-1 0 0 0,1 1 1 0 0,0-1-1 0 0,1 0 0 0 0,-1 1 0 0 0,0-1 1 0 0,0 1-1 0 0,1-1 0 0 0,-1 0 0 0 0,1 1 1 0 0,-1-1-1 0 0,1 0 0 0 0,-1 0 1 0 0,1 1-1 0 0,0-1 0 0 0,-1 0 0 0 0,1 0 1 0 0,0 0-1 0 0,0 0 0 0 0,0 0 0 0 0,0 0 1 0 0,0 0-1 0 0,2 1 0 0 0,3 1-9 0 0,0-1 0 0 0,0 0 0 0 0,0 0 0 0 0,0 0 0 0 0,0-1 0 0 0,1 1 0 0 0,-1-2 0 0 0,1 1 0 0 0,-1-1 0 0 0,13 0 0 0 0,4-3 0 0 0,39-9 0 0 0,-40 7 0 0 0,15-5 0 0 0,-1-1 0 0 0,-1-1 0 0 0,0-3 0 0 0,54-29 0 0 0,-87 43 0 0 0,0 0 0 0 0,0 0 0 0 0,-1 0 0 0 0,1 0 0 0 0,0-1 0 0 0,-1 1 0 0 0,1 0 0 0 0,0-1 0 0 0,-1 0 0 0 0,0 1 0 0 0,1-1 0 0 0,-1 0 0 0 0,0 1 0 0 0,0-1 0 0 0,0 0 0 0 0,0 0 0 0 0,0 0 0 0 0,-1 0 0 0 0,1 0 0 0 0,0 0 0 0 0,-1 0 0 0 0,1-5 0 0 0,-1 4 0 0 0,-1 0 0 0 0,1 0 0 0 0,-1 1 0 0 0,0-1 0 0 0,0 0 0 0 0,0 0 0 0 0,0 0 0 0 0,0 0 0 0 0,0 1 0 0 0,-1-1 0 0 0,1 1 0 0 0,-1-1 0 0 0,0 1 0 0 0,0-1 0 0 0,0 1 0 0 0,-2-2 0 0 0,0 0 53 0 0,-16-16-362 0 0,-32-25 0 0 0,46 40-161 0 0,-1 0 1 0 0,0 1-1 0 0,0 0 1 0 0,0 0-1 0 0,-1 1 0 0 0,1 0 1 0 0,-1 0-1 0 0,0 0 0 0 0,-14-2 1 0 0,-26 2-2566 0 0,23 3 1499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241 912 13823 0 0,'0'0'630'0'0,"3"0"-13"0"0,11 5-393 0 0,-3 1-125 0 0,-8-1 1166 0 0,0-3 3306 0 0,3-6-3461 0 0,-4 3-1606 0 0,12-11 950 0 0,0-2 0 0 0,-1 1 0 0 0,0-2 0 0 0,-1 1 0 0 0,20-33 0 0 0,-15 22-70 0 0,-5 6-297 0 0,0 0 1 0 0,-2-1-1 0 0,0 0 0 0 0,7-22 0 0 0,20-89 93 0 0,-31 97-180 0 0,-1-1 0 0 0,-1 1 0 0 0,-2-1 0 0 0,-1 0 0 0 0,-6-46 0 0 0,3 41-503 0 0,1 20-624 0 0,-6-29 1 0 0,6 42 942 0 0,-1 1 0 0 0,0-1 0 0 0,0 1 0 0 0,0 0 0 0 0,-1 0 0 0 0,0 0 0 0 0,0 0 0 0 0,-7-8 0 0 0,3 5 2 0 0,-1-1 0 0 0,-1 1-1 0 0,0 1 1 0 0,0-1 0 0 0,0 2 0 0 0,-1-1-1 0 0,0 1 1 0 0,-1 1 0 0 0,1 0-1 0 0,-21-8 1 0 0,23 11 75 0 0,-1 0-1 0 0,1 1 1 0 0,-1 0-1 0 0,0 0 1 0 0,0 1 0 0 0,0 1-1 0 0,0-1 1 0 0,1 1-1 0 0,-1 1 1 0 0,0 0-1 0 0,0 0 1 0 0,0 1 0 0 0,1 0-1 0 0,-1 0 1 0 0,-13 6-1 0 0,15-5 108 0 0,-1 0 0 0 0,1 1 0 0 0,-1 0 0 0 0,1 1 0 0 0,-11 8 0 0 0,14-9 0 0 0,1-1 0 0 0,-1 1 0 0 0,1 0 0 0 0,0 0 0 0 0,1 0 0 0 0,-1 1 0 0 0,1-1 0 0 0,0 1 0 0 0,0-1 0 0 0,0 1 0 0 0,-1 5 0 0 0,-4 15 0 0 0,2 1 0 0 0,-3 38 0 0 0,2 56 0 0 0,5-78 0 0 0,15 470 1827 0 0,-11-460-1991 0 0,16 174 1375 0 0,-12-181-822 0 0,1 1-1 0 0,28 83 1 0 0,-28-106-396 0 0,-2-8 322 0 0,0 0 0 0 0,-1 0 0 0 0,-1 1 0 0 0,0 0 0 0 0,2 25 0 0 0,-6-39-305 0 0,0 0 1 0 0,-1 0-1 0 0,1 0 0 0 0,0-1 1 0 0,-1 1-1 0 0,1 0 1 0 0,-1 0-1 0 0,0-1 0 0 0,0 1 1 0 0,1 0-1 0 0,-1-1 1 0 0,0 1-1 0 0,0 0 0 0 0,-1-1 1 0 0,1 0-1 0 0,-2 3 1 0 0,-2 1-16 0 0,-1-1 1 0 0,0 0 0 0 0,-7 4-1 0 0,-9 8 11 0 0,-86 88-1832 0 0,77-74 1660 0 0,94-109-3710 0 0,-49 61 2856 0 0,-1-2-4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12 13823 0 0,'0'0'315'0'0,"-1"0"45"0"0,-20-1 89 0 0,18 1-411 0 0,1-1 1 0 0,-1 1 0 0 0,1 0 0 0 0,-1 0 0 0 0,0 0 0 0 0,1 0 0 0 0,-1 0 0 0 0,1 0-1 0 0,-4 2 1 0 0,-3 0 214 0 0,0 1 0 0 0,0 1 0 0 0,0 0 0 0 0,0 0 0 0 0,1 1 0 0 0,0 0 0 0 0,-9 7 0 0 0,-3 3-238 0 0,9-7-15 0 0,1 1 0 0 0,-1 0 1 0 0,2 1-1 0 0,-15 17 0 0 0,16-15 128 0 0,0 1 0 0 0,0-1 0 0 0,2 2 0 0 0,0-1 0 0 0,0 1 0 0 0,1 0 0 0 0,-5 22 0 0 0,8-28-60 0 0,1 1 1 0 0,0-1-1 0 0,0 0 0 0 0,1 1 1 0 0,0-1-1 0 0,0 0 0 0 0,1 1 0 0 0,0-1 1 0 0,1 0-1 0 0,0 0 0 0 0,0 0 0 0 0,0 0 1 0 0,1 0-1 0 0,7 13 0 0 0,-7-16-68 0 0,1 0 0 0 0,0-1 0 0 0,0 1 0 0 0,0-1 0 0 0,0 0 0 0 0,0 0 0 0 0,1 0 0 0 0,0-1 0 0 0,0 0 0 0 0,0 0 0 0 0,0 0 0 0 0,0 0 0 0 0,1-1 0 0 0,-1 0 0 0 0,1 0 0 0 0,-1-1 0 0 0,1 1 0 0 0,11 0 0 0 0,-4 0 0 0 0,0-1 0 0 0,0-1 0 0 0,0-1 0 0 0,0 1 0 0 0,0-2 0 0 0,0 0 0 0 0,17-5 0 0 0,-26 6 0 0 0,-1 0 0 0 0,1 0 0 0 0,0-1 0 0 0,-1 1 0 0 0,1-1 0 0 0,-1 0 0 0 0,0 0 0 0 0,1 0 0 0 0,-1 0 0 0 0,0 0 0 0 0,0-1 0 0 0,-1 0 0 0 0,1 1 0 0 0,0-1 0 0 0,-1 0 0 0 0,0 0 0 0 0,0-1 0 0 0,0 1 0 0 0,0 0 0 0 0,0-1 0 0 0,-1 1 0 0 0,1-1 0 0 0,-1 1 0 0 0,0-1 0 0 0,0 0 0 0 0,0 0 0 0 0,-1 1 0 0 0,1-1 0 0 0,-1 0 0 0 0,0-4 0 0 0,0-6 0 0 0,-1 0 0 0 0,0 0 0 0 0,-1 1 0 0 0,-1-1 0 0 0,0 1 0 0 0,-1 0 0 0 0,-8-22 0 0 0,-49-86 0 0 0,47 97 0 0 0,7 10-175 0 0,0 1 0 0 0,-1 0 0 0 0,-1 0-1 0 0,-11-12 1 0 0,18 24-333 0 0,2 1 66 0 0,-7 2 276 0 0,7-2 166 0 0,-1 0 0 0 0,1 0 0 0 0,-1 0 0 0 0,1 0 0 0 0,-1 0 0 0 0,1 0 0 0 0,0 0 0 0 0,-1 1 0 0 0,1-1 0 0 0,-1 0 0 0 0,1 0 0 0 0,0 0 0 0 0,-1 1 0 0 0,1-1 0 0 0,-1 0 0 0 0,1 0 0 0 0,0 1 0 0 0,-1-1 0 0 0,1 0 0 0 0,0 1 0 0 0,0-1 0 0 0,-1 0 0 0 0,1 1 0 0 0,0-1 0 0 0,0 0 0 0 0,-1 1 0 0 0,1-1 0 0 0,0 1 0 0 0,0-1 0 0 0,0 0 0 0 0,0 1 0 0 0,0-1 0 0 0,0 1 0 0 0,-1-1 0 0 0,1 0 0 0 0,0 1 0 0 0,0-1 0 0 0,0 1 0 0 0,1-1 0 0 0,-1 1 0 0 0,0-1 0 0 0,0 1 0 0 0,0-1 0 0 0,0 1 0 0 0,0 1-481 0 0,1 0-1 0 0,-1 0 1 0 0,0 0-1 0 0,1 0 1 0 0,-1 0-1 0 0,1 0 1 0 0,0 0 0 0 0,-1 0-1 0 0,3 3 1 0 0,6 7-4937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17503 0 0,'0'0'399'0'0,"0"0"60"0"0,0 0 21 0 0,0 0-59 0 0,2 0-204 0 0,75 0 1803 0 0,136-18 0 0 0,-137 4-1635 0 0,-18 3 446 0 0,82-6 1 0 0,-133 17-1007 0 0,0 0 0 0 0,0 0 0 0 0,-1 1-1 0 0,14 2 1 0 0,-18-2-333 0 0,-2-1-140 0 0,1 2-231 0 0,1 1 0 0 0,-1-1 0 0 0,0 1 0 0 0,0-1 0 0 0,1 5 0 0 0,-1-5-5943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09:5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43 15663 0 0,'0'0'356'0'0,"0"0"50"0"0,0 0 20 0 0,0 0-42 0 0,-1 1-250 0 0,-3 1-134 0 0,1 0 1 0 0,-1 0 0 0 0,1 1 0 0 0,-1 0 0 0 0,1-1 0 0 0,0 1 0 0 0,0 0 0 0 0,0 1 0 0 0,1-1 0 0 0,-4 5 0 0 0,-22 39 62 0 0,27-45-51 0 0,-6 11 268 0 0,1-1-1 0 0,1 2 1 0 0,0-1-1 0 0,1 0 1 0 0,1 1 0 0 0,-4 26-1 0 0,6-31-108 0 0,0 0-1 0 0,1 1 0 0 0,0-1 1 0 0,1 0-1 0 0,0 1 0 0 0,0-1 1 0 0,1 0-1 0 0,0 0 0 0 0,0 0 1 0 0,1 0-1 0 0,6 12 0 0 0,-6-18-104 0 0,-1 1 0 0 0,1-1 0 0 0,0 1 0 0 0,0-1-1 0 0,0 0 1 0 0,0 0 0 0 0,0-1 0 0 0,1 1 0 0 0,-1-1 0 0 0,1 1-1 0 0,0-1 1 0 0,0 0 0 0 0,-1-1 0 0 0,1 1 0 0 0,1-1 0 0 0,-1 1-1 0 0,0-1 1 0 0,0 0 0 0 0,0-1 0 0 0,9 1 0 0 0,-1 0 121 0 0,1-1 0 0 0,0 0 1 0 0,-1-1-1 0 0,1-1 0 0 0,23-5 1 0 0,-32 6-138 0 0,0 0 0 0 0,0-1 0 0 0,1 1 0 0 0,-1-1 1 0 0,-1 0-1 0 0,1 0 0 0 0,0 0 0 0 0,0-1 0 0 0,-1 0 0 0 0,1 1 1 0 0,-1-1-1 0 0,0 0 0 0 0,0 0 0 0 0,0-1 0 0 0,0 1 0 0 0,-1-1 1 0 0,1 1-1 0 0,-1-1 0 0 0,0 0 0 0 0,0 0 0 0 0,0 0 0 0 0,-1 0 1 0 0,1 0-1 0 0,-1 0 0 0 0,0-1 0 0 0,0 1 0 0 0,0 0 0 0 0,-1-1 1 0 0,0 1-1 0 0,0 0 0 0 0,0-7 0 0 0,-4-42-50 0 0,0-47 0 0 0,4 91-360 0 0,0 1 0 0 0,0-1 1 0 0,1 0-1 0 0,1 1 0 0 0,-1 0 0 0 0,1-1 0 0 0,1 1 1 0 0,-1 0-1 0 0,1 0 0 0 0,1 0 0 0 0,0 0 0 0 0,0 1 0 0 0,0-1 1 0 0,6-6-1 0 0,4 0-7147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45 348 15663 0 0,'0'0'356'0'0,"0"0"50"0"0,1 2 20 0 0,0 7-293 0 0,1 0 0 0 0,-1 0 0 0 0,-1 10 0 0 0,-2-7-133 0 0,2-9-9 0 0,-10 12 89 0 0,9-14 130 0 0,0 0 1 0 0,1-1 0 0 0,-1 1-1 0 0,0 0 1 0 0,0 0-1 0 0,1-1 1 0 0,-1 1 0 0 0,0-1-1 0 0,0 1 1 0 0,0-1-1 0 0,0 1 1 0 0,0-1 0 0 0,0 1-1 0 0,0-1 1 0 0,0 0-1 0 0,0 1 1 0 0,0-1 0 0 0,-2 0-1 0 0,2 0-209 0 0,1 0-1 0 0,-1-1 1 0 0,0 1-1 0 0,0 0 1 0 0,0-1-1 0 0,1 1 1 0 0,-1-1 0 0 0,0 1-1 0 0,0-1 1 0 0,1 1-1 0 0,-1-1 1 0 0,0 1-1 0 0,1-1 1 0 0,-1 0-1 0 0,1 1 1 0 0,-1-1-1 0 0,1 0 1 0 0,-1 0-1 0 0,1 1 1 0 0,-1-1 0 0 0,1 0-1 0 0,0 0 1 0 0,0 0-1 0 0,-1 1 1 0 0,1-1-1 0 0,0-1 1 0 0,-1 0 0 0 0,0-2-1 0 0,1 0 0 0 0,-1 0 0 0 0,1 0 0 0 0,-1-1 0 0 0,1 1 0 0 0,1 0 0 0 0,-1 0 0 0 0,0 0 0 0 0,1 0 0 0 0,0 0 0 0 0,1-4 0 0 0,3-8 0 0 0,9-19 0 0 0,-12 31 0 0 0,18-35 0 0 0,1 0 0 0 0,2 2 0 0 0,41-51 0 0 0,-54 74 0 0 0,2 1 0 0 0,0 0 0 0 0,16-13 0 0 0,-22 21 0 0 0,-1 1 0 0 0,1 0 0 0 0,0 0 0 0 0,0 0 0 0 0,1 1 0 0 0,-1 0 0 0 0,1 0 0 0 0,-1 1 0 0 0,1-1 0 0 0,12-1 0 0 0,-18 4 0 0 0,1 0 0 0 0,0 0 0 0 0,0 0 0 0 0,0 0 0 0 0,0 0 0 0 0,0 0 0 0 0,-1 0 0 0 0,1 1 0 0 0,0-1 0 0 0,0 1 0 0 0,0-1 0 0 0,-1 1 0 0 0,1 0 0 0 0,0 0 0 0 0,-1-1 0 0 0,1 1 0 0 0,2 3 0 0 0,-1-2 0 0 0,-2 0 0 0 0,1 0 0 0 0,0 0 0 0 0,0 1 0 0 0,-1-1 0 0 0,1 1 0 0 0,-1-1 0 0 0,0 1 0 0 0,0 0 0 0 0,2 4 0 0 0,-1 3 0 0 0,0 1 0 0 0,0-1 0 0 0,-1 1 0 0 0,-1 0 0 0 0,0 11 0 0 0,-13 88-102 0 0,7-76 1095 0 0,-2 56-1 0 0,8-86-1025 0 0,0 0 0 0 0,1-1 0 0 0,-1 1 0 0 0,0 0 0 0 0,1-1 0 0 0,0 1 1 0 0,2 5-1 0 0,6 4-6007 0 0,-1-8-1276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19351 0 0,'0'0'439'0'0,"0"0"62"0"0,0 0 33 0 0,0 0-65 0 0,0 0-237 0 0,0 0 156 0 0,0 0 100 0 0,-1 1 21 0 0,-120 62 99 0 0,112-57-608 0 0,-1 0 0 0 0,1 1 0 0 0,0-1 0 0 0,1 2 0 0 0,0-1 0 0 0,0 1 0 0 0,0 1 0 0 0,-6 9 0 0 0,5-7 0 0 0,1 1 0 0 0,0 1 0 0 0,1 0 0 0 0,-9 22 0 0 0,13-29 0 0 0,1 1 0 0 0,0 0 0 0 0,0 0 0 0 0,1 0 0 0 0,0-1 0 0 0,0 1 0 0 0,1 0 0 0 0,0 1 0 0 0,0-1 0 0 0,1 0 0 0 0,2 11 0 0 0,-2-14 0 0 0,0 1 0 0 0,1-1 0 0 0,0 0 0 0 0,0 0 0 0 0,0 0 0 0 0,0-1 0 0 0,1 1 0 0 0,-1 0 0 0 0,1-1 0 0 0,0 0 0 0 0,7 6 0 0 0,0-1 0 0 0,0 0 0 0 0,22 12 0 0 0,-28-18 2 0 0,0 0-1 0 0,1 0 1 0 0,-1-1 0 0 0,1 1-1 0 0,0-1 1 0 0,0 0 0 0 0,-1 0-1 0 0,1-1 1 0 0,0 1 0 0 0,0-1-1 0 0,0 0 1 0 0,0-1 0 0 0,0 1-1 0 0,8-3 1 0 0,5-2-76 0 0,-1 0 1 0 0,28-14-1 0 0,-28 12-131 0 0,7-4-448 0 0,-1-1 0 0 0,0-1 0 0 0,-1-1 0 0 0,30-25 0 0 0,0-10-5777 0 0,-28 23 630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19351 0 0,'0'0'439'0'0,"0"0"62"0"0,0 0 33 0 0,0 2-65 0 0,-14 45-284 0 0,3-14-189 0 0,-6 36 0 0 0,5-10 274 0 0,-6 39 900 0 0,10-20-866 0 0,2 113 0 0 0,7-129 73 0 0,-1 1-1 0 0,-4 0 1 0 0,-2-1-1 0 0,-17 71 1 0 0,15-99-249 0 0,-6 59 0 0 0,12-74-321 0 0,1-1 0 0 0,2 1-1 0 0,0-1 1 0 0,6 35-1 0 0,-7-51-102 0 0,0 0 0 0 0,1 0 0 0 0,0 0 0 0 0,-1 0 0 0 0,1-1 0 0 0,0 1 0 0 0,-1 0-1 0 0,1 0 1 0 0,0-1 0 0 0,0 1 0 0 0,1-1 0 0 0,-1 1 0 0 0,0-1 0 0 0,0 1 0 0 0,3 1 0 0 0,-1-3-4749 0 0,4-6-1393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0,'0'0'399'0'0,"0"0"60"0"0,0 0 21 0 0,0 0-59 0 0,0 0-204 0 0,2 1 170 0 0,3 4-195 0 0,1 0-1 0 0,0-1 1 0 0,0 0 0 0 0,1 0 0 0 0,-1 0-1 0 0,1-1 1 0 0,0 0 0 0 0,0 0 0 0 0,0-1-1 0 0,0 0 1 0 0,12 2 0 0 0,11 0 1321 0 0,48 1 0 0 0,-41-3-1139 0 0,212 14 1239 0 0,-30-21-6018 0 0,-132 8-1940 0 0,-59-1 4369 0 0,1-1-583 0 0</inkml:trace>
  <inkml:trace contextRef="#ctx0" brushRef="#br0" timeOffset="1">891 166 15663 0 0,'0'0'356'0'0,"0"1"50"0"0,0 21 823 0 0,-1-1 0 0 0,-8 39 1 0 0,7-47-787 0 0,0 0 0 0 0,1-1 0 0 0,1 1 0 0 0,0 0 0 0 0,1 0 1 0 0,2 15-1 0 0,21 74 1909 0 0,-21-93-2352 0 0,0 0 0 0 0,8 14 0 0 0,3 7 0 0 0,-9-14 13 0 0,-7-12-23 0 0,2-3-57 0 0,0 1-270 0 0,0-2-138 0 0,0 0-1034 0 0,0 0-4210 0 0,0 0-1801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11975 0 0,'0'0'256'0'0,"3"-9"64"0"0,6 2 0 0 0,0 0 32 0 0,0 0-288 0 0,0 0-64 0 0,1 2 0 0 0,3 3 0 0 0,-1 2-392 0 0,1 2-96 0 0,6 5-24 0 0,-19-7 0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89 15663 0 0,'0'0'356'0'0,"0"0"50"0"0,0 0 20 0 0,2-1-42 0 0,5-2-250 0 0,0-1-120 0 0,0-1-14 0 0,-1 0 71 0 0,-5 3 294 0 0,-1 2 122 0 0,1 2-260 0 0,-1 1 0 0 0,0-1 1 0 0,0 0-1 0 0,1 0 0 0 0,-2 0 0 0 0,1 0 1 0 0,0 0-1 0 0,-1 4 0 0 0,-6 23 537 0 0,-15 37-1 0 0,22-65-727 0 0,-1 3 11 0 0,0-1 0 0 0,0 1 0 0 0,1 0 1 0 0,0-1-1 0 0,0 1 0 0 0,0 0 0 0 0,0 0 1 0 0,1-1-1 0 0,-1 1 0 0 0,1 0 0 0 0,0-1 0 0 0,0 1 1 0 0,0-1-1 0 0,1 1 0 0 0,-1-1 0 0 0,1 1 0 0 0,0-1 1 0 0,0 0-1 0 0,0 0 0 0 0,0 0 0 0 0,0 0 1 0 0,1 0-1 0 0,-1-1 0 0 0,1 1 0 0 0,0-1 0 0 0,0 1 1 0 0,0-1-1 0 0,0 0 0 0 0,0 0 0 0 0,0 0 1 0 0,1-1-1 0 0,-1 1 0 0 0,7 1 0 0 0,3-1-48 0 0,-1 0 1 0 0,1 0-1 0 0,0-1 0 0 0,0-1 0 0 0,-1 0 0 0 0,1-1 1 0 0,18-3-1 0 0,-23 2 7 0 0,0 0 0 0 0,1-1 0 0 0,-1 1 0 0 0,0-1 0 0 0,-1-1 0 0 0,1 1 0 0 0,-1-2 0 0 0,1 1 0 0 0,-1-1 0 0 0,-1 0 0 0 0,1 0 0 0 0,8-9 0 0 0,-14 12 17 0 0,1 1 0 0 0,-1-1 0 0 0,1 0 1 0 0,-1 0-1 0 0,0 0 0 0 0,0 0 0 0 0,0 0 0 0 0,0 0 0 0 0,-1 0 0 0 0,1 0 0 0 0,0-1 0 0 0,-1 1 0 0 0,0 0 0 0 0,1 0 1 0 0,-1-4-1 0 0,0 2 51 0 0,-1 0 1 0 0,1 0 0 0 0,-1 0 0 0 0,0 0-1 0 0,0 0 1 0 0,0 1 0 0 0,-1-1-1 0 0,-1-4 1 0 0,-2-1 81 0 0,-1 0-1 0 0,1 0 1 0 0,-1 1 0 0 0,-1-1-1 0 0,-14-13 1 0 0,10 12-337 0 0,-1 1 0 0 0,0 0 0 0 0,0 0 0 0 0,-1 1 0 0 0,0 1 0 0 0,0 0-1 0 0,-1 1 1 0 0,0 1 0 0 0,0 0 0 0 0,-23-5 0 0 0,13 3 41 0 0,22 7-585 0 0,2 0-246 0 0,0 0-815 0 0,2-1-3258 0 0,8-2-1394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28 427 13823 0 0,'0'2'315'0'0,"-6"20"-45"0"0,1-7 39 0 0,2 0 0 0 0,-4 29 0 0 0,2-5 614 0 0,5-36-414 0 0,-1 5 584 0 0,1-6 2294 0 0,7-6-2960 0 0,-1 1 1 0 0,1-1-1 0 0,-1 0 0 0 0,0 0 0 0 0,-1-1 0 0 0,1 1 1 0 0,-1-1-1 0 0,0 0 0 0 0,6-9 0 0 0,7-9-429 0 0,14-26 0 0 0,-14 21 487 0 0,203-276 254 0 0,-195 271-1297 0 0,52-51 0 0 0,-78 84 558 0 0,0 0 0 0 0,1-1 0 0 0,-1 1 0 0 0,0 0 0 0 0,0 0 0 0 0,0 0 0 0 0,1-1 0 0 0,-1 1 0 0 0,0 0 0 0 0,0 0 0 0 0,0 0 0 0 0,1 0 0 0 0,-1-1 0 0 0,0 1 0 0 0,0 0 0 0 0,1 0 0 0 0,-1 0 0 0 0,0 0 0 0 0,1 0 0 0 0,-1 0 0 0 0,0 0 0 0 0,0 0 0 0 0,1 0 0 0 0,-1 0 0 0 0,0 0 0 0 0,1 0 0 0 0,-1 0 0 0 0,0 0 0 0 0,2 1 0 0 0,-1 1 0 0 0,0-1 0 0 0,0 1 0 0 0,0-1 0 0 0,-1 1 0 0 0,1 0 0 0 0,0-1 0 0 0,-1 1 0 0 0,1 0 0 0 0,-1 0 0 0 0,1 2 0 0 0,3 25 0 0 0,-5 79 0 0 0,0-7 0 0 0,2-87 0 0 0,0-1 0 0 0,1 1 0 0 0,1-1 0 0 0,0 0 0 0 0,8 20 0 0 0,3-4 0 0 0,1 0 0 0 0,1-1 0 0 0,40 52 0 0 0,-48-70 130 0 0,1 0 1 0 0,1 0-1 0 0,0-1 0 0 0,0 0 0 0 0,0-1 0 0 0,1 0 1 0 0,0 0-1 0 0,1-2 0 0 0,22 11 0 0 0,-15-9-206 0 0,0-2-1 0 0,0 0 1 0 0,0-1-1 0 0,0-1 1 0 0,1-1-1 0 0,20 1 1 0 0,-9-4-6299 0 0,1-5-2217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24879 0 0,'0'0'544'0'0,"0"0"120"0"0,0 0 16 0 0,0 0 24 0 0,0 0-568 0 0,0 0-136 0 0,0 0 0 0 0,0 0 0 0 0,0 0 0 0 0,0 0 0 0 0,0 0 0 0 0,0 0 0 0 0,0 0-1200 0 0,0 0-272 0 0,12-5-48 0 0,4-8-16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97 359 13823 0 0,'0'2'315'0'0,"5"28"653"0"0,-2-21-803 0 0,-2 0-1 0 0,1 0 1 0 0,-1 0-1 0 0,0 0 1 0 0,-1 0-1 0 0,-1 12 1 0 0,1-21-112 0 0,0 1 0 0 0,0 0-1 0 0,-1 0 1 0 0,1 0 0 0 0,0 0 0 0 0,-1-1 0 0 0,1 1 0 0 0,-1 0 0 0 0,1 0-1 0 0,-1-1 1 0 0,1 1 0 0 0,-1 0 0 0 0,1-1 0 0 0,-1 1 0 0 0,0 0-1 0 0,1-1 1 0 0,-1 1 0 0 0,0-1 0 0 0,0 1 0 0 0,1-1 0 0 0,-1 0 0 0 0,0 1-1 0 0,0-1 1 0 0,0 0 0 0 0,0 1 0 0 0,1-1 0 0 0,-1 0 0 0 0,0 0 0 0 0,0 0-1 0 0,0 0 1 0 0,0 0 0 0 0,0 0 0 0 0,0 0 0 0 0,0 0 0 0 0,1 0-1 0 0,-1 0 1 0 0,-2-1 0 0 0,0 0 263 0 0,0 1 0 0 0,0-1 0 0 0,0-1 0 0 0,-1 1 0 0 0,1 0 0 0 0,0-1 0 0 0,0 1 0 0 0,-4-4 0 0 0,3 1-296 0 0,-1-1 1 0 0,1 1-1 0 0,0-1 0 0 0,0 1 1 0 0,1-1-1 0 0,-1-1 1 0 0,1 1-1 0 0,0 0 0 0 0,0-1 1 0 0,1 1-1 0 0,0-1 0 0 0,0 0 1 0 0,0 0-1 0 0,1 0 1 0 0,0 0-1 0 0,0 0 0 0 0,0-8 1 0 0,0 5-24 0 0,2 1 1 0 0,-1-1 0 0 0,1 1 0 0 0,0-1-1 0 0,1 1 1 0 0,0 0 0 0 0,0 0 0 0 0,1 0-1 0 0,0 0 1 0 0,1 0 0 0 0,0 0-1 0 0,4-7 1 0 0,0 4 2 0 0,0 0 0 0 0,1 0 0 0 0,1 1 0 0 0,-1 1 0 0 0,1-1 0 0 0,1 2 0 0 0,0-1 0 0 0,0 1 0 0 0,1 1 0 0 0,-1 0 0 0 0,2 1 0 0 0,23-9 0 0 0,-29 11 0 0 0,1 1 0 0 0,0 0 0 0 0,1 1 0 0 0,-1 0 0 0 0,12-2 0 0 0,-18 4 0 0 0,0 0 0 0 0,0 0 0 0 0,1 0 0 0 0,-1 0 0 0 0,0 1 0 0 0,1-1 0 0 0,-1 1 0 0 0,0-1 0 0 0,0 1 0 0 0,0 0 0 0 0,1 0 0 0 0,-1 0 0 0 0,0 0 0 0 0,0 0 0 0 0,0 0 0 0 0,-1 1 0 0 0,1-1 0 0 0,0 1 0 0 0,0-1 0 0 0,-1 1 0 0 0,1-1 0 0 0,-1 1 0 0 0,1 0 0 0 0,-1 0 0 0 0,2 3 0 0 0,3 8 0 0 0,-1-1 0 0 0,0 1 0 0 0,-1 1 0 0 0,-1-1 0 0 0,0 0 0 0 0,2 24 0 0 0,3 14 0 0 0,1-1 75 0 0,-9-49 308 0 0,0-1 112 0 0,0 0 16 0 0,0 0-68 0 0,3-11-278 0 0,-2 8-202 0 0,6-19-354 0 0,0-1 0 0 0,1 1 0 0 0,2 1 0 0 0,16-31 0 0 0,-6 22 391 0 0,1 0 0 0 0,2 1 0 0 0,39-39 0 0 0,-56 62-1 0 0,1 0 0 0 0,-1 0 0 0 0,2 1 0 0 0,-1 0 1 0 0,9-4-1 0 0,-15 8 3 0 0,1 0 0 0 0,0 0 0 0 0,-1 0 1 0 0,1 1-1 0 0,0-1 0 0 0,-1 1 0 0 0,1-1 1 0 0,0 1-1 0 0,0 0 0 0 0,0 0 0 0 0,-1 0 1 0 0,1 0-1 0 0,0 0 0 0 0,0 0 0 0 0,0 0 1 0 0,0 0-1 0 0,-1 1 0 0 0,1-1 0 0 0,0 1 0 0 0,0-1 1 0 0,-1 1-1 0 0,1 0 0 0 0,0-1 0 0 0,-1 1 1 0 0,1 0-1 0 0,-1 0 0 0 0,1 1 0 0 0,-1-1 1 0 0,0 0-1 0 0,3 3 0 0 0,3 5 304 0 0,-1 1-1 0 0,0 0 1 0 0,-1 0-1 0 0,0 1 1 0 0,6 20-1 0 0,5 10-210 0 0,35 86-95 0 0,-9-19 0 0 0,-36-94-15 0 0,-3-6-16 0 0,0-1 0 0 0,0 1 0 0 0,1-1 0 0 0,0 0 0 0 0,7 10 0 0 0,-10-16-1020 0 0,10-4-2005 0 0,-9 2 2104 0 0,10-7-5868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1283 7 10135 0 0,'10'-6'890'0'0,"-10"6"-837"0"0,0 0 0 0 0,0 0-1 0 0,0 0 1 0 0,0 0 0 0 0,0 0 0 0 0,1 1 0 0 0,-1-1-1 0 0,0 0 1 0 0,0 0 0 0 0,0 0 0 0 0,0 0 0 0 0,0 0 0 0 0,0 0-1 0 0,0 0 1 0 0,0 0 0 0 0,0 1 0 0 0,0-1 0 0 0,0 0-1 0 0,0 0 1 0 0,0 0 0 0 0,0 0 0 0 0,0 0 0 0 0,0 0-1 0 0,0 0 1 0 0,0 1 0 0 0,0-1 0 0 0,0 0 0 0 0,0 0-1 0 0,0 0 1 0 0,0 0 0 0 0,0 0 0 0 0,0 0 0 0 0,0 1-1 0 0,0-1 1 0 0,0 0 0 0 0,0 0 0 0 0,0 0 0 0 0,0 0-1 0 0,0 0 1 0 0,0 0 0 0 0,0 0 0 0 0,-1 1 0 0 0,0 1 189 0 0,0 0 0 0 0,0 0-1 0 0,-1 0 1 0 0,1 1 0 0 0,-1-1 0 0 0,0 0 0 0 0,-2 2 0 0 0,-6 3 92 0 0,0-1 1 0 0,0 0-1 0 0,-1 0 0 0 0,0-1 0 0 0,-22 7 1 0 0,3-1-213 0 0,-169 62-102 0 0,-53 22-24 0 0,199-74 4 0 0,-1-2 0 0 0,-61 12 0 0 0,77-24 0 0 0,0-1 0 0 0,0-1 0 0 0,0-2 0 0 0,-41-3 0 0 0,57-1-52 0 0,1-1 0 0 0,-1-1 0 0 0,0-1 0 0 0,1-1-1 0 0,-23-9 1 0 0,37 12 21 0 0,0-1 0 0 0,0 0-1 0 0,0 0 1 0 0,0-1 0 0 0,1 0 0 0 0,0 0-1 0 0,0-1 1 0 0,0 0 0 0 0,0 0-1 0 0,1 0 1 0 0,-1 0 0 0 0,1-1 0 0 0,1 0-1 0 0,-1 0 1 0 0,1 0 0 0 0,0-1 0 0 0,-5-11-1 0 0,8 15-476 0 0,1 1 66 0 0,3-6 292 0 0,-1 7 149 0 0,-1 0 0 0 0,1 1 0 0 0,-1-1 0 0 0,1 1 0 0 0,0-1 0 0 0,0 1-1 0 0,-1 0 1 0 0,1 0 0 0 0,0 0 0 0 0,0 0 0 0 0,-1 0 0 0 0,1 0 0 0 0,0 0 0 0 0,0 1 0 0 0,-1-1-1 0 0,1 1 1 0 0,1 0 0 0 0,2 0 2 0 0,0 1 0 0 0,0-1-1 0 0,-1 1 1 0 0,1 0 0 0 0,5 4-1 0 0,6 8 0 0 0,0 0 0 0 0,-1 1 0 0 0,17 21 0 0 0,-1-1 0 0 0,-1-7 34 0 0,-23-22 12 0 0,0 0 0 0 0,0 1 0 0 0,-1 0 0 0 0,1 0 0 0 0,-1 1 0 0 0,-1-1 0 0 0,7 13 0 0 0,-7-7 23 0 0,0 0 1 0 0,-1 0-1 0 0,-1 0 1 0 0,0 0-1 0 0,-1 1 1 0 0,0 0 0 0 0,-1-1-1 0 0,0 1 1 0 0,-1 0-1 0 0,-1-1 1 0 0,0 1-1 0 0,-6 25 1 0 0,-2-8 67 0 0,0 0 0 0 0,-2 0 1 0 0,-2-1-1 0 0,-20 37 0 0 0,9-21-137 0 0,3 1 0 0 0,2 0 0 0 0,-23 86 0 0 0,38-119 0 0 0,2 0 0 0 0,0 1 0 0 0,-1 15 0 0 0,6-14 0 0 0,-2-14-2 0 0,-1 0 0 0 0,1 0-1 0 0,0-1 1 0 0,0 1 0 0 0,0-1-1 0 0,0 1 1 0 0,0-1 0 0 0,0 1-1 0 0,0-1 1 0 0,1 0 0 0 0,-1 0-1 0 0,0 1 1 0 0,1-1 0 0 0,-1 0-1 0 0,1 0 1 0 0,0 0 0 0 0,-1-1 0 0 0,1 1-1 0 0,2 1 1 0 0,-1-1-11 0 0,0-1-1 0 0,0 0 1 0 0,1 1 0 0 0,-1-1-1 0 0,0 0 1 0 0,0-1 0 0 0,0 1-1 0 0,0 0 1 0 0,0-1 0 0 0,5-1 0 0 0,2-2-78 0 0,-1 0 0 0 0,0 0 0 0 0,0-1 0 0 0,0 0 0 0 0,0 0 0 0 0,9-9 0 0 0,-7 5-400 0 0,0-1 0 0 0,-1-1 0 0 0,15-18 0 0 0,2-12-532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17503 0 0,'0'0'399'0'0,"0"0"60"0"0,0 0 21 0 0,0 0-59 0 0,4 0-276 0 0,15 1-125 0 0,0-1 0 0 0,0-1-1 0 0,0 0 1 0 0,19-5 0 0 0,77-22 918 0 0,12-1 505 0 0,31-3-264 0 0,-92 14-8260 0 0,-45 11 199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15663 0 0,'0'0'356'0'0,"0"0"50"0"0,0 0 20 0 0,0 0-42 0 0,2 0-180 0 0,0 2-125 0 0,-1-1 0 0 0,1 1 0 0 0,-1-1 1 0 0,1 1-1 0 0,-1-1 0 0 0,0 1 0 0 0,0 0 0 0 0,0-1 0 0 0,0 1 0 0 0,0 0 0 0 0,0 0 0 0 0,0 0 0 0 0,0 0 0 0 0,-1 0 0 0 0,1 0 1 0 0,-1 0-1 0 0,0 0 0 0 0,0 0 0 0 0,1 3 0 0 0,0 8 137 0 0,-1 24 0 0 0,-1-34-246 0 0,0 19 305 0 0,-1 1 1 0 0,-2-1-1 0 0,0 0 0 0 0,-8 23 0 0 0,-41 95 196 0 0,52-138-1522 0 0,1-4 738 0 0,-1-1 0 0 0,1 1 0 0 0,0-1 0 0 0,1 1-1 0 0,-1 0 1 0 0,0-1 0 0 0,2-2 0 0 0,-1-2-132 0 0,8-26-1089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28 300 15663 0 0,'0'0'356'0'0,"0"0"50"0"0,0 0 20 0 0,0 0-42 0 0,-1-2-250 0 0,-3-3 106 0 0,1-1 0 0 0,0 1 1 0 0,0-1-1 0 0,0 0 1 0 0,1 0-1 0 0,0 0 0 0 0,0-1 1 0 0,1 1-1 0 0,-1 0 0 0 0,1-1 1 0 0,1 1-1 0 0,-1-1 1 0 0,1 1-1 0 0,0-1 0 0 0,1 1 1 0 0,1-11-1 0 0,1 6-329 0 0,0 1 1 0 0,1 0-1 0 0,-1 0 0 0 0,2 0 1 0 0,0 1-1 0 0,0 0 0 0 0,0 0 0 0 0,1 0 1 0 0,1 0-1 0 0,10-11 0 0 0,-11 13 12 0 0,1 1 0 0 0,0 0 0 0 0,0 0 1 0 0,1 1-1 0 0,-1 0 0 0 0,1 0 0 0 0,0 1 0 0 0,1-1 0 0 0,-1 2 0 0 0,1-1 0 0 0,-1 1 0 0 0,14-2 0 0 0,-15 4 154 0 0,-1 0-1 0 0,1 1 1 0 0,-1 0 0 0 0,1 0-1 0 0,-1 1 1 0 0,1 0 0 0 0,-1 0-1 0 0,1 0 1 0 0,-1 1-1 0 0,0 0 1 0 0,0 0 0 0 0,0 0-1 0 0,0 1 1 0 0,0 0-1 0 0,0 0 1 0 0,-1 1 0 0 0,1-1-1 0 0,-1 1 1 0 0,0 1 0 0 0,0-1-1 0 0,0 1 1 0 0,-1-1-1 0 0,0 1 1 0 0,0 1 0 0 0,4 6-1 0 0,6 14 436 0 0,-1 1 0 0 0,-2 1 0 0 0,12 40 0 0 0,-22-63-861 0 0,1 0 0 0 0,0-1 0 0 0,0 1-1 0 0,0 0 1 0 0,1-1 0 0 0,-1 0 0 0 0,5 6 0 0 0,-5-9-674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234 388 19351 0 0,'0'0'439'0'0,"0"0"62"0"0,0 0 33 0 0,0 0-65 0 0,-2 1-309 0 0,0 2-162 0 0,-1-1 0 0 0,0 0 0 0 0,0 1 0 0 0,1-1 0 0 0,-2-1 0 0 0,1 1 0 0 0,0 0 0 0 0,0-1 0 0 0,-6 2 0 0 0,0-1 162 0 0,1 0 0 0 0,-18 1 0 0 0,11-2 398 0 0,11 0-429 0 0,1 0 0 0 0,-1-1 0 0 0,0 0-1 0 0,0 0 1 0 0,1 0 0 0 0,-1 0 0 0 0,-5-2 0 0 0,-10-2-22 0 0,13 3-261 0 0,0 0 1 0 0,-1-1-1 0 0,-10-4 1 0 0,14 4 47 0 0,1 1 0 0 0,-1-1 1 0 0,1 1-1 0 0,-1-1 1 0 0,1 0-1 0 0,0 0 1 0 0,0 0-1 0 0,0 0 0 0 0,0 0 1 0 0,1 0-1 0 0,-1-1 1 0 0,-2-3-1 0 0,1 1-80 0 0,1-1-1 0 0,-1 0 1 0 0,1 0-1 0 0,0 0 1 0 0,0-1-1 0 0,0 1 1 0 0,1 0-1 0 0,0-1 1 0 0,1 1-1 0 0,-1-1 1 0 0,2-9-1 0 0,0 7-142 0 0,0-1-1 0 0,1 1 0 0 0,0-1 0 0 0,1 1 0 0 0,0 0 0 0 0,1 0 0 0 0,4-9 0 0 0,3-1-519 0 0,1 0-1 0 0,0 0 0 0 0,2 2 1 0 0,0 0-1 0 0,32-30 1 0 0,-38 39 926 0 0,1 1-1 0 0,0 0 1 0 0,0 0 0 0 0,1 1 0 0 0,-1 1 0 0 0,1-1 0 0 0,1 2 0 0 0,-1-1-1 0 0,20-4 1 0 0,-22 7 307 0 0,0 1 0 0 0,0 0 0 0 0,0 0 0 0 0,0 1 0 0 0,0 0-1 0 0,0 0 1 0 0,0 1 0 0 0,0 0 0 0 0,0 0 0 0 0,0 1 0 0 0,-1 0 0 0 0,1 1-1 0 0,0-1 1 0 0,11 7 0 0 0,-13-5-182 0 0,0 0 1 0 0,0 1-1 0 0,0 0 0 0 0,0 0 1 0 0,-1 0-1 0 0,0 1 0 0 0,0 0 0 0 0,0 0 1 0 0,-1 0-1 0 0,1 0 0 0 0,-2 1 0 0 0,1 0 1 0 0,-1-1-1 0 0,5 16 0 0 0,-4-12-83 0 0,-1 0 1 0 0,-1 1-1 0 0,0 0 0 0 0,0-1 1 0 0,-1 1-1 0 0,0 0 0 0 0,-1 0 0 0 0,0 0 1 0 0,-4 21-1 0 0,1-18-1 0 0,-1-1-1 0 0,-1 1 1 0 0,0-1 0 0 0,-1 0 0 0 0,-1 0-1 0 0,0-1 1 0 0,0 0 0 0 0,-1 0 0 0 0,-15 17 0 0 0,8-13-1105 0 0,-30 26 0 0 0,25-26-1885 0 0,-25 15 0 0 0,24-21 825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15663 0 0,'0'0'356'0'0,"0"0"50"0"0,0 2 20 0 0,-4 12-359 0 0,1-1-1 0 0,1 1 1 0 0,0 0-1 0 0,0 0 1 0 0,2 0-1 0 0,0 0 1 0 0,3 22-1 0 0,18 82 52 0 0,-2-14 200 0 0,-16-86-93 0 0,2 9 229 0 0,-2 0 1 0 0,1 51-1 0 0,-10 21-437 0 0,-3 105-18 0 0,9-201 1 0 0,0 4 0 0 0,0 0 0 0 0,1 0 0 0 0,-1 0 0 0 0,1-1 0 0 0,3 12 0 0 0,4 0-3618 0 0,-7-16 1892 0 0,0-1-4322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17503 0 0,'0'0'399'0'0,"0"0"60"0"0,0 0 21 0 0,0 0-59 0 0,-1 3-276 0 0,0 3-143 0 0,1-1 0 0 0,-1 1 0 0 0,1 0 0 0 0,0-1 0 0 0,1 1 0 0 0,0 0 0 0 0,1 8 0 0 0,2 17-2 0 0,-2 588 2282 0 0,-4-539-2516 0 0,-8 51 234 0 0,10-126 0 0 0,-3 11 0 0 0,-2 4 0 0 0,3-17 0 0 0,-1 1 0 0 0,-1 1-935 0 0,1 0 0 0 0,-1 0 0 0 0,0-1 0 0 0,-1 1 0 0 0,-8 7 0 0 0,11-11-1111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130 354 11975 0 0,'-8'4'146'0'0,"0"1"0"0"0,0-1-1 0 0,0 0 1 0 0,-1-1 0 0 0,1 0-1 0 0,-1 0 1 0 0,0-1 0 0 0,0 0-1 0 0,0-1 1 0 0,0 0 0 0 0,-18 0-1 0 0,27-1-107 0 0,-1 0 0 0 0,1 0-1 0 0,0 0 1 0 0,-1-1 0 0 0,1 1 0 0 0,-1 0-1 0 0,1 0 1 0 0,0 0 0 0 0,-1-1 0 0 0,1 1-1 0 0,0 0 1 0 0,-1-1 0 0 0,1 1-1 0 0,0 0 1 0 0,-1 0 0 0 0,1-1 0 0 0,0 1-1 0 0,0-1 1 0 0,-1 1 0 0 0,1 0 0 0 0,0-1-1 0 0,0 1 1 0 0,0-1 0 0 0,0 1-1 0 0,-1 0 1 0 0,1-1 0 0 0,0 0 0 0 0,-1-12 481 0 0,2 6-159 0 0,1 0 0 0 0,0 0-1 0 0,0 0 1 0 0,1 1 0 0 0,0-1 0 0 0,0 0-1 0 0,6-8 1 0 0,31-42 829 0 0,-18 30-1182 0 0,1 1 0 0 0,1 1 1 0 0,1 1-1 0 0,39-29 0 0 0,-48 41-7 0 0,1 1 0 0 0,-1 1-1 0 0,2 0 1 0 0,0 1 0 0 0,0 1-1 0 0,0 1 1 0 0,1 1 0 0 0,0 0-1 0 0,23-3 1 0 0,-33 8 0 0 0,0 0 0 0 0,0 1 0 0 0,0 0 0 0 0,1 1 0 0 0,-1 0 0 0 0,0 0 0 0 0,0 1 0 0 0,0 0 0 0 0,0 1 0 0 0,-1 0 0 0 0,1 0 0 0 0,-1 0 0 0 0,15 9 0 0 0,-12-4 0 0 0,-1-1 0 0 0,1 1 0 0 0,-1 1 0 0 0,-1 0 0 0 0,0 0 0 0 0,0 1 0 0 0,0 0 0 0 0,-2 0 0 0 0,8 13 0 0 0,-5-7 42 0 0,-2 0-1 0 0,1 0 0 0 0,-2 1 1 0 0,0 0-1 0 0,-2 0 1 0 0,1 1-1 0 0,2 23 1 0 0,-6-33 54 0 0,-2 1 1 0 0,1-1 0 0 0,-1 1-1 0 0,0 0 1 0 0,-1-1 0 0 0,0 1-1 0 0,0-1 1 0 0,-1 1 0 0 0,0-1 0 0 0,-1 1-1 0 0,0-1 1 0 0,0 0 0 0 0,-1 0-1 0 0,1-1 1 0 0,-2 1 0 0 0,1-1-1 0 0,-10 12 1 0 0,3-8-97 0 0,0 0 0 0 0,-1 0 0 0 0,0-1 0 0 0,0-1 0 0 0,-1 0 0 0 0,-1-1 0 0 0,-18 9 0 0 0,-9 1 0 0 0,-55 18 0 0 0,36-18-558 0 0,0-1 1 0 0,-66 8-1 0 0,111-24-599 0 0,0 0 0 0 0,-17-1 0 0 0,22 0 691 0 0,-23-2-1580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34 17503 0 0,'-4'-10'1759'0'0,"0"8"-1751"0"0,1-1-1 0 0,0 1 1 0 0,-1-1-1 0 0,1 1 1 0 0,-1 0 0 0 0,0 1-1 0 0,0-1 1 0 0,0 1 0 0 0,0-1-1 0 0,0 1 1 0 0,0 0-1 0 0,0 1 1 0 0,0-1 0 0 0,0 1-1 0 0,-1 0 1 0 0,1 0 0 0 0,0 0-1 0 0,0 0 1 0 0,0 1-1 0 0,0 0 1 0 0,-1 0 0 0 0,-4 1-1 0 0,1 1-8 0 0,1-1 0 0 0,-1 1 0 0 0,0 1-1 0 0,1-1 1 0 0,-1 1 0 0 0,1 1-1 0 0,0-1 1 0 0,1 1 0 0 0,-1 0-1 0 0,-9 11 1 0 0,1 2 1 0 0,2 2 0 0 0,0-1 0 0 0,-15 33 0 0 0,10-17 0 0 0,-30 55 0 0 0,5 2 0 0 0,4 1 0 0 0,-27 99 0 0 0,59-171-26 0 0,2 0 0 0 0,1 0-1 0 0,-3 35 1 0 0,7-49 60 0 0,0 1-1 0 0,0-1 1 0 0,1 0 0 0 0,0 0 0 0 0,0 1 0 0 0,4 7-1 0 0,-4-11 76 0 0,1 0 0 0 0,-1 0 1 0 0,1 0-1 0 0,0 0 0 0 0,1 0 0 0 0,-1-1 0 0 0,1 1 0 0 0,0-1 0 0 0,-1 0 0 0 0,1 0 0 0 0,6 5 0 0 0,-4-5-50 0 0,0 0 1 0 0,1 0-1 0 0,-1 0 0 0 0,1-1 1 0 0,0 0-1 0 0,0 0 0 0 0,0 0 0 0 0,0-1 1 0 0,0 0-1 0 0,9 0 0 0 0,3 1-73 0 0,1-2-1 0 0,21-2 0 0 0,6-2-753 0 0,18-5-4825 0 0,-42 4-206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362 142 8287 0 0,'0'0'191'0'0,"0"0"26"0"0,0 0 9 0 0,2-1-34 0 0,5-4 225 0 0,1 0 0 0 0,0-1 0 0 0,-1 0-1 0 0,0-1 1 0 0,0 1 0 0 0,6-10 0 0 0,60-72 4311 0 0,-72 86-4216 0 0,-1 2 0 0 0,0 0 0 0 0,0 0 0 0 0,-3 1-460 0 0,-1 0-1 0 0,1 0 1 0 0,0 0-1 0 0,0 1 1 0 0,0-1-1 0 0,0 1 1 0 0,0 0-1 0 0,0 0 1 0 0,0 0-1 0 0,-3 3 1 0 0,0-1-3 0 0,-201 154-49 0 0,158-121 0 0 0,-96 79 0 0 0,132-105 0 0 0,9-5 0 0 0,9-4 0 0 0,13-3 0 0 0,-17 1 0 0 0,44-7 0 0 0,-31 5 0 0 0,1 0 0 0 0,0 0 0 0 0,28 1 0 0 0,-29 3 0 0 0,0 0 0 0 0,-1 1 0 0 0,1 1 0 0 0,-1 0 0 0 0,21 9 0 0 0,62 38 0 0 0,-19-10 0 0 0,-52-31 0 0 0,14 7 0 0 0,-32-11 72 0 0,-6-5 299 0 0,-1 0-268 0 0,-1 1 0 0 0,0-1-1 0 0,0 0 1 0 0,1 1 0 0 0,-1-1 0 0 0,0 0 0 0 0,-1 0 0 0 0,1 0 0 0 0,0 0-1 0 0,0 1 1 0 0,0-2 0 0 0,-1 1 0 0 0,-1 2 0 0 0,-14 6-77 0 0,1-1 0 0 0,-1-1 1 0 0,-1 0-1 0 0,1-1 0 0 0,-24 5 1 0 0,-8 3-20 0 0,-218 63-7 0 0,190-57-64 0 0,76-20-273 0 0,1 0-138 0 0,2-3-851 0 0,12-11-3444 0 0,9-6-1474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75 13823 0 0,'0'0'315'0'0,"0"0"45"0"0,1 2 21 0 0,-1 2-265 0 0,1-1 0 0 0,0 0 0 0 0,-1 0 0 0 0,1 0 1 0 0,1 0-1 0 0,-1 0 0 0 0,0 0 0 0 0,1 0 0 0 0,0 0 0 0 0,-1-1 0 0 0,1 1 0 0 0,0 0 0 0 0,0-1 0 0 0,1 0 0 0 0,-1 1 0 0 0,0-1 0 0 0,6 4 0 0 0,-4-4 109 0 0,-1 0 0 0 0,1-1-1 0 0,0 1 1 0 0,0-1 0 0 0,0 1 0 0 0,0-1-1 0 0,0 0 1 0 0,0 0 0 0 0,0-1 0 0 0,0 0-1 0 0,1 1 1 0 0,-1-1 0 0 0,0 0-1 0 0,6-1 1 0 0,15-4 630 0 0,0-1-1 0 0,27-9 1 0 0,-44 11-778 0 0,1 1 0 0 0,-1-1 0 0 0,0 0 0 0 0,0 0 0 0 0,-1-1 0 0 0,1 0 0 0 0,7-8 0 0 0,-14 12-77 0 0,0 0 0 0 0,1 0 0 0 0,-1-1 0 0 0,0 1 0 0 0,0-1 0 0 0,1 0 0 0 0,-1 1 0 0 0,0-1 0 0 0,-1 0 0 0 0,1 0 0 0 0,0 1 0 0 0,0-1 0 0 0,-1 0 0 0 0,1 0 0 0 0,-1 0 0 0 0,0 0 0 0 0,1 0 0 0 0,-1 0 0 0 0,0 0 0 0 0,0 0 0 0 0,0-2 0 0 0,0 3-33 0 0,0-1-1 0 0,0 1 0 0 0,-1 0 1 0 0,1-1-1 0 0,0 1 0 0 0,0-1 1 0 0,-1 1-1 0 0,1 0 1 0 0,-1-1-1 0 0,1 1 0 0 0,-1 0 1 0 0,0-1-1 0 0,1 1 0 0 0,-1 0 1 0 0,0 0-1 0 0,0-1 0 0 0,0 1 1 0 0,0 0-1 0 0,0 0 1 0 0,0 0-1 0 0,0 0 0 0 0,0 0 1 0 0,0 1-1 0 0,0-1 0 0 0,-1 0 1 0 0,1 0-1 0 0,0 1 1 0 0,-1-1-1 0 0,1 1 0 0 0,0-1 1 0 0,-1 1-1 0 0,1 0 0 0 0,-4-1 1 0 0,2 1-28 0 0,-1 0 1 0 0,1 0-1 0 0,-1 0 0 0 0,1 0 1 0 0,-1 0-1 0 0,1 1 0 0 0,-1 0 1 0 0,1 0-1 0 0,-1 0 1 0 0,1 0-1 0 0,0 0 0 0 0,-1 1 1 0 0,-2 1-1 0 0,-6 5 61 0 0,1 0 0 0 0,1 1 0 0 0,-1 0 0 0 0,-12 15 0 0 0,-32 45 0 0 0,26-31 0 0 0,16-21 0 0 0,1 1 0 0 0,0 0 0 0 0,1 1 0 0 0,1 0 0 0 0,1 1 0 0 0,1 0 0 0 0,-10 34 0 0 0,17-50-22 0 0,0 0 0 0 0,0 0 0 0 0,1 0-1 0 0,0 0 1 0 0,-1 0 0 0 0,1 0 0 0 0,0 0 0 0 0,1 0-1 0 0,-1 0 1 0 0,1 0 0 0 0,0 0 0 0 0,0 0 0 0 0,0 0 0 0 0,0 0-1 0 0,1 0 1 0 0,-1-1 0 0 0,1 1 0 0 0,0 0 0 0 0,0-1-1 0 0,1 0 1 0 0,-1 1 0 0 0,1-1 0 0 0,-1 0 0 0 0,1 0 0 0 0,0 0-1 0 0,0-1 1 0 0,1 1 0 0 0,-1-1 0 0 0,0 0 0 0 0,1 0-1 0 0,-1 0 1 0 0,1 0 0 0 0,0 0 0 0 0,0-1 0 0 0,-1 0-1 0 0,1 1 1 0 0,0-2 0 0 0,5 2 0 0 0,2-1-639 0 0,-1 0-1 0 0,21-1 1 0 0,-3-1-362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0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13823 0 0,'-8'5'167'0'0,"1"-1"0"0"0,-1 2-1 0 0,1-1 1 0 0,0 1 0 0 0,1 0-1 0 0,-1 0 1 0 0,1 1 0 0 0,-6 7-1 0 0,-4 11 47 0 0,-25 52 0 0 0,34-63 127 0 0,2 1 1 0 0,0-1-1 0 0,0 1 0 0 0,2 0 1 0 0,-4 25-1 0 0,7-34-195 0 0,0 0 0 0 0,0 0-1 0 0,1-1 1 0 0,0 1 0 0 0,0-1 0 0 0,0 1 0 0 0,1-1-1 0 0,-1 1 1 0 0,1-1 0 0 0,1 0 0 0 0,-1 0-1 0 0,1 0 1 0 0,0 0 0 0 0,0 0 0 0 0,0 0-1 0 0,1-1 1 0 0,-1 0 0 0 0,1 1 0 0 0,0-1-1 0 0,1-1 1 0 0,-1 1 0 0 0,8 5 0 0 0,-4-5-217 0 0,-1 1 0 0 0,0-1 0 0 0,1-1 0 0 0,0 1 0 0 0,0-1 0 0 0,0-1 0 0 0,0 1 0 0 0,1-2 0 0 0,-1 1 0 0 0,0-1 1 0 0,1 0-1 0 0,-1 0 0 0 0,1-1 0 0 0,14-2 0 0 0,-6-1-7075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19351 0 0,'0'0'439'0'0,"0"0"62"0"0,0 0 33 0 0,0 0-65 0 0,-1 2-309 0 0,-4 35-156 0 0,-2-1 1 0 0,-1 0-1 0 0,-26 68 0 0 0,-4-10-4 0 0,5 2 0 0 0,4 1 0 0 0,-27 169 0 0 0,51-233-26 0 0,2 0-1 0 0,1 0 0 0 0,1 0 1 0 0,5 44-1 0 0,-1-60-543 0 0,-2-11-123 0 0,0 0-1 0 0,-1 0 1 0 0,0 10 0 0 0,0-13-3879 0 0,0-3-1228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46 15663 0 0,'23'-23'1188'0'0,"-23"22"-804"0"0,1 0-349 0 0,-1 1-1 0 0,0-1 0 0 0,1 1 1 0 0,-1-1-1 0 0,0 0 1 0 0,0 1-1 0 0,0-1 0 0 0,1 1 1 0 0,-1-1-1 0 0,0 0 1 0 0,0 1-1 0 0,0-1 1 0 0,0 1-1 0 0,0-1 0 0 0,0 0 1 0 0,0 1-1 0 0,0-1 1 0 0,0 1-1 0 0,0-1 0 0 0,-1 0 1 0 0,1 1-1 0 0,0-1 1 0 0,0 1-1 0 0,0-1 0 0 0,-1 0 1 0 0,1 1-1 0 0,0-1 1 0 0,-1 1-1 0 0,1-1 0 0 0,0 1 1 0 0,-1-1-1 0 0,0 0 1 0 0,0 1 136 0 0,0 0 0 0 0,1-1 0 0 0,-1 1 0 0 0,0 0 1 0 0,1 0-1 0 0,-1-1 0 0 0,0 1 0 0 0,1 0 0 0 0,-1 0 1 0 0,0 0-1 0 0,0 0 0 0 0,1 0 0 0 0,-1 0 0 0 0,0 0 1 0 0,-1 1-1 0 0,-8 4-132 0 0,1 0 1 0 0,0 0-1 0 0,0 1 1 0 0,0 1-1 0 0,1 0 1 0 0,0 0-1 0 0,-8 9 1 0 0,-7 5-19 0 0,-13 14-21 0 0,1 1 0 0 0,-36 52 0 0 0,66-83 0 0 0,1 0 0 0 0,0 1 0 0 0,0 0 0 0 0,1-1 0 0 0,0 1 0 0 0,0 1 0 0 0,0-1 0 0 0,0 0 0 0 0,-1 10 0 0 0,4-9-61 0 0,0-6 17 0 0,1-1 1 0 0,-1 1-1 0 0,1-1 0 0 0,-1 0 1 0 0,1 1-1 0 0,0-1 0 0 0,-1 0 1 0 0,1 1-1 0 0,0-1 0 0 0,0 0 1 0 0,-1 0-1 0 0,1 1 0 0 0,0-1 1 0 0,-1 0-1 0 0,2 0 0 0 0,-1 0-49 0 0,33 8-233 0 0,-24-6 227 0 0,0 0 1 0 0,0 0-1 0 0,0 1 0 0 0,0 1 1 0 0,0 0-1 0 0,-1 0 1 0 0,14 8-1 0 0,-13-4 300 0 0,0 0 0 0 0,-1 1-1 0 0,1 0 1 0 0,-2 1 0 0 0,1-1-1 0 0,-1 2 1 0 0,-1-1 0 0 0,0 1-1 0 0,0 0 1 0 0,-1 1-1 0 0,7 18 1 0 0,-11-22-38 0 0,1 0 1 0 0,-1 0-1 0 0,0 0 0 0 0,-1 0 0 0 0,0 1 0 0 0,0-1 1 0 0,-1 1-1 0 0,0-1 0 0 0,-1 13 0 0 0,-1-17-109 0 0,1 0 0 0 0,-1 0 0 0 0,0 0 0 0 0,0 0 0 0 0,0-1 0 0 0,0 1-1 0 0,0-1 1 0 0,-1 1 0 0 0,0-1 0 0 0,1 0 0 0 0,-1 0 0 0 0,-1 0 0 0 0,1 0 0 0 0,0-1 0 0 0,-1 1-1 0 0,1-1 1 0 0,-1 0 0 0 0,-6 3 0 0 0,-1 0 117 0 0,0-1-1 0 0,0 0 1 0 0,0-1 0 0 0,0 0-1 0 0,-19 2 1 0 0,23-4-361 0 0,-1 0 0 0 0,0-1-1 0 0,0 0 1 0 0,1-1 0 0 0,-11-1-1 0 0,15 1 100 0 0,0 1-1 0 0,0-1 0 0 0,1 0 0 0 0,-1 0 1 0 0,0 0-1 0 0,0 0 0 0 0,1-1 0 0 0,-1 1 1 0 0,1-1-1 0 0,-1 1 0 0 0,1-1 0 0 0,0 0 1 0 0,0 0-1 0 0,0 0 0 0 0,0 0 0 0 0,0 0 1 0 0,-2-4-1 0 0,-4-10-931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17503 0 0,'-1'2'399'0'0,"-10"16"105"0"0,1 0 0 0 0,-12 35 0 0 0,7-16-495 0 0,-3 9 293 0 0,2 0 0 0 0,3 2 0 0 0,1 0 0 0 0,3 0 0 0 0,-7 91 0 0 0,19 248-7 0 0,-1-346-354 0 0,-5 102 60 0 0,0-87 70 0 0,0 31 1020 0 0,3-85-1591 0 0,0-2-147 0 0,0 0-573 0 0,0 0-253 0 0,-3-2-51 0 0,-9-5-11 0 0</inkml:trace>
  <inkml:trace contextRef="#ctx0" brushRef="#br0" timeOffset="1">1 793 17503 0 0,'0'0'399'0'0,"9"-7"961"0"0,-5 4-1338 0 0,-1 0 0 0 0,1 0 0 0 0,0 1 0 0 0,-1-1 0 0 0,1 1 0 0 0,1 0 0 0 0,-1 0 0 0 0,0 0 0 0 0,0 0 0 0 0,1 1 0 0 0,6-2 0 0 0,8-3 318 0 0,2 0 125 0 0,1 0 1 0 0,0 2 0 0 0,0 1-1 0 0,35-2 1 0 0,-2 1 251 0 0,394-28 1939 0 0,-428 31-2667 0 0,3-1-119 0 0,1 2 0 0 0,25 2 0 0 0,-46-2-55 0 0,0 1 0 0 0,0 0 0 0 0,0 0 0 0 0,0 1 0 0 0,-1-1 0 0 0,7 4 0 0 0,8 8-6223 0 0,-8-3-1112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15663 0 0,'0'0'719'0'0,"0"0"-20"0"0,0 1-449 0 0,2 5 12 0 0,1 0-1 0 0,-1 0 0 0 0,1 0 1 0 0,0-1-1 0 0,0 1 0 0 0,1-1 1 0 0,-1 0-1 0 0,1 0 0 0 0,1 0 1 0 0,-1 0-1 0 0,1-1 0 0 0,-1 1 1 0 0,1-1-1 0 0,9 5 0 0 0,-2-2-42 0 0,0-2 1 0 0,1 1-1 0 0,0-1 0 0 0,0-1 0 0 0,0 0 0 0 0,1-1 0 0 0,-1 0 1 0 0,1-2-1 0 0,-1 1 0 0 0,15-1 0 0 0,-10-1 19 0 0,-1-1 0 0 0,0-1 1 0 0,0 0-1 0 0,1-2 0 0 0,-2 0 0 0 0,1 0 0 0 0,25-11 0 0 0,-29 9-238 0 0,0-1 0 0 0,-1 0 0 0 0,24-16 0 0 0,-30 18 0 0 0,-1 0 0 0 0,0 0 0 0 0,0 0 0 0 0,0 0 0 0 0,-1-1 0 0 0,1 0 0 0 0,-1 0 0 0 0,-1 0 0 0 0,6-12 0 0 0,-8 17-16 0 0,0-1 0 0 0,-1 0 0 0 0,1 0 0 0 0,-1 0 0 0 0,1 0-1 0 0,-1 1 1 0 0,1-1 0 0 0,-1 0 0 0 0,0 0 0 0 0,0 0 0 0 0,0 0 0 0 0,0 0 0 0 0,0 0 0 0 0,-1 0-1 0 0,1 0 1 0 0,0 0 0 0 0,-1 0 0 0 0,0 1 0 0 0,1-1 0 0 0,-1 0 0 0 0,0 0 0 0 0,0 1-1 0 0,0-1 1 0 0,0 0 0 0 0,0 1 0 0 0,0-1 0 0 0,-1 1 0 0 0,1-1 0 0 0,0 1 0 0 0,-1 0 0 0 0,1 0-1 0 0,-1-1 1 0 0,1 1 0 0 0,-4-1 0 0 0,1 0-39 0 0,0 0 1 0 0,0 0-1 0 0,-1 1 0 0 0,1-1 1 0 0,0 1-1 0 0,-1 0 0 0 0,1 1 1 0 0,-1-1-1 0 0,1 1 0 0 0,-1 0 1 0 0,1 0-1 0 0,-1 0 0 0 0,1 1 1 0 0,-5 0-1 0 0,-7 3-39 0 0,1 2 0 0 0,0-1 0 0 0,1 2 0 0 0,-1 0 0 0 0,1 0 0 0 0,-19 15 0 0 0,-1 3 119 0 0,-38 37 0 0 0,44-36-25 0 0,-33 41 0 0 0,50-53 0 0 0,0 1 0 0 0,1 0 0 0 0,0 0 0 0 0,2 1 0 0 0,-8 19 0 0 0,14-32 1 0 0,1 0 0 0 0,0 1 0 0 0,0 0 0 0 0,0-1 0 0 0,0 1 0 0 0,1-1 0 0 0,0 1 0 0 0,0 0 0 0 0,0-1 0 0 0,0 1 0 0 0,0 0-1 0 0,2 6 1 0 0,-2-8-6 0 0,1-1 0 0 0,0 1 0 0 0,0-1 0 0 0,-1 1 0 0 0,1-1 0 0 0,0 1 0 0 0,0-1 0 0 0,0 0 0 0 0,1 1 0 0 0,-1-1 0 0 0,0 0-1 0 0,0 0 1 0 0,1 0 0 0 0,-1 0 0 0 0,1 0 0 0 0,-1 0 0 0 0,1 0 0 0 0,-1-1 0 0 0,1 1 0 0 0,-1 0 0 0 0,1-1 0 0 0,0 1 0 0 0,-1-1 0 0 0,1 0 0 0 0,0 0-1 0 0,-1 1 1 0 0,1-1 0 0 0,0 0 0 0 0,2-1 0 0 0,8 1-598 0 0,0-1 1 0 0,1-1-1 0 0,-1 0 0 0 0,0-1 1 0 0,17-6-1 0 0,58-27-5031 0 0,-57 23 3286 0 0,24-13-967 0 0,54-21-1350 0 0,-94 43 4877 0 0,0-1 0 0 0,0 2-1 0 0,1 0 1 0 0,-1 0 0 0 0,27 0-1 0 0,-38 3 227 0 0,0 0-1 0 0,-1 0 0 0 0,1 1 0 0 0,0-1 0 0 0,0 1 0 0 0,0 0 0 0 0,-1 0 0 0 0,1 0 1 0 0,0 0-1 0 0,-1 0 0 0 0,1 0 0 0 0,4 4 0 0 0,-6-4 740 0 0,-1 1-121 0 0,0 1-803 0 0,1 0 209 0 0,0 1-1 0 0,0 0 0 0 0,-1-1 0 0 0,0 1 1 0 0,0 0-1 0 0,0-1 0 0 0,0 1 0 0 0,-1 0 1 0 0,1-1-1 0 0,-1 1 0 0 0,0-1 0 0 0,0 1 1 0 0,0-1-1 0 0,-3 6 0 0 0,3-9-392 0 0,1 0 0 0 0,0 1 0 0 0,0-1 0 0 0,0 0 0 0 0,-1 0 0 0 0,1 0 0 0 0,0 0 0 0 0,0 1 0 0 0,0-1 0 0 0,0 0 0 0 0,-1 0 0 0 0,1 0 0 0 0,0 1 0 0 0,0-1 0 0 0,0 0 0 0 0,0 0 0 0 0,0 1 0 0 0,0-1 0 0 0,0 0 0 0 0,0 0 0 0 0,-1 1 0 0 0,1-1 0 0 0,0 0 0 0 0,0 0 0 0 0,0 1 0 0 0,0-1 0 0 0,0 0 0 0 0,0 0 0 0 0,1 1 0 0 0,-1-1 0 0 0,0 0 0 0 0,0 0-1 0 0,0 1 1 0 0,0-1 0 0 0,0 0 0 0 0,0 0 0 0 0,0 1 0 0 0,0-1 0 0 0,1 0 0 0 0,-1 0 0 0 0,0 0 0 0 0,0 1 0 0 0,0-1 0 0 0,0 0 0 0 0,1 0 0 0 0,-1 0 0 0 0,0 0 0 0 0,0 1 0 0 0,0-1 0 0 0,1 0 0 0 0,-1 0 0 0 0,0 0 0 0 0,0 0 0 0 0,1 0 0 0 0,-1 0 0 0 0,0 0 0 0 0,0 0 0 0 0,1 0 0 0 0,-1 0 0 0 0,0 0 0 0 0,0 0 0 0 0,1 0 0 0 0,-1 0 0 0 0,0 0 0 0 0,0 0 0 0 0,1 0 0 0 0,-1 0 0 0 0,18-3 1512 0 0,11-14-1411 0 0,0-2 1 0 0,-1-1-1 0 0,-1-1 0 0 0,28-28 0 0 0,44-35 107 0 0,-92 80-382 0 0,-1 0 1 0 0,0 0-1 0 0,1 0 0 0 0,0 1 1 0 0,0-1-1 0 0,0 2 0 0 0,10-3 1 0 0,-16 4 78 0 0,1 1 1 0 0,0-1 0 0 0,-1 1-1 0 0,1 0 1 0 0,-1 0 0 0 0,1 0-1 0 0,0 0 1 0 0,-1 0-1 0 0,1 0 1 0 0,0 0 0 0 0,-1 1-1 0 0,1-1 1 0 0,0 0 0 0 0,-1 1-1 0 0,1 0 1 0 0,-1-1 0 0 0,1 1-1 0 0,-1 0 1 0 0,1 0-1 0 0,-1-1 1 0 0,0 1 0 0 0,1 0-1 0 0,-1 1 1 0 0,0-1 0 0 0,0 0-1 0 0,0 0 1 0 0,0 0-1 0 0,0 1 1 0 0,0-1 0 0 0,0 0-1 0 0,0 1 1 0 0,0-1 0 0 0,-1 1-1 0 0,1-1 1 0 0,-1 1 0 0 0,1 0-1 0 0,-1-1 1 0 0,1 4-1 0 0,1 5 101 0 0,-1 0 0 0 0,0 0 0 0 0,0 0 0 0 0,-1 1 0 0 0,-1-1 0 0 0,-2 15 0 0 0,-17 60 972 0 0,8-37-792 0 0,12-48-255 0 0,0 0 0 0 0,1-1 0 0 0,-1 1 0 0 0,0 0 0 0 0,0 0 0 0 0,0 0 0 0 0,0 0 0 0 0,0 0 0 0 0,1 0 0 0 0,-1 0 0 0 0,0 0 0 0 0,0 0 0 0 0,0 0 0 0 0,1 0 0 0 0,-1 0 0 0 0,0 0 0 0 0,0 0 0 0 0,0 0 0 0 0,0 0 0 0 0,1 0 0 0 0,-1 0 0 0 0,0 0 0 0 0,0 0 0 0 0,0 0 0 0 0,0 0 0 0 0,1 0 0 0 0,-1 0 0 0 0,0 0 0 0 0,0 0 0 0 0,0 0 0 0 0,0 0 0 0 0,0 1 0 0 0,1-1 0 0 0,-1 0 0 0 0,0 0 0 0 0,0 0 0 0 0,0 0 0 0 0,0 0 0 0 0,0 0 0 0 0,0 1 0 0 0,1-1 0 0 0,-1 0 0 0 0,0 0 0 0 0,0 0 0 0 0,0 0 0 0 0,0 1 0 0 0,0-1 0 0 0,0 0 0 0 0,0 0 0 0 0,0 0 0 0 0,0 0 0 0 0,0 1 0 0 0,0-1 0 0 0,0 0 0 0 0,0 0 0 0 0,0 0 0 0 0,0 1 0 0 0,0-1 0 0 0,0 0 0 0 0,0 0 0 0 0,0 0 0 0 0,0 0 0 0 0,0 1 0 0 0,0-1 0 0 0,-1 0 0 0 0,1 0 0 0 0,12-8 0 0 0,-12 7 0 0 0,24-20 0 0 0,-1-1 0 0 0,-1-1 0 0 0,25-35 0 0 0,-30 36 0 0 0,0 0 0 0 0,2 2 0 0 0,0 0 0 0 0,1 1 0 0 0,26-19 0 0 0,-40 34-124 0 0,1 0-1 0 0,-1 0 1 0 0,1 1-1 0 0,0-1 1 0 0,0 2-1 0 0,0-1 1 0 0,9-2-1 0 0,-13 5 75 0 0,0-1 0 0 0,0 1 1 0 0,1 0-1 0 0,-1 0 0 0 0,0 0 0 0 0,0 1 0 0 0,0-1 1 0 0,1 1-1 0 0,-1-1 0 0 0,0 1 0 0 0,0 0 1 0 0,0 0-1 0 0,0 1 0 0 0,0-1 0 0 0,-1 0 0 0 0,1 1 1 0 0,0 0-1 0 0,-1 0 0 0 0,4 3 0 0 0,0 0 117 0 0,0 1 0 0 0,-1-1 0 0 0,0 1 0 0 0,0 0 0 0 0,-1 1 0 0 0,0-1 0 0 0,0 1 1 0 0,-1 0-1 0 0,1 0 0 0 0,3 14 0 0 0,0 2 297 0 0,-2 1 0 0 0,2 27 1 0 0,-1-10-204 0 0,-5-38-166 0 0,-1-1 0 0 0,0 0 0 0 0,1 0 0 0 0,-1 0-1 0 0,1 0 1 0 0,0 0 0 0 0,0 0 0 0 0,0 0 0 0 0,0-1 0 0 0,0 1 0 0 0,0 0 0 0 0,0 0-1 0 0,0-1 1 0 0,1 1 0 0 0,-1-1 0 0 0,1 1 0 0 0,-1-1 0 0 0,1 1 0 0 0,0-1 0 0 0,-1 0-1 0 0,1 0 1 0 0,3 1 0 0 0,-5-1-10 0 0,3 0-274 0 0,0 0 1 0 0,0 0 0 0 0,0-1 0 0 0,0 1-1 0 0,0 0 1 0 0,0-1 0 0 0,6 0 0 0 0,12-1-7009 0 0,-7-1-415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406 933 13823 0 0,'25'1'675'0'0,"-23"-1"-294"0"0,-10-2 63 0 0,7 2-424 0 0,1 0 0 0 0,0 0 0 0 0,-1 0-1 0 0,1 0 1 0 0,0 0 0 0 0,-1-1 0 0 0,1 1 0 0 0,0 0-1 0 0,0 0 1 0 0,-1 0 0 0 0,1-1 0 0 0,0 1 0 0 0,0 0-1 0 0,-1 0 1 0 0,1-1 0 0 0,0 1 0 0 0,0 0-1 0 0,0-1 1 0 0,0 1 0 0 0,-1 0 0 0 0,1 0 0 0 0,0-1-1 0 0,0 1 1 0 0,0 0 0 0 0,0-1 0 0 0,0 1 0 0 0,0 0-1 0 0,0-1 1 0 0,0 1 0 0 0,0 0 0 0 0,0-1-1 0 0,0 1 1 0 0,0 0 0 0 0,0-1 0 0 0,0 1 0 0 0,0 0-1 0 0,0-1 1 0 0,0 1 0 0 0,0 0 0 0 0,1-1 0 0 0,-1 1-1 0 0,0 0 1 0 0,0-1 0 0 0,2-32 3198 0 0,-2 11-3231 0 0,0 18 116 0 0,0-1 0 0 0,-1 1 0 0 0,1 0 0 0 0,-1-1 0 0 0,-1-3 0 0 0,-3-18 743 0 0,26-349 1891 0 0,-6 189-2818 0 0,-14 156-400 0 0,0 0-1 0 0,-2 0 0 0 0,-1 0 1 0 0,-10-50-1 0 0,12 76 367 0 0,-1 1 1 0 0,0-1-1 0 0,-1 1 0 0 0,1 0 0 0 0,0 0 1 0 0,-1 0-1 0 0,0 0 0 0 0,0 0 0 0 0,0 0 1 0 0,-4-4-1 0 0,6 6 62 0 0,-1 0-1 0 0,0 0 1 0 0,0 1 0 0 0,0-1 0 0 0,0 0 0 0 0,0 1-1 0 0,-1-1 1 0 0,1 1 0 0 0,0-1 0 0 0,0 1-1 0 0,0 0 1 0 0,0-1 0 0 0,-1 1 0 0 0,1 0 0 0 0,0 0-1 0 0,0 0 1 0 0,0 0 0 0 0,-1 0 0 0 0,1 0-1 0 0,0 0 1 0 0,0 0 0 0 0,0 1 0 0 0,0-1-1 0 0,-1 0 1 0 0,1 1 0 0 0,0-1 0 0 0,0 1 0 0 0,0-1-1 0 0,0 1 1 0 0,0-1 0 0 0,0 1 0 0 0,0 0-1 0 0,-2 1 1 0 0,-7 7-19 0 0,0 0 0 0 0,0 1 0 0 0,1 0 0 0 0,0 0 0 0 0,-14 23 0 0 0,-31 65-104 0 0,31-48 176 0 0,3 2 0 0 0,-29 106 0 0 0,32-78 0 0 0,-10 113 0 0 0,24-150 125 0 0,2-1 1 0 0,2 1-1 0 0,1-1 0 0 0,2 0 0 0 0,2 0 0 0 0,24 82 0 0 0,-1-39 876 0 0,-14-41-652 0 0,-1 0-1 0 0,15 84 1 0 0,-27-111-275 0 0,-2 0 1 0 0,0-1-1 0 0,-1 1 1 0 0,-1 0-1 0 0,0-1 1 0 0,-2 1-1 0 0,1-1 1 0 0,-2 0-1 0 0,0 0 1 0 0,-1 0-1 0 0,-1-1 1 0 0,0 0-1 0 0,-1 0 1 0 0,-14 19-1 0 0,15-26-74 0 0,0 1 0 0 0,-1-1 0 0 0,0-1 0 0 0,-15 12 0 0 0,18-15 0 0 0,-1 0 0 0 0,0 0 0 0 0,0-1 0 0 0,0 0 0 0 0,0 0 0 0 0,-1 0 0 0 0,1-1 0 0 0,-11 3 0 0 0,16-5-59 0 0,0 0 0 0 0,-1 0 0 0 0,1 0-1 0 0,0 0 1 0 0,0-1 0 0 0,0 1 0 0 0,0 0 0 0 0,-1 0-1 0 0,1-1 1 0 0,0 1 0 0 0,0-1 0 0 0,0 1 0 0 0,0-1-1 0 0,0 1 1 0 0,0-1 0 0 0,0 0 0 0 0,0 1 0 0 0,0-1-1 0 0,0 0 1 0 0,0 0 0 0 0,-1-1 0 0 0,-13-22-1381 0 0,13 20 1389 0 0,-9-21-972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46 19351 0 0,'0'0'439'0'0,"0"0"-345"0"0,-1 0 0 0 0,1 0 0 0 0,-1-1 0 0 0,1 1 0 0 0,-1 0 0 0 0,1-1 0 0 0,0 1 0 0 0,-1 0 0 0 0,1-1 0 0 0,-1 1 0 0 0,1 0 0 0 0,0-1 0 0 0,-1 1 0 0 0,1-1 0 0 0,-1 0 0 0 0,1 0-88 0 0,1 1 0 0 0,-1-1 0 0 0,0 0 1 0 0,0 1-1 0 0,0-1 0 0 0,0 1 0 0 0,0-1 0 0 0,1 1 0 0 0,-1-1 1 0 0,0 1-1 0 0,1-1 0 0 0,-1 1 0 0 0,0-1 0 0 0,1 1 1 0 0,-1-1-1 0 0,0 1 0 0 0,1 0 0 0 0,-1-1 0 0 0,1 1 0 0 0,-1 0 1 0 0,1-1-1 0 0,-1 1 0 0 0,1 0 0 0 0,-1-1 0 0 0,1 1 1 0 0,-1 0-1 0 0,1 0 0 0 0,-1 0 0 0 0,1 0 0 0 0,-1-1 0 0 0,1 1 1 0 0,0 0-1 0 0,1 0 39 0 0,12-4 366 0 0,0 0-1 0 0,0 1 1 0 0,27-2-1 0 0,46 2-26 0 0,-27 2-362 0 0,276-6 1553 0 0,-290 9-3404 0 0,-27 0-4045 0 0,-4-2-1646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21191 0 0,'0'0'480'0'0,"0"3"67"0"0,6 15 127 0 0,10 23 0 0 0,6 19-721 0 0,-17-39 202 0 0,2 0 0 0 0,0-1 0 0 0,1 0 1 0 0,1 0-1 0 0,15 25 0 0 0,-22-43-125 0 0,0 1-1 0 0,0-1 1 0 0,0 1 0 0 0,1-1 0 0 0,-1 0-1 0 0,1 0 1 0 0,-1 0 0 0 0,1 0 0 0 0,0-1-1 0 0,0 1 1 0 0,-1-1 0 0 0,1 1 0 0 0,0-1 0 0 0,0 0-1 0 0,1 0 1 0 0,-1 0 0 0 0,0-1 0 0 0,0 1-1 0 0,0-1 1 0 0,0 0 0 0 0,1 0 0 0 0,3 0-1 0 0,-2 0 2 0 0,0-1 0 0 0,0 0 0 0 0,0 0 0 0 0,-1 0 0 0 0,1 0 0 0 0,0-1 0 0 0,0 0 0 0 0,-1 0 0 0 0,1 0-1 0 0,-1-1 1 0 0,0 1 0 0 0,0-1 0 0 0,6-5 0 0 0,0-2 60 0 0,0 0-1 0 0,-1-1 1 0 0,0 0-1 0 0,-1 0 0 0 0,-1-1 1 0 0,0 0-1 0 0,0-1 1 0 0,-1 1-1 0 0,6-20 1 0 0,-5 7 50 0 0,0-1 1 0 0,-2 0 0 0 0,-1 0 0 0 0,1-29-1 0 0,-4 31-1198 0 0,1 1 0 0 0,1-1-1 0 0,1 0 1 0 0,13-41 0 0 0,-17 64-895 0 0,4 0-80 0 0,14 0-15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13823 0 0,'2'0'630'0'0,"14"10"420"0"0,-12-7-2030 0 0,-2-1 4755 0 0,-5 4 1518 0 0,2-4-4922 0 0,-6 1 1218 0 0,15-17-1586 0 0,0 0 0 0 0,1 0 0 0 0,0 0 0 0 0,1 1 0 0 0,21-21 0 0 0,-9 10-5 0 0,-2 0-417 0 0,39-33 1 0 0,-49 49 276 0 0,0 0 1 0 0,0 1 0 0 0,1 0-1 0 0,0 1 1 0 0,1 0 0 0 0,20-7-1 0 0,-30 12 132 0 0,0 0 0 0 0,0 1-1 0 0,0-1 1 0 0,0 1-1 0 0,0 0 1 0 0,1-1-1 0 0,-1 1 1 0 0,0 0 0 0 0,0 0-1 0 0,0 1 1 0 0,1-1-1 0 0,-1 0 1 0 0,0 1-1 0 0,0-1 1 0 0,2 2 0 0 0,-2-2 43 0 0,-1 1 1 0 0,0 0 0 0 0,0 0 0 0 0,0-1-1 0 0,0 1 1 0 0,0 0 0 0 0,0 0 0 0 0,0 0-1 0 0,0 0 1 0 0,-1 0 0 0 0,1 0 0 0 0,0 0-1 0 0,-1 1 1 0 0,1-1 0 0 0,0 0 0 0 0,-1 0-1 0 0,1 1 1 0 0,-1-1 0 0 0,0 0 0 0 0,1 0-1 0 0,-1 1 1 0 0,0-1 0 0 0,0 0 0 0 0,0 1-1 0 0,0 1 1 0 0,-2 19 141 0 0,0 1 0 0 0,-2-1 0 0 0,-1 1 1 0 0,0-2-1 0 0,-13 32 0 0 0,7-19-110 0 0,9-26-633 0 0,0 0 0 0 0,0 0 0 0 0,0 11 0 0 0,1-14-161 0 0,1-1 0 0 0,0 1 0 0 0,0-1 0 0 0,1 1 0 0 0,-1-1 0 0 0,1 0 0 0 0,2 8 0 0 0,2-1-6791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144 897 17503 0 0,'0'0'399'0'0,"0"0"60"0"0,8-4 587 0 0,-1 3-890 0 0,-5 1 570 0 0,-2 0 244 0 0,0 0 43 0 0,-1 1-127 0 0,-29 25-496 0 0,18-16 60 0 0,-19 20 0 0 0,20-17-364 0 0,1 0 0 0 0,0 1 0 0 0,1-1 0 0 0,0 2-1 0 0,2-1 1 0 0,-1 1 0 0 0,-6 23 0 0 0,12-32-68 0 0,0-1 0 0 0,1 1 0 0 0,0 0 0 0 0,0 0 0 0 0,0 0 0 0 0,1 0 0 0 0,0 0 0 0 0,0 0 0 0 0,0 0 0 0 0,1 0 0 0 0,0 0 0 0 0,0-1 0 0 0,1 1 0 0 0,-1 0 0 0 0,1 0 0 0 0,0-1 0 0 0,1 1 0 0 0,0-1 0 0 0,-1 0 0 0 0,2 0 0 0 0,-1 0 0 0 0,1 0 0 0 0,7 8 0 0 0,-3-6-18 0 0,0 0 0 0 0,0 0 0 0 0,1-1 0 0 0,0 0 0 0 0,16 7 0 0 0,51 17 0 0 0,-71-29-194 0 0,1 1-1 0 0,-1-1 1 0 0,0-1 0 0 0,0 1-1 0 0,1-1 1 0 0,-1 0 0 0 0,0 0-1 0 0,1 0 1 0 0,-1-1-1 0 0,0 0 1 0 0,1 0 0 0 0,-1 0-1 0 0,0-1 1 0 0,0 1 0 0 0,0-1-1 0 0,0-1 1 0 0,-1 1 0 0 0,1-1-1 0 0,0 1 1 0 0,-1-1 0 0 0,5-4-1 0 0,2-3-525 0 0,1 0-1 0 0,-2-1 0 0 0,0 0 1 0 0,0-1-1 0 0,-1 0 1 0 0,10-17-1 0 0,-7 9-246 0 0,-1-1 0 0 0,11-32 1 0 0,-19 46 794 0 0,22-60-1364 0 0</inkml:trace>
  <inkml:trace contextRef="#ctx0" brushRef="#br0" timeOffset="1">811 1 17503 0 0,'0'0'399'0'0,"0"0"60"0"0,1 2 21 0 0,1 26-208 0 0,-1 1 1 0 0,-4 46 0 0 0,-1-8 422 0 0,12 214 1862 0 0,2 82-1949 0 0,-13-235-626 0 0,8 145 2068 0 0,-4-261-2045 0 0,2 1 1 0 0,6 23-1 0 0,-2-19-172 0 0,-3-15-373 0 0,-2-1-5 0 0,0 0-891 0 0,-2-1-1273 0 0,0 0-4798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18 13823 0 0,'2'-1'315'0'0,"39"-15"941"0"0,-40 15-879 0 0,-8 10 619 0 0,-16 14-430 0 0,-47 36 0 0 0,42-38 188 0 0,-31 33 0 0 0,22-22-737 0 0,30-27-17 0 0,1 0 0 0 0,-1 0 0 0 0,1 1 0 0 0,1-1 0 0 0,-1 2 0 0 0,1-1-1 0 0,0 0 1 0 0,-5 10 0 0 0,7-11 0 0 0,1-2 0 0 0,1-1 0 0 0,-1 1 0 0 0,1 0 0 0 0,0 0 0 0 0,0 0 0 0 0,0 0 0 0 0,0 0 0 0 0,0 0 0 0 0,1 0 0 0 0,0 0 0 0 0,-1 0 0 0 0,1 0 0 0 0,1 5 0 0 0,0 3 0 0 0,-1-9 0 0 0,0 0 0 0 0,0 1 0 0 0,0-1 0 0 0,1 0 0 0 0,-1 0 0 0 0,1 0 0 0 0,0 1 0 0 0,-1-1 0 0 0,1 0 0 0 0,0 0 0 0 0,0 0 0 0 0,0 0 0 0 0,1 0 0 0 0,-1 0 0 0 0,0-1 0 0 0,3 3 0 0 0,3 3 0 0 0,0 1 0 0 0,1 0 0 0 0,1 0 0 0 0,-1-1 0 0 0,1 0 0 0 0,1-1 0 0 0,13 8 0 0 0,58 26 0 0 0,-49-28 0 0 0,-1 3 0 0 0,-1 0 0 0 0,0 2 0 0 0,-1 1 0 0 0,28 23 0 0 0,-50-35 232 0 0,0 0 0 0 0,-1 1-1 0 0,0 0 1 0 0,0 0 0 0 0,-1 1 0 0 0,0-1-1 0 0,0 1 1 0 0,4 9 0 0 0,-7-14-145 0 0,-1 1 1 0 0,0-1-1 0 0,0 1 0 0 0,0-1 1 0 0,0 1-1 0 0,0-1 1 0 0,-1 1-1 0 0,1 0 0 0 0,-1-1 1 0 0,0 1-1 0 0,0 0 1 0 0,0 0-1 0 0,-1-1 1 0 0,1 1-1 0 0,-1-1 0 0 0,0 1 1 0 0,0 0-1 0 0,0-1 1 0 0,-1 0-1 0 0,1 1 0 0 0,-1-1 1 0 0,-3 6-1 0 0,-1-2-63 0 0,-1 0 0 0 0,1 0 1 0 0,-1-1-1 0 0,-1 0 0 0 0,1 0 0 0 0,-1 0 0 0 0,0-1 0 0 0,-12 5 0 0 0,-9 4 741 0 0,-33 10 0 0 0,55-21-1408 0 0,-1 0 0 0 0,1-1 0 0 0,-1 0 0 0 0,0 0 0 0 0,-14 0 1 0 0,2-3-7208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 19351 0 0,'-11'-3'287'0'0,"6"1"-15"0"0,1 1 0 0 0,-1-1 0 0 0,0 1 1 0 0,0 0-1 0 0,0 1 0 0 0,-8-1 0 0 0,11 1 99 0 0,2 0 117 0 0,6 9 533 0 0,-4-6-945 0 0,1 0 0 0 0,0 0 0 0 0,0-1 0 0 0,-1 1 0 0 0,2-1 1 0 0,-1 0-1 0 0,0 1 0 0 0,0-2 0 0 0,1 1 0 0 0,-1 0 0 0 0,1-1 0 0 0,5 2 0 0 0,8 2 452 0 0,25 3 0 0 0,-25-5-429 0 0,47 5 47 0 0,123 1-1 0 0,-132-8 7 0 0,101-1 974 0 0,-52-3-3476 0 0,-68 4-1026 0 0,-22 1-4475 0 0</inkml:trace>
  <inkml:trace contextRef="#ctx0" brushRef="#br0" timeOffset="1">905 197 21191 0 0,'0'0'480'0'0,"0"0"67"0"0,2 2 31 0 0,3 4-437 0 0,-1 1 0 0 0,0 0 0 0 0,0 1 0 0 0,0-1 0 0 0,0 1 0 0 0,-1 0 0 0 0,2 10 0 0 0,10 63 1229 0 0,-8-38-1097 0 0,-5-32-273 0 0,-1 0 0 0 0,-1 14 0 0 0,1 10 0 0 0,6-11-2305 0 0,-2-8 408 0 0,-5-16 363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 19351 0 0,'0'0'424'0'0,"0"0"88"0"0,0 0 24 0 0,-4 0 8 0 0,-4-7-440 0 0,1 1-104 0 0,7 6 0 0 0,0 0 0 0 0,0 0 0 0 0,0 0 0 0 0,0 0 0 0 0,-6 9-5712 0 0,3 4-1168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41 17503 0 0,'0'0'399'0'0,"0"0"60"0"0,0 0 21 0 0,-2 0-59 0 0,-7 4-354 0 0,1-1 0 0 0,-1 1 0 0 0,1 1 0 0 0,-14 10 0 0 0,-11 5 690 0 0,18-11-279 0 0,1 0-1 0 0,-1 1 1 0 0,2 0 0 0 0,-19 17-1 0 0,26-20-399 0 0,-1 0 0 0 0,1 0-1 0 0,1 0 1 0 0,-1 1 0 0 0,1 0-1 0 0,0 0 1 0 0,1 0 0 0 0,0 1-1 0 0,-5 15 1 0 0,8-21-76 0 0,0 0 0 0 0,0 0 0 0 0,0 0 0 0 0,1 0 0 0 0,0 0 0 0 0,-1 0 0 0 0,1 0 0 0 0,0 0 0 0 0,1 0 0 0 0,-1 0 0 0 0,0 0 0 0 0,1 0 0 0 0,0 0 0 0 0,0 0 0 0 0,0 0 0 0 0,0 0 0 0 0,0 0 0 0 0,0 0 0 0 0,1-1 0 0 0,-1 1 0 0 0,1-1 0 0 0,0 1 0 0 0,0-1 0 0 0,0 1 0 0 0,0-1 0 0 0,0 0 0 0 0,0 0 0 0 0,1 0 0 0 0,-1 0 0 0 0,1-1 0 0 0,0 1 0 0 0,-1 0 0 0 0,1-1 0 0 0,0 0 0 0 0,4 2 0 0 0,1-1 102 0 0,0 1 1 0 0,0-1-1 0 0,0-1 0 0 0,1 0 0 0 0,-1 0 0 0 0,0 0 1 0 0,1-1-1 0 0,-1 0 0 0 0,10-2 0 0 0,8-2 363 0 0,39-12 0 0 0,-61 15-467 0 0,0 0 0 0 0,1-1 0 0 0,-1 1 0 0 0,0-1 0 0 0,0 0 0 0 0,-1 0 0 0 0,7-5 0 0 0,-9 6 0 0 0,0 0 0 0 0,1 0 0 0 0,-1 0 0 0 0,0-1 0 0 0,0 1 0 0 0,0 0 0 0 0,0 0 0 0 0,-1-1 0 0 0,1 1 0 0 0,0 0 0 0 0,0-1 0 0 0,-1 1 0 0 0,1-1 0 0 0,-1 1 0 0 0,1-1 0 0 0,-1 1 0 0 0,0-1 0 0 0,0 1 0 0 0,0-1 0 0 0,0 0 0 0 0,0 1 0 0 0,0-1 0 0 0,0 1 0 0 0,0-3 0 0 0,-2-3 0 0 0,-1-1 0 0 0,1 1 0 0 0,-1 0 0 0 0,-1 0 0 0 0,1 0 0 0 0,-9-11 0 0 0,-32-38 0 0 0,12 18 0 0 0,24 27-58 0 0,-26-38-1038 0 0,30 43 840 0 0,0-1 1 0 0,0 0-1 0 0,1 1 0 0 0,0-1 1 0 0,-3-11-1 0 0,5 10-2453 0 0,1 6-4798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21191 0 0,'0'0'480'0'0,"0"0"67"0"0,0 0 31 0 0,2 1-56 0 0,4 3-491 0 0,0-1 0 0 0,1 0 1 0 0,-1 0-1 0 0,1 0 0 0 0,0-1 1 0 0,9 3-1 0 0,-13-5-32 0 0,0 1 0 0 0,0-1 0 0 0,0 0 0 0 0,-1 0 0 0 0,1 0 0 0 0,0 0 0 0 0,0-1 0 0 0,0 1 0 0 0,0-1 1 0 0,0 0-1 0 0,0 1 0 0 0,-1-1 0 0 0,1-1 0 0 0,0 1 0 0 0,-1 0 0 0 0,1-1 0 0 0,-1 1 0 0 0,5-4 0 0 0,3-5 1 0 0,0 1 0 0 0,0-2 0 0 0,-1 1 0 0 0,13-22 0 0 0,26-52 0 0 0,-44 76 0 0 0,11-23 0 0 0,-9 19 0 0 0,-1 0 0 0 0,2 1 0 0 0,-1-1 0 0 0,2 1 0 0 0,-1 0 0 0 0,17-17 0 0 0,-23 27 0 0 0,0 0 0 0 0,0 0 0 0 0,1 0 0 0 0,-1 0 0 0 0,0 0 0 0 0,1 0 0 0 0,-1 0 0 0 0,0 1 0 0 0,1-1 0 0 0,-1 1 0 0 0,1-1 0 0 0,-1 1 0 0 0,1-1 0 0 0,-1 1 0 0 0,1 0 0 0 0,-1-1 0 0 0,1 1 0 0 0,0 0 0 0 0,-1 0 0 0 0,1 0 0 0 0,-1 1 0 0 0,1-1 0 0 0,-1 0 0 0 0,1 0 0 0 0,-1 1 0 0 0,1-1 0 0 0,-1 1 0 0 0,3 1 0 0 0,-1-1 0 0 0,-1 1 0 0 0,1 1 0 0 0,-1-1 0 0 0,0 0 0 0 0,0 0 0 0 0,0 1 0 0 0,0-1 0 0 0,0 1 0 0 0,-1 0 0 0 0,1 0 0 0 0,-1-1 0 0 0,1 1 0 0 0,0 5 0 0 0,6 20-6 0 0,9 56 0 0 0,-8-34 461 0 0,-8-42-243 0 0,0 0 1 0 0,0 1-1 0 0,-2 15 0 0 0,1-12-23 0 0,0-1 0 0 0,0 1 0 0 0,4 19 0 0 0,-1-23-322 0 0,-3-7-563 0 0,11-1-1268 0 0,1-1 941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57 17503 0 0,'10'-19'499'0'0,"-8"16"-319"0"0,0-1 0 0 0,0 1 0 0 0,-1-1 0 0 0,1 0 0 0 0,-1 1 0 0 0,1-6 0 0 0,-2 3 105 0 0,-1 5 457 0 0,1 1 228 0 0,-1 0 43 0 0,-5 1-845 0 0,1 1-1 0 0,-1 0 0 0 0,1 0 0 0 0,0 0 1 0 0,0 1-1 0 0,0-1 0 0 0,-7 6 0 0 0,-34 27-381 0 0,36-26 313 0 0,-8 6-99 0 0,1 1 0 0 0,-16 18 0 0 0,26-26 0 0 0,1 0 0 0 0,-1 1 0 0 0,2-1 0 0 0,-1 1 0 0 0,2 0 0 0 0,-1 1 0 0 0,-3 10 0 0 0,7-9 0 0 0,1-10 0 0 0,1 0 0 0 0,0 0 0 0 0,-1 0 0 0 0,1 0 0 0 0,0 0 0 0 0,-1 0 0 0 0,1-1 0 0 0,0 1 0 0 0,0 0 0 0 0,0 0 0 0 0,0 0 0 0 0,0-1 1 0 0,0 1-1 0 0,0-1 0 0 0,0 1 0 0 0,0 0 0 0 0,0-1 0 0 0,0 0 0 0 0,2 1 0 0 0,27 6-199 0 0,-21-6 10 0 0,18 5-748 0 0,38 12 0 0 0,-54-14 689 0 0,0 0-1 0 0,-1 1 1 0 0,1 0-1 0 0,-1 1 1 0 0,0 1 0 0 0,11 7-1 0 0,-16-9 339 0 0,-1 1 0 0 0,1-1 0 0 0,0 1 0 0 0,-1-1 0 0 0,0 1-1 0 0,-1 1 1 0 0,1-1 0 0 0,-1 0 0 0 0,-1 1 0 0 0,1 0 0 0 0,-1-1 0 0 0,0 1-1 0 0,0 0 1 0 0,-1 0 0 0 0,0 0 0 0 0,0 10 0 0 0,0-2 399 0 0,-1 1 0 0 0,-1-1 0 0 0,0 1 1 0 0,-1-1-1 0 0,-1 0 0 0 0,-6 22 0 0 0,-13 15 466 0 0,13-32-790 0 0,8-17-189 0 0,0-1 1 0 0,-1 1-1 0 0,0-1 0 0 0,0 1 0 0 0,0-1 0 0 0,0 0 1 0 0,0 0-1 0 0,0 0 0 0 0,0 0 0 0 0,-1 0 0 0 0,1 0 1 0 0,-1-1-1 0 0,1 1 0 0 0,-1-1 0 0 0,0 0 0 0 0,1 0 1 0 0,-1 0-1 0 0,0 0 0 0 0,0 0 0 0 0,0-1 1 0 0,0 1-1 0 0,0-1 0 0 0,0 0 0 0 0,1 1 0 0 0,-1-1 1 0 0,-3-1-1 0 0,-4 1-119 0 0,1-1 1 0 0,0 0-1 0 0,0-1 1 0 0,0 0-1 0 0,0-1 1 0 0,0 1-1 0 0,-9-6 0 0 0,-3-2-1759 0 0,2-3-3587 0 0,2-2-1593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13823 0 0,'-20'7'675'0'0,"14"6"38"0"0,5-10-704 0 0,0-1-1 0 0,0 1 1 0 0,0 0-1 0 0,0-1 1 0 0,0 1-1 0 0,0 0 0 0 0,1 0 1 0 0,-1 0-1 0 0,1 0 1 0 0,0-1-1 0 0,0 1 1 0 0,0 0-1 0 0,0 0 1 0 0,1 4-1 0 0,1 0 3 0 0,0 0 1 0 0,1-1-1 0 0,0 1 0 0 0,0-1 1 0 0,4 7-1 0 0,3 3 251 0 0,0 0 1 0 0,2 0-1 0 0,16 16 1 0 0,44 41 728 0 0,-42-44-647 0 0,164 149 2227 0 0,-102-96-662 0 0,-43-38-583 0 0,66 78 0 0 0,-101-105-1038 0 0,-2 0 0 0 0,0 0-1 0 0,-1 1 1 0 0,0 1-1 0 0,-2 0 1 0 0,0 0-1 0 0,-1 1 1 0 0,10 41-1 0 0,-12-27-267 0 0,-2 1-1 0 0,-1 1 1 0 0,-1-1-1 0 0,-2 0 1 0 0,-2 1-1 0 0,-1-1 1 0 0,-1 0 0 0 0,-19 68-1 0 0,2-22 411 0 0,15-39-2042 0 0,6-1-5944 0 0,2-24-602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11975 0 0,'0'0'267'0'0,"0"0"42"0"0,4 0 17 0 0,21-5 15 0 0,-8 3-324 0 0,-1-1 1 0 0,1-1-1 0 0,25-9 0 0 0,-22 5-17 0 0,22-11 0 0 0,75-20 0 0 0,-84 30-66 0 0,-18 4-51 0 0,0 1 0 0 0,0 0 0 0 0,0 1 0 0 0,0 1 0 0 0,1 1 0 0 0,23 0 0 0 0,-23 3-4310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13823 0 0,'0'0'315'0'0,"0"0"45"0"0,0 0 21 0 0,0 0-49 0 0,2 1-220 0 0,0 1 32 0 0,-1-1 0 0 0,1 1-1 0 0,0-1 1 0 0,0 0 0 0 0,0 0-1 0 0,0 0 1 0 0,0 0 0 0 0,1 0 0 0 0,-1 0-1 0 0,0 0 1 0 0,0-1 0 0 0,1 1-1 0 0,-1-1 1 0 0,0 0 0 0 0,0 1 0 0 0,1-1-1 0 0,-1 0 1 0 0,0 0 0 0 0,1-1-1 0 0,-1 1 1 0 0,0 0 0 0 0,1-1-1 0 0,3-1 1 0 0,9-3 451 0 0,-1 0 1 0 0,23-11-1 0 0,-21 9-298 0 0,-6 2-143 0 0,74-27 1609 0 0,-74 29-1669 0 0,0 0-1 0 0,-1 1 0 0 0,1 1 1 0 0,0-1-1 0 0,0 2 0 0 0,0-1 1 0 0,10 2-1 0 0,-14 0-428 0 0,-1 0 0 0 0,0 0 0 0 0,1 1 0 0 0,-1 0 0 0 0,0 0 0 0 0,0 0-1 0 0,0 1 1 0 0,0-1 0 0 0,0 1 0 0 0,-1 0 0 0 0,5 5 0 0 0,6 4-6828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15663 0 0,'0'0'356'0'0,"0"0"50"0"0,0 0 20 0 0,0 0-42 0 0,0 4-250 0 0,2 17-121 0 0,-1 1 1 0 0,-2-1-1 0 0,0 1 1 0 0,-6 33 0 0 0,1-13 368 0 0,-9 94 1048 0 0,-10 69-325 0 0,-1-39 12 0 0,25-155-1120 0 0,-2 26-58 0 0,3-35-276 0 0,0-2-138 0 0,0 0-33 0 0,0 0-140 0 0,0 0-572 0 0,0 0-253 0 0,2-4-51 0 0,9-15-11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200 284 13823 0 0,'-3'0'315'0'0,"-65"-25"870"0"0,41 18-885 0 0,-33-15 0 0 0,38 13 544 0 0,20 9-756 0 0,1-1-1 0 0,-1 0 1 0 0,1 0-1 0 0,0-1 1 0 0,0 1 0 0 0,-1 0-1 0 0,1 0 1 0 0,0-1-1 0 0,0 1 1 0 0,0 0-1 0 0,0-1 1 0 0,0 1-1 0 0,1-1 1 0 0,-2-2 0 0 0,1 2 134 0 0,0 0-140 0 0,1 0 0 0 0,0 0 0 0 0,0 1 0 0 0,0-1 0 0 0,0 0 0 0 0,1 1 0 0 0,-1-1 0 0 0,0 0 0 0 0,1 1 0 0 0,-1-1 0 0 0,1 0 0 0 0,-1 1 0 0 0,1-1 0 0 0,0 1 0 0 0,0-1 0 0 0,0 1 0 0 0,1-3 0 0 0,-1 4-22 0 0,4-9 120 0 0,1 1-1 0 0,1 0 1 0 0,-1 1 0 0 0,1 0-1 0 0,1 0 1 0 0,0 0 0 0 0,-1 1-1 0 0,13-8 1 0 0,10-3-180 0 0,34-14 0 0 0,-58 28 15 0 0,11-5-15 0 0,1 1 0 0 0,-1 1 0 0 0,1 1 0 0 0,0 0 0 0 0,0 2 0 0 0,0 0 0 0 0,1 1 0 0 0,-1 0 0 0 0,1 2 0 0 0,22 1 0 0 0,-26 1 0 0 0,0 1 0 0 0,0 0 0 0 0,0 0 0 0 0,0 2 0 0 0,0 0 0 0 0,-1 0 0 0 0,0 2 0 0 0,0 0 0 0 0,-1 0 0 0 0,1 1 0 0 0,-2 1 0 0 0,21 17 0 0 0,-26-20-6 0 0,0 1 0 0 0,-1 0-1 0 0,1 0 1 0 0,-2 1 0 0 0,1 0-1 0 0,-1 0 1 0 0,0 1 0 0 0,0-1 0 0 0,-1 1-1 0 0,0 0 1 0 0,-1 0 0 0 0,3 12 0 0 0,-5-14 56 0 0,0-1 1 0 0,0 0-1 0 0,-1 1 1 0 0,1-1 0 0 0,-1 0-1 0 0,-1 1 1 0 0,0-1-1 0 0,0 0 1 0 0,0 1 0 0 0,0-1-1 0 0,-1 0 1 0 0,0 0 0 0 0,0 0-1 0 0,-1 0 1 0 0,0 0-1 0 0,0-1 1 0 0,0 1 0 0 0,-1-1-1 0 0,-6 8 1 0 0,-8 6 188 0 0,0-1 0 0 0,-1 0 1 0 0,-1-2-1 0 0,-35 24 0 0 0,-93 42-1702 0 0,115-66 773 0 0,-1-1-1 0 0,0-2 0 0 0,-46 10 1 0 0,1-7-3461 0 0,63-15 2616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33 10135 0 0,'0'0'231'0'0,"0"0"-215"0"0,0-1 1 0 0,0 1-1 0 0,0 0 0 0 0,0 0 1 0 0,0-1-1 0 0,0 1 0 0 0,0 0 1 0 0,0 0-1 0 0,0-1 0 0 0,0 1 1 0 0,0 0-1 0 0,0 0 0 0 0,0-1 1 0 0,0 1-1 0 0,0 0 0 0 0,1 0 0 0 0,-1-1 1 0 0,0 1-1 0 0,0 0 0 0 0,0 0 1 0 0,0 0-1 0 0,1-1 0 0 0,-1 1 1 0 0,0 0-1 0 0,0 0 0 0 0,0 0 1 0 0,1 0-1 0 0,-1-1 0 0 0,0 1 1 0 0,0 0-1 0 0,0 0 0 0 0,1 0 1 0 0,7-4 40 0 0,0 0 1 0 0,0 0 0 0 0,0 1-1 0 0,11-3 1 0 0,-7 3 18 0 0,-10 2 317 0 0,-2 1 106 0 0,0 0 11 0 0,0 0 2 0 0,0 0 0 0 0,0 0 0 0 0,-1 2-445 0 0,1 0-1 0 0,-1-1 1 0 0,0 1-1 0 0,0 0 0 0 0,0-1 1 0 0,0 1-1 0 0,0-1 1 0 0,0 1-1 0 0,0-1 0 0 0,-1 1 1 0 0,1-1-1 0 0,-1 0 1 0 0,1 0-1 0 0,-1 1 1 0 0,-2 0-1 0 0,0 2-9 0 0,-22 14 466 0 0,-52 30 0 0 0,48-31-22 0 0,-44 32 0 0 0,-101 81-501 0 0,159-116-401 0 0,15-13-74 0 0,1-1-33 0 0,0 0 66 0 0,2 2 292 0 0,4 0 148 0 0,-1 0 0 0 0,1 0 0 0 0,0 0 0 0 0,0-1-1 0 0,0 0 1 0 0,-1 0 0 0 0,1-1 0 0 0,11 1 0 0 0,-7-1 3 0 0,0 1 0 0 0,17 3 0 0 0,1 5-1 0 0,0 1 0 0 0,-1 1 0 0 0,51 29 0 0 0,-57-28 0 0 0,55 30 0 0 0,-45-26 248 0 0,-25-13-97 0 0,1 0 0 0 0,-1 0-1 0 0,0 1 1 0 0,0-1 0 0 0,8 8 0 0 0,-12-10-120 0 0,-1 1 0 0 0,1 0-1 0 0,-1-1 1 0 0,1 1-1 0 0,-1 0 1 0 0,0 0 0 0 0,0 0-1 0 0,0 0 1 0 0,0 0 0 0 0,0 0-1 0 0,-1 1 1 0 0,1-1-1 0 0,0 0 1 0 0,-1 0 0 0 0,0 0-1 0 0,1 1 1 0 0,-1-1-1 0 0,0 0 1 0 0,0 1 0 0 0,0-1-1 0 0,-1 3 1 0 0,-1 4-27 0 0,0 0-1 0 0,0-1 1 0 0,-1 0 0 0 0,0 1 0 0 0,-1-1 0 0 0,1 0-1 0 0,-2-1 1 0 0,1 1 0 0 0,-1-1 0 0 0,0 0-1 0 0,0 0 1 0 0,-1 0 0 0 0,0-1 0 0 0,0 1 0 0 0,-1-1-1 0 0,0-1 1 0 0,-14 10 0 0 0,6-7 167 0 0,0 1 0 0 0,-1-2-1 0 0,0 0 1 0 0,0 0 0 0 0,-1-2 0 0 0,0 0 0 0 0,0-1-1 0 0,-18 2 1 0 0,16-4 46 0 0,-1 0-1 0 0,-25-2 1 0 0,36-1-223 0 0,-1 0 0 0 0,0 0 0 0 0,1-1 0 0 0,-1 0 0 0 0,1-1 0 0 0,-15-5 0 0 0,21 7 6 0 0,3 1 0 0 0,-1 0 0 0 0,0-1 0 0 0,0 1 0 0 0,0 0 0 0 0,1-1 0 0 0,-1 1 0 0 0,0 0 0 0 0,0-1 0 0 0,1 1 0 0 0,-1-1 0 0 0,0 1 0 0 0,1-1 0 0 0,-1 1 0 0 0,0-1 0 0 0,1 0 0 0 0,-1 1 0 0 0,1-1 0 0 0,-1 0 0 0 0,1 1 0 0 0,0-1 0 0 0,-1-1 0 0 0,0 1-113 0 0,0-1-1 0 0,0 1 0 0 0,0 0 1 0 0,0-1-1 0 0,1 1 1 0 0,-1 0-1 0 0,1-1 1 0 0,-1 1-1 0 0,1-1 0 0 0,-1 1 1 0 0,1-1-1 0 0,0 1 1 0 0,0-1-1 0 0,-1 1 1 0 0,1-1-1 0 0,0 1 0 0 0,1-1 1 0 0,-1 1-1 0 0,0-1 1 0 0,0 1-1 0 0,1-1 1 0 0,-1 1-1 0 0,1-1 0 0 0,-1 1 1 0 0,1-1-1 0 0,-1 1 1 0 0,1 0-1 0 0,0-1 1 0 0,0 1-1 0 0,0 0 0 0 0,0 0 1 0 0,1-2-1 0 0,8-7-5682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17503 0 0,'0'0'399'0'0,"0"0"60"0"0,0 0 21 0 0,0 0-59 0 0,-1 2-276 0 0,-2 5-144 0 0,0 0 1 0 0,-1-1-1 0 0,0 1 0 0 0,0-1 0 0 0,-1 0 0 0 0,0 0 1 0 0,0 0-1 0 0,-7 6 0 0 0,-55 42 38 0 0,20-18 370 0 0,34-25-178 0 0,-196 180 1200 0 0,184-164-1441 0 0,1 1 1 0 0,1 0-1 0 0,2 2 1 0 0,1 1 0 0 0,-28 56-1 0 0,40-71 10 0 0,2 1 0 0 0,0 0 0 0 0,1 0 0 0 0,0 0 0 0 0,1 1 0 0 0,-2 33 0 0 0,6-42 0 0 0,0 1 0 0 0,1 0 0 0 0,0 0 0 0 0,0-1 0 0 0,1 1 0 0 0,0-1 0 0 0,1 1 0 0 0,0-1 0 0 0,1 0 0 0 0,0 0 0 0 0,0 0 0 0 0,0-1 0 0 0,2 1 0 0 0,6 8 0 0 0,-2-4 15 0 0,1-1-1 0 0,1-1 1 0 0,0 0 0 0 0,0-1-1 0 0,1 0 1 0 0,19 12 0 0 0,19 5-6024 0 0,-31-18-677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1018 11975 0 0,'0'0'267'0'0,"-3"1"42"0"0,-2 1-186 0 0,-31 5 480 0 0,27-8 3250 0 0,11-5 1348 0 0,1 1-6422 0 0,69-119 2441 0 0,-7 17-47 0 0,81-132-1155 0 0,-87 151-19 0 0,69-144 0 0 0,-66 60 1 0 0,-52 139 0 0 0,-8 30-11 0 0,-2 2-13 0 0,1 0 0 0 0,-1 0-1 0 0,1 0 1 0 0,-1 0-1 0 0,0 0 1 0 0,1 0-1 0 0,-1 0 1 0 0,0 0 0 0 0,0 1-1 0 0,0-1 1 0 0,1 0-1 0 0,-1 0 1 0 0,0 0 0 0 0,0 0-1 0 0,-1-2 1 0 0,1 79-1254 0 0,11 245 965 0 0,-9-301 313 0 0,5 41 0 0 0,2 0 0 0 0,26 93 0 0 0,-23-116 87 0 0,16 47 1301 0 0,-23-74-1285 0 0,0 1 1 0 0,1-1-1 0 0,0 0 1 0 0,15 19-1 0 0,-19-27-111 0 0,-2-2-3 0 0,1 0 0 0 0,-1 0 1 0 0,1-1-1 0 0,-1 1 0 0 0,1 0 1 0 0,0-1-1 0 0,-1 1 0 0 0,1 0 0 0 0,0-1 1 0 0,0 1-1 0 0,-1-1 0 0 0,1 1 0 0 0,0-1 1 0 0,0 0-1 0 0,0 1 0 0 0,0-1 1 0 0,1 1-1 0 0,-1-1-232 0 0,1 0 1 0 0,-1 1-1 0 0,0-1 1 0 0,0 0 0 0 0,1 0-1 0 0,-1 0 1 0 0,0 0-1 0 0,0 0 1 0 0,1 0-1 0 0,-1 0 1 0 0,0 0-1 0 0,0 0 1 0 0,2-1 0 0 0,0 0-365 0 0,-2 1-927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1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19351 0 0,'0'0'439'0'0,"0"0"-400"0"0,0 0-1 0 0,0 0 1 0 0,0 0 0 0 0,0 0-1 0 0,0 0 1 0 0,0 0 0 0 0,0 0-1 0 0,0-1 1 0 0,0 1 0 0 0,-1 0 0 0 0,1 0-1 0 0,0 0 1 0 0,0 0 0 0 0,0 0-1 0 0,0 0 1 0 0,0-1 0 0 0,0 1-1 0 0,0 0 1 0 0,0 0 0 0 0,0 0 0 0 0,0 0-1 0 0,0 0 1 0 0,0 0 0 0 0,0-1-1 0 0,0 1 1 0 0,0 0 0 0 0,0 0-1 0 0,0 0 1 0 0,0 0 0 0 0,0 0 0 0 0,0 0-1 0 0,0-1 1 0 0,0 1 0 0 0,1 0-1 0 0,-1 0 1 0 0,0 0 0 0 0,0 0-1 0 0,0 0 1 0 0,0 0 0 0 0,0 0-1 0 0,0-1 1 0 0,0 1 0 0 0,19 3 50 0 0,-1-2 0 0 0,0 0 0 0 0,0-1 0 0 0,1-1 0 0 0,-1 0 0 0 0,32-8 0 0 0,-9-2 624 0 0,72-28 0 0 0,-96 32-385 0 0,31-12-2302 0 0,-1-1 0 0 0,57-35 0 0 0,-70 31-72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2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47 622 8287 0 0,'-10'13'345'0'0,"-18"27"318"0"0,27-38 79 0 0,1-2 234 0 0,0 0 42 0 0,0 0-63 0 0,0 0-290 0 0,0 0-121 0 0,0 0-28 0 0,0 0-4 0 0,0 0 0 0 0,-3 4 1357 0 0,2-6 442 0 0,0-4-2803 0 0,0-5 650 0 0,0 1-1 0 0,0-1 1 0 0,1 0 0 0 0,1 1-1 0 0,0-1 1 0 0,4-18-1 0 0,21-62 917 0 0,-21 73-1203 0 0,8-23-92 0 0,2 0 0 0 0,2 1-1 0 0,1 1 1 0 0,2 1 0 0 0,2 0-1 0 0,1 2 1 0 0,2 0 0 0 0,34-37-1 0 0,-41 53 222 0 0,-12 12 0 0 0,0 1 0 0 0,1 0 0 0 0,0 1 0 0 0,0-1 0 0 0,0 1 0 0 0,1 1 0 0 0,0 0 0 0 0,16-9 0 0 0,-11 10 0 0 0,-8 7 0 0 0,-3-2 0 0 0,0 0-1 0 0,1 1 0 0 0,0-1 0 0 0,-1 1 1 0 0,1 0-1 0 0,-1 0 0 0 0,0 0 0 0 0,1 0 0 0 0,-1 1 0 0 0,0-1 0 0 0,0 1 0 0 0,-1-1 0 0 0,1 1 0 0 0,0-1 0 0 0,-1 1 0 0 0,0 0 0 0 0,2 4 1 0 0,1 6 17 0 0,0-1 0 0 0,3 21 0 0 0,-5-23 11 0 0,17 141 1721 0 0,-15-97-1659 0 0,19 80-1 0 0,-21-125-111 0 0,3 13 52 0 0,13 33 0 0 0,-15-49-74 0 0,0 1 0 0 0,0-1 0 0 0,0 0 0 0 0,1 0 1 0 0,0-1-1 0 0,0 1 0 0 0,1-1 0 0 0,-1 0 0 0 0,9 8 0 0 0,-11-12-129 0 0,0 0 0 0 0,0 1 1 0 0,-1-1-1 0 0,1 0 0 0 0,0 0 1 0 0,0 0-1 0 0,1 0 0 0 0,-1-1 0 0 0,0 1 1 0 0,0-1-1 0 0,0 1 0 0 0,4 0 1 0 0,12-2-6654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2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17503 0 0,'0'0'399'0'0,"0"0"60"0"0,0 2 21 0 0,2 3-437 0 0,-1 0 0 0 0,0-1 0 0 0,0 1 0 0 0,-1 0 0 0 0,1 0 1 0 0,-1 0-1 0 0,0 0 0 0 0,0 0 0 0 0,-1 0 0 0 0,0 0 0 0 0,0 0 1 0 0,-2 6-1 0 0,-1 14 50 0 0,-2 25 750 0 0,-6 44-276 0 0,0 138-1 0 0,19-48-967 0 0,-2-144-245 0 0,-1-18-800 0 0,-2 0-3718 0 0,-2-22 3117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2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6 172 13823 0 0,'0'0'315'0'0,"0"0"45"0"0,0 0 21 0 0,0 0-49 0 0,0 0-149 0 0,0 0 194 0 0,0 0 110 0 0,0 0 22 0 0,0 0-66 0 0,1-1-294 0 0,6-6-145 0 0,0 0-1 0 0,0 0 1 0 0,0 1-1 0 0,10-7 1 0 0,-3 3-6 0 0,7-3 375 0 0,0 1 0 0 0,1 0-1 0 0,1 2 1 0 0,36-12 0 0 0,-55 20-354 0 0,94-31 159 0 0,-81 29-181 0 0,-1 0 1 0 0,1 1-1 0 0,0 1 1 0 0,19-1-1 0 0,-32 3 3 0 0,-1 0 0 0 0,1 0 0 0 0,0 1 0 0 0,0-1 0 0 0,0 1 0 0 0,0 0 0 0 0,-1 0 0 0 0,1 0 0 0 0,0 1 0 0 0,-1-1 0 0 0,1 1 0 0 0,-1 0 0 0 0,0 0 0 0 0,1 0 0 0 0,-1 0 0 0 0,0 1 0 0 0,0-1 0 0 0,3 4 0 0 0,-2 0 0 0 0,-1-1 0 0 0,1 0 0 0 0,-1 1 0 0 0,0-1 0 0 0,0 1 0 0 0,-1 0 0 0 0,0 0 0 0 0,0 0 0 0 0,0 1 0 0 0,1 6 0 0 0,-1-4 108 0 0,0 0 0 0 0,-1 0 0 0 0,0 0-1 0 0,-1 0 1 0 0,0 0 0 0 0,0 0 0 0 0,-1 1 0 0 0,0-1-1 0 0,-1-1 1 0 0,0 1 0 0 0,0 0 0 0 0,-1 0-1 0 0,0-1 1 0 0,0 1 0 0 0,-1-1 0 0 0,0 0 0 0 0,-1 0-1 0 0,-10 14 1 0 0,5-10-108 0 0,-1 1 0 0 0,-1-2 0 0 0,0 0 0 0 0,0 0 0 0 0,-1-1 0 0 0,-18 10 0 0 0,-104 49-996 0 0,116-61 830 0 0,-1-1 0 0 0,0-1 0 0 0,-1 0 0 0 0,1-2 0 0 0,-26 3 0 0 0,77-9 166 0 0,-1 3 0 0 0,1 0 0 0 0,-1 2 0 0 0,0 1 0 0 0,0 2 0 0 0,46 14 0 0 0,-50-11 0 0 0,-2 1 0 0 0,1 2 0 0 0,32 20 0 0 0,-43-23 88 0 0,-9-6 69 0 0,0 0 0 0 0,1 0-1 0 0,-1 1 1 0 0,-1 0-1 0 0,1 0 1 0 0,5 6 0 0 0,-9-9-128 0 0,0 1-1 0 0,0-1 1 0 0,0 1 0 0 0,-1-1 0 0 0,1 1 0 0 0,0 0 0 0 0,-1-1-1 0 0,1 1 1 0 0,-1 0 0 0 0,0-1 0 0 0,1 1 0 0 0,-1 0 0 0 0,0-1-1 0 0,0 1 1 0 0,0 0 0 0 0,0 0 0 0 0,0-1 0 0 0,-1 1 0 0 0,1 0-1 0 0,-1-1 1 0 0,1 1 0 0 0,-1 0 0 0 0,1-1 0 0 0,-1 1 0 0 0,0-1 0 0 0,0 1-1 0 0,-1 1 1 0 0,-2 3-29 0 0,0 0 0 0 0,0-1 0 0 0,-1 0 0 0 0,0 1 0 0 0,1-2 0 0 0,-2 1 0 0 0,-9 6 0 0 0,-45 25 0 0 0,43-27 0 0 0,-131 63 0 0 0,130-65 0 0 0,0-1 0 0 0,-1 0 0 0 0,0-2 0 0 0,0 0 0 0 0,0-1 0 0 0,-29 1 0 0 0,42-4 16 0 0,0-1 0 0 0,-1 1 0 0 0,1-1 0 0 0,0 0 0 0 0,0-1 0 0 0,0 0 0 0 0,-10-4 0 0 0,13 5-283 0 0,-1-1-1 0 0,1 0 0 0 0,0 0 1 0 0,0 0-1 0 0,0 0 1 0 0,0-1-1 0 0,0 1 1 0 0,0-1-1 0 0,0 0 1 0 0,1 1-1 0 0,0-1 1 0 0,-1 0-1 0 0,1-1 0 0 0,-2-3 1 0 0,-1-6-6216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2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0,1 2-49 0 0,12 23-142 0 0,2-2 0 0 0,1 1 0 0 0,0-2 0 0 0,2 0-1 0 0,34 32 1 0 0,-6-12 323 0 0,77 54-1 0 0,109 45 121 0 0,-19-13 174 0 0,-202-121-742 0 0,-1 1 0 0 0,0 0-1 0 0,0 0 1 0 0,-1 1 0 0 0,0 0-1 0 0,-1 1 1 0 0,0 0 0 0 0,0 1-1 0 0,10 19 1 0 0,-14-22 22 0 0,-1-1 1 0 0,0 1 0 0 0,-1 0-1 0 0,0 1 1 0 0,0-1-1 0 0,0 0 1 0 0,-1 0 0 0 0,-1 1-1 0 0,1-1 1 0 0,-1 1-1 0 0,-1-1 1 0 0,0 1-1 0 0,0-1 1 0 0,0 0 0 0 0,-5 14-1 0 0,0-5 21 0 0,0-1 0 0 0,-2 0-1 0 0,0 0 1 0 0,-1-1 0 0 0,0 0-1 0 0,-1-1 1 0 0,-1 0 0 0 0,-17 18-1 0 0,-14 9 606 0 0,-54 42 0 0 0,66-59-452 0 0,-77 61-2225 0 0,101-79 1508 0 0,6-5-7220 0 0,10-1 1876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60 13823 0 0,'0'0'315'0'0,"-1"1"-225"0"0,0-1-1 0 0,1 0 1 0 0,-1 0 0 0 0,0 0 0 0 0,1 1-1 0 0,-1-1 1 0 0,0 0 0 0 0,1 1-1 0 0,-1-1 1 0 0,1 0 0 0 0,-1 1 0 0 0,1-1-1 0 0,-2 2 1 0 0,2-1 24 0 0,0 0 0 0 0,0 1-1 0 0,0-1 1 0 0,0 0 0 0 0,0 1 0 0 0,0-1-1 0 0,0 0 1 0 0,0 1 0 0 0,0-1 0 0 0,0 1 0 0 0,1-1-1 0 0,-1 0 1 0 0,1 1 0 0 0,-1-1 0 0 0,1 0 0 0 0,-1 0-1 0 0,1 0 1 0 0,0 1 0 0 0,0-1 0 0 0,1 2-1 0 0,0-1 30 0 0,0 0 0 0 0,1-1 0 0 0,-1 1 0 0 0,0-1 0 0 0,1 1 0 0 0,-1-1 0 0 0,1 0 0 0 0,-1 0 0 0 0,6 2 0 0 0,0-1 93 0 0,0 0-1 0 0,1-1 1 0 0,-1 0 0 0 0,1-1 0 0 0,-1 1-1 0 0,11-2 1 0 0,6-3 372 0 0,1-1 0 0 0,28-11 0 0 0,4 1 59 0 0,96-32-442 0 0,-88 24-6325 0 0,-57 20 4606 0 0,2-1-5388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2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17503 0 0,'0'0'399'0'0,"0"0"60"0"0,0 0 21 0 0,0 0-59 0 0,0 0-204 0 0,1 1 170 0 0,5-1-199 0 0,0 0 0 0 0,0 0 1 0 0,0 0-1 0 0,-1-1 0 0 0,1 1 0 0 0,0-1 0 0 0,7-3 1 0 0,42-14-97 0 0,-46 15-85 0 0,68-22-421 0 0,157-30-1 0 0,-178 43-1549 0 0,-32 6 941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3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448 275 4607 0 0,'0'0'102'0'0,"0"2"20"0"0,-3 8 14 0 0,1-4-104 0 0,0-1 0 0 0,-1 1 0 0 0,1 0 0 0 0,-1-1 0 0 0,-5 8 0 0 0,-7 9 2387 0 0,14-21-1931 0 0,1-1 21 0 0,0 0 3 0 0,0 0 0 0 0,0 0 0 0 0,0 0 0 0 0,0 0 0 0 0,0 0 0 0 0,0 0 0 0 0,0 0 0 0 0,0 0 0 0 0,1-1 0 0 0,3-4-333 0 0,0 1 0 0 0,-1-1 0 0 0,0 0 0 0 0,0 0 0 0 0,0-1 0 0 0,0 1 0 0 0,-1-1 0 0 0,0 1-1 0 0,0-1 1 0 0,1-10 0 0 0,1-6 677 0 0,1-34 0 0 0,-3 37-844 0 0,-1-1 0 0 0,-2 1 0 0 0,0 0 0 0 0,-1-1 0 0 0,-7-33 0 0 0,8 50-13 0 0,0 0 0 0 0,0-1-1 0 0,-1 1 1 0 0,1 0 0 0 0,-1 0-1 0 0,0 0 1 0 0,0 0 0 0 0,0 0-1 0 0,0 0 1 0 0,0 1 0 0 0,-1-1-1 0 0,1 1 1 0 0,-1 0 0 0 0,-4-4-1 0 0,5 5 2 0 0,0 0 1 0 0,-1 0-1 0 0,1 0 0 0 0,-1 0 0 0 0,1 0 0 0 0,-1 1 1 0 0,1-1-1 0 0,-1 1 0 0 0,1 0 0 0 0,-1-1 0 0 0,1 1 1 0 0,-1 0-1 0 0,1 1 0 0 0,-1-1 0 0 0,1 0 0 0 0,-1 1 0 0 0,1-1 1 0 0,-1 1-1 0 0,1 0 0 0 0,-3 1 0 0 0,-11 5 126 0 0,1 1 0 0 0,0 1 0 0 0,1 0 0 0 0,-26 22 0 0 0,-48 51 386 0 0,80-74-547 0 0,-24 27-334 0 0,1 2 0 0 0,-30 48 0 0 0,56-77 369 0 0,1-1 0 0 0,0 1 0 0 0,0-1 0 0 0,1 1 0 0 0,0 0 0 0 0,0 0 0 0 0,1 1 0 0 0,-2 8 0 0 0,3-14 0 0 0,1-1 0 0 0,0 1 0 0 0,-1 0 0 0 0,1-1 0 0 0,0 1 0 0 0,0-1 0 0 0,1 1 0 0 0,-1-1 0 0 0,0 1 0 0 0,1-1 0 0 0,0 1 0 0 0,-1-1 0 0 0,1 1 0 0 0,0-1 0 0 0,0 0 0 0 0,0 1 0 0 0,1-1 0 0 0,-1 0 0 0 0,1 0 0 0 0,-1 0 0 0 0,1 0 0 0 0,-1 0 0 0 0,1 0 0 0 0,0-1 0 0 0,0 1 0 0 0,0 0 0 0 0,0-1 0 0 0,0 1 0 0 0,1-1 0 0 0,-1 0 0 0 0,3 1 0 0 0,3 0 41 0 0,-1 0-1 0 0,1 0 0 0 0,0-1 0 0 0,0 0 1 0 0,1 0-1 0 0,-1-1 0 0 0,0 0 1 0 0,0 0-1 0 0,0-1 0 0 0,0 0 0 0 0,0-1 1 0 0,0 0-1 0 0,12-4 0 0 0,7-4 234 0 0,-1-1-1 0 0,37-22 0 0 0,-55 29-329 0 0,1-1-1 0 0,-1-1 1 0 0,-1 0 0 0 0,1 0-1 0 0,-1 0 1 0 0,0-1-1 0 0,0 0 1 0 0,-1 0 0 0 0,9-14-1 0 0,-12 17 16 0 0,-1-1 0 0 0,0 1 0 0 0,0-1 0 0 0,0 0 0 0 0,0 1 0 0 0,-1-1 0 0 0,1 0 0 0 0,-1 0 0 0 0,-1 0 0 0 0,1 0 0 0 0,-1 0 0 0 0,1 0 0 0 0,-1 0 0 0 0,-1 0 0 0 0,1 0 0 0 0,-1 0 0 0 0,0 0 0 0 0,0 0 0 0 0,-4-9 0 0 0,5 14 41 0 0,0 0 0 0 0,0 0 0 0 0,0-1 0 0 0,0 1 0 0 0,0 0 0 0 0,0 0 0 0 0,0 0 0 0 0,0 0 0 0 0,0 0 0 0 0,0 0 0 0 0,0 0 0 0 0,0 0 0 0 0,0 0 0 0 0,0 0 0 0 0,0-1 0 0 0,0 1 0 0 0,0 0 0 0 0,0 0 0 0 0,0 0 0 0 0,0 0 0 0 0,0 0 0 0 0,0 0 0 0 0,-1 0 0 0 0,1 0 0 0 0,0 0 0 0 0,0 0 0 0 0,0 0 0 0 0,0 0 0 0 0,0 0 0 0 0,0 0 0 0 0,0 0 0 0 0,0 0 0 0 0,0 0 0 0 0,0-1 0 0 0,-1 1 0 0 0,1 0 0 0 0,0 0 0 0 0,0 0 0 0 0,0 0 0 0 0,0 0 0 0 0,0 0 0 0 0,0 0 0 0 0,0 1 0 0 0,0-1 0 0 0,0 0 0 0 0,-1 0 0 0 0,1 0 0 0 0,0 0 0 0 0,0 0 0 0 0,0 0 0 0 0,0 0 0 0 0,-3 6 0 0 0,-1 8 0 0 0,-10 79 0 0 0,12-77-20 0 0,1 1 0 0 0,1-1 0 0 0,1 0 0 0 0,0 1 0 0 0,1-1 0 0 0,5 21 0 0 0,-7-36-705 0 0,0 0 595 0 0,1 0-1 0 0,-1 0 1 0 0,0 0 0 0 0,1 0-1 0 0,-1 0 1 0 0,0-1 0 0 0,1 1-1 0 0,-1 0 1 0 0,1 0-1 0 0,-1 0 1 0 0,1-1 0 0 0,1 2-1 0 0,-1 0-158 0 0,0 0-734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15663 0 0,'0'0'356'0'0,"0"0"50"0"0,9-6 538 0 0,16-2-494 0 0,-18 5-56 0 0,-4 2-253 0 0,0 0-1 0 0,1 1 1 0 0,-1-1 0 0 0,0 0-1 0 0,0 1 1 0 0,1 0 0 0 0,-1 0-1 0 0,4 0 1 0 0,-6 0-71 0 0,0 0 0 0 0,-1 0 1 0 0,1 0-1 0 0,-1 0 0 0 0,1 0 0 0 0,-1 1 0 0 0,1-1 0 0 0,-1 0 0 0 0,1 0 0 0 0,-1 0 0 0 0,1 1 0 0 0,-1-1 1 0 0,0 0-1 0 0,1 0 0 0 0,-1 1 0 0 0,1-1 0 0 0,-1 1 0 0 0,0-1 0 0 0,1 0 0 0 0,-1 1 0 0 0,0-1 0 0 0,1 1 1 0 0,-1-1-1 0 0,1 1 0 0 0,2 17 721 0 0,-5 17 97 0 0,-1-23-742 0 0,-1 0 0 0 0,1 0 0 0 0,-2 0 0 0 0,-10 21 1 0 0,-30 40-1099 0 0,44-71-1 0 0,1-2-831 0 0,0 0-3260 0 0,0 0-1394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359 134 10135 0 0,'0'0'231'0'0,"0"0"29"0"0,0 0 19 0 0,1-1-41 0 0,5-3 273 0 0,0 0-1 0 0,-1 0 1 0 0,0 0-1 0 0,0-1 1 0 0,0 0 0 0 0,0 0-1 0 0,-1 0 1 0 0,0 0-1 0 0,0-1 1 0 0,4-7-1 0 0,-8 11-66 0 0,1 1-289 0 0,3-14-134 0 0,-6 8-24 0 0,1 4 2 0 0,1 2 1 0 0,-1 0 0 0 0,1 0 0 0 0,0 0 0 0 0,-1 0 0 0 0,1 1 0 0 0,-1-1 0 0 0,1 0 0 0 0,-1 0 0 0 0,0 0 0 0 0,1 0 0 0 0,-1 1 0 0 0,0-1 0 0 0,1 0 0 0 0,-1 1 0 0 0,0-1 0 0 0,0 0 0 0 0,0 1 0 0 0,0-1 0 0 0,1 1 0 0 0,-1 0 0 0 0,-2-1 0 0 0,-1-1 0 0 0,-7-3 0 0 0,0 1 0 0 0,-1 0 0 0 0,1 0 0 0 0,-1 1 0 0 0,0 1 0 0 0,0 0 0 0 0,0 1 0 0 0,-24 0 0 0 0,30 1 0 0 0,0 1 0 0 0,0 0 0 0 0,1 0 0 0 0,-1 1 0 0 0,0 0 0 0 0,1 0 0 0 0,-1 0 0 0 0,1 0 0 0 0,-1 1 0 0 0,1 0 0 0 0,-9 7 0 0 0,0 1 0 0 0,0 1 0 0 0,-20 21 0 0 0,17-14 0 0 0,0 2 0 0 0,-25 40 0 0 0,34-47 0 0 0,1 0 0 0 0,0 0 0 0 0,1 1 0 0 0,0 0 0 0 0,-6 29 0 0 0,8-27 0 0 0,3-13 0 0 0,0 0 0 0 0,0 0 0 0 0,0 1 0 0 0,0-1 0 0 0,1 0 0 0 0,0 0 0 0 0,-1 1 0 0 0,2-1 0 0 0,-1 0 0 0 0,0 1 0 0 0,2 4 0 0 0,4 1 0 0 0,-4-9 0 0 0,0 1 0 0 0,0-1 0 0 0,0 0 0 0 0,0 0 0 0 0,0 0 0 0 0,0 0 0 0 0,0 0 0 0 0,0-1 0 0 0,0 1 0 0 0,1-1 0 0 0,-1 1 0 0 0,0-1 0 0 0,0 0 0 0 0,1 0 0 0 0,-1 0 0 0 0,0 0 0 0 0,0 0 0 0 0,1-1 0 0 0,-1 1 0 0 0,0 0 0 0 0,0-1 0 0 0,4-1 0 0 0,2-1 0 0 0,0 0 0 0 0,0-1 0 0 0,0 0 0 0 0,12-8 0 0 0,-4 0 0 0 0,-1 0 0 0 0,-1 0 0 0 0,0-1 0 0 0,-1-1 0 0 0,-1-1 0 0 0,12-16 0 0 0,-23 31 0 0 0,-1-1 0 0 0,0 1 0 0 0,0 0 0 0 0,0 0 0 0 0,0 0 0 0 0,0-1 0 0 0,0 1 0 0 0,1 0 0 0 0,-1 0 0 0 0,0 0 0 0 0,0 0 0 0 0,0-1 0 0 0,1 1 0 0 0,-1 0 0 0 0,0 0 0 0 0,0 0 0 0 0,0 0 0 0 0,1 0 0 0 0,-1 0 0 0 0,0 0 0 0 0,0 0 0 0 0,1 0 0 0 0,-1 0 0 0 0,0 0 0 0 0,0 0 0 0 0,1 0 0 0 0,-1 0 0 0 0,0 0 0 0 0,0 0 0 0 0,1 0 0 0 0,-1 0 0 0 0,0 0 0 0 0,0 0 0 0 0,0 0 0 0 0,1 0 0 0 0,-1 0 0 0 0,0 0 0 0 0,0 0 0 0 0,0 1 0 0 0,1-1 0 0 0,-1 0 0 0 0,0 0 0 0 0,0 0 0 0 0,0 0 0 0 0,1 0 0 0 0,-1 1 0 0 0,0-1 0 0 0,0 0 0 0 0,0 0 0 0 0,0 0 0 0 0,0 1 0 0 0,0-1 0 0 0,1 0 0 0 0,-1 0 0 0 0,0 1 0 0 0,0-1 0 0 0,0 0 0 0 0,0 0 0 0 0,0 0 0 0 0,0 1 0 0 0,0-1 0 0 0,0 0 0 0 0,0 0 0 0 0,0 1 0 0 0,0-1 0 0 0,2 7 0 0 0,-1-3 0 0 0,1 0 0 0 0,-1 0 0 0 0,1 0 0 0 0,0 0 0 0 0,0-1 0 0 0,1 1 0 0 0,-1-1 0 0 0,1 1 0 0 0,4 4 0 0 0,3 0 0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3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15663 0 0,'0'0'356'0'0,"0"0"50"0"0,0 0 20 0 0,0 0-42 0 0,0 0-180 0 0,-1 0 176 0 0,-6 1-328 0 0,0 1 0 0 0,0-1 0 0 0,1 1 0 0 0,-1 0-1 0 0,1 1 1 0 0,0-1 0 0 0,0 1 0 0 0,0 1 0 0 0,-7 4 0 0 0,-14 7-725 0 0,10-7 652 0 0,1 2 1 0 0,1 0 0 0 0,0 0 0 0 0,0 2-1 0 0,1 0 1 0 0,-13 14 0 0 0,0 4-26 0 0,-40 55 0 0 0,64-80 46 0 0,-1 0 0 0 0,1 0 0 0 0,0 0 0 0 0,1 1 0 0 0,-1-1 0 0 0,-1 7 0 0 0,0 5 0 0 0,6-12 0 0 0,0-3 0 0 0,-2 1 0 0 0,1 0 0 0 0,0 0 0 0 0,1 0 0 0 0,-1-1 0 0 0,0 1 0 0 0,1 0 0 0 0,-1-1 0 0 0,1 0 0 0 0,0 1 0 0 0,0-1 0 0 0,0 0 0 0 0,0 0 0 0 0,0 0 0 0 0,1 0 0 0 0,-1 0 0 0 0,1 0 0 0 0,-1-1 0 0 0,4 2 0 0 0,6 3 0 0 0,-1-2 0 0 0,1 0 0 0 0,14 3 0 0 0,4 2 0 0 0,-5 0 0 0 0,22 11 0 0 0,-39-16 0 0 0,0 0 0 0 0,-1 1 0 0 0,1 0 0 0 0,-1 0 0 0 0,-1 1 0 0 0,11 10 0 0 0,-16-15 32 0 0,0 0-1 0 0,0 0 0 0 0,0 0 1 0 0,-1 0-1 0 0,1 0 1 0 0,0 0-1 0 0,0 0 1 0 0,-1 1-1 0 0,1-1 0 0 0,-1 0 1 0 0,1 0-1 0 0,-1 1 1 0 0,0-1-1 0 0,1 0 1 0 0,-1 0-1 0 0,0 1 0 0 0,0-1 1 0 0,0 0-1 0 0,0 1 1 0 0,0-1-1 0 0,0 0 0 0 0,0 1 1 0 0,-1-1-1 0 0,1 0 1 0 0,0 1-1 0 0,-1-1 1 0 0,1 0-1 0 0,-1 0 0 0 0,1 0 1 0 0,-1 1-1 0 0,0-1 1 0 0,1 0-1 0 0,-1 0 1 0 0,0 0-1 0 0,0 0 0 0 0,0 0 1 0 0,0 0-1 0 0,0 0 1 0 0,0 0-1 0 0,0-1 0 0 0,0 1 1 0 0,-1 0-1 0 0,1 0 2 0 0,-12 9 18 0 0,0-2 0 0 0,-1 1-1 0 0,0-2 1 0 0,0 0 0 0 0,-1 0-1 0 0,1-2 1 0 0,-1 0 0 0 0,-1 0-1 0 0,1-1 1 0 0,-1-1 0 0 0,-16 1-1 0 0,27-4-347 0 0,-1 1 0 0 0,1-1 0 0 0,-1-1 0 0 0,0 1 0 0 0,-9-3 0 0 0,13 1-714 0 0,-1-7-12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3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17503 0 0,'0'0'399'0'0,"0"0"60"0"0,0 0 21 0 0,-2 1-59 0 0,-52 24-333 0 0,-78 50 1 0 0,-45 44-116 0 0,149-100 38 0 0,11-7-11 0 0,-45 33 0 0 0,54-38 0 0 0,0 0 0 0 0,1 0 0 0 0,0 1 0 0 0,0 0 0 0 0,-6 10 0 0 0,12-18-1 0 0,1 1 1 0 0,0-1-1 0 0,-1 0 0 0 0,1 1 1 0 0,0-1-1 0 0,-1 1 0 0 0,1-1 0 0 0,0 1 1 0 0,0-1-1 0 0,-1 1 0 0 0,1 0 0 0 0,0-1 1 0 0,0 1-1 0 0,0-1 0 0 0,0 1 0 0 0,0-1 1 0 0,0 1-1 0 0,0 0 0 0 0,0-1 1 0 0,0 1-1 0 0,0-1 0 0 0,0 1 0 0 0,0-1 1 0 0,0 1-1 0 0,0-1 0 0 0,1 1 0 0 0,-1 0 1 0 0,0-1-1 0 0,0 1 0 0 0,1-1 0 0 0,-1 1 1 0 0,0-1-1 0 0,1 1 0 0 0,-1-1 1 0 0,0 0-1 0 0,1 1 0 0 0,-1-1 0 0 0,1 1 1 0 0,-1-1-1 0 0,1 0 0 0 0,-1 1 0 0 0,1-1 1 0 0,-1 0-1 0 0,1 0 0 0 0,-1 1 1 0 0,1-1-1 0 0,-1 0 0 0 0,1 0 0 0 0,-1 0 1 0 0,1 0-1 0 0,0 0 0 0 0,0 1-25 0 0,4 0-141 0 0,1 0 0 0 0,-1 0 1 0 0,1 0-1 0 0,-1-1 0 0 0,0 0 0 0 0,1 0 0 0 0,8-1 0 0 0,8 0-260 0 0,-9 1 392 0 0,9-1-7 0 0,0 2 0 0 0,37 5-1 0 0,-52-4 43 0 0,-1-1 0 0 0,1 1-1 0 0,-1 0 1 0 0,1 1 0 0 0,-1 0 0 0 0,0 0-1 0 0,0 0 1 0 0,0 1 0 0 0,0-1-1 0 0,-1 1 1 0 0,1 1 0 0 0,-1-1 0 0 0,5 6-1 0 0,-4-2 80 0 0,1 0-1 0 0,-1 1 1 0 0,-1 0-1 0 0,0 0 1 0 0,0 0 0 0 0,-1 1-1 0 0,0 0 1 0 0,-1-1-1 0 0,0 1 1 0 0,0 0-1 0 0,-1 1 1 0 0,0-1-1 0 0,-1 0 1 0 0,0 1-1 0 0,-1-1 1 0 0,-1 12 0 0 0,1-15-18 0 0,-1 0 0 0 0,0 0 0 0 0,0-1 0 0 0,-1 1 0 0 0,0 0 0 0 0,0-1 0 0 0,0 1 0 0 0,-1-1 0 0 0,0 0 0 0 0,0 0 0 0 0,-1 0 0 0 0,0-1 0 0 0,0 1 0 0 0,0-1 0 0 0,0 1 0 0 0,-1-2 0 0 0,0 1 0 0 0,0 0 1 0 0,0-1-1 0 0,-1 0 0 0 0,0 0 0 0 0,1 0 0 0 0,-1-1 0 0 0,0 0 0 0 0,-9 3 0 0 0,5-3 158 0 0,0 0 0 0 0,0-1 0 0 0,0 0 0 0 0,-18 1 1 0 0,24-2-219 0 0,-1-1 1 0 0,0-1 0 0 0,1 1-1 0 0,-1-1 1 0 0,0 1 0 0 0,1-1-1 0 0,-1 0 1 0 0,0-1 0 0 0,1 1-1 0 0,0-1 1 0 0,-1 0-1 0 0,-5-4 1 0 0,8 4-91 0 0,0 1 0 0 0,0-1 0 0 0,1 0 0 0 0,-1-1 0 0 0,0 1 0 0 0,1 0 0 0 0,0 0 0 0 0,0-1 0 0 0,-1 1 0 0 0,1 0 0 0 0,1-1 0 0 0,-1 1 0 0 0,0-1 0 0 0,0 0 0 0 0,1 1 0 0 0,0-1 0 0 0,-1 1 0 0 0,1-1 0 0 0,0 0 0 0 0,0 1 0 0 0,1-1 0 0 0,-1 0 0 0 0,1-2 0 0 0,2-9-1504 0 0,0 0 1 0 0,9-24 0 0 0,-11 35 1485 0 0,17-41-2449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3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78 15663 0 0,'0'0'356'0'0,"0"0"50"0"0,0 0 20 0 0,0 0-42 0 0,-1 2-250 0 0,-7 43 680 0 0,-8 61 426 0 0,15-95-1359 0 0,-1 6 383 0 0,0 0 0 0 0,2 0 0 0 0,0 0 1 0 0,4 25-1 0 0,-4-38-224 0 0,2 1 0 0 0,-1-1 1 0 0,0 1-1 0 0,1 0 0 0 0,0-1 1 0 0,0 0-1 0 0,0 0 0 0 0,0 1 1 0 0,1-1-1 0 0,0-1 0 0 0,0 1 0 0 0,0 0 1 0 0,0-1-1 0 0,0 1 0 0 0,1-1 1 0 0,0 0-1 0 0,-1 0 0 0 0,1 0 1 0 0,0-1-1 0 0,8 4 0 0 0,-5-3 18 0 0,1 0 1 0 0,-1-1-1 0 0,0 0 0 0 0,1 0 0 0 0,0-1 1 0 0,-1 0-1 0 0,1-1 0 0 0,0 1 0 0 0,-1-2 1 0 0,1 1-1 0 0,0-1 0 0 0,-1 0 0 0 0,1 0 1 0 0,0-1-1 0 0,-1 0 0 0 0,0-1 0 0 0,1 1 0 0 0,-1-1 1 0 0,0-1-1 0 0,11-6 0 0 0,-9 4-3 0 0,0 0 0 0 0,0-1 0 0 0,-1 0 0 0 0,1 0 0 0 0,-2-1 0 0 0,1 0 0 0 0,-1 0 0 0 0,0-1 0 0 0,-1 0 0 0 0,0 0 0 0 0,0 0 0 0 0,-1-1 0 0 0,0 0 0 0 0,4-13 0 0 0,-3 3-55 0 0,-1-1 0 0 0,-1 0 0 0 0,-1 0 0 0 0,-1-1 0 0 0,0 1 0 0 0,-2-1 0 0 0,0 1 0 0 0,-2 0 0 0 0,-4-24 0 0 0,5 42-115 0 0,1-1-1 0 0,-1 0 1 0 0,-1 0 0 0 0,1 0-1 0 0,0 1 1 0 0,-1-1 0 0 0,0 1-1 0 0,0-1 1 0 0,0 1 0 0 0,0 0-1 0 0,-4-5 1 0 0,5 7-601 0 0,1 1-857 0 0,0 0-379 0 0,0 0-80 0 0,0 0-15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3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78 278 15663 0 0,'0'0'719'0'0,"0"0"-20"0"0,1 2-449 0 0,-1 0-103 0 0,0 0 1 0 0,1 1-1 0 0,-1-1 0 0 0,0 1 0 0 0,0-1 0 0 0,0 0 0 0 0,-1 1 1 0 0,1-1-1 0 0,0 1 0 0 0,-1-1 0 0 0,0 0 0 0 0,1 0 0 0 0,-1 1 1 0 0,0-1-1 0 0,0 0 0 0 0,-1 0 0 0 0,1 0 0 0 0,0 0 0 0 0,-1 0 1 0 0,1 0-1 0 0,-1 0 0 0 0,1 0 0 0 0,-5 2 0 0 0,5-3-16 0 0,-1 0 0 0 0,0-1 0 0 0,0 1 1 0 0,1 0-1 0 0,-1-1 0 0 0,0 0 0 0 0,0 1 0 0 0,0-1 0 0 0,0 0 0 0 0,0 0 0 0 0,0 0 0 0 0,1 0 0 0 0,-1-1 0 0 0,0 1 0 0 0,0 0 1 0 0,0-1-1 0 0,0 1 0 0 0,-1-2 0 0 0,2 2-126 0 0,0 0 0 0 0,0 0 0 0 0,0 0 0 0 0,1-1 0 0 0,-1 1 0 0 0,0 0 0 0 0,0 0 0 0 0,1-1 0 0 0,-1 1 0 0 0,0 0 0 0 0,1-1 0 0 0,-1 1 1 0 0,0-1-1 0 0,1 1 0 0 0,-1-1 0 0 0,1 1 0 0 0,-1-1 0 0 0,0 1 0 0 0,1-1 0 0 0,0 0 0 0 0,-1 1 0 0 0,1-1 0 0 0,-1 0 0 0 0,1 1 0 0 0,0-1 0 0 0,-1 0 0 0 0,1 0 0 0 0,0 1 0 0 0,0-2 0 0 0,-1-1 9 0 0,0-2-14 0 0,0 1 0 0 0,0-1 0 0 0,1-1 0 0 0,-1 1 0 0 0,1 0 0 0 0,0 0 0 0 0,1 0 0 0 0,-1 0 0 0 0,1 0 0 0 0,0 0 0 0 0,0 0 0 0 0,3-7 0 0 0,4-7 0 0 0,16-31 0 0 0,-21 44 0 0 0,11-17 0 0 0,1 0 0 0 0,28-33 0 0 0,-30 40 0 0 0,-6 8 0 0 0,-7 8 0 0 0,0 0 0 0 0,0-1 0 0 0,1 1 0 0 0,-1 0 0 0 0,0 0 0 0 0,0 0 0 0 0,0 0 0 0 0,1 0 0 0 0,-1-1 0 0 0,0 1 0 0 0,0 0 0 0 0,0 0 0 0 0,1 0 0 0 0,-1 0 0 0 0,0 0 0 0 0,0 0 0 0 0,1 0 0 0 0,-1 0 0 0 0,0 0 0 0 0,0 0 0 0 0,1 0 0 0 0,-1 0 0 0 0,0 0 0 0 0,0 0 0 0 0,1 0 0 0 0,-1 0 0 0 0,0 0 0 0 0,0 0 0 0 0,1 0 0 0 0,-1 0 0 0 0,0 1 0 0 0,2 0 0 0 0,-1 1 0 0 0,1-1 0 0 0,-1 1 0 0 0,0 0 0 0 0,0 0 0 0 0,0 0 0 0 0,0 0 0 0 0,0 0 0 0 0,0 0 0 0 0,0 0 0 0 0,0 0 0 0 0,-1 0 0 0 0,1 0 0 0 0,-1 0 0 0 0,0 2 0 0 0,4 39 0 0 0,-4-37 0 0 0,2 36 0 0 0,-5 42 0 0 0,3-84-1 0 0,0 0 0 0 0,0 0 0 0 0,0-1 0 0 0,1 1 0 0 0,-1 0 0 0 0,0 0 1 0 0,0 0-1 0 0,0 0 0 0 0,0-1 0 0 0,0 1 0 0 0,1 0 0 0 0,-1 0 0 0 0,0 0 0 0 0,0 0 0 0 0,0 0 0 0 0,0 0 0 0 0,1 0 0 0 0,-1 0 0 0 0,0-1 0 0 0,0 1 0 0 0,0 0 0 0 0,1 0 0 0 0,-1 0 1 0 0,0 0-1 0 0,0 0 0 0 0,1 0 0 0 0,-1 0 0 0 0,0 0 0 0 0,0 0 0 0 0,0 0 0 0 0,1 0 0 0 0,-1 1 0 0 0,0-1 0 0 0,0 0 0 0 0,0 0 0 0 0,1 0 0 0 0,-1 0 0 0 0,0 0 0 0 0,0 0 0 0 0,0 0 1 0 0,0 0-1 0 0,1 1 0 0 0,-1-1 0 0 0,0 0 0 0 0,0 0 0 0 0,0 0 0 0 0,0 0 0 0 0,0 0 0 0 0,0 1 0 0 0,1-1 0 0 0,-1 0 0 0 0,0 0 0 0 0,0 0 0 0 0,0 1 0 0 0,0-1 0 0 0,0 0 0 0 0,0 0 1 0 0,0 0-1 0 0,0 1 0 0 0,0-1 0 0 0,0 0 0 0 0,0 0 0 0 0,0 0 0 0 0,0 1 0 0 0,0-1 0 0 0,0 0 0 0 0,0 1 0 0 0,3-4-175 0 0,1 0 0 0 0,-1-1-1 0 0,0 1 1 0 0,0 0 0 0 0,0-1-1 0 0,-1 0 1 0 0,1 0 0 0 0,-1 1-1 0 0,3-8 1 0 0,4-6 27 0 0,17-29 135 0 0,-16 27 13 0 0,1 1 0 0 0,14-21 1 0 0,-20 33 0 0 0,1 1 0 0 0,-1-1 0 0 0,1 1 0 0 0,-1 0 0 0 0,2 0 0 0 0,-1 0 0 0 0,0 1 0 0 0,1 0 0 0 0,12-6 0 0 0,-10 7 37 0 0,-1 0 0 0 0,1 0 0 0 0,0 0-1 0 0,0 1 1 0 0,0 1 0 0 0,0-1 0 0 0,0 1 0 0 0,0 1-1 0 0,0 0 1 0 0,11 1 0 0 0,-16 0 32 0 0,1-1 0 0 0,-1 2 0 0 0,0-1 0 0 0,1 0 0 0 0,-1 1 0 0 0,0 0 0 0 0,0-1 0 0 0,0 2 0 0 0,0-1 0 0 0,0 0 0 0 0,0 1 0 0 0,-1 0 0 0 0,1 0 0 0 0,-1 0 0 0 0,0 0 0 0 0,0 1 0 0 0,0-1 0 0 0,0 1 0 0 0,0 0 0 0 0,-1-1 0 0 0,0 1 0 0 0,3 6 0 0 0,1 6-69 0 0,0 1 0 0 0,-1 0 0 0 0,0 0 0 0 0,-2 0 0 0 0,2 23 0 0 0,0 89 0 0 0,-9-83 267 0 0,-1-2-4122 0 0,5-42 1833 0 0,0-2-24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3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21191 0 0,'0'0'480'0'0,"0"0"67"0"0,1 3 31 0 0,-1 1-498 0 0,0 1-1 0 0,0 0 0 0 0,-1 0 1 0 0,1 0-1 0 0,-1 0 0 0 0,0-1 1 0 0,0 1-1 0 0,-4 8 0 0 0,-1 9-70 0 0,-3 12-9 0 0,5-17 0 0 0,0 1 0 0 0,-4 33 0 0 0,8-36 516 0 0,1-12-1441 0 0,0 8-4276 0 0,-1-11 3155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3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17503 0 0,'0'0'399'0'0,"0"0"60"0"0,0 0 21 0 0,0 0-59 0 0,1 1-276 0 0,0 0-136 0 0,-1 1-1 0 0,0-1 1 0 0,1 0 0 0 0,-1 0-1 0 0,1 0 1 0 0,0 0 0 0 0,-1 0-1 0 0,1 0 1 0 0,0 0-1 0 0,-1-1 1 0 0,1 1 0 0 0,0 0-1 0 0,0 0 1 0 0,0 0-1 0 0,0-1 1 0 0,0 1 0 0 0,0-1-1 0 0,0 1 1 0 0,1 0-1 0 0,4 3 767 0 0,-6-4-761 0 0,0-1 1 0 0,0 1-1 0 0,1 0 0 0 0,-1 0 1 0 0,0 0-1 0 0,0 0 0 0 0,0 0 1 0 0,0 0-1 0 0,0 0 0 0 0,0 0 1 0 0,0 0-1 0 0,0 0 1 0 0,0 0-1 0 0,0 0 0 0 0,0 0 1 0 0,0 0-1 0 0,0 0 0 0 0,0 0 1 0 0,0 0-1 0 0,1 0 0 0 0,-1 0 1 0 0,0 0-1 0 0,0 0 1 0 0,0 0-1 0 0,0 0 0 0 0,0 0 1 0 0,0 0-1 0 0,0 0 0 0 0,0 0 1 0 0,0 0-1 0 0,0 0 0 0 0,0 0 1 0 0,0 0-1 0 0,1 0 1 0 0,-1 0-1 0 0,0 0 0 0 0,0 0 1 0 0,0 0-1 0 0,0 0 0 0 0,0 0 1 0 0,0 0-1 0 0,0 0 0 0 0,0 0 1 0 0,0 0-1 0 0,0 0 1 0 0,0 0-1 0 0,0 0 0 0 0,0 0 1 0 0,0 0-1 0 0,0 1 0 0 0,0-1 1 0 0,1 1 15 0 0,0-1 1 0 0,0 1-1 0 0,1 0 1 0 0,-1-1-1 0 0,0 1 0 0 0,0 0 1 0 0,0-1-1 0 0,0 1 1 0 0,1-1-1 0 0,-1 0 1 0 0,0 1-1 0 0,0-1 1 0 0,3 0-1 0 0,-3 0 33 0 0,0 0 0 0 0,0 0 0 0 0,0 0 0 0 0,0 0 0 0 0,0-1 1 0 0,0 1-1 0 0,0 0 0 0 0,0-1 0 0 0,0 1 0 0 0,-1-1 0 0 0,1 1 0 0 0,0-1 0 0 0,0 1 0 0 0,0-1 0 0 0,0 1 0 0 0,-1-1 0 0 0,1 0 0 0 0,0 0 0 0 0,-1 1 0 0 0,1-1 1 0 0,0 0-1 0 0,-1 0 0 0 0,1 0 0 0 0,-1 0 0 0 0,1 0 0 0 0,-1 0 0 0 0,0 0 0 0 0,1-1 0 0 0,10-32 106 0 0,-11 30-175 0 0,7-27 6 0 0,2 1 0 0 0,23-58 0 0 0,-27 78 0 0 0,-1 1 0 0 0,1 0 0 0 0,1 1 0 0 0,0-1 0 0 0,0 1 0 0 0,1 0 0 0 0,-1 1 0 0 0,2-1 0 0 0,-1 1 0 0 0,1 1 0 0 0,0-1 0 0 0,0 1 0 0 0,13-6 0 0 0,-19 11 0 0 0,1-1 0 0 0,-1 1 0 0 0,1 0 0 0 0,0 0 0 0 0,0 0 0 0 0,-1 1 0 0 0,1-1 0 0 0,0 1 0 0 0,0-1 0 0 0,0 1 0 0 0,0 0 0 0 0,0 0 0 0 0,-1 0 0 0 0,1 1 0 0 0,0-1 0 0 0,0 1 0 0 0,4 1 0 0 0,-3-1 0 0 0,0 1 0 0 0,0 1 0 0 0,-1-1 0 0 0,1 0 0 0 0,-1 1 0 0 0,1 0 0 0 0,-1 0 0 0 0,0 0 0 0 0,0 0 0 0 0,5 7 0 0 0,-3-3 0 0 0,-1 0 0 0 0,0 1 0 0 0,0-1 0 0 0,0 1 0 0 0,4 14 0 0 0,8 43 0 0 0,-5-16 0 0 0,-5-22-266 0 0,-4-18-459 0 0,0 0 0 0 0,0 0-1 0 0,4 9 1 0 0,-5-16 257 0 0,1 1 0 0 0,-1 0 0 0 0,0-1 1 0 0,1 0-1 0 0,0 1 0 0 0,-1-1 0 0 0,1 0 0 0 0,0 0 0 0 0,0 1 0 0 0,0-2 1 0 0,1 1-1 0 0,-1 0 0 0 0,5 3 0 0 0,7 1-1568 0 0,-11-4-11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3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56 11975 0 0,'1'-1'51'0'0,"-1"-1"-1"0"0,1 0 0 0 0,-1 1 0 0 0,1-1 1 0 0,0 1-1 0 0,-1-1 0 0 0,1 1 0 0 0,0-1 1 0 0,0 1-1 0 0,0 0 0 0 0,0-1 0 0 0,0 1 1 0 0,0 0-1 0 0,1 0 0 0 0,-1 0 0 0 0,0 0 1 0 0,1 0-1 0 0,1-1 0 0 0,32-15 361 0 0,-11 6 394 0 0,-23 10 164 0 0,-1 1 45 0 0,6 0 2802 0 0,-5 0-1710 0 0,-4 5-2145 0 0,2-4-94 0 0,-11 15 444 0 0,-2-1 1 0 0,0 0-1 0 0,-25 19 0 0 0,-7 8-1473 0 0,40-35 1578 0 0,-15 12 645 0 0,20-19-1382 0 0,1 0-154 0 0,0 0-33 0 0,0 0 66 0 0,1-2 426 0 0,0-1 0 0 0,0 0 1 0 0,0 1-1 0 0,1-1 1 0 0,-1 1-1 0 0,1-1 1 0 0,-1 1-1 0 0,1 0 1 0 0,4-4-1 0 0,-5 4 6 0 0,3-2 5 0 0,0 0 0 0 0,0 1 0 0 0,0-1 0 0 0,0 1-1 0 0,1-1 1 0 0,-1 1 0 0 0,1 1 0 0 0,0-1 0 0 0,0 1 0 0 0,0-1 0 0 0,0 1-1 0 0,0 1 1 0 0,8-3 0 0 0,-11 4-365 0 0,-2 0-118 0 0,2 1 452 0 0,-1 1 0 0 0,0-1 0 0 0,0 1 1 0 0,-1-1-1 0 0,1 1 0 0 0,0-1 1 0 0,0 1-1 0 0,-1 0 0 0 0,1-1 1 0 0,-1 1-1 0 0,0 0 0 0 0,1 0 1 0 0,-1-1-1 0 0,0 1 0 0 0,0 3 0 0 0,-4 30-457 0 0,2-24 440 0 0,-4 31 53 0 0,1 1 0 0 0,2 75 0 0 0,4-107 1 0 0,0 32 99 0 0,3 0 0 0 0,1-1 0 0 0,15 58 1 0 0,45 79 1205 0 0,-8-26-1445 0 0,-46-119 88 0 0,-2 0 0 0 0,7 58 0 0 0,-14-71 51 0 0,-1 0 0 0 0,-1 0 0 0 0,-1 1 0 0 0,-1-1 0 0 0,-8 38 0 0 0,5-40-9 0 0,2 0 0 0 0,0 0 1 0 0,1 0-1 0 0,1 0 0 0 0,2 30 0 0 0,1-29-22 0 0,-2-12-17 0 0,1 0 0 0 0,0 0 0 0 0,0 0-1 0 0,1 0 1 0 0,3 11 0 0 0,0-7-155 0 0,-4-9 3 0 0,0-2-8 0 0,1 1-395 0 0,-2-6 271 0 0,-2-15 216 0 0,-6-28 223 0 0,-21-53-598 0 0,8 32-1778 0 0,10 34 29 0 0,-6 2-3048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11 940 8287 0 0,'-7'36'826'0'0,"6"-35"-778"0"0,0 1 0 0 0,1 0 0 0 0,0 0 0 0 0,-1-1 0 0 0,1 1 0 0 0,0 0 1 0 0,0 0-1 0 0,0 0 0 0 0,0-1 0 0 0,1 4 0 0 0,-1-4 97 0 0,0 0-1 0 0,1 0 1 0 0,-1-1-1 0 0,0 1 1 0 0,1 0 0 0 0,-1 0-1 0 0,1-1 1 0 0,-1 1-1 0 0,1 0 1 0 0,-1-1 0 0 0,1 1-1 0 0,-1-1 1 0 0,1 1-1 0 0,0-1 1 0 0,-1 1-1 0 0,2 0 1 0 0,0 0 269 0 0,1 0 1 0 0,0 0-1 0 0,-1-1 0 0 0,1 1 0 0 0,0-1 1 0 0,-1 1-1 0 0,1-1 0 0 0,0 0 1 0 0,2 0-1 0 0,-4 0-410 0 0,1-1 138 0 0,-1 0 0 0 0,1 0 0 0 0,0 0 0 0 0,-1 0 0 0 0,1-1 0 0 0,-1 1 0 0 0,1 0 0 0 0,1-2 0 0 0,0-1 116 0 0,0 2-101 0 0,-1 0 0 0 0,0-1-1 0 0,0 1 1 0 0,0-1-1 0 0,0 1 1 0 0,0-1 0 0 0,-1 0-1 0 0,1 0 1 0 0,-1 0 0 0 0,2-4-1 0 0,7-35-285 0 0,-2 8 175 0 0,5-10 317 0 0,-6 18-50 0 0,2-1-1 0 0,1 1 1 0 0,18-35 0 0 0,173-253-1231 0 0,-13 25 278 0 0,-185 282 640 0 0,6-7 0 0 0,-1 0 0 0 0,0-1 0 0 0,-1-1 0 0 0,6-20 0 0 0,-13 35 0 0 0,-2 3 0 0 0,-3 7 0 0 0,-7 12 0 0 0,7-9 0 0 0,0 1 0 0 0,1 0 0 0 0,1 0 0 0 0,0 0 0 0 0,-2 26 0 0 0,3 70 0 0 0,2-65 0 0 0,0-33 3 0 0,5 237 860 0 0,-1-188-543 0 0,3-1 1 0 0,17 67-1 0 0,-17-100-293 0 0,1-1 1 0 0,1 0 0 0 0,1-1-1 0 0,2 0 1 0 0,25 39-1 0 0,-35-60-27 0 0,0 0 0 0 0,0 0 0 0 0,0-1 0 0 0,1 1 0 0 0,3 3 0 0 0,-5-6-27 0 0,-1 1 0 0 0,1-1-1 0 0,-1 1 1 0 0,1-1 0 0 0,-1 1-1 0 0,1-1 1 0 0,0 0 0 0 0,-1 1-1 0 0,1-1 1 0 0,-1 0 0 0 0,1 1-1 0 0,0-1 1 0 0,-1 0 0 0 0,1 0-1 0 0,0 0 1 0 0,0 1 0 0 0,-1-1-1 0 0,1 0 1 0 0,0 0 0 0 0,-1 0-1 0 0,1 0 1 0 0,0 0 0 0 0,-1-1-1 0 0,1 1 1 0 0,0 0 0 0 0,0 0-1 0 0,0-1 1 0 0,6-7-900 0 0,-7 7 837 0 0,2-11-2013 0 0,-1-3-4380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17503 0 0,'0'0'399'0'0,"3"2"60"0"0,5 2-376 0 0,0 0 0 0 0,0 0 1 0 0,1-1-1 0 0,-1 0 1 0 0,1-1-1 0 0,0 0 0 0 0,-1 0 1 0 0,1-1-1 0 0,0 0 1 0 0,0 0-1 0 0,0-1 0 0 0,0 0 1 0 0,11-2-1 0 0,16-3-202 0 0,68-19 0 0 0,-101 24-147 0 0,-1-1 0 0 0,1 0 0 0 0,-1 0 0 0 0,1-1 0 0 0,-1 1 0 0 0,1 0 0 0 0,-1-1 0 0 0,1 0 0 0 0,2-3 0 0 0,3-2-757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57 11975 0 0,'17'-14'972'0'0,"40"-28"2210"0"0,-55 41-2229 0 0,-2 1-288 0 0,0 0-121 0 0,0 0-28 0 0,0 0-72 0 0,-13 15-272 0 0,-12 10-172 0 0,-1-2 0 0 0,-46 33 0 0 0,64-50 0 0 0,4-1 0 0 0,12-4 0 0 0,-5-1 0 0 0,0 0-1 0 0,-1-1 0 0 0,1 1 1 0 0,0-1-1 0 0,0 0 0 0 0,4-1 1 0 0,2-2 19 0 0,-1 2 0 0 0,1-1 0 0 0,17-2 0 0 0,-24 5 352 0 0,-2 0 117 0 0,0 0 21 0 0,0 0-66 0 0,0 0-495 0 0,1 12-2419 0 0,-1-1 957 0 0,0-9-20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15663 0 0,'0'0'356'0'0,"0"0"50"0"0,0 0 20 0 0,0 0-42 0 0,0 0-112 0 0,0 0 463 0 0,0 0 234 0 0,0 0 45 0 0,0-1-61 0 0,16-104 1607 0 0,-12 64-3108 0 0,21-79 1 0 0,-23 114 292 0 0,0-1-1 0 0,0 1 0 0 0,1 0 1 0 0,0 0-1 0 0,1 0 1 0 0,-1 0-1 0 0,1 1 0 0 0,0-1 1 0 0,6-5-1 0 0,-9 10-186 0 0,12 4 276 0 0,-11-2 166 0 0,1 0 0 0 0,0 0 0 0 0,-1 0 0 0 0,1 1 0 0 0,-1-1 0 0 0,1 1 0 0 0,-1 0 0 0 0,1 0 0 0 0,-1 0 0 0 0,0 0 0 0 0,3 3 0 0 0,19 31 0 0 0,-2-5 0 0 0,-9-15 380 0 0,-6-6 343 0 0,17 16 1 0 0,-15-22-575 0 0,-8-4-147 0 0,1 0-1 0 0,-1-1 0 0 0,1 0 1 0 0,-1 1-1 0 0,0-1 0 0 0,1 0 1 0 0,-1 1-1 0 0,0-1 0 0 0,1 0 1 0 0,-1 0-1 0 0,0 0 0 0 0,0 0 1 0 0,0-1-1 0 0,0 1 0 0 0,0 0 1 0 0,1-3-1 0 0,14-22-72 0 0,-8 11-411 0 0,-2 0 0 0 0,0 0 0 0 0,7-24 0 0 0,-12 35 482 0 0,-1 0 0 0 0,1 0 0 0 0,0 0 0 0 0,1 0 0 0 0,-1 0 0 0 0,1 1 0 0 0,-1-1 0 0 0,1 0 0 0 0,0 1 0 0 0,1-1 0 0 0,-1 1 0 0 0,0 0 0 0 0,1 0 0 0 0,6-5 0 0 0,-9 7 0 0 0,0 1 0 0 0,1-1 0 0 0,-1 1 0 0 0,0-1 0 0 0,1 1 0 0 0,-1-1 0 0 0,1 1 0 0 0,-1-1 0 0 0,0 1 0 0 0,1 0 0 0 0,-1-1 0 0 0,1 1 0 0 0,-1 0 0 0 0,1-1 0 0 0,0 1 0 0 0,-1 0 0 0 0,1 0 0 0 0,-1-1 0 0 0,1 1 0 0 0,-1 0 0 0 0,1 0 0 0 0,0 0 0 0 0,-1 0 0 0 0,1 0 0 0 0,-1 0 0 0 0,1 0 0 0 0,0 0 0 0 0,-1 0 0 0 0,2 0 0 0 0,-1 1 0 0 0,4-1 0 0 0,0 0 0 0 0,0 1 0 0 0,0 0 0 0 0,0 0 0 0 0,0 1 0 0 0,0-1 0 0 0,0 1 0 0 0,0 0 0 0 0,-1 0 0 0 0,1 0 0 0 0,-1 1 0 0 0,1 0 0 0 0,-1 0 0 0 0,0 0 0 0 0,0 0 0 0 0,0 1 0 0 0,-1-1 0 0 0,1 1 0 0 0,-1 0 0 0 0,5 8 0 0 0,-1-2 0 0 0,-1 1 0 0 0,0 1 0 0 0,-1-1 0 0 0,0 1 0 0 0,-1-1 0 0 0,0 1 0 0 0,2 17 0 0 0,-1 0-181 0 0,-4-18-55 0 0,1 1-1 0 0,0-1 1 0 0,1 0-1 0 0,0 0 1 0 0,1 0 0 0 0,5 12-1 0 0,-7-20-776 0 0,4 2-10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19351 0 0,'0'0'886'0'0,"-1"1"-21"0"0,-10 3-836 0 0,0 0-1 0 0,1 0 1 0 0,-1 2 0 0 0,1-1 0 0 0,1 1 0 0 0,-1 1-1 0 0,1-1 1 0 0,0 2 0 0 0,1-1 0 0 0,-1 1-1 0 0,-8 11 1 0 0,14-9-29 0 0,2-8-101 0 0,1 0 0 0 0,0 0 1 0 0,0 0-1 0 0,0 0 0 0 0,1 1 0 0 0,-1-1 0 0 0,1 0 0 0 0,-1 0 0 0 0,1 0 0 0 0,-1 0 1 0 0,1 0-1 0 0,0 0 0 0 0,0 0 0 0 0,0 0 0 0 0,0-1 0 0 0,1 1 0 0 0,-1 0 0 0 0,0 0 1 0 0,1-1-1 0 0,-1 1 0 0 0,1-1 0 0 0,-1 1 0 0 0,1-1 0 0 0,0 0 0 0 0,0 0 0 0 0,-1 0 1 0 0,1 0-1 0 0,0 0 0 0 0,0 0 0 0 0,0 0 0 0 0,4 0 0 0 0,-6 0-32 0 0,1-1-1 0 0,-1 0 1 0 0,1 0-1 0 0,-1 0 0 0 0,1 0 1 0 0,0 0-1 0 0,-1 0 1 0 0,1 0-1 0 0,-1 0 1 0 0,1 0-1 0 0,-1 0 0 0 0,1 0 1 0 0,-1 0-1 0 0,1 0 1 0 0,-1 0-1 0 0,1-1 1 0 0,-1 1-1 0 0,1 0 0 0 0,1-1-325 0 0,7-2-1076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17503 0 0,'0'0'399'0'0,"0"0"60"0"0,0 0 21 0 0,0 0-59 0 0,7 3-260 0 0,-5-2-161 0 0,0 0 0 0 0,0 1 0 0 0,0 0 0 0 0,-1-1 0 0 0,1 1 0 0 0,-1 0 0 0 0,1 0 0 0 0,-1-1 0 0 0,1 1 0 0 0,-1 0 0 0 0,0 1 0 0 0,0-1 0 0 0,0 0 0 0 0,0 0 0 0 0,-1 0 0 0 0,1 1 0 0 0,0-1 0 0 0,-1 0 0 0 0,0 1 0 0 0,1-1 0 0 0,-1 0 0 0 0,0 1 0 0 0,0-1 0 0 0,-1 3 0 0 0,0 8 0 0 0,-1 0 0 0 0,-1 0 0 0 0,-4 15 0 0 0,3-13 0 0 0,1-4-63 0 0,-4 21-5218 0 0,3-11-767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13823 0 0,'0'0'315'0'0,"0"0"45"0"0,0 0 21 0 0,0 0-49 0 0,0 2-220 0 0,2 22 511 0 0,-1-1 0 0 0,-3 34 0 0 0,-10 51 987 0 0,7-62-1154 0 0,-2 21-373 0 0,3 90-1 0 0,2-50-82 0 0,1-99-861 0 0,1-7-3622 0 0,0-1-1565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116 288 11975 0 0,'-14'0'278'0'0,"-1"-1"0"0"0,1 2 0 0 0,0 0 0 0 0,-1 0 0 0 0,-22 7 0 0 0,32-7-198 0 0,4-1 407 0 0,1 0 22 0 0,0 0 3 0 0,0 0 0 0 0,1-2 0 0 0,9-12 24 0 0,1 1 0 0 0,1-1 0 0 0,0 2 0 0 0,24-20 0 0 0,64-40 27 0 0,-64 47-638 0 0,64-40 75 0 0,-84 57 0 0 0,0-1 0 0 0,1 2 0 0 0,0 0 0 0 0,25-6 0 0 0,-35 11 0 0 0,0 1 0 0 0,0 0 0 0 0,0 0 0 0 0,0 0 0 0 0,0 1 0 0 0,0 1 0 0 0,0-1 0 0 0,0 1 0 0 0,0 0 0 0 0,11 3 0 0 0,-14-2 0 0 0,0-1 0 0 0,-1 1 0 0 0,1 0 0 0 0,0 0 0 0 0,-1 0 0 0 0,0 1 0 0 0,1-1 0 0 0,-1 1 0 0 0,0 0 0 0 0,0-1 0 0 0,-1 2 0 0 0,1-1 0 0 0,0 0 0 0 0,-1 0 0 0 0,0 1 0 0 0,0-1 0 0 0,0 1 0 0 0,0 0 0 0 0,1 5 0 0 0,1 3 0 0 0,-1 0 0 0 0,0 1 0 0 0,-1-1 0 0 0,-1 1 0 0 0,0 0 0 0 0,-1 25 0 0 0,-2-13 0 0 0,-1 0 0 0 0,-11 39 0 0 0,13-59 109 0 0,-1 0-1 0 0,1 1 1 0 0,-1-2 0 0 0,0 1-1 0 0,-1 0 1 0 0,1 0 0 0 0,-1-1-1 0 0,0 1 1 0 0,0-1-1 0 0,-1 0 1 0 0,1 0 0 0 0,-1 0-1 0 0,-7 6 1 0 0,5-6-61 0 0,0-1 0 0 0,0 1 0 0 0,0-1 0 0 0,0-1 0 0 0,-1 1-1 0 0,0-1 1 0 0,1 0 0 0 0,-1 0 0 0 0,0-1 0 0 0,-7 1 0 0 0,-1-1-38 0 0,-1-1 0 0 0,-23-2-1 0 0,22 1-461 0 0,-30 1-1 0 0,44 0 428 0 0,-48 7-650 0 0,47-6 637 0 0,0 0 0 0 0,0 0 0 0 0,0 1 1 0 0,1-1-1 0 0,-1 1 0 0 0,0-1 0 0 0,1 1 1 0 0,-1 0-1 0 0,1 1 0 0 0,-5 2 0 0 0,3 3 38 0 0,5-7 0 0 0,0 0 0 0 0,0-1 0 0 0,0 1 0 0 0,0 0 0 0 0,0 0 0 0 0,0 0 0 0 0,0-1 0 0 0,0 1 0 0 0,0 0 0 0 0,0 0 0 0 0,0-1 0 0 0,1 1 0 0 0,-1 0 0 0 0,0-1 0 0 0,0 1 0 0 0,1 0 0 0 0,-1 0 0 0 0,1-1 0 0 0,-1 1 0 0 0,0-1 0 0 0,1 1 0 0 0,-1 0 0 0 0,1-1 0 0 0,0 1 0 0 0,1 0 0 0 0,0 1 0 0 0,-1-1 0 0 0,1 0 0 0 0,0-1 0 0 0,0 1 0 0 0,0 0 0 0 0,0 0 0 0 0,0-1 0 0 0,2 1 0 0 0,5 0 0 0 0,0 0 0 0 0,0 0 0 0 0,11-2 0 0 0,39-3 0 0 0,-26 1 0 0 0,1 1 0 0 0,48 4 0 0 0,-73-1 0 0 0,0 0 0 0 0,0 1 0 0 0,0 0 0 0 0,0 1 0 0 0,0-1 0 0 0,-1 2 0 0 0,1-1 0 0 0,-1 1 0 0 0,0 0 0 0 0,0 1 0 0 0,0 0 0 0 0,-1 0 0 0 0,12 11 0 0 0,-16-13 40 0 0,-1 0 0 0 0,1 0 0 0 0,-1 1 0 0 0,0-1-1 0 0,0 0 1 0 0,0 1 0 0 0,0 0 0 0 0,-1-1 0 0 0,0 1 0 0 0,1 0-1 0 0,-1-1 1 0 0,-1 1 0 0 0,1 0 0 0 0,0 0 0 0 0,-1 0 0 0 0,0 0-1 0 0,0 0 1 0 0,0 0 0 0 0,-1 0 0 0 0,1 0 0 0 0,-1 0 0 0 0,0 0-1 0 0,0-1 1 0 0,-3 8 0 0 0,1-1 71 0 0,-2-1 0 0 0,1 0-1 0 0,-1 0 1 0 0,-1 0 0 0 0,1-1-1 0 0,-2 0 1 0 0,1 0-1 0 0,-12 11 1 0 0,-53 45 356 0 0,-53 52 713 0 0,119-109-1535 0 0,-1-1-1 0 0,-1 0 1 0 0,1 0 0 0 0,-1-1-1 0 0,0 0 1 0 0,0 0 0 0 0,-13 5 0 0 0,15-8 21 0 0,0 0 1 0 0,0-1-1 0 0,0 1 1 0 0,0-1-1 0 0,0 0 1 0 0,-1-1-1 0 0,1 1 1 0 0,0-1 0 0 0,0 0-1 0 0,-1 0 1 0 0,1-1-1 0 0,0 0 1 0 0,-8-1-1 0 0,12 1 221 0 0,-4 0-310 0 0,0 0 0 0 0,0 0 1 0 0,1-1-1 0 0,-1 0 1 0 0,1 0-1 0 0,-5-3 0 0 0,-2-3-601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1205 10135 0 0,'0'0'231'0'0,"0"0"29"0"0,0 0 19 0 0,3 0-41 0 0,23 6-112 0 0,-23-5 267 0 0,-3-1 106 0 0,0 0 11 0 0,0 0 2 0 0,0 0 0 0 0,0 0 0 0 0,0 0 0 0 0,-1-1-373 0 0,-1-1-1 0 0,1 1 0 0 0,0 0 0 0 0,0-1 0 0 0,0 1 1 0 0,1-1-1 0 0,-1 1 0 0 0,0-1 0 0 0,0-2 1 0 0,0 3 14 0 0,-2-7 45 0 0,0-1-1 0 0,0 1 0 0 0,1-1 1 0 0,0 0-1 0 0,0-11 0 0 0,-2-48-183 0 0,4 47 351 0 0,1-49 458 0 0,12-78 0 0 0,-11 125-864 0 0,20-134 62 0 0,7-102-1426 0 0,-27 216 1253 0 0,-2-1 0 0 0,-2 1 0 0 0,-10-61 0 0 0,11 99 152 0 0,-3-16 0 0 0,-11-33 0 0 0,13 48 0 0 0,0 0 0 0 0,-1 0 0 0 0,0 0 0 0 0,0 0 0 0 0,-1 0 0 0 0,0 1 0 0 0,0 0 0 0 0,0 0 0 0 0,-7-7 0 0 0,10 11 0 0 0,0 1 0 0 0,0-1 0 0 0,0 0 0 0 0,0 1 0 0 0,0-1 0 0 0,0 0 0 0 0,0 1 0 0 0,0 0 0 0 0,0-1 0 0 0,0 1 0 0 0,0-1 0 0 0,0 1 0 0 0,0 0 0 0 0,0 0 0 0 0,-1 0 0 0 0,1 0 0 0 0,0 0 0 0 0,0 0 0 0 0,0 0 0 0 0,-3 0 0 0 0,2 1 0 0 0,-1 0 0 0 0,1 0 0 0 0,-1 0 0 0 0,1 0 0 0 0,0 1 0 0 0,-1-1 0 0 0,1 1 0 0 0,-4 2 0 0 0,-2 4 0 0 0,1 0 0 0 0,0 0 0 0 0,-9 12 0 0 0,-55 99 0 0 0,38-61 0 0 0,10-19 0 0 0,2 0 0 0 0,2 2 0 0 0,2 0 0 0 0,1 1 0 0 0,2 0 0 0 0,2 1 0 0 0,-11 79 0 0 0,20-86-131 0 0,1-1 0 0 0,1 1 1 0 0,2 0-1 0 0,2 0 0 0 0,1-1 0 0 0,2 0 0 0 0,1 0 0 0 0,2 0 0 0 0,1-1 0 0 0,18 40 0 0 0,72 138-477 0 0,-89-190 813 0 0,-2 1 0 0 0,0 0 0 0 0,6 29 0 0 0,-12-38-51 0 0,0 0 0 0 0,-2 0-1 0 0,1 1 1 0 0,-2-1 0 0 0,0 1 0 0 0,-3 24-1 0 0,-30 131 1991 0 0,14-67-704 0 0,18-79-848 0 0,1-23-612 0 0,0 0 0 0 0,0 0 0 0 0,0-1 0 0 0,0 1 0 0 0,0 0 0 0 0,0 0 0 0 0,0 0 0 0 0,0-1 0 0 0,0 1-1 0 0,0 0 1 0 0,0 0 0 0 0,-1 0 0 0 0,1-1 0 0 0,0 1 0 0 0,-1 1 0 0 0,0-2-37 0 0,1 0-1 0 0,0 0 1 0 0,0 1-1 0 0,-1-1 1 0 0,1 0 0 0 0,0 0-1 0 0,0 0 1 0 0,-1 0 0 0 0,1 0-1 0 0,0 1 1 0 0,-1-1-1 0 0,1 0 1 0 0,0 0 0 0 0,-1 0-1 0 0,1 0 1 0 0,0 0-1 0 0,0 0 1 0 0,-1 0 0 0 0,1 0-1 0 0,0 0 1 0 0,-1 0-1 0 0,1 0 1 0 0,0 0 0 0 0,-1-1-1 0 0,-15-8-2102 0 0,16 9 2272 0 0,-11-10-1132 0 0,0-3-4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 15663 0 0,'0'0'719'0'0,"0"0"-20"0"0,0 0-374 0 0,0 0 84 0 0,-1 1 82 0 0,0-1-448 0 0,1 1 1 0 0,-1-1-1 0 0,1 0 1 0 0,-1 1-1 0 0,0-1 1 0 0,1 1-1 0 0,-1-1 1 0 0,1 0-1 0 0,-1 1 1 0 0,1 0-1 0 0,0-1 1 0 0,-1 1-1 0 0,1-1 1 0 0,0 1-1 0 0,-1-1 0 0 0,1 1 1 0 0,0 0-1 0 0,-1-1 1 0 0,1 1-1 0 0,0 0 1 0 0,0-1-1 0 0,0 2 1 0 0,0-1-36 0 0,1 0-1 0 0,0 0 1 0 0,0 0 0 0 0,0 0 0 0 0,0 0 0 0 0,0 0 0 0 0,0-1-1 0 0,0 1 1 0 0,0 0 0 0 0,0-1 0 0 0,0 1 0 0 0,0 0 0 0 0,0-1-1 0 0,2 1 1 0 0,2 1-9 0 0,0 0 0 0 0,0-1 0 0 0,0 0 0 0 0,1 0 0 0 0,-1 0 0 0 0,0 0 0 0 0,0-1 0 0 0,7 0 0 0 0,44-5 252 0 0,-43 3-50 0 0,118-22 1487 0 0,-41 6-3444 0 0,-43 6-2181 0 0,-23 8 1891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0,'0'0'399'0'0,"0"0"60"0"0,1 1 21 0 0,21 88 674 0 0,-6-20 306 0 0,-8-22-1330 0 0,-4-16 1196 0 0,-2-26-813 0 0,-2-4-516 0 0,0 0 1 0 0,0 0-1 0 0,0 0 0 0 0,0 0 0 0 0,0 0 1 0 0,0 0-1 0 0,0 0 0 0 0,0 0 1 0 0,0 0-1 0 0,0 0 0 0 0,-1 0 0 0 0,1 0 1 0 0,-1 2-1 0 0,-1 3-302 0 0,1-5-7867 0 0,1-1 1734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13823 0 0,'0'0'315'0'0,"0"0"45"0"0,0 0 21 0 0,0 0-49 0 0,0 0-81 0 0,0 0 481 0 0,0 0 237 0 0,0 0 45 0 0,0 0-61 0 0,0 0-288 0 0,1-1-121 0 0,0-4-156 0 0,0 1-1 0 0,0-1 1 0 0,-1 1 0 0 0,1-1-1 0 0,-2-9 1 0 0,4-20 449 0 0,-1 25-841 0 0,0 1 1 0 0,1-1-1 0 0,-1 1 0 0 0,2 0 1 0 0,-1 0-1 0 0,1 0 1 0 0,1 1-1 0 0,-1-1 1 0 0,1 1-1 0 0,0 0 0 0 0,1 0 1 0 0,11-10-1 0 0,-11 12-260 0 0,-1 0 0 0 0,1-1 0 0 0,-1 1 0 0 0,6-10 0 0 0,-9 13 242 0 0,0-1 1 0 0,1 1-1 0 0,-1 0 0 0 0,1 0 1 0 0,0 0-1 0 0,0 0 0 0 0,0 0 0 0 0,0 1 1 0 0,0-1-1 0 0,0 1 0 0 0,0 0 1 0 0,0 0-1 0 0,0 0 0 0 0,1 0 0 0 0,-1 0 1 0 0,1 1-1 0 0,-1 0 0 0 0,0 0 1 0 0,1 0-1 0 0,-1 0 0 0 0,0 0 0 0 0,1 0 1 0 0,-1 1-1 0 0,1 0 0 0 0,-1-1 1 0 0,0 1-1 0 0,5 3 0 0 0,-3-1 22 0 0,0 1 0 0 0,0 0 0 0 0,-1 0 0 0 0,1 0 0 0 0,-1 1 0 0 0,0-1 0 0 0,-1 1 0 0 0,1 0 0 0 0,-1 0 0 0 0,0 1 0 0 0,0-1 0 0 0,0 1 0 0 0,1 5 0 0 0,1 2 0 0 0,-1-1 0 0 0,-1 1 0 0 0,0-1 0 0 0,-1 1 0 0 0,1 15 0 0 0,2 25-2258 0 0,-3-40-2512 0 0,3-3-1474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55 746 15663 0 0,'0'0'719'0'0,"1"-1"-20"0"0,5-5-449 0 0,2 0-219 0 0,-4 4-39 0 0,7-2 88 0 0,-9 3 301 0 0,-2 1 110 0 0,0 0 18 0 0,0 0-66 0 0,0 11-278 0 0,-2-2-148 0 0,-1 0 0 0 0,1-1 0 0 0,-1 0 0 0 0,-1 0 0 0 0,0 0 0 0 0,-7 13 0 0 0,3-7 307 0 0,0 3-164 0 0,0 0 1 0 0,1 1-1 0 0,1-1 1 0 0,1 1 0 0 0,0 1-1 0 0,1-1 1 0 0,1 0-1 0 0,1 1 1 0 0,0 29-1 0 0,3-44-160 0 0,-1 0 0 0 0,1 0 0 0 0,0 0 0 0 0,0 0 0 0 0,0 0 0 0 0,1 0 0 0 0,-1-1 0 0 0,1 1 0 0 0,0 0 0 0 0,0-1 0 0 0,0 1 0 0 0,0-1 0 0 0,1 0 0 0 0,-1 0 0 0 0,1 0 0 0 0,0 0 0 0 0,0 0 0 0 0,0 0 0 0 0,0-1 0 0 0,1 1 0 0 0,-1-1 0 0 0,1 0 0 0 0,-1 0 0 0 0,1-1 0 0 0,0 1 0 0 0,0-1 0 0 0,0 1 0 0 0,-1-1 0 0 0,1 0 0 0 0,0-1 0 0 0,1 1 0 0 0,-1-1 0 0 0,0 0 0 0 0,0 0 0 0 0,8-1 0 0 0,-5 0-161 0 0,0-1 0 0 0,0 0-1 0 0,-1-1 1 0 0,1 0 0 0 0,-1 0 0 0 0,1 0 0 0 0,-1-1-1 0 0,0 0 1 0 0,0 0 0 0 0,-1 0 0 0 0,1-1-1 0 0,7-8 1 0 0,17-26-3499 0 0,-16 19 2396 0 0,18-20-1292 0 0</inkml:trace>
  <inkml:trace contextRef="#ctx0" brushRef="#br0" timeOffset="1">664 0 13823 0 0,'0'0'630'0'0,"0"0"-13"0"0,-1 2-393 0 0,-8 10-99 0 0,0 2 1 0 0,0-1-1 0 0,2 1 1 0 0,0 0-1 0 0,0 0 1 0 0,1 1-1 0 0,-5 21 1 0 0,-20 112 943 0 0,30-137-1061 0 0,-7 41 370 0 0,4 1-1 0 0,1 55 0 0 0,14 105 1490 0 0,-4-107-1378 0 0,-6-62-307 0 0,-2 0-1 0 0,-10 65 0 0 0,12-89-1983 0 0,0-19 1636 0 0,-1 1-1054 0 0,0-2-253 0 0,0 0-51 0 0,0 0-11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17503 0 0,'0'0'399'0'0,"0"0"60"0"0,2 1 21 0 0,25 4-150 0 0,-1-1 1 0 0,1 0 0 0 0,0-2 0 0 0,39-3-1 0 0,113-15 1055 0 0,-116 8-1350 0 0,-14 2 677 0 0,104-9-2612 0 0,-129 13 877 0 0</inkml:trace>
  <inkml:trace contextRef="#ctx0" brushRef="#br0" timeOffset="1">768 172 19351 0 0,'0'0'439'0'0,"0"0"62"0"0,0 0 33 0 0,7 4 95 0 0,4 3-284 0 0,-1 0 0 0 0,0 0 0 0 0,0 1 0 0 0,0 1 0 0 0,15 17-1 0 0,-22-21-198 0 0,1 0 0 0 0,0 0 0 0 0,-1 1 0 0 0,0-1 0 0 0,0 1 0 0 0,-1 0 0 0 0,0 0 0 0 0,0 0 0 0 0,0 0 0 0 0,-1 0 0 0 0,1 0 0 0 0,-2 0 0 0 0,1 11 0 0 0,-1-12-171 0 0,1-1-302 0 0,-1-1 0 0 0,0 1 0 0 0,0 0 0 0 0,0-1 0 0 0,-1 1 0 0 0,1 0 0 0 0,-1-1 0 0 0,0 1 0 0 0,0 0 0 0 0,0-1 0 0 0,-1 1 0 0 0,1-1 0 0 0,-1 0 0 0 0,-4 6 0 0 0,0 0-4993 0 0,-1 0-1318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10 13823 0 0,'10'-4'1056'0'0,"-6"2"-997"0"0,-1 1-1 0 0,1 0 1 0 0,0 1-1 0 0,0-1 1 0 0,-1 1-1 0 0,1 0 1 0 0,0 0-1 0 0,0 0 1 0 0,-1 0-1 0 0,1 0 1 0 0,0 1-1 0 0,7 2 1 0 0,-9-2 15 0 0,0 0 1 0 0,1 0 0 0 0,-1 0 0 0 0,0 0 0 0 0,1 1-1 0 0,-1-1 1 0 0,0 1 0 0 0,0-1 0 0 0,0 1-1 0 0,-1 0 1 0 0,1 0 0 0 0,0 0 0 0 0,-1 0 0 0 0,1 0-1 0 0,-1 1 1 0 0,0-1 0 0 0,1 0 0 0 0,-1 0-1 0 0,0 1 1 0 0,0 3 0 0 0,1 1-51 0 0,0 0 0 0 0,-1 1 0 0 0,0-1-1 0 0,-1 1 1 0 0,1 0 0 0 0,-2-1 0 0 0,1 1 0 0 0,-2 8 0 0 0,-3 10 314 0 0,-9 25 0 0 0,2-8 376 0 0,7-25-462 0 0,-34 155 1742 0 0,31-125-1789 0 0,-4 81 0 0 0,13-73-247 0 0,-1 25 149 0 0,0-71-235 0 0,-1-1 0 0 0,-1 1 1 0 0,0-1-1 0 0,0 0 0 0 0,-1 0 1 0 0,-4 11-1 0 0,7-20-8 0 0,0 1 0 0 0,-1 0-1 0 0,1 0 1 0 0,0 0 0 0 0,-1 0 0 0 0,1 0 0 0 0,-1-1-1 0 0,0 1 1 0 0,1 0 0 0 0,-1 0 0 0 0,1-1 0 0 0,-1 1 0 0 0,0 0-1 0 0,0-1 1 0 0,1 1 0 0 0,-1-1 0 0 0,0 1 0 0 0,0-1 0 0 0,0 1-1 0 0,0-1 1 0 0,1 0 0 0 0,-1 1 0 0 0,0-1 0 0 0,0 0-1 0 0,0 0 1 0 0,0 0 0 0 0,0 1 0 0 0,0-1 0 0 0,0 0 0 0 0,0 0-1 0 0,0-1 1 0 0,0 1 0 0 0,0 0 0 0 0,0 0 0 0 0,0 0 0 0 0,0-1-1 0 0,1 1 1 0 0,-1 0 0 0 0,0-1 0 0 0,0 1 0 0 0,-1-1-1 0 0,-3-2-623 0 0,0 0-1 0 0,1-1 0 0 0,-1 1 0 0 0,1-1 1 0 0,-6-6-1 0 0,-11-16-1798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0,'0'0'0'0'0,"0"0"0"0"0,0 0 0 0 0,0 0 80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39 17503 0 0,'0'0'399'0'0,"0"0"60"0"0,0 0 21 0 0,0 0-59 0 0,-9-2-260 0 0,4 2-50 0 0,0-1 0 0 0,0 1-1 0 0,0 0 1 0 0,0 0 0 0 0,0 0-1 0 0,0 1 1 0 0,0-1 0 0 0,0 1-1 0 0,0 0 1 0 0,0 1 0 0 0,1 0-1 0 0,-1-1 1 0 0,0 1 0 0 0,1 1-1 0 0,0-1 1 0 0,-1 1 0 0 0,1-1-1 0 0,0 1 1 0 0,-5 5 0 0 0,3-2-126 0 0,0 0 0 0 0,0 0 0 0 0,1 1 0 0 0,-1 0-1 0 0,1 0 1 0 0,1 0 0 0 0,0 1 0 0 0,0 0 0 0 0,0-1 0 0 0,-3 13 0 0 0,2-6-69 0 0,0 3 218 0 0,0-1-1 0 0,-4 33 1 0 0,8-44-19 0 0,1 0-1 0 0,0 0 0 0 0,0 0 0 0 0,0 0 1 0 0,1 0-1 0 0,0 0 0 0 0,0 0 1 0 0,0 0-1 0 0,0 0 0 0 0,1 0 1 0 0,0-1-1 0 0,0 1 0 0 0,0-1 1 0 0,4 7-1 0 0,1 1-99 0 0,-6-11-15 0 0,-1 0 0 0 0,0 0 0 0 0,1 0 0 0 0,0 0 0 0 0,-1 0 0 0 0,1 0 0 0 0,0 0 0 0 0,-1 0 0 0 0,1 0 0 0 0,0-1 0 0 0,0 1 0 0 0,0 0 0 0 0,0 0 0 0 0,0-1 0 0 0,0 1 1 0 0,0 0-1 0 0,0-1 0 0 0,0 1 0 0 0,0-1 0 0 0,0 1 0 0 0,0-1 0 0 0,0 0 0 0 0,1 1 0 0 0,-1-1 0 0 0,0 0 0 0 0,0 0 0 0 0,0 0 0 0 0,0 0 0 0 0,2 0 0 0 0,8-1 103 0 0,0 0-1 0 0,0-1 0 0 0,0 0 1 0 0,-1-1-1 0 0,1 0 1 0 0,-1-1-1 0 0,0 0 0 0 0,0 0 1 0 0,0-1-1 0 0,0-1 1 0 0,-1 0-1 0 0,0 0 0 0 0,0 0 1 0 0,-1-1-1 0 0,0-1 1 0 0,0 1-1 0 0,0-1 0 0 0,-1 0 1 0 0,10-16-1 0 0,-12 17-176 0 0,-1-1-1 0 0,0 1 0 0 0,-1-1 1 0 0,0 0-1 0 0,0 0 1 0 0,0-1-1 0 0,-1 1 1 0 0,0 0-1 0 0,-1-1 1 0 0,1-15-1 0 0,-2 18 12 0 0,0 0 0 0 0,-1 0-1 0 0,0 0 1 0 0,0 0 0 0 0,0 0-1 0 0,-1 1 1 0 0,0-1 0 0 0,0 0-1 0 0,0 1 1 0 0,-1-1 0 0 0,0 1 0 0 0,0 0-1 0 0,0 0 1 0 0,-1 0 0 0 0,1 0-1 0 0,-7-5 1 0 0,5 4-222 0 0,-1 1 0 0 0,-1 0 0 0 0,1 1 0 0 0,0-1-1 0 0,-11-4 1 0 0,14 8-236 0 0,0-1 0 0 0,0 1 0 0 0,-1 0 0 0 0,1 0 0 0 0,-1 0-1 0 0,1 0 1 0 0,-1 1 0 0 0,-3-1 0 0 0,5 1-1014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10 335 19351 0 0,'0'0'439'0'0,"0"0"62"0"0,0 0 33 0 0,-2 1-65 0 0,0 1-390 0 0,-3 4-2 0 0,4-5-67 0 0,1 1-1 0 0,0 0 0 0 0,1 0 0 0 0,-1-1 1 0 0,0 1-1 0 0,0 0 0 0 0,1-1 1 0 0,-1 1-1 0 0,2 2 0 0 0,-2-2 362 0 0,0-2-337 0 0,0 0 0 0 0,0 1 1 0 0,0-1-1 0 0,0 0 0 0 0,1 0 0 0 0,-1 1 0 0 0,0-1 1 0 0,0 0-1 0 0,0 0 0 0 0,0 0 0 0 0,0 1 1 0 0,0-1-1 0 0,0 0 0 0 0,1 0 0 0 0,-1 0 1 0 0,0 0-1 0 0,0 1 0 0 0,0-1 0 0 0,0 0 0 0 0,1 0 1 0 0,-1 0-1 0 0,0 0 0 0 0,0 0 0 0 0,0 0 1 0 0,1 0-1 0 0,-1 1 0 0 0,0-1 0 0 0,0 0 0 0 0,1 0 1 0 0,-1 0-1 0 0,0 0 0 0 0,1 0 0 0 0,10 0 1015 0 0,9-5-182 0 0,-9 0-782 0 0,0 0 0 0 0,-1-1-1 0 0,0 0 1 0 0,12-11 0 0 0,34-30 99 0 0,-54 44-184 0 0,16-15 0 0 0,-1-1 0 0 0,0-1 0 0 0,-2-1 0 0 0,-1 0 0 0 0,12-25 0 0 0,-9 18 0 0 0,1 0 0 0 0,25-30 0 0 0,-33 47 0 0 0,-1 6 0 0 0,-8 5 0 0 0,0 0 0 0 0,0 0 0 0 0,0 1 0 0 0,0-1 0 0 0,0 0 0 0 0,0 1 0 0 0,-1-1 0 0 0,1 1 0 0 0,0-1 0 0 0,0 1 0 0 0,-1 0 0 0 0,1-1 0 0 0,0 1 0 0 0,-1 0 0 0 0,1-1 0 0 0,-1 1 0 0 0,1 0 0 0 0,-1 0 0 0 0,1 1 0 0 0,10 18 0 0 0,-10-17 0 0 0,25 66 0 0 0,1 5 0 0 0,70 116 0 0 0,-90-179-464 0 0,-1-1-1 0 0,1 0 0 0 0,1 0 1 0 0,0-1-1 0 0,0 0 1 0 0,14 12-1 0 0,-20-20-1008 0 0,-2-1-1108 0 0,0 0-4241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15663 0 0,'0'0'719'0'0,"0"0"-20"0"0,2-1-449 0 0,16-2 128 0 0,-15 2-188 0 0,0 0-1 0 0,0 0 0 0 0,1 0 1 0 0,-1 1-1 0 0,0-1 0 0 0,0 1 0 0 0,1 0 1 0 0,-1 0-1 0 0,0 0 0 0 0,1 0 1 0 0,-1 1-1 0 0,0-1 0 0 0,0 1 0 0 0,1 0 1 0 0,-1 0-1 0 0,0 0 0 0 0,0 0 1 0 0,4 3-1 0 0,0 1-68 0 0,0 0-1 0 0,-1 1 1 0 0,0 0 0 0 0,0 0 0 0 0,0 0-1 0 0,-1 0 1 0 0,0 1 0 0 0,0 0 0 0 0,0 0-1 0 0,-1 1 1 0 0,0-1 0 0 0,-1 1 0 0 0,0 0-1 0 0,0 0 1 0 0,3 11 0 0 0,-3-4-136 0 0,0 0 0 0 0,-1 1 0 0 0,-1-1 0 0 0,0 0 0 0 0,-1 1 0 0 0,-1-1 0 0 0,-4 25 0 0 0,3-31-684 0 0,-1 0 1 0 0,-5 13-1 0 0,6-17-56 0 0,1-4-718 0 0,1-1-51 0 0,0 0-11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17503 0 0,'0'0'384'0'0,"0"0"88"0"0,0 0 8 0 0,0 0 8 0 0,0 0-392 0 0,7-8-96 0 0,-7 8 0 0 0,0 0 0 0 0,0 0-800 0 0,9 8-176 0 0,-2 2-40 0 0,0-1-5736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87 336 17503 0 0,'0'0'803'0'0,"0"0"-18"0"0,-7 5-469 0 0,4-3-316 0 0,1 0 0 0 0,-1 0 0 0 0,0 0 0 0 0,1-1 0 0 0,-1 1 0 0 0,-5 1 0 0 0,0 1 0 0 0,7-4 28 0 0,0 1 0 0 0,0 0 0 0 0,0-1 0 0 0,0 1 0 0 0,0-1 0 0 0,0 1-1 0 0,0-1 1 0 0,0 1 0 0 0,0-1 0 0 0,-1 0 0 0 0,1 0 0 0 0,0 1 0 0 0,0-1 0 0 0,0 0 0 0 0,0 0-1 0 0,-1 0 1 0 0,1 0 0 0 0,0 0 0 0 0,0-1 0 0 0,0 1 0 0 0,0 0 0 0 0,0-1 0 0 0,-1 1 0 0 0,1 0-1 0 0,0-1 1 0 0,0 1 0 0 0,0-1 0 0 0,0 1 0 0 0,0-1 0 0 0,0 0 0 0 0,0 0 0 0 0,1 1 0 0 0,-1-1 0 0 0,0 0-1 0 0,0 0 1 0 0,-1-2 0 0 0,1 1 27 0 0,0 0-1 0 0,0 0 0 0 0,0 0 0 0 0,0 0 1 0 0,1 0-1 0 0,-1 0 0 0 0,1 0 1 0 0,-1-1-1 0 0,1 1 0 0 0,0 0 1 0 0,0-1-1 0 0,0 1 0 0 0,0 0 1 0 0,0 0-1 0 0,0-1 0 0 0,1 1 1 0 0,-1 0-1 0 0,2-4 0 0 0,7-13-54 0 0,21-37 0 0 0,-5 13 0 0 0,4-15 32 0 0,30-55-1890 0 0,-52 102 1708 0 0,-7 11 150 0 0,0-1 0 0 0,0 1-1 0 0,0 0 1 0 0,0-1 0 0 0,1 1-1 0 0,-1 0 1 0 0,0-1 0 0 0,0 1-1 0 0,1 0 1 0 0,-1 0 0 0 0,0-1-1 0 0,0 1 1 0 0,1 0 0 0 0,-1 0-1 0 0,0-1 1 0 0,1 1 0 0 0,-1 0-1 0 0,0 0 1 0 0,1 0 0 0 0,-1-1-1 0 0,0 1 1 0 0,1 0 0 0 0,-1 0 0 0 0,1 0-1 0 0,-1 0 1 0 0,0 0 0 0 0,1 0-1 0 0,-1 0 1 0 0,0 0 0 0 0,1 0-1 0 0,-1 0 1 0 0,1 0 0 0 0,-1 0-1 0 0,0 0 1 0 0,1 0 0 0 0,-1 0-1 0 0,0 1 1 0 0,1-1 0 0 0,-1 0-1 0 0,1 0 1 0 0,-1 0 0 0 0,0 0-1 0 0,1 1 1 0 0,-1-1 0 0 0,0 0-1 0 0,0 0 1 0 0,1 1 0 0 0,-1-1 0 0 0,0 0-1 0 0,1 1 1 0 0,-1-1 0 0 0,7 7 231 0 0,0-1 0 0 0,-1 1 0 0 0,0 0 0 0 0,0 1 0 0 0,-1 0 0 0 0,0-1-1 0 0,8 17 1 0 0,-6-11-102 0 0,26 56-111 0 0,1 3-20 0 0,-23-52-954 0 0,9 27 1 0 0,-15-36-610 0 0,0-2-3007 0 0,2-2-1228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250 496 13823 0 0,'0'0'315'0'0,"0"0"45"0"0,2 1 21 0 0,-2 0-1 0 0,1 0-1 0 0,0 0 1 0 0,0-1-1 0 0,-1 1 0 0 0,1 0 1 0 0,-1 0-1 0 0,1 0 1 0 0,-1 0-1 0 0,1 0 1 0 0,-1 1-1 0 0,1-1 1 0 0,-1 0-1 0 0,0 0 0 0 0,0 0 1 0 0,1 2-1 0 0,-2-2-313 0 0,1 0-1 0 0,0 0 1 0 0,-1-1-1 0 0,1 1 1 0 0,-1 0-1 0 0,1 0 1 0 0,-1-1-1 0 0,1 1 1 0 0,-1 0-1 0 0,0-1 1 0 0,1 1-1 0 0,-1 0 1 0 0,0-1-1 0 0,0 1 1 0 0,1-1-1 0 0,-1 1 1 0 0,0-1-1 0 0,0 0 1 0 0,0 1-1 0 0,1-1 1 0 0,-3 1-1 0 0,-6 1 76 0 0,1 0 0 0 0,-1-1 0 0 0,0 1-1 0 0,0-2 1 0 0,0 1 0 0 0,0-1 0 0 0,-10-2 0 0 0,-7 1-140 0 0,17 2-1 0 0,-1-2 0 0 0,0 1 0 0 0,1-2 0 0 0,-1 1 0 0 0,0-1 0 0 0,1 0 0 0 0,-18-8 0 0 0,24 9 0 0 0,1 0 0 0 0,-1-1 0 0 0,0 0 0 0 0,1 1 0 0 0,-1-1 0 0 0,1 0 0 0 0,0 0 0 0 0,-1 0 0 0 0,1 0 0 0 0,0-1 0 0 0,0 1 0 0 0,1-1 0 0 0,-1 1 0 0 0,0-1 0 0 0,1 0 0 0 0,0 1 0 0 0,-1-1 0 0 0,1 0 0 0 0,0 0 0 0 0,1 0 0 0 0,-1 0 0 0 0,0 0 0 0 0,1 0 0 0 0,0 0 0 0 0,-1 0 0 0 0,1 0 0 0 0,0 0 0 0 0,1 0 0 0 0,-1-3 0 0 0,3-7 0 0 0,0 1 0 0 0,1 0 0 0 0,0 0 0 0 0,6-14 0 0 0,7-16 0 0 0,-4 4-398 0 0,2 1-1 0 0,2 0 1 0 0,1 1 0 0 0,46-66-1 0 0,-56 91 399 0 0,2-1 0 0 0,14-14 0 0 0,-22 24 0 0 0,0 0 0 0 0,0 0 0 0 0,1 0 0 0 0,-1 0 0 0 0,1 0 0 0 0,-1 1 0 0 0,1-1 0 0 0,0 1 0 0 0,-1-1 0 0 0,1 1 0 0 0,0 0 0 0 0,0 0 0 0 0,0 1 0 0 0,0-1 0 0 0,0 0 0 0 0,0 1 0 0 0,0 0 0 0 0,4 0 0 0 0,-5 0 0 0 0,0 1 0 0 0,0 0 0 0 0,0-1 0 0 0,0 1 0 0 0,0 0 0 0 0,-1 0 0 0 0,1 0 0 0 0,0 1 0 0 0,-1-1 0 0 0,1 0 0 0 0,-1 1 0 0 0,1-1 0 0 0,-1 1 0 0 0,2 1 0 0 0,17 28 0 0 0,-14-20 0 0 0,6 9-25 0 0,-1 0-1 0 0,-1 0 0 0 0,-1 1 0 0 0,-1 0 1 0 0,9 33-1 0 0,-14-42 186 0 0,-1 1-1 0 0,0-1 0 0 0,-1 1 1 0 0,0 0-1 0 0,0 0 0 0 0,-2-1 1 0 0,1 1-1 0 0,-2 0 1 0 0,0-1-1 0 0,0 1 0 0 0,-6 15 1 0 0,4-19-328 0 0,0 1 1 0 0,-1 0 0 0 0,-1-1-1 0 0,1 0 1 0 0,-1 0 0 0 0,-1-1-1 0 0,0 0 1 0 0,0 0 0 0 0,-9 7-1 0 0,6-6-398 0 0,-1 0 1 0 0,0-1-1 0 0,0-1 0 0 0,-1 0 0 0 0,0-1 0 0 0,-22 9 0 0 0,34-15 449 0 0,-1 0-1 0 0,0 1 0 0 0,0-1 1 0 0,0 0-1 0 0,0 0 0 0 0,0 0 1 0 0,0 0-1 0 0,0 0 0 0 0,0 0 1 0 0,0 0-1 0 0,0 0 0 0 0,0 0 1 0 0,0 0-1 0 0,0-1 0 0 0,0 1 1 0 0,0 0-1 0 0,0-1 0 0 0,0 1 0 0 0,0 0 1 0 0,0-1-1 0 0,0 1 0 0 0,1-1 1 0 0,-1 0-1 0 0,0 1 0 0 0,-1-2 1 0 0,0 0-140 0 0,0-1 0 0 0,0 1 0 0 0,1-1 0 0 0,-1 1-1 0 0,1-1 1 0 0,-1 0 0 0 0,-1-4 0 0 0,-1-12-767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0,'0'2'719'0'0,"2"27"-305"0"0,2 0 1 0 0,10 46-1 0 0,-12-67-224 0 0,26 101 1352 0 0,-16-67-843 0 0,-1 0 1 0 0,8 77-1 0 0,-16-76-690 0 0,-5 63 0 0 0,0-87-10 0 0,0-1 1 0 0,-1 0 0 0 0,-1 0 0 0 0,-1-1 0 0 0,0 1-1 0 0,-10 19 1 0 0,-7 11-1384 0 0,21-46 668 0 0,1-2-857 0 0,0 0-379 0 0,0 0-80 0 0,0 0-15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17503 0 0,'0'0'399'0'0,"0"0"60"0"0,0 0 21 0 0,0 0-59 0 0,2 1-204 0 0,11 5 150 0 0,1 0 1 0 0,0-1-1 0 0,0 0 0 0 0,0-1 1 0 0,0 0-1 0 0,1-1 0 0 0,-1-1 0 0 0,1 0 1 0 0,0-1-1 0 0,22-1 0 0 0,-32-1-367 0 0,12 0 0 0 0,-1-1 0 0 0,1-1 0 0 0,27-7 0 0 0,-40 8 0 0 0,0 1 0 0 0,0-1 0 0 0,0 0 0 0 0,0 1 0 0 0,-1-2 0 0 0,1 1 0 0 0,0 0 0 0 0,-1-1 0 0 0,0 0 0 0 0,0 1 0 0 0,0-1 0 0 0,0-1 0 0 0,0 1 0 0 0,0 0 0 0 0,-1-1 0 0 0,0 1 0 0 0,1-1 0 0 0,-1 0 0 0 0,-1 0 0 0 0,3-4 0 0 0,-3 3 0 0 0,0 1 0 0 0,0-1 0 0 0,-1 1 0 0 0,0 0 0 0 0,1-1 0 0 0,-1 1 0 0 0,-1-1 0 0 0,1 1 0 0 0,-1-1 0 0 0,0 1 0 0 0,-2-8 0 0 0,3 10 0 0 0,-1 1 0 0 0,1-1 0 0 0,-1 1 0 0 0,0-1 0 0 0,0 1 0 0 0,1 0 0 0 0,-1-1 0 0 0,0 1 0 0 0,0 0 0 0 0,0-1 0 0 0,0 1 0 0 0,-1 0 0 0 0,1 0 0 0 0,0 0 0 0 0,0 0 0 0 0,-1 0 0 0 0,1 0 0 0 0,0 0 0 0 0,-1 0 0 0 0,1 1 0 0 0,-1-1 0 0 0,1 1 0 0 0,-1-1 0 0 0,0 1 0 0 0,1-1 0 0 0,-1 1 0 0 0,1 0 0 0 0,-1 0 0 0 0,0 0 0 0 0,1 0 0 0 0,-1 0 0 0 0,0 0 0 0 0,1 0 0 0 0,-4 1 0 0 0,-16 5-173 0 0,0 2 0 0 0,0 0 0 0 0,1 1 0 0 0,0 0 0 0 0,0 2 0 0 0,1 1 0 0 0,-30 24 0 0 0,37-27 65 0 0,2 1 1 0 0,-1 0-1 0 0,2 1 0 0 0,-1 0 0 0 0,-13 22 0 0 0,20-29 110 0 0,0 1 1 0 0,1 0-1 0 0,-1 1 0 0 0,1-1 0 0 0,0 0 0 0 0,1 1 0 0 0,-1-1 1 0 0,1 1-1 0 0,0-1 0 0 0,0 1 0 0 0,1 0 0 0 0,0 0 0 0 0,0-1 1 0 0,0 1-1 0 0,0 0 0 0 0,1-1 0 0 0,2 10 0 0 0,-1-11 3 0 0,0 0 0 0 0,0 0 0 0 0,0-1 1 0 0,1 1-1 0 0,-1 0 0 0 0,1-1 0 0 0,0 0 0 0 0,0 0 0 0 0,0 0 0 0 0,0 0 0 0 0,1 0 0 0 0,-1 0 0 0 0,7 3 1 0 0,-3-2-163 0 0,1 0 1 0 0,0 0 0 0 0,0-1 0 0 0,0 1 0 0 0,17 3 0 0 0,-10-5-505 0 0,1 0-1 0 0,21 0 1 0 0,1-3-362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15663 0 0,'0'0'356'0'0,"0"0"50"0"0,0 0 20 0 0,0 0-42 0 0,1 0-250 0 0,29 9 1312 0 0,-28-8-1003 0 0,-2-1-222 0 0,0 0 166 0 0,0 0 101 0 0,0 0 21 0 0,0 0 3 0 0,0 0 0 0 0,0 0 0 0 0,0 0 0 0 0,0 0-69 0 0,0-5-416 0 0,-1-1 0 0 0,0 1 1 0 0,-1-1-1 0 0,1 1 0 0 0,-4-6 1 0 0,-1-7-27 0 0,5 13-1 0 0,0 0 0 0 0,0 0 0 0 0,1 0 0 0 0,0 0 0 0 0,-1 1 0 0 0,2-1 0 0 0,-1 0 0 0 0,0 0 0 0 0,1 0 0 0 0,0 0 0 0 0,0 0 0 0 0,3-6 0 0 0,-1 4 0 0 0,0-1 0 0 0,1 1 0 0 0,0 0 0 0 0,1 1 0 0 0,-1-1 0 0 0,12-11 0 0 0,-1 3 0 0 0,2 0 0 0 0,0 2 0 0 0,1-1 0 0 0,30-16 0 0 0,-42 27 0 0 0,-1 0 0 0 0,0 0 0 0 0,1 1 0 0 0,-1-1 0 0 0,1 1 0 0 0,0 1 0 0 0,0-1 0 0 0,0 1 0 0 0,0 0 0 0 0,9 0 0 0 0,1 4 0 0 0,-12 1 0 0 0,-3-2 0 0 0,4 3 0 0 0,0 0 0 0 0,0 1 0 0 0,-1 0 0 0 0,0 0 0 0 0,5 10 0 0 0,9 14 0 0 0,-16-27 0 0 0,0 0 0 0 0,-1 0 0 0 0,1 0 0 0 0,-1 0 0 0 0,0 0 0 0 0,0 1 0 0 0,0-1 0 0 0,0 0 0 0 0,0 1 0 0 0,-1-1 0 0 0,0 0 0 0 0,1 1 0 0 0,-1-1 0 0 0,-1 5 0 0 0,0 2 0 0 0,-1-1 0 0 0,1 1 0 0 0,-7 16 0 0 0,3 5-15 0 0,1-8-371 0 0,3-17-195 0 0,1 0 1 0 0,0 0 0 0 0,0 0-1 0 0,0 0 1 0 0,0 0-1 0 0,1 0 1 0 0,0 0-1 0 0,2 7 1 0 0,1-10-1452 0 0,12 4-15 0 0</inkml:trace>
  <inkml:trace contextRef="#ctx0" brushRef="#br0" timeOffset="1">669 199 10135 0 0,'0'0'448'0'0,"0"0"96"0"0,0 0-440 0 0,0 0-104 0 0,0 0 0 0 0,0 0 0 0 0,0 0 0 0 0,0 0 0 0 0,0 0 0 0 0,8 5 0 0 0,3 2 0 0 0,0-2 0 0 0,-1 1 0 0 0,3-3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11975 0 0,'3'-11'156'0'0,"0"1"-1"0"0,1-1 1 0 0,0 1 0 0 0,1 0-1 0 0,0 1 1 0 0,0-1-1 0 0,8-9 1 0 0,-1 4-122 0 0,0 0 1 0 0,2 0-1 0 0,14-13 1 0 0,-12 15 201 0 0,1 1 1 0 0,0 0-1 0 0,0 1 0 0 0,2 1 1 0 0,-1 0-1 0 0,1 2 0 0 0,0 0 0 0 0,1 1 1 0 0,0 1-1 0 0,0 1 0 0 0,0 1 1 0 0,1 0-1 0 0,-1 2 0 0 0,1 0 1 0 0,0 2-1 0 0,40 3 0 0 0,-52-2-165 0 0,0 1-1 0 0,0 1 1 0 0,0 0 0 0 0,-1 0-1 0 0,1 0 1 0 0,-1 1 0 0 0,0 1-1 0 0,0-1 1 0 0,0 1-1 0 0,-1 0 1 0 0,1 1 0 0 0,-1 0-1 0 0,-1 0 1 0 0,1 1 0 0 0,-1-1-1 0 0,0 2 1 0 0,0-1-1 0 0,-1 0 1 0 0,0 1 0 0 0,-1 0-1 0 0,1 0 1 0 0,-2 1-1 0 0,1-1 1 0 0,-1 1 0 0 0,0 0-1 0 0,-1-1 1 0 0,0 1 0 0 0,1 12-1 0 0,-1-10 31 0 0,-1 0 0 0 0,-1 1 0 0 0,0-1 0 0 0,0 0 0 0 0,-1 0 0 0 0,-1 0 0 0 0,0 0 0 0 0,0 0 0 0 0,-1 0 0 0 0,0 0 0 0 0,-1-1 0 0 0,0 1 0 0 0,-1-1 0 0 0,0 0-1 0 0,-1 0 1 0 0,0-1 0 0 0,0 0 0 0 0,-1 0 0 0 0,0 0 0 0 0,-15 13 0 0 0,-21 11 558 0 0,-2-2-1 0 0,-80 42 1 0 0,113-66-746 0 0,0 0-1 0 0,0-1 0 0 0,0-1 1 0 0,-1 0-1 0 0,0-1 1 0 0,0 0-1 0 0,0-1 0 0 0,-1-1 1 0 0,-17 2-1 0 0,29-4-28 0 0,0 0-1 0 0,1 0 0 0 0,-1-1 1 0 0,0 1-1 0 0,1 0 0 0 0,-1 0 1 0 0,1-1-1 0 0,-1 1 0 0 0,0-1 1 0 0,1 0-1 0 0,-1 1 0 0 0,1-1 1 0 0,0 0-1 0 0,-1 0 1 0 0,1 0-1 0 0,-1 0 0 0 0,1 0 1 0 0,0 0-1 0 0,0 0 0 0 0,0-1 1 0 0,0 1-1 0 0,-2-2 0 0 0,2 0-127 0 0,-1 0-1 0 0,1 0 1 0 0,0 0-1 0 0,0 0 0 0 0,0 0 1 0 0,0-1-1 0 0,1 1 1 0 0,-1 0-1 0 0,1 0 1 0 0,0-4-1 0 0,3-24-1290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4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323 452 10135 0 0,'0'0'464'0'0,"0"0"-9"0"0,-1 1-295 0 0,-1 5-3 0 0,1-4 569 0 0,-8 10 5039 0 0,6-8-5844 0 0,2-2 228 0 0,1 1 0 0 0,-1-1-1 0 0,1 1 1 0 0,-1 0 0 0 0,1-1-1 0 0,0 1 1 0 0,0 0-1 0 0,0-1 1 0 0,0 1 0 0 0,0 0-1 0 0,0-1 1 0 0,1 1 0 0 0,0 0-1 0 0,0 3 1 0 0,1-1 264 0 0,0-1 0 0 0,0 1 0 0 0,0 0 0 0 0,0-1-1 0 0,1 1 1 0 0,2 4 0 0 0,-3-8 31 0 0,-2 1-289 0 0,1-2-155 0 0,-1 0 1 0 0,0 0-1 0 0,0 1 0 0 0,0-1 1 0 0,1 0-1 0 0,-1 0 0 0 0,0 1 1 0 0,0-1-1 0 0,0 0 0 0 0,0 1 1 0 0,0-1-1 0 0,0 0 0 0 0,0 0 1 0 0,1 1-1 0 0,-1-1 0 0 0,0 0 1 0 0,0 1-1 0 0,0-1 0 0 0,0 0 1 0 0,-1 1-1 0 0,1-1 1 0 0,0 0-1 0 0,0 1 0 0 0,0-1 1 0 0,0 0-1 0 0,0 0 0 0 0,0 1 1 0 0,0-1-1 0 0,0 0 0 0 0,-1 1 1 0 0,1-1-1 0 0,0 0 0 0 0,0 0 1 0 0,0 1-1 0 0,-1-1 0 0 0,1 0 1 0 0,0 0-1 0 0,0 0 0 0 0,-1 1 1 0 0,1-1-1 0 0,0 0 0 0 0,0 0 1 0 0,-1 0-1 0 0,1 0 1 0 0,-1 1-1 0 0,-11 1 53 0 0,12-2-33 0 0,-8 0 110 0 0,0 0 1 0 0,0-1-1 0 0,0 0 0 0 0,0 0 0 0 0,1-1 1 0 0,-1 0-1 0 0,-8-3 0 0 0,-51-24 804 0 0,47 19-934 0 0,2 3 0 0 0,1-1 0 0 0,0-1 0 0 0,1-1 0 0 0,0 0 0 0 0,-22-19 0 0 0,34 25 0 0 0,1-1 0 0 0,0 1 0 0 0,0-1 0 0 0,0 1 0 0 0,0-1 0 0 0,1 0 0 0 0,0 0 0 0 0,0 0 0 0 0,1 0 0 0 0,-1 0 0 0 0,1-1 0 0 0,0 1 0 0 0,0 0 0 0 0,0-8 0 0 0,1 0 0 0 0,0 0 0 0 0,1-1 0 0 0,0 1 0 0 0,5-22 0 0 0,0 15-199 0 0,0 0 0 0 0,1 1 0 0 0,1-1-1 0 0,16-26 1 0 0,50-69-797 0 0,-71 112 996 0 0,-1-1 0 0 0,1 1 0 0 0,-1 0 0 0 0,1 0 0 0 0,0 0 0 0 0,0 0 0 0 0,0 0 0 0 0,1 1 0 0 0,-1 0 0 0 0,1-1 0 0 0,6-2 0 0 0,-10 5 0 0 0,1-1 0 0 0,0 1 0 0 0,-1 0 0 0 0,1-1 0 0 0,0 1 0 0 0,0 0 0 0 0,-1-1 0 0 0,1 1 0 0 0,0 0 0 0 0,0 0 0 0 0,-1 0 0 0 0,1 0 0 0 0,0 0 0 0 0,0 0 0 0 0,0 0 0 0 0,-1 0 0 0 0,1 0 0 0 0,0 0 0 0 0,0 0 0 0 0,-1 0 0 0 0,1 1 0 0 0,0-1 0 0 0,1 1 0 0 0,0 0 0 0 0,2 0 0 0 0,0 0 0 0 0,-1 1 0 0 0,1-1 0 0 0,0 1 0 0 0,-1 0 0 0 0,0 0 0 0 0,1 0 0 0 0,-1 0 0 0 0,0 1 0 0 0,0-1 0 0 0,0 1 0 0 0,3 3 0 0 0,3 6 0 0 0,16 23 0 0 0,-12-16 0 0 0,-7-11 0 0 0,4 7 0 0 0,22 24 0 0 0,-28-34 0 0 0,1-1 0 0 0,0 0 0 0 0,0 0 0 0 0,0 0 0 0 0,1 0 0 0 0,0-1 0 0 0,-1 0 0 0 0,11 3 0 0 0,49 19 0 0 0,-56-18 0 0 0,-8-6 0 0 0,0 1 0 0 0,-1 0 0 0 0,1-1 0 0 0,-1 1 0 0 0,1 0 0 0 0,-1-1 0 0 0,0 1 0 0 0,0 0 0 0 0,0 0 0 0 0,0-1 0 0 0,0 1 0 0 0,0 0 0 0 0,0 0 0 0 0,-1-1 0 0 0,1 1 0 0 0,-2 2 0 0 0,1 2 0 0 0,-1 0 0 0 0,-1 0 0 0 0,-3 8 0 0 0,-17 20 371 0 0,-2 0 0 0 0,0-1 1 0 0,-53 51-1 0 0,37-41-1249 0 0,36-39 680 0 0,1 1 102 0 0,0 0 0 0 0,0 0-1 0 0,0 1 1 0 0,-5 8 0 0 0,8-12-275 0 0,1-2-117 0 0,1-2 332 0 0,0 0-1 0 0,0 1 0 0 0,-1-1 0 0 0,1 1 0 0 0,1-1 0 0 0,-1 1 0 0 0,0-1 0 0 0,2 0 1 0 0,2-6-387 0 0,16-32-1468 0 0,-10 14 987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15663 0 0,'5'15'195'0'0,"0"0"0"0"0,-2 0 0 0 0,1 0 1 0 0,-2 1-1 0 0,0-1 0 0 0,-1 1 0 0 0,-1-1 0 0 0,0 1 0 0 0,-1-1 0 0 0,-4 23 0 0 0,-6 14 571 0 0,-30 85 1 0 0,32-108-270 0 0,-39 141 966 0 0,43-142-1243 0 0,0 0 0 0 0,2 1 0 0 0,1-1 0 0 0,2 33 0 0 0,0-56-226 0 0,1 1 0 0 0,-1 0-1 0 0,1-1 1 0 0,0 1 0 0 0,1-1 0 0 0,-1 1 0 0 0,1-1 0 0 0,0 1 0 0 0,0-1 0 0 0,1 0-1 0 0,-1 0 1 0 0,1 0 0 0 0,1 0 0 0 0,-1-1 0 0 0,0 1 0 0 0,1-1 0 0 0,0 0 0 0 0,0 0 0 0 0,0 0-1 0 0,1 0 1 0 0,8 5 0 0 0,-12-9-221 0 0,1 1 0 0 0,-1 0 0 0 0,1-1 0 0 0,-1 1 0 0 0,0-1 0 0 0,1 0 0 0 0,-1 1 0 0 0,1-1 0 0 0,-1 0 0 0 0,1 0 0 0 0,-1 0 1 0 0,3 0-1 0 0,7-2-1307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 15663 0 0,'0'0'356'0'0,"0"0"50"0"0,2 1 20 0 0,23 25 48 0 0,-15-13 27 0 0,2-2-1 0 0,-1 0 1 0 0,21 15-1 0 0,-24-20-58 0 0,-5-4-291 0 0,-1 0 0 0 0,1 0 1 0 0,-1-1-1 0 0,1 1 0 0 0,-1-1 1 0 0,1 0-1 0 0,0 1 0 0 0,0-1 1 0 0,0-1-1 0 0,0 1 0 0 0,0 0 1 0 0,0-1-1 0 0,5 1 0 0 0,3-1 318 0 0,-6 1-278 0 0,1-1 0 0 0,-1 0 0 0 0,0-1 1 0 0,0 1-1 0 0,10-3 0 0 0,5-4 49 0 0,24-10 1 0 0,-37 14-98 0 0,-1-1 1 0 0,1 0-1 0 0,-1 0 1 0 0,0 0 0 0 0,0-1-1 0 0,0 0 1 0 0,5-6-1 0 0,-9 9-257 0 0,-1 1-1 0 0,0-1 0 0 0,0 0 0 0 0,0 0 0 0 0,0 0 0 0 0,0 0 0 0 0,0 0 0 0 0,-1 0 0 0 0,1 0 1 0 0,-1 0-1 0 0,1-3 0 0 0,-1 4 101 0 0,1-7-135 0 0,-5 1 133 0 0,3 6 16 0 0,-1 0 0 0 0,1 1 0 0 0,-1-1 0 0 0,0 1 0 0 0,1-1 0 0 0,-1 1 0 0 0,0-1 0 0 0,0 1 0 0 0,1 0 0 0 0,-1 0 0 0 0,0 0 0 0 0,0 0 0 0 0,1 0 0 0 0,-3 1 0 0 0,-27 5 0 0 0,-5 5 0 0 0,0 1 0 0 0,-63 32 0 0 0,77-32 0 0 0,1 1 0 0 0,0 1 0 0 0,1 0 0 0 0,0 2 0 0 0,-24 24 0 0 0,41-37 5 0 0,0 0-1 0 0,0 1 0 0 0,0-1 1 0 0,1 1-1 0 0,-1 0 1 0 0,1 0-1 0 0,-3 5 0 0 0,5-8-18 0 0,-1 0 0 0 0,1 0 0 0 0,0 1 0 0 0,0-1 0 0 0,0 0 0 0 0,0 0 0 0 0,0 0 0 0 0,0 0 0 0 0,0 0 0 0 0,0 1 0 0 0,0-1 0 0 0,0 0 0 0 0,0 0 0 0 0,1 0 0 0 0,-1 0-1 0 0,1 0 1 0 0,-1 0 0 0 0,1 0 0 0 0,-1 0 0 0 0,1 0 0 0 0,-1 0 0 0 0,1 0 0 0 0,0 0 0 0 0,0 0 0 0 0,-1 0 0 0 0,1-1 0 0 0,0 1 0 0 0,0 0 0 0 0,0 0 0 0 0,0-1 0 0 0,0 1 0 0 0,0-1 0 0 0,1 1-1 0 0,2 2-281 0 0,0-1-1 0 0,0-1 1 0 0,0 1-1 0 0,0-1 0 0 0,8 2 1 0 0,11 1-4487 0 0,-21-3 4198 0 0,22 2-6297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4 245 15663 0 0,'0'0'719'0'0,"0"0"-20"0"0,-3 17 35 0 0,2-13-434 0 0,1 0 0 0 0,0-1 0 0 0,0 1-1 0 0,1 0 1 0 0,-1 0 0 0 0,1-1 0 0 0,0 1-1 0 0,0-1 1 0 0,0 1 0 0 0,1-1 0 0 0,-1 1-1 0 0,1-1 1 0 0,0 0 0 0 0,-1 1 0 0 0,2-1-1 0 0,3 5 1 0 0,-4-7-208 0 0,-1-1 0 0 0,0 0 0 0 0,1 0 0 0 0,-1 0 0 0 0,0 0 0 0 0,0 0 0 0 0,1 0 1 0 0,-1 0-1 0 0,0 0 0 0 0,1-1 0 0 0,-1 1 0 0 0,0 0 0 0 0,2-1 0 0 0,0 0 155 0 0,1 0-202 0 0,1 0 0 0 0,-1-1 0 0 0,0 1-1 0 0,1-1 1 0 0,-1 0 0 0 0,0 0 0 0 0,0 0 0 0 0,0 0-1 0 0,0-1 1 0 0,-1 0 0 0 0,1 0 0 0 0,-1 0 0 0 0,1 0-1 0 0,-1 0 1 0 0,0-1 0 0 0,0 1 0 0 0,-1-1 0 0 0,1 0-1 0 0,-1 0 1 0 0,0 0 0 0 0,0 0 0 0 0,0 0 0 0 0,0-1-1 0 0,1-8 1 0 0,3-35-359 0 0,4-21-735 0 0,-7 59 944 0 0,-1 1 0 0 0,1 1 0 0 0,0-1 1 0 0,1 0-1 0 0,8-13 0 0 0,-7 14 105 0 0,-2 2 0 0 0,0 0 0 0 0,1 0 0 0 0,0 1 0 0 0,1-1 0 0 0,-1 1 0 0 0,8-7 0 0 0,-3 8 0 0 0,0 4 0 0 0,0 0 0 0 0,-1 0 0 0 0,1 1 0 0 0,0 0 0 0 0,-1 0 0 0 0,1 1 0 0 0,12 4 0 0 0,14 2 0 0 0,55 14 0 0 0,-67-12 0 0 0,-5-2 0 0 0,-17-8 0 0 0,0 1 0 0 0,-1-1 0 0 0,1 0 0 0 0,-1 0 0 0 0,1 0 0 0 0,0 1 0 0 0,-1-1 0 0 0,1 0 0 0 0,-1 0 0 0 0,1 1 0 0 0,-1-1 0 0 0,1 1 0 0 0,-1-1 0 0 0,1 0 0 0 0,-1 1 0 0 0,1-1 0 0 0,-1 1 0 0 0,1-1 0 0 0,-1 1 0 0 0,0-1 0 0 0,1 1 0 0 0,-1 0 0 0 0,0-1 0 0 0,0 1 0 0 0,1-1 0 0 0,-1 1 0 0 0,0 0 0 0 0,0-1 0 0 0,0 1 0 0 0,0 0 0 0 0,0-1 0 0 0,0 1 0 0 0,0 0 0 0 0,0-1 0 0 0,0 1 0 0 0,0-1 0 0 0,0 1 0 0 0,0 0 0 0 0,0-1 0 0 0,0 1 0 0 0,-1 0 0 0 0,1-1 0 0 0,0 1 0 0 0,0-1 0 0 0,-1 1 0 0 0,0 0 0 0 0,1 1 0 0 0,-5 6 120 0 0,1 0 1 0 0,-2 0-1 0 0,-9 12 0 0 0,-6 9 783 0 0,8-10-452 0 0,10-16-502 0 0,0 0-1 0 0,0 0 0 0 0,1 1 0 0 0,-1 0 1 0 0,1-1-1 0 0,0 1 0 0 0,0 0 0 0 0,1 0 1 0 0,-1 0-1 0 0,1 0 0 0 0,0 0 1 0 0,-1 5-1 0 0,2-8-139 0 0,1 0 0 0 0,0 1 0 0 0,0-1 0 0 0,0 0 0 0 0,0-1 0 0 0,0 1 0 0 0,0 0 0 0 0,0 0 1 0 0,0 0-1 0 0,1-1 0 0 0,-1 1 0 0 0,0 0 0 0 0,0-1 0 0 0,1 1 0 0 0,1 0 0 0 0,2 0-544 0 0,1 0 0 0 0,-1 0-1 0 0,0 0 1 0 0,0 0 0 0 0,6-1-1 0 0,4-1-800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19351 0 0,'0'0'439'0'0,"0"0"62"0"0,0 0-418 0 0,-1 0 0 0 0,0 0 0 0 0,0 1 0 0 0,1-1 0 0 0,-1 0 0 0 0,0 1 1 0 0,1-1-1 0 0,-1 0 0 0 0,0 1 0 0 0,1-1 0 0 0,-1 1 0 0 0,1-1 0 0 0,-2 1 0 0 0,0 5-81 0 0,-1-1 0 0 0,1 0 0 0 0,1 1-1 0 0,-1-1 1 0 0,1 1 0 0 0,0 0 0 0 0,0-1 0 0 0,0 1 0 0 0,1 9 0 0 0,1 9-4 0 0,3 23 1 0 0,-1-21 2 0 0,4 38-45 0 0,22 155 1528 0 0,-18-162-756 0 0,6 88 0 0 0,-15-109-428 0 0,-2-1 0 0 0,-2 1 0 0 0,-10 59 0 0 0,7-70-300 0 0,0 0 0 0 0,-2 0 0 0 0,-1-1 0 0 0,-11 25 0 0 0,6-23-32 0 0,-20 31 0 0 0,31-53-573 0 0,-4 4 949 0 0,5-3-8123 0 0,1-5 259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19351 0 0,'0'0'439'0'0,"0"0"62"0"0,0 0 33 0 0,2 1-65 0 0,10 5-438 0 0,1 0 0 0 0,0-1 1 0 0,0 0-1 0 0,0-1 0 0 0,15 2 0 0 0,75 9 677 0 0,-67-10 14 0 0,94 5 983 0 0,-20-3-338 0 0,-14 0-225 0 0,27 4-2037 0 0,-115-10 237 0 0,1 0-1 0 0,-1 0 1 0 0,0-1 0 0 0,1 0 0 0 0,-1-1-1 0 0,1 0 1 0 0,-1 0 0 0 0,13-3 0 0 0,-20 3-845 0 0,-1 1-29 0 0,0 0-4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15663 0 0,'0'0'356'0'0,"-1"2"50"0"0,-26 51 568 0 0,-33 72-554 0 0,26-36 937 0 0,-37 155 0 0 0,59-188-1123 0 0,2 2 1 0 0,3-1 0 0 0,1 116-1 0 0,7-155-144 0 0,1-1 0 0 0,0 0 0 0 0,2 1 0 0 0,-1-1 0 0 0,8 17 0 0 0,-8-26 35 0 0,0 0 1 0 0,1 0 0 0 0,0 0 0 0 0,0 0-1 0 0,1-1 1 0 0,0 1 0 0 0,1-1-1 0 0,-1 0 1 0 0,1-1 0 0 0,1 0-1 0 0,10 9 1 0 0,-16-14-274 0 0,1 0 0 0 0,-1 0 0 0 0,1 0 0 0 0,-1-1 0 0 0,1 1 0 0 0,0 0 0 0 0,-1-1 0 0 0,1 1 0 0 0,0-1 0 0 0,0 0 0 0 0,-1 1 0 0 0,1-1 0 0 0,0 0 0 0 0,0 0 0 0 0,0 0 0 0 0,-1 0 0 0 0,1-1-1 0 0,0 1 1 0 0,0 0 0 0 0,-1-1 0 0 0,1 1 0 0 0,0-1 0 0 0,-1 0 0 0 0,1 0 0 0 0,0 1 0 0 0,-1-1 0 0 0,1 0 0 0 0,-1 0 0 0 0,1 0 0 0 0,-1 0 0 0 0,2-2 0 0 0,4-4-828 0 0,-1 0-1 0 0,0 0 1 0 0,0 0-1 0 0,7-12 1 0 0,-11 15 890 0 0,17-25-1961 0 0</inkml:trace>
  <inkml:trace contextRef="#ctx0" brushRef="#br0" timeOffset="1">329 851 15663 0 0,'0'0'356'0'0,"0"1"50"0"0,2 27 386 0 0,1-1 1 0 0,1 0 0 0 0,11 34 0 0 0,-13-52-164 0 0,0 1-193 0 0,1 0 0 0 0,1 0 0 0 0,0-1 0 0 0,0 1 1 0 0,11 16-1 0 0,-11-21-384 0 0,-1 0 0 0 0,1 0 0 0 0,-1-1 0 0 0,1 0 0 0 0,1 1 0 0 0,-1-2 1 0 0,1 1-1 0 0,-1 0 0 0 0,1-1 0 0 0,0 0 0 0 0,0 0 0 0 0,7 2 0 0 0,-7-3-56 0 0,0 0 0 0 0,0 0 1 0 0,0-1-1 0 0,0 0 0 0 0,1 0 0 0 0,6 0 0 0 0,-9-1-66 0 0,0 0-1 0 0,1-1 0 0 0,-1 1 0 0 0,0-1 0 0 0,0 0 1 0 0,0 0-1 0 0,0 0 0 0 0,0 0 0 0 0,0 0 1 0 0,0-1-1 0 0,4-2 0 0 0,6-7-893 0 0,0 1-1 0 0,-1-2 1 0 0,0 1 0 0 0,-1-2-1 0 0,-1 0 1 0 0,17-26-1 0 0,-25 36 935 0 0,28-41-2017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15663 0 0,'0'0'356'0'0,"0"0"50"0"0,0 0 20 0 0,0 0-42 0 0,-2 1-250 0 0,-5 6 88 0 0,0 1 1 0 0,0 0 0 0 0,0 0-1 0 0,1 1 1 0 0,0-1 0 0 0,0 1-1 0 0,1 1 1 0 0,-7 16 0 0 0,-25 87 2758 0 0,35-103-2948 0 0,-86 335 1099 0 0,76-288-878 0 0,3 1 0 0 0,2 0 0 0 0,3 1 0 0 0,3 0 0 0 0,2-1 0 0 0,2 1 0 0 0,15 74 0 0 0,-1-47-331 0 0,9 47-332 0 0,-23-104-1817 0 0,0 33 1 0 0,-3-35-5406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11975 0 0,'0'0'547'0'0,"-1"-2"-11"0"0,-2-4-271 0 0,2 7-157 0 0,0 0-1 0 0,0-1 0 0 0,0 1 1 0 0,1 0-1 0 0,-1 0 1 0 0,0-1-1 0 0,1 1 0 0 0,-1 0 1 0 0,0 0-1 0 0,1 0 1 0 0,0 0-1 0 0,-2 2 0 0 0,-1 8-2 0 0,0 0 0 0 0,1 0-1 0 0,0 0 1 0 0,1 0 0 0 0,0 20-1 0 0,6 61 319 0 0,18 68 1166 0 0,-16-89-1573 0 0,-1-33-16 0 0,-3 0 0 0 0,-1 0 0 0 0,-5 53 0 0 0,-3-58 0 0 0,6-20-133 0 0,5-34-1516 0 0,-1-17 638 0 0,3-3-12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74 349 10135 0 0,'0'0'231'0'0,"-2"-1"29"0"0,-8-7-117 0 0,2 1 75 0 0,0 1 0 0 0,0-1 0 0 0,-7-9 1 0 0,12 13-48 0 0,1 0 0 0 0,0-1 0 0 0,-1 1 0 0 0,1-1 0 0 0,1 1 0 0 0,-1-1 1 0 0,1 0-1 0 0,-1 1 0 0 0,1-1 0 0 0,0 0 0 0 0,0-7 0 0 0,0 5-44 0 0,1 1-1 0 0,0-1 1 0 0,0 1-1 0 0,0 0 0 0 0,1-1 1 0 0,0 1-1 0 0,0 0 1 0 0,1 0-1 0 0,-1-1 1 0 0,1 1-1 0 0,3-6 0 0 0,-1 4-91 0 0,0 0-1 0 0,1 0 1 0 0,0 1-1 0 0,0 0 1 0 0,0 0-1 0 0,12-10 1 0 0,0 2-46 0 0,2 1 0 0 0,0 1 0 0 0,0 1 0 0 0,30-13 0 0 0,-24 14 185 0 0,1 0 0 0 0,0 2-1 0 0,0 1 1 0 0,1 1 0 0 0,46-4-1 0 0,138 6 761 0 0,-134 9 70 0 0,-68-4-857 0 0,0 1 0 0 0,-1-1 0 0 0,1 2 0 0 0,-1-1-1 0 0,1 1 1 0 0,12 7 0 0 0,-11-2-59 0 0,-9-7-24 0 0,0 1 0 0 0,0 0-1 0 0,-1 0 1 0 0,1 0 0 0 0,-1-1 0 0 0,1 1-1 0 0,-1 0 1 0 0,0 0 0 0 0,0 0 0 0 0,1 0 0 0 0,-1 0-1 0 0,-1 0 1 0 0,1 0 0 0 0,0 0 0 0 0,0 0-1 0 0,-1 0 1 0 0,1 0 0 0 0,-1 0 0 0 0,0-1-1 0 0,1 1 1 0 0,-2 2 0 0 0,-3 6 122 0 0,0-1-1 0 0,-10 14 1 0 0,-20 28-182 0 0,-3-1 0 0 0,-2-2 0 0 0,-74 69 0 0 0,67-74 42 0 0,18-15-670 0 0,-1-1 0 0 0,-59 40 0 0 0,70-56 302 0 0,0 0 1 0 0,-1 0 0 0 0,0-2 0 0 0,-33 10 0 0 0,41-17-121 0 0,2-2 292 0 0,10 0 140 0 0,-1 0 1 0 0,1 0-1 0 0,0-1 0 0 0,-1 1 1 0 0,1 0-1 0 0,0 0 0 0 0,0 0 0 0 0,-1 0 1 0 0,1-1-1 0 0,0 1 0 0 0,0 0 0 0 0,0 0 1 0 0,-1-1-1 0 0,1 1 0 0 0,0 0 0 0 0,0 0 1 0 0,0-1-1 0 0,0 1 0 0 0,-1 0 0 0 0,1 0 1 0 0,0-1-1 0 0,0 0 0 0 0,0 0-177 0 0,0-1 0 0 0,0 0 0 0 0,0 0-1 0 0,0 0 1 0 0,1 0 0 0 0,-1 0 0 0 0,1 0 0 0 0,-1 0 0 0 0,1 0-1 0 0,0 0 1 0 0,-1 0 0 0 0,1 1 0 0 0,2-4 0 0 0,15-21-1068 0 0,-16 23 1081 0 0,25-28-1361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13823 0 0,'0'0'315'0'0,"0"0"45"0"0,0 0 21 0 0,0 0-49 0 0,2 3-220 0 0,1 5-56 0 0,0 1 0 0 0,0 0 0 0 0,-1 0 0 0 0,0 0 0 0 0,0 0 0 0 0,-1 1 0 0 0,0 17 0 0 0,-29 175 2258 0 0,6-68-1141 0 0,17-96-1052 0 0,-28 240 854 0 0,27-199-146 0 0,-14 110-541 0 0,16-150-392 0 0,0-6-5698 0 0,1-14-884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13823 0 0,'0'0'630'0'0,"0"0"-13"0"0,-2 1-320 0 0,-12 9 401 0 0,0-1 0 0 0,-1-1-1 0 0,-29 12 1 0 0,-23 13 402 0 0,33-11-1067 0 0,1 2 0 0 0,2 1 0 0 0,0 1 0 0 0,-40 46 0 0 0,53-49-33 0 0,0 0 0 0 0,2 1 0 0 0,-15 28 0 0 0,26-41 0 0 0,-1 1 0 0 0,2-1 0 0 0,-1 1 0 0 0,2 0 0 0 0,-1 0 0 0 0,2 0 0 0 0,-1 0 0 0 0,2 0 0 0 0,0 1 0 0 0,0-1 0 0 0,1 1 0 0 0,2 16 0 0 0,1-11 0 0 0,0 0 0 0 0,2 0 0 0 0,0 0 0 0 0,1-1 0 0 0,0 0 0 0 0,1 0 0 0 0,17 28 0 0 0,-2-6 75 0 0,1 3-555 0 0,-6-16-4459 0 0,-3-10-1109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10 878 10135 0 0,'0'0'464'0'0,"-1"1"-9"0"0,0 1-328 0 0,-2 1-75 0 0,0 11-54 0 0,2-10 161 0 0,1 1-1 0 0,0-1 1 0 0,0 1-1 0 0,0-1 1 0 0,1 1 0 0 0,-1-1-1 0 0,1 1 1 0 0,0-1-1 0 0,0 1 1 0 0,1-1-1 0 0,-1 0 1 0 0,1 0-1 0 0,0 0 1 0 0,0 0-1 0 0,0 0 1 0 0,1 0 0 0 0,-1 0-1 0 0,1-1 1 0 0,0 1-1 0 0,0-1 1 0 0,6 5-1 0 0,-7-6-37 0 0,0-1-1 0 0,0 0 1 0 0,0 1-1 0 0,1-1 1 0 0,-1 0-1 0 0,0 0 1 0 0,0 0-1 0 0,1-1 0 0 0,-1 1 1 0 0,0-1-1 0 0,1 1 1 0 0,-1-1-1 0 0,1 0 1 0 0,-1 0-1 0 0,1 0 1 0 0,2 0-1 0 0,0-1 181 0 0,0 0-1 0 0,-1-1 1 0 0,1 1-1 0 0,-1-1 1 0 0,0 0-1 0 0,1 0 1 0 0,-1-1 0 0 0,0 1-1 0 0,0-1 1 0 0,0 0-1 0 0,-1 0 1 0 0,1 0-1 0 0,-1-1 1 0 0,4-4-1 0 0,3-4 217 0 0,-2-1 0 0 0,16-28 0 0 0,-10 14 72 0 0,11-21-230 0 0,-2-2-1 0 0,-2 0 1 0 0,-2-1 0 0 0,-3-1-1 0 0,15-77 1 0 0,-13 30-359 0 0,27-111 0 0 0,-38 186 0 0 0,18-42 0 0 0,-20 57 0 0 0,0-1 0 0 0,0 1 0 0 0,1 0 0 0 0,0 0 0 0 0,0 1 0 0 0,14-14 0 0 0,-18 20 0 0 0,0 1 0 0 0,-1-1 0 0 0,1 1 0 0 0,0-1 0 0 0,0 1 0 0 0,0 0 0 0 0,1 0 0 0 0,-1 0 0 0 0,0 0 0 0 0,0 0 0 0 0,0 1 0 0 0,1-1 0 0 0,-1 1 0 0 0,3-1 0 0 0,6 2 0 0 0,-9 1 0 0 0,1 0 0 0 0,0 0 0 0 0,-1 0 0 0 0,1 0 0 0 0,-1 1 0 0 0,0-1 0 0 0,0 1 0 0 0,0-1 0 0 0,0 1 0 0 0,0 0 0 0 0,-1-1 0 0 0,1 1 0 0 0,-1 0 0 0 0,2 4 0 0 0,2 9 0 0 0,7 22 0 0 0,-10-29 0 0 0,12 59 0 0 0,8 83 0 0 0,3 20 0 0 0,-19-142 0 0 0,2 1 0 0 0,0-2 0 0 0,22 48 0 0 0,-16-53-302 0 0,0 0 1 0 0,1-1-1 0 0,1-1 0 0 0,26 27 1 0 0,21 28-599 0 0,-62-76 773 0 0,-1 0 0 0 0,0 1 0 0 0,0-1-1 0 0,1 0 1 0 0,-1 1 0 0 0,0-1 0 0 0,0 0 0 0 0,1 1-1 0 0,-1-1 1 0 0,0 0 0 0 0,0 1 0 0 0,0-1 0 0 0,0 0 0 0 0,1 1-1 0 0,-1-1 1 0 0,0 1 0 0 0,0-1 0 0 0,0 0 0 0 0,0 1-1 0 0,0-1 1 0 0,0 0 0 0 0,0 1 0 0 0,0-1 0 0 0,0 1-1 0 0,0-1 1 0 0,0 0 0 0 0,-1 1 0 0 0,1 0 27 0 0,-1-1 0 0 0,1 0-1 0 0,-1 0 1 0 0,1 0 0 0 0,0 1 0 0 0,-1-1 0 0 0,1 0-1 0 0,-1 0 1 0 0,1 0 0 0 0,-1 0 0 0 0,1 0 0 0 0,-1 0-1 0 0,1 0 1 0 0,-1 0 0 0 0,1 0 0 0 0,-1 0 0 0 0,0-1-1 0 0,-2 1-172 0 0,0-1 0 0 0,0 0-1 0 0,0 0 1 0 0,1 0-1 0 0,-1 0 1 0 0,0 0 0 0 0,-2-3-1 0 0,-64-57-4147 0 0,51 45 322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0:5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45 13823 0 0,'-4'1'83'0'0,"0"0"1"0"0,0 1-1 0 0,1 0 0 0 0,-1 0 0 0 0,0 0 0 0 0,1 0 1 0 0,0 0-1 0 0,-1 1 0 0 0,-5 5 0 0 0,5-4 31 0 0,0 1-1 0 0,0-1 0 0 0,0 1 1 0 0,0 0-1 0 0,-6 11 0 0 0,9-14-68 0 0,0 0 0 0 0,0 1 0 0 0,0-1-1 0 0,0 0 1 0 0,0 1 0 0 0,1-1 0 0 0,-1 1-1 0 0,1-1 1 0 0,-1 1 0 0 0,1-1 0 0 0,0 1 0 0 0,0-1-1 0 0,0 1 1 0 0,0-1 0 0 0,1 1 0 0 0,-1-1-1 0 0,1 1 1 0 0,-1-1 0 0 0,1 1 0 0 0,0-1 0 0 0,0 0-1 0 0,0 1 1 0 0,0-1 0 0 0,0 0 0 0 0,1 0-1 0 0,-1 0 1 0 0,1 0 0 0 0,0 0 0 0 0,-1 0 0 0 0,1 0-1 0 0,0 0 1 0 0,0-1 0 0 0,0 1 0 0 0,0-1-1 0 0,4 3 1 0 0,3 1 163 0 0,0-1-1 0 0,0-1 1 0 0,0 1-1 0 0,0-1 1 0 0,1-1 0 0 0,-1 0-1 0 0,1 0 1 0 0,11 0-1 0 0,7 0 203 0 0,-1-2-1 0 0,1-1 1 0 0,0-1 0 0 0,0-1-1 0 0,-1-1 1 0 0,0-2-1 0 0,0 0 1 0 0,0-2 0 0 0,33-15-1 0 0,71-39 438 0 0,-116 53-1482 0 0,0 0 1 0 0,0-1-1 0 0,-1-1 1 0 0,-1 0 0 0 0,1-1-1 0 0,12-14 1 0 0,-13 10-900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135 799 10135 0 0,'0'0'231'0'0,"0"0"29"0"0,0 0 19 0 0,1 2-41 0 0,-1-1-229 0 0,0-1-1 0 0,0 1 0 0 0,0 0 1 0 0,1-1-1 0 0,-1 1 0 0 0,0 0 1 0 0,0-1-1 0 0,1 1 1 0 0,-1-1-1 0 0,1 1 0 0 0,-1-1 1 0 0,0 1-1 0 0,1-1 0 0 0,0 1 1 0 0,1 0 63 0 0,0 0-1 0 0,0-1 1 0 0,0 1 0 0 0,-1-1 0 0 0,1 0 0 0 0,0 1 0 0 0,0-1 0 0 0,0 0 0 0 0,0 0 0 0 0,0-1 0 0 0,0 1 0 0 0,0 0-1 0 0,0-1 1 0 0,0 1 0 0 0,0-1 0 0 0,0 1 0 0 0,0-1 0 0 0,-1 0 0 0 0,1 0 0 0 0,3-2 0 0 0,2-1 510 0 0,1 0 0 0 0,-2-1 0 0 0,13-10 0 0 0,-12 9-328 0 0,-1-1-1 0 0,0 0 0 0 0,0-1 0 0 0,0 1 1 0 0,-1-1-1 0 0,0 0 0 0 0,0 0 1 0 0,-1-1-1 0 0,3-9 0 0 0,-2 4 17 0 0,-2 0-1 0 0,0-1 1 0 0,0 1 0 0 0,-1-1-1 0 0,-1-16 1 0 0,-1-15-304 0 0,-2 1 0 0 0,-1 0 1 0 0,-3 0-1 0 0,-2 0 0 0 0,-2 1 1 0 0,-18-51-1 0 0,2-8-1900 0 0,-1 1 229 0 0,22 90 1705 0 0,5 12 0 0 0,0-1 0 0 0,0 1 0 0 0,-1 0 0 0 0,1-1 0 0 0,0 1 0 0 0,0 0 0 0 0,0 0 0 0 0,0-1 0 0 0,-1 1 0 0 0,1 0 0 0 0,0 0 0 0 0,0-1 0 0 0,0 1 0 0 0,-1 0 0 0 0,1 0 0 0 0,0 0 0 0 0,0-1 0 0 0,-1 1 0 0 0,1 0 0 0 0,0 0 0 0 0,-1 0 0 0 0,1 0 0 0 0,0 0 0 0 0,-1 0 0 0 0,0 0 0 0 0,0 0 0 0 0,0 1 0 0 0,0-1 0 0 0,0 1 0 0 0,1 0 0 0 0,-1-1 0 0 0,0 1 0 0 0,0 0 0 0 0,0-1 0 0 0,1 1 0 0 0,-1 0 0 0 0,0 0 0 0 0,1 0 0 0 0,-1 0 0 0 0,1-1 0 0 0,-1 1 0 0 0,1 0 0 0 0,-1 2 0 0 0,-8 23 0 0 0,8-23 0 0 0,-40 173 750 0 0,15 5 338 0 0,17-115-950 0 0,-7 108-119 0 0,11-112-22 0 0,3-43-4 0 0,-9 176-593 0 0,11-166 444 0 0,2-1 1 0 0,0 1 0 0 0,2-1 0 0 0,13 48-1 0 0,-7-49 5 0 0,2-1 0 0 0,0-1 0 0 0,28 43 0 0 0,-34-58 147 0 0,5 12 4 0 0,-10-15 71 0 0,1-1 1 0 0,-1 1-1 0 0,0 0 0 0 0,-1 0 0 0 0,0 0 0 0 0,0 0 0 0 0,-1 0 0 0 0,1 0 1 0 0,-1 0-1 0 0,-1 0 0 0 0,1 0 0 0 0,-1-1 0 0 0,-5 11 0 0 0,-3 8 261 0 0,-2-2 0 0 0,-16 26 0 0 0,-64 89-332 0 0,86-132 16 0 0,5-12 1 0 0,4-11-144 0 0,-3 16 88 0 0,27-108-2621 0 0,-10 54 1637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17503 0 0,'0'0'399'0'0,"0"0"60"0"0,0 0 21 0 0,0 0-59 0 0,0 0-204 0 0,2 0 170 0 0,17 0 287 0 0,-10 1-337 0 0,1-1-1 0 0,-1 0 1 0 0,15-3 0 0 0,19-3 58 0 0,1 2 0 0 0,0 2-1 0 0,65 4 1 0 0,-11 1-342 0 0,-91-3-33 0 0,9 0-1340 0 0,0 0 0 0 0,-1-1-1 0 0,31-6 1 0 0,-44 6 888 0 0,9-4-2955 0 0,-4 1-2069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10135 0 0,'1'2'231'0'0,"17"47"286"0"0,-11-35 249 0 0,-2 1 0 0 0,0 0-1 0 0,0 0 1 0 0,-1 0 0 0 0,-1 0 0 0 0,2 31-1 0 0,-5-24 29 0 0,-1 1 459 0 0,2-1 1 0 0,5 37-1 0 0,-5-53-1215 0 0,0-1 0 0 0,0 0 1 0 0,0 1-1 0 0,1-1 0 0 0,0 0 0 0 0,0 0 1 0 0,1 0-1 0 0,-1-1 0 0 0,1 1 0 0 0,0 0 1 0 0,0-1-1 0 0,1 0 0 0 0,-1 0 0 0 0,1 0 1 0 0,0 0-1 0 0,6 4 0 0 0,-8-6 4 0 0,0-1 0 0 0,0 0 0 0 0,0 0 0 0 0,1 0 1 0 0,-1 0-1 0 0,0-1 0 0 0,0 1 0 0 0,1 0 0 0 0,-1-1 0 0 0,0 0 0 0 0,1 0 0 0 0,-1 1 0 0 0,0-1 0 0 0,1-1 0 0 0,-1 1 0 0 0,0 0 0 0 0,1 0 0 0 0,-1-1 1 0 0,0 0-1 0 0,0 1 0 0 0,1-1 0 0 0,-1 0 0 0 0,0 0 0 0 0,0 0 0 0 0,0 0 0 0 0,0-1 0 0 0,0 1 0 0 0,2-2 0 0 0,5-5 272 0 0,0 0 1 0 0,-1 0-1 0 0,0-1 0 0 0,10-13 0 0 0,-10 12-105 0 0,4-6-33 0 0,-1-1-1 0 0,0 0 1 0 0,-1-1 0 0 0,-1 0-1 0 0,0-1 1 0 0,-2 0-1 0 0,7-24 1 0 0,1-18-1047 0 0,6-63-1 0 0,-11 61-1490 0 0,-8 55 1342 0 0,-2 7-72 0 0,0 1-285 0 0,0 0-126 0 0,0 0-29 0 0,1 2-4 0 0,7 10-523 0 0,8 23-1 0 0,-11-25 1571 0 0,9 21-1047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6 298 15663 0 0,'0'0'356'0'0,"0"0"50"0"0,0 0 20 0 0,0 0-42 0 0,0 0-180 0 0,0 0 176 0 0,0 0 107 0 0,0 0 22 0 0,0 0 71 0 0,0 0 286 0 0,0 0 124 0 0,0-2 30 0 0,-2-9-267 0 0,1 4-650 0 0,0 0 0 0 0,0 0 0 0 0,0 0 0 0 0,1 0 1 0 0,0-1-1 0 0,1 1 0 0 0,-1 0 0 0 0,4-12 0 0 0,2 3 32 0 0,0 0 0 0 0,1 1-1 0 0,1 0 1 0 0,1 0-1 0 0,0 1 1 0 0,1 0-1 0 0,0 0 1 0 0,1 1-1 0 0,1 1 1 0 0,0 0 0 0 0,26-20-1 0 0,-36 29-134 0 0,1 1 0 0 0,-1 0 0 0 0,1 0 0 0 0,0 1 0 0 0,0-1 0 0 0,0 1 0 0 0,0-1 0 0 0,0 1 0 0 0,0 0 0 0 0,0 0 0 0 0,0 0 0 0 0,1 0 0 0 0,-1 1 0 0 0,0-1 0 0 0,1 1 0 0 0,-1 0 0 0 0,0 0 0 0 0,0 0 0 0 0,1 1 0 0 0,-1-1 0 0 0,0 1 0 0 0,1-1 0 0 0,-1 1 0 0 0,0 0 0 0 0,0 1 0 0 0,0-1 0 0 0,0 0 0 0 0,0 1 0 0 0,0 0 0 0 0,0-1 0 0 0,-1 1 0 0 0,1 0 0 0 0,-1 0 0 0 0,1 1 0 0 0,-1-1 0 0 0,4 5 0 0 0,1 3 0 0 0,1 1 0 0 0,-2 0 0 0 0,0 1 0 0 0,0-1 0 0 0,-1 1 0 0 0,5 15 0 0 0,2 6 0 0 0,-8-21-516 0 0,-1-1 1 0 0,0 1-1 0 0,2 18 1 0 0,-3-20-492 0 0,-1 0 0 0 0,1 0 0 0 0,1 0 0 0 0,0 0 0 0 0,4 10 0 0 0,-6-18-6513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84 858 17503 0 0,'0'0'803'0'0,"0"0"-18"0"0,1-1-501 0 0,13-11-177 0 0,-13 11 274 0 0,3-2 139 0 0,0 1 0 0 0,1-1 0 0 0,-1 1 0 0 0,1 0 0 0 0,0 1 0 0 0,5-2 0 0 0,1-1-504 0 0,-5 3-16 0 0,-7 6 0 0 0,-6 5 0 0 0,6-9 0 0 0,-18 21 0 0 0,5-6 0 0 0,-16 23 0 0 0,11-11 0 0 0,-21 38 0 0 0,36-59 0 0 0,1 0 0 0 0,0 1 0 0 0,0-1 0 0 0,1 1 0 0 0,-1-1 0 0 0,2 1 0 0 0,-2 11 0 0 0,3-5 0 0 0,0-13 0 0 0,0-1 0 0 0,1 1 0 0 0,-1 0 0 0 0,0-1 0 0 0,0 1 0 0 0,0 0 0 0 0,1-1 0 0 0,-1 1 0 0 0,0 0 0 0 0,1-1 0 0 0,-1 1 0 0 0,0-1 0 0 0,1 1 0 0 0,0 0 0 0 0,1 1 0 0 0,0-1 0 0 0,0 0 0 0 0,0 0 0 0 0,1 0 0 0 0,-1 0 0 0 0,0 0 0 0 0,1-1 0 0 0,-1 1 0 0 0,0-1 0 0 0,1 1 0 0 0,-1-1 0 0 0,1 0 0 0 0,-1 0 0 0 0,5 0 0 0 0,39-7 0 0 0,-33 5 0 0 0,12-3-128 0 0,1-1-1 0 0,-1-1 0 0 0,-1-1 1 0 0,0-2-1 0 0,31-15 1 0 0,15-17-7711 0 0,-48 28 1401 0 0</inkml:trace>
  <inkml:trace contextRef="#ctx0" brushRef="#br0" timeOffset="1">647 321 6447 0 0,'22'-80'586'0'0,"-8"32"-658"0"0,17-54 1947 0 0,-24 85 725 0 0,15-29-1 0 0,-3 20 441 0 0,-19 25-2369 0 0,0 1-126 0 0,0 0-29 0 0,0 0-72 0 0,6 12-272 0 0,-3-3-62 0 0,-1 0-1 0 0,0 0 0 0 0,0 0 1 0 0,0 0-1 0 0,-1 0 0 0 0,-1 17 1 0 0,-7 58 1092 0 0,3-48-1138 0 0,-29 210 683 0 0,5-48 554 0 0,-4 236-1285 0 0,32-411-55 0 0,0 3-100 0 0,0-8-5293 0 0,0-18 3386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17503 0 0,'0'0'399'0'0,"0"0"60"0"0,0 0 21 0 0,0 0-59 0 0,2-1-276 0 0,4-1-106 0 0,1-1-1 0 0,-1 1 1 0 0,1 0 0 0 0,0 1-1 0 0,13-2 1 0 0,39 0 911 0 0,-43 3-676 0 0,48 1 1042 0 0,86 13 1 0 0,-147-13-1310 0 0,41 5 12 0 0,41 4-423 0 0,-26-6-690 0 0,13 0-3660 0 0,-57-4 3219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17503 0 0,'0'0'399'0'0,"0"0"60"0"0,0 0 21 0 0,2 1-59 0 0,3 1-376 0 0,-1 1 0 0 0,0 0 0 0 0,1 0-1 0 0,-1 0 1 0 0,0 0 0 0 0,-1 1 0 0 0,1 0 0 0 0,0 0 0 0 0,-1 0 0 0 0,0 0 0 0 0,0 0 0 0 0,4 9 0 0 0,0 0 337 0 0,-1 0 0 0 0,-1 1 1 0 0,6 23-1 0 0,-7-20 36 0 0,-1 0 0 0 0,-1 0 0 0 0,0 31 0 0 0,-7 56 165 0 0,1-54-694 0 0,3-45 112 0 0,0-1 7 0 0,0 23-218 0 0,1-25-841 0 0,0-2-385 0 0,3-2-78 0 0,12-8-20 0 0</inkml:trace>
  <inkml:trace contextRef="#ctx0" brushRef="#br0" timeOffset="1">240 63 17503 0 0,'1'-1'399'0'0,"5"-19"564"0"0,-5 15-851 0 0,1-1-1 0 0,0 1 1 0 0,0-1 0 0 0,5-9-1 0 0,-7 15-113 0 0,1 0-1 0 0,-1-1 1 0 0,0 1-1 0 0,0 0 1 0 0,0-1-1 0 0,1 1 1 0 0,-1 0-1 0 0,0-1 1 0 0,0 1-1 0 0,1 0 1 0 0,-1 0-1 0 0,0 0 1 0 0,1-1-1 0 0,-1 1 0 0 0,0 0 1 0 0,1 0-1 0 0,-1 0 1 0 0,0 0-1 0 0,1-1 1 0 0,-1 1-1 0 0,0 0 1 0 0,1 0-1 0 0,-1 0 1 0 0,1 0-1 0 0,-1 0 1 0 0,0 0-1 0 0,1 0 1 0 0,-1 0-1 0 0,0 0 1 0 0,1 0-1 0 0,-1 0 1 0 0,0 1-1 0 0,1-1 1 0 0,-1 0-1 0 0,0 0 1 0 0,1 0-1 0 0,-1 0 1 0 0,0 0-1 0 0,1 1 1 0 0,-1-1-1 0 0,0 0 1 0 0,1 0-1 0 0,-1 1 1 0 0,0-1-1 0 0,0 0 0 0 0,1 0 1 0 0,-1 1-1 0 0,0-1 1 0 0,0 0-1 0 0,0 1 1 0 0,1-1-1 0 0,-1 1 1 0 0,4 3-378 0 0,-1 0 0 0 0,0 1 0 0 0,0-1 0 0 0,0 1 0 0 0,0 0 0 0 0,3 10 0 0 0,1 4-643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95 15663 0 0,'0'0'356'0'0,"2"0"50"0"0,2 0-283 0 0,0 0 1 0 0,0 1-1 0 0,0-1 1 0 0,0 1 0 0 0,0 0-1 0 0,0 0 1 0 0,4 2-1 0 0,21 5-82 0 0,-17-8 268 0 0,1 1 0 0 0,-1-2 0 0 0,0 1 0 0 0,0-2 0 0 0,1 0 0 0 0,-1 0 0 0 0,0-1 0 0 0,0 0 0 0 0,-1-1 0 0 0,1-1 0 0 0,-1 0 0 0 0,11-7 0 0 0,-20 12-351 0 0,-1-1-1 0 0,0 0 0 0 0,0 0 1 0 0,1 0-1 0 0,-1 0 1 0 0,0 0-1 0 0,0 0 0 0 0,0 0 1 0 0,0 0-1 0 0,0 0 1 0 0,0 0-1 0 0,-1 0 0 0 0,1-1 1 0 0,0 1-1 0 0,0 0 1 0 0,-1-1-1 0 0,1 1 0 0 0,-1-1 1 0 0,0 1-1 0 0,1 0 1 0 0,-1-1-1 0 0,0 1 0 0 0,0-1 1 0 0,0 1-1 0 0,0-1 1 0 0,0 1-1 0 0,0-1 0 0 0,0 1 1 0 0,0-1-1 0 0,-1 1 1 0 0,1-1-1 0 0,0 1 0 0 0,-1 0 1 0 0,0-3-1 0 0,0 2-40 0 0,0 1-1 0 0,0-1 1 0 0,0 1-1 0 0,0-1 1 0 0,0 1-1 0 0,0-1 1 0 0,-1 1 0 0 0,1-1-1 0 0,0 1 1 0 0,-1 0-1 0 0,1 0 1 0 0,-1 0-1 0 0,1 0 1 0 0,-1 0-1 0 0,0 0 1 0 0,1 0-1 0 0,-1 0 1 0 0,0 0-1 0 0,0 1 1 0 0,0-1-1 0 0,1 1 1 0 0,-1 0 0 0 0,0-1-1 0 0,0 1 1 0 0,0 0-1 0 0,0 0 1 0 0,-2 0-1 0 0,-3 2-18 0 0,1-1 1 0 0,0 1-1 0 0,0 0 0 0 0,0 0 0 0 0,0 1 0 0 0,1-1 0 0 0,-1 2 0 0 0,1-1 1 0 0,-1 0-1 0 0,1 1 0 0 0,-7 7 0 0 0,-4 4-382 0 0,-26 35 0 0 0,30-35 438 0 0,2-3 233 0 0,0 2 1 0 0,0-1-1 0 0,1 1 0 0 0,1 1 0 0 0,1-1 0 0 0,0 1 1 0 0,1 0-1 0 0,0 1 0 0 0,-5 25 0 0 0,10-38-100 0 0,1 0-1 0 0,0 0 1 0 0,-1 1 0 0 0,1-1-1 0 0,1 0 1 0 0,-1 0 0 0 0,0 0-1 0 0,1 0 1 0 0,-1 0-1 0 0,1 0 1 0 0,0 0 0 0 0,0 0-1 0 0,0 0 1 0 0,1 0-1 0 0,-1 0 1 0 0,1 0 0 0 0,3 4-1 0 0,-2-4-41 0 0,0 1 0 0 0,0-1 0 0 0,1-1 0 0 0,-1 1 0 0 0,1 0 0 0 0,0-1 0 0 0,0 0 0 0 0,0 0 0 0 0,0 0 0 0 0,0 0 0 0 0,0-1 0 0 0,6 2 0 0 0,2 0-20 0 0,1-1-1 0 0,0 0 0 0 0,0-1 1 0 0,1 0-1 0 0,22-2 1 0 0,-14-2-632 0 0,0 0 0 0 0,35-10 1 0 0,-8-5-2619 0 0,-37 13 2513 0 0,16-5-1334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78 15663 0 0,'0'0'719'0'0,"0"0"-20"0"0,0 2-449 0 0,1 3-212 0 0,-1 1-1 0 0,0-1 1 0 0,0 1-1 0 0,-1-1 1 0 0,0 1-1 0 0,0-1 0 0 0,0 1 1 0 0,0-1-1 0 0,-1 0 1 0 0,-3 8-1 0 0,-5 9 691 0 0,-15 23 0 0 0,4-7-504 0 0,17-30 12 0 0,0 1-1 0 0,1-1 0 0 0,0 1 1 0 0,0 0-1 0 0,1 0 0 0 0,0 0 1 0 0,-1 15-1 0 0,3-23-199 0 0,0 0-1 0 0,0 0 1 0 0,0 1 0 0 0,0-1-1 0 0,1 0 1 0 0,-1 0 0 0 0,0 0-1 0 0,0 1 1 0 0,1-1 0 0 0,-1 0-1 0 0,1 0 1 0 0,-1 0 0 0 0,1 0-1 0 0,-1 0 1 0 0,1 0 0 0 0,0 0-1 0 0,0 0 1 0 0,-1 0 0 0 0,1 0-1 0 0,0 0 1 0 0,0 0 0 0 0,0-1-1 0 0,0 1 1 0 0,0 0 0 0 0,0-1-1 0 0,0 1 1 0 0,0-1 0 0 0,0 1-1 0 0,0-1 1 0 0,0 1 0 0 0,1-1-1 0 0,-1 0 1 0 0,0 1 0 0 0,0-1-1 0 0,0 0 1 0 0,0 0 0 0 0,1 0-1 0 0,-1 0 1 0 0,0 0 0 0 0,0 0-1 0 0,0 0 1 0 0,1-1 0 0 0,-1 1-1 0 0,2-1 1 0 0,3-1 83 0 0,0-1 1 0 0,0 0-1 0 0,0 0 0 0 0,0 0 1 0 0,-1-1-1 0 0,0 0 0 0 0,1 0 1 0 0,-1 0-1 0 0,-1-1 0 0 0,1 0 1 0 0,-1 0-1 0 0,1 0 0 0 0,-2 0 1 0 0,1-1-1 0 0,0 1 0 0 0,2-7 1 0 0,5-13 635 0 0,0 0 0 0 0,11-41-1 0 0,-18 51-778 0 0,23-86-2461 0 0,-26 97 1996 0 0,0-1 0 0 0,-1 1 1 0 0,1 0-1 0 0,-1-1 0 0 0,0 1 0 0 0,0-1 0 0 0,0 1 0 0 0,0-1 1 0 0,-1 1-1 0 0,-1-6 0 0 0,2 9-1046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48 256 17503 0 0,'0'0'399'0'0,"0"0"60"0"0,0 0 21 0 0,-1 0-59 0 0,-44 24 606 0 0,43-24-57 0 0,2 0 43 0 0,0 0-127 0 0,3-10-92 0 0,2 4-579 0 0,-1 0 0 0 0,0 1 0 0 0,1-1 0 0 0,0 1 0 0 0,1 0 0 0 0,10-7 0 0 0,1-2-121 0 0,34-33 28 0 0,43-36-1298 0 0,-78 70 991 0 0,1 1 1 0 0,0 1 0 0 0,0 1-1 0 0,21-9 1 0 0,-29 16 184 0 0,0-1 0 0 0,0 2 0 0 0,17-4 0 0 0,-16 7 0 0 0,-9 0 0 0 0,0 1 0 0 0,0-1-1 0 0,0 0 1 0 0,-1 0 0 0 0,1 1-1 0 0,0-1 1 0 0,-1 0 0 0 0,1 1 0 0 0,-1-1-1 0 0,0 1 1 0 0,1-1 0 0 0,-1 0-1 0 0,0 1 1 0 0,0-1 0 0 0,0 1 0 0 0,0 2-1 0 0,-3 27 52 0 0,3-29-33 0 0,-4 29 553 0 0,0-8-465 0 0,1 1-1 0 0,1 0 1 0 0,1 0-1 0 0,2 28 1 0 0,0-50-1060 0 0,-1-2-56 0 0,1 1 705 0 0,0 0 0 0 0,0 0 1 0 0,0 0-1 0 0,0 0 0 0 0,0 0 0 0 0,1 0 1 0 0,-1 0-1 0 0,0-1 0 0 0,1 1 0 0 0,-1 0 1 0 0,0-1-1 0 0,1 1 0 0 0,-1-1 0 0 0,1 0 1 0 0,2 1-1 0 0,8-3-1731 0 0,2-2-11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80 146 13823 0 0,'0'-2'315'0'0,"1"-13"207"0"0,1 0 0 0 0,0 1 0 0 0,1-1 0 0 0,1 1-1 0 0,1 0 1 0 0,11-26 0 0 0,-12 25 502 0 0,-4 13-581 0 0,0 2-222 0 0,0 0 166 0 0,0 0 101 0 0,0 0 21 0 0,0 0 3 0 0,0 0 0 0 0,0 0 0 0 0,0 0 0 0 0,-1 2-69 0 0,0 9-410 0 0,-2-1-1 0 0,0 0 1 0 0,0 0 0 0 0,-9 19 0 0 0,-24 36-22 0 0,24-47-14 0 0,2 1 1 0 0,0 0 0 0 0,-10 29-1 0 0,19-45 3 0 0,0 0 0 0 0,0 0 0 0 0,0 0 0 0 0,1 0 0 0 0,-1 1 0 0 0,1-1 0 0 0,0 0 0 0 0,0 0 0 0 0,0 0 0 0 0,0 1 0 0 0,1-1 0 0 0,-1 0 0 0 0,2 3 0 0 0,-1-4 0 0 0,0 0 0 0 0,0 0 0 0 0,0 0 0 0 0,0 0 0 0 0,0-1 0 0 0,1 1 0 0 0,-1 0 0 0 0,1-1 0 0 0,-1 1 0 0 0,1-1 0 0 0,-1 0 0 0 0,1 1 0 0 0,0-1 0 0 0,0 0 0 0 0,0 0 0 0 0,0 0 0 0 0,0 0 0 0 0,0-1 0 0 0,0 1 0 0 0,2 0 0 0 0,27 7 0 0 0,-15-4 0 0 0,0 1 0 0 0,0 0 0 0 0,22 11 0 0 0,-16-5 0 0 0,-14-8 0 0 0,-1 0 0 0 0,0 1 0 0 0,0 0 0 0 0,-1 0 0 0 0,1 1 0 0 0,6 6 0 0 0,-5-3 72 0 0,-6-6 299 0 0,-2-1 117 0 0,1 10 613 0 0,-1-9-1088 0 0,1-1 1 0 0,-1 1-1 0 0,0-1 0 0 0,0 1 1 0 0,-1-1-1 0 0,1 1 0 0 0,0-1 1 0 0,0 1-1 0 0,-1-1 0 0 0,1 0 1 0 0,-1 1-1 0 0,1-1 0 0 0,-1 1 1 0 0,0-1-1 0 0,1 0 0 0 0,-1 1 1 0 0,0-1-1 0 0,-1 2 0 0 0,-2 1 193 0 0,2-1-132 0 0,0 0 0 0 0,0 0 0 0 0,-1 0 0 0 0,1-1 0 0 0,-1 1 0 0 0,0-1 0 0 0,0 0 0 0 0,0 1 0 0 0,0-1 0 0 0,0-1 0 0 0,0 1 1 0 0,-6 2-1 0 0,-12 8-817 0 0,12-7 506 0 0,1 0 0 0 0,-1-1 1 0 0,0 0-1 0 0,0 0 0 0 0,-1-1 1 0 0,1 0-1 0 0,-15 2 0 0 0,24-5 102 0 0,-1 0 0 0 0,0 0 0 0 0,0 0 0 0 0,0 0 0 0 0,1 0 0 0 0,-1 0 0 0 0,0 0 0 0 0,0 0 0 0 0,0 0 0 0 0,0 0 0 0 0,1 0 0 0 0,-1-1 0 0 0,0 1 0 0 0,0 0 0 0 0,1 0 0 0 0,-1-1 0 0 0,0 1 0 0 0,1-1 0 0 0,-1 1 0 0 0,0-1 0 0 0,0 0 0 0 0,-5-6-1400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 2759 0 0,'0'0'107'0'0,"1"2"-19"0"0,4 5-11 0 0,3 2-61 0 0,0-2-16 0 0,-7-6 0 0 0,-1-1 0 0 0,1 1 0 0 0,0 0 0 0 0,-1-1 0 0 0,1 1 0 0 0,0 0 0 0 0,0-1 0 0 0,0 1 0 0 0,0-1 0 0 0,-1 1 0 0 0,1-1 0 0 0,0 1 0 0 0,0-1 0 0 0,0 0 0 0 0,0 0 0 0 0,0 1 0 0 0,2-1 0 0 0,1 0 0 0 0,8 4 671 0 0,0-1-1 0 0,17 2 0 0 0,-15-3-225 0 0,-12-2 67 0 0,0 0-326 0 0,0 1-1 0 0,1-1 1 0 0,-1 0-1 0 0,0 1 0 0 0,0 0 1 0 0,0-1-1 0 0,3 3 1 0 0,0-2 288 0 0,34 10 3700 0 0,-37-11-3658 0 0,-1 0-4 0 0,2 0-306 0 0,-1 1-194 0 0,10 7 1977 0 0,-11-6-1601 0 0,-1-2 100 0 0,0 0 21 0 0,0 0-66 0 0,2 1-294 0 0,4 3-61 0 0,-5-2 283 0 0,-1-2 117 0 0,10-7 613 0 0,-9 5-1096 0 0,-1 1 0 0 0,1-1 0 0 0,0 0 1 0 0,0 1-1 0 0,-1-1 0 0 0,1 0 0 0 0,-1 0 0 0 0,0 1 0 0 0,1-1 0 0 0,-1 0 0 0 0,0 0 0 0 0,0 0 0 0 0,0 1 1 0 0,0-1-1 0 0,0 0 0 0 0,-1 0 0 0 0,0-3 0 0 0,0 2-69 0 0,0 0 1 0 0,-1 0-1 0 0,1 0 1 0 0,-1 0-1 0 0,0 1 0 0 0,0-1 1 0 0,0 0-1 0 0,0 1 1 0 0,-4-4-1 0 0,2 2-157 0 0,0 1 0 0 0,0 0 0 0 0,0-1 0 0 0,-1 2 0 0 0,0-1 1 0 0,1 0-1 0 0,-1 1 0 0 0,0 0 0 0 0,0 0 0 0 0,0 1 0 0 0,0-1 0 0 0,-9 0 0 0 0,2 1 149 0 0,1 1 0 0 0,0 0 0 0 0,0 1 0 0 0,0 1 0 0 0,-15 3 0 0 0,21-4 62 0 0,1 0 0 0 0,0 1-1 0 0,-1-1 1 0 0,1 1 0 0 0,0 0-1 0 0,0 0 1 0 0,0 1-1 0 0,1-1 1 0 0,-1 1 0 0 0,1 0-1 0 0,-1 0 1 0 0,1 0 0 0 0,0 0-1 0 0,0 0 1 0 0,0 1 0 0 0,-2 3-1 0 0,2-1 82 0 0,0-1 1 0 0,0 0-1 0 0,1 1 0 0 0,0 0 0 0 0,0-1 0 0 0,1 1 0 0 0,0 0 0 0 0,0 0 1 0 0,0 0-1 0 0,0 0 0 0 0,1 0 0 0 0,0 0 0 0 0,1 7 0 0 0,0-5 29 0 0,1 0-1 0 0,0 0 1 0 0,1 0 0 0 0,0-1-1 0 0,0 1 1 0 0,0-1-1 0 0,1 0 1 0 0,0 0 0 0 0,7 9-1 0 0,3 8-99 0 0,-1 4 0 0 0,-13-28 1 0 0,0 0-1 0 0,0 1 1 0 0,0-1-1 0 0,1 1 1 0 0,-1-1-1 0 0,0 0 1 0 0,0 1-1 0 0,0-1 1 0 0,1 0-1 0 0,-1 1 1 0 0,0-1-1 0 0,0 0 1 0 0,1 1-1 0 0,-1-1 1 0 0,0 0-1 0 0,0 1 1 0 0,1-1-1 0 0,-1 0 1 0 0,0 0-1 0 0,1 1 1 0 0,-1-1-1 0 0,1 0 1 0 0,-1 0-1 0 0,0 0 0 0 0,1 0 1 0 0,-1 0-1 0 0,0 1 1 0 0,1-1-1 0 0,-1 0 1 0 0,1 0-1 0 0,0 0 1 0 0,3-5-54 0 0,-3 5 26 0 0,8-9-303 0 0,1-1-1 0 0,-1 0 1 0 0,-1-1-1 0 0,1 0 0 0 0,6-12 1 0 0,14-20 787 0 0,-7 11 968 0 0,-25 56-1260 0 0,-6 14-146 0 0,-8 32 120 0 0,16-60-92 0 0,0-1 1 0 0,0 1-1 0 0,1-1 1 0 0,0 1-1 0 0,2 14 1 0 0,-2-22 7 0 0,1 0 0 0 0,-1 0 1 0 0,1 0-1 0 0,0 0 0 0 0,-1 0 0 0 0,1 0 0 0 0,0 0 1 0 0,0-1-1 0 0,0 1 0 0 0,0 0 0 0 0,1 0 1 0 0,-1-1-1 0 0,0 1 0 0 0,1-1 0 0 0,-1 1 0 0 0,1-1 1 0 0,0 1-1 0 0,-1-1 0 0 0,3 1 0 0 0,-2-1-449 0 0,-1 0 0 0 0,1 0 0 0 0,0-1 0 0 0,-1 1 0 0 0,1-1 0 0 0,0 0 0 0 0,0 1 1 0 0,-1-1-1 0 0,1 0 0 0 0,0 0 0 0 0,0 0 0 0 0,-1 0 0 0 0,1-1 0 0 0,3 1 0 0 0,9-5-5220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5 202 11975 0 0,'0'0'267'0'0,"0"1"42"0"0,-2 10 227 0 0,1-1 0 0 0,0 1 0 0 0,1 0 0 0 0,1 15 0 0 0,-1-24-24 0 0,0-2 0 0 0,9 1 598 0 0,-8-1-1038 0 0,0 0 0 0 0,0 0 1 0 0,0 0-1 0 0,0 0 0 0 0,1 0 0 0 0,-1 0 0 0 0,0 0 0 0 0,0 0 1 0 0,0 0-1 0 0,0 0 0 0 0,0-1 0 0 0,2 0 0 0 0,3-2 58 0 0,0-1-1 0 0,0 0 0 0 0,0 0 1 0 0,-1 0-1 0 0,1-1 0 0 0,-1 0 1 0 0,0 0-1 0 0,5-7 0 0 0,32-47-173 0 0,-20 22 44 0 0,-13 21 0 0 0,1 0 0 0 0,0 1 0 0 0,1 0 0 0 0,1 0 0 0 0,26-25 0 0 0,-36 37 0 0 0,1 0 0 0 0,13-3 0 0 0,-14 6 0 0 0,0-1 0 0 0,-1 1 0 0 0,1 0 0 0 0,0 0 0 0 0,0 0 0 0 0,0 0 0 0 0,-1 0 0 0 0,1 0 0 0 0,0 1 0 0 0,0-1 0 0 0,0 1 0 0 0,-1-1 0 0 0,1 1 0 0 0,0-1 0 0 0,-1 1 0 0 0,1 0 0 0 0,0 0 0 0 0,-1 0 0 0 0,1 0 0 0 0,-1 0 0 0 0,0 0 0 0 0,2 2 0 0 0,5 4 0 0 0,-1 1 0 0 0,11 14 0 0 0,-10-11 0 0 0,2 1 0 0 0,15 23 0 0 0,-23-30 0 0 0,1-1 0 0 0,-1 0 0 0 0,0 1 0 0 0,-1 0 0 0 0,1-1 0 0 0,-1 1 0 0 0,0 0 0 0 0,0 0 0 0 0,1 9 0 0 0,-3-8 0 0 0,1 1 0 0 0,1-1 0 0 0,-1 0 0 0 0,3 11 0 0 0,-1-3 0 0 0,-2-3 0 0 0,4-1 0 0 0,-3-9-128 0 0,0 1 0 0 0,1 0 0 0 0,-1-1 0 0 0,1 1 0 0 0,-1-1 0 0 0,1 0 0 0 0,2 3 0 0 0,-3-4-255 0 0,0 1 1 0 0,1-1 0 0 0,-1 1 0 0 0,0-1 0 0 0,0 1 0 0 0,0-1-1 0 0,0 0 1 0 0,1 0 0 0 0,-1 1 0 0 0,0-1 0 0 0,3 0 0 0 0,18-2-1664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0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98 346 11975 0 0,'0'0'267'0'0,"0"0"42"0"0,1 1 17 0 0,25 15 223 0 0,-25-15 171 0 0,-1-1 249 0 0,0 0 45 0 0,0 0-61 0 0,0 0-288 0 0,0 0-121 0 0,0 0-28 0 0,0 0-72 0 0,-7-10-272 0 0,-2-1-172 0 0,-21-18 0 0 0,22 21 0 0 0,-1 0 0 0 0,1-1 0 0 0,1 0 0 0 0,-9-12 0 0 0,12 13 0 0 0,-1 0 0 0 0,1 0 0 0 0,0-1 0 0 0,0 0 0 0 0,1 0 0 0 0,-3-15 0 0 0,5 20 0 0 0,1-1 0 0 0,-1 0 0 0 0,1 0 0 0 0,0 1 0 0 0,0-1 0 0 0,1 0 0 0 0,-1 1 0 0 0,1-1 0 0 0,0 0 0 0 0,1 1 0 0 0,-1-1 0 0 0,1 1 0 0 0,-1 0 0 0 0,1-1 0 0 0,3-3 0 0 0,1-1 0 0 0,1 1 0 0 0,0 0 0 0 0,0 0 0 0 0,1 0 0 0 0,0 1 0 0 0,0 0 0 0 0,0 1 0 0 0,1 0 0 0 0,0 0 0 0 0,0 1 0 0 0,1 0 0 0 0,0 0 0 0 0,-1 1 0 0 0,2 1 0 0 0,-1-1 0 0 0,12-1 0 0 0,-17 4 4 0 0,1 0 0 0 0,-1 1 0 0 0,0-1 0 0 0,0 1 0 0 0,0 1 0 0 0,1-1 0 0 0,-1 1 0 0 0,0-1 0 0 0,0 2 0 0 0,0-1-1 0 0,7 3 1 0 0,-4-1-20 0 0,-1 1-1 0 0,0 0 0 0 0,0 0 1 0 0,0 0-1 0 0,0 1 0 0 0,9 9 1 0 0,-3 0 341 0 0,0 0 0 0 0,-1 0 1 0 0,-1 1-1 0 0,0 1 0 0 0,13 26 1 0 0,-20-34-304 0 0,0 0 1 0 0,0 0-1 0 0,-1 1 1 0 0,0-1-1 0 0,-1 1 1 0 0,0 0-1 0 0,1 16 1 0 0,-2-22-24 0 0,-1 1 0 0 0,0-1 1 0 0,0 1-1 0 0,-1-1 1 0 0,1 1-1 0 0,-1-1 0 0 0,0 0 1 0 0,1 1-1 0 0,-2-1 1 0 0,1 0-1 0 0,0 0 0 0 0,-1 0 1 0 0,1 0-1 0 0,-1 0 1 0 0,0 0-1 0 0,0 0 0 0 0,0 0 1 0 0,0-1-1 0 0,0 1 1 0 0,-1-1-1 0 0,1 0 0 0 0,-1 0 1 0 0,-3 3-1 0 0,-8 3-153 0 0,-1 0 1 0 0,0 0-1 0 0,0-2 0 0 0,0 0 0 0 0,-1 0 1 0 0,0-2-1 0 0,0 0 0 0 0,-28 3 0 0 0,39-7-38 0 0,1 0 0 0 0,-1 0 0 0 0,1 0 0 0 0,-1 0 0 0 0,1-1 0 0 0,-1 0 0 0 0,1 0 0 0 0,0 0 0 0 0,-1-1 0 0 0,1 1 0 0 0,0-1 0 0 0,0 0 0 0 0,0 0 0 0 0,0-1 0 0 0,0 1 0 0 0,1-1 0 0 0,-1 0 0 0 0,1 0 0 0 0,0 0 0 0 0,-1 0-1 0 0,1 0 1 0 0,1-1 0 0 0,-1 0 0 0 0,0 1 0 0 0,1-1 0 0 0,0 0 0 0 0,0 0 0 0 0,0 0 0 0 0,0 0 0 0 0,1-1 0 0 0,0 1 0 0 0,0 0 0 0 0,0-1 0 0 0,0 1 0 0 0,0-10 0 0 0,4-15-1343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10135 0 0,'19'-19'139'0'0,"-1"0"1234"0"0,0 1 3739 0 0,-20 32-4513 0 0,-25 111 252 0 0,-4 16 347 0 0,18-49-1192 0 0,3 0-1 0 0,5 116 0 0 0,4-189-5 0 0,1 0 0 0 0,-2 0 0 0 0,-6 26 0 0 0,6-32 0 0 0,-2 3 0 0 0,-3 3 35 0 0,5-17-176 0 0,1 1 1274 0 0,1-1-546 0 0,0-2-650 0 0,1 1 0 0 0,-1 0 0 0 0,0 0 1 0 0,1-1-1 0 0,-1 1 0 0 0,0 0 1 0 0,1-1-1 0 0,-1 1 0 0 0,1-1 1 0 0,-1 1-1 0 0,1 0 0 0 0,-1-1 0 0 0,1 1 1 0 0,-1-1-1 0 0,1 1 0 0 0,0-1 1 0 0,-1 1-1 0 0,1-1 0 0 0,1 1 1 0 0,15 6-1079 0 0,-14-7 917 0 0,0 1 1 0 0,0-1 0 0 0,0 0-1 0 0,0 0 1 0 0,0 0-1 0 0,0-1 1 0 0,0 1 0 0 0,3-2-1 0 0,5-1-800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7 147 8287 0 0,'3'-15'353'0'0,"1"-1"-1"0"0,0 0 1 0 0,1 1-1 0 0,13-29 1 0 0,-3 5 3248 0 0,-14 37-3057 0 0,-1 2-28 0 0,0 0-4 0 0,9 13 512 0 0,-6-7-908 0 0,-1-1 0 0 0,1 1 0 0 0,-1 0 0 0 0,0 0 0 0 0,0 0 0 0 0,-1 0 0 0 0,0 0 0 0 0,0 0 0 0 0,0 12 0 0 0,-1 5-148 0 0,-4 30 1 0 0,2-31 134 0 0,-69 508 3921 0 0,64-492-5408 0 0,7-36 668 0 0,8-15-2809 0 0,5-15 1493 0 0,2-2-15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32 196 13823 0 0,'-26'-11'315'0'0,"20"8"45"0"0,6 3 21 0 0,0 0-49 0 0,2-2-290 0 0,0 0-1 0 0,-1 0 1 0 0,1 0-1 0 0,-1-1 0 0 0,1 1 1 0 0,-1 0-1 0 0,0-1 1 0 0,0 1-1 0 0,1-5 1 0 0,1-2 590 0 0,1 3-424 0 0,-1 0-1 0 0,1 0 1 0 0,1 0 0 0 0,-1 0 0 0 0,1 1-1 0 0,0 0 1 0 0,0 0 0 0 0,1 0-1 0 0,-1 0 1 0 0,1 1 0 0 0,10-6 0 0 0,0 1-40 0 0,1 1 0 0 0,0 0 0 0 0,25-7 0 0 0,-8 5-181 0 0,1 2 0 0 0,54-7 1 0 0,-64 13 108 0 0,-1 1 0 0 0,1 1 0 0 0,-1 1 1 0 0,40 6-1 0 0,-35 1 419 0 0,0 1-1 0 0,53 24 1 0 0,-62-24-470 0 0,-12-6-44 0 0,1 2 0 0 0,-2-1 0 0 0,1 1 0 0 0,0 1 0 0 0,-1-1 0 0 0,0 1 0 0 0,-1 0 0 0 0,1 1 0 0 0,-1-1 0 0 0,0 1 0 0 0,-1 1 0 0 0,0-1 0 0 0,0 1 0 0 0,0 0 0 0 0,5 13 0 0 0,-9-18-1 0 0,0 0 0 0 0,-1 0 0 0 0,1 0 0 0 0,-1 0 0 0 0,0 0 0 0 0,0 0 0 0 0,0-1 0 0 0,0 1 0 0 0,0 0 0 0 0,0 0 0 0 0,-1 0 0 0 0,0 0 0 0 0,1 0 0 0 0,-1 0 0 0 0,0 0 0 0 0,0-1 0 0 0,-1 1 0 0 0,1 0 0 0 0,-1-1 0 0 0,1 1 0 0 0,-1-1 0 0 0,0 1 0 0 0,0-1 0 0 0,0 0 0 0 0,0 0 0 0 0,0 0 0 0 0,-4 3 0 0 0,-3 2 0 0 0,-1-1 0 0 0,1 0 0 0 0,-1 0 0 0 0,0-1 0 0 0,-1-1 0 0 0,-12 5 0 0 0,-160 52 40 0 0,-108 37-1464 0 0,254-85 762 0 0,-34 13-1166 0 0,62-23 1606 0 0,7-2-164 0 0,2-1-102 0 0,2-1-22 0 0,21-6 330 0 0,36-6-1 0 0,-38 10 131 0 0,0 0 1 0 0,0 2 0 0 0,0 1 0 0 0,27 2-1 0 0,-32 0 62 0 0,-1 1-1 0 0,-1 0 1 0 0,1 2-1 0 0,0-1 1 0 0,-1 2-1 0 0,0 0 0 0 0,18 11 1 0 0,-24-13 10 0 0,0 2 0 0 0,0-1 0 0 0,0 1 0 0 0,-1 0 1 0 0,0 0-1 0 0,-1 1 0 0 0,1 0 0 0 0,-1 0 0 0 0,0 1 0 0 0,-1 0 0 0 0,0 0 0 0 0,0 0 0 0 0,3 10 1 0 0,-6-14 111 0 0,-1 0 1 0 0,0 0 0 0 0,0 1 0 0 0,-1-1 0 0 0,0 0 0 0 0,1 1 0 0 0,-1-1 0 0 0,-1 0 0 0 0,1 0 0 0 0,-1 1 0 0 0,1-1-1 0 0,-1 0 1 0 0,0 0 0 0 0,-1 1 0 0 0,1-1 0 0 0,-1 0 0 0 0,0-1 0 0 0,0 1 0 0 0,0 0 0 0 0,0 0 0 0 0,-1-1 0 0 0,-2 4-1 0 0,-7 7 18 0 0,-1 0 0 0 0,0-1 0 0 0,-25 19 0 0 0,-122 108 1824 0 0,131-117-1976 0 0,-82 61 0 0 0,105-80 0 0 0,5-2 0 0 0,-1-1 0 0 0,0 0 0 0 0,0 0 0 0 0,0 1 0 0 0,0-2 0 0 0,0 1 0 0 0,0 0 0 0 0,0 0 0 0 0,0 0 0 0 0,0-1 0 0 0,0 0 0 0 0,0 1 0 0 0,-3-1 0 0 0,-4-1-64 0 0,8 0-12 0 0,-1 0 0 0 0,0 0 0 0 0,1 0 0 0 0,0-1 0 0 0,-1 1 0 0 0,1 0 0 0 0,0-1 0 0 0,-1 0 0 0 0,1 1 0 0 0,0-1 0 0 0,0 1 0 0 0,-1-4 0 0 0,-8-25-5844 0 0,3 7-324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1026 10135 0 0,'0'0'231'0'0,"0"0"29"0"0,0 0 19 0 0,0 0 173 0 0,0 0 697 0 0,0 0 311 0 0,1-9 1460 0 0,0 2-2707 0 0,2-1-1 0 0,-1 1 1 0 0,1 0 0 0 0,0 0-1 0 0,1 0 1 0 0,-1 0 0 0 0,1 0 0 0 0,1 1-1 0 0,-1 0 1 0 0,1 0 0 0 0,6-6-1 0 0,2-4 216 0 0,4-7-237 0 0,-1-1-1 0 0,-1-1 1 0 0,-1 0-1 0 0,-1-1 1 0 0,-1 0 0 0 0,-2-1-1 0 0,0 0 1 0 0,5-31 0 0 0,1-22-1160 0 0,9-128 1 0 0,-21 172 885 0 0,16-64 0 0 0,-17 83-12 0 0,-1-1 0 0 0,0 0 0 0 0,-1 0 0 0 0,-1 0 0 0 0,-3-21 0 0 0,1-17-265 0 0,2 20-742 0 0,1 28 1086 0 0,0 8 16 0 0,-1 0 0 0 0,0 0 0 0 0,0 0 0 0 0,0 0 0 0 0,0 0 0 0 0,0 0 0 0 0,1 0 0 0 0,-1 0 0 0 0,0 0 0 0 0,0-1 0 0 0,0 1 0 0 0,0 0 0 0 0,1 0 0 0 0,-1 0 0 0 0,0 0 0 0 0,0 0 0 0 0,0 0 0 0 0,1 0 0 0 0,-1 0 0 0 0,0 0 0 0 0,0 0 0 0 0,0 0 0 0 0,0 1 0 0 0,1-1 0 0 0,-1 0 0 0 0,0 0 0 0 0,0 0 0 0 0,0 0 0 0 0,0 0 0 0 0,1 0 0 0 0,-1 0 0 0 0,0 0 0 0 0,0 0 0 0 0,0 1 0 0 0,-7 15 0 0 0,1-4 0 0 0,-67 200 0 0 0,50-139 0 0 0,-19 68 0 0 0,-36 216 0 0 0,57-212 0 0 0,-4 239 0 0 0,25-368 27 0 0,0 37 873 0 0,10 91 0 0 0,15-6-735 0 0,-24-133-165 0 0,0 0 0 0 0,-1-1 0 0 0,0 1 0 0 0,0 0 0 0 0,0 0 0 0 0,-1-1 0 0 0,1 1 0 0 0,-1 0 0 0 0,0-1 0 0 0,0 1 0 0 0,-1-1 0 0 0,0 1 0 0 0,1-1 0 0 0,-4 5 0 0 0,5-8 0 0 0,-1 1 0 0 0,1-1 0 0 0,-1 0 0 0 0,0 0 0 0 0,1 0 0 0 0,-1 0 0 0 0,0 0 0 0 0,0 0 0 0 0,1 0 0 0 0,-1 0 0 0 0,0 0 0 0 0,0 0 0 0 0,0 0 0 0 0,0-1 0 0 0,0 1 0 0 0,0 0 0 0 0,-1-1 0 0 0,-1 2 0 0 0,0-1 0 0 0,-6 4 21 0 0,0-1 0 0 0,-14 5 0 0 0,4-3-5428 0 0,8-3-641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1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18 10135 0 0,'0'0'231'0'0,"0"0"29"0"0,0 0 19 0 0,1-1-41 0 0,3-5-190 0 0,-4 5-34 0 0,1 1-1 0 0,-1 0 0 0 0,0 0 1 0 0,0 0-1 0 0,0 0 0 0 0,0 0 1 0 0,1-1-1 0 0,-1 1 0 0 0,0 0 0 0 0,0 0 1 0 0,0 0-1 0 0,0-1 0 0 0,0 1 1 0 0,1 0-1 0 0,-1 0 0 0 0,0-1 1 0 0,0 1-1 0 0,0 0 0 0 0,0 0 1 0 0,0-1-1 0 0,0 1 0 0 0,0 0 1 0 0,0 0-1 0 0,0-1 0 0 0,0 1 0 0 0,0 0 1 0 0,0 0-1 0 0,0 0 0 0 0,0-1 1 0 0,0 1-1 0 0,0 0 0 0 0,-1 0 1 0 0,1-1-1 0 0,0 1 0 0 0,0 0 1 0 0,0 0-1 0 0,0 0 0 0 0,0-1 1 0 0,0 1-1 0 0,-1 0 0 0 0,1 0 0 0 0,0 0 1 0 0,0-1-1 0 0,0 1 0 0 0,-1 0 1 0 0,1 0-1 0 0,0 0 0 0 0,0 0 1 0 0,0 0-1 0 0,-1 0 0 0 0,1-1 1 0 0,0 1-1 0 0,0 0 0 0 0,-1 0 1 0 0,1 0-1 0 0,0 0 0 0 0,0 0 0 0 0,-1 0 1 0 0,1 0-1 0 0,0 0 0 0 0,0 0 1 0 0,0 0-1 0 0,-1 0 0 0 0,1 0 1 0 0,0 0-1 0 0,-1 1 0 0 0,-3-2 372 0 0,0 1-1 0 0,0 0 1 0 0,0 1-1 0 0,0-1 1 0 0,0 1-1 0 0,0 0 1 0 0,-5 1-1 0 0,-2 2-358 0 0,0 1-1 0 0,-18 9 1 0 0,-3 3 499 0 0,1-4-356 0 0,-9 3 192 0 0,0 2 1 0 0,1 2-1 0 0,-41 28 0 0 0,78-47-361 0 0,-1 1 0 0 0,1-1 0 0 0,0 1 0 0 0,0 0 0 0 0,0 0 0 0 0,0 0 0 0 0,0 0 0 0 0,1 0 0 0 0,-1 0 0 0 0,0 1 0 0 0,1-1 0 0 0,0 0 0 0 0,0 1 0 0 0,-1-1 0 0 0,1 1 0 0 0,0 3 0 0 0,0-5 0 0 0,1 1 0 0 0,-1-1 0 0 0,0 1 0 0 0,1-1 0 0 0,-1 0 0 0 0,0 1 0 0 0,0-1 0 0 0,0 0 0 0 0,0 1 0 0 0,-2 1 0 0 0,1-1 0 0 0,1-1 0 0 0,1-1 0 0 0,0 0 0 0 0,-1 1 0 0 0,1-1 0 0 0,0 1 0 0 0,-1-1 0 0 0,1 1 0 0 0,0-1 0 0 0,0 1 0 0 0,-1-1 0 0 0,1 1 0 0 0,0-1 0 0 0,0 1 0 0 0,0-1 0 0 0,0 1 0 0 0,0 0 0 0 0,0 1 0 0 0,1 0 0 0 0,-1-1 0 0 0,1 1 0 0 0,0 0 0 0 0,0 0 0 0 0,0-1 0 0 0,0 1 0 0 0,0-1 0 0 0,0 1 0 0 0,0-1 0 0 0,0 1 0 0 0,1-1 0 0 0,-1 0 0 0 0,1 1 0 0 0,-1-1 0 0 0,1 0 0 0 0,-1 0 0 0 0,1 0 0 0 0,2 1 0 0 0,5 2 0 0 0,0 0 0 0 0,14 4 0 0 0,34 7-257 0 0,-41-12 69 0 0,1 2 0 0 0,-1-1 0 0 0,0 2 1 0 0,-1 0-1 0 0,25 14 0 0 0,-29-14 269 0 0,-1 1-1 0 0,-1 1 1 0 0,0 0 0 0 0,0 0-1 0 0,0 1 1 0 0,11 14-1 0 0,-18-19-18 0 0,1 0 0 0 0,-1 0-1 0 0,1 1 1 0 0,-1-1 0 0 0,0 0 0 0 0,-1 1-1 0 0,1-1 1 0 0,1 9 0 0 0,-3-10-45 0 0,0 0-1 0 0,0 0 1 0 0,0 0-1 0 0,0 0 1 0 0,0 0-1 0 0,-1 0 1 0 0,1 0-1 0 0,-1-1 1 0 0,0 1-1 0 0,0 0 1 0 0,0 0-1 0 0,0 0 1 0 0,0-1-1 0 0,0 1 1 0 0,-3 2-1 0 0,1-1-16 0 0,0 0 0 0 0,-1 0 0 0 0,0 0 0 0 0,0-1 0 0 0,0 0 0 0 0,0 0 0 0 0,0 0 0 0 0,0 0 0 0 0,-10 3 0 0 0,0 1 0 0 0,-30 7 0 0 0,24-9 10 0 0,-1-1-1 0 0,1-1 1 0 0,-1-1 0 0 0,0-1-1 0 0,0-1 1 0 0,-26-2 0 0 0,5-4-123 0 0,1-1 1 0 0,-46-14 0 0 0,32 4-5229 0 0,42 13 3295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 15663 0 0,'-15'-8'719'0'0,"12"7"-20"0"0,26 6 177 0 0,-8-1-527 0 0,39 3 176 0 0,0-2 0 0 0,0-2 0 0 0,0-3-1 0 0,1-2 1 0 0,61-11 0 0 0,-52 4-1231 0 0,92-2-1 0 0,-124 11-6440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15663 0 0,'0'0'719'0'0,"1"1"-20"0"0,8 8-641 0 0,-1 1 1 0 0,0-1 0 0 0,-1 2 0 0 0,0-1 0 0 0,-1 1 0 0 0,0 0-1 0 0,8 21 1 0 0,-3 4 722 0 0,10 46 0 0 0,-9-32-399 0 0,-4-25 477 0 0,-7-23-350 0 0,0 0-66 0 0,-1-1-403 0 0,1 0 1 0 0,0 1-1 0 0,-1-1 1 0 0,1 0-1 0 0,0 1 1 0 0,0-1-1 0 0,0 0 0 0 0,0 0 1 0 0,0 0-1 0 0,0 0 1 0 0,0 0-1 0 0,1 0 1 0 0,-1 0-1 0 0,0 0 1 0 0,1 0-1 0 0,-1-1 1 0 0,0 1-1 0 0,1 0 0 0 0,-1-1 1 0 0,1 0-1 0 0,-1 1 1 0 0,1-1-1 0 0,-1 0 1 0 0,1 1-1 0 0,-1-1 1 0 0,1 0-1 0 0,-1 0 0 0 0,1 0 1 0 0,-1 0-1 0 0,1-1 1 0 0,-1 1-1 0 0,1 0 1 0 0,-1-1-1 0 0,1 1 1 0 0,-1-1-1 0 0,1 1 1 0 0,2-2-1 0 0,1-2 57 0 0,0 1-1 0 0,0-1 1 0 0,0 0-1 0 0,0 0 1 0 0,-1-1 0 0 0,7-6-1 0 0,0-3 55 0 0,-1 0 1 0 0,0-1-1 0 0,-1 0 0 0 0,-1 0 0 0 0,0-1 0 0 0,-1 0 1 0 0,0 0-1 0 0,-2 0 0 0 0,0-1 0 0 0,0 0 1 0 0,1-23-1 0 0,-4 25-736 0 0,-2 0 1 0 0,-1-18-1 0 0,-6-7-3428 0 0,7 39 2281 0 0,0 1-253 0 0,0 0-51 0 0,0 0-11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13823 0 0,'1'2'315'0'0,"49"67"882"0"0,-48-65-1087 0 0,0-1 1 0 0,0 0-1 0 0,0 0 0 0 0,0 1 0 0 0,0-1 0 0 0,-1 1 0 0 0,1 0 0 0 0,-1 0 1 0 0,0-1-1 0 0,0 1 0 0 0,-1 0 0 0 0,1 5 0 0 0,3-3 342 0 0,-2-4 4728 0 0,-3-12-5068 0 0,2-1 0 0 0,-1 1 0 0 0,1-1 0 0 0,1 1 0 0 0,0-1 0 0 0,0 1 0 0 0,1 0 0 0 0,1 0 0 0 0,5-12 0 0 0,-4 11-112 0 0,1-1 0 0 0,0 1 0 0 0,0-1 0 0 0,1 2 0 0 0,0-1 0 0 0,16-18 0 0 0,53-41 0 0 0,-65 61 0 0 0,0 1 0 0 0,1 0 0 0 0,0 1 0 0 0,0 0 0 0 0,18-7 0 0 0,-27 13 0 0 0,0 0 0 0 0,0 0 0 0 0,-1 1 0 0 0,1-1 0 0 0,0 0 0 0 0,3 1 0 0 0,3 3 0 0 0,-8-2 0 0 0,0 1 0 0 0,1-1 0 0 0,-1 1 0 0 0,0 0 0 0 0,-1 0 0 0 0,1-1 0 0 0,0 1 0 0 0,0 0 0 0 0,-1 0 0 0 0,1 0 0 0 0,-1 0 0 0 0,0 0 0 0 0,1 0 0 0 0,-1 0 0 0 0,0 0 0 0 0,0 0 0 0 0,-1 3 0 0 0,-5 35 0 0 0,-15 47 0 0 0,20-81 0 0 0,0-3 0 0 0,0 0 0 0 0,1 1 0 0 0,-1-1 0 0 0,1 0 0 0 0,0 0 0 0 0,0 0 0 0 0,0 0 0 0 0,1 1 0 0 0,-1-1 0 0 0,1 0 0 0 0,1 5 0 0 0,6 14-582 0 0,-1-10-1767 0 0,-1-7-3800 0 0,-6-5 693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10135 0 0,'16'-16'175'0'0,"1"0"-1"0"0,0 0 1 0 0,1 2-1 0 0,0 0 0 0 0,30-15 1 0 0,-10 8 314 0 0,79-30 1 0 0,-110 49 32 0 0,22-8-75 0 0,-28 9-114 0 0,1 1 0 0 0,0-1 0 0 0,0 1 0 0 0,-1 0 0 0 0,1 0 0 0 0,0-1-1 0 0,0 1 1 0 0,-1 1 0 0 0,1-1 0 0 0,0 0 0 0 0,0 0 0 0 0,-1 1 0 0 0,3 0 0 0 0,-11 7 691 0 0,-36 45 1185 0 0,-38 48-1720 0 0,71-86-422 0 0,1 0-1 0 0,1 0 1 0 0,0 0 0 0 0,1 1 0 0 0,-7 23 0 0 0,12-33 84 0 0,1-1 1 0 0,0 0-1 0 0,0 0 0 0 0,1 1 1 0 0,-1-1-1 0 0,1 0 1 0 0,0 1-1 0 0,2 7 1 0 0,-2-11-140 0 0,1 1 0 0 0,-1-1 0 0 0,1 1 0 0 0,0-1 0 0 0,0 0 0 0 0,0 1 0 0 0,0-1 1 0 0,0 0-1 0 0,1 0 0 0 0,-1 0 0 0 0,1 0 0 0 0,0 0 0 0 0,-1 0 0 0 0,1 0 0 0 0,0 0 1 0 0,0-1-1 0 0,0 1 0 0 0,0-1 0 0 0,3 2 0 0 0,3 0-12 0 0,0 0 0 0 0,-1-1 0 0 0,1 1 0 0 0,1-2 0 0 0,-1 1 0 0 0,0-1 0 0 0,0-1 0 0 0,0 1 0 0 0,1-1 0 0 0,12-2 0 0 0,18 1 0 0 0,-23 2-166 0 0,1-2 0 0 0,0 1 1 0 0,0-2-1 0 0,26-6 0 0 0,-12 0-1224 0 0,38-16-1 0 0,-57 19 686 0 0,0-1-1 0 0,-1-1 1 0 0,1 1 0 0 0,-1-2-1 0 0,19-16 1 0 0,-7 1-5093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13823 0 0,'0'0'315'0'0,"0"0"45"0"0,0 0 21 0 0,0 0-49 0 0,0 3-220 0 0,-6 15 128 0 0,-1-1 0 0 0,-1 1-1 0 0,0-1 1 0 0,-12 18 0 0 0,-10 21 517 0 0,-15 44 1038 0 0,-54 184 0 0 0,2 116-1193 0 0,97-400-602 0 0,-85 335 0 0 0,50-241-829 0 0,34-92-124 0 0,1-2-741 0 0,-1-1-2878 0 0,-7 0-1228 0 0</inkml:trace>
  <inkml:trace contextRef="#ctx0" brushRef="#br0" timeOffset="1">6 821 15663 0 0,'-3'-11'1572'0'0,"1"5"-1368"0"0,1 5 176 0 0,1 1 107 0 0,14 1 390 0 0,0 0-1 0 0,-1 1 1 0 0,20 6 0 0 0,11 1 221 0 0,26 1-794 0 0,138 1 0 0 0,63-23-505 0 0,-217 3-2258 0 0,-29 4-4561 0 0,-23 5 1028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1 405 17503 0 0,'0'0'399'0'0,"0"0"60"0"0,1 2 21 0 0,6 9-63 0 0,-5-8-402 0 0,0 0 0 0 0,0 0 0 0 0,0 0 0 0 0,-1 0 0 0 0,1 1 0 0 0,-1-1 0 0 0,0 0 0 0 0,0 1 0 0 0,0-1 0 0 0,1 7 0 0 0,0 4 801 0 0,0 1-1 0 0,1-1 0 0 0,9 25 1 0 0,-5-20-411 0 0,4 25 0 0 0,20 107-534 0 0,-30-150-551 0 0,-1-1-269 0 0,0 0-62 0 0,0 0-12 0 0</inkml:trace>
  <inkml:trace contextRef="#ctx0" brushRef="#br0" timeOffset="1">376 1 11975 0 0,'0'0'267'0'0,"0"0"42"0"0,0 0 17 0 0,0 0-28 0 0,-1 2-196 0 0,-14 34-97 0 0,10-25-11 0 0,0 0-1 0 0,1 0 0 0 0,0 1 1 0 0,0-1-1 0 0,2 1 0 0 0,-1 0 0 0 0,1 0 1 0 0,0 19-1 0 0,2-20-504 0 0,1-1 1 0 0,0 1-1 0 0,4 16 0 0 0,2-10-3581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 11975 0 0,'3'-1'101'0'0,"0"0"-91"0"0,10 4 1181 0 0,-10-2-1190 0 0,0 0 0 0 0,0 1 0 0 0,-1-1 0 0 0,1 1 1 0 0,0 0-1 0 0,-1 0 0 0 0,0 0 0 0 0,4 3 0 0 0,-5-3-1 0 0,0-1 0 0 0,0 0 0 0 0,1 0 0 0 0,-1 0 0 0 0,-1 1 0 0 0,1-1 0 0 0,0 0 0 0 0,0 1 0 0 0,0-1 0 0 0,0 4 0 0 0,-2 4 0 0 0,0-6 0 0 0,-4 14 672 0 0,0-1 1 0 0,-2 1-1 0 0,-13 25 0 0 0,0 1 1099 0 0,5-13-275 0 0,-19 30 1 0 0,33-58-1382 0 0,0 0 397 0 0,1 0-271 0 0,1 0 0 0 0,0 0 0 0 0,-1 0 0 0 0,1 0 0 0 0,0 0 0 0 0,0 0 0 0 0,2 3-1 0 0,-2-3-187 0 0,1 0-43 0 0,0 1 0 0 0,0-1 0 0 0,0 0 0 0 0,1 0-1 0 0,-1 0 1 0 0,1 0 0 0 0,-1 0 0 0 0,1 0 0 0 0,0-1 0 0 0,-1 1-1 0 0,1-1 1 0 0,0 1 0 0 0,0-1 0 0 0,0 0 0 0 0,0-1 0 0 0,0 1 0 0 0,0 0-1 0 0,5-1 1 0 0,-3 1-11 0 0,-1-2 0 0 0,1 1-1 0 0,0 0 1 0 0,-1-1 0 0 0,1 0 0 0 0,0 0-1 0 0,-1 0 1 0 0,0 0 0 0 0,1-1 0 0 0,-1 0-1 0 0,7-4 1 0 0,-9 5 1 0 0,0-1 0 0 0,0 1 0 0 0,0-1 0 0 0,0 1 0 0 0,0-1 0 0 0,-1 0 0 0 0,1 0 0 0 0,0 0 0 0 0,-1 0 0 0 0,0 0 0 0 0,1 0 0 0 0,-1 0 0 0 0,0-1 0 0 0,0 1 0 0 0,-1 0 0 0 0,1-1 0 0 0,0 1 0 0 0,-1 0 0 0 0,1-1 0 0 0,-1 1 0 0 0,0-4 0 0 0,0-5 0 0 0,0 1 0 0 0,-1-1 0 0 0,-4-18 0 0 0,0-12 0 0 0,5 30-188 0 0,0 0-1 0 0,5-22 1 0 0,2 12-5715 0 0,1 5-1413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39 274 15663 0 0,'0'0'356'0'0,"0"0"50"0"0,0 1 20 0 0,-2 9-42 0 0,2-9-280 0 0,0 0 0 0 0,0 0 0 0 0,0 0 0 0 0,-1 0 0 0 0,1 0 0 0 0,0 0 0 0 0,-1 0 0 0 0,1 1 0 0 0,-1-1 0 0 0,1 0 0 0 0,-1 0-1 0 0,0-1 1 0 0,-1 3 0 0 0,2-3-11 0 0,0 1 1 0 0,-1-1-1 0 0,1 0 0 0 0,0 0 0 0 0,-1 0 0 0 0,1 0 0 0 0,0 1 0 0 0,-1-1 0 0 0,1 0 0 0 0,-1 0 1 0 0,1 0-1 0 0,0 0 0 0 0,-1 0 0 0 0,1 0 0 0 0,0 0 0 0 0,-1 0 0 0 0,1 0 0 0 0,-1 0 0 0 0,1 0 1 0 0,0 0-1 0 0,-1 0 0 0 0,1-1 0 0 0,0 1 0 0 0,-1 0 0 0 0,-1-1 117 0 0,0 0-1 0 0,1 0 0 0 0,-1 0 1 0 0,1-1-1 0 0,-1 1 1 0 0,1 0-1 0 0,-1-1 1 0 0,0-1-1 0 0,1 2-116 0 0,0-1-1 0 0,1 0 1 0 0,-1 1-1 0 0,0-1 1 0 0,1 0-1 0 0,0 1 1 0 0,-1-1-1 0 0,1 0 1 0 0,0 1 0 0 0,0-1-1 0 0,0 0 1 0 0,0 0-1 0 0,0 1 1 0 0,0-1-1 0 0,0 0 1 0 0,1 0-1 0 0,-1 1 1 0 0,1-4-1 0 0,14-29 797 0 0,-3 14-893 0 0,0 1-1 0 0,1 0 1 0 0,1 1 0 0 0,1 1 0 0 0,1 0-1 0 0,0 1 1 0 0,1 0 0 0 0,1 2 0 0 0,0 0-1 0 0,36-20 1 0 0,-50 31-147 0 0,1 0 1 0 0,0 1-1 0 0,0 0 0 0 0,0 0 1 0 0,6-1-1 0 0,-9 3 107 0 0,-1 0 0 0 0,1-1 0 0 0,-1 1 1 0 0,1 0-1 0 0,0 0 0 0 0,-1 0 0 0 0,1 0 0 0 0,-1 1 0 0 0,1-1 1 0 0,-1 0-1 0 0,1 1 0 0 0,-1-1 0 0 0,0 1 0 0 0,1-1 1 0 0,-1 1-1 0 0,1 0 0 0 0,-1 0 0 0 0,0-1 0 0 0,0 1 1 0 0,1 0-1 0 0,-1 0 0 0 0,2 2 0 0 0,2 3 43 0 0,-1 0 0 0 0,1 1 0 0 0,-1-1 0 0 0,0 1 0 0 0,-1 0 0 0 0,0 0 0 0 0,0 0 0 0 0,0 1 0 0 0,-1-1 0 0 0,0 1 0 0 0,0-1 0 0 0,-1 1 0 0 0,0 0 0 0 0,-1 0 0 0 0,1-1 0 0 0,-2 14 0 0 0,-3 10 2 0 0,0-1 0 0 0,-18 58 0 0 0,11-47-3 0 0,6-17-70 0 0,5-23-299 0 0,11 2-1535 0 0,5-3-3335 0 0,3-4-1641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13823 0 0,'0'0'315'0'0,"0"0"45"0"0,0 0 21 0 0,0 0-49 0 0,0 0-149 0 0,0 0 194 0 0,0 0 110 0 0,0 0 22 0 0,0 0 3 0 0,0 0 0 0 0,0 0 0 0 0,0 0 0 0 0,0 0 68 0 0,-1 1 286 0 0,-1 3-555 0 0,0 0 0 0 0,0 0 0 0 0,-1-1 0 0 0,1 1 0 0 0,-1-1 0 0 0,0 0 1 0 0,0 0-1 0 0,0 0 0 0 0,0 0 0 0 0,-5 3 0 0 0,-42 25-644 0 0,18-11 478 0 0,2 0-145 0 0,18-13 0 0 0,-1 1 0 0 0,1 1 0 0 0,1 0 0 0 0,-1 0 0 0 0,2 1 0 0 0,-14 15 0 0 0,24-25 0 0 0,0 0 0 0 0,0 1 0 0 0,-1-1 0 0 0,1 0 0 0 0,0 0 0 0 0,0 0 0 0 0,-1 1 0 0 0,1-1 0 0 0,0 0 0 0 0,0 1 0 0 0,0-1 0 0 0,0 0 0 0 0,-1 0 0 0 0,1 1 0 0 0,0-1 0 0 0,0 0 0 0 0,0 1 0 0 0,0-1 0 0 0,0 0 0 0 0,0 1 0 0 0,0-1 0 0 0,0 0 0 0 0,0 1 0 0 0,0-1 0 0 0,0 0 0 0 0,0 1 0 0 0,0-1 0 0 0,0 0 0 0 0,0 1 0 0 0,0-1 0 0 0,0 0 0 0 0,0 1 0 0 0,1-1 0 0 0,-1 0 0 0 0,0 1 0 0 0,0-1 0 0 0,0 0 0 0 0,0 0 0 0 0,1 1 0 0 0,-1-1 0 0 0,0 0 0 0 0,0 0 0 0 0,1 1 0 0 0,-1-1 0 0 0,0 0 0 0 0,0 0 0 0 0,1 0 0 0 0,-1 0 0 0 0,0 1 0 0 0,1-1 0 0 0,-1 0 0 0 0,0 0 0 0 0,1 0 0 0 0,-1 0 0 0 0,0 0 0 0 0,1 0 0 0 0,-1 0 0 0 0,0 0 0 0 0,1 0 0 0 0,-1 0 0 0 0,4 1 0 0 0,0 1 0 0 0,-1-2 0 0 0,1 1 0 0 0,-1 0 0 0 0,1-1 0 0 0,7 1 0 0 0,27 3 0 0 0,-35-3 0 0 0,-1-1 0 0 0,1 1 0 0 0,-1 0 0 0 0,0 1 0 0 0,1-1 0 0 0,-1 0 0 0 0,0 1 0 0 0,0-1 0 0 0,0 1 0 0 0,0 0 0 0 0,0-1 0 0 0,0 1 0 0 0,0 0 0 0 0,0 0 0 0 0,1 3 0 0 0,4 6 0 0 0,11 21 0 0 0,-13-22 0 0 0,5 9 0 0 0,1 0 0 0 0,1 0 0 0 0,0-1 0 0 0,2-1 0 0 0,0 0 0 0 0,20 18 0 0 0,-27-28 75 0 0,-6-6 307 0 0,-1-1 114 0 0,0 0 15 0 0,-2 0-68 0 0,-40 1-364 0 0,-59 8 0 0 0,78-6-77 0 0,-1 2-1 0 0,1 1 0 0 0,0 1 1 0 0,-22 10-1 0 0,19-7-703 0 0,16-6-708 0 0,-1 0 1 0 0,-17 11 0 0 0,26-14-3911 0 0,2-1-1318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15663 0 0,'0'0'356'0'0,"0"-5"212"0"0,0 6-549 0 0,0-1 1 0 0,0 0 0 0 0,0 0 0 0 0,0 0 0 0 0,0 0 0 0 0,0 0 0 0 0,0 0 0 0 0,0 0 0 0 0,0 0-1 0 0,0 0 1 0 0,0 0 0 0 0,0 0 0 0 0,0 0 0 0 0,0 0 0 0 0,1 0 0 0 0,-1 0 0 0 0,0 0-1 0 0,0 0 1 0 0,0 0 0 0 0,0 0 0 0 0,0 0 0 0 0,0 0 0 0 0,0 0 0 0 0,0 0 0 0 0,0 0 0 0 0,0 0-1 0 0,0 0 1 0 0,0 0 0 0 0,0 0 0 0 0,0 0 0 0 0,0-1 0 0 0,1 1 0 0 0,-1 0 0 0 0,0 0-1 0 0,0 0 1 0 0,0 0 0 0 0,0 0 0 0 0,0 0 0 0 0,0 0 0 0 0,0 0 0 0 0,0 0 0 0 0,0 0 0 0 0,0 0-1 0 0,0 0 1 0 0,0 0 0 0 0,0 0 0 0 0,0 0 0 0 0,0 0 0 0 0,0-1 0 0 0,0 1 0 0 0,0 0-1 0 0,0 0 1 0 0,0 0 0 0 0,0 0 0 0 0,0 0 0 0 0,0 0 0 0 0,0 0 0 0 0,0 0 0 0 0,0 0 0 0 0,0 0-1 0 0,0 0 1 0 0,25 32 1117 0 0,27 46-1 0 0,-2-2-365 0 0,62 74 557 0 0,220 228 0 0 0,-230-267-1328 0 0,-84-89 0 0 0,-1 1 0 0 0,0 0 0 0 0,15 32 0 0 0,-31-51 16 0 0,1 1-1 0 0,-1-1 0 0 0,1 0 1 0 0,-1 0-1 0 0,0 1 1 0 0,-1-1-1 0 0,1 0 1 0 0,-1 1-1 0 0,0-1 0 0 0,0 1 1 0 0,0-1-1 0 0,0 1 1 0 0,-1-1-1 0 0,0 0 0 0 0,0 1 1 0 0,0-1-1 0 0,0 0 1 0 0,-1 0-1 0 0,0 0 1 0 0,-3 7-1 0 0,-4 2 208 0 0,1 1 0 0 0,-2-1 1 0 0,0-1-1 0 0,-15 16 0 0 0,0-4-108 0 0,-1 0 0 0 0,-37 25-1 0 0,-63 34 105 0 0,44-30-174 0 0,71-46 243 0 0,0 0 0 0 0,1 1 0 0 0,0 0 0 0 0,-8 10 0 0 0,16-16 104 0 0,2-2-504 0 0,0 0-220 0 0,0 0-1167 0 0,1 1-4736 0 0,5 5-2035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13823 0 0,'0'0'630'0'0,"0"0"-13"0"0,0 3-393 0 0,1 5-185 0 0,-1 0 0 0 0,0 0 1 0 0,0 0-1 0 0,-1 0 0 0 0,-3 11 1 0 0,-12 42 904 0 0,10-44-651 0 0,-33 91 315 0 0,6 4-165 0 0,29-97-182 0 0,1 1 1 0 0,1-1-1 0 0,1 1 1 0 0,0 22-1 0 0,-2 17 21 0 0,3-54-283 0 0,-10 99 1034 0 0,-28 113-1 0 0,32-196-1213 0 0,5-15-57 0 0,0 0 1 0 0,0 1-1 0 0,1-1 1 0 0,-1 0 0 0 0,0 1-1 0 0,1-1 1 0 0,-1 1-1 0 0,1 0 1 0 0,0-1-1 0 0,0 4 1 0 0,0-5-786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11167 0 0,'0'0'514'0'0,"0"0"-12"0"0,1-2-322 0 0,-1-1 72 0 0,1 0 0 0 0,0 1 0 0 0,-1-1 0 0 0,1 0 0 0 0,1 1 0 0 0,-1-1 0 0 0,0 1 0 0 0,1-1 0 0 0,-1 1 0 0 0,1 0 0 0 0,-1 0 0 0 0,1 0 0 0 0,0 0 0 0 0,0 0 0 0 0,4-3 0 0 0,3-1 836 0 0,0 0 1 0 0,17-9 0 0 0,-14 9-759 0 0,-5 4-156 0 0,-1 0-1 0 0,1 1 1 0 0,0-1 0 0 0,0 2-1 0 0,-1-1 1 0 0,1 1-1 0 0,0 0 1 0 0,0 0-1 0 0,8 2 1 0 0,3-1 74 0 0,88 4 334 0 0,42 2-784 0 0,-146-7 152 0 0,0 0 0 0 0,0 0 0 0 0,0 1 0 0 0,0-1 0 0 0,0 0 0 0 0,0 1 0 0 0,3 1 0 0 0,-4-2-242 0 0,0 1 0 0 0,0-1 0 0 0,1 1 0 0 0,-1-1 0 0 0,0 0 0 0 0,0 1 0 0 0,1-1 0 0 0,-1 0 0 0 0,0 0 0 0 0,2 0 0 0 0,-3 0-1500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1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5983 0 0,'-54'56'1212'0'0,"42"-44"1392"0"0,10-11-841 0 0,2-1-108 0 0,0 0-531 0 0,0 0-238 0 0,5 2 359 0 0,-5-1-1193 0 0,1-1 0 0 0,-1 0 0 0 0,0 1 0 0 0,1-1 0 0 0,-1 0 0 0 0,0 0 0 0 0,1 1-1 0 0,-1-1 1 0 0,0 0 0 0 0,1 0 0 0 0,-1 0 0 0 0,1 1 0 0 0,-1-1 0 0 0,1 0 0 0 0,-1 0 0 0 0,0 0 0 0 0,1 0 0 0 0,-1 0 0 0 0,1 0 0 0 0,-1 0 0 0 0,1 0 0 0 0,0 0 0 0 0,9 0 377 0 0,1 0 0 0 0,0 0 0 0 0,0-1 0 0 0,18-4 0 0 0,45-16 870 0 0,1 0-404 0 0,21 6-214 0 0,-82 14-602 0 0,-1 0 0 0 0,1 1-1 0 0,0 1 1 0 0,-1 0 0 0 0,16 4-1 0 0,-3 2-2531 0 0,-17-3 553 0 0,6 2 341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3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60 11975 0 0,'0'0'547'0'0,"0"0"-11"0"0,2-2-344 0 0,26-39 162 0 0,-13 24 5293 0 0,-14 19-5492 0 0,3 3-153 0 0,-1 0 0 0 0,0 0 0 0 0,0 1-1 0 0,0-1 1 0 0,-1 1 0 0 0,0-1 0 0 0,0 1 0 0 0,0 0 0 0 0,1 11 0 0 0,4 61-5 0 0,-5-56 4 0 0,-1 55-1 0 0,-2 0 0 0 0,-4 0 0 0 0,-3 0 0 0 0,-4 0 0 0 0,-38 133 0 0 0,44-187 0 0 0,4-11 0 0 0,2-12 0 0 0,0 0 0 0 0,0 1 0 0 0,0-1 0 0 0,0 0 0 0 0,0 0 0 0 0,0 0 0 0 0,0 0 0 0 0,0 0 0 0 0,0 0 0 0 0,0 0 0 0 0,0 0 0 0 0,0 0 0 0 0,0 0 0 0 0,0 0 0 0 0,0 0 0 0 0,0 0 0 0 0,0 0 0 0 0,0 0 0 0 0,0 0 0 0 0,0 0 0 0 0,0 0 0 0 0,0 0 0 0 0,0 1 0 0 0,0-1 0 0 0,0 0 0 0 0,0 0 0 0 0,1 0 0 0 0,-1 0 0 0 0,0 0 0 0 0,0 0 0 0 0,0 0 0 0 0,0 0 0 0 0,0 0 0 0 0,0 0 0 0 0,0 0 0 0 0,0 0 0 0 0,0 0 0 0 0,0 0 0 0 0,0 0 0 0 0,0 0 0 0 0,0 0 0 0 0,0 0 0 0 0,0 0 0 0 0,0 0 0 0 0,0 0 0 0 0,0 0 0 0 0,1 0 0 0 0,-1 0 0 0 0,0 0 0 0 0,0 0 0 0 0,0 0 0 0 0,0 0 0 0 0,0 0 0 0 0,0 0 0 0 0,0-1 0 0 0,0 1 0 0 0,0 0 0 0 0,0 0 0 0 0,0 0 0 0 0,0 0 0 0 0,0 0 0 0 0,0 0 0 0 0,0 0 0 0 0,0 0 0 0 0,0 0 0 0 0,0 0 0 0 0,0 0 0 0 0,7-10 0 0 0,-7 10 0 0 0,30-53-5344 0 0,-13 19-704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3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87 555 10135 0 0,'0'0'231'0'0,"0"0"29"0"0,-3 1 19 0 0,-8 3-41 0 0,-2-3-112 0 0,10-1-40 0 0,1-1 0 0 0,-1 0 0 0 0,0 0 1 0 0,1 0-1 0 0,-1 0 0 0 0,0-1 0 0 0,1 1 0 0 0,-1-1 1 0 0,1 1-1 0 0,0-1 0 0 0,0 0 0 0 0,-1 0 1 0 0,1 0-1 0 0,0 0 0 0 0,1-1 0 0 0,-1 1 0 0 0,0 0 1 0 0,1-1-1 0 0,-1 1 0 0 0,1-1 0 0 0,0 1 0 0 0,0-1 1 0 0,0 0-1 0 0,0 0 0 0 0,-1-2 0 0 0,0-4 150 0 0,0-1 0 0 0,1 1 0 0 0,0 0 0 0 0,0 0 0 0 0,1-1 0 0 0,1-13 0 0 0,1 7-167 0 0,2 0 1 0 0,8-27 0 0 0,-3 15 329 0 0,0 3-78 0 0,1 0 0 0 0,1 1 0 0 0,2 0 0 0 0,23-35 0 0 0,-27 47-242 0 0,0 0 0 0 0,1 1-1 0 0,1 0 1 0 0,-1 1 0 0 0,1 0-1 0 0,1 0 1 0 0,0 1 0 0 0,0 1-1 0 0,1 0 1 0 0,15-6 0 0 0,-6 4 90 0 0,-1 1 1 0 0,2 1-1 0 0,0 1 1 0 0,-1 1-1 0 0,40-5 1 0 0,-43 9-140 0 0,1 1 0 0 0,-1 1 0 0 0,0 1 0 0 0,1 0 0 0 0,36 9 0 0 0,-42-7-32 0 0,-1 1 0 0 0,1 0 1 0 0,0 1-1 0 0,-1 1 1 0 0,0 0-1 0 0,0 1 0 0 0,-1 1 1 0 0,19 14-1 0 0,-28-19 2 0 0,1 0 0 0 0,-1 1 0 0 0,0 0 0 0 0,0 0 0 0 0,0 0 0 0 0,0 0 0 0 0,-1 0 0 0 0,0 0 0 0 0,0 1 0 0 0,0-1 0 0 0,0 1 0 0 0,-1 0 0 0 0,1-1 0 0 0,-1 1 0 0 0,-1 0 0 0 0,1 0 0 0 0,-1 0 0 0 0,1-1 0 0 0,-1 1 0 0 0,-1 0 0 0 0,1 0 0 0 0,-2 6 0 0 0,0 1 0 0 0,-1 0 0 0 0,-1 0 0 0 0,0-1 0 0 0,0 1 0 0 0,-1-1 0 0 0,0 0 0 0 0,-13 18 0 0 0,2-7 0 0 0,-1-2 0 0 0,0 0 0 0 0,-1-1 0 0 0,-2-1 0 0 0,1-1 0 0 0,-2 0 0 0 0,-1-2 0 0 0,-41 24 0 0 0,-12-2 0 0 0,-113 40 0 0 0,183-75 0 0 0,-24 8-292 0 0,0-2 0 0 0,-58 11 0 0 0,84-19-944 0 0,3 0-3062 0 0,0 0-1316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3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45 15663 0 0,'1'-2'356'0'0,"8"-14"476"0"0,-8 14-448 0 0,-2 0-250 0 0,-5-7-49 0 0,4 7-16 0 0,0 1 0 0 0,0-1 0 0 0,0 1 0 0 0,0 0 0 0 0,-1 0 0 0 0,1 0 0 0 0,0 0 0 0 0,-1 0 0 0 0,1 0 0 0 0,0 1 0 0 0,-1-1 0 0 0,1 1 0 0 0,-1-1 0 0 0,1 1 0 0 0,-1 0 0 0 0,1 0 0 0 0,-1 0 0 0 0,1 1 0 0 0,0-1 0 0 0,-1 0 0 0 0,-3 2 0 0 0,-6 2 339 0 0,0 0 1 0 0,-22 10 0 0 0,27-10-256 0 0,-20 9-13 0 0,0 2 0 0 0,0 2 0 0 0,2 0 0 0 0,0 1 0 0 0,1 2 0 0 0,1 0 0 0 0,-41 47 0 0 0,59-60-143 0 0,-1 1 0 0 0,1-1-1 0 0,1 1 1 0 0,0-1 0 0 0,0 1 0 0 0,0 1 0 0 0,1-1-1 0 0,0 0 1 0 0,1 1 0 0 0,0-1 0 0 0,-1 13-1 0 0,2-6 73 0 0,0-1 0 0 0,1 1 0 0 0,1 0-1 0 0,1-1 1 0 0,0 1 0 0 0,5 15 0 0 0,33 111 1506 0 0,-2-9-1545 0 0,-37-125-342 0 0,17 56 698 0 0,-15-55-2922 0 0,0 1 0 0 0,8 12 0 0 0,-10-20-4346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0 772 15663 0 0,'0'0'719'0'0,"0"0"-20"0"0,0 0-374 0 0,0 0 84 0 0,0 0 82 0 0,0 0 18 0 0,0 0-66 0 0,1-3-294 0 0,3-48-145 0 0,-2 7 451 0 0,1-1 355 0 0,-2 27-550 0 0,0 0 0 0 0,5-23-1 0 0,3 8-90 0 0,2-1 1 0 0,1 2-1 0 0,20-41 0 0 0,59-87 1202 0 0,-8 46-1354 0 0,-21 34-18 0 0,-51 62 1 0 0,-6 11 0 0 0,-1 7 0 0 0,-2 9 0 0 0,-1-8 0 0 0,34 154 0 0 0,-24-116 0 0 0,2-1 0 0 0,25 50 0 0 0,-13-34 0 0 0,-2 1 0 0 0,26 97 0 0 0,3 10 0 0 0,-40-129 0 0 0,-8-25 0 0 0,-1 0 0 0 0,0 1 0 0 0,3 15 0 0 0,-5-8-159 0 0,-2-13 40 0 0,0-1-4 0 0,0 0-352 0 0,1-2-33 0 0,0 0-140 0 0,0 0-572 0 0,-1 1-253 0 0,-6 1-51 0 0,5-1-11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15663 0 0,'3'1'356'0'0,"22"6"20"0"0,0-2 0 0 0,1-1-1 0 0,36 2 1 0 0,98-9 3625 0 0,-48-1-2177 0 0,-94 4-1880 0 0,1-2-1 0 0,-1 0 1 0 0,0-2 0 0 0,0 0-1 0 0,0 0 1 0 0,0-2-1 0 0,29-13 1 0 0,-26 9-3400 0 0,25-17 1 0 0,-20 10-3427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42 721 10135 0 0,'0'0'231'0'0,"0"0"29"0"0,0 0 19 0 0,2-1-41 0 0,6-1 79 0 0,1 0-1 0 0,-1 1 1 0 0,1 0-1 0 0,15-1 1 0 0,-19 3 259 0 0,0 0 0 0 0,1 0 0 0 0,-1 0 1 0 0,0 0-1 0 0,-1 1 0 0 0,8 3 0 0 0,-10-5-64 0 0,5 3 28 0 0,0 0 2948 0 0,-1-14-3316 0 0,2-12-172 0 0,0 1 0 0 0,8-42 0 0 0,1-49 0 0 0,-15 96 0 0 0,6-51 0 0 0,0-106 0 0 0,-10 149-198 0 0,-1 0 1 0 0,-1 0-1 0 0,0 0 0 0 0,-2 1 1 0 0,-1 0-1 0 0,-15-34 0 0 0,21 56 97 0 0,0 0-1 0 0,-1 0 1 0 0,1 0-1 0 0,0 0 1 0 0,-1 0-1 0 0,0 0 0 0 0,1 0 1 0 0,-1 1-1 0 0,0-1 1 0 0,0 1-1 0 0,0-1 1 0 0,0 1-1 0 0,0 0 1 0 0,0-1-1 0 0,0 1 1 0 0,0 0-1 0 0,-1 0 1 0 0,1 1-1 0 0,0-1 0 0 0,-1 0 1 0 0,1 1-1 0 0,0 0 1 0 0,-1-1-1 0 0,1 1 1 0 0,-4 0-1 0 0,-5 1 86 0 0,0 7 16 0 0,2 5 0 0 0,4 2 0 0 0,3-3 0 0 0,1 1 0 0 0,0-1 0 0 0,1 0 0 0 0,0 0 0 0 0,1 1 0 0 0,3 14 0 0 0,2 27 0 0 0,6 317 0 0 0,-21-150 0 0 0,4-150 0 0 0,-10 83 0 0 0,7-83 0 0 0,-34 184 1068 0 0,27-182-752 0 0,-3 5 159 0 0,17-76-1171 0 0,4-29-1268 0 0,-2-1 941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 17503 0 0,'-2'1'399'0'0,"-12"5"826"0"0,14-6-1198 0 0,0 0 0 0 0,0 0 0 0 0,0 0 1 0 0,0 0-1 0 0,0 1 0 0 0,0-1 0 0 0,-1 0 0 0 0,1 0 0 0 0,0 0 1 0 0,0 0-1 0 0,0 0 0 0 0,0 1 0 0 0,0-1 0 0 0,0 0 0 0 0,0 0 1 0 0,0 0-1 0 0,0 0 0 0 0,0 0 0 0 0,0 1 0 0 0,0-1 0 0 0,0 0 1 0 0,0 0-1 0 0,0 0 0 0 0,0 0 0 0 0,0 0 0 0 0,0 1 0 0 0,0-1 1 0 0,0 0-1 0 0,0 0 0 0 0,0 0 0 0 0,1 0 0 0 0,-1 0 0 0 0,0 0 1 0 0,0 1-1 0 0,0-1 0 0 0,0 0 0 0 0,0 0 0 0 0,0 0 0 0 0,0 0 1 0 0,0 0-1 0 0,1 0 0 0 0,-1 0 0 0 0,0 1 0 0 0,3 0 105 0 0,0 0 0 0 0,-1 0-1 0 0,1 0 1 0 0,0 0-1 0 0,0 0 1 0 0,1 0 0 0 0,3 0-1 0 0,10 1 273 0 0,0-1 1 0 0,0-1-1 0 0,32-3 0 0 0,53-14 175 0 0,-38 5-631 0 0,-18 5 52 0 0,1 2 0 0 0,-1 2 0 0 0,86 5 0 0 0,-117 0 0 0 0,1 3-137 0 0,-13-3 665 0 0,1 0-6529 0 0,-4-2 3955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41 17503 0 0,'0'0'399'0'0,"-2"3"60"0"0,-14 15-230 0 0,2 1 1 0 0,0 1 0 0 0,2 0 0 0 0,-14 28 0 0 0,19-32-232 0 0,0 0 0 0 0,1 0 0 0 0,1 1 0 0 0,0 0-1 0 0,1 0 1 0 0,-2 30 0 0 0,6-43 159 0 0,0 0-1 0 0,0 1 1 0 0,0-1 0 0 0,1 0-1 0 0,-1 0 1 0 0,1 0-1 0 0,2 5 1 0 0,-1-3-43 0 0,1 0-1 0 0,0 0 1 0 0,0 0-1 0 0,1-1 1 0 0,-1 0 0 0 0,8 8-1 0 0,11 6 746 0 0,-21-19-815 0 0,0 1 0 0 0,-1-1 0 0 0,1 0 0 0 0,0 1 0 0 0,0-1 0 0 0,-1 0 1 0 0,1 0-1 0 0,0 0 0 0 0,0 1 0 0 0,0-1 0 0 0,-1 0 0 0 0,1 0 0 0 0,0 0 0 0 0,0 0 0 0 0,0 0 1 0 0,-1-1-1 0 0,1 1 0 0 0,1 0 0 0 0,1-1 70 0 0,1 1-102 0 0,1-1-1 0 0,-1 1 1 0 0,0-1 0 0 0,0 0 0 0 0,0 0 0 0 0,-1-1 0 0 0,1 1 0 0 0,0-1-1 0 0,0 0 1 0 0,-1 0 0 0 0,1 0 0 0 0,-1 0 0 0 0,1-1 0 0 0,-1 1 0 0 0,0-1-1 0 0,0 0 1 0 0,0 0 0 0 0,-1 0 0 0 0,1 0 0 0 0,-1 0 0 0 0,1-1-1 0 0,-1 1 1 0 0,0-1 0 0 0,3-7 0 0 0,-1-1 207 0 0,0 1 0 0 0,-1-1 0 0 0,-1 0 0 0 0,1-1 0 0 0,-2 1 0 0 0,0 0 0 0 0,0-14 0 0 0,-6-59-55 0 0,1 23-163 0 0,4 49-1 0 0,0 0 0 0 0,4-20 0 0 0,0 18 0 0 0,-4 14-330 0 0,1-1-1 0 0,0 0 0 0 0,0 1 1 0 0,0-1-1 0 0,0 0 1 0 0,0 1-1 0 0,1-1 1 0 0,-1 1-1 0 0,0 0 1 0 0,1-1-1 0 0,-1 1 1 0 0,1 0-1 0 0,-1 0 1 0 0,1 0-1 0 0,-1 0 0 0 0,1 0 1 0 0,0 0-1 0 0,-1 1 1 0 0,1-1-1 0 0,0 0 1 0 0,2 0-1 0 0,33 6-2741 0 0,-19 1 1536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18 380 13823 0 0,'1'-2'58'0'0,"0"1"0"0"0,-1-1 0 0 0,1 1 0 0 0,-1-1-1 0 0,0 1 1 0 0,0-1 0 0 0,1 0 0 0 0,-1 1 0 0 0,0-1 0 0 0,0 1-1 0 0,-1-1 1 0 0,1 0 0 0 0,0 1 0 0 0,0-1 0 0 0,-1 1 0 0 0,1-1-1 0 0,-1 1 1 0 0,1-1 0 0 0,-1 1 0 0 0,0-1 0 0 0,0 1 0 0 0,1 0-1 0 0,-3-3 1 0 0,2 3-29 0 0,-1-1 0 0 0,1 1 0 0 0,0 0 0 0 0,0-1 0 0 0,0 1 0 0 0,0-1 0 0 0,0 1-1 0 0,1-1 1 0 0,-1 1 0 0 0,0-1 0 0 0,1 0 0 0 0,-1 1 0 0 0,1-1 0 0 0,0 0 0 0 0,-1 1 0 0 0,1-1 0 0 0,0 0-1 0 0,0 1 1 0 0,0-1 0 0 0,0 0 0 0 0,0 0 0 0 0,1 1 0 0 0,-1-1 0 0 0,0 0 0 0 0,1 1 0 0 0,0-1 0 0 0,-1 0 0 0 0,1 1-1 0 0,0-1 1 0 0,-1 1 0 0 0,1-1 0 0 0,0 1 0 0 0,2-2 0 0 0,8-14 1463 0 0,23-25-1 0 0,-18 26-1454 0 0,0 0 0 0 0,2 2 0 0 0,-1 0 0 0 0,2 1 0 0 0,29-17 0 0 0,-8 8-37 0 0,1 2 0 0 0,76-26 0 0 0,-82 35 0 0 0,42-8 0 0 0,-66 17 0 0 0,0 0 0 0 0,0 1 0 0 0,0 1 0 0 0,0 0 0 0 0,0 0 0 0 0,0 1 0 0 0,0 1 0 0 0,14 3 0 0 0,-19-3-3 0 0,0 0-1 0 0,0 1 1 0 0,0 0-1 0 0,-1 0 1 0 0,1 0-1 0 0,-1 1 1 0 0,0 0-1 0 0,0 0 1 0 0,0 0-1 0 0,0 0 1 0 0,-1 1-1 0 0,0 0 1 0 0,0 0-1 0 0,0 0 1 0 0,0 1-1 0 0,-1-1 1 0 0,0 1-1 0 0,0 0 1 0 0,0-1-1 0 0,2 13 1 0 0,-1-6 105 0 0,-1 1 1 0 0,0 0 0 0 0,-1 0-1 0 0,-1 0 1 0 0,0 0 0 0 0,-1 0-1 0 0,0 1 1 0 0,-1-1 0 0 0,-3 15 0 0 0,-1-6 36 0 0,-2 0 1 0 0,0 0 0 0 0,-1 0 0 0 0,-1-1 0 0 0,-1-1 0 0 0,-1 0-1 0 0,-22 33 1 0 0,16-32-165 0 0,0 0 0 0 0,-2-1 0 0 0,0-1 0 0 0,-1-1 0 0 0,-1 0 0 0 0,-35 22 0 0 0,36-28-280 0 0,0-1 0 0 0,0 0 0 0 0,-1-2 0 0 0,-1 0 0 0 0,0-2 0 0 0,0 0 0 0 0,0-2 0 0 0,-24 4 0 0 0,20-8-207 0 0,4-2 0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11975 0 0,'0'0'547'0'0,"1"3"-11"0"0,3 10-344 0 0,-2 7 173 0 0,-3-15-116 0 0,1-2 30 0 0,0-1 693 0 0,0-2 42 0 0,0 0 8 0 0,0 0 2 0 0,0 1-945 0 0,0-1 1 0 0,0 1-1 0 0,0-1 0 0 0,0 0 0 0 0,0 1 0 0 0,0-1 1 0 0,0 0-1 0 0,0 1 0 0 0,1-1 0 0 0,-1 0 1 0 0,0 1-1 0 0,0-1 0 0 0,1 0 0 0 0,-1 1 0 0 0,0-1 1 0 0,0 0-1 0 0,1 1 0 0 0,-1-1 0 0 0,0 0 0 0 0,1 0 1 0 0,0 1 2984 0 0,4-31-2473 0 0,-3 15-578 0 0,5-22-1 0 0,25-64 1428 0 0,-26 84-1354 0 0,0-1-1 0 0,1 2 1 0 0,0-1 0 0 0,2 1-1 0 0,14-22 1 0 0,-16 27-249 0 0,1 1 1 0 0,0 1-1 0 0,0-1 1 0 0,1 2-1 0 0,0-1 0 0 0,1 1 1 0 0,0 0-1 0 0,19-11 1 0 0,-25 17 287 0 0,0 0 1 0 0,0 0-1 0 0,0 0 0 0 0,0 1 1 0 0,0-1-1 0 0,1 1 0 0 0,-1 0 1 0 0,0 1-1 0 0,1-1 1 0 0,5 0-1 0 0,-7 2-119 0 0,-1-1-1 0 0,1 1 1 0 0,-1-1 0 0 0,1 1-1 0 0,-1 0 1 0 0,1 0 0 0 0,-1 0 0 0 0,0 0-1 0 0,1 0 1 0 0,-1 0 0 0 0,0 1-1 0 0,0-1 1 0 0,0 1 0 0 0,0 0 0 0 0,0-1-1 0 0,0 1 1 0 0,-1 0 0 0 0,1 0-1 0 0,1 2 1 0 0,1 3-164 0 0,0-1 0 0 0,0 1 1 0 0,-1 0-1 0 0,0 0 0 0 0,0 0 0 0 0,-1 0 0 0 0,0 0 1 0 0,0 1-1 0 0,0-1 0 0 0,0 10 0 0 0,-1 8 53 0 0,-2 44 1 0 0,-1-16 121 0 0,0-26-17 0 0,-6 44 0 0 0,2-33-140 0 0,2 10-3342 0 0,5-43-1562 0 0,2 8-1394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80 8287 0 0,'10'-25'863'0'0,"-7"20"557"0"0,-1-1-1 0 0,1 1 1 0 0,0-1-1 0 0,0 1 1 0 0,6-7-1 0 0,-7 11 1308 0 0,-1-1-1431 0 0,3-7-631 0 0,-3 7-121 0 0,-1 2-96 0 0,0 0-221 0 0,-3 0 161 0 0,1-1-355 0 0,-1 1 0 0 0,0 0-1 0 0,1 0 1 0 0,-1 0 0 0 0,1 0 0 0 0,-1 0 0 0 0,1 1 0 0 0,-1-1 0 0 0,0 1 0 0 0,1 0 0 0 0,0 0-1 0 0,-1-1 1 0 0,1 2 0 0 0,-1-1 0 0 0,1 0 0 0 0,0 0 0 0 0,0 1 0 0 0,0-1 0 0 0,0 1 0 0 0,0 0-1 0 0,0-1 1 0 0,-2 4 0 0 0,-6 6 224 0 0,1 1 1 0 0,-15 24-1 0 0,12-18-180 0 0,-7 10-77 0 0,-20 43 0 0 0,32-56 0 0 0,0 1 0 0 0,2 0 0 0 0,-1 0 0 0 0,-4 31 0 0 0,9-41-76 0 0,0 1-1 0 0,1-1 1 0 0,0 1 0 0 0,0 0-1 0 0,1-1 1 0 0,0 1 0 0 0,0-1-1 0 0,0 1 1 0 0,1-1-1 0 0,3 10 1 0 0,-3-13 30 0 0,-1 1-1 0 0,1-1 1 0 0,0 0 0 0 0,0 0-1 0 0,1 0 1 0 0,-1 0-1 0 0,1 0 1 0 0,-1 0 0 0 0,1 0-1 0 0,0-1 1 0 0,0 1-1 0 0,0-1 1 0 0,0 0 0 0 0,0 0-1 0 0,1 0 1 0 0,-1 0-1 0 0,1-1 1 0 0,-1 1 0 0 0,6 0-1 0 0,15 5 186 0 0,0-2 0 0 0,38 3 0 0 0,-50-7-493 0 0,-1-1 0 0 0,0 0 0 0 0,0-1 0 0 0,12-3 0 0 0,-15 2-1103 0 0,0 0 0 0 0,0 0 0 0 0,11-6 0 0 0,0-2-5690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29 13823 0 0,'0'0'315'0'0,"0"-2"45"0"0,0 2-277 0 0,0-1-53 0 0,0 1 0 0 0,0-1 0 0 0,0 1 0 0 0,0-1 0 0 0,1 1 0 0 0,-1-1 0 0 0,0 1 0 0 0,0-1 0 0 0,0 1 0 0 0,0-1 0 0 0,0 1 0 0 0,-1-1 0 0 0,1 1 0 0 0,0-1 0 0 0,0 1 0 0 0,0-1 0 0 0,0 1 0 0 0,-1-1 0 0 0,1 1 0 0 0,-1-2 0 0 0,-5-5 82 0 0,-1 1-29 0 0,7 6-36 0 0,-1 0 0 0 0,1-1 0 0 0,0 1 0 0 0,-1 0 0 0 0,1 0 0 0 0,-1 0 0 0 0,1 0 0 0 0,-1-1 0 0 0,1 1 0 0 0,0 0 0 0 0,-1 0 0 0 0,1 0 0 0 0,-1 0 0 0 0,1 0 0 0 0,-1 0 0 0 0,1 0 0 0 0,-1 0 0 0 0,1 0 0 0 0,-1 0 0 0 0,1 0 0 0 0,0 1 0 0 0,-1-1 0 0 0,1 0 0 0 0,-1 0 0 0 0,1 0 0 0 0,-1 1 0 0 0,1-1 0 0 0,0 0 0 0 0,-1 0 0 0 0,1 1 0 0 0,0-1 0 0 0,-1 0 0 0 0,1 1 0 0 0,-9 10 351 0 0,9-10-441 0 0,-4 5 62 0 0,1 1 0 0 0,0 0 0 0 0,0 0 0 0 0,1 0 0 0 0,0 0 1 0 0,-2 14-1 0 0,-1 45 745 0 0,5-63-715 0 0,8 338 1088 0 0,-1 7-226 0 0,-27-121-406 0 0,15-199-463 0 0,-2 1 0 0 0,0 0 0 0 0,-2-1 0 0 0,-1-1 0 0 0,-22 45 0 0 0,24-57-315 0 0,-16 20 0 0 0,23-34 143 0 0,1 0 0 0 0,-1-1 0 0 0,0 1 0 0 0,1 0 1 0 0,-1-1-1 0 0,0 1 0 0 0,0-1 0 0 0,1 1 1 0 0,-1-1-1 0 0,0 1 0 0 0,0-1 0 0 0,0 0 0 0 0,0 1 1 0 0,1-1-1 0 0,-1 0 0 0 0,0 0 0 0 0,0 0 0 0 0,0 0 1 0 0,0 0-1 0 0,0 0 0 0 0,0 0 0 0 0,0 0 1 0 0,0 0-1 0 0,0 0 0 0 0,0 0 0 0 0,-2-1-212 0 0,1 0 0 0 0,0 0 0 0 0,0 1-1 0 0,0-1 1 0 0,0 0 0 0 0,0-1 0 0 0,-4-1 0 0 0,-7-11-1624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57 13823 0 0,'0'0'630'0'0,"-2"-1"-13"0"0,-8-2-320 0 0,8 2 105 0 0,2 1 87 0 0,6-3-135 0 0,1 1-1 0 0,0 0 1 0 0,-1 0 0 0 0,1 0 0 0 0,0 1-1 0 0,10-1 1 0 0,42 2 1263 0 0,34 13 848 0 0,-63-8-2113 0 0,41 3-1 0 0,-49-8-215 0 0,0-1-1 0 0,-1-1 1 0 0,34-7-1 0 0,62-23 310 0 0,-108 29-456 0 0,13-2-7 0 0,1 1 0 0 0,0 1 0 0 0,37-1 0 0 0,-50 4-625 0 0,-1 1 0 0 0,1 0 0 0 0,-1 1 0 0 0,12 3 0 0 0,-2-1-5108 0 0,-16-3-931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80 385 9671 0 0,'0'0'440'0'0,"0"0"-5"0"0,1 3-279 0 0,10 38-55 0 0,-8-23 1618 0 0,0 0-1 0 0,-1 0 1 0 0,-1 0 0 0 0,-1 29-1 0 0,-8 7-707 0 0,-3-14-270 0 0,-2 0 0 0 0,-22 46-1 0 0,6-14-694 0 0,27-66-256 0 0,-1 0 228 0 0,4-2-3096 0 0,-1-4 1328 0 0</inkml:trace>
  <inkml:trace contextRef="#ctx0" brushRef="#br0" timeOffset="1">282 33 4607 0 0,'-10'-7'408'0'0,"-3"-2"-328"0"0,1-2-80 0 0,3 6 0 0 0,9 5 2880 0 0,0 0 552 0 0,-14 0 120 0 0,14 0 16 0 0,-9 9-2912 0 0,9-9-584 0 0,-5 10-72 0 0,5-10-96 0 0,0 0-448 0 0,9 16-96 0 0,1-3-8 0 0,4-1-6352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47 115 5063 0 0,'0'0'390'0'0,"0"0"171"0"0,2 0 1651 0 0,0 1-1862 0 0,0-1 1 0 0,0 1-1 0 0,-1 0 0 0 0,1-1 0 0 0,0 1 1 0 0,0 0-1 0 0,-1 0 0 0 0,1 0 0 0 0,0 0 1 0 0,-1 0-1 0 0,1 0 0 0 0,-1 1 1 0 0,1-1-1 0 0,-1 0 0 0 0,0 1 0 0 0,3 2 1 0 0,-3-1 29 0 0,0-1 0 0 0,0 1 0 0 0,0 0 0 0 0,0 0 1 0 0,-1 0-1 0 0,1-1 0 0 0,-1 1 0 0 0,1 0 1 0 0,-1 0-1 0 0,0 0 0 0 0,-1 4 0 0 0,0 0-300 0 0,0 0 0 0 0,-1 0 0 0 0,0 0 0 0 0,-1 0 1 0 0,1 0-1 0 0,-1-1 0 0 0,-1 1 0 0 0,1-1 0 0 0,-1 0 0 0 0,-5 6 0 0 0,-13 26 434 0 0,-5 10 1611 0 0,25-46-1765 0 0,2-2-101 0 0,0 0-47 0 0,1 1-175 0 0,-1 0 0 0 0,1 0 0 0 0,-1 0 0 0 0,1 0 0 0 0,-1 0 0 0 0,1 0 0 0 0,0 0 0 0 0,-1 0 0 0 0,1 0 0 0 0,1 1-1 0 0,-1-1 11 0 0,0 0 0 0 0,0 0 0 0 0,0 0 0 0 0,0 0 0 0 0,0 1 0 0 0,1-2 0 0 0,-1 1 0 0 0,0 0 0 0 0,0 0 0 0 0,1 0 0 0 0,-1-1 0 0 0,1 1 0 0 0,-1 0 0 0 0,1-1 0 0 0,-1 0 0 0 0,2 1 0 0 0,23 1 282 0 0,-16-2-259 0 0,-7 0-37 0 0,1 0 0 0 0,0 0 1 0 0,0-1-1 0 0,-1 1 0 0 0,1-1 0 0 0,0 0 1 0 0,-1 0-1 0 0,1 0 0 0 0,-1-1 0 0 0,1 1 1 0 0,-1-1-1 0 0,1 1 0 0 0,-1-1 0 0 0,0 0 1 0 0,0-1-1 0 0,5-4 0 0 0,1-3 31 0 0,-6 5-44 0 0,0-1 0 0 0,-1 0 0 0 0,0 0 0 0 0,0 0 0 0 0,0 0 0 0 0,1-7 0 0 0,3-38 32 0 0,1-20-13 0 0,2-46-22 0 0,-9 115-53 0 0,0 0 0 0 0,0 1 0 0 0,0-1 0 0 0,0 0 0 0 0,-1 0 0 0 0,1 0 0 0 0,-1 1 0 0 0,1-1 0 0 0,-1 0 0 0 0,1 0 0 0 0,-1 1 0 0 0,0-1 0 0 0,0 0 0 0 0,0 1 0 0 0,0-1 0 0 0,0 1 0 0 0,0-1 0 0 0,0 1 0 0 0,-1 0 0 0 0,1-1 0 0 0,0 1 0 0 0,-1 0 0 0 0,1 0 0 0 0,-1 0 0 0 0,1 0 0 0 0,-1 0 0 0 0,0 0 0 0 0,1 1 1 0 0,-1-1-1 0 0,0 0 0 0 0,0 1 0 0 0,1-1 0 0 0,-1 1 0 0 0,0 0 0 0 0,0 0 0 0 0,0-1 0 0 0,1 1 0 0 0,-1 0 0 0 0,-3 1 0 0 0,1-1-42 0 0,-1 1 0 0 0,0-1 0 0 0,1 1 0 0 0,-1 0 0 0 0,1 0 0 0 0,0 1 0 0 0,-1 0 0 0 0,1-1 0 0 0,0 1 0 0 0,0 1 0 0 0,0-1 0 0 0,0 0 0 0 0,1 1 0 0 0,-1 0 0 0 0,-4 4 0 0 0,3-1-78 0 0,0 0-1 0 0,0 0 1 0 0,0 1-1 0 0,1 0 1 0 0,0 0-1 0 0,0 0 1 0 0,0 0-1 0 0,1 1 1 0 0,1-1-1 0 0,-1 1 1 0 0,1 0-1 0 0,-1 10 1 0 0,2-16-617 0 0,4 0-803 0 0,0 0 1014 0 0,0 0 1 0 0,0 0-1 0 0,1 0 0 0 0,-1 0 1 0 0,1-1-1 0 0,6 3 1 0 0,10-1-1454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2 185 16759 0 0,'0'0'763'0'0,"0"0"-12"0"0,0 2-479 0 0,-1 1-248 0 0,0 1-34 0 0,4 21 301 0 0,3 3 742 0 0,-6-28-894 0 0,1 0-77 0 0,-1 1 0 0 0,1 0 0 0 0,-1-1 0 0 0,1 1 0 0 0,-1-1 0 0 0,1 1 0 0 0,0-1 0 0 0,-1 0 0 0 0,1 1 0 0 0,-1-1-1 0 0,1 1 1 0 0,0-1 0 0 0,-1 0 0 0 0,1 0 0 0 0,0 1 0 0 0,0-1 0 0 0,-1 0 0 0 0,2 0 0 0 0,3-3 116 0 0,0 0 0 0 0,0 0-1 0 0,-1-1 1 0 0,0 0 0 0 0,1 0 0 0 0,-2 0-1 0 0,7-7 1 0 0,25-40 795 0 0,-23 31-843 0 0,4-3 57 0 0,30-43 73 0 0,-40 58-255 0 0,1 1 0 0 0,0 0 0 0 0,0 0 1 0 0,0 1-1 0 0,1 0 0 0 0,11-6 0 0 0,-6 7-5 0 0,-10 5-3 0 0,-1 0 0 0 0,1 0-1 0 0,0 0 1 0 0,0 1 0 0 0,-1-1 0 0 0,1 1 0 0 0,0-1-1 0 0,0 1 1 0 0,-1 0 0 0 0,1 0 0 0 0,-1 0-1 0 0,1 1 1 0 0,-1-1 0 0 0,3 2 0 0 0,-1 0 0 0 0,-1 0 0 0 0,1 0 0 0 0,-1 1 1 0 0,0-1-1 0 0,0 1 0 0 0,0 0 0 0 0,4 6 1 0 0,0 5 13 0 0,0 1 1 0 0,-1 0-1 0 0,7 26 1 0 0,-11-33 1 0 0,8 39 77 0 0,-9-38-61 0 0,1 1 0 0 0,0-1 0 0 0,1 0 0 0 0,0 0 1 0 0,0 0-1 0 0,1 0 0 0 0,9 16 0 0 0,-4-15-29 0 0,9 5 16 0 0,-15-14-147 0 0,-1-1-459 0 0,-2-1-188 0 0,2 1-1388 0 0,12 0-5449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76 12895 0 0,'3'-5'231'0'0,"-1"-1"0"0"0,0 0-1 0 0,0 0 1 0 0,-1 0 0 0 0,0 0-1 0 0,1-7 1 0 0,-2 12 1001 0 0,-9-11 2115 0 0,8 11-3260 0 0,-1 0 1 0 0,1-1-1 0 0,-1 1 1 0 0,0 0-1 0 0,1 0 1 0 0,-1 0-1 0 0,0 0 1 0 0,0 0-1 0 0,0 0 1 0 0,0 0-1 0 0,0 1 1 0 0,1-1-1 0 0,-1 1 1 0 0,0-1-1 0 0,-1 1 1 0 0,1 0-1 0 0,0 0 1 0 0,0 0-1 0 0,0 0 1 0 0,0 0-1 0 0,0 0 1 0 0,0 1-1 0 0,0-1 1 0 0,0 1-1 0 0,0-1 1 0 0,-3 2-1 0 0,-5 2 347 0 0,-1 1 0 0 0,1 0 0 0 0,-14 9 0 0 0,20-12-414 0 0,-4 4-26 0 0,0-1-1 0 0,0 1 1 0 0,0 0 0 0 0,1 1-1 0 0,0-1 1 0 0,0 2-1 0 0,1-1 1 0 0,0 1 0 0 0,-7 10-1 0 0,8-4 7 0 0,1-1-21 0 0,4-12 11 0 0,0 0 1 0 0,0 0-1 0 0,0-1 1 0 0,0 1-1 0 0,0 0 1 0 0,0-1 0 0 0,0 1-1 0 0,1 0 1 0 0,-1-1-1 0 0,0 1 1 0 0,0 0-1 0 0,0-1 1 0 0,1 1-1 0 0,-1 0 1 0 0,0-1-1 0 0,1 1 1 0 0,-1 0-1 0 0,1-1 1 0 0,-1 1-1 0 0,1 0 1 0 0,1 1-26 0 0,0 0 8 0 0,-1 0 0 0 0,1 0 0 0 0,0 0 0 0 0,-1 0 0 0 0,1 0 0 0 0,0 0 0 0 0,0-1 0 0 0,1 1 0 0 0,-1-1-1 0 0,0 1 1 0 0,0-1 0 0 0,3 1 0 0 0,33 10-377 0 0,-12-4 164 0 0,-5 0 174 0 0,0 1 0 0 0,38 22 0 0 0,-51-26 55 0 0,0 0 0 0 0,-1 1 0 0 0,0 1 0 0 0,0-1 0 0 0,0 1 0 0 0,0 0 0 0 0,-1 1-1 0 0,-1-1 1 0 0,9 14 0 0 0,-8-10 119 0 0,-1-1 0 0 0,0 1 0 0 0,0 0 1 0 0,3 15-1 0 0,-7-22 19 0 0,0 1 1 0 0,0 0 0 0 0,-1 0-1 0 0,0 0 1 0 0,0 0 0 0 0,0 0-1 0 0,-1 0 1 0 0,1 0 0 0 0,-1 0-1 0 0,0 0 1 0 0,-1 0 0 0 0,-2 7-1 0 0,2-7 2 0 0,-1-1-1 0 0,0 1 1 0 0,0 0-1 0 0,0-1 1 0 0,-1 0 0 0 0,0 0-1 0 0,1 0 1 0 0,-1 0-1 0 0,-1-1 1 0 0,1 0 0 0 0,0 0-1 0 0,-1 0 1 0 0,0 0-1 0 0,-6 3 1 0 0,-8 2 36 0 0,0 0-1 0 0,-28 6 1 0 0,24-9-208 0 0,-1-1-1 0 0,-1-1 1 0 0,1-1 0 0 0,-25-2 0 0 0,43 0-48 0 0,0 0 0 0 0,1-1 0 0 0,-1 1 1 0 0,-7-3-1 0 0,11 2-43 0 0,0 1 1 0 0,0-1 0 0 0,1 1-1 0 0,-1-1 1 0 0,0 0 0 0 0,1 0-1 0 0,-1 0 1 0 0,1 0-1 0 0,-1 0 1 0 0,1 0 0 0 0,0 0-1 0 0,-1 0 1 0 0,1-1 0 0 0,0 1-1 0 0,0-1 1 0 0,0 1 0 0 0,-2-3-1 0 0,-1-11-1898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9215 0 0,'-4'0'45'0'0,"0"0"1"0"0,0 0-1 0 0,0 0 0 0 0,-1 1 0 0 0,1-1 0 0 0,0 1 0 0 0,0 0 0 0 0,1 0 1 0 0,-1 1-1 0 0,0-1 0 0 0,0 1 0 0 0,0 0 0 0 0,1 0 0 0 0,-1 0 0 0 0,1 0 1 0 0,0 1-1 0 0,0-1 0 0 0,0 1 0 0 0,0 0 0 0 0,0 0 0 0 0,0 0 0 0 0,1 0 0 0 0,-1 1 1 0 0,1-1-1 0 0,0 1 0 0 0,-2 4 0 0 0,1-1 306 0 0,0-1 1 0 0,1 1-1 0 0,0 0 1 0 0,1 1-1 0 0,-1-1 0 0 0,1 0 1 0 0,1 0-1 0 0,-1 0 1 0 0,1 1-1 0 0,1-1 1 0 0,-1 0-1 0 0,1 0 0 0 0,1 0 1 0 0,-1 1-1 0 0,1-1 1 0 0,0 0-1 0 0,6 11 0 0 0,1 1 1 0 0,0-1-1 0 0,2 0 0 0 0,0 0 0 0 0,1-1 0 0 0,15 15 0 0 0,-8-12-167 0 0,0 0 1 0 0,1-2-1 0 0,1 0 0 0 0,24 15 0 0 0,98 53 144 0 0,-74-45-286 0 0,-7-6 152 0 0,60 39 346 0 0,-105-62-257 0 0,0 1-1 0 0,0 1 0 0 0,-1 0 1 0 0,21 26-1 0 0,-32-33-204 0 0,0 0 1 0 0,0 0-1 0 0,-1 1 0 0 0,0-1 0 0 0,0 1 0 0 0,-1 0 1 0 0,0 0-1 0 0,0 0 0 0 0,-1 1 0 0 0,0-1 0 0 0,0 0 1 0 0,-1 1-1 0 0,0 0 0 0 0,-1-1 0 0 0,0 1 0 0 0,0-1 1 0 0,-1 1-1 0 0,-1 10 0 0 0,-1-7-35 0 0,0 0 0 0 0,-1 0-1 0 0,0-1 1 0 0,-1 0 0 0 0,0 0 0 0 0,-1 0 0 0 0,0 0 0 0 0,-1-1-1 0 0,0 0 1 0 0,0 0 0 0 0,-1-1 0 0 0,-12 12 0 0 0,0-3 2 0 0,-2 0 0 0 0,0-1-1 0 0,0-1 1 0 0,-2-1 0 0 0,-28 13 0 0 0,-20 12-364 0 0,16-8-125 0 0,7-6-2109 0 0,47-25 837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2303 0 0,'0'0'522'0'0,"0"0"1348"0"0,0 0 592 0 0,0 0 118 0 0,0 0-188 0 0,0 0-867 0 0,0 3-381 0 0,4 55 1636 0 0,-5 64 0 0 0,2 27-1008 0 0,3-78-1154 0 0,16 75 0 0 0,-16-126-604 0 0,0 0 0 0 0,-2 0 1 0 0,0 0-1 0 0,-1 0 0 0 0,-2 1 1 0 0,-2 23-1 0 0,1-30-41 0 0,2-10-129 0 0,0 1 0 0 0,-1-1-1 0 0,0 1 1 0 0,0-1-1 0 0,0 1 1 0 0,-1-1-1 0 0,0 0 1 0 0,-3 7-1 0 0,4-9-253 0 0,-6 6-518 0 0,4-8-2110 0 0,-12-24-2466 0 0,6 10 256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416 119 13823 0 0,'-3'-15'630'0'0,"3"12"-13"0"0,-4-8-368 0 0,-3-5 431 0 0,-1 0 0 0 0,-16-24 0 0 0,24 39-679 0 0,-1 0-1 0 0,1-1 1 0 0,-1 1-1 0 0,0 0 1 0 0,0 0-1 0 0,0 0 0 0 0,0 0 1 0 0,1 1-1 0 0,-1-1 1 0 0,0 0-1 0 0,0 0 1 0 0,-1 0-1 0 0,1 1 1 0 0,0-1-1 0 0,0 1 1 0 0,0-1-1 0 0,0 1 0 0 0,-1-1 1 0 0,1 1-1 0 0,0-1 1 0 0,0 1-1 0 0,-1 0 1 0 0,1 0-1 0 0,0 0 1 0 0,0 0-1 0 0,-1 0 1 0 0,1 0-1 0 0,0 0 1 0 0,-1 0-1 0 0,1 0 0 0 0,0 1 1 0 0,0-1-1 0 0,-1 1 1 0 0,-1 0-1 0 0,2-1 0 0 0,-6 3 0 0 0,1 0 0 0 0,-1 0 0 0 0,1 0 0 0 0,0 1 0 0 0,0 0 0 0 0,0 0 0 0 0,-6 6 0 0 0,-34 38 0 0 0,29-29 0 0 0,-14 16 89 0 0,1 2-1 0 0,1 1 1 0 0,2 1-1 0 0,-31 62 1 0 0,52-89 71 0 0,0 1 1 0 0,1-1-1 0 0,1 1 1 0 0,0 0 0 0 0,1 0-1 0 0,1 0 1 0 0,0 1-1 0 0,0-1 1 0 0,1 17-1 0 0,1-29-159 0 0,0 1 0 0 0,0-1 0 0 0,0 1-1 0 0,1 0 1 0 0,-1-1 0 0 0,0 1 0 0 0,1-1-1 0 0,-1 0 1 0 0,1 1 0 0 0,-1-1 0 0 0,1 1 0 0 0,0-1-1 0 0,0 0 1 0 0,0 1 0 0 0,-1-1 0 0 0,1 0 0 0 0,0 0-1 0 0,1 0 1 0 0,-1 0 0 0 0,0 0 0 0 0,2 2-1 0 0,-1-2-3 0 0,1 0-1 0 0,-1 0 1 0 0,0-1-1 0 0,1 1 1 0 0,-1 0-1 0 0,1-1 0 0 0,-1 1 1 0 0,1-1-1 0 0,0 0 1 0 0,-1 0-1 0 0,5 0 1 0 0,5-2 96 0 0,0 0 1 0 0,-1-1 0 0 0,1 0-1 0 0,15-6 1 0 0,-12 2 129 0 0,0 1 0 0 0,-1-2 0 0 0,0 0 0 0 0,0 0 0 0 0,-1-2 1 0 0,25-21-1 0 0,-12 4-209 0 0,0-2 1 0 0,24-34-1 0 0,-55 72-160 0 0,1 1 0 0 0,0-1 0 0 0,0 1 0 0 0,1 0 0 0 0,-3 16 0 0 0,5-25 69 0 0,1 0 1 0 0,1 0-1 0 0,-1 0 0 0 0,0 0 0 0 0,0 0 1 0 0,0-1-1 0 0,0 1 0 0 0,0 0 0 0 0,1 0 1 0 0,-1 0-1 0 0,0-1 0 0 0,1 1 0 0 0,-1 0 1 0 0,1 0-1 0 0,-1-1 0 0 0,1 1 0 0 0,-1 0 1 0 0,1-1-1 0 0,-1 1 0 0 0,1 0 0 0 0,0-1 0 0 0,-1 1 1 0 0,1-1-1 0 0,0 1 0 0 0,-1-1 0 0 0,1 1 1 0 0,0-1-1 0 0,0 0 0 0 0,0 1 0 0 0,-1-1 1 0 0,1 0-1 0 0,0 0 0 0 0,1 1 0 0 0,27 2-1277 0 0,-3-4 330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18 281 7367 0 0,'0'0'568'0'0,"-2"0"-186"0"0,-10-6 2769 0 0,11 6-2985 0 0,1 0 1 0 0,0-1-1 0 0,0 1 1 0 0,-1 0-1 0 0,1 0 1 0 0,0-1-1 0 0,0 1 1 0 0,0 0-1 0 0,-1 0 0 0 0,1-1 1 0 0,0 1-1 0 0,0 0 1 0 0,0 0-1 0 0,0-1 1 0 0,0 1-1 0 0,0 0 1 0 0,0-1-1 0 0,-1 1 1 0 0,1 0-1 0 0,0-1 1 0 0,0 1-1 0 0,0 0 1 0 0,0-1-1 0 0,1-1 238 0 0,0 0 0 0 0,0 1 0 0 0,0-1-1 0 0,0 0 1 0 0,0 0 0 0 0,1 1 0 0 0,-1-1 0 0 0,0 1 0 0 0,3-3-1 0 0,1-1-1281 0 0,19-21 1448 0 0,1 1-1 0 0,1 1 1 0 0,2 1 0 0 0,38-24-1 0 0,-42 32-416 0 0,0 1 0 0 0,2 1 0 0 0,0 1 1 0 0,0 2-1 0 0,50-14 0 0 0,-60 20-120 0 0,1 2-1 0 0,-1-1 1 0 0,0 2 0 0 0,24 0 0 0 0,-34 1-30 0 0,-1 1 1 0 0,1-1 0 0 0,-1 1 0 0 0,1 0 0 0 0,-1 1 0 0 0,1-1 0 0 0,-1 1 0 0 0,0 0 0 0 0,1 0 0 0 0,-1 1 0 0 0,0 0 0 0 0,-1 0 0 0 0,1 0 0 0 0,0 0 0 0 0,-1 1 0 0 0,6 5-1 0 0,-2 2-7 0 0,-1-1-1 0 0,0 1 0 0 0,0 0 0 0 0,-1 1 0 0 0,-1 0 0 0 0,0-1 0 0 0,-1 2 0 0 0,0-1 0 0 0,2 15 0 0 0,-1-1 11 0 0,-1 0 1 0 0,-2 0-1 0 0,-1 40 0 0 0,-1-55 3 0 0,-1 0 0 0 0,0 0 0 0 0,-1 0 0 0 0,-1 0 0 0 0,1-1 0 0 0,-2 1 0 0 0,-7 16 0 0 0,8-21 14 0 0,0 0 0 0 0,-1 0 1 0 0,1 0-1 0 0,-2 0 0 0 0,1-1 0 0 0,-1 1 1 0 0,1-1-1 0 0,-1 0 0 0 0,-1-1 1 0 0,1 1-1 0 0,-1-1 0 0 0,0 0 1 0 0,-6 3-1 0 0,-88 37 110 0 0,-133 40 0 0 0,126-48-649 0 0,58-20 55 0 0,-23 9-1835 0 0,70-25 266 0 0,2 0-4560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12 2303 0 0,'3'-1'167'0'0,"12"-5"239"0"0,-10 4 4006 0 0,-1 0 4473 0 0,-4 3-8715 0 0,0 1 1 0 0,0 0 0 0 0,0-1-1 0 0,0 1 1 0 0,0-1 0 0 0,0 1-1 0 0,-1-1 1 0 0,0 3 0 0 0,-2 3-49 0 0,0 0 1 0 0,0-1 0 0 0,-1 1 0 0 0,0-1 0 0 0,0 0-1 0 0,-1 0 1 0 0,0 0 0 0 0,-7 7 0 0 0,-7 8 132 0 0,-36 45 178 0 0,31-40-323 0 0,1 2 0 0 0,2 0 1 0 0,-22 39-1 0 0,28-41-63 0 0,2 2 1 0 0,1-1-1 0 0,1 2 0 0 0,-9 35 1 0 0,17-53-19 0 0,1 0 0 0 0,0 0 0 0 0,1 1 0 0 0,1-1 0 0 0,-1 0 0 0 0,2 0 0 0 0,-1 1 0 0 0,2-1 0 0 0,-1 0 0 0 0,2 0 0 0 0,-1 0 0 0 0,2 0 0 0 0,-1 0 0 0 0,9 16 0 0 0,-5-14-1 0 0,1-1-1 0 0,0 1 1 0 0,0-1-1 0 0,1-1 1 0 0,1 1-1 0 0,11 9 1 0 0,-12-14-245 0 0,-1 0 0 0 0,1 0 1 0 0,1-1-1 0 0,-1-1 0 0 0,1 1 1 0 0,0-2-1 0 0,0 1 1 0 0,18 4-1 0 0,4-1-1450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 13303 0 0,'-3'-3'187'0'0,"2"2"-128"0"0,1 1 1 0 0,-1-1 0 0 0,0 1 0 0 0,1-1-1 0 0,-1 1 1 0 0,0-1 0 0 0,1 1-1 0 0,-1 0 1 0 0,0-1 0 0 0,1 1-1 0 0,-1 0 1 0 0,0-1 0 0 0,0 1 0 0 0,1 0-1 0 0,-1 0 1 0 0,-2 0 0 0 0,2-1-47 0 0,-1 1 0 0 0,0 0 0 0 0,0 0 1 0 0,1 0-1 0 0,-1 0 0 0 0,0 1 0 0 0,0-1 1 0 0,1 0-1 0 0,-1 1 0 0 0,0-1 0 0 0,1 1 1 0 0,-1 0-1 0 0,0-1 0 0 0,1 1 0 0 0,-1 0 1 0 0,1 0-1 0 0,-3 2 0 0 0,0 0 58 0 0,1 0 64 0 0,-1 0 0 0 0,1 0 0 0 0,0 0 1 0 0,0 0-1 0 0,0 0 0 0 0,1 1 0 0 0,-1-1 0 0 0,1 1 1 0 0,0 0-1 0 0,0 0 0 0 0,-3 8 0 0 0,0 3 247 0 0,-6 29 1 0 0,11-42-362 0 0,-7 39 630 0 0,-2 51 1 0 0,7-58-258 0 0,1-9 10 0 0,5 43 1 0 0,-1 12 142 0 0,-3-60-358 0 0,1 1 0 0 0,0-1 0 0 0,7 30 0 0 0,-7-42-437 0 0,1 0 0 0 0,1 1 0 0 0,-1-1 0 0 0,1 0 0 0 0,1 0 0 0 0,-1-1 0 0 0,1 1 0 0 0,1-1 0 0 0,-1 0 0 0 0,11 11 0 0 0,-14-16-1168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5983 0 0,'0'0'274'0'0,"0"0"-6"0"0,0-2-172 0 0,1 0 63 0 0,-1-1 0 0 0,0 1 0 0 0,1 0 0 0 0,0-1 0 0 0,-1 1 0 0 0,1 0 0 0 0,0 0 0 0 0,0 0 0 0 0,0 0 0 0 0,0 0 0 0 0,1 0 0 0 0,-1 0 0 0 0,1 0 0 0 0,-1 0 0 0 0,1 0 1 0 0,3-2-1 0 0,3-4 1489 0 0,-5 3-803 0 0,1 1-1 0 0,1 0 1 0 0,-1 0 0 0 0,7-4 0 0 0,4-2-76 0 0,20-9 0 0 0,0-1-451 0 0,-4 3-47 0 0,53-21 0 0 0,-29 15-91 0 0,-22 9 194 0 0,1 1 0 0 0,0 1 0 0 0,1 2 0 0 0,1 2 0 0 0,-1 1 0 0 0,1 1 0 0 0,54 0 0 0 0,-83 6-282 0 0,0 0 0 0 0,0 0 1 0 0,0 1-1 0 0,0 0 0 0 0,0 0 0 0 0,0 0 0 0 0,0 1 0 0 0,0 0 0 0 0,11 6 1 0 0,-15-7-80 0 0,-1 1 1 0 0,1 0 0 0 0,-1-1 0 0 0,0 1 0 0 0,0 0 0 0 0,0 0 0 0 0,0 0 0 0 0,0 0-1 0 0,0 0 1 0 0,-1 1 0 0 0,1-1 0 0 0,-1 1 0 0 0,1-1 0 0 0,-1 1 0 0 0,0-1 0 0 0,0 1-1 0 0,0 0 1 0 0,0-1 0 0 0,-1 1 0 0 0,1 0 0 0 0,-1 0 0 0 0,1 0 0 0 0,-1-1 0 0 0,0 1-1 0 0,0 0 1 0 0,-1 5 0 0 0,-1 1-8 0 0,1 0-1 0 0,-2-1 1 0 0,1 1-1 0 0,-1 0 1 0 0,0-1-1 0 0,-1 0 1 0 0,0 0-1 0 0,0 0 1 0 0,-1 0-1 0 0,0 0 1 0 0,0-1-1 0 0,-1 0 1 0 0,-12 12-1 0 0,-6 3-4 0 0,-1-2 0 0 0,-41 27 0 0 0,44-32-1 0 0,-31 22-5 0 0,-82 40-1 0 0,53-44-333 0 0,49-22 53 0 0,20-7 53 0 0,-1 0 0 0 0,0-1 0 0 0,-14 1 0 0 0,15-3 115 0 0,11 0 12 0 0,6-2 30 0 0,30-6 85 0 0,1 2 0 0 0,0 1 0 0 0,56 1 0 0 0,-66 5-18 0 0,1 0 0 0 0,-1 2 0 0 0,0 1 0 0 0,0 0 0 0 0,0 2 0 0 0,-1 1 0 0 0,41 20 0 0 0,-49-20 64 0 0,-1 1 0 0 0,0 0 1 0 0,0 1-1 0 0,-1 0 0 0 0,-1 1 0 0 0,0 1 0 0 0,0 1 0 0 0,11 14 0 0 0,-22-24-20 0 0,0-1-1 0 0,-1 1 1 0 0,1 0-1 0 0,-1 0 1 0 0,0 0-1 0 0,0 0 1 0 0,0 0-1 0 0,0 0 1 0 0,0 0-1 0 0,0 0 1 0 0,-1 1-1 0 0,0-1 1 0 0,0 0-1 0 0,0 0 1 0 0,0 0-1 0 0,0 1 1 0 0,0-1-1 0 0,-1 0 1 0 0,0 0-1 0 0,1 0 1 0 0,-1 0-1 0 0,-1 1 1 0 0,1-2-1 0 0,0 1 1 0 0,-1 0-1 0 0,1 0 1 0 0,-1 0-1 0 0,0-1 1 0 0,0 1-1 0 0,0 0 1 0 0,-3 2-1 0 0,-8 9 153 0 0,-1-1 1 0 0,-1-1-1 0 0,-28 20 0 0 0,-53 25 81 0 0,44-28-205 0 0,20-12-50 0 0,0-1 0 0 0,-2-2 0 0 0,0-1-1 0 0,-36 8 1 0 0,58-18-29 0 0,-1 0-1 0 0,0-1 1 0 0,0-1-1 0 0,0 0 1 0 0,0-1-1 0 0,-18-2 1 0 0,21 1-16 0 0,0-1 0 0 0,1 0 0 0 0,-1 0 0 0 0,1-1 0 0 0,-1 0 0 0 0,1-1 0 0 0,0 0 0 0 0,0-1 0 0 0,-8-5 0 0 0,15 9-126 0 0,0 0-1 0 0,0-1 0 0 0,1 1 0 0 0,-1-1 1 0 0,0 1-1 0 0,1-1 0 0 0,-1 0 0 0 0,1 0 1 0 0,-1 0-1 0 0,1 0 0 0 0,0 0 0 0 0,0 0 1 0 0,-1-2-1 0 0,0-12-7192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89 722 9559 0 0,'0'0'432'0'0,"0"0"-4"0"0,-1 3-273 0 0,-3 17-137 0 0,1-10 755 0 0,1 1 0 0 0,-2 19 0 0 0,4-29-607 0 0,0 0-1 0 0,0 0 0 0 0,1 1 0 0 0,-1-1 0 0 0,1 0 1 0 0,-1 0-1 0 0,1 0 0 0 0,-1 0 0 0 0,1 0 0 0 0,-1 0 1 0 0,1 0-1 0 0,0 0 0 0 0,0 0 0 0 0,-1 0 1 0 0,1 0-1 0 0,0 0 0 0 0,0 0 0 0 0,0-1 0 0 0,0 1 1 0 0,0 0-1 0 0,0-1 0 0 0,3 2 0 0 0,2-2 31 0 0,0-1 0 0 0,0 0 0 0 0,0 0 0 0 0,0-1 0 0 0,0 0-1 0 0,-1 0 1 0 0,1 0 0 0 0,0 0 0 0 0,-1-1 0 0 0,0 0 0 0 0,1 0 0 0 0,-1-1 0 0 0,0 0-1 0 0,5-5 1 0 0,8-7 75 0 0,-1-2 1 0 0,17-23-1 0 0,-23 27-81 0 0,4-5-118 0 0,-1-1 1 0 0,-1 0-1 0 0,-1-1 1 0 0,-1-1 0 0 0,-1 0-1 0 0,-1 0 1 0 0,-1-1-1 0 0,-1 0 1 0 0,-1 0 0 0 0,4-29-1 0 0,-8 36-129 0 0,-1 0 0 0 0,-1 0 1 0 0,0 1-1 0 0,-1-1 0 0 0,0 0 0 0 0,-2 0 0 0 0,-6-22 0 0 0,-5-8-358 0 0,-23-50 0 0 0,27 74 296 0 0,-28-56-639 0 0,34 70 628 0 0,-8-9-264 0 0,11 17 354 0 0,1-1 0 0 0,-1 0 0 0 0,1 1 0 0 0,-1-1 0 0 0,1 1 0 0 0,-1-1 0 0 0,1 1 0 0 0,-1 0 0 0 0,0-1 0 0 0,1 1 0 0 0,-1-1 0 0 0,0 1 0 0 0,1 0 1 0 0,-1 0-1 0 0,0-1 0 0 0,0 1 0 0 0,1 0 0 0 0,-1 0 0 0 0,0 0 0 0 0,0 0 0 0 0,1 0 0 0 0,-1 0 0 0 0,0 0 0 0 0,0 0 0 0 0,-1 0 0 0 0,0 2-6 0 0,-1 0 0 0 0,1-1 0 0 0,-1 1-1 0 0,1 0 1 0 0,0 0 0 0 0,0 0 0 0 0,0 0 0 0 0,0 0 0 0 0,0 1 0 0 0,0-1 0 0 0,1 1-1 0 0,-1-1 1 0 0,1 1 0 0 0,0-1 0 0 0,-2 5 0 0 0,-3 9 32 0 0,-5 27-1 0 0,4-14-1 0 0,-22 97 110 0 0,9-31 47 0 0,-12 48 294 0 0,7 1 1 0 0,-11 200 0 0 0,35-308-402 0 0,1 1 1 0 0,1-1 0 0 0,2 1-1 0 0,2-1 1 0 0,1 0 0 0 0,21 67-1 0 0,-16-73 106 0 0,2 0-1 0 0,20 35 1 0 0,-28-57-84 0 0,-1 1 0 0 0,0 0 0 0 0,-1 0 0 0 0,0 0 1 0 0,0 0-1 0 0,-1 0 0 0 0,0 0 0 0 0,1 18 0 0 0,-3-23-48 0 0,0 0-1 0 0,0-1 1 0 0,0 1-1 0 0,-1 0 1 0 0,1-1 0 0 0,-1 1-1 0 0,0-1 1 0 0,0 1-1 0 0,0-1 1 0 0,-1 1-1 0 0,1-1 1 0 0,-1 0 0 0 0,0 1-1 0 0,0-1 1 0 0,0 0-1 0 0,0 0 1 0 0,0 0-1 0 0,-1-1 1 0 0,1 1 0 0 0,-1-1-1 0 0,0 1 1 0 0,-6 3-1 0 0,-7 8 15 0 0,8-7-121 0 0,0 0 0 0 0,0-1-1 0 0,-1 0 1 0 0,0 0 0 0 0,0-1 0 0 0,-18 7 0 0 0,16-10-451 0 0,8-2 442 0 0,1 1-340 0 0,-7-4-1596 0 0,7 2 880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10135 0 0,'0'0'464'0'0,"0"0"-9"0"0,0 0-72 0 0,3 1 787 0 0,47 5 3049 0 0,-24-2-3053 0 0,37 1 0 0 0,113-20 1479 0 0,-28 0-1386 0 0,-115 17-1373 0 0,-30-2-863 0 0,-3 0-372 0 0,0 0-82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41 132 6911 0 0,'0'0'528'0'0,"0"3"-341"0"0,-17 50 4103 0 0,11-36-2839 0 0,0 0 0 0 0,-3 20 0 0 0,7-26-1163 0 0,1-1 0 0 0,1 20 1 0 0,1-14 0 0 0,-1-11 74 0 0,1 1-1 0 0,0-1 0 0 0,0 0 0 0 0,1 0 1 0 0,3 9-1 0 0,-2-6-137 0 0,-2-6 232 0 0,0 1-347 0 0,0-1 0 0 0,0 0 0 0 0,0 0 0 0 0,1 0 1 0 0,-1 0-1 0 0,1 0 0 0 0,-1 0 0 0 0,3 2 0 0 0,1 2 69 0 0,-2-3-70 0 0,-1 0 1 0 0,1 0-1 0 0,-1 0 1 0 0,1 0 0 0 0,0 0-1 0 0,0-1 1 0 0,4 3-1 0 0,-6-5-90 0 0,0 1 0 0 0,0 0 0 0 0,1-1 0 0 0,-1 0 0 0 0,0 1-1 0 0,0-1 1 0 0,0 0 0 0 0,1 0 0 0 0,-1 1 0 0 0,0-1 0 0 0,0 0-1 0 0,1 0 1 0 0,-1 0 0 0 0,0-1 0 0 0,0 1 0 0 0,1 0 0 0 0,-1 0-1 0 0,0-1 1 0 0,0 1 0 0 0,0-1 0 0 0,0 1 0 0 0,1-1 0 0 0,-1 1-1 0 0,0-1 1 0 0,1-1 0 0 0,7-5 109 0 0,-2-1 0 0 0,1 0 0 0 0,-1 0 0 0 0,0 0 0 0 0,9-16 0 0 0,3-15 182 0 0,-4 9-140 0 0,-4 9-130 0 0,-1 0 0 0 0,0-1 0 0 0,8-30 0 0 0,-17 47-85 0 0,0 1-1 0 0,0-1 1 0 0,-1 1-1 0 0,0-1 1 0 0,0 1-1 0 0,0 0 1 0 0,0-1 0 0 0,-1 1-1 0 0,0-1 1 0 0,0 1-1 0 0,0 0 1 0 0,0-1-1 0 0,0 1 1 0 0,-4-6-1 0 0,-2-3-487 0 0,-1 0-1 0 0,-18-23 0 0 0,3 4-656 0 0,22 30 838 0 0,-2-4 336 0 0,1 4-5169 0 0,2 2-493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15695 0 0,'0'0'719'0'0,"0"0"-20"0"0,0 0-335 0 0,0-3 248 0 0,3-6-145 0 0,2-4 700 0 0,11-26 0 0 0,-9 24-794 0 0,-2 1 0 0 0,7-22 1 0 0,2-5-9 0 0,-7 21-202 0 0,5-12 192 0 0,21-40-1 0 0,-19 47-266 0 0,-10 14-42 0 0,2 1 1 0 0,-1 0-1 0 0,1 1 0 0 0,0-1 0 0 0,1 1 0 0 0,0 0 1 0 0,1 1-1 0 0,15-14 0 0 0,-11 14-46 0 0,-1 3 0 0 0,3 7-15 0 0,-10 1 5 0 0,-1-1-1 0 0,1 1 1 0 0,-1-1-1 0 0,0 1 0 0 0,1 0 1 0 0,-1 1-1 0 0,-1-1 0 0 0,1 0 1 0 0,0 1-1 0 0,-1-1 0 0 0,0 1 1 0 0,0 0-1 0 0,0 0 0 0 0,0 0 1 0 0,0 0-1 0 0,1 6 1 0 0,2 6-11 0 0,-1 1 1 0 0,3 31 0 0 0,-2 13 18 0 0,-4-31 29 0 0,6 32 0 0 0,-5-54-591 0 0,-1 0 1 0 0,1 0-1 0 0,1-1 0 0 0,4 12 0 0 0,-3-10-1289 0 0,-3-6-5127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4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55 7367 0 0,'2'-1'568'0'0,"29"-19"-344"0"0,-5 4 1267 0 0,-1 3 3366 0 0,-13 8-1641 0 0,-20 10 701 0 0,-10 7-3462 0 0,-5 8-398 0 0,0 2 1 0 0,1 1-1 0 0,2 0 0 0 0,0 2 1 0 0,-24 38-1 0 0,38-53-57 0 0,-38 67 0 0 0,40-68 0 0 0,0 0 0 0 0,1 0 0 0 0,0 1 0 0 0,1-1 0 0 0,0 1 0 0 0,-2 18 0 0 0,4-25 4 0 0,0 0-1 0 0,0 0 1 0 0,0 0-1 0 0,1 0 1 0 0,-1-1-1 0 0,1 1 1 0 0,-1 0 0 0 0,1 0-1 0 0,0-1 1 0 0,0 1-1 0 0,0-1 1 0 0,1 1-1 0 0,-1-1 1 0 0,2 3-1 0 0,7 6 8 0 0,-4-9-10 0 0,-1 1 0 0 0,0-1 0 0 0,1 0 0 0 0,-1 0 0 0 0,1-1 0 0 0,0 1 0 0 0,0-1 0 0 0,-1-1 0 0 0,1 1 0 0 0,10-1 0 0 0,7-1-16 0 0,30-4 1 0 0,-34 1-390 0 0,0-1 0 0 0,-1 0 1 0 0,19-9-1 0 0,-13 5-252 0 0,37-19-1893 0 0,-30 12 667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439 117 6911 0 0,'8'-16'197'0'0,"1"0"0"0"0,11-17-1 0 0,-15 26 287 0 0,0 1 0 0 0,0 0-1 0 0,1 0 1 0 0,-1 0-1 0 0,1 1 1 0 0,0 0-1 0 0,7-4 1 0 0,-10 7 1580 0 0,-3 2-222 0 0,0 0-996 0 0,0 1-796 0 0,1 0-1 0 0,-1 0 1 0 0,0 0-1 0 0,1 0 1 0 0,-1 0-1 0 0,0 0 1 0 0,0 0-1 0 0,1 0 1 0 0,-1 0-1 0 0,0 0 1 0 0,0 0-1 0 0,-1 2 1 0 0,1 1 46 0 0,0 2 1 0 0,0 1 1 0 0,-1-1 0 0 0,0 1 0 0 0,-1-1 0 0 0,1 1-1 0 0,-4 7 1 0 0,-3 12 172 0 0,-18 111 984 0 0,-8 145 0 0 0,33-280-1244 0 0,-2 34 146 0 0,1 0 1 0 0,2 1-1 0 0,6 52 0 0 0,-1-50-63 0 0,3 0-1 0 0,1-1 0 0 0,23 60 1 0 0,-20-67-40 0 0,-4-10-45 0 0,16 32 0 0 0,4-2-455 0 0,-27-48 191 0 0,-1-3-284 0 0,0 0-1173 0 0,0 0-502 0 0</inkml:trace>
  <inkml:trace contextRef="#ctx0" brushRef="#br0" timeOffset="1">28 642 6447 0 0,'-1'-3'298'0'0,"-3"-8"-10"0"0,-4 1 264 0 0,8 10-232 0 0,0-1 1 0 0,0 1-1 0 0,0 0 1 0 0,-1 0-1 0 0,1-1 1 0 0,0 1-1 0 0,0 0 1 0 0,-1 0-1 0 0,1 0 1 0 0,0 0-1 0 0,-1-1 1 0 0,1 1-1 0 0,0 0 1 0 0,-1 0-1 0 0,1 0 1 0 0,0 0-1 0 0,-1 0 1 0 0,1 0-1 0 0,0 0 1 0 0,0 0-1 0 0,-1 0 1 0 0,1 0-1 0 0,0 0 1 0 0,-1 0-1 0 0,1 0 1 0 0,0 0-1 0 0,-1 0 1 0 0,1 0-1 0 0,0 0 1 0 0,-1 0-1 0 0,1 0 1 0 0,0 1-1 0 0,-1-1 1 0 0,1 0-1 0 0,-1 0 1 0 0,1 1-118 0 0,-1 0 0 0 0,1 0 0 0 0,-1 0-1 0 0,1 0 1 0 0,0 0 0 0 0,-1 0 0 0 0,1 0 0 0 0,0 0 0 0 0,0 0 0 0 0,-1 0-1 0 0,1 2 1 0 0,2 26-577 0 0,-1-26 433 0 0,1 1-1 0 0,0 0 0 0 0,-1-1 1 0 0,1 1-1 0 0,0-1 1 0 0,1 0-1 0 0,-1 1 0 0 0,0-1 1 0 0,1 0-1 0 0,0 0 1 0 0,0-1-1 0 0,0 1 1 0 0,0-1-1 0 0,0 1 0 0 0,1-1 1 0 0,-1 0-1 0 0,0 0 1 0 0,1-1-1 0 0,0 1 0 0 0,3 1 1 0 0,9 2 184 0 0,1-1 0 0 0,-1 0-1 0 0,23 2 1 0 0,-38-6-234 0 0,42 3 195 0 0,-1-2 1 0 0,0-1 0 0 0,45-8-1 0 0,-50 5-166 0 0,206-24 301 0 0,-28 3-5209 0 0,-177 20 2546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7 17503 0 0,'0'0'399'0'0,"0"0"60"0"0,0 0 21 0 0,2-2-59 0 0,-2 2-414 0 0,1 0 1 0 0,-1-1-1 0 0,1 1 1 0 0,-1-1-1 0 0,1 1 1 0 0,-1 0-1 0 0,1-1 1 0 0,-1 1 0 0 0,1 0-1 0 0,-1-1 1 0 0,1 1-1 0 0,-1 0 1 0 0,1 0-1 0 0,0 0 1 0 0,-1 0-1 0 0,1-1 1 0 0,-1 1-1 0 0,1 0 1 0 0,0 0-1 0 0,-1 0 1 0 0,1 0-1 0 0,0 1 1 0 0,3 3-31 0 0,-4-4 34 0 0,10 12-11 0 0,-10-6 0 0 0,-1-4 0 0 0,1 4 0 0 0,0 0 0 0 0,0 0 0 0 0,-1 0 0 0 0,0 0 0 0 0,0 0 0 0 0,-1-1 0 0 0,0 1 0 0 0,0 0 0 0 0,0-1 0 0 0,-6 11 0 0 0,-2 2 0 0 0,-24 28 0 0 0,18-24 0 0 0,-20 26 0 0 0,-128 180 0 0 0,20 14 0 0 0,94-140 0 0 0,-127 246 0 0 0,142-285-2793 0 0,33-60 1770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15663 0 0,'0'0'356'0'0,"0"0"50"0"0,0 0 20 0 0,0 0-42 0 0,0 0-180 0 0,0 2 176 0 0,-2 3-214 0 0,1 0 0 0 0,-1-1 0 0 0,-1 1 1 0 0,1 0-1 0 0,-1-1 0 0 0,0 0 0 0 0,0 0 0 0 0,0 0 0 0 0,-7 7 0 0 0,-3 5 193 0 0,-65 97 1257 0 0,63-93-1610 0 0,2 0 0 0 0,-19 37 0 0 0,28-48-7 0 0,0 1 1 0 0,0 0 0 0 0,1-1 0 0 0,1 1 0 0 0,0 0 0 0 0,0 1 0 0 0,1-1-1 0 0,0 0 1 0 0,1 11 0 0 0,1-16 1 0 0,-1-1-1 0 0,1 1 1 0 0,1-1 0 0 0,-1 0-1 0 0,1 1 1 0 0,-1-1-1 0 0,1 0 1 0 0,1 0-1 0 0,-1 0 1 0 0,0 0 0 0 0,1 0-1 0 0,0-1 1 0 0,0 1-1 0 0,0-1 1 0 0,0 0 0 0 0,0 1-1 0 0,1-1 1 0 0,0-1-1 0 0,-1 1 1 0 0,8 3 0 0 0,-7-4-361 0 0,0 0 0 0 0,0-1-1 0 0,0 1 1 0 0,0-1 0 0 0,0 0 0 0 0,0 0 0 0 0,0 0 0 0 0,0-1 0 0 0,5 1 0 0 0,22-2-1662 0 0,-2-1-24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158 324 6911 0 0,'0'0'315'0'0,"-2"2"-7"0"0,-29 37-416 0 0,-12 22 6106 0 0,32-43-2738 0 0,-13 31 1 0 0,7 1-2440 0 0,9-24-435 0 0,2 1 0 0 0,0 0-1 0 0,2 1 1 0 0,-2 35 0 0 0,6-53-346 0 0,0-4-3277 0 0,0-6-3870 0 0</inkml:trace>
  <inkml:trace contextRef="#ctx0" brushRef="#br0" timeOffset="1">209 45 11975 0 0,'0'0'1064'0'0,"2"-16"-848"0"0,-2-2-216 0 0,0 7 0 0 0,0 11 856 0 0,0 0 128 0 0,0 0 24 0 0,0 0 8 0 0,0 0-2024 0 0,0 0-400 0 0,-12 7-88 0 0,12-7-8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45 8751 0 0,'0'0'674'0'0,"0"4"-325"0"0,-4 30 611 0 0,-1 0 0 0 0,-13 42 0 0 0,15-67-1181 0 0,-1 0 0 0 0,0-1-1 0 0,0 0 1 0 0,-1 0 0 0 0,-7 9 0 0 0,0 1-324 0 0,10-15 647 0 0,-1 0 0 0 0,0 0 1 0 0,0 0-1 0 0,0 0 0 0 0,0 0 0 0 0,-5 2 1 0 0,-2 4 1064 0 0,8-7-3 0 0,2-2 48 0 0,0 0-22 0 0,0 0-132 0 0,0 0-60 0 0,0 0-7 0 0,0 0-36 0 0,0 0-131 0 0,0 0-59 0 0,0 0-12 0 0,3-1-563 0 0,-1 1 0 0 0,1-1 0 0 0,-1 0 0 0 0,1 1 0 0 0,-1-1-1 0 0,5-3 1 0 0,5-1 86 0 0,9 0-57 0 0,0-2-1 0 0,-1-1 0 0 0,0 0 0 0 0,33-19 0 0 0,-53 26-246 0 0,1 1 1 0 0,0-1-1 0 0,-1 1 0 0 0,1-1 0 0 0,0 0 0 0 0,-1 0 1 0 0,1 1-1 0 0,-1-1 0 0 0,1 0 0 0 0,-1 0 0 0 0,1 1 1 0 0,-1-1-1 0 0,0 0 0 0 0,1 0 0 0 0,-1 0 0 0 0,0 0 1 0 0,0 0-1 0 0,1 0 0 0 0,-1 0 0 0 0,0 0 1 0 0,0 1-1 0 0,0-1 0 0 0,0 0 0 0 0,0 0 0 0 0,0 0 1 0 0,-1 0-1 0 0,1 0 0 0 0,0 0 0 0 0,0 0 0 0 0,-1-1 1 0 0,0 0-55 0 0,0 1 1 0 0,1-1-1 0 0,-1 0 1 0 0,0 1-1 0 0,0-1 0 0 0,0 0 1 0 0,-1 1-1 0 0,1-1 1 0 0,0 1-1 0 0,0 0 1 0 0,-1-1-1 0 0,-2-1 1 0 0,-21-11-1265 0 0,5 4 401 0 0,-31-24-1 0 0,47 31 912 0 0,0 0-1 0 0,0 0 0 0 0,1-1 0 0 0,-1 1 1 0 0,1-1-1 0 0,0 0 0 0 0,0 0 1 0 0,0 0-1 0 0,0-1 0 0 0,1 1 0 0 0,-1-1 1 0 0,1 1-1 0 0,-1-6 0 0 0,2 9-50 0 0,1 0 0 0 0,0 0-1 0 0,0 0 1 0 0,0 0 0 0 0,0 1 0 0 0,0-1-1 0 0,0 0 1 0 0,0 0 0 0 0,0 0 0 0 0,0 0-1 0 0,1 0 1 0 0,-1 1 0 0 0,0-1-1 0 0,0 0 1 0 0,1 0 0 0 0,0-1 0 0 0,1-3-218 0 0,10-20-726 0 0,5 3-10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12895 0 0,'18'-33'1096'0'0,"-12"24"-231"0"0,0 0 0 0 0,-1-1 0 0 0,-1 0 0 0 0,0 0 0 0 0,0 0 0 0 0,-1 0 0 0 0,3-14 0 0 0,-3-1-549 0 0,1 1-1 0 0,0 0 0 0 0,2 0 1 0 0,1 0-1 0 0,1 1 1 0 0,11-23-1 0 0,-15 40-304 0 0,0-1 1 0 0,0 1-1 0 0,0 0 0 0 0,1 0 0 0 0,0 0 0 0 0,0 1 1 0 0,1 0-1 0 0,0 0 0 0 0,7-5 0 0 0,2 3-27 0 0,-12 6 9 0 0,-1 0-1 0 0,1 0 1 0 0,0 1-1 0 0,0 0 1 0 0,0-1-1 0 0,0 1 1 0 0,0 0-1 0 0,0 0 1 0 0,0 1-1 0 0,0-1 1 0 0,0 0-1 0 0,0 1 1 0 0,0 0-1 0 0,-1 0 1 0 0,5 2-1 0 0,2 1-81 0 0,-1 0-1 0 0,-1 1 0 0 0,12 8 0 0 0,-17-10 52 0 0,1-1 0 0 0,-1 1-1 0 0,1-1 1 0 0,-1 1 0 0 0,0 0-1 0 0,0 0 1 0 0,0 0 0 0 0,0 0-1 0 0,-1 1 1 0 0,2 3 0 0 0,3 6-126 0 0,1 0 100 0 0,-2-4 63 0 0,-1-1-1 0 0,0 1 1 0 0,-1 0 0 0 0,0-1-1 0 0,0 1 1 0 0,-1 1 0 0 0,1 9-1 0 0,-1-3-518 0 0,-2-1-1 0 0,0 0 1 0 0,0 0-1 0 0,-1 0 0 0 0,-4 17 1 0 0,1 0-2630 0 0,3-30 1434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 15343 0 0,'0'0'704'0'0,"-2"-1"-14"0"0,-4 1-652 0 0,1 0 1 0 0,0 0-1 0 0,0 0 1 0 0,-1 1-1 0 0,1 0 1 0 0,0 0-1 0 0,0 0 1 0 0,-10 4-1 0 0,-42 21 272 0 0,29-13-80 0 0,10-4-116 0 0,-1 1-1 0 0,2 0 1 0 0,-32 24-1 0 0,39-26-102 0 0,1 0 0 0 0,1 1 0 0 0,-1 0 0 0 0,2 0 0 0 0,-1 1 0 0 0,1 0 0 0 0,-10 18 0 0 0,13-14 111 0 0,4-11-95 0 0,0-2-19 0 0,0 0 1 0 0,0 0-1 0 0,0 0 0 0 0,0-1 1 0 0,0 1-1 0 0,0 0 0 0 0,0 0 1 0 0,0 0-1 0 0,1 0 0 0 0,-1 0 1 0 0,0 0-1 0 0,0-1 1 0 0,1 1-1 0 0,-1 0 0 0 0,1 0 1 0 0,-1 0-1 0 0,0-1 0 0 0,1 1 1 0 0,0 0-1 0 0,1 2 22 0 0,-1 0-9 0 0,1-1-1 0 0,-1 0 1 0 0,1 0 0 0 0,0 0-1 0 0,-1 0 1 0 0,1 0 0 0 0,0 0-1 0 0,0 0 1 0 0,1-1-1 0 0,-1 1 1 0 0,0-1 0 0 0,0 1-1 0 0,1-1 1 0 0,4 2 0 0 0,3 0 108 0 0,0 0 0 0 0,15 3 0 0 0,-3-2 46 0 0,14 5 57 0 0,41 16 0 0 0,-71-21-225 0 0,0-1 1 0 0,-1 1-1 0 0,1 0 0 0 0,-1 1 0 0 0,0-1 0 0 0,0 1 0 0 0,-1 0 1 0 0,8 10-1 0 0,5 5 47 0 0,-14-17 54 0 0,-1 1 1 0 0,1 0-1 0 0,-1 0 1 0 0,0 0-1 0 0,0 0 0 0 0,0 1 1 0 0,0-1-1 0 0,-1 1 1 0 0,1-1-1 0 0,-1 1 0 0 0,0-1 1 0 0,-1 1-1 0 0,1-1 1 0 0,-1 1-1 0 0,0 0 1 0 0,0-1-1 0 0,-1 8 0 0 0,-2 5 253 0 0,0-1-1 0 0,-1 0 1 0 0,-8 23-1 0 0,5-12-158 0 0,7-23-173 0 0,-1 0 0 0 0,0 0 0 0 0,0 0 0 0 0,0-1 0 0 0,0 1 0 0 0,-1 0 1 0 0,0-1-1 0 0,1 1 0 0 0,-1-1 0 0 0,0 1 0 0 0,-1-1 0 0 0,-3 4 0 0 0,-1 0-10 0 0,-1-1-1 0 0,0 0 0 0 0,-1 0 1 0 0,1-1-1 0 0,-1 0 1 0 0,0-1-1 0 0,-1 0 1 0 0,1 0-1 0 0,-1-1 0 0 0,0 0 1 0 0,1-1-1 0 0,-1 0 1 0 0,0 0-1 0 0,0-1 0 0 0,-1 0 1 0 0,1-1-1 0 0,0 0 1 0 0,0-1-1 0 0,0 0 1 0 0,0-1-1 0 0,-15-4 0 0 0,23 6-127 0 0,1 0 0 0 0,-1-1 0 0 0,0 1 0 0 0,1-1 0 0 0,-1 0 0 0 0,1 0-1 0 0,-1 1 1 0 0,1-1 0 0 0,-1 0 0 0 0,1 0 0 0 0,0 0 0 0 0,-1-1-1 0 0,1 1 1 0 0,0 0 0 0 0,0 0 0 0 0,0-1 0 0 0,0 1 0 0 0,0-1-1 0 0,0 1 1 0 0,0-1 0 0 0,1 1 0 0 0,-1-1 0 0 0,0 1 0 0 0,1-1 0 0 0,-1 0-1 0 0,1 1 1 0 0,0-1 0 0 0,-1 0 0 0 0,1 1 0 0 0,0-1 0 0 0,0 0-1 0 0,0 1 1 0 0,0-1 0 0 0,1 0 0 0 0,-1 0 0 0 0,0 1 0 0 0,1-4 0 0 0,7-18-7305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13359 0 0,'-1'0'46'0'0,"0"0"0"0"0,0 0 0 0 0,0 0 0 0 0,0 1 1 0 0,0-1-1 0 0,0 0 0 0 0,0 1 0 0 0,0-1 0 0 0,0 0 0 0 0,0 1 0 0 0,0-1 0 0 0,0 1 0 0 0,0-1 0 0 0,0 1 0 0 0,0 0 0 0 0,0-1 0 0 0,0 1 0 0 0,1 0 0 0 0,-1 0 0 0 0,0 0 0 0 0,1 0 0 0 0,-1-1 0 0 0,0 1 0 0 0,1 0 0 0 0,-1 0 0 0 0,1 0 1 0 0,0 0-1 0 0,-1 0 0 0 0,1 0 0 0 0,0 0 0 0 0,-1 0 0 0 0,1 1 0 0 0,0-1 0 0 0,0 0 0 0 0,0 0 0 0 0,0 0 0 0 0,0 1 0 0 0,0 6 121 0 0,1 0 1 0 0,-1 0-1 0 0,5 15 0 0 0,-5-21-63 0 0,5 16 53 0 0,0-1 0 0 0,1-1 1 0 0,1 1-1 0 0,0-1 0 0 0,1 0 0 0 0,1-1 0 0 0,1 0 1 0 0,11 14-1 0 0,100 106-32 0 0,-76-88 294 0 0,46 53 2003 0 0,85 121-1 0 0,-152-187-1333 0 0,20 38-1 0 0,-36-57-765 0 0,-1 0 0 0 0,0 1 0 0 0,-2 0 0 0 0,0 0 0 0 0,5 25 0 0 0,-6-18-148 0 0,-2-1 0 0 0,0 1 1 0 0,-2 0-1 0 0,0 0 0 0 0,-2-1 0 0 0,-7 41 0 0 0,6-51-352 0 0,0-1 0 0 0,0 1 0 0 0,-1-1-1 0 0,-1 0 1 0 0,0 0 0 0 0,-1-1 0 0 0,0 1-1 0 0,0-1 1 0 0,-1 0 0 0 0,0-1 0 0 0,-1 0-1 0 0,0 0 1 0 0,-1 0 0 0 0,-15 11-1 0 0,-6 0-2438 0 0,-1-2-5735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11951 0 0,'0'0'547'0'0,"0"0"-11"0"0,0 0-223 0 0,0 0 335 0 0,0 0 184 0 0,0 0 38 0 0,3 1 10 0 0,8 3-399 0 0,1-1 0 0 0,0 0 0 0 0,0 0 0 0 0,0-1 1 0 0,0-1-1 0 0,1 0 0 0 0,-1-1 0 0 0,0 0 1 0 0,0-1-1 0 0,1-1 0 0 0,11-2 0 0 0,45-8 565 0 0,123-25 388 0 0,-168 32-1426 0 0,0 1 0 0 0,0 1 0 0 0,1 1 0 0 0,41 1 0 0 0,-58 2-316 0 0,0 1 0 0 0,0 0 0 0 0,0 0 0 0 0,11 4 0 0 0,-16-5-1120 0 0,-3-1-1204 0 0,0 0-4552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8751 0 0,'-6'2'150'0'0,"0"1"0"0"0,0-1 0 0 0,0 2 0 0 0,0-1-1 0 0,0 1 1 0 0,1-1 0 0 0,-10 10 0 0 0,12-10 609 0 0,1 0 1 0 0,-1 0-1 0 0,1 0 1 0 0,-4 7-1 0 0,6-9-569 0 0,0-1-1 0 0,0 1 0 0 0,-1 0 0 0 0,1-1 1 0 0,0 1-1 0 0,0-1 0 0 0,0 1 1 0 0,0 0-1 0 0,0-1 0 0 0,0 1 1 0 0,0-1-1 0 0,0 1 0 0 0,0 0 1 0 0,0-1-1 0 0,0 1 0 0 0,0-1 0 0 0,1 1 1 0 0,-1 0-1 0 0,0 0 0 0 0,1 0 311 0 0,2 3 530 0 0,2-1-855 0 0,1 0-1 0 0,-1-1 1 0 0,1 1 0 0 0,0-1-1 0 0,0-1 1 0 0,0 1-1 0 0,0-1 1 0 0,0 0-1 0 0,0 0 1 0 0,0-1 0 0 0,0 1-1 0 0,1-1 1 0 0,9-2-1 0 0,10-2 725 0 0,49-14 0 0 0,-63 15-728 0 0,120-41 1603 0 0,-110 37-1512 0 0,-17 5-217 0 0,0 0-1 0 0,0 0 0 0 0,0 1 0 0 0,0 0 0 0 0,0 0 1 0 0,0 0-1 0 0,1 1 0 0 0,-1 0 0 0 0,0 0 0 0 0,0 0 0 0 0,1 1 1 0 0,-1-1-1 0 0,0 1 0 0 0,8 3 0 0 0,-11-4-633 0 0,-2 0-235 0 0,1 3-1512 0 0,2 10-5851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6 4607 0 0,'0'0'208'0'0,"2"-1"-9"0"0,7-3 216 0 0,-6 3 1519 0 0,-3 1 658 0 0,0 0 120 0 0,0 0-277 0 0,-12 8-684 0 0,-23 11-798 0 0,19-11-638 0 0,0 1 0 0 0,-14 11 0 0 0,1 2-23 0 0,-5 4-82 0 0,-51 48 0 0 0,68-56-210 0 0,1 0 0 0 0,0 2 0 0 0,2-1 0 0 0,0 2 0 0 0,-12 24 0 0 0,20-33 0 0 0,1 0 0 0 0,0 1 0 0 0,1 0 0 0 0,0-1 0 0 0,1 1 0 0 0,1 1 0 0 0,0-1 0 0 0,1 0 0 0 0,0 0 0 0 0,1 1 0 0 0,2 13 0 0 0,-1-15 36 0 0,1 0-1 0 0,0 0 1 0 0,1-1-1 0 0,0 1 1 0 0,1-1 0 0 0,1 0-1 0 0,-1 0 1 0 0,2 0-1 0 0,-1-1 1 0 0,1 0-1 0 0,1 0 1 0 0,0 0-1 0 0,1-1 1 0 0,-1 0 0 0 0,2 0-1 0 0,-1-1 1 0 0,11 8-1 0 0,11 5 393 0 0,2-1-1 0 0,0-1 0 0 0,57 25 1 0 0,-42-26-94 0 0,1-2 0 0 0,58 12 0 0 0,-97-26-361 0 0,0 0-1 0 0,0 0 1 0 0,1-2-1 0 0,-1 1 1 0 0,0-1 0 0 0,14-1-1 0 0,-20 0-269 0 0,-3 1-812 0 0,2 0-355 0 0,9-1-66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14191 0 0,'0'-3'654'0'0,"-4"43"5438"0"0,-5 58-5471 0 0,3 191 815 0 0,18-100-1276 0 0,11-48-32 0 0,-17-116-141 0 0,-5-22-14 0 0,9 8-1869 0 0,-10-11-59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9671 0 0,'0'0'440'0'0,"0"0"-5"0"0,0 0 50 0 0,3 1 1241 0 0,2 0-574 0 0,1-1 1 0 0,-1 1-1 0 0,1-1 0 0 0,-1 0 1 0 0,8-1-1 0 0,31-8 972 0 0,42-21-1413 0 0,-80 27-338 0 0,46-22 567 0 0,-38 17-608 0 0,0 0 0 0 0,21-7 0 0 0,41-13 399 0 0,-45 14-8542 0 0,-31 14 179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2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39 15663 0 0,'0'0'356'0'0,"0"0"50"0"0,1 2 20 0 0,26 21 46 0 0,-19-14-223 0 0,1-1 0 0 0,0 0-1 0 0,1-1 1 0 0,0 0 0 0 0,21 11-1 0 0,-19-14-220 0 0,1 0-1 0 0,-1 0 1 0 0,1-1 0 0 0,0-1-1 0 0,0 0 1 0 0,1-1 0 0 0,-1 0-1 0 0,0-1 1 0 0,0 0 0 0 0,1-1-1 0 0,-1-1 1 0 0,0 0-1 0 0,0-1 1 0 0,0 0 0 0 0,-1-1-1 0 0,1-1 1 0 0,-1 0 0 0 0,0 0-1 0 0,0-1 1 0 0,-1-1 0 0 0,13-8-1 0 0,-22 13-29 0 0,0 1 0 0 0,0-1-1 0 0,1 0 1 0 0,-2 0 0 0 0,1 0-1 0 0,0 0 1 0 0,0 0 0 0 0,-1 0-1 0 0,1-1 1 0 0,-1 1 0 0 0,1 0-1 0 0,-1-1 1 0 0,0 1 0 0 0,0-1-1 0 0,0 1 1 0 0,-1-1 0 0 0,1 0 0 0 0,0-3-1 0 0,-1 5-22 0 0,0-1 1 0 0,0 1-1 0 0,0 0 0 0 0,-1-1 0 0 0,1 1 0 0 0,0 0 1 0 0,-1 0-1 0 0,1-1 0 0 0,0 1 0 0 0,-1 0 0 0 0,0 0 1 0 0,1-1-1 0 0,-1 1 0 0 0,0 0 0 0 0,-1-2 0 0 0,0 2-47 0 0,1-1-1 0 0,-1 1 1 0 0,0 0-1 0 0,0 0 1 0 0,0-1-1 0 0,1 1 1 0 0,-1 0-1 0 0,0 1 0 0 0,0-1 1 0 0,-1 0-1 0 0,1 1 1 0 0,-3-1-1 0 0,-4 0-116 0 0,0 0-1 0 0,0 1 0 0 0,-1 0 1 0 0,1 0-1 0 0,0 1 0 0 0,0 0 1 0 0,0 1-1 0 0,0 0 0 0 0,-17 7 1 0 0,-5 3-183 0 0,-39 22 0 0 0,46-21 422 0 0,0 2 0 0 0,1 1 0 0 0,1 0 0 0 0,1 2-1 0 0,1 0 1 0 0,-20 23 0 0 0,19-17 359 0 0,1 1-1 0 0,1 1 1 0 0,2 1 0 0 0,-29 56-1 0 0,41-73-212 0 0,1 1 0 0 0,0 0 0 0 0,0 0-1 0 0,1 0 1 0 0,-1 12 0 0 0,3-20-180 0 0,1-1 0 0 0,0 1 1 0 0,-1 0-1 0 0,1-1 0 0 0,1 1 1 0 0,-1 0-1 0 0,0-1 1 0 0,0 1-1 0 0,1 0 0 0 0,0-1 1 0 0,-1 1-1 0 0,1-1 0 0 0,0 1 1 0 0,0-1-1 0 0,1 0 0 0 0,-1 1 1 0 0,0-1-1 0 0,1 0 0 0 0,0 0 1 0 0,-1 0-1 0 0,1 0 0 0 0,0 0 1 0 0,0 0-1 0 0,0 0 0 0 0,0 0 1 0 0,0-1-1 0 0,4 3 0 0 0,0-2 54 0 0,0 1 1 0 0,1-1-1 0 0,-1 0 0 0 0,1-1 0 0 0,-1 1 0 0 0,1-1 0 0 0,0 0 0 0 0,-1-1 1 0 0,8 0-1 0 0,11-1 427 0 0,27-5 0 0 0,-28 3-241 0 0,170-15 1375 0 0,-64 11-3911 0 0,-91 5 1257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10135 0 0,'0'0'778'0'0,"0"0"-277"0"0,0 0 718 0 0,0 0 370 0 0,0 0 71 0 0,0 0-156 0 0,0 3-724 0 0,1 7-381 0 0,-1-1 1 0 0,0 1-1 0 0,-1 0 0 0 0,0 0 1 0 0,-4 13-1 0 0,-1 2 656 0 0,-12 26-1 0 0,14-39-961 0 0,-3 12 217 0 0,5-18-4109 0 0,2-6-3245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373 178 9215 0 0,'0'0'707'0'0,"-1"-2"-464"0"0,0 1-80 0 0,0-1 1 0 0,0 1 0 0 0,1 0-1 0 0,-1 0 1 0 0,0 0 0 0 0,0 0 0 0 0,0 0-1 0 0,-1 0 1 0 0,1 0 0 0 0,0 0-1 0 0,0 1 1 0 0,0-1 0 0 0,-1 0-1 0 0,1 1 1 0 0,0-1 0 0 0,-1 1 0 0 0,1-1-1 0 0,0 1 1 0 0,-1-1 0 0 0,1 1-1 0 0,-3 0 1 0 0,-1-1 921 0 0,0 1-221 0 0,0-1 1 0 0,0 1-1 0 0,0 0 0 0 0,0 0 0 0 0,-8 1 0 0 0,4 1-388 0 0,0 0-1 0 0,-13 5 0 0 0,7-1-422 0 0,1 0-1 0 0,1 1 1 0 0,-17 11 0 0 0,9-4 7 0 0,0 2 1 0 0,1 0 0 0 0,-21 22 0 0 0,31-28-30 0 0,1 1 0 0 0,1 0-1 0 0,0 0 1 0 0,0 1 0 0 0,1 0-1 0 0,1 0 1 0 0,-8 21 0 0 0,10-23-29 0 0,1 1 1 0 0,0-1-1 0 0,-2 20 1 0 0,4-25 2 0 0,1 0 0 0 0,0 0 0 0 0,0 0 0 0 0,1 0 1 0 0,-1 0-1 0 0,1 0 0 0 0,0 0 0 0 0,1-1 0 0 0,-1 1 0 0 0,3 6 1 0 0,-1-4 17 0 0,0-1 0 0 0,0 0 0 0 0,0 0 0 0 0,1-1 0 0 0,0 1 0 0 0,0-1 0 0 0,0 0 0 0 0,1 0 0 0 0,0 0 0 0 0,0 0 0 0 0,0-1 0 0 0,0 0 0 0 0,1 0 0 0 0,0-1 0 0 0,0 1 0 0 0,0-1 0 0 0,0 0 0 0 0,10 3 0 0 0,-7-4 29 0 0,0 0 0 0 0,0-1 0 0 0,-1 1 1 0 0,1-2-1 0 0,0 1 0 0 0,0-1 0 0 0,0-1 0 0 0,9-1 1 0 0,3-2 64 0 0,0 0 0 0 0,25-10 0 0 0,-38 12-81 0 0,-1-1 1 0 0,1-1-1 0 0,-1 1 1 0 0,0-1-1 0 0,0 0 0 0 0,0-1 1 0 0,-1 0-1 0 0,1 0 0 0 0,-1 0 1 0 0,10-13-1 0 0,-12 14-19 0 0,0-2-1 0 0,-1 1 1 0 0,0 0 0 0 0,0-1 0 0 0,0 1-1 0 0,-1-1 1 0 0,1 0 0 0 0,-1 0-1 0 0,-1 0 1 0 0,1 0 0 0 0,-1 0 0 0 0,0 0-1 0 0,0 0 1 0 0,-1-12 0 0 0,-1 6 3 0 0,0 0 0 0 0,-1 1 1 0 0,-1-1-1 0 0,-7-21 0 0 0,-22-43-61 0 0,15 41-57 0 0,4 8-52 0 0,-2 2 0 0 0,-30-41 0 0 0,-13-21-660 0 0,56 82 635 0 0,-1 0-1 0 0,0 0 0 0 0,-1 1 1 0 0,0-1-1 0 0,1 1 0 0 0,-1 0 1 0 0,0 0-1 0 0,-7-5 0 0 0,9 7-333 0 0,2 2-10 0 0,0 0-193 0 0,0 0-806 0 0,0 0-348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504 179 1839 0 0,'75'-37'-217'0'0,"-39"19"2687"0"0,-2 1 6977 0 0,-32 16-5820 0 0,-2 1-2254 0 0,0 0-990 0 0,0 0-198 0 0,-1-1-149 0 0,1 0 0 0 0,-1 0 0 0 0,0 0 1 0 0,1 0-1 0 0,-1 0 0 0 0,0 1 0 0 0,0-1 0 0 0,0 0 0 0 0,0 0 0 0 0,0 1 0 0 0,-1-2 0 0 0,0 1 37 0 0,-3-2 91 0 0,-1 0 0 0 0,1 0 1 0 0,-1 1-1 0 0,0 0 0 0 0,0 0 1 0 0,0 0-1 0 0,-10-1 1 0 0,-18-6 273 0 0,-17-8 157 0 0,33 12-221 0 0,1-1-1 0 0,-33-16 1 0 0,48 21-282 0 0,-1 1-71 0 0,0-1-1 0 0,0 0 1 0 0,-1 1 0 0 0,1-1 0 0 0,-5-2 0 0 0,-5-1 15 0 0,4 2-43 0 0,1 1-1 0 0,-1 1 0 0 0,0-1 1 0 0,0 2-1 0 0,0-1 1 0 0,0 1-1 0 0,0 1 0 0 0,-9 2 1 0 0,-3 1-39 0 0,1 2 0 0 0,-24 10-1 0 0,26-8-101 0 0,0 0-1 0 0,1 1 0 0 0,0 1 1 0 0,0 1-1 0 0,1 0 1 0 0,1 1-1 0 0,0 0 0 0 0,0 2 1 0 0,-20 26-1 0 0,33-38 129 0 0,0 0 0 0 0,0 0 0 0 0,1 0 0 0 0,-1 0 0 0 0,1 1 0 0 0,0-1 0 0 0,0 0 0 0 0,0 1-1 0 0,0-1 1 0 0,0 1 0 0 0,1-1 0 0 0,0 1 0 0 0,-1-1 0 0 0,2 8 0 0 0,-1-9 0 0 0,1 1 0 0 0,0-1 0 0 0,-1 1 0 0 0,1-1 0 0 0,0 1 0 0 0,0-1 0 0 0,1 0-1 0 0,-1 1 1 0 0,0-1 0 0 0,1 0 0 0 0,-1 0 0 0 0,1 0 0 0 0,0 0 0 0 0,0 0 0 0 0,0 0 0 0 0,0-1 0 0 0,0 1-1 0 0,0-1 1 0 0,0 1 0 0 0,5 1 0 0 0,4 2-40 0 0,0-1 0 0 0,0 0 1 0 0,0-1-1 0 0,19 4 0 0 0,50 2-73 0 0,-56-7 91 0 0,38 3-17 0 0,53 7-61 0 0,-94-9 114 0 0,-1 2-1 0 0,0 0 0 0 0,31 12 0 0 0,-43-13 27 0 0,0 0-1 0 0,0 0 1 0 0,0 1 0 0 0,-1 0-1 0 0,1 1 1 0 0,-1-1 0 0 0,0 1-1 0 0,-1 1 1 0 0,0-1 0 0 0,8 11-1 0 0,-10-11-3 0 0,0-1-1 0 0,-1 2 0 0 0,1-1 1 0 0,-1 0-1 0 0,0 1 1 0 0,-1 0-1 0 0,0-1 1 0 0,0 1-1 0 0,0 0 0 0 0,-1 0 1 0 0,0 0-1 0 0,0 0 1 0 0,-1 11-1 0 0,0-9 30 0 0,-1 0-1 0 0,-1 0 0 0 0,0 0 1 0 0,0-1-1 0 0,-1 1 0 0 0,0 0 1 0 0,0-1-1 0 0,-1 0 0 0 0,0 0 1 0 0,0 0-1 0 0,-1 0 0 0 0,0 0 1 0 0,-1-1-1 0 0,1 0 0 0 0,-1 0 1 0 0,-1-1-1 0 0,1 0 0 0 0,-1 0 1 0 0,0 0-1 0 0,-1-1 0 0 0,1 0 1 0 0,-1 0-1 0 0,-13 5 0 0 0,2-2 56 0 0,-1 0 0 0 0,-1-1 0 0 0,1-1 0 0 0,-1-1 1 0 0,0-1-1 0 0,0-1 0 0 0,-1 0 0 0 0,1-2 0 0 0,-1 0 0 0 0,1-2 0 0 0,0 0 0 0 0,-1-2 0 0 0,1 0 0 0 0,0-1 0 0 0,-35-12 0 0 0,54 15-81 0 0,0 0-1 0 0,0 0 0 0 0,0 1 0 0 0,0-1 0 0 0,0-1 0 0 0,0 1 1 0 0,0 0-1 0 0,1 0 0 0 0,-1-1 0 0 0,1 1 0 0 0,-1-1 0 0 0,1 1 1 0 0,-1-1-1 0 0,1 1 0 0 0,0-1 0 0 0,0 0 0 0 0,-1 0 0 0 0,1 0 0 0 0,1 0 1 0 0,-1 0-1 0 0,0 0 0 0 0,0 0 0 0 0,1 0 0 0 0,-1 0 0 0 0,1 0 1 0 0,0 0-1 0 0,-1 0 0 0 0,1 0 0 0 0,0 0 0 0 0,0-1 0 0 0,1 1 1 0 0,-1 0-1 0 0,0 0 0 0 0,1-3 0 0 0,2-6 41 0 0,1 1 0 0 0,0-1-1 0 0,0 0 1 0 0,1 1 0 0 0,6-10 0 0 0,-9 16-65 0 0,23-40-45 0 0,3 0 0 0 0,1 1 0 0 0,2 2-1 0 0,40-41 1 0 0,61-54-205 0 0,-121 125 269 0 0,-1-1 0 0 0,13-19 0 0 0,-16 21-4 0 0,7-5-1914 0 0,-6 6-3096 0 0,2-1-2285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7831 0 0,'-6'3'149'0'0,"0"0"0"0"0,0 1-1 0 0,0 0 1 0 0,0-1-1 0 0,1 2 1 0 0,-8 6 0 0 0,11-9-11 0 0,1 0 0 0 0,-1 0 0 0 0,1 0 1 0 0,-1 1-1 0 0,1-1 0 0 0,0 0 0 0 0,0 0 1 0 0,0 1-1 0 0,0-1 0 0 0,1 1 0 0 0,-1-1 0 0 0,1 0 1 0 0,-1 1-1 0 0,1-1 0 0 0,0 1 0 0 0,0 0 1 0 0,0-1-1 0 0,0 1 0 0 0,0-1 0 0 0,1 1 0 0 0,0 3 1 0 0,1-2-15 0 0,-1 0-1 0 0,1-1 1 0 0,0 1 0 0 0,0 0 0 0 0,0-1 0 0 0,0 1 0 0 0,1-1 0 0 0,-1 1 0 0 0,1-1 0 0 0,0 0 0 0 0,0 0 0 0 0,0-1-1 0 0,1 1 1 0 0,-1-1 0 0 0,0 1 0 0 0,8 3 0 0 0,6 2-31 0 0,0-1-1 0 0,26 9 1 0 0,-33-13-3 0 0,55 18 67 0 0,135 49 259 0 0,-145-48 127 0 0,81 45 0 0 0,-106-49-56 0 0,0 1-1 0 0,-2 2 1 0 0,31 28-1 0 0,-42-32-261 0 0,0 1 0 0 0,0 0 0 0 0,-2 1 0 0 0,0 1 0 0 0,17 30 0 0 0,-25-35-167 0 0,0 0-1 0 0,-1 0 1 0 0,-1 1 0 0 0,0 0 0 0 0,-1 0 0 0 0,0 0 0 0 0,-2 0-1 0 0,0 0 1 0 0,0 25 0 0 0,-2-29-62 0 0,-1 0-1 0 0,0 0 1 0 0,-1 0 0 0 0,0 0 0 0 0,-1 0-1 0 0,0-1 1 0 0,-1 1 0 0 0,0-1 0 0 0,-1 0 0 0 0,0 0-1 0 0,-1 0 1 0 0,0-1 0 0 0,-12 15 0 0 0,0-4-91 0 0,-1-1 1 0 0,-2 0-1 0 0,-34 26 1 0 0,-77 38-126 0 0,77-51 212 0 0,-40 21-1284 0 0,70-42-3084 0 0,3 1-1468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624 133 11975 0 0,'26'-77'1348'0'0,"-16"50"64"0"0,-10 26-1276 0 0,1 0 0 0 0,-1 1 0 0 0,0-1 0 0 0,1 0 0 0 0,-1 0-1 0 0,0 1 1 0 0,0-1 0 0 0,0 0 0 0 0,0 0 0 0 0,0 0 0 0 0,1 1 0 0 0,-2-1-1 0 0,1 0 1 0 0,0 0 0 0 0,0 0 0 0 0,0 1 0 0 0,0-1 0 0 0,0 0 0 0 0,-1 0-1 0 0,1 1 1 0 0,0-1 0 0 0,-1 0 0 0 0,1 0 0 0 0,0 1 0 0 0,-1-1 0 0 0,1 0-1 0 0,-1 1 1 0 0,1-1 0 0 0,-1 1 0 0 0,1-1 0 0 0,-1 0 0 0 0,0 1 0 0 0,1-1-1 0 0,-1 1 1 0 0,0 0 0 0 0,1-1 0 0 0,-1 1 0 0 0,0-1 0 0 0,0 1 0 0 0,1 0-1 0 0,-1 0 1 0 0,0 0 0 0 0,0-1 0 0 0,-1 1 0 0 0,-2 0-65 0 0,1-1 1 0 0,-1 1-1 0 0,1 0 0 0 0,-1 0 0 0 0,1 1 1 0 0,-1-1-1 0 0,1 1 0 0 0,0-1 1 0 0,-6 3-1 0 0,-4 3-35 0 0,0 0 0 0 0,0 1 1 0 0,1 0-1 0 0,0 1 0 0 0,-13 11 1 0 0,-54 52 124 0 0,50-43-143 0 0,-48 46-54 0 0,-100 124 0 0 0,147-159 18 0 0,-29 51 0 0 0,47-70 11 0 0,2 1 0 0 0,0-1 0 0 0,2 2-1 0 0,-12 39 1 0 0,18-47 0 0 0,0 0 0 0 0,1 1 0 0 0,0-1 0 0 0,1 1-1 0 0,1-1 1 0 0,1 0 0 0 0,-1 1 0 0 0,2-1 0 0 0,0 0 0 0 0,1 0-1 0 0,0-1 1 0 0,1 1 0 0 0,1-1 0 0 0,0 0 0 0 0,1 0 0 0 0,0-1-1 0 0,1 0 1 0 0,17 21 0 0 0,11 8 98 0 0,41 38 0 0 0,-60-64-491 0 0,1-1-1 0 0,0 0 1 0 0,1-1-1 0 0,1-1 0 0 0,24 12 1 0 0,4-8-5877 0 0,-27-10 583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17303 0 0,'0'0'795'0'0,"0"0"-18"0"0,1 3-499 0 0,14 38 374 0 0,11 50 0 0 0,-22-72-434 0 0,0 0 0 0 0,-2 0 0 0 0,0 0 0 0 0,-2 0 1 0 0,-1 26-1 0 0,-41 209 258 0 0,35-212-404 0 0,-3 48 0 0 0,2-18 45 0 0,7-58-107 0 0,2 23 0 0 0,-1-1-14 0 0,0-32-274 0 0,0 0 0 0 0,0 0 1 0 0,1 0-1 0 0,1 7 0 0 0,-2-9-1325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1839 0 0,'-3'1'134'0'0,"-18"9"1001"0"0,13-6 1918 0 0,1 1 0 0 0,-1-1 1 0 0,1 1-1 0 0,-12 10 0 0 0,18-13-2012 0 0,1-2-337 0 0,2 1-148 0 0,3 2-403 0 0,0 0-1 0 0,1-1 1 0 0,-1 1-1 0 0,1-1 0 0 0,0-1 1 0 0,0 1-1 0 0,-1-1 1 0 0,1 0-1 0 0,0 0 1 0 0,0-1-1 0 0,6 1 1 0 0,9-3 306 0 0,39-6 0 0 0,-6 0-84 0 0,-27 6-239 0 0,-2-2-25 0 0,-1 2 0 0 0,1 1 0 0 0,-1 1-1 0 0,1 1 1 0 0,31 5 0 0 0,-54-5-248 0 0,-2-1-14 0 0,2 3-261 0 0,2 8-1092 0 0,-2-8-478 0 0,-2-3-98 0 0,0 0-22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16351 0 0,'0'0'752'0'0,"0"0"-20"0"0,0 0-324 0 0,0 0 372 0 0,0 0 216 0 0,0 0 42 0 0,0 3-74 0 0,-1 5-668 0 0,2 0 0 0 0,-1 0 0 0 0,1 0 1 0 0,1 1-1 0 0,-1-1 0 0 0,5 10 0 0 0,2 15-39 0 0,-5-20-177 0 0,3 6-943 0 0,-4-17 441 0 0,-1 0-1029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32 13359 0 0,'-2'-1'1027'0'0,"-6"-3"-690"0"0,6 3-255 0 0,1 0 1 0 0,-1 0 0 0 0,0 1 0 0 0,0-1 0 0 0,0 0 0 0 0,0 1 0 0 0,0-1-1 0 0,0 1 1 0 0,0-1 0 0 0,0 1 0 0 0,0 0 0 0 0,0 0 0 0 0,0 0-1 0 0,0 0 1 0 0,0 0 0 0 0,0 0 0 0 0,-3 2 0 0 0,-3 0 789 0 0,0 2-1 0 0,0-1 1 0 0,1 1 0 0 0,-13 8 0 0 0,10-4-648 0 0,1-1 1 0 0,1 1-1 0 0,-1 0 1 0 0,1 1-1 0 0,-8 12 1 0 0,-2 5-377 0 0,2 0-1 0 0,-21 48 1 0 0,24-45 126 0 0,1 0 0 0 0,-16 57 0 0 0,25-76 27 0 0,1 0-1 0 0,1 1 1 0 0,0-1-1 0 0,0 0 1 0 0,1 1-1 0 0,0-1 0 0 0,1 1 1 0 0,0-1-1 0 0,1 0 1 0 0,0 1-1 0 0,0-1 1 0 0,7 16-1 0 0,-7-22 15 0 0,0 0-1 0 0,0 1 1 0 0,1-1 0 0 0,0 0-1 0 0,-1 0 1 0 0,1 0 0 0 0,1-1-1 0 0,-1 1 1 0 0,0-1 0 0 0,1 0-1 0 0,0 0 1 0 0,0 0 0 0 0,7 4-1 0 0,-4-4 26 0 0,-1 0 1 0 0,0-1-1 0 0,1 0 0 0 0,0 0 1 0 0,0 0-1 0 0,-1-1 0 0 0,1 0 0 0 0,12 0 1 0 0,-2-2 26 0 0,0 0 0 0 0,0-1 0 0 0,0-1 0 0 0,-1-1 0 0 0,1 0 0 0 0,-1-1 0 0 0,17-8 0 0 0,-23 9-57 0 0,-1-1 1 0 0,0 0-1 0 0,0-1 1 0 0,0 0-1 0 0,0 0 0 0 0,-1-1 1 0 0,0 0-1 0 0,-1 0 0 0 0,1-1 1 0 0,-1 0-1 0 0,-1-1 0 0 0,0 1 1 0 0,0-1-1 0 0,0 0 0 0 0,-1-1 1 0 0,-1 1-1 0 0,0-1 0 0 0,0 0 1 0 0,-1 0-1 0 0,0 0 0 0 0,0 0 1 0 0,-1-1-1 0 0,-1 1 0 0 0,0-1 1 0 0,0 0-1 0 0,-1 1 0 0 0,0-1 1 0 0,-3-16-1 0 0,-1 8-44 0 0,-1-1 1 0 0,-1 1-1 0 0,-13-32 0 0 0,-34-50-83 0 0,48 91-194 0 0,-2 1 0 0 0,1 0 0 0 0,-1 1 0 0 0,0-1 0 0 0,-9-7 1 0 0,12 13 50 0 0,1 0 0 0 0,-1 0 0 0 0,1 0 1 0 0,-1 0-1 0 0,0 1 0 0 0,0 0 1 0 0,-1-1-1 0 0,1 1 0 0 0,0 1 0 0 0,-1-1 1 0 0,1 1-1 0 0,-1 0 0 0 0,1 0 1 0 0,-7-1-1 0 0,11 2-5915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41 7831 0 0,'49'-34'1263'0'0,"-47"33"972"0"0,0 0 771 0 0,8-2 149 0 0,-8 2-350 0 0,-2 1-1577 0 0,0 0-695 0 0,0 0-138 0 0,0 0-43 0 0,0 0-56 0 0,-2 2-28 0 0,-5 5-120 0 0,-1 0 0 0 0,1 0-1 0 0,-2-1 1 0 0,1 0 0 0 0,-1 0-1 0 0,1-1 1 0 0,-1 0 0 0 0,-1 0-1 0 0,-15 4 1 0 0,-11 2 205 0 0,-49 9 0 0 0,41-10-325 0 0,-64 9-479 0 0,32-12-1301 0 0,74-6 1465 0 0,2-1 6 0 0,-4-1-93 0 0,-6 0-489 0 0,-7-9 875 0 0,16 9 76 0 0,-1 1-7 0 0,-22 0 10 0 0,16 1-57 0 0,-32 6 176 0 0,33-6-157 0 0,5-1-33 0 0,-1 1 1 0 0,0-1-1 0 0,1 1 0 0 0,-1 0 1 0 0,1 0-1 0 0,-1 0 1 0 0,1 0-1 0 0,-1 0 0 0 0,1 1 1 0 0,-1-1-1 0 0,1 1 1 0 0,0-1-1 0 0,-3 4 0 0 0,-5 2 6 0 0,6-5-21 0 0,1 0-1 0 0,0 1 1 0 0,0 0 0 0 0,-1-1 0 0 0,2 1 0 0 0,-1 0 0 0 0,0 0 0 0 0,0 1-1 0 0,1-1 1 0 0,-3 6 0 0 0,-4 6-5 0 0,3 1 0 0 0,4-2 0 0 0,9 1 0 0 0,-5-13 7 0 0,0 0 0 0 0,0 1-1 0 0,0-1 1 0 0,0 0 0 0 0,1 0 0 0 0,-1 0-1 0 0,1 0 1 0 0,-1-1 0 0 0,1 1 0 0 0,0-1-1 0 0,-1 1 1 0 0,4 0 0 0 0,5 1 43 0 0,0 0 0 0 0,11 2-1 0 0,9 2 2 0 0,102 33 93 0 0,-80-24-145 0 0,55 20-78 0 0,-85-27 64 0 0,-12-5 15 0 0,0 0 0 0 0,0 1 0 0 0,-1 0-1 0 0,17 12 1 0 0,-23-15 4 0 0,0 1-1 0 0,-1 0 1 0 0,1 0-1 0 0,-1 0 0 0 0,0 1 1 0 0,0-1-1 0 0,0 1 1 0 0,-1 0-1 0 0,1 0 1 0 0,-1 0-1 0 0,0 0 1 0 0,0 0-1 0 0,0 0 1 0 0,0 0-1 0 0,0 6 1 0 0,3 4 36 0 0,2 6 85 0 0,-1 1-1 0 0,-1 1 1 0 0,3 22 0 0 0,-8-38-102 0 0,0 0 1 0 0,0 0 0 0 0,-1 1-1 0 0,1-1 1 0 0,-1 0 0 0 0,-1 0-1 0 0,-2 8 1 0 0,3-12-15 0 0,0 0 0 0 0,0 0 0 0 0,0 0 0 0 0,0 0 1 0 0,-1 0-1 0 0,1 0 0 0 0,-1-1 0 0 0,1 1 0 0 0,-1-1 0 0 0,1 1 0 0 0,-1-1 0 0 0,0 1 0 0 0,0-1 0 0 0,0 0 0 0 0,0 0 1 0 0,-4 2-1 0 0,-1 0 6 0 0,0-1 0 0 0,-1 1 0 0 0,-9 1 0 0 0,-22 1 73 0 0,-2-1 0 0 0,1-1 0 0 0,-74-7 0 0 0,10 1 54 0 0,-148-11 661 0 0,252 14-807 0 0,0 0 0 0 0,-1 0 0 0 0,1 1 1 0 0,-1-1-1 0 0,1 0 0 0 0,0 0 0 0 0,-1 0 0 0 0,1 0 0 0 0,0-1 0 0 0,-1 1 0 0 0,1 0 0 0 0,0 0 1 0 0,-1 0-1 0 0,1 0 0 0 0,0 0 0 0 0,-1 0 0 0 0,1-1 0 0 0,0 1 0 0 0,-1 0 0 0 0,1 0 1 0 0,0 0-1 0 0,-1-1 0 0 0,1 1 0 0 0,0 0 0 0 0,0 0 0 0 0,-1-1 0 0 0,1 1 0 0 0,0 0 0 0 0,0-1 1 0 0,0 1-1 0 0,-1 0 0 0 0,1-1 0 0 0,0 1 0 0 0,0 0 0 0 0,0-1 0 0 0,0 1 0 0 0,0 0 0 0 0,0-1 1 0 0,0 1-1 0 0,0 0 0 0 0,0-1 0 0 0,0 1 0 0 0,8-14-408 0 0,-7 12 394 0 0,8-8-571 0 0,0 0 1 0 0,0 1 0 0 0,17-13-1 0 0,13-9-804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6447 0 0,'0'0'142'0'0,"1"-2"22"0"0,-1-1-104 0 0,5-15 321 0 0,-3 5 2706 0 0,-2 11-491 0 0,2 6-623 0 0,1 2-1496 0 0,1 8-138 0 0,0 0 0 0 0,-1 0-1 0 0,0 0 1 0 0,-1 1 0 0 0,0 29-1 0 0,-5-5-318 0 0,1-31-21 0 0,1-1 1 0 0,1 0-1 0 0,0 0 0 0 0,1 15 0 0 0,0-16-1 0 0,-2 6-12 0 0,-5 27 102 0 0,5-25-52 0 0,1-14-6184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 11055 0 0,'-10'-10'852'0'0,"-1"3"-560"0"0,-12 5 1288 0 0,23 2-1440 0 0,-1 0-1 0 0,1 1 0 0 0,-1-1 0 0 0,1 0 0 0 0,-1 1 1 0 0,1-1-1 0 0,-1 1 0 0 0,1-1 0 0 0,-1 1 0 0 0,1-1 1 0 0,0 1-1 0 0,-1-1 0 0 0,1 1 0 0 0,0-1 1 0 0,-1 1-1 0 0,1-1 0 0 0,0 1 0 0 0,0 0 0 0 0,0-1 1 0 0,0 1-1 0 0,-1-1 0 0 0,1 2 0 0 0,0-1 207 0 0,-1 4-82 0 0,0 0 1 0 0,1 1-1 0 0,-1-1 0 0 0,1 1 0 0 0,0-1 0 0 0,0 0 0 0 0,1 1 1 0 0,0-1-1 0 0,0 0 0 0 0,0 1 0 0 0,2 4 0 0 0,2 2-93 0 0,-1 0 1 0 0,1 0-1 0 0,11 16 0 0 0,-2-7-5 0 0,2-1-1 0 0,0-1 1 0 0,0 0 0 0 0,2-1 0 0 0,1-1-1 0 0,0-1 1 0 0,37 25 0 0 0,9-1 150 0 0,85 38-1 0 0,69 34 51 0 0,-150-73 13 0 0,69 53 0 0 0,-116-73-240 0 0,-2 0-1 0 0,0 2 1 0 0,-1 0 0 0 0,-1 1-1 0 0,15 25 1 0 0,-27-39-102 0 0,-1 1 1 0 0,0 0-1 0 0,0 1 0 0 0,-1-1 0 0 0,0 1 1 0 0,0 0-1 0 0,-1 0 0 0 0,-1 0 1 0 0,1 0-1 0 0,-2 0 0 0 0,1 0 0 0 0,-1 1 1 0 0,-1-1-1 0 0,0 1 0 0 0,-1-1 0 0 0,0 0 1 0 0,0 1-1 0 0,-1-1 0 0 0,-3 11 0 0 0,0-6 7 0 0,-1-1-1 0 0,-1 1 1 0 0,0-1-1 0 0,-1 0 1 0 0,0-1-1 0 0,-1 0 1 0 0,0 0-1 0 0,-1-1 0 0 0,-1 0 1 0 0,0-1-1 0 0,-13 11 1 0 0,-25 15-320 0 0,-2-1 1 0 0,-1-3-1 0 0,-2-2 1 0 0,-67 28-1 0 0,108-54-40 0 0,11-4-17 0 0,2-1-3 0 0,0 0-184 0 0,2-2-773 0 0,10-6-342 0 0,6-3-69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10591 0 0,'0'0'819'0'0,"-2"-1"-303"0"0,-3-1 7872 0 0,17 4-6529 0 0,22 4-1748 0 0,-17-4 262 0 0,1 0 0 0 0,22-1 0 0 0,11 1-33 0 0,44-1 193 0 0,-24-1-789 0 0,-32-3-957 0 0,-13-2-4991 0 0,-9 2-944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1:5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10591 0 0,'0'0'488'0'0,"0"0"-12"0"0,0 0 16 0 0,0 0 1202 0 0,0 0 559 0 0,0 0 108 0 0,0 0-206 0 0,3 0-978 0 0,33-1-77 0 0,0-2 0 0 0,68-15-1 0 0,-15-4-1961 0 0,-3-3-4668 0 0,-74 22 4303 0 0,22-8-6245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0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7367 0 0,'0'0'334'0'0,"0"0"-1"0"0,0 0 124 0 0,0 0 1309 0 0,0 0 598 0 0,0 0 120 0 0,0 0-243 0 0,2 0-1096 0 0,23-8 898 0 0,-22 7-1820 0 0,-3 1-21 0 0,0 0 9 0 0,3-1 42 0 0,1 0 1 0 0,-1-1-1 0 0,0 1 0 0 0,0-1 1 0 0,4-2-1 0 0,-6 3-336 0 0,1 1 243 0 0,-2 0-16 0 0,1-1-131 0 0,-1 1 1 0 0,1-1-1 0 0,-1 1 0 0 0,1 0 0 0 0,0 0 1 0 0,-1-1-1 0 0,1 1 0 0 0,0 0 1 0 0,-1 0-1 0 0,1 0 0 0 0,0-1 0 0 0,-1 1 1 0 0,1 0-1 0 0,0 0 0 0 0,-1 0 0 0 0,1 0 1 0 0,0 0-1 0 0,0 1 0 0 0,1 5 24 0 0,-1-5-28 0 0,-1 0-1 0 0,0 0 0 0 0,1 0 1 0 0,-1 0-1 0 0,0 1 0 0 0,0-1 1 0 0,0 0-1 0 0,0 0 0 0 0,0 0 1 0 0,0 0-1 0 0,0 0 0 0 0,0 0 1 0 0,0 0-1 0 0,0 0 0 0 0,-1 2 1 0 0,-1 1 41 0 0,-1 0 1 0 0,0 0 0 0 0,1 0 0 0 0,-1 0 0 0 0,-1-1 0 0 0,-4 5 0 0 0,0 1 42 0 0,6-8-2 0 0,2-1-22 0 0,2 0-16 0 0,4-1-43 0 0,0-1-8 0 0,-1 1 1 0 0,0-1-1 0 0,0 0 0 0 0,9-4 1 0 0,-6 3 18 0 0,2-1 5 0 0,11-15-20 0 0,-11 11-6 0 0,-1 1 11 0 0,-8 6 42 0 0,-2 3 0 0 0,-16 23-4 0 0,4-7-4 0 0,-14 27 0 0 0,23-36-34 0 0,3-7 42 0 0,1-2-42 0 0,0 0-225 0 0,0 0-96 0 0,0 0-1017 0 0,1-2-4199 0 0,3-9-1796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0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538 358 9671 0 0,'0'0'748'0'0,"2"-2"-492"0"0,30-15 4684 0 0,-30 16-3312 0 0,0 0-554 0 0,1-1-664 0 0,0 1 0 0 0,0-1 0 0 0,0 0 0 0 0,0 0 0 0 0,-1 0 0 0 0,1 0 0 0 0,-1-1 0 0 0,1 1 0 0 0,-1-1 0 0 0,0 1 0 0 0,0-1 0 0 0,3-5 0 0 0,-4 6-135 0 0,-1 2-123 0 0,0-14 44 0 0,-1-2-149 0 0,0-1 0 0 0,-1 1-1 0 0,-1 0 1 0 0,0 1 0 0 0,-8-24 0 0 0,5 18-47 0 0,3 9 0 0 0,-1-1 0 0 0,-10-20 0 0 0,7 19-20 0 0,3 6-50 0 0,0 0 0 0 0,0 0 1 0 0,-1 1-1 0 0,0-1 0 0 0,-9-9 1 0 0,12 15 51 0 0,0 0 0 0 0,0 1 0 0 0,0-1 0 0 0,0 1-1 0 0,-1-1 1 0 0,1 1 0 0 0,0 0 0 0 0,-1 0 0 0 0,1 0 0 0 0,-1 0 0 0 0,1 0 0 0 0,-1 0 0 0 0,0 1 0 0 0,1-1 0 0 0,-1 1 0 0 0,0 0 0 0 0,1 0 0 0 0,-1 0 0 0 0,0 0-1 0 0,1 0 1 0 0,-1 1 0 0 0,0-1 0 0 0,-2 2 0 0 0,-9 2-84 0 0,-1 1-1 0 0,2 0 1 0 0,-1 1 0 0 0,1 1-1 0 0,0 0 1 0 0,-13 10-1 0 0,-69 58-217 0 0,75-58 270 0 0,-103 94-173 0 0,105-93 184 0 0,1 0 0 0 0,2 2 0 0 0,0 0 0 0 0,-20 35 0 0 0,33-51 33 0 0,0-1 0 0 0,0 1 0 0 0,1 0 0 0 0,-1 0 0 0 0,1 0 0 0 0,0 0 0 0 0,0 0 0 0 0,1 0 1 0 0,-1 0-1 0 0,1 1 0 0 0,0-1 0 0 0,0 6 0 0 0,1-8 2 0 0,-1 1 1 0 0,1-1-1 0 0,0 1 1 0 0,0-1-1 0 0,-1 0 1 0 0,2 0 0 0 0,-1 1-1 0 0,0-1 1 0 0,0 0-1 0 0,1 0 1 0 0,-1 0-1 0 0,1 0 1 0 0,0 0-1 0 0,-1 0 1 0 0,1-1-1 0 0,0 1 1 0 0,0-1-1 0 0,0 1 1 0 0,0-1-1 0 0,0 0 1 0 0,4 2-1 0 0,3 1 0 0 0,0-1-1 0 0,0-1 0 0 0,0 1 0 0 0,0-2 0 0 0,1 1 0 0 0,10 0 0 0 0,57-3-14 0 0,-30-3 71 0 0,-1-3 0 0 0,0-1 0 0 0,0-2 0 0 0,-1-3 0 0 0,79-32 0 0 0,-107 37-53 0 0,29-17 1 0 0,-40 21 12 0 0,1-1 1 0 0,-1 0-1 0 0,0 0 0 0 0,0-1 1 0 0,0 1-1 0 0,6-10 0 0 0,-12 14-2 0 0,0 1 0 0 0,1-1 0 0 0,-1 0 0 0 0,0 0 0 0 0,0 1 0 0 0,0-1 0 0 0,0 0 0 0 0,0 1 0 0 0,0-1 0 0 0,0 0 0 0 0,0 1 0 0 0,0-1 0 0 0,0 0 0 0 0,0 0 0 0 0,-1 1 0 0 0,1-1 0 0 0,0 0 0 0 0,0 1 0 0 0,-1-1 0 0 0,1 1 0 0 0,0-1 0 0 0,-1 0 0 0 0,0-1 26 0 0,0 1-13 0 0,1 0-1 0 0,-1-1 1 0 0,0 1 0 0 0,0 0 0 0 0,0-1 0 0 0,0 1-1 0 0,0 0 1 0 0,0 0 0 0 0,0 0 0 0 0,-1 0 0 0 0,1 0 0 0 0,0 0-1 0 0,-1 0 1 0 0,1 0 0 0 0,0 0 0 0 0,-3 0 0 0 0,1 0 20 0 0,-1 0-1 0 0,1 0 1 0 0,-1 0 0 0 0,1 1 0 0 0,-1-1 0 0 0,-6 1 0 0 0,-4 1 96 0 0,1 0 0 0 0,-25 6 0 0 0,34-6-107 0 0,-11 3-7 0 0,0 0-1 0 0,1 1 0 0 0,0 1 1 0 0,0 0-1 0 0,0 1 0 0 0,1 0 1 0 0,0 1-1 0 0,0 1 0 0 0,1 0 1 0 0,0 0-1 0 0,0 1 1 0 0,-16 20-1 0 0,20-21-18 0 0,2 0 1 0 0,-1 0-1 0 0,1 0 0 0 0,1 1 1 0 0,-1 0-1 0 0,2 0 0 0 0,-1 0 1 0 0,2 0-1 0 0,-1 1 0 0 0,1 0 1 0 0,1 0-1 0 0,0 0 0 0 0,1 0 1 0 0,0 0-1 0 0,0 0 0 0 0,1 0 1 0 0,0 0-1 0 0,3 13 0 0 0,14 51 5 0 0,2 7-10 0 0,-17-70-6 0 0,-1 0 0 0 0,0 0 0 0 0,-1-1 0 0 0,-2 23 0 0 0,1-28-115 0 0,0 0 0 0 0,-1 0 0 0 0,0 0 0 0 0,0 0-1 0 0,0 0 1 0 0,-1 0 0 0 0,0-1 0 0 0,0 1 0 0 0,0-1 0 0 0,-1 0-1 0 0,0 0 1 0 0,-5 5 0 0 0,3-4-325 0 0,0 0-1 0 0,0-1 0 0 0,0 0 1 0 0,-1 0-1 0 0,0 0 1 0 0,0-1-1 0 0,-1 0 1 0 0,-13 5-1 0 0,21-9 331 0 0,-1 1 1 0 0,0-1-1 0 0,0 0 0 0 0,0 1 0 0 0,0-1 1 0 0,0 0-1 0 0,0 0 0 0 0,0 0 0 0 0,0 0 0 0 0,0 0 1 0 0,0 0-1 0 0,0 0 0 0 0,0 0 0 0 0,0 0 1 0 0,0-1-1 0 0,1 1 0 0 0,-1 0 0 0 0,0-1 0 0 0,0 1 1 0 0,0 0-1 0 0,0-1 0 0 0,0 1 0 0 0,-1-2 1 0 0,2 2-5632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0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82 7831 0 0,'-3'0'603'0'0,"3"0"-604"0"0,-40 8 2381 0 0,-57 19 0 0 0,47-12 43 0 0,32-10-1482 0 0,-20 8 0 0 0,36-12-567 0 0,1-1 0 0 0,-1 1-1 0 0,0-1 1 0 0,0 1 0 0 0,1-1 0 0 0,-1 0 0 0 0,0 0 0 0 0,0 0-1 0 0,0 0 1 0 0,1 0 0 0 0,-1 0 0 0 0,-2 0 0 0 0,5-3-318 0 0,0 1 0 0 0,0 0 0 0 0,0 0 0 0 0,0 0 0 0 0,1 0 0 0 0,-1 0 0 0 0,1 0 0 0 0,-1 0 0 0 0,5-3 0 0 0,-4 2 20 0 0,11-8 41 0 0,0 0 0 0 0,0 0 0 0 0,1 1 0 0 0,23-12 0 0 0,-11 7 82 0 0,-14 8-82 0 0,1 1 0 0 0,1 0 0 0 0,-1 0 0 0 0,0 2-1 0 0,1-1 1 0 0,0 2 0 0 0,0 0 0 0 0,1 1 0 0 0,24-1 0 0 0,-33 3-71 0 0,1 1 1 0 0,0 0-1 0 0,0 0 0 0 0,0 1 0 0 0,-1 0 1 0 0,1 0-1 0 0,-1 1 0 0 0,0-1 0 0 0,9 6 0 0 0,-10-5-37 0 0,-4-3-7 0 0,-1 1 1 0 0,1-1-1 0 0,0 1 1 0 0,-1-1-1 0 0,1 1 1 0 0,-1-1-1 0 0,1 1 1 0 0,-1 0-1 0 0,1-1 1 0 0,-1 1-1 0 0,0 0 1 0 0,1-1-1 0 0,-1 1 1 0 0,0 0-1 0 0,1 0 1 0 0,-1-1-1 0 0,0 1 1 0 0,0 0-1 0 0,0 1 1 0 0,1 1 0 0 0,1 1-3 0 0,-1 0 0 0 0,0 0 0 0 0,0 0 0 0 0,0 0 0 0 0,-1 0 0 0 0,1 0 0 0 0,-1 0 0 0 0,0 0 0 0 0,0 0 0 0 0,-1 0 0 0 0,1 0 0 0 0,-1 0 0 0 0,0 1 0 0 0,0-2 0 0 0,0 1 0 0 0,0 0 0 0 0,-1 0 0 0 0,1 0 0 0 0,-1 0 0 0 0,0-1 0 0 0,-4 5 0 0 0,-3 5 0 0 0,-2-1 0 0 0,0 0 0 0 0,0-1 0 0 0,-16 12 0 0 0,5-4 0 0 0,-19 14-93 0 0,-67 43 1 0 0,-5 2-27 0 0,-8 14-143 0 0,-99 81-437 0 0,200-154 556 0 0,18-18 71 0 0,2-1-5 0 0,0 0-23 0 0,1 3-11 0 0,4 6-1 0 0,5 0 19 0 0,0-4 108 0 0,1-1 0 0 0,-1 0 0 0 0,1-1 0 0 0,0-1 0 0 0,0 1-1 0 0,0-2 1 0 0,13 1 0 0 0,0 1 55 0 0,19 1 149 0 0,0-2 0 0 0,46-5-1 0 0,-48 2-42 0 0,-1-3 20 0 0,-1-2 1 0 0,0-1-1 0 0,49-16 0 0 0,-17 5-5 0 0,-54 14-189 0 0,-1-1 0 0 0,0-1 0 0 0,18-8-1 0 0,-1-5-4156 0 0,-24 14-1253 0 0,-7 4-1476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0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31 5063 0 0,'2'-1'390'0'0,"14"-1"843"0"0,0-2 0 0 0,23-7 0 0 0,0-1 3194 0 0,-36 12-3715 0 0,-3 0-28 0 0,4 1 259 0 0,-3-1-876 0 0,-1 0 0 0 0,0 0 0 0 0,1 0 0 0 0,-1 0 0 0 0,0 0 0 0 0,1 0 0 0 0,-1 0 0 0 0,0 0 0 0 0,1 0 0 0 0,-1 0 1 0 0,0 0-1 0 0,0 0 0 0 0,1 0 0 0 0,-1 0 0 0 0,0 0 0 0 0,1 0 0 0 0,-1 0 0 0 0,0 1 0 0 0,0-1 0 0 0,1 0 0 0 0,-1 0 0 0 0,0 0 0 0 0,0 0 0 0 0,1 1 0 0 0,-1-1 1 0 0,0 0-1 0 0,0 0 0 0 0,0 1 0 0 0,1-1 0 0 0,-1 0 0 0 0,0 0 0 0 0,0 1 0 0 0,0-1 0 0 0,0 0 0 0 0,0 0 0 0 0,1 1 0 0 0,-2 4-21 0 0,0-1 0 0 0,-1 1 0 0 0,1-1 0 0 0,-1 0-1 0 0,0 0 1 0 0,0 1 0 0 0,0-1 0 0 0,0 0 0 0 0,-1-1 0 0 0,1 1-1 0 0,-1 0 1 0 0,0-1 0 0 0,0 0 0 0 0,-1 1 0 0 0,-3 2-1 0 0,-10 7 8 0 0,0 0-1 0 0,-20 10 0 0 0,21-13-18 0 0,-41 24 20 0 0,-37 24 80 0 0,71-42-63 0 0,8-6-84 0 0,1 0 1 0 0,0 0 0 0 0,1 1-1 0 0,1 1 1 0 0,0 0 0 0 0,-15 19-1 0 0,23-25 29 0 0,-15 20-28 0 0,1 2-1 0 0,1 0 0 0 0,1 0 1 0 0,-14 37-1 0 0,27-56 42 0 0,0 1-1 0 0,1 0 1 0 0,0 0 0 0 0,0 0 0 0 0,1 0-1 0 0,1 0 1 0 0,0 15 0 0 0,1-17 55 0 0,0 0-1 0 0,1 0 1 0 0,0 0 0 0 0,0 0 0 0 0,0-1-1 0 0,1 1 1 0 0,1-1 0 0 0,-1 0 0 0 0,1 0-1 0 0,8 12 1 0 0,-4-9 46 0 0,1 1-1 0 0,0-1 1 0 0,0-1-1 0 0,1 0 1 0 0,0 0-1 0 0,0-1 0 0 0,1 0 1 0 0,1-1-1 0 0,14 7 1 0 0,33 16 321 0 0,72 39 374 0 0,-118-61-783 0 0,-3 1-202 0 0,-8-8-730 0 0,-2-1-330 0 0,0 0-1189 0 0,0 0-4469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5063 0 0,'0'0'390'0'0,"0"0"131"0"0,0 0 1482 0 0,0 0 674 0 0,0 0 136 0 0,0 0-206 0 0,0 0-992 0 0,0 0-434 0 0,0 3-86 0 0,-2 9-379 0 0,1-1 0 0 0,1 1 1 0 0,0 0-1 0 0,0 0 1 0 0,3 12-1 0 0,-3-21-601 0 0,0-3-41 0 0,1 2 1 0 0,1 8-294 0 0,-1-8-991 0 0,-1-2-385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0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488 346 10591 0 0,'1'-2'819'0'0,"3"-2"-590"0"0,-1 1-67 0 0,-1 0 0 0 0,1 1-1 0 0,0-1 1 0 0,1 1 0 0 0,-1-1-1 0 0,0 1 1 0 0,1 0 0 0 0,-1 0-1 0 0,1 0 1 0 0,0 1 0 0 0,4-2-1 0 0,-1 0 252 0 0,-1 1-1 0 0,0-1 0 0 0,0 0 1 0 0,0-1-1 0 0,0 1 0 0 0,-1-1 1 0 0,1 0-1 0 0,-1-1 0 0 0,0 1 0 0 0,0-1 1 0 0,-1 0-1 0 0,1 0 0 0 0,-1-1 1 0 0,6-9-1 0 0,-5 6-199 0 0,0 0 0 0 0,-1-1 0 0 0,0 1 1 0 0,-1-1-1 0 0,0 0 0 0 0,0 0 0 0 0,-1 0 0 0 0,0 0 0 0 0,0-11 0 0 0,-2-2-176 0 0,-2 17-15 0 0,0 2-17 0 0,1-1-48 0 0,-1 1 0 0 0,0 0 0 0 0,0 0-1 0 0,0-1 1 0 0,0 2 0 0 0,-1-1 0 0 0,1 0-1 0 0,-1 0 1 0 0,0 1 0 0 0,0-1 0 0 0,0 1-1 0 0,-1 0 1 0 0,1 0 0 0 0,-1 0 0 0 0,0 1 0 0 0,0-1-1 0 0,0 1 1 0 0,0 0 0 0 0,0 0 0 0 0,0 0-1 0 0,-5-1 1 0 0,-10-2-264 0 0,0 0 0 0 0,0 1 0 0 0,-32-2 0 0 0,42 5 264 0 0,-23-2-314 0 0,0 1 1 0 0,0 1 0 0 0,-43 5-1 0 0,64-2 349 0 0,0 0 0 0 0,1 1-1 0 0,-1 1 1 0 0,1 0 0 0 0,0 0-1 0 0,0 1 1 0 0,1 1 0 0 0,-14 9-1 0 0,5-2 138 0 0,0 1 0 0 0,1 2-1 0 0,-15 17 1 0 0,16-16 14 0 0,1 1 0 0 0,1 0 0 0 0,-18 32 0 0 0,28-44-121 0 0,1 1 0 0 0,0-1 0 0 0,0 1-1 0 0,0 0 1 0 0,1 0 0 0 0,0 0 0 0 0,1 0-1 0 0,-1 0 1 0 0,1 0 0 0 0,1 0 0 0 0,0 0-1 0 0,0 1 1 0 0,0-1 0 0 0,0 0-1 0 0,4 12 1 0 0,-4-17-8 0 0,1 1 1 0 0,0-1-1 0 0,0 0 0 0 0,0 0 0 0 0,0 0 1 0 0,1 1-1 0 0,-1-1 0 0 0,1-1 0 0 0,-1 1 1 0 0,1 0-1 0 0,-1 0 0 0 0,1 0 0 0 0,0-1 1 0 0,3 3-1 0 0,0-1 23 0 0,-1-1 0 0 0,1 0 0 0 0,0 0 0 0 0,-1 0 0 0 0,1 0 0 0 0,8 1 1 0 0,3 0 71 0 0,0-2 1 0 0,-1 1 0 0 0,26-3-1 0 0,-9-1 16 0 0,0-1-1 0 0,-1-2 1 0 0,45-12-1 0 0,-57 11-117 0 0,1 0-1 0 0,-1-2 1 0 0,-1 0-1 0 0,0-1 1 0 0,0-1 0 0 0,26-18-1 0 0,-42 26-15 0 0,1 0-6 0 0,0-1 0 0 0,0 1-1 0 0,0 0 1 0 0,0-1 0 0 0,-1 1 0 0 0,1-1 0 0 0,-1 0 0 0 0,1 0-1 0 0,-1 0 1 0 0,0 0 0 0 0,-1 0 0 0 0,1-1 0 0 0,0 1-1 0 0,-1-1 1 0 0,0 1 0 0 0,0-1 0 0 0,0 1 0 0 0,0-1 0 0 0,0 0-1 0 0,-1-4 1 0 0,0 7 10 0 0,0-1-1 0 0,0 0 1 0 0,0 0-1 0 0,-1 1 1 0 0,1-1-1 0 0,0 0 1 0 0,-1 1-1 0 0,0-1 1 0 0,1 0-1 0 0,-1 1 1 0 0,0-1-1 0 0,-1-1 1 0 0,0 0 7 0 0,1 1 62 0 0,1 2 53 0 0,-4-3 66 0 0,4 3-178 0 0,0-1 0 0 0,-1 1 0 0 0,1 0-1 0 0,0 0 1 0 0,0-1 0 0 0,0 1 0 0 0,0 0 0 0 0,-1 0 0 0 0,1 0 0 0 0,0 0-1 0 0,0-1 1 0 0,-1 1 0 0 0,1 0 0 0 0,0 0 0 0 0,0 0 0 0 0,0 0 0 0 0,-1 0-1 0 0,1 0 1 0 0,0 0 0 0 0,0-1 0 0 0,-1 1 0 0 0,1 0 0 0 0,0 0 0 0 0,-1 0-1 0 0,1 0 1 0 0,0 0 0 0 0,0 0 0 0 0,-1 0 0 0 0,1 0 0 0 0,0 1 0 0 0,0-1-1 0 0,-1 0 1 0 0,1 0 0 0 0,-16 12 14 0 0,14-9-18 0 0,-5 10-1 0 0,0 6 21 0 0,0 1-1 0 0,2-1 1 0 0,0 1-1 0 0,-3 36 1 0 0,1-6 150 0 0,-44 166 544 0 0,36-153-630 0 0,6-25-26 0 0,-17 48 0 0 0,17-61-63 0 0,9-18-31 0 0,0-2-15 0 0,0-3-80 0 0,0-2-19 0 0,0 0-187 0 0,15-1-2224 0 0,0-3 1040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0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43 8751 0 0,'2'-1'399'0'0,"4"-4"-125"0"0,-4 3-239 0 0,1 0 0 0 0,-1 0 0 0 0,1 0 0 0 0,0 0 0 0 0,0 0 0 0 0,0 0-1 0 0,4-1 1 0 0,4-2 3834 0 0,1 0 0 0 0,14-4 0 0 0,-24 8-3296 0 0,-2 1-117 0 0,0 0-67 0 0,0 0-167 0 0,0 0-78 0 0,0 0-15 0 0,-1 2-92 0 0,-1 0-1 0 0,0 0 0 0 0,1-1 1 0 0,-1 1-1 0 0,0-1 0 0 0,0 1 1 0 0,0-1-1 0 0,1 0 0 0 0,-2 0 1 0 0,-3 2-1 0 0,-40 16 94 0 0,-1-2 0 0 0,-62 13 0 0 0,27-8-348 0 0,-134 26-1650 0 0,210-47 1688 0 0,-1 0 0 0 0,1 0 0 0 0,0-1 0 0 0,-1 0-1 0 0,1 0 1 0 0,0-1 0 0 0,-1 0 0 0 0,-9-2 0 0 0,15 2 157 0 0,1 1 1 0 0,-1 0-1 0 0,0 0 0 0 0,1 0 1 0 0,-1-1-1 0 0,1 1 0 0 0,-1 0 1 0 0,1-1-1 0 0,0 1 1 0 0,-1 0-1 0 0,1-1 0 0 0,-1 1 1 0 0,1-1-1 0 0,0 1 0 0 0,-1 0 1 0 0,1-1-1 0 0,0 1 1 0 0,-1-1-1 0 0,1 1 0 0 0,0-1 1 0 0,0 1-1 0 0,-1-1 0 0 0,1 1 1 0 0,0-1-1 0 0,0 0 0 0 0,0 1 1 0 0,0-1-1 0 0,0 1 1 0 0,0-1-1 0 0,0 1 0 0 0,0-1 1 0 0,0 0-1 0 0,0 0 0 0 0,6-16-386 0 0,6-1 185 0 0,-6 10 209 0 0,0-1 1 0 0,0 0-1 0 0,4-10 1 0 0,-6 11 12 0 0,-4 6-34 0 0,-6 3 92 0 0,0-1 0 0 0,1 1 0 0 0,-1 0 1 0 0,0 0-1 0 0,1 1 0 0 0,-1 0 0 0 0,0 0 0 0 0,1 0 0 0 0,0 0 0 0 0,-10 7 0 0 0,-3 3 2 0 0,-26 24 1 0 0,29-23-6 0 0,-16 16 80 0 0,1 1 1 0 0,1 2-1 0 0,-44 63 0 0 0,69-88-85 0 0,0 1 0 0 0,0-1 0 0 0,1 1 0 0 0,0 0 0 0 0,-2 8 0 0 0,-2 5 176 0 0,8-16-50 0 0,1-2-107 0 0,-1 0 0 0 0,1-1 0 0 0,0 0 0 0 0,1 1 0 0 0,-1-1 0 0 0,0 0 0 0 0,1 0 0 0 0,-1 0 0 0 0,1 0 1 0 0,-1-1-1 0 0,1 1 0 0 0,0-1 0 0 0,0 1 0 0 0,-1-1 0 0 0,1 0 0 0 0,0 0 0 0 0,0-1 0 0 0,1 1 1 0 0,-1 0-1 0 0,0-1 0 0 0,0 0 0 0 0,0 0 0 0 0,5 0 0 0 0,238-52 461 0 0,-172 34-589 0 0,-49 14-5 0 0,1 0 1 0 0,-1 2-1 0 0,1 1 1 0 0,-1 1-1 0 0,1 1 1 0 0,26 5-1 0 0,-33-3 47 0 0,-1 1 0 0 0,0 1 0 0 0,0 1 0 0 0,0 1 0 0 0,-1 0 0 0 0,0 2 0 0 0,24 15 0 0 0,-31-18 12 0 0,-1 0 0 0 0,-1 1 0 0 0,1 0 0 0 0,-1 0 0 0 0,-1 1 0 0 0,1 0 0 0 0,-1 1 0 0 0,-1 0 0 0 0,1 0 0 0 0,6 14 0 0 0,-10-17 31 0 0,0 0-1 0 0,-1 0 1 0 0,0 0-1 0 0,0 0 1 0 0,-1 0-1 0 0,1 0 1 0 0,-1 1-1 0 0,-1-1 0 0 0,1 1 1 0 0,-1-1-1 0 0,0 0 1 0 0,-1 1-1 0 0,1-1 1 0 0,-1 0-1 0 0,-1 1 0 0 0,1-1 1 0 0,-1 0-1 0 0,0 0 1 0 0,-3 7-1 0 0,-1-1 58 0 0,0-1 1 0 0,-1 1-1 0 0,-12 16 0 0 0,14-22-55 0 0,0-1-1 0 0,1-1 1 0 0,-2 1 0 0 0,1-1-1 0 0,0 0 1 0 0,-1 0 0 0 0,0 0-1 0 0,0-1 1 0 0,-6 3-1 0 0,-10 2-3 0 0,1 0-1 0 0,-2-1 0 0 0,1-1 0 0 0,-32 4 0 0 0,-95-1-44 0 0,-273-12-2053 0 0,382-1 388 0 0,25-1-3600 0 0,13 4-876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72 11975 0 0,'-4'-30'528'0'0,"1"14"112"0"0,-3 1-512 0 0,3 5-128 0 0,3 10 0 0 0,0 0 0 0 0,0 0 0 0 0,0 0 0 0 0,0 0 0 0 0,0 0-5296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0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15 1839 0 0,'-7'-4'87'0'0,"6"3"-56"0"0,-1-1-1 0 0,0 1 1 0 0,0 0-1 0 0,1 0 1 0 0,-1 0-1 0 0,0 1 1 0 0,0-1-1 0 0,0 0 1 0 0,0 1-1 0 0,0 0 1 0 0,0-1-1 0 0,0 1 1 0 0,0 0-1 0 0,-1 0 1 0 0,1 0-1 0 0,-3 0 1 0 0,2 0 2278 0 0,0 3 1818 0 0,-1 5-1893 0 0,5-3 1457 0 0,6 2-3608 0 0,-6-6 243 0 0,15 11 51 0 0,2 0-1 0 0,0-1 0 0 0,35 16 0 0 0,-5-3 225 0 0,11 13 667 0 0,-1 2 0 0 0,88 77 0 0 0,-81-58 381 0 0,106 125 0 0 0,-149-156-1395 0 0,-1 1 0 0 0,-1 1 1 0 0,-1 1-1 0 0,26 56 0 0 0,-42-77-242 0 0,1 1 1 0 0,-1-1-1 0 0,0 1 0 0 0,-1 0 1 0 0,-1 0-1 0 0,1 1 0 0 0,-1-1 1 0 0,-1 0-1 0 0,0 0 1 0 0,0 0-1 0 0,-1 1 0 0 0,-1-1 1 0 0,0 0-1 0 0,0 0 1 0 0,-1 0-1 0 0,0-1 0 0 0,0 1 1 0 0,-1-1-1 0 0,0 1 1 0 0,-1-1-1 0 0,0-1 0 0 0,-1 1 1 0 0,-7 8-1 0 0,-5 3-12 0 0,-2-1 0 0 0,-1 0 0 0 0,0-2 0 0 0,-1 0 0 0 0,-39 21 0 0 0,-129 54-440 0 0,143-73-563 0 0,-88 22-1 0 0,106-30-1045 0 0,27-10-3271 0 0,2-1-1648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1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11831 0 0,'0'0'540'0'0,"0"0"-5"0"0,2 0-343 0 0,22-7 1088 0 0,0 1-1 0 0,0 1 1 0 0,34-2 0 0 0,82-10 510 0 0,-16-6-838 0 0,-104 19-760 0 0,-6 1-134 0 0,4-2 94 0 0,-7 4-6178 0 0,-11 1-566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1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2759 0 0,'2'1'207'0'0,"1"1"151"0"0,0-1-1 0 0,0 0 0 0 0,0 0 1 0 0,0 0-1 0 0,1 0 1 0 0,-1 0-1 0 0,0-1 1 0 0,0 1-1 0 0,0-1 1 0 0,5 0-1 0 0,0-1 1006 0 0,-1 0 0 0 0,1-1 0 0 0,12-4 0 0 0,31-11 2072 0 0,63-31 1 0 0,-13-6-1186 0 0,-96 50-2157 0 0,18-6 202 0 0,-5 4-314 0 0,-13 6 60 0 0,0 1-2757 0 0,-5-1 870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1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7831 0 0,'0'0'356'0'0,"0"0"-6"0"0,0 0 215 0 0,0 3 1720 0 0,1 18 7528 0 0,-2-15-9505 0 0,1 0 0 0 0,-1 1 1 0 0,-1-1-1 0 0,1 0 0 0 0,-5 11 1 0 0,4-10-236 0 0,0-1 1 0 0,1 0-1 0 0,0 0 1 0 0,0 1 0 0 0,0 7-1 0 0,1-13-68 0 0,5 72-606 0 0,-9-54-2329 0 0,3-17-4372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1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696 186 919 0 0,'11'-22'-1521'0'0,"-1"-1"3397"0"0,22-42 15099 0 0,-31 63-16776 0 0,-1-1 0 0 0,1 1 1 0 0,0-1-1 0 0,-1 1 0 0 0,1 0 1 0 0,-1-1-1 0 0,0 0 0 0 0,0-2 1 0 0,0 2-104 0 0,0 2-53 0 0,0 0 1 0 0,0 0-1 0 0,0 0 0 0 0,-1 0 1 0 0,1 0-1 0 0,0 0 0 0 0,0 0 1 0 0,-1 0-1 0 0,1 0 0 0 0,-1 0 0 0 0,1 0 1 0 0,-1 0-1 0 0,1 0 0 0 0,-1 0 1 0 0,0 0-1 0 0,1 1 0 0 0,-1-1 1 0 0,0 0-1 0 0,-1-1 0 0 0,-15-10 258 0 0,11 10-252 0 0,0 0 0 0 0,1 0 0 0 0,-1 0 0 0 0,-1 1 0 0 0,1 0 0 0 0,0 0 0 0 0,-10 0 0 0 0,-45 3 16 0 0,49-1-66 0 0,-33 3 19 0 0,0 1-1 0 0,-56 14 1 0 0,18-1-18 0 0,-32 10 13 0 0,92-21 27 0 0,15-5-4 0 0,0 0-1 0 0,-14 7 1 0 0,19-8-13 0 0,0 1-1 0 0,0 0 1 0 0,1 0-1 0 0,-1 0 1 0 0,1 0-1 0 0,-1 0 1 0 0,1 1 0 0 0,0-1-1 0 0,0 1 1 0 0,-4 5-1 0 0,1 4 67 0 0,6 2 6 0 0,0-9-77 0 0,1 0 1 0 0,1-1-1 0 0,-1 0 0 0 0,0 1 0 0 0,1-1 0 0 0,0 0 1 0 0,0 0-1 0 0,0-1 0 0 0,0 1 0 0 0,1-1 0 0 0,0 1 1 0 0,-1-1-1 0 0,1 0 0 0 0,7 3 0 0 0,8 5 20 0 0,0-1 1 0 0,21 8-1 0 0,-18-8-7 0 0,75 30 52 0 0,51 25-73 0 0,-139-60-14 0 0,0 0 0 0 0,0 1 0 0 0,-1 0 0 0 0,0 1 0 0 0,0 0 0 0 0,0 0 0 0 0,-1 0 0 0 0,0 1 0 0 0,-1 0 0 0 0,10 15 0 0 0,-13-17 2 0 0,0 0-1 0 0,0 1 0 0 0,0-1 1 0 0,-1 1-1 0 0,1 0 1 0 0,-2 0-1 0 0,1 0 0 0 0,-1 0 1 0 0,0 0-1 0 0,0 0 1 0 0,-1 0-1 0 0,0 0 1 0 0,0 0-1 0 0,-1 0 0 0 0,0 0 1 0 0,-3 11-1 0 0,-3 7 35 0 0,-17 38 0 0 0,18-51-21 0 0,0 0-1 0 0,0 0 1 0 0,-1-1 0 0 0,-1 0-1 0 0,-9 10 1 0 0,4-8-11 0 0,7-12 0 0 0,2 0 0 0 0,-2 1-4 0 0,0 0 0 0 0,-1-1 1 0 0,1 0-1 0 0,0 0 0 0 0,-1 0 0 0 0,0-1 0 0 0,-8 0 0 0 0,-48-7-43 0 0,52 5 49 0 0,-54-8-73 0 0,-75-10-294 0 0,115 18 290 0 0,1-2 1 0 0,0-1-1 0 0,0-1 1 0 0,-30-12-1 0 0,38 9 64 0 0,16 9 11 0 0,-1 0 0 0 0,1-1 0 0 0,-1 1 0 0 0,0-1 0 0 0,1 1 0 0 0,-1-1 0 0 0,1 0 0 0 0,-1 1 0 0 0,1-1 0 0 0,-1 1 0 0 0,1-1 0 0 0,0 0 0 0 0,-1 1 0 0 0,1-2 0 0 0,-1 0 0 0 0,1 1-1 0 0,0 0 1 0 0,0 0-1 0 0,0 0 1 0 0,1 0-1 0 0,-1-1 1 0 0,0 1-1 0 0,0 0 1 0 0,1 0-1 0 0,-1 0 1 0 0,1 0-1 0 0,-1 0 1 0 0,1 0-1 0 0,-1 0 1 0 0,1 0-1 0 0,-1 0 1 0 0,1 0-1 0 0,0 0 1 0 0,0 0-1 0 0,1-1 1 0 0,21-17-56 0 0,-19 16 42 0 0,28-20-2 0 0,1 3-1 0 0,38-19 1 0 0,76-27-34 0 0,-49 23 37 0 0,114-68 401 0 0,-185 94-312 0 0,-2-1-1 0 0,0 0 0 0 0,-1-2 0 0 0,0-2 0 0 0,31-37 0 0 0,-51 55-52 0 0,-1 0-1 0 0,0-1 1 0 0,0 1 0 0 0,-1-1-1 0 0,1 0 1 0 0,-1 1 0 0 0,0-1-1 0 0,0 0 1 0 0,-1 0 0 0 0,0-1 0 0 0,1 1-1 0 0,-2 0 1 0 0,1 0 0 0 0,0-8-1 0 0,-2 9-14 0 0,1 0-1 0 0,-1 0 0 0 0,0 0 1 0 0,0 0-1 0 0,0 0 0 0 0,0 0 1 0 0,-1 0-1 0 0,1 1 0 0 0,-1-1 0 0 0,0 0 1 0 0,0 1-1 0 0,-1 0 0 0 0,1-1 1 0 0,-1 1-1 0 0,1 0 0 0 0,-1 0 1 0 0,0 0-1 0 0,0 1 0 0 0,-4-3 0 0 0,0 0-11 0 0,1 2-1 0 0,-1-1 0 0 0,0 1 0 0 0,0 0 0 0 0,0 0 1 0 0,0 1-1 0 0,-1 0 0 0 0,1 0 0 0 0,-1 1 0 0 0,1 0 0 0 0,-1 0 1 0 0,-8 1-1 0 0,5 0-162 0 0,1 1 1 0 0,-1 0 0 0 0,0 0-1 0 0,1 1 1 0 0,-1 1 0 0 0,1 0-1 0 0,0 0 1 0 0,-10 5-1 0 0,6 1-866 0 0,4 0-43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1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42 139 13703 0 0,'-3'0'630'0'0,"-2"0"-293"0"0,3-1-299 0 0,0 1 1 0 0,1 0-1 0 0,-1 0 1 0 0,0 0-1 0 0,0 0 1 0 0,0 0-1 0 0,0 1 0 0 0,0-1 1 0 0,0 1-1 0 0,0-1 1 0 0,0 1-1 0 0,1 0 0 0 0,-1-1 1 0 0,0 1-1 0 0,-1 1 1 0 0,1-1 441 0 0,2 0-399 0 0,-1 0 1 0 0,1 0-1 0 0,0 0 1 0 0,0-1 0 0 0,0 1-1 0 0,0 0 1 0 0,0 0-1 0 0,0 0 1 0 0,1-1-1 0 0,-1 1 1 0 0,0 0 0 0 0,0 0-1 0 0,0 0 1 0 0,1-1-1 0 0,-1 1 1 0 0,0 0-1 0 0,1 0 1 0 0,-1-1 0 0 0,1 1-1 0 0,-1 0 1 0 0,1-1-1 0 0,-1 1 1 0 0,1-1 0 0 0,-1 1-1 0 0,1-1 1 0 0,0 1-1 0 0,-1-1 1 0 0,1 1-1 0 0,0-1 1 0 0,-1 1 0 0 0,2-1-1 0 0,1 2 69 0 0,1-1 0 0 0,-1 1 0 0 0,1-1 0 0 0,0 0 0 0 0,-1 0 0 0 0,1-1 1 0 0,0 1-1 0 0,-1-1 0 0 0,6 0 0 0 0,36-3 707 0 0,-35 2-715 0 0,81-14 571 0 0,-1-3 0 0 0,-1-4 0 0 0,92-37 0 0 0,-128 43-542 0 0,1 2-1 0 0,85-12 1 0 0,-133 25-164 0 0,0 0 0 0 0,0 1 0 0 0,0-1-1 0 0,-1 1 1 0 0,1 0 0 0 0,0 1 0 0 0,0-1 0 0 0,0 1-1 0 0,8 2 1 0 0,-14-3-8 0 0,0 0 0 0 0,0 0 0 0 0,0 1 0 0 0,0-1-1 0 0,0 0 1 0 0,1 0 0 0 0,-1 0 0 0 0,0 0 0 0 0,0 0 0 0 0,0 0 0 0 0,0 0-1 0 0,0 0 1 0 0,0 0 0 0 0,0 0 0 0 0,0 0 0 0 0,1 0 0 0 0,-1 0 0 0 0,0 0-1 0 0,0 0 1 0 0,0 1 0 0 0,0-1 0 0 0,0 0 0 0 0,0 0 0 0 0,0 0 0 0 0,0 0-1 0 0,0 0 1 0 0,0 0 0 0 0,0 0 0 0 0,0 0 0 0 0,0 1 0 0 0,0-1 0 0 0,0 0-1 0 0,0 0 1 0 0,0 0 0 0 0,0 0 0 0 0,0 0 0 0 0,0 0 0 0 0,0 0 0 0 0,0 1-1 0 0,0-1 1 0 0,0 0 0 0 0,0 4-40 0 0,-1 0-1 0 0,1 0 1 0 0,-1-1-1 0 0,0 1 1 0 0,-1 0-1 0 0,1-1 1 0 0,-1 1-1 0 0,1 0 1 0 0,-1-1-1 0 0,0 0 1 0 0,0 1-1 0 0,-1-1 1 0 0,-3 5-1 0 0,-7 6-227 0 0,-23 19 0 0 0,21-20 159 0 0,-50 45-268 0 0,-144 140-515 0 0,199-189 864 0 0,-15 17-68 0 0,-31 43 1 0 0,50-61 91 0 0,1 0 1 0 0,0 1-1 0 0,0-1 1 0 0,1 1-1 0 0,0 0 1 0 0,0 0-1 0 0,1 1 1 0 0,1-1-1 0 0,-1 1 1 0 0,0 13-1 0 0,2-10 16 0 0,0-2 44 0 0,1-8 17 0 0,0-3-131 0 0,0 0 23 0 0,0 0-1 0 0,0 0 1 0 0,1 0 0 0 0,-1 0 0 0 0,0 0 0 0 0,0 0 0 0 0,0 0-1 0 0,1 1 1 0 0,-1-1 0 0 0,0 0 0 0 0,0 0 0 0 0,0 0-1 0 0,1 0 1 0 0,-1 0 0 0 0,0 1 0 0 0,0-1 0 0 0,0 0-1 0 0,0 0 1 0 0,0 0 0 0 0,1 1 0 0 0,-1-1 0 0 0,0 0-1 0 0,0 0 1 0 0,0 0 0 0 0,0 1 0 0 0,0-1 0 0 0,0 0 0 0 0,0 1-3 0 0,0-1 1 0 0,0 0 0 0 0,1 1 0 0 0,-1-1 0 0 0,0 0-1 0 0,0 0 1 0 0,0 1 0 0 0,0-1 0 0 0,0 0 0 0 0,1 0 0 0 0,-1 1-1 0 0,0-1 1 0 0,0 0 0 0 0,0 0 0 0 0,1 1 0 0 0,-1-1 0 0 0,0 0-1 0 0,0 0 1 0 0,1 0 0 0 0,-1 0 0 0 0,0 1 0 0 0,0-1 0 0 0,1 0-1 0 0,-1 0 1 0 0,0 0 0 0 0,0 0 0 0 0,1 0 0 0 0,-1 0-1 0 0,0 0 1 0 0,1 0 0 0 0,-1 0 0 0 0,0 0 0 0 0,1 0 0 0 0,-1 0-1 0 0,0 0 1 0 0,0 0 0 0 0,1 0 0 0 0,14-3-913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1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13823 0 0,'0'0'630'0'0,"0"0"-13"0"0,-3 1-393 0 0,-6 4-1 0 0,1 0 1 0 0,-1 0-1 0 0,1 1 0 0 0,0 0 1 0 0,1 0-1 0 0,0 1 0 0 0,-12 13 1 0 0,-43 62 4216 0 0,42-53-4191 0 0,6-9-108 0 0,1 0 0 0 0,0 1 0 0 0,1 1 0 0 0,2 0 1 0 0,0 0-1 0 0,-8 28 0 0 0,13-27-72 0 0,3-14-16 0 0,0 0-1 0 0,0-1 1 0 0,-1 1-1 0 0,-5 11 1 0 0,7-18 0 0 0,-1-1 0 0 0,-5 5-31 0 0,5-4 31 0 0,2-2 16 0 0,0 0 22 0 0,0 0 2 0 0,3-1-23 0 0,180-15 19 0 0,43-5-173 0 0,-220 21 81 0 0,19-3 14 0 0,0-1 0 0 0,0 0-1 0 0,0-2 1 0 0,24-9 0 0 0,-47 14-77 0 0,-2 1-7 0 0,0 0-286 0 0,-1-2-1202 0 0,-2-9-511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1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29 10591 0 0,'2'-2'819'0'0,"4"-4"-558"0"0,15-13 26 0 0,-20 18 908 0 0,-1 1 402 0 0,0 0 71 0 0,0 0-155 0 0,0 0-719 0 0,-1 4-317 0 0,-2 9-220 0 0,-2 0 0 0 0,0-1 0 0 0,0 1 0 0 0,-1-1 0 0 0,-9 14 0 0 0,-46 62 796 0 0,22-34-556 0 0,-2 9 231 0 0,-52 104 0 0 0,-36 72-234 0 0,75-145-355 0 0,-17 23-78 0 0,23-43-50 0 0,44-68-2 0 0,-7 17-82 0 0,11-21-255 0 0,0-2-97 0 0,0 0-14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2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1 10135 0 0,'0'0'231'0'0,"0"0"29"0"0,0 0 19 0 0,1 1-41 0 0,5 5-112 0 0,-4-4 267 0 0,-2-2 106 0 0,0 0 11 0 0,0 0 2 0 0,0 0 0 0 0,-13 16 1024 0 0,2-9-1258 0 0,-1 0-1 0 0,0-1 1 0 0,0-1 0 0 0,0 0-1 0 0,-1 0 1 0 0,-14 3-1 0 0,1 0-76 0 0,-6 5-201 0 0,0 1 0 0 0,-53 33 0 0 0,3-2 0 0 0,-16 8 0 0 0,-42 19 0 0 0,104-54 0 0 0,28-11 0 0 0,8-4 0 0 0,7-2 0 0 0,3-1-190 0 0,0 0 0 0 0,0 0-1 0 0,-1-1 1 0 0,1 0 0 0 0,0-1-1 0 0,19-6 1 0 0,24-3-454 0 0,-39 9 637 0 0,10-1 5 0 0,-1 0-1 0 0,1 2 1 0 0,41 3 0 0 0,-37 3 2 0 0,0 1 0 0 0,-1 2 0 0 0,0 1 0 0 0,38 18 0 0 0,-22-10 0 0 0,-29-11 166 0 0,0 1 0 0 0,0 0 0 0 0,-1 0 0 0 0,0 1 0 0 0,12 11 0 0 0,-19-14-83 0 0,0 0 0 0 0,0 1 0 0 0,0 0 0 0 0,-1 0 0 0 0,0 0 0 0 0,-1 1 0 0 0,1 0 0 0 0,-1 0 0 0 0,0 0 0 0 0,-1 0 0 0 0,4 10 0 0 0,-6-14-83 0 0,-1 0 0 0 0,1 0 0 0 0,-1 0 0 0 0,1-1 0 0 0,-1 1 0 0 0,0 0 0 0 0,0 0 0 0 0,0 0 0 0 0,-1 0 0 0 0,1-1 0 0 0,-1 1 0 0 0,1 0 0 0 0,-1 0 0 0 0,-2 3 0 0 0,1-1 0 0 0,0 0 0 0 0,-1-1 0 0 0,0 1 0 0 0,0-1 0 0 0,0 0 0 0 0,-1 0 0 0 0,-4 5 0 0 0,-1-1 0 0 0,0-1 0 0 0,-1 0 0 0 0,1 0 0 0 0,-1-1 0 0 0,-1 0 0 0 0,-13 6 0 0 0,-25 6 0 0 0,0-1 0 0 0,-74 13 0 0 0,75-22 0 0 0,1-2 0 0 0,-1-2 0 0 0,0-3 0 0 0,-73-6 0 0 0,119 5-46 0 0,0 0 0 0 0,1 0 0 0 0,-1-1-1 0 0,0 1 1 0 0,0 0 0 0 0,0-1 0 0 0,0 0-1 0 0,1 1 1 0 0,-1-1 0 0 0,0 0 0 0 0,0 0-1 0 0,1 0 1 0 0,-1 0 0 0 0,1 0 0 0 0,-1-1-1 0 0,-1-1 1 0 0,2 2 8 0 0,1 0 1 0 0,-1 0-1 0 0,1 0 0 0 0,0 0 0 0 0,-1 0 1 0 0,1 0-1 0 0,0 0 0 0 0,0 0 0 0 0,0 0 1 0 0,0 0-1 0 0,0 0 0 0 0,0 0 0 0 0,0 0 1 0 0,0 0-1 0 0,0 0 0 0 0,0 0 0 0 0,0 0 1 0 0,1-1-1 0 0,-1 1 0 0 0,0 1 0 0 0,1-1 1 0 0,-1 0-1 0 0,1 0 0 0 0,-1 0 0 0 0,1 0 1 0 0,0 0-1 0 0,-1 0 0 0 0,1 0 0 0 0,0 1 1 0 0,0-1-1 0 0,-1 0 0 0 0,2 0 0 0 0,73-69-4179 0 0,-32 39 2682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2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203 121 11975 0 0,'4'-2'80'0'0,"0"0"-1"0"0,-1 1 1 0 0,1-1-1 0 0,0 1 1 0 0,-1 0-1 0 0,1 0 1 0 0,0 0-1 0 0,0 0 1 0 0,0 1 0 0 0,0 0-1 0 0,0 0 1 0 0,0 0-1 0 0,0 0 1 0 0,0 0-1 0 0,0 1 1 0 0,4 1-1 0 0,6 2-93 0 0,0 1 0 0 0,0 0 0 0 0,15 9 0 0 0,-17-8 20 0 0,1-1-1 0 0,25 9 0 0 0,-27-12-5 0 0,-1 0 0 0 0,1 0 0 0 0,15-1 0 0 0,-22-1 0 0 0,0 0 0 0 0,-1 0 0 0 0,1-1 0 0 0,-1 1 0 0 0,1-1 0 0 0,-1 0 0 0 0,1 0 0 0 0,-1 0 0 0 0,1 0 0 0 0,-1-1 0 0 0,0 0 0 0 0,0 1 0 0 0,6-5 0 0 0,-5 2 319 0 0,1-1-1 0 0,-1 0 0 0 0,0 0 1 0 0,3-5-1 0 0,4-6 114 0 0,-10 14-486 0 0,1 0 0 0 0,-1 0 0 0 0,0 0 0 0 0,0-1 0 0 0,0 1 0 0 0,0 0 0 0 0,-1-1 0 0 0,1 1 0 0 0,-1 0 0 0 0,1-1 0 0 0,-1 1 0 0 0,0-1 0 0 0,0 1 0 0 0,0-1 0 0 0,0 1 0 0 0,0-1 0 0 0,-1 1 0 0 0,1-1 0 0 0,-1 1 0 0 0,1 0 0 0 0,-1-1 0 0 0,0 1 0 0 0,0 0 0 0 0,-2-4 0 0 0,1 3-9 0 0,0 0 0 0 0,1 0 0 0 0,-1 0 1 0 0,-1 0-1 0 0,1 0 0 0 0,0 1 0 0 0,-1-1 0 0 0,1 1 0 0 0,-1 0 1 0 0,0-1-1 0 0,0 1 0 0 0,0 1 0 0 0,0-1 0 0 0,0 0 0 0 0,0 1 0 0 0,-7-3 1 0 0,-3 2-72 0 0,1 0 0 0 0,-1 1 0 0 0,0 1 1 0 0,0 0-1 0 0,0 0 0 0 0,0 1 0 0 0,0 1 0 0 0,1 0 1 0 0,-1 1-1 0 0,1 1 0 0 0,-23 8 0 0 0,14-4 134 0 0,10-4 0 0 0,-1 0 0 0 0,1 1 0 0 0,0 1 0 0 0,1-1 0 0 0,-13 10 0 0 0,-82 73 735 0 0,85-68-316 0 0,0 2 0 0 0,-29 39 0 0 0,44-54-316 0 0,0 1-1 0 0,1-1 0 0 0,0 1 1 0 0,0 0-1 0 0,1 1 1 0 0,0-1-1 0 0,1 0 0 0 0,-1 1 1 0 0,0 10-1 0 0,2-14-51 0 0,1-1 1 0 0,0 1-1 0 0,0-1 0 0 0,0 1 0 0 0,1-1 0 0 0,-1 1 1 0 0,1-1-1 0 0,0 1 0 0 0,0-1 0 0 0,1 0 0 0 0,-1 0 1 0 0,1 0-1 0 0,0 0 0 0 0,0 0 0 0 0,0 0 0 0 0,1 0 1 0 0,-1 0-1 0 0,1-1 0 0 0,5 6 0 0 0,-1-3-47 0 0,1 0 1 0 0,0 0-1 0 0,0-1 0 0 0,0 0 0 0 0,0-1 0 0 0,1 0 0 0 0,-1 0 0 0 0,1-1 1 0 0,0 0-1 0 0,0 0 0 0 0,1-1 0 0 0,13 1 0 0 0,4-1-177 0 0,1 0-1 0 0,0-3 1 0 0,31-3-1 0 0,-16-1-1340 0 0,-5 0-20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78 353 13823 0 0,'0'0'315'0'0,"0"0"45"0"0,-1 2 21 0 0,-73 104 998 0 0,73-104-870 0 0,1-2-66 0 0,-1-13 165 0 0,2-7-73 0 0,1 1 0 0 0,8-33 0 0 0,0 2-535 0 0,-6 22 0 0 0,1 0 0 0 0,1 0 0 0 0,2 1 0 0 0,1 0 0 0 0,1 0 0 0 0,1 1 0 0 0,1 0 0 0 0,18-26 0 0 0,-9 26 0 0 0,-10 17 0 0 0,3 5 0 0 0,-12 4 0 0 0,0 0 0 0 0,0 1 0 0 0,0 0 0 0 0,0-1 0 0 0,0 1 0 0 0,0 0 0 0 0,0 0 0 0 0,0 0 0 0 0,0 0 0 0 0,-1 0 0 0 0,1 1 0 0 0,0-1 0 0 0,-1 0 0 0 0,1 1 0 0 0,-1-1 0 0 0,0 1 0 0 0,1 0 0 0 0,-1-1 0 0 0,0 1 0 0 0,0 0 0 0 0,0 0 0 0 0,1 3 0 0 0,4 6 0 0 0,-2 1 0 0 0,5 17 0 0 0,-8-27 0 0 0,6 31 129 0 0,-1 1 1 0 0,-1 0-1 0 0,-1 62 0 0 0,2 20 968 0 0,-4-94-1597 0 0,-2-15 26 0 0,1 0 1 0 0,-1 0-1 0 0,4 12 0 0 0,-3-17-517 0 0,-1-2-29 0 0,0 0-4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2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0 512 10135 0 0,'0'0'231'0'0,"0"0"29"0"0,0 0 19 0 0,0 0 37 0 0,0 0 125 0 0,0 0 58 0 0,0 0 11 0 0,0 0 70 0 0,0 0 286 0 0,0 0 124 0 0,1-1 30 0 0,1-3-738 0 0,0 1 0 0 0,0-1 0 0 0,0 1 0 0 0,-1-1 0 0 0,1 0-1 0 0,-1 0 1 0 0,0 1 0 0 0,1-7 0 0 0,2-37 1215 0 0,-2 25-803 0 0,1-28-112 0 0,-2 26-91 0 0,1 0 1 0 0,10-42-1 0 0,-7 46-343 0 0,1 0-1 0 0,1 1 1 0 0,1 0-1 0 0,19-35 1 0 0,-22 46-220 0 0,1 1 0 0 0,-1-1 0 0 0,1 1 1 0 0,1 0-1 0 0,-1 0 0 0 0,1 1 0 0 0,1 0 0 0 0,-1 0 0 0 0,1 1 1 0 0,0 0-1 0 0,0 0 0 0 0,0 1 0 0 0,11-4 0 0 0,-3 3-1058 0 0,1 1 0 0 0,-1 1 0 0 0,1 1-1 0 0,0 0 1 0 0,19 0 0 0 0,-8 2-917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2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13823 0 0,'0'0'315'0'0,"2"2"45"0"0,-2-2-249 0 0,11 11 438 0 0,-1 0 1 0 0,14 19 0 0 0,-23-29-41 0 0,2 11 515 0 0,-1-4-952 0 0,-1-1-1 0 0,1 0 0 0 0,-2 0 0 0 0,1 1 1 0 0,-1-1-1 0 0,0 0 0 0 0,-1 1 0 0 0,0-1 1 0 0,0 0-1 0 0,0 0 0 0 0,-1 0 0 0 0,0 0 1 0 0,-1 0-1 0 0,1 0 0 0 0,-1 0 1 0 0,-1-1-1 0 0,1 1 0 0 0,-1-1 0 0 0,0 0 1 0 0,-1 0-1 0 0,-7 8 0 0 0,3-4-753 0 0,0 0 0 0 0,-1-1-1 0 0,0 1 1 0 0,-1-2 0 0 0,0 0 0 0 0,-19 11-1 0 0,23-15-341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2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0,'0'0'184'0'0,"0"0"40"0"0,0 0 0 0 0,0 0 8 0 0,11 0-232 0 0,0 5 0 0 0,-2 7 0 0 0,1 6 0 0 0,4 5 0 0 0,4 5 0 0 0,2 4 0 0 0,-6 6 0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2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338 221 15663 0 0,'0'0'356'0'0,"0"0"50"0"0,0 0 20 0 0,1-1-42 0 0,19-22-236 0 0,-18 21-148 0 0,0 0 0 0 0,0 0 0 0 0,-1 1 0 0 0,1-1 0 0 0,0 1 0 0 0,1-1 0 0 0,-1 1 0 0 0,3-2 0 0 0,3-1 0 0 0,3-2-202 0 0,0 0 0 0 0,0 0-1 0 0,1 1 1 0 0,16-4-1 0 0,-16 5 6 0 0,0 0-1 0 0,0-1 1 0 0,-1-1-1 0 0,14-7 0 0 0,72-62 198 0 0,-81 62 0 0 0,-2 3 0 0 0,-6 3 0 0 0,-10 3 0 0 0,-9 2 0 0 0,10 2 0 0 0,-6-1 0 0 0,0 1 0 0 0,0 0 0 0 0,0 0 0 0 0,0 1 0 0 0,1 0 0 0 0,-10 2 0 0 0,-43 15 0 0 0,39-11 0 0 0,-66 23 0 0 0,-98 49 0 0 0,140-56 0 0 0,1 2 0 0 0,-60 47 0 0 0,97-67 39 0 0,0 0 1 0 0,0 0-1 0 0,1 1 0 0 0,0-1 0 0 0,0 1 0 0 0,1 0 0 0 0,-8 13 0 0 0,11-17-17 0 0,0 0 0 0 0,-1 1-1 0 0,1-1 1 0 0,0 1 0 0 0,1-1-1 0 0,-1 1 1 0 0,0-1-1 0 0,1 1 1 0 0,0-1 0 0 0,-1 1-1 0 0,1 0 1 0 0,0-1 0 0 0,0 1-1 0 0,1 0 1 0 0,-1-1 0 0 0,0 1-1 0 0,1-1 1 0 0,0 1 0 0 0,0 0-1 0 0,-1-1 1 0 0,1 0 0 0 0,1 1-1 0 0,-1-1 1 0 0,0 0 0 0 0,2 3-1 0 0,2 0 36 0 0,-1 0 0 0 0,1-1 1 0 0,0 1-1 0 0,0-1 0 0 0,1-1 0 0 0,-1 1 0 0 0,1-1 0 0 0,0 0 0 0 0,0 0 0 0 0,12 4 0 0 0,7 0 181 0 0,36 7-1 0 0,-48-12-224 0 0,61 13-1170 0 0,-37-8-4630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2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40 10135 0 0,'96'-37'1056'0'0,"-87"35"-978"0"0,-7 2 315 0 0,-2 0 106 0 0,0 0 11 0 0,0 0 2 0 0,-11 6-170 0 0,1 0 0 0 0,1 1 0 0 0,-1 1-1 0 0,-10 10 1 0 0,-6 4 93 0 0,22-18-435 0 0,-44 35 0 0 0,-60 37 0 0 0,98-71 0 0 0,7-3 0 0 0,0 0 0 0 0,-1 0 0 0 0,1 0 0 0 0,0 0 0 0 0,0 1 0 0 0,0-1 0 0 0,1 1 0 0 0,-1 0 0 0 0,1 0 0 0 0,-4 4 0 0 0,3 1 0 0 0,4-7 25 0 0,-1 0 1 0 0,1 0-1 0 0,-1-1 0 0 0,1 1 0 0 0,0 0 0 0 0,-1 0 0 0 0,1 0 1 0 0,0-1-1 0 0,0 1 0 0 0,-1 0 0 0 0,1-1 0 0 0,0 1 0 0 0,0 0 1 0 0,0-1-1 0 0,0 1 0 0 0,0-1 0 0 0,0 0 0 0 0,2 1 0 0 0,22 7 782 0 0,-19-7-652 0 0,28 10-3 0 0,-1 1-1 0 0,0 2 1 0 0,36 21 0 0 0,-62-31-151 0 0,6 3 17 0 0,-1 1-1 0 0,0 0 1 0 0,0 0-1 0 0,-1 1 1 0 0,19 21 0 0 0,-23-23 15 0 0,-1 1 1 0 0,0 0 0 0 0,0 0 0 0 0,-1 0-1 0 0,0 1 1 0 0,0 0 0 0 0,-1 0-1 0 0,0 0 1 0 0,3 14 0 0 0,-6-21 52 0 0,-1 0 0 0 0,1 0 1 0 0,-1 1-1 0 0,0-1 0 0 0,0 0 0 0 0,0 1 0 0 0,0-1 1 0 0,0 0-1 0 0,-1 1 0 0 0,1-1 0 0 0,-1 0 0 0 0,1 0 1 0 0,-1 1-1 0 0,0-1 0 0 0,0 0 0 0 0,-2 4 0 0 0,0-3-60 0 0,1 0 0 0 0,-1 0 0 0 0,1 0 0 0 0,-1 0 0 0 0,0-1 0 0 0,0 1 1 0 0,0-1-1 0 0,-1 1 0 0 0,-3 1 0 0 0,-5 2-51 0 0,-1-1 1 0 0,1 0 0 0 0,-1-1 0 0 0,-25 5 0 0 0,13-6-603 0 0,1 0 0 0 0,-1-2-1 0 0,-45-4 1 0 0,48 2-5512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2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58 10135 0 0,'5'-7'491'0'0,"-4"7"-470"0"0,-1-1 0 0 0,0 1 0 0 0,0 0 0 0 0,1-1 0 0 0,-1 1 0 0 0,0 0 0 0 0,0-1 0 0 0,0 1 0 0 0,1 0 0 0 0,-1-1-1 0 0,0 1 1 0 0,0-1 0 0 0,0 1 0 0 0,0 0 0 0 0,0-1 0 0 0,0 1 0 0 0,0 0 0 0 0,0-1 0 0 0,0 1 0 0 0,0-1 0 0 0,0 1 0 0 0,0 0 0 0 0,0-1 0 0 0,0 1 0 0 0,0-1 0 0 0,0 1 0 0 0,0 0 0 0 0,-1-1 0 0 0,1 1 0 0 0,0 0-1 0 0,0-1 1 0 0,0 1 0 0 0,-1-1 0 0 0,-12-5-535 0 0,-2-2 1086 0 0,15 8-433 0 0,-1-1 0 0 0,1 1 0 0 0,0-1-1 0 0,-1 1 1 0 0,1 0 0 0 0,0-1 0 0 0,0 1 0 0 0,0-1 0 0 0,-1 1-1 0 0,1-1 1 0 0,0 1 0 0 0,0-1 0 0 0,0 1 0 0 0,0-1-1 0 0,0 1 1 0 0,0-1 0 0 0,0 0 0 0 0,0 1 0 0 0,0-1-1 0 0,0 1 1 0 0,0-1 0 0 0,0 1 0 0 0,0-1 0 0 0,0 1-1 0 0,1-1 1 0 0,-1 1 0 0 0,0-1 0 0 0,0 1 0 0 0,0-1-1 0 0,1 1 1 0 0,-10-7 921 0 0,6 7-1025 0 0,1-1-1 0 0,0 1 0 0 0,-1 0 0 0 0,1-1 1 0 0,0 1-1 0 0,-1 0 0 0 0,1 0 1 0 0,-1 1-1 0 0,1-1 0 0 0,0 0 0 0 0,-5 2 1 0 0,-27 10 165 0 0,30-10-196 0 0,-287 133-1996 0 0,283-131 1992 0 0,0 0 0 0 0,1 1 0 0 0,0 0 0 0 0,0 1 0 0 0,0 0 0 0 0,0 0 0 0 0,1 0 0 0 0,0 0 0 0 0,1 1 0 0 0,-8 10 0 0 0,13-16 0 0 0,0-1 0 0 0,0 0 0 0 0,0 1 0 0 0,0-1 0 0 0,-1 0 0 0 0,1 1 0 0 0,0-1 0 0 0,0 0 0 0 0,0 1 0 0 0,0-1 0 0 0,0 0 0 0 0,0 1 0 0 0,0-1 0 0 0,0 1 0 0 0,0-1 0 0 0,0 0 0 0 0,0 1 0 0 0,0-1 0 0 0,0 0 0 0 0,0 1 0 0 0,1-1 0 0 0,-1 0 0 0 0,0 1 0 0 0,0-1 0 0 0,0 0 0 0 0,0 1 0 0 0,1-1 0 0 0,-1 0 0 0 0,0 0 0 0 0,0 1 0 0 0,1-1 0 0 0,-1 0 0 0 0,0 0 0 0 0,0 1 0 0 0,1-1 0 0 0,-1 0 0 0 0,0 0 0 0 0,1 0 0 0 0,-1 1 0 0 0,0-1 0 0 0,1 0 0 0 0,-1 0 0 0 0,0 0 0 0 0,1 0 0 0 0,-1 0 0 0 0,0 0 0 0 0,1 0 0 0 0,-1 0 0 0 0,0 0 0 0 0,1 0 0 0 0,-1 0 0 0 0,1 0 0 0 0,-1 0 0 0 0,1 0 0 0 0,34 9 309 0 0,48 5 0 0 0,20 4 597 0 0,-89-14-828 0 0,-1 0 0 0 0,1 1 0 0 0,-1 0 0 0 0,1 1 0 0 0,13 9 0 0 0,3 4-78 0 0,-2 0 0 0 0,-1 2 0 0 0,0 1 0 0 0,-1 1 0 0 0,24 29 0 0 0,-49-51 0 0 0,-1 0 0 0 0,1 0 0 0 0,0 0 0 0 0,0 0 0 0 0,0 0 0 0 0,0 0 0 0 0,-1 0 0 0 0,1 0 0 0 0,0 1 0 0 0,-1-1 0 0 0,1 0 0 0 0,-1 0 0 0 0,0 1 0 0 0,1-1 0 0 0,-1 0 0 0 0,0 1 0 0 0,0-1 0 0 0,0 1 0 0 0,0-1 0 0 0,0 0 0 0 0,0 1 0 0 0,0-1 0 0 0,0 0 0 0 0,-1 3 0 0 0,0-2 0 0 0,-1 0 0 0 0,1-1 0 0 0,0 1 0 0 0,-1 0 0 0 0,1-1 0 0 0,-1 0 0 0 0,0 1 0 0 0,1-1 0 0 0,-1 0 0 0 0,0 0 0 0 0,0 1 0 0 0,0-1 0 0 0,0-1 0 0 0,0 1 0 0 0,-2 1 0 0 0,-15 4 0 0 0,0-1 0 0 0,0 0 0 0 0,0-2 0 0 0,0 0 0 0 0,-28 1 0 0 0,-98-8 0 0 0,97 1 0 0 0,17 2-48 0 0,10 1-346 0 0,1-1-1 0 0,-1-1 1 0 0,1-1 0 0 0,-30-8-1 0 0,32 4-3425 0 0,7-2-1148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2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13823 0 0,'0'0'315'0'0,"0"0"45"0"0,-2 1 21 0 0,-6 7-356 0 0,1 0 0 0 0,-1 0 0 0 0,2 0 0 0 0,-1 1 0 0 0,1 0 0 0 0,0 1 0 0 0,1-1 0 0 0,0 1 0 0 0,1 0-1 0 0,0 0 1 0 0,0 1 0 0 0,-3 20 0 0 0,3-12-6 0 0,1-1 0 0 0,1 1 0 0 0,1 0 0 0 0,1 0 0 0 0,1 0-1 0 0,5 34 1 0 0,-2-36-19 0 0,1 0 0 0 0,0-1 0 0 0,2 1 0 0 0,16 29 0 0 0,-21-42 73 0 0,1 1 0 0 0,0-1-1 0 0,0 0 1 0 0,0 0 0 0 0,0-1 0 0 0,1 1-1 0 0,0-1 1 0 0,-1 1 0 0 0,1-1 0 0 0,1 0-1 0 0,-1 0 1 0 0,0-1 0 0 0,1 0 0 0 0,-1 1-1 0 0,1-1 1 0 0,0-1 0 0 0,5 2 0 0 0,-4-1-106 0 0,1-1 0 0 0,-1 0 0 0 0,1 0 0 0 0,0-1 0 0 0,0 0 1 0 0,-1 0-1 0 0,1-1 0 0 0,0 0 0 0 0,0 0 0 0 0,-1 0 1 0 0,1-1-1 0 0,8-3 0 0 0,10-7-5754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2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23 10135 0 0,'0'-2'464'0'0,"8"-13"291"0"0,-8 15-695 0 0,0 0-1 0 0,0 0 1 0 0,0-1-1 0 0,0 1 1 0 0,0 0 0 0 0,0 0-1 0 0,0-1 1 0 0,1 1-1 0 0,-1 0 1 0 0,0 0 0 0 0,0 0-1 0 0,0-1 1 0 0,0 1 0 0 0,0 0-1 0 0,1 0 1 0 0,-1 0-1 0 0,0-1 1 0 0,0 1 0 0 0,1 0-1 0 0,-1 0 1 0 0,0 0-1 0 0,0 0 1 0 0,0 0 0 0 0,1-1-1 0 0,-1 1 1 0 0,0 0-1 0 0,0 0 1 0 0,1 0 0 0 0,-1 0-1 0 0,0 0 1 0 0,1 0 0 0 0,-1 0-1 0 0,7 6 1702 0 0,1 12-600 0 0,-8-12-990 0 0,0 1-1 0 0,0-1 1 0 0,0 1-1 0 0,-1-1 1 0 0,0 0-1 0 0,-3 9 0 0 0,-14 38 517 0 0,13-40-515 0 0,-84 198 964 0 0,25-65-1072 0 0,-21 79 1450 0 0,-25 60-4725 0 0,95-254 1883 0 0,-1 0 0 0 0,-22 30 0 0 0,-4-1-719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2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47 15663 0 0,'1'-1'356'0'0,"-1"0"-326"0"0,1 1 0 0 0,0-1 0 0 0,-1 0 0 0 0,1 1 0 0 0,-1-1 0 0 0,1 1 0 0 0,-1-1 0 0 0,1 0 0 0 0,-1 0 0 0 0,0 1 0 0 0,1-1 0 0 0,-1 0 0 0 0,0 0 0 0 0,1 1 0 0 0,-1-1 0 0 0,0 0 0 0 0,0 0 0 0 0,0 0 0 0 0,0 1 0 0 0,0-1 0 0 0,0 0 0 0 0,0 0 0 0 0,0 0 0 0 0,0 0 0 0 0,0 1 0 0 0,0-1 0 0 0,-1 0 0 0 0,1 0 0 0 0,0 0 0 0 0,-1 1 0 0 0,1-1 0 0 0,0 0 0 0 0,-1 0 0 0 0,1 1 0 0 0,-1-1 0 0 0,1 0 0 0 0,-1 1 0 0 0,1-1 0 0 0,-1 1 0 0 0,1-1 0 0 0,-1 1 0 0 0,0-1 0 0 0,1 1 0 0 0,-3-2 0 0 0,-2-2 55 0 0,4 3-5 0 0,0 0 1 0 0,-1 0-1 0 0,1 0 0 0 0,0 1 1 0 0,0-1-1 0 0,-1 0 0 0 0,1 1 1 0 0,0-1-1 0 0,-1 1 1 0 0,1 0-1 0 0,0-1 0 0 0,-1 1 1 0 0,1 0-1 0 0,-1 0 0 0 0,1 0 1 0 0,-1 0-1 0 0,1 0 0 0 0,0 0 1 0 0,-1 0-1 0 0,1 0 0 0 0,-1 0 1 0 0,-1 1-1 0 0,-4 2-55 0 0,1-1-1 0 0,-1 1 1 0 0,-7 4 0 0 0,10-5-3 0 0,-134 83-22 0 0,-3 2 0 0 0,117-75 0 0 0,-1 2 0 0 0,2 0 0 0 0,0 1 0 0 0,-23 21 0 0 0,45-36 0 0 0,1 0 0 0 0,0 0 0 0 0,-1 0 0 0 0,1 0 0 0 0,0 0 0 0 0,0 1 0 0 0,0-1 0 0 0,-1 0 0 0 0,1 0 0 0 0,0 0 0 0 0,0 0 0 0 0,-1 1 0 0 0,1-1 0 0 0,0 0 0 0 0,0 0 0 0 0,0 0 0 0 0,0 1 0 0 0,-1-1 0 0 0,1 0 0 0 0,0 0 0 0 0,0 0 0 0 0,0 1 0 0 0,0-1 0 0 0,0 0 0 0 0,0 1 0 0 0,0-1 0 0 0,0 0 0 0 0,0 0 0 0 0,0 1 0 0 0,0-1 0 0 0,0 0 0 0 0,0 0 0 0 0,0 1 0 0 0,0-1 0 0 0,0 0 0 0 0,0 0 0 0 0,0 1 0 0 0,0-1 0 0 0,0 0 0 0 0,0 0 0 0 0,0 1 0 0 0,0-1 0 0 0,1 0 0 0 0,6 2 0 0 0,-7-2 0 0 0,140 29 0 0 0,-122-26 0 0 0,0 2 0 0 0,0 0 0 0 0,0 1 0 0 0,22 12 0 0 0,-32-15 0 0 0,0 1 0 0 0,-1 1 0 0 0,1 0 0 0 0,-1 0 0 0 0,0 0 0 0 0,0 1 0 0 0,-1 0 0 0 0,0 0 0 0 0,0 1 0 0 0,0 0 0 0 0,6 10 0 0 0,-10-14-12 0 0,0 1 0 0 0,-1 0-1 0 0,1 0 1 0 0,0 0 0 0 0,-1 0 0 0 0,0 0-1 0 0,0 0 1 0 0,0 0 0 0 0,-1 0-1 0 0,1 0 1 0 0,-1 0 0 0 0,0 0 0 0 0,0 1-1 0 0,-2 6 1 0 0,1-6 64 0 0,-1 0 1 0 0,1 0-1 0 0,-1 0 0 0 0,0-1 0 0 0,-1 1 1 0 0,1-1-1 0 0,-1 1 0 0 0,0-1 0 0 0,0 0 1 0 0,-6 6-1 0 0,-3 1 122 0 0,0 0 1 0 0,-1-1 0 0 0,0-1-1 0 0,-1 0 1 0 0,0 0 0 0 0,-21 8 0 0 0,15-8-519 0 0,-1-1 0 0 0,0-1 0 0 0,-1 0 0 0 0,1-2 0 0 0,-1-1 0 0 0,0 0 0 0 0,0-2 0 0 0,-1 0 0 0 0,-22-2 0 0 0,41 0 347 0 0,1 0 0 0 0,0-1 0 0 0,0 1 0 0 0,-1-1 0 0 0,1 0 0 0 0,0 0 0 0 0,0 0 0 0 0,0-1 0 0 0,-4-1 0 0 0,5 2-204 0 0,1 0 1 0 0,0 0 0 0 0,0 0-1 0 0,0 0 1 0 0,0 0-1 0 0,0 0 1 0 0,0 0 0 0 0,0 0-1 0 0,1 0 1 0 0,-1-1-1 0 0,0 1 1 0 0,1 0 0 0 0,-1 0-1 0 0,0-1 1 0 0,1 1-1 0 0,0 0 1 0 0,-1-1 0 0 0,1 1-1 0 0,0-1 1 0 0,0 1-1 0 0,-1 0 1 0 0,1-1-1 0 0,0 1 1 0 0,1-2 0 0 0,3-18-5218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13 15663 0 0,'1'-1'356'0'0,"14"-9"476"0"0,-14 8-448 0 0,0 4-250 0 0,-1 4-46 0 0,0 0 1 0 0,0 0-1 0 0,0-1 1 0 0,-1 1-1 0 0,0 0 1 0 0,0-1-1 0 0,0 1 1 0 0,-1-1-1 0 0,0 1 1 0 0,0-1-1 0 0,0 1 1 0 0,-5 6-1 0 0,-6 10 382 0 0,-22 31-1 0 0,24-38-520 0 0,-90 112 71 0 0,9-12 419 0 0,8 8 364 0 0,-108 215-1 0 0,67-67-802 0 0,98-211 0 0 0,-61 106 177 0 0,19-43-2386 0 0,69-122 1842 0 0,-3 5 204 0 0,6-2-3524 0 0,18 2 2152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22 15663 0 0,'8'-6'1418'0'0,"9"-4"-1140"0"0,-15 8-289 0 0,12-1 97 0 0,-12 2 295 0 0,-2 1 110 0 0,-1 3-469 0 0,0 0 0 0 0,0 0-1 0 0,0 0 1 0 0,-1-1 0 0 0,1 1 0 0 0,0 0 0 0 0,-1-1 0 0 0,0 1 0 0 0,0-1-1 0 0,0 0 1 0 0,-4 4 0 0 0,3-3-52 0 0,-68 65-710 0 0,11-12 373 0 0,38-34 367 0 0,-170 186 0 0 0,185-199 113 0 0,0 0 0 0 0,0 0 0 0 0,1 1-1 0 0,-6 10 1 0 0,11-17-74 0 0,0 0 0 0 0,0-1 0 0 0,0 1 0 0 0,0 0 0 0 0,0 0 1 0 0,0 0-1 0 0,1 0 0 0 0,-1 0 0 0 0,1 0 0 0 0,0 0 0 0 0,0 0 0 0 0,0 0 0 0 0,0 0 0 0 0,1 0 0 0 0,-1 0 0 0 0,1 0 0 0 0,0 0 0 0 0,0 0 0 0 0,0-1 0 0 0,2 5 0 0 0,0-2 17 0 0,0 0-1 0 0,0 0 1 0 0,0-1 0 0 0,1 1-1 0 0,0-1 1 0 0,0 0-1 0 0,0 0 1 0 0,1 0-1 0 0,-1 0 1 0 0,1-1 0 0 0,6 3-1 0 0,-5-3-67 0 0,1 0 0 0 0,-1-1-1 0 0,1 0 1 0 0,-1 0 0 0 0,1 0-1 0 0,0-1 1 0 0,0 0 0 0 0,0-1-1 0 0,8 0 1 0 0,2-1-477 0 0,0 0 0 0 0,0-2 0 0 0,0 0 0 0 0,23-7 0 0 0,5-4-5650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90 15663 0 0,'-29'6'410'0'0,"-45"11"886"0"0,62-12-1151 0 0,11-3-46 0 0,8 0 107 0 0,5 0 50 0 0,0 0-1 0 0,0 0 1 0 0,1-2-1 0 0,16 0 1 0 0,52-7 82 0 0,-38 3-350 0 0,299-35 12 0 0,15-9 1550 0 0,-257 36-1486 0 0,114-6-4355 0 0,-208 18 3849 0 0,0 0 0 0 0,0 1 1 0 0,0 0-1 0 0,0 0 0 0 0,6 2 0 0 0,-11-3 383 0 0,0 0 0 0 0,0 0 0 0 0,0 1-1 0 0,0-1 1 0 0,0 0 0 0 0,0 1 0 0 0,0-1 0 0 0,0 1-1 0 0,0-1 1 0 0,-1 1 0 0 0,1 0 0 0 0,0-1 0 0 0,0 1-1 0 0,-1 0 1 0 0,1-1 0 0 0,0 1 0 0 0,-1 0 0 0 0,1 0-1 0 0,0 0 1 0 0,-1 0 0 0 0,0 0 0 0 0,1-1 0 0 0,-1 1-1 0 0,1 0 1 0 0,-1 0 0 0 0,0 0 0 0 0,0 0 0 0 0,1 0-1 0 0,-1 0 1 0 0,0 0 0 0 0,0 0 0 0 0,0 0-1 0 0,0 0 1 0 0,0 0 0 0 0,-1 0 0 0 0,1 2 0 0 0,-2 4-315 0 0,-1 0 1 0 0,0-1 0 0 0,0 0 0 0 0,0 1-1 0 0,0-1 1 0 0,-1 0 0 0 0,-8 9 0 0 0,-38 37-1331 0 0,13-15 1704 0 0,29-28 302 0 0,0 1-1 0 0,0 0 0 0 0,-11 20 1 0 0,17-24-31 0 0,-1 0 1 0 0,0 0-1 0 0,1 0 1 0 0,0 0-1 0 0,1 0 0 0 0,-1 0 1 0 0,1 1-1 0 0,1-1 1 0 0,-1 7-1 0 0,1-11-101 0 0,1 0-1 0 0,-1 0 0 0 0,1 0 1 0 0,0 0-1 0 0,0 0 0 0 0,0 0 1 0 0,0-1-1 0 0,0 1 0 0 0,0 0 1 0 0,1-1-1 0 0,-1 1 0 0 0,0-1 1 0 0,3 3-1 0 0,1 1 442 0 0,-4-3-403 0 0,1 0 1 0 0,-1-1 0 0 0,1 1-1 0 0,-1-1 1 0 0,1 1 0 0 0,0-1 0 0 0,0 1-1 0 0,-1-1 1 0 0,1 0 0 0 0,0 0 0 0 0,0 0-1 0 0,0 0 1 0 0,0-1 0 0 0,5 2-1 0 0,-3-1 122 0 0,1-1 0 0 0,0 0 0 0 0,0 0 0 0 0,0 0 0 0 0,5-1 0 0 0,8-1 274 0 0,-9 0-418 0 0,1 0-1 0 0,-1 0 1 0 0,-1-1 0 0 0,1 0-1 0 0,0-1 1 0 0,-1 1 0 0 0,0-2-1 0 0,9-4 1 0 0,13-7-217 0 0,-27 14 31 0 0,1 0 0 0 0,-1 0 0 0 0,0 0 0 0 0,0-1 0 0 0,0 1 0 0 0,0-1 0 0 0,0 0 0 0 0,2-3 0 0 0,-4 5 0 0 0,0 1 0 0 0,0-1 0 0 0,-1 0 0 0 0,1 0 0 0 0,0 0 0 0 0,-1 0 0 0 0,1 0 0 0 0,-1-1 0 0 0,1 1 0 0 0,-1 0 0 0 0,0 0 0 0 0,1 0 0 0 0,-1 0 0 0 0,0 0 0 0 0,0-1 0 0 0,0 1 0 0 0,0 0 0 0 0,0 0 0 0 0,0 0 0 0 0,0 0 0 0 0,0-1 0 0 0,0 1 0 0 0,-1 0 0 0 0,1 0 0 0 0,0 0 0 0 0,-1 0 0 0 0,1 0 0 0 0,-1 0 0 0 0,1 0 0 0 0,-2-2 0 0 0,0 1-10 0 0,0 1-1 0 0,1-1 1 0 0,-1 1 0 0 0,0 0-1 0 0,0 0 1 0 0,0 0-1 0 0,0 0 1 0 0,0 0 0 0 0,0 0-1 0 0,0 0 1 0 0,0 1 0 0 0,0-1-1 0 0,-4 0 1 0 0,-31-2-642 0 0,34 3 573 0 0,-11 0 3 0 0,0 1 0 0 0,0 1 1 0 0,0 0-1 0 0,1 0 0 0 0,-1 2 0 0 0,0 0 0 0 0,1 0 0 0 0,-25 13 0 0 0,9-2-68 0 0,0 2 0 0 0,-43 33-1 0 0,-12 18 145 0 0,71-55 0 0 0,-1 0 0 0 0,2 1 0 0 0,-19 25 0 0 0,27-32 3 0 0,1 0-1 0 0,-1 0 1 0 0,1 0-1 0 0,0 0 1 0 0,1 0 0 0 0,-4 14-1 0 0,6-17-7 0 0,-1-1 0 0 0,1 0 0 0 0,-1 1 0 0 0,1-1 0 0 0,0 1 0 0 0,0-1 0 0 0,0 0 0 0 0,1 1 0 0 0,-1-1 0 0 0,1 1 0 0 0,0-1 0 0 0,0 0 0 0 0,0 0 0 0 0,0 0 0 0 0,1 1 0 0 0,-1-1 0 0 0,4 4 0 0 0,0-2-119 0 0,0 0-1 0 0,0 0 1 0 0,1 0 0 0 0,0-1-1 0 0,0 0 1 0 0,0 0 0 0 0,1 0-1 0 0,-1-1 1 0 0,1 0 0 0 0,11 3-1 0 0,16 3-387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38 220 15663 0 0,'9'-2'762'0'0,"-6"1"-617"0"0,12 0 724 0 0,-15 2-818 0 0,0-1 0 0 0,0 1 0 0 0,0-1 0 0 0,0 1 0 0 0,0 0 0 0 0,0-1 0 0 0,0 1 0 0 0,-1-1 0 0 0,1 1 0 0 0,0 0 0 0 0,0-1 0 0 0,0 1 0 0 0,-1-1 0 0 0,1 1 0 0 0,0-1 0 0 0,-1 2 0 0 0,-3 4 61 0 0,0 0-1 0 0,-1 0 1 0 0,0 0 0 0 0,0-1 0 0 0,0 0-1 0 0,-1 0 1 0 0,0 0 0 0 0,0 0-1 0 0,-7 4 1 0 0,10-9 151 0 0,6-5-28 0 0,4-6 198 0 0,5 0-153 0 0,0 1 1 0 0,0 0-1 0 0,21-12 0 0 0,-8 6-284 0 0,-2 0 4 0 0,-5 5 0 0 0,24-21 0 0 0,-18 11 0 0 0,0 0 0 0 0,2 2 0 0 0,32-18 0 0 0,-47 30 0 0 0,0 2 0 0 0,1-1 0 0 0,0 1 0 0 0,0 1 0 0 0,1 0 0 0 0,-1 1 0 0 0,1 0 0 0 0,0 1 0 0 0,0 0 0 0 0,22 0 0 0 0,-33 2 0 0 0,1 1 0 0 0,0-1 0 0 0,0 1 0 0 0,0 0 0 0 0,0 0 0 0 0,0 0 0 0 0,-1 0 0 0 0,1 0 0 0 0,0 1 0 0 0,-1-1 0 0 0,1 1 0 0 0,-1-1 0 0 0,3 4 0 0 0,-3-4 0 0 0,-1 0 0 0 0,0 0 0 0 0,0 0 0 0 0,0 1 0 0 0,0-1 0 0 0,0 0 0 0 0,0 1 0 0 0,0-1 0 0 0,0 1 0 0 0,0-1 0 0 0,-1 1 0 0 0,1 0 0 0 0,-1-1 0 0 0,1 1 0 0 0,-1 0 0 0 0,0-1 0 0 0,1 1 0 0 0,-1 0 0 0 0,0-1 0 0 0,0 1 0 0 0,0 0 0 0 0,-1 0 0 0 0,1-1 0 0 0,-1 4 0 0 0,-24 54 0 0 0,-20 58 0 0 0,44-117 0 0 0,1 0 0 0 0,0 1 0 0 0,0-1 0 0 0,0 0 0 0 0,-1 0 0 0 0,1 1 0 0 0,0-1 0 0 0,0 0 0 0 0,0 1 0 0 0,0-1 0 0 0,0 0 0 0 0,-1 1 0 0 0,1-1 0 0 0,0 0 0 0 0,0 0 0 0 0,0 1 0 0 0,0-1 0 0 0,0 0 0 0 0,0 1 0 0 0,0-1 0 0 0,0 0 0 0 0,0 1 0 0 0,0-1 0 0 0,0 0 0 0 0,0 1 0 0 0,1-1 0 0 0,-1 0 0 0 0,0 1 0 0 0,0-1 0 0 0,0 0 0 0 0,0 1 0 0 0,0-1 0 0 0,1 0 0 0 0,-1 0 0 0 0,0 1 0 0 0,0-1 0 0 0,1 0 0 0 0,-1 0 0 0 0,0 1 0 0 0,0-1 0 0 0,1 0 0 0 0,-1 0 0 0 0,0 0 0 0 0,0 0 0 0 0,1 1 0 0 0,-1-1 0 0 0,0 0 0 0 0,1 0 0 0 0,-1 0 0 0 0,0 0 0 0 0,1 0 0 0 0,-1 0 0 0 0,0 0 0 0 0,1 0 0 0 0,-1 0 0 0 0,0 0 0 0 0,1 0 0 0 0,-1 0 0 0 0,0 0 0 0 0,1 0 0 0 0,-1 0 0 0 0,0 0 0 0 0,1 0 0 0 0,-1-1 0 0 0,0 1 0 0 0,0 0 0 0 0,1 0 0 0 0,14-3 0 0 0,0-1 0 0 0,-1-1 0 0 0,1 0 0 0 0,23-12 0 0 0,-20 9 0 0 0,215-106 0 0 0,-193 96 0 0 0,1 2 0 0 0,81-21 0 0 0,-114 35-1 0 0,-1 0 1 0 0,1 1-1 0 0,-1 0 0 0 0,1 1 0 0 0,0-1 0 0 0,-1 2 1 0 0,15 1-1 0 0,-19-2 4 0 0,-1 0-1 0 0,1 1 1 0 0,-1 0 0 0 0,0-1 0 0 0,1 1 0 0 0,-1 0-1 0 0,0 0 1 0 0,1 0 0 0 0,-1 1 0 0 0,0-1 0 0 0,0 0-1 0 0,0 1 1 0 0,0 0 0 0 0,0-1 0 0 0,0 1 0 0 0,-1 0-1 0 0,1 0 1 0 0,-1 0 0 0 0,1 0 0 0 0,-1 0 0 0 0,0 0-1 0 0,1 1 1 0 0,-1-1 0 0 0,0 0 0 0 0,-1 1 0 0 0,1-1-1 0 0,1 4 1 0 0,-1 4 134 0 0,-1-1-1 0 0,0 1 1 0 0,0-1-1 0 0,-1 1 0 0 0,0-1 1 0 0,-1 1-1 0 0,0-1 1 0 0,0 0-1 0 0,-4 10 1 0 0,-36 78 460 0 0,42-96-599 0 0,-70 124 61 0 0,22-43 829 0 0,44-74-753 0 0,0 0 0 0 0,0 1 1 0 0,1 0-1 0 0,-3 9 0 0 0,5-16-198 0 0,1 0-1 0 0,0 0 1 0 0,-1 1-1 0 0,1-1 1 0 0,0 1 0 0 0,0-1-1 0 0,0 0 1 0 0,1 1-1 0 0,0 3 1 0 0,-1-5-23 0 0,1 0 0 0 0,-1 0 0 0 0,1 0 0 0 0,-1 0 0 0 0,1 0 0 0 0,-1 0 1 0 0,1 0-1 0 0,0 0 0 0 0,0 0 0 0 0,-1 0 0 0 0,1 0 0 0 0,0 0 0 0 0,0 0 0 0 0,0-1 0 0 0,0 1 0 0 0,0 0 1 0 0,0-1-1 0 0,0 1 0 0 0,2 0 0 0 0,19 4-937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1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 10247 0 0,'0'0'466'0'0,"0"0"-5"0"0,0 0-230 0 0,0 0 118 0 0,-2-1 88 0 0,-10-3 579 0 0,3 1-948 0 0,1 6-72 0 0,6-2-70 0 0,0 0 4 0 0,-7 4 38 0 0,7-4 127 0 0,2-1 25 0 0,0 0-7 0 0,0 0 15 0 0,0 0 67 0 0,0 0 28 0 0,0 14 463 0 0,3-2-238 0 0,2 5-34 0 0,-4-14-236 0 0,-1-3-2 0 0,1 3-8 0 0,4 7-77 0 0,-4-5-22 0 0,1-1 0 0 0,0 1-1 0 0,0-1 1 0 0,1 1-1 0 0,-1-1 1 0 0,1 0 0 0 0,5 5-1 0 0,-7-7 12 0 0,0-1-73 0 0,-1 0 0 0 0,0 0 0 0 0,1 0 0 0 0,-1 0 0 0 0,1 0 0 0 0,-1 0 0 0 0,1 0 0 0 0,-1 0 0 0 0,1-1 0 0 0,0 1 0 0 0,0 1-1 0 0,3 2 7 0 0,32 59 174 0 0,-25-50-144 0 0,-8-10-41 0 0,0 0-1 0 0,0 0 1 0 0,1 0 0 0 0,-1 0 0 0 0,7 3 0 0 0,-7-4-2 0 0,0 0 0 0 0,0 0 0 0 0,-1 0 0 0 0,1 0 0 0 0,-1 0-1 0 0,0 1 1 0 0,4 4 0 0 0,4 4 12 0 0,-2 0 55 0 0,-2-3 32 0 0,-1 0 0 0 0,1 0 0 0 0,-2 1 0 0 0,8 17 0 0 0,-10-17-30 0 0,-3-7-69 0 0,1 0 0 0 0,0 0-1 0 0,0 0 1 0 0,-1-1 0 0 0,1 1 0 0 0,0 0 0 0 0,0 0-1 0 0,0 0 1 0 0,1 0 0 0 0,-1-1 0 0 0,0 1-1 0 0,2 3 1 0 0,-1 5 0 0 0,0-3 0 0 0,0-1 0 0 0,0 0 0 0 0,1 1 0 0 0,2 6 0 0 0,2 6 1 0 0,-4-14-2 0 0,10 10 12 0 0,6 3 42 0 0,-12-13-42 0 0,-4-3 48 0 0,-2-2 31 0 0,2 2-10 0 0,4 6-52 0 0,-6-6-19 0 0,1 0 0 0 0,0 0 1 0 0,-1 0-1 0 0,1-1 0 0 0,-1 1 0 0 0,1 0 0 0 0,-1 0 0 0 0,0 0 0 0 0,0 0 0 0 0,0 0 0 0 0,0 0 1 0 0,0 0-1 0 0,-1 2 0 0 0,1 1-5 0 0,0-1-2 0 0,0 1-4 0 0,-8 13 56 0 0,-21 54-44 0 0,26-61-8 0 0,2-6-12 0 0,0-1 0 0 0,-1 1-1 0 0,1 0 1 0 0,-1-1 0 0 0,-3 7-1 0 0,2-1-1 0 0,2-5 12 0 0,0-1 0 0 0,-1 1 0 0 0,0-1 0 0 0,0 0 0 0 0,-3 6 0 0 0,-1 2 0 0 0,4 0 15 0 0,2-11-6 0 0,0 0 0 0 0,0 0 1 0 0,0 0-1 0 0,0 0 0 0 0,-1-1 0 0 0,1 1 0 0 0,0 0 1 0 0,-1 0-1 0 0,1 0 0 0 0,0 0 0 0 0,-1-1 0 0 0,1 1 1 0 0,-1 1-1 0 0,-1 0 2 0 0,1-1 0 0 0,1 1 0 0 0,-1 0-1 0 0,0 0 1 0 0,0 0 0 0 0,1-1 0 0 0,-1 1 0 0 0,1 0 0 0 0,-1 0 0 0 0,1 0 0 0 0,0 0 0 0 0,0 3 0 0 0,-1-4 5 0 0,1 0 1 0 0,0 0-1 0 0,0 0 1 0 0,-1 0 0 0 0,1 0-1 0 0,0 0 1 0 0,-1 0 0 0 0,1 0-1 0 0,-1 0 1 0 0,1 0 0 0 0,-1 0-1 0 0,0 0 1 0 0,1 0 0 0 0,-1-1-1 0 0,0 1 1 0 0,0 0-1 0 0,1 0 1 0 0,-1-1 0 0 0,-2 2-1 0 0,-7 9 52 0 0,-6 31 17 0 0,14-38-42 0 0,1-3-40 0 0,0-1 0 0 0,1 1 0 0 0,-1 0 1 0 0,0-1-1 0 0,0 1 0 0 0,0 0 0 0 0,0-1 1 0 0,0 1-1 0 0,0-1 0 0 0,0 1 0 0 0,0-1 0 0 0,0 0 1 0 0,-1 1-1 0 0,-2 1 9 0 0,-7 10 13 0 0,4-2-25 0 0,-2 2 0 0 0,0-6 19 0 0,8-4 72 0 0,1-2 7 0 0,0 0-2 0 0,0 0 8 0 0,0 0 34 0 0,0 0 12 0 0,0 0 2 0 0,0 0-10 0 0,0 0-46 0 0,0 0-22 0 0,0 0-2 0 0,0 0 0 0 0,-1 2-12 0 0,0 16-46 0 0,3-12-14 0 0,0-3-2 0 0,2 8-8 0 0,-3-8-1 0 0,-1 0 0 0 0,1 0 0 0 0,-1 0 1 0 0,1 0-1 0 0,-1 0 0 0 0,0 0 1 0 0,0 0-1 0 0,-1 1 0 0 0,0 2 1 0 0,1 3-17 0 0,-1 4-103 0 0,1-8 101 0 0,0 0 0 0 0,0 0 1 0 0,1 1-1 0 0,0-1 0 0 0,2 7 1 0 0,0 2-38 0 0,3 1 13 0 0,4 4 42 0 0,-6-15 11 0 0,0-1 0 0 0,-2-1 0 0 0,-1 1 0 0 0,1-1 0 0 0,0 0 0 0 0,0 0 0 0 0,0 0 0 0 0,0 0 0 0 0,0 0 0 0 0,4 2 0 0 0,-1-1 0 0 0,13 10 9 0 0,-15-12 10 0 0,4-1 6 0 0,27 18-14 0 0,-5-2 2 0 0,-24-13-3 0 0,1 1 0 0 0,-1-1 0 0 0,0 1 0 0 0,8 7 0 0 0,-6-5-9 0 0,3 5-1 0 0,-8-8 4 0 0,3 10 46 0 0,-3 0-40 0 0,0 8-10 0 0,-4-16 0 0 0,1-1 0 0 0,-4 11 108 0 0,-5 6-2 0 0,9-20-82 0 0,1 1 0 0 0,-1-1 1 0 0,0 0-1 0 0,1 1 1 0 0,-1-1-1 0 0,0 0 0 0 0,0 0 1 0 0,0 1-1 0 0,0-1 1 0 0,0 0-1 0 0,0 0 1 0 0,0 0-1 0 0,-1 0 0 0 0,-1 1 1 0 0,-20 17 131 0 0,13-9-156 0 0,0-4 0 0 0,1-2 0 0 0,1 2-10 0 0,4-2-77 0 0,3-2 91 0 0,-15 7-356 0 0,10-6 270 0 0,5-2 83 0 0,-9 17-83 0 0,3-8 82 0 0,3 3 11 0 0,1-2 42 0 0,2-9-22 0 0,0 1-1 0 0,1-1 0 0 0,-1 1 1 0 0,1 0-1 0 0,0 0 0 0 0,0 4 1 0 0,7 30 65 0 0,-6-33-106 0 0,0 5 31 0 0,0-5-17 0 0,0 0 1 0 0,0 0 0 0 0,0 0-1 0 0,0 0 1 0 0,1 0 0 0 0,3 6-1 0 0,2 6-4 0 0,-1-4 0 0 0,-2 0 0 0 0,1 0 0 0 0,3 15 0 0 0,-7-21 0 0 0,9 16 0 0 0,-2-5 0 0 0,-1-3-8 0 0,1-1 0 0 0,0 1 0 0 0,14 15 0 0 0,48 45-24 0 0,-57-60 32 0 0,-2-2 0 0 0,1-2 0 0 0,21 17 0 0 0,-12-8-64 0 0,-19-17 64 0 0,1-1 0 0 0,-1 2 0 0 0,0-1 1 0 0,0 0-1 0 0,0 0 0 0 0,-1 1 0 0 0,1-1 0 0 0,0 1 0 0 0,1 3 0 0 0,2 5-54 0 0,-3-8 53 0 0,0-1 0 0 0,-1 1 0 0 0,1 0 0 0 0,-1-1 0 0 0,0 1 0 0 0,0 0 1 0 0,0 0-1 0 0,0 0 0 0 0,0 0 0 0 0,0 4 0 0 0,0 0 0 0 0,0 0-4 0 0,0 0 0 0 0,0 0 0 0 0,0 0-1 0 0,-1 0 1 0 0,0 0 0 0 0,-1 0 0 0 0,1 0-1 0 0,-1 0 1 0 0,-1 0 0 0 0,1 0 0 0 0,-4 7 0 0 0,0 2-11 0 0,-35 110-252 0 0,18-63 150 0 0,3-9 6 0 0,-2-1 0 0 0,-45 79 0 0 0,-38 33 184 0 0,95-153-43 0 0,-18 20 0 0 0,-6 7 45 0 0,25-31-98 0 0,7-6-157 0 0,1-2-42 0 0,3-2-1 0 0,4 0-52 0 0,1-2-1 0 0,-1 1 1 0 0,-1-1-1 0 0,9-5 1 0 0,11-12-1006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1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271 143 919 0 0,'-16'30'80'0'0,"1"-8"953"0"0,9-14 2429 0 0,-3 5 200 0 0,-6 9-1221 0 0,14-20-2284 0 0,1-2-24 0 0,0 0-6 0 0,0 0-6 0 0,0 0-7 0 0,0 0-29 0 0,0 0-12 0 0,0 0-1 0 0,-1 0 35 0 0,0 0 0 0 0,0 0 0 0 0,0 0 0 0 0,0 0 0 0 0,0-1 0 0 0,0 1 0 0 0,0 0 0 0 0,0-1 0 0 0,0 1 0 0 0,0 0 0 0 0,0-1 0 0 0,1 1 0 0 0,-1-1 0 0 0,0 0 0 0 0,0 1 0 0 0,0-1 0 0 0,1 0 0 0 0,-1 1 0 0 0,-1-2 0 0 0,1 0-19 0 0,-1-1-1 0 0,1 1 1 0 0,0 0-1 0 0,0 0 1 0 0,0 0-1 0 0,0-1 1 0 0,1 1-1 0 0,-1-3 1 0 0,-1-6-14 0 0,1 1-1 0 0,0-21 1 0 0,1 24 81 0 0,0-11-23 0 0,1 1-31 0 0,-2 0 0 0 0,0 0 0 0 0,-4-21 0 0 0,1 24-100 0 0,-1 1-12 0 0,4 12 7 0 0,0 0 1 0 0,0 0-1 0 0,1 0 1 0 0,-1 0-1 0 0,0 1 0 0 0,0-1 1 0 0,0 0-1 0 0,0 0 1 0 0,0 1-1 0 0,0-1 1 0 0,-1 1-1 0 0,1-1 1 0 0,-2 0-1 0 0,0 0 0 0 0,-6-2 4 0 0,-1 6 0 0 0,4 1-26 0 0,0 0 0 0 0,0 0 0 0 0,1 0 0 0 0,-1 1 0 0 0,1 0 0 0 0,0 0 0 0 0,1 0-1 0 0,-1 0 1 0 0,1 1 0 0 0,0 0 0 0 0,0 0 0 0 0,1 0 0 0 0,-5 10 0 0 0,6-10 18 0 0,-1-1-1 0 0,1 1 1 0 0,0 0 0 0 0,0 0-1 0 0,1 0 1 0 0,0 0 0 0 0,-1 7-1 0 0,-1 7 9 0 0,-16 80 106 0 0,5-13-404 0 0,13-84 324 0 0,1 1-1 0 0,0 0 1 0 0,0-1 0 0 0,0 1-1 0 0,0 0 1 0 0,1-1-1 0 0,0 1 1 0 0,-1 0 0 0 0,3 4-1 0 0,-2-5 39 0 0,10 6 54 0 0,0 0-97 0 0,2-3 22 0 0,13-3-30 0 0,-20-4-5 0 0,-5 1-4 0 0,1 1 0 0 0,-1-1 1 0 0,1 0-1 0 0,-1 0 0 0 0,1 0 1 0 0,-1 0-1 0 0,1 0 0 0 0,0 0 1 0 0,-1 0-1 0 0,1 0 0 0 0,-1-1 0 0 0,3 0 1 0 0,17 1-8 0 0,-7 0 3 0 0,-10-1-32 0 0,-1 0 0 0 0,0-1-1 0 0,1 1 1 0 0,-1-1 0 0 0,0 1-1 0 0,0-1 1 0 0,0 0 0 0 0,0 0 0 0 0,0 0-1 0 0,0 0 1 0 0,-1-1 0 0 0,1 1-1 0 0,-1-1 1 0 0,1 0 0 0 0,-1 0-1 0 0,0 0 1 0 0,0 0 0 0 0,-1 0-1 0 0,1 0 1 0 0,0 0 0 0 0,-1 0 0 0 0,1-5-1 0 0,3-6-133 0 0,-2-2-1 0 0,0 1 1 0 0,2-29-1 0 0,-2 12 264 0 0,-1 10 38 0 0,-2 1 0 0 0,-1-24 1 0 0,1 37-174 0 0,-1-5 781 0 0,-2 13-390 0 0,-1 8-329 0 0,0 4-45 0 0,1 0-1 0 0,0 0 0 0 0,1 0 1 0 0,1 1-1 0 0,0-1 0 0 0,0 1 0 0 0,2 14 1 0 0,-2 2 18 0 0,2 135-46 0 0,1-137 84 0 0,2-1 1 0 0,0 0 0 0 0,2 1 0 0 0,10 28 0 0 0,-10-39 42 0 0,1 0 1 0 0,1-1 0 0 0,1 1-1 0 0,0-2 1 0 0,1 1 0 0 0,22 23-1 0 0,25 37 13 0 0,-49-65-83 0 0,0 1-1 0 0,0 0 1 0 0,-1 1-1 0 0,-1 0 1 0 0,0 0 0 0 0,7 19-1 0 0,12 23-47 0 0,-17-40 12 0 0,-1 0 0 0 0,0 1 0 0 0,5 19 0 0 0,-5-7 17 0 0,32 137-150 0 0,-34-137 138 0 0,-1-1 0 0 0,-2 1 0 0 0,-1 0-1 0 0,-3 34 1 0 0,-5-18 825 0 0,5-32-422 0 0,0-1 0 0 0,0 0 0 0 0,1 1 0 0 0,1 0 0 0 0,0 14 0 0 0,0-25-330 0 0,0 0 0 0 0,0 1 0 0 0,0-1 0 0 0,-1 1 0 0 0,1-1 0 0 0,0 1 0 0 0,0-1 0 0 0,-1 0 0 0 0,1 1 0 0 0,0-1 0 0 0,-1 1 0 0 0,1-1 1 0 0,-1 0-1 0 0,1 1 0 0 0,0-1 0 0 0,-1 0 0 0 0,1 0 0 0 0,-1 1 0 0 0,1-1 0 0 0,-1 0 0 0 0,1 0 0 0 0,-1 0 0 0 0,1 0 0 0 0,-1 0 1 0 0,1 1-1 0 0,-1-1 0 0 0,1 0 0 0 0,-1 0 0 0 0,1 0 0 0 0,-2-1 0 0 0,-13 2 444 0 0,8-1-330 0 0,0-1-1 0 0,0 1 1 0 0,0-2-1 0 0,-12-2 0 0 0,17 3-148 0 0,-1-1 0 0 0,0 1 0 0 0,1 0 0 0 0,-1-1 0 0 0,1 1 0 0 0,0-1 0 0 0,-1 0 0 0 0,1 0 0 0 0,0 0 0 0 0,0 0 0 0 0,0 0 0 0 0,0 0 0 0 0,1-1 0 0 0,-3-2-1 0 0,-25-34-257 0 0,21 30-161 0 0,1 0-1 0 0,0-1 1 0 0,-6-10-1 0 0,-43-78-7223 0 0,45 78 5612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1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6911 0 0,'0'0'528'0'0,"-2"1"-341"0"0,-4 5 93 0 0,5-4 1061 0 0,1-2 461 0 0,0 0 87 0 0,0 0-149 0 0,0 0-709 0 0,-2 1-315 0 0,-5 6-297 0 0,3-5 2144 0 0,7-1-2449 0 0,5 3-114 0 0,-6-4-123 0 0,-3 15-171 0 0,-2 0 1 0 0,1 0-1 0 0,-2 0 1 0 0,1 0-1 0 0,-8 16 0 0 0,1-3 15 0 0,1-2 80 0 0,6-18 28 0 0,0-1 0 0 0,1 1 0 0 0,0 0 1 0 0,0 0-1 0 0,0 0 0 0 0,0 9 0 0 0,4-19-393 0 0,9-9-19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1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3679 0 0,'-7'16'328'0'0,"0"-4"-264"0"0,-3 2-64 0 0,1-3 0 0 0,0-2 2776 0 0,9-9 536 0 0,0 0 112 0 0,0 0 16 0 0,-11 10-2624 0 0,2-1-528 0 0,9-9-96 0 0,0 0-32 0 0,0 0-344 0 0,0 0-72 0 0,-1 14-8 0 0,1-14-6872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1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90 405 1839 0 0,'-1'-3'134'0'0,"-1"-6"212"0"0,-2-9 4134 0 0,4 15-3977 0 0,0 1-1 0 0,-1-1 1 0 0,1 1-1 0 0,-1 0 1 0 0,0-1 0 0 0,1 1-1 0 0,-1 0 1 0 0,0-1-1 0 0,-1 1 1 0 0,1 0-1 0 0,-2-3 1 0 0,1 4 1 0 0,-9-5 857 0 0,3 3-949 0 0,6 3-150 0 0,0 0-66 0 0,0-1-146 0 0,2 1-36 0 0,-1 0-1 0 0,1 0 1 0 0,-1 0 0 0 0,0 0 0 0 0,1 0-1 0 0,-1 0 1 0 0,1 0 0 0 0,-1 0 0 0 0,0 0-1 0 0,1 0 1 0 0,-1 0 0 0 0,1 0 0 0 0,-1 0-1 0 0,0 0 1 0 0,1 0 0 0 0,-1 1 0 0 0,1-1-1 0 0,-1 0 1 0 0,0 1 0 0 0,-9 5 15 0 0,1 5-41 0 0,7-8 4 0 0,0-1 0 0 0,1 1 0 0 0,-1-1 0 0 0,1 1 0 0 0,0 0-1 0 0,0 0 1 0 0,0 0 0 0 0,0 3 0 0 0,-1 8-45 0 0,4 2 39 0 0,0-10 96 0 0,0 1-1 0 0,1 0 0 0 0,6 10 1 0 0,-8-15 186 0 0,1 0 10 0 0,5 7 135 0 0,1-1-1 0 0,1 0 1 0 0,0-1-1 0 0,17 11 0 0 0,5 6 77 0 0,-19-15-400 0 0,-10-7-5 0 0,1-1-26 0 0,6 5-32 0 0,-6-4 49 0 0,-1-1-16 0 0,6 5-38 0 0,-6-5 38 0 0,-2-1 45 0 0,0 0 61 0 0,0 0 26 0 0,0 0 7 0 0,0 0 9 0 0,0 0 28 0 0,0 0 11 0 0,0 0 2 0 0,0 0-20 0 0,0 0-82 0 0,0-2-111 0 0,0-1 0 0 0,0 0 0 0 0,0 1 0 0 0,0-1 0 0 0,0 1 1 0 0,2-5-1 0 0,0-7 41 0 0,18-132-309 0 0,-18 126 184 0 0,12-40 1 0 0,-4 18 50 0 0,9-24-2 0 0,-5 20 0 0 0,-6 18-10 0 0,-2 10-112 0 0,-2 0 0 0 0,5-32 0 0 0,-9 47-211 0 0,0-3 670 0 0,3 2-4878 0 0,6-5-1650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1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72 3223 0 0,'-2'2'240'0'0,"-7"10"-632"0"0,2-4 1331 0 0,1 0 0 0 0,0 0 0 0 0,1 1 0 0 0,0-1 0 0 0,0 1 0 0 0,1 0 0 0 0,0 1 0 0 0,-5 15 0 0 0,-11 89 294 0 0,16-103-1265 0 0,3-9 99 0 0,1-2 22 0 0,0 0 14 0 0,0 0 61 0 0,0 0 27 0 0,0 0 7 0 0,0 0 24 0 0,0 0 88 0 0,0 0 40 0 0,0 0 8 0 0,0 0-3 0 0,0 0-23 0 0,11-9 309 0 0,20-24-41 0 0,-28 31-594 0 0,-1-1 0 0 0,0 0 0 0 0,0 0 0 0 0,0 1 0 0 0,0-1 0 0 0,0 0 0 0 0,-1-1 1 0 0,1 1-1 0 0,1-4 0 0 0,4-8 5 0 0,24-20 4 0 0,-21 24-2 0 0,-1 1 0 0 0,0-1 0 0 0,0-1 0 0 0,9-17 0 0 0,-12 21 33 0 0,-4 5-34 0 0,-1 1-1 0 0,1-1 0 0 0,-1 0 1 0 0,1 1-1 0 0,-1-1 1 0 0,0 0-1 0 0,0 0 0 0 0,0 0 1 0 0,0-3-1 0 0,3-15 45 0 0,-4 17-42 0 0,1-8-4 0 0,-4 0-10 0 0,-4 1-18 0 0,6 10 7 0 0,0 0 0 0 0,0 1 0 0 0,0-1 0 0 0,0 0 1 0 0,0 0-1 0 0,0 1 0 0 0,0-1 0 0 0,0 0 0 0 0,0 1 0 0 0,0-1 1 0 0,0 1-1 0 0,0-1 0 0 0,-1 1 0 0 0,1 0 0 0 0,0 0 1 0 0,0-1-1 0 0,-1 1 0 0 0,1 0 0 0 0,-2 0 0 0 0,0 1-20 0 0,1-1 0 0 0,-1 1 0 0 0,1-1 0 0 0,0 1 1 0 0,-1 0-1 0 0,1 0 0 0 0,0 0 0 0 0,-1 0 0 0 0,-2 3 0 0 0,1-2-39 0 0,1 1 0 0 0,-1 0-1 0 0,1 0 1 0 0,0 0 0 0 0,0 0 0 0 0,0 0 0 0 0,0 1 0 0 0,1-1 0 0 0,-1 1 0 0 0,1 0 0 0 0,-2 4 0 0 0,-6 21-97 0 0,1 1 0 0 0,1 0-1 0 0,2 0 1 0 0,-4 50 0 0 0,7-44 958 0 0,2 0 1 0 0,2 1-1 0 0,7 57 0 0 0,-2-55-83 0 0,-3-20-199 0 0,6 28 0 0 0,-8-43-468 0 0,1 0 0 0 0,-1 0 0 0 0,-1 1 0 0 0,1-1 0 0 0,-1 0 0 0 0,0 0 0 0 0,0 1 0 0 0,0-1 0 0 0,-1 5 0 0 0,1-7 26 0 0,2-2-186 0 0,3-1 66 0 0,0 0 0 0 0,0 0 0 0 0,-1-1 0 0 0,1 1 0 0 0,-1-1 0 0 0,1 0 1 0 0,-1-1-1 0 0,0 1 0 0 0,0-1 0 0 0,0 1 0 0 0,0-1 0 0 0,0-1 0 0 0,-1 1 0 0 0,1 0 0 0 0,4-7 0 0 0,5-7-332 0 0,-2 0 1 0 0,15-27-1 0 0,-7 10-740 0 0,17-35-1389 0 0,-28 51 1981 0 0,14-25-1034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1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106 348 16439 0 0,'-4'14'472'0'0,"-1"-1"1"0"0,0 0-1 0 0,0-1 0 0 0,-2 1 0 0 0,-14 21 0 0 0,12-19-9 0 0,0 1 1 0 0,-9 20-1 0 0,18-33-414 0 0,0-3-135 0 0,0 0-61 0 0,-8-12-205 0 0,5 4 199 0 0,1 0-1 0 0,-1 0 1 0 0,1 0-1 0 0,0 0 1 0 0,1 0 0 0 0,-1-13-1 0 0,3-52-743 0 0,-1 67 817 0 0,12-136-1893 0 0,-9 117 1615 0 0,2 1 0 0 0,0 0 0 0 0,17-42 0 0 0,-17 55 456 0 0,1 1 0 0 0,0-1 0 0 0,0 1 0 0 0,13-14 1 0 0,-18 23-48 0 0,0 0 1 0 0,0 0 0 0 0,0 1 0 0 0,0-1 0 0 0,0 0 0 0 0,0 0 0 0 0,0 1 0 0 0,0-1-1 0 0,0 1 1 0 0,0-1 0 0 0,0 1 0 0 0,0-1 0 0 0,0 1 0 0 0,1 0 0 0 0,-1-1 0 0 0,0 1-1 0 0,0 0 1 0 0,0 0 0 0 0,1 0 0 0 0,-1 0 0 0 0,0 0 0 0 0,0 0 0 0 0,0 0-1 0 0,1 1 1 0 0,-1-1 0 0 0,0 0 0 0 0,0 1 0 0 0,0-1 0 0 0,0 1 0 0 0,0-1 0 0 0,1 1-1 0 0,-1-1 1 0 0,0 1 0 0 0,1 1 0 0 0,2 1 44 0 0,1 0 0 0 0,-1 1 0 0 0,0 0-1 0 0,0 0 1 0 0,6 6 0 0 0,0 5 170 0 0,0 1 0 0 0,15 30 0 0 0,9 15 118 0 0,-21-42-278 0 0,-7-8-52 0 0,1-1-1 0 0,1 0 0 0 0,10 11 0 0 0,-15-17-51 0 0,1-1-1 0 0,-1-1 1 0 0,1 1-1 0 0,0 0 1 0 0,0-1-1 0 0,0 0 0 0 0,0 0 1 0 0,0 0-1 0 0,1 0 1 0 0,-1-1-1 0 0,0 1 1 0 0,8 0-1 0 0,-4-1-28 0 0,1-1 1 0 0,-1 0-1 0 0,0 0 0 0 0,0-1 0 0 0,0 0 1 0 0,0-1-1 0 0,-1 0 0 0 0,1 0 0 0 0,0 0 0 0 0,-1-1 1 0 0,14-7-1 0 0,7-5-264 0 0,41-31 1 0 0,-62 41 235 0 0,48-36-788 0 0,0-7-213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2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1 919 0 0,'0'0'503'0'0,"0"0"1774"0"0,0 0 777 0 0,0 0 155 0 0,0 0-349 0 0,0 0-1583 0 0,0 0-695 0 0,0 0-138 0 0,0 0-67 0 0,-1 2-174 0 0,-8 17 43 0 0,8-17-126 0 0,1-2 32 0 0,-2 1 10 0 0,-9 10-51 0 0,-1 0 1 0 0,2 1 0 0 0,0 0 0 0 0,0 1 0 0 0,1 0-1 0 0,-12 24 1 0 0,3 9-524 0 0,-20 86 0 0 0,16-50 68 0 0,-44 109 70 0 0,10-29 304 0 0,54-155-18 0 0,-60 201 715 0 0,46-143 74 0 0,-10 83-1 0 0,25-141-724 0 0,0 0-1 0 0,1 1 1 0 0,0-1 0 0 0,1 0-1 0 0,0 0 1 0 0,0 0 0 0 0,0 0-1 0 0,1 0 1 0 0,0 0-1 0 0,0 0 1 0 0,6 11 0 0 0,-5-13-15 0 0,0 0 1 0 0,0-1-1 0 0,0 1 1 0 0,1-1 0 0 0,0 0-1 0 0,-1 0 1 0 0,1 0 0 0 0,1 0-1 0 0,-1-1 1 0 0,1 0-1 0 0,-1 0 1 0 0,1 0 0 0 0,0 0-1 0 0,0-1 1 0 0,9 4 0 0 0,4 0-16 0 0,0 0 0 0 0,0-1 1 0 0,1-1-1 0 0,0-1 0 0 0,0-1 1 0 0,0 0-1 0 0,33-2 0 0 0,79-14-1147 0 0,-49 12-2796 0 0,-81 2 3811 0 0,-1 0 1 0 0,1 0 0 0 0,0 0 0 0 0,0 0 0 0 0,-1 0 0 0 0,1 0 0 0 0,0 0 0 0 0,-1-1-1 0 0,1 1 1 0 0,0 0 0 0 0,0 0 0 0 0,-1-1 0 0 0,1 1 0 0 0,0-1 0 0 0,1 0-161 0 0,1 0-545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 13823 0 0,'0'0'315'0'0,"-2"-4"227"0"0,2 4-530 0 0,0 0-1 0 0,0 0 1 0 0,0-1-1 0 0,0 1 1 0 0,0 0-1 0 0,0 0 1 0 0,0 0-1 0 0,0 0 1 0 0,0 0-1 0 0,0 0 1 0 0,-1 0-1 0 0,1 0 1 0 0,0 0-1 0 0,0 0 0 0 0,0 0 1 0 0,0-1-1 0 0,0 1 1 0 0,0 0-1 0 0,0 0 1 0 0,0 0-1 0 0,0 0 1 0 0,0 0-1 0 0,0 0 1 0 0,0 0-1 0 0,0 0 1 0 0,-1 0-1 0 0,1 0 1 0 0,0 0-1 0 0,0 0 1 0 0,0 0-1 0 0,0 0 1 0 0,0 0-1 0 0,0 0 1 0 0,0 0-1 0 0,0 0 1 0 0,0 0-1 0 0,-1 0 1 0 0,1 0-1 0 0,0 0 1 0 0,0 0-1 0 0,0 0 0 0 0,0 0 1 0 0,0 0-1 0 0,0 0 1 0 0,0 0-1 0 0,0 0 1 0 0,0 0-1 0 0,0 0 1 0 0,0 0-1 0 0,-1 0 1 0 0,1 0-1 0 0,0 1 1 0 0,0-1-1 0 0,0 0 1 0 0,0 0-1 0 0,-4 10-11 0 0,1 0 0 0 0,0 0 1 0 0,1 0-1 0 0,0 0 0 0 0,-1 19 0 0 0,4 57 306 0 0,0-28 322 0 0,-18 337 86 0 0,2-30-311 0 0,11-302-480 0 0,2-38-111 0 0,1 0 0 0 0,0 0 0 0 0,5 33 0 0 0,-3-56-765 0 0,-1-2-58 0 0,0 0-12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2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 4607 0 0,'0'0'208'0'0,"0"0"294"0"0,0 0 1104 0 0,0 0 481 0 0,0 0 97 0 0,0 0-217 0 0,0 0-999 0 0,0 0-435 0 0,0 0-86 0 0,0 0-19 0 0,0 0 2 0 0,0 0 2 0 0,0 0 0 0 0,-11-2 896 0 0,-18 11-488 0 0,7-3-847 0 0,18-5-124 0 0,-1 0 0 0 0,1 0 0 0 0,0 0 0 0 0,0 0 0 0 0,-1 1 0 0 0,1 0 0 0 0,0 0 0 0 0,1 0 0 0 0,-8 6 0 0 0,5-3-90 0 0,0 0 1 0 0,0 0-1 0 0,1 0 0 0 0,0 1 1 0 0,0 0-1 0 0,0 0 1 0 0,1 1-1 0 0,0-1 0 0 0,0 1 1 0 0,-3 8-1 0 0,-9 23-580 0 0,0-1 878 0 0,-17 58-1 0 0,33-92 63 0 0,0 11 314 0 0,1-10-211 0 0,-1-4-223 0 0,0 1 0 0 0,0-1 0 0 0,0 0 0 0 0,0 1 0 0 0,0-1 0 0 0,0 0 1 0 0,0 1-1 0 0,0-1 0 0 0,0 0 0 0 0,0 1 0 0 0,0-1 0 0 0,0 0 0 0 0,1 0 0 0 0,-1 1 0 0 0,0-1 0 0 0,0 0 1 0 0,0 1-1 0 0,0-1 0 0 0,0 0 0 0 0,1 0 0 0 0,-1 1 0 0 0,0-1 0 0 0,0 0 0 0 0,1 0 0 0 0,-1 1 1 0 0,0-1-1 0 0,0 0 0 0 0,1 0 0 0 0,-1 0 0 0 0,0 1 0 0 0,0-1 0 0 0,1 0 0 0 0,5 1 68 0 0,1 0 0 0 0,-1-1 0 0 0,0 1 0 0 0,0-1 0 0 0,1 0-1 0 0,-1-1 1 0 0,0 0 0 0 0,1 0 0 0 0,-1 0 0 0 0,0-1 0 0 0,0 0 0 0 0,0 0-1 0 0,8-4 1 0 0,0 0 112 0 0,1 0 0 0 0,30-7-1 0 0,-29 11-186 0 0,-2 4-12 0 0,14 7 0 0 0,-16-1 0 0 0,-7-3 114 0 0,-1 0 0 0 0,0 0-1 0 0,0 0 1 0 0,-1 1 0 0 0,0-1 0 0 0,0 1-1 0 0,3 9 1 0 0,4 6 216 0 0,-4-15-144 0 0,-5-5-137 0 0,1-1 0 0 0,-1 1 1 0 0,0-1-1 0 0,0 1 0 0 0,1-1 1 0 0,-1 1-1 0 0,0 0 0 0 0,0 0 1 0 0,0-1-1 0 0,2 3 0 0 0,-2-2-58 0 0,-1 0-1 0 0,0-1 0 0 0,0 1 1 0 0,1 0-1 0 0,-1-1 1 0 0,0 1-1 0 0,0 0 0 0 0,0-1 1 0 0,0 1-1 0 0,0 0 1 0 0,0-1-1 0 0,0 1 0 0 0,0 0 1 0 0,0-1-1 0 0,0 1 1 0 0,-1 0-1 0 0,1-1 0 0 0,-1 2 1 0 0,1 0-19 0 0,-3 13-49 0 0,-1 0 1 0 0,0 0 0 0 0,-1 0-1 0 0,-13 26 1 0 0,-12 10 76 0 0,14-23 89 0 0,12-24-50 0 0,3-2 25 0 0,1-2-59 0 0,-1 0-1 0 0,1 0 0 0 0,-1 0 1 0 0,1 0-1 0 0,-1 1 1 0 0,1-1-1 0 0,0 0 0 0 0,-1 0 1 0 0,1 1-1 0 0,-1-1 1 0 0,1 0-1 0 0,0 1 0 0 0,-1-1 1 0 0,1 0-1 0 0,0 1 0 0 0,0-1 1 0 0,-1 1-1 0 0,1-1 1 0 0,0 1-1 0 0,-1 0-6 0 0,1-1-1 0 0,0 1 1 0 0,-1 0 0 0 0,1-1-1 0 0,0 1 1 0 0,-1-1 0 0 0,1 1-1 0 0,-1-1 1 0 0,1 1-1 0 0,-1-1 1 0 0,1 1 0 0 0,-1-1-1 0 0,1 0 1 0 0,-1 1 0 0 0,0-1-1 0 0,1 0 1 0 0,-1 1 0 0 0,1-1-1 0 0,-1 0 1 0 0,0 0 0 0 0,-1 1-1 0 0,-6-1-163 0 0,6 0-24 0 0,2 0-2 0 0,-2-1-24 0 0,-1 1-145 0 0,0 0 0 0 0,0 0 0 0 0,0 0 0 0 0,0 0 0 0 0,0 0 0 0 0,0 1 0 0 0,0 0 0 0 0,-3 0 0 0 0,4 0 242 0 0,2-1-1 0 0,-2 0-1 0 0,-5 2-7 0 0,6-2-7 0 0,-1 0-1 0 0,-14 3-185 0 0,14-3 130 0 0,2 0-1 0 0,0 0-36 0 0,0 0-150 0 0,0 0-66 0 0,-2 0-507 0 0,-6-3-2058 0 0,-1-4-885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2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1 237 455 0 0,'0'0'2828'0'0,"0"0"354"0"0,0 0 155 0 0,0 0-352 0 0,0 0-1591 0 0,0 0-696 0 0,0 0-142 0 0,0 0-81 0 0,0 0-212 0 0,0 0-95 0 0,0 0-22 0 0,0 0-15 0 0,0 0-48 0 0,0 0-25 0 0,0 0-124 0 0,0 0-44 0 0,0 0-2 0 0,0 0 0 0 0,3 0 19 0 0,40 0-18 0 0,-27 1 63 0 0,-1 0 36 0 0,0-1 12 0 0,-3 3 12 0 0,32 2 481 0 0,-23-3-286 0 0,-16-2-143 0 0,9-2 0 0 0,31-2 208 0 0,-43 3-200 0 0,1 1-12 0 0,13-5 16 0 0,-13 4-88 0 0,1 0 0 0 0,-1 0 0 0 0,0-1 0 0 0,0 0-1 0 0,0 0 1 0 0,0 0 0 0 0,0 0 0 0 0,0 0 0 0 0,-1 0 0 0 0,1-1 0 0 0,-1 1-1 0 0,4-6 1 0 0,-2 3-46 0 0,-2 3-38 0 0,4-10-178 0 0,-5 9 167 0 0,1 0 1 0 0,-1 0-1 0 0,0 0 1 0 0,0 0-1 0 0,0 0 1 0 0,-1 0-1 0 0,1-5 1 0 0,-1 6-16 0 0,-3-10 10 0 0,0 4 63 0 0,0-2-96 0 0,0-1 0 0 0,1 1 0 0 0,0-1 0 0 0,0 1-1 0 0,1-15 1 0 0,1 0-407 0 0,-4 0 47 0 0,4 23 617 0 0,0 2 17 0 0,0 0-1 0 0,-1 0-103 0 0,-1-1 13 0 0,1 0 0 0 0,0 0-1 0 0,-1 0 1 0 0,1 1 0 0 0,-1-1-1 0 0,1 1 1 0 0,-1-1 0 0 0,1 1-1 0 0,-1-1 1 0 0,1 1 0 0 0,-1 0-1 0 0,0 0 1 0 0,1 0 0 0 0,-1 0-1 0 0,1 0 1 0 0,-1 0 0 0 0,1 0-1 0 0,-1 1 1 0 0,0-1 0 0 0,-2 1-1 0 0,-1 1 53 0 0,0 1 0 0 0,0-1 0 0 0,0 1 0 0 0,1 0 0 0 0,-1 0 1 0 0,1 1-1 0 0,0-1 0 0 0,-1 1 0 0 0,1 0 0 0 0,1 0 0 0 0,-1 0 0 0 0,1 1 0 0 0,0-1 0 0 0,-4 8 0 0 0,-15 26 151 0 0,6-13-241 0 0,9-12 0 0 0,2 2 0 0 0,4-11 0 0 0,-1 0 0 0 0,0 0 0 0 0,1 0 0 0 0,-1 0 0 0 0,0 0 0 0 0,-1 0 0 0 0,1-1 0 0 0,-4 5 0 0 0,-3 4 0 0 0,-8 16-144 0 0,-24 31 0 0 0,25-37 0 0 0,12-17 209 0 0,0 1-1 0 0,1 0 0 0 0,0 0 1 0 0,0 0-1 0 0,0 0 1 0 0,1 0-1 0 0,0 1 0 0 0,0-1 1 0 0,-1 11-1 0 0,3-15-60 0 0,0-1 0 0 0,1 1-1 0 0,-1-1 1 0 0,0 1 0 0 0,1 0 0 0 0,-1-1-1 0 0,1 1 1 0 0,-1-1 0 0 0,1 1-1 0 0,0-1 1 0 0,0 1 0 0 0,0-1 0 0 0,1 2-1 0 0,3 5 5 0 0,3 13-8 0 0,-1-9 0 0 0,-2-4 0 0 0,7 8-83 0 0,13 20-187 0 0,-21-29 156 0 0,-3-7 81 0 0,0 0 32 0 0,-1 0 1 0 0,0 0 0 0 0,0 0-1 0 0,0 0 1 0 0,0-1 0 0 0,0 1 0 0 0,0 0-1 0 0,0 0 1 0 0,0 0 0 0 0,0 0-1 0 0,0 0 1 0 0,0 0 0 0 0,0 0-1 0 0,0 0 1 0 0,1 0 0 0 0,-1 0-1 0 0,0 0 1 0 0,0 0 0 0 0,0 0 0 0 0,0 0-1 0 0,0 0 1 0 0,0 0 0 0 0,0 0-1 0 0,0 0 1 0 0,0 0 0 0 0,0 0-1 0 0,1 0 1 0 0,-1 0 0 0 0,0 0 0 0 0,0 0-1 0 0,0 0 1 0 0,0 0 0 0 0,0 0-1 0 0,0 0 1 0 0,0 0 0 0 0,0 0-1 0 0,0 0 1 0 0,0 0 0 0 0,1 0-1 0 0,-1 0 1 0 0,0 0 0 0 0,0 0 0 0 0,0 0-1 0 0,0 0 1 0 0,0 1 0 0 0,0-1-1 0 0,0 0 1 0 0,0 0 0 0 0,0 0-1 0 0,0 0 1 0 0,0 0 0 0 0,0 0 0 0 0,0 0-1 0 0,0 0 1 0 0,0 0 0 0 0,0 0-1 0 0,0 1 1 0 0,0-1 0 0 0,0 0-1 0 0,0 0 1 0 0,0 0 0 0 0,0 0-1 0 0,0 0 1 0 0,0 0 0 0 0,0 0 0 0 0,19 30-189 0 0,-6-2 393 0 0,-12-26-92 0 0,-1-2 27 0 0,5 12 163 0 0,-4-10-148 0 0,17 21 643 0 0,-17-21-668 0 0,8 11 123 0 0,4 11 140 0 0,-10-17-313 0 0,-4-2-81 0 0,5 16 52 0 0,-3-18-246 0 0,4 14 272 0 0,-5-8-3004 0 0,0-9 1533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2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 1375 0 0,'0'0'128'0'0,"0"0"-128"0"0,0 0 0 0 0,0 0 0 0 0,0 0 1368 0 0,0 0 248 0 0,-7-11 48 0 0,-3 2-3960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2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91 366 3223 0 0,'-1'1'240'0'0,"-5"5"22"0"0,4-4 836 0 0,2-2 350 0 0,0 0 66 0 0,0 0-101 0 0,0 0-474 0 0,0 0-209 0 0,0 0-39 0 0,0 0-28 0 0,0 0-81 0 0,0 0-35 0 0,0 0-10 0 0,0 0-23 0 0,0 0-96 0 0,0 0-362 0 0,-1 0-1 0 0,1 1 1 0 0,-1-1 0 0 0,1 1-1 0 0,-1-1 1 0 0,1 1-1 0 0,-1-1 1 0 0,1 0-1 0 0,0 1 1 0 0,-1 0 0 0 0,1-1-1 0 0,0 1 1 0 0,-1-1-1 0 0,1 1 1 0 0,0-1 0 0 0,0 1-1 0 0,-1 0 1 0 0,1-1-1 0 0,0 1 1 0 0,0-1-1 0 0,0 2 1 0 0,-4 19 758 0 0,3-15-780 0 0,-2 8 125 0 0,0-4 91 0 0,1 1 0 0 0,0-1-1 0 0,0 1 1 0 0,1 20 0 0 0,8 10 586 0 0,-6-38-699 0 0,-1-1-1 0 0,8 24 71 0 0,-8-24-136 0 0,0 0 3 0 0,-3 18-24 0 0,-2 3-20 0 0,-2 7-30 0 0,-13 38 0 0 0,11-31 874 0 0,9-35-652 0 0,0-2 2 0 0,0 0-21 0 0,0 0-88 0 0,0 0-34 0 0,0 0-8 0 0,3-12-67 0 0,-2 0-179 0 0,-1 0 0 0 0,-1 1 1 0 0,0-1-1 0 0,0 1 0 0 0,-1-1 1 0 0,-1 1-1 0 0,-5-16 0 0 0,-6-32-753 0 0,13 52 862 0 0,0-1 0 0 0,1 1 0 0 0,0 0 0 0 0,0 0 0 0 0,1 0 0 0 0,2-12 0 0 0,10-26 116 0 0,2 1 1 0 0,27-57 0 0 0,-36 88 27 0 0,56-132 544 0 0,-42 103-530 0 0,4-11-92 0 0,-22 46 2 0 0,1 1-1 0 0,0-1 1 0 0,0 1 0 0 0,1 0-1 0 0,0 0 1 0 0,0 0-1 0 0,9-10 1 0 0,-4 5 33 0 0,-8 10 32 0 0,2 2-14 0 0,5 4-27 0 0,-1 0 1 0 0,1 0 0 0 0,-1 0 0 0 0,0 1-1 0 0,0 1 1 0 0,0-1 0 0 0,-1 1 0 0 0,9 12 0 0 0,-4-5 22 0 0,18 16 1 0 0,24 18 31 0 0,-49-46-40 0 0,-3-2-45 0 0,-1 0 1 0 0,0 0 0 0 0,1 0 0 0 0,-1 0-1 0 0,0 0 1 0 0,1 0 0 0 0,-1 1 0 0 0,0-1-1 0 0,1 0 1 0 0,-1 0 0 0 0,0 0 0 0 0,0 0 0 0 0,1 0-1 0 0,-1 1 1 0 0,0-1 0 0 0,1 0 0 0 0,-1 0-1 0 0,0 0 1 0 0,0 1 0 0 0,1-1 0 0 0,-1 0 0 0 0,0 0-1 0 0,0 1 1 0 0,0-1 0 0 0,1 0 0 0 0,-1 1-1 0 0,0-1 1 0 0,0 0 0 0 0,0 0 0 0 0,0 1 0 0 0,0-1-1 0 0,0 0 1 0 0,0 1 0 0 0,0-1 0 0 0,0 0-1 0 0,0 1 1 0 0,0-1 0 0 0,0 0 0 0 0,0 1-1 0 0,-4 4-55 0 0,-1 2-96 0 0,1 1-1 0 0,0-1 1 0 0,1 1 0 0 0,-1 0 0 0 0,1 0 0 0 0,1 1 0 0 0,0-1-1 0 0,-2 10 1 0 0,4-13-75 0 0,0 0-1 0 0,0 0 1 0 0,0 0 0 0 0,0-1-1 0 0,1 1 1 0 0,0 0-1 0 0,0 0 1 0 0,3 9 0 0 0,10 17-5575 0 0,-7-19 965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2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5527 0 0,'0'0'423'0'0,"-2"1"-278"0"0,1 0-19 0 0,-1 0-1 0 0,0 0 1 0 0,0 0 0 0 0,0 0-1 0 0,0-1 1 0 0,0 1-1 0 0,0 0 1 0 0,0-1-1 0 0,0 0 1 0 0,0 1-1 0 0,0-1 1 0 0,-3 0-1 0 0,3 0 1693 0 0,1 1 86 0 0,-14 8 678 0 0,14-9-2086 0 0,1 0-74 0 0,0 0-61 0 0,0 0-177 0 0,0 0-79 0 0,0 0-10 0 0,0 0 12 0 0,0 0 73 0 0,-6 6 130 0 0,5-3 3158 0 0,30 76-2314 0 0,2 8-1093 0 0,-28-74-313 0 0,0 0 0 0 0,-1 0 0 0 0,0 1 0 0 0,-1-1 1 0 0,0 0-1 0 0,-1 1 0 0 0,-1-1 0 0 0,0 1 0 0 0,-3 13 0 0 0,-6 29-1554 0 0,-7 30-1289 0 0,17-84 2782 0 0,-7-14 273 0 0,5 2 192 0 0,0 0 0 0 0,0 0 0 0 0,1 0 0 0 0,1 0 0 0 0,0-14 0 0 0,0 4-26 0 0,2-98-251 0 0,1 48-54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2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32 17191 0 0,'0'3'787'0'0,"0"0"-545"0"0,0 2 22 0 0,-9 10 277 0 0,-7 2 2003 0 0,16-17-2274 0 0,0 0-145 0 0,0 0-27 0 0,0 0-55 0 0,0 0-199 0 0,0 0-90 0 0,-3-15-439 0 0,-4-32-4266 0 0,5 34-1085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2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86 275 2759 0 0,'0'0'438'0'0,"0"0"795"0"0,0 0 352 0 0,0 0 71 0 0,0 0-84 0 0,0 0-388 0 0,1-2-174 0 0,20-44 2747 0 0,-5 14-3951 0 0,-3 19-210 0 0,-8 10 265 0 0,-4 1 1 0 0,1 2 2 0 0,1 0 107 0 0,13-2-82 0 0,-10 4 115 0 0,0 1-57 0 0,76 34 53 0 0,-73-33 447 0 0,0 0-1 0 0,1 0 1 0 0,-1-1 0 0 0,1-1-1 0 0,15 3 1 0 0,-21-7-404 0 0,3-5-37 0 0,2-4 0 0 0,-8 7-8 0 0,3-9 2 0 0,-4-15-386 0 0,0 1 0 0 0,-2-1 0 0 0,-6-27 0 0 0,0 30-1208 0 0,7 23 1470 0 0,1 2 10 0 0,-17-16 253 0 0,15 13-100 0 0,-1 0-27 0 0,-14-6 294 0 0,-8 5-194 0 0,12 3-112 0 0,0 3 0 0 0,0 4 0 0 0,4-2 2 0 0,0 1-1 0 0,0 0 1 0 0,0 0 0 0 0,-15 14-1 0 0,20-15 14 0 0,1 0 0 0 0,0 0 1 0 0,0 0-1 0 0,0 1 0 0 0,1-1 0 0 0,-1 1 0 0 0,1-1 0 0 0,-3 11 0 0 0,-26 97 444 0 0,24-86-422 0 0,5-19-22 0 0,-1 1-1 0 0,0-1 0 0 0,-7 12 0 0 0,6-11-17 0 0,-1 0-1 0 0,-3 13 0 0 0,2-6-116 0 0,-1-1 0 0 0,0 0 0 0 0,-1 0 1 0 0,-17 22-1 0 0,9-12 545 0 0,14-22-133 0 0,2-2 187 0 0,0 0 86 0 0,0 1-460 0 0,0 0-1 0 0,0 0 0 0 0,0 1 0 0 0,0-1 1 0 0,0 0-1 0 0,0 0 0 0 0,0 1 0 0 0,1-1 1 0 0,-1 0-1 0 0,0 0 0 0 0,1 0 1 0 0,-1 1-1 0 0,0-1 0 0 0,1 0 0 0 0,1 2 1 0 0,11 19 645 0 0,-7-14-682 0 0,-2-2-26 0 0,1 0 0 0 0,1 0 0 0 0,-1 0-1 0 0,9 6 1 0 0,10 18-134 0 0,-4-5-52 0 0,-19-24 114 0 0,0 1-1 0 0,0 0 1 0 0,0 0-1 0 0,-1 0 1 0 0,1 0-1 0 0,0 0 1 0 0,-1 0-1 0 0,1 0 1 0 0,-1 0-1 0 0,0 0 1 0 0,1 0 0 0 0,-1 0-1 0 0,0 0 1 0 0,0 1-1 0 0,-1 2 1 0 0,1 5 25 0 0,2 11-76 0 0,2-16 86 0 0,-1-2-9 0 0,4 7 26 0 0,-6-8 23 0 0,1 1 1 0 0,0-1 0 0 0,0 0 0 0 0,0 0-1 0 0,1-1 1 0 0,-1 1 0 0 0,0 0 0 0 0,1-1-1 0 0,-1 1 1 0 0,1-1 0 0 0,-1 0 0 0 0,1 0-1 0 0,0 0 1 0 0,-1 0 0 0 0,1 0 0 0 0,0-1-1 0 0,0 1 1 0 0,0-1 0 0 0,4 0 0 0 0,-5 1 11 0 0,3-1 36 0 0,0-1 1 0 0,-1 1 0 0 0,1-1 0 0 0,0 1 0 0 0,-1-1 0 0 0,1-1 0 0 0,8-2 0 0 0,-7 1 25 0 0,0 1-20 0 0,1-1-1 0 0,-1 0 0 0 0,11-7 0 0 0,1 0-240 0 0,-17 9-167 0 0,-1 1 260 0 0,0 0 1 0 0,0-1 0 0 0,0 1 0 0 0,0 0 0 0 0,0 0 0 0 0,0-1 0 0 0,0 1 0 0 0,0 0-1 0 0,0 0 1 0 0,0-1 0 0 0,0 1 0 0 0,0 0 0 0 0,0-1 0 0 0,0 1 0 0 0,0 0 0 0 0,0 0-1 0 0,0-1 1 0 0,0 1 0 0 0,1 0 0 0 0,-1 0 0 0 0,0-1 0 0 0,0 1 0 0 0,0 0 0 0 0,0 0-1 0 0,1-1 1 0 0,-1 1 0 0 0,0 0 0 0 0,0 0 0 0 0,0 0 0 0 0,1 0 0 0 0,-1-1 0 0 0,0 1-1 0 0,0 0 1 0 0,1 0 0 0 0,-1 0 0 0 0,0 0 0 0 0,0 0 0 0 0,1 0 0 0 0,-1 0 0 0 0,0-1-1 0 0,0 1 1 0 0,1 0 0 0 0,-1 0 0 0 0,9 6-4232 0 0,-8-5 3490 0 0,-1-1-29 0 0,5 5-326 0 0,1 3-2165 0 0,3-1 262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2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21 5527 0 0,'0'0'423'0'0,"0"0"-83"0"0,0 0 684 0 0,0 0 325 0 0,-2-1 69 0 0,-3-2-935 0 0,-1 0 0 0 0,0 0 0 0 0,0 0 1 0 0,0 1-1 0 0,-1 0 0 0 0,-10-2 0 0 0,16 4-430 0 0,-1 0-1 0 0,0 1 0 0 0,1-1 0 0 0,-1 0 1 0 0,1 1-1 0 0,-1-1 0 0 0,1 1 0 0 0,-1 0 1 0 0,1-1-1 0 0,-1 1 0 0 0,1 0 0 0 0,0 0 1 0 0,-3 2-1 0 0,1-1 99 0 0,-7 5 177 0 0,1 0-1 0 0,0 0 1 0 0,-11 13-1 0 0,-9 7-144 0 0,-24 22-183 0 0,45-42-29 0 0,1 0-1 0 0,0 0 0 0 0,-10 14 1 0 0,-5 6-126 0 0,16-19 133 0 0,-1 0 0 0 0,1 0 0 0 0,1 0 0 0 0,0 1 0 0 0,0-1 0 0 0,0 1 0 0 0,1 0 0 0 0,0 1-1 0 0,1-1 1 0 0,0 1 0 0 0,1 0 0 0 0,-2 10 0 0 0,4-7 22 0 0,5 6-2 0 0,-3-16 3 0 0,0-1 11 0 0,-1-1 14 0 0,0 0 0 0 0,-1 0-1 0 0,1 0 1 0 0,0 0 0 0 0,0 0 0 0 0,0 0 0 0 0,0 0 0 0 0,0 0-1 0 0,0-1 1 0 0,0 1 0 0 0,0 0 0 0 0,1-1 0 0 0,-1 1 0 0 0,0 0-1 0 0,0-1 1 0 0,0 0 0 0 0,1 1 0 0 0,1-1 0 0 0,22 4 284 0 0,-19-4-210 0 0,-1 0-1 0 0,1-1 1 0 0,0 0-1 0 0,-1 0 1 0 0,1 0-1 0 0,-1 0 1 0 0,11-5-1 0 0,35-20 414 0 0,-21 10-354 0 0,4-2-29 0 0,-21 10-113 0 0,0 1-1 0 0,1 0 1 0 0,18-6-1 0 0,-25 12-16 0 0,0-1 0 0 0,0 0-1 0 0,1 1 1 0 0,-1 1-1 0 0,1-1 1 0 0,-1 1 0 0 0,0 1-1 0 0,1-1 1 0 0,-1 1 0 0 0,10 2-1 0 0,-14-2-8 0 0,-2-1 5 0 0,0 0 0 0 0,1 0-1 0 0,-1 0 1 0 0,0 0 0 0 0,0 1 0 0 0,0-1 0 0 0,0 0-1 0 0,0 1 1 0 0,0-1 0 0 0,0 0 0 0 0,0 1-1 0 0,0 0 1 0 0,0-1 0 0 0,2 2 0 0 0,2 3-81 0 0,22 19-118 0 0,-26-23 139 0 0,1 0-5 0 0,4 3-22 0 0,-5-4 22 0 0,-1 0 120 0 0,0 0 78 0 0,0 0 8 0 0,0 0-1 0 0,-10 7 57 0 0,5-4-164 0 0,-6 3 5 0 0,-1-1 0 0 0,0-1 0 0 0,-15 5 0 0 0,13-6-7 0 0,1 2 1 0 0,-17 7-1 0 0,17-5-89 0 0,0 0-1 0 0,1 1 1 0 0,1 0 0 0 0,-1 1-1 0 0,1 1 1 0 0,1 0-1 0 0,0 0 1 0 0,0 1 0 0 0,1 0-1 0 0,0 0 1 0 0,1 1-1 0 0,1 1 1 0 0,0-1 0 0 0,-9 22-1 0 0,-46 98-987 0 0,58-124 1048 0 0,0 1 0 0 0,1 0 0 0 0,-4 15 0 0 0,2-8 11 0 0,5-14 75 0 0,-3 3-71 0 0,3-4 33 0 0,0-1-1 0 0,0 0 0 0 0,0 0 0 0 0,0 0 1 0 0,0 0-1 0 0,0 0 0 0 0,0 0 0 0 0,0 0 1 0 0,0 0-1 0 0,0 0 0 0 0,0 0 0 0 0,0 1 1 0 0,0-1-1 0 0,0 0 0 0 0,0 0 0 0 0,0 0 1 0 0,0 0-1 0 0,0 0 0 0 0,0 0 0 0 0,0 0 1 0 0,0 0-1 0 0,0 0 0 0 0,0 0 0 0 0,0 0 1 0 0,0 0-1 0 0,0 1 0 0 0,0-1 0 0 0,-1 0 0 0 0,1 0 1 0 0,0 0-1 0 0,0 0 0 0 0,0 0 0 0 0,0 0 1 0 0,0 0-1 0 0,0 0 0 0 0,0 0 0 0 0,0 0 1 0 0,0 0-1 0 0,-1 0 0 0 0,1 0 0 0 0,0 0 1 0 0,0 0-1 0 0,0 0 0 0 0,0 0 0 0 0,0 0 1 0 0,0 0-1 0 0,0 0 0 0 0,0 0 0 0 0,0 0 1 0 0,0 0-1 0 0,-1 0 0 0 0,1 0 0 0 0,0 0 1 0 0,0-1-1 0 0,0 1 0 0 0,0 0 0 0 0,0 0 1 0 0,0 0-1 0 0,0 0 0 0 0,0 0 0 0 0,0 0 1 0 0,-1-2-112 0 0,0 0-64 0 0,0-1 0 0 0,0 0 0 0 0,0 0-1 0 0,1 0 1 0 0,-2-5 0 0 0,13 2-5173 0 0,-9 5-185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2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9671 0 0,'-1'2'748'0'0,"-13"14"-474"0"0,8-9 75 0 0,1-1-1 0 0,0 1 1 0 0,-6 10-1 0 0,-11 13 4999 0 0,21-28-4963 0 0,1-2-61 0 0,0 0-57 0 0,1 2-194 0 0,13 18-428 0 0,-11-17 364 0 0,14 16 44 0 0,2 0 0 0 0,38 30-1 0 0,-4-4 32 0 0,197 224 1547 0 0,-240-257-1620 0 0,0 1 0 0 0,-2-1 0 0 0,1 1 1 0 0,-1 1-1 0 0,-1 0 0 0 0,-1 0 0 0 0,9 26 0 0 0,-12-31-33 0 0,-1 0 0 0 0,-1 0 0 0 0,0 0 0 0 0,0 0 0 0 0,0 0 1 0 0,-1 0-1 0 0,-1 1 0 0 0,0-1 0 0 0,0 0 0 0 0,0 0 0 0 0,-1 0 0 0 0,-1-1 0 0 0,0 1 0 0 0,-5 12 1 0 0,-1-2-134 0 0,-1-1 1 0 0,0 0 0 0 0,-2 0 0 0 0,0-1 0 0 0,-26 28 0 0 0,37-44 59 0 0,0 0 0 0 0,1 0-1 0 0,-1 0 1 0 0,0 0 0 0 0,0-1 0 0 0,0 1 0 0 0,0 0 0 0 0,0 0 0 0 0,1-1-1 0 0,-1 1 1 0 0,0-1 0 0 0,0 1 0 0 0,-1-1 0 0 0,1 1 0 0 0,0-1-1 0 0,0 0 1 0 0,0 0 0 0 0,0 1 0 0 0,0-1 0 0 0,0 0 0 0 0,0 0 0 0 0,0 0-1 0 0,-1 0 1 0 0,1 0 0 0 0,-1-1 0 0 0,-7-3-987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4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127 224 9991 0 0,'0'0'456'0'0,"0"0"-8"0"0,-1 2-289 0 0,-7 15-105 0 0,6-15 20 0 0,1 0 497 0 0,1-2 185 0 0,0 0 38 0 0,0 0-100 0 0,-4-2-477 0 0,-41-22-1120 0 0,42 23 695 0 0,3 1 0 0 0,-3-1 35 0 0,-9-4 150 0 0,9 4 83 0 0,3 1 12 0 0,-13 0 352 0 0,11 1-264 0 0,0-1 0 0 0,0 1 0 0 0,0 0-1 0 0,0-1 1 0 0,0 1 0 0 0,1 0 0 0 0,-1 0-1 0 0,0 0 1 0 0,1 0 0 0 0,-3 2 0 0 0,2-2 420 0 0,-5 6 334 0 0,6-3 3617 0 0,5 3-4603 0 0,-4-6 68 0 0,1 0-1 0 0,-1-1 1 0 0,1 1 0 0 0,-1 0-1 0 0,1-1 1 0 0,-1 1 0 0 0,1 0 0 0 0,0-1-1 0 0,0 1 1 0 0,-1-1 0 0 0,1 1-1 0 0,0-1 1 0 0,0 1 0 0 0,-1-1-1 0 0,2 1 1 0 0,3 1 2 0 0,0 3 3 0 0,-4-4-5 0 0,1 0 0 0 0,-1 1 0 0 0,1-1-1 0 0,-1 0 1 0 0,1 0 0 0 0,-1 0 0 0 0,1 0 0 0 0,0 0 0 0 0,-1-1 0 0 0,1 1 0 0 0,0 0 0 0 0,0-1-1 0 0,0 1 1 0 0,0-1 0 0 0,-1 0 0 0 0,1 1 0 0 0,3-1 0 0 0,24 4-51 0 0,-24-3 47 0 0,0 0 0 0 0,0 0 0 0 0,0 0 0 0 0,8-1 0 0 0,177-17 584 0 0,-29 2-56 0 0,25-12 91 0 0,-185 27-610 0 0,100-23 528 0 0,106-38 0 0 0,-16 3-175 0 0,-138 46-334 0 0,1 4 1 0 0,59-3-1 0 0,-52 6-17 0 0,50-1-72 0 0,136 12-1 0 0,-169-2 57 0 0,-12 2-11 0 0,-38-3 4 0 0,37 0 0 0 0,-10-3 68 0 0,-34 1 0 0 0,0-1 0 0 0,1 0 0 0 0,20-5 0 0 0,-24 2 72 0 0,-1-1-1 0 0,0 0 1 0 0,1-2 0 0 0,-1 0-1 0 0,-1-1 1 0 0,24-13-1 0 0,-37 19-52 0 0,-1 0-3 0 0,7-3 5 0 0,-6 3 22 0 0,-3 1-26 0 0,0 0-141 0 0,0 0-109 0 0,1 2-36 0 0,0 0 123 0 0,0 0 1 0 0,0 1 0 0 0,0-1-1 0 0,-1 0 1 0 0,1 1 0 0 0,-1-1-1 0 0,1 1 1 0 0,-1-1 0 0 0,0 1-1 0 0,0-1 1 0 0,0 0 0 0 0,0 1-1 0 0,-1-1 1 0 0,1 1-1 0 0,-2 3 1 0 0,-11 40-1113 0 0,11-41 1012 0 0,-2 5-748 0 0,0 1-1 0 0,-9 16 1 0 0,11-24 208 0 0,2-3 2 0 0,-2 1 10 0 0,-2 0 472 0 0,1 0 0 0 0,-1 0 1 0 0,1-1-1 0 0,-1 1 0 0 0,0-1 1 0 0,1 1-1 0 0,-1-1 0 0 0,0-1 1 0 0,1 1-1 0 0,-1 0 0 0 0,0-1 1 0 0,1 0-1 0 0,-1 0 1 0 0,1 0-1 0 0,-1 0 0 0 0,1 0 1 0 0,0-1-1 0 0,-1 1 0 0 0,1-1 1 0 0,-4-2-1 0 0,-5-8-1149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13823 0 0,'0'0'315'0'0,"7"-8"870"0"0,3 5-1173 0 0,1 1-12 0 0,-1 5 0 0 0,-7-1 47 0 0,-1 0 0 0 0,0 0 1 0 0,0 0-1 0 0,0 0 0 0 0,-1 0 0 0 0,1 1 0 0 0,-1-1 0 0 0,1 0 0 0 0,-1 1 0 0 0,0 0 0 0 0,0-1 0 0 0,0 1 0 0 0,0 0 0 0 0,0-1 1 0 0,0 1-1 0 0,-1 0 0 0 0,1 5 0 0 0,0 7 326 0 0,0 0 0 0 0,-2 17 1 0 0,0-20-302 0 0,1-10-72 0 0,0 138 0 0 0,1-117 0 0 0,2-1 0 0 0,0 1 0 0 0,1-1 0 0 0,9 26 0 0 0,-12-44 88 0 0,1 1 1 0 0,0-1-1 0 0,0 1 0 0 0,0-1 0 0 0,1 0 0 0 0,0 0 0 0 0,0 0 1 0 0,0 0-1 0 0,0 0 0 0 0,0-1 0 0 0,1 1 0 0 0,-1-1 0 0 0,1 0 1 0 0,0 0-1 0 0,0 0 0 0 0,0-1 0 0 0,0 0 0 0 0,1 1 1 0 0,-1-1-1 0 0,1-1 0 0 0,-1 1 0 0 0,8 1 0 0 0,-5-2 33 0 0,0 0 0 0 0,-1 0-1 0 0,1-1 1 0 0,0 0 0 0 0,-1 0-1 0 0,1-1 1 0 0,-1 0 0 0 0,1 0 0 0 0,0-1-1 0 0,-1 1 1 0 0,0-1 0 0 0,1-1-1 0 0,-1 1 1 0 0,0-1 0 0 0,0 0-1 0 0,6-5 1 0 0,-3 2-119 0 0,-1-1 1 0 0,0 0-1 0 0,0-1 0 0 0,0 0 0 0 0,-1-1 0 0 0,0 1 0 0 0,6-12 1 0 0,-4 6-4 0 0,-1-2 1 0 0,0 1 0 0 0,10-31-1 0 0,-13 30-128 0 0,-2-1 0 0 0,0 1 0 0 0,0-1 0 0 0,-2 0 0 0 0,0 0-1 0 0,-2-26 1 0 0,-1 24-1501 0 0,-1-1 0 0 0,-9-35 0 0 0,7 41-4168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4:4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233 307 4143 0 0,'0'0'319'0'0,"0"0"62"0"0,0 0 1045 0 0,0 0 482 0 0,0 0 92 0 0,0 0-204 0 0,0 0-919 0 0,0 0-408 0 0,0-2-79 0 0,-2-21-252 0 0,2 22-178 0 0,-1 0 0 0 0,1 0 0 0 0,0 0 0 0 0,-1 0 0 0 0,1 0 0 0 0,-1 0 0 0 0,1 1 0 0 0,-1-1 0 0 0,0 0 0 0 0,1 0 0 0 0,-1 0 0 0 0,0 1 0 0 0,1-1 0 0 0,-1 0 0 0 0,0 1 0 0 0,-1-2 0 0 0,-12-6-418 0 0,12 8 358 0 0,0-1 10 0 0,0 0 115 0 0,-1 0-1 0 0,0 0 0 0 0,0 1 0 0 0,0-1 1 0 0,0 1-1 0 0,0 0 0 0 0,0-1 0 0 0,-5 2 1 0 0,0-1 144 0 0,2 2 47 0 0,6-2-190 0 0,0 1 0 0 0,0-1 0 0 0,0 0 0 0 0,0 0 0 0 0,0 0 0 0 0,-1 0 0 0 0,1 0 0 0 0,0 0 0 0 0,0 0 0 0 0,0 1 0 0 0,0-1-1 0 0,0 0 1 0 0,0 0 0 0 0,-1 0 0 0 0,1 0 0 0 0,0 0 0 0 0,0 0 0 0 0,0 0 0 0 0,0 0 0 0 0,0 0 0 0 0,-1 0 0 0 0,1 0 0 0 0,0 0 0 0 0,0 0 0 0 0,0 0 0 0 0,0 0-1 0 0,-1 0 1 0 0,1 0 0 0 0,0 0 0 0 0,0 0 0 0 0,0 0 0 0 0,0 0 0 0 0,0 0 0 0 0,-1 0 0 0 0,1 0 0 0 0,0 0 0 0 0,0 0 0 0 0,0-1 0 0 0,0 1 0 0 0,-6-8 4 0 0,1-1-42 0 0,3 3-100 0 0,1 1 0 0 0,-1-1-1 0 0,0-9 1 0 0,2 15 115 0 0,-1-2-35 0 0,0 0 64 0 0,0 0 39 0 0,0 0 1 0 0,-1 0 0 0 0,0 0 0 0 0,1 1 0 0 0,-1-1-1 0 0,0 1 1 0 0,0-1 0 0 0,0 1 0 0 0,0 0 0 0 0,0 0-1 0 0,-3-2 1 0 0,-12-7-11 0 0,9 5-61 0 0,0 4 0 0 0,-12 8 15 0 0,20-7-12 0 0,0 0 0 0 0,0 0 0 0 0,-1 0 0 0 0,1 1 1 0 0,0-1-1 0 0,-1 0 0 0 0,1 0 0 0 0,0 0 0 0 0,0 0 0 0 0,-1 0 0 0 0,1 0 0 0 0,0 0 0 0 0,-1 0 1 0 0,1 0-1 0 0,0 0 0 0 0,-1 0 0 0 0,1 0 0 0 0,0 0 0 0 0,-1 0 0 0 0,1 0 0 0 0,0 0 1 0 0,0 0-1 0 0,-1-1 0 0 0,1 1 0 0 0,-16-5-24 0 0,9 4 39 0 0,6 0 1 0 0,0 1 0 0 0,1 0 0 0 0,-1 0 0 0 0,1 0 0 0 0,-1-1 1 0 0,0 1-1 0 0,1 0 0 0 0,-1 0 0 0 0,1 0 0 0 0,-1 0 0 0 0,0 0 0 0 0,1 0 0 0 0,-1 0 0 0 0,1 0 0 0 0,-1 0 0 0 0,0 1 0 0 0,1-1 0 0 0,-1 0 1 0 0,1 0-1 0 0,-1 0 0 0 0,1 1 0 0 0,-1-1 0 0 0,0 0 0 0 0,0 1 0 0 0,-7-19 438 0 0,7 17-289 0 0,1 1 67 0 0,0 0 28 0 0,0 0 7 0 0,0 0 4 0 0,0 0 4 0 0,0 0 2 0 0,0 0 0 0 0,0 0-6 0 0,0 0-29 0 0,0 0-12 0 0,0 0-1 0 0,0 0 10 0 0,0 0 36 0 0,0 0 12 0 0,0 0 4 0 0,0 0-2 0 0,0 0-17 0 0,1 0-238 0 0,0 0 0 0 0,0 1 0 0 0,0-1 0 0 0,0 0 0 0 0,0 1-1 0 0,0-1 1 0 0,0 0 0 0 0,0 0 0 0 0,0 0 0 0 0,0 0 0 0 0,2 0 0 0 0,1 0 49 0 0,21 5 287 0 0,40 14-1 0 0,-47-13-397 0 0,99 23 37 0 0,-111-27-6 0 0,-3-1 20 0 0,0-1 0 0 0,-1 1 0 0 0,1 0 0 0 0,-1 0 0 0 0,1 1 1 0 0,2 1-1 0 0,9 4 29 0 0,-6-6 10 0 0,-1 0 0 0 0,0 0 0 0 0,1-1 0 0 0,-1 0 0 0 0,1 0-1 0 0,-1-1 1 0 0,12-2 0 0 0,16-1 237 0 0,-15 3-93 0 0,0-1 0 0 0,0-2-1 0 0,-1 0 1 0 0,27-9-1 0 0,75-35 431 0 0,-82 31-458 0 0,1 1 0 0 0,54-13-1 0 0,111-11-9 0 0,-136 28-147 0 0,82-8-24 0 0,-56 8 0 0 0,-43 8 0 0 0,75 1 0 0 0,-81 4 0 0 0,-7 2 40 0 0,-29-1-14 0 0,-1-1 0 0 0,0 0 0 0 0,18-2 0 0 0,-22 1 8 0 0,0 0 1 0 0,1 0-1 0 0,-1 1 0 0 0,0-1 1 0 0,1 1-1 0 0,-1 0 0 0 0,0 1 1 0 0,6 1-1 0 0,1 1 121 0 0,-10-3-75 0 0,-2-1 0 0 0,2 1 0 0 0,0 0-64 0 0,-1-1-11 0 0,-1 0 0 0 0,1 0 1 0 0,-1 0-1 0 0,0 0 0 0 0,1 0 0 0 0,-1 0 0 0 0,1 1 1 0 0,-1-1-1 0 0,0 0 0 0 0,1 0 0 0 0,-1 0 0 0 0,0 1 0 0 0,1-1 1 0 0,-1 0-1 0 0,0 1 0 0 0,1-1 0 0 0,-1 0 0 0 0,0 0 1 0 0,1 1-1 0 0,0 2 16 0 0,0 0 0 0 0,0-1 0 0 0,0 1 0 0 0,-1 0 0 0 0,1-1 0 0 0,-1 1 0 0 0,1 4 0 0 0,0-1-59 0 0,-1-1 0 0 0,0 1 0 0 0,0-1 0 0 0,-1 1 0 0 0,0-1 0 0 0,0 0 0 0 0,0 1 0 0 0,0-1 0 0 0,-1 0 0 0 0,-4 10-1 0 0,2-3-167 0 0,1 0 0 0 0,0-1 1 0 0,0 1-1 0 0,-1 23 0 0 0,-1 5-418 0 0,-5 25-2277 0 0,8-49 1522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5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5527 0 0,'2'2'423'0'0,"2"0"-333"0"0,-1 1-1 0 0,1-1 1 0 0,0 0-1 0 0,0 0 1 0 0,0 0-1 0 0,0-1 1 0 0,7 3-1 0 0,-6-3 555 0 0,0-1 0 0 0,0 1 0 0 0,0-1 1 0 0,0 0-1 0 0,0 0 0 0 0,0-1 0 0 0,0 1 0 0 0,0-1 0 0 0,-1 0 0 0 0,1 0 0 0 0,8-4 0 0 0,85-38 3530 0 0,47-33-4207 0 0,-105 54 324 0 0,125-78-266 0 0,-103 59-251 0 0,2 3 1 0 0,80-34-1 0 0,-122 63 41 0 0,142-54-2371 0 0,-123 50-3063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5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0 513 3223 0 0,'4'20'283'0'0,"2"-9"-254"0"0,-5-10 147 0 0,1 0 0 0 0,-1 0 0 0 0,1-1 0 0 0,0 1 0 0 0,-1 0 0 0 0,1-1 0 0 0,0 1 0 0 0,0-1-1 0 0,0 1 1 0 0,0-1 0 0 0,-1 0 0 0 0,1 0 0 0 0,0 0 0 0 0,4 0 0 0 0,28-5 4968 0 0,16-8 1031 0 0,-2-7-3314 0 0,47-27-2266 0 0,-47 23-430 0 0,395-212-586 0 0,-373 199 54 0 0,2 2 0 0 0,1 4 0 0 0,1 4 0 0 0,1 2 0 0 0,83-15 0 0 0,-94 30-555 0 0,-21 9-3950 0 0,-16 4-594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5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23183 0 0,'31'30'1024'0'0,"-7"-14"216"0"0,6-2-992 0 0,8-3-248 0 0,4-4 0 0 0,6-5 0 0 0,5-4 320 0 0,7-5 24 0 0,2-2 0 0 0,6-5 0 0 0,3-6-952 0 0,7-3-192 0 0,5-7-40 0 0,0 0-9168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30:2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0,'21'27'837'0'0,"-13"-15"3963"0"0,-1 0 0 0 0,12 27 1 0 0,-18-37-4703 0 0,15 16-3171 0 0,-12-15 2824 0 0,-1-1 1 0 0,1 0-1 0 0,0 1 1 0 0,-1-2-1 0 0,1 1 0 0 0,0 0 1 0 0,0-1-1 0 0,7 2 1 0 0,34 3 1684 0 0,-33-4-1074 0 0,273 17 4094 0 0,106-40-3619 0 0,-188 7-704 0 0,-147 13-61 0 0,90 11 0 0 0,-127-8-7 0 0,0 2 0 0 0,0 0 0 0 0,21 8 0 0 0,-32-9-42 0 0,1 1 1 0 0,-1-1-1 0 0,-1 2 1 0 0,1-1-1 0 0,-1 1 0 0 0,1 0 1 0 0,-1 1-1 0 0,-1 0 1 0 0,8 7-1 0 0,9 15 132 0 0,-22-26-86 0 0,2 2 95 0 0,-3-1-1325 0 0,-9-10 911 0 0,2 1 57 0 0,0 0 1 0 0,0 1 0 0 0,0 1-1 0 0,-1-1 1 0 0,-12-5 0 0 0,4 5 96 0 0,1 0 0 0 0,-1 1 1 0 0,-1 1-1 0 0,1 1 0 0 0,0 0 0 0 0,-1 1 1 0 0,1 0-1 0 0,-1 1 0 0 0,-25 5 1 0 0,-127 22-25 0 0,-27 4 75 0 0,-2-17 208 0 0,29-19-31 0 0,131 2-96 0 0,1-1 0 0 0,-55-15 0 0 0,82 17-37 0 0,-28-12 13 0 0,27 10 47 0 0,9 3 1391 0 0,4 3-1310 0 0,15 7-129 0 0,0-1-1 0 0,0 0 1 0 0,1-1-1 0 0,0 0 1 0 0,0-2-1 0 0,23 4 1 0 0,117 12 138 0 0,-153-21-137 0 0,76 4 457 0 0,94-6 0 0 0,-126 0-239 0 0,580-46 1560 0 0,-545 36-1780 0 0,-20 2-430 0 0,95-3 0 0 0,-157 13 277 0 0,-73-37-553 0 0,41 24 639 0 0,-1 1-1 0 0,0 2 1 0 0,-1 1-1 0 0,0 2 1 0 0,0 1-1 0 0,0 1 1 0 0,-1 2 0 0 0,0 1-1 0 0,0 2 1 0 0,-49 5-1 0 0,34 2-165 0 0,1 3 0 0 0,-71 23 1 0 0,84-21 164 0 0,1 2 1 0 0,0 1-1 0 0,1 2 1 0 0,-31 22-1 0 0,-24 22 647 0 0,85-60 463 0 0,4-2-973 0 0,71-29-41 0 0,2 4-1 0 0,0 2 1 0 0,1 4-1 0 0,1 4 1 0 0,1 3-1 0 0,78-4 1 0 0,-103 15-3 0 0,0 2 0 0 0,93 11 1 0 0,-106-4 33 0 0,-1 1 0 0 0,1 2 0 0 0,-2 2-1 0 0,46 20 1 0 0,-57-21 64 0 0,-11-5-17 0 0,0 1 1 0 0,-1 1-1 0 0,0 0 1 0 0,15 11-1 0 0,-28-18 316 0 0,-4 1-328 0 0,-2 0-96 0 0,0 1 0 0 0,0 0 0 0 0,-1-1 0 0 0,1 0 0 0 0,-1 0 0 0 0,1 0 0 0 0,-1-1 0 0 0,0 0 0 0 0,-7 2 0 0 0,-48 3-27 0 0,40-5 17 0 0,-98 8-276 0 0,-224 22-793 0 0,273-20 586 0 0,0 2 1 0 0,-127 43-1 0 0,75-15-253 0 0,95-35-328 0 0,-1 0 0 0 0,-51 3 0 0 0,6-8-688 0 0,4-8-20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9:3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5039 0 0,'0'0'231'0'0,"-1"3"-18"0"0,-5 20 315 0 0,0-15 358 0 0,4-6-864 0 0,1-1 438 0 0,-14 3 902 0 0,0-7-1092 0 0,8-4-2694 0 0,3-6-404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9:3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60 466 5983 0 0,'0'0'9675'0'0,"0"-2"-9382"0"0,-3-31 707 0 0,3 31-669 0 0,-3-12 305 0 0,3 13-526 0 0,0 0 0 0 0,-1 1 0 0 0,1-1 1 0 0,-1 0-1 0 0,1 1 0 0 0,-1-1 0 0 0,1 1 0 0 0,-1-1 0 0 0,1 0 1 0 0,-1 1-1 0 0,1-1 0 0 0,-1 1 0 0 0,0 0 0 0 0,1-1 1 0 0,-1 1-1 0 0,0-1 0 0 0,0 1 0 0 0,0 0 0 0 0,-1-1 550 0 0,-10-3-306 0 0,9 2-319 0 0,1 1 0 0 0,-1-1 0 0 0,1 0 0 0 0,0 0 0 0 0,-1 0 0 0 0,1-1 0 0 0,0 1 0 0 0,0 0 0 0 0,1-1 0 0 0,-1 1-1 0 0,-3-6 1743 0 0,6 10-1653 0 0,2 8 27 0 0,-1 1 1 0 0,1 13-1 0 0,2 6-48 0 0,-5-28-28 0 0,1 2-10 0 0,2 24 67 0 0,-3-26 40 0 0,0 1-84 0 0,3 13-15 0 0,0 1 41 0 0,7 27 0 0 0,-2-17-28 0 0,-7-24 47 0 0,0-4-56 0 0,3-3-65 0 0,0 0-1 0 0,0 0 1 0 0,0 0-1 0 0,-1 0 1 0 0,0-1-1 0 0,1 0 1 0 0,-2 1-1 0 0,6-11 1 0 0,10-17 15 0 0,-6 16-54 0 0,12-17-349 0 0,-1 0-1 0 0,-1-2 0 0 0,23-50 1 0 0,54-170-6284 0 0,-80 202 293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59:3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33 309 7831 0 0,'0'0'603'0'0,"-2"1"-204"0"0,-19 12 5318 0 0,20-13-5711 0 0,1 0 1 0 0,-1 0-1 0 0,1 0 1 0 0,0 0-1 0 0,-1 0 0 0 0,1 0 1 0 0,0 0-1 0 0,-1 0 0 0 0,1 0 1 0 0,0 1-1 0 0,-1-1 1 0 0,1 0-1 0 0,0 0 0 0 0,-1 0 1 0 0,1 0-1 0 0,0 1 1 0 0,-1-1-1 0 0,1 0 0 0 0,0 0 1 0 0,-1 1-1 0 0,1-1 0 0 0,0 0 1 0 0,0 0-1 0 0,0 1 1 0 0,-1-1-1 0 0,1 0 0 0 0,0 1 1 0 0,0-1-1 0 0,0 0 1 0 0,0 1-1 0 0,-1-1 0 0 0,1 1 1 0 0,0-1-1 0 0,0 0 1 0 0,0 1-1 0 0,0-1 0 0 0,0 0 1 0 0,0 1-1 0 0,0-1 0 0 0,0 0 1 0 0,0 1-1 0 0,0-1 1 0 0,1 1-1 0 0,4 18 28 0 0,-3-15-36 0 0,-1 0 2 0 0,0 1 0 0 0,9 12 0 0 0,-8-14 0 0 0,0 1 0 0 0,0-1 0 0 0,1 0 0 0 0,-1 0 0 0 0,1 0 0 0 0,-1 0 0 0 0,7 4 0 0 0,-1 0 0 0 0,0 0 0 0 0,0 0 0 0 0,10 13 0 0 0,4 5 80 0 0,-1-3 2566 0 0,-20-21-2476 0 0,-1-1-160 0 0,0 1 0 0 0,1-1 0 0 0,-1 1 0 0 0,0-1 0 0 0,1 1 0 0 0,-1-1-1 0 0,1 1 1 0 0,-1-1 0 0 0,0 0 0 0 0,1 1 0 0 0,-1-1 0 0 0,1 0 0 0 0,-1 1 0 0 0,1-1 0 0 0,0 0 0 0 0,-1 0 0 0 0,1 1-1 0 0,-1-1 1 0 0,1 0 0 0 0,0 0 0 0 0,6-3-90 0 0,-1 0 0 0 0,0-1 0 0 0,0 1 0 0 0,-1-1 0 0 0,1-1 0 0 0,-1 1 0 0 0,0-1 0 0 0,0 0 0 0 0,0 0 0 0 0,4-6 0 0 0,9-14-144 0 0,16-28-1 0 0,-13 18 138 0 0,9-10-44 0 0,47-70-234 0 0,-60 92 308 0 0,53-73-4463 0 0,-29 33-423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7:2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0 455 0 0,'0'0'962'0'0,"0"0"104"0"0,0 0 44 0 0,-2 0-36 0 0,0 0-810 0 0,0 0 0 0 0,-1 0 0 0 0,1 1-1 0 0,-1-1 1 0 0,1 0 0 0 0,0 1-1 0 0,-1 0 1 0 0,1 0 0 0 0,0-1-1 0 0,-1 1 1 0 0,1 1 0 0 0,0-1 0 0 0,0 0-1 0 0,0 0 1 0 0,0 1 0 0 0,0-1-1 0 0,-1 3 1 0 0,-7 4 226 0 0,2 1-1 0 0,-9 11 1 0 0,14-17-370 0 0,-8 10-361 0 0,6-8 341 0 0,0 1 0 0 0,1-1 0 0 0,-7 12 0 0 0,10-15 177 0 0,1-2 3 0 0,0 0 0 0 0,0 0 8 0 0,0 0 35 0 0,0 0 18 0 0,0 0 3 0 0,0 0-14 0 0,0 0-61 0 0,0 0-21 0 0,0 0-7 0 0,0 0-25 0 0,9 7-25 0 0,-4-3-169 0 0,0-2 0 0 0,0 1-1 0 0,0 0 1 0 0,0-1 0 0 0,1 0 0 0 0,-1 0 0 0 0,1-1 0 0 0,0 0 0 0 0,0 1-1 0 0,-1-2 1 0 0,8 1 0 0 0,21 5 72 0 0,-8 1-42 0 0,-9-1-5 0 0,36 5 1 0 0,-29-9 57 0 0,1 0 0 0 0,40-3 0 0 0,-38 0 346 0 0,38 2 0 0 0,4 0 102 0 0,-60-1-423 0 0,-6 0 4 0 0,0 0 10 0 0,58 3 759 0 0,-57-2-853 0 0,-1-1 0 0 0,1 0 0 0 0,-1 1 0 0 0,1 0 0 0 0,-1 0 0 0 0,1 0 0 0 0,3 2 0 0 0,12 3 69 0 0,11 1 81 0 0,-19-5-194 0 0,1 0 0 0 0,11 1 0 0 0,-19-2-6 0 0,1-1 0 0 0,-1 0 0 0 0,0 0 0 0 0,1 0 0 0 0,-1 0 0 0 0,1-1 0 0 0,-1 0 0 0 0,8-2 0 0 0,4-1 0 0 0,43 2 0 0 0,-36 0 0 0 0,0 0 0 0 0,25 2 0 0 0,18-2 0 0 0,-57 3 37 0 0,0-1-1 0 0,0 2 0 0 0,0-1 1 0 0,-1 1-1 0 0,1 0 0 0 0,0 1 1 0 0,10 4-1 0 0,-7-2 68 0 0,-1 0 1 0 0,22 5-1 0 0,17 4 98 0 0,-38-11-157 0 0,-1 0 1 0 0,1-1 0 0 0,-1-1 0 0 0,1 0-1 0 0,0 0 1 0 0,-1-1 0 0 0,1-1 0 0 0,19-3-1 0 0,-11 0 149 0 0,0-1-1 0 0,-1-1 0 0 0,0 0 1 0 0,22-13-1 0 0,-31 15-172 0 0,95-43 418 0 0,-88 41-376 0 0,1 0 1 0 0,-1 1-1 0 0,1 1 0 0 0,22-3 0 0 0,-20 6-56 0 0,0 0 0 0 0,0 2 1 0 0,0 0-1 0 0,0 1 0 0 0,-1 1 0 0 0,1 1 0 0 0,-1 1 0 0 0,34 13 0 0 0,-40-13 2 0 0,0 0-1 0 0,0-1 1 0 0,1-1-1 0 0,-1 0 1 0 0,1-1-1 0 0,0 0 0 0 0,0-1 1 0 0,0 0-1 0 0,-1-1 1 0 0,1-1-1 0 0,0 0 1 0 0,0-1-1 0 0,0 0 1 0 0,-1-2-1 0 0,0 1 1 0 0,20-9-1 0 0,139-48 59 0 0,-138 53 308 0 0,61-5 0 0 0,-31 5 149 0 0,-43 3-388 0 0,18-1 171 0 0,-11 4-72 0 0,1 1 3 0 0,54 6 1 0 0,-54-3-167 0 0,-16-3-26 0 0,0 2 0 0 0,0 0 0 0 0,18 5 0 0 0,-14-2-35 0 0,6 4 50 0 0,-23-9-46 0 0,42 7 26 0 0,-11 0-41 0 0,-16-5 0 0 0,-15-2 0 0 0,30 3 0 0 0,-22-5 0 0 0,1 1 0 0 0,0 1 0 0 0,13 0 0 0 0,8-1 0 0 0,-21 0 0 0 0,-4 0 0 0 0,0 1 0 0 0,0 0 0 0 0,-1 0 0 0 0,1 0 0 0 0,0 0 0 0 0,5 2 0 0 0,-3-1 11 0 0,1 0-1 0 0,0 0 1 0 0,10 4 0 0 0,-3-1 21 0 0,0 0 10 0 0,13 4-22 0 0,5 3 118 0 0,1-2 1 0 0,1-1-1 0 0,-1-2 1 0 0,69 4-1 0 0,-97-10-120 0 0,22 1 31 0 0,38 4-34 0 0,-13 2 141 0 0,-47-7-141 0 0,-1 1 1 0 0,1 0-1 0 0,-1 0 1 0 0,1 0-1 0 0,-1 0 1 0 0,6 3-1 0 0,-5-2-10 0 0,0 0 0 0 0,0 0 0 0 0,9 1 0 0 0,22 2 20 0 0,-17-3-11 0 0,28 2 0 0 0,-20-2-14 0 0,-21-1 0 0 0,0-1 0 0 0,0 1 0 0 0,0-1 0 0 0,9-1 0 0 0,74-8 0 0 0,-39 0 53 0 0,-24 4 25 0 0,1 1-1 0 0,1 1 0 0 0,31 1 1 0 0,-29 4 47 0 0,25 3 69 0 0,-52-5-183 0 0,43 2 139 0 0,1 5 99 0 0,-43-6-190 0 0,6 4 6 0 0,-6-3-12 0 0,7 2-31 0 0,-1 1 32 0 0,-8-4 20 0 0,26 5 203 0 0,-26-5-213 0 0,-3-1 0 0 0,2 0 0 0 0,7 3-24 0 0,-4-2-83 0 0,9 2 30 0 0,2 4 13 0 0,1-2 0 0 0,-1-1 0 0 0,0 3 0 0 0,6 4 0 0 0,-18-9 0 0 0,20 3 0 0 0,-19-3 11 0 0,17 4 31 0 0,20-2 33 0 0,-24-2-75 0 0,3 1 0 0 0,31 8 0 0 0,1-5 0 0 0,-35-2 0 0 0,30 4 0 0 0,34-5 0 0 0,-76-3 0 0 0,1 0 0 0 0,-1 0 0 0 0,10-2 0 0 0,15 0 0 0 0,-21 3-11 0 0,1-1 1 0 0,-1 0-1 0 0,0-1 0 0 0,16-3 1 0 0,26 1-1 0 0,39-11 11 0 0,-57 8 0 0 0,69-4 0 0 0,-51 7 0 0 0,-39 1 0 0 0,1 1 0 0 0,-1 1 0 0 0,0 0 0 0 0,24 3 0 0 0,-37-3 0 0 0,93 23 0 0 0,-66-16 0 0 0,41 7 0 0 0,-12-3 0 0 0,2-4 0 0 0,24 3 0 0 0,-52-7 0 0 0,5-3 0 0 0,-27 0 0 0 0,0-1 0 0 0,-1 2 0 0 0,10 0 0 0 0,2 0 0 0 0,0 0 0 0 0,32-2 0 0 0,-29-1 0 0 0,35 3 0 0 0,-19-1 0 0 0,-29 0 0 0 0,0 0 0 0 0,0 0 0 0 0,9 2 0 0 0,-12-2 0 0 0,-1 0 0 0 0,1 1 0 0 0,0-2 0 0 0,7 0 0 0 0,13 0 0 0 0,24 1 0 0 0,-31 0 0 0 0,0 1 0 0 0,30 4 0 0 0,-39-3 0 0 0,0 0 0 0 0,0 1 0 0 0,10 5 0 0 0,20 6 0 0 0,-34-11 0 0 0,24 5 0 0 0,1-1 6 0 0,3 1 30 0 0,46 5-1 0 0,-53-8 31 0 0,-21-3-57 0 0,0-1 1 0 0,-1 0-1 0 0,1 0 0 0 0,0-1 0 0 0,-1 1 1 0 0,8-2-1 0 0,-8 0-3 0 0,-1 1 0 0 0,1-1 0 0 0,0 1 0 0 0,-1 0 0 0 0,1 0 0 0 0,-1 1 0 0 0,1-1-1 0 0,8 3 1 0 0,-9-2-4 0 0,-1-1-1 0 0,1 0 1 0 0,-1 1-1 0 0,1-1 1 0 0,0-1-1 0 0,-1 1 1 0 0,6-1-1 0 0,-5 0-1 0 0,0 0 0 0 0,0 1 0 0 0,0 0-1 0 0,-1 0 1 0 0,1 0 0 0 0,8 1 0 0 0,-6 1 0 0 0,1-1 0 0 0,0 0 0 0 0,-1 0 0 0 0,1 0 0 0 0,9-1 0 0 0,7 1 0 0 0,-1 5 0 0 0,-12-3 0 0 0,-1-1 0 0 0,1 0 0 0 0,0-1 0 0 0,11 1 0 0 0,30 1 0 0 0,-33-2 0 0 0,0 0 0 0 0,26-2 0 0 0,-33 0 0 0 0,-6 1 0 0 0,1 0 0 0 0,-1-1 0 0 0,1 0 0 0 0,8-2 0 0 0,-9 3 0 0 0,0-1 0 0 0,0 1 0 0 0,0 0 0 0 0,0 0 0 0 0,6 1 0 0 0,6-1 0 0 0,-5-2 0 0 0,1 1 0 0 0,-1 1 0 0 0,1 0 0 0 0,16 2 0 0 0,-23-1 0 0 0,1-1 0 0 0,-1 0 0 0 0,0 0 0 0 0,13-2 0 0 0,-15 2 0 0 0,-1 0 0 0 0,0 0 0 0 0,0 0 0 0 0,-1 1 0 0 0,1-1 0 0 0,0 1 0 0 0,0-1 0 0 0,0 1 0 0 0,-1 0 0 0 0,5 2 0 0 0,-4-1 0 0 0,0-1 0 0 0,1 0 0 0 0,-1 0 0 0 0,0 0 0 0 0,1 0 0 0 0,6 0 0 0 0,29 0 0 0 0,33-2 0 0 0,-61 1 0 0 0,0 0 0 0 0,0 1 0 0 0,0 0 0 0 0,14 4 0 0 0,-13-3 0 0 0,1 0 0 0 0,-1 0 0 0 0,16-1 0 0 0,7-4 0 0 0,-22 1 0 0 0,-1 1 0 0 0,1 1 0 0 0,-1 0 0 0 0,14 2 0 0 0,-15-1 0 0 0,-1 0 0 0 0,17-2 0 0 0,10 2 0 0 0,-26-1 2 0 0,0 0 0 0 0,0-1-1 0 0,0 0 1 0 0,0-1 0 0 0,14-4 0 0 0,-21 6 4 0 0,1-1 0 0 0,-1 1 0 0 0,1 0 0 0 0,0 0 0 0 0,-1 1 0 0 0,1-1 0 0 0,-1 1 0 0 0,7 1 0 0 0,24 3-7 0 0,127 1 65 0 0,10-15 0 0 0,-82 5-12 0 0,25 0 24 0 0,-64 6-64 0 0,79 6 40 0 0,-72-7-52 0 0,-40-1 0 0 0,-8-1 0 0 0,0 0 0 0 0,-1-1 0 0 0,1 0 0 0 0,0-1 0 0 0,9-3 0 0 0,11-3 0 0 0,145-23 0 0 0,-160 30 0 0 0,19-6 0 0 0,9 0 0 0 0,35-3 25 0 0,15-1 25 0 0,-73 10-5 0 0,-12 1-41 0 0,-1 1 0 0 0,1-1-1 0 0,0 1 1 0 0,10 2 0 0 0,9 1 26 0 0,9 1-7 0 0,-8 1-23 0 0,-21-4 0 0 0,1 0 0 0 0,13 4 0 0 0,-15-3 6 0 0,0-1 0 0 0,-1 0 0 0 0,1 0 0 0 0,0-1 0 0 0,9 0 0 0 0,-8 0 1 0 0,1 0 0 0 0,-1 1 0 0 0,9 1 0 0 0,87 21-7 0 0,-95-22 0 0 0,1 0 0 0 0,-1-1 0 0 0,1 1 0 0 0,11-2 0 0 0,-15 0 10 0 0,0 1 0 0 0,-1 0 0 0 0,1 0 0 0 0,0 0 0 0 0,9 2 0 0 0,0 0-6 0 0,30-4 53 0 0,-26 1-17 0 0,33 2-1 0 0,-20-1-39 0 0,-24 0 0 0 0,1 0 0 0 0,-1 0 0 0 0,11 2 0 0 0,-9 0 1 0 0,-5-1 0 0 0,-1 0 0 0 0,1-1 0 0 0,0 0 0 0 0,0 1 0 0 0,0-2 0 0 0,0 1 0 0 0,0 0 1 0 0,6-2-1 0 0,54-5 52 0 0,-50 6-53 0 0,-9 1 0 0 0,0 1 0 0 0,18 4 0 0 0,25 10 11 0 0,-32-11 31 0 0,80-3 33 0 0,-96-1-75 0 0,1 0 0 0 0,0 0 0 0 0,0 0 0 0 0,-1 0 0 0 0,1 0 0 0 0,0 0 0 0 0,0 0 0 0 0,0 0 0 0 0,-1 0 0 0 0,1 1 0 0 0,0-1 0 0 0,-1 0 0 0 0,1 1 0 0 0,0-1 0 0 0,0 0 0 0 0,0 1 0 0 0,2 1 0 0 0,1 0 0 0 0,-1-1 0 0 0,1 1 0 0 0,-1-1 0 0 0,1 0 0 0 0,0 1 0 0 0,5-1 0 0 0,1 1 0 0 0,0-1 0 0 0,16 1 0 0 0,10 0 0 0 0,-21 0 0 0 0,25-2 0 0 0,8 2 0 0 0,-41-2 0 0 0,-1 0 0 0 0,1 0 0 0 0,11-3 0 0 0,-12 2 0 0 0,-1 0 0 0 0,1 1 0 0 0,-1 0 0 0 0,0 0 0 0 0,1 0 0 0 0,-1 0 0 0 0,7 2 0 0 0,-7-1 0 0 0,0 0 0 0 0,1-1 0 0 0,-1 1 0 0 0,0-1 0 0 0,0 0 0 0 0,0 0 0 0 0,7-2 0 0 0,-8 2 0 0 0,-1 0 0 0 0,-1 0 0 0 0,1 0 0 0 0,0 0 0 0 0,0 1 0 0 0,0-1 0 0 0,-1 1 0 0 0,1 0 0 0 0,4 1 0 0 0,-4 0 0 0 0,0-1 0 0 0,0 0 0 0 0,-1-1 0 0 0,1 1 0 0 0,0 0 0 0 0,1-1 0 0 0,2 0 0 0 0,15-3 0 0 0,-17 2 0 0 0,0 1 0 0 0,1-1 0 0 0,-1 1 0 0 0,0 0 0 0 0,6 0 0 0 0,17 2 0 0 0,-18-2 0 0 0,-1 1 0 0 0,1 0 0 0 0,0 0 0 0 0,-1 1 0 0 0,1 0 0 0 0,-1 0 0 0 0,9 5 0 0 0,-13-5 0 0 0,0-1 0 0 0,0 1 0 0 0,0-1 0 0 0,1 0 0 0 0,-1 0 0 0 0,0 0 0 0 0,1 0 0 0 0,-1-1 0 0 0,0 1 0 0 0,1-1 0 0 0,-1-1 0 0 0,1 1 0 0 0,5-1 0 0 0,-1 0 0 0 0,1 0 0 0 0,14 2 0 0 0,7 0 0 0 0,0-3 5 0 0,124-9 54 0 0,-144 11-59 0 0,0-1 0 0 0,-1 2 0 0 0,20 2 0 0 0,-1 0 0 0 0,1 1 0 0 0,-21-3 0 0 0,-1 0 0 0 0,1 0 0 0 0,-1-1 0 0 0,13 0 0 0 0,-9-2 0 0 0,-3 1 0 0 0,0 0 0 0 0,0 0 0 0 0,0 1 0 0 0,1 0 0 0 0,17 3 0 0 0,59 7 0 0 0,-20-3 0 0 0,-59-7 0 0 0,0 0 0 0 0,0 0 0 0 0,0 0 0 0 0,0-1 0 0 0,0 0 0 0 0,8-3 0 0 0,-6 2 0 0 0,1 0 0 0 0,17 0 0 0 0,0 1 4 0 0,0-1-1 0 0,38-7 1 0 0,-49 7 22 0 0,22 0 1 0 0,-24 1-27 0 0,0 0 0 0 0,23-4 0 0 0,191-41 64 0 0,-192 40-75 0 0,113-19 86 0 0,-63 10-11 0 0,46 4-64 0 0,-111 10 0 0 0,-7 0 0 0 0,0 0 0 0 0,19 3 0 0 0,-26-1 0 0 0,0-1 0 0 0,-1-1 0 0 0,1 1 0 0 0,-1-1 0 0 0,1 0 0 0 0,6-2 0 0 0,27-3 0 0 0,-6 4 0 0 0,124 2 0 0 0,-120 8 0 0 0,-32-7 0 0 0,0 1 0 0 0,0-1 0 0 0,0 0 0 0 0,0 0 0 0 0,0 0 0 0 0,1-1 0 0 0,8-1 0 0 0,-5 1 12 0 0,0-1 0 0 0,0 2 0 0 0,0-1 0 0 0,14 4 0 0 0,2-1-8 0 0,1-2-5 0 0,-18-1 15 0 0,-1 1-1 0 0,1-1 1 0 0,12 4-1 0 0,-17-3-11 0 0,1-1-1 0 0,-1 1 1 0 0,0-1-1 0 0,0 0 0 0 0,0 0 1 0 0,0 0-1 0 0,7-2 1 0 0,-6 1 8 0 0,-1 0-1 0 0,0 1 1 0 0,1 0 0 0 0,-1 0 0 0 0,9 1 0 0 0,-11-1-8 0 0,3 2 6 0 0,1-1 0 0 0,0 0 0 0 0,0-1 0 0 0,-1 0-1 0 0,1 1 1 0 0,0-2 0 0 0,9 0 0 0 0,-9 0 1 0 0,-1 0-1 0 0,1 1 1 0 0,-1 0-1 0 0,1 0 0 0 0,6 1 1 0 0,42 1 15 0 0,126-9-24 0 0,-148 9 0 0 0,-27-2 0 0 0,0 1 0 0 0,0-1 0 0 0,0 0 0 0 0,0 0 0 0 0,7-1 0 0 0,0-1 0 0 0,-1 1 0 0 0,1-1 0 0 0,0 2 0 0 0,-1 0 0 0 0,18 2 0 0 0,4 0 0 0 0,-10 0 0 0 0,26 5 0 0 0,-13-5 0 0 0,-29-2 0 0 0,0 0 0 0 0,0 1 0 0 0,11 2 0 0 0,-3-1 10 0 0,1 0-1 0 0,29 0 1 0 0,-3 0 14 0 0,40-1 51 0 0,-45 0-75 0 0,-24-1 0 0 0,-1 0 0 0 0,25 5 0 0 0,-34-5 5 0 0,0 1-1 0 0,0-1 1 0 0,0 0 0 0 0,0 0 0 0 0,0 0-1 0 0,6-2 1 0 0,-6 2-1 0 0,0-1 1 0 0,1 1-1 0 0,-1 0 1 0 0,0 0-1 0 0,0 0 1 0 0,4 0-1 0 0,7 3-4 0 0,-6-1 0 0 0,0 0 0 0 0,1-1 0 0 0,-1 0 0 0 0,0-1 0 0 0,11 0 0 0 0,11-2 0 0 0,-10 0 0 0 0,33-6 0 0 0,-39 6 0 0 0,0 0 0 0 0,27 0 0 0 0,-12 2 0 0 0,71-9 0 0 0,-94 8 0 0 0,1 1 0 0 0,-1 0 0 0 0,0 1 0 0 0,8 1 0 0 0,-7-1 0 0 0,-1 0 0 0 0,1-1 0 0 0,9 0 0 0 0,154-1 0 0 0,-155 1 0 0 0,1-1 0 0 0,-1-1 0 0 0,21-4 0 0 0,15-3 0 0 0,-42 8 0 0 0,1-1 0 0 0,-1-1 0 0 0,1 1 0 0 0,10-6 0 0 0,-12 4 0 0 0,1 1 0 0 0,-1 0 0 0 0,1 1 0 0 0,-1 0 0 0 0,12-1 0 0 0,15 0 0 0 0,47-10 0 0 0,-74 11 0 0 0,0 1 0 0 0,0 0 0 0 0,16 0 0 0 0,-5 0 0 0 0,-10 1 0 0 0,1 0 0 0 0,-1 0 0 0 0,16 3 0 0 0,-17-1 0 0 0,1-1 0 0 0,0-1 0 0 0,0 1 0 0 0,10-2 0 0 0,-10 0 0 0 0,2-1 0 0 0,1 2 0 0 0,0-1 0 0 0,20 3 0 0 0,-20 0 0 0 0,-6-1 0 0 0,-1 0 0 0 0,1 0 0 0 0,0-1 0 0 0,9 0 0 0 0,-4-1 0 0 0,-5 1 0 0 0,0-1 0 0 0,0 2 0 0 0,1-1 0 0 0,6 2 0 0 0,18 6 0 0 0,-28-6 0 0 0,1-1 0 0 0,0 1 0 0 0,-1-1 0 0 0,1 0 0 0 0,0-1 0 0 0,0 1 0 0 0,0-1 0 0 0,0 1 0 0 0,6-2 0 0 0,1 1 0 0 0,0 0 0 0 0,0 0 0 0 0,0 1 0 0 0,0 0 0 0 0,0 1 0 0 0,14 4 0 0 0,-6-1 0 0 0,-12-3 0 0 0,0 0 0 0 0,1 0 0 0 0,0-1 0 0 0,-1 0 0 0 0,13 0 0 0 0,24 1 0 0 0,26 0 0 0 0,-43-2 0 0 0,-9 2 5 0 0,-14 0 9 0 0,0 0 3 0 0,14 1 0 0 0,0-1 2 0 0,-12-2-12 0 0,0 0 0 0 0,0 1 0 0 0,0 0 0 0 0,0 0 0 0 0,0 0 0 0 0,0 1 0 0 0,10 4 0 0 0,-11-2-7 0 0,5 1 0 0 0,-7-5 0 0 0,-2-1 0 0 0,0 1 0 0 0,1-1 0 0 0,-1 1 0 0 0,0 0 0 0 0,1-1 0 0 0,-1 1 0 0 0,0 0 0 0 0,1 0 0 0 0,-1 0 0 0 0,0 0 0 0 0,1 0 0 0 0,-1 0 0 0 0,0 0 0 0 0,3 1 0 0 0,12 2 21 0 0,0 0 1 0 0,27 8-1 0 0,-22-4-21 0 0,-15-7 0 0 0,3-2 0 0 0,28 7 0 0 0,-19-1 0 0 0,-14-2 0 0 0,0 0 0 0 0,15 1 0 0 0,0-2 0 0 0,-9-2 0 0 0,0 1 0 0 0,15 2 0 0 0,-19-1 0 0 0,23-1 0 0 0,-15-1 0 0 0,17-3 0 0 0,-25 2 0 0 0,0 1 0 0 0,0 0 0 0 0,0 1 0 0 0,0-1 0 0 0,0 1 0 0 0,0 1 0 0 0,8 0 0 0 0,-11 0 3 0 0,1 0 1 0 0,-1-1-1 0 0,1 1 0 0 0,-1-1 1 0 0,1 0-1 0 0,6 0 0 0 0,3 1 41 0 0,-8 0-43 0 0,0 0 1 0 0,0 0 0 0 0,0 0 0 0 0,0 0-1 0 0,0-1 1 0 0,0 0 0 0 0,10-1-1 0 0,7 0-1 0 0,74 14 0 0 0,-33 3 0 0 0,39 2 0 0 0,-96-17 0 0 0,-1-1 0 0 0,1 1 0 0 0,0-1 0 0 0,6 0 0 0 0,-8 0 0 0 0,1 0 0 0 0,-1 0 0 0 0,1 0 0 0 0,-1 1 0 0 0,1 0 0 0 0,-1 0 0 0 0,8 2 0 0 0,-7-1 0 0 0,-1-1 0 0 0,1 0 0 0 0,0 0 0 0 0,0 0 0 0 0,0-1 0 0 0,0 1 0 0 0,-1-1 0 0 0,1 0 0 0 0,0 0 0 0 0,0-1 0 0 0,5-1 0 0 0,-8 2 0 0 0,0-1 1 0 0,0 0-1 0 0,0 1 0 0 0,0 0 0 0 0,0-1 1 0 0,0 1-1 0 0,0 0 0 0 0,0 0 0 0 0,0 0 1 0 0,0 0-1 0 0,2 1 0 0 0,3 0 8 0 0,4-1 2 0 0,0 0 1 0 0,0 0 0 0 0,0 1-1 0 0,15 4 1 0 0,-14-3-11 0 0,0 0 0 0 0,-1 0 0 0 0,1-1 0 0 0,18 0 0 0 0,-27-1 0 0 0,1 0 0 0 0,0 0 0 0 0,0 1 0 0 0,-1 0 0 0 0,1 0 0 0 0,0 0 0 0 0,-1 0 0 0 0,1 1 0 0 0,3 1 0 0 0,-3-1 0 0 0,0-1 0 0 0,0 1 0 0 0,0-1 0 0 0,0 1 0 0 0,0-1 0 0 0,0-1 0 0 0,7 2 0 0 0,32-2 0 0 0,-26-2 0 0 0,-13 1 0 0 0,0 1 0 0 0,1 0 0 0 0,-1 0 0 0 0,0 0 0 0 0,1 0 0 0 0,-1 1 0 0 0,0-1 0 0 0,1 1 0 0 0,-1 0 0 0 0,5 2 0 0 0,24 6 0 0 0,-30-8 0 0 0,0-1 0 0 0,1 1 0 0 0,-1-1 0 0 0,0 1 0 0 0,0-1 0 0 0,0 0 0 0 0,1 0 0 0 0,2-1 0 0 0,-1 1 0 0 0,-1-1 0 0 0,0 1 0 0 0,1 0 0 0 0,8 0 0 0 0,-10 1 0 0 0,0-1 0 0 0,1-1 0 0 0,-1 1 0 0 0,0 0 0 0 0,0-1 0 0 0,0 0 0 0 0,0 1 0 0 0,6-4 0 0 0,-2 2 0 0 0,-1 0 0 0 0,1 0 0 0 0,-1 0 0 0 0,1 1 0 0 0,12-1 0 0 0,-11 2 0 0 0,14-3 0 0 0,-3 0 0 0 0,-12 6 0 0 0,-4-1 0 0 0,1 1 0 0 0,1 0 0 0 0,16-3 0 0 0,-16 0 0 0 0,-1 1 0 0 0,1-1 0 0 0,-1 1 0 0 0,0-1 0 0 0,7 3 0 0 0,34 7 0 0 0,-14-4 0 0 0,-21-5 0 0 0,0 0 0 0 0,1-1 0 0 0,18-2 0 0 0,-22 1 0 0 0,1 0 0 0 0,0 0 0 0 0,-1 1 0 0 0,1 0 0 0 0,0 1 0 0 0,-1-1 0 0 0,1 2 0 0 0,13 3 0 0 0,-19-4 0 0 0,0-1 0 0 0,0 1 0 0 0,0 0 0 0 0,0-1 0 0 0,0 1 0 0 0,0-1 0 0 0,0 0 0 0 0,0 1 0 0 0,1-1 0 0 0,-1 0 0 0 0,0 0 0 0 0,0-1 0 0 0,0 1 0 0 0,0 0 0 0 0,0-1 0 0 0,0 1 0 0 0,2-2 0 0 0,11-1 0 0 0,-14 3 0 0 0,0 0 0 0 0,0 0 0 0 0,0 0 0 0 0,1 0 0 0 0,-1 0 0 0 0,0 0 0 0 0,0 0 0 0 0,0 0 0 0 0,0 1 0 0 0,0-1 0 0 0,0 0 0 0 0,2 1 0 0 0,2 1 0 0 0,1 0 0 0 0,-1-1 0 0 0,0 1 0 0 0,1-1 0 0 0,-1-1 0 0 0,1 1 0 0 0,8-1 0 0 0,15-1 0 0 0,-2 1 0 0 0,-23-1 0 0 0,16-1 0 0 0,-16 2 0 0 0,20-3 0 0 0,-14 2 0 0 0,2 0 0 0 0,2 2 0 0 0,-9 0 0 0 0,11 1 0 0 0,1-5 0 0 0,-13 1 0 0 0,-2 2 0 0 0,-1-1 0 0 0,0 1 0 0 0,0-1 0 0 0,0 1 0 0 0,1 0 0 0 0,-1 0 0 0 0,0-1 0 0 0,0 1 0 0 0,1 0 0 0 0,-1 0 0 0 0,0 0 0 0 0,0 0 0 0 0,2 1 0 0 0,1-2 0 0 0,18 5 0 0 0,1 1 0 0 0,-20-4 0 0 0,1-2 0 0 0,10 0 0 0 0,-1 5 0 0 0,9 1 0 0 0,-13-4 0 0 0,32 1 0 0 0,-38-1 0 0 0,-1-1 0 0 0,1 0 0 0 0,0 1 0 0 0,0-1 0 0 0,-1 0 0 0 0,1 0 0 0 0,0-1 0 0 0,5 0 0 0 0,18-6 0 0 0,-21 6 0 0 0,24 3 0 0 0,-6 2 0 0 0,-19 0 0 0 0,-4-4 0 0 0,0 0 0 0 0,0 1 0 0 0,0-1 0 0 0,0 0 0 0 0,1 1 0 0 0,-1-1 0 0 0,0 0 0 0 0,0 1 0 0 0,1-1 0 0 0,-1 0 0 0 0,0 0 0 0 0,1 1 0 0 0,-1-1 0 0 0,0 0 0 0 0,1 0 0 0 0,-1 0 0 0 0,0 1 0 0 0,1-1 0 0 0,-1 0 0 0 0,0 0 0 0 0,1 0 0 0 0,-1 0 0 0 0,1 0 0 0 0,-1 0 0 0 0,1 0 0 0 0,48 9 0 0 0,-35-8 0 0 0,4 0 0 0 0,-18-1 0 0 0,39 9 0 0 0,-11-3 0 0 0,-9-2 0 0 0,15 7 0 0 0,-27-9 0 0 0,1 0 0 0 0,-1-1 0 0 0,1 0 0 0 0,-1-1 0 0 0,14 0 0 0 0,-17 0 0 0 0,9 0 0 0 0,43-1 0 0 0,-43 2 0 0 0,4-1 0 0 0,-14-2 0 0 0,1 1 0 0 0,27 7 0 0 0,-10-4 0 0 0,-19-2 0 0 0,-1-1 0 0 0,1 1 0 0 0,-1 0 0 0 0,1-1 0 0 0,-1 1 0 0 0,1 0 0 0 0,0 0 0 0 0,-1 0 0 0 0,1 0 0 0 0,0 1 0 0 0,1-1 0 0 0,1 0 2 0 0,17 8-16 0 0,-13-6-48 0 0,-7-2 61 0 0,1-1 0 0 0,0 1 0 0 0,0 0 1 0 0,0 0-1 0 0,0 0 0 0 0,0 0 0 0 0,0 1 0 0 0,0-1 0 0 0,3 2 0 0 0,22 0-52 0 0,-23-2 53 0 0,17 9 0 0 0,-17-6 0 0 0,20 4 0 0 0,-12-4-8 0 0,0-1 1 0 0,0 0-1 0 0,0-1 1 0 0,0 0-1 0 0,1-1 0 0 0,22-2 1 0 0,-19-1-3 0 0,-14 1 6 0 0,33 0 7 0 0,-21 2-3 0 0,-1 1 0 0 0,29 4 0 0 0,-28-3 0 0 0,-12-1 0 0 0,1-1 0 0 0,-1 1 0 0 0,0 0 0 0 0,0 0 0 0 0,1 0 0 0 0,-1 0 0 0 0,0 0 0 0 0,0 0 0 0 0,0 1 0 0 0,0-1 0 0 0,2 2 0 0 0,-1 1-11 0 0,0-3-31 0 0,4-1 20 0 0,-3 0-20 0 0,6 0 31 0 0,1 4 11 0 0,1 0 0 0 0,1-3 0 0 0,-1 1 0 0 0,-3 2-11 0 0,-6-2-42 0 0,3 3-12 0 0,-4-4-6 0 0,0-1 11 0 0,8 2 48 0 0,1 2 12 0 0,-1 4 0 0 0,-1-2-11 0 0,-5-4-31 0 0,4 4 20 0 0,0 0-31 0 0,-7-5-11 0 0,1 0 0 0 0,4 4-3 0 0,-5-4-23 0 0,-1-1-54 0 0,0 0-2 0 0,0 0 9 0 0,5 5 237 0 0,-3-3-5990 0 0,-2-2 1831 0 0,0 0-4356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 13823 0 0,'0'0'315'0'0,"0"-2"45"0"0,-2 0-284 0 0,0-1 168 0 0,-19-16 344 0 0,20 18-223 0 0,-4 12 631 0 0,2 0-917 0 0,0-1-1 0 0,1 1 1 0 0,1 0 0 0 0,0-1-1 0 0,0 1 1 0 0,2 13 0 0 0,-2 9-22 0 0,-2 212 157 0 0,4-143 15 0 0,2 103 1961 0 0,-1 94-727 0 0,-2-287-1634 0 0,1 51 525 0 0,-1-57-641 0 0,1-1 0 0 0,0 1 0 0 0,0-1 0 0 0,0 0 0 0 0,1 1 0 0 0,0-1 0 0 0,0 0-1 0 0,0 0 1 0 0,3 5 0 0 0,3-2-1227 0 0,2-5-20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219 372 11975 0 0,'1'3'267'0'0,"33"48"714"0"0,17 27-778 0 0,-50-77 517 0 0,-1-1 249 0 0,0 0 45 0 0,0 0-61 0 0,0 0-288 0 0,0 0-121 0 0,0 0-28 0 0,-1-1-4 0 0,-106-90 3330 0 0,75 65-4015 0 0,0-1 1 0 0,-46-51-1 0 0,76 76 138 0 0,-6-7-384 0 0,0-1-1 0 0,1 0 1 0 0,0 0-1 0 0,-10-20 1 0 0,16 27 307 0 0,0-1-1 0 0,-1 1 1 0 0,2 0 0 0 0,-1-1-1 0 0,0 1 1 0 0,1-1 0 0 0,-1 1-1 0 0,1-1 1 0 0,0 1 0 0 0,0-1-1 0 0,0 0 1 0 0,1 1-1 0 0,-1-1 1 0 0,1 1 0 0 0,0 0-1 0 0,0-1 1 0 0,0 1 0 0 0,1-1-1 0 0,-1 1 1 0 0,1 0 0 0 0,2-4-1 0 0,5-5-517 0 0,1 1 0 0 0,0 1 0 0 0,1-1 0 0 0,0 2 0 0 0,0-1 0 0 0,19-10 0 0 0,-20 13 757 0 0,1 1 1 0 0,0 0-1 0 0,0 1 1 0 0,0 0-1 0 0,1 1 1 0 0,-1 0-1 0 0,1 1 1 0 0,0 0-1 0 0,0 1 0 0 0,0 0 1 0 0,1 1-1 0 0,20 1 1 0 0,-26 0 0 0 0,0 1 0 0 0,0 0 0 0 0,0 0 0 0 0,0 1 0 0 0,0 0-1 0 0,0 0 1 0 0,0 1 0 0 0,-1 0 0 0 0,1 0 0 0 0,5 4 0 0 0,-7-3-84 0 0,-1-1 0 0 0,1 1 0 0 0,-1 0 0 0 0,0 0-1 0 0,-1 0 1 0 0,1 0 0 0 0,-1 1 0 0 0,1-1 0 0 0,-1 1 0 0 0,-1 0 0 0 0,1 0 0 0 0,-1 0-1 0 0,0 0 1 0 0,2 6 0 0 0,0 4-44 0 0,-1 1 0 0 0,-1-1 0 0 0,0 1 0 0 0,-1 0 0 0 0,0 0 0 0 0,-2-1 0 0 0,0 1 0 0 0,0 0 0 0 0,-7 25 0 0 0,2-18 0 0 0,-1 0 0 0 0,0 0 0 0 0,-2-1 0 0 0,-1-1 0 0 0,-22 37 0 0 0,28-51-12 0 0,0-1 1 0 0,-1 1-1 0 0,0-1 0 0 0,0-1 0 0 0,-1 1 1 0 0,0-1-1 0 0,0 0 0 0 0,0 0 0 0 0,0 0 1 0 0,-8 3-1 0 0,13-8-73 0 0,1 0 0 0 0,-1 0-1 0 0,0 1 1 0 0,1-1 0 0 0,-1 0 0 0 0,0 0 0 0 0,1 0-1 0 0,-1-1 1 0 0,0 1 0 0 0,1 0 0 0 0,-1 0 0 0 0,0 0-1 0 0,1 0 1 0 0,-1-1 0 0 0,1 1 0 0 0,-1 0 0 0 0,0-1-1 0 0,1 1 1 0 0,-1 0 0 0 0,0-1 0 0 0,-9-8-1245 0 0,10 9 1309 0 0,-9-12-3602 0 0,1-4-901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23 13823 0 0,'-1'-1'315'0'0,"-4"-2"-223"0"0,0 0 0 0 0,-1 1 0 0 0,1-1 0 0 0,-1 1 0 0 0,1 0 1 0 0,-1 0-1 0 0,0 1 0 0 0,0 0 0 0 0,1 0 0 0 0,-1 0 0 0 0,0 1 0 0 0,-11 0 0 0 0,11 0-18 0 0,0 1-1 0 0,0 0 0 0 0,1 0 1 0 0,-1 0-1 0 0,0 1 0 0 0,0 0 1 0 0,1 0-1 0 0,-7 4 1 0 0,-45 27 1010 0 0,26-13-789 0 0,3-3-295 0 0,-34 28 0 0 0,36-24 0 0 0,-35 20 0 0 0,55-38 0 0 0,1 0 0 0 0,-1 1 0 0 0,0 0 0 0 0,1 0 0 0 0,0 1 0 0 0,0-1 0 0 0,0 1 0 0 0,1 0 0 0 0,-6 8 0 0 0,9-12-1 0 0,0 0 0 0 0,1 0-1 0 0,-1 0 1 0 0,1 0-1 0 0,-1 0 1 0 0,1 0 0 0 0,0 0-1 0 0,-1-1 1 0 0,1 1 0 0 0,0 0-1 0 0,0 0 1 0 0,-1 2 0 0 0,4 0 55 0 0,-3-3-19 0 0,1 1 54 0 0,0 1-1 0 0,0-1 1 0 0,1 1-1 0 0,-1-1 1 0 0,0 0-1 0 0,1 1 1 0 0,-1-1-1 0 0,0 0 1 0 0,1 0-1 0 0,0 0 1 0 0,-1 0-1 0 0,4 1 1 0 0,0 0 128 0 0,41 21 429 0 0,-33-17-655 0 0,0 0-1 0 0,0 1 1 0 0,18 14-1 0 0,-16-9 10 0 0,0 2 0 0 0,-1 0 0 0 0,0 0 0 0 0,-1 1 0 0 0,-1 1 0 0 0,0 0 0 0 0,-1 1 0 0 0,-1 0 0 0 0,-1 0 0 0 0,0 1 0 0 0,-1 0 0 0 0,-1 1 0 0 0,-1 0 0 0 0,6 28 0 0 0,-12-45 0 0 0,1 1 0 0 0,-1 0 0 0 0,0-1 0 0 0,0 1 0 0 0,0-1 0 0 0,0 1 0 0 0,0 0 0 0 0,0-1 0 0 0,-1 1 0 0 0,1-1 0 0 0,-1 1 0 0 0,0-1 0 0 0,0 1 0 0 0,0-1 0 0 0,0 0 0 0 0,0 1 0 0 0,0-1 0 0 0,-1 0 0 0 0,1 0 0 0 0,-1 0 0 0 0,0 0 0 0 0,1 0 0 0 0,-1 0 0 0 0,0 0 0 0 0,-3 2 0 0 0,0-1 0 0 0,0-1 0 0 0,1 0 0 0 0,-1 0 0 0 0,0 0 0 0 0,0 0 0 0 0,0-1 0 0 0,-1 0 0 0 0,1 0 0 0 0,0 0 0 0 0,0-1 0 0 0,-9 0 0 0 0,-8 0 0 0 0,-32-4 0 0 0,47 3 0 0 0,-1 0 0 0 0,1-1 0 0 0,0 0 0 0 0,0 0 0 0 0,0-1 0 0 0,0 0 0 0 0,1 0 0 0 0,-9-6 0 0 0,3-2-852 0 0,6-3-3640 0 0,5-3-1556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0,'0'0'315'0'0,"2"0"45"0"0,1 0-320 0 0,-1 1 0 0 0,0 0-1 0 0,1 0 1 0 0,-1-1 0 0 0,0 1 0 0 0,1 1-1 0 0,-1-1 1 0 0,0 0 0 0 0,0 0 0 0 0,0 1 0 0 0,0-1-1 0 0,0 1 1 0 0,0 0 0 0 0,0 0 0 0 0,-1-1 0 0 0,1 1-1 0 0,-1 0 1 0 0,1 0 0 0 0,-1 1 0 0 0,0-1 0 0 0,0 0-1 0 0,0 0 1 0 0,0 1 0 0 0,0-1 0 0 0,0 0 0 0 0,0 1-1 0 0,-1-1 1 0 0,0 1 0 0 0,1-1 0 0 0,-1 1-1 0 0,0 3 1 0 0,0 13 397 0 0,1 0-1 0 0,1-1 0 0 0,0 1 0 0 0,2-1 1 0 0,5 19-1 0 0,-6-28-350 0 0,0 0 0 0 0,1 0 0 0 0,0-1 1 0 0,0 1-1 0 0,1-1 0 0 0,0 0 0 0 0,1 0 0 0 0,0 0 1 0 0,0-1-1 0 0,0 0 0 0 0,13 10 0 0 0,-13-12-202 0 0,1 0-1 0 0,0-1 1 0 0,0 1 0 0 0,0-1-1 0 0,1-1 1 0 0,-1 0-1 0 0,1 0 1 0 0,0 0 0 0 0,0-1-1 0 0,0 0 1 0 0,0-1 0 0 0,0 1-1 0 0,1-2 1 0 0,-1 1-1 0 0,0-1 1 0 0,0 0 0 0 0,1-1-1 0 0,-1 0 1 0 0,0 0-1 0 0,0-1 1 0 0,0 0 0 0 0,0-1-1 0 0,11-4 1 0 0,11-8-907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8 10135 0 0,'-1'-1'50'0'0,"-1"0"0"0"0,0 0 0 0 0,0 1 0 0 0,0-1 0 0 0,0 0 0 0 0,0 0 0 0 0,0 1 0 0 0,0 0-1 0 0,0-1 1 0 0,0 1 0 0 0,-1 0 0 0 0,1 0 0 0 0,0 0 0 0 0,0 0 0 0 0,0 0 0 0 0,0 0 0 0 0,0 1-1 0 0,-2 0 1 0 0,0 0-34 0 0,0 1-1 0 0,1 0 0 0 0,-1-1 1 0 0,1 1-1 0 0,0 1 0 0 0,0-1 0 0 0,-1 0 1 0 0,1 1-1 0 0,-3 3 0 0 0,-3 5 350 0 0,1-1 0 0 0,0 1 0 0 0,0 1 0 0 0,-9 20 0 0 0,-81 192 3901 0 0,10-18-2342 0 0,58-146-1866 0 0,-2-1-1 0 0,-53 74 0 0 0,-15 10-57 0 0,69-97 0 0 0,12-17 0 0 0,2 1 0 0 0,1 1 0 0 0,1 0 0 0 0,1 1 0 0 0,-9 36 0 0 0,21-64 7 0 0,1 0-1 0 0,0 0 0 0 0,0 1 1 0 0,1-1-1 0 0,-1 0 1 0 0,1 0-1 0 0,0 1 1 0 0,0-1-1 0 0,1 8 0 0 0,-1-10-34 0 0,1-1 1 0 0,0 0-1 0 0,-1 1 0 0 0,1-1 0 0 0,0 0 0 0 0,0 0 0 0 0,-1 1 0 0 0,1-1 0 0 0,0 0 0 0 0,0 0 0 0 0,0 0 0 0 0,1 0 0 0 0,-1 0 0 0 0,0 0 1 0 0,0 0-1 0 0,0 0 0 0 0,1-1 0 0 0,-1 1 0 0 0,0 0 0 0 0,1-1 0 0 0,-1 1 0 0 0,1-1 0 0 0,-1 0 0 0 0,1 1 0 0 0,-1-1 0 0 0,1 0 0 0 0,-1 0 1 0 0,1 0-1 0 0,-1 0 0 0 0,1 0 0 0 0,1 0 0 0 0,3-1-177 0 0,1 1 0 0 0,-1-1 0 0 0,1-1 1 0 0,-1 1-1 0 0,0-1 0 0 0,1 0 0 0 0,9-5 0 0 0,0 1-120 0 0,37-15-698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13 15663 0 0,'-6'-7'1418'0'0,"0"2"-1093"0"0,4 4 84 0 0,2 1 82 0 0,0 0 18 0 0,0 0-66 0 0,-11 1-278 0 0,2 2-165 0 0,0 0 0 0 0,0 0 0 0 0,0 1 0 0 0,1 0 0 0 0,-1 1 0 0 0,1-1 0 0 0,-15 13 0 0 0,-10 5 0 0 0,-49 21 37 0 0,-11 6-1073 0 0,79-41 1014 0 0,1 2 1 0 0,-1-1-1 0 0,2 2 1 0 0,-16 15 0 0 0,26-23 93 0 0,-1 0 0 0 0,1 0 0 0 0,0 0 0 0 0,0 0 1 0 0,0 1-1 0 0,0-1 0 0 0,1 1 0 0 0,-1 0 0 0 0,1-1 1 0 0,0 1-1 0 0,0 0 0 0 0,1 0 0 0 0,-1-1 0 0 0,1 1 1 0 0,-1 6-1 0 0,1-7-75 0 0,1 0 1 0 0,-1 0-1 0 0,0 0 1 0 0,1 0 0 0 0,0 0-1 0 0,0 0 1 0 0,0 0-1 0 0,0 0 1 0 0,0 0-1 0 0,0 0 1 0 0,1 0 0 0 0,-1-1-1 0 0,1 1 1 0 0,0 0-1 0 0,0-1 1 0 0,0 0-1 0 0,0 1 1 0 0,0-1 0 0 0,5 3-1 0 0,75 45 3 0 0,-30-19 0 0 0,72 33 0 0 0,33 18 0 0 0,-133-64 0 0 0,-24-18 0 0 0,1 1 0 0 0,0-1 0 0 0,-1 1 0 0 0,1-1 0 0 0,-1 1 0 0 0,1 0 0 0 0,-1-1 0 0 0,1 1 0 0 0,-1 0 0 0 0,1 0 0 0 0,-1-1 0 0 0,0 1 0 0 0,1 0 0 0 0,-1 0 0 0 0,0 1 0 0 0,-2 3 0 0 0,2-5 0 0 0,-1 3 0 0 0,-1-1 0 0 0,1 0 0 0 0,-1 0 0 0 0,1 0 0 0 0,-1 0 0 0 0,0 0 0 0 0,1 0 0 0 0,-1 0 0 0 0,0-1 0 0 0,0 1 0 0 0,-1-1 0 0 0,1 1 0 0 0,-3 1 0 0 0,-1 0 0 0 0,0 0 0 0 0,-1-1 0 0 0,-12 5 0 0 0,-8-3-313 0 0,1 0 0 0 0,-1-1 0 0 0,-30-2 0 0 0,49-1-434 0 0,0-1 0 0 0,0 0 0 0 0,0 0 1 0 0,-8-3-1 0 0,-9-3-4707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15663 0 0,'0'0'719'0'0,"-2"1"-20"0"0,0-1-681 0 0,0 1 0 0 0,0 0 1 0 0,0 0-1 0 0,0 0 0 0 0,0 0 1 0 0,1 1-1 0 0,-1-1 0 0 0,0 0 1 0 0,1 1-1 0 0,-1-1 1 0 0,1 1-1 0 0,-1 0 0 0 0,1-1 1 0 0,0 1-1 0 0,0 0 0 0 0,-1 0 1 0 0,1 0-1 0 0,1 0 0 0 0,-2 2 1 0 0,-3 9 223 0 0,-7 26 0 0 0,6-19 132 0 0,-14 48-151 0 0,3 1 1 0 0,3 0-1 0 0,3 1 1 0 0,-4 136-1 0 0,16-34-223 0 0,-11 191 0 0 0,8-345-74 0 0,0 5 438 0 0,-2 1 1 0 0,0 0-1 0 0,-1-1 0 0 0,-12 36 0 0 0,13-53-734 0 0,1 1-1 0 0,-1-1 1 0 0,0 0 0 0 0,-9 12 0 0 0,-12 6-5526 0 0,7-11 96 0 0</inkml:trace>
  <inkml:trace contextRef="#ctx0" brushRef="#br0" timeOffset="1">1 810 15663 0 0,'2'-1'356'0'0,"30"-7"94"0"0,1 1 0 0 0,1 2 0 0 0,66-2 0 0 0,101 13 1815 0 0,-29 0-894 0 0,-147-6-1360 0 0,128-3-6 0 0,0 0-2528 0 0,-127 3-78 0 0,-9 1-3539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0,'1'2'464'0'0,"-1"18"-130"0"0,0-16-297 0 0,0 0 0 0 0,0 0 1 0 0,0 0-1 0 0,1 0 0 0 0,-1 0 1 0 0,1-1-1 0 0,2 8 0 0 0,1-1 457 0 0,1 0 0 0 0,0 0-1 0 0,1-1 1 0 0,0 0 0 0 0,0 0-1 0 0,1 0 1 0 0,0-1 0 0 0,0 0-1 0 0,1-1 1 0 0,0 1 0 0 0,0-1-1 0 0,1-1 1 0 0,0 0 0 0 0,0 0-1 0 0,16 7 1 0 0,-15-8-105 0 0,0-1 0 0 0,0-1 0 0 0,1 1 0 0 0,19 2 0 0 0,-22-5-339 0 0,-1 0-1 0 0,1-1 1 0 0,0 0-1 0 0,-1-1 1 0 0,1 0-1 0 0,0 0 1 0 0,12-4-1 0 0,-3 0 327 0 0,0-1 1 0 0,0 0-1 0 0,21-12 0 0 0,-33 15-368 0 0,-1 1 0 0 0,0-1 0 0 0,0 0 0 0 0,0 0 0 0 0,0 0-1 0 0,0 0 1 0 0,-1-1 0 0 0,1 1 0 0 0,-1-1 0 0 0,0 0 0 0 0,0 0 0 0 0,0 0-1 0 0,-1-1 1 0 0,0 1 0 0 0,0-1 0 0 0,0 1 0 0 0,2-6 0 0 0,-4 8-58 0 0,1 1 0 0 0,-1-1-1 0 0,0 0 1 0 0,0 1 0 0 0,1-1 0 0 0,-1 0 0 0 0,0 1 0 0 0,0-1 0 0 0,-1 0 0 0 0,1 1-1 0 0,0-1 1 0 0,0 0 0 0 0,-1 1 0 0 0,1-1 0 0 0,-1 1 0 0 0,0-1 0 0 0,1 1 0 0 0,-1-1-1 0 0,0 1 1 0 0,0-1 0 0 0,0 1 0 0 0,0-1 0 0 0,0 1 0 0 0,0 0 0 0 0,0 0 0 0 0,-1 0-1 0 0,1 0 1 0 0,0 0 0 0 0,-1 0 0 0 0,1 0 0 0 0,0 0 0 0 0,-4-1 0 0 0,1 0 55 0 0,0 1 0 0 0,0 0 1 0 0,0 0-1 0 0,0 0 0 0 0,-1 0 0 0 0,1 1 1 0 0,0 0-1 0 0,-1 0 0 0 0,1 0 1 0 0,0 0-1 0 0,-8 2 0 0 0,-2 2-5 0 0,-1 0 0 0 0,1 1 0 0 0,0 1 0 0 0,-23 12 0 0 0,-50 37 0 0 0,63-39 0 0 0,14-9 0 0 0,0 0 0 0 0,1 1 0 0 0,-1 0 0 0 0,2 1 0 0 0,-1 0 0 0 0,1 0 0 0 0,1 1 0 0 0,-8 13 0 0 0,11-17 0 0 0,0 1 0 0 0,1-1 0 0 0,0 1 0 0 0,0 0 0 0 0,1 0 0 0 0,0 0 0 0 0,0 0 0 0 0,1 0 0 0 0,0 0 0 0 0,0 1 0 0 0,0-1 0 0 0,1 0 0 0 0,0 1 0 0 0,1-1 0 0 0,1 8 0 0 0,-1-11 15 0 0,0-1 0 0 0,0 0-1 0 0,1 1 1 0 0,-1-1 0 0 0,1 0-1 0 0,0 0 1 0 0,0 0 0 0 0,0 0-1 0 0,0 0 1 0 0,0 0 0 0 0,1 0-1 0 0,-1-1 1 0 0,1 1 0 0 0,0-1-1 0 0,3 2 1 0 0,22 12-1225 0 0,1-7-3761 0 0,0-3-1723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10135 0 0,'10'0'169'0'0,"6"0"172"0"0,30 3-1 0 0,-42-3-255 0 0,0 1-1 0 0,0 0 1 0 0,0 0-1 0 0,-1 0 1 0 0,1 1-1 0 0,0-1 0 0 0,0 1 1 0 0,-1 0-1 0 0,1 0 1 0 0,-1 0-1 0 0,1 0 1 0 0,3 4-1 0 0,-7-5-10 0 0,0-1-1 0 0,0 1 0 0 0,1-1 1 0 0,-1 1-1 0 0,0-1 0 0 0,0 1 0 0 0,0-1 1 0 0,0 1-1 0 0,0-1 0 0 0,-1 1 1 0 0,1-1-1 0 0,0 1 0 0 0,0-1 0 0 0,0 1 1 0 0,0-1-1 0 0,0 1 0 0 0,-1-1 1 0 0,1 1-1 0 0,0-1 0 0 0,0 1 1 0 0,-1-1-1 0 0,1 0 0 0 0,-1 1 0 0 0,1 0 164 0 0,-6 20 1175 0 0,5-18-1271 0 0,1 0 0 0 0,-1-1 0 0 0,0 1 0 0 0,1 0 0 0 0,-1 0-1 0 0,0-1 1 0 0,-1 1 0 0 0,-1 3 0 0 0,2-5 75 0 0,0 0-1 0 0,1 1 1 0 0,-1-1 0 0 0,0 0-1 0 0,0 0 1 0 0,1 0-1 0 0,-1 0 1 0 0,0-1-1 0 0,0 1 1 0 0,0 0 0 0 0,0 0-1 0 0,0 0 1 0 0,-1-1-1 0 0,1 1 1 0 0,0-1-1 0 0,0 1 1 0 0,0-1 0 0 0,-2 1-1 0 0,1-1 297 0 0,2 0 0 0 0,0 0 0 0 0,13-9 444 0 0,28-18-815 0 0,0 1-131 0 0,-1-2 1 0 0,49-45-1 0 0,-67 52-10 0 0,1-2 0 0 0,40-31 0 0 0,-56 49 0 0 0,0-1 0 0 0,1 2 0 0 0,0-1 0 0 0,0 1 0 0 0,1 0 0 0 0,-1 1 0 0 0,1 0 0 0 0,0 0 0 0 0,-1 1 0 0 0,13-2 0 0 0,-18 4 0 0 0,0 0 0 0 0,-1 0 0 0 0,1-1 0 0 0,0 2 0 0 0,-1-1 0 0 0,1 0 0 0 0,-1 1 0 0 0,1-1 0 0 0,-1 1 0 0 0,1 0 0 0 0,-1-1 0 0 0,1 1 0 0 0,-1 0 0 0 0,1 1 0 0 0,-1-1 0 0 0,0 0 0 0 0,0 1 0 0 0,0-1 0 0 0,0 1 0 0 0,0 0 0 0 0,0 0 0 0 0,0 0 0 0 0,0 0 0 0 0,-1 0 0 0 0,1 0 0 0 0,-1 0 0 0 0,1 0 0 0 0,-1 1 0 0 0,0-1 0 0 0,0 0 0 0 0,0 1 0 0 0,1 3 0 0 0,1 6 0 0 0,-1 1 0 0 0,0-1 0 0 0,0 1 0 0 0,-2 0 0 0 0,0 15 0 0 0,0-27 0 0 0,-1 36 0 0 0,1-18 0 0 0,1 34 0 0 0,-1-52 0 0 0,0 0 0 0 0,0 0 0 0 0,0 0 0 0 0,1 1 0 0 0,-1-1 0 0 0,0 0 0 0 0,0 0 0 0 0,1 0 0 0 0,-1 0 0 0 0,1 1 0 0 0,-1-1 0 0 0,1 0 0 0 0,-1 0 0 0 0,1 0 0 0 0,0 0 0 0 0,0 0 0 0 0,-1 0 0 0 0,1 0 0 0 0,0-1 0 0 0,0 1 0 0 0,0 0 0 0 0,0 0 0 0 0,0-1 0 0 0,0 1 0 0 0,0 0 0 0 0,0-1 0 0 0,0 1 0 0 0,1 0 0 0 0,0-1 0 0 0,0 0 0 0 0,0 0 0 0 0,0 0 0 0 0,0 0 0 0 0,0 0 0 0 0,0 0 0 0 0,0-1 0 0 0,0 1 0 0 0,0-1 0 0 0,2 0 0 0 0,65-30 0 0 0,-52 23 0 0 0,-1-2 0 0 0,0 0 0 0 0,0-1 0 0 0,16-15 0 0 0,7-5 0 0 0,-26 22 0 0 0,0 0 0 0 0,1 1 0 0 0,0 0 0 0 0,0 1 0 0 0,18-6 0 0 0,-27 11 0 0 0,0 0 0 0 0,0 1 0 0 0,0 0 0 0 0,1 0 0 0 0,-1 0 0 0 0,0 1 0 0 0,0-1 0 0 0,0 1 0 0 0,1 1 0 0 0,-1-1 0 0 0,0 1 0 0 0,0 0 0 0 0,0 0 0 0 0,0 0 0 0 0,0 0 0 0 0,0 1 0 0 0,0 0 0 0 0,0 0 0 0 0,7 5 0 0 0,-9-4 0 0 0,1 0 0 0 0,-1 0 0 0 0,0 0 0 0 0,-1 0 0 0 0,1 1 0 0 0,0-1 0 0 0,-1 1 0 0 0,0 0 0 0 0,0-1 0 0 0,0 1 0 0 0,0 0 0 0 0,1 7 0 0 0,2 6 0 0 0,4 31 0 0 0,-5-24 0 0 0,-4-22 0 0 0,18 75 0 0 0,-15-68 0 0 0,0 0 0 0 0,1-1 0 0 0,0 1 0 0 0,1-1 0 0 0,-1 0 0 0 0,10 11 0 0 0,-6-9 35 0 0,1 0 0 0 0,0-1-1 0 0,19 15 1 0 0,-24-21-345 0 0,0 0 0 0 0,0-1 0 0 0,0 1 0 0 0,1-1 0 0 0,-1 0 0 0 0,0 0-1 0 0,1 0 1 0 0,0-1 0 0 0,-1 0 0 0 0,1 1 0 0 0,0-2 0 0 0,0 1 0 0 0,7 0 0 0 0,4-3-1224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1135 103 11975 0 0,'13'-14'219'0'0,"2"0"0"0"0,0 1-1 0 0,0 0 1 0 0,1 2 0 0 0,23-14-1 0 0,-14 13-218 0 0,-25 12 7 0 0,0 0 0 0 0,-1 0-1 0 0,1 1 1 0 0,0-1 0 0 0,0 0 0 0 0,0 0-1 0 0,0 0 1 0 0,0 1 0 0 0,0-1-1 0 0,0 0 1 0 0,-1 0 0 0 0,1 1 0 0 0,0-1-1 0 0,0 0 1 0 0,0 0 0 0 0,0 1-1 0 0,0-1 1 0 0,0 0 0 0 0,0 0-1 0 0,0 0 1 0 0,0 1 0 0 0,0-1 0 0 0,0 0-1 0 0,0 0 1 0 0,0 1 0 0 0,0-1-1 0 0,1 0 1 0 0,-1 0 0 0 0,0 1 0 0 0,0-1-1 0 0,0 0 1 0 0,0 0 0 0 0,0 0-1 0 0,0 1 1 0 0,1-1 0 0 0,-1 0-1 0 0,0 0 1 0 0,0 0 0 0 0,0 0 0 0 0,0 0-1 0 0,1 1 1 0 0,-1-1 0 0 0,0 0-1 0 0,0 0 1 0 0,1 0 0 0 0,-1 0 0 0 0,0 0-1 0 0,0 0 1 0 0,0 0 0 0 0,1 0-1 0 0,-1 0 1 0 0,0 0 0 0 0,0 0 0 0 0,1 0-1 0 0,-1 0 1 0 0,0 0 0 0 0,0 0-1 0 0,1 0 1 0 0,-1 0 0 0 0,0 0-1 0 0,0 0 1 0 0,0 0 0 0 0,1 0 0 0 0,-1 0-1 0 0,-5 8 138 0 0,0-1 0 0 0,-1 0 0 0 0,0 0-1 0 0,0 0 1 0 0,-1-1 0 0 0,0 0 0 0 0,0 0 0 0 0,0 0 0 0 0,-9 4-1 0 0,-7 7 23 0 0,-50 34-166 0 0,-97 51 0 0 0,-142 46 0 0 0,216-114 0 0 0,80-30 0 0 0,0 0 0 0 0,0-1 0 0 0,0-1 0 0 0,-19 0 0 0 0,31-2-29 0 0,-1 0-1 0 0,1 0 0 0 0,-1-1 1 0 0,1 0-1 0 0,0 0 0 0 0,-1 0 0 0 0,1 0 1 0 0,0-1-1 0 0,0 0 0 0 0,0 0 1 0 0,0 0-1 0 0,0 0 0 0 0,0 0 1 0 0,1-1-1 0 0,-1 0 0 0 0,1 0 1 0 0,-1 0-1 0 0,-3-4 0 0 0,4 2-28 0 0,-1 0-1 0 0,1 0 1 0 0,0 0-1 0 0,0 0 0 0 0,1 0 1 0 0,-1-1-1 0 0,1 1 1 0 0,0-1-1 0 0,1 0 1 0 0,0 1-1 0 0,-1-1 0 0 0,2 0 1 0 0,-1-7-1 0 0,0 2-17 0 0,2 0 0 0 0,-1-1 0 0 0,1 1 0 0 0,1 0 0 0 0,0 0 0 0 0,1 0 0 0 0,6-17 0 0 0,-8 25 76 0 0,1-4 0 0 0,1 1 0 0 0,-1-1 0 0 0,1 1 0 0 0,1-1 0 0 0,-1 1 0 0 0,7-9 0 0 0,-9 15 0 0 0,-1-1 0 0 0,1 1 0 0 0,-1-1 0 0 0,1 1 0 0 0,-1-1 0 0 0,1 1 0 0 0,0-1 0 0 0,-1 1 0 0 0,1-1 0 0 0,0 1 0 0 0,-1-1 0 0 0,1 1 0 0 0,0 0 0 0 0,-1 0 0 0 0,1-1 0 0 0,1 1 0 0 0,3 2 0 0 0,-4-1 0 0 0,1 0 0 0 0,1 0 0 0 0,-1 1 0 0 0,0 0 0 0 0,0-1 0 0 0,0 1 0 0 0,0 0 0 0 0,0 0 0 0 0,0 0 0 0 0,0 0 0 0 0,-1 1 0 0 0,1-1 0 0 0,-1 0 0 0 0,0 1 0 0 0,1-1 0 0 0,-1 1 0 0 0,0-1 0 0 0,1 5 0 0 0,0 4 0 0 0,1 0 0 0 0,0 20 0 0 0,-2-28 0 0 0,2 43 0 0 0,-2 1 0 0 0,-2-1 0 0 0,-2 1 0 0 0,-2-1 0 0 0,-2 0 0 0 0,-2 0 0 0 0,-2-1 0 0 0,-2 0 0 0 0,-33 75 0 0 0,23-69 0 0 0,-2-2 0 0 0,-3-1 0 0 0,-57 77 0 0 0,82-121 0 0 0,-140 168 0 0 0,116-141 64 0 0,25-29 274 0 0,22-3 241 0 0,0-2 0 0 0,0 0 1 0 0,-1-1-1 0 0,38-14 1 0 0,0 1 161 0 0,32-4-96 0 0,69-20 1174 0 0,70-20-207 0 0,-184 52-1607 0 0,1 3 0 0 0,0 1 0 0 0,56 1 0 0 0,-77 6-5 0 0,0 1 0 0 0,28 7 0 0 0,-48-9 0 0 0,-3-1-73 0 0,1 0 1 0 0,-1 1-1 0 0,0-1 0 0 0,0 0 0 0 0,0 1 0 0 0,1-1 1 0 0,-1 1-1 0 0,0-1 0 0 0,0 1 0 0 0,0 0 1 0 0,0 0-1 0 0,0-1 0 0 0,0 1 0 0 0,0 0 0 0 0,0 0 1 0 0,0 0-1 0 0,-1 0 0 0 0,1 0 0 0 0,1 2 1 0 0,-2-2-340 0 0,1 0 0 0 0,-1 0 0 0 0,0 0 0 0 0,0 0-1 0 0,1 0 1 0 0,-1 0 0 0 0,0 0 0 0 0,0 0 0 0 0,0 0 0 0 0,0 0 0 0 0,-1 0 0 0 0,1 0 0 0 0,0 0 0 0 0,0 0 0 0 0,-1 2 0 0 0,-4 7-5388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80 121 10135 0 0,'-3'1'86'0'0,"0"0"0"0"0,-1-1 0 0 0,1 1 0 0 0,-1-1 0 0 0,1 0 0 0 0,-7 0 0 0 0,6 0 17 0 0,-1 0-1 0 0,0 0 1 0 0,1 1 0 0 0,-1-1 0 0 0,1 1 0 0 0,-1 0-1 0 0,1 0 1 0 0,-8 4 0 0 0,11-5 396 0 0,1 0 11 0 0,0 0 2 0 0,0 0 0 0 0,0 0 0 0 0,0 0 0 0 0,0 0 0 0 0,0 0 0 0 0,0 0 0 0 0,0 0 0 0 0,37 6 96 0 0,118-16 1424 0 0,132-40-640 0 0,-4-20-2502 0 0,-272 68-84 0 0,0-1 0 0 0,1 1 1 0 0,-1 1-1 0 0,0 0 1 0 0,18 1-1 0 0,-26 0-3582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0,'0'0'464'0'0,"0"0"-9"0"0,0 0-155 0 0,0 0 443 0 0,0 0 227 0 0,2 1 44 0 0,33 35 814 0 0,-9-9-390 0 0,0 0 0 0 0,56 40 0 0 0,124 51-132 0 0,-32-19-1388 0 0,-163-92 82 0 0,99 58 0 0 0,-90-54 0 0 0,0-2 0 0 0,1-1 0 0 0,36 11 0 0 0,-35-13-187 0 0,-6-2 371 0 0,24 4-1 0 0,-37-7-420 0 0,1-1 0 0 0,0 0 0 0 0,0 1 0 0 0,-1-2 0 0 0,1 1 0 0 0,0 0 0 0 0,-1-1 0 0 0,1 0 0 0 0,0 1 0 0 0,-1-1 0 0 0,8-4 0 0 0,-2-2-1277 0 0,-1-2-20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0,'0'0'630'0'0,"0"0"-13"0"0,2 1-393 0 0,3 3-211 0 0,0-1-12 0 0,0 0 1 0 0,0 0-1 0 0,0 1 1 0 0,-1 0-1 0 0,1 0 0 0 0,-1 0 1 0 0,0 1-1 0 0,5 7 0 0 0,-2 1 2 0 0,0 0 0 0 0,-1 1 1 0 0,-1-1-1 0 0,0 1 0 0 0,2 16 0 0 0,11 77 687 0 0,-9-48 49 0 0,3 10-537 0 0,1-5-66 0 0,-4 0-1 0 0,2 74 0 0 0,-12-116-174 0 0,-1 0-1 0 0,-1-1 0 0 0,-1 1 1 0 0,-1-1-1 0 0,-1 1 1 0 0,0-2-1 0 0,-11 22 1 0 0,-9 15-990 0 0,-39 61 1 0 0,45-85-4431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610 129 11975 0 0,'0'-9'161'0'0,"-1"1"-1"0"0,0-1 1 0 0,0 1 0 0 0,-1-1-1 0 0,0 1 1 0 0,-3-9-1 0 0,3 12 93 0 0,0 0-1 0 0,0 0 1 0 0,0 1-1 0 0,-1-1 0 0 0,0 1 1 0 0,0 0-1 0 0,0 0 1 0 0,0 0-1 0 0,-1 0 1 0 0,0 0-1 0 0,-5-4 1 0 0,8 8-201 0 0,0-1 0 0 0,-1 1 0 0 0,1-1 0 0 0,0 1 1 0 0,-1-1-1 0 0,1 1 0 0 0,0-1 0 0 0,-1 1 0 0 0,1 0 1 0 0,-1 0-1 0 0,1 0 0 0 0,0 0 0 0 0,-1 0 0 0 0,1 0 0 0 0,-1 0 1 0 0,1 1-1 0 0,0-1 0 0 0,-1 0 0 0 0,1 1 0 0 0,0-1 1 0 0,-1 1-1 0 0,1-1 0 0 0,0 1 0 0 0,-2 1 0 0 0,-4 2-78 0 0,0 1-1 0 0,0 0 1 0 0,-5 6-1 0 0,8-7 126 0 0,-239 216 1898 0 0,176-158-1997 0 0,-67 80 0 0 0,110-106 37 0 0,7-11-475 0 0,16-24-37 0 0,1-1-761 0 0,3 0-3062 0 0,9-2-1316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15663 0 0,'0'0'356'0'0,"0"0"50"0"0,0 0 20 0 0,0 0-42 0 0,0 0-180 0 0,0 0 176 0 0,0 0 107 0 0,0 0 22 0 0,0 0-66 0 0,1 3-294 0 0,3 19-384 0 0,-3-5-4858 0 0,-1-6-955 0 0</inkml:trace>
  <inkml:trace contextRef="#ctx0" brushRef="#br0" timeOffset="1">1 544 11975 0 0,'0'0'267'0'0,"0"0"42"0"0,0 0 17 0 0,1 1-28 0 0,2 1-249 0 0,0-1 0 0 0,0 1 0 0 0,0-1 0 0 0,0 0 0 0 0,0 0 0 0 0,0 0-1 0 0,5 1 1 0 0,5 3 595 0 0,-12-4-135 0 0,-1-1 3 0 0,0 0 0 0 0,0 0 0 0 0,0 0 0 0 0,0 0-205 0 0,0 0-862 0 0,0 0-374 0 0,0 0-79 0 0,0 0-15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11975 0 0,'0'0'267'0'0,"0"0"42"0"0,0 0 17 0 0,0-1-28 0 0,1-5-126 0 0,0 5 204 0 0,-1 1-359 0 0,0 0 0 0 0,0 0 0 0 0,0 0 0 0 0,0 0-1 0 0,0 0 1 0 0,0 0 0 0 0,1 0 0 0 0,-1 0 0 0 0,0 0-1 0 0,0 0 1 0 0,0 0 0 0 0,0 0 0 0 0,0 0 0 0 0,0 0-1 0 0,1 0 1 0 0,-1 0 0 0 0,0 0 0 0 0,0 0 0 0 0,0-1-1 0 0,0 1 1 0 0,0 0 0 0 0,0 0 0 0 0,0 0 0 0 0,1 0-1 0 0,-1 0 1 0 0,0 0 0 0 0,0 0 0 0 0,0 0 0 0 0,0 0 0 0 0,0 0-1 0 0,0 0 1 0 0,0-1 0 0 0,0 1 0 0 0,0 0 0 0 0,0 0-1 0 0,1 0 1 0 0,-1 0 0 0 0,0 0 0 0 0,0 0 0 0 0,0-1-1 0 0,0 1 1 0 0,2-2 85 0 0,13 3 678 0 0,-5 1-784 0 0,-1 1-1 0 0,14 5 1 0 0,-16-6 141 0 0,0 1 0 0 0,0-1 0 0 0,0 0 0 0 0,1 0 1 0 0,-1-1-1 0 0,11 1 0 0 0,15-4 625 0 0,1-2 0 0 0,-1-1 0 0 0,43-12 0 0 0,-6 2-645 0 0,33-7-56 0 0,107-19 1423 0 0,-146 31-1233 0 0,84-1 1 0 0,-119 11-434 0 0,-1 1-1 0 0,1 2 0 0 0,-1 1 1 0 0,0 1-1 0 0,-1 1 0 0 0,1 2 1 0 0,-1 1-1 0 0,0 1 0 0 0,36 19 1 0 0,-60-28 109 0 0,8 5 28 0 0,0-1 0 0 0,15 6 0 0 0,-23-10-189 0 0,-1-1 0 0 0,1 1-1 0 0,-1 0 1 0 0,1-1 0 0 0,-1 1 0 0 0,1-1 0 0 0,0 0 0 0 0,-1 0-1 0 0,1 0 1 0 0,-1 0 0 0 0,1-1 0 0 0,0 1 0 0 0,-1-1 0 0 0,1 1-1 0 0,-1-1 1 0 0,1 0 0 0 0,2-1 0 0 0,7-6-1301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0,'0'0'136'0'0,"0"0"32"0"0,0 0 8 0 0,0 0 16 0 0,0 0-192 0 0,0 0 0 0 0,0 0 0 0 0,0 0-2832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1908 10135 0 0,'0'0'464'0'0,"0"0"-9"0"0,1-1-295 0 0,90-57 3929 0 0,-54 33-3425 0 0,-21 15-42 0 0,21-13-1 0 0,86-45-456 0 0,-61 31 116 0 0,15-9 369 0 0,21-7 488 0 0,27-14-1159 0 0,-46 24 21 0 0,97-70 0 0 0,-92 56 0 0 0,221-136 0 0 0,-234 139 0 0 0,-40 28 0 0 0,7-4 0 0 0,65-70 0 0 0,-88 85 0 0 0,1 0 0 0 0,34-23 0 0 0,-16 14 0 0 0,96-62 0 0 0,-70 49 0 0 0,-19 12 0 0 0,-22 14 0 0 0,1-1 0 0 0,-2-1 0 0 0,0 0 0 0 0,0-1 0 0 0,16-18 0 0 0,-5 3 508 0 0,1 2 0 0 0,1 0 0 0 0,60-37 0 0 0,-23 12-492 0 0,-62 46-16 0 0,0 1 0 0 0,0-1 0 0 0,0-1 0 0 0,7-9 0 0 0,10-13 0 0 0,-18 22 0 0 0,-4 5 0 0 0,-1 1 0 0 0,1-1 0 0 0,0 1 0 0 0,0-1 0 0 0,0 1 0 0 0,0 0 0 0 0,0-1 0 0 0,0 1 0 0 0,1 0 0 0 0,-1 0 0 0 0,2-2 0 0 0,55-53 0 0 0,-36 32 0 0 0,-19 20 0 0 0,0 1 0 0 0,0-1 0 0 0,1 1 0 0 0,-1 0 0 0 0,0 0 0 0 0,1 0 0 0 0,0 0 0 0 0,0 1 0 0 0,0-1 0 0 0,8-3 0 0 0,66-20 0 0 0,-68 23 0 0 0,0-2 0 0 0,-9 2 0 0 0,0 1 0 0 0,2-6 0 0 0,1 0 0 0 0,0 0 0 0 0,0 0 0 0 0,1 1 0 0 0,0-1 0 0 0,0 1 0 0 0,0 1 0 0 0,10-9 0 0 0,-1-1 0 0 0,-12 13 0 0 0,1 0 0 0 0,-1 0 0 0 0,1 0 0 0 0,0 1 0 0 0,0-1 0 0 0,6-3 0 0 0,2 0-125 0 0,-10 6-58 0 0,-2 1-73 0 0,-17 11-1382 0 0,-2-2-3132 0 0,-2 2-1474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38 8287 0 0,'-6'-13'634'0'0,"5"11"-621"0"0,0 1 0 0 0,0-1 0 0 0,0 0 0 0 0,-1 0 0 0 0,1 0 0 0 0,-1 1 0 0 0,1-1 0 0 0,-1 1 0 0 0,1-1 0 0 0,-1 1 1 0 0,-2-2-1 0 0,-7 0 4023 0 0,2 21-3428 0 0,-26 80 1413 0 0,21-60-1332 0 0,-10 43 0 0 0,3-9-19 0 0,-51 123 789 0 0,-2 4-1286 0 0,60-152-173 0 0,2 0 0 0 0,-12 95 0 0 0,22-109 0 0 0,0-1 0 0 0,2 0 0 0 0,2 0 0 0 0,1 1 0 0 0,10 45 0 0 0,-10-68 0 0 0,0 0 0 0 0,0 0 0 0 0,1 0 0 0 0,0 0 0 0 0,1-1 0 0 0,0 1 0 0 0,0-1 0 0 0,1-1 0 0 0,0 1 0 0 0,13 13 0 0 0,19 22-1384 0 0,-37-44 1257 0 0,-1 0 1 0 0,0 0-1 0 0,0 1 0 0 0,1-1 1 0 0,-1 0-1 0 0,0 1 0 0 0,0-1 0 0 0,0 0 1 0 0,1 0-1 0 0,-1 1 0 0 0,0-1 0 0 0,0 0 1 0 0,0 1-1 0 0,0-1 0 0 0,0 0 0 0 0,0 1 1 0 0,0-1-1 0 0,0 0 0 0 0,0 1 1 0 0,0-1-1 0 0,0 0 0 0 0,0 1 0 0 0,0-1 1 0 0,0 0-1 0 0,0 1 0 0 0,0-1 0 0 0,0 0 1 0 0,0 1-1 0 0,0-1 0 0 0,0 0 0 0 0,-1 1 1 0 0,1-1-1 0 0,0 0 0 0 0,0 1 1 0 0,0-1-1 0 0,0 0 0 0 0,-1 0 0 0 0,1 1 1 0 0,0-1-1 0 0,0 0 0 0 0,-1 0 0 0 0,1 0 1 0 0,0 1-1 0 0,-1-1 0 0 0,1 0 0 0 0,0 0 1 0 0,-1 0-1 0 0,1 0 0 0 0,0 0 1 0 0,-1 1-1 0 0,1-1 0 0 0,0 0 0 0 0,-1 0 1 0 0,1 0-1 0 0,-21 5-1467 0 0,7-4 566 0 0,10-1 4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3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4 974 8287 0 0,'0'0'191'0'0,"0"0"26"0"0,0 0 9 0 0,-1 9 4 0 0,-1-2-154 0 0,2-5 312 0 0,0-2 110 0 0,0 0 12 0 0,0 0 2 0 0,0 0 0 0 0,0 0 0 0 0,0 0 0 0 0,1-2 0 0 0,14-16 410 0 0,-1-1-1 0 0,-1 0 1 0 0,-1 0 0 0 0,11-25-1 0 0,74-167 711 0 0,-1 8-1632 0 0,16 8 0 0 0,-75 137 0 0 0,-6 9 0 0 0,44-52 0 0 0,-68 94 0 0 0,-1 0 0 0 0,2 0 0 0 0,-1 1 0 0 0,1 0 0 0 0,14-9 0 0 0,-11 10 0 0 0,-10 5 0 0 0,-1-1 0 0 0,1 1 0 0 0,0 0 0 0 0,-1 0 0 0 0,1 0 0 0 0,-1 0 0 0 0,1 0 0 0 0,-1 0 0 0 0,1 0 0 0 0,-1 0 0 0 0,1 0 0 0 0,-1 0 0 0 0,1 1 0 0 0,-1-1 0 0 0,1 0 0 0 0,-1 0 0 0 0,1 0 0 0 0,-1 1 0 0 0,0-1 0 0 0,1 0 0 0 0,1 2 0 0 0,-1 0 0 0 0,0 0 0 0 0,0 0 0 0 0,0 0 0 0 0,0 0 0 0 0,0 0 0 0 0,-1 0 0 0 0,1 0 0 0 0,-1 1 0 0 0,1-1 0 0 0,-1 0 0 0 0,0 0 0 0 0,1 0 0 0 0,-2 4 0 0 0,0 35 0 0 0,0-38 0 0 0,-15 120 0 0 0,8-70 0 0 0,-3 82 0 0 0,11-128 0 0 0,1-1 0 0 0,-1 1 0 0 0,1 0 0 0 0,0-1 0 0 0,1 1 0 0 0,-1-1 0 0 0,1 1 0 0 0,1-1 0 0 0,-1 0 0 0 0,5 8 0 0 0,-3-7 0 0 0,1 0 0 0 0,0 0 0 0 0,1-1 0 0 0,0 1 0 0 0,0-1 0 0 0,0 0 0 0 0,11 6 0 0 0,103 74 0 0 0,-115-82 13 0 0,0 1 1 0 0,0-1-1 0 0,0 1 0 0 0,-1 1 0 0 0,1-1 0 0 0,-2 1 1 0 0,1 0-1 0 0,0 0 0 0 0,-1 0 0 0 0,0 0 0 0 0,0 0 1 0 0,-1 1-1 0 0,0-1 0 0 0,0 1 0 0 0,-1 0 0 0 0,1-1 1 0 0,-1 13-1 0 0,1 8 360 0 0,-3 1 0 0 0,0 0 0 0 0,-5 29 0 0 0,3-33-71 0 0,-3 11-287 0 0,-2 20-14 0 0,8-50-1 0 0,0 0 0 0 0,0 0 0 0 0,0 0 0 0 0,1 0 0 0 0,-1 1 0 0 0,1-2 0 0 0,1 1 0 0 0,1 6 0 0 0,-3-10-2 0 0,1 0 1 0 0,-1 0-1 0 0,0 0 0 0 0,1-1 0 0 0,-1 1 0 0 0,1 0 0 0 0,-1 0 1 0 0,1-1-1 0 0,0 1 0 0 0,-1 0 0 0 0,1-1 0 0 0,0 1 1 0 0,-1-1-1 0 0,1 1 0 0 0,0-1 0 0 0,0 1 0 0 0,0-1 0 0 0,-1 1 1 0 0,1-1-1 0 0,0 0 0 0 0,0 1 0 0 0,0-1 0 0 0,1 0 1 0 0,0 0-9 0 0,0 0 1 0 0,1 0 0 0 0,-1 0 0 0 0,0 0 0 0 0,0-1 0 0 0,0 1 0 0 0,0-1 0 0 0,0 1 0 0 0,4-2-1 0 0,4-3-479 0 0,-1-1-1 0 0,1 1 0 0 0,9-9 0 0 0,-15 11-62 0 0,19-14-6274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4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11975 0 0,'12'-10'349'0'0,"1"0"0"0"0,0 0 0 0 0,1 1 0 0 0,-1 1 0 0 0,1 0 0 0 0,1 1 0 0 0,0 1-1 0 0,15-5 1 0 0,41-10 1621 0 0,103-15-1 0 0,-171 36-2878 0 0,-3 0-503 0 0,0 0-100 0 0,0 0-22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11975 0 0,'0'0'267'0'0,"0"0"42"0"0,0 0 17 0 0,0 0-28 0 0,1 1-196 0 0,1 0-54 0 0,-1-1 0 0 0,1 1 0 0 0,-1-1 0 0 0,0 0-1 0 0,1 1 1 0 0,-1-1 0 0 0,1 0 0 0 0,-1 0 0 0 0,1 0 0 0 0,-1 0 0 0 0,0 0 0 0 0,4-1 0 0 0,21-5 879 0 0,-11 2-592 0 0,58-7 209 0 0,-1 3 0 0 0,83 1 0 0 0,-33 3 21 0 0,399-40-548 0 0,-434 35-18 0 0,217-13 73 0 0,-150 21 1503 0 0,69-4-1174 0 0,-124 0-401 0 0,-51 4 0 0 0,-31-1 0 0 0,1 0 0 0 0,26-8 0 0 0,-3 1 0 0 0,-40 9 0 0 0,-1 0 0 0 0,0 0 0 0 0,0 0 0 0 0,1 0 0 0 0,-1-1 0 0 0,0 1 0 0 0,1 0 0 0 0,-1 0 0 0 0,0 0 0 0 0,1 0 0 0 0,-1 0 0 0 0,0 0 0 0 0,0 0 0 0 0,1 0 0 0 0,-1 0 0 0 0,0 0 0 0 0,1 0 0 0 0,-1 0 0 0 0,0 0 0 0 0,1 0 0 0 0,-1 0 0 0 0,0 1 0 0 0,0-1 0 0 0,1 0 0 0 0,-1 0 0 0 0,0 0 0 0 0,1 0 0 0 0,-1 1 0 0 0,0-1 0 0 0,0 0 0 0 0,0 0 0 0 0,1 0 0 0 0,-1 1 0 0 0,0-1 0 0 0,0 0 0 0 0,0 0 0 0 0,1 1 0 0 0,-1-1 0 0 0,0 0 0 0 0,0 1 0 0 0,0-1 0 0 0,0 0 0 0 0,0 0 0 0 0,0 1 0 0 0,0-1 0 0 0,0 0 0 0 0,1 1 0 0 0,-1-1 0 0 0,0 0 0 0 0,0 1 0 0 0,0-1 0 0 0,-1 0 0 0 0,1 0 0 0 0,0 1 0 0 0,0-1 0 0 0,0 1 0 0 0,0-1 0 0 0,0 20 0 0 0,-5 11 0 0 0,-1-1 0 0 0,-1 0 0 0 0,-20 49 0 0 0,10-28 0 0 0,-21 40 0 0 0,5-15 0 0 0,-33 136 0 0 0,56-169 0 0 0,2 0 0 0 0,2 0 0 0 0,-1 48 0 0 0,7-50 0 0 0,10 78 0 0 0,-6-94 0 0 0,1 1 0 0 0,2-1 0 0 0,0 0 0 0 0,13 27 0 0 0,49 127 0 0 0,-60-148 0 0 0,-1 1 0 0 0,-2 0 0 0 0,5 61 0 0 0,-9-52 0 0 0,1-1 0 0 0,3 0 0 0 0,1 0 0 0 0,2 0 0 0 0,17 46 0 0 0,-22-76 0 0 0,-2-3 0 0 0,1 0 0 0 0,0 0 0 0 0,5 8 0 0 0,-1-7 0 0 0,3-8 0 0 0,-8 1 0 0 0,-1-1 0 0 0,0 0 0 0 0,-1 0 0 0 0,1 0 0 0 0,0-1 0 0 0,0 1 0 0 0,-1 0 0 0 0,1 0 0 0 0,0 0 0 0 0,0-1 0 0 0,-1 1 0 0 0,1 0 0 0 0,0 0 0 0 0,-1-1 0 0 0,1 1 0 0 0,0-1 0 0 0,-1 1 0 0 0,1-1 0 0 0,-1 1 0 0 0,1-1 0 0 0,-1 1 0 0 0,2-2 0 0 0,-1 0 6 0 0,1 0 1 0 0,0 0-1 0 0,0 0 0 0 0,-1 0 0 0 0,1 0 1 0 0,-1 0-1 0 0,0-1 0 0 0,0 1 0 0 0,0 0 1 0 0,0-1-1 0 0,0 1 0 0 0,0-1 0 0 0,-1 0 1 0 0,1 1-1 0 0,-1-1 0 0 0,1 1 0 0 0,-1-1 1 0 0,0 0-1 0 0,0 1 0 0 0,-1-4 0 0 0,1 1 163 0 0,-1 0-1 0 0,0 0 0 0 0,0 0 1 0 0,0 0-1 0 0,-1 0 0 0 0,1 1 1 0 0,-1-1-1 0 0,0 0 0 0 0,-6-7 1 0 0,2 4-230 0 0,0 1 0 0 0,0 0 1 0 0,-1 0-1 0 0,0 1 0 0 0,-1 0 1 0 0,1 1-1 0 0,-1-1 0 0 0,0 1 1 0 0,0 1-1 0 0,-1 0 0 0 0,-17-7 0 0 0,-6 1-267 0 0,0 2 0 0 0,-36-5 0 0 0,41 9 282 0 0,-77-11 46 0 0,-13-3 0 0 0,62 11 0 0 0,0 1 0 0 0,-98 4 0 0 0,-36 4-442 0 0,56 1-564 0 0,20 1 406 0 0,52-4 600 0 0,-86-11 0 0 0,65-3 0 0 0,14 3 0 0 0,-81-5 0 0 0,126 16 188 0 0,1 0 0 0 0,-38 7 0 0 0,47-5-51 0 0,0 1 0 0 0,0 1-1 0 0,0 0 1 0 0,0 1 0 0 0,-21 11-1 0 0,29-13-217 0 0,0 0-1 0 0,0-1 1 0 0,0 1 0 0 0,0-1-1 0 0,0-1 1 0 0,0 1-1 0 0,-1-1 1 0 0,1 1 0 0 0,-1-2-1 0 0,1 1 1 0 0,-1 0-1 0 0,1-1 1 0 0,-1 0-1 0 0,1-1 1 0 0,-1 1 0 0 0,-6-2-1 0 0,10 1 92 0 0,1 1-1 0 0,-1 0 1 0 0,1-1-1 0 0,-1 1 1 0 0,1-1 0 0 0,-1 1-1 0 0,1-1 1 0 0,-1 0-1 0 0,1 1 1 0 0,0-1-1 0 0,-1 0 1 0 0,1 0-1 0 0,0 0 1 0 0,0 0 0 0 0,-1 0-1 0 0,1 0 1 0 0,0-1-1 0 0,0 1 1 0 0,0 0-1 0 0,1-1 1 0 0,-1 1-1 0 0,0 0 1 0 0,0-1 0 0 0,1 1-1 0 0,-1-1 1 0 0,1 1-1 0 0,-1-1 1 0 0,1 1-1 0 0,0-1 1 0 0,-1 1-1 0 0,1-1 1 0 0,0 0 0 0 0,0 1-1 0 0,0-1 1 0 0,0 1-1 0 0,1-1 1 0 0,-1 0-1 0 0,0 1 1 0 0,1-1-1 0 0,-1 1 1 0 0,1-2 0 0 0,0 0 128 0 0,0 0 0 0 0,0 1 0 0 0,1-1 0 0 0,-1 1 0 0 0,1-1 0 0 0,-1 1 0 0 0,4-5 0 0 0,6-6 332 0 0,-11 13-469 0 0,0 0-1 0 0,0-1 0 0 0,0 1 0 0 0,0 0 1 0 0,0 0-1 0 0,0 0 0 0 0,0-1 1 0 0,1 1-1 0 0,-1 0 0 0 0,0 0 0 0 0,0 0 1 0 0,0 0-1 0 0,0 0 0 0 0,1-1 1 0 0,-1 1-1 0 0,0 0 0 0 0,0 0 1 0 0,0 0-1 0 0,1 0 0 0 0,-1 0 0 0 0,0 0 1 0 0,0 0-1 0 0,1 0 0 0 0,-1 0 1 0 0,0 0-1 0 0,0 0 0 0 0,0 0 1 0 0,1 0-1 0 0,-1 0 0 0 0,0 0 0 0 0,0 0 1 0 0,1 0-1 0 0,-1 0 0 0 0,0 0 1 0 0,0 0-1 0 0,0 0 0 0 0,1 0 0 0 0,-1 0 1 0 0,0 0-1 0 0,0 0 0 0 0,0 1 1 0 0,1-1-1 0 0,-1 0 0 0 0,0 0 1 0 0,0 0-1 0 0,0 0 0 0 0,0 1 0 0 0,1-1 1 0 0,-1 0-1 0 0,0 0 0 0 0,0 0 1 0 0,0 0-1 0 0,0 1 0 0 0,0-1 1 0 0,0 0-1 0 0,0 0 0 0 0,0 1 0 0 0,1-1 1 0 0,2 12-3 0 0,-3-12 2 0 0,2 8 0 0 0,-1 1 0 0 0,0 0 0 0 0,-1 15 0 0 0,-1-17 0 0 0,1 0 0 0 0,0 0 0 0 0,1 0 0 0 0,-1 0 0 0 0,2 0 0 0 0,2 10 0 0 0,-1-4-167 0 0,5 12 22 0 0,1-14-4887 0 0,2-5-1016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4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10135 0 0,'0'0'464'0'0,"0"0"-9"0"0,1 0-295 0 0,5-1-19 0 0,1 0-1 0 0,-1 1 1 0 0,0 0 0 0 0,0 0-1 0 0,0 0 1 0 0,0 1-1 0 0,0 0 1 0 0,0 1 0 0 0,0-1-1 0 0,6 3 1 0 0,7 4 118 0 0,31 16 0 0 0,-41-18-23 0 0,0 0 1 0 0,0 1-1 0 0,-1 0 0 0 0,0 0 0 0 0,8 10 0 0 0,16 15 395 0 0,-12-15-631 0 0,-14-10 0 0 0,0-2 0 0 0,1 1 0 0 0,-1-1 0 0 0,1 0 0 0 0,1 0 0 0 0,10 5 0 0 0,-2-5 131 0 0,1 0 0 0 0,-1-1 0 0 0,1 0 0 0 0,0-1 0 0 0,0-1 0 0 0,0-1 0 0 0,0-1 0 0 0,0 0-1 0 0,0-1 1 0 0,24-4 0 0 0,-27 4-42 0 0,0 0-1 0 0,1 2 1 0 0,-1-1 0 0 0,0 2-1 0 0,18 3 1 0 0,17 2-13 0 0,-36-4-1 0 0,0 0 1 0 0,-1 1-1 0 0,1 0 0 0 0,-1 1 0 0 0,0 0 0 0 0,0 1 1 0 0,0 0-1 0 0,10 9 0 0 0,11 4 179 0 0,15 9 771 0 0,12 7-997 0 0,-44-28-792 0 0,30 9-1 0 0,-13-5 382 0 0,-21-7 384 0 0,1-1 1 0 0,22 3-1 0 0,-5-2 381 0 0,-9 0-320 0 0,-2-1-128 0 0,0 1 0 0 0,0 0-1 0 0,-1 1 1 0 0,0 1 0 0 0,0 1 0 0 0,30 16-1 0 0,-6 1 111 0 0,31 22 314 0 0,-54-33-160 0 0,0-1 1 0 0,0 0 0 0 0,1-2 0 0 0,0-1 0 0 0,1 0 0 0 0,0-1-1 0 0,30 7 1 0 0,-28-10-199 0 0,37 13 0 0 0,-51-14 0 0 0,-1-1 0 0 0,0 1 0 0 0,0 1 0 0 0,0-1 0 0 0,0 2 0 0 0,-1-1 0 0 0,10 9 0 0 0,10 14 0 0 0,2 2 0 0 0,38 29 0 0 0,-56-50 0 0 0,1 0 0 0 0,1-2 0 0 0,-1 1 0 0 0,1-1 0 0 0,1-1 0 0 0,-1-1 0 0 0,15 5 0 0 0,20 5 0 0 0,-1 2 0 0 0,-1 2 0 0 0,47 27 0 0 0,-68-34 0 0 0,-11-5 0 0 0,0 1 0 0 0,18 13 0 0 0,-24-16 0 0 0,0 0 0 0 0,1-1 0 0 0,10 5 0 0 0,15 9 0 0 0,-27-15 0 0 0,0 1 0 0 0,0-1 0 0 0,0-1 0 0 0,8 3 0 0 0,-8-3 0 0 0,0 0 0 0 0,-1 0 0 0 0,1 1 0 0 0,-1 0 0 0 0,10 7 0 0 0,2 1 0 0 0,-14-9 0 0 0,0 0 0 0 0,0 1 0 0 0,0-1 0 0 0,-1 1 0 0 0,1 0 0 0 0,4 6 0 0 0,-2-2 0 0 0,-1 0 0 0 0,1-1 0 0 0,0 1 0 0 0,0-1 0 0 0,1-1 0 0 0,0 1 0 0 0,0-1 0 0 0,0 0 0 0 0,15 7 0 0 0,3 0 0 0 0,-18-9 0 0 0,-1 0 0 0 0,1 0 0 0 0,0 0 0 0 0,0-1 0 0 0,0 0 0 0 0,0 0 0 0 0,14 1 0 0 0,5-3 0 0 0,-18 0 0 0 0,-1 0 0 0 0,1 0 0 0 0,-1 1 0 0 0,1 0 0 0 0,-1 0 0 0 0,0 0 0 0 0,1 1 0 0 0,-1 0 0 0 0,0 1 0 0 0,9 4 0 0 0,-15-7 0 0 0,-1 0 0 0 0,0 0 0 0 0,1 1-1 0 0,-1-1 1 0 0,1 0 0 0 0,-1 0 0 0 0,0 0-1 0 0,0 0 1 0 0,1 0 0 0 0,-1 1 0 0 0,0-1-1 0 0,1 0 1 0 0,-1 0 0 0 0,0 1 0 0 0,0-1 0 0 0,1 0-1 0 0,-1 0 1 0 0,0 1 0 0 0,0-1 0 0 0,0 0-1 0 0,1 1 1 0 0,-1-1 0 0 0,0 0 0 0 0,0 1-1 0 0,0-1 1 0 0,0 0 0 0 0,0 1 0 0 0,0-1 0 0 0,0 0-1 0 0,0 1 1 0 0,0-1 0 0 0,0 1 0 0 0,0-1-1 0 0,0 1 1 0 0,-3 3-56 0 0,0 0-433 0 0,0 0 0 0 0,0 0 0 0 0,0 0 0 0 0,-7 5 0 0 0,2-4-5650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11975 0 0,'0'0'267'0'0,"0"0"42"0"0,0 0 17 0 0,0 0-28 0 0,0 2-196 0 0,0 2 23 0 0,0 1 0 0 0,-1-1 0 0 0,1 1 0 0 0,-1-1 1 0 0,0 0-1 0 0,-1 0 0 0 0,1 1 0 0 0,-1-1 0 0 0,0 0 0 0 0,-2 5 1 0 0,-4 2 536 0 0,-17 22 0 0 0,15-22-251 0 0,2 0-1 0 0,-9 14 1 0 0,7-8-334 0 0,-44 74 11 0 0,24-43-58 0 0,17-26-112 0 0,-22 28 1 0 0,22-36-2579 0 0,11-13 1637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8287 0 0,'0'0'191'0'0,"0"0"26"0"0,0 2 9 0 0,2 20 4 0 0,2-9-230 0 0,4 0 480 0 0,0 0 0 0 0,1 0 0 0 0,15 15-1 0 0,1 2 520 0 0,44 49 3065 0 0,-66-75-3954 0 0,1 1 78 0 0,0-1 0 0 0,1 0 0 0 0,-1-1 0 0 0,1 1 0 0 0,-1-1 0 0 0,1 0-1 0 0,0 0 1 0 0,0 0 0 0 0,1-1 0 0 0,-1 1 0 0 0,0-1 0 0 0,1-1 0 0 0,7 3 0 0 0,-8-4-1 0 0,0 0 1 0 0,0 0 0 0 0,0 0 0 0 0,0 0 0 0 0,0-1 0 0 0,0 1 0 0 0,0-1-1 0 0,0 0 1 0 0,0-1 0 0 0,0 1 0 0 0,-1-1 0 0 0,1 0 0 0 0,-1-1-1 0 0,1 1 1 0 0,6-5 0 0 0,-2 0-16 0 0,1-1 0 0 0,-1 0 0 0 0,-1-1 0 0 0,1 0 0 0 0,-2 0 0 0 0,1 0 0 0 0,-1-1 0 0 0,0 0 0 0 0,-1-1 0 0 0,6-13 0 0 0,-8 15-298 0 0,0 0 0 0 0,-1-1 1 0 0,0 0-1 0 0,0 0 0 0 0,-1 0 0 0 0,-1 0 0 0 0,1 0 0 0 0,-2 0 1 0 0,1 0-1 0 0,-1 0 0 0 0,-1-1 0 0 0,-2-15 0 0 0,2 24 98 0 0,1 0 0 0 0,-1 0 0 0 0,1 0 0 0 0,-1 0 0 0 0,1 0 0 0 0,-1 1-1 0 0,0-1 1 0 0,0 0 0 0 0,0 0 0 0 0,0 0 0 0 0,-1 1 0 0 0,1-1 0 0 0,0 0 0 0 0,-1 1 0 0 0,1 0-1 0 0,-1-1 1 0 0,1 1 0 0 0,-1 0 0 0 0,0-1 0 0 0,1 1 0 0 0,-1 0 0 0 0,-3-1 0 0 0,2 1-32 0 0,0 1 1 0 0,0-1-1 0 0,0 1 1 0 0,-1 0-1 0 0,1 0 1 0 0,0 0-1 0 0,0 0 1 0 0,0 0-1 0 0,0 1 1 0 0,0 0-1 0 0,-1-1 1 0 0,1 1-1 0 0,0 0 1 0 0,-3 2 0 0 0,-4 2-39 0 0,0 0 0 0 0,0 1 0 0 0,1 0 0 0 0,0 0 0 0 0,0 1 1 0 0,-8 8-1 0 0,1 1-118 0 0,-28 35-1 0 0,32-35 217 0 0,0 0 0 0 0,1 1 0 0 0,1 0 0 0 0,1 1 0 0 0,-14 36 0 0 0,21-48 0 0 0,0 1 0 0 0,1 0 0 0 0,-1 0 0 0 0,1 0 0 0 0,1 0 0 0 0,-1 0 0 0 0,1 0 0 0 0,0 0 0 0 0,1 0 0 0 0,-1-1 0 0 0,2 1 0 0 0,-1 0 0 0 0,1 0 0 0 0,0 0 0 0 0,0-1 0 0 0,1 1 0 0 0,-1-1 0 0 0,2 1 0 0 0,-1-1 0 0 0,6 7 0 0 0,12 14-189 0 0,43 41 0 0 0,-55-59 125 0 0,-7-8-424 0 0,-2-1-22 0 0,0 0-2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4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0,'0'0'464'0'0,"1"0"-9"0"0,0 0-443 0 0,-1 0 0 0 0,1 0 1 0 0,-1 0-1 0 0,0 0 0 0 0,1 0 0 0 0,-1 0 0 0 0,1 0 1 0 0,-1 0-1 0 0,0 0 0 0 0,1 0 0 0 0,-1 0 1 0 0,1 0-1 0 0,-1 1 0 0 0,0-1 0 0 0,1 0 0 0 0,-1 0 1 0 0,1 0-1 0 0,-1 1 0 0 0,0-1 0 0 0,1 0 0 0 0,-1 0 1 0 0,0 1-1 0 0,1-1 0 0 0,-1 0 0 0 0,0 1 0 0 0,0-1 1 0 0,1 0-1 0 0,-1 1 0 0 0,0-1 0 0 0,0 0 0 0 0,0 1 1 0 0,1-1-1 0 0,-1 1 0 0 0,0-1 0 0 0,0 0 1 0 0,0 1-1 0 0,0 0 0 0 0,2 4 1141 0 0,6 11-479 0 0,0 0 0 0 0,0 1-1 0 0,-2 0 1 0 0,0 0 0 0 0,4 21 0 0 0,12 94 1561 0 0,-15-83-1777 0 0,-1-6-452 0 0,-2 0 0 0 0,-2 54 0 0 0,-3-73-7 0 0,-1-1 1 0 0,-1 1 0 0 0,-2-1 0 0 0,0 0-1 0 0,-15 41 1 0 0,18-59-87 0 0,-1 0-1 0 0,1 0 0 0 0,-1 0 1 0 0,-1-1-1 0 0,1 1 1 0 0,-1-1-1 0 0,1 0 0 0 0,-1 1 1 0 0,-7 4-1 0 0,11-9 69 0 0,0 0-1 0 0,-1 0 1 0 0,1 0-1 0 0,-1 1 1 0 0,1-1-1 0 0,0 0 1 0 0,-1 0-1 0 0,1 0 1 0 0,-1 0-1 0 0,1 0 1 0 0,0 0-1 0 0,-1 0 1 0 0,1 0-1 0 0,-1 0 1 0 0,1 0-1 0 0,-1 0 0 0 0,1 0 1 0 0,0 0-1 0 0,-1 0 1 0 0,1-1-1 0 0,-1 1 1 0 0,1 0-1 0 0,0 0 1 0 0,-1 0-1 0 0,1-1 1 0 0,0 1-1 0 0,-1 0 1 0 0,1 0-1 0 0,0-1 1 0 0,-1 1-1 0 0,1 0 1 0 0,0-1-1 0 0,0 1 1 0 0,-1-1-1 0 0,-6-11-413 0 0,5 0-731 0 0,2-4-4656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4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88 8287 0 0,'0'0'191'0'0,"-2"0"26"0"0,-17 8 201 0 0,11-6-236 0 0,4-1 1101 0 0,0-1 0 0 0,0 1 0 0 0,0-1-1 0 0,-7 0 1 0 0,-9 0-1593 0 0,3 3 1658 0 0,14-2 691 0 0,11-5-1418 0 0,-1 0-614 0 0,6-2-5 0 0,0 0 1 0 0,0 1-1 0 0,27-6 0 0 0,131-31-2 0 0,-49 21 0 0 0,-97 19 0 0 0,-1 0 0 0 0,1 2 0 0 0,26 2 0 0 0,-43-1 0 0 0,0 0 0 0 0,0 1 0 0 0,0-1 0 0 0,0 2 0 0 0,-1-1 0 0 0,1 1 0 0 0,0 0 0 0 0,-1 1 0 0 0,0-1 0 0 0,10 8 0 0 0,-14-8 0 0 0,0-1 0 0 0,0 1 0 0 0,0 0 0 0 0,-1 0 0 0 0,1 0 0 0 0,-1 0 0 0 0,0 0 0 0 0,0 1 0 0 0,0-1 0 0 0,0 1 0 0 0,-1-1 0 0 0,1 1 0 0 0,-1 0 0 0 0,0-1 0 0 0,0 1 0 0 0,0 0 0 0 0,-1 0 0 0 0,1 0 0 0 0,-1 0 0 0 0,0 0 0 0 0,0 0 0 0 0,0 0 0 0 0,-2 6 0 0 0,1-2 0 0 0,-1-1 0 0 0,0 1 0 0 0,0-1 0 0 0,0 0 0 0 0,-1 0 0 0 0,0 0 0 0 0,-1 0 0 0 0,-5 8 0 0 0,2-6 0 0 0,0 1 0 0 0,-1-2 0 0 0,0 1 0 0 0,-17 13 0 0 0,-1-3 0 0 0,-2 0 0 0 0,0-2 0 0 0,-1-1 0 0 0,-54 22 0 0 0,50-26 0 0 0,18-6 0 0 0,0-1 0 0 0,-15 9 0 0 0,-1 2 0 0 0,-8 4 0 0 0,6-5-64 0 0,33-14 30 0 0,0-1 1 0 0,0 0-1 0 0,0 1 0 0 0,1-1 0 0 0,-1 1 0 0 0,0-1 0 0 0,0 1 1 0 0,0-1-1 0 0,0 0 0 0 0,0 1 0 0 0,1-1 0 0 0,-1 1 0 0 0,0-1 1 0 0,0 0-1 0 0,0 1 0 0 0,1-1 0 0 0,-1 0 0 0 0,0 1 0 0 0,1-1 1 0 0,-1 0-1 0 0,0 1 0 0 0,1-1 0 0 0,-1 0 0 0 0,4 3-15 0 0,-1-1 0 0 0,1 0 0 0 0,0 0 0 0 0,-1-1-1 0 0,1 1 1 0 0,0-1 0 0 0,0 0 0 0 0,0 0 0 0 0,0 0 0 0 0,8 0 0 0 0,6 0-199 0 0,22-1 0 0 0,-16-1 168 0 0,58-2 80 0 0,47 2 0 0 0,-118 2 111 0 0,0 0 0 0 0,-1 1-1 0 0,1 0 1 0 0,-1 0 0 0 0,1 1-1 0 0,-1 1 1 0 0,0 0 0 0 0,14 7-1 0 0,-19-8-60 0 0,-1 0 0 0 0,0 0 0 0 0,0 0-1 0 0,0 0 1 0 0,0 1 0 0 0,0 0 0 0 0,-1 0 0 0 0,1 0-1 0 0,-1 0 1 0 0,0 0 0 0 0,-1 1 0 0 0,1-1 0 0 0,-1 1-1 0 0,0 0 1 0 0,0-1 0 0 0,0 1 0 0 0,-1 0 0 0 0,1 0-1 0 0,0 9 1 0 0,-1-7-50 0 0,-1 0 0 0 0,0-1 0 0 0,0 1 0 0 0,0 0 0 0 0,-1 0 0 0 0,0 0 0 0 0,0-1 0 0 0,-1 1 0 0 0,0 0 0 0 0,0-1 0 0 0,0 0 0 0 0,-1 1 0 0 0,0-1 0 0 0,0 0 0 0 0,-1 0 0 0 0,0-1 0 0 0,0 1 0 0 0,0-1 0 0 0,0 0 0 0 0,-1 0 0 0 0,0 0 0 0 0,0-1 0 0 0,0 1 0 0 0,-1-1 0 0 0,0 0 0 0 0,1-1 0 0 0,-1 0 0 0 0,-9 4 0 0 0,-9 1 0 0 0,-1-1 0 0 0,1-1 0 0 0,-1-1 0 0 0,-47 3 0 0 0,65-7 0 0 0,-35 4 0 0 0,-1 0 0 0 0,-1-2 0 0 0,0-1 0 0 0,-56-5 0 0 0,82 1-264 0 0,-11-1 562 0 0,27 3-836 0 0,1-1 0 0 0,-1 1 1 0 0,1-1-1 0 0,0 0 0 0 0,-1 1 0 0 0,1-1 1 0 0,0 0-1 0 0,-1 0 0 0 0,-1-2 0 0 0,2 2-5510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4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 8287 0 0,'0'0'191'0'0,"0"0"26"0"0,0 0 9 0 0,2-1-34 0 0,4-1-10 0 0,-5 1 560 0 0,-16 2 2207 0 0,8 2-2792 0 0,1 0-1 0 0,-1 1 1 0 0,1 0 0 0 0,-1 1 0 0 0,1-1 0 0 0,0 1-1 0 0,1 1 1 0 0,-1-1 0 0 0,1 1 0 0 0,0-1-1 0 0,0 1 1 0 0,1 1 0 0 0,0-1 0 0 0,0 1-1 0 0,0 0 1 0 0,1 0 0 0 0,0 0 0 0 0,1 0-1 0 0,-1 0 1 0 0,1 1 0 0 0,1-1 0 0 0,-1 1-1 0 0,1-1 1 0 0,1 1 0 0 0,-1-1 0 0 0,1 1-1 0 0,2 12 1 0 0,6 22-157 0 0,1 0 0 0 0,3 0 0 0 0,17 43 0 0 0,1 1 0 0 0,17 83 866 0 0,-38-125-358 0 0,7 85 1 0 0,-15-53-454 0 0,-4 0 0 0 0,-16 98 0 0 0,13-144-55 0 0,-1 0 0 0 0,-11 31 0 0 0,-2 5 0 0 0,7-24 3 0 0,6-24-36 0 0,-6 33-1 0 0,12-50-303 0 0,1-1-138 0 0,0 0-761 0 0,0 0-3062 0 0,0 0-1316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11975 0 0,'0'0'267'0'0,"0"0"42"0"0,2 1 17 0 0,3 0-258 0 0,1 0 1 0 0,-1-1 0 0 0,1 0 0 0 0,-1 0 0 0 0,11-1 0 0 0,11 0-1 0 0,-13 1-56 0 0,301 8 1045 0 0,-2-20-157 0 0,-100-5-328 0 0,116-12 808 0 0,-13 4 772 0 0,-205 19-2160 0 0,91-2 8 0 0,-150 6 0 0 0,74 8 0 0 0,-108-4 0 0 0,27 6 0 0 0,-34-3 0 0 0,-10-4 0 0 0,0-1 0 0 0,-1 1 0 0 0,1 0 0 0 0,0 0 0 0 0,-1 0 0 0 0,1 0 0 0 0,-1 0 0 0 0,1 0 0 0 0,-1 0 0 0 0,1 0 0 0 0,-1 0 0 0 0,0 0 0 0 0,1 0 0 0 0,-1 0 0 0 0,0 0 0 0 0,0 0 0 0 0,0 0 0 0 0,0 0 0 0 0,0 0 0 0 0,0 0 0 0 0,0 1 0 0 0,0-1 0 0 0,0 0 0 0 0,-1 0 0 0 0,1 0 0 0 0,-1 2 0 0 0,0-1 0 0 0,0 0 0 0 0,0 0 0 0 0,0 0 0 0 0,0 0 0 0 0,0 0 0 0 0,-1 0 0 0 0,1 0 0 0 0,-1-1 0 0 0,0 1 0 0 0,1 0 0 0 0,-4 1 0 0 0,-2 2 0 0 0,-14 17 0 0 0,14-15 0 0 0,5-4 0 0 0,0 0 0 0 0,0 1 0 0 0,0-1 0 0 0,0 1 0 0 0,0-1 0 0 0,1 1 0 0 0,-1-1 0 0 0,1 1 0 0 0,-1 4 0 0 0,-4 37 0 0 0,3-23 0 0 0,-13 115 0 0 0,-17 102 0 0 0,-61 259-1976 0 0,82-428 1974 0 0,2-1 1 0 0,3 2-1 0 0,4-1 0 0 0,2 1 0 0 0,4-1 1 0 0,2 0-1 0 0,4 0 0 0 0,19 76 0 0 0,-11-46 825 0 0,-9-44-262 0 0,-8-55-118 0 0,0 1-294 0 0,-3 0-134 0 0,0-6-12 0 0,-3-7-6 0 0,6 10 4 0 0,-3-4-1 0 0,1 0 0 0 0,-1 0 0 0 0,0 0 0 0 0,0 0 0 0 0,-1 1 0 0 0,0-1 0 0 0,1 1 0 0 0,-1 0 0 0 0,-1 0 0 0 0,1 0 0 0 0,-1 1 0 0 0,1-1 0 0 0,-1 1 0 0 0,0 0 0 0 0,-8-3 0 0 0,3 2 0 0 0,-1 1 0 0 0,0 0 0 0 0,1 1 0 0 0,-1 0 0 0 0,0 1 0 0 0,0 0 0 0 0,-13 1 0 0 0,-141-3-18 0 0,120 0-665 0 0,-74-15 0 0 0,74 6 443 0 0,-65-26-1 0 0,-2-1 114 0 0,-77-13 819 0 0,-201-27 0 0 0,241 64-41 0 0,90 11-672 0 0,-80-17-1 0 0,128 19 22 0 0,0-1 0 0 0,0-1 0 0 0,-18-8 0 0 0,24 9 0 0 0,1 1 0 0 0,0-1 0 0 0,0 1 0 0 0,0-1 0 0 0,0-1 0 0 0,0 1 0 0 0,0 0 0 0 0,1-1 0 0 0,0 0 0 0 0,-5-7 0 0 0,7 11 33 0 0,1-1 0 0 0,-1 0-1 0 0,1 1 1 0 0,0-1 0 0 0,-1 1 0 0 0,1-1-1 0 0,0 0 1 0 0,-1 0 0 0 0,1 1 0 0 0,0-1-1 0 0,0 0 1 0 0,0 0 0 0 0,0 1-1 0 0,-1-1 1 0 0,1 0 0 0 0,0 0 0 0 0,0 1-1 0 0,0-1 1 0 0,1 0 0 0 0,-1 0 0 0 0,0 1-1 0 0,0-1 1 0 0,0 0 0 0 0,1 1 0 0 0,-1-1-1 0 0,0 0 1 0 0,0 0 0 0 0,1 1-1 0 0,-1-1 1 0 0,1 1 0 0 0,-1-1 0 0 0,1 0-1 0 0,-1 1 1 0 0,1-1 0 0 0,0 0 0 0 0,0 0 39 0 0,0 0 1 0 0,1 1-1 0 0,-1-1 0 0 0,0 0 1 0 0,0 1-1 0 0,1-1 1 0 0,-1 1-1 0 0,0 0 1 0 0,1-1-1 0 0,-1 1 1 0 0,3 0-1 0 0,-1 0-144 0 0,1 1 0 0 0,0-1 1 0 0,0 1-1 0 0,-1 0 0 0 0,1 0 0 0 0,-1 1 0 0 0,1-1 0 0 0,-1 1 1 0 0,1 0-1 0 0,-1 0 0 0 0,0 0 0 0 0,0 0 0 0 0,0 0 0 0 0,0 1 0 0 0,0-1 1 0 0,-1 1-1 0 0,1 0 0 0 0,-1 0 0 0 0,3 3 0 0 0,3 7-110 0 0,-1 1 1 0 0,0-1-1 0 0,8 25 0 0 0,-10-25-487 0 0,0-1-1 0 0,1 1 1 0 0,11 19 0 0 0,-1-13-354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4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1597 8287 0 0,'0'0'191'0'0,"0"0"26"0"0,0 0 9 0 0,0 0 42 0 0,2 0 158 0 0,39-15 490 0 0,0-2 0 0 0,-2-1 0 0 0,60-38 0 0 0,-59 34-177 0 0,1 2 0 0 0,1 1 0 0 0,56-16 0 0 0,23-9 401 0 0,-91 29-678 0 0,-1 0-1 0 0,31-23 1 0 0,12-7 201 0 0,-49 31-667 0 0,-2 0-1 0 0,1-2 1 0 0,27-26-1 0 0,51-63 1463 0 0,-65 69-1169 0 0,51-41 0 0 0,-74 67-259 0 0,90-67-30 0 0,-72 55 0 0 0,9-3 0 0 0,54-28 0 0 0,-18 13 0 0 0,11-7 0 0 0,19-11 0 0 0,-83 44 0 0 0,-2-1 0 0 0,34-29 0 0 0,20-22-41 0 0,30-29 1522 0 0,-29 26-828 0 0,-1 1-698 0 0,36-38 45 0 0,-88 88 0 0 0,0 1 0 0 0,1 1 0 0 0,37-19 0 0 0,-46 31 6 0 0,6 1-76 0 0,-19 2-267 0 0,-1 1-138 0 0,0 0-33 0 0,0 0 66 0 0,0 1 477 0 0,1-1 1 0 0,-1 1-1 0 0,0-1 1 0 0,0 1 0 0 0,0-1-1 0 0,1 1 1 0 0,-1-1 0 0 0,0 1-1 0 0,1-1 1 0 0,-1 0-1 0 0,0 1 1 0 0,1-1 0 0 0,-1 1-1 0 0,0-1 1 0 0,1 0 0 0 0,-1 1-1 0 0,1-1 1 0 0,-1 0-1 0 0,1 0 1 0 0,-1 1 0 0 0,1-1-1 0 0,-1 0 1 0 0,1 0 0 0 0,-1 0-1 0 0,1 1 1 0 0,-1-1 0 0 0,1 0-1 0 0,-1 0 1 0 0,1 0-1 0 0,-1 0 1 0 0,1 0 0 0 0,-1 0-1 0 0,2 0 1 0 0,19-3 579 0 0,-17 1-615 0 0,-1 1 0 0 0,0 0 0 0 0,-1-1 0 0 0,1 1 0 0 0,0 0 0 0 0,-1-1 0 0 0,1 0 0 0 0,-1 0 0 0 0,0 0 0 0 0,0 0 0 0 0,1 0 0 0 0,-2 0 0 0 0,1 0 0 0 0,3-5 0 0 0,0 1-64 0 0,-25 19-2201 0 0,7-4-2940 0 0,-1 1-1677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4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6447 0 0,'0'0'142'0'0,"0"0"22"0"0,0 0 13 0 0,-1 1-20 0 0,0 0-125 0 0,0-1-1 0 0,0 1 0 0 0,-1-1 1 0 0,1 1-1 0 0,0 0 0 0 0,0 0 1 0 0,1 0-1 0 0,-1-1 0 0 0,0 1 1 0 0,0 0-1 0 0,0 0 0 0 0,0 0 1 0 0,1 0-1 0 0,-1 0 0 0 0,1 1 1 0 0,-2 1-1 0 0,2 2 6085 0 0,0-5-5645 0 0,2 1-243 0 0,0 1-1 0 0,0-1 1 0 0,0 0-1 0 0,0-1 1 0 0,0 1 0 0 0,0 0-1 0 0,1-1 1 0 0,3 1-1 0 0,1 1 68 0 0,19 0 514 0 0,-22-3-791 0 0,-3 1-18 0 0,-1 0 0 0 0,1-1 0 0 0,0 1 0 0 0,0 0 0 0 0,0 0 0 0 0,0 0 0 0 0,0 0-1 0 0,0 0 1 0 0,0 0 0 0 0,0 0 0 0 0,0 0 0 0 0,0 0 0 0 0,-1 1 0 0 0,1-1 0 0 0,0 0 0 0 0,0 1-1 0 0,0-1 1 0 0,1 1 0 0 0,27 11 0 0 0,-5-1 0 0 0,-17-8 0 0 0,0 1 0 0 0,1 0 0 0 0,-2 0 0 0 0,1 0 0 0 0,0 1 0 0 0,-1 1 0 0 0,0-1 0 0 0,7 8 0 0 0,-5-5 0 0 0,-1-1 0 0 0,1 0 0 0 0,0-1 0 0 0,15 10 0 0 0,162 69 931 0 0,-57-44 216 0 0,-91-30-1177 0 0,-21-5 30 0 0,1 1 0 0 0,-2 0 0 0 0,1 1 0 0 0,-1 1 0 0 0,0 0 0 0 0,0 2 0 0 0,-2-1 0 0 0,1 2 0 0 0,-1 0 0 0 0,-1 0 0 0 0,0 1 0 0 0,0 0 0 0 0,9 17 0 0 0,-10-16 0 0 0,0 1 0 0 0,1-2 0 0 0,23 21 0 0 0,47 31 0 0 0,-21-17 0 0 0,-35-29 0 0 0,35 21 0 0 0,-35-25 0 0 0,38 31 0 0 0,13 26 0 0 0,-39-36 0 0 0,-12-12 0 0 0,0-2 0 0 0,1 0 0 0 0,1-2 0 0 0,1-1 0 0 0,1-2 0 0 0,0-1 0 0 0,51 20 0 0 0,-49-26 0 0 0,-5-2 0 0 0,34 16 0 0 0,-52-19 0 0 0,-1-2 0 0 0,0 0 0 0 0,-1 1 0 0 0,0 0 0 0 0,1 1 0 0 0,-2 0 0 0 0,1 0 0 0 0,11 11 0 0 0,-11-8 0 0 0,6 7 0 0 0,-1 0 0 0 0,0 1 0 0 0,12 20 0 0 0,-18-26 0 0 0,1-1 0 0 0,0 0 0 0 0,1 0 0 0 0,0-1 0 0 0,0 0 0 0 0,14 10 0 0 0,0-2 0 0 0,0-1 0 0 0,2-2 0 0 0,42 20 0 0 0,26 13 0 0 0,-86-43 0 0 0,-1 1 0 0 0,1 0 0 0 0,-1 0 0 0 0,1 0 0 0 0,-1 1 0 0 0,6 7 0 0 0,-7-6 0 0 0,0 0 0 0 0,0 0 0 0 0,-1 0 0 0 0,0 1 0 0 0,0 0 0 0 0,-1-1 0 0 0,3 13 0 0 0,14 41 0 0 0,-12-41 0 0 0,-2-7 0 0 0,4 2 0 0 0,-4-12 0 0 0,-2-1 0 0 0,11 12 0 0 0,-10-9 0 0 0,0-1 0 0 0,1 1 0 0 0,-1-1 0 0 0,1 1 0 0 0,7 2 0 0 0,-9-4 0 0 0,9 7 0 0 0,-2 0 0 0 0,-1-2 42 0 0,-1 1-1 0 0,0 1 0 0 0,0-1 1 0 0,-1 1-1 0 0,0 1 0 0 0,9 17 1 0 0,-2-6 1110 0 0,-13-19-711 0 0,38 19-276 0 0,65 13-165 0 0,-44-15 0 0 0,-55-18 0 0 0,14 7 0 0 0,-3 3 0 0 0,-8-4 0 0 0,-8-7 0 0 0,1 0 0 0 0,-1 0 0 0 0,0 0 0 0 0,0 0 0 0 0,1 1 0 0 0,-1-1 0 0 0,0 0 0 0 0,0 0 0 0 0,1 1 0 0 0,-1-1 0 0 0,0 0 0 0 0,0 0 0 0 0,0 1 0 0 0,0-1 0 0 0,1 0 0 0 0,-1 1 0 0 0,0-1 0 0 0,0 0 0 0 0,0 0 0 0 0,0 1 0 0 0,0-1 0 0 0,0 0 0 0 0,0 1 0 0 0,0-1 0 0 0,0 0 0 0 0,0 1 0 0 0,0-1 0 0 0,0 0 0 0 0,0 1 0 0 0,0-1 0 0 0,0 0 0 0 0,0 1 0 0 0,0-1 0 0 0,-1 0 0 0 0,1 0 0 0 0,0 1 0 0 0,0-1 0 0 0,0 0 0 0 0,0 0 0 0 0,-1 1 0 0 0,1-1 0 0 0,0 0 0 0 0,0 0 0 0 0,-1 1 0 0 0,1-1 0 0 0,0 0 0 0 0,0 0 0 0 0,-1 0 0 0 0,1 0 0 0 0,0 1 0 0 0,0-1 0 0 0,-1 0 0 0 0,1 0 0 0 0,0 0 0 0 0,-1 0 0 0 0,1 0 0 0 0,0 0 0 0 0,-1 0 0 0 0,1 0 0 0 0,0 0 0 0 0,-1 0 0 0 0,1 0 0 0 0,-141 61-64 0 0,123-52-418 0 0,-1 0 0 0 0,0-1 0 0 0,-21 5 0 0 0,-22-3-516 0 0,41-7 473 0 0,-23 6 0 0 0,40-8 525 0 0,0 0 0 0 0,1 1 0 0 0,-1 0 0 0 0,0 0 0 0 0,1 0 0 0 0,-1 1 0 0 0,1-1 0 0 0,0 1 0 0 0,-1-1 0 0 0,1 1 0 0 0,0 0 0 0 0,1 1 0 0 0,-1-1 0 0 0,1 0 0 0 0,-3 5 0 0 0,-4 7 0 0 0,2 0 0 0 0,-9 25 0 0 0,5-13 0 0 0,0-1-5 0 0,6-12-22 0 0,-1-1 1 0 0,0 0 0 0 0,-13 20 0 0 0,16-29 8 0 0,1-1 0 0 0,-1 1 0 0 0,0-1 0 0 0,0 0 0 0 0,0 0 0 0 0,-1-1 0 0 0,1 1 0 0 0,-1-1 0 0 0,1 1 0 0 0,-1-1 0 0 0,0 0 0 0 0,0 0 0 0 0,0-1 0 0 0,0 1 0 0 0,0-1 0 0 0,-8 1 0 0 0,7 0-174 0 0,0-2 0 0 0,-1 1 0 0 0,1 0 0 0 0,-1-1 0 0 0,1 0 0 0 0,-1-1 0 0 0,1 1 0 0 0,-1-1 0 0 0,1 0 0 0 0,0 0 0 0 0,-1 0 0 0 0,1-1 0 0 0,0 0 0 0 0,0 0 0 0 0,-7-4 0 0 0,-4-3-151 0 0,13 8 538 0 0,-1-1 0 0 0,0 0 1 0 0,1 0-1 0 0,-1-1 0 0 0,1 1 0 0 0,0-1 1 0 0,-6-4-1 0 0,10 6-458 0 0,-1 0 1 0 0,1 0-1 0 0,-1 1 1 0 0,1-1-1 0 0,-1 0 0 0 0,1 1 1 0 0,0-1-1 0 0,-1 0 1 0 0,1 1-1 0 0,0-1 0 0 0,0 1 1 0 0,-1-1-1 0 0,3 0 1 0 0,-3 1-109 0 0,15-9-4401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4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 8287 0 0,'0'0'382'0'0,"-3"0"-8"0"0,-24 1 697 0 0,48-10 462 0 0,8-1-278 0 0,-24 7-903 0 0,1 1-1 0 0,-1 0 0 0 0,1 0 1 0 0,0 1-1 0 0,-1-1 0 0 0,1 1 1 0 0,0 0-1 0 0,0 1 1 0 0,0-1-1 0 0,6 2 0 0 0,37 2 275 0 0,-32-2-322 0 0,-1 0 0 0 0,31 6 1 0 0,9 6 100 0 0,0-3 0 0 0,81 5 0 0 0,116-14-503 0 0,192-31 141 0 0,-312 19 357 0 0,80 4 1236 0 0,-164 9-1019 0 0,-2 2 1 0 0,69 15-1 0 0,63 29-437 0 0,-96-24-187 0 0,106 17-1 0 0,-129-32 8 0 0,1-4 0 0 0,68-1 0 0 0,-121-5 0 0 0,-1 1 0 0 0,1-1 0 0 0,6-2 0 0 0,-48 45 0 0 0,24-29-257 0 0,-19 29-3507 0 0,22-26-3399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13823 0 0,'2'2'315'0'0,"-1"-1"-266"0"0,1 1 0 0 0,-1-1 0 0 0,0 1 0 0 0,0 0 1 0 0,0 0-1 0 0,0-1 0 0 0,0 1 0 0 0,0 0 0 0 0,-1 0 0 0 0,1 0 0 0 0,-1 0 0 0 0,1 0 1 0 0,-1 0-1 0 0,0 0 0 0 0,1 2 0 0 0,-1 37 319 0 0,-1-23-337 0 0,-1 58 691 0 0,-22 141 0 0 0,10-119-364 0 0,-11 54-108 0 0,-36 117-250 0 0,29-162 0 0 0,6-29 0 0 0,20-53-133 0 0,5-22-563 0 0,1-5 561 0 0,0 1-1 0 0,0 0 1 0 0,1 0 0 0 0,-1 0 0 0 0,0 0-1 0 0,0 0 1 0 0,1 0 0 0 0,-1 0 0 0 0,1 0-1 0 0,-1 0 1 0 0,1-2 0 0 0,2-2-206 0 0,4-16-682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61 569 11975 0 0,'0'0'267'0'0,"-3"0"42"0"0,1 1-254 0 0,-1-1 0 0 0,1 1-1 0 0,-1 0 1 0 0,1 0-1 0 0,0 0 1 0 0,0 0 0 0 0,-1 0-1 0 0,1 1 1 0 0,0-1 0 0 0,0 1-1 0 0,0-1 1 0 0,-3 4 0 0 0,-19 26 41 0 0,22-29 269 0 0,2-2 122 0 0,0 0 22 0 0,0 0 3 0 0,0 0 0 0 0,0 0 0 0 0,7-15 443 0 0,3-1-893 0 0,0 1 0 0 0,1 0-1 0 0,0 1 1 0 0,22-21 0 0 0,62-47 861 0 0,-71 61-550 0 0,270-223-166 0 0,-254 212-659 0 0,62-38 0 0 0,-86 61 366 0 0,0 0 0 0 0,1 1 0 0 0,0 1 0 0 0,0 0 1 0 0,1 2-1 0 0,-1 0 0 0 0,27-4 0 0 0,-34 8 115 0 0,1 0-1 0 0,-1 1 0 0 0,0 1 0 0 0,0-1 1 0 0,0 2-1 0 0,0-1 0 0 0,0 1 1 0 0,0 1-1 0 0,-1 0 0 0 0,11 4 0 0 0,-8-1 70 0 0,0 0 0 0 0,0 1 0 0 0,0 1 0 0 0,0 0 0 0 0,-1 0-1 0 0,17 18 1 0 0,-13-11 2 0 0,-2 2-1 0 0,0-1 1 0 0,0 1 0 0 0,-2 1-1 0 0,0 0 1 0 0,-1 1-1 0 0,-1 0 1 0 0,-1 1 0 0 0,10 32-1 0 0,-15-40-99 0 0,0 1 0 0 0,-1 0 0 0 0,-1-1 0 0 0,0 1 0 0 0,0 0 0 0 0,-1-1 0 0 0,-1 1 0 0 0,0 0 0 0 0,-1-1 0 0 0,0 1 0 0 0,-1-1 0 0 0,-1 1 0 0 0,0-1 0 0 0,0 0 0 0 0,-1-1 0 0 0,-1 1 0 0 0,0-1 0 0 0,0 0 0 0 0,-1 0 0 0 0,-1-1 0 0 0,0 0 0 0 0,-12 13 0 0 0,-6 0 0 0 0,-1 0 0 0 0,0-2 0 0 0,-2-1 0 0 0,-60 31 0 0 0,50-32-277 0 0,-1-2 1 0 0,-1-1-1 0 0,0-3 0 0 0,-44 9 0 0 0,76-20-155 0 0,0-1 0 0 0,0 0 0 0 0,0 0 0 0 0,-1-1 0 0 0,1 0 0 0 0,0 0 0 0 0,-11-3 0 0 0,10 0-592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549 176 10135 0 0,'0'0'464'0'0,"0"0"-9"0"0,4-6-278 0 0,-2 2-177 0 0,0 0 0 0 0,-1 0 0 0 0,1 0 0 0 0,-1-1 0 0 0,0 1 0 0 0,0 0 0 0 0,-1-1 0 0 0,1 1 0 0 0,-1-1 0 0 0,0 1 0 0 0,0-1 0 0 0,0 1 0 0 0,-1 0 0 0 0,1-1 0 0 0,-1 1 0 0 0,0-1 0 0 0,-1 1 0 0 0,1 0 0 0 0,-1 0 0 0 0,0 0 0 0 0,0 0 0 0 0,0 0 0 0 0,0 0 0 0 0,-1 0 0 0 0,1 1 0 0 0,-1-1 0 0 0,0 1 0 0 0,0 0 0 0 0,0-1 0 0 0,-7-3 0 0 0,5 2 0 0 0,-1 1 0 0 0,0 0 0 0 0,-1 0 0 0 0,1 1 0 0 0,-1-1 0 0 0,1 1 0 0 0,-1 1 0 0 0,0-1 0 0 0,0 1 0 0 0,0 1 0 0 0,0-1 0 0 0,-1 1 0 0 0,1 0 0 0 0,0 1 0 0 0,-1 0 0 0 0,1 0 0 0 0,0 0 0 0 0,-9 2 0 0 0,-5 4 43 0 0,1 0-1 0 0,0 2 1 0 0,0 0-1 0 0,1 1 0 0 0,0 1 1 0 0,0 1-1 0 0,-18 14 1 0 0,-4 8 252 0 0,-63 63 1 0 0,100-93-201 0 0,-7 8 374 0 0,-17 22 1 0 0,26-30-362 0 0,0 0 1 0 0,0 0 0 0 0,0 0 0 0 0,0 0 0 0 0,0 0 0 0 0,1 1-1 0 0,0-1 1 0 0,0 1 0 0 0,0-1 0 0 0,0 1 0 0 0,0-1 0 0 0,1 1-1 0 0,-1 5 1 0 0,1-8-79 0 0,0 1 1 0 0,0-1-1 0 0,1 1 0 0 0,-1-1 0 0 0,0 0 0 0 0,1 1 0 0 0,-1-1 1 0 0,1 0-1 0 0,-1 1 0 0 0,1-1 0 0 0,0 0 0 0 0,0 0 0 0 0,-1 0 1 0 0,1 0-1 0 0,0 0 0 0 0,0 1 0 0 0,0-2 0 0 0,2 3 0 0 0,-1-2-22 0 0,1 1 0 0 0,-1-1 0 0 0,1 0-1 0 0,-1 0 1 0 0,1 0 0 0 0,-1 0 0 0 0,1 0-1 0 0,0-1 1 0 0,2 1 0 0 0,5 0 72 0 0,-1 0 0 0 0,0-1 0 0 0,0-1 0 0 0,15-2 0 0 0,38-9 1443 0 0,116-41-1 0 0,-153 45-1492 0 0,54-21-793 0 0,-69 24 654 0 0,0 1 1 0 0,-1-2-1 0 0,1 0 1 0 0,-1 0 0 0 0,11-9-1 0 0,-32 27-61 0 0,1 0-1 0 0,0 1 0 0 0,1 1 1 0 0,0-1-1 0 0,-8 18 0 0 0,13-21-5 0 0,-1 1 0 0 0,2 0 0 0 0,-7 21 0 0 0,10-26 141 0 0,0 0-1 0 0,0 0 1 0 0,0 0-1 0 0,1 1 0 0 0,-1-1 1 0 0,2 0-1 0 0,-1 0 1 0 0,2 9-1 0 0,-2-15 33 0 0,0 2-155 0 0,0 0-1 0 0,1 0 1 0 0,-1-1 0 0 0,1 1 0 0 0,-1 0 0 0 0,1-1 0 0 0,-1 1 0 0 0,1-1 0 0 0,0 1 0 0 0,0-1 0 0 0,0 1 0 0 0,0-1-1 0 0,0 1 1 0 0,0-1 0 0 0,0 0 0 0 0,0 0 0 0 0,3 2 0 0 0,4 0-865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300 371 17503 0 0,'2'1'803'0'0,"4"1"-687"0"0,0 0 0 0 0,0 0 1 0 0,-1 1-1 0 0,1 0 0 0 0,-1 0 0 0 0,1 1 1 0 0,-1-1-1 0 0,0 1 0 0 0,-1 0 0 0 0,1 1 1 0 0,-1-1-1 0 0,1 1 0 0 0,-1 0 0 0 0,-1 0 0 0 0,1 0 1 0 0,-1 0-1 0 0,0 1 0 0 0,0-1 0 0 0,0 1 1 0 0,-1 0-1 0 0,4 11 0 0 0,-6-16-84 0 0,0 1 0 0 0,0-1-1 0 0,0 1 1 0 0,0-1 0 0 0,0 1 0 0 0,0-1 0 0 0,0 1-1 0 0,-1-1 1 0 0,1 1 0 0 0,-1-1 0 0 0,1 1-1 0 0,-1-1 1 0 0,1 0 0 0 0,-1 1 0 0 0,1-1-1 0 0,-1 0 1 0 0,-2 2 0 0 0,1 0-21 0 0,0-1 0 0 0,-1 1 1 0 0,1-1-1 0 0,-1 0 0 0 0,1 0 0 0 0,-1 0 0 0 0,-5 3 0 0 0,1-2-18 0 0,1 0-1 0 0,-1 0 1 0 0,-1-1-1 0 0,1 0 0 0 0,0 0 1 0 0,-12 1-1 0 0,5-2 1 0 0,1 0 1 0 0,0-2-1 0 0,-1 1 0 0 0,1-2 0 0 0,0 0 0 0 0,0 0 1 0 0,0-1-1 0 0,0-1 0 0 0,0 0 0 0 0,1-1 0 0 0,-23-12 1 0 0,25 11 73 0 0,1 0 1 0 0,0-1-1 0 0,0 0 0 0 0,1 0 1 0 0,-1-1-1 0 0,2 0 1 0 0,-1 0-1 0 0,1-1 1 0 0,1 0-1 0 0,-1 0 1 0 0,2-1-1 0 0,-1 0 1 0 0,1 0-1 0 0,-6-18 1 0 0,8 17-199 0 0,0-1 0 0 0,1 1 0 0 0,1 0 0 0 0,-1-1-1 0 0,2 1 1 0 0,0-1 0 0 0,0 1 0 0 0,1-1 0 0 0,0 1 0 0 0,1 0 0 0 0,0-1 0 0 0,1 1 0 0 0,1 0 0 0 0,-1 0 0 0 0,2 1 0 0 0,-1-1 0 0 0,9-12 0 0 0,-6 11-44 0 0,0 1 1 0 0,1 0 0 0 0,0 1 0 0 0,1 0 0 0 0,0 0 0 0 0,0 1 0 0 0,1 0 0 0 0,0 1 0 0 0,1 0 0 0 0,0 0 0 0 0,0 1-1 0 0,1 1 1 0 0,-1 0 0 0 0,25-8 0 0 0,-26 11 215 0 0,0 1-1 0 0,0 0 0 0 0,-1 1 0 0 0,2 0 1 0 0,-1 1-1 0 0,0 0 0 0 0,0 1 1 0 0,0 0-1 0 0,0 0 0 0 0,-1 1 0 0 0,1 0 1 0 0,0 1-1 0 0,17 7 0 0 0,-17-5 23 0 0,0-1 0 0 0,-1 2 0 0 0,0-1 1 0 0,0 1-1 0 0,0 0 0 0 0,-1 1 0 0 0,0 0 0 0 0,0 1 0 0 0,0-1 0 0 0,-1 1 0 0 0,0 1 0 0 0,10 16 0 0 0,-4 1 642 0 0,0 0 0 0 0,14 48 0 0 0,-21-57-615 0 0,-2 1 0 0 0,0 0 1 0 0,-1-1-1 0 0,-1 1 0 0 0,0 28 0 0 0,-2-39-90 0 0,-1 0 0 0 0,0-1 0 0 0,0 1 0 0 0,0 0 0 0 0,-1-1 0 0 0,0 1 0 0 0,-5 11 0 0 0,5-13 0 0 0,-1-1 0 0 0,1 0 0 0 0,-1 0 0 0 0,-1 0 0 0 0,1 0 0 0 0,0-1 0 0 0,-1 1 0 0 0,0-1 0 0 0,0 0 0 0 0,0 0 0 0 0,-5 3 0 0 0,3-2 0 0 0,0-1 0 0 0,0 0 0 0 0,0 0 0 0 0,0-1 0 0 0,-1 1 0 0 0,1-1 0 0 0,-1-1 0 0 0,1 1 0 0 0,-1-1 0 0 0,-10 0 0 0 0,-9 1-320 0 0,17-1-640 0 0,0 0-1 0 0,0-1 0 0 0,0 0 0 0 0,-17-3 0 0 0,4-2-5179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35 588 13823 0 0,'0'0'315'0'0,"0"0"45"0"0,0 0 21 0 0,0 0-49 0 0,0 0-149 0 0,0 0 194 0 0,0 0 110 0 0,0 0 22 0 0,-8-15 1027 0 0,4 6-1272 0 0,0 0 0 0 0,0 0 0 0 0,1 0 0 0 0,0-1 0 0 0,0 1 0 0 0,1-1 0 0 0,1 0 0 0 0,-1 0 0 0 0,2 0 0 0 0,-1 0 0 0 0,3-16 0 0 0,-1 10-322 0 0,2 0-1 0 0,0 1 1 0 0,1 0 0 0 0,1-1-1 0 0,0 2 1 0 0,1-1-1 0 0,0 0 1 0 0,2 1 0 0 0,-1 1-1 0 0,2-1 1 0 0,0 1-1 0 0,0 0 1 0 0,1 1 0 0 0,16-15-1 0 0,2 0-561 0 0,2 1 0 0 0,0 2 0 0 0,40-25 0 0 0,-46 34-675 0 0,2 1 0 0 0,0 1-1 0 0,1 2 1 0 0,53-17 0 0 0,-69 26 783 0 0,-1 0 0 0 0,0 1 0 0 0,1 0 0 0 0,-1 0 0 0 0,1 1 0 0 0,-1 1 0 0 0,1 0 0 0 0,14 3 0 0 0,12 8-1024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53 8287 0 0,'2'0'191'0'0,"3"2"-63"0"0,-2-1-71 0 0,-1 0-1 0 0,1 0 0 0 0,-1 0 0 0 0,1 0 1 0 0,-1-1-1 0 0,1 1 0 0 0,0-1 0 0 0,5 0 1 0 0,-4 0-9 0 0,1 0 0 0 0,0 0 1 0 0,0-1-1 0 0,9-2 1 0 0,14-1 1662 0 0,-27 2-1562 0 0,1-4-61 0 0,-1 5 283 0 0,-1-1 117 0 0,0 0-436 0 0,0 1 1 0 0,0 0 0 0 0,-1-1-1 0 0,1 1 1 0 0,0-1-1 0 0,0 1 1 0 0,-1-1-1 0 0,1 1 1 0 0,-1 0-1 0 0,1-1 1 0 0,-1 1-1 0 0,0 0 1 0 0,0 0-1 0 0,1-1 1 0 0,-1 1-1 0 0,0 0 1 0 0,0 0-1 0 0,0 0 1 0 0,-2-2-1 0 0,0 2-35 0 0,1-1-1 0 0,-1 1 1 0 0,1-1-1 0 0,-1 1 1 0 0,0 0-1 0 0,0 0 1 0 0,0 0-1 0 0,1 0 1 0 0,-6 0-1 0 0,0 0-30 0 0,0 1 0 0 0,0 0 0 0 0,0 0 0 0 0,0 0 0 0 0,0 1 0 0 0,-14 3 0 0 0,11-1 14 0 0,-3 0 0 0 0,0 1 0 0 0,1 0 0 0 0,-1 1 0 0 0,1 1 0 0 0,0 0 0 0 0,0 0 0 0 0,-19 14 0 0 0,9-2 138 0 0,-41 33 989 0 0,56-44-996 0 0,1 0-1 0 0,0 1 1 0 0,0 0-1 0 0,0 0 1 0 0,-7 14-1 0 0,8-5 313 0 0,6-16 45 0 0,2 0 21 0 0,3 2-461 0 0,0-1 0 0 0,0 0 0 0 0,0-1 0 0 0,1 1 0 0 0,-1-1 0 0 0,0 0 0 0 0,1-1 0 0 0,5 1 0 0 0,3-1 11 0 0,0-1 0 0 0,16-3-1 0 0,4-2-58 0 0,-10 1 0 0 0,25-1 0 0 0,-42 6 0 0 0,-1 0 0 0 0,1 0 0 0 0,-1 0 0 0 0,0 1 0 0 0,1 0 0 0 0,-1 0 0 0 0,0 0 0 0 0,0 1 0 0 0,7 3 0 0 0,-11-4 0 0 0,0 0 0 0 0,-1 0 0 0 0,1 0 0 0 0,0 1 0 0 0,-1-1 0 0 0,1 0 0 0 0,0 1 0 0 0,-1 0 0 0 0,0-1 0 0 0,1 1 0 0 0,-1 0 0 0 0,0 0 0 0 0,0 0 0 0 0,0 0 0 0 0,0 0 0 0 0,-1 0 0 0 0,1 0 0 0 0,0 0 0 0 0,-1 0 0 0 0,1 4 0 0 0,0 4 0 0 0,0 0 0 0 0,-1 1 0 0 0,0 11 0 0 0,-1-3 0 0 0,-1 18-86 0 0,1-21-205 0 0,0 28 0 0 0,2-40 178 0 0,-1 0 1 0 0,1 0-1 0 0,0 0 1 0 0,0 0-1 0 0,0 0 0 0 0,0 0 1 0 0,0 0-1 0 0,1 0 0 0 0,0-1 1 0 0,0 1-1 0 0,4 5 0 0 0,-3-8-3707 0 0,5-3-1148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13823 0 0,'0'0'315'0'0,"0"0"45"0"0,-1 2 21 0 0,0 0-321 0 0,0 0-1 0 0,-1 0 1 0 0,1 0-1 0 0,-1 0 1 0 0,0 0-1 0 0,1 0 1 0 0,-5 3-1 0 0,4-3-53 0 0,-1 0 0 0 0,1 0-1 0 0,0 0 1 0 0,0 1-1 0 0,0-1 1 0 0,0 1 0 0 0,0 0-1 0 0,-1 3 1 0 0,-5 17 398 0 0,1 1-1 0 0,1 0 1 0 0,-4 37 0 0 0,1-10-50 0 0,-18 60-354 0 0,-2 10 0 0 0,8-20 0 0 0,-6 39 0 0 0,23-115 0 0 0,2 0 0 0 0,1 0 0 0 0,3 39 0 0 0,1-51-201 0 0,-2-12 122 0 0,-1-1 0 0 0,1 1 0 0 0,0-1-1 0 0,-1 1 1 0 0,1-1 0 0 0,0 1 0 0 0,-1-1 0 0 0,1 0 0 0 0,0 1 0 0 0,0-1 0 0 0,0 0 0 0 0,-1 0 0 0 0,1 0-1 0 0,0 0 1 0 0,0 0 0 0 0,0 0 0 0 0,-1 0 0 0 0,1 0 0 0 0,0 0 0 0 0,0 0 0 0 0,0 0 0 0 0,0 0-1 0 0,-1 0 1 0 0,1-1 0 0 0,0 1 0 0 0,0 0 0 0 0,-1 0 0 0 0,1-1 0 0 0,0 1 0 0 0,-1-1 0 0 0,1 1 0 0 0,1-2-1 0 0,22-16-1310 0 0,3-12-144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11975 0 0,'0'0'267'0'0,"0"0"42"0"0,0 0 17 0 0,0 0-28 0 0,1 2-196 0 0,1 31 432 0 0,-2 0-1 0 0,0 0 1 0 0,-9 51 0 0 0,5-43-203 0 0,-5 49 531 0 0,-27 239 2372 0 0,21-239-2416 0 0,-31 99 0 0 0,26-115-1223 0 0,18-64 182 0 0,-1-1 0 0 0,1 1 0 0 0,0 0 0 0 0,1 0 0 0 0,0 0 0 0 0,1 0 0 0 0,0 0 0 0 0,3 17 0 0 0,-3-26 152 0 0,0 0-1 0 0,0-1 0 0 0,0 1 1 0 0,0 0-1 0 0,1-1 0 0 0,-1 1 1 0 0,0 0-1 0 0,1-1 0 0 0,-1 1 1 0 0,1 0-1 0 0,-1-1 1 0 0,0 1-1 0 0,1-1 0 0 0,-1 1 1 0 0,1 0-1 0 0,0-1 0 0 0,-1 0 1 0 0,1 1-1 0 0,-1-1 0 0 0,1 1 1 0 0,0-1-1 0 0,-1 0 0 0 0,1 1 1 0 0,0-1-1 0 0,-1 0 1 0 0,1 0-1 0 0,0 1 0 0 0,0-1 1 0 0,1 0-1 0 0,11 1-6067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2:5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77 210 11975 0 0,'0'0'547'0'0,"0"0"-11"0"0,1 1-344 0 0,1 0-106 0 0,1 1 0 0 0,-1-1 0 0 0,0 0 1 0 0,1 0-1 0 0,-1 0 0 0 0,1 0 0 0 0,-1 0 0 0 0,1 0 0 0 0,-1-1 0 0 0,1 1 1 0 0,-1-1-1 0 0,1 0 0 0 0,0 0 0 0 0,-1 0 0 0 0,1 0 0 0 0,0 0 0 0 0,-1-1 1 0 0,1 1-1 0 0,-1-1 0 0 0,1 1 0 0 0,-1-1 0 0 0,4-1 0 0 0,19-8 682 0 0,-1 0 0 0 0,0-1 0 0 0,39-26 0 0 0,-32 17-81 0 0,-14 10-464 0 0,30-24 1 0 0,-43 30-226 0 0,1-1 1 0 0,-1 1 0 0 0,0-1 0 0 0,0 0 0 0 0,0 0-1 0 0,-1 0 1 0 0,1 0 0 0 0,-1-1 0 0 0,-1 1-1 0 0,4-8 1 0 0,-4 3 1 0 0,-2 9 0 0 0,0 1 0 0 0,0-1 0 0 0,0 1 0 0 0,0 0 0 0 0,-1-1 0 0 0,1 1 0 0 0,0-1 0 0 0,0 1 0 0 0,0-1 0 0 0,0 1 0 0 0,0-1 0 0 0,-1 1 0 0 0,1 0 0 0 0,0-1 0 0 0,0 1 0 0 0,-1-1 0 0 0,1 1 0 0 0,-1-1 0 0 0,0 0 0 0 0,-1 1 0 0 0,1-1 0 0 0,-1 1 0 0 0,1-1 0 0 0,-1 1 0 0 0,1 0 0 0 0,-1-1 0 0 0,0 1 0 0 0,1 0 0 0 0,-1 0 0 0 0,1 0 0 0 0,-1 0 0 0 0,0 1 0 0 0,1-1 0 0 0,-1 0 0 0 0,1 1 0 0 0,-1-1 0 0 0,1 1 0 0 0,-1-1 0 0 0,-2 2 0 0 0,-31 16 0 0 0,34-17 0 0 0,-42 28 0 0 0,-48 43 0 0 0,67-52 0 0 0,3-2 0 0 0,0 1 0 0 0,2 1 0 0 0,0 1 0 0 0,2 1 0 0 0,0 0 0 0 0,-27 49 0 0 0,40-63 0 0 0,1 0 0 0 0,-1 1 0 0 0,1-1 0 0 0,0 1 0 0 0,-1 11 0 0 0,3-17 0 0 0,1-1 0 0 0,-1 1 0 0 0,1 0 0 0 0,0-1 0 0 0,0 1 0 0 0,0 0 0 0 0,0 0 0 0 0,1-1 0 0 0,-1 1 0 0 0,1 0 0 0 0,0-1 0 0 0,0 1 0 0 0,0-1 0 0 0,0 1 0 0 0,0-1 0 0 0,0 1 0 0 0,1-1 0 0 0,-1 0 0 0 0,1 1 0 0 0,3 3 0 0 0,2 0 2 0 0,1-1-1 0 0,-1 0 0 0 0,1 0 1 0 0,1 0-1 0 0,-1-1 0 0 0,1 0 0 0 0,-1 0 1 0 0,1-1-1 0 0,0-1 0 0 0,0 1 1 0 0,0-1-1 0 0,1-1 0 0 0,11 1 1 0 0,4-1-353 0 0,0-1 0 0 0,0-1 1 0 0,44-8-1 0 0,-38 4-161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0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1090 52 11975 0 0,'25'-14'461'0'0,"0"1"0"0"0,31-11 0 0 0,-54 23-96 0 0,-14 14 778 0 0,3-2-778 0 0,-27 16 373 0 0,-56 32 1 0 0,3-2-72 0 0,-80 54-667 0 0,53-36 0 0 0,-64 24 0 0 0,79-48 0 0 0,0-3 0 0 0,89-43 0 0 0,11-5 0 0 0,1 1 0 0 0,-1-1 0 0 0,1 0 0 0 0,-1 0 0 0 0,1 0 0 0 0,0 0 0 0 0,-1 1 0 0 0,1-1 0 0 0,-1 0 0 0 0,1 0 0 0 0,-1 1 0 0 0,1-1 0 0 0,0 0 0 0 0,-1 1 0 0 0,1-1 0 0 0,0 0 0 0 0,-1 1 0 0 0,1-1 0 0 0,0 0 0 0 0,-1 1 0 0 0,1-1 0 0 0,0 2 0 0 0,0-1 0 0 0,0 0 0 0 0,1 0 0 0 0,0 0 0 0 0,-1 0 0 0 0,1 0 0 0 0,-1 0 0 0 0,1 0 0 0 0,0 0 0 0 0,0 0 0 0 0,0 0 0 0 0,-1 0 0 0 0,1 0 0 0 0,0-1 0 0 0,0 1 0 0 0,0 0 0 0 0,0-1 0 0 0,0 1 0 0 0,1 0 0 0 0,-1-1 0 0 0,0 1 0 0 0,0-1 0 0 0,0 0 0 0 0,0 1 0 0 0,1-1 0 0 0,1 0 0 0 0,38 7 0 0 0,-38-7 0 0 0,21 2-494 0 0,0-2-1 0 0,39-5 1 0 0,-10 1 1 0 0,-20 2 536 0 0,-5 0 172 0 0,0 1 0 0 0,0 1-1 0 0,0 1 1 0 0,29 6 0 0 0,-50-6-176 0 0,0 1 0 0 0,0-1 1 0 0,0 1-1 0 0,-1 1 0 0 0,1-1 0 0 0,-1 1 0 0 0,0 1 0 0 0,0-1 0 0 0,0 1 0 0 0,0 0 0 0 0,0 0 0 0 0,-1 1 0 0 0,0-1 0 0 0,0 1 0 0 0,0 0 0 0 0,0 1 0 0 0,-1-1 0 0 0,0 1 0 0 0,0 0 0 0 0,-1 0 0 0 0,5 10 0 0 0,-5-8 9 0 0,1 1 0 0 0,-2 0 0 0 0,0 0 0 0 0,0 0 0 0 0,0 0 0 0 0,-1 0 0 0 0,0 1 0 0 0,-1-1 0 0 0,0 0 0 0 0,-1 0 0 0 0,0 1 0 0 0,0-1 0 0 0,-1 0 0 0 0,0 0 0 0 0,-1 0 0 0 0,1-1 0 0 0,-2 1 0 0 0,1 0 0 0 0,-1-1 0 0 0,-1 0 0 0 0,0 0 0 0 0,0 0 0 0 0,0-1 0 0 0,-1 1 0 0 0,0-1 0 0 0,0-1 0 0 0,-1 1 0 0 0,0-1 0 0 0,-9 7 0 0 0,-22 13 173 0 0,-1-1-1 0 0,-71 34 1 0 0,-92 21-275 0 0,154-63 54 0 0,-1-1 0 0 0,-91 15 0 0 0,131-30 0 0 0,0 0 0 0 0,0-1 0 0 0,0 0 0 0 0,0-1 0 0 0,0 0 0 0 0,0 0 0 0 0,0-1 0 0 0,0 0 0 0 0,0-1 0 0 0,-10-4 0 0 0,18 7 1 0 0,-1-1 0 0 0,1 1 0 0 0,0-1-1 0 0,-1 0 1 0 0,1 0 0 0 0,0 0 0 0 0,0 0-1 0 0,0 0 1 0 0,-1 0 0 0 0,1 0 0 0 0,0 0 0 0 0,0 0-1 0 0,0-1 1 0 0,1 1 0 0 0,-1 0 0 0 0,0-1 0 0 0,0 1-1 0 0,1-1 1 0 0,-1 1 0 0 0,1 0 0 0 0,-1-3-1 0 0,1 1-9 0 0,0 1-1 0 0,0-1 0 0 0,0 0 1 0 0,0 1-1 0 0,0-1 1 0 0,1 1-1 0 0,-1-1 0 0 0,1 1 1 0 0,0-1-1 0 0,0 1 0 0 0,2-5 1 0 0,2-1-327 0 0,0-1 1 0 0,0 1-1 0 0,1 1 0 0 0,0-1 1 0 0,12-10-1 0 0,-2 4-3962 0 0,2 1-1316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527 169 11975 0 0,'11'-8'260'0'0,"2"1"-1"0"0,-1 0 0 0 0,1 0 0 0 0,26-8 0 0 0,-37 14-259 0 0,0 0 0 0 0,0 1 0 0 0,0-1 0 0 0,0 0 0 0 0,0 0 0 0 0,-1 0 0 0 0,1 0 0 0 0,0-1 0 0 0,-1 1 0 0 0,1 0 0 0 0,1-2 0 0 0,-3 2 0 0 0,1 1 0 0 0,-1-1 0 0 0,1 0 0 0 0,-1 1 0 0 0,1-1 0 0 0,-1 0 0 0 0,0 1 0 0 0,1-1 0 0 0,-1 0 0 0 0,0 1 0 0 0,0-1 0 0 0,1 0 0 0 0,-1 1 0 0 0,0-1 0 0 0,0 0 0 0 0,0 0 0 0 0,0 1 0 0 0,0-1 0 0 0,0 0 0 0 0,0 0 0 0 0,0 1 0 0 0,0-1 0 0 0,-1 0 0 0 0,1 0 0 0 0,0 1 0 0 0,0-1 0 0 0,-1 0 0 0 0,1 0 0 0 0,-1-1 0 0 0,-1-2 145 0 0,0 0 0 0 0,0 0 1 0 0,0 1-1 0 0,0-1 0 0 0,-1 0 0 0 0,1 1 0 0 0,-1 0 0 0 0,0 0 0 0 0,0 0 0 0 0,0 0 0 0 0,0 0 0 0 0,-1 0 0 0 0,-4-2 0 0 0,-1-1 251 0 0,-1 1-1 0 0,0 0 0 0 0,0 0 1 0 0,-10-3-1 0 0,9 6-236 0 0,1-1 1 0 0,0 1-1 0 0,-1 1 0 0 0,1 0 0 0 0,-1 1 1 0 0,1 0-1 0 0,-1 0 0 0 0,1 1 0 0 0,-1 0 1 0 0,1 1-1 0 0,-1 0 0 0 0,1 1 0 0 0,-14 6 1 0 0,-2 1-182 0 0,1 2 1 0 0,0 1 0 0 0,-43 30-1 0 0,35-18 22 0 0,2 1 0 0 0,0 1 0 0 0,2 1 0 0 0,2 2 0 0 0,-28 37 0 0 0,52-63 145 0 0,0 0 0 0 0,0 0 0 0 0,0 1-1 0 0,1-1 1 0 0,-1 1 0 0 0,1-1 0 0 0,0 1 0 0 0,0 0 0 0 0,1 0-1 0 0,-1 0 1 0 0,1 0 0 0 0,-1 8 0 0 0,3-12-137 0 0,-1-1 0 0 0,1 1 0 0 0,-1-1 0 0 0,1 1 0 0 0,-1-1 0 0 0,1 1 0 0 0,-1-1 0 0 0,1 1 0 0 0,-1-1 1 0 0,1 1-1 0 0,0-1 0 0 0,-1 0 0 0 0,1 0 0 0 0,0 1 0 0 0,-1-1 0 0 0,1 0 0 0 0,0 0 0 0 0,1 1 0 0 0,-2-1 4 0 0,3 0-12 0 0,0 1 0 0 0,-1-1 0 0 0,1 1 0 0 0,0-1 0 0 0,0 0 0 0 0,0 0 0 0 0,-1 0 0 0 0,1 0 0 0 0,0-1 0 0 0,0 1 0 0 0,0-1 0 0 0,-1 0 0 0 0,6-2 0 0 0,3-2 0 0 0,-1 0 0 0 0,11-7 0 0 0,-9 5 0 0 0,174-88 0 0 0,-180 93-74 0 0,-1 0 1 0 0,1 1-1 0 0,9-2 0 0 0,9-3-1015 0 0,-22 5 647 0 0,0 5 301 0 0,0-1 114 0 0,-3 12 29 0 0,-1-6-2 0 0,0 0 0 0 0,-5 14 0 0 0,-4 12 0 0 0,10-35 0 0 0,1 0 0 0 0,0 1 0 0 0,0-1 0 0 0,-1 0 0 0 0,1 1 0 0 0,0-1 0 0 0,0 1 0 0 0,0-1 0 0 0,0 0 0 0 0,0 1 0 0 0,0-1 0 0 0,-1 1 0 0 0,1-1 0 0 0,0 1 0 0 0,0-1 0 0 0,0 0 0 0 0,0 1 0 0 0,0-1 0 0 0,1 1 0 0 0,-1-1 0 0 0,0 0 0 0 0,0 1 0 0 0,0-1 0 0 0,0 1 0 0 0,0-1 0 0 0,1 0 0 0 0,-1 1 0 0 0,0-1 0 0 0,0 1 0 0 0,1-1 0 0 0,-1 0 0 0 0,0 0 0 0 0,0 1 0 0 0,1-1 0 0 0,-1 0 0 0 0,0 1 0 0 0,1-1 0 0 0,-1 0 0 0 0,0 0 0 0 0,1 1 0 0 0,-1-1 0 0 0,1 0 0 0 0,0 0 0 0 0,1 2 0 0 0,0-1 0 0 0,1 0 0 0 0,-1 0 0 0 0,0 0 0 0 0,1 0 0 0 0,-1 0 0 0 0,1 0 0 0 0,-1-1 0 0 0,1 1 0 0 0,-1-1 0 0 0,1 0 0 0 0,-1 1 0 0 0,1-1 0 0 0,-1-1 0 0 0,1 1 0 0 0,0 0 0 0 0,-1 0 0 0 0,4-2 0 0 0,6-1 0 0 0,0-1 0 0 0,19-9 0 0 0,-3 2 0 0 0,51-10-930 0 0,-70 18 420 0 0,-7 3 68 0 0,-2 0 356 0 0,0 0 408 0 0,0 0 152 0 0,0 0 34 0 0,0 0 4 0 0,0 0 0 0 0,0 0 0 0 0,0 0 0 0 0,2-1 0 0 0,87-58 1646 0 0,-51 33-2165 0 0,40-21 0 0 0,-65 40 7 0 0,56-25 0 0 0,-61 29 0 0 0,1 0 0 0 0,-1 0 0 0 0,1 1 0 0 0,0 0 0 0 0,0 1 0 0 0,12 0 0 0 0,-19 0 0 0 0,0 2 0 0 0,0-1 0 0 0,0 0 0 0 0,0 0 0 0 0,-1 0 0 0 0,1 1 0 0 0,0-1 0 0 0,0 1 0 0 0,-1 0 0 0 0,1-1 0 0 0,0 1 0 0 0,1 1 0 0 0,4 6 0 0 0,-5-4 0 0 0,-1 0 0 0 0,0 0 0 0 0,0 0 0 0 0,0 0 0 0 0,0 0 0 0 0,-1 0 0 0 0,1 0 0 0 0,-1 0 0 0 0,0 1 0 0 0,-2 6 0 0 0,0 7 0 0 0,-7 19 0 0 0,6-23 0 0 0,1-7 0 0 0,1-2 0 0 0,0 1 0 0 0,0-1 0 0 0,-1 0 0 0 0,0 0 0 0 0,0 0 0 0 0,0 0 0 0 0,-1 0 0 0 0,0 0 0 0 0,0-1 0 0 0,0 1 0 0 0,-6 5 0 0 0,6-9 0 0 0,4-7 0 0 0,3-8 0 0 0,2 3 0 0 0,0-1 0 0 0,0 1 0 0 0,1 0 0 0 0,0 1 0 0 0,17-19 0 0 0,49-42 0 0 0,-64 64 0 0 0,-3 1 0 0 0,1 1 0 0 0,0 0 0 0 0,-1 0 0 0 0,1 0 0 0 0,13-5 0 0 0,-16 9 0 0 0,0-1 0 0 0,1 1 0 0 0,-1 0 0 0 0,0 0 0 0 0,1 0 0 0 0,-1 1 0 0 0,0-1 0 0 0,1 1 0 0 0,-1 0 0 0 0,1 1 0 0 0,-1-1 0 0 0,6 2 0 0 0,-1-1 0 0 0,0 1 0 0 0,-1 0 0 0 0,1 1 0 0 0,-1 0 0 0 0,0 0 0 0 0,0 0 0 0 0,0 1 0 0 0,0 1 0 0 0,-1-1 0 0 0,1 1 0 0 0,7 7 0 0 0,-6-4 0 0 0,-6-6 0 0 0,-1 0 0 0 0,1 0 0 0 0,-1 0 0 0 0,0 1 0 0 0,0-1 0 0 0,0 1 0 0 0,0 0 0 0 0,0-1 0 0 0,0 1 0 0 0,-1 0 0 0 0,1 0 0 0 0,-1 0 0 0 0,0 0 0 0 0,1 5 0 0 0,0-6-14 0 0,-2-2 7 0 0,0 1-1 0 0,1 0 1 0 0,-1-1-1 0 0,0 1 1 0 0,0 0-1 0 0,1-1 1 0 0,-1 1-1 0 0,0 0 1 0 0,0-1-1 0 0,0 1 1 0 0,0 0-1 0 0,0-1 1 0 0,0 1-1 0 0,0 0 1 0 0,0 0-1 0 0,0-1 1 0 0,0 1-1 0 0,0 0 1 0 0,0-1-1 0 0,0 1 1 0 0,-1 0-1 0 0,1-1 1 0 0,0 1-1 0 0,-1 1 1 0 0,-10 28-3994 0 0,10-29 2467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60 142 13823 0 0,'3'-3'86'0'0,"0"0"1"0"0,0 0-1 0 0,1 0 0 0 0,-1 1 0 0 0,1-1 0 0 0,0 1 1 0 0,0 0-1 0 0,-1 0 0 0 0,2 0 0 0 0,-1 0 0 0 0,0 1 0 0 0,0 0 1 0 0,0 0-1 0 0,1 0 0 0 0,-1 0 0 0 0,0 0 0 0 0,1 1 0 0 0,4 0 1 0 0,121 4 5218 0 0,-91-1-4617 0 0,-33-3-564 0 0,1-1 1 0 0,-1 1-1 0 0,1-1 1 0 0,-1 0 0 0 0,0-1-1 0 0,1 1 1 0 0,-1-1-1 0 0,0-1 1 0 0,12-5-1 0 0,-15 7-85 0 0,0-1 0 0 0,0 0 0 0 0,0 1 0 0 0,-1-1 0 0 0,1 0 0 0 0,0-1 1 0 0,-1 1-1 0 0,1 0 0 0 0,-1-1 0 0 0,0 1 0 0 0,0-1 0 0 0,0 0 0 0 0,0 0 0 0 0,0 0 0 0 0,-1 0 0 0 0,1 0 0 0 0,-1 0 0 0 0,0 0 0 0 0,0 0 0 0 0,1-5 0 0 0,-2 7-61 0 0,0-1 0 0 0,0 1-1 0 0,0 0 1 0 0,0-1 0 0 0,0 1-1 0 0,0-1 1 0 0,0 1 0 0 0,0 0 0 0 0,-1-1-1 0 0,1 1 1 0 0,-1 0 0 0 0,1 0 0 0 0,-1-1-1 0 0,1 1 1 0 0,-1 0 0 0 0,0 0-1 0 0,1 0 1 0 0,-1 0 0 0 0,0 0 0 0 0,-1-2-1 0 0,0 2-53 0 0,0 0-1 0 0,0 0 0 0 0,1-1 1 0 0,-1 1-1 0 0,0 1 1 0 0,0-1-1 0 0,0 0 0 0 0,0 0 1 0 0,-1 1-1 0 0,1-1 0 0 0,-3 0 1 0 0,-2 1-116 0 0,1 0 1 0 0,0 0-1 0 0,-1 0 0 0 0,1 1 1 0 0,0 0-1 0 0,0 0 1 0 0,-12 4-1 0 0,-2 3 94 0 0,0 1 0 0 0,0 1-1 0 0,1 1 1 0 0,1 1 0 0 0,0 1-1 0 0,-22 19 1 0 0,16-10-10 0 0,2 0 0 0 0,0 2 0 0 0,-32 46 0 0 0,43-54 527 0 0,-17 33 0 0 0,26-44-349 0 0,0-1 1 0 0,0 1 0 0 0,0 0-1 0 0,1-1 1 0 0,0 1 0 0 0,0 0-1 0 0,0 0 1 0 0,0 0 0 0 0,1 0-1 0 0,0 0 1 0 0,0 0 0 0 0,0 0-1 0 0,1 6 1 0 0,0-9-64 0 0,0 0 1 0 0,-1 0-1 0 0,1 0 1 0 0,0 0 0 0 0,0 0-1 0 0,1 0 1 0 0,-1-1-1 0 0,0 1 1 0 0,0 0-1 0 0,1-1 1 0 0,-1 1-1 0 0,1-1 1 0 0,0 1-1 0 0,-1-1 1 0 0,1 0-1 0 0,0 0 1 0 0,0 0 0 0 0,0 0-1 0 0,-1 0 1 0 0,1 0-1 0 0,0 0 1 0 0,3 0-1 0 0,2 1 4 0 0,0 0 0 0 0,1-1-1 0 0,-1 0 1 0 0,0-1 0 0 0,11 0-1 0 0,26-2 509 0 0,0-2 0 0 0,69-17 1 0 0,86-32-32 0 0,-162 42-558 0 0,-14 4 110 0 0,31-8-1404 0 0,61-27 0 0 0,-27 2-150 0 0,-13 2-20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34 10135 0 0,'2'-7'491'0'0,"-1"6"-478"0"0,-1 0 0 0 0,1 0 0 0 0,-1 0 0 0 0,1 0 0 0 0,-1 0 0 0 0,1 0 0 0 0,0 0 0 0 0,0 0 0 0 0,-1 1 0 0 0,1-1 0 0 0,0 0 0 0 0,0 0 0 0 0,0 1 0 0 0,0-1 0 0 0,0 1 0 0 0,0-1 0 0 0,0 1 0 0 0,0-1 0 0 0,2 0 0 0 0,24-4 232 0 0,-12 3-185 0 0,-13 1 54 0 0,0 0 0 0 0,0 1 1 0 0,0-1-1 0 0,0 1 0 0 0,0 0 0 0 0,0-1 0 0 0,0 1 0 0 0,0 0 0 0 0,0 0 0 0 0,0 0 0 0 0,0 0 0 0 0,0 1 0 0 0,0-1 0 0 0,0 1 0 0 0,0-1 0 0 0,4 2 1 0 0,-2 0 17 0 0,-3-2-123 0 0,0 0 1 0 0,-1 1-1 0 0,1-1 0 0 0,-1 0 0 0 0,1 1 0 0 0,0-1 1 0 0,-1 0-1 0 0,1 1 0 0 0,-1-1 0 0 0,1 1 0 0 0,-1-1 0 0 0,1 1 1 0 0,-1-1-1 0 0,1 1 0 0 0,-1-1 0 0 0,1 1 0 0 0,0 2 117 0 0,-1 0 0 0 0,1-1 0 0 0,0 1 0 0 0,-1 0-1 0 0,0 0 1 0 0,1-1 0 0 0,-1 1 0 0 0,0 0 0 0 0,0 0 0 0 0,-1 4-1 0 0,-7 30 1164 0 0,8-36-1252 0 0,-11 39 879 0 0,-2-1 0 0 0,-27 58 0 0 0,-48 70 550 0 0,-129 174-338 0 0,188-302-1128 0 0,-1 0 0 0 0,-37 33 0 0 0,64-67-5 0 0,-14 7-123 0 0,17-12 114 0 0,0 0 0 0 0,0 0 0 0 0,0 0 0 0 0,0-1 0 0 0,0 1 0 0 0,0 0 0 0 0,0 0 0 0 0,0 0 1 0 0,0 0-1 0 0,0 0 0 0 0,0 0 0 0 0,0 0 0 0 0,0 0 0 0 0,0 0 0 0 0,0 0 0 0 0,0 0 0 0 0,0 0 0 0 0,0 0 0 0 0,0 0 0 0 0,0 0 1 0 0,0 0-1 0 0,0 0 0 0 0,0-1 0 0 0,0 1 0 0 0,0 0 0 0 0,0 0 0 0 0,0 0 0 0 0,0 0 0 0 0,0 0 0 0 0,0 0 0 0 0,0 0 0 0 0,0 0 1 0 0,0 0-1 0 0,0 0 0 0 0,0 0 0 0 0,0 0 0 0 0,0 0 0 0 0,0 0 0 0 0,0 0 0 0 0,0 0 0 0 0,0 0 0 0 0,0 0 0 0 0,-1 0 0 0 0,1 0 0 0 0,0 0 1 0 0,0 0-1 0 0,0 0 0 0 0,0 0 0 0 0,0 0 0 0 0,4-16-2392 0 0,1 1-1 0 0,11-25 1 0 0,-1 5-3394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0 512 13823 0 0,'0'0'315'0'0,"0"0"45"0"0,0 0 21 0 0,0 0-49 0 0,0 0-149 0 0,0 0 194 0 0,0 0 110 0 0,0 0 22 0 0,1-2 3 0 0,1-6-136 0 0,0-1-1 0 0,1 1 0 0 0,0 0 0 0 0,1 0 1 0 0,0 0-1 0 0,0 1 0 0 0,5-8 0 0 0,42-49 2153 0 0,-14 19-1875 0 0,-8 8-649 0 0,2 2 0 0 0,1 1 0 0 0,2 1 0 0 0,2 2 1 0 0,0 1-1 0 0,2 2 0 0 0,63-35 0 0 0,-90 57-4 0 0,1 0 0 0 0,0 0 0 0 0,0 1 0 0 0,0 1 0 0 0,19-5 0 0 0,-27 8 0 0 0,1 1 0 0 0,-1-1 0 0 0,0 1 0 0 0,0 0 0 0 0,1 0 0 0 0,-1 0 0 0 0,0 1 0 0 0,0-1 0 0 0,1 1 0 0 0,-1 0 0 0 0,0 1 0 0 0,0-1 0 0 0,0 1 0 0 0,0-1 0 0 0,0 1 0 0 0,-1 0 0 0 0,1 1 0 0 0,0-1 0 0 0,-1 1 0 0 0,5 3 0 0 0,-2 1 0 0 0,0 0 0 0 0,0 1 0 0 0,-1 0 0 0 0,0-1 0 0 0,0 1 0 0 0,-1 1 0 0 0,0-1 0 0 0,0 1 0 0 0,-1 0 0 0 0,0-1 0 0 0,-1 1 0 0 0,2 10 0 0 0,-1 1 0 0 0,0 0 0 0 0,-2 0 0 0 0,0 0 0 0 0,-4 31 0 0 0,2-42 0 0 0,0-1 0 0 0,-1 1 0 0 0,0-1 0 0 0,0 0 0 0 0,-1 0 0 0 0,0 0 0 0 0,0 0 0 0 0,-1 0 0 0 0,0-1 0 0 0,0 1 0 0 0,-10 10 0 0 0,7-9 0 0 0,-1-1 0 0 0,-1 0 0 0 0,0-1 0 0 0,0 1 0 0 0,0-2 0 0 0,-1 1 0 0 0,0-1 0 0 0,-11 4 0 0 0,-10 5 0 0 0,-1-2 0 0 0,0-1 0 0 0,-1-2 0 0 0,-1-1 0 0 0,1-1 0 0 0,-1-2 0 0 0,-1-2 0 0 0,-44 1 0 0 0,75-5-176 0 0,-1 0 0 0 0,0 0 0 0 0,1-1 0 0 0,-1 1 0 0 0,0-1 0 0 0,-6-2 0 0 0,10 3 79 0 0,1 0 0 0 0,0-1 0 0 0,-1 1 0 0 0,1 0 0 0 0,0 0 0 0 0,0-1 0 0 0,0 1-1 0 0,-1 0 1 0 0,1-1 0 0 0,0 1 0 0 0,0 0 0 0 0,0 0 0 0 0,-1-1 0 0 0,1 1 0 0 0,0-1 0 0 0,0 1 0 0 0,0 0 0 0 0,0-1 0 0 0,0 1 0 0 0,0 0-1 0 0,0-1 1 0 0,0 1 0 0 0,0 0 0 0 0,0-1 0 0 0,0 1 0 0 0,0 0 0 0 0,0-1 0 0 0,0 0 0 0 0,0 1-34 0 0,6-12-1403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10135 0 0,'-1'1'231'0'0,"-1"1"-203"0"0,0 0 0 0 0,1 0 0 0 0,-1 0-1 0 0,1 0 1 0 0,0 0 0 0 0,-1 0 0 0 0,1 0 0 0 0,0 0 0 0 0,0 0 0 0 0,0 1 0 0 0,0 3-1 0 0,-7 34 361 0 0,5-18-285 0 0,-5 14 523 0 0,3 0 0 0 0,0 0 0 0 0,2 37 0 0 0,2-44-11 0 0,3 1-1 0 0,0-1 0 0 0,2 0 1 0 0,10 42-1 0 0,7-1 461 0 0,15 57 327 0 0,-29-96-1342 0 0,-2-1-1 0 0,3 37 1 0 0,-7-54-58 0 0,-1-1 0 0 0,0 0-1 0 0,-1 1 1 0 0,-1-1 0 0 0,0 0-1 0 0,-5 19 1 0 0,3-22-18 0 0,1 0 0 0 0,-1 0 0 0 0,-1-1-1 0 0,1 0 1 0 0,-1 1 0 0 0,-1-1 0 0 0,0-1 0 0 0,-13 14 0 0 0,12-13-649 0 0,-1-2 0 0 0,0 1 0 0 0,-16 10 0 0 0,9-8-358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135 553 15663 0 0,'0'0'356'0'0,"0"0"50"0"0,-1 2 20 0 0,1 1-344 0 0,-1 0-1 0 0,0 1 1 0 0,0-1-1 0 0,0 0 1 0 0,0 0 0 0 0,-3 6-1 0 0,3-7 0 0 0,0-1 1 0 0,0 0-1 0 0,0 0 0 0 0,0 0 1 0 0,0 0-1 0 0,0 0 0 0 0,0-1 1 0 0,-1 1-1 0 0,1 0 0 0 0,0-1 1 0 0,0 1-1 0 0,-1 0 0 0 0,1-1 1 0 0,0 1-1 0 0,-1-1 0 0 0,1 0 1 0 0,0 1-1 0 0,-1-1 0 0 0,1 0 1 0 0,-1 0-1 0 0,-2 0 0 0 0,1-1 131 0 0,-1 1-1 0 0,0-1 1 0 0,0 0-1 0 0,0 0 1 0 0,0 0-1 0 0,1-1 1 0 0,-1 1-1 0 0,1-1 0 0 0,-1 0 1 0 0,1 0-1 0 0,0 0 1 0 0,-1-1-1 0 0,1 1 1 0 0,0-1-1 0 0,1 1 1 0 0,-1-1-1 0 0,0 0 1 0 0,-2-5-1 0 0,1 4-56 0 0,1 0 0 0 0,0-1-1 0 0,1 1 1 0 0,-1-1 0 0 0,1 0-1 0 0,0 0 1 0 0,0 0 0 0 0,0 0 0 0 0,1 0-1 0 0,0 0 1 0 0,0-1 0 0 0,0 1-1 0 0,0-7 1 0 0,2-3-137 0 0,1 1 0 0 0,0 0 0 0 0,1 0 1 0 0,0 0-1 0 0,2 1 0 0 0,-1-1 0 0 0,2 1 0 0 0,10-20 0 0 0,-2 10-16 0 0,1 0 1 0 0,1 1-1 0 0,29-31 0 0 0,-9 14-1084 0 0,65-54 0 0 0,-88 82 815 0 0,0 1-1 0 0,2 0 0 0 0,-1 1 1 0 0,1 1-1 0 0,0 0 1 0 0,1 1-1 0 0,0 1 0 0 0,0 1 1 0 0,18-5-1 0 0,-28 10-193 0 0,0 0 0 0 0,0 0 1 0 0,0 0-1 0 0,0 0 0 0 0,0 1 0 0 0,0 0 0 0 0,0 1 0 0 0,0-1 0 0 0,-1 1 0 0 0,1 0 0 0 0,-1 1 1 0 0,1-1-1 0 0,-1 1 0 0 0,9 6 0 0 0,10 7-1586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43 13823 0 0,'0'0'315'0'0,"0"0"45"0"0,0 0 21 0 0,0 0-49 0 0,2 0-220 0 0,1 0-102 0 0,13 5 63 0 0,-14-4 292 0 0,-2-1 122 0 0,0 0 22 0 0,0 0 3 0 0,0 0 0 0 0,-2 0-371 0 0,1 1 0 0 0,-1 0 1 0 0,1-1-1 0 0,-1 1 0 0 0,1 0 0 0 0,0 0 0 0 0,-1 0 0 0 0,-1 3 0 0 0,-3 0 56 0 0,-30 22-164 0 0,0 2 0 0 0,2 1 0 0 0,1 2 0 0 0,-40 47 0 0 0,16-1-33 0 0,50-66 0 0 0,1 0 0 0 0,-1 1 0 0 0,2 0 0 0 0,0 0 0 0 0,-4 14 0 0 0,9-24 0 0 0,-1-1 0 0 0,1 1 0 0 0,0 0 0 0 0,-1 0 0 0 0,1-1 0 0 0,0 1 0 0 0,0 0 0 0 0,0 0 0 0 0,0-1 0 0 0,1 1 0 0 0,-1 0 0 0 0,1 2 0 0 0,5 3 0 0 0,-4-6 13 0 0,1-1 0 0 0,-1 1 0 0 0,0-1-1 0 0,1 0 1 0 0,-1 0 0 0 0,1 0 0 0 0,-1 0 0 0 0,0 0 0 0 0,1 0-1 0 0,-1-1 1 0 0,0 1 0 0 0,1-1 0 0 0,-1 0 0 0 0,0 1-1 0 0,3-2 1 0 0,34-18 713 0 0,-7 0-354 0 0,-1-2 1 0 0,57-51-1 0 0,-73 57-102 0 0,-1-1 0 0 0,-1-1 0 0 0,0 0 0 0 0,15-30 1 0 0,-24 42-182 0 0,7-15 33 0 0,-1-1-1 0 0,0 0 1 0 0,-2 0 0 0 0,8-32-1 0 0,-15 52-136 0 0,-1 0 1 0 0,1 0-1 0 0,-1 0 0 0 0,0 0 1 0 0,0 0-1 0 0,0 0 0 0 0,0 1 1 0 0,0-1-1 0 0,0 0 0 0 0,0 0 1 0 0,0 0-1 0 0,-1 0 0 0 0,1 0 1 0 0,-1 0-1 0 0,0 1 0 0 0,1-1 1 0 0,-1 0-1 0 0,0 1 0 0 0,0-1 1 0 0,0 0-1 0 0,0 1 1 0 0,-2-3-1 0 0,2 3-1744 0 0,1 1-638 0 0,0 0-130 0 0,0 0-29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60 19351 0 0,'2'-4'177'0'0,"-1"0"-1"0"0,1-1 1 0 0,-1 1 0 0 0,0-1-1 0 0,0 1 1 0 0,-1-1-1 0 0,0 0 1 0 0,1 1 0 0 0,-2-1-1 0 0,1-5 1 0 0,0 10-172 0 0,-1 0 0 0 0,1-1 0 0 0,0 1 0 0 0,0 0 0 0 0,0 0 0 0 0,0-1 0 0 0,0 1 0 0 0,0 0 0 0 0,0 0 0 0 0,-1 0 1 0 0,1-1-1 0 0,0 1 0 0 0,0 0 0 0 0,0 0 0 0 0,-1 0 0 0 0,1 0 0 0 0,0 0 0 0 0,0-1 0 0 0,0 1 0 0 0,-1 0 0 0 0,1 0 0 0 0,0 0 0 0 0,0 0 0 0 0,-1 0 0 0 0,1 0 0 0 0,0 0 0 0 0,0 0 1 0 0,-1 0-1 0 0,1 0 0 0 0,0 0 0 0 0,0 0 0 0 0,-1 0 0 0 0,1 0 0 0 0,0 0 0 0 0,0 0 0 0 0,-1 0 0 0 0,1 0 0 0 0,-9 4-20 0 0,2 2 15 0 0,0 0 0 0 0,0 1 0 0 0,1 0 0 0 0,0 0 0 0 0,0 1 0 0 0,-8 15 0 0 0,-6 6 0 0 0,-26 32 0 0 0,3 3 0 0 0,3 0 0 0 0,-48 106 0 0 0,45-71 0 0 0,-111 299 0 0 0,148-377 0 0 0,-39 119 0 0 0,40-128 0 0 0,-1 0 0 0 0,0-1 0 0 0,0 1 0 0 0,-2-1 0 0 0,-7 10 0 0 0,15-21 9 0 0,-1 0 0 0 0,1 1 0 0 0,0-1 0 0 0,0 0 0 0 0,-1 0 0 0 0,1 1 0 0 0,0-1 0 0 0,0 0 0 0 0,-1 0 1 0 0,1 0-1 0 0,0 0 0 0 0,0 1 0 0 0,-1-1 0 0 0,1 0 0 0 0,0 0 0 0 0,-1 0 0 0 0,1 0 0 0 0,0 0 0 0 0,-1 0 0 0 0,1 0 0 0 0,0 0 0 0 0,-1 0 0 0 0,1 0 0 0 0,0 0 0 0 0,-1 0 0 0 0,1 0 0 0 0,0 0 0 0 0,-1 0 0 0 0,1 0 0 0 0,0 0 0 0 0,-1 0 0 0 0,1 0 0 0 0,0-1 0 0 0,0 1 0 0 0,-1 0 0 0 0,1 0 0 0 0,0 0 0 0 0,-1 0 1 0 0,1-1-1 0 0,0 1 0 0 0,0 0 0 0 0,0 0 0 0 0,-1-1 0 0 0,1 1 0 0 0,0 0 0 0 0,0-1 0 0 0,0 1 0 0 0,-1-1 0 0 0,0-1 84 0 0,-1 0 0 0 0,1-1 1 0 0,-1 1-1 0 0,1 0 0 0 0,0-1 1 0 0,0 0-1 0 0,0 1 0 0 0,0-1 1 0 0,0 0-1 0 0,1 1 0 0 0,0-1 1 0 0,-1 0-1 0 0,1 1 0 0 0,0-1 1 0 0,0 0-1 0 0,1-4 0 0 0,0-6-86 0 0,1 1-1 0 0,3-14 0 0 0,0 8-136 0 0,1 0-1 0 0,0 0 1 0 0,1 1-1 0 0,1 0 1 0 0,1 0-1 0 0,0 1 1 0 0,1 0-1 0 0,1 1 1 0 0,0 0-1 0 0,1 1 1 0 0,1 0-1 0 0,0 1 1 0 0,23-18 0 0 0,-27 24 82 0 0,0 1 0 0 0,0 1 0 0 0,0 0 1 0 0,1 0-1 0 0,-1 1 0 0 0,1 0 1 0 0,0 1-1 0 0,15-4 0 0 0,-21 7-32 0 0,1-1 0 0 0,-1 0-1 0 0,1 1 1 0 0,0 0 0 0 0,-1 0-1 0 0,1 1 1 0 0,-1-1-1 0 0,1 1 1 0 0,0 0 0 0 0,-1 0-1 0 0,0 1 1 0 0,1-1 0 0 0,-1 1-1 0 0,0 0 1 0 0,0 0-1 0 0,0 0 1 0 0,0 1 0 0 0,0-1-1 0 0,0 1 1 0 0,-1 0 0 0 0,6 5-1 0 0,0 3 194 0 0,0 1-1 0 0,-1-1 1 0 0,0 1-1 0 0,-1 1 1 0 0,0-1 0 0 0,6 17-1 0 0,24 83 1076 0 0,-36-108-1111 0 0,0 0-1 0 0,0-1 0 0 0,-1 1 1 0 0,0 0-1 0 0,0 0 0 0 0,0 0 1 0 0,0-1-1 0 0,0 1 0 0 0,-1 0 1 0 0,1 0-1 0 0,-1-1 0 0 0,0 1 1 0 0,-1-1-1 0 0,1 1 0 0 0,0-1 1 0 0,-1 1-1 0 0,0-1 0 0 0,0 0 1 0 0,0 1-1 0 0,0-1 0 0 0,0 0 1 0 0,-1-1-1 0 0,-5 6 0 0 0,-4 3-22 0 0,-1-1 0 0 0,0-1-1 0 0,-1 0 1 0 0,-18 9 0 0 0,23-13-107 0 0,-10 5-99 0 0,-1-1 0 0 0,0-1 0 0 0,0-1 0 0 0,0-1 0 0 0,-1 0-1 0 0,0-2 1 0 0,0 0 0 0 0,-1-2 0 0 0,1 0 0 0 0,-35-2 0 0 0,50 0-418 0 0,1-1 0 0 0,-1 0 0 0 0,1 0 1 0 0,0-1-1 0 0,-7-2 0 0 0,7 3 52 0 0,0-1-1528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27 15663 0 0,'1'-1'356'0'0,"10"-4"28"0"0,0 1 0 0 0,0 0-1 0 0,22-4 1 0 0,-23 6-1053 0 0,1 1 1 0 0,14-1 0 0 0,-44 2 651 0 0,-1 1 0 0 0,1 1 0 0 0,0 1 0 0 0,0 0 0 0 0,-36 12 0 0 0,42-9 166 0 0,0 0 1 0 0,0 1-1 0 0,1 0 0 0 0,-14 11 0 0 0,-44 39 860 0 0,38-29-836 0 0,-3 1-173 0 0,-55 49 0 0 0,76-65 0 0 0,2 1 0 0 0,0 0 0 0 0,0 0 0 0 0,-12 23 0 0 0,19-24 248 0 0,6-12-229 0 0,-1-1 1 0 0,0 0 0 0 0,0 0 0 0 0,0 1 0 0 0,0-1-1 0 0,0 0 1 0 0,0 0 0 0 0,0 1 0 0 0,0-1-1 0 0,1 0 1 0 0,-1 0 0 0 0,0 1 0 0 0,0-1 0 0 0,0 0-1 0 0,0 0 1 0 0,1 0 0 0 0,-1 0 0 0 0,0 1 0 0 0,0-1-1 0 0,0 0 1 0 0,1 0 0 0 0,-1 0 0 0 0,0 0 0 0 0,0 0-1 0 0,1 0 1 0 0,-1 1 0 0 0,0-1 0 0 0,1 0-1 0 0,2 0 141 0 0,0 0 0 0 0,0 0 0 0 0,0 0 0 0 0,0-1 0 0 0,0 1 0 0 0,4-2-1 0 0,0 1-67 0 0,6-2-89 0 0,0-1 0 0 0,-1 0-1 0 0,0 0 1 0 0,0-1-1 0 0,16-9 1 0 0,53-38-2 0 0,-60 37-1 0 0,0 1 0 0 0,2 0-1 0 0,38-16 1 0 0,-57 28-2 0 0,14-2-60 0 0,-16 4-275 0 0,-3 11-646 0 0,-1-4 548 0 0,-1 1 0 0 0,0-1 0 0 0,-1 0 0 0 0,1 0 0 0 0,-1 0 0 0 0,0-1 0 0 0,-9 11 0 0 0,12-15 331 0 0,0-1-953 0 0,1-1-2292 0 0,0 0-989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31 13823 0 0,'4'-9'238'0'0,"-3"7"-126"0"0,0-1 0 0 0,0 1 0 0 0,0 0 1 0 0,0 0-1 0 0,0 0 0 0 0,1 0 0 0 0,-1 1 0 0 0,3-3 0 0 0,-3 3 185 0 0,-2 3-185 0 0,0 1 0 0 0,1-1 0 0 0,-1 1 0 0 0,0-1 0 0 0,0 1 0 0 0,-1-1-1 0 0,1 0 1 0 0,0 0 0 0 0,-1 1 0 0 0,-3 2 0 0 0,2 0 57 0 0,-58 75 1161 0 0,-25 37-100 0 0,19-9-694 0 0,4 3 0 0 0,5 2 0 0 0,-70 197 0 0 0,98-222-604 0 0,-37 94 214 0 0,56-158-298 0 0,-1 0 1 0 0,-1-2 0 0 0,-1 1 0 0 0,-1-2 0 0 0,-25 28 0 0 0,28-36-454 0 0,1-1 0 0 0,-25 18 0 0 0,32-27 507 0 0,0 0 0 0 0,-1-1 0 0 0,1 1 0 0 0,-1-1 0 0 0,1 0 0 0 0,-1 0 0 0 0,0 0 0 0 0,0 0 0 0 0,0-1 0 0 0,0 0 0 0 0,0 0 0 0 0,0-1 0 0 0,-8 1 0 0 0,12-1 98 0 0,-1 0 0 0 0,0 0 0 0 0,1 0 0 0 0,-1-1 0 0 0,0 1 0 0 0,1 0 0 0 0,-1-1 0 0 0,1 0 0 0 0,-1 1 0 0 0,1-1 0 0 0,-1 0 0 0 0,1 1 0 0 0,-1-1 0 0 0,1 0 0 0 0,0 0 0 0 0,0 0 0 0 0,-1 0 0 0 0,1 0 0 0 0,0-1 0 0 0,-1-1 0 0 0,1 2 0 0 0,0-1 0 0 0,0 0 0 0 0,0-1 0 0 0,0 1 0 0 0,1 0 0 0 0,-1 0 0 0 0,1 0 0 0 0,0 0 0 0 0,-1 0 0 0 0,1-1 0 0 0,0 1 0 0 0,0 0 0 0 0,1-3 0 0 0,0-3 0 0 0,1-1 0 0 0,0 1 0 0 0,1 0 0 0 0,0 1 0 0 0,0-1 0 0 0,0 0 0 0 0,6-7 0 0 0,24-35 0 0 0,3 1 0 0 0,2 2 0 0 0,73-70 0 0 0,-100 105 0 0 0,1 2 0 0 0,1 0 0 0 0,0 0 0 0 0,0 2 0 0 0,0-1 0 0 0,29-11 0 0 0,-31 16 0 0 0,0 0 0 0 0,0 1 0 0 0,0 0 0 0 0,0 1 0 0 0,0 0 0 0 0,1 1 0 0 0,-1 1 0 0 0,0 0 0 0 0,1 0 0 0 0,15 3 0 0 0,-17-2 0 0 0,1 1 0 0 0,0 1 0 0 0,-1 0 0 0 0,1 0 0 0 0,-1 1 0 0 0,0 0 0 0 0,0 1 0 0 0,0 0 0 0 0,-1 1 0 0 0,0 0 0 0 0,0 0 0 0 0,13 13 0 0 0,-19-16 27 0 0,-1-1 0 0 0,1 1 0 0 0,-1 0 0 0 0,0-1 0 0 0,0 1 0 0 0,0 1 0 0 0,0-1 0 0 0,-1 0 0 0 0,1 0 0 0 0,-1 0 0 0 0,0 1 0 0 0,0-1 0 0 0,0 1 0 0 0,0 3 0 0 0,0-1 87 0 0,-1 0 1 0 0,0 0-1 0 0,-1 0 0 0 0,1-1 1 0 0,-1 1-1 0 0,0 0 1 0 0,-4 11-1 0 0,-2 1 201 0 0,-1-1 1 0 0,0 1-1 0 0,-2-1 0 0 0,-12 17 0 0 0,8-16 186 0 0,0-1-1 0 0,-1-1 1 0 0,0 0-1 0 0,-1-1 0 0 0,-22 15 1 0 0,20-17-441 0 0,0 0 0 0 0,-26 12 0 0 0,33-19-63 0 0,0-1 1 0 0,-1-1-1 0 0,1 0 1 0 0,-1 0 0 0 0,-21 3-1 0 0,31-7-69 0 0,-1 0 0 0 0,1 1 0 0 0,-1-1-1 0 0,1-1 1 0 0,-1 1 0 0 0,1 0 0 0 0,-1-1 0 0 0,1 1 0 0 0,-1-1-1 0 0,-2-1 1 0 0,4 2-207 0 0,0-1 0 0 0,0 1 0 0 0,0-1 0 0 0,0 0 0 0 0,0 1 0 0 0,0-1-1 0 0,0 0 1 0 0,0 1 0 0 0,0-1 0 0 0,1 0 0 0 0,-1 0 0 0 0,0 0 0 0 0,1 0-1 0 0,-1 0 1 0 0,0-2 0 0 0,-3-7-6541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12 17503 0 0,'8'-4'1872'0'0,"-1"0"-1940"0"0,-7 3 176 0 0,1 1-1 0 0,-1 0 0 0 0,1-1 1 0 0,-1 1-1 0 0,1 0 1 0 0,-1-1-1 0 0,1 1 0 0 0,0 0 1 0 0,-1 0-1 0 0,1 0 1 0 0,-1 0-1 0 0,1 0 0 0 0,0 0 1 0 0,-1-1-1 0 0,1 1 1 0 0,0 1-1 0 0,-1-1 0 0 0,1 0 1 0 0,0 0-1 0 0,1 2-60 0 0,-1-1 0 0 0,1 1 0 0 0,-1 0-1 0 0,0 0 1 0 0,0 0 0 0 0,0 0 0 0 0,0 0-1 0 0,0 0 1 0 0,-1 1 0 0 0,1-1 0 0 0,-1 0 0 0 0,1 0-1 0 0,-1 0 1 0 0,0 1 0 0 0,1-1 0 0 0,-1 0-1 0 0,-1 0 1 0 0,1 3 0 0 0,-1 6 366 0 0,-1-1-1 0 0,-6 18 1 0 0,7-23-492 0 0,-15 39 83 0 0,-1-1 0 0 0,-2-1-1 0 0,-25 40 1 0 0,11-20-3 0 0,31-58-132 0 0,-1 0-9 0 0,1-1 0 0 0,0 1-1 0 0,0 0 1 0 0,0 1 0 0 0,1-1-1 0 0,-1 0 1 0 0,1 0-1 0 0,0 1 1 0 0,0-1 0 0 0,0 0-1 0 0,1 1 1 0 0,0-1 0 0 0,0 6-1 0 0,0-10 98 0 0,0 0 1 0 0,0 0-1 0 0,0 0 0 0 0,0 0 0 0 0,0 0 0 0 0,0 0 1 0 0,0 0-1 0 0,0 0 0 0 0,0 1 0 0 0,0-1 0 0 0,1 0 0 0 0,-1 0 1 0 0,0 0-1 0 0,0 0 0 0 0,0 0 0 0 0,0 0 0 0 0,0 0 1 0 0,0 0-1 0 0,0 0 0 0 0,0 0 0 0 0,0 0 0 0 0,0 0 1 0 0,1 0-1 0 0,-1 0 0 0 0,0 0 0 0 0,0 0 0 0 0,0 0 1 0 0,0 0-1 0 0,0 0 0 0 0,0 0 0 0 0,0 0 0 0 0,0 0 0 0 0,1 0 1 0 0,-1 0-1 0 0,0 0 0 0 0,0 0 0 0 0,0 0 0 0 0,0 0 1 0 0,0 0-1 0 0,0 0 0 0 0,0 0 0 0 0,0 0 0 0 0,1 0 1 0 0,-1 0-1 0 0,0 0 0 0 0,0 0 0 0 0,0-1 0 0 0,0 1 1 0 0,0 0-1 0 0,0 0 0 0 0,0 0 0 0 0,0 0 0 0 0,0 0 0 0 0,0 0 1 0 0,0 0-1 0 0,22-8-2484 0 0,11-4-29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0 19351 0 0,'0'0'439'0'0,"0"0"62"0"0,0 0 33 0 0,-1 1-65 0 0,-228 325-292 0 0,-84 132-177 0 0,227-337 0 0 0,-66 91 0 0 0,135-190 0 0 0,1 1 0 0 0,1 1 0 0 0,1 0 0 0 0,-14 35 0 0 0,27-57-50 0 0,0 1 0 0 0,0 0 0 0 0,0 0 0 0 0,0-1-1 0 0,1 1 1 0 0,0 0 0 0 0,-1 3 0 0 0,14-3-2195 0 0,4-4-4581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337 893 17503 0 0,'0'0'399'0'0,"0"0"60"0"0,-2 2 21 0 0,-9 8-325 0 0,1 0 1 0 0,1 1-1 0 0,-1 1 1 0 0,2-1-1 0 0,-12 20 1 0 0,7-10 389 0 0,-17 20-1 0 0,-6 0 223 0 0,-62 79 872 0 0,76-91-1556 0 0,2 1 1 0 0,-21 40-1 0 0,40-68-83 0 0,0 0 0 0 0,0 0 0 0 0,1 0 0 0 0,-1 0 0 0 0,0 0 0 0 0,1 0 0 0 0,-1 0 0 0 0,1 4 0 0 0,0-6 0 0 0,0 0 0 0 0,0 1 0 0 0,0-1 0 0 0,0 1 0 0 0,0-1 0 0 0,0 0 0 0 0,0 1 0 0 0,0-1 0 0 0,0 0 0 0 0,0 1 0 0 0,0-1 0 0 0,0 0 0 0 0,1 1 0 0 0,-1-1 0 0 0,0 0 0 0 0,0 1 0 0 0,0-1 0 0 0,1 0 0 0 0,-1 1 0 0 0,0-1 0 0 0,1 1 0 0 0,0-1-34 0 0,1 1 1 0 0,-1-1-1 0 0,0 1 0 0 0,1-1 0 0 0,-1 0 1 0 0,1 0-1 0 0,-1 1 0 0 0,1-1 1 0 0,-1 0-1 0 0,0 0 0 0 0,1 0 0 0 0,-1 0 1 0 0,1-1-1 0 0,2 0 0 0 0,23-7-1010 0 0,-21 6 812 0 0,9-3-2044 0 0,0-1 0 0 0,17-10 0 0 0,4-6-4162 0 0</inkml:trace>
  <inkml:trace contextRef="#ctx0" brushRef="#br0" timeOffset="1">1377 0 17503 0 0,'0'1'28'0'0,"0"-1"-1"0"0,-1 0 0 0 0,1 0 1 0 0,0 0-1 0 0,0 0 0 0 0,0 0 1 0 0,0 0-1 0 0,0 0 0 0 0,0 0 1 0 0,0 0-1 0 0,1 0 0 0 0,-1 0 1 0 0,0 1-1 0 0,0-1 0 0 0,0 0 1 0 0,0 0-1 0 0,0 0 0 0 0,0 0 1 0 0,0 0-1 0 0,0 0 0 0 0,0 0 1 0 0,0 0-1 0 0,0 0 0 0 0,0 0 1 0 0,0 0-1 0 0,0 0 0 0 0,0 0 1 0 0,0 0-1 0 0,0 1 0 0 0,0-1 1 0 0,0 0-1 0 0,1 0 0 0 0,-1 0 1 0 0,0 0-1 0 0,0 0 0 0 0,0 0 1 0 0,0 0-1 0 0,0 0 0 0 0,0 0 1 0 0,0 0-1 0 0,0 0 0 0 0,0 0 1 0 0,0 0-1 0 0,0 0 0 0 0,0 0 1 0 0,1 0-1 0 0,-1 0 1 0 0,0 0-1 0 0,0 0 0 0 0,0 0 1 0 0,0 0-1 0 0,0 0 0 0 0,0 0 1 0 0,0 0-1 0 0,0-1 0 0 0,0 1 1 0 0,0 0-1 0 0,0 0 0 0 0,0 0 1 0 0,1 0-1 0 0,-1 0 0 0 0,0 0 1 0 0,0 0-1 0 0,0 0 0 0 0,0 0 1 0 0,-2 12 255 0 0,-5 18-451 0 0,-11 15 375 0 0,-1 0-1 0 0,-28 46 1 0 0,10-21 613 0 0,15-25-532 0 0,-84 159 159 0 0,73-146 210 0 0,-61 77-1 0 0,-46 40 4 0 0,-91 119-1113 0 0,204-256-1709 0 0,-29 51 0 0 0,49-79 638 0 0,6-8-11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12 136 19351 0 0,'-9'-14'886'0'0,"7"11"-21"0"0,2 3-480 0 0,0 0 33 0 0,0 0 77 0 0,7-4 528 0 0,9-1-637 0 0,0 0 1 0 0,-1 1-1 0 0,2 0 0 0 0,17-1 0 0 0,-8 2-173 0 0,99-10-213 0 0,-37 5 0 0 0,181-28-64 0 0,-218 28-425 0 0,83-10-801 0 0,-45 13-2480 0 0,-68 6-1275 0 0,-3 4-1393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11975 0 0,'-1'2'267'0'0,"-4"9"-99"0"0,0 0 1 0 0,-1-1-1 0 0,0 1 0 0 0,-1-1 1 0 0,-8 9-1 0 0,-14 21 726 0 0,-34 53 3135 0 0,33-48-1773 0 0,21-32-1382 0 0,-1 1 0 0 0,2 0 0 0 0,-12 25 0 0 0,17-33-634 0 0,1-1-51 0 0,1-1-1 0 0,0 1 0 0 0,-1 0 1 0 0,2 0-1 0 0,-1 0 0 0 0,0 9 1 0 0,3 12-1061 0 0,0-17-2822 0 0,-1-4 237 0 0,-1-4-4063 0 0</inkml:trace>
  <inkml:trace contextRef="#ctx0" brushRef="#br0" timeOffset="1">552 139 13823 0 0,'0'0'630'0'0,"0"0"-13"0"0,0 1-393 0 0,2 31 96 0 0,-1-18 324 0 0,-1-12-135 0 0,0-2 3 0 0,15 5 804 0 0,-13-4-1242 0 0,-1-1-1 0 0,1 1 0 0 0,0 0 0 0 0,-1-1 0 0 0,1 1 0 0 0,0-1 1 0 0,0 0-1 0 0,-1 1 0 0 0,3-1 0 0 0,9-1 303 0 0,-1-1 0 0 0,0 0 0 0 0,0-1 0 0 0,-1 0 0 0 0,17-7 0 0 0,55-30 1332 0 0,-33 15-1480 0 0,-51 28-228 0 0,-9 8 0 0 0,-13 12 0 0 0,-42 34 0 0 0,19-17 0 0 0,-67 74 0 0 0,111-111 0 0 0,-29 37 0 0 0,28-36 0 0 0,1 0 0 0 0,-1 0 0 0 0,1 0 0 0 0,0 0 0 0 0,0 0 0 0 0,1 0 0 0 0,-1 1 0 0 0,-1 7 0 0 0,6-3-133 0 0,-1-7-83 0 0,0-1 0 0 0,0 1 0 0 0,0-1 0 0 0,0 0 0 0 0,1 0 0 0 0,-1 0 0 0 0,0 0 0 0 0,1 0 0 0 0,-1 0 0 0 0,0 0 0 0 0,1-1 0 0 0,-1 1 0 0 0,1-1 0 0 0,0 0 0 0 0,-1 0 0 0 0,1 0 0 0 0,4-1 0 0 0,19-3-6947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13823 0 0,'0'0'315'0'0,"0"0"45"0"0,0 0 21 0 0,0 0-49 0 0,0 0-149 0 0,0 0 194 0 0,0 0 110 0 0,-1 2 22 0 0,-1 5-448 0 0,-1 0 0 0 0,1 1 0 0 0,0-1-1 0 0,0 0 1 0 0,1 0 0 0 0,0 1 0 0 0,1-1 0 0 0,-1 1-1 0 0,2 11 1 0 0,3 33-61 0 0,2 0 0 0 0,22 88 0 0 0,-1-72-401 0 0,-26-66-74 0 0,-1-2-33 0 0,0 0-4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 15663 0 0,'0'0'356'0'0,"0"0"50"0"0,-1 0 20 0 0,-26-3 106 0 0,24 3-344 0 0,0 0-1 0 0,0 0 1 0 0,1 0-1 0 0,-1 1 1 0 0,0-1-1 0 0,1 1 0 0 0,-1 0 1 0 0,0 0-1 0 0,-3 2 1 0 0,3 0-54 0 0,-1-1 1 0 0,2 1-1 0 0,-1 0 1 0 0,0 0 0 0 0,1 0-1 0 0,-1 0 1 0 0,1 0-1 0 0,0 1 1 0 0,0-1-1 0 0,0 1 1 0 0,-2 7-1 0 0,0-2 300 0 0,-3 6-407 0 0,0 0 1 0 0,1 0 0 0 0,1 1-1 0 0,1-1 1 0 0,-4 26-1 0 0,7-39-27 0 0,1 0 0 0 0,0 0 0 0 0,0 0 0 0 0,0 0 0 0 0,0 0 0 0 0,0 1 0 0 0,0-1 0 0 0,0 0 0 0 0,1 0 0 0 0,-1 0 0 0 0,1 0 0 0 0,-1-1 0 0 0,2 5 0 0 0,2 1 0 0 0,-1 4 0 0 0,1 0 0 0 0,10 18 0 0 0,-4-7 0 0 0,-7-16 0 0 0,7 25 0 0 0,-6-13 205 0 0,-1-1 0 0 0,0 1 0 0 0,-2 0-1 0 0,0 0 1 0 0,-1 0 0 0 0,0 0 0 0 0,-2 0 0 0 0,0 0-1 0 0,-8 32 1 0 0,8-44-205 0 0,0 1 0 0 0,-1-1 0 0 0,1 0 0 0 0,-1 1 0 0 0,-6 7 0 0 0,8-12 0 0 0,0-1 0 0 0,-1 1 0 0 0,0 0 0 0 0,1-1 0 0 0,-1 1 0 0 0,0-1 0 0 0,1 1 0 0 0,-1-1 0 0 0,0 0 0 0 0,0 0 0 0 0,0 0 0 0 0,0 0 0 0 0,0 0 0 0 0,0 0 0 0 0,0-1 0 0 0,-1 1 0 0 0,1-1 0 0 0,0 1 0 0 0,0-1 0 0 0,-5 0 0 0 0,2 0-81 0 0,-1 0 0 0 0,0-1 0 0 0,0 0 0 0 0,1 0 0 0 0,-1-1 0 0 0,0 1 0 0 0,1-1 0 0 0,-1 0 0 0 0,1-1 0 0 0,0 1 0 0 0,0-1 0 0 0,0 0 0 0 0,0 0 0 0 0,0-1 0 0 0,1 1 0 0 0,0-1 0 0 0,-1 0 0 0 0,1-1 0 0 0,1 1 0 0 0,-1-1 0 0 0,-3-5 0 0 0,-14-32-930 0 0,6-3-12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384 233 10135 0 0,'0'0'231'0'0,"0"0"29"0"0,0 0 19 0 0,0 0 105 0 0,0 0 410 0 0,0 0 184 0 0,0 0 40 0 0,0 0-63 0 0,0 0-290 0 0,0 0-121 0 0,0 0-28 0 0,0 0-4 0 0,0 0 0 0 0,0 0 0 0 0,0 0 0 0 0,0 0-68 0 0,1-1-289 0 0,1-1-154 0 0,0 0 0 0 0,0 0 0 0 0,0 0 0 0 0,0 0 0 0 0,0 0 0 0 0,-1 0 0 0 0,1 0 0 0 0,-1-1 1 0 0,1 1-1 0 0,-1-1 0 0 0,0 1 0 0 0,0-1 0 0 0,0 1 0 0 0,1-5 0 0 0,1-2 0 0 0,2-5-32 0 0,21-56 101 0 0,-23 60-158 0 0,0-1 0 0 0,-1 1 0 0 0,0-1 0 0 0,1-18 0 0 0,-3 28 30 0 0,0 0 1 0 0,0-1 0 0 0,0 1-1 0 0,0 0 1 0 0,-1 0-1 0 0,1 0 1 0 0,0 0-1 0 0,0 0 1 0 0,-1 0-1 0 0,1-1 1 0 0,-1 1-1 0 0,1 0 1 0 0,-1 0 0 0 0,1 0-1 0 0,-1 0 1 0 0,0 1-1 0 0,1-1 1 0 0,-1 0-1 0 0,0 0 1 0 0,0 0-1 0 0,-1-1 1 0 0,1 1-19 0 0,-1 1 1 0 0,0-1-1 0 0,1 0 1 0 0,-1 1-1 0 0,0-1 1 0 0,1 1-1 0 0,-1-1 1 0 0,0 1-1 0 0,0 0 1 0 0,1 0-1 0 0,-1 0 1 0 0,-3 0-1 0 0,-2 1-140 0 0,1 0 0 0 0,-1 0 0 0 0,0 1 0 0 0,0 0-1 0 0,-12 6 1 0 0,-12 9-313 0 0,1 2 1 0 0,0 1-1 0 0,-48 43 0 0 0,65-52 500 0 0,10-8 32 0 0,-95 84 1019 0 0,85-74-861 0 0,1 1 1 0 0,1 0-1 0 0,0 1 0 0 0,1 0 0 0 0,-10 18 0 0 0,19-32-102 0 0,1 1 1 0 0,-1-1-1 0 0,0 0 0 0 0,1 0 0 0 0,-1 1 0 0 0,1-1 0 0 0,-1 0 0 0 0,1 1 0 0 0,-1-1 0 0 0,1 0 1 0 0,0 1-1 0 0,0-1 0 0 0,0 0 0 0 0,0 1 0 0 0,0-1 0 0 0,0 1 0 0 0,0-1 0 0 0,0 0 0 0 0,1 1 1 0 0,-1-1-1 0 0,0 0 0 0 0,1 1 0 0 0,-1-1 0 0 0,1 0 0 0 0,-1 1 0 0 0,1-1 0 0 0,0 0 0 0 0,1 2 1 0 0,0-2 58 0 0,0 0 1 0 0,0 0 0 0 0,0 1 0 0 0,0-1 0 0 0,0 0 0 0 0,0-1-1 0 0,0 1 1 0 0,0 0 0 0 0,0-1 0 0 0,1 1 0 0 0,-1-1 0 0 0,0 0-1 0 0,1 0 1 0 0,-1 1 0 0 0,0-2 0 0 0,4 1 0 0 0,16-3-27 0 0,-1 0 0 0 0,0-1 0 0 0,31-11 0 0 0,60-28-150 0 0,-56 21 85 0 0,-41 16-31 0 0,1-1 0 0 0,-1-1 0 0 0,22-15 0 0 0,-31 19-327 0 0,0 0 1 0 0,-1-1-1 0 0,1 0 0 0 0,-1 0 0 0 0,0 0 0 0 0,0-1 1 0 0,-1 0-1 0 0,1 0 0 0 0,-1 0 0 0 0,5-11 1 0 0,-9 17 325 0 0,0 0 0 0 0,0 0 0 0 0,0 0 0 0 0,0 0 0 0 0,1-1 0 0 0,-1 1 0 0 0,0 0 1 0 0,0 0-1 0 0,0 0 0 0 0,0 0 0 0 0,0-1 0 0 0,0 1 0 0 0,0 0 0 0 0,0 0 0 0 0,0 0 1 0 0,0-1-1 0 0,0 1 0 0 0,0 0 0 0 0,0 0 0 0 0,0 0 0 0 0,0 0 0 0 0,0-1 0 0 0,0 1 1 0 0,0 0-1 0 0,0 0 0 0 0,0 0 0 0 0,0-1 0 0 0,0 1 0 0 0,0 0 0 0 0,0 0 1 0 0,0 0-1 0 0,-1 0 0 0 0,1-1 0 0 0,0 1 0 0 0,0 0 0 0 0,0 0 0 0 0,0 0 0 0 0,0 0 1 0 0,0 0-1 0 0,-1 0 0 0 0,1-1 0 0 0,0 1 0 0 0,0 0 0 0 0,0 0 0 0 0,0 0 0 0 0,-1 0 1 0 0,1 0-1 0 0,0 0 0 0 0,0 0 0 0 0,0 0 0 0 0,-1 0 0 0 0,1 0 0 0 0,0 0 0 0 0,0 0 1 0 0,0 0-1 0 0,0 0 0 0 0,-1 0 0 0 0,1 0 0 0 0,0 0 0 0 0,0 0 0 0 0,0 0 0 0 0,-1 0 1 0 0,1 0-1 0 0,0 0 0 0 0,0 1 0 0 0,-10 2-11 0 0,6-1 15 0 0,1 1 0 0 0,0-1 0 0 0,0 1 0 0 0,0 0 0 0 0,0 0 0 0 0,1 0 0 0 0,-1 0 0 0 0,1 0 0 0 0,-1 0 0 0 0,1 1 0 0 0,0-1 0 0 0,1 1 0 0 0,-1 0 0 0 0,-2 7 0 0 0,1-3 14 0 0,1 1-1 0 0,0 0 1 0 0,0 0 0 0 0,1 0 0 0 0,-1 12 0 0 0,2-19 312 0 0,0-2 142 0 0,15 18 631 0 0,-4-8-3169 0 0,-5-10 448 0 0,-4 0 559 0 0,10-1-4346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62 15663 0 0,'-5'-10'467'0'0,"3"4"-281"0"0,-1 1 0 0 0,0-1-1 0 0,-1 1 1 0 0,1-1 0 0 0,-6-5 0 0 0,8 10-166 0 0,0 0 1 0 0,0-1-1 0 0,0 1 1 0 0,-1 1-1 0 0,1-1 1 0 0,0 0-1 0 0,-1 0 1 0 0,1 0-1 0 0,0 1 1 0 0,-1-1-1 0 0,1 1 1 0 0,-1-1-1 0 0,1 1 1 0 0,-1-1-1 0 0,1 1 1 0 0,-1 0-1 0 0,1 0 1 0 0,-1 0 0 0 0,1 0-1 0 0,-1 0 1 0 0,1 0-1 0 0,-1 0 1 0 0,1 1-1 0 0,-1-1 1 0 0,1 0-1 0 0,-1 1 1 0 0,-1 0-1 0 0,-22 11 301 0 0,-1 1 0 0 0,2 0 0 0 0,0 2-1 0 0,-30 26 1 0 0,25-20-321 0 0,3-2 0 0 0,1 0 0 0 0,1 2 0 0 0,-35 38 0 0 0,50-45 0 0 0,9-14 0 0 0,0 1 0 0 0,-1 0 0 0 0,1-1 0 0 0,0 1 0 0 0,-1-1 0 0 0,1 1 0 0 0,0 0 0 0 0,0-1 0 0 0,-1 1 0 0 0,1 0 0 0 0,0 0 0 0 0,0-1 0 0 0,0 1 0 0 0,0 0 0 0 0,0 0 0 0 0,1 1 0 0 0,0-1 0 0 0,-1 1 0 0 0,1 0 0 0 0,0-1 0 0 0,0 0 0 0 0,0 1 0 0 0,0-1 0 0 0,1 0 0 0 0,-1 1 0 0 0,0-1 0 0 0,0 0 0 0 0,2 1 0 0 0,22 15 0 0 0,-14-10 0 0 0,2 2 0 0 0,0 2 0 0 0,0 0 0 0 0,-1 0 0 0 0,-1 1 0 0 0,0 0 0 0 0,0 1 0 0 0,-1 0 0 0 0,-1 1 0 0 0,0 0 0 0 0,-1 0 0 0 0,-1 1 0 0 0,9 24 0 0 0,-13-30 0 0 0,0 1 0 0 0,0-1 0 0 0,-2 0 0 0 0,1 1 0 0 0,-1-1 0 0 0,0 1 0 0 0,-1-1 0 0 0,0 1 0 0 0,-1-1 0 0 0,0 1 0 0 0,0-1 0 0 0,-1 1 0 0 0,0-1 0 0 0,-1 0 0 0 0,0 0 0 0 0,0 0 0 0 0,-1 0 0 0 0,0 0 0 0 0,-1-1 0 0 0,0 0 0 0 0,0 0 0 0 0,0 0 0 0 0,-8 7 0 0 0,10-12-5 0 0,0 1 0 0 0,0-1 0 0 0,-1 0 1 0 0,0-1-1 0 0,1 1 0 0 0,-1 0 0 0 0,0-1 0 0 0,0 0 0 0 0,0 0 0 0 0,-1 0 0 0 0,1-1 0 0 0,0 1 0 0 0,-1-1 0 0 0,-7 1 0 0 0,6-2 24 0 0,-1 1-1 0 0,1-1 1 0 0,-1-1-1 0 0,1 1 0 0 0,0-1 1 0 0,-1 0-1 0 0,1-1 0 0 0,0 0 1 0 0,-11-3-1 0 0,9 1-109 0 0,-1 0 0 0 0,1-1 1 0 0,0 0-1 0 0,0 0 0 0 0,0-1 0 0 0,1 1 1 0 0,-1-2-1 0 0,2 1 0 0 0,-1-1 0 0 0,1 0 0 0 0,0 0 1 0 0,0-1-1 0 0,1 0 0 0 0,-7-12 0 0 0,9 11-270 0 0,0 0-1 0 0,0 0 1 0 0,0 0-1 0 0,1-1 1 0 0,1 1 0 0 0,0-1-1 0 0,-1-13 1 0 0,2 21 302 0 0,0-11-708 0 0,3-23 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11975 0 0,'-2'1'267'0'0,"-5"11"-53"0"0,-1 0 1 0 0,2 1-1 0 0,0-1 0 0 0,-5 15 1 0 0,4-10-242 0 0,-26 52 891 0 0,-4 11 296 0 0,-117 239-1545 0 0,149-308-249 0 0,-1-2 0 0 0,0 1 0 0 0,0-1 0 0 0,-1 0 0 0 0,0 0-1 0 0,-14 13 1 0 0,18-20-390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15663 0 0,'0'0'356'0'0,"0"0"50"0"0,0 0 20 0 0,0 0-42 0 0,1 0-250 0 0,35 5 53 0 0,0-2 0 0 0,0-2 1 0 0,0-1-1 0 0,61-8 1 0 0,464-96 2749 0 0,-256 41-2709 0 0,24 7-228 0 0,-267 48-1273 0 0,-1-3 0 0 0,119-39-1 0 0,-153 39-700 0 0,-2-1-3824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 11975 0 0,'0'0'547'0'0,"0"0"-11"0"0,0 2-344 0 0,-9 18 126 0 0,0 0 0 0 0,-21 32 0 0 0,10-18 197 0 0,-225 415 2141 0 0,45-125-2656 0 0,176-290 0 0 0,-1-1 0 0 0,-1-2 0 0 0,-53 50 0 0 0,75-78 0 0 0,1 0 0 0 0,0-1 0 0 0,-1 1 0 0 0,0-1 0 0 0,1 0 0 0 0,-1 0 0 0 0,0 0 0 0 0,-5 1 0 0 0,8-2 0 0 0,0-1 0 0 0,0 0 0 0 0,0 0 0 0 0,0 0 0 0 0,0 0 0 0 0,0 0 0 0 0,0 0 0 0 0,0 0 0 0 0,0 0 0 0 0,0 0 0 0 0,0 0 0 0 0,0 0 0 0 0,0-1 0 0 0,0 1 0 0 0,1 0 0 0 0,-1-1 0 0 0,0 1 0 0 0,0-1 0 0 0,0 1 0 0 0,0-1 0 0 0,0 1 0 0 0,1-1 0 0 0,-1 1 0 0 0,0-1 0 0 0,0 0 0 0 0,1 0 0 0 0,-1 1 0 0 0,0-1 0 0 0,1 0 0 0 0,-1 0 0 0 0,1 0 0 0 0,-1 1 0 0 0,1-1 0 0 0,0 0 0 0 0,-1 0 0 0 0,1 0 0 0 0,0 0 0 0 0,0 0 0 0 0,-1 0 0 0 0,1-2 0 0 0,-1-1-7 0 0,0-1-1 0 0,1 0 1 0 0,0 0-1 0 0,-1 0 1 0 0,2 0-1 0 0,-1 0 0 0 0,0 0 1 0 0,1 0-1 0 0,0 0 1 0 0,2-6-1 0 0,0 3-26 0 0,1 0-1 0 0,-1 0 1 0 0,1 0-1 0 0,1 1 0 0 0,6-11 1 0 0,7-3-147 0 0,0 1 1 0 0,37-32-1 0 0,-48 46 137 0 0,12-11-87 0 0,1 2-1 0 0,0 0 1 0 0,1 1-1 0 0,0 1 1 0 0,1 1-1 0 0,1 1 1 0 0,26-9-1 0 0,-40 17 334 0 0,0 1 0 0 0,0 0 0 0 0,0 0-1 0 0,1 1 1 0 0,-1 1 0 0 0,1-1 0 0 0,-1 1-1 0 0,11 2 1 0 0,-16-2-100 0 0,1 1 0 0 0,-1 0 1 0 0,0 0-1 0 0,0 0 0 0 0,-1 0 0 0 0,1 1 0 0 0,0-1 0 0 0,0 1 0 0 0,0 0 0 0 0,-1 0 0 0 0,0 1 0 0 0,1-1 0 0 0,-1 1 1 0 0,0-1-1 0 0,0 1 0 0 0,0 0 0 0 0,0 0 0 0 0,-1 0 0 0 0,1 1 0 0 0,3 5 0 0 0,-4-3-101 0 0,0 0 0 0 0,0 0 0 0 0,0 1 0 0 0,-1-1 0 0 0,0 0 0 0 0,0 1 0 0 0,0-1 0 0 0,-1 1 0 0 0,0-1 0 0 0,0 0 0 0 0,-1 1 0 0 0,0-1 1 0 0,0 1-1 0 0,0-1 0 0 0,-1 0 0 0 0,-4 10 0 0 0,-3 7-2 0 0,-2 0 1 0 0,-24 39-1 0 0,28-51-294 0 0,-5 8-4754 0 0,6-6-999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87 11975 0 0,'0'0'547'0'0,"0"0"-11"0"0,1 1-344 0 0,3 2 191 0 0,0-1 1 0 0,-1 0 0 0 0,1-1-1 0 0,0 1 1 0 0,0 0-1 0 0,0-1 1 0 0,0 0-1 0 0,0 0 1 0 0,0 0-1 0 0,0-1 1 0 0,0 1-1 0 0,1-1 1 0 0,-1 0-1 0 0,0 0 1 0 0,0-1-1 0 0,6 0 1 0 0,-2-2-127 0 0,0 0 1 0 0,1 0 0 0 0,-1-1-1 0 0,-1 0 1 0 0,13-8 0 0 0,3-2-103 0 0,-17 11-155 0 0,0-1 0 0 0,0-1 0 0 0,-1 1 0 0 0,1-1 0 0 0,-1 0 0 0 0,0 0 0 0 0,7-9 0 0 0,-8 7 0 0 0,-3 1-133 0 0,-2 5-25 0 0,0 1 1 0 0,0 0-1 0 0,-1 0 0 0 0,1 0 1 0 0,0-1-1 0 0,0 1 1 0 0,-1 0-1 0 0,1 1 0 0 0,-3-1 1 0 0,4 0 84 0 0,-9 2-365 0 0,-1 0 0 0 0,1 0 1 0 0,0 1-1 0 0,0 0 1 0 0,-13 7-1 0 0,-42 25-626 0 0,25-11 1174 0 0,1 2 0 0 0,1 2-1 0 0,2 1 1 0 0,0 2 0 0 0,2 1 0 0 0,-32 42-1 0 0,52-58 418 0 0,-18 35-1 0 0,26-42-286 0 0,0 0-1 0 0,1 1 1 0 0,1-1 0 0 0,0 1-1 0 0,-4 19 1 0 0,6-27-235 0 0,1 0 0 0 0,0-1 0 0 0,0 1 0 0 0,0 0 1 0 0,0 0-1 0 0,0 0 0 0 0,0 0 0 0 0,1-1 0 0 0,-1 1 0 0 0,1 0 0 0 0,-1 0 1 0 0,1-1-1 0 0,-1 1 0 0 0,1 0 0 0 0,0-1 0 0 0,0 1 0 0 0,0 0 0 0 0,0-1 1 0 0,0 1-1 0 0,0-1 0 0 0,1 0 0 0 0,-1 1 0 0 0,0-1 0 0 0,1 0 0 0 0,-1 0 0 0 0,1 0 1 0 0,-1 0-1 0 0,1 0 0 0 0,-1 0 0 0 0,1 0 0 0 0,0 0 0 0 0,-1-1 0 0 0,1 1 1 0 0,3 0-1 0 0,1 0-7 0 0,0 0 0 0 0,1 0 1 0 0,-1 0-1 0 0,1-1 1 0 0,-1 0-1 0 0,1 0 0 0 0,-1-1 1 0 0,12-2-1 0 0,43-13-459 0 0,0-3 0 0 0,64-28-1 0 0,-72 23-50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77 11975 0 0,'4'0'82'0'0,"0"-2"-1"0"0,-1 1 0 0 0,1 0 1 0 0,0-1-1 0 0,-1 0 0 0 0,1 0 1 0 0,-1 0-1 0 0,1 0 0 0 0,-1 0 1 0 0,0-1-1 0 0,0 1 0 0 0,0-1 1 0 0,0 0-1 0 0,-1 0 0 0 0,4-5 1 0 0,-5 7-171 0 0,1-2 215 0 0,0 0 1 0 0,0 0-1 0 0,0 0 1 0 0,2-7-1 0 0,-4 9-63 0 0,0 1 0 0 0,0-1-1 0 0,0 1 1 0 0,1-1-1 0 0,-1 1 1 0 0,0-1 0 0 0,0 1-1 0 0,0 0 1 0 0,0-1 0 0 0,0 1-1 0 0,0-1 1 0 0,0 1-1 0 0,0-1 1 0 0,-1 1 0 0 0,1-1-1 0 0,0 1 1 0 0,0-1 0 0 0,0 1-1 0 0,0-1 1 0 0,-1 1-1 0 0,1 0 1 0 0,0-1 0 0 0,0 1-1 0 0,-1-1 1 0 0,1 1-1 0 0,0 0 1 0 0,-1-1 0 0 0,1 1-1 0 0,0 0 1 0 0,-1-1 0 0 0,1 1-1 0 0,0 0 1 0 0,-1 0-1 0 0,1-1 1 0 0,-1 1 0 0 0,1 0-1 0 0,-1 0 1 0 0,1 0 0 0 0,0 0-1 0 0,-1-1 1 0 0,1 1-1 0 0,-1 0 1 0 0,1 0 0 0 0,-1 0-1 0 0,1 0 1 0 0,-1 0-1 0 0,1 0 1 0 0,-1 0 0 0 0,1 0-1 0 0,-1 1 1 0 0,-11 0-7 0 0,1 1 0 0 0,0 1 1 0 0,0 0-1 0 0,1 0 0 0 0,-13 7 0 0 0,21-10-56 0 0,-55 27 0 0 0,0 2 0 0 0,-68 47 0 0 0,47-27 0 0 0,-15 13 0 0 0,77-50 0 0 0,1 1 0 0 0,0 1 0 0 0,-20 24 0 0 0,31-30 0 0 0,4-7 0 0 0,1 0 0 0 0,-1 1 0 0 0,1-1 0 0 0,0 0 0 0 0,-1 0 0 0 0,1 0 0 0 0,0 0 0 0 0,0 1 0 0 0,0-1 0 0 0,0 0 0 0 0,0-1 0 0 0,0 1 0 0 0,0 0 0 0 0,0 0 0 0 0,0 0 0 0 0,0 0 0 0 0,0-1 0 0 0,1 1 0 0 0,1 0 0 0 0,31 12 0 0 0,-24-10 0 0 0,20 8 0 0 0,0 1 0 0 0,-1 1 0 0 0,0 1 0 0 0,-1 2 0 0 0,48 35 0 0 0,-70-45 0 0 0,0 0 0 0 0,-1 0 0 0 0,0 0 0 0 0,0 1 0 0 0,0-1 0 0 0,-1 1 0 0 0,0 0 0 0 0,0 1 0 0 0,-1-1 0 0 0,0 1 0 0 0,2 8 0 0 0,-1 1 0 0 0,-7-13 0 0 0,2-3 0 0 0,-2 2 0 0 0,1 0 0 0 0,-1 0 0 0 0,0 0 0 0 0,1 0 0 0 0,-1 0 0 0 0,-1-1 0 0 0,1 0 0 0 0,0 0 0 0 0,-5 3 0 0 0,-35 14 0 0 0,30-14 0 0 0,-14 6 0 0 0,-1-2 0 0 0,0-1 0 0 0,0-1 0 0 0,-1-1 0 0 0,1-2 0 0 0,-1 0 0 0 0,0-3 0 0 0,-1 0 0 0 0,1-1 0 0 0,0-2 0 0 0,0-1 0 0 0,1-2 0 0 0,-36-9 0 0 0,62 13-94 0 0,0 0-1 0 0,-1 1 0 0 0,1-1 1 0 0,0 0-1 0 0,0 0 1 0 0,0 0-1 0 0,0-1 0 0 0,0 1 1 0 0,0 0-1 0 0,0-1 1 0 0,1 1-1 0 0,-1-1 0 0 0,0 0 1 0 0,1 1-1 0 0,-1-1 1 0 0,1 0-1 0 0,0 0 0 0 0,0 0 1 0 0,-1 0-1 0 0,1 0 1 0 0,0 0-1 0 0,1 0 0 0 0,-1-1 1 0 0,0-2-1 0 0,0 1-207 0 0,1 1 1 0 0,0-1-1 0 0,0 0 0 0 0,0 1 0 0 0,0-1 1 0 0,1 0-1 0 0,0 1 0 0 0,-1-1 0 0 0,1 0 0 0 0,1 1 1 0 0,-1 0-1 0 0,0-1 0 0 0,1 1 0 0 0,3-6 0 0 0,9-11-4222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0,'0'0'231'0'0,"0"0"29"0"0,0 0 19 0 0,1 1-41 0 0,2 2-167 0 0,0 1 0 0 0,-1 0 1 0 0,1-1-1 0 0,-1 1 0 0 0,0 0 0 0 0,0 0 0 0 0,0 0 0 0 0,0 0 0 0 0,-1 0 0 0 0,2 8 0 0 0,1 5 758 0 0,1 26 0 0 0,-4-27-280 0 0,1-1 1 0 0,4 17-1 0 0,-4-25-494 0 0,1 4 147 0 0,0-1 0 0 0,0 1 0 0 0,1-1 0 0 0,1 1 0 0 0,8 14-1 0 0,-11-23-175 0 0,-1-1-1 0 0,0 1 0 0 0,1 0 0 0 0,-1-1 0 0 0,1 1 0 0 0,-1-1 0 0 0,1 1 0 0 0,0-1 0 0 0,0 0 0 0 0,-1 1 0 0 0,1-1 0 0 0,0 0 0 0 0,0 0 1 0 0,0-1-1 0 0,0 1 0 0 0,0 0 0 0 0,1-1 0 0 0,-1 1 0 0 0,0-1 0 0 0,0 0 0 0 0,0 1 0 0 0,1-1 0 0 0,-1 0 0 0 0,0 0 0 0 0,0-1 1 0 0,0 1-1 0 0,0 0 0 0 0,1-1 0 0 0,-1 1 0 0 0,0-1 0 0 0,0 0 0 0 0,0 0 0 0 0,0 0 0 0 0,3-2 0 0 0,7-4-824 0 0,-1 0 0 0 0,0-1 0 0 0,0 0-1 0 0,18-20 1 0 0,-25 24 593 0 0,19-18-1328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2 13823 0 0,'0'0'315'0'0,"0"0"45"0"0,0 0 21 0 0,0 0-49 0 0,-1 0-220 0 0,0-1-82 0 0,0 1-1 0 0,0 0 1 0 0,0 0 0 0 0,0 0-1 0 0,0-1 1 0 0,0 1 0 0 0,0 0-1 0 0,0 1 1 0 0,0-1-1 0 0,0 0 1 0 0,0 0 0 0 0,0 0-1 0 0,0 0 1 0 0,0 1-1 0 0,0-1 1 0 0,0 1 0 0 0,1-1-1 0 0,-1 0 1 0 0,0 1-1 0 0,0 0 1 0 0,0-1 0 0 0,0 1-1 0 0,1-1 1 0 0,-1 1-1 0 0,0 1 1 0 0,-2 0 135 0 0,-2 2 44 0 0,1 0-1 0 0,0 1 1 0 0,0-1 0 0 0,0 1-1 0 0,1 0 1 0 0,0-1 0 0 0,-6 12-1 0 0,-15 40 935 0 0,20-44-955 0 0,-115 246-36 0 0,87-193-139 0 0,-23 39-13 0 0,-5-3 0 0 0,-91 118 0 0 0,-39 47 0 0 0,170-235 0 0 0,0 2 0 0 0,-26 64 0 0 0,44-94-118 0 0,1 0-1 0 0,0 1 1 0 0,0-1-1 0 0,1 1 1 0 0,-1-1-1 0 0,0 5 1 0 0,1-6-835 0 0,2-1-1013 0 0,5 4-3830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17503 0 0,'0'0'384'0'0,"0"0"88"0"0,0 0 8 0 0,0 0 8 0 0,7-7-392 0 0,2 3-96 0 0,4 3 0 0 0,4 4 0 0 0,5 4-384 0 0,-1 2-104 0 0,-3 0-24 0 0,3 3 0 0 0,5 3-408 0 0,1 0-80 0 0,-2 0-24 0 0,-2 2 0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52 11975 0 0,'37'-32'1200'0'0,"-29"20"-690"0"0,-8 12-465 0 0,0-1-1 0 0,1 1 1 0 0,-1 0-1 0 0,0 0 1 0 0,-1-1 0 0 0,1 1-1 0 0,0 0 1 0 0,0 0 0 0 0,0 0-1 0 0,0-1 1 0 0,0 1-1 0 0,0 0 1 0 0,0 0 0 0 0,0 0-1 0 0,0-1 1 0 0,0 1 0 0 0,0 0-1 0 0,0 0 1 0 0,-1 0-1 0 0,1 0 1 0 0,0-1 0 0 0,0 1-1 0 0,0 0 1 0 0,0 0 0 0 0,-1 0-1 0 0,1 0 1 0 0,0 0-1 0 0,0-1 1 0 0,0 1 0 0 0,-1 0-1 0 0,-13-1 1143 0 0,5 3-1088 0 0,0 0 0 0 0,1 0 0 0 0,-1 1 0 0 0,1 0 0 0 0,-15 9 0 0 0,-39 27 391 0 0,45-28-454 0 0,-62 42-36 0 0,-2 2 0 0 0,-88 44 0 0 0,144-85 0 0 0,25-14 0 0 0,0 0 0 0 0,-1 0 0 0 0,1 1 0 0 0,0-1 0 0 0,0 0 0 0 0,-1 0 0 0 0,1 0 0 0 0,0 1 0 0 0,0-1 0 0 0,-1 0 0 0 0,1 0 0 0 0,0 1 0 0 0,0-1 0 0 0,-1 0 0 0 0,1 1 0 0 0,0-1 0 0 0,0 0 0 0 0,0 1 0 0 0,0-1 0 0 0,0 0 0 0 0,0 1 0 0 0,-1-1 0 0 0,2 2 0 0 0,-1-1 0 0 0,1 0 0 0 0,-1 0 0 0 0,1 0 0 0 0,0 0 0 0 0,0 0 0 0 0,-1 0 0 0 0,1 0 0 0 0,0 0 0 0 0,0 0 0 0 0,0 0 0 0 0,0-1 0 0 0,0 1 0 0 0,0 0 0 0 0,0-1 0 0 0,0 1 0 0 0,0 0 0 0 0,0-1 0 0 0,0 0 0 0 0,2 1 0 0 0,30 9 0 0 0,-27-8 0 0 0,58 15 0 0 0,-9-4 0 0 0,0 3 0 0 0,97 42 0 0 0,-146-56 0 0 0,-1 1 0 0 0,0 0 0 0 0,0 0 0 0 0,0 1 0 0 0,0-1 0 0 0,0 1 0 0 0,-1 0 0 0 0,5 6 0 0 0,-3 1 0 0 0,-6-10 13 0 0,0 0-1 0 0,-1-1 1 0 0,1 1-1 0 0,0 0 1 0 0,-1-1 0 0 0,1 1-1 0 0,-1 0 1 0 0,1-1-1 0 0,0 1 1 0 0,-1 0-1 0 0,1-1 1 0 0,-1 1-1 0 0,0-1 1 0 0,1 1 0 0 0,-1-1-1 0 0,0 1 1 0 0,1-1-1 0 0,-1 0 1 0 0,0 1-1 0 0,1-1 1 0 0,-1 0 0 0 0,0 1-1 0 0,0-1 1 0 0,-21 7 545 0 0,19-6-487 0 0,-12 2 158 0 0,-1-1-1 0 0,0 0 1 0 0,1-1-1 0 0,-17 0 1 0 0,-67-9-265 0 0,6 1 46 0 0,51 7-1303 0 0,3-2-5174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11975 0 0,'0'0'267'0'0,"0"0"42"0"0,0 2 17 0 0,6 12 29 0 0,-5-12-351 0 0,0-1 0 0 0,0 0 0 0 0,0 1 0 0 0,0-1 0 0 0,-1 1 0 0 0,1-1 0 0 0,-1 1 0 0 0,1 0-1 0 0,-1-1 1 0 0,0 1 0 0 0,1 0 0 0 0,-1-1 0 0 0,0 4 0 0 0,-2 2 17 0 0,0 0 0 0 0,-1 0 0 0 0,1-1 0 0 0,-1 1-1 0 0,-6 8 1 0 0,-2 7 290 0 0,-90 173 2221 0 0,-95 211-969 0 0,145-300-521 0 0,-42 84-446 0 0,61-132-679 0 0,-46 63 0 0 0,58-94-1247 0 0,-28 27 0 0 0,28-34 307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17503 0 0,'0'0'399'0'0,"0"0"60"0"0,1 2 21 0 0,1 6-438 0 0,1 0 1 0 0,0-1-1 0 0,0 1 1 0 0,1-1-1 0 0,0 0 1 0 0,0 0-1 0 0,1 0 1 0 0,0 0 0 0 0,0-1-1 0 0,0 0 1 0 0,1 0-1 0 0,0-1 1 0 0,10 8-1 0 0,-8-7-3 0 0,1-1 0 0 0,0 0 0 0 0,1 0 0 0 0,-1-1 1 0 0,1 0-1 0 0,0-1 0 0 0,0 0 0 0 0,0 0 0 0 0,0-1 0 0 0,15 1 0 0 0,1-2 303 0 0,0-1 0 0 0,1-1 0 0 0,-1-1 0 0 0,35-8 0 0 0,101-32 903 0 0,-76 18-712 0 0,45-12-358 0 0,119-28-1061 0 0,-213 57-1020 0 0,-7 4-5600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220 174 17503 0 0,'0'0'399'0'0,"0"0"60"0"0,2 0 21 0 0,95-4 545 0 0,-61 4 215 0 0,37-6 0 0 0,-56 3-1006 0 0,1 0 1 0 0,-1-1 0 0 0,-1-1-1 0 0,21-8 1 0 0,-34 12-239 0 0,-1-1-1 0 0,1 0 0 0 0,0 1 1 0 0,0-1-1 0 0,-1 0 0 0 0,1-1 1 0 0,-1 1-1 0 0,0 0 0 0 0,0-1 1 0 0,0 1-1 0 0,0-1 1 0 0,0 0-1 0 0,0 0 0 0 0,-1 0 1 0 0,1 0-1 0 0,-1 0 0 0 0,0 0 1 0 0,0 0-1 0 0,0 0 1 0 0,0 0-1 0 0,-1 0 0 0 0,1-1 1 0 0,-1-3-1 0 0,0 4-62 0 0,0 1 1 0 0,0-1-1 0 0,0 0 1 0 0,0 0-1 0 0,0 0 0 0 0,-1 1 1 0 0,1-1-1 0 0,-1 0 1 0 0,0 0-1 0 0,0 1 0 0 0,0-1 1 0 0,0 1-1 0 0,-1-1 1 0 0,1 1-1 0 0,0-1 0 0 0,-1 1 1 0 0,0 0-1 0 0,0 0 1 0 0,1 0-1 0 0,-1 0 0 0 0,-1 0 1 0 0,1 0-1 0 0,0 0 1 0 0,0 1-1 0 0,-1-1 0 0 0,1 1 1 0 0,-4-2-1 0 0,4 2 66 0 0,-1 1 0 0 0,1-1 0 0 0,-1 1 0 0 0,0-1 0 0 0,1 1 0 0 0,-1 0-1 0 0,0 0 1 0 0,1 0 0 0 0,-1 0 0 0 0,0 1 0 0 0,1-1 0 0 0,-1 1 0 0 0,1-1 0 0 0,-1 1 0 0 0,-3 2 0 0 0,-4 1 2 0 0,0 1 0 0 0,-13 9 0 0 0,13-8-3 0 0,-57 38 2 0 0,2 3 0 0 0,-81 74 0 0 0,117-95 0 0 0,-35 43 0 0 0,55-58 0 0 0,1 0 0 0 0,0 1 0 0 0,0 0 0 0 0,1 1 0 0 0,0 0 0 0 0,2 0 0 0 0,-6 15 0 0 0,10-26 0 0 0,1 0 0 0 0,-1 0 0 0 0,1-1 0 0 0,-1 1 0 0 0,1 0 0 0 0,0 0 0 0 0,0 0 0 0 0,0-1 0 0 0,0 1 0 0 0,0 0 0 0 0,0 0 0 0 0,0 0 0 0 0,0 0 0 0 0,1-1 0 0 0,-1 1 0 0 0,1 0 0 0 0,0 0 0 0 0,-1-1 0 0 0,1 1 0 0 0,0-1 0 0 0,0 1 0 0 0,0 0 0 0 0,0-1 0 0 0,0 0 0 0 0,0 1 0 0 0,1-1 0 0 0,-1 0 0 0 0,0 1 0 0 0,1-1 0 0 0,-1 0 0 0 0,1 0 0 0 0,-1 0 0 0 0,1 0 0 0 0,0 0 0 0 0,-1-1 0 0 0,1 1 0 0 0,0 0 0 0 0,-1-1 0 0 0,1 1 0 0 0,0-1 0 0 0,2 1 0 0 0,6 0 11 0 0,-1 1 1 0 0,1-1-1 0 0,0-1 0 0 0,0 0 0 0 0,14-1 0 0 0,50-12-3115 0 0,-50 9 195 0 0,30-6-3785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83 232 13823 0 0,'0'0'630'0'0,"-1"1"-13"0"0,-4 4-229 0 0,0-1 1 0 0,-1 1-1 0 0,1-1 0 0 0,-1-1 1 0 0,0 1-1 0 0,0-1 0 0 0,-11 4 1 0 0,16-6 564 0 0,-6-3 244 0 0,6 2-1060 0 0,1 0 1 0 0,-1 0-1 0 0,0 0 1 0 0,0 0 0 0 0,0 0-1 0 0,1 0 1 0 0,-1 0 0 0 0,0-1-1 0 0,0 1 1 0 0,1 0 0 0 0,-1 0-1 0 0,0-1 1 0 0,1 1 0 0 0,-2-1-1 0 0,1-1-88 0 0,0-1-1 0 0,0 1 1 0 0,1 0 0 0 0,-1 0-1 0 0,1 0 1 0 0,-1-1-1 0 0,1 1 1 0 0,0 0 0 0 0,0-1-1 0 0,0 1 1 0 0,0 0 0 0 0,0-1-1 0 0,0 1 1 0 0,1 0-1 0 0,-1 0 1 0 0,1-1 0 0 0,-1 1-1 0 0,1 0 1 0 0,0 0 0 0 0,0 0-1 0 0,0 0 1 0 0,0 0-1 0 0,1 0 1 0 0,1-2 0 0 0,1-2-62 0 0,0 0 1 0 0,1 0-1 0 0,0 0 1 0 0,0 1-1 0 0,0-1 1 0 0,12-7-1 0 0,6-3-483 0 0,50-26-1 0 0,-63 38 397 0 0,-1 0 0 0 0,1 0 1 0 0,-1 1-1 0 0,1 0 0 0 0,0 1 0 0 0,0 0 0 0 0,0 1 0 0 0,0 0 0 0 0,12 0 0 0 0,-19 1 63 0 0,-1 1 1 0 0,1-1-1 0 0,0 1 0 0 0,0-1 1 0 0,0 1-1 0 0,-1 0 0 0 0,1 0 1 0 0,0 0-1 0 0,-1 0 0 0 0,1 1 0 0 0,-1-1 1 0 0,1 1-1 0 0,-1-1 0 0 0,0 1 1 0 0,1 0-1 0 0,-1 0 0 0 0,0 0 0 0 0,0 0 1 0 0,-1 0-1 0 0,1 1 0 0 0,0-1 1 0 0,-1 1-1 0 0,1-1 0 0 0,-1 1 0 0 0,0-1 1 0 0,0 1-1 0 0,0 0 0 0 0,0-1 1 0 0,0 5-1 0 0,2 5 223 0 0,-1 0 0 0 0,-1 0 1 0 0,0 0-1 0 0,-1 0 0 0 0,-2 20 0 0 0,2-32-163 0 0,0 0 0 0 0,0 0-1 0 0,0 0 1 0 0,0-1 0 0 0,0 1-1 0 0,0 0 1 0 0,0 0 0 0 0,0 0-1 0 0,0 0 1 0 0,0 0 0 0 0,0 0 0 0 0,0 0-1 0 0,0 0 1 0 0,0 0 0 0 0,0 0-1 0 0,0 0 1 0 0,1 0 0 0 0,-1-1-1 0 0,0 1 1 0 0,0 0 0 0 0,0 0-1 0 0,0 0 1 0 0,0 0 0 0 0,0 0 0 0 0,0 0-1 0 0,0 0 1 0 0,0 0 0 0 0,0 0-1 0 0,0 0 1 0 0,1 0 0 0 0,-1 0-1 0 0,0 0 1 0 0,0 0 0 0 0,0 0-1 0 0,0 0 1 0 0,0 0 0 0 0,0 0 0 0 0,0 0-1 0 0,0 0 1 0 0,0 0 0 0 0,0 0-1 0 0,1 0 1 0 0,-1 0 0 0 0,0 0-1 0 0,0 0 1 0 0,0 0 0 0 0,0 0 0 0 0,0 0-1 0 0,0 0 1 0 0,0 0 0 0 0,0 0-1 0 0,0 0 1 0 0,0 1 0 0 0,0-1-1 0 0,0 0 1 0 0,1 0 0 0 0,-1 0-1 0 0,0 0 1 0 0,0 0 0 0 0,0 0 0 0 0,0 0-1 0 0,0 0 1 0 0,0 0 0 0 0,0 0-1 0 0,0 0 1 0 0,0 0 0 0 0,0 1-1 0 0,0-1 1 0 0,0 0 0 0 0,11-11 530 0 0,18-25-842 0 0,-14 18 412 0 0,14-14-787 0 0,1 1 0 0 0,38-30 0 0 0,-63 57 664 0 0,-1 0 0 0 0,1 1 0 0 0,0 0 0 0 0,0 0 0 0 0,1 0 0 0 0,-1 1 0 0 0,0-1 0 0 0,1 1 0 0 0,0 0 0 0 0,-1 1 0 0 0,1-1 0 0 0,9 0 0 0 0,-4 4 0 0 0,-7 1 0 0 0,1 0 0 0 0,-1 0 0 0 0,0 0 0 0 0,1 0 0 0 0,-2 1 0 0 0,1 0 0 0 0,6 7 0 0 0,3 4 0 0 0,-12-15 0 0 0,5 10 0 0 0,3 10 0 0 0,-4-9 0 0 0,-3-9 0 0 0,-1 1 0 0 0,0-1 0 0 0,0 0 0 0 0,0 1 0 0 0,0-1 0 0 0,0 1 0 0 0,0-1 0 0 0,-1 1 0 0 0,1-1 0 0 0,-1 1 0 0 0,0-1 0 0 0,0 4 0 0 0,1 28 0 0 0,0-27 0 0 0,0 1 0 0 0,-1 0 0 0 0,-1 8 0 0 0,-1-6-160 0 0,0-1 0 0 0,0 1 0 0 0,-1-1 0 0 0,-1 0 0 0 0,1 0 0 0 0,-1 0 0 0 0,-1 0 0 0 0,-5 8 0 0 0,2-2-352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424 939 11975 0 0,'0'0'267'0'0,"0"0"42"0"0,2 1 17 0 0,4 0-225 0 0,0 0 1 0 0,0 0 0 0 0,1 0 0 0 0,-1-1-1 0 0,0 1 1 0 0,1-1 0 0 0,-1-1 0 0 0,0 0-1 0 0,0 1 1 0 0,1-2 0 0 0,-1 1 0 0 0,0-1-1 0 0,0 0 1 0 0,0 0 0 0 0,0-1 0 0 0,-1 1-1 0 0,1-1 1 0 0,-1-1 0 0 0,0 1 0 0 0,1-1 0 0 0,6-6-1 0 0,21-23 909 0 0,-2-2 0 0 0,-1-1 0 0 0,32-50-1 0 0,-54 76-844 0 0,21-34 470 0 0,-2-1 0 0 0,32-70-1 0 0,23-104 57 0 0,-68 176-142 0 0,14-47 386 0 0,-24 77-924 0 0,-2-1 1 0 0,0 0-1 0 0,0 0 1 0 0,-1-23-1 0 0,-1 35-45 0 0,0 0 1 0 0,-1-1-1 0 0,1 1 0 0 0,0-1 0 0 0,-1 1 1 0 0,0 0-1 0 0,1-1 0 0 0,-1 1 0 0 0,0 0 1 0 0,0 0-1 0 0,0 0 0 0 0,0 0 0 0 0,-1 0 0 0 0,1 0 1 0 0,-1 0-1 0 0,1 0 0 0 0,-1 0 0 0 0,1 1 1 0 0,-3-3-1 0 0,1 3-71 0 0,0-1 1 0 0,0 0-1 0 0,0 1 0 0 0,0 0 1 0 0,0 0-1 0 0,0 0 0 0 0,-1 0 1 0 0,1 0-1 0 0,0 0 0 0 0,-1 1 1 0 0,1 0-1 0 0,-4 0 0 0 0,-3 0-89 0 0,1 1 0 0 0,0 0 0 0 0,0 0 0 0 0,0 1 0 0 0,0 1 0 0 0,0 0 0 0 0,1 0 0 0 0,-1 0 0 0 0,-9 6 0 0 0,8-2 194 0 0,0 0 0 0 0,1 1 0 0 0,-1 0 0 0 0,1 0 0 0 0,1 1 0 0 0,0 0 0 0 0,0 0 0 0 0,1 1 0 0 0,0 0 0 0 0,-11 22 0 0 0,0 7 0 0 0,-23 73 0 0 0,32-86 0 0 0,-35 112 0 0 0,-101 265 0 0 0,105-312 0 0 0,-5-1 0 0 0,-70 107 0 0 0,82-148 0 0 0,-2-2 0 0 0,-2-2 0 0 0,-67 65 0 0 0,101-107-22 0 0,-7 6-1766 0 0,0 0 1 0 0,-9 12-1 0 0,18-20-4275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19351 0 0,'0'0'439'0'0,"0"0"62"0"0,0 0 33 0 0,1 1-65 0 0,11 0-435 0 0,0 0-1 0 0,0-1 1 0 0,0 0 0 0 0,11-3-1 0 0,3 1-24 0 0,305-38 1851 0 0,-139 12-2501 0 0,-125 18-2079 0 0,-34 6-2341 0 0,-3 0-1377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110 310 17503 0 0,'-2'2'399'0'0,"-16"16"408"0"0,-27 35 0 0 0,38-42-823 0 0,0-1 1 0 0,1 2-1 0 0,0-1 1 0 0,0 1 0 0 0,-6 18-1 0 0,12-19 88 0 0,1-10-22 0 0,0 0-1 0 0,0 1 1 0 0,0-1-1 0 0,0 0 1 0 0,0 0-1 0 0,1 0 1 0 0,-1 0-1 0 0,0 0 1 0 0,1-1-1 0 0,-1 1 1 0 0,0 0-1 0 0,1-1 1 0 0,-1 1-1 0 0,1-1 1 0 0,0 1-1 0 0,-1-1 1 0 0,1 1-1 0 0,-1-1 1 0 0,4 0-1 0 0,34 0 772 0 0,-19-2-719 0 0,1-1 1 0 0,0-1 0 0 0,-1-1-1 0 0,0-1 1 0 0,0-1 0 0 0,22-11-1 0 0,-11 3 391 0 0,-1-2 0 0 0,55-40 0 0 0,-63 39-491 0 0,-2 0-1 0 0,0-2 1 0 0,-1 0-1 0 0,-1-1 0 0 0,0-1 1 0 0,-2 0-1 0 0,-1-2 1 0 0,-1 0-1 0 0,-1 0 1 0 0,18-47-1 0 0,-12 25-762 0 0,-7 16-7088 0 0,-11 29 1411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51 417 17503 0 0,'0'0'399'0'0,"0"0"60"0"0,0 0 21 0 0,0 0-59 0 0,-7 0-260 0 0,5 0-87 0 0,0 0 1 0 0,0 0-1 0 0,1-1 0 0 0,-1 1 0 0 0,0 0 1 0 0,0-1-1 0 0,1 1 0 0 0,-1-1 0 0 0,1 1 1 0 0,-1-1-1 0 0,0 0 0 0 0,1 0 1 0 0,-1 1-1 0 0,1-1 0 0 0,-1 0 0 0 0,1 0 1 0 0,0-1-1 0 0,-1 1 0 0 0,1 0 0 0 0,0 0 1 0 0,0-1-1 0 0,0 1 0 0 0,-2-3 0 0 0,2 2-58 0 0,0-1 0 0 0,1 1-1 0 0,-1-1 1 0 0,0 1-1 0 0,1-1 1 0 0,-1 1 0 0 0,1-1-1 0 0,0 1 1 0 0,0-1 0 0 0,0 0-1 0 0,0 1 1 0 0,0-1 0 0 0,0 1-1 0 0,1-1 1 0 0,-1 1 0 0 0,2-4-1 0 0,2-5-15 0 0,1 0 0 0 0,0 0 0 0 0,1 0 0 0 0,0 1 0 0 0,12-17 0 0 0,45-45 0 0 0,-52 59 0 0 0,21-20 0 0 0,2 2 0 0 0,0 1 0 0 0,63-41 0 0 0,-93 68 82 0 0,-1 1 1 0 0,1 0-1 0 0,1 0 0 0 0,-1 0 0 0 0,0 0 0 0 0,0 1 1 0 0,1-1-1 0 0,8 0 0 0 0,-12 2-49 0 0,0 0 0 0 0,0-1 1 0 0,1 1-1 0 0,-1 1 0 0 0,0-1 0 0 0,0 0 0 0 0,0 0 0 0 0,1 0 0 0 0,-1 1 0 0 0,0-1 1 0 0,0 0-1 0 0,0 1 0 0 0,0-1 0 0 0,0 1 0 0 0,0-1 0 0 0,0 1 0 0 0,0 0 0 0 0,0 0 1 0 0,0-1-1 0 0,0 1 0 0 0,0 0 0 0 0,-1 0 0 0 0,1 0 0 0 0,0 0 0 0 0,0 0 0 0 0,-1 0 1 0 0,1 0-1 0 0,-1 0 0 0 0,1 0 0 0 0,-1 0 0 0 0,1 0 0 0 0,-1 0 0 0 0,0 0 0 0 0,1 0 1 0 0,-1 1-1 0 0,0-1 0 0 0,0 0 0 0 0,0 2 0 0 0,0 14-30 0 0,-1 1-1 0 0,0-1 0 0 0,-1 0 1 0 0,-1 0-1 0 0,-7 21 1 0 0,4-15-2 0 0,-9 30-86 0 0,7-28 193 0 0,-5 29 0 0 0,11-48-289 0 0,1 1 1 0 0,1 0 0 0 0,-1-1-1 0 0,1 1 1 0 0,1 0-1 0 0,-1 0 1 0 0,1-1 0 0 0,0 1-1 0 0,2 8 1 0 0,-2-14-23 0 0,-1 0 0 0 0,1 0 0 0 0,0 0 1 0 0,-1 0-1 0 0,1 0 0 0 0,0 0 0 0 0,0 0 0 0 0,0 0 0 0 0,0 0 1 0 0,-1 0-1 0 0,1 0 0 0 0,0 0 0 0 0,0-1 0 0 0,1 1 0 0 0,-1-1 1 0 0,2 2-1 0 0,0-1-286 0 0,19 7-1557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13823 0 0,'0'0'315'0'0,"0"0"45"0"0,0 0 21 0 0,0 0-49 0 0,0 2-220 0 0,1 1-78 0 0,0-1 0 0 0,-1 1 0 0 0,1 0 0 0 0,-1 0-1 0 0,0-1 1 0 0,0 1 0 0 0,0 0 0 0 0,0 0 0 0 0,0 0-1 0 0,0-1 1 0 0,-1 1 0 0 0,0 0 0 0 0,-1 5 0 0 0,0-3 127 0 0,-1-1 1 0 0,1 1 0 0 0,-1 0 0 0 0,0 0 0 0 0,0-1-1 0 0,-6 7 1 0 0,-5 3 404 0 0,-1-2 0 0 0,1 1 0 0 0,-19 10 1 0 0,30-21-503 0 0,-11 7-152 0 0,-105 79 1414 0 0,96-69-1001 0 0,0 1 0 0 0,-37 44 0 0 0,41-42-325 0 0,10-12 0 0 0,-15 20 0 0 0,22-27 0 0 0,0 0 0 0 0,0 0 0 0 0,1 1 0 0 0,-1-1 0 0 0,1 0 0 0 0,0 1 0 0 0,0-1 0 0 0,0 1 0 0 0,0 0 0 0 0,0-1 0 0 0,1 6 0 0 0,2 7 0 0 0,3-12 0 0 0,-3-3 0 0 0,1 2 0 0 0,0-1 0 0 0,0 0 0 0 0,0 0 0 0 0,1 0 0 0 0,-1 0 0 0 0,1 0 0 0 0,-1-1 0 0 0,1 0 0 0 0,0 1 0 0 0,-1-1 0 0 0,1-1 0 0 0,0 1 0 0 0,0 0 0 0 0,0-1 0 0 0,0 0 0 0 0,-1 0 0 0 0,9-1 0 0 0,6-1 0 0 0,-1-1 0 0 0,29-9 0 0 0,-28 7 0 0 0,91-26-113 0 0,-36 7-3659 0 0,-51 15-2711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13823 0 0,'0'0'630'0'0,"0"2"-13"0"0,-1 5-598 0 0,1-1 0 0 0,1 0 0 0 0,-1 1 1 0 0,1-1-1 0 0,0 0 0 0 0,0 0 0 0 0,1 0 0 0 0,0 0 1 0 0,0 0-1 0 0,0 0 0 0 0,1 0 0 0 0,6 10 0 0 0,-8-15-7 0 0,0 1-1 0 0,-1-1 0 0 0,1 1 0 0 0,0 0 1 0 0,-1-1-1 0 0,1 1 0 0 0,-1-1 0 0 0,1 3 1 0 0,0-1 189 0 0,-1-1 0 0 0,1 1 0 0 0,0-1 0 0 0,0 1 0 0 0,0-1 0 0 0,0 0 0 0 0,0 0 0 0 0,0 1 0 0 0,4 2 0 0 0,-4-3 186 0 0,8-12 610 0 0,-1 2-874 0 0,-1-1-1 0 0,0 0 0 0 0,0 0 1 0 0,-1-1-1 0 0,10-20 0 0 0,17-55 923 0 0,-2 3-184 0 0,-10 32-846 0 0,-14 31-14 0 0,1 0-1 0 0,1 0 0 0 0,1 1 0 0 0,0 1 0 0 0,19-25 0 0 0,-20 32 0 0 0,-6 6 0 0 0,1 0 0 0 0,-1 0 0 0 0,1 0 0 0 0,8-6 0 0 0,-10 9 0 0 0,0 0 0 0 0,0 0 0 0 0,0 0 0 0 0,1 0 0 0 0,-1 0 0 0 0,0 0 0 0 0,1 1 0 0 0,-1-1 0 0 0,0 1 0 0 0,1 0 0 0 0,-1 0 0 0 0,0 0 0 0 0,1 0 0 0 0,2 0 0 0 0,1 1 0 0 0,-1-1 0 0 0,0 1 0 0 0,0 0 0 0 0,0 0 0 0 0,1 1 0 0 0,-1 0 0 0 0,-1 0 0 0 0,1 0 0 0 0,0 0 0 0 0,0 1 0 0 0,-1 0 0 0 0,0 0 0 0 0,1 0 0 0 0,-1 0 0 0 0,0 1 0 0 0,0-1 0 0 0,-1 1 0 0 0,1 0 0 0 0,-1 0 0 0 0,0 1 0 0 0,0-1 0 0 0,0 1 0 0 0,2 6 0 0 0,101 238 0 0 0,-71-158-4202 0 0,-26-70 2668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43 13823 0 0,'-1'-1'315'0'0,"-4"-9"105"0"0,-14-20 428 0 0,18 29-483 0 0,1 1 122 0 0,-4 11 465 0 0,-42 130-344 0 0,-18 47 1065 0 0,-56 150 291 0 0,59-179-1974 0 0,-82 197 62 0 0,98-256-199 0 0,-87 138-1 0 0,122-223-1187 0 0,-1 0-1 0 0,-1-1 1 0 0,-23 21 0 0 0,13-16-711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22 178 15663 0 0,'-9'2'762'0'0,"-1"4"48"0"0,7-1-676 0 0,4 5-49 0 0,0-9-23 0 0,0 1 0 0 0,0-1 0 0 0,0 1 0 0 0,0-1 1 0 0,0 1-1 0 0,1-1 0 0 0,-1 0 0 0 0,0 0 0 0 0,1 1 0 0 0,-1-1 0 0 0,1 0 0 0 0,-1 0 1 0 0,1-1-1 0 0,-1 1 0 0 0,1 0 0 0 0,0 0 0 0 0,-1-1 0 0 0,1 1 0 0 0,0-1 0 0 0,3 1 0 0 0,6 1 357 0 0,0 0-1 0 0,12-1 0 0 0,-17 0-170 0 0,27-2 577 0 0,0-1 1 0 0,0-1 0 0 0,54-13 0 0 0,-45 8-895 0 0,46-9-122 0 0,165-27 413 0 0,-84 26-3011 0 0,-130 16-4717 0 0</inkml:trace>
  <inkml:trace contextRef="#ctx0" brushRef="#br0" timeOffset="1">964 318 17503 0 0,'0'0'803'0'0,"0"0"-18"0"0,1 1-501 0 0,0 3-230 0 0,0 0-1 0 0,0 0 1 0 0,0 0 0 0 0,-1 0-1 0 0,1 0 1 0 0,-1 0-1 0 0,0 0 1 0 0,-1 4 0 0 0,-6 37 1012 0 0,4-26-684 0 0,0 2-261 0 0,-1 0 1 0 0,-1 0 0 0 0,-1 0-1 0 0,-9 20 1 0 0,11-32 95 0 0,-5 12 246 0 0,-1-1 0 0 0,-17 27-1 0 0,19-36-992 0 0,-1 0-1 0 0,-16 15 1 0 0,17-18-672 0 0,6-7 179 0 0</inkml:trace>
  <inkml:trace contextRef="#ctx0" brushRef="#br0" timeOffset="2">1172 29 17503 0 0,'3'-23'776'0'0,"-3"23"160"0"0,0 0-744 0 0,0 0-192 0 0,0 0 0 0 0,0 0 0 0 0,0 0 0 0 0,9-4 0 0 0,4 3 0 0 0,-1 2-7744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19351 0 0,'0'0'439'0'0,"0"0"62"0"0,-8 3 502 0 0,3-2-982 0 0,0 1 1 0 0,1 1 0 0 0,-1-1-1 0 0,1 1 1 0 0,-1 0-1 0 0,1 0 1 0 0,0 0 0 0 0,-4 4-1 0 0,-31 34-53 0 0,26-26 47 0 0,-14 13-15 0 0,-25 30 0 0 0,47-52 0 0 0,1 0 0 0 0,0 0 0 0 0,0 1 0 0 0,1-1 0 0 0,-1 1 0 0 0,1 0 0 0 0,-4 14 0 0 0,4-6 0 0 0,1-11 0 0 0,1 0 0 0 0,0 0 0 0 0,0 1 0 0 0,0-1 0 0 0,1 0 0 0 0,0 0 0 0 0,0 7 0 0 0,0-10 0 0 0,0 0 0 0 0,1 1 0 0 0,-1-1 0 0 0,1 0 0 0 0,-1 0 0 0 0,1 0 0 0 0,0 1 0 0 0,0-1 0 0 0,-1 0 0 0 0,1 0 0 0 0,0 0 0 0 0,0 0 0 0 0,0 0 0 0 0,0 0 0 0 0,0 0 0 0 0,0-1 0 0 0,0 1 0 0 0,0 0 0 0 0,1 0 0 0 0,-1-1 0 0 0,0 1 0 0 0,0-1 0 0 0,1 1 0 0 0,-1-1 0 0 0,0 0 0 0 0,1 1 0 0 0,-1-1 0 0 0,2 0 0 0 0,5 1 53 0 0,-1 0 0 0 0,1-1 0 0 0,-1 0 0 0 0,1 0 0 0 0,0-1 0 0 0,-1 0-1 0 0,1 0 1 0 0,-1 0 0 0 0,0-1 0 0 0,1-1 0 0 0,-1 1 0 0 0,13-8 0 0 0,-10 5 98 0 0,0 0 0 0 0,-1-1 0 0 0,0-1 0 0 0,0 0 1 0 0,0 0-1 0 0,-1-1 0 0 0,0 1 0 0 0,8-12 0 0 0,-13 14-142 0 0,0-1 0 0 0,0 1 0 0 0,0-1 0 0 0,-1 0-1 0 0,1 0 1 0 0,-2 0 0 0 0,1 0 0 0 0,0 0 0 0 0,-1 0 0 0 0,0 0-1 0 0,-1 0 1 0 0,0-1 0 0 0,0 1 0 0 0,-1-11 0 0 0,0 7-279 0 0,0 0 1 0 0,-1 0-1 0 0,-1 0 1 0 0,0 0-1 0 0,0 1 0 0 0,-1-1 1 0 0,0 1-1 0 0,-7-12 1 0 0,0 8-4972 0 0,-4 2-1641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17503 0 0,'0'0'112'0'0,"1"0"0"0"0,-1 0 0 0 0,1 0 0 0 0,0 0 0 0 0,-1 0 0 0 0,1 0 0 0 0,-1 0 0 0 0,1 0 0 0 0,-1 0 0 0 0,1 0 0 0 0,-1 0 0 0 0,1 0 0 0 0,-1 1 0 0 0,1-1 0 0 0,-1 0 0 0 0,2 1 0 0 0,1 6-96 0 0,-2-6-16 0 0,-1 0 0 0 0,0 0 0 0 0,0-1 0 0 0,1 1 0 0 0,-1 0 0 0 0,0-1 0 0 0,1 1 0 0 0,-1 0 0 0 0,1-1 0 0 0,-1 1 0 0 0,1-1 0 0 0,-1 1 0 0 0,1-1 0 0 0,-1 1 0 0 0,2 0 0 0 0,4-1 0 0 0,-4-1 0 0 0,5 0 0 0 0,-1-1 0 0 0,1 1 0 0 0,-1-1 0 0 0,0-1 0 0 0,1 1 0 0 0,-1-1 0 0 0,11-7 0 0 0,38-31 0 0 0,-42 30 0 0 0,62-61 0 0 0,-12 11 0 0 0,-53 52 0 0 0,0 1 0 0 0,1 0 0 0 0,0 1 0 0 0,18-9 0 0 0,-25 14 21 0 0,-1 1-1 0 0,1-1 0 0 0,0 1 0 0 0,1 0 1 0 0,-1 0-1 0 0,0 0 0 0 0,0 0 1 0 0,0 1-1 0 0,0 0 0 0 0,1 0 0 0 0,-1 0 1 0 0,7 1-1 0 0,-9-1 45 0 0,0 1 0 0 0,0 0-1 0 0,0 0 1 0 0,0 0 0 0 0,0 0 0 0 0,0 0-1 0 0,0 0 1 0 0,0 0 0 0 0,0 0 0 0 0,0 1-1 0 0,-1-1 1 0 0,1 1 0 0 0,-1 0 0 0 0,1-1-1 0 0,-1 1 1 0 0,1 0 0 0 0,-1 0 0 0 0,0 0-1 0 0,0 0 1 0 0,0 0 0 0 0,0 0 0 0 0,0 0-1 0 0,0 0 1 0 0,0 4 0 0 0,1 2-46 0 0,-1 0 0 0 0,0 1 0 0 0,0-1-1 0 0,0 0 1 0 0,-1 1 0 0 0,-1-1 0 0 0,0 0 0 0 0,-2 14 0 0 0,-4 3 576 0 0,-13 36-1 0 0,13-43-423 0 0,1-1 0 0 0,0 1 0 0 0,1 0-1 0 0,-3 28 1 0 0,8-46-171 0 0,0 1 0 0 0,0 0 0 0 0,0 0 0 0 0,0-1 0 0 0,0 1 0 0 0,0 0 0 0 0,0 0 0 0 0,0 0 0 0 0,0-1 0 0 0,1 1 0 0 0,-1 0 0 0 0,0 0 0 0 0,0-1 0 0 0,1 1 0 0 0,-1 0 0 0 0,0-1 0 0 0,1 2 0 0 0,5 0 0 0 0,-5-2 0 0 0,2 0-139 0 0,0 1 1 0 0,0-1-1 0 0,0 0 1 0 0,0 0-1 0 0,0 0 0 0 0,0 0 1 0 0,0 0-1 0 0,1-1 0 0 0,3 0 1 0 0,31-11-1982 0 0,-23 7 1424 0 0,20-7-838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2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85 17503 0 0,'0'-5'196'0'0,"0"0"0"0"0,0-1-1 0 0,-1 1 1 0 0,0 0-1 0 0,0-1 1 0 0,0 1 0 0 0,0 0-1 0 0,-3-7 1 0 0,2 10-123 0 0,1 0-1 0 0,0 0 1 0 0,-1 0 0 0 0,1 0-1 0 0,-1 0 1 0 0,1 0 0 0 0,-1 1 0 0 0,0-1-1 0 0,0 1 1 0 0,0-1 0 0 0,0 1-1 0 0,0-1 1 0 0,0 1 0 0 0,0 0-1 0 0,0 0 1 0 0,0 0 0 0 0,-1 0-1 0 0,1 0 1 0 0,0 1 0 0 0,-1-1-1 0 0,-2 1 1 0 0,-4-1-11 0 0,-1 1 0 0 0,1 1 0 0 0,0-1-1 0 0,-1 2 1 0 0,1-1 0 0 0,0 1 0 0 0,0 1 0 0 0,0 0 0 0 0,0 0-1 0 0,-15 8 1 0 0,11-4 161 0 0,-1 1 0 0 0,2 0 0 0 0,-1 1 0 0 0,1 0 0 0 0,1 1 0 0 0,-1 1 0 0 0,-9 11 0 0 0,13-13-204 0 0,1 1 0 0 0,0-1 0 0 0,1 1 1 0 0,0 0-1 0 0,1 1 0 0 0,0 0 0 0 0,0 0 1 0 0,1 0-1 0 0,-4 19 0 0 0,6-22-19 0 0,1 0 0 0 0,0 0 0 0 0,1 0 0 0 0,0 0 0 0 0,0 0 0 0 0,1 0 0 0 0,0 0 0 0 0,0 0 0 0 0,1 0 0 0 0,0-1 0 0 0,1 1 0 0 0,5 12 0 0 0,3 1 0 0 0,1 0 0 0 0,27 35 0 0 0,-20-31 0 0 0,-11-13 0 0 0,0 0 0 0 0,-1 1 0 0 0,0-1 0 0 0,-1 2 0 0 0,-1-1 0 0 0,0 1 0 0 0,0-1 0 0 0,-2 1 0 0 0,3 15 0 0 0,-5-23 0 0 0,0-1 0 0 0,-1 1 0 0 0,0 0 0 0 0,0-1 0 0 0,0 1 0 0 0,0-1 0 0 0,-1 1 0 0 0,0-1 0 0 0,0 1 0 0 0,-1-1 0 0 0,0 1 0 0 0,0-1 0 0 0,0 0 0 0 0,0 0 0 0 0,-1 0 0 0 0,0 0 0 0 0,0 0 0 0 0,0-1 0 0 0,-1 1 0 0 0,1-1 0 0 0,-1 0 0 0 0,0 0 0 0 0,0 0 0 0 0,-1-1 0 0 0,1 1 0 0 0,-7 3 0 0 0,-6 2 106 0 0,0-1 0 0 0,-1-1-1 0 0,-1-1 1 0 0,1 0 0 0 0,-1-1-1 0 0,0-1 1 0 0,0-1 0 0 0,0-1-1 0 0,0 0 1 0 0,-27-2 0 0 0,27-2-606 0 0,2-1-11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55 11975 0 0,'-2'-4'98'0'0,"0"0"0"0"0,1 1 0 0 0,0-2 0 0 0,0 1 0 0 0,-1-6 0 0 0,-2-11 514 0 0,4 17-248 0 0,3 8-115 0 0,3 7 173 0 0,0 5-236 0 0,-1 0 0 0 0,-1 0 1 0 0,-1 0-1 0 0,0 0 0 0 0,1 30 0 0 0,-4-14 105 0 0,-1 1-1 0 0,-1 0 0 0 0,-2 0 0 0 0,-1-1 1 0 0,-2 1-1 0 0,-18 51 0 0 0,-95 178-272 0 0,85-194-20 0 0,-9 18 2 0 0,-4-3 0 0 0,-65 87 0 0 0,-122 133 443 0 0,217-284 141 0 0,-29 25 0 0 0,13-14-581 0 0,10-12-954 0 0,22-18 578 0 0,2 0 574 0 0,0-2-114 0 0,0 0 0 0 0,0 0 0 0 0,0 1 0 0 0,0-1 0 0 0,0 0 0 0 0,1 0 0 0 0,-1 0 0 0 0,1 0 0 0 0,-1 0 0 0 0,1 0 0 0 0,0 0 0 0 0,-1 0 0 0 0,1 1 0 0 0,0-1 0 0 0,2-2 0 0 0,8-15-42 0 0,2 1 0 0 0,0 0 0 0 0,29-29 0 0 0,53-41-72 0 0,-42 41 39 0 0,189-154-12 0 0,-236 197 0 0 0,0 0 0 0 0,0 0 0 0 0,0 1 0 0 0,0 0 0 0 0,1 0 0 0 0,-1 0 0 0 0,13-2 0 0 0,-17 4 0 0 0,1 1 0 0 0,-1-1 0 0 0,1 1 0 0 0,0 0 0 0 0,0 0 0 0 0,-1 0 0 0 0,1 1 0 0 0,0-1 0 0 0,-1 1 0 0 0,1-1 0 0 0,-1 1 0 0 0,1 0 0 0 0,0 0 0 0 0,-1 0 0 0 0,0 0 0 0 0,1 0 0 0 0,-1 1 0 0 0,0-1 0 0 0,1 1 0 0 0,-1-1 0 0 0,0 1 0 0 0,0 0 0 0 0,2 2 0 0 0,3 5 0 0 0,0 1 0 0 0,-1-1 0 0 0,0 1 0 0 0,0 0 0 0 0,-1 1 0 0 0,-1-1 0 0 0,6 19 0 0 0,15 81 0 0 0,-23-101 0 0 0,-1-2 89 0 0,0 0-1 0 0,0 0 0 0 0,-1 0 1 0 0,0 0-1 0 0,0 0 0 0 0,0 0 1 0 0,-1 0-1 0 0,0 0 0 0 0,-1 0 1 0 0,1 0-1 0 0,-1-1 0 0 0,0 1 1 0 0,-1 0-1 0 0,0-1 0 0 0,0 0 1 0 0,0 0-1 0 0,-1 0 0 0 0,0 0 1 0 0,0 0-1 0 0,0-1 0 0 0,-1 1 1 0 0,-8 6-1 0 0,-4 2-85 0 0,-1 0-1 0 0,-1-2 1 0 0,0 0-1 0 0,0-1 1 0 0,-23 9-1 0 0,1 0-1 0 0,19-9-1 0 0,0 0 0 0 0,-1-1 0 0 0,0-2 0 0 0,-1 0 0 0 0,0-2 0 0 0,0 0 0 0 0,-47 4 0 0 0,65-11-122 0 0,-1 1 1 0 0,1-1-1 0 0,0-1 0 0 0,-1 1 0 0 0,1-1 1 0 0,0 0-1 0 0,0 0 0 0 0,0-1 0 0 0,0 0 0 0 0,1 0 1 0 0,-1 0-1 0 0,1-1 0 0 0,0 0 0 0 0,-7-6 1 0 0,11 9 108 0 0,1-1 0 0 0,0 1 0 0 0,0-1 0 0 0,0 0 0 0 0,0 1 1 0 0,0-1-1 0 0,0 1 0 0 0,1-1 0 0 0,-1 0 0 0 0,0 1 1 0 0,1-1-1 0 0,0-1 0 0 0,0 1 14 0 0,1-4-356 0 0,1 1 1 0 0,0 0-1 0 0,0 0 0 0 0,0 0 0 0 0,0 0 1 0 0,1 0-1 0 0,0 1 0 0 0,0-1 0 0 0,1 1 0 0 0,-1 0 1 0 0,6-3-1 0 0,10-11-1180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261 132 13823 0 0,'14'-2'398'0'0,"0"-1"0"0"0,-1 0 0 0 0,18-6 0 0 0,-25 7-494 0 0,3 0 319 0 0,0 0 0 0 0,0 1 0 0 0,1 0 0 0 0,-1 0-1 0 0,13 2 1 0 0,-12-1 209 0 0,-1 0 0 0 0,1-1 0 0 0,0 0-1 0 0,12-2 1 0 0,15-6 168 0 0,-25 7-599 0 0,1-1 0 0 0,-1 0 1 0 0,0-1-1 0 0,0-1 1 0 0,15-7-1 0 0,-20 9-1 0 0,-3 0 0 0 0,1 1 0 0 0,-1-1 0 0 0,1 0 0 0 0,4-4 0 0 0,-8 6 0 0 0,0 0 0 0 0,-1 1 0 0 0,1-1 0 0 0,0 0 0 0 0,0 0 0 0 0,-1 0 0 0 0,1 0 0 0 0,-1 0 0 0 0,1 0 0 0 0,-1 0 0 0 0,1 0 0 0 0,-1 0 0 0 0,1 0 0 0 0,-1 0 0 0 0,0-1 0 0 0,0 1 0 0 0,1 0 0 0 0,-1 0 0 0 0,0 0 0 0 0,0 0 0 0 0,0 0 0 0 0,0-1 0 0 0,-1 1 0 0 0,1-2 0 0 0,-1 2 0 0 0,1 0 0 0 0,-1 0 0 0 0,0 0 0 0 0,1 0 0 0 0,-1 0 0 0 0,0 1 0 0 0,0-1 0 0 0,1 0 0 0 0,-1 0 0 0 0,0 1 0 0 0,0-1 0 0 0,0 1 0 0 0,0-1 0 0 0,0 0 0 0 0,0 1 0 0 0,0 0 0 0 0,0-1 0 0 0,0 1 0 0 0,0 0 0 0 0,0-1 0 0 0,0 1 0 0 0,0 0 0 0 0,0 0 0 0 0,0 0 0 0 0,-2 0 0 0 0,-31 2 0 0 0,7 4-222 0 0,-1 2-1 0 0,1 0 1 0 0,0 2-1 0 0,1 0 0 0 0,1 2 1 0 0,-29 18-1 0 0,3 2 38 0 0,-87 72 0 0 0,112-82 707 0 0,-45 51 0 0 0,59-59-220 0 0,1 1 0 0 0,0 1 0 0 0,1 0 0 0 0,1 0 0 0 0,-8 21 0 0 0,16-35-244 0 0,-1 0-1 0 0,2 1 1 0 0,-1 0-1 0 0,0-1 1 0 0,0 1-1 0 0,1 0 1 0 0,0-1 0 0 0,-1 1-1 0 0,1 0 1 0 0,0-1-1 0 0,0 1 1 0 0,1 0-1 0 0,-1-1 1 0 0,0 1-1 0 0,1 0 1 0 0,0-1-1 0 0,1 5 1 0 0,-1-5-54 0 0,1 0 1 0 0,-1 0-1 0 0,1 0 1 0 0,-1 0-1 0 0,1 0 1 0 0,0 0-1 0 0,0 0 0 0 0,0-1 1 0 0,0 1-1 0 0,0-1 1 0 0,0 1-1 0 0,1-1 1 0 0,-1 0-1 0 0,0 0 0 0 0,1 0 1 0 0,-1 0-1 0 0,1 0 1 0 0,3 0-1 0 0,7 2 125 0 0,0-1 0 0 0,1 0 0 0 0,-1-2 1 0 0,1 1-1 0 0,0-1 0 0 0,-1-1 0 0 0,1-1 0 0 0,17-3 0 0 0,12-6-134 0 0,51-20 1 0 0,-77 25-380 0 0,124-52-2539 0 0,-69 25 1389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1057 13823 0 0,'0'0'315'0'0,"0"0"45"0"0,0 2 21 0 0,-1 1-261 0 0,2 14 204 0 0,-1-16-254 0 0,0 0 0 0 0,1 1 0 0 0,-1-1-1 0 0,0 1 1 0 0,0-1 0 0 0,1 0 0 0 0,-1 1-1 0 0,1-1 1 0 0,-1 0 0 0 0,1 0 0 0 0,0 1-1 0 0,-1-1 1 0 0,1 0 0 0 0,0 0 0 0 0,0 0 0 0 0,0 0-1 0 0,0 0 1 0 0,0 0 0 0 0,0 0 0 0 0,0 0-1 0 0,0 0 1 0 0,0 0 0 0 0,1-1 0 0 0,-1 1-1 0 0,0 0 1 0 0,0-1 0 0 0,1 1 0 0 0,-1-1-1 0 0,0 1 1 0 0,1-1 0 0 0,-1 0 0 0 0,0 0-1 0 0,1 1 1 0 0,2-1 0 0 0,0-1 145 0 0,0 0-1 0 0,-1 0 1 0 0,1 0-1 0 0,0 0 1 0 0,0 0-1 0 0,-1-1 1 0 0,1 0-1 0 0,0 1 1 0 0,-1-1-1 0 0,0-1 1 0 0,5-2-1 0 0,19-16 427 0 0,0-1 0 0 0,-2-1 0 0 0,25-28 0 0 0,31-53-569 0 0,-4-4-1 0 0,105-194 1 0 0,-102 162-1238 0 0,-42 75 1024 0 0,-2 0 1 0 0,36-92-1 0 0,-71 154 130 0 0,0-1 0 0 0,0 0 0 0 0,0 0 0 0 0,0 0 0 0 0,0-6 0 0 0,-2 10-25 0 0,1-1-1 0 0,-1 1 1 0 0,1 0-1 0 0,0 0 1 0 0,-1 0-1 0 0,1-1 1 0 0,-1 1-1 0 0,1 0 0 0 0,-1 0 1 0 0,1 0-1 0 0,-1 0 1 0 0,1 0-1 0 0,-1 0 1 0 0,0 0-1 0 0,1 0 1 0 0,-1 0-1 0 0,1 0 1 0 0,-1 0-1 0 0,1 0 1 0 0,-1 1-1 0 0,0-1-32 0 0,-3 1 11 0 0,0 0 0 0 0,0 0 1 0 0,0 0-1 0 0,0 1 1 0 0,1-1-1 0 0,-1 1 1 0 0,0 0-1 0 0,1 0 0 0 0,-5 5 1 0 0,-31 27-433 0 0,28-24 450 0 0,-30 32 41 0 0,2 2 0 0 0,2 1 0 0 0,2 2 0 0 0,1 1 0 0 0,3 2 0 0 0,-32 69 0 0 0,6 12 0 0 0,-58 194 0 0 0,70-185 0 0 0,-66 141 0 0 0,89-234 0 0 0,-5 14 0 0 0,-4-1 0 0 0,-42 63 0 0 0,34-71 46 0 0,-63 65 0 0 0,-56 36 264 0 0,122-121-75 0 0,-2-2 0 0 0,-79 48 0 0 0,115-77-288 0 0,-2 2-94 0 0,0-1 0 0 0,0 0 0 0 0,0 1 0 0 0,0-2 0 0 0,-1 1 0 0 0,1 0 0 0 0,-1-1 0 0 0,1 0 0 0 0,-8 1 0 0 0,12-2 140 0 0,0 0-1 0 0,0 0 0 0 0,0 0 1 0 0,0 0-1 0 0,-1 0 0 0 0,1 0 1 0 0,0 0-1 0 0,0 0 0 0 0,0 0 1 0 0,0 0-1 0 0,0 0 0 0 0,0 0 1 0 0,0 0-1 0 0,0 0 1 0 0,0 0-1 0 0,0 0 0 0 0,0 0 1 0 0,0 0-1 0 0,0 0 0 0 0,0 0 1 0 0,0 0-1 0 0,0 0 0 0 0,-1-1 1 0 0,1 1-1 0 0,0 0 0 0 0,0 0 1 0 0,0 0-1 0 0,0 0 1 0 0,0 0-1 0 0,0 0 0 0 0,0 0 1 0 0,0 0-1 0 0,0 0 0 0 0,0 0 1 0 0,0 0-1 0 0,0 0 0 0 0,0 0 1 0 0,0 0-1 0 0,0-1 1 0 0,0 1-1 0 0,0 0 0 0 0,0 0 1 0 0,0 0-1 0 0,0 0 0 0 0,0 0 1 0 0,0 0-1 0 0,0 0 0 0 0,0 0 1 0 0,0 0-1 0 0,0 0 0 0 0,0 0 1 0 0,0 0-1 0 0,0 0 1 0 0,1 0-1 0 0,-1 0 0 0 0,0-1 1 0 0,0 1-1 0 0,0 0 0 0 0,0 0 1 0 0,0 0-1 0 0,0 0 0 0 0,0 0 1 0 0,0 0-1 0 0,0 0 0 0 0,0 0 1 0 0,0 0-1 0 0,7-16-1629 0 0,8-6-4502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19351 0 0,'0'0'439'0'0,"2"0"62"0"0,41-3 145 0 0,-1-1 0 0 0,84-21 0 0 0,-74 14 36 0 0,220-48 76 0 0,-43 9-3690 0 0,-177 39-4574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108 137 17503 0 0,'0'0'803'0'0,"0"0"-18"0"0,0-2-501 0 0,0-4-177 0 0,0 5 274 0 0,0 1 110 0 0,0 0 18 0 0,0 0-66 0 0,-1 1-294 0 0,-9 12-146 0 0,0 0 0 0 0,1 0 1 0 0,0 1-1 0 0,-6 17 0 0 0,14-30-3 0 0,-8 19 0 0 0,0 1 0 0 0,1 0 0 0 0,2 0 0 0 0,-6 28 0 0 0,9-36 0 0 0,1 0 0 0 0,0 0 0 0 0,1 0 0 0 0,1 1 0 0 0,0-1 0 0 0,3 24 0 0 0,-3-36 1 0 0,1 1 0 0 0,-1-1 0 0 0,0 0 0 0 0,1 1 0 0 0,-1-1 0 0 0,1 0 1 0 0,-1 0-1 0 0,1 0 0 0 0,0 1 0 0 0,0-1 0 0 0,0 0 0 0 0,-1 0 0 0 0,1 0 0 0 0,0 0 0 0 0,0 0 0 0 0,0 0 0 0 0,0 0 0 0 0,1-1 0 0 0,-1 1 0 0 0,2 1 0 0 0,-1-2-5 0 0,-1 1 1 0 0,1-1-1 0 0,0 0 0 0 0,0 1 0 0 0,0-1 1 0 0,0 0-1 0 0,0 0 0 0 0,0 0 0 0 0,0 0 0 0 0,0-1 1 0 0,0 1-1 0 0,3-2 0 0 0,5-1 76 0 0,0-1 0 0 0,-1-1 0 0 0,1 0 0 0 0,10-7-1 0 0,-15 9 40 0 0,9-7 67 0 0,0 0 1 0 0,0-1-1 0 0,0-1 0 0 0,-2 0 1 0 0,1-1-1 0 0,-2 0 0 0 0,0 0 1 0 0,18-29-1 0 0,-26 35-159 0 0,0 0 0 0 0,0 0-1 0 0,0 0 1 0 0,-1-1 0 0 0,0 1-1 0 0,0-1 1 0 0,-1 1 0 0 0,0-1 0 0 0,-1 0-1 0 0,1 0 1 0 0,-1 1 0 0 0,-1-1 0 0 0,0 0-1 0 0,-1-8 1 0 0,-1 6 156 0 0,0-1 0 0 0,0 1 0 0 0,-1 0 0 0 0,0 0 1 0 0,-1 0-1 0 0,0 1 0 0 0,-1 0 0 0 0,0 0 0 0 0,-11-14 0 0 0,11 16-346 0 0,0 0 0 0 0,-1 0 1 0 0,0 0-1 0 0,0 1 0 0 0,-1 0 0 0 0,0 1 0 0 0,0-1 1 0 0,0 1-1 0 0,-1 1 0 0 0,1 0 0 0 0,-1 0 0 0 0,0 1 0 0 0,0 0 1 0 0,0 0-1 0 0,-1 1 0 0 0,-16-2 0 0 0,0 2-773 0 0,15 2-3489 0 0,11 0 2898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254 231 4607 0 0,'0'0'102'0'0,"0"0"20"0"0,0 0 6 0 0,-1 0-21 0 0,0 0-92 0 0,1 0 1 0 0,-1 0-1 0 0,0 0 0 0 0,1 0 0 0 0,-1 0 0 0 0,0 0 1 0 0,1 1-1 0 0,-1-1 0 0 0,1 0 0 0 0,-1 0 0 0 0,0 0 1 0 0,1 1-1 0 0,-1-1 0 0 0,1 0 0 0 0,-1 1 0 0 0,0-1 1 0 0,1 0-1 0 0,-1 1 0 0 0,1-1 0 0 0,0 1 0 0 0,-1-1 1 0 0,0 1-1 0 0,0 1 99 0 0,0-1 374 0 0,1-1 21 0 0,0 0 139 0 0,-1 3 210 0 0,0 0-1 0 0,-1 0 1 0 0,1 0-1 0 0,-1 0 1 0 0,1 0-1 0 0,-1-1 1 0 0,-3 5-1 0 0,5-7-735 0 0,-1 0-1 0 0,1 1 1 0 0,0-1-1 0 0,0 1 1 0 0,0-1-1 0 0,-1 0 1 0 0,1 1 0 0 0,0-1-1 0 0,0 1 1 0 0,0-1-1 0 0,0 1 1 0 0,0-1-1 0 0,0 1 1 0 0,0-1-1 0 0,0 0 1 0 0,0 1-1 0 0,0-1 1 0 0,0 1-1 0 0,0-1 1 0 0,0 1-1 0 0,0-1 1 0 0,0 0-1 0 0,1 1 1 0 0,-1-1 0 0 0,0 1-1 0 0,1 0 1 0 0,-1 0-106 0 0,1 1 0 0 0,-1-1 1 0 0,1 1-1 0 0,0-1 1 0 0,0 0-1 0 0,-1 1 1 0 0,1-1-1 0 0,0 0 0 0 0,0 0 1 0 0,0 0-1 0 0,0 1 1 0 0,1-1-1 0 0,-1 0 0 0 0,0 0 1 0 0,0-1-1 0 0,1 1 1 0 0,0 1-1 0 0,2-1 181 0 0,-2 1 299 0 0,1-3 14 0 0,39-4 1050 0 0,1-2 0 0 0,74-23 0 0 0,-100 25-1592 0 0,2 0-27 0 0,1-1 0 0 0,-1-1 0 0 0,0-1 0 0 0,-1-1 0 0 0,27-16-1 0 0,-41 21-145 0 0,1 1 0 0 0,-2 0 0 0 0,1-1 0 0 0,0 0 0 0 0,-1 0-1 0 0,1 0 1 0 0,-1 0 0 0 0,0-1 0 0 0,-1 1 0 0 0,1-1 0 0 0,-1 0-1 0 0,0 0 1 0 0,3-8 0 0 0,-5 10 100 0 0,1-1-1 0 0,-1 1 0 0 0,1 0 1 0 0,-1 0-1 0 0,0 0 1 0 0,0 0-1 0 0,-1 0 0 0 0,1 0 1 0 0,-1 0-1 0 0,1 0 1 0 0,-1 0-1 0 0,0 0 1 0 0,0 0-1 0 0,0 0 0 0 0,-1 0 1 0 0,1 0-1 0 0,-1 1 1 0 0,1-1-1 0 0,-1 0 0 0 0,0 1 1 0 0,0 0-1 0 0,0-1 1 0 0,0 1-1 0 0,-3-2 1 0 0,-3-2 94 0 0,0 0 1 0 0,0 0-1 0 0,0 1 1 0 0,-1 0 0 0 0,0 0-1 0 0,0 1 1 0 0,0 1 0 0 0,0-1-1 0 0,0 1 1 0 0,-1 1-1 0 0,0 0 1 0 0,1 0 0 0 0,-1 1-1 0 0,0 0 1 0 0,0 1 0 0 0,0 0-1 0 0,-17 2 1 0 0,12 1 7 0 0,0 0 0 0 0,0 1-1 0 0,1 1 1 0 0,-1 0 0 0 0,1 1 0 0 0,0 0 0 0 0,0 1 0 0 0,1 1 0 0 0,0 0-1 0 0,-21 17 1 0 0,4 2 208 0 0,2 1 0 0 0,1 1 0 0 0,2 1-1 0 0,0 2 1 0 0,3 0 0 0 0,0 2 0 0 0,2 0 0 0 0,2 1-1 0 0,-16 40 1 0 0,30-63-194 0 0,0-1-1 0 0,1 1 1 0 0,0 0-1 0 0,-3 20 1 0 0,6-28-66 0 0,-1 0 1 0 0,1 1-1 0 0,0-1 0 0 0,1 1 1 0 0,-1-1-1 0 0,1 0 1 0 0,-1 0-1 0 0,1 1 0 0 0,1-1 1 0 0,-1 0-1 0 0,1 0 0 0 0,-1 0 1 0 0,1 0-1 0 0,0 0 0 0 0,0 0 1 0 0,4 4-1 0 0,-3-5 32 0 0,0-1 0 0 0,0 1-1 0 0,0-1 1 0 0,1 0-1 0 0,-1 0 1 0 0,0 0 0 0 0,1 0-1 0 0,-1-1 1 0 0,1 1 0 0 0,0-1-1 0 0,-1 0 1 0 0,1 0 0 0 0,0 0-1 0 0,0-1 1 0 0,-1 1 0 0 0,1-1-1 0 0,7 0 1 0 0,7-1 460 0 0,-1-1 0 0 0,28-6 0 0 0,-38 6-468 0 0,13-2-50 0 0,65-13 1146 0 0,88-8-1 0 0,-140 21-1030 0 0,-24 3-314 0 0,1 0-1 0 0,-1 0 1 0 0,0 0 0 0 0,17 2-1 0 0,-24-1-367 0 0,-2 0-572 0 0,0 0-253 0 0,0 0-835 0 0,0 0-3147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1 599 13823 0 0,'0'0'315'0'0,"0"0"45"0"0,0 0 21 0 0,0 0-49 0 0,0 0-12 0 0,0 0 770 0 0,0 0 354 0 0,0-2 76 0 0,19-91 2822 0 0,-17 85-4208 0 0,42-139 2051 0 0,-38 129-1992 0 0,2 1 1 0 0,0 1-1 0 0,1 0 0 0 0,0 0 0 0 0,1 1 0 0 0,17-20 0 0 0,-5 11-188 0 0,0 1 0 0 0,2 2 0 0 0,0 0 0 0 0,2 1 0 0 0,43-26 0 0 0,-52 37-522 0 0,0 0-1 0 0,1 1 0 0 0,1 1 0 0 0,-1 1 0 0 0,1 0 0 0 0,0 1 0 0 0,0 1 0 0 0,0 1 0 0 0,1 1 0 0 0,27 0 0 0 0,55 6-3503 0 0,-49 3 1974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1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321 133 15663 0 0,'0'0'356'0'0,"0"0"50"0"0,-2 2 20 0 0,-5 6-315 0 0,0 1 0 0 0,0 0-1 0 0,0 0 1 0 0,-5 13 0 0 0,-21 45-77 0 0,15-30 833 0 0,17-35-358 0 0,1 0 3 0 0,0-2-459 0 0,0 0 1 0 0,-1 1-1 0 0,1-1 0 0 0,0 1 0 0 0,0-1 0 0 0,0 0 0 0 0,0 1 0 0 0,0-1 1 0 0,0 0-1 0 0,1 1 0 0 0,-1-1 0 0 0,0 1 0 0 0,0-1 0 0 0,0 0 1 0 0,0 1-1 0 0,0-1 0 0 0,0 0 0 0 0,1 1 0 0 0,-1-1 0 0 0,0 0 0 0 0,0 1 1 0 0,0-1-1 0 0,1 0 0 0 0,-1 0 0 0 0,0 1 0 0 0,1-1 0 0 0,-1 0 1 0 0,0 0-1 0 0,1 1 0 0 0,-1-1 0 0 0,0 0 0 0 0,1 0 0 0 0,-1 1 0 0 0,2-1-5 0 0,0 0-1 0 0,-1 1 1 0 0,1-1-1 0 0,0 0 0 0 0,-1 0 1 0 0,1 0-1 0 0,0 0 0 0 0,2-1 1 0 0,34-9-138 0 0,-6-4 598 0 0,0-2 0 0 0,-1 0 0 0 0,52-39 0 0 0,8-14-490 0 0,-82 61-19 0 0,0-1 1 0 0,0 0 0 0 0,-1 0 0 0 0,0-1 0 0 0,-1 0-1 0 0,0 0 1 0 0,6-12 0 0 0,-13 20 0 0 0,1 1 0 0 0,0 0 0 0 0,-1-1 0 0 0,1 1 0 0 0,-1-1 0 0 0,1 1 0 0 0,-1 0 0 0 0,0-1 0 0 0,0 1 0 0 0,1-1 0 0 0,-1 1 0 0 0,0-1 0 0 0,0 1 0 0 0,0-1 0 0 0,-1 1 0 0 0,1-1 0 0 0,-1-2 0 0 0,1 4 0 0 0,-1-1 0 0 0,1 0 0 0 0,-1 0 0 0 0,0 0 0 0 0,1 0 0 0 0,-1 0 0 0 0,0 1 0 0 0,0-1 0 0 0,0 0 0 0 0,0 1 0 0 0,1-1 0 0 0,-1 0 0 0 0,0 1 0 0 0,0-1 0 0 0,0 1 0 0 0,0 0 0 0 0,0-1 0 0 0,-2 1 0 0 0,-2-1 0 0 0,0 0 0 0 0,0 1 0 0 0,0-1 0 0 0,0 1 0 0 0,0 1 0 0 0,0-1 0 0 0,0 1 0 0 0,-8 2 0 0 0,-43 14-241 0 0,1 2 0 0 0,1 3 0 0 0,1 2 0 0 0,2 2 0 0 0,0 2 0 0 0,2 3 0 0 0,-52 41 0 0 0,91-64 407 0 0,0 1 0 0 0,0 0-1 0 0,0 0 1 0 0,1 1 0 0 0,1 0 0 0 0,-11 16-1 0 0,17-23-138 0 0,0 0-1 0 0,0 0 1 0 0,1 0-1 0 0,0 1 1 0 0,-1-1-1 0 0,1 0 1 0 0,0 1-1 0 0,1-1 1 0 0,-1 1-1 0 0,1-1 1 0 0,-1 1-1 0 0,1-1 1 0 0,0 1-1 0 0,0 0 1 0 0,1-1-1 0 0,-1 1 0 0 0,1-1 1 0 0,0 1-1 0 0,0-1 1 0 0,0 0-1 0 0,0 1 1 0 0,0-1-1 0 0,1 0 1 0 0,0 0-1 0 0,-1 0 1 0 0,1 0-1 0 0,0 0 1 0 0,4 4-1 0 0,2 2 59 0 0,0-2 1 0 0,1 1-1 0 0,-1-1 0 0 0,1-1 1 0 0,1 1-1 0 0,-1-2 0 0 0,1 1 1 0 0,0-1-1 0 0,0-1 0 0 0,1 0 1 0 0,14 4-1 0 0,2-1 171 0 0,0-2 0 0 0,0-1 0 0 0,42 2 0 0 0,-46-7-1959 0 0,-1-2-6810 0 0</inkml:trace>
  <inkml:trace contextRef="#ctx0" brushRef="#br0" timeOffset="1">886 557 23039 0 0,'9'-16'512'0'0,"-9"16"96"0"0,2-9 32 0 0,1 0 0 0 0,3 2-512 0 0,-6 7-128 0 0,3-9 0 0 0,-3 9 0 0 0,4-7 432 0 0,-4 7 64 0 0,0 0 16 0 0,0 0 0 0 0,-11 0-1640 0 0,-5 2-328 0 0,-25 6-64 0 0,11-6-16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439 258 8287 0 0,'2'-1'382'0'0,"13"-13"137"0"0,-11 11-441 0 0,0 0 1 0 0,0-1-1 0 0,-1 1 0 0 0,1-1 1 0 0,-1 0-1 0 0,0 0 1 0 0,0 0-1 0 0,0-1 0 0 0,-1 1 1 0 0,3-6-1 0 0,50-127 6119 0 0,-50 128-5891 0 0,-4 7-243 0 0,0 0 0 0 0,0 0 0 0 0,0 0 1 0 0,-1 0-1 0 0,1 0 0 0 0,0 0 1 0 0,-1-1-1 0 0,1 1 0 0 0,-1 0 0 0 0,0 0 1 0 0,0 0-1 0 0,0-5 0 0 0,-4-1-63 0 0,2 7 0 0 0,1 0 0 0 0,-1 0 0 0 0,0 0 0 0 0,1 0 0 0 0,-1 1 0 0 0,0-1 0 0 0,0 0 0 0 0,0 1 0 0 0,0-1 0 0 0,0 1 0 0 0,0 0 0 0 0,1-1 0 0 0,-1 1 0 0 0,0 0 0 0 0,0 0 0 0 0,0 1 0 0 0,0-1 0 0 0,0 0 0 0 0,0 1 0 0 0,0-1 0 0 0,0 1 0 0 0,-2 0 0 0 0,-6 3 0 0 0,0-1 0 0 0,-14 9 0 0 0,23-12 0 0 0,-27 16 0 0 0,0 2 0 0 0,0 0 0 0 0,-37 35 0 0 0,-67 74 0 0 0,129-123 0 0 0,-45 47 0 0 0,-52 74 0 0 0,98-123 0 0 0,-22 35 0 0 0,23-35 0 0 0,0 0 0 0 0,0 1 0 0 0,0-1 0 0 0,0 1 0 0 0,0-1 0 0 0,0 1 0 0 0,1 0 0 0 0,-1-1 0 0 0,1 1 0 0 0,0-1 0 0 0,-1 1 0 0 0,1 0 0 0 0,1 3 0 0 0,-1-5 14 0 0,1 0-1 0 0,-1 1 1 0 0,1-1 0 0 0,-1 0-1 0 0,1 0 1 0 0,0 0-1 0 0,0 0 1 0 0,-1 0-1 0 0,1 0 1 0 0,0 0 0 0 0,0 0-1 0 0,0 0 1 0 0,0 0-1 0 0,0 0 1 0 0,0-1-1 0 0,0 1 1 0 0,0 0 0 0 0,1-1-1 0 0,-1 1 1 0 0,0-1-1 0 0,0 1 1 0 0,0-1-1 0 0,1 0 1 0 0,1 1 0 0 0,3 0 104 0 0,0 0 0 0 0,0-1 0 0 0,-1 0 1 0 0,9 0-1 0 0,9-2 173 0 0,1-2-1 0 0,0 0 1 0 0,35-13 0 0 0,67-30-363 0 0,-118 44 98 0 0,15-6-26 0 0,-1 0 0 0 0,0-2 0 0 0,-1 0 0 0 0,38-29 0 0 0,-56 40 0 0 0,-8 6 0 0 0,-7 9 0 0 0,-89 85-28 0 0,-23 26 499 0 0,124-126-430 0 0,-1 0 0 0 0,1 1 0 0 0,0-1 0 0 0,0 0 1 0 0,0 0-1 0 0,0 0 0 0 0,-1 0 0 0 0,1 0 0 0 0,0 1 0 0 0,0-1 0 0 0,0 0 0 0 0,0 0 1 0 0,0 0-1 0 0,-1 0 0 0 0,1 1 0 0 0,0-1 0 0 0,0 0 0 0 0,0 0 0 0 0,0 1 1 0 0,0-1-1 0 0,0 0 0 0 0,0 0 0 0 0,0 0 0 0 0,0 1 0 0 0,0-1 0 0 0,0 0 0 0 0,0 0 1 0 0,0 0-1 0 0,0 1 0 0 0,0-1 0 0 0,0 0 0 0 0,0 0 0 0 0,0 1 0 0 0,8-1 247 0 0,13-7-369 0 0,3-4-1220 0 0,0-3-3304 0 0,5-4-2081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647 104 19351 0 0,'1'-1'439'0'0,"3"-4"-106"0"0,0-1-1 0 0,-1 1 1 0 0,1-1 0 0 0,3-10 0 0 0,-6 16-322 0 0,-1-1-1 0 0,1 0 1 0 0,-1 0 0 0 0,0 0-1 0 0,1 0 1 0 0,-1 0 0 0 0,0 0 0 0 0,0 0-1 0 0,1 0 1 0 0,-1 0 0 0 0,0 0 0 0 0,0 0-1 0 0,0 0 1 0 0,0 0 0 0 0,-1 0-1 0 0,1 0 1 0 0,0 0 0 0 0,0 0 0 0 0,0 0-1 0 0,-1 0 1 0 0,1 0 0 0 0,-1 0 0 0 0,1 0-1 0 0,-1 0 1 0 0,1 0 0 0 0,-1 0-1 0 0,1 0 1 0 0,-2 0 0 0 0,0-2 138 0 0,1 0-94 0 0,-1 1 1 0 0,1 0-1 0 0,0 0 0 0 0,-1 0 1 0 0,1 0-1 0 0,-1 0 0 0 0,0 0 1 0 0,1 1-1 0 0,-1-1 0 0 0,0 0 1 0 0,0 1-1 0 0,0 0 0 0 0,0-1 1 0 0,-1 1-1 0 0,1 0 1 0 0,0 0-1 0 0,-1 0 0 0 0,1 0 1 0 0,0 1-1 0 0,-1-1 0 0 0,1 0 1 0 0,-1 1-1 0 0,1 0 0 0 0,-1 0 1 0 0,1 0-1 0 0,-1 0 0 0 0,1 0 1 0 0,-4 1-1 0 0,-10 0-55 0 0,1 1 0 0 0,0 1 0 0 0,-1 0 0 0 0,1 1 0 0 0,0 1 0 0 0,1 0 0 0 0,-1 1 0 0 0,-15 10 0 0 0,-12 8 0 0 0,-51 39 0 0 0,60-39 0 0 0,-49 36 0 0 0,67-47 0 0 0,1 0 0 0 0,0 1 0 0 0,-13 16 0 0 0,24-26 0 0 0,0-1 0 0 0,1 1 0 0 0,0 0 0 0 0,-1-1 0 0 0,1 1 0 0 0,1 1 0 0 0,-1-1 0 0 0,-2 7 0 0 0,4-9 0 0 0,0 0 0 0 0,0-1 0 0 0,0 1 0 0 0,0 0 0 0 0,0 0 0 0 0,0-1 0 0 0,0 1 0 0 0,0 0 0 0 0,1 0 0 0 0,-1-1 0 0 0,1 1 0 0 0,-1 0 0 0 0,1-1 0 0 0,0 1 0 0 0,-1 0 0 0 0,1-1 0 0 0,0 1 0 0 0,0-1 0 0 0,0 0 0 0 0,1 1 0 0 0,-1-1 0 0 0,0 0 0 0 0,0 0 0 0 0,3 2 0 0 0,6 3 0 0 0,0 0 0 0 0,0-1 0 0 0,0 0 0 0 0,1-1 0 0 0,0 0 0 0 0,16 4 0 0 0,-2-1 0 0 0,31 9 0 0 0,-27-9 0 0 0,-1 1 0 0 0,31 15 0 0 0,-51-20 0 0 0,0 1 0 0 0,-1 0 0 0 0,0 0 0 0 0,0 1 0 0 0,0 0 0 0 0,-1 1 0 0 0,1-1 0 0 0,-1 1 0 0 0,0 0 0 0 0,-1 1 0 0 0,0-1 0 0 0,5 9 0 0 0,-8-13 0 0 0,-1 0 0 0 0,1 1 0 0 0,-1-1 0 0 0,0 1 0 0 0,0-1 0 0 0,0 1 0 0 0,0-1 0 0 0,-1 1 0 0 0,1 0 0 0 0,-1-1 0 0 0,1 1 0 0 0,-1 0 0 0 0,0 0 0 0 0,0-1 0 0 0,0 1 0 0 0,-1 0 0 0 0,1 0 0 0 0,-1-1 0 0 0,1 1 0 0 0,-1 0 0 0 0,0-1 0 0 0,0 1 0 0 0,0-1 0 0 0,0 1 0 0 0,0-1 0 0 0,-1 1 0 0 0,1-1 0 0 0,-1 0 0 0 0,0 0 0 0 0,0 0 0 0 0,1 0 0 0 0,-4 3 0 0 0,-2 0 0 0 0,0 0 0 0 0,0 0 0 0 0,0-1 0 0 0,0 0 0 0 0,-1 0 0 0 0,1-1 0 0 0,-1 0 0 0 0,0 0 0 0 0,-13 3 0 0 0,-6-1 1 0 0,0-1 0 0 0,0-1 1 0 0,0-1-1 0 0,-36-2 0 0 0,47-1-9 0 0,0 0 0 0 0,0-2 1 0 0,0 0-1 0 0,0 0 0 0 0,1-2 0 0 0,-1 0 1 0 0,1 0-1 0 0,-24-14 0 0 0,34 16-79 0 0,0 0 0 0 0,1 0 0 0 0,-1-1 0 0 0,1 0 0 0 0,-1 0 0 0 0,1 0 0 0 0,0 0 0 0 0,1-1 0 0 0,-1 1 0 0 0,-3-7 0 0 0,5 7-727 0 0,0-1 0 0 0,0 0 0 0 0,0 0-1 0 0,0 0 1 0 0,1 0 0 0 0,0 0 0 0 0,-1-5 0 0 0,-1-20-6068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44 11975 0 0,'10'-8'179'0'0,"-7"4"-86"0"0,1 1 0 0 0,0 0 0 0 0,0 0 0 0 0,0 0 1 0 0,0 0-1 0 0,0 1 0 0 0,1-1 0 0 0,-1 1 0 0 0,1 0 0 0 0,0 1 0 0 0,8-3 0 0 0,-1 3-93 0 0,-11 0 2 0 0,-1 1 0 0 0,1 0 0 0 0,0 0 0 0 0,0 0 0 0 0,-1 0 1 0 0,1 0-1 0 0,0-1 0 0 0,0 1 0 0 0,-1 1 0 0 0,1-1 0 0 0,0 0 0 0 0,0 0 0 0 0,0 0 0 0 0,-1 0 0 0 0,1 0 0 0 0,0 1 0 0 0,0-1 0 0 0,-1 0 0 0 0,1 1 0 0 0,0-1 0 0 0,-1 1 0 0 0,1-1 0 0 0,0 1 0 0 0,-1-1 0 0 0,1 1 0 0 0,-1-1 0 0 0,1 1 0 0 0,-1-1 0 0 0,1 1 0 0 0,-1 0 0 0 0,1-1 0 0 0,-1 1 1 0 0,0 0-1 0 0,1-1 0 0 0,-1 1 0 0 0,0 0 0 0 0,1 0 0 0 0,-1-1 0 0 0,0 2 0 0 0,1 0 58 0 0,0 2 182 0 0,-1 0 1 0 0,1 0-1 0 0,-1 1 1 0 0,1-1 0 0 0,-1 0-1 0 0,0 1 1 0 0,-1-1 0 0 0,0 6-1 0 0,-10 35 1181 0 0,10-43-1360 0 0,-24 69 1248 0 0,-44 86 0 0 0,62-143-1184 0 0,-116 206 1426 0 0,-18-10-1483 0 0,59-90-53 0 0,-9 11-17 0 0,-29 45 0 0 0,77-97 0 0 0,24-43 0 0 0,12-16-829 0 0,7-20 690 0 0,1 1-1 0 0,-1-1 1 0 0,0 0 0 0 0,1 0-1 0 0,-1 0 1 0 0,1 0 0 0 0,-1 0-1 0 0,1 0 1 0 0,-1 0 0 0 0,1 1 0 0 0,-1-1-1 0 0,1-1 1 0 0,-1 1 0 0 0,1 0-1 0 0,-1 0 1 0 0,1 0 0 0 0,-1 0 0 0 0,1 0-1 0 0,15-6-4432 0 0,3-3-1228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17503 0 0,'0'0'399'0'0,"0"0"60"0"0,0 0 21 0 0,0 0-59 0 0,0 2-276 0 0,-4 7-143 0 0,0 0 0 0 0,-1-1 0 0 0,0 1 0 0 0,0-1 0 0 0,0 0-1 0 0,-1-1 1 0 0,-10 11 0 0 0,-1 2-1 0 0,-35 41-15 0 0,-24 30 471 0 0,48-54 149 0 0,-29 42 288 0 0,50-67-873 0 0,0 1 0 0 0,0 0 0 0 0,1 0 0 0 0,-7 21 0 0 0,12-32-21 0 0,1 0-1 0 0,-1 0 1 0 0,0 0 0 0 0,1 0-1 0 0,0 0 1 0 0,-1 0 0 0 0,1 1-1 0 0,0-1 1 0 0,0 0-1 0 0,0 0 1 0 0,0 0 0 0 0,1 0-1 0 0,-1 0 1 0 0,1 0 0 0 0,-1 0-1 0 0,1 0 1 0 0,0 0-1 0 0,-1 0 1 0 0,1 0 0 0 0,0 0-1 0 0,0 0 1 0 0,0 0 0 0 0,1-1-1 0 0,-1 1 1 0 0,0 0-1 0 0,1-1 1 0 0,-1 1 0 0 0,1-1-1 0 0,-1 0 1 0 0,1 1 0 0 0,0-1-1 0 0,0 0 1 0 0,0 0-1 0 0,-1 0 1 0 0,1 0 0 0 0,0 0-1 0 0,0-1 1 0 0,4 2 0 0 0,2 0 105 0 0,0 0 0 0 0,1-1 0 0 0,-1 0 0 0 0,1-1 0 0 0,-1 0 0 0 0,1 0 0 0 0,-1-1 0 0 0,12-1 0 0 0,-11 0-8 0 0,0 0-1 0 0,0-1 1 0 0,0 0 0 0 0,0 0 0 0 0,0-1-1 0 0,-1 0 1 0 0,1 0 0 0 0,-1-1 0 0 0,-1 0-1 0 0,1 0 1 0 0,8-8 0 0 0,-12 8-100 0 0,1 0 1 0 0,0 0-1 0 0,-1 0 1 0 0,0-1-1 0 0,-1 1 0 0 0,1-1 1 0 0,-1 0-1 0 0,0 0 1 0 0,0-1-1 0 0,-1 1 1 0 0,0 0-1 0 0,0-1 0 0 0,0 0 1 0 0,-1 1-1 0 0,0-1 1 0 0,0-8-1 0 0,-1 2-30 0 0,0 0-1 0 0,-1 0 1 0 0,-1-1-1 0 0,0 1 1 0 0,0 1-1 0 0,-2-1 1 0 0,1 0 0 0 0,-2 1-1 0 0,0 0 1 0 0,0 0-1 0 0,-10-16 1 0 0,11 21-757 0 0,-1 0 0 0 0,1 0 0 0 0,1-1-1 0 0,-1 0 1 0 0,1 1 0 0 0,-3-16 0 0 0,7 14-5694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215 328 15663 0 0,'0'0'719'0'0,"-7"5"230"0"0,0 0-839 0 0,0-1 0 0 0,0 0 1 0 0,-1 0-1 0 0,1-1 0 0 0,-1 0 0 0 0,0 0 0 0 0,0-1 0 0 0,0 0 0 0 0,0-1 0 0 0,0 0 0 0 0,-1 0 0 0 0,1 0 1 0 0,0-1-1 0 0,-1 0 0 0 0,1-1 0 0 0,0 0 0 0 0,0 0 0 0 0,-16-5 0 0 0,22 5-61 0 0,-1 0 0 0 0,1 0 1 0 0,0 0-1 0 0,0 0 0 0 0,-1 0 0 0 0,1 0 0 0 0,0-1 0 0 0,0 1 0 0 0,0-1 0 0 0,0 0 0 0 0,1 1 1 0 0,-1-1-1 0 0,0 0 0 0 0,1 0 0 0 0,-1 0 0 0 0,1 0 0 0 0,0 0 0 0 0,0-1 0 0 0,-1 1 0 0 0,2 0 1 0 0,-1 0-1 0 0,0-1 0 0 0,0 1 0 0 0,1-1 0 0 0,-1 1 0 0 0,1-1 0 0 0,0 1 0 0 0,-1-1 0 0 0,1 1 1 0 0,1-1-1 0 0,-1 1 0 0 0,1-4 0 0 0,0-4 12 0 0,1 0 0 0 0,1 0 0 0 0,0 0 0 0 0,0 1 0 0 0,1-1 0 0 0,8-14 0 0 0,-2 4-61 0 0,2 1 0 0 0,0 1 0 0 0,2 0 0 0 0,0 1 0 0 0,0 0 0 0 0,2 1 0 0 0,26-22 0 0 0,-34 33 0 0 0,-1 0 0 0 0,1 0 0 0 0,0 0 0 0 0,1 1 0 0 0,-1 0 0 0 0,1 1 0 0 0,-1 0 0 0 0,1 0 0 0 0,0 1 0 0 0,0 0 0 0 0,1 1 0 0 0,-1 0 0 0 0,0 0 0 0 0,18 1 0 0 0,-25 1 0 0 0,1-1 0 0 0,0 1 0 0 0,0 0 0 0 0,0 0 0 0 0,0 0 0 0 0,0 0 0 0 0,-1 0 0 0 0,1 1 0 0 0,-1-1 0 0 0,1 1 0 0 0,-1-1 0 0 0,1 1 0 0 0,-1 0 0 0 0,4 4 0 0 0,-3-2 0 0 0,-1 0 0 0 0,1 0 0 0 0,-1 0 0 0 0,1 0 0 0 0,-1 0 0 0 0,-1 0 0 0 0,1 1 0 0 0,1 7 0 0 0,0 1 0 0 0,-1 0 0 0 0,-1 1 0 0 0,0 0 0 0 0,-1-1 0 0 0,-2 21 0 0 0,-1-13 0 0 0,-8 26 0 0 0,7-32 0 0 0,1 1 0 0 0,0 0 0 0 0,-1 25 0 0 0,4-40-127 0 0,0 0-1 0 0,0 1 1 0 0,0-1 0 0 0,0 1-1 0 0,0-1 1 0 0,0 0 0 0 0,1 1-1 0 0,-1-1 1 0 0,0 0 0 0 0,1 1-1 0 0,-1-1 1 0 0,1 0 0 0 0,-1 0-1 0 0,1 1 1 0 0,0-1 0 0 0,0 0-1 0 0,-1 0 1 0 0,1 0-1 0 0,0 0 1 0 0,0 0 0 0 0,0 0-1 0 0,0 0 1 0 0,0 0 0 0 0,0 0-1 0 0,1 0 1 0 0,-1-1 0 0 0,0 1-1 0 0,0 0 1 0 0,1-1 0 0 0,-1 1-1 0 0,0-1 1 0 0,2 1 0 0 0,12 0-1407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1317 6 15663 0 0,'0'0'356'0'0,"0"0"50"0"0,0 0 20 0 0,0 0-42 0 0,-7-3-236 0 0,4 2-105 0 0,-1 0 0 0 0,1 1 0 0 0,0-1 0 0 0,-1 1 0 0 0,1 0 0 0 0,0 0 0 0 0,-1 0 0 0 0,1 1 0 0 0,0-1 0 0 0,0 1 0 0 0,-1 0 0 0 0,-2 1 0 0 0,-42 18 959 0 0,25-9-619 0 0,-39 15 153 0 0,2 2 0 0 0,1 3 0 0 0,-80 55 0 0 0,140-86-536 0 0,-1 0 1 0 0,0 0-1 0 0,0 0 0 0 0,0 0 0 0 0,0 0 0 0 0,0 0 1 0 0,0 0-1 0 0,0 1 0 0 0,0-1 0 0 0,0 0 0 0 0,0 0 1 0 0,0 0-1 0 0,0 0 0 0 0,0 0 0 0 0,0 0 1 0 0,0 0-1 0 0,0 0 0 0 0,0 0 0 0 0,0 0 0 0 0,0 0 1 0 0,0 0-1 0 0,0 0 0 0 0,0 0 0 0 0,0 0 0 0 0,0 0 1 0 0,0 0-1 0 0,0 0 0 0 0,0 0 0 0 0,0 0 0 0 0,0 0 1 0 0,0 1-1 0 0,0-1 0 0 0,0 0 0 0 0,0 0 1 0 0,0 0-1 0 0,0 0 0 0 0,0 0 0 0 0,0 0 0 0 0,0 0 1 0 0,0 0-1 0 0,0 0 0 0 0,0 0 0 0 0,0 0 0 0 0,0 0 1 0 0,0 0-1 0 0,0 0 0 0 0,0 0 0 0 0,0 0 1 0 0,0 0-1 0 0,0 0 0 0 0,0 0 0 0 0,0 0 0 0 0,0 0 1 0 0,-1 0-1 0 0,1 0 0 0 0,0 0 0 0 0,0 0 0 0 0,8-1 87 0 0,9-3 257 0 0,38-15 20 0 0,75-39 1 0 0,-128 57-873 0 0,-2 1 66 0 0,-4 14 276 0 0,-8 10-314 0 0,-1 0 0 0 0,-21 29 0 0 0,10-16 38 0 0,-27 46 400 0 0,4 2 1 0 0,4 2 0 0 0,-45 128-1 0 0,74-173 42 0 0,3 0 0 0 0,1 1 0 0 0,2 0 0 0 0,-2 46 0 0 0,10-59 330 0 0,2 0 0 0 0,0-1 1 0 0,15 59-1 0 0,1 13 245 0 0,-17-96-688 0 0,-1 1 1 0 0,1 0-1 0 0,-1 0 0 0 0,0-1 0 0 0,-1 1 1 0 0,1 0-1 0 0,-1-1 0 0 0,-1 1 0 0 0,1 0 0 0 0,-1-1 1 0 0,0 1-1 0 0,0-1 0 0 0,0 0 0 0 0,-1 0 1 0 0,0 0-1 0 0,0 0 0 0 0,0 0 0 0 0,0-1 1 0 0,-6 6-1 0 0,3-4-263 0 0,-1 0 0 0 0,0-1 1 0 0,0 0-1 0 0,-1-1 0 0 0,1 0 0 0 0,-1 0 1 0 0,0 0-1 0 0,0-1 0 0 0,0 0 0 0 0,-1-1 1 0 0,1 1-1 0 0,-1-2 0 0 0,-9 2 0 0 0,-38 3-1004 0 0,0-3 0 0 0,-87-5 1 0 0,68-5-326 0 0,-112-24 0 0 0,103 10-742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452 238 13823 0 0,'0'0'315'0'0,"0"0"45"0"0,0 0 21 0 0,0 0-49 0 0,0 0-149 0 0,0 0 194 0 0,0 0 110 0 0,0 0 22 0 0,0 0-66 0 0,0-3-294 0 0,0 1-70 0 0,1 0 0 0 0,0-1 0 0 0,-1 1 0 0 0,1-1 0 0 0,0 1-1 0 0,1 0 1 0 0,-1 0 0 0 0,0-1 0 0 0,1 1 0 0 0,1-2 0 0 0,0 0 127 0 0,0 0 0 0 0,-1 0 0 0 0,0 0 1 0 0,3-6-1 0 0,-3 2-207 0 0,1-1 0 0 0,-1 0 0 0 0,-1 0 0 0 0,0 0 1 0 0,0 0-1 0 0,0 0 0 0 0,-1 0 0 0 0,-1 0 0 0 0,0 0 0 0 0,-3-16 1 0 0,3 21-95 0 0,0 1 0 0 0,0-1 1 0 0,0 1-1 0 0,-1-1 0 0 0,1 1 1 0 0,-1 0-1 0 0,0-1 0 0 0,0 1 1 0 0,0 0-1 0 0,0 0 0 0 0,-1 1 1 0 0,1-1-1 0 0,-1 0 0 0 0,0 1 1 0 0,1 0-1 0 0,-1-1 0 0 0,0 1 1 0 0,-1 0-1 0 0,1 1 0 0 0,0-1 1 0 0,0 0-1 0 0,-1 1 0 0 0,1 0 1 0 0,-1 0-1 0 0,1 0 0 0 0,-1 0 1 0 0,0 0-1 0 0,-6 0 0 0 0,-1 2 26 0 0,1-1 1 0 0,0 1-1 0 0,0 1 0 0 0,0 0 0 0 0,0 0 0 0 0,0 1 1 0 0,0 0-1 0 0,1 1 0 0 0,-17 8 0 0 0,-1 3-147 0 0,-48 36 0 0 0,51-32 521 0 0,1 1-1 0 0,1 0 1 0 0,1 2-1 0 0,1 1 0 0 0,-22 30 1 0 0,37-45-282 0 0,1-1-1 0 0,-1 1 1 0 0,1 0 0 0 0,1 0-1 0 0,-1 1 1 0 0,-2 10 0 0 0,5-17-23 0 0,1 1 0 0 0,-1-1 0 0 0,1 1 1 0 0,-1 0-1 0 0,1-1 0 0 0,0 1 0 0 0,0 0 1 0 0,1-1-1 0 0,-1 1 0 0 0,0 0 1 0 0,1-1-1 0 0,-1 1 0 0 0,1-1 0 0 0,0 1 1 0 0,0-1-1 0 0,0 1 0 0 0,0-1 0 0 0,1 1 1 0 0,-1-1-1 0 0,0 0 0 0 0,1 0 0 0 0,0 0 1 0 0,-1 0-1 0 0,5 4 0 0 0,0-2 46 0 0,0 0-1 0 0,0 0 1 0 0,1-1 0 0 0,0 1-1 0 0,-1-1 1 0 0,1-1 0 0 0,0 1-1 0 0,0-1 1 0 0,1-1-1 0 0,-1 1 1 0 0,0-1 0 0 0,0 0-1 0 0,1-1 1 0 0,-1 0 0 0 0,9-1-1 0 0,13-1 259 0 0,-1-3 0 0 0,45-11-1 0 0,-31 6-297 0 0,-31 7-426 0 0,-1 0 0 0 0,0-1 1 0 0,1 0-1 0 0,-1 0 0 0 0,13-9 0 0 0,-21 12-92 0 0,-2 1 70 0 0,0 0 356 0 0,3 14 882 0 0,0-8-545 0 0,-3-5-198 0 0,1 1 0 0 0,-1-1 0 0 0,1 1 0 0 0,-1-1 0 0 0,0 1 0 0 0,1-1 0 0 0,-1 1 0 0 0,0 0 1 0 0,0-1-1 0 0,0 1 0 0 0,0-1 0 0 0,0 1 0 0 0,-1 0 0 0 0,1-1 0 0 0,-1 4 0 0 0,-1 5-37 0 0,-1 10-80 0 0,2-19-273 0 0,1-1-138 0 0,0 0-33 0 0,0 0-4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13 15663 0 0,'0'0'61'0'0,"0"0"0"0"0,1 0 0 0 0,-1 0 0 0 0,0 0 0 0 0,0 0 0 0 0,1 0 0 0 0,-1 0-1 0 0,0 0 1 0 0,0-1 0 0 0,1 1 0 0 0,-1 0 0 0 0,0 0 0 0 0,0 0 0 0 0,1 0 0 0 0,-1 0 0 0 0,0-1 0 0 0,0 1 0 0 0,0 0-1 0 0,1 0 1 0 0,-1-1 0 0 0,0 1 0 0 0,0 0 0 0 0,0 0 0 0 0,0 0 0 0 0,0-1 0 0 0,1 1 0 0 0,-1-1 0 0 0,-2 0-61 0 0,0 0 1 0 0,1 0 0 0 0,-1 1 0 0 0,0-1 0 0 0,1 0 0 0 0,-1 0 0 0 0,0 1-1 0 0,0-1 1 0 0,0 1 0 0 0,0 0 0 0 0,0-1 0 0 0,0 1 0 0 0,0 0 0 0 0,1 0 0 0 0,-1 0-1 0 0,0 1 1 0 0,0-1 0 0 0,0 0 0 0 0,0 1 0 0 0,-3 0 0 0 0,-8 3-3 0 0,-23 10 1 0 0,25-9 0 0 0,-28 14 512 0 0,0 2 0 0 0,-48 34 0 0 0,10-5-4 0 0,69-46-507 0 0,1 0 0 0 0,0 0 0 0 0,0 1 0 0 0,1 0 0 0 0,-1 1 0 0 0,1 0 0 0 0,0 0 0 0 0,1 0 0 0 0,-1 0 0 0 0,-5 11 0 0 0,10-16 0 0 0,1-1 0 0 0,-1 1 0 0 0,1 0 0 0 0,-1 0 0 0 0,1-1 0 0 0,0 1 0 0 0,-1 0 0 0 0,1 0 0 0 0,0 0 0 0 0,0 0 0 0 0,0-1 0 0 0,0 1 0 0 0,0 0 0 0 0,0 0 0 0 0,0 0 0 0 0,0 0 0 0 0,0 0 0 0 0,0-1 0 0 0,0 1 0 0 0,0 0 0 0 0,0 0 0 0 0,1 0 0 0 0,-1-1 0 0 0,0 1 0 0 0,1 0 0 0 0,-1 0 0 0 0,1 0 0 0 0,-1-1 0 0 0,1 1 0 0 0,-1 0 0 0 0,1-1 0 0 0,-1 1 0 0 0,1-1 0 0 0,0 1 0 0 0,-1 0 0 0 0,1-1 0 0 0,0 1 0 0 0,-1-1 0 0 0,1 0 0 0 0,0 1 0 0 0,1 0 0 0 0,1 0 0 0 0,49 28 0 0 0,-33-20 0 0 0,32 23 0 0 0,-37-22 58 0 0,-1 2 1 0 0,-1 0-1 0 0,0 0 0 0 0,0 1 0 0 0,-1 1 0 0 0,-1 0 0 0 0,0 0 1 0 0,-1 1-1 0 0,-1 0 0 0 0,0 1 0 0 0,-1 0 0 0 0,-1 0 0 0 0,0 0 1 0 0,-1 1-1 0 0,4 28 0 0 0,-8-41 43 0 0,-1 1 0 0 0,0-1 1 0 0,0 1-1 0 0,0-1 0 0 0,0 1 0 0 0,-1-1 1 0 0,1 1-1 0 0,-1-1 0 0 0,-2 6 0 0 0,2-7-91 0 0,0-1-1 0 0,0 0 0 0 0,-1 0 0 0 0,1 0 1 0 0,0 0-1 0 0,-1 0 0 0 0,0-1 1 0 0,1 1-1 0 0,-1 0 0 0 0,0-1 1 0 0,0 1-1 0 0,0-1 0 0 0,0 0 1 0 0,0 1-1 0 0,0-1 0 0 0,0 0 1 0 0,0 0-1 0 0,-5 1 0 0 0,-4 1 230 0 0,0-1-1 0 0,-1 0 0 0 0,1 0 1 0 0,-1-2-1 0 0,1 1 1 0 0,-20-2-1 0 0,2-3-84 0 0,-41-9-1 0 0,55 10-167 0 0,0-2 0 0 0,0 0 0 0 0,1-1 0 0 0,-26-14 0 0 0,31 15-2119 0 0,1 0 1 0 0,-11-11-1 0 0,2-1-5183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10135 0 0,'0'0'231'0'0,"0"0"29"0"0,0 0 19 0 0,0 2 37 0 0,4 24 1028 0 0,1-1-1 0 0,2 1 1 0 0,14 37 0 0 0,-15-48-940 0 0,1-1 1 0 0,0 1-1 0 0,1-1 1 0 0,1-1-1 0 0,0 0 0 0 0,1 0 1 0 0,13 13-1 0 0,-10-15-127 0 0,0-1 0 0 0,0-1-1 0 0,1 0 1 0 0,1-1 0 0 0,20 8-1 0 0,-29-13-296 0 0,4 1 246 0 0,0 0 0 0 0,0-1-1 0 0,0 0 1 0 0,0-1 0 0 0,1 0 0 0 0,-1-1 0 0 0,0 0-1 0 0,20 0 1 0 0,-26-2-225 0 0,0 1 0 0 0,0-1 0 0 0,0 0 0 0 0,0 0 1 0 0,-1 0-1 0 0,1-1 0 0 0,0 1 0 0 0,-1-1 0 0 0,0 0 0 0 0,1 0 0 0 0,-1 0 0 0 0,0 0 0 0 0,0-1 0 0 0,0 1 0 0 0,5-6 1 0 0,0-1-3 0 0,-1 0 1 0 0,1 0-1 0 0,10-20 1 0 0,-17 26 0 0 0,0 1 0 0 0,0-1 0 0 0,0 0 0 0 0,0 0 0 0 0,0 0 0 0 0,-1 0 0 0 0,1 0 0 0 0,-1 0 0 0 0,0 0 0 0 0,0 0 0 0 0,-1-4 0 0 0,3-20 0 0 0,8-9 0 0 0,-7 30 0 0 0,-1-1 0 0 0,0 0 0 0 0,0 0 0 0 0,-1 0 0 0 0,0 0 0 0 0,0 0 0 0 0,0 0 0 0 0,-2-9 0 0 0,0 7-3 0 0,1 6-22 0 0,-1 0 0 0 0,1-1 0 0 0,-1 1 0 0 0,1 0 1 0 0,0-1-1 0 0,0 1 0 0 0,0 0 0 0 0,1-1 0 0 0,-1 1 0 0 0,1 0 0 0 0,0 0 0 0 0,0 0 0 0 0,0-1 1 0 0,0 1-1 0 0,3-4 0 0 0,5-8-367 0 0,2-3-7 0 0,1 0-1 0 0,16-20 0 0 0,-25 36 325 0 0,-1 0-1 0 0,1 0 1 0 0,0 1-1 0 0,-1-1 0 0 0,1 0 1 0 0,0 1-1 0 0,0 0 1 0 0,0 0-1 0 0,4-2 1 0 0,30-5-1258 0 0,9 4-2884 0 0,-34 4 2682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157 176 10135 0 0,'-1'0'231'0'0,"-5"3"-124"0"0,6-3-91 0 0,0 0 0 0 0,0 0 0 0 0,-1 0 0 0 0,1 0 0 0 0,0 1 0 0 0,0-1 0 0 0,-1 0 0 0 0,1 0 0 0 0,0 0-1 0 0,0 0 1 0 0,0 0 0 0 0,-1 0 0 0 0,1 0 0 0 0,0 1 0 0 0,0-1 0 0 0,0 0 0 0 0,-1 0 0 0 0,1 0 0 0 0,0 0 0 0 0,0 1 0 0 0,0-1 0 0 0,0 0 0 0 0,-1 0 0 0 0,1 0 0 0 0,0 1-1 0 0,0-1 1 0 0,0 0 0 0 0,0 0 0 0 0,0 1 0 0 0,0-1 0 0 0,1 1 14 0 0,1 0 0 0 0,-1 0 1 0 0,1 0-1 0 0,-1 0 0 0 0,1 0 0 0 0,0 0 0 0 0,-1-1 0 0 0,1 1 1 0 0,2 0-1 0 0,-2-1 363 0 0,-2 0 106 0 0,1 1 11 0 0,5 0-379 0 0,1 1-1 0 0,-1-1 0 0 0,0-1 1 0 0,1 1-1 0 0,-1-1 1 0 0,0 0-1 0 0,1 0 0 0 0,-1-1 1 0 0,8-2-1 0 0,60-17 1179 0 0,-62 17-1266 0 0,131-52 1314 0 0,-52 18-666 0 0,-15 5-691 0 0,-67 28 0 0 0,-8-2 0 0 0,-2 4 0 0 0,0 1 0 0 0,0 0 0 0 0,0 0 0 0 0,0 0 0 0 0,0 0 0 0 0,0 0 0 0 0,-1 0 0 0 0,1 0 0 0 0,0 0 0 0 0,-1 0 0 0 0,1 0 0 0 0,-1 1 0 0 0,-2-2 0 0 0,-22-6 0 0 0,24 8 0 0 0,-23-5 0 0 0,1 1 0 0 0,-1 2 0 0 0,-40 1 0 0 0,23 0 0 0 0,37 1-1 0 0,-29-2-230 0 0,-1 2 1 0 0,1 2-1 0 0,-44 7 0 0 0,68-8 190 0 0,0 2-1 0 0,0 0 0 0 0,1 0 1 0 0,-1 0-1 0 0,1 1 0 0 0,0 1 1 0 0,0 0-1 0 0,0 0 0 0 0,1 0 1 0 0,-1 1-1 0 0,1 0 0 0 0,1 1 1 0 0,-1 0-1 0 0,1 0 0 0 0,-11 15 1 0 0,7-5 485 0 0,0 0 0 0 0,1 1 0 0 0,1 0 0 0 0,1 0 0 0 0,-7 22 0 0 0,12-30-363 0 0,0 0 0 0 0,1 1 0 0 0,0-1 0 0 0,0 0 1 0 0,1 1-1 0 0,1-1 0 0 0,0 1 0 0 0,0-1 1 0 0,1 1-1 0 0,0-1 0 0 0,5 17 0 0 0,-5-23-23 0 0,1 0 0 0 0,0-1 0 0 0,-1 1 0 0 0,1-1 0 0 0,0 1 0 0 0,1-1 0 0 0,-1 0 0 0 0,1 0 0 0 0,-1 0 0 0 0,1 0 0 0 0,0-1 0 0 0,0 1 0 0 0,0-1 0 0 0,1 1 0 0 0,-1-1 0 0 0,1 0 0 0 0,-1 0 0 0 0,1-1 0 0 0,-1 1 0 0 0,1-1 0 0 0,0 0 0 0 0,0 0 0 0 0,6 1 0 0 0,9 1 165 0 0,-1-1 0 0 0,1-1 0 0 0,34-3 1 0 0,-32 1-461 0 0,80 1-164 0 0,-64 0-670 0 0,18-2-195 0 0,-18-5-4454 0 0,-24 4 106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153 509 15663 0 0,'0'0'719'0'0,"0"0"-20"0"0,0 0-374 0 0,-1 2 84 0 0,-8 21 585 0 0,-15 22-1 0 0,-4 9 68 0 0,-39 121-368 0 0,44-100-6684 0 0,23-73-695 0 0</inkml:trace>
  <inkml:trace contextRef="#ctx0" brushRef="#br0" timeOffset="1">506 66 6447 0 0,'1'-10'136'0'0,"7"-3"32"0"0,7-1 8 0 0,3 0 16 0 0,3 0-192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0 17503 0 0,'0'0'803'0'0,"0"0"-18"0"0,-1 2-501 0 0,-258 342 957 0 0,189-239-813 0 0,-80 162-1 0 0,-19 68-389 0 0,50-101-477 0 0,97-187-1806 0 0,13-29-4581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21191 0 0,'0'0'969'0'0,"1"-1"-18"0"0,2-1-919 0 0,-1 0-1 0 0,0 0 1 0 0,1 1 0 0 0,0-1-1 0 0,-1 1 1 0 0,1 0 0 0 0,0 0-1 0 0,0 0 1 0 0,-1 0-1 0 0,1 0 1 0 0,0 0 0 0 0,4 0-1 0 0,40-1-97 0 0,-27 1 97 0 0,85-3 10 0 0,72-4 1390 0 0,3 1-614 0 0,-33 3-4699 0 0,-142 3 3283 0 0,0 0-1 0 0,0 0 1 0 0,0 0 0 0 0,0 0 0 0 0,5-3-1 0 0,-5 2 212 0 0,18-6-1659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 13823 0 0,'-1'1'315'0'0,"-25"36"294"0"0,16-24-315 0 0,-12 20 0 0 0,-76 164 858 0 0,7-12 152 0 0,-146 320 328 0 0,193-392-1603 0 0,-104 244 385 0 0,78-230 1239 0 0,48-91-1701 0 0,12-19 48 0 0,10-17 0 0 0,-1 1 0 0 0,1-1 0 0 0,0 0 0 0 0,0 1 0 0 0,-1-1 0 0 0,1 1 0 0 0,0-1 0 0 0,-1 0 0 0 0,1 0 0 0 0,0 1 0 0 0,-1-1 0 0 0,1 0 0 0 0,-1 1 0 0 0,1-1 0 0 0,0 0 0 0 0,-1 0 0 0 0,1 0 0 0 0,-1 0 0 0 0,1 1 0 0 0,-1-1 0 0 0,0 0 0 0 0,1-1 0 0 0,-1 1 0 0 0,0-1 0 0 0,1 0 0 0 0,-1 1 0 0 0,1-1 0 0 0,-1 0 0 0 0,1 0 0 0 0,-1 1 0 0 0,1-1 0 0 0,0 0 0 0 0,-1 0 0 0 0,1 0 0 0 0,0 0 0 0 0,0 1 0 0 0,-1-1 0 0 0,1 0 0 0 0,0 0 0 0 0,0 0 0 0 0,0 0 0 0 0,0 0 0 0 0,0 0 0 0 0,0 0 0 0 0,1 1 0 0 0,-1-1 0 0 0,0-1 0 0 0,5-25 0 0 0,-1 14 0 0 0,0 0 0 0 0,1 1 0 0 0,1-1 0 0 0,9-14 0 0 0,32-45 0 0 0,-21 37 0 0 0,2 2 0 0 0,63-58 0 0 0,-79 80 0 0 0,1 0 0 0 0,25-15 0 0 0,-33 23 0 0 0,0 0 0 0 0,0 1 0 0 0,1-1 0 0 0,-1 1 0 0 0,1 0 0 0 0,-1 1 0 0 0,1-1 0 0 0,0 1 0 0 0,-1 0 0 0 0,1 1 0 0 0,8-1 0 0 0,-12 1 0 0 0,-1 0 0 0 0,1 1 0 0 0,-1-1 0 0 0,1 0 0 0 0,-1 1 0 0 0,1-1 0 0 0,-1 1 0 0 0,0 0 0 0 0,1-1 0 0 0,-1 1 0 0 0,0 0 0 0 0,1 0 0 0 0,-1 0 0 0 0,0 0 0 0 0,0 0 0 0 0,0 0 0 0 0,0 0 0 0 0,0 0 0 0 0,0 0 0 0 0,0 0 0 0 0,0 1 0 0 0,-1-1 0 0 0,1 0 0 0 0,0 1 0 0 0,-1-1 0 0 0,1 2 0 0 0,2 4 0 0 0,-1 1 0 0 0,-1-1 0 0 0,0 1 0 0 0,1 8 0 0 0,0 3 0 0 0,0-3 0 0 0,-1 0 0 0 0,-1 0 0 0 0,0 0 0 0 0,-5 30 0 0 0,2-13 0 0 0,3-26-78 0 0,0 0 1 0 0,0 0-1 0 0,1 0 0 0 0,0 0 0 0 0,3 7 0 0 0,0 4-2101 0 0,-4-16-4647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259 264 17503 0 0,'0'0'399'0'0,"0"0"60"0"0,0 0 21 0 0,0 0-59 0 0,1 2-276 0 0,-1 0-144 0 0,0-1 0 0 0,0 1-1 0 0,1-1 1 0 0,-1 0-1 0 0,1 1 1 0 0,-1-1 0 0 0,1 0-1 0 0,0 1 1 0 0,-1-1 0 0 0,1 0-1 0 0,0 0 1 0 0,0 0 0 0 0,0 0-1 0 0,0 0 1 0 0,0 0 0 0 0,0 0-1 0 0,0 0 1 0 0,0 0 0 0 0,2 1-1 0 0,0-1 74 0 0,0 1-1 0 0,0-1 0 0 0,0 0 1 0 0,0 0-1 0 0,0 0 0 0 0,0-1 1 0 0,1 1-1 0 0,3 0 1 0 0,5-1 287 0 0,-1-1 0 0 0,0 1 1 0 0,0-2-1 0 0,14-3 0 0 0,-8 1 37 0 0,1-1 0 0 0,-1-1-1 0 0,17-8 1 0 0,-26 10-393 0 0,-1 0-1 0 0,1 0 1 0 0,-1 0-1 0 0,0-1 1 0 0,0-1 0 0 0,-1 1-1 0 0,1-1 1 0 0,7-9-1 0 0,-13 14-29 0 0,0-1 0 0 0,0 1-1 0 0,0 0 1 0 0,0 0 0 0 0,0-1 0 0 0,-1 1-1 0 0,1-1 1 0 0,0 1 0 0 0,-1 0 0 0 0,1-1 0 0 0,-1 1-1 0 0,0-1 1 0 0,1 0 0 0 0,-1 1 0 0 0,0-1-1 0 0,0 1 1 0 0,0-1 0 0 0,0 1 0 0 0,0-1-1 0 0,-1-2 1 0 0,1 3-17 0 0,-1 0 0 0 0,0 0 1 0 0,1 0-1 0 0,-1 1 0 0 0,0-1 0 0 0,0 0 0 0 0,1 0 1 0 0,-1 1-1 0 0,0-1 0 0 0,0 0 0 0 0,0 1 0 0 0,0-1 0 0 0,0 1 1 0 0,0-1-1 0 0,0 1 0 0 0,0 0 0 0 0,0-1 0 0 0,0 1 0 0 0,0 0 1 0 0,0 0-1 0 0,0 0 0 0 0,-1 0 0 0 0,1 0 0 0 0,0 0 0 0 0,0 0 1 0 0,0 0-1 0 0,0 0 0 0 0,0 0 0 0 0,0 0 0 0 0,-1 1 0 0 0,-19 4 17 0 0,1 1 0 0 0,1 1-1 0 0,-1 0 1 0 0,1 1 0 0 0,-29 18-1 0 0,34-18 13 0 0,-37 19 13 0 0,2 2 0 0 0,2 2 0 0 0,0 3 0 0 0,-52 48 0 0 0,89-72-4 0 0,0 0 0 0 0,-13 19 0 0 0,21-27 73 0 0,0 1 1 0 0,0-1 0 0 0,1 1 0 0 0,0-1 0 0 0,-1 1 0 0 0,1 0-1 0 0,0-1 1 0 0,0 1 0 0 0,0 0 0 0 0,1 0 0 0 0,-1-1 0 0 0,1 1-1 0 0,-1 0 1 0 0,1 0 0 0 0,0 0 0 0 0,0 0 0 0 0,0 0 0 0 0,1 0-1 0 0,0 5 1 0 0,0-6-25 0 0,0-1-1 0 0,0 0 1 0 0,0 1 0 0 0,0-1-1 0 0,0 0 1 0 0,0 1 0 0 0,0-1-1 0 0,0 0 1 0 0,1 0 0 0 0,-1 0-1 0 0,0 0 1 0 0,1 0-1 0 0,-1-1 1 0 0,1 1 0 0 0,-1 0-1 0 0,3 0 1 0 0,26 7-1763 0 0,-7-6-6115 0 0</inkml:trace>
  <inkml:trace contextRef="#ctx0" brushRef="#br0" timeOffset="1">702 642 21191 0 0,'0'0'480'0'0,"0"0"67"0"0,0 0 31 0 0,0 0-56 0 0,-5-8-249 0 0,1 0-15 0 0,1 0 1 0 0,0 0-1 0 0,0 0 0 0 0,1-1 0 0 0,0 1 1 0 0,0-1-1 0 0,0-12 0 0 0,1-5 721 0 0,2-31 0 0 0,0 47-979 0 0,1 0 0 0 0,0 1 0 0 0,0-1 0 0 0,1 1 0 0 0,0-1 0 0 0,1 1 0 0 0,0 0 0 0 0,1 0 0 0 0,-1 1 0 0 0,2-1 0 0 0,6-8 0 0 0,6-5 0 0 0,0 1 0 0 0,37-32 0 0 0,-20 24-163 0 0,1 1 1 0 0,1 2-1 0 0,1 1 0 0 0,1 2 1 0 0,76-31-1 0 0,-77 39 20 0 0,1 2 0 0 0,0 2 1 0 0,0 1-1 0 0,1 2 0 0 0,0 2 0 0 0,71-2 0 0 0,-93 8-4 0 0,0 0 0 0 0,0 1 0 0 0,0 1 1 0 0,-1 0-1 0 0,34 10 0 0 0,-47-10-248 0 0,0 0 1 0 0,0 0 0 0 0,-1 1-1 0 0,1-1 1 0 0,-1 0 0 0 0,1 1-1 0 0,5 6 1 0 0,-9-9 200 0 0,3 4-7656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1214 17503 0 0,'0'0'399'0'0,"0"0"60"0"0,0 0 21 0 0,-2 0-59 0 0,-9-1-204 0 0,8 1 170 0 0,6-3 101 0 0,105-100 689 0 0,5-5-794 0 0,51-90 1036 0 0,86-90-1233 0 0,-151 190-161 0 0,136-131-1434 0 0,-126 118 796 0 0,-39 38 546 0 0,-69 72-303 0 0,-1 1-118 0 0,0 0-22 0 0,0 0 68 0 0,-2 1 292 0 0,1 0 149 0 0,-1-1 1 0 0,1 1-1 0 0,-1 1 0 0 0,1-1 1 0 0,0 0-1 0 0,-1 0 0 0 0,1 0 1 0 0,0 1-1 0 0,0-1 0 0 0,0 1 0 0 0,0-1 1 0 0,0 1-1 0 0,0-1 0 0 0,0 1 1 0 0,0 0-1 0 0,1-1 0 0 0,-1 1 1 0 0,0 0-1 0 0,1-1 0 0 0,0 1 0 0 0,-1 0 1 0 0,1 0-1 0 0,0 3 0 0 0,-1 1 2 0 0,-7 58-1 0 0,-12 77 0 0 0,-40 112 498 0 0,0 7 470 0 0,52-212-836 0 0,2-1-1 0 0,2 1 1 0 0,4 76-1 0 0,1-107-170 0 0,1-1-1 0 0,1 0 0 0 0,0 1 1 0 0,7 19-1 0 0,-8-30-90 0 0,0-1 0 0 0,0 0 0 0 0,0 0 0 0 0,1 0 0 0 0,0 0 0 0 0,0-1 0 0 0,0 1 0 0 0,0-1 0 0 0,1 0 0 0 0,0 0 0 0 0,0 0 0 0 0,0 0 0 0 0,0 0 0 0 0,0-1 0 0 0,1 0 0 0 0,7 4 0 0 0,-10-6 3 0 0,0 0-1 0 0,0 0 0 0 0,0-1 0 0 0,1 1 1 0 0,-1-1-1 0 0,0 1 0 0 0,0-1 1 0 0,1 0-1 0 0,-1 0 0 0 0,5-1 1 0 0,11-5-4519 0 0,-3-5-968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4 239 15663 0 0,'0'0'719'0'0,"-1"-1"-20"0"0,-1-7-306 0 0,2 6-278 0 0,1 0-1 0 0,-1 0 1 0 0,1 0-1 0 0,0 1 1 0 0,-1-1 0 0 0,1 0-1 0 0,0 0 1 0 0,0 1 0 0 0,1-1-1 0 0,-1 1 1 0 0,0-1-1 0 0,0 1 1 0 0,1 0 0 0 0,-1-1-1 0 0,1 1 1 0 0,-1 0 0 0 0,1 0-1 0 0,-1 0 1 0 0,4-2-1 0 0,6-2 419 0 0,0 0-1 0 0,12-4 1 0 0,-10 4-483 0 0,4-2 48 0 0,1 1 0 0 0,-1 0 0 0 0,1 1 0 0 0,28-3 1 0 0,196-37 486 0 0,-6-18-5018 0 0,-190 50 3646 0 0,33-8-748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548 967 11975 0 0,'2'0'547'0'0,"0"-1"-394"0"0,2 0 36 0 0,10 5 197 0 0,-11-2-325 0 0,0 0 1 0 0,0 0-1 0 0,0 0 1 0 0,-1 0-1 0 0,1 1 1 0 0,0-1-1 0 0,-1 1 0 0 0,0 0 1 0 0,1-1-1 0 0,-1 1 1 0 0,0 0-1 0 0,-1 0 1 0 0,1 0-1 0 0,1 4 1 0 0,-1-3 582 0 0,-1 0 0 0 0,0-1 1 0 0,1 1-1 0 0,-2 0 1 0 0,1 0-1 0 0,0 0 1 0 0,0 6-1 0 0,8-16 380 0 0,1-5-674 0 0,-1-1 0 0 0,0 0 0 0 0,0 0 0 0 0,10-20 0 0 0,-6 9-52 0 0,151-229 892 0 0,-8 12-1260 0 0,-128 193 121 0 0,26-61 0 0 0,-41 79-775 0 0,-2-1 0 0 0,-1 0 1 0 0,8-47-1 0 0,-16 69 442 0 0,-1 0 0 0 0,0-1-1 0 0,-1 1 1 0 0,0-1 0 0 0,0 0 0 0 0,-1 1 0 0 0,0-1 0 0 0,-2-10 0 0 0,2 17 259 0 0,0 0 0 0 0,1 0 0 0 0,-1 0 0 0 0,0 0 0 0 0,0 0 0 0 0,0 0 0 0 0,0 0 0 0 0,-1 0 0 0 0,1 0 0 0 0,0 1 0 0 0,-1-1 0 0 0,1 0 0 0 0,-1 1 0 0 0,0-1 0 0 0,0 1 0 0 0,1 0 0 0 0,-1-1 0 0 0,0 1 0 0 0,0 0 0 0 0,0 0 0 0 0,0 0 0 0 0,0 1 0 0 0,0-1 0 0 0,-1 0 0 0 0,1 1 0 0 0,0 0 0 0 0,0-1 0 0 0,0 1 0 0 0,-1 0 0 0 0,1 0 0 0 0,0 0 0 0 0,0 0 0 0 0,0 0 0 0 0,-1 1 0 0 0,-3 0 0 0 0,-1 1-57 0 0,0 1 0 0 0,0-1 0 0 0,0 1 0 0 0,0 0-1 0 0,1 1 1 0 0,-1-1 0 0 0,1 1 0 0 0,0 1 0 0 0,0-1 0 0 0,1 1 0 0 0,-1 0-1 0 0,-4 6 1 0 0,-4 5-231 0 0,0 0 0 0 0,-21 37-1 0 0,-92 190 808 0 0,18 8 442 0 0,-8 19-380 0 0,-103 123 1474 0 0,110-201-2017 0 0,100-173-14 0 0,-11 24-124 0 0,-22 68 0 0 0,-2 6-2424 0 0,27-76 1109 0 0,8-15 434 0 0,-2 0-1 0 0,-1 0 0 0 0,-1-2 0 0 0,-24 32 1 0 0,26-43-1678 0 0,1-7-574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17503 0 0,'0'0'399'0'0,"0"0"60"0"0,0 0 21 0 0,0 0-59 0 0,1 3-276 0 0,1-1-146 0 0,-1 1 0 0 0,1-1 0 0 0,0 1-1 0 0,-1-1 1 0 0,1 1 0 0 0,0-1 0 0 0,1 0 0 0 0,-1 0 0 0 0,0 0-1 0 0,1 0 1 0 0,-1 0 0 0 0,1-1 0 0 0,5 4 0 0 0,-3-3 9 0 0,0-1 1 0 0,0 1 0 0 0,0-1 0 0 0,0 0-1 0 0,1 0 1 0 0,-1 0 0 0 0,8-1 0 0 0,7-1 178 0 0,1-1 1 0 0,-1 0-1 0 0,26-8 1 0 0,-37 8-45 0 0,200-60 1665 0 0,-7-18-1017 0 0,-155 61-1081 0 0,76-35-2875 0 0,-69 30-3998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43 113 15663 0 0,'3'0'132'0'0,"1"1"-1"0"0,-1-1 0 0 0,0 1 1 0 0,0 0-1 0 0,0 0 0 0 0,0 0 0 0 0,3 2 1 0 0,17 6 537 0 0,3-8-108 0 0,0 0-1 0 0,-1-2 0 0 0,1-1 1 0 0,0-1-1 0 0,-1-1 0 0 0,37-11 1 0 0,-52 12-529 0 0,1-1 1 0 0,-1-1-1 0 0,0 1 0 0 0,16-12 1 0 0,-23 15-30 0 0,-3 1-3 0 0,1-1 0 0 0,-1 1 0 0 0,1 0 0 0 0,-1 0 0 0 0,1-1 0 0 0,-1 1 0 0 0,1 0 0 0 0,-1-1 0 0 0,1 1 0 0 0,-1 0 0 0 0,0-1 0 0 0,1 1 0 0 0,-1-1 0 0 0,1 1 0 0 0,-1-1 0 0 0,0 1 0 0 0,0-1 0 0 0,1 0 0 0 0,-1 0-2 0 0,-1-1 0 0 0,0 1 0 0 0,1 0 0 0 0,-1-1 0 0 0,0 1 0 0 0,0 0 0 0 0,0 0 0 0 0,0 0 0 0 0,0 0 0 0 0,0 0 0 0 0,0 0 0 0 0,0 0 0 0 0,-1 0 0 0 0,1 1 0 0 0,-2-2 0 0 0,1 1-68 0 0,0-1-1 0 0,0 1 1 0 0,0 0 0 0 0,0-1-1 0 0,0 1 1 0 0,1-1 0 0 0,-1 0-1 0 0,1 0 1 0 0,-1 1 0 0 0,1-1-1 0 0,-2-3 1 0 0,2 3 13 0 0,1 1-1 0 0,-1 0 1 0 0,1 0-1 0 0,-1 0 1 0 0,1 0-1 0 0,-1-1 1 0 0,0 1 0 0 0,0 0-1 0 0,0 0 1 0 0,0 0-1 0 0,0 0 1 0 0,0 1-1 0 0,0-1 1 0 0,0 0-1 0 0,0 0 1 0 0,0 1 0 0 0,-2-2-1 0 0,0 1 40 0 0,0 0-1 0 0,0 0 1 0 0,-1 0-1 0 0,1 0 1 0 0,0 0 0 0 0,-7 1-1 0 0,1-1-60 0 0,-1 2 0 0 0,0-1 0 0 0,1 2 0 0 0,-13 2 0 0 0,10-1-2 0 0,-1 1 1 0 0,1 1 0 0 0,0 0-1 0 0,1 0 1 0 0,-1 1 0 0 0,1 1 0 0 0,0 0-1 0 0,1 1 1 0 0,-1-1 0 0 0,1 2 0 0 0,1 0-1 0 0,0 0 1 0 0,0 1 0 0 0,-12 18 0 0 0,7-8 437 0 0,6-9-184 0 0,1-1 1 0 0,0 2 0 0 0,1-1 0 0 0,0 1 0 0 0,1-1 0 0 0,-5 16 0 0 0,8-20-171 0 0,1 0 0 0 0,-1 1 0 0 0,2-1 0 0 0,-1 0 0 0 0,1 1 0 0 0,0-1 0 0 0,0 0-1 0 0,1 1 1 0 0,2 8 0 0 0,-2-12-10 0 0,0 0-1 0 0,1 0 0 0 0,-1-1 0 0 0,1 1 1 0 0,0 0-1 0 0,0-1 0 0 0,0 0 1 0 0,0 1-1 0 0,0-1 0 0 0,1 0 1 0 0,0 0-1 0 0,0 0 0 0 0,0 0 0 0 0,0-1 1 0 0,0 1-1 0 0,0-1 0 0 0,1 0 1 0 0,4 3-1 0 0,-1-2-325 0 0,1 0 1 0 0,0-1-1 0 0,-1 0 1 0 0,1 0-1 0 0,1-1 1 0 0,-1 1-1 0 0,16-1 1 0 0,6-1-691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136 158 13823 0 0,'0'0'630'0'0,"0"2"-13"0"0,-8 19 41 0 0,-1 0 1 0 0,0-1-1 0 0,-2 0 1 0 0,-12 19-1 0 0,-21 40 379 0 0,38-68-1037 0 0,1 0 0 0 0,1 1 0 0 0,0 0 0 0 0,1-1 0 0 0,0 2 0 0 0,-2 18 0 0 0,5-30 19 0 0,-1 0-1 0 0,1-1 1 0 0,0 1 0 0 0,0 0-1 0 0,0 0 1 0 0,0 0-1 0 0,0 0 1 0 0,0 0-1 0 0,0 0 1 0 0,0 0 0 0 0,0 0-1 0 0,0-1 1 0 0,1 1-1 0 0,-1 0 1 0 0,0 0-1 0 0,1 0 1 0 0,-1 0 0 0 0,1-1-1 0 0,-1 1 1 0 0,1 0-1 0 0,-1 0 1 0 0,1-1-1 0 0,-1 1 1 0 0,1 0 0 0 0,0-1-1 0 0,-1 1 1 0 0,1 0-1 0 0,0-1 1 0 0,-1 1 0 0 0,1-1-1 0 0,0 1 1 0 0,0-1-1 0 0,0 0 1 0 0,-1 1-1 0 0,1-1 1 0 0,0 0 0 0 0,0 0-1 0 0,0 1 1 0 0,0-1-1 0 0,0 0 1 0 0,0 0-1 0 0,0 0 1 0 0,0 0 0 0 0,-1 0-1 0 0,1 0 1 0 0,1-1-1 0 0,0 1 63 0 0,5 0 114 0 0,0-1 1 0 0,0 0-1 0 0,0-1 1 0 0,0 0-1 0 0,0 0 1 0 0,-1 0-1 0 0,1-1 1 0 0,-1 0-1 0 0,9-5 1 0 0,8-7 327 0 0,22-17 0 0 0,-11 4-320 0 0,-1-1 0 0 0,-2-2 1 0 0,52-64-1 0 0,-8-11-1368 0 0,-8-3-5852 0 0,-57 92 135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3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0 501 15663 0 0,'0'0'356'0'0,"0"0"50"0"0,0 0 20 0 0,0 0-42 0 0,0 0-112 0 0,0 0 463 0 0,0 0 234 0 0,0 0 45 0 0,1-3-61 0 0,7-20-635 0 0,1 1 1 0 0,1 0-1 0 0,0 0 0 0 0,2 0 0 0 0,1 2 1 0 0,0-1-1 0 0,32-34 0 0 0,-6 14-386 0 0,1 1 0 0 0,60-45-1 0 0,-66 60 69 0 0,1 1 0 0 0,0 2 0 0 0,50-23 0 0 0,-82 44 0 0 0,0-1 0 0 0,1 1 0 0 0,-1 0 0 0 0,1 0 0 0 0,-1 0 0 0 0,1 0 0 0 0,-1 1 0 0 0,1 0 0 0 0,-1-1 0 0 0,1 1 0 0 0,0 0 0 0 0,5 1 0 0 0,-8 0 0 0 0,1-1 0 0 0,-1 1 0 0 0,1 0 0 0 0,-1-1 0 0 0,1 1 0 0 0,-1 0 0 0 0,1 0 0 0 0,-1 0 0 0 0,0 0 0 0 0,1 0 0 0 0,-1 0 0 0 0,0 0 0 0 0,0 0 0 0 0,0 1 0 0 0,0-1 0 0 0,0 0 0 0 0,0 1 0 0 0,0-1 0 0 0,0 1 0 0 0,-1-1 0 0 0,1 1 0 0 0,0-1 0 0 0,-1 1 0 0 0,0-1 0 0 0,1 1 0 0 0,-1 0 0 0 0,0-1 0 0 0,1 4 0 0 0,-1 2 0 0 0,0 1 0 0 0,0 0 0 0 0,-1-1 0 0 0,0 1 0 0 0,0-1 0 0 0,-4 11 0 0 0,-17 44 0 0 0,10-29 0 0 0,-20 41 0 0 0,4-9 0 0 0,26-59 19 0 0,0 0 1 0 0,0 1-1 0 0,0 0 0 0 0,1-1 1 0 0,-1 14-1 0 0,2-18-89 0 0,0-1 0 0 0,0 0 0 0 0,0 0 0 0 0,0 1-1 0 0,0-1 1 0 0,0 0 0 0 0,0 0 0 0 0,1 1 0 0 0,-1-1 0 0 0,0 0 0 0 0,1 0 0 0 0,-1 0 0 0 0,1 1 0 0 0,-1-1 0 0 0,1 0-1 0 0,0 0 1 0 0,0 0 0 0 0,-1 0 0 0 0,1 0 0 0 0,0 0 0 0 0,0 0 0 0 0,0-1 0 0 0,0 1 0 0 0,0 0 0 0 0,0 0-1 0 0,0-1 1 0 0,0 1 0 0 0,0 0 0 0 0,0-1 0 0 0,1 1 0 0 0,-1-1 0 0 0,0 0 0 0 0,0 1 0 0 0,0-1 0 0 0,1 0 0 0 0,-1 0-1 0 0,0 0 1 0 0,1 1 0 0 0,0-2 0 0 0,21-2-1444 0 0,4-7-20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470 854 17503 0 0,'0'0'399'0'0,"0"0"60"0"0,0 0 21 0 0,0 0-59 0 0,0 2-276 0 0,-2 2 13 0 0,1 0-1 0 0,0 0 0 0 0,-1 0 1 0 0,0 0-1 0 0,0 0 0 0 0,0-1 1 0 0,0 1-1 0 0,-1-1 0 0 0,0 1 1 0 0,1-1-1 0 0,-1 0 0 0 0,-5 5 1 0 0,-8 5 875 0 0,-23 15-1 0 0,27-19-1088 0 0,9-7 58 0 0,-184 141 32 0 0,167-124-34 0 0,1 1-1 0 0,0 0 1 0 0,1 1-1 0 0,1 1 1 0 0,2 1 0 0 0,-21 37-1 0 0,30-48 1 0 0,1 0 0 0 0,0 1 0 0 0,0-1 0 0 0,2 1 0 0 0,-1 0 0 0 0,2 0 0 0 0,-3 23 0 0 0,5-33 0 0 0,0 1 0 0 0,0 0 0 0 0,0-1 0 0 0,0 1 0 0 0,1-1 0 0 0,0 1 0 0 0,-1 0 0 0 0,1-1 0 0 0,0 0 0 0 0,1 1 0 0 0,-1-1 0 0 0,1 0 0 0 0,-1 1 0 0 0,1-1 0 0 0,0 0 0 0 0,0 0 0 0 0,1 0 0 0 0,-1-1 0 0 0,0 1 0 0 0,1-1 0 0 0,0 1 0 0 0,-1-1 0 0 0,1 0 0 0 0,0 0 0 0 0,0 0 0 0 0,0 0 0 0 0,1 0 0 0 0,-1-1 0 0 0,0 1 0 0 0,1-1 0 0 0,-1 0 0 0 0,1 0 0 0 0,3 0 0 0 0,4 1 0 0 0,0-1 0 0 0,0 0 0 0 0,0-1 0 0 0,0 0 0 0 0,1 0 0 0 0,-1-1 0 0 0,13-4 0 0 0,8-2 0 0 0,36-14 0 0 0,-32 7-296 0 0,-1-1 0 0 0,47-27 0 0 0,60-52-4402 0 0,-71 36-806 0 0,79-84 1 0 0,-35 16 1765 0 0,43-76 3763 0 0,-154 197-55 0 0,159-231 1379 0 0,-13-11-535 0 0,-88 143-606 0 0,-44 75 163 0 0,47-83 2123 0 0,-47 68 2038 0 0,-18 42-2996 0 0,-4 13 1536 0 0,-91 192 1272 0 0,-154 358-2704 0 0,164-314-1640 0 0,-5 12 0 0 0,71-214-97 0 0,-2 0 0 0 0,-34 50 0 0 0,17-37-2358 0 0,-3-3-3409 0 0,21-30-574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4 252 21191 0 0,'0'0'480'0'0,"0"0"67"0"0,0 0 31 0 0,-2 0-56 0 0,0 1-334 0 0,7 3-158 0 0,7 3-47 0 0,-2-5 17 0 0,1-1 0 0 0,0 0 0 0 0,-1 0 0 0 0,19-1 0 0 0,45-8 0 0 0,-54 5 0 0 0,210-32 168 0 0,-38 6-1431 0 0,-67 14-3252 0 0,-78 13 2469 0 0</inkml:trace>
  <inkml:trace contextRef="#ctx0" brushRef="#br0" timeOffset="1">792 300 11975 0 0,'0'1'267'0'0,"1"22"991"0"0,0 0 0 0 0,6 32 1 0 0,6-15 2594 0 0,-9-32-3451 0 0,-1 0 0 0 0,-1 1 0 0 0,1-1-1 0 0,0 12 1 0 0,-2-15-274 0 0,-1 1 0 0 0,0 0 0 0 0,0-1 0 0 0,-1 1 0 0 0,1 0 0 0 0,-1-1 0 0 0,-1 1 0 0 0,1-1 0 0 0,-1 1 0 0 0,0-1 0 0 0,0 1 0 0 0,0-1 0 0 0,-1 0 0 0 0,0 0 0 0 0,0-1 0 0 0,-7 10 0 0 0,3-6-621 0 0,-1 0 0 0 0,-16 13 1 0 0,-21 11-6100 0 0,29-21-290 0 0</inkml:trace>
  <inkml:trace contextRef="#ctx0" brushRef="#br0" timeOffset="2">1191 23 15663 0 0,'0'0'344'0'0,"0"0"72"0"0,7-7 8 0 0,0 0 24 0 0,-7 7-360 0 0,0 0-88 0 0,0 0 0 0 0,9-4 0 0 0,5 1-1216 0 0,2 1-256 0 0,18 2-48 0 0,-9 9-16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19 17503 0 0,'-32'25'1696'0'0,"4"-4"-1472"0"0,-85 98 1216 0 0,97-95-1312 0 0,0 0 0 0 0,1 0-1 0 0,1 2 1 0 0,-13 36 0 0 0,21-51-87 0 0,-3 10 351 0 0,1 0 0 0 0,0 1 0 0 0,2 0 0 0 0,-7 34 0 0 0,13-53-391 0 0,0 0 0 0 0,0 0 0 0 0,0 0 0 0 0,0 0 0 0 0,1 1 0 0 0,-1-1 0 0 0,1 0 0 0 0,-1 0 0 0 0,1 0 0 0 0,0 0 0 0 0,0 0 0 0 0,1 0 0 0 0,-1-1 0 0 0,1 1 0 0 0,-1 0 0 0 0,1 0 0 0 0,2 2 0 0 0,-2-3-2 0 0,-1-1 1 0 0,1 1 0 0 0,0-1 0 0 0,0 0 0 0 0,-1 1 0 0 0,1-1 0 0 0,0 0 0 0 0,0 0 0 0 0,0 0 0 0 0,0 0 0 0 0,0-1 0 0 0,1 1 0 0 0,-1 0 0 0 0,0-1 0 0 0,0 1 0 0 0,0-1 0 0 0,1 0 0 0 0,-1 0 0 0 0,0 0-1 0 0,0 0 1 0 0,0 0 0 0 0,1-1 0 0 0,-1 1 0 0 0,0 0 0 0 0,3-2 0 0 0,8-3-3 0 0,0 0 0 0 0,-1-1 0 0 0,0 0 0 0 0,21-16 0 0 0,41-38 461 0 0,-55 42-225 0 0,-1-1 1 0 0,0-1-1 0 0,-1 0 1 0 0,-1-1-1 0 0,-1-1 1 0 0,20-39-1 0 0,-30 51-368 0 0,0-1 0 0 0,-1 0-1 0 0,0 0 1 0 0,-1 0-1 0 0,0-1 1 0 0,-1 1 0 0 0,0-1-1 0 0,0 0 1 0 0,-2 0-1 0 0,1 1 1 0 0,-1-1 0 0 0,-1 0-1 0 0,0 0 1 0 0,-1 1-1 0 0,0-1 1 0 0,-1 0 0 0 0,-5-13-1 0 0,5 20-53 0 0,1-1 1 0 0,-1 1-1 0 0,0 0 0 0 0,0 0 0 0 0,0 0 1 0 0,-8-8-1 0 0,9 11-83 0 0,1 1 1 0 0,-1-1-1 0 0,1 1 0 0 0,-1-1 1 0 0,0 1-1 0 0,0 0 1 0 0,0 0-1 0 0,1 0 0 0 0,-1 0 1 0 0,0 0-1 0 0,0 0 0 0 0,-1 1 1 0 0,1-1-1 0 0,0 1 0 0 0,0-1 1 0 0,0 1-1 0 0,0 0 0 0 0,0 0 1 0 0,0-1-1 0 0,-1 2 1 0 0,-2-1-1 0 0,-8 3-1775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19351 0 0,'0'0'886'0'0,"0"0"-21"0"0,1 1-554 0 0,2 4-180 0 0,0 1 1 0 0,0-1 0 0 0,-1 0-1 0 0,0 1 1 0 0,0 0-1 0 0,0-1 1 0 0,0 1 0 0 0,-1 0-1 0 0,0 0 1 0 0,-1 0 0 0 0,1 0-1 0 0,-1 0 1 0 0,0 0 0 0 0,-1-1-1 0 0,-1 13 1 0 0,6-33-132 0 0,0 1 0 0 0,1 0 0 0 0,1 0 0 0 0,0 0 0 0 0,1 0 0 0 0,16-23 0 0 0,4-2 0 0 0,35-38 0 0 0,-42 53 0 0 0,2 2 0 0 0,26-22 0 0 0,-37 35 0 0 0,1 0 0 0 0,1 1 0 0 0,-1 0 0 0 0,1 1 0 0 0,1 1 0 0 0,20-8 0 0 0,-27 12 0 0 0,1-1 0 0 0,1 0 0 0 0,-1 1 0 0 0,1 0 0 0 0,0 0 0 0 0,9 0 0 0 0,-16 2 0 0 0,1 0 0 0 0,-1 1 0 0 0,0-1 0 0 0,0 0 0 0 0,1 1 0 0 0,-1-1 0 0 0,0 1 0 0 0,0 0 0 0 0,0-1 0 0 0,0 1 0 0 0,0 0 0 0 0,0 0 0 0 0,0 1 0 0 0,0-1 0 0 0,0 0 0 0 0,-1 1 0 0 0,1-1 0 0 0,0 1 0 0 0,-1-1 0 0 0,1 1 0 0 0,-1 0 0 0 0,0 0 0 0 0,1-1 0 0 0,1 5 0 0 0,-1-1 68 0 0,-1-1 0 0 0,1 1 1 0 0,-1-1-1 0 0,0 1 0 0 0,0 0 0 0 0,0 0 0 0 0,0-1 1 0 0,-1 1-1 0 0,0 0 0 0 0,-1 6 0 0 0,0 7 441 0 0,-7 23 0 0 0,6-30-394 0 0,-1 3-82 0 0,-2 1 0 0 0,1 0 0 0 0,-2-1 0 0 0,-13 26 0 0 0,9-19-47 0 0,2 1 0 0 0,0 0 0 0 0,-7 38 0 0 0,14-58 6 0 0,1-1-40 0 0,0 0 0 0 0,0 0-1 0 0,-1-1 1 0 0,1 1 0 0 0,0 0 0 0 0,0-1 0 0 0,0 1-1 0 0,0 0 1 0 0,0 0 0 0 0,0-1 0 0 0,0 1 0 0 0,0 0-1 0 0,0 0 1 0 0,0-1 0 0 0,0 1 0 0 0,0 0 0 0 0,0 0-1 0 0,1-1 1 0 0,-1 1 0 0 0,0 0 0 0 0,1-1-1 0 0,-1 1 1 0 0,0 0 0 0 0,1-1 0 0 0,-1 1 0 0 0,1-1-1 0 0,0 2 1 0 0,1-2-11 0 0,-1 1-1 0 0,0-1 1 0 0,0 0 0 0 0,0 1-1 0 0,0-1 1 0 0,1 0 0 0 0,-1 0-1 0 0,0 0 1 0 0,0 0-1 0 0,0 0 1 0 0,0-1 0 0 0,1 1-1 0 0,-1 0 1 0 0,0 0 0 0 0,2-1-1 0 0,6-3-304 0 0,0 0 0 0 0,-1 0 0 0 0,11-7 0 0 0,55-43-6474 0 0,-34 21 400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 15663 0 0,'-8'-2'1418'0'0,"1"4"-1221"0"0,-1-1 1 0 0,0 1 0 0 0,1 0 0 0 0,0 1 0 0 0,0-1 0 0 0,0 1 0 0 0,0 1 0 0 0,0-1 0 0 0,-10 8-1 0 0,-3 1 969 0 0,-20 11 269 0 0,-55 41 0 0 0,79-52-1364 0 0,0 2-1 0 0,1 0 1 0 0,1 0 0 0 0,1 1-1 0 0,-24 33 1 0 0,31-38-71 0 0,4-8 0 0 0,0-1 0 0 0,1 1 0 0 0,-1 1 0 0 0,1-1 0 0 0,0 0 0 0 0,0 0 0 0 0,-1 0 0 0 0,1 1 0 0 0,1-1 0 0 0,-1 1 0 0 0,0-1 0 0 0,1 0 0 0 0,-1 1 0 0 0,1-1 0 0 0,0 1 0 0 0,0-1 0 0 0,0 1 0 0 0,0 0 0 0 0,0-1 0 0 0,1 5 0 0 0,0-5 0 0 0,0 0 0 0 0,0 1 0 0 0,0-1 0 0 0,0 0 0 0 0,0 0 0 0 0,1 1 0 0 0,-1-1 0 0 0,0 0 0 0 0,1-1 0 0 0,0 1 0 0 0,0 0 0 0 0,-1 0 0 0 0,1-1 0 0 0,0 1 0 0 0,0-1 0 0 0,1 1 0 0 0,2 1 0 0 0,4 1 0 0 0,1 1 0 0 0,18 5 0 0 0,-5-3 0 0 0,24 11 0 0 0,-39-15 0 0 0,-1 1 0 0 0,1 1 0 0 0,-1-1 0 0 0,0 1 0 0 0,0 0 0 0 0,10 11 0 0 0,-14-13 0 0 0,-1 0 0 0 0,-1 0 0 0 0,1-1 0 0 0,0 1 0 0 0,-1 0 0 0 0,1 0 0 0 0,-1 1 0 0 0,0-1 0 0 0,0 0 0 0 0,0 0 0 0 0,0 0 0 0 0,-1 1 0 0 0,1-1 0 0 0,-1 1 0 0 0,0-1 0 0 0,0 0 0 0 0,0 4 0 0 0,-2 8 0 0 0,0-1 0 0 0,-8 25 0 0 0,4-16 0 0 0,-45 178 1883 0 0,46-180-1840 0 0,-1 0 0 0 0,-1-1 0 0 0,-1 1 0 0 0,-20 36 0 0 0,23-50-55 0 0,0 0 0 0 0,0 0 0 0 0,0-1 0 0 0,-1 1 0 0 0,0-1 0 0 0,-11 9 0 0 0,12-12-18 0 0,1 0-1 0 0,-1 0 1 0 0,1-1-1 0 0,-1 1 0 0 0,0-1 1 0 0,0-1-1 0 0,0 1 0 0 0,0 0 1 0 0,0-1-1 0 0,0 0 0 0 0,-10 0 1 0 0,10-1-152 0 0,0 0 0 0 0,0-1 1 0 0,0 1-1 0 0,0-1 0 0 0,0-1 1 0 0,0 1-1 0 0,0 0 0 0 0,1-1 1 0 0,-1 0-1 0 0,0 0 0 0 0,1-1 1 0 0,0 1-1 0 0,-1-1 0 0 0,1 0 1 0 0,0 0-1 0 0,-6-7 0 0 0,0-1-651 0 0,0-1-1 0 0,1 1 1 0 0,0-2-1 0 0,-7-13 1 0 0,-10-20-1214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20 13823 0 0,'0'0'630'0'0,"1"0"-13"0"0,-1 0-608 0 0,0 0 1 0 0,0 1-1 0 0,0-1 1 0 0,0 0-1 0 0,-1 0 0 0 0,1 0 1 0 0,0 0-1 0 0,0 0 1 0 0,0 1-1 0 0,0-1 1 0 0,0 0-1 0 0,-1 0 0 0 0,1 0 1 0 0,0 1-1 0 0,0-1 1 0 0,0 0-1 0 0,0 0 1 0 0,0 0-1 0 0,0 1 0 0 0,0-1 1 0 0,0 0-1 0 0,0 0 1 0 0,0 0-1 0 0,0 1 0 0 0,0-1 1 0 0,0 0-1 0 0,0 0 1 0 0,0 1-1 0 0,0-1 1 0 0,0 0-1 0 0,0 0 0 0 0,0 0 1 0 0,0 1-1 0 0,0-1 1 0 0,0 0-1 0 0,0 0 1 0 0,1 0-1 0 0,-1 1 0 0 0,0-1 1 0 0,0 0-1 0 0,0 0 1 0 0,0 0-1 0 0,0 0 0 0 0,1 1 1 0 0,-1-1-1 0 0,0 0 1 0 0,0 0-1 0 0,0 0 1 0 0,1 0-1 0 0,-1 0 0 0 0,0 0 1 0 0,0 0-1 0 0,0 0 1 0 0,1 1-1 0 0,-1-1 0 0 0,0 0 1 0 0,0 0-1 0 0,0 0 1 0 0,1 0-1 0 0,-1 0 1 0 0,0 0-1 0 0,0 0 0 0 0,1 0 1 0 0,-1 0-1 0 0,0 0 1 0 0,0 0-1 0 0,0-1 1 0 0,1 1-1 0 0,-1 0 40 0 0,-8 10 270 0 0,1 0 1 0 0,-2-1 0 0 0,-12 11-1 0 0,-1 2 9 0 0,-4 3-328 0 0,-2-1 0 0 0,-50 35 0 0 0,71-54 49 0 0,0 1-1 0 0,0 0 1 0 0,0 0-1 0 0,1 1 1 0 0,0 0-1 0 0,-6 8 1 0 0,10-11-12 0 0,-1-1-1 0 0,1 1 1 0 0,0 0 0 0 0,0-1 0 0 0,1 1 0 0 0,-1 0 0 0 0,1 0 0 0 0,0 0 0 0 0,0 0 0 0 0,0 0 0 0 0,0 0 0 0 0,1 1 0 0 0,0-1 0 0 0,-1 0 0 0 0,2 5 0 0 0,1 1 197 0 0,0-1 0 0 0,1 0 0 0 0,0 0 0 0 0,1 0 0 0 0,0 0 0 0 0,0 0 0 0 0,1-1 0 0 0,0 0 0 0 0,0 0 0 0 0,1 0 0 0 0,0-1 1 0 0,10 10-1 0 0,-11-13-228 0 0,-1 1 0 0 0,1-1 0 0 0,0 0 0 0 0,0-1 0 0 0,1 0 0 0 0,-1 1 0 0 0,1-1 1 0 0,-1-1-1 0 0,1 1 0 0 0,0-1 0 0 0,0 0 0 0 0,0-1 0 0 0,1 1 0 0 0,-1-1 1 0 0,0-1-1 0 0,0 1 0 0 0,1-1 0 0 0,-1 0 0 0 0,10-1 0 0 0,-10-1-6 0 0,1 0-1 0 0,-1 0 1 0 0,1-1-1 0 0,-1 1 1 0 0,0-1 0 0 0,0-1-1 0 0,-1 1 1 0 0,1-1-1 0 0,-1 0 1 0 0,0-1 0 0 0,1 1-1 0 0,-2-1 1 0 0,1 0-1 0 0,4-7 1 0 0,1 0 13 0 0,-2 0 0 0 0,0-1 0 0 0,0 0 0 0 0,-1-1 0 0 0,6-18 0 0 0,-7 18 172 0 0,-2 0-1 0 0,0 0 0 0 0,-1-1 1 0 0,0 1-1 0 0,-1-1 0 0 0,0 0 1 0 0,-2-15-1 0 0,0 20-378 0 0,-1 0 0 0 0,-1 0 0 0 0,0 0 0 0 0,0 0 0 0 0,-1 0 0 0 0,0 0 0 0 0,-1 1 0 0 0,0-1 0 0 0,0 1 0 0 0,-1 0 0 0 0,-6-9 0 0 0,5 10-294 0 0,1 0 0 0 0,-2 1-1 0 0,1 0 1 0 0,-1 0 0 0 0,0 1 0 0 0,0 0 0 0 0,-12-8 0 0 0,15 11 339 0 0,1 2 0 0 0,0-1 0 0 0,0 0 0 0 0,-1 1 0 0 0,1-1 0 0 0,-1 1 0 0 0,1 0 0 0 0,-1 0 0 0 0,0 0 0 0 0,1 1 0 0 0,-1-1 0 0 0,0 1 1 0 0,0 0-1 0 0,1 0 0 0 0,-1 1 0 0 0,0-1 0 0 0,0 1 0 0 0,1-1 0 0 0,-1 1 0 0 0,1 0 0 0 0,-1 0 0 0 0,-3 2 0 0 0,5-1-75 0 0,0 0 0 0 0,0 0 0 0 0,1 0 0 0 0,-1 0 0 0 0,0 0 0 0 0,1 0 0 0 0,-1 0-1 0 0,1 0 1 0 0,0 1 0 0 0,0-1 0 0 0,0 1 0 0 0,0-1 0 0 0,0 1 0 0 0,1-1 0 0 0,-1 1 0 0 0,0 3 0 0 0,0-2-248 0 0,0-1-1063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58 955 21191 0 0,'0'0'480'0'0,"0"0"67"0"0,-1-1 31 0 0,-5-5-426 0 0,1 0-1 0 0,0 0 1 0 0,0-1-1 0 0,1 1 1 0 0,-1-1-1 0 0,1 0 1 0 0,1 0-1 0 0,0-1 1 0 0,0 1-1 0 0,-3-10 1 0 0,4 6 84 0 0,0 0-1 0 0,0-1 1 0 0,1 1 0 0 0,1 0-1 0 0,0-1 1 0 0,2-17 0 0 0,1 6 111 0 0,2 1 0 0 0,1 0 0 0 0,0 0 1 0 0,2 1-1 0 0,0 0 0 0 0,20-36 0 0 0,-5 20-47 0 0,1 1-1 0 0,2 0 1 0 0,32-32-1 0 0,98-87-778 0 0,-99 104-853 0 0,110-74 0 0 0,-63 64-7387 0 0,-73 46 1007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10 13823 0 0,'2'0'630'0'0,"1"-1"-490"0"0,0 0 1 0 0,0 0-1 0 0,0 0 1 0 0,0 0-1 0 0,6 0 1 0 0,20-3-44 0 0,-26 26 1277 0 0,-6-14-1187 0 0,1 0 0 0 0,-1 0 1 0 0,0 0-1 0 0,0 0 0 0 0,-1 0 0 0 0,0-1 0 0 0,-10 14 0 0 0,-6 11 364 0 0,-55 129 1393 0 0,3-6-1232 0 0,-96 193-712 0 0,164-338-108 0 0,2-7-66 0 0,1 0 0 0 0,-1 0 0 0 0,1 0 0 0 0,0 0 0 0 0,0 0 1 0 0,0 1-1 0 0,0-1 0 0 0,0 4 0 0 0,4-10-1741 0 0,13-13-107 0 0,8-8-24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13823 0 0,'0'0'315'0'0,"0"2"45"0"0,1 9-118 0 0,1 0 0 0 0,0 0 0 0 0,5 17 1 0 0,-3-12 548 0 0,-4-15-282 0 0,3 5 286 0 0,-1-6 2894 0 0,9-14-3239 0 0,-1 0 1 0 0,0 0-1 0 0,-1-1 0 0 0,-1 0 0 0 0,9-24 0 0 0,-15 35-340 0 0,-1-1-1 0 0,0 1 0 0 0,0-1 1 0 0,0 1-1 0 0,0-1 0 0 0,-1 0 1 0 0,0 1-1 0 0,0-6 0 0 0,1-18 357 0 0,10-57-301 0 0,-9 73-383 0 0,1-1 0 0 0,0 1 1 0 0,0 0-1 0 0,1 0 0 0 0,6-11 0 0 0,-8 17 141 0 0,-1 3-19 0 0,0 1 43 0 0,0 0 0 0 0,-1 0 0 0 0,1 0 0 0 0,0 1 0 0 0,0-1 0 0 0,0 0 0 0 0,3-2 0 0 0,25-19-35 0 0,-20 17 88 0 0,2 2 0 0 0,-1 6 0 0 0,-7-1 0 0 0,0 0 0 0 0,-1 1 0 0 0,1-1 0 0 0,-1 1 0 0 0,1 0 0 0 0,-1-1 0 0 0,0 1 0 0 0,1 0 0 0 0,-1 1 0 0 0,0-1 0 0 0,0 0 0 0 0,-1 1 0 0 0,4 3 0 0 0,1 6 0 0 0,10 22 0 0 0,-6-12 0 0 0,-8-16 0 0 0,0-1 0 0 0,0 1 0 0 0,-1-1 0 0 0,0 1 0 0 0,0-1 0 0 0,0 1 0 0 0,-1 7 0 0 0,3 16 0 0 0,6 64 0 0 0,-9-63 4 0 0,0-24-19 0 0,0 1 0 0 0,0-1-1 0 0,0 1 1 0 0,2 6 0 0 0,4 13-407 0 0,-3-9-375 0 0,1-2 0 0 0,7 23 0 0 0,-6-21-405 0 0,2 3-4863 0 0,-1-8 265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425 147 11975 0 0,'-48'26'915'0'0,"1"3"0"0"0,-65 50-1 0 0,101-72-151 0 0,11-7-734 0 0,0 0 1 0 0,0 0-1 0 0,0 0 0 0 0,0 0 1 0 0,0 0-1 0 0,0 1 1 0 0,-1-1-1 0 0,1 0 0 0 0,0 0 1 0 0,0 0-1 0 0,0 0 0 0 0,0 0 1 0 0,0 0-1 0 0,0 0 1 0 0,0 0-1 0 0,0 0 0 0 0,0 0 1 0 0,-1 0-1 0 0,1 0 1 0 0,0 0-1 0 0,0 0 0 0 0,0 0 1 0 0,0 0-1 0 0,0 0 1 0 0,0 0-1 0 0,0 0 0 0 0,0 0 1 0 0,0-1-1 0 0,0 1 1 0 0,-1 0-1 0 0,1 0 0 0 0,0 0 1 0 0,0 0-1 0 0,0 0 0 0 0,0 0 1 0 0,0 0-1 0 0,0 0 1 0 0,0 0-1 0 0,0 0 0 0 0,0 0 1 0 0,0 0-1 0 0,0 0 1 0 0,0-1-1 0 0,0 1 0 0 0,0 0 1 0 0,0 0-1 0 0,0 0 1 0 0,0 0-1 0 0,0 0 0 0 0,0 0 1 0 0,0-2 80 0 0,1 1 0 0 0,-1-1 0 0 0,1 1 1 0 0,0-1-1 0 0,0 1 0 0 0,-1 0 0 0 0,1-1 0 0 0,0 1 1 0 0,1 0-1 0 0,-1-1 0 0 0,1 0 0 0 0,22-20 293 0 0,0 2 0 0 0,53-35-1 0 0,61-24-490 0 0,-99 58 48 0 0,68-25 0 0 0,-90 41 167 0 0,0-1-1 0 0,0 2 0 0 0,0 0 1 0 0,1 2-1 0 0,-1 0 0 0 0,1 0 1 0 0,18 2-1 0 0,-32 0-41 0 0,0 0 1 0 0,0 1 0 0 0,1 0-1 0 0,-1-1 1 0 0,0 2-1 0 0,0-1 1 0 0,0 0-1 0 0,0 1 1 0 0,0 0-1 0 0,0-1 1 0 0,-1 2-1 0 0,1-1 1 0 0,-1 0 0 0 0,1 1-1 0 0,-1 0 1 0 0,0-1-1 0 0,0 1 1 0 0,0 1-1 0 0,0-1 1 0 0,0 0-1 0 0,-1 1 1 0 0,0-1-1 0 0,1 1 1 0 0,-1 0 0 0 0,0-1-1 0 0,-1 1 1 0 0,1 0-1 0 0,-1 0 1 0 0,0 1-1 0 0,0-1 1 0 0,0 0-1 0 0,-1 0 1 0 0,1 0 0 0 0,-1 1-1 0 0,0-1 1 0 0,0 6-1 0 0,-6 18-85 0 0,-1 0 0 0 0,-1-1 0 0 0,-1 0 0 0 0,-15 30 0 0 0,23-52 0 0 0,-4 5 0 0 0,1-1 0 0 0,-1 1 0 0 0,-1-1 0 0 0,0 0 0 0 0,0 0 0 0 0,-1 0 0 0 0,0-1 0 0 0,0 0 0 0 0,-1 0 0 0 0,0-1 0 0 0,0 0 0 0 0,-1-1 0 0 0,0 0 0 0 0,0 0 0 0 0,0 0 0 0 0,-1-2 0 0 0,0 1 0 0 0,0-1 0 0 0,0 0 0 0 0,0-1 0 0 0,-1 0 0 0 0,-10 1 0 0 0,-70 8-266 0 0,-7 1-1364 0 0,68-10 878 0 0,23-2 445 0 0,1 0 1 0 0,-1 0-1 0 0,-14 4 1 0 0,21-5 303 0 0,0 0 0 0 0,0 0 0 0 0,-1 0 0 0 0,1 0 0 0 0,0 0 0 0 0,-1 0 0 0 0,1 0 0 0 0,0 0 0 0 0,0 0 1 0 0,-1 0-1 0 0,1 0 0 0 0,0 1 0 0 0,0-1 0 0 0,-1 0 0 0 0,1 0 0 0 0,0 0 0 0 0,0 0 0 0 0,-1 1 0 0 0,1-1 1 0 0,0 0-1 0 0,0 0 0 0 0,0 1 0 0 0,-1-1 0 0 0,1 0 0 0 0,0 0 0 0 0,0 1 0 0 0,0-1 0 0 0,0 0 0 0 0,0 0 1 0 0,0 1-1 0 0,0-1 0 0 0,0 0 0 0 0,0 1 0 0 0,-1-1 0 0 0,1 0 0 0 0,0 1 0 0 0,0-1 0 0 0,1 0 0 0 0,-1 0 1 0 0,0 1-1 0 0,0-1 0 0 0,0 0 0 0 0,0 1 0 0 0,0-1 0 0 0,0 0 0 0 0,0 0 0 0 0,0 1 0 0 0,0-1 0 0 0,1 0 1 0 0,-1 0-1 0 0,0 1 0 0 0,0-1 0 0 0,0 0 0 0 0,1 0 0 0 0,-1 0 0 0 0,0 1 0 0 0,2 1 31 0 0,-1 1 0 0 0,1-1 0 0 0,0 0 0 0 0,0 0 0 0 0,-1 0 0 0 0,1 0 0 0 0,1 0 0 0 0,-1-1 0 0 0,0 1-1 0 0,0-1 1 0 0,1 1 0 0 0,-1-1 0 0 0,0 0 0 0 0,1 0 0 0 0,3 1 0 0 0,6 2 229 0 0,-1-1-1 0 0,15 2 1 0 0,-12-3-90 0 0,115 18 500 0 0,49 10-726 0 0,-171-28 59 0 0,0 0 0 0 0,0 0 0 0 0,-1 1 0 0 0,1-1 0 0 0,0 1 0 0 0,-1 1 0 0 0,0-1 0 0 0,12 10 0 0 0,-16-11 0 0 0,0 0 0 0 0,0 0 0 0 0,0 1 0 0 0,0-1 0 0 0,0 1 0 0 0,-1-1 0 0 0,1 1 0 0 0,-1 0 0 0 0,1-1 0 0 0,-1 1 0 0 0,0 0 0 0 0,0 0 0 0 0,0 0 0 0 0,-1 0 0 0 0,1 0 0 0 0,-1 0 0 0 0,0 0 0 0 0,0 0 0 0 0,0 0 0 0 0,0 0 0 0 0,0 1 0 0 0,0-1 0 0 0,-2 4 0 0 0,-1 4-1 0 0,0 0 1 0 0,-1-1-1 0 0,0 1 0 0 0,-1-1 1 0 0,0 0-1 0 0,-1 0 0 0 0,0-1 1 0 0,-11 14-1 0 0,-8 6 37 0 0,-32 29 0 0 0,54-56-30 0 0,-16 16 241 0 0,-1-2-1 0 0,0-1 1 0 0,-2 0-1 0 0,1-2 1 0 0,-2 0-1 0 0,0-1 1 0 0,-32 11-1 0 0,8-7-245 0 0,-1-2 1 0 0,-89 13-1 0 0,106-22 511 0 0,-60-1 0 0 0,73-4-307 0 0,0-2 0 0 0,0 0 0 0 0,1 0-1 0 0,-32-11 1 0 0,46 13-291 0 0,0-1 0 0 0,1 0 0 0 0,-1-1 0 0 0,1 1 0 0 0,-1 0 0 0 0,1-1 0 0 0,0 1 0 0 0,-1-1 0 0 0,1 1 0 0 0,0-1 0 0 0,0 0-1 0 0,0 0 1 0 0,0 0 0 0 0,1 0 0 0 0,-1-1 0 0 0,0 1 0 0 0,1 0 0 0 0,-2-4 0 0 0,2 3-64 0 0,0-1 0 0 0,0 1 0 0 0,1 0 0 0 0,-1-1 0 0 0,1 1 1 0 0,0-1-1 0 0,0 0 0 0 0,0 1 0 0 0,0-1 0 0 0,0 1 0 0 0,1-1 0 0 0,0 1 0 0 0,-1 0 0 0 0,3-4 0 0 0,0-2-401 0 0,0 0-1 0 0,1 1 1 0 0,1-1-1 0 0,-1 1 1 0 0,1 0-1 0 0,1 1 1 0 0,7-9-1 0 0,10-9-984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1060 15663 0 0,'-4'0'82'0'0,"1"0"0"0"0,0-1 0 0 0,-1 1 0 0 0,1-1 0 0 0,0 1 0 0 0,0-1 0 0 0,0 0-1 0 0,0 0 1 0 0,0-1 0 0 0,0 1 0 0 0,0-1 0 0 0,0 1 0 0 0,0-1 0 0 0,0 0 0 0 0,1 0 0 0 0,-1 0 0 0 0,1 0 0 0 0,-1-1-1 0 0,1 1 1 0 0,-3-4 0 0 0,4 3-33 0 0,0 1-1 0 0,0 0 1 0 0,0-1 0 0 0,1 0-1 0 0,-1 1 1 0 0,0-1-1 0 0,1 1 1 0 0,0-1-1 0 0,-1 0 1 0 0,1 1 0 0 0,0-1-1 0 0,1-4 1 0 0,7-34 1018 0 0,-2 15-726 0 0,-3 11-306 0 0,1 0 0 0 0,0 1 0 0 0,11-25-1 0 0,24-40 1015 0 0,-32 65-797 0 0,103-166 397 0 0,-26 45 241 0 0,5-24 287 0 0,-66 112-1645 0 0,26-74 0 0 0,-47 116 316 0 0,-1-1-1 0 0,1 1 1 0 0,-1-1 0 0 0,0 0-1 0 0,-1 1 1 0 0,1-1 0 0 0,-1 0-1 0 0,0 0 1 0 0,-1-6 0 0 0,0 10 81 0 0,1 0 0 0 0,-1 0 0 0 0,1 0 0 0 0,-1 0 0 0 0,0 0 0 0 0,1 0 0 0 0,-1 0 0 0 0,0 1 1 0 0,0-1-1 0 0,0 0 0 0 0,-1 1 0 0 0,1-1 0 0 0,0 0 0 0 0,-1 1 0 0 0,1-1 0 0 0,-1 1 0 0 0,1 0 0 0 0,-1 0 0 0 0,0-1 0 0 0,1 1 1 0 0,-1 0-1 0 0,0 0 0 0 0,0 1 0 0 0,0-1 0 0 0,0 0 0 0 0,0 1 0 0 0,0-1 0 0 0,-3 0 0 0 0,-3 1-34 0 0,1-1 0 0 0,0 2 1 0 0,-1-1-1 0 0,1 1 0 0 0,0 0 0 0 0,0 0 0 0 0,0 1 0 0 0,-8 3 0 0 0,0 0-124 0 0,1 1 0 0 0,-25 14-1 0 0,25-11 230 0 0,1 1 0 0 0,0 0 0 0 0,0 1 0 0 0,1 0 0 0 0,1 1 0 0 0,0 0 0 0 0,0 1 0 0 0,2 1 0 0 0,-1-1 0 0 0,2 1 0 0 0,-9 20 0 0 0,-6 18 0 0 0,-31 104 0 0 0,44-122 0 0 0,-24 68 0 0 0,-67 138 0 0 0,72-180 6 0 0,-63 139 107 0 0,64-133 29 0 0,-19 74-1 0 0,41-112 372 0 0,1 0 0 0 0,-2 43 0 0 0,1-12-462 0 0,5-52-83 0 0,0 0 0 0 0,-1 0 0 0 0,0-1 0 0 0,-1 1 0 0 0,1-1 0 0 0,-1 0 0 0 0,0 0 0 0 0,-1 0 0 0 0,0 0 0 0 0,0 0 0 0 0,0-1 0 0 0,0 1-1 0 0,-1-1 1 0 0,0 0 0 0 0,0-1 0 0 0,0 1 0 0 0,-1-1 0 0 0,1 0 0 0 0,-12 5 0 0 0,1 0-498 0 0,-2-1 0 0 0,1 0 1 0 0,-1-2-1 0 0,0 0 0 0 0,-38 6 0 0 0,21-8-490 0 0,1-3-4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17503 0 0,'0'0'399'0'0,"0"0"60"0"0,0 0 21 0 0,0 0-59 0 0,1 1-276 0 0,2 1 67 0 0,1 1 0 0 0,0-1 0 0 0,-1 0 0 0 0,1 0 0 0 0,0 0 0 0 0,0-1-1 0 0,0 1 1 0 0,1-1 0 0 0,-1 0 0 0 0,0 0 0 0 0,0 0 0 0 0,1-1 0 0 0,-1 0 0 0 0,5 0-1 0 0,8 1 93 0 0,1-2-1 0 0,20-3 0 0 0,52-12 215 0 0,-1-3 0 0 0,-1-4 0 0 0,86-34 0 0 0,-143 43-1922 0 0,0-1 0 0 0,-1-2 0 0 0,-1-1 0 0 0,34-26 0 0 0,-23 7-1152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 15663 0 0,'0'2'356'0'0,"1"1"-313"0"0,-1-1-1 0 0,0 0 0 0 0,1 1 0 0 0,-1-1 1 0 0,0 1-1 0 0,0-1 0 0 0,-1 0 1 0 0,1 1-1 0 0,0-1 0 0 0,-1 1 1 0 0,0-1-1 0 0,1 0 0 0 0,-2 3 1 0 0,-17 33 614 0 0,10-21-543 0 0,-3 4 394 0 0,-18 25 0 0 0,16-25 4 0 0,-15 27 0 0 0,27-43-349 0 0,-1 1 0 0 0,1-1 0 0 0,0 0 0 0 0,0 1 0 0 0,1 0 0 0 0,0-1 0 0 0,-1 12-1 0 0,2-13-6 0 0,0 0 1 0 0,0-1-1 0 0,1 1 0 0 0,-1 0 0 0 0,1-1 0 0 0,0 1 0 0 0,0-1 0 0 0,0 1 0 0 0,0-1 0 0 0,1 1 0 0 0,0-1 0 0 0,-1 0 0 0 0,5 6 0 0 0,-4-7-123 0 0,0 1 0 0 0,0-1 0 0 0,1 1 0 0 0,-1-1 0 0 0,0 0-1 0 0,1 0 1 0 0,-1 0 0 0 0,1 0 0 0 0,0 0 0 0 0,0-1 0 0 0,0 1 0 0 0,0-1 0 0 0,-1 0 0 0 0,2 0-1 0 0,-1 0 1 0 0,6 1 0 0 0,-4-2 57 0 0,0 0 0 0 0,-1 0-1 0 0,1 0 1 0 0,0 0 0 0 0,0-1-1 0 0,0 0 1 0 0,0 0 0 0 0,0-1-1 0 0,9-3 1 0 0,1-3 110 0 0,1 0 0 0 0,-1-2 0 0 0,0 0 0 0 0,-1 0 0 0 0,13-13 0 0 0,0 0-362 0 0,-2-1 0 0 0,0-1 0 0 0,-2-2 0 0 0,-1 0 0 0 0,-1-1 0 0 0,29-52-1 0 0,-34 49-5740 0 0,-2 2-2059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61 323 15663 0 0,'0'0'356'0'0,"0"0"50"0"0,0 0 20 0 0,0 0-42 0 0,0 0-180 0 0,0 0 176 0 0,0 0 107 0 0,0 0 22 0 0,0 0 3 0 0,0 0 0 0 0,-16 2 955 0 0,14-2-1426 0 0,0 0 0 0 0,0-1 0 0 0,1 1 0 0 0,-1 0 0 0 0,0 0 0 0 0,0-1 0 0 0,0 1 0 0 0,0-1 0 0 0,1 0 0 0 0,-1 0 0 0 0,0 1 0 0 0,1-1 0 0 0,-1 0 0 0 0,0 0 0 0 0,1 0 0 0 0,-1-1 0 0 0,1 1 0 0 0,0 0 0 0 0,-1-1 0 0 0,1 1 0 0 0,0 0 0 0 0,0-1 0 0 0,0 0 0 0 0,0 1 0 0 0,0-1 0 0 0,0 0 0 0 0,0 1 0 0 0,1-1 0 0 0,-1 0 0 0 0,1 0 0 0 0,-1 0 0 0 0,1 1 0 0 0,-1-1 0 0 0,1 0 0 0 0,0 0 0 0 0,0 0 0 0 0,0-2 0 0 0,1-4 40 0 0,0 0 1 0 0,1 1 0 0 0,0-1 0 0 0,0 0 0 0 0,0 1 0 0 0,1 0 0 0 0,7-13 0 0 0,0 2-135 0 0,1 0 0 0 0,0 0 0 0 0,2 1 0 0 0,0 1 0 0 0,21-21 0 0 0,-24 28-18 0 0,-1 0-1 0 0,1 1 0 0 0,0 1 1 0 0,1 0-1 0 0,0 0 0 0 0,0 1 0 0 0,0 0 1 0 0,1 1-1 0 0,0 0 0 0 0,15-3 0 0 0,-21 7 139 0 0,-1 0-1 0 0,1 1 1 0 0,0 0-1 0 0,0 0 1 0 0,0 0-1 0 0,-1 1 0 0 0,1 0 1 0 0,0 0-1 0 0,0 0 1 0 0,-1 1-1 0 0,1 0 1 0 0,-1 0-1 0 0,0 0 0 0 0,1 1 1 0 0,-1-1-1 0 0,0 1 1 0 0,7 6-1 0 0,-6-5-72 0 0,-1 1-1 0 0,1 0 1 0 0,-1 0 0 0 0,0 0-1 0 0,0 1 1 0 0,0 0 0 0 0,-1 0-1 0 0,0 0 1 0 0,0 0 0 0 0,-1 1-1 0 0,1 0 1 0 0,-1-1 0 0 0,2 11-1 0 0,-3-9-16 0 0,-1 0-1 0 0,0-1 0 0 0,-1 1 1 0 0,1 0-1 0 0,-1 0 0 0 0,-1 0 1 0 0,0-1-1 0 0,0 1 1 0 0,0 0-1 0 0,-1-1 0 0 0,-1 1 1 0 0,1-1-1 0 0,-1 0 1 0 0,0 1-1 0 0,0-1 0 0 0,-6 8 1 0 0,-7 13-2358 0 0,9-16-5125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1025 19351 0 0,'-10'-15'768'0'0,"9"13"-656"0"0,0 0 1 0 0,0-1 0 0 0,0 1 0 0 0,-1 0-1 0 0,1 1 1 0 0,-1-1 0 0 0,0 0-1 0 0,1 0 1 0 0,-1 1 0 0 0,0-1-1 0 0,-3-1 1 0 0,4 2-113 0 0,0 0 0 0 0,0 0 0 0 0,0 1 0 0 0,0-1 0 0 0,0 0 0 0 0,-1 1 0 0 0,1-1 0 0 0,0 1 0 0 0,0 0 0 0 0,-1-1 0 0 0,1 1 0 0 0,0 0 0 0 0,-1 0 0 0 0,1 0 0 0 0,0 0 0 0 0,-1 0 0 0 0,1 0 0 0 0,0 0 0 0 0,-2 1 0 0 0,-3 0 0 0 0,-2-1 253 0 0,1 1 0 0 0,-1 1-1 0 0,0-1 1 0 0,0 1 0 0 0,-11 4 0 0 0,16-4-220 0 0,0-1 0 0 0,0 0 0 0 0,0 1 1 0 0,1 0-1 0 0,-1 0 0 0 0,0 0 0 0 0,1 0 0 0 0,-1 0 1 0 0,1 0-1 0 0,-1 1 0 0 0,1-1 0 0 0,0 1 1 0 0,0-1-1 0 0,0 1 0 0 0,-2 5 0 0 0,-111 233-33 0 0,95-195 0 0 0,19-42 0 0 0,0 0 0 0 0,0-1 0 0 0,0 1 0 0 0,0 0 0 0 0,1 0 0 0 0,-1 0 0 0 0,1 0 0 0 0,0 0 0 0 0,0 0 0 0 0,2 6 0 0 0,3-1 0 0 0,-3-8 0 0 0,0 0 0 0 0,0 0 0 0 0,0 0 0 0 0,0 0 0 0 0,-1-1 0 0 0,1 1 0 0 0,0-1 0 0 0,1 1 0 0 0,-1-1 0 0 0,0 1 0 0 0,0-1 0 0 0,0 0 0 0 0,4 0 0 0 0,30-5 0 0 0,-29 4 0 0 0,23-6-431 0 0,1-1-1 0 0,31-13 1 0 0,-10 1-5279 0 0,-49 19 5180 0 0,37-15-6352 0 0</inkml:trace>
  <inkml:trace contextRef="#ctx0" brushRef="#br0" timeOffset="1">1241 288 15663 0 0,'32'-51'448'0'0,"3"2"0"0"0,1 1-1 0 0,52-51 1 0 0,-48 60 1425 0 0,-39 38-1361 0 0,-1 1 0 0 0,-1 3 0 0 0,-3 11-367 0 0,-1 0-1 0 0,-1 1 1 0 0,-12 19-1 0 0,7-12-114 0 0,-144 237 158 0 0,43-80 1064 0 0,-135 315-644 0 0,170-299-741 0 0,72-179-893 0 0,1-1 1 0 0,1 1-1 0 0,0-1 0 0 0,-2 28 1 0 0,5-42 829 0 0,0 0 1 0 0,0 0-1 0 0,0 0 1 0 0,1 0-1 0 0,-1 0 1 0 0,0 0-1 0 0,0 0 1 0 0,0 0-1 0 0,1 0 1 0 0,-1 0-1 0 0,1 0 1 0 0,0 1-1 0 0,0 0-297 0 0,0 1-1043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19351 0 0,'0'0'886'0'0,"0"0"-21"0"0,2 0-554 0 0,46-7 661 0 0,43-5-405 0 0,106-29 0 0 0,293-93 873 0 0,-428 121-3942 0 0,93-8 0 0 0,-113 21 458 0 0</inkml:trace>
  <inkml:trace contextRef="#ctx0" brushRef="#br0" timeOffset="1">1039 249 23039 0 0,'0'0'528'0'0,"0"0"69"0"0,0 0 38 0 0,0 0-80 0 0,-1 2-363 0 0,-8 17-179 0 0,-7 28 0 0 0,9-26-15 0 0,-13 28-1 0 0,13-35-250 0 0,0-1-735 0 0,0 1 1 0 0,1 0 0 0 0,-4 16 0 0 0,8-19-547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77 19351 0 0,'0'-18'424'0'0,"0"1"88"0"0,-4 1 24 0 0,4 2 8 0 0,4 3-440 0 0,-4 11-104 0 0,0 0 0 0 0,0 0-5712 0 0,0 0-1168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38 19351 0 0,'0'-2'79'0'0,"-1"0"0"0"0,1 0-1 0 0,-1 0 1 0 0,0 0 0 0 0,0 1 0 0 0,0-1-1 0 0,0 0 1 0 0,0 1 0 0 0,0-1-1 0 0,0 0 1 0 0,-1 1 0 0 0,1 0 0 0 0,-1-1-1 0 0,1 1 1 0 0,-1 0 0 0 0,1 0-1 0 0,-1 0 1 0 0,0 0 0 0 0,1 0 0 0 0,-1 0-1 0 0,0 0 1 0 0,0 0 0 0 0,0 1 0 0 0,1-1-1 0 0,-1 1 1 0 0,-4-1 0 0 0,-5-1-138 0 0,0 2 1 0 0,0-1 0 0 0,-19 3-1 0 0,13-2-114 0 0,2 1-208 0 0,-1 0-1 0 0,1 1 1 0 0,-24 5 0 0 0,32-5 455 0 0,0 0-1 0 0,1 1 1 0 0,-1 0 0 0 0,1 0-1 0 0,0 0 1 0 0,0 1 0 0 0,0 0-1 0 0,0 0 1 0 0,1 1 0 0 0,-6 4-1 0 0,-5 8 299 0 0,0 0 0 0 0,-26 38 0 0 0,35-43-132 0 0,1 0 0 0 0,0 0 0 0 0,1 1 0 0 0,0 0 0 0 0,-5 26 0 0 0,9-37-198 0 0,1 0-1 0 0,0 0 1 0 0,-1 0 0 0 0,1 0-1 0 0,0 0 1 0 0,0 0-1 0 0,0 0 1 0 0,0 0 0 0 0,1 0-1 0 0,-1 0 1 0 0,0 0-1 0 0,1 0 1 0 0,0 0 0 0 0,-1-1-1 0 0,1 1 1 0 0,0 0-1 0 0,0 0 1 0 0,0 0 0 0 0,0-1-1 0 0,0 1 1 0 0,0-1-1 0 0,1 1 1 0 0,-1 0 0 0 0,0-1-1 0 0,1 0 1 0 0,-1 1-1 0 0,1-1 1 0 0,0 0 0 0 0,-1 0-1 0 0,1 0 1 0 0,0 0-1 0 0,0 0 1 0 0,-1 0-1 0 0,5 0 1 0 0,-1 1 58 0 0,1-1 0 0 0,0 0 0 0 0,-1 0 0 0 0,1-1 0 0 0,0 0 0 0 0,-1 0 0 0 0,1 0 0 0 0,0-1 0 0 0,-1 0 0 0 0,1 0 0 0 0,7-2 0 0 0,2-2-479 0 0,-1 0 1 0 0,0-2-1 0 0,-1 1 0 0 0,1-2 1 0 0,24-17-1 0 0,-27 16-454 0 0,-1 0 0 0 0,1-1 0 0 0,-1 0 0 0 0,-1-1-1 0 0,0 0 1 0 0,12-20 0 0 0,-8 9-6687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1 379 17503 0 0,'0'0'803'0'0,"0"0"-18"0"0,0 0-358 0 0,0 0 341 0 0,0 0 205 0 0,0 0 40 0 0,0 0-59 0 0,1 1-289 0 0,2-1-596 0 0,1 0-1 0 0,-1 0 1 0 0,0 0 0 0 0,1-1-1 0 0,-1 1 1 0 0,0-1-1 0 0,0 0 1 0 0,0 1 0 0 0,1-2-1 0 0,-1 1 1 0 0,0 0-1 0 0,0-1 1 0 0,4-2 0 0 0,7-5 288 0 0,17-13 0 0 0,-30 21-356 0 0,42-36-1 0 0,71-78 0 0 0,-85 85 0 0 0,1 1 0 0 0,2 1 0 0 0,0 1 0 0 0,37-21 0 0 0,-68 47-1 0 0,4-2-95 0 0,0 0 0 0 0,0 0 0 0 0,0 1 0 0 0,0-1-1 0 0,7-1 1 0 0,-11 4 72 0 0,0-1-1 0 0,0 1 1 0 0,0 0-1 0 0,0 0 1 0 0,1 0 0 0 0,-1 0-1 0 0,0 0 1 0 0,0 0-1 0 0,0 0 1 0 0,0 0-1 0 0,0 0 1 0 0,0 0 0 0 0,0 1-1 0 0,1-1 1 0 0,-1 1-1 0 0,0-1 1 0 0,0 0-1 0 0,0 1 1 0 0,0 0 0 0 0,0-1-1 0 0,-1 1 1 0 0,1 0-1 0 0,0-1 1 0 0,0 1 0 0 0,0 0-1 0 0,0 0 1 0 0,-1 0-1 0 0,1-1 1 0 0,0 1-1 0 0,-1 0 1 0 0,1 0 0 0 0,0 2-1 0 0,1 2-26 0 0,0 0 0 0 0,-1 0 0 0 0,1 0 0 0 0,-1 1-1 0 0,0-1 1 0 0,0 0 0 0 0,-1 1 0 0 0,0-1 0 0 0,0 0 0 0 0,0 1 0 0 0,0-1 0 0 0,-2 8-1 0 0,-3 8 106 0 0,-12 36 0 0 0,7-26-105 0 0,-31 138 51 0 0,41-167-5 0 0,-1 0-1 0 0,1 0 1 0 0,0 0-1 0 0,0 0 1 0 0,0 0-1 0 0,0 0 1 0 0,0 0-1 0 0,0-1 1 0 0,0 1 0 0 0,1 0-1 0 0,-1 0 1 0 0,1 0-1 0 0,0 0 1 0 0,-1-1-1 0 0,1 1 1 0 0,0 0-1 0 0,0-1 1 0 0,1 3-1 0 0,0-3-76 0 0,-1 0-1 0 0,0 0 1 0 0,1 0 0 0 0,-1 0-1 0 0,0 0 1 0 0,1 0-1 0 0,-1-1 1 0 0,1 1-1 0 0,0 0 1 0 0,-1-1-1 0 0,1 1 1 0 0,-1-1-1 0 0,1 0 1 0 0,0 0-1 0 0,-1 1 1 0 0,1-1-1 0 0,0 0 1 0 0,-1 0-1 0 0,1-1 1 0 0,3 1-1 0 0,16-5-2158 0 0,5-2-4922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13 17503 0 0,'0'0'399'0'0,"0"0"60"0"0,0 0 21 0 0,0-1-59 0 0,1 0-416 0 0,-1 0 0 0 0,1 0 0 0 0,-1 1 1 0 0,1-1-1 0 0,-1 0 0 0 0,1 1 0 0 0,0-1 0 0 0,-1 0 1 0 0,1 1-1 0 0,0-1 0 0 0,0 1 0 0 0,-1-1 0 0 0,1 1 0 0 0,0 0 1 0 0,0-1-1 0 0,0 1 0 0 0,0 0 0 0 0,-1-1 0 0 0,1 1 1 0 0,0 0-1 0 0,0 0 0 0 0,0 0 0 0 0,0 0 0 0 0,0 0 1 0 0,0 0-1 0 0,0 0 0 0 0,0 0 0 0 0,0 0 0 0 0,0 0 6 0 0,2 1-11 0 0,-1-1 0 0 0,0 1 0 0 0,0-1 0 0 0,0 1 0 0 0,0 0 0 0 0,0 0 0 0 0,0 0 0 0 0,-1 0 0 0 0,1 0 0 0 0,0 0 0 0 0,0 1 0 0 0,-1-1 0 0 0,1 1 0 0 0,-1-1 0 0 0,1 1 0 0 0,-1-1 0 0 0,2 3 0 0 0,-1-1 0 0 0,0 1 0 0 0,0-1 0 0 0,0 1 0 0 0,0-1 0 0 0,-1 1 0 0 0,1-1 0 0 0,-1 1 0 0 0,1 6 0 0 0,1 8 8 0 0,-2 0-1 0 0,0-1 1 0 0,-2 1-1 0 0,1 0 0 0 0,-2-1 1 0 0,-5 23-1 0 0,1-16-39 0 0,-1 0 0 0 0,-1 0-1 0 0,-20 41 1 0 0,-2-12 538 0 0,-2-1-1 0 0,-72 86 1 0 0,-65 60 110 0 0,71-86-624 0 0,35-43-98 0 0,-26 31-1093 0 0,74-80-961 0 0,-19 32 0 0 0,28-42 128 0 0,6-8-15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13823 0 0,'0'0'315'0'0,"-1"2"45"0"0,0 2-291 0 0,0 0 0 0 0,0 1 0 0 0,0-1 0 0 0,1 0 0 0 0,-1 1 0 0 0,1-1 0 0 0,0 0 0 0 0,1 1 0 0 0,0 6 0 0 0,1 14 78 0 0,-2-3-36 0 0,-1 14 1062 0 0,9 69-1 0 0,2-59 93 0 0,25 65 0 0 0,-2-4 458 0 0,-28-86-1286 0 0,0 1-1 0 0,2 44 1 0 0,-7-31-401 0 0,-2-1 0 0 0,-1 1 0 0 0,-1-1 0 0 0,-16 58 0 0 0,-55 129-51 0 0,0-17 15 0 0,73-198 0 0 0,0 0 0 0 0,1 0 0 0 0,0 0 0 0 0,-1 7 0 0 0,4-1-64 0 0,-2-12 31 0 0,1 1 0 0 0,-1 0 0 0 0,0-1 0 0 0,1 0-1 0 0,-1 1 1 0 0,1-1 0 0 0,0 1 0 0 0,-1-1 0 0 0,1 0 0 0 0,-1 1-1 0 0,1-1 1 0 0,-1 0 0 0 0,1 1 0 0 0,0-1 0 0 0,-1 0 0 0 0,1 0 0 0 0,0 0-1 0 0,-1 0 1 0 0,1 0 0 0 0,0 1 0 0 0,-1-1 0 0 0,1 0 0 0 0,0-1-1 0 0,-1 1 1 0 0,1 0 0 0 0,0 0 0 0 0,-1 0 0 0 0,1 0 0 0 0,0 0-1 0 0,-1-1 1 0 0,1 1 0 0 0,0-1 0 0 0,21-11-6343 0 0,-6 0-506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6 13823 0 0,'0'0'315'0'0,"0"0"45"0"0,-1-1 21 0 0,-3 0-300 0 0,0 0-1 0 0,0 0 0 0 0,1 1 1 0 0,-1-1-1 0 0,0 1 1 0 0,0 0-1 0 0,0 0 0 0 0,0 0 1 0 0,0 0-1 0 0,0 1 0 0 0,0-1 1 0 0,1 1-1 0 0,-1 0 1 0 0,0 0-1 0 0,-4 3 0 0 0,-8 3 728 0 0,1 0 0 0 0,-19 14 0 0 0,17-11-267 0 0,-20 13 639 0 0,-51 40 0 0 0,76-54-926 0 0,1 1-1 0 0,0 1 1 0 0,1 0 0 0 0,0 0-1 0 0,0 1 1 0 0,2 1 0 0 0,-15 26-1 0 0,21-36-253 0 0,0 0 0 0 0,1 0 0 0 0,0 0 0 0 0,0 1 0 0 0,0-1 0 0 0,0 0 0 0 0,1 1 0 0 0,-1-1 0 0 0,1 1 0 0 0,0-1 0 0 0,0 1 0 0 0,0-1 0 0 0,0 1 0 0 0,1-1 0 0 0,-1 0 0 0 0,2 6 0 0 0,0-6 0 0 0,0 1 0 0 0,0 0 0 0 0,0-1 0 0 0,0 1 0 0 0,1-1 0 0 0,-1 0 0 0 0,1 0 0 0 0,0 0 0 0 0,0 0 0 0 0,0 0 0 0 0,0-1 0 0 0,1 1 0 0 0,4 2 0 0 0,36 19 0 0 0,-31-17 0 0 0,1 0 0 0 0,19 15 0 0 0,-29-19 0 0 0,0 1 0 0 0,0-1 0 0 0,0 1 0 0 0,0 0 0 0 0,-1 0 0 0 0,0 1 0 0 0,0-1 0 0 0,0 1 0 0 0,0-1 0 0 0,-1 1 0 0 0,3 7 0 0 0,-2-3 68 0 0,-1-1 1 0 0,0 1-1 0 0,0-1 0 0 0,-1 1 0 0 0,0 0 1 0 0,0 0-1 0 0,-1 0 0 0 0,0-1 1 0 0,-1 1-1 0 0,0 0 0 0 0,0 0 0 0 0,-1-1 1 0 0,0 1-1 0 0,-1 0 0 0 0,0-1 0 0 0,0 0 1 0 0,0 0-1 0 0,-1 0 0 0 0,-1 0 0 0 0,1 0 1 0 0,-1-1-1 0 0,0 0 0 0 0,-1 0 1 0 0,0 0-1 0 0,0-1 0 0 0,0 0 0 0 0,-1 0 1 0 0,0-1-1 0 0,-10 7 0 0 0,4-5-94 0 0,0-1 1 0 0,-1 0-1 0 0,1-1 0 0 0,-1-1 1 0 0,-1 0-1 0 0,-14 2 0 0 0,6-2-659 0 0,0-2 0 0 0,0-1 0 0 0,-25-1 0 0 0,14-2-7507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1 13823 0 0,'0'0'315'0'0,"0"0"45"0"0,0 0 21 0 0,-2 1-49 0 0,-7 5-291 0 0,1 0 1 0 0,-11 11-1 0 0,-8 6-41 0 0,-128 84 215 0 0,92-65 6 0 0,-47 30 312 0 0,-115 84 538 0 0,184-124-1077 0 0,1 1 0 0 0,-40 44 0 0 0,68-63 15 0 0,-1 1 0 0 0,2 0 0 0 0,0 1 0 0 0,1 0 0 0 0,0 1 0 0 0,2 0 0 0 0,0 0 0 0 0,1 1 0 0 0,-6 22 0 0 0,5-6 354 0 0,2 0-1 0 0,2 0 0 0 0,1 0 1 0 0,3 59-1 0 0,4-31-280 0 0,23 106 0 0 0,-25-155-316 0 0,1-1-1 0 0,0 0 0 0 0,1 0 1 0 0,0 0-1 0 0,1 0 0 0 0,1-1 1 0 0,0 0-1 0 0,7 11 0 0 0,-4-13-4063 0 0,0-3-1316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 17503 0 0,'0'0'399'0'0,"-2"-1"60"0"0,-2 1-377 0 0,1-1 1 0 0,0 1-1 0 0,-1 0 1 0 0,1 0-1 0 0,-1 0 1 0 0,1 1-1 0 0,-1-1 1 0 0,1 1-1 0 0,0 0 1 0 0,-1 0-1 0 0,1 0 1 0 0,0 0 0 0 0,-5 3-1 0 0,-5 2-113 0 0,1 1 0 0 0,-12 9 0 0 0,9-6-197 0 0,1 1 0 0 0,1 0-1 0 0,0 1 1 0 0,0 0 0 0 0,1 1-1 0 0,1 1 1 0 0,-11 15 0 0 0,8-9 204 0 0,1 0 0 0 0,1 1 1 0 0,1 0-1 0 0,1 1 0 0 0,1 1 1 0 0,-7 25-1 0 0,14-40 176 0 0,0 0 1 0 0,0-1-1 0 0,1 1 0 0 0,0 0 0 0 0,1 0 1 0 0,0 0-1 0 0,0 0 0 0 0,0 0 0 0 0,1 0 0 0 0,0 0 1 0 0,4 13-1 0 0,-3-16-136 0 0,0 0 0 0 0,0 0 1 0 0,0-1-1 0 0,0 1 0 0 0,0-1 1 0 0,1 0-1 0 0,0 1 0 0 0,0-1 0 0 0,0 0 1 0 0,4 3-1 0 0,-4-5-17 0 0,0 1 0 0 0,0-1 0 0 0,0 0 1 0 0,0 0-1 0 0,0-1 0 0 0,0 1 0 0 0,0-1 0 0 0,0 1 0 0 0,1-1 0 0 0,-1 0 1 0 0,0 0-1 0 0,1 0 0 0 0,-1-1 0 0 0,1 1 0 0 0,5-1 0 0 0,-2-1 1 0 0,1 1 0 0 0,-1-2 0 0 0,1 1 0 0 0,-1-1 0 0 0,1 0 0 0 0,-1-1 0 0 0,0 0 0 0 0,0 0 0 0 0,0 0 0 0 0,0-1 0 0 0,-1 0 0 0 0,1 0 0 0 0,-1-1 0 0 0,7-6 0 0 0,0-1 0 0 0,0-1 0 0 0,-1 0 0 0 0,-1-1 0 0 0,0 0 0 0 0,9-17 0 0 0,-12 16-224 0 0,0 0-1 0 0,-2 0 0 0 0,0-1 1 0 0,0 0-1 0 0,-2 0 1 0 0,0 0-1 0 0,-1 0 0 0 0,0-1 1 0 0,-2 0-1 0 0,0 1 0 0 0,0-1 1 0 0,-4-26-1 0 0,3 38-36 0 0,-1-1 0 0 0,0 1 0 0 0,-1 0 0 0 0,1 0 0 0 0,-1 0 0 0 0,0 0 0 0 0,0 0 0 0 0,-1 0 0 0 0,1 1 0 0 0,-1-1 0 0 0,0 1 0 0 0,0 0-1 0 0,-5-5 1 0 0,5 6 151 0 0,0 1-1 0 0,0-1 0 0 0,0 1 0 0 0,0 0 0 0 0,-1 0 1 0 0,1 0-1 0 0,-1 0 0 0 0,0 1 0 0 0,1-1 0 0 0,-1 1 1 0 0,0 0-1 0 0,0 0 0 0 0,0 0 0 0 0,0 1 0 0 0,0-1 1 0 0,0 1-1 0 0,-8 1 0 0 0,10-1-14 0 0,-1 0 0 0 0,1 1 0 0 0,-1 0 0 0 0,1-1 0 0 0,-1 1 0 0 0,1 0-1 0 0,0 0 1 0 0,-1 1 0 0 0,1-1 0 0 0,-4 3 0 0 0,5-3 52 0 0,-5 6-77 0 0,6 2 134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140 680 17503 0 0,'0'0'803'0'0,"0"0"-18"0"0,-1-1-501 0 0,-3-1-215 0 0,-16-13 1201 0 0,1 0 0 0 0,-29-30 0 0 0,43 39-1093 0 0,0 0-1 0 0,0-1 1 0 0,1 1-1 0 0,0-1 1 0 0,0 0 0 0 0,0 0-1 0 0,1 0 1 0 0,0-1-1 0 0,0 1 1 0 0,1-1 0 0 0,0 1-1 0 0,-1-15 1 0 0,2 9-175 0 0,1 1-1 0 0,1-1 1 0 0,0 0 0 0 0,1 0 0 0 0,0 1 0 0 0,1-1-1 0 0,0 1 1 0 0,1 0 0 0 0,1 0 0 0 0,-1 0 0 0 0,14-22-1 0 0,0 5-2 0 0,1 1 0 0 0,2 1 0 0 0,30-32 0 0 0,-34 41-132 0 0,1 1-1 0 0,0 1 1 0 0,1 1-1 0 0,0 1 1 0 0,2 0-1 0 0,-1 1 1 0 0,2 1-1 0 0,-1 2 1 0 0,2 0-1 0 0,-1 1 1 0 0,1 1-1 0 0,1 1 1 0 0,-1 1-1 0 0,1 1 1 0 0,0 1-1 0 0,46-1 1 0 0,-57 6-765 0 0,1 0-1 0 0,-1 0 1 0 0,0 1 0 0 0,0 1 0 0 0,22 7 0 0 0,-7 4-1148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4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8287 0 0,'-58'44'937'0'0,"31"-22"-831"0"0,8-7 822 0 0,1 1 0 0 0,1 0 0 0 0,-27 34 0 0 0,29-30-898 0 0,1 1 1 0 0,2-1-1 0 0,0 2 1 0 0,1 0-1 0 0,1 0 1 0 0,-10 34-1 0 0,-37 191 1346 0 0,24-88-680 0 0,10-65-696 0 0,-48 129 0 0 0,64-207 49 0 0,0 0-1 0 0,-1-1 1 0 0,0 0-1 0 0,-2-1 1 0 0,1 0-1 0 0,-16 16 1 0 0,16-21 10 0 0,1-1 0 0 0,-1 0 0 0 0,0-1 0 0 0,-1 1 0 0 0,1-2 0 0 0,-2 0 1 0 0,1 0-1 0 0,0-1 0 0 0,-22 8 0 0 0,28-12 16 0 0,1 0 1 0 0,-1 0-1 0 0,1-1 0 0 0,-1 1 1 0 0,0-1-1 0 0,1 0 0 0 0,-1 0 1 0 0,0 0-1 0 0,1 0 1 0 0,-1 0-1 0 0,0-1 0 0 0,1 0 1 0 0,-1 0-1 0 0,1 0 0 0 0,-1 0 1 0 0,1 0-1 0 0,0-1 0 0 0,-1 0 1 0 0,1 0-1 0 0,0 1 1 0 0,0-2-1 0 0,0 1 0 0 0,0 0 1 0 0,1-1-1 0 0,-1 1 0 0 0,0-1 1 0 0,1 0-1 0 0,0 0 0 0 0,0 0 1 0 0,0 0-1 0 0,0 0 1 0 0,0 0-1 0 0,1 0 0 0 0,-1-1 1 0 0,1 1-1 0 0,0-1 0 0 0,0 1 1 0 0,0-1-1 0 0,0 1 1 0 0,1-1-1 0 0,-1-6 0 0 0,2 1-75 0 0,-1 0 0 0 0,1 0 0 0 0,1 0 0 0 0,0 0 0 0 0,0 0 0 0 0,1 0 0 0 0,0 1 0 0 0,0-1 0 0 0,1 1 0 0 0,5-10 0 0 0,9-10 0 0 0,28-37 0 0 0,-44 63 0 0 0,17-21 0 0 0,1 1 0 0 0,0 1 0 0 0,29-23 0 0 0,76-49 0 0 0,-109 81 0 0 0,-8 7 3 0 0,66-44-105 0 0,-65 44-145 0 0,0 1 0 0 0,0 0 1 0 0,0 0-1 0 0,1 1 0 0 0,-1 0 0 0 0,19-2 1 0 0,-25 4 234 0 0,0 1 0 0 0,0 0 1 0 0,1 0-1 0 0,-1 0 1 0 0,0 1-1 0 0,0-1 1 0 0,0 1-1 0 0,0 0 0 0 0,0 0 1 0 0,0 0-1 0 0,0 0 1 0 0,0 0-1 0 0,0 1 0 0 0,3 1 1 0 0,-2 0 120 0 0,1 1 1 0 0,-1 0-1 0 0,0-1 0 0 0,0 1 0 0 0,0 1 1 0 0,-1-1-1 0 0,5 7 0 0 0,-1 1 52 0 0,-1-1 0 0 0,-1 1 0 0 0,0 0 0 0 0,0 0 0 0 0,-1 0-1 0 0,3 16 1 0 0,-4-7-98 0 0,0 0 1 0 0,-2 0-1 0 0,0 0 0 0 0,-1 1 0 0 0,-1-1 1 0 0,-6 31-1 0 0,5-44 65 0 0,0 1 1 0 0,-1-1 0 0 0,0 0-1 0 0,0 0 1 0 0,-1 0-1 0 0,0 0 1 0 0,0-1-1 0 0,-1 1 1 0 0,0-1-1 0 0,0 0 1 0 0,-1-1-1 0 0,-10 11 1 0 0,-5 1-151 0 0,0-1 0 0 0,-40 24 0 0 0,22-18 689 0 0,-2-3 0 0 0,-50 18 0 0 0,59-25-620 0 0,24-9-47 0 0,-1-1 0 0 0,0 0 0 0 0,-9 1 0 0 0,12-4-116 0 0,6-3 30 0 0,5-3-95 0 0,-5 6 163 0 0,20-18-1034 0 0,1 1 0 0 0,40-24 1 0 0,8-7-1642 0 0,-29 15 1158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13823 0 0,'0'0'315'0'0,"-2"1"45"0"0,-49 26 804 0 0,38-22-697 0 0,1 1 0 0 0,0 1 0 0 0,0 0 1 0 0,0 0-1 0 0,1 1 0 0 0,0 1 0 0 0,-18 19 0 0 0,18-16-467 0 0,0 2 0 0 0,1 0 0 0 0,1 0 0 0 0,0 1 0 0 0,1 0 0 0 0,-8 19 0 0 0,12-22 85 0 0,0 0-1 0 0,1 0 1 0 0,1 0-1 0 0,-1 1 1 0 0,2-1-1 0 0,0 1 1 0 0,1 0 0 0 0,0-1-1 0 0,0 1 1 0 0,4 12-1 0 0,-4-20-41 0 0,1 0-1 0 0,1 0 0 0 0,-1 0 0 0 0,1 0 1 0 0,0 0-1 0 0,0 0 0 0 0,0 0 1 0 0,1-1-1 0 0,0 1 0 0 0,-1-1 0 0 0,2 0 1 0 0,-1 1-1 0 0,0-2 0 0 0,1 1 1 0 0,0 0-1 0 0,0-1 0 0 0,0 1 1 0 0,0-1-1 0 0,0 0 0 0 0,1-1 0 0 0,0 1 1 0 0,-1-1-1 0 0,1 0 0 0 0,0 0 1 0 0,0 0-1 0 0,8 1 0 0 0,-10-2 1 0 0,1-1 0 0 0,0 1 0 0 0,0-1 1 0 0,0 0-1 0 0,0 0 0 0 0,0 0 0 0 0,0 0 0 0 0,-1-1 0 0 0,1 0 0 0 0,0 1 0 0 0,0-1 0 0 0,-1-1 0 0 0,1 1 1 0 0,0 0-1 0 0,-1-1 0 0 0,1 0 0 0 0,-1 0 0 0 0,0 0 0 0 0,0 0 0 0 0,5-5 0 0 0,-4 3 45 0 0,1-1 0 0 0,-2 1 0 0 0,1-1 0 0 0,-1 0 0 0 0,1 0 0 0 0,-1-1 0 0 0,-1 1 0 0 0,1 0-1 0 0,-1-1 1 0 0,0 0 0 0 0,0 1 0 0 0,1-11 0 0 0,2-22-110 0 0,-2 1-1 0 0,-3-46 0 0 0,0 43-310 0 0,-2-1-477 0 0,1 23-763 0 0,1 0-1 0 0,1-20 0 0 0,2 24-4910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2 15663 0 0,'-16'-1'448'0'0,"13"1"-358"0"0,-1-1 0 0 0,1 1-1 0 0,0 0 1 0 0,-1 0 0 0 0,1 1 0 0 0,0-1 0 0 0,-1 1 0 0 0,1-1-1 0 0,0 1 1 0 0,-1 0 0 0 0,1 1 0 0 0,0-1 0 0 0,-6 3 0 0 0,-8 7 70 0 0,0 1 1 0 0,1 0 0 0 0,1 1 0 0 0,-1 1-1 0 0,2 0 1 0 0,0 1 0 0 0,1 0-1 0 0,-18 28 1 0 0,3 3-39 0 0,1 1-1 0 0,3 1 1 0 0,2 1 0 0 0,-17 56-1 0 0,12-20-121 0 0,-34 126 0 0 0,55-187 0 0 0,-40 139 0 0 0,46-162-18 0 0,-19 50 165 0 0,-27 51 0 0 0,36-84-665 0 0,-1 0 0 0 0,-12 15-1 0 0,13-21-1032 0 0,0-1-1 0 0,0 0 1 0 0,-19 14-1 0 0,9-10-3611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17503 0 0,'0'0'399'0'0,"2"-1"60"0"0,12-7 584 0 0,-11 6-1040 0 0,0 0 0 0 0,0 0-1 0 0,0 0 1 0 0,1 1 0 0 0,-1-1-1 0 0,5 0 1 0 0,92-21 1021 0 0,131-13 0 0 0,-80 24-607 0 0,-57 6-6740 0 0,-49 3-363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13823 0 0,'0'3'315'0'0,"-3"12"-87"0"0,-1 1-1 0 0,-1-1 1 0 0,0 0 0 0 0,-11 21-1 0 0,2-5-180 0 0,-40 98 605 0 0,-5-3 0 0 0,-82 128 0 0 0,14-52 884 0 0,76-125-1022 0 0,25-37-467 0 0,-28 52 0 0 0,-25 55 396 0 0,78-146 45 0 0,4-1 21 0 0,12-4-260 0 0,0 0 0 0 0,-1-1 0 0 0,0 0 0 0 0,0-1 0 0 0,-1-1 1 0 0,1 0-1 0 0,-1-1 0 0 0,-1 0 0 0 0,18-15 0 0 0,138-126-72 0 0,-23 18-189 0 0,-81 84 12 0 0,-55 41 0 0 0,0 1 0 0 0,0 0 0 0 0,0 1 0 0 0,1 0 0 0 0,15-4 0 0 0,-23 7 0 0 0,0 1 0 0 0,-1-1 0 0 0,1 1 0 0 0,-1-1 0 0 0,1 1 0 0 0,0 0 0 0 0,-1 0 0 0 0,1 0 0 0 0,0 0 0 0 0,-1 0 0 0 0,1 1 0 0 0,0-1 0 0 0,-1 0 0 0 0,1 1 0 0 0,0-1 0 0 0,-1 1 0 0 0,1-1 0 0 0,-1 1 0 0 0,1 0 0 0 0,-1 0 0 0 0,0 0 0 0 0,2 1 0 0 0,-1-1 0 0 0,-1 1 0 0 0,0 0 0 0 0,0 0 0 0 0,0 0 0 0 0,0 0 0 0 0,0 0 0 0 0,0 0 0 0 0,0 0 0 0 0,-1 0 0 0 0,1 0 0 0 0,-1 0 0 0 0,0 0 0 0 0,1 0 0 0 0,-1 4 0 0 0,-1 7 0 0 0,0-1 0 0 0,-1 0 0 0 0,0 0 0 0 0,-6 19 0 0 0,-10 25 310 0 0,-3-1 1 0 0,-48 89-1 0 0,67-140-366 0 0,-1 0 0 0 0,1 1 1 0 0,0-1-1 0 0,0 0 0 0 0,1 1 1 0 0,-1-1-1 0 0,1 1 0 0 0,0 0 1 0 0,0 0-1 0 0,1-1 0 0 0,-1 9 1 0 0,3-10-2318 0 0,5 3-5477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0,'0'0'547'0'0,"0"0"-11"0"0,2 1-344 0 0,5 10 73 0 0,-1 0 1 0 0,0 0-1 0 0,0 1 1 0 0,-1 0-1 0 0,6 21 0 0 0,0-3 124 0 0,31 78 806 0 0,4-1 0 0 0,71 116-1 0 0,-88-175-832 0 0,80 147 1372 0 0,-99-173-1664 0 0,-1 0 0 0 0,-1 1 0 0 0,0 0 0 0 0,-2 0 0 0 0,-1 1 0 0 0,-1 0 0 0 0,2 25 0 0 0,-6-36 30 0 0,-1 1 0 0 0,0-1 0 0 0,-1 0 0 0 0,0 0 0 0 0,-1 0 0 0 0,0 0 0 0 0,-1 0 1 0 0,-1-1-1 0 0,0 0 0 0 0,-1 0 0 0 0,0 0 0 0 0,0 0 0 0 0,-13 16 0 0 0,-9 6 637 0 0,-1-1 1 0 0,-59 51 0 0 0,7-7-256 0 0,52-47-1295 0 0,1 1 0 0 0,2 1 0 0 0,-24 38 0 0 0,49-69-660 0 0,1-1-1108 0 0,0 0-4241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5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18 166 15663 0 0,'-14'-6'719'0'0,"11"5"-20"0"0,3 1-374 0 0,0 0 84 0 0,0 0 82 0 0,0 0 18 0 0,14 1 515 0 0,28-1 65 0 0,-1-2 0 0 0,60-10 0 0 0,-23 2-260 0 0,390-77 2835 0 0,-167 42-3648 0 0,-295 45-16 0 0,2-2-416 0 0,0 1-1 0 0,0 1 1 0 0,0 0-1 0 0,1 0 1 0 0,-1 0-1 0 0,0 1 1 0 0,0 0 0 0 0,11 3-1 0 0,-17-3-5571 0 0,-2-1-1724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2244 0 8287 0 0,'-73'172'765'0'0,"45"-101"-626"0"0,-116 304-139 0 0,70-158 1382 0 0,45-124-889 0 0,-121 408 1112 0 0,115-384-1274 0 0,-87 196 0 0 0,83-233-345 0 0,-3-2 1 0 0,-4-2 0 0 0,-64 82-1 0 0,-16-4 64 0 0,-60 81 2876 0 0,169-209-2754 0 0,0 1 0 0 0,2 1 0 0 0,-13 31 0 0 0,-27 92 260 0 0,18-18-432 0 0,1-6 0 0 0,18-66-273 0 0,8-26-283 0 0,-21 49 1 0 0,15-46 337 0 0,-12 25-63 0 0,23-55 263 0 0,0-1 0 0 0,0 1 0 0 0,0-1-1 0 0,-1 0 1 0 0,-11 11 0 0 0,4-8 388 0 0,-1 0-1 0 0,0 0 0 0 0,-31 14 0 0 0,-8 6 562 0 0,41-22-795 0 0,1 1 0 0 0,0 0 0 0 0,1 0 0 0 0,0 1 0 0 0,1 1 0 0 0,-1-1 0 0 0,2 2 0 0 0,0-1 0 0 0,0 1 0 0 0,1 0 0 0 0,-10 25 0 0 0,13-24-136 0 0,1 1 0 0 0,0-1 0 0 0,-1 27 0 0 0,3-35 0 0 0,1-2 0 0 0,0 0 0 0 0,0-1 0 0 0,0 1 0 0 0,0 0 0 0 0,1-1 0 0 0,-1 1 0 0 0,1-1 0 0 0,1 5 0 0 0,0-3 0 0 0,2 16 0 0 0,-3-19 0 0 0,-1 1 0 0 0,0-1 0 0 0,1 0 0 0 0,-1 0 0 0 0,0 0 0 0 0,0 0 0 0 0,0 0 0 0 0,0 1 0 0 0,0-1 0 0 0,0 0 0 0 0,0 0 0 0 0,0 0 0 0 0,-1 0 0 0 0,1 0 0 0 0,0 1 0 0 0,-1-1 0 0 0,1 0 0 0 0,-1 0 0 0 0,0 1 0 0 0,-1 2 0 0 0,-9 25 0 0 0,2-11 0 0 0,2 0 0 0 0,-8 12 0 0 0,12-21 0 0 0,4 2 0 0 0,1-8 0 0 0,0-1 0 0 0,-2 9 0 0 0,-1-8 0 0 0,-1 0 0 0 0,1 0 0 0 0,-1-1 0 0 0,1 1 0 0 0,-1 0 0 0 0,0-1 0 0 0,0 1 0 0 0,0-1 0 0 0,-5 4 0 0 0,1 0-16 0 0,0 0 0 0 0,1 1 0 0 0,-1-1-1 0 0,1 1 1 0 0,1 0 0 0 0,-5 9 0 0 0,-18 46 1197 0 0,24-56-809 0 0,3-5 71 0 0,-1 1-294 0 0,-1 5-133 0 0,0 0-16 0 0,0 0 0 0 0,0-1 0 0 0,-1 1 0 0 0,1 0 0 0 0,-2-1 0 0 0,1 0 0 0 0,-1 0 0 0 0,-7 10 0 0 0,-17 24 0 0 0,24-33 72 0 0,3-5 299 0 0,1-2 117 0 0,0 0 21 0 0,0 0-66 0 0,-1 1-294 0 0,-3 15-133 0 0,3-12-16 0 0,2-4 0 0 0,-1 0 0 0 0,0 0 0 0 0,0 1 0 0 0,0-1 0 0 0,0 0 0 0 0,0 0 0 0 0,0 0 0 0 0,0 1 0 0 0,0-1 0 0 0,0 0 0 0 0,0 0 0 0 0,0 0 0 0 0,0 1 0 0 0,0-1 0 0 0,0 0 0 0 0,0 0 0 0 0,0 0 0 0 0,-1 1 0 0 0,1-1 0 0 0,0 0 0 0 0,0 0 0 0 0,0 0 0 0 0,0 0 0 0 0,0 1 0 0 0,0-1 0 0 0,0 0 0 0 0,-1 0 0 0 0,1 0 0 0 0,0 0 0 0 0,0 0 0 0 0,0 0 0 0 0,0 1 0 0 0,-1-1 0 0 0,1 0 0 0 0,0 0 0 0 0,0 0 0 0 0,0 0 0 0 0,0 0 0 0 0,-1 0 0 0 0,1 0 0 0 0,0 0 0 0 0,0 0 0 0 0,0 0 0 0 0,-1 0 0 0 0,1 0 0 0 0,0 0 0 0 0,0 0 0 0 0,0 0 0 0 0,-1 0 0 0 0,1 0 0 0 0,0 0 0 0 0,0 0 0 0 0,0 0 0 0 0,-1 0 0 0 0,1 0 0 0 0,0 0 0 0 0,0 0 0 0 0,0-1 0 0 0,0 1 0 0 0,-1 0 0 0 0,1 0 0 0 0,0 0 0 0 0,0 0 0 0 0,0 0 0 0 0,0 0 0 0 0,0-1 0 0 0,-1 1 0 0 0,-7-11 0 0 0,8 11 0 0 0,-24-39 508 0 0,1-1 0 0 0,1-1 0 0 0,-21-60 0 0 0,20 31-500 0 0,-24-124 0 0 0,42 168-290 0 0,-3-48 0 0 0,8 66 200 0 0,0-1 0 0 0,0 0 0 0 0,1 0 0 0 0,0 0 0 0 0,1 1 0 0 0,0-1 0 0 0,0 1 0 0 0,1-1 0 0 0,4-9 0 0 0,-5 16-361 0 0,-2 2 440 0 0,0 0 0 0 0,0-1 0 0 0,1 1 0 0 0,-1 0-1 0 0,0 0 1 0 0,0 0 0 0 0,1-1 0 0 0,-1 1 0 0 0,0 0-1 0 0,1 0 1 0 0,-1 0 0 0 0,0 0 0 0 0,1 0 0 0 0,-1 0-1 0 0,0-1 1 0 0,1 1 0 0 0,-1 0 0 0 0,0 0 0 0 0,1 0-1 0 0,-1 0 1 0 0,1 0 0 0 0,-1 0 0 0 0,0 1 0 0 0,1-1-1 0 0,-1 0 1 0 0,0 0 0 0 0,1 0 0 0 0,-1 0 0 0 0,0 0-1 0 0,1 0 1 0 0,-1 1 0 0 0,0-1 0 0 0,0 0 0 0 0,1 0-1 0 0,-1 0 1 0 0,0 1 0 0 0,1-1 0 0 0,-1 0-1 0 0,0 0 1 0 0,0 1 0 0 0,0-1 0 0 0,1 0 0 0 0,-1 1-1 0 0,0-1 1 0 0,0 0 0 0 0,0 1 0 0 0,1 0 0 0 0,-1-1-9 0 0,1 3 12 0 0,1-1 0 0 0,-1 1 0 0 0,0 0 0 0 0,0 0 0 0 0,0 0 0 0 0,-1 0 0 0 0,1 0 0 0 0,-1 0 0 0 0,1 0 0 0 0,-1 0 0 0 0,0 5 0 0 0,-5 39 0 0 0,1-24 0 0 0,-15 165 0 0 0,18-162 0 0 0,2-1 0 0 0,0 1 0 0 0,9 49 0 0 0,-8-66 0 0 0,0 1 0 0 0,1 0 0 0 0,0-1 0 0 0,0 0 0 0 0,1 0 0 0 0,1 0 0 0 0,-1 0 0 0 0,1 0 0 0 0,1-1 0 0 0,0 0 0 0 0,0 0 0 0 0,11 10 0 0 0,-12-13 0 0 0,0 0 0 0 0,1-1 0 0 0,-1 0 0 0 0,1-1 0 0 0,0 1 0 0 0,0-1 0 0 0,0 0 0 0 0,0 0 0 0 0,0-1 0 0 0,1 0 0 0 0,-1 0 0 0 0,1 0 0 0 0,0-1 0 0 0,-1 0 0 0 0,1 0 0 0 0,0-1 0 0 0,0 0 0 0 0,0 0 0 0 0,7-1 0 0 0,7-4 96 0 0,0 0-1 0 0,-1-1 0 0 0,0 0 1 0 0,-1-2-1 0 0,1-1 1 0 0,-1 0-1 0 0,18-13 1 0 0,122-92 1000 0 0,-103 71-964 0 0,23-20-132 0 0,66-46 0 0 0,-94 73 0 0 0,13-10 0 0 0,-54 40 0 0 0,1 0 0 0 0,-1 0 0 0 0,1 2 0 0 0,16-6 0 0 0,-16 9 0 0 0,-11 2-110 0 0,1-1 1 0 0,-1 0-1 0 0,1 1 1 0 0,-1-1-1 0 0,1 1 0 0 0,-1-1 1 0 0,1 1-1 0 0,-1-1 1 0 0,0 1-1 0 0,1-1 0 0 0,-1 1 1 0 0,0 0-1 0 0,1-1 0 0 0,-1 2 1 0 0,2 11-5285 0 0,-4 0-2568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13823 0 0,'0'0'315'0'0,"0"0"45"0"0,-1 4 21 0 0,-20 37 102 0 0,16-33-219 0 0,0 1 0 0 0,0 0 0 0 0,1 0 0 0 0,0 0 0 0 0,1 1 0 0 0,-4 14 0 0 0,2 35 327 0 0,3 106 0 0 0,3-134-168 0 0,28 284 185 0 0,-27-304-686 0 0,-1 0 0 0 0,0 0-1 0 0,-1 0 1 0 0,0 0 0 0 0,-1 0-1 0 0,0 0 1 0 0,-1 0 0 0 0,0 0-1 0 0,0 0 1 0 0,-7 15 0 0 0,6-23-4405 0 0,-5 3-1565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11975 0 0,'0'-1'267'0'0,"0"-4"-209"0"0,0-1 0 0 0,0 1 0 0 0,1 0 0 0 0,-1 0 0 0 0,1 0 0 0 0,1-1 0 0 0,-1 1 1 0 0,1 0-1 0 0,0 1 0 0 0,0-1 0 0 0,0 0 0 0 0,1 1 0 0 0,-1-1 0 0 0,1 1 0 0 0,0-1 0 0 0,1 1 0 0 0,6-6 0 0 0,20-19-58 0 0,58-43 0 0 0,-71 60 9 0 0,81-52 787 0 0,-78 53-494 0 0,0 0-1 0 0,1 2 1 0 0,25-9 0 0 0,-26 12 177 0 0,1 0 0 0 0,-1 2 0 0 0,1 0 0 0 0,0 1-1 0 0,1 1 1 0 0,-1 1 0 0 0,24 2 0 0 0,-28 2-283 0 0,0 0 1 0 0,0 0-1 0 0,0 2 0 0 0,0 0 1 0 0,-1 1-1 0 0,1 0 1 0 0,-2 1-1 0 0,1 1 0 0 0,-1 1 1 0 0,28 21-1 0 0,-34-23-186 0 0,-1 0-1 0 0,0 1 1 0 0,0 0-1 0 0,-1 0 1 0 0,0 1-1 0 0,0 0 1 0 0,-1 0-1 0 0,0 1 1 0 0,-1 0-1 0 0,0 0 1 0 0,0 0-1 0 0,-1 1 1 0 0,-1-1-1 0 0,0 1 1 0 0,0 0 0 0 0,-1 0-1 0 0,0 0 1 0 0,0 14-1 0 0,-2-15-9 0 0,-1 0 0 0 0,0 1 0 0 0,0-1 0 0 0,-1 0 0 0 0,0 0 0 0 0,-1 0 0 0 0,0 0 0 0 0,0 0 0 0 0,-6 10 0 0 0,2-7 0 0 0,-1 0 0 0 0,0-1 0 0 0,-1 0 0 0 0,0 0 0 0 0,-18 17 0 0 0,0-6 0 0 0,0-1 0 0 0,-1-1 0 0 0,-1-2 0 0 0,-51 27 0 0 0,33-23-777 0 0,-1-2 1 0 0,-1-2-1 0 0,0-2 0 0 0,-56 11 0 0 0,-14-9-3635 0 0,82-15 2876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17503 0 0,'0'0'399'0'0,"0"0"60"0"0,0 0 21 0 0,0 0-59 0 0,-1 0-276 0 0,-4 0-143 0 0,0 0-1 0 0,-1 1 1 0 0,1 0 0 0 0,1 0-1 0 0,-1 1 1 0 0,0-1-1 0 0,0 1 1 0 0,0 0 0 0 0,1 0-1 0 0,-7 4 1 0 0,-4 4-4 0 0,-23 20 1 0 0,15-11 2 0 0,-21 15 359 0 0,2 2 0 0 0,1 2 0 0 0,-42 52 0 0 0,46-46-140 0 0,3 1 1 0 0,-50 86-1 0 0,74-112-225 0 0,1 0 0 0 0,1 0 1 0 0,1 1-1 0 0,0 0 0 0 0,2 0 0 0 0,0 0 0 0 0,1 1 1 0 0,1 0-1 0 0,1 0 0 0 0,2 38 0 0 0,1-49 94 0 0,1 0-1 0 0,0 1 1 0 0,1-1 0 0 0,0 0-1 0 0,0 0 1 0 0,1-1-1 0 0,1 1 1 0 0,-1-1 0 0 0,2 0-1 0 0,-1 0 1 0 0,1 0-1 0 0,0-1 1 0 0,1 0 0 0 0,0 0-1 0 0,1 0 1 0 0,9 7-1 0 0,12 8-52 0 0,2-1-1 0 0,0-2 0 0 0,39 20 0 0 0,-18-11-1427 0 0,-19-9-4349 0 0,-8-5-1141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11975 0 0,'0'0'267'0'0,"0"0"42"0"0,0 0 17 0 0,0 0-28 0 0,-1 2-196 0 0,-2 1-101 0 0,1 0 0 0 0,-1 0 1 0 0,1-1-1 0 0,-1 1 0 0 0,0-1 1 0 0,0 1-1 0 0,-5 2 0 0 0,-8 6-1 0 0,4 1 0 0 0,10-8 0 0 0,1 1 0 0 0,-10 7 0 0 0,3-5 71 0 0,6-6 294 0 0,2-1 122 0 0,-9 6 465 0 0,2-1-904 0 0,-6 3-18 0 0,0 1-1 0 0,1 1 0 0 0,-12 11 0 0 0,-84 82-29 0 0,55-60-75 0 0,34-29-88 0 0,-25 26 0 0 0,18-15-632 0 0,-49 41-1 0 0,65-56 796 0 0,10-10 11 0 0,0 1-1 0 0,0 0 1 0 0,0-1-1 0 0,0 1 0 0 0,1 0 1 0 0,-1-1-1 0 0,0 1 1 0 0,0 0-1 0 0,0-1 1 0 0,1 1-1 0 0,-1-1 0 0 0,0 1 1 0 0,1 0-1 0 0,-1-1 1 0 0,1 1-1 0 0,-1-1 1 0 0,0 1-1 0 0,1-1 1 0 0,-1 1-1 0 0,1-1 0 0 0,-1 0 1 0 0,1 1-1 0 0,-1-1 1 0 0,1 1-1 0 0,0-1 1 0 0,-1 0-1 0 0,1 0 0 0 0,-1 1 1 0 0,2-1-1 0 0,21 7 553 0 0,-9-7-372 0 0,1 1-1 0 0,0-2 0 0 0,-1 0 0 0 0,16-4 0 0 0,6 1-25 0 0,85-14 76 0 0,23-1 397 0 0,-119 17-497 0 0,1 1-1 0 0,-1 1 0 0 0,43 7 0 0 0,-62-6-84 0 0,1 0-1 0 0,-1 0 0 0 0,0 1 0 0 0,0 0 1 0 0,0 0-1 0 0,0 1 0 0 0,-1 0 0 0 0,1 0 1 0 0,-1 0-1 0 0,8 6 0 0 0,-13-9-55 0 0,1 1 0 0 0,-1-1 0 0 0,0 0 0 0 0,1 1 0 0 0,-1-1 0 0 0,0 1 0 0 0,1-1 0 0 0,-1 1 0 0 0,0-1 0 0 0,1 1 0 0 0,-1-1 0 0 0,0 1 0 0 0,0-1 0 0 0,0 1 0 0 0,0-1 0 0 0,1 1 0 0 0,-1-1 0 0 0,0 1 0 0 0,-1 1 24 0 0,1 0 0 0 0,0 0 0 0 0,-1 0 0 0 0,0 0 0 0 0,1 0-1 0 0,-1 0 1 0 0,0 0 0 0 0,0 0 0 0 0,0-1 0 0 0,0 1 0 0 0,-1 0 0 0 0,1-1-1 0 0,0 1 1 0 0,-1-1 0 0 0,1 1 0 0 0,-1-1 0 0 0,1 0 0 0 0,-1 0 0 0 0,0 1 0 0 0,1-1-1 0 0,-4 1 1 0 0,-6 4 253 0 0,0-1 0 0 0,-16 5 1 0 0,21-8-195 0 0,-7 2 68 0 0,-69 25 78 0 0,-87 19-1 0 0,-51 3-228 0 0,210-49-10 0 0,1-1-1 0 0,0 1 0 0 0,0-2 1 0 0,-1 1-1 0 0,-16-3 0 0 0,23 2-326 0 0,3 0-138 0 0,0 0-33 0 0,3-2 66 0 0,31-12-66 0 0,44-14 0 0 0,-33 13-1378 0 0,-10 3 365 0 0,2 0-14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 11975 0 0,'0'0'267'0'0,"-1"-1"42"0"0,0-1-174 0 0,0 1-107 0 0,0 0 0 0 0,0 0 0 0 0,1 0 0 0 0,-1 0 1 0 0,0 0-1 0 0,0 1 0 0 0,0-1 0 0 0,0 0 0 0 0,0 1 0 0 0,0-1 0 0 0,0 1 0 0 0,0-1 1 0 0,0 1-1 0 0,0-1 0 0 0,0 1 0 0 0,0 0 0 0 0,-1-1 0 0 0,1 1 0 0 0,0 0 0 0 0,-2 0 1 0 0,3-1 15 0 0,-1 1 1 0 0,0 0-1 0 0,0 0 1 0 0,1 0 0 0 0,-1-1-1 0 0,0 1 1 0 0,0 0-1 0 0,1 0 1 0 0,-1 0-1 0 0,0 0 1 0 0,0 0 0 0 0,1 1-1 0 0,-1-1 1 0 0,0 0-1 0 0,0 0 1 0 0,1 0-1 0 0,-1 1 1 0 0,0-1 0 0 0,1 0-1 0 0,-1 1 1 0 0,0-1-1 0 0,1 0 1 0 0,-1 1-1 0 0,0-1 1 0 0,1 1 0 0 0,-1-1-1 0 0,1 1 1 0 0,-1-1-1 0 0,1 1 1 0 0,-1 0-1 0 0,1-1 1 0 0,-1 1 0 0 0,1 0-1 0 0,0-1 1 0 0,-1 1-1 0 0,1 1 1 0 0,-1-1 144 0 0,-2 7 145 0 0,1 0 0 0 0,-1 0 0 0 0,1 1-1 0 0,1-1 1 0 0,0 0 0 0 0,0 1 0 0 0,1-1 0 0 0,0 1-1 0 0,0-1 1 0 0,1 0 0 0 0,0 1 0 0 0,0-1-1 0 0,4 11 1 0 0,0 1-1 0 0,2 0 0 0 0,1 0 1 0 0,0 0-1 0 0,13 20 0 0 0,-13-27-332 0 0,0 0 1 0 0,1 0 0 0 0,0-1-1 0 0,1-1 1 0 0,0 1-1 0 0,1-1 1 0 0,0-1-1 0 0,0 0 1 0 0,2-1 0 0 0,15 10-1 0 0,-24-17-21 0 0,0 0 0 0 0,1-1-1 0 0,-1 1 1 0 0,1-1 0 0 0,-1 0-1 0 0,1 0 1 0 0,-1 0 0 0 0,1-1 0 0 0,0 1-1 0 0,0-1 1 0 0,-1 0 0 0 0,1-1-1 0 0,0 1 1 0 0,-1-1 0 0 0,1 0-1 0 0,8-3 1 0 0,-9 2-275 0 0,0 1 0 0 0,0-1 0 0 0,0 0 0 0 0,0-1 0 0 0,0 1 0 0 0,-1-1 0 0 0,1 0 0 0 0,-1 1 0 0 0,0-1 0 0 0,0-1 0 0 0,4-4 0 0 0,6-13-6188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3:5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248 156 11975 0 0,'-10'-29'559'0'0,"2"-1"0"0"0,1-1-1 0 0,-5-35 1 0 0,10 75 4274 0 0,-8 46-4477 0 0,-57 419 2216 0 0,-17 98-1425 0 0,47-398-3666 0 0,33-158 2096 0 0,2-12-5 0 0,1 0-1 0 0,0 1 0 0 0,0-1 0 0 0,0 0 0 0 0,1 1 1 0 0,-1-1-1 0 0,1 5 0 0 0,2-10-1095 0 0,5-5-11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52 11975 0 0,'1'-1'547'0'0,"6"-8"-142"0"0,-2 1 1 0 0,1-1-1 0 0,5-14 0 0 0,-11 22 567 0 0,0 1 42 0 0,0 0 8 0 0,0 0 2 0 0,0 0 0 0 0,-4 0-802 0 0,0 1 0 0 0,1-1 1 0 0,-1 1-1 0 0,0 0 0 0 0,0 0 0 0 0,0 1 0 0 0,1-1 0 0 0,-1 1 0 0 0,0 0 0 0 0,-5 4 1 0 0,-6 4-399 0 0,-15 15 1 0 0,7-6 330 0 0,-51 34-155 0 0,-18 14 0 0 0,68-46 0 0 0,1 0 0 0 0,-20 26 0 0 0,25-26 0 0 0,9-12 0 0 0,9-9 0 0 0,-1 0 0 0 0,1 1 0 0 0,-1-1 0 0 0,1 1 0 0 0,-1-1 0 0 0,1 1 0 0 0,0-1 0 0 0,-1 1 0 0 0,1-1 0 0 0,0 1 0 0 0,0-1 0 0 0,-1 1 0 0 0,1-1 0 0 0,0 1 0 0 0,0-1 0 0 0,0 1 0 0 0,-1 0 0 0 0,1 0 0 0 0,3 3 0 0 0,-2-4 0 0 0,0 2 0 0 0,1 0 0 0 0,0 0 0 0 0,-1-1 0 0 0,1 1 0 0 0,0-1 0 0 0,-1 0 0 0 0,1 1 0 0 0,0-1 0 0 0,0 0 0 0 0,0 0 0 0 0,0 0 0 0 0,1-1 0 0 0,2 2 0 0 0,34 6 0 0 0,-11-3 0 0 0,12 5 0 0 0,-13-4 0 0 0,38 14 0 0 0,-58-17 0 0 0,1 0 0 0 0,-1 0 0 0 0,0 1 0 0 0,-1 0 0 0 0,1 0 0 0 0,-1 1 0 0 0,0 0 0 0 0,0 0 0 0 0,10 11 0 0 0,-14-13 6 0 0,0-1 0 0 0,0 0 1 0 0,-1 1-1 0 0,1-1 0 0 0,-1 1 0 0 0,0-1 0 0 0,0 1 0 0 0,0 0 1 0 0,0-1-1 0 0,0 1 0 0 0,0 0 0 0 0,-1 0 0 0 0,1 0 0 0 0,-1-1 1 0 0,0 5-1 0 0,0-5 53 0 0,-1-1 0 0 0,1 1 1 0 0,-1 0-1 0 0,1 0 1 0 0,-1 0-1 0 0,0 0 0 0 0,1 0 1 0 0,-1 0-1 0 0,0-1 0 0 0,0 1 1 0 0,-1 0-1 0 0,1-1 1 0 0,0 1-1 0 0,0-1 0 0 0,-1 1 1 0 0,1-1-1 0 0,-1 0 0 0 0,1 0 1 0 0,-1 1-1 0 0,0-1 0 0 0,0 0 1 0 0,-1 0-1 0 0,-11 7-8 0 0,0-2-1 0 0,0 0 1 0 0,0 0 0 0 0,-1-1-1 0 0,0-1 1 0 0,0-1 0 0 0,0 0-1 0 0,-1-1 1 0 0,1 0 0 0 0,0-1-1 0 0,-27-3 1 0 0,28 1-237 0 0,1 0 0 0 0,-19-6 0 0 0,7-2-5724 0 0,8 1-1406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45 17503 0 0,'0'-11'303'0'0,"0"6"61"0"0,0-1 0 0 0,0 0 0 0 0,-2-9 0 0 0,2 15-358 0 0,0 0-1 0 0,-1-1 1 0 0,1 1-1 0 0,0 0 1 0 0,0 0 0 0 0,-1 0-1 0 0,1 0 1 0 0,0-1 0 0 0,-1 1-1 0 0,1 0 1 0 0,0 0 0 0 0,-1 0-1 0 0,1 0 1 0 0,0 0 0 0 0,-1 0-1 0 0,1 0 1 0 0,0 0 0 0 0,-1 0-1 0 0,1 0 1 0 0,0 0-1 0 0,-1 0 1 0 0,1 0 0 0 0,0 0-1 0 0,-1 1 1 0 0,1-1 0 0 0,0 0-1 0 0,0 0 1 0 0,-1 0 0 0 0,1 0-1 0 0,-1 1 1 0 0,-9 4-20 0 0,4-1 18 0 0,1 0-1 0 0,0 0 1 0 0,1 1 0 0 0,-1-1-1 0 0,1 1 1 0 0,0 0-1 0 0,0 0 1 0 0,1 1 0 0 0,-1-1-1 0 0,1 1 1 0 0,-3 7-1 0 0,-5 12 326 0 0,-8 35-1 0 0,14-45-97 0 0,-12 50 48 0 0,3 0 1 0 0,3 1-1 0 0,-5 120 0 0 0,16-134-279 0 0,3-1 0 0 0,1 0 0 0 0,3 1 0 0 0,21 78 0 0 0,-10-73-53 0 0,-11-37 126 0 0,6 31-1 0 0,-11-43-221 0 0,-1-1-1 0 0,-1 1 1 0 0,1-1 0 0 0,-1 1-1 0 0,0-1 1 0 0,-1 1 0 0 0,0-1 0 0 0,-2 8-1 0 0,-5 9-2800 0 0,2-16 1416 0 0</inkml:trace>
  <inkml:trace contextRef="#ctx0" brushRef="#br0" timeOffset="1">0 706 19351 0 0,'0'0'439'0'0,"0"0"62"0"0,1 1 33 0 0,0 0-497 0 0,0 0 0 0 0,0 0 1 0 0,0 0-1 0 0,1 0 0 0 0,-1 0 1 0 0,0 0-1 0 0,0-1 0 0 0,0 1 1 0 0,1-1-1 0 0,-1 1 0 0 0,0-1 1 0 0,1 1-1 0 0,-1-1 0 0 0,1 0 1 0 0,-1 1-1 0 0,0-1 0 0 0,3 0 1 0 0,31 0-102 0 0,-24 0 102 0 0,171-9 1715 0 0,-62 1-1458 0 0,45 3-310 0 0,-22 0-3643 0 0,-129 4 1930 0 0,23-4 0 0 0,-28 3 1200 0 0,22-3-1519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11975 0 0,'0'0'547'0'0,"0"0"-11"0"0,0 3-344 0 0,-1 0-199 0 0,-4 67 833 0 0,5-61-141 0 0,0 0-1 0 0,1 0 0 0 0,0 0 1 0 0,0 0-1 0 0,6 17 0 0 0,-6-24-517 0 0,0 1 0 0 0,0-1 0 0 0,0 1 0 0 0,0-1 0 0 0,0 0-1 0 0,1 0 1 0 0,-1 0 0 0 0,1 0 0 0 0,-1 0 0 0 0,1 0 0 0 0,0 0 0 0 0,0 0 0 0 0,0-1 0 0 0,0 1-1 0 0,0-1 1 0 0,0 1 0 0 0,5 1 0 0 0,-4-2 4 0 0,1 1 0 0 0,0-2 0 0 0,-1 1 0 0 0,1 0 0 0 0,0-1 0 0 0,0 0 0 0 0,0 0 0 0 0,-1 0 0 0 0,1 0 0 0 0,0 0 0 0 0,4-2 0 0 0,4-1 160 0 0,0-1 0 0 0,0 0 1 0 0,0-1-1 0 0,0 0 0 0 0,-1-1 0 0 0,14-9 1 0 0,-19 11-330 0 0,-1 0 1 0 0,0 0 0 0 0,0 0 0 0 0,0-1-1 0 0,0 1 1 0 0,-1-1 0 0 0,5-7-1 0 0,-7 10-2 0 0,-1-1 0 0 0,1 1 0 0 0,-1 0 0 0 0,0 0-1 0 0,0-1 1 0 0,0 1 0 0 0,0-1 0 0 0,-1 1 0 0 0,1-1-1 0 0,-1 1 1 0 0,1-1 0 0 0,-1 1 0 0 0,0-1 0 0 0,0 1-1 0 0,0-1 1 0 0,0 1 0 0 0,-1-1 0 0 0,1 0 0 0 0,-1 1-1 0 0,1-1 1 0 0,-2-2 0 0 0,1 2-31 0 0,0 0 0 0 0,-1 0-1 0 0,1 0 1 0 0,-1 1 0 0 0,1-1-1 0 0,-1 1 1 0 0,0-1 0 0 0,0 1-1 0 0,-3-4 1 0 0,3 5 1 0 0,1 0 1 0 0,-1 1-1 0 0,1-1 1 0 0,-1 0-1 0 0,0 1 0 0 0,1-1 1 0 0,-1 1-1 0 0,0-1 0 0 0,0 1 1 0 0,1 0-1 0 0,-1-1 1 0 0,0 1-1 0 0,0 0 0 0 0,1 0 1 0 0,-1 1-1 0 0,0-1 0 0 0,0 0 1 0 0,-2 1-1 0 0,-9 2-287 0 0,0 1 1 0 0,0 1-1 0 0,1-1 0 0 0,-1 2 0 0 0,1 0 1 0 0,0 0-1 0 0,-16 13 0 0 0,-1 2 2 0 0,-41 42 0 0 0,60-55 315 0 0,1 2 0 0 0,0-1 0 0 0,1 1 0 0 0,0 1 0 0 0,1-1 0 0 0,0 1 0 0 0,-7 16 0 0 0,13-26 0 0 0,0 1 0 0 0,1-1 0 0 0,-1 1 0 0 0,1-1 0 0 0,-1 0 0 0 0,1 1 0 0 0,0-1 0 0 0,0 1 0 0 0,0-1 0 0 0,-1 1 0 0 0,2-1 0 0 0,-1 1 0 0 0,0-1 0 0 0,0 1 0 0 0,0-1 0 0 0,1 1 0 0 0,-1-1 0 0 0,0 1 0 0 0,1-1 0 0 0,0 0 0 0 0,-1 1 0 0 0,1-1 0 0 0,0 0 0 0 0,-1 1 0 0 0,1-1 0 0 0,0 0 0 0 0,1 1 0 0 0,1 0 0 0 0,0 0 0 0 0,-1-1 0 0 0,1 1 0 0 0,0-1 0 0 0,-1 0 0 0 0,1 0 0 0 0,0 0 0 0 0,0 0 0 0 0,0-1 0 0 0,0 1 0 0 0,0-1 0 0 0,5 0 0 0 0,5 0-709 0 0,0-1-1 0 0,-1 0 1 0 0,1 0-1 0 0,-1-2 0 0 0,19-5 1 0 0,-5 0-826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5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13823 0 0,'0'0'315'0'0,"0"0"45"0"0,0 0 21 0 0,-1 2-49 0 0,-11 18-72 0 0,1 2-1 0 0,2 0 0 0 0,0 0 1 0 0,1 0-1 0 0,-5 28 0 0 0,7-24-73 0 0,2 1-1 0 0,0 0 1 0 0,2 52 0 0 0,3-39 396 0 0,3 0 1 0 0,8 41 0 0 0,18 34-417 0 0,-9-43-167 0 0,-21-71-56 0 0,1 0-1 0 0,-1 0 1 0 0,0 0-1 0 0,1 0 1 0 0,-1 0-1 0 0,0 0 1 0 0,0 0-1 0 0,0 0 1 0 0,0 0-1 0 0,0 0 1 0 0,0 0 0 0 0,0 0-1 0 0,0 0 1 0 0,-1 0-1 0 0,1 0 1 0 0,-1 1-1 0 0,1-2-1758 0 0,0 0 793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15663 0 0,'0'0'356'0'0,"0"0"50"0"0,0 0 20 0 0,1 2-42 0 0,8 19-236 0 0,-7-16 176 0 0,0 0 0 0 0,-1 0 0 0 0,0 1 0 0 0,0-1 0 0 0,0 10 0 0 0,-1-14 188 0 0,0-1 0 0 0,0 0 0 0 0,0 0 0 0 0,0 0 0 0 0,0 0 0 0 0,1-1 0 0 0,97-159 1979 0 0,-95 155-2452 0 0,1-4-24 0 0,1 0 1 0 0,0 1 0 0 0,1 0 0 0 0,-1 0 0 0 0,1 0-1 0 0,1 1 1 0 0,8-8 0 0 0,-5 11-80 0 0,-9 4 12 0 0,1 0-1 0 0,-1 1 1 0 0,0-1 0 0 0,1 1-1 0 0,-1-1 1 0 0,0 1 0 0 0,0 0-1 0 0,1-1 1 0 0,-1 1 0 0 0,0 0-1 0 0,0 0 1 0 0,0 0 0 0 0,0 0-1 0 0,0 0 1 0 0,0 0 0 0 0,0 0-1 0 0,0 0 1 0 0,-1 0 0 0 0,1 1-1 0 0,0-1 1 0 0,0 0 0 0 0,0 2-1 0 0,1 3-124 0 0,1-1 0 0 0,-1 1 0 0 0,3 11 0 0 0,-2 0 166 0 0,2 30-1 0 0,2 22 83 0 0,-6-68 266 0 0,-1-1 138 0 0,3 0-381 0 0,-1-1 0 0 0,1 1-1 0 0,0-1 1 0 0,0 0 0 0 0,-1 0-1 0 0,1 0 1 0 0,0 0 0 0 0,-1-1 0 0 0,1 1-1 0 0,-1-1 1 0 0,1 1 0 0 0,2-3 0 0 0,26-28-364 0 0,-16 16 36 0 0,17-21-673 0 0,-23 26 736 0 0,0 1 0 0 0,1-1 0 0 0,20-15 0 0 0,-19 18 158 0 0,0 1 1 0 0,0 0-1 0 0,0 1 0 0 0,1 0 0 0 0,24-8 0 0 0,-31 12 57 0 0,-1 1-1 0 0,0 0 0 0 0,0 0 1 0 0,1 1-1 0 0,-1-1 0 0 0,0 1 0 0 0,1 0 1 0 0,-1 0-1 0 0,1 1 0 0 0,-1-1 1 0 0,0 1-1 0 0,1 0 0 0 0,-1 0 1 0 0,0 0-1 0 0,0 1 0 0 0,0 0 1 0 0,0-1-1 0 0,0 1 0 0 0,0 1 1 0 0,0-1-1 0 0,3 3 0 0 0,-1 1 43 0 0,-1-1 0 0 0,0 1 0 0 0,0 0 0 0 0,0 1-1 0 0,-1-1 1 0 0,0 1 0 0 0,0 0 0 0 0,0 0 0 0 0,-1 0 0 0 0,0 0-1 0 0,-1 1 1 0 0,3 12 0 0 0,1-3-86 0 0,-5-14 0 0 0,0 0 0 0 0,0 0 0 0 0,0 1 0 0 0,0-1 0 0 0,-1 0 0 0 0,1 5 0 0 0,0 3-465 0 0,-1-9 231 0 0,0 0 1 0 0,1 0-1 0 0,-1 0 0 0 0,0 0 1 0 0,-1 0-1 0 0,1 0 1 0 0,0 0-1 0 0,0 0 1 0 0,-1-1-1 0 0,1 1 0 0 0,-1 0 1 0 0,0 0-1 0 0,1 0 1 0 0,-1-1-1 0 0,-1 3 1 0 0,-5 5-1301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182 988 17503 0 0,'0'0'399'0'0,"0"0"60"0"0,5 3 442 0 0,-1-3-827 0 0,-1 0 0 0 0,0-1-1 0 0,0 1 1 0 0,0-1 0 0 0,0 0 0 0 0,0 1 0 0 0,0-1-1 0 0,0-1 1 0 0,0 1 0 0 0,0 0 0 0 0,0-1 0 0 0,-1 0-1 0 0,1 1 1 0 0,0-1 0 0 0,-1 0 0 0 0,0 0 0 0 0,1 0 0 0 0,-1-1-1 0 0,4-4 1 0 0,1-2 714 0 0,0-1 1 0 0,0 0-1 0 0,10-22 0 0 0,-9 17-511 0 0,-1-1-1 0 0,0 0 0 0 0,-1 0 1 0 0,-1-1-1 0 0,5-27 1 0 0,4-51-275 0 0,12-115 26 0 0,-24 177-57 0 0,-2-1 0 0 0,-1 1-1 0 0,-2 0 1 0 0,-9-45 0 0 0,8 58-582 0 0,-1 0-1 0 0,0 1 1 0 0,-2-1 0 0 0,0 2 0 0 0,-1-1-1 0 0,-19-32 1 0 0,17 36 378 0 0,5 8 89 0 0,1 0-1 0 0,-1 0 1 0 0,0 0 0 0 0,0 0 0 0 0,-1 1-1 0 0,0 0 1 0 0,0 0 0 0 0,-1 1-1 0 0,-10-8 1 0 0,15 12 144 0 0,1 0 0 0 0,0 1 0 0 0,0-1 0 0 0,0 1 0 0 0,0-1 0 0 0,-1 1 0 0 0,1 0 0 0 0,0-1 0 0 0,0 1 0 0 0,-1 0 0 0 0,1 0 0 0 0,0 0 0 0 0,0 0 0 0 0,-1 0 0 0 0,1 0 0 0 0,0 0 0 0 0,-1 1 0 0 0,1-1 0 0 0,0 0 0 0 0,-2 1 0 0 0,1 0 0 0 0,1 0 0 0 0,-1 1 0 0 0,1-1 0 0 0,-1 0 0 0 0,1 0 0 0 0,-1 1 0 0 0,1-1 0 0 0,0 1 0 0 0,0-1 0 0 0,0 1 0 0 0,0 0 0 0 0,-2 1 0 0 0,-1 7 0 0 0,1 0 0 0 0,0 0 0 0 0,0 0 0 0 0,-2 11 0 0 0,4-13 0 0 0,-19 113 0 0 0,-5 147 0 0 0,17-160 0 0 0,-15 152 382 0 0,-25 409 1228 0 0,37-538-1610 0 0,-1 41 0 0 0,11-167-17 0 0,0-4-49 0 0,1 1 0 0 0,0-1 0 0 0,0 1 0 0 0,0-1 0 0 0,0 1 0 0 0,0-1 0 0 0,0 1 0 0 0,1-1-1 0 0,-1 1 1 0 0,0-1 0 0 0,1 1 0 0 0,0 2 0 0 0,0-7-1704 0 0,4-7-5056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19351 0 0,'0'0'886'0'0,"0"0"-21"0"0,2 1-554 0 0,12 5-26 0 0,10 5 402 0 0,1-1 0 0 0,-1-2 1 0 0,31 7-1 0 0,-25-10-174 0 0,0-2 0 0 0,1-1 0 0 0,-1-1 1 0 0,41-5-1 0 0,119-27-44 0 0,-188 30-545 0 0,101-21-2985 0 0,-36 3-3374 0 0,-55 15 4388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60 17503 0 0,'0'0'399'0'0,"0"0"60"0"0,0 3 21 0 0,-1 56 752 0 0,-14 103 1 0 0,1-94-1150 0 0,-3 20 512 0 0,15-74-292 0 0,1 1 1 0 0,1 0 0 0 0,0 0 0 0 0,2 16 0 0 0,-1-28-302 0 0,-1 0-1 0 0,1 0 0 0 0,0 0 1 0 0,0 0-1 0 0,0 0 1 0 0,0 0-1 0 0,0 0 1 0 0,1 0-1 0 0,-1 0 1 0 0,1-1-1 0 0,3 5 1 0 0,-4-6-3 0 0,1 1 1 0 0,-1-1 0 0 0,0 0 0 0 0,1 0 0 0 0,-1 0 0 0 0,1 0 0 0 0,0 0 0 0 0,-1 0 0 0 0,1-1 0 0 0,0 1 0 0 0,-1 0 0 0 0,1-1 0 0 0,0 1 0 0 0,0-1 0 0 0,0 0 0 0 0,-1 1-1 0 0,1-1 1 0 0,0 0 0 0 0,0 0 0 0 0,0 0 0 0 0,0 0 0 0 0,2-1 0 0 0,5-2 128 0 0,0 1-1 0 0,0-1 1 0 0,0-1 0 0 0,0 0-1 0 0,0 0 1 0 0,-1-1 0 0 0,0 0-1 0 0,13-10 1 0 0,-1-2 313 0 0,36-38 1 0 0,-41 38-421 0 0,-1-2 0 0 0,0 0 0 0 0,-1-1 0 0 0,-1 0 0 0 0,-1-1 0 0 0,-1 0 0 0 0,12-35 0 0 0,-14 30-567 0 0,-1-1-1 0 0,-1 0 1 0 0,-1 0-1 0 0,-2 0 1 0 0,-1 0-1 0 0,-1-34 1 0 0,-1 56-118 0 0,0 0 0 0 0,-1 0 0 0 0,0 0 0 0 0,0 0 0 0 0,-2-7 0 0 0,-3-1-1383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11 332 19351 0 0,'0'0'439'0'0,"0"0"62"0"0,0 0 33 0 0,0 2-65 0 0,1 5-237 0 0,0-6 156 0 0,-1-1 100 0 0,0 0 21 0 0,0 0-66 0 0,-11-16 653 0 0,11 12-1033 0 0,-1 1 0 0 0,1-1 0 0 0,0 1-1 0 0,0-1 1 0 0,0 1 0 0 0,0-1 0 0 0,1 1 0 0 0,1-7 0 0 0,11-29 431 0 0,-8 26-437 0 0,3-9-57 0 0,0 1 0 0 0,2 0 0 0 0,0 1 0 0 0,1 0 0 0 0,2 1 0 0 0,20-26 0 0 0,-27 38 0 0 0,0 0 0 0 0,1 1 0 0 0,0 0 0 0 0,0 0 0 0 0,0 1 0 0 0,1 0 0 0 0,0 0 0 0 0,10-4 0 0 0,-12 7 0 0 0,0 0 0 0 0,1 0 0 0 0,-1 0 0 0 0,1 1 0 0 0,0 0 0 0 0,-1 0 0 0 0,1 1 0 0 0,0-1 0 0 0,-1 2 0 0 0,1-1 0 0 0,0 1 0 0 0,9 2 0 0 0,-11-2 0 0 0,0 0 0 0 0,0 1 0 0 0,0 0 0 0 0,0 0 0 0 0,-1 0 0 0 0,1 1 0 0 0,-1-1 0 0 0,1 1 0 0 0,-1 1 0 0 0,0-1 0 0 0,0 0 0 0 0,7 8 0 0 0,-6-4 0 0 0,0-1 0 0 0,0 2 0 0 0,-1-1 0 0 0,0 0 0 0 0,0 1 0 0 0,-1 0 0 0 0,4 10 0 0 0,-1 7 0 0 0,0 1 0 0 0,-2 0 0 0 0,-1 0 0 0 0,0 29 0 0 0,-2-33-378 0 0,-2-1 0 0 0,-5 37-1 0 0,5-44-5524 0 0,3-1-2059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20 17503 0 0,'0'0'803'0'0,"0"-2"-18"0"0,-1-5-501 0 0,-3-2-109 0 0,3 7 561 0 0,1 2 237 0 0,0 0 40 0 0,-6 1-856 0 0,-1 0-1 0 0,1 0 1 0 0,-1 0-1 0 0,1 1 1 0 0,0 0-1 0 0,0 0 0 0 0,0 1 1 0 0,0-1-1 0 0,-10 7 1 0 0,-5 5 329 0 0,-22 16 0 0 0,39-26-336 0 0,-12 8-63 0 0,1 2-1 0 0,0 0 0 0 0,1 0 1 0 0,-13 18-1 0 0,19-21-64 0 0,0 0 0 0 0,1 1 0 0 0,0 0 0 0 0,1 0 0 0 0,1 0 0 0 0,-1 1 0 0 0,-2 14 0 0 0,7-23-22 0 0,0 0 0 0 0,0 0 0 0 0,1 0 0 0 0,-1 0 0 0 0,1 0 0 0 0,0 0 0 0 0,1 0 0 0 0,-1 0 0 0 0,1 0 0 0 0,-1 0 0 0 0,1 0 0 0 0,0 0 0 0 0,1 0 0 0 0,-1 0 0 0 0,1 0 0 0 0,0-1 0 0 0,0 1 0 0 0,0 0 0 0 0,0-1 0 0 0,0 0 0 0 0,1 1 0 0 0,4 4 0 0 0,0-3 0 0 0,-1 1 0 0 0,1-1 0 0 0,0 0 0 0 0,0 0 0 0 0,1-1 0 0 0,-1 0 0 0 0,1 0 0 0 0,0-1 0 0 0,14 5 0 0 0,16 1-461 0 0,1-1-1 0 0,45 4 1 0 0,-74-12-523 0 0,-1-1-1 0 0,0 0 1 0 0,0 0-1 0 0,0-1 1 0 0,15-5 0 0 0,-19 5 617 0 0,0 1-1680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33 17503 0 0,'-2'-6'71'0'0,"1"6"-11"0"0,1-1 0 0 0,0 1 0 0 0,-1-1 0 0 0,1 1 0 0 0,0-1-1 0 0,0 1 1 0 0,-1-1 0 0 0,1 1 0 0 0,0-1 0 0 0,0 0 0 0 0,0 1 0 0 0,0-1 0 0 0,0 1-1 0 0,0-1 1 0 0,0 0 0 0 0,0 1 0 0 0,0-1 0 0 0,0 0 0 0 0,0 0 0 0 0,1 0-15 0 0,0 0 0 0 0,0-1 0 0 0,0 1 1 0 0,1 0-1 0 0,-1 0 0 0 0,0 0 0 0 0,0 0 0 0 0,1 0 0 0 0,-1 0 1 0 0,1 0-1 0 0,-1 0 0 0 0,4-1 0 0 0,-5 2-50 0 0,0 0 0 0 0,0 0 0 0 0,0 1 0 0 0,0-1 0 0 0,-1 0 0 0 0,1 0 0 0 0,0 0 1 0 0,0 0-1 0 0,0 0 0 0 0,0 0 0 0 0,0 0 0 0 0,0 0 0 0 0,0 0 0 0 0,0 0 0 0 0,0 0 0 0 0,0 0 0 0 0,0 0 0 0 0,0 0 0 0 0,0 0 0 0 0,0 0 0 0 0,0 1 0 0 0,0-1 0 0 0,0 0 0 0 0,1 0 0 0 0,-1 0 0 0 0,0 0 0 0 0,0 0 0 0 0,0 0 0 0 0,0 0 0 0 0,0 0 0 0 0,0 0 0 0 0,0 0 0 0 0,0 0 1 0 0,0 0-1 0 0,0 0 0 0 0,0 0 0 0 0,0 0 0 0 0,0 0 0 0 0,0 0 0 0 0,0 0 0 0 0,0 0 0 0 0,0 0 0 0 0,0 0 0 0 0,0 0 0 0 0,0 0 0 0 0,1 0 0 0 0,-1 0 0 0 0,0 0 0 0 0,0 0 0 0 0,0 0 0 0 0,0 0 0 0 0,0 0 0 0 0,0 0 0 0 0,0 0 0 0 0,0 0 0 0 0,0 0 0 0 0,0 0 0 0 0,0 0 1 0 0,0 0-1 0 0,0 0 0 0 0,0 0 0 0 0,0 0 0 0 0,0 0 0 0 0,1 0 0 0 0,-1 0 0 0 0,0 0 0 0 0,0 0 0 0 0,1 15-252 0 0,-1 0 0 0 0,-1 0 1 0 0,0 0-1 0 0,-5 22 0 0 0,-18 64 1078 0 0,15-66-563 0 0,-69 324 2551 0 0,65-271-2178 0 0,4 2 0 0 0,2 97 0 0 0,7-160-631 0 0,6 144 0 0 0,-3-132 0 0 0,3 0 0 0 0,13 53 0 0 0,-16-83-175 0 0,0 1 0 0 0,1-1 0 0 0,0 0-1 0 0,6 9 1 0 0,-8-15-1242 0 0,-2-3-3824 0 0,0 0-1641 0 0</inkml:trace>
  <inkml:trace contextRef="#ctx0" brushRef="#br0" timeOffset="1">28 731 21191 0 0,'0'0'480'0'0,"-11"1"1167"0"0,4 5-1466 0 0,-2 6-159 0 0,9-6-26 0 0,1-4 6 0 0,-1 0 21 0 0,0-1 0 0 0,0 1-1 0 0,1 0 1 0 0,-1 0 0 0 0,1 0 0 0 0,0 0 0 0 0,-1 0-1 0 0,1-1 1 0 0,0 1 0 0 0,0 0 0 0 0,0-1 0 0 0,0 1-1 0 0,0-1 1 0 0,0 1 0 0 0,1-1 0 0 0,-1 1 0 0 0,0-1-1 0 0,1 0 1 0 0,-1 0 0 0 0,1 1 0 0 0,0-1-1 0 0,-1 0 1 0 0,1 0 0 0 0,0-1 0 0 0,-1 1 0 0 0,3 0-1 0 0,4 2 232 0 0,0 0-1 0 0,0-1 1 0 0,0 0-1 0 0,16 1 1 0 0,15-1-175 0 0,67-3 0 0 0,39-14-72 0 0,-27-2-184 0 0,64-6-898 0 0,-109 17-1875 0 0,-43 5 1416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13 530 19351 0 0,'0'0'439'0'0,"1"2"62"0"0,3 13-274 0 0,0 0 0 0 0,-1 0 0 0 0,-1 0 0 0 0,0 0 0 0 0,-1 0 0 0 0,-2 20-1 0 0,-13 91 2287 0 0,0-11-1362 0 0,15-86-1151 0 0,-1-28-16 0 0,0-1-1 0 0,0 1 1 0 0,1 0 0 0 0,-1 0-1 0 0,0-1 1 0 0,0 1 0 0 0,0 0-1 0 0,1 0 1 0 0,-1-1 0 0 0,0 1-1 0 0,1 0 1 0 0,-1 0 0 0 0,0-1-1 0 0,1 1 1 0 0,-1 0 0 0 0,1-1-1 0 0,-1 1 1 0 0,1-1 0 0 0,-1 1-1 0 0,1-1 1 0 0,0 1 0 0 0,-1-1-1 0 0,2 1 1 0 0,9-1-1269 0 0,-10-1 881 0 0,2 1 56 0 0,-1-1 0 0 0,1-1 1 0 0,0 1-1 0 0,-1 0 0 0 0,1-1 1 0 0,-1 1-1 0 0,1-1 0 0 0,-1 1 1 0 0,0-1-1 0 0,1 0 0 0 0,1-3 1 0 0,3-1-396 0 0,19-20-1813 0 0</inkml:trace>
  <inkml:trace contextRef="#ctx0" brushRef="#br0" timeOffset="1">334 1 15663 0 0,'0'0'696'0'0,"0"0"136"0"0,-7 2-664 0 0,7-2-168 0 0,-6 10 0 0 0,1 4 0 0 0,0 4 0 0 0,1 3 0 0 0,2 2 0 0 0,-1 4-4608 0 0,-3 1-952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19351 0 0,'0'0'439'0'0,"0"0"62"0"0,0 0 33 0 0,1 0-65 0 0,19 9-292 0 0,13 10-177 0 0,-21-10 0 0 0,-11-5 0 0 0,-1-1 0 0 0,1-1 0 0 0,-1 1-1 0 0,1-1 1 0 0,-1 0-1 0 0,0 1 1 0 0,0 0-1 0 0,0-1 1 0 0,0 1-1 0 0,0-1 1 0 0,0 1-1 0 0,-1-1 1 0 0,1 1 0 0 0,-2 3-1 0 0,-14 32 39 0 0,5-13 373 0 0,3-6-144 0 0,2 0 1 0 0,0 0-1 0 0,1 1 1 0 0,1 0 0 0 0,-1 21-1 0 0,4-32-213 0 0,0-5 9 0 0,1-1-1 0 0,0 1 1 0 0,0 0 0 0 0,0 0-1 0 0,0-1 1 0 0,0 1-1 0 0,1 0 1 0 0,-1-1 0 0 0,1 1-1 0 0,0 0 1 0 0,0-1 0 0 0,0 1-1 0 0,4 5 1 0 0,-3-7 7 0 0,0-1-1 0 0,0 1 1 0 0,0-1 0 0 0,0 0 0 0 0,0 0 0 0 0,0 0 0 0 0,1 0-1 0 0,-1 0 1 0 0,0 0 0 0 0,0-1 0 0 0,1 1 0 0 0,-1-1 0 0 0,1 0-1 0 0,-1 0 1 0 0,3 0 0 0 0,1 0 14 0 0,1 0-1 0 0,-1-1 1 0 0,0 0 0 0 0,0 0-1 0 0,0 0 1 0 0,0-1 0 0 0,0 0-1 0 0,0 0 1 0 0,0-1 0 0 0,0 0-1 0 0,8-5 1 0 0,-12 7-50 0 0,0-1 1 0 0,0 1-1 0 0,0-1 0 0 0,0 0 0 0 0,0 0 1 0 0,0 0-1 0 0,-1 0 0 0 0,1 0 0 0 0,-1 0 1 0 0,1-1-1 0 0,-1 1 0 0 0,0-1 1 0 0,1 1-1 0 0,-1 0 0 0 0,-1-1 0 0 0,1 0 1 0 0,0 1-1 0 0,-1-1 0 0 0,1 1 0 0 0,-1-1 1 0 0,0 0-1 0 0,0 1 0 0 0,0-1 0 0 0,0 0 1 0 0,0 0-1 0 0,-1 1 0 0 0,1-1 1 0 0,-1 1-1 0 0,0-4 0 0 0,-2-2-38 0 0,0 0-1 0 0,-1 0 1 0 0,0 0-1 0 0,0 1 1 0 0,-1-1-1 0 0,-6-7 1 0 0,-36-37 204 0 0,32 37-845 0 0,2 0 0 0 0,-19-24-1 0 0,31 36 153 0 0,-7-10 19 0 0,6 5-3540 0 0,3 8 2482 0 0,5-3-4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13823 0 0,'10'6'261'0'0,"-3"0"7"0"0,0-2 0 0 0,1 1 1 0 0,-1-1-1 0 0,1 0 0 0 0,0-1 1 0 0,0 0-1 0 0,0 0 1 0 0,0 0-1 0 0,12 1 0 0 0,-18-4-79 0 0,0 0-1 0 0,-1 0 0 0 0,1 0 1 0 0,0 0-1 0 0,-1 0 1 0 0,1 0-1 0 0,-1-1 0 0 0,1 1 1 0 0,-1 0-1 0 0,1-1 0 0 0,-1 0 1 0 0,1 1-1 0 0,-1-1 1 0 0,1 0-1 0 0,-1 0 0 0 0,0 0 1 0 0,1 1-1 0 0,-1-1 1 0 0,0-1-1 0 0,0 1 0 0 0,2-2 1 0 0,3-4 631 0 0,-1 0-1 0 0,-1 0 1 0 0,6-9 0 0 0,8-12 928 0 0,-13 22-1608 0 0,0 1-1 0 0,0 0 1 0 0,0 0 0 0 0,1 0-1 0 0,-1 0 1 0 0,1 1 0 0 0,1 0-1 0 0,-1 0 1 0 0,0 1 0 0 0,1 0-1 0 0,8-3 1 0 0,26-8-140 0 0,-12 4 0 0 0,49-11 0 0 0,-68 19 0 0 0,-1 1 0 0 0,1 0 0 0 0,-1 0 0 0 0,1 1 0 0 0,11 0 0 0 0,-18 1 0 0 0,-1-1 0 0 0,1 1 0 0 0,-1-1 0 0 0,0 1 0 0 0,1 0 0 0 0,-1 0 0 0 0,0 0 0 0 0,1 0 0 0 0,-1 0 0 0 0,0 1 0 0 0,0-1 0 0 0,0 1 0 0 0,0-1 0 0 0,0 1 0 0 0,0 0 0 0 0,0 0 0 0 0,-1 0 0 0 0,1 0 0 0 0,-1 0 0 0 0,1 0 0 0 0,-1 0 0 0 0,0 0 0 0 0,0 1 0 0 0,2 4 0 0 0,-1-1 0 0 0,-1 1 0 0 0,1 0 0 0 0,-1 0 0 0 0,0-1 0 0 0,-1 1 0 0 0,0 0 0 0 0,0 0 0 0 0,0 0 0 0 0,-1 0 0 0 0,0 0 0 0 0,0 0 0 0 0,-1-1 0 0 0,-2 8 0 0 0,-5 10 0 0 0,-1-1 0 0 0,-17 29 0 0 0,-6 13 0 0 0,25-48-88 0 0,3-6-136 0 0,1 0 0 0 0,-1 0 0 0 0,-2 14 0 0 0,6-23 177 0 0,1 0-1 0 0,-1 1 1 0 0,1-1-1 0 0,0 0 0 0 0,-1 1 1 0 0,1-1-1 0 0,1 1 0 0 0,-1-1 1 0 0,0 0-1 0 0,0 1 0 0 0,1-1 1 0 0,-1 1-1 0 0,1-1 0 0 0,0 0 1 0 0,0 0-1 0 0,0 1 0 0 0,0-1 1 0 0,0 0-1 0 0,0 0 0 0 0,1 0 1 0 0,2 3-1 0 0,-3-4-153 0 0,1 0 0 0 0,0 0 1 0 0,0 0-1 0 0,0 0 0 0 0,-1 0 0 0 0,1-1 0 0 0,0 1 1 0 0,0 0-1 0 0,0-1 0 0 0,0 0 0 0 0,1 1 0 0 0,-1-1 0 0 0,0 0 1 0 0,0 0-1 0 0,0 0 0 0 0,0 0 0 0 0,0 0 0 0 0,0-1 1 0 0,0 1-1 0 0,3-1 0 0 0,14-4-1334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5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22 268 4607 0 0,'0'0'208'0'0,"0"0"135"0"0,0 0 440 0 0,0 0 193 0 0,0 0 42 0 0,2 2-63 0 0,2 1-1647 0 0,4 5 5410 0 0,-8-8-4658 0 0,0 0 0 0 0,0 0-1 0 0,1 1 1 0 0,-1-1 0 0 0,0 0-1 0 0,0 0 1 0 0,0 0 0 0 0,0 0-1 0 0,0 1 1 0 0,0-1 0 0 0,0 0-1 0 0,0 0 1 0 0,-1 0-1 0 0,1 0 1 0 0,0 1 0 0 0,0-1-1 0 0,0 0 1 0 0,0 0 0 0 0,0 0-1 0 0,0 0 1 0 0,0 0 0 0 0,0 1-1 0 0,0-1 1 0 0,0 0 0 0 0,0 0-1 0 0,-1 0 1 0 0,1 0 0 0 0,0 0-1 0 0,0 0 1 0 0,0 1-1 0 0,0-1 1 0 0,0 0 0 0 0,-1 0-1 0 0,1 0 1 0 0,0 0 0 0 0,0 0-1 0 0,0 0 1 0 0,0 0 0 0 0,-1 0-1 0 0,1 0 1 0 0,0 0 0 0 0,0 0-1 0 0,0 0 1 0 0,0 0-1 0 0,-1 0 1 0 0,1 0 0 0 0,0 0-1 0 0,0 0 1 0 0,0 0 0 0 0,0 0-1 0 0,-1 0 1 0 0,1 0 0 0 0,0 0-1 0 0,0 0 1 0 0,0 0 0 0 0,-30-2 2941 0 0,41-8-2393 0 0,60-40 981 0 0,-41 27-1585 0 0,2 2-1 0 0,0 1 1 0 0,1 1-1 0 0,51-21 1 0 0,-10 12-5 0 0,84-20 0 0 0,-130 40 1 0 0,1 2 0 0 0,39-3 0 0 0,-56 8 0 0 0,-1 0 0 0 0,1 2 0 0 0,-1-1 0 0 0,0 1 0 0 0,1 1 0 0 0,-1 0 0 0 0,0 1 0 0 0,21 7 0 0 0,-29-9 0 0 0,-1 0 0 0 0,1 1 0 0 0,0-1 0 0 0,-1 1 0 0 0,0 0 0 0 0,1-1 0 0 0,-1 1 0 0 0,0 0 0 0 0,0 0 0 0 0,0 1 0 0 0,0-1 0 0 0,0 0 0 0 0,-1 1 0 0 0,1-1 0 0 0,-1 1 0 0 0,2 2 0 0 0,-1-1 0 0 0,-1 1 0 0 0,0-1 0 0 0,0 0 0 0 0,0 1 0 0 0,-1-1 0 0 0,1 1 0 0 0,-1-1 0 0 0,0 1 0 0 0,-1 6 0 0 0,-2 5 0 0 0,0-1 0 0 0,-1 1 0 0 0,-1-1 0 0 0,-11 25 0 0 0,9-25 0 0 0,-1 1 0 0 0,0-2 0 0 0,-19 28 0 0 0,21-35 0 0 0,0 0 0 0 0,-1 0 0 0 0,0-1 0 0 0,0 0 0 0 0,0 0 0 0 0,-1 0 0 0 0,1-1 0 0 0,-14 7 0 0 0,-45 17 0 0 0,-135 42 0 0 0,163-60 0 0 0,0-3 0 0 0,-76 7 0 0 0,99-15 0 0 0,15 0 0 0 0,0 0 0 0 0,0 0 0 0 0,0 0 0 0 0,0 0 0 0 0,0 0 0 0 0,0 0 0 0 0,1 0 0 0 0,-1-1 0 0 0,0 1 0 0 0,0 0 0 0 0,0 0 0 0 0,0 0 0 0 0,0 0 0 0 0,0 0 0 0 0,0-1 0 0 0,0 1 0 0 0,0 0 0 0 0,0 0 0 0 0,0 0 0 0 0,0 0 0 0 0,0-1 0 0 0,0 1 0 0 0,0 0 0 0 0,0 0 0 0 0,0 0 0 0 0,0 0 0 0 0,0 0 0 0 0,0-1 0 0 0,0 1 0 0 0,0 0 0 0 0,0 0 0 0 0,-1 0 0 0 0,1 0 0 0 0,0 0 0 0 0,0-1 0 0 0,0 1 0 0 0,0 0 0 0 0,0 0 0 0 0,0 0 0 0 0,0 0 0 0 0,0 0 0 0 0,-1 0 0 0 0,1 0 0 0 0,0 0 0 0 0,0-1 0 0 0,0 1 0 0 0,0 0 0 0 0,0 0 0 0 0,-1 0 0 0 0,1 0 0 0 0,0 0 0 0 0,0 0 0 0 0,0 0 0 0 0,0 0 0 0 0,-1 0 0 0 0,13-8 0 0 0,-12 8 0 0 0,17-8 0 0 0,-1 0 0 0 0,1 2 0 0 0,0-1 0 0 0,1 2 0 0 0,29-5 0 0 0,-6 3 0 0 0,58 0 0 0 0,-79 7 0 0 0,-1 1 0 0 0,1 1 0 0 0,0 1 0 0 0,-1 0 0 0 0,0 2 0 0 0,0 0 0 0 0,0 1 0 0 0,0 1 0 0 0,-1 1 0 0 0,0 0 0 0 0,-1 1 0 0 0,24 17 0 0 0,-31-19-1 0 0,-1 1 0 0 0,0 0 0 0 0,-1 0 0 0 0,1 1-1 0 0,-2 0 1 0 0,1 0 0 0 0,-1 1 0 0 0,-1 0 0 0 0,1 0 0 0 0,-2 1 0 0 0,0-1-1 0 0,0 1 1 0 0,3 12 0 0 0,-3-7 15 0 0,-4-14-10 0 0,6 28-6 0 0,-6-19 2 0 0,0-9 0 0 0,-1-1 0 0 0,0 1 0 0 0,0 0 0 0 0,0-1 0 0 0,0 1 0 0 0,0 0 0 0 0,0 0 0 0 0,0-1 0 0 0,0 1 0 0 0,-1 0 0 0 0,1-1 0 0 0,-1 1 0 0 0,1-1 0 0 0,-1 1 0 0 0,0-1 0 0 0,0 1 0 0 0,0-1 0 0 0,0 1 0 0 0,0-1 0 0 0,0 1 0 0 0,0-1 0 0 0,0 0 0 0 0,-3 2 0 0 0,1 1 0 0 0,-4 1 14 0 0,0 0-1 0 0,0 0 0 0 0,-1-1 1 0 0,1 0-1 0 0,-1 0 0 0 0,0-1 1 0 0,0 0-1 0 0,-8 2 0 0 0,-6 3 310 0 0,-33 11-56 0 0,-1-3 1 0 0,-1-2-1 0 0,0-2 1 0 0,0-3 0 0 0,-73 2-1 0 0,129-11-267 0 0,-9 1 0 0 0,0-1 0 0 0,0 0 0 0 0,0-1 0 0 0,1 0 0 0 0,-17-4 0 0 0,26 5 0 0 0,-1 0 0 0 0,1 0 0 0 0,0 0 0 0 0,-1 0 0 0 0,1 0 0 0 0,0 0 0 0 0,-1 0 0 0 0,1 0 0 0 0,0 0 0 0 0,-1-1 0 0 0,1 1 0 0 0,0 0 0 0 0,0 0 0 0 0,-1 0 0 0 0,1-1 0 0 0,0 1 0 0 0,0 0 0 0 0,-1 0 0 0 0,1-1 0 0 0,0 1 0 0 0,0 0 0 0 0,0 0 0 0 0,-1-1 0 0 0,1 1 0 0 0,0 0 0 0 0,0-1 0 0 0,0 1 0 0 0,0 0 0 0 0,0-1 0 0 0,0 1 0 0 0,0 0 0 0 0,0-1 0 0 0,0 1 0 0 0,0 0 0 0 0,0-1 0 0 0,0 1 0 0 0,0 0 0 0 0,0-1 0 0 0,0 1 0 0 0,0 0 0 0 0,0-1 0 0 0,0 1 0 0 0,0 0 0 0 0,0-1 0 0 0,0 1 0 0 0,1 0 0 0 0,-1-1 0 0 0,0 1 0 0 0,1-4-60 0 0,0 0 0 0 0,0 0 0 0 0,1 0 1 0 0,-1 0-1 0 0,5-6 0 0 0,-5 9-251 0 0,-1-1 0 0 0,1 1 0 0 0,0 0 0 0 0,0 0 0 0 0,0-1 1 0 0,-1 1-1 0 0,1 0 0 0 0,1 0 0 0 0,-1 0 0 0 0,0 0 0 0 0,0 1 0 0 0,0-1 0 0 0,0 0 0 0 0,1 0 1 0 0,-1 1-1 0 0,0-1 0 0 0,1 1 0 0 0,-1-1 0 0 0,0 1 0 0 0,3-1 0 0 0,-3 2 6 0 0,0 0 1 0 0,0 0-1 0 0,-1 0 0 0 0,1 0 0 0 0,-1 0 0 0 0,1 0 0 0 0,-1 1 1 0 0,1-1-1 0 0,-1 0 0 0 0,0 0 0 0 0,0 1 0 0 0,1-1 0 0 0,-1 0 1 0 0,0 0-1 0 0,0 3 0 0 0,-2 11-1731 0 0,1-12-11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9 21191 0 0,'-2'-1'125'0'0,"1"0"-1"0"0,-1 0 1 0 0,0 0-1 0 0,1 1 1 0 0,-1-1-1 0 0,0 0 1 0 0,0 0 0 0 0,1 1-1 0 0,-1-1 1 0 0,0 1-1 0 0,0 0 1 0 0,0 0-1 0 0,0-1 1 0 0,0 1-1 0 0,1 0 1 0 0,-1 1 0 0 0,0-1-1 0 0,0 0 1 0 0,-3 1-1 0 0,2 1-139 0 0,1-1 1 0 0,-1 1-1 0 0,0 0 0 0 0,1 0 0 0 0,-1 0 0 0 0,1 0 0 0 0,0 0 1 0 0,0 1-1 0 0,0-1 0 0 0,-3 5 0 0 0,-87 100 21 0 0,7-11-76 0 0,63-70-1250 0 0,22-25 1253 0 0,0-1 0 0 0,-1 1-1 0 0,1 0 1 0 0,0 0 0 0 0,0-1-1 0 0,-1 1 1 0 0,1 0 0 0 0,0 0-1 0 0,0-1 1 0 0,0 1 0 0 0,0 0-1 0 0,0 0 1 0 0,0-1 0 0 0,0 1-1 0 0,0 0 1 0 0,0 0 0 0 0,0-1-1 0 0,1 1 1 0 0,-1 1 0 0 0,6 12-1077 0 0,-5-13 1130 0 0,1 1 0 0 0,0 0 0 0 0,-1 0 0 0 0,1-1 0 0 0,0 1 1 0 0,0-1-1 0 0,0 1 0 0 0,0-1 0 0 0,1 0 0 0 0,-1 0 0 0 0,3 1 1 0 0,13 8 13 0 0,4 5 0 0 0,-15-11 0 0 0,0 1 0 0 0,-1 0 0 0 0,1 0 0 0 0,5 7 0 0 0,-8-8 108 0 0,0 0-1 0 0,-1 0 1 0 0,1 1 0 0 0,-1-1-1 0 0,0 1 1 0 0,-1 0-1 0 0,1 0 1 0 0,-1 0 0 0 0,2 6-1 0 0,-3-8-37 0 0,-1 0 0 0 0,1 0 1 0 0,-1 0-1 0 0,0 0 0 0 0,0 0 0 0 0,0 0 0 0 0,0 0 0 0 0,-1 0 0 0 0,1 0 0 0 0,-1 0 0 0 0,0 0 0 0 0,0 0 1 0 0,0 0-1 0 0,0 0 0 0 0,0-1 0 0 0,-1 1 0 0 0,1 0 0 0 0,-3 2 0 0 0,0 0 33 0 0,0 0 0 0 0,-1 0 0 0 0,0 0 1 0 0,0 0-1 0 0,-1-1 0 0 0,1 0 0 0 0,-1 0 0 0 0,0-1 0 0 0,0 1 0 0 0,0-1 0 0 0,0-1 0 0 0,0 1 1 0 0,-1-1-1 0 0,1 0 0 0 0,-1 0 0 0 0,0-1 0 0 0,1 0 0 0 0,-10 0 0 0 0,10 0-175 0 0,0-1 0 0 0,0-1 0 0 0,0 1 0 0 0,0-1-1 0 0,0 0 1 0 0,0 0 0 0 0,0-1 0 0 0,0 1 0 0 0,-8-5 0 0 0,10 4-88 0 0,1 0 0 0 0,-1 0 0 0 0,1-1 0 0 0,-1 1 0 0 0,1-1 0 0 0,0 0 0 0 0,-1 0 0 0 0,1 0 0 0 0,1 0 0 0 0,-1 0 1 0 0,0-1-1 0 0,1 1 0 0 0,0-1 0 0 0,-2-4 0 0 0,-4-16-863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19351 0 0,'0'3'439'0'0,"0"11"-310"0"0,1 0 1 0 0,0 0-1 0 0,0-1 0 0 0,1 1 1 0 0,1-1-1 0 0,0 1 0 0 0,1-1 1 0 0,1 0-1 0 0,0 0 0 0 0,1-1 1 0 0,0 1-1 0 0,15 21 0 0 0,-2-12-129 0 0,0 0 0 0 0,2-2 0 0 0,38 30 0 0 0,-17-15 0 0 0,34 29 3 0 0,88 79 134 0 0,6 39 3526 0 0,-161-171-3440 0 0,0 0 0 0 0,-1 0 0 0 0,8 16 1 0 0,-13-20-132 0 0,0-1 1 0 0,0 1-1 0 0,-1 0 1 0 0,0 0-1 0 0,0 0 1 0 0,-1 0-1 0 0,0 0 1 0 0,0 8-1 0 0,-1 2-17 0 0,-1 0 1 0 0,0 0-1 0 0,-2 0 0 0 0,0 0 0 0 0,-1 0 0 0 0,0 0 1 0 0,-2-1-1 0 0,-13 31 0 0 0,-5-2-543 0 0,-50 73-1 0 0,39-68-1219 0 0,0-1-4414 0 0,-1-1-2056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11975 0 0,'0'0'547'0'0,"1"-3"-11"0"0,3-4-261 0 0,1 0 0 0 0,0 0 0 0 0,0 1 0 0 0,0-1 0 0 0,1 1 0 0 0,0 1 0 0 0,0-1 0 0 0,1 1 0 0 0,-1 0-1 0 0,1 0 1 0 0,0 0 0 0 0,0 1 0 0 0,1 0 0 0 0,-1 1 0 0 0,9-3 0 0 0,14-4 1006 0 0,1 1 0 0 0,50-7-1 0 0,-28 9-1632 0 0,61 0 0 0 0,-90 7-725 0 0,2 0-3942 0 0,-6-2-1225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0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96 17503 0 0,'-4'2'191'0'0,"0"0"-1"0"0,0-1 0 0 0,-1 0 1 0 0,1 0-1 0 0,0 0 1 0 0,0 0-1 0 0,-1-1 0 0 0,1 0 1 0 0,-8 0-1 0 0,5-1-34 0 0,5 1 570 0 0,2 0 244 0 0,10-11 929 0 0,-5 7-1867 0 0,0 0 1 0 0,0 0-1 0 0,0 0 1 0 0,1 1-1 0 0,-1 0 1 0 0,1 1-1 0 0,0-1 1 0 0,0 1 0 0 0,7-2-1 0 0,10-4 55 0 0,-7 1 60 0 0,14-5 546 0 0,45-12 1 0 0,-65 21-668 0 0,-1 1 0 0 0,1 1 0 0 0,0 0 1 0 0,0 0-1 0 0,-1 1 0 0 0,1 0 0 0 0,0 1 0 0 0,0 0 1 0 0,13 3-1 0 0,-17-3-426 0 0,-2 1 0 0 0,1 0-1 0 0,0 0 1 0 0,0 1 0 0 0,-1-1 0 0 0,1 1 0 0 0,-1 0 0 0 0,1 0 0 0 0,4 6 0 0 0,4 3-1134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13823 0 0,'0'0'315'0'0,"0"0"45"0"0,4 0 21 0 0,18-3 134 0 0,-21 3-477 0 0,-1 0 1 0 0,1 0-1 0 0,0 0 0 0 0,-1 0 1 0 0,1 1-1 0 0,-1-1 0 0 0,1 0 1 0 0,-1 1-1 0 0,1-1 0 0 0,0 0 1 0 0,-1 1-1 0 0,0-1 0 0 0,1 1 1 0 0,-1-1-1 0 0,1 0 0 0 0,-1 1 1 0 0,1-1-1 0 0,-1 1 0 0 0,0 0 1 0 0,1-1-1 0 0,-1 1 0 0 0,0-1 1 0 0,1 2-1 0 0,5 13 372 0 0,-6-14-367 0 0,5 18 476 0 0,-2 0 0 0 0,0 1-1 0 0,-1-1 1 0 0,0 21-1 0 0,0 6-455 0 0,15 126-63 0 0,4 51 0 0 0,-22-121 13 0 0,-2-10-159 0 0,3-89-550 0 0,-1-5-257 0 0,-8-11-58 0 0,2-4-12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27 576 10135 0 0,'0'0'464'0'0,"0"0"-9"0"0,-2-1-295 0 0,-7 0-71 0 0,9 1-42 0 0,-1 0-1 0 0,1 0 0 0 0,-1 0 1 0 0,1-1-1 0 0,-1 1 0 0 0,1 0 1 0 0,-1 0-1 0 0,1-1 0 0 0,0 1 1 0 0,-1 0-1 0 0,1-1 0 0 0,-1 1 1 0 0,1 0-1 0 0,0-1 0 0 0,-1 1 1 0 0,1 0-1 0 0,0-1 0 0 0,0 1 1 0 0,-1-1-1 0 0,1 1 0 0 0,0-1 1 0 0,0 1-1 0 0,-1-2 0 0 0,0 0 653 0 0,0 1-691 0 0,1 0 1 0 0,-1-1-1 0 0,0 1 1 0 0,1 0-1 0 0,-1-1 1 0 0,1 1-1 0 0,-1-1 1 0 0,1 1-1 0 0,0-1 1 0 0,-1 1-1 0 0,1-1 1 0 0,0 1-1 0 0,0-1 1 0 0,0 1-1 0 0,0-1 1 0 0,1 1-1 0 0,-1-1 1 0 0,0 0-1 0 0,1-1 1 0 0,1-3 58 0 0,3-12 276 0 0,0 0 1 0 0,2 1-1 0 0,0 0 0 0 0,0 0 0 0 0,20-29 0 0 0,-9 14 17 0 0,20-40 79 0 0,-10 19 144 0 0,52-78 0 0 0,-73 122-583 0 0,1 0 0 0 0,0 1 0 0 0,0 0 0 0 0,1 0 0 0 0,0 1 0 0 0,1 0 0 0 0,-1 1 0 0 0,1 0 0 0 0,0 0 0 0 0,1 1 0 0 0,-1 1 0 0 0,1-1 0 0 0,0 2 0 0 0,0 0 0 0 0,1 0 0 0 0,11-1 0 0 0,-13 2 0 0 0,-1 1 0 0 0,1 1 0 0 0,0 0 0 0 0,0 0 0 0 0,0 1 0 0 0,0 0 0 0 0,0 0 0 0 0,0 1 0 0 0,-1 1 0 0 0,1 0 0 0 0,-1 0 0 0 0,0 1 0 0 0,1 0 0 0 0,-2 0 0 0 0,1 1 0 0 0,0 0 0 0 0,-1 1 0 0 0,14 12 0 0 0,-13-9 38 0 0,0 0 0 0 0,-1 1-1 0 0,1 1 1 0 0,-2 0 0 0 0,0 0-1 0 0,0 0 1 0 0,-1 1 0 0 0,6 15 0 0 0,-9-18 7 0 0,0 0 1 0 0,-1 0-1 0 0,0 0 1 0 0,0 1-1 0 0,-1-1 0 0 0,0 1 1 0 0,-1-1-1 0 0,0 1 1 0 0,0-1-1 0 0,-1 0 1 0 0,-1 1-1 0 0,-2 11 1 0 0,-3-1 75 0 0,0 0 1 0 0,-1 0-1 0 0,-1-1 1 0 0,-1-1 0 0 0,-1 1-1 0 0,-1-2 1 0 0,0 1-1 0 0,-1-2 1 0 0,-30 30-1 0 0,14-19-140 0 0,-1-2-1 0 0,-1 0 0 0 0,-1-3 1 0 0,-51 28-1 0 0,50-33 20 0 0,-1-3 0 0 0,-48 16 0 0 0,74-28-15 0 0,0 1-32 0 0,1-2 1 0 0,-1 1-1 0 0,-9 0 1 0 0,15-1-1005 0 0,2-1-385 0 0,0 0-78 0 0,0 0-20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14 13823 0 0,'0'0'315'0'0,"0"0"45"0"0,0 0 21 0 0,0 0-49 0 0,0-1-220 0 0,2-5-29 0 0,-2 4 282 0 0,0 2 122 0 0,-1 0-420 0 0,1 0-1 0 0,0-1 1 0 0,-1 1 0 0 0,1-1-1 0 0,-1 1 1 0 0,1 0 0 0 0,0 0-1 0 0,-1-1 1 0 0,1 1 0 0 0,-1 0-1 0 0,1 0 1 0 0,-1 0 0 0 0,1-1-1 0 0,-1 1 1 0 0,0 0 0 0 0,1 0-1 0 0,-1 0 1 0 0,1 0 0 0 0,-1 0-1 0 0,1 0 1 0 0,-1 0 0 0 0,0 0-1 0 0,-13 7 177 0 0,0 0 1 0 0,0 0-1 0 0,1 2 0 0 0,0 0 0 0 0,0 0 1 0 0,-11 12-1 0 0,-67 74-410 0 0,58-59 263 0 0,-84 98-96 0 0,101-113 0 0 0,0-1 0 0 0,-15 28 0 0 0,24-36 0 0 0,1-1 0 0 0,1 1 0 0 0,0 0 0 0 0,0 1 0 0 0,1-1 0 0 0,-3 18 0 0 0,6-20 117 0 0,1 0 0 0 0,0 0 0 0 0,0 0 0 0 0,1-1 0 0 0,1 1 0 0 0,-1 0 0 0 0,1-1 0 0 0,5 13 0 0 0,1 0 210 0 0,1 0-1 0 0,15 27 0 0 0,-4-17-318 0 0,32 41-1 0 0,-30-45-6 0 0,84 102-830 0 0,-59-79-1135 0 0,-25-30 941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1314 8287 0 0,'0'0'382'0'0,"-2"2"-8"0"0,-3 6-170 0 0,3-6 176 0 0,2-2 107 0 0,0 0 22 0 0,0 0 71 0 0,17-8 1523 0 0,-4 2-1330 0 0,-6-1-437 0 0,1 1 0 0 0,-1-1 0 0 0,0 0 0 0 0,-1 0 1 0 0,0-1-1 0 0,0 0 0 0 0,-1 0 0 0 0,9-17 0 0 0,1-7-163 0 0,11-37 0 0 0,-25 66-176 0 0,34-116 1294 0 0,-2 6-190 0 0,-6 33-299 0 0,17-54-387 0 0,73-149 0 0 0,80-88-415 0 0,-188 353 0 0 0,-3 11 0 0 0,-4 9 0 0 0,-1 8 0 0 0,-1-9 0 0 0,-3 162 0 0 0,0-26 0 0 0,5-62 0 0 0,18 115 0 0 0,-13-148 0 0 0,3 1 0 0 0,2-1 0 0 0,1-1 0 0 0,22 45 0 0 0,2-2 0 0 0,-15-31 0 0 0,51 86 0 0 0,-56-114 0 0 0,-8-13 0 0 0,15 28 0 0 0,-17-22-3 0 0,-8-14-20 0 0,0-2-15 0 0,1-1-50 0 0,0 0 1 0 0,0 1-1 0 0,-1-1 0 0 0,1 0 1 0 0,0 0-1 0 0,-1 0 0 0 0,1 0 0 0 0,-1 0 1 0 0,0 0-1 0 0,1 0 0 0 0,-1 0 1 0 0,0 0-1 0 0,1 0 0 0 0,-1-1 0 0 0,0 1 1 0 0,0 0-1 0 0,0 0 0 0 0,0-1 0 0 0,-2 2 1 0 0,1-1 79 0 0,-9 6-142 0 0,-3-6-693 0 0,-1-4-3715 0 0,2-1-1505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17503 0 0,'0'0'399'0'0,"2"-1"60"0"0,10-1-102 0 0,0 0 0 0 0,22-1 0 0 0,3 0-366 0 0,149-20 452 0 0,-127 18 610 0 0,-38 4-777 0 0,40-7 0 0 0,-31 2-553 0 0,8-3-959 0 0,-12 3-4223 0 0,-9 0-785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1171 10135 0 0,'0'0'464'0'0,"0"0"-9"0"0,2 0-295 0 0,1 1-147 0 0,1-1-14 0 0,15-2 78 0 0,-14 1 64 0 0,-1 0 0 0 0,1-1 0 0 0,-1 1-1 0 0,0-1 1 0 0,0 0 0 0 0,0 0 0 0 0,0 0-1 0 0,0-1 1 0 0,0 1 0 0 0,0-1 0 0 0,-1 0-1 0 0,1 0 1 0 0,-1 0 0 0 0,0-1-1 0 0,0 1 1 0 0,0-1 0 0 0,-1 0 0 0 0,1 0-1 0 0,-1 0 1 0 0,2-4 0 0 0,4-9 339 0 0,-1-1 0 0 0,-1 0 1 0 0,6-30-1 0 0,-11 43-405 0 0,20-102 2004 0 0,11-139 1 0 0,-16-110-1424 0 0,-16 317-1297 0 0,-8-59 0 0 0,4 75 331 0 0,0 1 0 0 0,-1 0 0 0 0,-17-41 1 0 0,21 60 125 0 0,0 0 0 0 0,-1 0 1 0 0,0 0-1 0 0,1 0 1 0 0,-6-5-1 0 0,7 8 184 0 0,0-1 0 0 0,0 1-1 0 0,-1 0 1 0 0,1 0 0 0 0,0-1-1 0 0,0 1 1 0 0,0 0 0 0 0,-1 0-1 0 0,1 0 1 0 0,0 0 0 0 0,-1-1-1 0 0,1 1 1 0 0,0 0 0 0 0,0 0-1 0 0,-1 0 1 0 0,1 0 0 0 0,0 0-1 0 0,-1 0 1 0 0,1 0 0 0 0,0 0-1 0 0,-1 0 1 0 0,1 0 0 0 0,0 0-1 0 0,-1 0 1 0 0,1 0 0 0 0,0 0-1 0 0,0 0 1 0 0,-1 0 0 0 0,1 0-1 0 0,0 1 1 0 0,-1-1 0 0 0,1 0-1 0 0,0 0 1 0 0,0 0 0 0 0,-1 0-1 0 0,1 0 1 0 0,0 1 0 0 0,0-1-1 0 0,-1 0 1 0 0,1 0 0 0 0,0 1-1 0 0,0-1 1 0 0,0 0 0 0 0,-1 0-1 0 0,1 1 1 0 0,0-1 0 0 0,0 1-1 0 0,-3 2 1 0 0,0 1 0 0 0,0-1 0 0 0,1 1 0 0 0,-1 0 0 0 0,1 0 0 0 0,0 0 0 0 0,0 0 0 0 0,1 1 0 0 0,-3 7 0 0 0,0 5 0 0 0,-2 22 0 0 0,2-13 0 0 0,-38 241 0 0 0,23-139 0 0 0,-22 384 0 0 0,41-444 0 0 0,3 1 0 0 0,2-1 0 0 0,4 0 0 0 0,3 0 0 0 0,23 75 0 0 0,-28-121 0 0 0,-2 0 0 0 0,0 0 0 0 0,-2 1 0 0 0,0-1 0 0 0,-1 25 0 0 0,-3-37 0 0 0,1 0 0 0 0,-1 0 0 0 0,-1 0 0 0 0,0 0 0 0 0,0 0 0 0 0,-1-1 0 0 0,0 1 0 0 0,-1-1 0 0 0,0 0 0 0 0,0 0 0 0 0,-1 0 0 0 0,0 0 0 0 0,-12 14 0 0 0,-33 32-105 0 0,43-49 49 0 0,0 0-1 0 0,0-1 1 0 0,0 0 0 0 0,-1 0 0 0 0,-15 8 0 0 0,21-12-432 0 0,2-1-1011 0 0,0 0-3960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0:5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19351 0 0,'0'0'856'0'0,"0"0"176"0"0,4-8-824 0 0,-4 8-208 0 0,0 0 0 0 0,0 0 0 0 0,7-6 448 0 0,-7 6 56 0 0,10 0 8 0 0,-10 0 0 0 0,0 0-1232 0 0,0 0-240 0 0,0 0-56 0 0,0 0-8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15663 0 0,'0'0'719'0'0,"0"0"-20"0"0,1 3-374 0 0,2 2-165 0 0,1 0 0 0 0,-1 0 0 0 0,1-1 0 0 0,0 1-1 0 0,0-1 1 0 0,0 0 0 0 0,1 0 0 0 0,0 0 0 0 0,9 6 0 0 0,-4-5-91 0 0,-1 0 1 0 0,1 0-1 0 0,0-2 0 0 0,0 1 0 0 0,12 2 1 0 0,3-2 19 0 0,-1 0 0 0 0,1-2 0 0 0,0 0 0 0 0,29-3 0 0 0,4-4 682 0 0,60-11 0 0 0,57-21 809 0 0,-62 12-1049 0 0,-95 22-946 0 0,23-9 1 0 0,-38 11-539 0 0,-3 1-831 0 0,0 0-3260 0 0,0 0-1394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15663 0 0,'2'2'356'0'0,"3"4"-258"0"0,0 0-1 0 0,-1 1 1 0 0,1-1-1 0 0,-1 1 0 0 0,-1 0 1 0 0,1 0-1 0 0,-1 0 1 0 0,0 1-1 0 0,-1-1 1 0 0,0 1-1 0 0,0 0 0 0 0,0 0 1 0 0,0 10-1 0 0,-2-18-97 0 0,5 141 1875 0 0,-4-78-1766 0 0,-1-55 32 0 0,1-1 0 0 0,0 0 0 0 0,1 0 0 0 0,0 0 0 0 0,0 0 0 0 0,4 9 0 0 0,-5-14-60 0 0,1-1 0 0 0,-1 1 0 0 0,1-1 0 0 0,0 0 0 0 0,-1 0 0 0 0,1 0 1 0 0,0 0-1 0 0,-1 0 0 0 0,1 0 0 0 0,0 0 0 0 0,0 0 0 0 0,3 0 0 0 0,-3 0-34 0 0,1-1-25 0 0,1 1-1 0 0,-1-1 0 0 0,0 1 1 0 0,0-1-1 0 0,1 0 0 0 0,-1 0 1 0 0,0 0-1 0 0,1 0 0 0 0,-1-1 1 0 0,0 0-1 0 0,0 1 0 0 0,0-1 1 0 0,1 0-1 0 0,-1 0 1 0 0,5-4-1 0 0,2 0 257 0 0,-1 0 1 0 0,-1-1 0 0 0,13-11-1 0 0,-11 9-218 0 0,-2 0 0 0 0,1-1 0 0 0,-1 0 0 0 0,-1-1 0 0 0,1 0 0 0 0,-2 0 0 0 0,1 0 0 0 0,-1-1 0 0 0,-1 0 0 0 0,7-19 0 0 0,-6 10-69 0 0,-1 0 1 0 0,-1 0-1 0 0,-1 0 0 0 0,-1-1 1 0 0,0-31-1 0 0,-9-70 9 0 0,2 54 0 0 0,5 68-368 0 0,0-14 1333 0 0,2 7-2586 0 0,3 3-5965 0 0,5 3 1148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13823 0 0,'2'6'104'0'0,"1"18"1375"0"0,-3-15-1997 0 0,1-1 4844 0 0,4-15-2069 0 0,11-32-2257 0 0,33-71 0 0 0,-39 91 0 0 0,1 1 0 0 0,0 0 0 0 0,23-27 0 0 0,-1 14 17 0 0,-18 18 409 0 0,-13 12-366 0 0,0-1 1 0 0,-1 1 0 0 0,1 0-1 0 0,0 0 1 0 0,0 0-1 0 0,0 1 1 0 0,0-1 0 0 0,0 0-1 0 0,0 1 1 0 0,1 0-1 0 0,-1-1 1 0 0,0 1 0 0 0,0 0-1 0 0,0 0 1 0 0,0 0-1 0 0,0 0 1 0 0,1 0 0 0 0,-1 1-1 0 0,0-1 1 0 0,0 1-1 0 0,0-1 1 0 0,0 1 0 0 0,0 0-1 0 0,0 0 1 0 0,0-1-1 0 0,3 3 1 0 0,2 2-66 0 0,0-1 0 0 0,0 1 0 0 0,0 0-1 0 0,0 0 1 0 0,8 10 0 0 0,3 5 5 0 0,-1 1 0 0 0,-2 1 0 0 0,0 1 0 0 0,-1 0 0 0 0,-1 1 0 0 0,17 43 0 0 0,-27-56-151 0 0,0 0 0 0 0,0 1 0 0 0,-1-1 0 0 0,-1 1 0 0 0,0 22 0 0 0,1-3-3145 0 0,-1-19 1762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1069 19351 0 0,'0'0'439'0'0,"0"0"62"0"0,0 0 33 0 0,0 0-65 0 0,0 0-237 0 0,-1 1 156 0 0,-53 28 1201 0 0,33-14-1583 0 0,1 2 0 0 0,-33 33 0 0 0,46-42-7 0 0,1 0 1 0 0,1 0 0 0 0,-1 0 0 0 0,1 0 0 0 0,0 1 0 0 0,1 0 0 0 0,0 0 0 0 0,1 0-1 0 0,0 1 1 0 0,-4 15 0 0 0,6-17-1 0 0,0 0 1 0 0,0 1-1 0 0,0-1 0 0 0,1 0 1 0 0,1 1-1 0 0,-1-1 0 0 0,1 0 1 0 0,3 12-1 0 0,-2-15-97 0 0,0 1-1 0 0,0-1 1 0 0,1 0-1 0 0,-1 0 1 0 0,1 0-1 0 0,0 0 1 0 0,0-1 0 0 0,1 1-1 0 0,-1-1 1 0 0,1 0-1 0 0,0 0 1 0 0,0 0 0 0 0,7 5-1 0 0,-4-4 34 0 0,0 0 1 0 0,1-1-1 0 0,0 0 0 0 0,0 0 0 0 0,0-1 1 0 0,0 0-1 0 0,1 0 0 0 0,-1-1 0 0 0,16 3 1 0 0,-12-4 78 0 0,0 0 0 0 0,0-1 0 0 0,0-1 0 0 0,0 0 0 0 0,0 0 1 0 0,18-5-1 0 0,-7-1-207 0 0,-1-1 1 0 0,0-1 0 0 0,0-1-1 0 0,0-1 1 0 0,-2-1 0 0 0,35-25 0 0 0,-42 27-551 0 0,-1 0 0 0 0,-1-1 1 0 0,12-13-1 0 0,4-9-792 0 0</inkml:trace>
  <inkml:trace contextRef="#ctx0" brushRef="#br0" timeOffset="1">1021 0 15663 0 0,'0'0'719'0'0,"0"0"-20"0"0,-2 2-449 0 0,-1 0-210 0 0,0 1 0 0 0,1 0-1 0 0,-1 1 1 0 0,1-1-1 0 0,-1 0 1 0 0,1 1 0 0 0,0-1-1 0 0,-2 6 1 0 0,-13 36 772 0 0,10-23-497 0 0,-21 57-11 0 0,-32 150 0 0 0,16 49-384 0 0,37-206 586 0 0,3 136-1 0 0,7-160 98 0 0,2 216-89 0 0,-6-248-675 0 0,-1-1 1 0 0,0 1-1 0 0,-2 0 0 0 0,0-1 0 0 0,-6 17 0 0 0,7-24-134 0 0,-1 0-1 0 0,0 1 1 0 0,0-1-1 0 0,-1-1 0 0 0,0 1 1 0 0,0-1-1 0 0,-1 0 1 0 0,0 0-1 0 0,0 0 1 0 0,-9 7-1 0 0,13-13-32 0 0,0 0-1 0 0,-1 0 1 0 0,1 0-1 0 0,0 0 1 0 0,-1 0-1 0 0,1 0 1 0 0,0 0-1 0 0,-1-1 1 0 0,1 1-1 0 0,-1-1 1 0 0,1 0-1 0 0,-1 0 1 0 0,1 0-1 0 0,-1 0 1 0 0,1 0-1 0 0,-1 0 1 0 0,1-1-1 0 0,0 1 1 0 0,-1-1-1 0 0,-3-1 1 0 0,-20-8-2230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15663 0 0,'0'0'356'0'0,"2"0"50"0"0,3-3-289 0 0,1 0 0 0 0,0 1 1 0 0,0 0-1 0 0,0 0 1 0 0,0 0-1 0 0,0 1 0 0 0,0 0 1 0 0,8 0-1 0 0,54 1 313 0 0,-53 0-35 0 0,233 4 4301 0 0,-73-1-4203 0 0,-123-2-516 0 0,218-2-221 0 0,-263 0-36 0 0,71-5-5646 0 0,-56 2-553 0 0</inkml:trace>
  <inkml:trace contextRef="#ctx0" brushRef="#br0" timeOffset="1">1033 137 11975 0 0,'0'0'267'0'0,"1"2"42"0"0,11 46 289 0 0,-7-25 1077 0 0,1 0 1 0 0,16 39-1 0 0,1 3 1993 0 0,-19-53-3146 0 0,0 0-1 0 0,2 18 0 0 0,-4-21-426 0 0,-1-6-133 0 0,0 0 0 0 0,-1 0 0 0 0,1-1 0 0 0,-1 1 1 0 0,0 0-1 0 0,0 0 0 0 0,0 0 0 0 0,0 4 0 0 0,-1 1-4864 0 0,1-8-1918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10135 0 0,'4'-23'448'0'0,"-1"14"96"0"0,1 0-440 0 0,3 2-104 0 0,2 0 0 0 0,0 0 0 0 0,-1 2-800 0 0,3-1-176 0 0,9-2-40 0 0,-20 8-8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 15663 0 0,'0'0'719'0'0,"0"0"-20"0"0,-2 1-449 0 0,-14 21 99 0 0,0 0 0 0 0,2 1-1 0 0,0 0 1 0 0,2 1 0 0 0,-18 47-1 0 0,26-60-348 0 0,1 0 0 0 0,1 1 0 0 0,-3 23 0 0 0,4-28 0 0 0,1 0 0 0 0,0 0 0 0 0,1 0 0 0 0,0 0 0 0 0,0-1 0 0 0,0 1 0 0 0,4 13 0 0 0,-4-18 5 0 0,0 0 0 0 0,0 0 0 0 0,-1 0 0 0 0,1-1 0 0 0,0 1 0 0 0,1 0 0 0 0,-1 0 0 0 0,0-1 0 0 0,0 1-1 0 0,1-1 1 0 0,-1 1 0 0 0,1-1 0 0 0,-1 0 0 0 0,1 0 0 0 0,0 1 0 0 0,-1-1 0 0 0,1 0 0 0 0,0 0 0 0 0,2 0 0 0 0,-1 0 72 0 0,0-1 0 0 0,-1 1 0 0 0,1-1 0 0 0,0 0 0 0 0,-1 0 0 0 0,1 0 0 0 0,-1 0 0 0 0,1-1 0 0 0,0 1 0 0 0,-1-1 1 0 0,1 1-1 0 0,4-3 0 0 0,4-2 81 0 0,-1-1 0 0 0,0 1-1 0 0,0-2 1 0 0,-1 1 0 0 0,12-12 0 0 0,-12 10-32 0 0,-1 0-1 0 0,0 0 1 0 0,-1 0-1 0 0,0-1 0 0 0,0 0 1 0 0,-1-1-1 0 0,0 0 1 0 0,8-17-1 0 0,-13 22-85 0 0,1 1 0 0 0,0-1 0 0 0,-1 1 0 0 0,0-1 0 0 0,0 0 0 0 0,0 0 0 0 0,-1 0 0 0 0,0 1 0 0 0,0-1 0 0 0,0 0 0 0 0,0 0 0 0 0,-1 0 0 0 0,1 0 0 0 0,-1 1 0 0 0,-1-1-1 0 0,1 0 1 0 0,-1 1 0 0 0,1-1 0 0 0,-1 1 0 0 0,-1 0 0 0 0,1-1 0 0 0,-5-6 0 0 0,2 7-85 0 0,1-1-1 0 0,-1 1 1 0 0,1-1 0 0 0,-1 1-1 0 0,-1 1 1 0 0,1-1 0 0 0,0 1-1 0 0,-1 0 1 0 0,0 0 0 0 0,0 0-1 0 0,-6-1 1 0 0,-10-3-1736 0 0,-38-6 0 0 0,37 9 415 0 0,22 4 717 0 0,1 0-576 0 0,0 0-250 0 0,3 1-49 0 0,15 7-11 0 0</inkml:trace>
  <inkml:trace contextRef="#ctx0" brushRef="#br0" timeOffset="1">367 239 15663 0 0,'0'0'356'0'0,"0"0"50"0"0,0 0 20 0 0,0 0-42 0 0,0 0-180 0 0,0 0 176 0 0,0 0 107 0 0,0 0 22 0 0,0 0-66 0 0,1 1-294 0 0,3 0-148 0 0,-1 0 0 0 0,1 0 0 0 0,-1-1 0 0 0,0 1 0 0 0,1-1 0 0 0,-1 1 0 0 0,1-1 0 0 0,-1 0 0 0 0,1-1 0 0 0,-1 1 0 0 0,1 0 0 0 0,-1-1 1 0 0,1 0-1 0 0,-1 0 0 0 0,0 0 0 0 0,5-2 0 0 0,5-2-2 0 0,0-2 1 0 0,21-12-1 0 0,1-6-62 0 0,55-50 0 0 0,-57 46 846 0 0,55-39 0 0 0,-87 67-704 0 0,0 0-1 0 0,0 0 0 0 0,0 1 0 0 0,1-1 1 0 0,-1 0-1 0 0,0 1 0 0 0,1-1 1 0 0,-1 0-1 0 0,0 1 0 0 0,1 0 1 0 0,-1-1-1 0 0,1 1 0 0 0,-1 0 1 0 0,1 0-1 0 0,-1-1 0 0 0,1 1 0 0 0,-1 0 1 0 0,0 1-1 0 0,1-1 0 0 0,-1 0 1 0 0,1 0-1 0 0,-1 1 0 0 0,1-1 1 0 0,1 1-1 0 0,-1 1-39 0 0,-1-1 0 0 0,0 0-1 0 0,1 1 1 0 0,-1-1 0 0 0,0 1 0 0 0,0 0-1 0 0,0-1 1 0 0,0 1 0 0 0,0 0 0 0 0,0 0 0 0 0,0 0-1 0 0,0 0 1 0 0,-1 0 0 0 0,1 0 0 0 0,-1 0 0 0 0,0 0-1 0 0,1 2 1 0 0,0 14-39 0 0,0 0 0 0 0,-2 0 0 0 0,0 0 0 0 0,-1 0 0 0 0,-4 18 0 0 0,-3 45 0 0 0,9-80-15 0 0,-1 19 58 0 0,1 0-1 0 0,3 21 0 0 0,-2-36-133 0 0,-1 0 0 0 0,1 0 0 0 0,1 0 0 0 0,-1-1 0 0 0,0 1 0 0 0,1 0 0 0 0,0-1 1 0 0,0 1-1 0 0,1-1 0 0 0,-1 0 0 0 0,1 0 0 0 0,0 0 0 0 0,0 0 0 0 0,4 5 0 0 0,-4-8-177 0 0,-1 1 0 0 0,0-1-1 0 0,0 1 1 0 0,1-1 0 0 0,-1 0 0 0 0,1 0-1 0 0,-1 0 1 0 0,1 0 0 0 0,-1 0 0 0 0,6 0 0 0 0,11 0-1266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17 13823 0 0,'0'0'630'0'0,"-2"-7"211"0"0,3-2-765 0 0,0 8 1336 0 0,-1 1 2661 0 0,-55 39-3432 0 0,16-11-666 0 0,-30 28 25 0 0,56-45 0 0 0,2 0 0 0 0,0 0 0 0 0,-14 21 0 0 0,18-24 0 0 0,5-4 0 0 0,0-1 0 0 0,0 1 0 0 0,0 0 0 0 0,0-1 0 0 0,1 1 0 0 0,-1 0 0 0 0,1 0 0 0 0,0 0 0 0 0,0 0 0 0 0,0 0 0 0 0,1 1 0 0 0,-1 4 0 0 0,1-6 0 0 0,0 0 0 0 0,0 0 0 0 0,1 0 0 0 0,-1 0 0 0 0,1 0 0 0 0,-1 0 0 0 0,1 0 0 0 0,0-1 0 0 0,0 1 0 0 0,0 0 0 0 0,1 0 0 0 0,-1-1 0 0 0,0 1 0 0 0,1-1 0 0 0,0 0 0 0 0,0 1 0 0 0,0-1 0 0 0,2 3 0 0 0,12 5 0 0 0,0 0 0 0 0,0 0 0 0 0,1-2 0 0 0,0 0 0 0 0,25 8 0 0 0,18 9 0 0 0,-50-21-171 0 0,-1 1-1 0 0,0 0 0 0 0,0 1 1 0 0,-1 0-1 0 0,0 1 0 0 0,0-1 1 0 0,0 1-1 0 0,-1 1 0 0 0,7 8 1 0 0,-11-12 236 0 0,-1-1-1 0 0,1 1 1 0 0,-1-1 0 0 0,0 1 0 0 0,0 0 0 0 0,-1 0 0 0 0,1 0-1 0 0,-1 0 1 0 0,0 0 0 0 0,0 0 0 0 0,0 0 0 0 0,0 0-1 0 0,-1 1 1 0 0,1-1 0 0 0,-1 0 0 0 0,0 0 0 0 0,-1 0-1 0 0,1 1 1 0 0,-1-1 0 0 0,0 0 0 0 0,0 0 0 0 0,0 0 0 0 0,0 0-1 0 0,-3 6 1 0 0,3-9 17 0 0,0 0-1 0 0,0-1 1 0 0,0 1-1 0 0,0 0 1 0 0,0 0-1 0 0,0-1 1 0 0,-1 1-1 0 0,1-1 1 0 0,0 1-1 0 0,0-1 1 0 0,0 1-1 0 0,-1-1 1 0 0,1 0-1 0 0,0 1 1 0 0,0-1-1 0 0,-3 0 1 0 0,2 0 68 0 0,-23 3 47 0 0,0-1 0 0 0,-45-3-1 0 0,20 0-178 0 0,-98 0-1691 0 0,137 0 948 0 0,0 0 0 0 0,-1 0 0 0 0,1-2 0 0 0,-14-4 0 0 0,18 5 413 0 0,-25-7-1734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54 11975 0 0,'0'0'547'0'0,"3"-1"-11"0"0,10 0-344 0 0,-43 10 52 0 0,26-7-91 0 0,-1-1 0 0 0,1 1 0 0 0,-1 0 1 0 0,1 0-1 0 0,0 1 0 0 0,0-1 0 0 0,-5 5 0 0 0,-9 13 575 0 0,-25 38 0 0 0,36-47-528 0 0,1 0 0 0 0,0 0 0 0 0,0 0 0 0 0,2 1 0 0 0,-7 23 0 0 0,8-27-200 0 0,2 1 0 0 0,-1 0 0 0 0,1 0 0 0 0,0 12 0 0 0,1-17 0 0 0,0-1 0 0 0,1 0 0 0 0,0 1 0 0 0,-1-1 0 0 0,1 0 0 0 0,0 0 0 0 0,1 1 0 0 0,-1-1 0 0 0,0 0 0 0 0,1 0 0 0 0,0 0 0 0 0,0-1 0 0 0,0 1 0 0 0,4 4 0 0 0,-3-3 57 0 0,1 0-1 0 0,0 0 1 0 0,-1-1-1 0 0,1 0 1 0 0,7 5 0 0 0,-9-7-23 0 0,0-1 1 0 0,0 1 0 0 0,0 0 0 0 0,0-1-1 0 0,0 1 1 0 0,0-1 0 0 0,0 1 0 0 0,0-1 0 0 0,0 0-1 0 0,0 0 1 0 0,0 0 0 0 0,1 0 0 0 0,-1-1 0 0 0,0 1-1 0 0,0 0 1 0 0,2-2 0 0 0,13-4 421 0 0,0 0 0 0 0,-1-2 0 0 0,0 0-1 0 0,0-1 1 0 0,-1 0 0 0 0,25-21 0 0 0,-36 27-482 0 0,-2 2 26 0 0,0-1 0 0 0,0 1 0 0 0,0-1 0 0 0,-1 0 0 0 0,1 1 0 0 0,-1-1 0 0 0,1 0 0 0 0,-1 0 0 0 0,0 0 0 0 0,1 0 0 0 0,-1 0 0 0 0,1-4 0 0 0,0 1 0 0 0,-2 0 0 0 0,1 0 0 0 0,0 0 0 0 0,-1-8 0 0 0,1-3 0 0 0,-1 5 0 0 0,1 9 0 0 0,-1-1 0 0 0,1 1 0 0 0,-1-1 0 0 0,0 1 0 0 0,0 0 0 0 0,0-1 0 0 0,-1 1 0 0 0,1-1 0 0 0,0 1 0 0 0,-1-1 0 0 0,0 1 0 0 0,0 0 0 0 0,1-1 0 0 0,-1 1 0 0 0,0 0 0 0 0,-1 0 0 0 0,1 0 0 0 0,-3-4 0 0 0,-6-13 0 0 0,8 16 0 0 0,1 0 0 0 0,0 0 0 0 0,-1 1 0 0 0,0-1 0 0 0,0 0 0 0 0,0 1 0 0 0,-2-4 0 0 0,-9-4-308 0 0,0 0 0 0 0,-1 1 0 0 0,0 1-1 0 0,0 0 1 0 0,-21-8 0 0 0,-20-11 93 0 0,51 24-164 0 0,0 0 1 0 0,0 0-1 0 0,1 0 0 0 0,-7-6 0 0 0,6 4-963 0 0,4 5 1171 0 0,0-1-1 0 0,0 0 1 0 0,1 1-1 0 0,-1-1 1 0 0,0 1-1 0 0,1-1 1 0 0,-1 1 0 0 0,1-1-1 0 0,-1 1 1 0 0,1 0-1 0 0,-1-1 1 0 0,1 1-1 0 0,-1-1 1 0 0,1 1-1 0 0,-1 0 1 0 0,2-1-1 0 0,-2 1 90 0 0,12-5-1453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2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138 630 15663 0 0,'0'0'356'0'0,"0"0"50"0"0,0 0 20 0 0,0 0-42 0 0,0 0-180 0 0,0 0 176 0 0,-2-9 616 0 0,0 5-749 0 0,-1 0 0 0 0,1 0 0 0 0,-1 0 0 0 0,0 0 0 0 0,1 1 0 0 0,-2-1 0 0 0,1 1 0 0 0,-6-5 0 0 0,-10-11 602 0 0,8 7-616 0 0,1-1 0 0 0,1 0 1 0 0,0 0-1 0 0,1-1 0 0 0,0 0 0 0 0,-9-23 0 0 0,14 27-89 0 0,0 0 0 0 0,1 0 0 0 0,0 0 0 0 0,-1-11 0 0 0,3 15-15 0 0,0 0 0 0 0,1 0 0 0 0,-1 0 1 0 0,1 0-1 0 0,0 0 0 0 0,1 1 0 0 0,0-1 1 0 0,2-7-1 0 0,4-3-146 0 0,0 1 1 0 0,0 0-1 0 0,2 0 0 0 0,0 1 1 0 0,0 0-1 0 0,1 0 1 0 0,1 2-1 0 0,0-1 0 0 0,1 1 1 0 0,1 1-1 0 0,20-13 1 0 0,6-2-527 0 0,1 3 1 0 0,86-35-1 0 0,-91 43-440 0 0,-1-1-4543 0 0,-7 3-1805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4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1331 1 8287 0 0,'0'0'382'0'0,"0"0"-8"0"0,0 0-170 0 0,0 0 176 0 0,-1 1 107 0 0,0 3-342 0 0,-1 0 0 0 0,0 0 0 0 0,-1 0 0 0 0,1 0 1 0 0,-1-1-1 0 0,1 1 0 0 0,-1-1 0 0 0,0 1 0 0 0,0-1 0 0 0,-6 4 0 0 0,-6 4 521 0 0,-20 12 0 0 0,18-12-429 0 0,10-8-237 0 0,1 1 0 0 0,-1-1 0 0 0,-13 4 0 0 0,-13 6 0 0 0,19-7 424 0 0,0 0 0 0 0,-23 5 0 0 0,-15 7 336 0 0,-392 141-808 0 0,347-132-889 0 0,81-24 742 0 0,0 0 0 0 0,0-1 0 0 0,0-1 0 0 0,-19-1 0 0 0,23-1 311 0 0,0 0-1 0 0,0-1 0 0 0,1 0 0 0 0,-1 0 0 0 0,-22-9 1 0 0,30 9-93 0 0,-1 0 1 0 0,0-1-1 0 0,1 0 1 0 0,0 1-1 0 0,0-1 1 0 0,0-1-1 0 0,0 1 1 0 0,0 0-1 0 0,1-1 1 0 0,-1 0-1 0 0,1 0 0 0 0,0 0 1 0 0,0 0-1 0 0,1-1 1 0 0,-1 1-1 0 0,-2-7 1 0 0,2 4-116 0 0,1 0 0 0 0,-1 0-1 0 0,1-1 1 0 0,1 1 0 0 0,-1-1 0 0 0,1 1-1 0 0,0-1 1 0 0,1 1 0 0 0,0-1 0 0 0,0 0 0 0 0,3-12-1 0 0,-2 18 93 0 0,1 8 0 0 0,0 10 0 0 0,-6 16 0 0 0,-1-1 0 0 0,-2 1 0 0 0,-18 54 0 0 0,0-4 0 0 0,-55 252 0 0 0,69-286 0 0 0,-2 0 0 0 0,-2-1 0 0 0,-34 70 0 0 0,49-117 0 0 0,0 0 0 0 0,0 0 0 0 0,0 1 0 0 0,-1-1 0 0 0,1 0 0 0 0,0 1 0 0 0,0-1 0 0 0,0 0 0 0 0,0 1 0 0 0,0-1 0 0 0,0 1 0 0 0,0-1 0 0 0,0 0 0 0 0,0 1 0 0 0,0-1 0 0 0,0 0 0 0 0,0 1 0 0 0,0-1 0 0 0,0 0 0 0 0,0 1 0 0 0,0 0 0 0 0,1-1 32 0 0,0 1-1 0 0,1 0 0 0 0,-1 0 1 0 0,0-1-1 0 0,0 1 0 0 0,1-1 1 0 0,-1 1-1 0 0,0-1 0 0 0,1 1 1 0 0,-1-1-1 0 0,0 0 0 0 0,1 0 1 0 0,-1 1-1 0 0,0-1 0 0 0,1 0 1 0 0,-1 0-1 0 0,3-1 0 0 0,27-3 789 0 0,-4-2-516 0 0,50-19 0 0 0,-45 14-304 0 0,60-11 0 0 0,-48 12 0 0 0,-40 9 0 0 0,353-71 0 0 0,-357 72 0 0 0,22-1 34 0 0,9 10-201 0 0,-30-8 4 0 0,0 0 0 0 0,0 0 0 0 0,0 0 0 0 0,-1 0 0 0 0,1 0 0 0 0,-1 0 0 0 0,1 0 0 0 0,0 0 0 0 0,-1 0 0 0 0,0 0 0 0 0,1 0 0 0 0,-1 0 0 0 0,0 0 0 0 0,1 0 0 0 0,-1 0 1 0 0,0 1-1 0 0,0-1 0 0 0,0 2 0 0 0,0-2-84 0 0,0 11-4189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11975 0 0,'18'0'576'0'0,"-16"0"-250"0"0,-2 0-28 0 0,0 2-196 0 0,2 5 77 0 0,-1-1 1 0 0,0 1 0 0 0,-1 0-1 0 0,1 0 1 0 0,-1-1 0 0 0,-1 1-1 0 0,1 0 1 0 0,-4 12 0 0 0,1 17 669 0 0,3-17 22 0 0,5 38-1 0 0,-2-43-501 0 0,-2 1-1 0 0,1-1 1 0 0,-2 1 0 0 0,-2 28-1 0 0,0-33-209 0 0,1-5-50 0 0,0 1-1 0 0,0-1 0 0 0,0 1 0 0 0,1 0 0 0 0,0-1 0 0 0,0 1 0 0 0,2 10 0 0 0,13 34 608 0 0,3 8-328 0 0,12 140-372 0 0,-29-184-47 0 0,0 0 1 0 0,-1 0-1 0 0,-1 0 0 0 0,0 0 1 0 0,-1 0-1 0 0,-1 0 0 0 0,0-1 1 0 0,-7 20-1 0 0,8-28-199 0 0,0 0 0 0 0,0 0 0 0 0,-1 0 0 0 0,0 0 0 0 0,0 0 0 0 0,0-1 0 0 0,-1 1 0 0 0,1-1 0 0 0,-1 0 1 0 0,0 0-1 0 0,0 0 0 0 0,0 0 0 0 0,-1-1 0 0 0,0 0 0 0 0,1 0 0 0 0,-1 0 0 0 0,0 0 0 0 0,0-1 0 0 0,0 0 0 0 0,-1 0 0 0 0,1 0 0 0 0,-1-1 1 0 0,-7 2-1 0 0,-7-2-5568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69 195 10135 0 0,'0'0'464'0'0,"1"0"-9"0"0,-18 0-206 0 0,15 0 122 0 0,0 0 117 0 0,-16 0 601 0 0,17 0-223 0 0,-2 0 124 0 0,-24-3 985 0 0,38-5-766 0 0,182-66 104 0 0,-138 55-563 0 0,176-53 443 0 0,-205 66-1204 0 0,1 1 1 0 0,0 2-1 0 0,0 0 0 0 0,0 2 0 0 0,0 0 0 0 0,52 7 0 0 0,-73-5 11 0 0,1 1 0 0 0,0-1 0 0 0,-1 1 0 0 0,0 0 0 0 0,1 0 0 0 0,-1 1 0 0 0,0 0 0 0 0,7 4 0 0 0,-11-5 0 0 0,0-1 0 0 0,-1 1 0 0 0,1-1 0 0 0,0 1 0 0 0,-1 0 0 0 0,1 0 0 0 0,-1 0 0 0 0,0 0 0 0 0,1 0 0 0 0,-1 0 0 0 0,0 0 0 0 0,0 0 0 0 0,-1 0 0 0 0,1 0 0 0 0,0 1 0 0 0,-1-1 0 0 0,1 0 0 0 0,-1 1 0 0 0,0-1 0 0 0,0 0 0 0 0,0 1 0 0 0,0-1 0 0 0,0 0 0 0 0,0 1 0 0 0,-1-1 0 0 0,0 4 0 0 0,-1 2 0 0 0,-1 0 0 0 0,0-1 0 0 0,0 1 0 0 0,-1-1 0 0 0,1 0 0 0 0,-1 0 0 0 0,-8 9 0 0 0,-38 42 0 0 0,36-43 0 0 0,-25 28 0 0 0,-2-1 0 0 0,-2-3 0 0 0,-91 66 0 0 0,109-91 0 0 0,0-1 0 0 0,-1-1 0 0 0,-1-1 0 0 0,0-1 0 0 0,0-1 0 0 0,0-2 0 0 0,-1 0 0 0 0,-39 3 0 0 0,54-8 0 0 0,13-2 0 0 0,0-1 0 0 0,0 1 0 0 0,0 0 0 0 0,-1 0 0 0 0,1 0 0 0 0,0 0 0 0 0,0 0 0 0 0,0 0 0 0 0,0 0 0 0 0,0 0 0 0 0,0 0 0 0 0,0 0 0 0 0,0 0 0 0 0,-1 0 0 0 0,1 0 0 0 0,0 0 0 0 0,0 0 0 0 0,0 0 0 0 0,0 0 0 0 0,0 0 0 0 0,0 0-1 0 0,0 1 1 0 0,0-1 0 0 0,0 0 0 0 0,-1 0 0 0 0,1 0 0 0 0,0 0 0 0 0,0 0 0 0 0,0 0 0 0 0,0 0 0 0 0,0 0 0 0 0,0 0 0 0 0,0 0 0 0 0,0 0 0 0 0,0 0 0 0 0,0 1 0 0 0,0-1 0 0 0,0 0 0 0 0,0 0 0 0 0,0 0 0 0 0,0 0 0 0 0,0 0 0 0 0,0 0 0 0 0,0 0 0 0 0,0 0 0 0 0,0 0 0 0 0,0 1 0 0 0,0-1 0 0 0,0 0 0 0 0,0 0 0 0 0,0 0 0 0 0,0 0 0 0 0,6 3 4 0 0,10 0-71 0 0,7-2-149 0 0,-2 0-355 0 0,-1 0 1 0 0,40 9-1 0 0,-47-7 571 0 0,-4-1 0 0 0,0 0 0 0 0,0 0 0 0 0,0 1 0 0 0,-1 0 0 0 0,0 1 0 0 0,1 0 0 0 0,-1 0 0 0 0,9 8 0 0 0,16 11 0 0 0,-27-19 0 0 0,0 0 0 0 0,0 0 0 0 0,-1 1 0 0 0,1-1 0 0 0,-1 1 0 0 0,0 0 0 0 0,0 1 0 0 0,-1-1 0 0 0,7 11 0 0 0,-4-3 0 0 0,0 0 0 0 0,-1 1 0 0 0,0 0 0 0 0,5 17 0 0 0,-10-27 0 0 0,0 0 0 0 0,0 0 0 0 0,-1-1 0 0 0,1 1 0 0 0,-1 0 0 0 0,0 0 0 0 0,0 0 0 0 0,0 0 0 0 0,-1 0 0 0 0,0 0 0 0 0,1 0 0 0 0,-1 0 0 0 0,-1 0 0 0 0,1 0 0 0 0,0-1 0 0 0,-1 1 0 0 0,-2 3 0 0 0,-19 26 396 0 0,-2-1 0 0 0,-53 52 1 0 0,54-60-202 0 0,6-7-73 0 0,0-1-1 0 0,-1-1 1 0 0,-1-1 0 0 0,-41 23-1 0 0,54-34-121 0 0,0 1 0 0 0,0-1 0 0 0,0-1 0 0 0,0 1 0 0 0,0-1 0 0 0,-1 0 0 0 0,1-1 0 0 0,-10 1 0 0 0,12-2 0 0 0,1 0 0 0 0,-1 0 0 0 0,0 0 0 0 0,1-1 0 0 0,-1 0 0 0 0,1 0 0 0 0,-1 0 0 0 0,1 0 0 0 0,-1-1 0 0 0,1 0 0 0 0,0 0 0 0 0,0 0 0 0 0,0 0 0 0 0,-5-4 0 0 0,-9-9-931 0 0,1 0 0 0 0,-19-23 0 0 0,29 28-92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234 969 11975 0 0,'0'0'267'0'0,"2"-1"42"0"0,10-6 235 0 0,21-17 0 0 0,-29 21-169 0 0,0-1 0 0 0,0-1 0 0 0,0 1 0 0 0,-1 0 0 0 0,1-1 0 0 0,-1 0 0 0 0,0 1 0 0 0,2-7 0 0 0,5-15 94 0 0,-1 0 1 0 0,-1-1-1 0 0,-2 0 0 0 0,6-50 0 0 0,0-2-406 0 0,5-22-63 0 0,7-34 0 0 0,-5 72 11 0 0,-12 42-217 0 0,7-34 0 0 0,-7 14-324 0 0,-3-1-1 0 0,0-80 1 0 0,-13 73 88 0 0,-5 52-556 0 0,1 3 958 0 0,-1 1 0 0 0,1 0 1 0 0,0 1-1 0 0,1 0 0 0 0,0 1 0 0 0,0 1 0 0 0,1 0 0 0 0,-13 14 0 0 0,-9 15-68 0 0,-32 48 0 0 0,18-23 75 0 0,37-49 33 0 0,0-1 0 0 0,1 1 0 0 0,1 1 0 0 0,0-1 0 0 0,1 1 0 0 0,-5 19 0 0 0,5-11 0 0 0,1 0 0 0 0,1 1 0 0 0,-2 41 0 0 0,7 4 0 0 0,3 0 0 0 0,12 76 0 0 0,-10-105 0 0 0,35 201 904 0 0,3 26 256 0 0,-41-247-1008 0 0,0 1 0 0 0,-2 0 0 0 0,-1-1 0 0 0,0 1 0 0 0,-2 0 0 0 0,0-1 0 0 0,-1 0 0 0 0,-2 1 0 0 0,0-2 0 0 0,-1 1 0 0 0,-1-1 0 0 0,-12 23 0 0 0,16-36-152 0 0,0 0 0 0 0,-1 1 0 0 0,0-1 0 0 0,-1-1 0 0 0,1 1 0 0 0,-1-1 0 0 0,0 0 0 0 0,-11 7 0 0 0,17-12-6 0 0,-4 2-22 0 0,1 0 0 0 0,-1-1 0 0 0,0 1-1 0 0,0-1 1 0 0,1 0 0 0 0,-2 0 0 0 0,1 0-1 0 0,0 0 1 0 0,0-1 0 0 0,0 0 0 0 0,-1 1-1 0 0,1-2 1 0 0,-6 2 0 0 0,10-2-21 0 0,-1 0 0 0 0,0-1 0 0 0,1 1 1 0 0,-1 0-1 0 0,0 0 0 0 0,1 0 0 0 0,-1 0 0 0 0,1-1 1 0 0,-1 1-1 0 0,0 0 0 0 0,1-1 0 0 0,-1 1 0 0 0,1 0 1 0 0,-1-1-1 0 0,1 1 0 0 0,-1-1 0 0 0,1 1 0 0 0,-1-1 0 0 0,1 1 1 0 0,0-1-1 0 0,-1 1 0 0 0,1-1 0 0 0,0 1 0 0 0,-1-1 1 0 0,1 0-1 0 0,0 1 0 0 0,0-1 0 0 0,-1 1 0 0 0,1-1 1 0 0,0 0-1 0 0,0 0 0 0 0,-2-27-1718 0 0,2 27 1677 0 0,0-34-930 0 0,-2 0-4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0,'0'0'719'0'0,"0"0"-20"0"0,2 0-449 0 0,22 2 480 0 0,1 0-1 0 0,43 12 1 0 0,-44-9-411 0 0,50 8 225 0 0,0-4 0 0 0,91 1 0 0 0,-134-10-456 0 0,37-4-1 0 0,-56 2-483 0 0,0 0 0 0 0,0 0 0 0 0,0-1-1 0 0,0-1 1 0 0,20-8 0 0 0,-30 11-4374 0 0,-2 1-1474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13823 0 0,'0'0'315'0'0,"0"0"45"0"0,0 3 21 0 0,12 35 603 0 0,-2 1 0 0 0,-2 0 0 0 0,3 40 0 0 0,-11-71-796 0 0,1-5-142 0 0,-1 0 1 0 0,1 1 0 0 0,-1-1 0 0 0,1 0-1 0 0,0 1 1 0 0,0-1 0 0 0,1 0-1 0 0,1 5 1 0 0,-2-7-48 0 0,0 1 0 0 0,0-1 0 0 0,0 1 0 0 0,-1-1 0 0 0,2 1 0 0 0,-1-1 0 0 0,0 0 0 0 0,0 0 0 0 0,0 1 0 0 0,1-1 0 0 0,-1 0 0 0 0,0 0 0 0 0,1 0 0 0 0,-1 0 0 0 0,1 0 0 0 0,-1-1 0 0 0,1 1 0 0 0,2 0 0 0 0,0 0 102 0 0,1 0 1 0 0,-1 0-1 0 0,0 0 1 0 0,0-1-1 0 0,1 0 1 0 0,-1 0-1 0 0,7-1 1 0 0,-1-1 262 0 0,0 0 0 0 0,0 0 0 0 0,0-1-1 0 0,0-1 1 0 0,16-7 0 0 0,-18 7-302 0 0,0-1 1 0 0,-1-1-1 0 0,1 1 0 0 0,-1-1 0 0 0,0-1 0 0 0,-1 1 1 0 0,0-1-1 0 0,0 0 0 0 0,0 0 0 0 0,-1-1 1 0 0,0 0-1 0 0,-1 0 0 0 0,1 0 0 0 0,-2-1 0 0 0,1 1 1 0 0,-1-1-1 0 0,2-9 0 0 0,-1-1-4 0 0,0 0-1 0 0,-2-1 1 0 0,1-34 0 0 0,-3 46-440 0 0,-1 1 1 0 0,0-1 0 0 0,0 0 0 0 0,-1 0-1 0 0,0 1 1 0 0,0-1 0 0 0,-1 1 0 0 0,0 0 0 0 0,0-1-1 0 0,-1 2 1 0 0,0-1 0 0 0,-5-7 0 0 0,8 13-1143 0 0,1 1-11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15663 0 0,'0'0'356'0'0,"0"0"50"0"0,0 0 20 0 0,0 2-42 0 0,0 4-180 0 0,0-5 176 0 0,0-1 107 0 0,0 0 22 0 0,0 0 3 0 0,0-1 0 0 0,1-15 26 0 0,0 1 0 0 0,1 0 0 0 0,1 0 0 0 0,1 0-1 0 0,5-16 1 0 0,32-72-85 0 0,-30 79-453 0 0,27-43 0 0 0,-31 56 0 0 0,1 1 0 0 0,-1 0 0 0 0,2 1 0 0 0,-1 0 0 0 0,1 0 0 0 0,14-9 0 0 0,-20 16 0 0 0,0 0 0 0 0,0 0 0 0 0,0 0 0 0 0,0 1 0 0 0,1-1 0 0 0,-1 1 0 0 0,1 0 0 0 0,-1 0 0 0 0,1 0 0 0 0,6-1 0 0 0,-8 2 0 0 0,0 0 0 0 0,0 1 0 0 0,0-1 0 0 0,0 0 0 0 0,0 0 0 0 0,0 1 0 0 0,0 0 0 0 0,0-1 0 0 0,-1 1 0 0 0,1 0 0 0 0,0 0 0 0 0,0-1 0 0 0,0 1 0 0 0,-1 1 0 0 0,1-1 0 0 0,-1 0 0 0 0,1 0 0 0 0,-1 1 0 0 0,1-1 0 0 0,-1 1 0 0 0,2 1 0 0 0,4 9 0 0 0,0-1 0 0 0,-1 1 0 0 0,0 0 0 0 0,0 1 0 0 0,-2-1 0 0 0,0 1 0 0 0,0 0 0 0 0,-1 0 0 0 0,0 0 0 0 0,-2 1 0 0 0,1-1 0 0 0,-2 0 0 0 0,1 1 0 0 0,-2-1 0 0 0,0 1 0 0 0,0-1 0 0 0,-2 0 0 0 0,1 0 0 0 0,-2 0 0 0 0,-5 16 0 0 0,-13 39-1782 0 0,22-66-457 0 0,0-2-4924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187 931 15663 0 0,'0'0'356'0'0,"0"0"50"0"0,0 0 20 0 0,0 0-42 0 0,-1 1-250 0 0,-7 6 212 0 0,-1 2 0 0 0,1-1 0 0 0,1 1 0 0 0,-8 10 0 0 0,-7 10-38 0 0,5-11-15 0 0,1 1-1 0 0,2 1 1 0 0,0 1-1 0 0,1 0 1 0 0,1 1 0 0 0,-13 31-1 0 0,23-49-293 0 0,1 0 0 0 0,1-1 0 0 0,-1 1 0 0 0,0 0 0 0 0,1-1-1 0 0,0 1 1 0 0,0 0 0 0 0,0-1 0 0 0,0 1 0 0 0,0 0 0 0 0,1 0 0 0 0,0-1 0 0 0,0 1-1 0 0,0-1 1 0 0,0 1 0 0 0,0-1 0 0 0,1 1 0 0 0,3 5 0 0 0,1 0 81 0 0,0-1 0 0 0,1 0 0 0 0,0 0 0 0 0,0-1 0 0 0,13 11 0 0 0,-10-11 295 0 0,1 0 1 0 0,-1 0 0 0 0,21 8-1 0 0,0 0-272 0 0,-27-13-235 0 0,-1 0 1 0 0,1 0-1 0 0,0-1 0 0 0,0 0 1 0 0,-1 0-1 0 0,1 0 0 0 0,0 0 1 0 0,0 0-1 0 0,0-1 0 0 0,0 0 0 0 0,0 0 1 0 0,5 0-1 0 0,-4-1-867 0 0,1 0 0 0 0,0 0 0 0 0,-1-1 0 0 0,0 0-1 0 0,1 0 1 0 0,-1 0 0 0 0,9-5 0 0 0,-3 0-1048 0 0</inkml:trace>
  <inkml:trace contextRef="#ctx0" brushRef="#br0" timeOffset="1">983 1 11975 0 0,'0'0'267'0'0,"-1"2"42"0"0,-18 29-98 0 0,1 2 0 0 0,2 0 1 0 0,1 1-1 0 0,2 0 0 0 0,1 1 0 0 0,-10 49 0 0 0,-23 224 3039 0 0,2 34 334 0 0,27-102-3000 0 0,13-152-560 0 0,6-44-976 0 0,-3-43-4002 0 0,0-1-1732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17503 0 0,'0'0'399'0'0,"0"0"60"0"0,0 0 21 0 0,0 0-59 0 0,2-1-276 0 0,5-2-65 0 0,0 1 0 0 0,1 0 0 0 0,-1 0 0 0 0,1 1 0 0 0,0 0 0 0 0,0 0 0 0 0,9 1 0 0 0,21-3 736 0 0,186-15-191 0 0,-82 10-642 0 0,62-7 1630 0 0,-87 8-3868 0 0,-79 3 743 0 0,4-2-22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177 356 13823 0 0,'0'0'630'0'0,"0"2"-13"0"0,0 12-510 0 0,0 2 291 0 0,0 1-1 0 0,1-1 1 0 0,5 24-1 0 0,-5-33 63 0 0,-1 0-1 0 0,0 1 1 0 0,0-1 0 0 0,-1 0-1 0 0,0 0 1 0 0,0 1-1 0 0,0-1 1 0 0,-3 7 0 0 0,-1 7 479 0 0,2-1-699 0 0,-2 0-1 0 0,0-1 0 0 0,-2 1 1 0 0,0-1-1 0 0,-1 0 1 0 0,-14 24-1 0 0,4-16-552 0 0,-2 0 0 0 0,-1-1 0 0 0,-33 31 0 0 0,52-56-1123 0 0,2-1-78 0 0,0 0-20 0 0</inkml:trace>
  <inkml:trace contextRef="#ctx0" brushRef="#br0" timeOffset="1">468 0 15663 0 0,'0'0'344'0'0,"0"0"72"0"0,0 0 8 0 0,0 0 24 0 0,0 0-360 0 0,0 0-88 0 0,0 0 0 0 0,9 2 0 0 0,-7 9 0 0 0,-2 1 0 0 0,0 2 0 0 0,1 2 0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15663 0 0,'0'0'356'0'0,"0"0"50"0"0,0 0 20 0 0,0 0-42 0 0,-9 2-236 0 0,6 0-82 0 0,0 0-1 0 0,0 0 0 0 0,0 0 1 0 0,0 0-1 0 0,0 0 0 0 0,0 1 1 0 0,0-1-1 0 0,-3 6 0 0 0,-17 24 779 0 0,-18 32-188 0 0,-5 8-704 0 0,28-41 54 0 0,-16 30-18 0 0,31-54 23 0 0,0 0 0 0 0,0 0 0 0 0,1 1 1 0 0,0-1-1 0 0,0 1 0 0 0,-1 12 0 0 0,3-18 43 0 0,0-1-1 0 0,0 0 1 0 0,0 0-1 0 0,0 0 1 0 0,0 0-1 0 0,0 1 1 0 0,0-1-1 0 0,0 0 1 0 0,0 0-1 0 0,0 0 1 0 0,1 0 0 0 0,-1 0-1 0 0,1 0 1 0 0,-1 0-1 0 0,1 0 1 0 0,-1 1-1 0 0,1-1 1 0 0,-1-1-1 0 0,1 1 1 0 0,0 0-1 0 0,-1 0 1 0 0,1 0-1 0 0,0 0 1 0 0,0 0-1 0 0,0-1 1 0 0,0 1-1 0 0,0 0 1 0 0,0-1 0 0 0,0 1-1 0 0,0-1 1 0 0,0 1-1 0 0,0-1 1 0 0,0 1-1 0 0,0-1 1 0 0,0 0-1 0 0,0 1 1 0 0,0-1-1 0 0,1 0 1 0 0,-1 0-1 0 0,0 0 1 0 0,0 0-1 0 0,0 0 1 0 0,0 0-1 0 0,1 0 1 0 0,-1-1-1 0 0,1 1 1 0 0,6-2 181 0 0,0 0 1 0 0,-1 0-1 0 0,1 0 0 0 0,-1-1 1 0 0,9-4-1 0 0,-3 0-33 0 0,0 0 0 0 0,0-1 0 0 0,-1 0-1 0 0,0-1 1 0 0,-1 0 0 0 0,0-1 0 0 0,0 0 0 0 0,-1-1-1 0 0,0 0 1 0 0,14-22 0 0 0,-21 27-214 0 0,1 0 1 0 0,-1-1-1 0 0,0 1 1 0 0,-1-1-1 0 0,1 0 0 0 0,-1 0 1 0 0,-1 0-1 0 0,1 0 0 0 0,-1 0 1 0 0,0-10-1 0 0,-1 11-13 0 0,-1-1 0 0 0,0 1 0 0 0,0 0 0 0 0,0 0 0 0 0,0 0 0 0 0,-1 0 0 0 0,0 1 0 0 0,-1-1 1 0 0,1 0-1 0 0,-1 1 0 0 0,0 0 0 0 0,0-1 0 0 0,-7-7 0 0 0,5 7-329 0 0,-1 0-1 0 0,1 1 1 0 0,-1-1 0 0 0,0 1 0 0 0,0 0 0 0 0,-1 1 0 0 0,0-1-1 0 0,0 1 1 0 0,0 1 0 0 0,0-1 0 0 0,0 1 0 0 0,-1 0 0 0 0,1 1 0 0 0,-1 0-1 0 0,-14-2 1 0 0,0 2-6810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4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8287 0 0,'0'0'382'0'0,"0"0"-8"0"0,1-1-240 0 0,1-1-122 0 0,4-13 61 0 0,-4 5 1880 0 0,-2 10-1952 0 0,0 0-1 0 0,0 0 1 0 0,0 0-1 0 0,0-1 1 0 0,0 1-1 0 0,0 0 0 0 0,0 0 1 0 0,0 0-1 0 0,0 0 1 0 0,0-1-1 0 0,0 1 1 0 0,1 0-1 0 0,-1 0 1 0 0,0 0-1 0 0,0 0 0 0 0,0 0 1 0 0,0-1-1 0 0,0 1 1 0 0,0 0-1 0 0,1 0 1 0 0,-1 0-1 0 0,0 0 1 0 0,0 0-1 0 0,0 0 0 0 0,0 0 1 0 0,1 0-1 0 0,-1 0 1 0 0,0-1-1 0 0,0 1 1 0 0,0 0-1 0 0,1 0 1 0 0,-1 0-1 0 0,0 0 0 0 0,0 0 1 0 0,0 0-1 0 0,0 0 1 0 0,1 0-1 0 0,-1 0 1 0 0,0 0-1 0 0,0 0 1 0 0,0 1-1 0 0,1-1 0 0 0,-1 0 1 0 0,0 0-1 0 0,8 2-3 0 0,-8-2 2 0 0,11 3 1 0 0,-1 0 0 0 0,1-1 0 0 0,0-1 0 0 0,0 0 0 0 0,1 0 0 0 0,-1-1 0 0 0,20-3 0 0 0,4-3 0 0 0,39-12 0 0 0,6-1 0 0 0,-16 7 0 0 0,-35 5 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2 302 17503 0 0,'0'0'399'0'0,"0"0"60"0"0,0 2 21 0 0,-1 1-330 0 0,1 0-18 0 0,4 11 240 0 0,-3-13-285 0 0,1 0-1 0 0,-1 0 0 0 0,0 0 0 0 0,1 0 1 0 0,-1-1-1 0 0,1 1 0 0 0,-1 0 1 0 0,1-1-1 0 0,-1 1 0 0 0,1-1 1 0 0,-1 1-1 0 0,1-1 0 0 0,-1 0 1 0 0,4 1-1 0 0,-5-1-13 0 0,4 0-22 0 0,0 0 0 0 0,0 0-1 0 0,0 0 1 0 0,0 0 0 0 0,0-1 0 0 0,0 0-1 0 0,0 0 1 0 0,0 0 0 0 0,0 0-1 0 0,-1 0 1 0 0,1-1 0 0 0,4-2 0 0 0,7-4 97 0 0,22-18 1 0 0,-12 9 433 0 0,8-8-210 0 0,-1 0 0 0 0,32-33 1 0 0,-27 24-373 0 0,3-7 0 0 0,9-8 0 0 0,-43 43 0 0 0,1 1 0 0 0,-1 0 0 0 0,1 0 0 0 0,1 1 0 0 0,12-6 0 0 0,-19 9-19 0 0,0 1-1 0 0,0-1 1 0 0,0 1 0 0 0,-1 0-1 0 0,1-1 1 0 0,0 1 0 0 0,0 0-1 0 0,0 0 1 0 0,0 0-1 0 0,0 0 1 0 0,0-1 0 0 0,-1 1-1 0 0,1 0 1 0 0,0 1 0 0 0,0-1-1 0 0,0 0 1 0 0,0 0 0 0 0,0 0-1 0 0,0 0 1 0 0,0 1-1 0 0,-1-1 1 0 0,1 0 0 0 0,0 1-1 0 0,0-1 1 0 0,1 2 0 0 0,-1-1-38 0 0,0 0 1 0 0,-1 0 0 0 0,1 1-1 0 0,0-1 1 0 0,-1 0 0 0 0,1 0-1 0 0,-1 1 1 0 0,1-1 0 0 0,-1 1-1 0 0,0-1 1 0 0,1 0 0 0 0,-1 1-1 0 0,0-1 1 0 0,0 3 0 0 0,-1 4-73 0 0,1 0 0 0 0,-1 0 1 0 0,-1 0-1 0 0,-4 15 0 0 0,-2 1 129 0 0,0 2 0 0 0,2-1 0 0 0,-4 33 0 0 0,9-49 0 0 0,1 0 0 0 0,-1 0 0 0 0,2 0 0 0 0,-1 1 0 0 0,1-1 0 0 0,1 0 0 0 0,-1-1 0 0 0,2 1 0 0 0,-1 0 0 0 0,1 0 0 0 0,1-1 0 0 0,-1 0 0 0 0,7 10 0 0 0,-9-16-102 0 0,1 0 1 0 0,-1 0-1 0 0,1 0 0 0 0,0 0 0 0 0,0 0 1 0 0,0 0-1 0 0,0 0 0 0 0,0-1 0 0 0,0 1 1 0 0,1-1-1 0 0,-1 1 0 0 0,1-1 0 0 0,-1 0 1 0 0,1 0-1 0 0,-1 0 0 0 0,1-1 0 0 0,-1 1 0 0 0,1 0 1 0 0,0-1-1 0 0,-1 0 0 0 0,1 0 0 0 0,0 1 1 0 0,-1-2-1 0 0,1 1 0 0 0,0 0 0 0 0,-1 0 1 0 0,6-2-1 0 0,15-6-921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191 705 17503 0 0,'0'0'399'0'0,"0"0"60"0"0,0 0 21 0 0,0 0-59 0 0,2 0-276 0 0,-2 0-141 0 0,0 0 0 0 0,0 0-1 0 0,0 0 1 0 0,1 0 0 0 0,-1 0 0 0 0,0 0-1 0 0,0 0 1 0 0,0 0 0 0 0,0 0 0 0 0,1 0-1 0 0,-1 0 1 0 0,0 0 0 0 0,0 0 0 0 0,0 0-1 0 0,0 0 1 0 0,0 0 0 0 0,0 0 0 0 0,1 0-1 0 0,-1 0 1 0 0,0-1 0 0 0,0 1 0 0 0,0 0-1 0 0,0 0 1 0 0,0 0 0 0 0,0 0 0 0 0,1 0 0 0 0,-1 0-1 0 0,0 0 1 0 0,0 0 0 0 0,0-1 0 0 0,0 1-1 0 0,0 0 1 0 0,0 0 0 0 0,0 0 0 0 0,0 0-1 0 0,0 0 1 0 0,0-1 0 0 0,0 1 0 0 0,0 0-1 0 0,0 0 1 0 0,0 0 0 0 0,0 0 0 0 0,0 0-1 0 0,0-1 1 0 0,0 1 0 0 0,0 0 0 0 0,0 0-1 0 0,0 0 1 0 0,0 0 0 0 0,0 0 0 0 0,0-1-1 0 0,0 1 1 0 0,0 0 0 0 0,0 0 0 0 0,0 0-1 0 0,0 0 1 0 0,0 0 0 0 0,0 0 0 0 0,0-1-1 0 0,0 1 1 0 0,-1 0 0 0 0,1 0 0 0 0,0 0-1 0 0,0 0 1 0 0,-7-4 191 0 0,7 4-175 0 0,-6-2 138 0 0,1 1-1 0 0,-1 0 1 0 0,0 0 0 0 0,0 0 0 0 0,0 0-1 0 0,0 1 1 0 0,0 0 0 0 0,0 0 0 0 0,-9 2-1 0 0,6-1-152 0 0,0 1 0 0 0,0 0-1 0 0,-1 1 1 0 0,2 0 0 0 0,-12 5-1 0 0,15-4 8 0 0,1-1 1 0 0,0 1-1 0 0,0-1 0 0 0,0 1 0 0 0,0 0 1 0 0,-6 8-1 0 0,-1 2 345 0 0,10-12-284 0 0,-1 0 1 0 0,1 0-1 0 0,0 0 1 0 0,0 1-1 0 0,1-1 1 0 0,-1 0-1 0 0,0 0 1 0 0,1 1-1 0 0,-1-1 1 0 0,1 0 0 0 0,0 1-1 0 0,0-1 1 0 0,0 1-1 0 0,0-1 1 0 0,0 0-1 0 0,0 1 1 0 0,1-1-1 0 0,-1 0 1 0 0,2 4-1 0 0,1 21 62 0 0,-3-25-135 0 0,0 0 0 0 0,0-1 0 0 0,0 1 0 0 0,0 0 0 0 0,1 0 0 0 0,-1-1 0 0 0,0 1 0 0 0,1 0 0 0 0,0 0 0 0 0,-1-1 0 0 0,1 1 0 0 0,0-1 0 0 0,0 1 0 0 0,0 0 0 0 0,1 1 0 0 0,22 19 0 0 0,-4-3 0 0 0,-15-13 0 0 0,0 0 0 0 0,1 0 0 0 0,-1-1 0 0 0,1 0 0 0 0,0 0 0 0 0,1-1 0 0 0,-1 1 0 0 0,1-1 0 0 0,9 4 0 0 0,-3-2 0 0 0,0 1 0 0 0,0 0 0 0 0,-1 1 0 0 0,0 0 0 0 0,0 1 0 0 0,13 14 0 0 0,-2-3 0 0 0,-18-16 0 0 0,0 0 0 0 0,0 1 0 0 0,0-1 0 0 0,-1 1 0 0 0,7 10 0 0 0,-10-13 0 0 0,0 0 0 0 0,0 0 0 0 0,0 0 0 0 0,0 0 0 0 0,0 0 0 0 0,-1 0 0 0 0,1 1 0 0 0,-1-1 0 0 0,0 0 0 0 0,0 0 0 0 0,0 0 0 0 0,0 1 0 0 0,0-1 0 0 0,0 0 0 0 0,0 0 0 0 0,-1 1 0 0 0,1-1 0 0 0,-1 0 0 0 0,0 0 0 0 0,1 0 0 0 0,-3 4 0 0 0,-1-1 0 0 0,1 1 0 0 0,-1-1 0 0 0,-1 0 0 0 0,1 0 0 0 0,-1 0 0 0 0,0-1 0 0 0,0 1 0 0 0,0-1 0 0 0,-1 0 0 0 0,1-1 0 0 0,-1 0 0 0 0,0 1 0 0 0,0-2 0 0 0,0 1 0 0 0,-1-1 0 0 0,-6 2 0 0 0,6-4 0 0 0,0 0 0 0 0,0-1 0 0 0,0 0 0 0 0,0 0 0 0 0,0 0 0 0 0,0-1 0 0 0,1 0 0 0 0,-1-1 0 0 0,1 1 0 0 0,-1-1 0 0 0,1-1 0 0 0,0 1 0 0 0,-6-5 0 0 0,11 7 0 0 0,0 0 0 0 0,0 0 0 0 0,0 0 0 0 0,0 0 0 0 0,0 0 0 0 0,0 0 0 0 0,0 0 0 0 0,1 0 0 0 0,-1 0 0 0 0,0-1 0 0 0,1 1 0 0 0,-1 0-1 0 0,1 0 1 0 0,-1-1 0 0 0,1 1 0 0 0,0 0 0 0 0,-1 0 0 0 0,1-1 0 0 0,0 1 0 0 0,0-1 0 0 0,0 1 0 0 0,0 0 0 0 0,0-1 0 0 0,0 1 0 0 0,1 0 0 0 0,-1-1 0 0 0,0 1 0 0 0,1 0 0 0 0,0-2 0 0 0,1-3-209 0 0,1 0 0 0 0,1-1 1 0 0,-1 1-1 0 0,7-8 1 0 0,-4 6-421 0 0,48-78-3308 0 0,-18 36 1891 0 0</inkml:trace>
  <inkml:trace contextRef="#ctx0" brushRef="#br0" timeOffset="1">577 0 15663 0 0,'10'1'175'0'0,"0"-1"0"0"0,0 2-1 0 0,-1-1 1 0 0,1 1 0 0 0,0 1-1 0 0,-1 0 1 0 0,0 0 0 0 0,12 6-1 0 0,1 4-168 0 0,-1 1 0 0 0,0 2-1 0 0,-1 0 1 0 0,0 1 0 0 0,-1 0 0 0 0,-1 2-1 0 0,-1 1 1 0 0,-1 0 0 0 0,0 1-1 0 0,-2 0 1 0 0,0 1 0 0 0,-2 1 0 0 0,14 34-1 0 0,-14-27 85 0 0,-1 2 0 0 0,-1-1 0 0 0,-2 1 1 0 0,-2 0-1 0 0,0 1 0 0 0,-3 0 0 0 0,0-1 0 0 0,-2 1 0 0 0,-2 0 0 0 0,-5 40 0 0 0,-4-26 709 0 0,-1-1-1 0 0,-3 0 1 0 0,-21 46 0 0 0,-6 22 858 0 0,39-108-1612 0 0,-3 14 4 0 0,-1-1-1 0 0,-2 0 1 0 0,0 0 0 0 0,-1-1-1 0 0,-13 21 1 0 0,-11 15-57 0 0,20-30-30 0 0,-2-1 0 0 0,0 0 1 0 0,-2-1-1 0 0,-23 24 0 0 0,15-22-981 0 0,7-5-276 0 0,-2-1 0 0 0,0-1-1 0 0,-33 22 1 0 0,43-33 929 0 0,0 1 0 0 0,-14 13 1 0 0,6-4-149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27 15663 0 0,'0'0'356'0'0,"-2"1"50"0"0,0 0-293 0 0,-8 3 186 0 0,8-4-255 0 0,0 0 0 0 0,0-1 1 0 0,1 1-1 0 0,-1 0 0 0 0,0-1 1 0 0,1 1-1 0 0,-1-1 0 0 0,1 0 1 0 0,-1 1-1 0 0,1-1 0 0 0,-4-2 1 0 0,-2-3 108 0 0,5 5 567 0 0,2 1 249 0 0,0 0 45 0 0,0 0-61 0 0,0 0-288 0 0,0 0-121 0 0,0 0-28 0 0,0 0-72 0 0,2 0-421 0 0,0-1-1 0 0,0 1 0 0 0,0-1 1 0 0,0 1-1 0 0,0-1 1 0 0,0 0-1 0 0,2-1 1 0 0,9-4-31 0 0,-5 4 8 0 0,0 1 0 0 0,0 0 0 0 0,1 0 0 0 0,-1 1 0 0 0,0 0 0 0 0,1 0 0 0 0,-1 1 0 0 0,0 0 0 0 0,14 4 0 0 0,5 3 0 0 0,40 18 0 0 0,8 3 0 0 0,-56-23-375 0 0,31 5 0 0 0,-16-10-2317 0 0,-27-1 1133 0 0,-1-1-1 0 0,1 0 1 0 0,9-3-1 0 0,8-4-4432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15663 0 0,'0'0'356'0'0,"0"0"50"0"0,0 0 20 0 0,0 0-42 0 0,3 0-180 0 0,17-4 610 0 0,-1 0 0 0 0,31-11 0 0 0,-31 8-184 0 0,0 2-1 0 0,1 0 1 0 0,23-3-1 0 0,52-2 633 0 0,11-2-1424 0 0,-35 9-3166 0 0,-50 3-4036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12439 0 0,'1'3'958'0'0,"41"141"1947"0"0,-29-107-1873 0 0,-2 0 1 0 0,-2 1 0 0 0,-1 0-1 0 0,5 67 1 0 0,-12-80-974 0 0,-1 1-1 0 0,-1-1 1 0 0,-1 0 0 0 0,-2 0 0 0 0,-1 1 0 0 0,0-2 0 0 0,-2 1 0 0 0,-12 30 0 0 0,1-18-624 0 0,-1-1 0 0 0,-2 0 0 0 0,-1-1 0 0 0,-36 43 0 0 0,25-43-5683 0 0,20-22 661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135 362 13823 0 0,'-5'0'134'0'0,"1"0"0"0"0,-1-1 0 0 0,1 1 0 0 0,-1-1 0 0 0,0 0 0 0 0,1-1 1 0 0,-1 1-1 0 0,-4-3 0 0 0,-7-1 159 0 0,14 4-224 0 0,0 1-1 0 0,1-1 0 0 0,-1 1 1 0 0,1-1-1 0 0,-1 0 0 0 0,0 1 1 0 0,1-1-1 0 0,-1 0 1 0 0,1 0-1 0 0,0 0 0 0 0,-1-1 1 0 0,1 1-1 0 0,0 0 0 0 0,0 0 1 0 0,0-1-1 0 0,-1 1 1 0 0,1-1-1 0 0,1 1 0 0 0,-1-1 1 0 0,0 1-1 0 0,0-1 0 0 0,1 1 1 0 0,-1-1-1 0 0,0 0 0 0 0,1 1 1 0 0,0-1-1 0 0,-1 0 1 0 0,1 0-1 0 0,0 1 0 0 0,0-1 1 0 0,0 0-1 0 0,0 0 0 0 0,0 1 1 0 0,0-1-1 0 0,1 0 1 0 0,-1 1-1 0 0,1-1 0 0 0,-1 0 1 0 0,2-1-1 0 0,1-5 124 0 0,0-1-1 0 0,1 1 1 0 0,1 1-1 0 0,-1-1 1 0 0,1 1 0 0 0,8-10-1 0 0,7-5-191 0 0,1 1 0 0 0,0 1 0 0 0,2 0 0 0 0,0 2 0 0 0,1 1 0 0 0,1 1 0 0 0,1 0 0 0 0,0 2 0 0 0,1 2 0 0 0,0 0 0 0 0,52-14 0 0 0,-65 22 100 0 0,0 1-1 0 0,0 1 1 0 0,0 0-1 0 0,0 1 1 0 0,0 1-1 0 0,0 0 1 0 0,1 0-1 0 0,-1 2 1 0 0,0 0 0 0 0,0 0-1 0 0,0 2 1 0 0,-1-1-1 0 0,1 2 1 0 0,20 9-1 0 0,-23-8-67 0 0,-1 0 1 0 0,0 0-1 0 0,0 1 0 0 0,0 0 0 0 0,-1 1 0 0 0,0 0 0 0 0,0 1 1 0 0,-1-1-1 0 0,0 2 0 0 0,-1-1 0 0 0,0 1 0 0 0,0 0 0 0 0,-1 1 1 0 0,0-1-1 0 0,-1 1 0 0 0,0 0 0 0 0,4 17 0 0 0,-6-15-41 0 0,0 0 1 0 0,-1 0-1 0 0,0 0 0 0 0,-1 0 0 0 0,0 1 0 0 0,-1-1 0 0 0,-1 0 1 0 0,0 0-1 0 0,-5 22 0 0 0,1-17 41 0 0,0-1-1 0 0,-2 0 1 0 0,1-1 0 0 0,-2 1-1 0 0,0-1 1 0 0,-15 20 0 0 0,4-9 189 0 0,-1-2 0 0 0,-43 42 0 0 0,-52 32 1014 0 0,76-71-1492 0 0,0-1 0 0 0,-2-3 0 0 0,0-1 0 0 0,-2-2 0 0 0,0-1 0 0 0,-1-3 0 0 0,-85 21 0 0 0,93-32-988 0 0,0-5-3795 0 0,2-4-1491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11975 0 0,'-2'1'547'0'0,"-23"6"197"0"0,21-7-664 0 0,0 1-1 0 0,0 0 1 0 0,-1 0 0 0 0,1 1 0 0 0,1-1-1 0 0,-1 1 1 0 0,0 0 0 0 0,0 0 0 0 0,1 0 0 0 0,-7 5-1 0 0,4 0 322 0 0,0 0-1 0 0,0 1 1 0 0,0 0-1 0 0,1 0 1 0 0,-5 11-1 0 0,-11 16 405 0 0,-90 107-805 0 0,3-3 0 0 0,103-133 3 0 0,-96 152 1281 0 0,88-136-1053 0 0,2 1 0 0 0,1 0 0 0 0,1 0 0 0 0,1 2-1 0 0,-7 33 1 0 0,14-51-152 0 0,0 0 1 0 0,1 0-1 0 0,-1-1 0 0 0,1 1 1 0 0,1 0-1 0 0,-1 0 0 0 0,1 0 1 0 0,0 0-1 0 0,1-1 0 0 0,0 1 0 0 0,0-1 1 0 0,0 1-1 0 0,1-1 0 0 0,5 10 1 0 0,-3-8 16 0 0,0-1 1 0 0,1 0-1 0 0,-1 0 0 0 0,2 0 1 0 0,-1 0-1 0 0,1-1 1 0 0,0 0-1 0 0,1 0 1 0 0,-1-1-1 0 0,13 6 1 0 0,9 3 137 0 0,1-1 1 0 0,0-2 0 0 0,37 8-1 0 0,-6-1-850 0 0,-17-3-309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1280 10247 0 0,'0'0'466'0'0,"0"0"-5"0"0,3-2-294 0 0,9-7 373 0 0,0 0 0 0 0,0-1 1 0 0,-1-1-1 0 0,0 0 1 0 0,12-16-1 0 0,3-2 692 0 0,52-57 246 0 0,-4-4-1 0 0,69-107 0 0 0,121-202 1140 0 0,-142 218-1218 0 0,-11 30-534 0 0,-64 83-2253 0 0,-47 68 1380 0 0,0 0-1 0 0,0 1 1 0 0,0-1-1 0 0,0 0 1 0 0,0 0-1 0 0,0 0 1 0 0,0 0-1 0 0,0 0 1 0 0,1 0-1 0 0,-1 0 1 0 0,0 0-1 0 0,0 1 1 0 0,0-1-1 0 0,0 0 1 0 0,0 0-1 0 0,0 0 1 0 0,0 0-1 0 0,0 0 1 0 0,0 0-1 0 0,0 0 0 0 0,1 0 1 0 0,-1 0-1 0 0,0 0 1 0 0,0 0-1 0 0,0 0 1 0 0,0 0-1 0 0,0 0 1 0 0,0 0-1 0 0,0 0 1 0 0,1 0-1 0 0,-1 0 1 0 0,0 0-1 0 0,0 0 1 0 0,0 0-1 0 0,0 0 1 0 0,0 0-1 0 0,0 0 1 0 0,0 0-1 0 0,1 0 1 0 0,-1 0-1 0 0,0 0 1 0 0,0 0-1 0 0,0 0 0 0 0,0 0 1 0 0,0 0-1 0 0,0 0 1 0 0,0 0-1 0 0,-2 11-190 0 0,-20 61-911 0 0,0-3 862 0 0,-22 124 1 0 0,35-130 476 0 0,3 0 1 0 0,5 123-1 0 0,3-160-101 0 0,1 0 0 0 0,1 1 1 0 0,2-1-1 0 0,0 0 0 0 0,2-1 1 0 0,0 0-1 0 0,2 0 0 0 0,1-1 1 0 0,24 40-1 0 0,13 4-483 0 0,24 38-8 0 0,-71-104 281 0 0,1 1-1 0 0,-1 0 0 0 0,0 0 1 0 0,1-1-1 0 0,-1 1 0 0 0,-1 0 1 0 0,1 0-1 0 0,0 0 0 0 0,-1 0 1 0 0,0 0-1 0 0,1 0 0 0 0,-2 6 1 0 0,-5 8-2897 0 0,-4-6 1331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15663 0 0,'0'0'719'0'0,"0"0"-20"0"0,2 0-449 0 0,28 2 621 0 0,0-2 0 0 0,49-6-1 0 0,35 0 1527 0 0,-106 7-2427 0 0,0 0-1 0 0,0 0 1 0 0,14 4-1 0 0,7 6-5614 0 0,-9-2-1465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1256 6823 0 0,'0'0'308'0'0,"0"0"-1"0"0,2 1-198 0 0,17 4-82 0 0,-12-7 67 0 0,-4 0 24 0 0,0 1 155 0 0,0-1 0 0 0,0 1 1 0 0,0-1-1 0 0,0 0 0 0 0,0 0 0 0 0,-1 0 1 0 0,1 0-1 0 0,-1 0 0 0 0,0 0 0 0 0,4-5 0 0 0,18-28 2322 0 0,-20 28-2178 0 0,20-32 1854 0 0,28-69 1 0 0,8-46-708 0 0,-32 67-1057 0 0,-4-2 0 0 0,14-106 0 0 0,-22 24-507 0 0,-14 133 0 0 0,-1 10-264 0 0,-1 0 0 0 0,-1-1 0 0 0,-6-32 0 0 0,4 46 100 0 0,0 0 0 0 0,-1 1 0 0 0,0 0 0 0 0,-1 0 0 0 0,-1 0 0 0 0,0 1 0 0 0,-14-23 0 0 0,19 34 129 0 0,-1 0 0 0 0,1 0 0 0 0,-1 0 0 0 0,1 0 0 0 0,-1 1 0 0 0,1-1 0 0 0,-1 0 1 0 0,0 1-1 0 0,0-1 0 0 0,0 1 0 0 0,0 0 0 0 0,0-1 0 0 0,0 1 0 0 0,0 0 0 0 0,-1 0 0 0 0,1 1 0 0 0,0-1 0 0 0,0 0 0 0 0,-1 1 0 0 0,1-1 0 0 0,-1 1 0 0 0,1 0 0 0 0,0 0 0 0 0,-1 0 0 0 0,1 0 0 0 0,-3 0 0 0 0,2 1-1 0 0,0 0 0 0 0,-1 0 0 0 0,1 1-1 0 0,0-1 1 0 0,0 1 0 0 0,0 0 0 0 0,0 0 0 0 0,1-1-1 0 0,-1 2 1 0 0,0-1 0 0 0,1 0 0 0 0,0 1-1 0 0,-1-1 1 0 0,1 1 0 0 0,0-1 0 0 0,0 1 0 0 0,1 0-1 0 0,-3 3 1 0 0,-2 8 36 0 0,0 0 0 0 0,1 0 0 0 0,0 0 0 0 0,1 1 0 0 0,-3 25 0 0 0,-3 78 0 0 0,9-113 0 0 0,0 446 866 0 0,-6 89 260 0 0,-36-140-727 0 0,40-362-464 0 0,-4 41 135 0 0,5-67-541 0 0,0 0 0 0 0,-1 0 0 0 0,0 0-1 0 0,-5 11 1 0 0,-1-13-2303 0 0,6-9-1232 0 0,1-2 2412 0 0,-12-3 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4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8287 0 0,'0'0'191'0'0,"0"0"-162"0"0,-1 0 0 0 0,1 0 0 0 0,0 0-1 0 0,-1 0 1 0 0,1 0 0 0 0,-1 0 0 0 0,1 0 0 0 0,-1 0 0 0 0,1 0 0 0 0,0 0-1 0 0,-1 0 1 0 0,1 0 0 0 0,-1 0 0 0 0,1 0 0 0 0,0 1 0 0 0,-1-1-1 0 0,1 0 1 0 0,-1 0 0 0 0,1 0 0 0 0,0 1 0 0 0,-1-1 0 0 0,-1 5 30 0 0,1-1 0 0 0,0 0 0 0 0,0 1 1 0 0,0 0-1 0 0,1-1 0 0 0,-1 1 0 0 0,1 0 1 0 0,0-1-1 0 0,1 1 0 0 0,-1-1 1 0 0,1 1-1 0 0,0 0 0 0 0,0-1 0 0 0,0 1 1 0 0,0-1-1 0 0,1 0 0 0 0,4 8 0 0 0,1-1 392 0 0,0-1 0 0 0,0 0 0 0 0,1-1 0 0 0,18 16 0 0 0,-11-10-214 0 0,-1-2-96 0 0,0-1 0 0 0,1-1 0 0 0,0 0-1 0 0,25 13 1 0 0,70 27 1203 0 0,-63-31-970 0 0,18 7-140 0 0,-37-17-234 0 0,77 23 0 0 0,-102-32 0 0 0,12 3 0 0 0,0 0 0 0 0,0-1 0 0 0,0 0 0 0 0,21 0 0 0 0,3 0-401 0 0,-37-3-74 0 0,-2 0-886 0 0,0 0-3418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2759 0 0,'0'0'126'0'0,"2"0"-5"0"0,10-2 1974 0 0,1 0 1 0 0,-1 2-1 0 0,0-1 0 0 0,1 1 0 0 0,16 3 0 0 0,20-1 1015 0 0,93-6-1682 0 0,59 1 288 0 0,-63 8-3438 0 0,-113-4-116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59 181 10591 0 0,'-25'140'2750'0'0,"1"-17"1263"0"0,24-116-3937 0 0,-10 89 787 0 0,10-85-799 0 0,0 1 1 0 0,1 0-1 0 0,0 0 0 0 0,1-1 1 0 0,6 23-1 0 0,-7-32-48 0 0,0 1 0 0 0,0-1 0 0 0,1 1 0 0 0,-1-1 0 0 0,1 0 0 0 0,-1 0-1 0 0,1 0 1 0 0,0 0 0 0 0,0 0 0 0 0,0 0 0 0 0,2 2 0 0 0,-3-4-9 0 0,0 0 1 0 0,-1 0 0 0 0,1 1-1 0 0,0-1 1 0 0,-1 0-1 0 0,1 0 1 0 0,0 0-1 0 0,-1 0 1 0 0,1 0-1 0 0,0-1 1 0 0,-1 1-1 0 0,1 0 1 0 0,0 0 0 0 0,-1 0-1 0 0,1-1 1 0 0,0 1-1 0 0,-1 0 1 0 0,1 0-1 0 0,-1-1 1 0 0,2 0-1 0 0,-1 0 32 0 0,7-2 117 0 0,-1-2 0 0 0,0 1 0 0 0,-1-1 0 0 0,1 0 0 0 0,-1 0 0 0 0,0-1 0 0 0,7-7 0 0 0,34-48 651 0 0,-32 39-606 0 0,-1-1 0 0 0,-2 0 0 0 0,0-1 0 0 0,-1 0 0 0 0,10-37 0 0 0,24-130-27 0 0,-20 70-1044 0 0,-15 87-1201 0 0,-2 12-3831 0 0,-3 11-14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3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29 690 8287 0 0,'0'0'639'0'0,"1"3"-415"0"0,18 50 5164 0 0,-18-51-3681 0 0,2 12-617 0 0,-2-12-836 0 0,-2 1-41 0 0,1-2-187 0 0,-1 0 0 0 0,1 1 0 0 0,-1-1 0 0 0,0 0 0 0 0,1 0 0 0 0,-1 0 0 0 0,0 0 0 0 0,0 0 0 0 0,0 0 0 0 0,1 0 0 0 0,-1 0 0 0 0,0 0 0 0 0,0 0 0 0 0,-2 0 0 0 0,3 0-14 0 0,-1-1 0 0 0,0 0 0 0 0,1 0 0 0 0,-1 0 0 0 0,0 0 1 0 0,1 1-1 0 0,-1-1 0 0 0,0 0 0 0 0,0 0 0 0 0,1 0 0 0 0,-1-1 0 0 0,0 1 0 0 0,1 0 0 0 0,-1 0 0 0 0,0 0 1 0 0,1 0-1 0 0,-1-1 0 0 0,0 1 0 0 0,1 0 0 0 0,-1 0 0 0 0,0-1 0 0 0,1 1 0 0 0,-1-1 0 0 0,1 1 0 0 0,-1 0 0 0 0,1-1 1 0 0,-1 1-1 0 0,1-1 0 0 0,-1 0 0 0 0,1 1 0 0 0,-1-1 0 0 0,1 1 0 0 0,0-1 0 0 0,-1-1 0 0 0,-2-3 76 0 0,0 0 0 0 0,1-1 1 0 0,0 1-1 0 0,0-1 0 0 0,0 1 0 0 0,1-1 0 0 0,-1 0 0 0 0,1 0 0 0 0,1 0 0 0 0,-1 1 1 0 0,1-1-1 0 0,0 0 0 0 0,1 0 0 0 0,1-10 0 0 0,2-7 102 0 0,1 1 0 0 0,11-30 0 0 0,-12 40-145 0 0,1 0-1 0 0,0 0 1 0 0,1 0 0 0 0,0 1-1 0 0,1-1 1 0 0,0 2-1 0 0,1-1 1 0 0,15-15-1 0 0,-19 22-45 0 0,0 0 0 0 0,0 0 1 0 0,1 1-1 0 0,-1-1 0 0 0,1 1 0 0 0,0 0 0 0 0,0 1 0 0 0,0-1 0 0 0,0 1 0 0 0,1 0 0 0 0,-1 0 0 0 0,1 0 0 0 0,-1 1 0 0 0,1 0 0 0 0,0 0 0 0 0,-1 0 0 0 0,1 1 0 0 0,0 0 0 0 0,-1 0 0 0 0,1 0 0 0 0,11 3 0 0 0,-14-2 17 0 0,1 1 0 0 0,-1-1-1 0 0,1 1 1 0 0,-1 0 0 0 0,0-1-1 0 0,1 2 1 0 0,-1-1 0 0 0,0 0-1 0 0,0 1 1 0 0,-1-1 0 0 0,1 1 0 0 0,-1 0-1 0 0,1 0 1 0 0,-1 0 0 0 0,3 4-1 0 0,0 3 92 0 0,1-1 0 0 0,-1 1-1 0 0,-1 0 1 0 0,4 12-1 0 0,-3-2 33 0 0,-1 1 0 0 0,-1-1 0 0 0,-1 1 1 0 0,0 0-1 0 0,-2 23 0 0 0,3 45 85 0 0,1-71-143 0 0,0-15-100 0 0,-2-2-11 0 0,-2 0-47 0 0,1-1 0 0 0,0 1 0 0 0,0 0 0 0 0,0 0 0 0 0,0-1 0 0 0,0 1 0 0 0,0 0 0 0 0,0-1 0 0 0,0 1 0 0 0,0-1 0 0 0,0 0 0 0 0,0 1 0 0 0,0-1 0 0 0,0 0 0 0 0,0 1 0 0 0,0-1 0 0 0,1 0 0 0 0,-1 0 0 0 0,0 0 0 0 0,2 0 1 0 0,20-6-5824 0 0,-4-1-667 0 0</inkml:trace>
  <inkml:trace contextRef="#ctx0" brushRef="#br0" timeOffset="1">791 415 6911 0 0,'2'-1'315'0'0,"14"-1"140"0"0,-13 2 349 0 0,0 0 1 0 0,-1 0-1 0 0,1 0 0 0 0,0 0 1 0 0,0 1-1 0 0,4 0 0 0 0,-5 0 2351 0 0,0 1-312 0 0,-1-2-2688 0 0,0 1 1 0 0,0 0-1 0 0,0 0 1 0 0,0 0 0 0 0,0 0-1 0 0,0 0 1 0 0,-1 0 0 0 0,1 0-1 0 0,0 0 1 0 0,-1 0 0 0 0,1 0-1 0 0,0 0 1 0 0,-1 1-1 0 0,0-1 1 0 0,1 0 0 0 0,-1 0-1 0 0,1 3 1 0 0,-1 0-2 0 0,0-1 0 0 0,0 0-1 0 0,0 1 1 0 0,0-1 0 0 0,-1 1 0 0 0,-1 5 0 0 0,-2 3 87 0 0,0 1 1 0 0,-11 19-1 0 0,-29 43-20 0 0,-6 10 3 0 0,45-76-212 0 0,1 1 1 0 0,1 0-1 0 0,-1 0 1 0 0,1 0-1 0 0,1 0 0 0 0,0 1 1 0 0,-1 10-1 0 0,3-16-12 0 0,-1 0 0 0 0,1 1-1 0 0,0-1 1 0 0,0 0 0 0 0,1 0-1 0 0,-1 0 1 0 0,1 0 0 0 0,0 0-1 0 0,1 0 1 0 0,2 7 0 0 0,-1-3-9 0 0,-2-5-30 0 0,1-1 1 0 0,0 1-1 0 0,0 0 0 0 0,0 0 0 0 0,0-1 0 0 0,1 1 1 0 0,-1-1-1 0 0,1 0 0 0 0,0 0 0 0 0,0 0 0 0 0,0 0 1 0 0,7 5-1 0 0,-8-6 9 0 0,1-1 0 0 0,0 1 0 0 0,0-1-1 0 0,0 0 1 0 0,0 0 0 0 0,0 0 0 0 0,0 0 0 0 0,0-1 0 0 0,1 1 0 0 0,-1-1 0 0 0,0 0 0 0 0,0 1 0 0 0,0-1 0 0 0,1-1-1 0 0,-1 1 1 0 0,0-1 0 0 0,0 1 0 0 0,3-2 0 0 0,10-3-233 0 0,-2-1 1 0 0,1 0-1 0 0,-1-1 0 0 0,0-1 0 0 0,17-12 0 0 0,-12 7-3160 0 0,22-23-1 0 0,-12 7-3024 0 0</inkml:trace>
  <inkml:trace contextRef="#ctx0" brushRef="#br0" timeOffset="2">1358 107 3223 0 0,'12'-50'288'0'0,"1"-6"-288"0"0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10303 0 0,'0'0'472'0'0,"0"0"-9"0"0,0 0-143 0 0,0 0 492 0 0,0 0 247 0 0,0 0 49 0 0,-2 3-43 0 0,-3 8-668 0 0,0 0 0 0 0,0 0-1 0 0,1 0 1 0 0,1 1 0 0 0,-1 0 0 0 0,-1 14 0 0 0,-6 78 698 0 0,9-81-907 0 0,-14 502 2502 0 0,4-51-2080 0 0,-6-314-347 0 0,14-134-801 0 0,-2-1 1 0 0,-1 0-1 0 0,-1-1 0 0 0,-13 28 1 0 0,12-36-1679 0 0,0-6-2335 0 0,-1-3-1413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3223 0 0,'-3'1'240'0'0,"0"-1"-7"0"0,-1 2 0 0 0,0-1 0 0 0,1 0 0 0 0,-1 1 0 0 0,1-1 0 0 0,-1 1 0 0 0,1 0 0 0 0,0 0 0 0 0,0 0 0 0 0,0 1 0 0 0,-3 2 0 0 0,4-3 596 0 0,0 1 1 0 0,1-1 0 0 0,-1 0-1 0 0,0 1 1 0 0,1 0-1 0 0,0-1 1 0 0,-1 1 0 0 0,1 0-1 0 0,0 0 1 0 0,1-1-1 0 0,-1 1 1 0 0,0 0 0 0 0,1 0-1 0 0,0 0 1 0 0,-1 5 0 0 0,1-5-728 0 0,1-1 1 0 0,-1 0-1 0 0,0 0 1 0 0,1 0-1 0 0,-1 1 1 0 0,1-1-1 0 0,0 0 1 0 0,-1 0-1 0 0,1 0 1 0 0,0 0 0 0 0,0 0-1 0 0,0 0 1 0 0,1 0-1 0 0,-1 0 1 0 0,2 1-1 0 0,0 0 22 0 0,0 0 0 0 0,0 0 0 0 0,1-1 0 0 0,-1 1 0 0 0,1-1 0 0 0,-1 0 0 0 0,7 3 0 0 0,-1-1 38 0 0,0-1-1 0 0,0 0 0 0 0,0-1 1 0 0,1 0-1 0 0,-1 0 1 0 0,15 0-1 0 0,34-4 330 0 0,1-2-1 0 0,76-15 1 0 0,-125 18-736 0 0,-1 0 0 0 0,0 1 0 0 0,0 0 0 0 0,1 0-1 0 0,-1 1 1 0 0,17 3 0 0 0,-10 1-1679 0 0</inkml:trace>
  <inkml:trace contextRef="#ctx0" brushRef="#br0" timeOffset="1">694 240 7831 0 0,'0'0'603'0'0,"0"0"121"0"0,0 0 1985 0 0,0 0 914 0 0,0 0 178 0 0,2 2-428 0 0,2 2-3184 0 0,-1 0 0 0 0,0 1-1 0 0,0-1 1 0 0,0 1-1 0 0,0-1 1 0 0,-1 1 0 0 0,0 0-1 0 0,0 0 1 0 0,0 0-1 0 0,-1 0 1 0 0,1 1 0 0 0,-1-1-1 0 0,-1 0 1 0 0,1 7-1 0 0,0 9-191 0 0,-1 1 0 0 0,-4 27-1 0 0,3-36 72 0 0,-3 9-52 0 0,0-1 0 0 0,-1 0 0 0 0,-11 28-1 0 0,-8 31-169 0 0,20-62-172 0 0,-3 11 115 0 0,6-8-3745 0 0,5-35 728 0 0,0 7 2550 0 0,6-18-1328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9671 0 0,'3'-37'864'0'0,"3"-2"-696"0"0,1 1-168 0 0,2 3 0 0 0,1 3 1608 0 0,-1 7 288 0 0,-4 9 56 0 0,-5 16 16 0 0,0 0-1480 0 0,0 0-296 0 0,0 0-56 0 0,0 25-8 0 0,-1 7-1504 0 0,-1 0-288 0 0</inkml:trace>
  <inkml:trace contextRef="#ctx0" brushRef="#br0" timeOffset="1">233 387 9671 0 0,'2'-1'748'0'0,"4"-2"-440"0"0,-4 2-153 0 0,1 0 0 0 0,-1-1 1 0 0,1 1-1 0 0,-1 1 0 0 0,1-1 1 0 0,0 0-1 0 0,-1 1 0 0 0,1-1 1 0 0,0 1-1 0 0,0 0 0 0 0,-1 0 1 0 0,1 0-1 0 0,0 0 0 0 0,5 1 1 0 0,-7 0-82 0 0,0 0 0 0 0,-1-1 1 0 0,1 1-1 0 0,0 0 0 0 0,-1 0 0 0 0,1 0 1 0 0,0 0-1 0 0,-1 0 0 0 0,1 0 1 0 0,-1 2-1 0 0,1-1-97 0 0,0 0 0 0 0,0 0 1 0 0,-1 0-1 0 0,0 0 0 0 0,1 0 0 0 0,-1 0 1 0 0,0 1-1 0 0,0-1 0 0 0,0 0 1 0 0,0 0-1 0 0,0 0 0 0 0,-1 0 0 0 0,1 0 1 0 0,-1 1-1 0 0,1-1 0 0 0,-2 3 0 0 0,0 0 123 0 0,-1 0 0 0 0,1 0-1 0 0,-1 0 1 0 0,1-1 0 0 0,-1 1-1 0 0,-1-1 1 0 0,1 1 0 0 0,-5 3-1 0 0,-5 5 925 0 0,-17 12 0 0 0,18-16-29 0 0,1 0 0 0 0,-15 17 0 0 0,21-19-583 0 0,-1 0 1 0 0,1 0 0 0 0,0 1 0 0 0,1-1 0 0 0,0 1 0 0 0,-4 10 0 0 0,6-12-270 0 0,1-1 0 0 0,-1 1 0 0 0,1 0 0 0 0,0-1-1 0 0,1 1 1 0 0,0 0 0 0 0,-1 0 0 0 0,2-1 0 0 0,-1 1 0 0 0,2 10 0 0 0,0-10-101 0 0,0 1-1 0 0,0-1 1 0 0,0 0 0 0 0,1 1-1 0 0,0-1 1 0 0,0 0 0 0 0,1 0-1 0 0,0-1 1 0 0,0 1 0 0 0,0-1-1 0 0,1 0 1 0 0,-1 0 0 0 0,11 8-1 0 0,3 0 64 0 0,0-1 0 0 0,38 20 0 0 0,-10-7 32 0 0,-36-19-84 0 0,-12-9-53 0 0,0 0-1 0 0,0 0 1 0 0,1-1-1 0 0,-1 1 1 0 0,-1-6-1 0 0,1 3-4 0 0,-4-11-278 0 0,0 0 0 0 0,2-1 0 0 0,0 0 0 0 0,1 0 0 0 0,-1-19 0 0 0,3 7-1495 0 0,1 0 0 0 0,5-38 0 0 0,2 24-5926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8 330 20471 0 0,'0'0'936'0'0,"0"0"-17"0"0,-2 1-587 0 0,-2 7-230 0 0,2-7 232 0 0,2-1 92 0 0,0 0 13 0 0,12 1 143 0 0,-10 0-573 0 0,0-1 1 0 0,0 0 0 0 0,0 0 0 0 0,0 0-1 0 0,0 0 1 0 0,0 0 0 0 0,0 0 0 0 0,3-1-1 0 0,9-4-61 0 0,-1 0 0 0 0,0 0-1 0 0,0-2 1 0 0,0 1 0 0 0,-1-2 0 0 0,0 0-1 0 0,-1 0 1 0 0,1-1 0 0 0,11-12-1 0 0,12-15-335 0 0,39-52 0 0 0,-49 56 345 0 0,66-69 180 0 0,-89 99 24 0 0,-2 2 6 0 0,0 0-7 0 0,1 3-35 0 0,2 0-103 0 0,-1 1-1 0 0,0 0 1 0 0,0 0 0 0 0,-1 0-1 0 0,1 0 1 0 0,-1 0-1 0 0,0 0 1 0 0,0 1-1 0 0,0-1 1 0 0,0 0-1 0 0,-1 1 1 0 0,0-1-1 0 0,0 1 1 0 0,0 4-1 0 0,-3 10 29 0 0,-8 38-1 0 0,5-29 23 0 0,2-12-37 0 0,-2 14 51 0 0,0 1 0 0 0,2 0 0 0 0,-1 43-1 0 0,5-69-165 0 0,1 1-1 0 0,-1-1 1 0 0,1 1 0 0 0,0-1-1 0 0,1 0 1 0 0,-1 1-1 0 0,1-1 1 0 0,0 0-1 0 0,0 0 1 0 0,4 6-1 0 0,-5-10 30 0 0,0-1-1 0 0,-1 1 0 0 0,1-1 1 0 0,0 0-1 0 0,-1 1 0 0 0,1-1 1 0 0,0 1-1 0 0,0-1 1 0 0,0 0-1 0 0,-1 0 0 0 0,1 1 1 0 0,0-1-1 0 0,0 0 1 0 0,0 0-1 0 0,0 0 0 0 0,-1 0 1 0 0,1 0-1 0 0,0 0 0 0 0,1 0 1 0 0,0-1-160 0 0,2 1-68 0 0,0 0 0 0 0,0-1 0 0 0,0 1 0 0 0,-1-1 0 0 0,1 0-1 0 0,0 0 1 0 0,0-1 0 0 0,-1 1 0 0 0,1-1 0 0 0,-1 0-1 0 0,6-3 1 0 0,5-4-1126 0 0,16-16 0 0 0,-26 22 1127 0 0,20-21-1185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56 13359 0 0,'1'-3'612'0'0,"2"2"-408"0"0,0-2-21 0 0,4-16 406 0 0,-4 8 283 0 0,-3 9 258 0 0,0 2 48 0 0,0-2-68 0 0,-1 1-987 0 0,1 0 0 0 0,-1 0 0 0 0,1 0 0 0 0,-1 0 0 0 0,0 1 0 0 0,1-1 0 0 0,-1 0 0 0 0,0 0 0 0 0,0 1 0 0 0,1-1 0 0 0,-1 0 0 0 0,0 1 0 0 0,0-1 0 0 0,0 1 1 0 0,0-1-1 0 0,0 1 0 0 0,0-1 0 0 0,0 1 0 0 0,0 0 0 0 0,-1-1 0 0 0,-1 1-57 0 0,1 0 0 0 0,0 0 0 0 0,0 0 1 0 0,0 0-1 0 0,0 0 0 0 0,0 1 0 0 0,-1-1 0 0 0,1 1 0 0 0,-3 1 1 0 0,-1 0-63 0 0,1 1 1 0 0,-1 0-1 0 0,1 0 0 0 0,0 1 1 0 0,0-1-1 0 0,-8 9 1 0 0,-13 7 19 0 0,23-17-22 0 0,0 0 0 0 0,0 0 0 0 0,0 0 0 0 0,0 0 0 0 0,1 1 0 0 0,-1-1 0 0 0,0 1-1 0 0,1-1 1 0 0,0 1 0 0 0,-1 0 0 0 0,1 0 0 0 0,1 0 0 0 0,-1 1 0 0 0,-2 4 0 0 0,2-3-2 0 0,1-1 0 0 0,0 1 0 0 0,0-1 0 0 0,1 1 0 0 0,-1 0 0 0 0,1-1 0 0 0,0 1 0 0 0,0 0 0 0 0,0-1 0 0 0,1 1 0 0 0,0 0 0 0 0,0-1 0 0 0,2 7 0 0 0,0-3 0 0 0,1-1 0 0 0,0 1 0 0 0,0-1 0 0 0,1 0 0 0 0,0 0 0 0 0,8 9 0 0 0,8 9 26 0 0,-1 0-1 0 0,-2 2 1 0 0,-1 0 0 0 0,24 50-1 0 0,-15-24 83 0 0,-14-30 21 0 0,15 44-1 0 0,-26-64-119 0 0,0-1-1 0 0,-1 0 0 0 0,1 0 1 0 0,-1 1-1 0 0,0-1 1 0 0,1 0-1 0 0,-1 0 0 0 0,0 1 1 0 0,-1-1-1 0 0,1 0 0 0 0,0 1 1 0 0,-1-1-1 0 0,1 0 0 0 0,-1 0 1 0 0,0 1-1 0 0,1-1 0 0 0,-4 4 1 0 0,2-3 0 0 0,0 0 1 0 0,0 0 0 0 0,-1 0 0 0 0,0 0 0 0 0,1-1-1 0 0,-1 1 1 0 0,0-1 0 0 0,0 0 0 0 0,0 0 0 0 0,-4 2-1 0 0,-7 2 24 0 0,1 0-1 0 0,-1-1 0 0 0,0-1 0 0 0,-23 4 0 0 0,28-6-11 0 0,0-1 0 0 0,-1 0-1 0 0,1 0 1 0 0,-1-1 0 0 0,1 0 0 0 0,-12-3-1 0 0,-11-6-6521 0 0,17 3-855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13735 0 0,'0'4'630'0'0,"2"17"-452"0"0,2-1 0 0 0,0 0 0 0 0,1 1 0 0 0,1-2 0 0 0,1 1 1 0 0,1-1-1 0 0,0 0 0 0 0,14 22 0 0 0,-4-12 261 0 0,1-1-1 0 0,1-1 1 0 0,2-1-1 0 0,35 34 1 0 0,-29-36-168 0 0,1-1 0 0 0,2-2 1 0 0,41 23-1 0 0,-12-8 33 0 0,185 114 760 0 0,-211-126-834 0 0,-1 2-1 0 0,58 56 1 0 0,-83-74-195 0 0,-1 0 0 0 0,0 0 0 0 0,0 0 0 0 0,-1 1 0 0 0,0 0 0 0 0,-1 0 0 0 0,0 1 0 0 0,-1 0 0 0 0,0 0 0 0 0,0 0 0 0 0,-1 0 0 0 0,0 0 0 0 0,-1 1 0 0 0,0-1 0 0 0,0 1 0 0 0,-1-1 0 0 0,-1 1 0 0 0,0 0 0 0 0,-1 11 0 0 0,-2-5 32 0 0,0 1 0 0 0,0-1 0 0 0,-2 0 0 0 0,0 0 0 0 0,-1 0 0 0 0,-8 16 0 0 0,2-10 3 0 0,-1 0-1 0 0,-1 0 0 0 0,-26 30 1 0 0,6-15-133 0 0,-2 0 1 0 0,-2-3 0 0 0,-67 50-1 0 0,52-45-405 0 0,-2-3 0 0 0,-2-3 0 0 0,-1-1-1 0 0,-63 24 1 0 0,70-35-30 0 0,34-13 182 0 0,-1-1 0 0 0,0-1 0 0 0,0-1 0 0 0,-28 7 0 0 0,44-13-1102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48 5983 0 0,'0'0'464'0'0,"-2"0"-305"0"0,0-1 260 0 0,0 0 0 0 0,-1 0 0 0 0,1 1 0 0 0,0-1 0 0 0,-1 1 1 0 0,1 0-1 0 0,-1 0 0 0 0,1 0 0 0 0,0 0 0 0 0,-5 0 0 0 0,1 1 414 0 0,5-1-501 0 0,1 0-1 0 0,-1 0 1 0 0,1 0 0 0 0,-1 0 0 0 0,0 0 0 0 0,1 0 0 0 0,-1 0 0 0 0,0 0 0 0 0,1 0 0 0 0,-1 0 0 0 0,1 1 0 0 0,-1-1 0 0 0,0 0 0 0 0,1 0-1 0 0,-1 1 1 0 0,1-1 0 0 0,-1 0 0 0 0,1 1 0 0 0,-1-1 0 0 0,1 0 0 0 0,-1 1 0 0 0,0 0 0 0 0,-1 3 426 0 0,1-3-1449 0 0,0 1 1260 0 0,1-2-1 0 0,0 0-9 0 0,19 8 593 0 0,-17-7-1082 0 0,0 1 0 0 0,0-1 0 0 0,1 0 1 0 0,-1 0-1 0 0,0-1 0 0 0,1 1 0 0 0,-1 0 1 0 0,1-1-1 0 0,-1 0 0 0 0,1 1 0 0 0,3-1 0 0 0,118-10 1346 0 0,-48 3-1022 0 0,23-2-25 0 0,131-5 35 0 0,-193 14-758 0 0,0-2 1 0 0,62-10-1 0 0,-96 11 39 0 0,0 1-1 0 0,1-1 1 0 0,-1 0 0 0 0,0 0 0 0 0,0-1 0 0 0,0 1 0 0 0,0-1 0 0 0,0 1-1 0 0,0-1 1 0 0,5-4 0 0 0,-7 4-1450 0 0,-1 2-54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4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52 6447 0 0,'4'-7'306'0'0,"3"-12"28"0"0,-7 17-82 0 0,1 0 0 0 0,-1 0 0 0 0,0 0 0 0 0,1 1 0 0 0,-1-1 0 0 0,0 0 0 0 0,0 0 0 0 0,0 0 0 0 0,-1 0 0 0 0,1 1 0 0 0,-1-4 0 0 0,-8 10 703 0 0,0 2-846 0 0,1 0 0 0 0,1 1-1 0 0,-1 0 1 0 0,1 0 0 0 0,0 0 0 0 0,1 1 0 0 0,-8 13-1 0 0,-5 6 627 0 0,-47 73-78 0 0,42-61-673 0 0,-3 0 0 0 0,-40 46-1 0 0,59-78 18 0 0,0 0 0 0 0,-1-1-1 0 0,0 0 1 0 0,0 0-1 0 0,-19 10 1 0 0,-58 20-29 0 0,57-26-12 0 0,27-10-297 0 0,13-3-1362 0 0,3 0-2393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41 8287 0 0,'-4'-6'461'0'0,"2"4"-379"0"0,1 0 0 0 0,0 0 0 0 0,-1 0 0 0 0,1 0 0 0 0,0 0 0 0 0,1-1 0 0 0,-1 1 0 0 0,-1-5 0 0 0,2 7 106 0 0,0 0 0 0 0,0-1 0 0 0,0 1 0 0 0,0 0 0 0 0,0 0-1 0 0,-1-1 1 0 0,1 1 0 0 0,0 0 0 0 0,0 0 0 0 0,0-1 0 0 0,0 1 0 0 0,0 0 0 0 0,1-1 0 0 0,-1 1 0 0 0,0 0 0 0 0,0 0-1 0 0,0-1 1 0 0,0 1 0 0 0,0 0 0 0 0,0 0 0 0 0,0-1 0 0 0,0 1 0 0 0,1 0 0 0 0,-1 0 0 0 0,0-1 0 0 0,0 1-1 0 0,0 0 1 0 0,1 0 0 0 0,-1 0 0 0 0,0 0 0 0 0,0-1 0 0 0,1 1 0 0 0,10-2 1778 0 0,15 6-1234 0 0,-17-1-634 0 0,-1 0 1 0 0,0 0-1 0 0,-1 1 1 0 0,1 0 0 0 0,-1 0-1 0 0,13 10 1 0 0,39 38 176 0 0,-47-40-219 0 0,-3-3 29 0 0,0 0-1 0 0,0 1 1 0 0,-1 0 0 0 0,-1 1 0 0 0,0 0 0 0 0,0 0-1 0 0,-1 0 1 0 0,-1 1 0 0 0,1 0 0 0 0,-2 0-1 0 0,4 13 1 0 0,2 23 422 0 0,-1 0 0 0 0,-3 0 0 0 0,-2 0 0 0 0,-3 84 0 0 0,-2-113-416 0 0,-5 23-1 0 0,4-31-147 0 0,0 1 0 0 0,1 0 0 0 0,0-1 0 0 0,1 1 0 0 0,0-1 0 0 0,3 18 0 0 0,0-13-1144 0 0,1-1-395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14887 0 0,'0'0'680'0'0,"0"0"-10"0"0,1 3-430 0 0,0 3-146 0 0,-1-1 1 0 0,1 1-1 0 0,-1 0 1 0 0,0 0-1 0 0,-1 0 1 0 0,0-1 0 0 0,0 1-1 0 0,-2 6 1 0 0,-16 50 858 0 0,11-40-677 0 0,-58 190 1406 0 0,54-164-1049 0 0,2 0 0 0 0,-6 75 0 0 0,15-89-368 0 0,1 1 0 0 0,1-1 0 0 0,7 40 0 0 0,7 53-68 0 0,-15-125-314 0 0,0 1-1 0 0,0-1 1 0 0,0 0 0 0 0,0 1-1 0 0,0-1 1 0 0,-1 0 0 0 0,1 1-1 0 0,-1-1 1 0 0,1 0 0 0 0,-2 4-1 0 0,1-5-165 0 0,1 0 0 0 0,-1 0 0 0 0,0 0 0 0 0,1 0 1 0 0,-1 0-1 0 0,0 0 0 0 0,0 0 0 0 0,1-1 0 0 0,-1 1 0 0 0,0 0 0 0 0,0 0 0 0 0,0-1 0 0 0,0 1 0 0 0,0-1 0 0 0,0 1 0 0 0,0-1 0 0 0,0 1 0 0 0,0-1 1 0 0,0 0-1 0 0,0 1 0 0 0,0-1 0 0 0,0 0 0 0 0,-2 0 0 0 0,-9-1-5568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18 314 6911 0 0,'-3'-3'61'0'0,"1"-1"-1"0"0,0 1 0 0 0,0-1 0 0 0,1 0 1 0 0,-1 0-1 0 0,1 1 0 0 0,0-1 0 0 0,0 0 1 0 0,0 0-1 0 0,0 0 0 0 0,1 0 0 0 0,0 0 1 0 0,-1 0-1 0 0,1 0 0 0 0,1-7 0 0 0,0 8 215 0 0,0 0 0 0 0,0 0 0 0 0,0-1 0 0 0,0 1 0 0 0,1 0 0 0 0,-1 1 1 0 0,1-1-1 0 0,2-3 0 0 0,-1 2 648 0 0,0 1 1 0 0,0-1 0 0 0,1 1 0 0 0,-1 0 0 0 0,1 0 0 0 0,4-3 0 0 0,51-35-27 0 0,-32 21-651 0 0,1 1-1 0 0,0 1 0 0 0,55-24 1 0 0,-56 31-55 0 0,1 2-1 0 0,0 0 1 0 0,0 2 0 0 0,38-4 0 0 0,-55 10-151 0 0,-1 0 0 0 0,1 0 0 0 0,0 2-1 0 0,-1-1 1 0 0,1 1 0 0 0,0 1-1 0 0,-1 0 1 0 0,1 0 0 0 0,-1 1 0 0 0,0 0-1 0 0,0 1 1 0 0,0 0 0 0 0,0 1-1 0 0,18 11 1 0 0,-24-12 1 0 0,1 0-1 0 0,-1 0 1 0 0,1 1 0 0 0,-1 0-1 0 0,-1 0 1 0 0,1 0 0 0 0,-1 0-1 0 0,0 0 1 0 0,0 1 0 0 0,0 0-1 0 0,-1-1 1 0 0,0 1 0 0 0,0 0-1 0 0,0 0 1 0 0,-1 0-1 0 0,0 0 1 0 0,0 1 0 0 0,0 8-1 0 0,-1-2 54 0 0,0-1 0 0 0,-1 1-1 0 0,-1-1 1 0 0,0 1-1 0 0,0-1 1 0 0,-1 0 0 0 0,-1 0-1 0 0,-6 15 1 0 0,-3-1 51 0 0,0-2 0 0 0,-1 1 1 0 0,-2-2-1 0 0,0 0 0 0 0,-25 26 0 0 0,-3-3-20 0 0,-61 48 0 0 0,-18 19 39 0 0,97-85-817 0 0,25-25-167 0 0,1-3-1304 0 0,0 0-5035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82 14831 0 0,'8'-31'1582'0'0,"-7"28"-1576"0"0,0-1 0 0 0,-1 1 0 0 0,0 0 0 0 0,1 0 1 0 0,-2-6-1 0 0,-2-3 53 0 0,3 11-41 0 0,-1 0 0 0 0,0 0 0 0 0,0 0 0 0 0,0 0 0 0 0,1 0 0 0 0,-1 0 0 0 0,0 0 0 0 0,0 0 0 0 0,-1 1 0 0 0,1-1 0 0 0,0 0 0 0 0,0 1 0 0 0,0-1 0 0 0,0 1 0 0 0,-1 0 0 0 0,1-1 0 0 0,0 1 0 0 0,0 0 0 0 0,-1-1 0 0 0,1 1 0 0 0,0 0 0 0 0,0 0 0 0 0,-1 0 0 0 0,1 0 0 0 0,0 0 0 0 0,0 1 0 0 0,-1-1 0 0 0,1 0 0 0 0,0 0 0 0 0,0 1 0 0 0,-1-1 1 0 0,1 1-1 0 0,0-1 0 0 0,-2 2 0 0 0,-1 0 78 0 0,-1 1 1 0 0,1-1 0 0 0,-1 1-1 0 0,1 0 1 0 0,0 1 0 0 0,0-1-1 0 0,1 1 1 0 0,-4 3 0 0 0,-5 10 232 0 0,1 0 1 0 0,1 1 0 0 0,-15 37-1 0 0,8-17 25 0 0,-54 114 859 0 0,-54 171-1 0 0,116-291-1186 0 0,0 0-1 0 0,-6 46 1 0 0,14-64-7 0 0,0-1 0 0 0,0 1 0 0 0,1 0 0 0 0,1-1-1 0 0,1 1 1 0 0,-1-1 0 0 0,2 1 0 0 0,6 21 0 0 0,-5-28 63 0 0,-1 0-1 0 0,1 0 1 0 0,0 0 0 0 0,1 0 0 0 0,0 0-1 0 0,0-1 1 0 0,0 0 0 0 0,1 0 0 0 0,-1 0-1 0 0,13 8 1 0 0,7 3 219 0 0,42 23 0 0 0,-41-25-228 0 0,21 11-1561 0 0,-24-15 551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53 3679 0 0,'0'0'167'0'0,"-2"0"-7"0"0,0-1-140 0 0,-12-6-76 0 0,14 7 7 0 0,-1 0 1 0 0,1-1-1 0 0,0 1 1 0 0,0 0-1 0 0,0-1 0 0 0,-1 1 1 0 0,1 0-1 0 0,0-1 1 0 0,0 1-1 0 0,0-1 0 0 0,0 1 1 0 0,0 0-1 0 0,0-1 0 0 0,0 1 1 0 0,0 0-1 0 0,0-1 1 0 0,0 1-1 0 0,0-1 0 0 0,0 1 1 0 0,0 0-1 0 0,0-1 0 0 0,0 1 1 0 0,0-1-1 0 0,0 1 1 0 0,0 0-1 0 0,1-1 0 0 0,-1 1 1 0 0,6-15-434 0 0,-3 10 1257 0 0,3-6 2828 0 0,0 7 4701 0 0,-5 8-7306 0 0,5 8-508 0 0,-2 0 0 0 0,0 0-1 0 0,0 1 1 0 0,-1 0 0 0 0,0 0-1 0 0,1 25 1 0 0,-5 86 1058 0 0,-1-72-1086 0 0,17 183 455 0 0,-5-133-840 0 0,-10-95-77 0 0,5 20-10 0 0,-5-25-161 0 0,1-2 69 0 0,0-1 1 0 0,0 1 0 0 0,0-1-1 0 0,0 1 1 0 0,0-1 0 0 0,-1 0-1 0 0,1 1 1 0 0,0-1 0 0 0,-1 0-1 0 0,1 0 1 0 0,0 0 0 0 0,0-1-1 0 0,0 0-107 0 0,10-15-1857 0 0,0-5-4704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189 245 10591 0 0,'0'0'488'0'0,"0"0"-12"0"0,0 0-45 0 0,0 0 944 0 0,0-2 449 0 0,-1-1-1420 0 0,1 0 1 0 0,0 0-1 0 0,-1 0 1 0 0,1 0 0 0 0,0 0-1 0 0,1 0 1 0 0,-1 0 0 0 0,1 0-1 0 0,-1 0 1 0 0,1 0 0 0 0,1-4-1 0 0,0 3-325 0 0,1 0-1 0 0,-1-1 0 0 0,1 1 1 0 0,0 1-1 0 0,0-1 0 0 0,0 0 1 0 0,4-3-1 0 0,5-4-2 0 0,0 0-1 0 0,1 1 1 0 0,1 1 0 0 0,0 0-1 0 0,0 0 1 0 0,0 1-1 0 0,1 1 1 0 0,1 1 0 0 0,16-5-1 0 0,-5 2-75 0 0,113-33 0 0 0,-107 34 0 0 0,-1 1 0 0 0,47-3 0 0 0,-71 10 0 0 0,1-1-1 0 0,0 2 1 0 0,0-1-1 0 0,-1 1 0 0 0,1 0 1 0 0,0 1-1 0 0,-1 0 1 0 0,1 0-1 0 0,7 4 1 0 0,-12-4 3 0 0,1 0 1 0 0,-2 1 0 0 0,1-1-1 0 0,0 1 1 0 0,0-1 0 0 0,-1 1-1 0 0,0 0 1 0 0,1 1 0 0 0,-1-1-1 0 0,0 1 1 0 0,-1-1 0 0 0,1 1-1 0 0,-1 0 1 0 0,1 0 0 0 0,-1 0-1 0 0,0 0 1 0 0,-1 0 0 0 0,3 9-1 0 0,-2-6 15 0 0,0-1-1 0 0,-1 1 0 0 0,-1 0 1 0 0,1 0-1 0 0,-1 0 0 0 0,0 0 1 0 0,0 0-1 0 0,-1 0 1 0 0,0 0-1 0 0,-4 13 0 0 0,2-10 23 0 0,-1 0-1 0 0,0-1 1 0 0,-1 1-1 0 0,0-1 1 0 0,0 0-1 0 0,-12 13 0 0 0,0-2 17 0 0,-1-2-1 0 0,-1 0 1 0 0,0-1-1 0 0,-2 0 1 0 0,-22 13-1 0 0,15-12-21 0 0,-1-2-1 0 0,0 0 1 0 0,-2-2-1 0 0,0-1 1 0 0,0-2-1 0 0,-1-1 1 0 0,-46 9-1 0 0,63-17-59 0 0,-1-1 0 0 0,-22-2-1 0 0,16 1-167 0 0,21 0 181 0 0,1 0 0 0 0,-1 0 0 0 0,1 0-1 0 0,-1 0 1 0 0,1 0 0 0 0,-1 0 0 0 0,1 0 0 0 0,-1 0 0 0 0,1 0 0 0 0,-1 0 0 0 0,1-1 0 0 0,-1 1 0 0 0,1 0-1 0 0,-1 0 1 0 0,1 0 0 0 0,-1-1 0 0 0,1 1 0 0 0,-1 0 0 0 0,1-1 0 0 0,-1 0 0 0 0,-1 0-961 0 0,70 22 65 0 0,11 2 583 0 0,108 9-537 0 0,-175-30 943 0 0,0 1 0 0 0,0 0 1 0 0,0 1-1 0 0,-1 0 0 0 0,1 1 0 0 0,-1 0 0 0 0,0 1 0 0 0,-1 1 0 0 0,13 9 1 0 0,-15-10 15 0 0,0 0 1 0 0,-1 1-1 0 0,1 0 1 0 0,-1 0-1 0 0,-1 1 1 0 0,0 0-1 0 0,0 0 1 0 0,0 0 0 0 0,-1 1-1 0 0,0 0 1 0 0,6 16-1 0 0,-9-19-60 0 0,-1 1-1 0 0,1-1 0 0 0,-1 1 1 0 0,0-1-1 0 0,-1 1 0 0 0,1-1 1 0 0,-1 1-1 0 0,-1 0 0 0 0,1-1 1 0 0,-1 1-1 0 0,0-1 0 0 0,-1 1 1 0 0,1-1-1 0 0,-1 1 0 0 0,-5 9 1 0 0,2-6 2 0 0,-1 0 0 0 0,0-1 0 0 0,-1 1 1 0 0,0-2-1 0 0,0 1 0 0 0,-1-1 0 0 0,0 0 0 0 0,-12 9 1 0 0,-2 0 108 0 0,0-2 0 0 0,-39 20 0 0 0,-52 18 486 0 0,61-31-317 0 0,35-15-276 0 0,-1 0-1 0 0,0-2 1 0 0,0 0-1 0 0,-1-1 1 0 0,1-1-1 0 0,-1 0 1 0 0,-20-1-1 0 0,5-2-155 0 0,1-2 0 0 0,-1-1 0 0 0,-36-9 0 0 0,58 10 31 0 0,0-1-1 0 0,0 0 0 0 0,-16-8 1 0 0,24 9 28 0 0,0 0 1 0 0,0-1-1 0 0,0 1 1 0 0,0-1 0 0 0,0 1-1 0 0,1-1 1 0 0,-1 0-1 0 0,1 0 1 0 0,0-1-1 0 0,0 1 1 0 0,0-1 0 0 0,-3-4-1 0 0,1-9-1071 0 0,5-3-324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1017 2759 0 0,'-1'3'207'0'0,"-8"17"729"0"0,8-18-254 0 0,-1 6 2427 0 0,2-3 3370 0 0,3-7-2637 0 0,10-13-1582 0 0,15-26-1988 0 0,0-10 60 0 0,-1-1-1 0 0,-3-2 1 0 0,-3 0 0 0 0,-1-2 0 0 0,-3 0-1 0 0,-3 0 1 0 0,-2-2 0 0 0,-3 0-1 0 0,3-59 1 0 0,-11 82-546 0 0,-1-1 0 0 0,-2 1 0 0 0,-1-1 1 0 0,-1 1-1 0 0,-3 0 0 0 0,-10-36 0 0 0,13 60-21 0 0,0 0 0 0 0,-1 0-1 0 0,0 1 1 0 0,-1-1 0 0 0,0 1 0 0 0,0 0 0 0 0,-13-14 0 0 0,17 22 87 0 0,1 2-1 0 0,0 0 131 0 0,0 0 0 0 0,1-1 0 0 0,-1 1 0 0 0,0 0 0 0 0,0 0 0 0 0,0 0 0 0 0,1 0 1 0 0,-1 0-1 0 0,0 0 0 0 0,0 0 0 0 0,0 0 0 0 0,1 0 0 0 0,-1 0 0 0 0,-1 1 0 0 0,-2 2 5 0 0,0 0 0 0 0,1 1 0 0 0,0-1-1 0 0,0 1 1 0 0,0 0 0 0 0,0 0 0 0 0,0 0-1 0 0,1 0 1 0 0,-3 7 0 0 0,-16 46 0 0 0,13-33-30 0 0,-38 98 166 0 0,16-48-21 0 0,4 2 0 0 0,-17 82-1 0 0,35-113-102 0 0,1 1-1 0 0,1 60 1 0 0,6-74 12 0 0,2 0 1 0 0,1 0-1 0 0,2 0 1 0 0,9 36 0 0 0,64 150 129 0 0,-57-165-94 0 0,19 63 189 0 0,-33-93-211 0 0,-1 2-1 0 0,4 46 1 0 0,-9-64-11 0 0,-1-1 0 0 0,-1 1 0 0 0,1-1 0 0 0,-1 1 1 0 0,0-1-1 0 0,-1 1 0 0 0,1-1 0 0 0,-1 0 0 0 0,-1 0 0 0 0,1 0 0 0 0,-1 0 0 0 0,0 0 0 0 0,0-1 0 0 0,-1 1 0 0 0,1-1 0 0 0,-1 0 0 0 0,-1 0 1 0 0,1 0-1 0 0,-1 0 0 0 0,1-1 0 0 0,-9 6 0 0 0,3-3 0 0 0,0-1-1 0 0,0 0 1 0 0,0-1 0 0 0,-1 0 0 0 0,0-1-1 0 0,0 0 1 0 0,0 0 0 0 0,0-1 0 0 0,0-1-1 0 0,-1 0 1 0 0,-13 1 0 0 0,-17-2-749 0 0,38-3-627 0 0,-3-6-416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 12895 0 0,'-14'-11'1172'0'0,"14"11"-754"0"0,5 5 126 0 0,0 0 1 0 0,1-1-1 0 0,0 0 0 0 0,0 0 1 0 0,0-1-1 0 0,0 1 1 0 0,1-1-1 0 0,-1-1 1 0 0,1 1-1 0 0,0-1 1 0 0,11 2-1 0 0,5 0-381 0 0,1-2 1 0 0,26 0-1 0 0,-23-1 256 0 0,48-2 46 0 0,112-16-1 0 0,-89 6-265 0 0,170-26-1871 0 0,-250 32-96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5063 0 0,'19'66'857'0'0,"-10"-38"2129"0"0,-2 0 1 0 0,6 35-1 0 0,-10-13-76 0 0,-4 83 0 0 0,0-110-2507 0 0,0-9-165 0 0,1-10-92 0 0,-1-1 0 0 0,1 1 1 0 0,0-1-1 0 0,0 1 0 0 0,0-1 0 0 0,0 1 0 0 0,0-1 0 0 0,1 1 0 0 0,0-1 0 0 0,0 1 0 0 0,0-1 0 0 0,0 1 1 0 0,0-1-1 0 0,1 0 0 0 0,2 5 0 0 0,-3-8-100 0 0,0 1 1 0 0,1 0-1 0 0,-1-1 1 0 0,1 1-1 0 0,-1-1 1 0 0,1 1 0 0 0,-1-1-1 0 0,1 0 1 0 0,-1 1-1 0 0,1-1 1 0 0,-1 0-1 0 0,1 0 1 0 0,-1 0-1 0 0,1 0 1 0 0,-1 0-1 0 0,1-1 1 0 0,-1 1-1 0 0,3-1 1 0 0,-2 0 14 0 0,9-2 51 0 0,1 0 0 0 0,-1-1 0 0 0,0 0 0 0 0,0-1 0 0 0,-1-1 0 0 0,0 1 0 0 0,0-2 0 0 0,0 1 0 0 0,0-1 0 0 0,8-9 0 0 0,-2 1-61 0 0,0-2 1 0 0,-1 1 0 0 0,0-2 0 0 0,15-25 0 0 0,-21 29-109 0 0,-1-2 0 0 0,-1 1 1 0 0,0-1-1 0 0,-2 0 0 0 0,7-26 1 0 0,-6 15-168 0 0,-2 1 1 0 0,2-49-1 0 0,-5 60-86 0 0,-1 1-1 0 0,-1-1 1 0 0,-1 0-1 0 0,0 0 0 0 0,0 1 1 0 0,-2-1-1 0 0,0 1 1 0 0,-1 0-1 0 0,-8-18 1 0 0,12 30-209 0 0,1 2-126 0 0,0 0-526 0 0,0 0-226 0 0,0 0-47 0 0,0 0-195 0 0,3 2-773 0 0,10 6-328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1839 0 0,'44'83'968'0'0,"27"60"8862"0"0,-69-138-9466 0 0,0-1 1 0 0,0 1-1 0 0,-1-1 1 0 0,2 8-1 0 0,-2 12 4280 0 0,-1-24-4412 0 0,-1 1 0 0 0,1 0 0 0 0,0 0 0 0 0,-1 0 0 0 0,1 0 0 0 0,-1 0 0 0 0,1-1 0 0 0,-1 1 0 0 0,0 0 0 0 0,1-1 0 0 0,-1 1-1 0 0,0 0 1 0 0,1-1 0 0 0,-1 1 0 0 0,0-1 0 0 0,0 1 0 0 0,1-1 0 0 0,-1 1 0 0 0,0-1 0 0 0,0 1 0 0 0,-1-1 0 0 0,6-17-201 0 0,1-1 0 0 0,1 1 1 0 0,1 0-1 0 0,15-28 0 0 0,45-64 137 0 0,-40 69-147 0 0,22-27-90 0 0,-27 40 46 0 0,-21 26-14 0 0,-1 1 82 0 0,0 0 40 0 0,0 0 10 0 0,0 3-15 0 0,-2 22-85 0 0,-7 44 0 0 0,5-46-120 0 0,0 2 0 0 0,1 39 0 0 0,3-60 32 0 0,0 0-1 0 0,1 0 1 0 0,0-1 0 0 0,-1 1-1 0 0,1 0 1 0 0,1 0 0 0 0,-1-1 0 0 0,1 1-1 0 0,-1-1 1 0 0,1 1 0 0 0,0-1 0 0 0,0 1-1 0 0,3 3 1 0 0,-3-5-128 0 0,0 0-1 0 0,0 0 1 0 0,0-1 0 0 0,0 1-1 0 0,1 0 1 0 0,-1-1 0 0 0,0 1-1 0 0,1-1 1 0 0,-1 0-1 0 0,1 0 1 0 0,-1 0 0 0 0,1 0-1 0 0,0 0 1 0 0,-1 0-1 0 0,1-1 1 0 0,0 0 0 0 0,-1 1-1 0 0,1-1 1 0 0,0 0 0 0 0,2 0-1 0 0,6-2-439 0 0,0 0 0 0 0,-1-1 0 0 0,1 0 0 0 0,-1-1 0 0 0,0 0-1 0 0,17-10 1 0 0,8-4-907 0 0</inkml:trace>
  <inkml:trace contextRef="#ctx0" brushRef="#br0" timeOffset="1">776 117 5527 0 0,'12'-8'285'0'0,"0"-1"0"0"0,-1-1 0 0 0,16-17 0 0 0,-4 0 4214 0 0,-20 23-3520 0 0,1 0 1 0 0,0 1-1 0 0,0-1 1 0 0,0 1-1 0 0,0 0 1 0 0,8-4-1 0 0,-3 0-172 0 0,-7 6-22 0 0,-2 1-24 0 0,0 0-34 0 0,0 0-14 0 0,0 0-1 0 0,0 0-37 0 0,-2 0-157 0 0,-2 1-430 0 0,0-1 0 0 0,0 1-1 0 0,0 0 1 0 0,0 0-1 0 0,0 0 1 0 0,0 1-1 0 0,0-1 1 0 0,0 1-1 0 0,1 0 1 0 0,-1 0 0 0 0,1 0-1 0 0,-1 1 1 0 0,1-1-1 0 0,0 1 1 0 0,-4 3-1 0 0,-6 8-72 0 0,1 0-1 0 0,-12 17 1 0 0,21-27 8 0 0,-7 10-21 0 0,1 1 0 0 0,0 0-1 0 0,0 1 1 0 0,2 0-1 0 0,0 1 1 0 0,-7 25-1 0 0,11-30 0 0 0,0 0 0 0 0,1-1 0 0 0,1 1 0 0 0,0 0 0 0 0,0 0 0 0 0,1 1 0 0 0,1-1 0 0 0,0 0 0 0 0,0 0 0 0 0,6 18 0 0 0,-6-28 1 0 0,0 1 0 0 0,0 0 0 0 0,0-1 0 0 0,1 1 0 0 0,0-1 0 0 0,-1 1 0 0 0,1-1 0 0 0,0 0 0 0 0,0 0 0 0 0,0 0 0 0 0,0 0 0 0 0,1 0 0 0 0,-1 0 0 0 0,0 0 1 0 0,1-1-1 0 0,-1 1 0 0 0,1-1 0 0 0,0 0 0 0 0,-1 0 0 0 0,1 0 0 0 0,0 0 0 0 0,0 0 0 0 0,0-1 0 0 0,0 1 0 0 0,0-1 0 0 0,3 1 0 0 0,9-1-40 0 0,-1 1-1 0 0,1-2 1 0 0,28-4-1 0 0,5-2-2031 0 0,65-18 0 0 0,-94 18-22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4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6447 0 0,'0'0'142'0'0,"0"0"22"0"0,2 0 13 0 0,23-9 12 0 0,-12 4 628 0 0,-2-1 4510 0 0,-10 8-5418 0 0,1-1 0 0 0,-1 1 0 0 0,0-1-1 0 0,0 1 1 0 0,0-1 0 0 0,0 1 0 0 0,0 0-1 0 0,0 0 1 0 0,0 0 0 0 0,0-1 0 0 0,-1 1-1 0 0,1 0 1 0 0,-1 0 0 0 0,1 0 0 0 0,-1 0-1 0 0,0 3 1 0 0,0 2-1991 0 0,1 3-2053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72 205 12959 0 0,'77'-107'1182'0'0,"-65"91"-1032"0"0,2 1 0 0 0,0 0 1 0 0,1 1-1 0 0,24-18 1 0 0,-38 31-81 0 0,-1 1 0 0 0,0 0 1 0 0,1-1-1 0 0,-1 1 0 0 0,1-1 0 0 0,-1 1 1 0 0,1 0-1 0 0,0-1 0 0 0,-1 1 1 0 0,1 0-1 0 0,-1 0 0 0 0,1 0 1 0 0,0-1-1 0 0,-1 1 0 0 0,1 0 1 0 0,-1 0-1 0 0,1 0 0 0 0,0 0 0 0 0,-1 0 1 0 0,1 0-1 0 0,-1 0 0 0 0,1 0 1 0 0,0 0-1 0 0,-1 0 0 0 0,1 1 1 0 0,1-1-1 0 0,-2 1-27 0 0,0-1 1 0 0,1 1-1 0 0,-1 0 0 0 0,1-1 0 0 0,-1 1 1 0 0,0 0-1 0 0,1 0 0 0 0,-1-1 1 0 0,0 1-1 0 0,0 0 0 0 0,0 0 1 0 0,1 0-1 0 0,-1-1 0 0 0,0 1 0 0 0,0 0 1 0 0,0 0-1 0 0,0 1 0 0 0,-1 4 96 0 0,0 1 0 0 0,0-1-1 0 0,0 0 1 0 0,-3 8-1 0 0,-48 129 1330 0 0,-71 222 715 0 0,97-262-1747 0 0,-15 119 0 0 0,33-153-344 0 0,3 0-1 0 0,7 125 0 0 0,1-147-81 0 0,-2-20-10 0 0,1 0 0 0 0,1 0 1 0 0,2 0-1 0 0,11 36 0 0 0,-9-37-216 0 0,-7-24-572 0 0,0-2-253 0 0,0 0-1215 0 0,0 0-4667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43 12439 0 0,'0'0'566'0'0,"-2"-1"-6"0"0,-5-3-12 0 0,5 3 1292 0 0,2 1 602 0 0,4 0 118 0 0,100-3 1298 0 0,37-4-3672 0 0,98-16 264 0 0,-163 20-712 0 0,87 7 1 0 0,-122 0-1399 0 0,-6-2-551 0 0</inkml:trace>
  <inkml:trace contextRef="#ctx0" brushRef="#br0" timeOffset="1">941 193 8751 0 0,'0'0'399'0'0,"2"2"-4"0"0,2 2 35 0 0,1 1 1 0 0,0 0-1 0 0,-1 0 0 0 0,0 0 1 0 0,0 1-1 0 0,-1-1 1 0 0,0 1-1 0 0,0 0 0 0 0,0 0 1 0 0,0 0-1 0 0,-1 0 1 0 0,0 1-1 0 0,0-1 0 0 0,-1 1 1 0 0,1 10-1 0 0,0 9 2359 0 0,-1-1 0 0 0,-6 47-1 0 0,2-26-3623 0 0,-6 33 1431 0 0,6-52-470 0 0,0 0 0 0 0,1 29-1 0 0,2-15-109 0 0,2-20 21 0 0,0-18-64 0 0,0-2-164 0 0,-1 0 0 0 0,0 0 0 0 0,0 0 0 0 0,0-1-1 0 0,0 1 1 0 0,0-1 0 0 0,0 1 0 0 0,0-1 0 0 0,0 1 0 0 0,1-1 0 0 0,-1 1 0 0 0,0-1 0 0 0,0 0 0 0 0,0 0 0 0 0,1 1-1 0 0,-1-1 1 0 0,0 0 0 0 0,0 0 0 0 0,0 0 0 0 0,1 0 0 0 0,-1-1 0 0 0,2 1 0 0 0,13-4-5057 0 0,1-2-1375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20 285 10943 0 0,'0'-44'480'0'0,"-1"12"104"0"0,-1-3-464 0 0,0 1-120 0 0,-2-1 0 0 0,3 3 0 0 0,-1 3 640 0 0,2 10 96 0 0,-2 3 32 0 0,2 16 0 0 0,-3-9-480 0 0,3 9-88 0 0,0 0-16 0 0,0 0-8 0 0,0 0-176 0 0,-2 14-144 0 0,5 0 24 0 0,-3-14-6144 0 0</inkml:trace>
  <inkml:trace contextRef="#ctx0" brushRef="#br0" timeOffset="1">352 262 8287 0 0,'3'2'382'0'0,"5"2"-270"0"0,0 0 0 0 0,0 1 0 0 0,0 0 1 0 0,-1 1-1 0 0,12 9 0 0 0,-17-12 53 0 0,1 0 0 0 0,-1-1 0 0 0,0 1-1 0 0,0 0 1 0 0,0 0 0 0 0,0 0 0 0 0,0 1-1 0 0,-1-1 1 0 0,1 0 0 0 0,-1 1 0 0 0,0-1-1 0 0,0 0 1 0 0,0 1 0 0 0,-1 0 0 0 0,1-1-1 0 0,-1 1 1 0 0,0-1 0 0 0,0 6 0 0 0,-1-4 58 0 0,0-1 0 0 0,0 1 1 0 0,0-1-1 0 0,0 1 0 0 0,-1-1 1 0 0,0 1-1 0 0,0-1 0 0 0,0 0 0 0 0,-1 0 1 0 0,-3 6-1 0 0,-4 2 316 0 0,-20 20 1 0 0,17-19-199 0 0,-83 75 1149 0 0,60-58-406 0 0,-50 56 0 0 0,76-75-807 0 0,1-1 41 0 0,0 1 0 0 0,-12 19 0 0 0,19-27-269 0 0,1-1-1 0 0,0 0 1 0 0,-1 0 0 0 0,1 1 0 0 0,0-1 0 0 0,1 1 0 0 0,-1-1-1 0 0,0 1 1 0 0,1-1 0 0 0,-1 1 0 0 0,1-1 0 0 0,0 1 0 0 0,0-1-1 0 0,0 1 1 0 0,0 0 0 0 0,0-1 0 0 0,0 1 0 0 0,1-1 0 0 0,0 1-1 0 0,1 4 1 0 0,-1-6-33 0 0,0 1-1 0 0,0-1 0 0 0,1 1 1 0 0,-1-1-1 0 0,0 1 1 0 0,1-1-1 0 0,0 0 0 0 0,-1 0 1 0 0,1 0-1 0 0,-1 0 1 0 0,1 0-1 0 0,0 0 0 0 0,0-1 1 0 0,-1 1-1 0 0,1 0 1 0 0,4 0-1 0 0,33 5 178 0 0,-36-6-167 0 0,25 1 43 0 0,0-1-1 0 0,0-2 1 0 0,0 0-1 0 0,-1-2 0 0 0,1-1 1 0 0,29-10-1 0 0,-47 12-87 0 0,0 0 0 0 0,0-1 1 0 0,0 0-1 0 0,-1-1 0 0 0,1 0 0 0 0,-1 0 0 0 0,13-11 0 0 0,-18 13 12 0 0,0-1 0 0 0,-1 1-1 0 0,1-1 1 0 0,-1 0-1 0 0,0 0 1 0 0,0 0-1 0 0,0-1 1 0 0,-1 1-1 0 0,1-1 1 0 0,-1 1-1 0 0,0-1 1 0 0,0 0-1 0 0,-1 0 1 0 0,1 0-1 0 0,-1 0 1 0 0,0 0-1 0 0,0-9 1 0 0,-1 3 28 0 0,-1 0-1 0 0,0 0 1 0 0,-1 0 0 0 0,0 0-1 0 0,-1 0 1 0 0,0 0 0 0 0,-1 1-1 0 0,-9-20 1 0 0,1 7 24 0 0,-2 1 0 0 0,-26-36 0 0 0,-23-10-400 0 0,31 35-1443 0 0,27 28 1202 0 0,-4-5-102 0 0,-1 4-2964 0 0,0 2 2255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16183 0 0,'1'2'738'0'0,"33"101"1022"0"0,-34-100-1362 0 0,0-3-32 0 0,0 0-148 0 0,0 0-67 0 0,0 0-14 0 0,0 0 51 0 0,10-14 723 0 0,34-76 1086 0 0,-8 16-984 0 0,-17 33-597 0 0,28-44 0 0 0,-44 81-411 0 0,0 0-1 0 0,-1 1 1 0 0,1-1-1 0 0,1 1 1 0 0,-1-1-1 0 0,0 1 1 0 0,1 0-1 0 0,0 1 1 0 0,-1-1-1 0 0,1 0 1 0 0,0 1-1 0 0,0 0 1 0 0,1 0-1 0 0,-1 0 1 0 0,0 1-1 0 0,1-1 1 0 0,-1 1-1 0 0,9-1 1 0 0,-11 2-3 0 0,0 0 0 0 0,-1 1 0 0 0,1-1 0 0 0,0 1 0 0 0,-1 0 0 0 0,1-1 0 0 0,-1 1 0 0 0,1 0 0 0 0,-1 0 1 0 0,1 0-1 0 0,-1 0 0 0 0,1 0 0 0 0,-1 0 0 0 0,0 0 0 0 0,0 1 0 0 0,0-1 0 0 0,3 3 0 0 0,-2 1-21 0 0,1-1 1 0 0,-1 1-1 0 0,0-1 0 0 0,0 1 1 0 0,-1 0-1 0 0,1 0 0 0 0,-1 0 0 0 0,0-1 1 0 0,0 1-1 0 0,0 10 0 0 0,-1 4 6 0 0,-3 29 0 0 0,-1-16-12 0 0,-11 34-1 0 0,-2 13-206 0 0,16-67 60 0 0,-1 0 0 0 0,1 0-1 0 0,1 0 1 0 0,2 17 0 0 0,-2-28 124 0 0,0 0-1 0 0,0 0 1 0 0,1 0-1 0 0,-1 0 1 0 0,0-1-1 0 0,1 1 1 0 0,-1 0-1 0 0,1 0 1 0 0,-1 0 0 0 0,1 0-1 0 0,0-1 1 0 0,-1 1-1 0 0,1 0 1 0 0,0-1-1 0 0,-1 1 1 0 0,1 0-1 0 0,0-1 1 0 0,0 1-1 0 0,-1-1 1 0 0,1 1 0 0 0,0-1-1 0 0,0 1 1 0 0,0-1-1 0 0,0 0 1 0 0,0 1-1 0 0,0-1 1 0 0,0 0-1 0 0,0 0 1 0 0,-1 0-1 0 0,1 0 1 0 0,0 0-1 0 0,2 0 1 0 0,0 0-126 0 0,1 0-1 0 0,0 0 1 0 0,-1 0-1 0 0,1-1 1 0 0,-1 0 0 0 0,7-2-1 0 0,3-3-891 0 0,-1-1 0 0 0,1 0-1 0 0,-2-1 1 0 0,22-18 0 0 0,-29 23 865 0 0,34-29-1815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93 230 6911 0 0,'14'-21'394'0'0,"14"-29"-1"0"0,10-15 2958 0 0,-30 52-2147 0 0,-1-1 0 0 0,1 0 0 0 0,-2 0 0 0 0,7-20 0 0 0,-13 32-730 0 0,0 2 6 0 0,0 0-21 0 0,0 0-91 0 0,0 0-43 0 0,0 0-5 0 0,-9-2 208 0 0,9 2-517 0 0,-1 0 1 0 0,0 0 0 0 0,1 0 0 0 0,-1-1 0 0 0,0 1 0 0 0,1 0 0 0 0,-1 0 0 0 0,0 0 0 0 0,0 0 0 0 0,1 0 0 0 0,-1 0 0 0 0,0 0 0 0 0,1 0 0 0 0,-1 1 0 0 0,0-1 0 0 0,1 0 0 0 0,-1 0 0 0 0,0 0 0 0 0,0 1 0 0 0,-8 4 89 0 0,0 0 0 0 0,0 1 0 0 0,1 0 0 0 0,-1 1 0 0 0,-9 10 1 0 0,3-2 9 0 0,-21 28 0 0 0,26-28-75 0 0,0-1-1 0 0,2 1 1 0 0,0 1-1 0 0,0 0 1 0 0,1 0-1 0 0,1 0 1 0 0,1 1-1 0 0,1 0 1 0 0,0 0-1 0 0,1 0 1 0 0,0 1 0 0 0,2-1-1 0 0,0 1 1 0 0,1-1-1 0 0,1 1 1 0 0,4 25-1 0 0,-4-37-29 0 0,1 0-1 0 0,0-1 0 0 0,0 1 1 0 0,1-1-1 0 0,-1 0 0 0 0,1 0 1 0 0,0 0-1 0 0,1 0 1 0 0,-1 0-1 0 0,8 7 0 0 0,-1-2 35 0 0,0-1-1 0 0,1 1 0 0 0,16 9 0 0 0,28 15 126 0 0,19 13-86 0 0,-62-39-80 0 0,-1 1 0 0 0,0 1 0 0 0,19 20 0 0 0,-23-20 11 0 0,-1-1 0 0 0,0 1 0 0 0,0 1 0 0 0,-1-1 0 0 0,-1 1 0 0 0,0 0 0 0 0,0 0 0 0 0,-1 0 0 0 0,0 0 0 0 0,-1 1 0 0 0,0-1 0 0 0,-1 1 0 0 0,0 0 0 0 0,-2 11-1 0 0,0-4 164 0 0,-1-1 0 0 0,-8 33-1 0 0,9-46-123 0 0,-1 1-1 0 0,1-1 1 0 0,-1 0 0 0 0,-1 0-1 0 0,1 0 1 0 0,-1 0 0 0 0,0-1-1 0 0,0 1 1 0 0,0-1 0 0 0,-1 0-1 0 0,1 1 1 0 0,-1-2-1 0 0,-6 6 1 0 0,8-7 34 0 0,1-2-82 0 0,0-1 0 0 0,0 1 0 0 0,1-1 0 0 0,-1 1 0 0 0,0 0 0 0 0,1-1 1 0 0,-1 1-1 0 0,0-1 0 0 0,1 1 0 0 0,-1-1 0 0 0,1 1 0 0 0,-1-1 0 0 0,1 0 0 0 0,-1 1 0 0 0,1-1 0 0 0,-1 0 1 0 0,1 0-1 0 0,-1 0 0 0 0,-6-14-452 0 0,7 12 304 0 0,-1-1-1 0 0,1 0 1 0 0,-1 0-1 0 0,1 0 0 0 0,0 0 1 0 0,0 0-1 0 0,1 0 0 0 0,-1 0 1 0 0,3-7-1 0 0,13-35-1572 0 0,-15 41 1449 0 0,27-55-3475 0 0,-12 28-2234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4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13359 0 0,'-16'3'242'0'0,"-1"1"-1"0"0,1 0 1 0 0,0 2-1 0 0,0-1 1 0 0,1 2-1 0 0,-22 12 1 0 0,28-14-117 0 0,1 1 0 0 0,0-1 0 0 0,0 1 0 0 0,1 1-1 0 0,0-1 1 0 0,0 1 0 0 0,1 1 0 0 0,-1-1 0 0 0,1 1 0 0 0,1 0 0 0 0,0 1 0 0 0,-6 12 0 0 0,9-16-107 0 0,0 0-1 0 0,1-1 1 0 0,0 1 0 0 0,0 0-1 0 0,0 0 1 0 0,1 0 0 0 0,0 0-1 0 0,-1 0 1 0 0,2 0 0 0 0,-1 0 0 0 0,1 0-1 0 0,0 0 1 0 0,0 0 0 0 0,0 0-1 0 0,0 0 1 0 0,1-1 0 0 0,4 9-1 0 0,3 4-9 0 0,1 0 0 0 0,1-1 0 0 0,17 20 0 0 0,-17-22-1 0 0,81 102 49 0 0,265 349 1671 0 0,-317-408-1254 0 0,-3 0-1 0 0,41 85 1 0 0,-67-118-248 0 0,-1 1 0 0 0,-1 0 0 0 0,-1 1 1 0 0,-1 0-1 0 0,-1 0 0 0 0,-1 0 0 0 0,-2 1 0 0 0,0-1 0 0 0,-2 31 0 0 0,-3-36-58 0 0,-1 0 0 0 0,-1 0 0 0 0,-1-1 0 0 0,-1 0 0 0 0,0 0 0 0 0,-17 34 1 0 0,5-18 61 0 0,-2-1 1 0 0,-39 52 0 0 0,3-17-182 0 0,-123 119 0 0 0,161-171-1776 0 0,8-5-3432 0 0,3-2-2383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5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19 2303 0 0,'-3'1'167'0'0,"-11"5"136"0"0,0 0 1 0 0,-17 3-1 0 0,19-6 1683 0 0,-1 1 0 0 0,1 0 0 0 0,0 1 0 0 0,-20 11 0 0 0,30-15-913 0 0,-3 2 180 0 0,0 0-357 0 0,5-2 3522 0 0,13-2-4038 0 0,0-1 0 0 0,0 0 1 0 0,12-4-1 0 0,19-2 91 0 0,103-9 275 0 0,35-5-291 0 0,-135 13-438 0 0,95-5-1 0 0,-137 15-274 0 0,0-1 0 0 0,0 1 0 0 0,0 0 0 0 0,0 0 0 0 0,0 1 0 0 0,0 0 0 0 0,6 2 0 0 0,-9-2-1536 0 0,-2-2-85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5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4 14887 0 0,'1'-2'680'0'0,"0"1"312"0"0,-2 5-303 0 0,-4 16 55 0 0,-9 29 82 0 0,-34 78 529 0 0,-70 125 1 0 0,106-226-1291 0 0,-28 52-17 0 0,-28 61-31 0 0,41-78-598 0 0,25-59 21 0 0,2-2-1257 0 0,0 0-4973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5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178 430 2303 0 0,'-6'1'29'0'0,"-1"0"-1"0"0,0 0 0 0 0,1-1 0 0 0,-10 0 0 0 0,-16 2 3002 0 0,25-1-965 0 0,1-1 1 0 0,-1 1-1 0 0,-11-2 0 0 0,13 0-1503 0 0,0 1 0 0 0,1-1 0 0 0,-1 0 0 0 0,1 0-1 0 0,0-1 1 0 0,-6-2 0 0 0,8 3-480 0 0,0 0-1 0 0,1 0 0 0 0,-1 0 1 0 0,0 0-1 0 0,1 0 1 0 0,-1 0-1 0 0,1-1 0 0 0,-1 1 1 0 0,1-1-1 0 0,-1 1 1 0 0,1-1-1 0 0,0 1 1 0 0,0-1-1 0 0,0 0 0 0 0,0 0 1 0 0,0 0-1 0 0,0 1 1 0 0,0-1-1 0 0,1 0 1 0 0,-1 0-1 0 0,1 0 0 0 0,-1 0 1 0 0,1 0-1 0 0,0 0 1 0 0,0 0-1 0 0,0 0 0 0 0,0 0 1 0 0,0-1-1 0 0,0 1 1 0 0,1 0-1 0 0,-1 0 1 0 0,1 0-1 0 0,-1 1 0 0 0,2-4 1 0 0,1-3 18 0 0,0 0 1 0 0,1 1-1 0 0,0 0 1 0 0,0-1-1 0 0,1 2 1 0 0,6-9-1 0 0,37-37 503 0 0,-41 44-588 0 0,186-163-461 0 0,-185 165 436 0 0,4-3 8 0 0,1 1-1 0 0,0 0 0 0 0,0 1 1 0 0,0 1-1 0 0,1 0 0 0 0,0 1 1 0 0,1 1-1 0 0,-1 0 0 0 0,1 0 1 0 0,-1 2-1 0 0,1 0 0 0 0,0 0 1 0 0,0 1-1 0 0,0 1 0 0 0,0 1 1 0 0,0 0-1 0 0,18 4 0 0 0,-24-3 94 0 0,1 1 1 0 0,0 0-1 0 0,-1 1 0 0 0,1 0 0 0 0,-1 0 0 0 0,0 1 0 0 0,17 11 1 0 0,-21-12-33 0 0,0 1 0 0 0,0-1 0 0 0,-1 1 0 0 0,1 0 0 0 0,-1 1 0 0 0,0-1 0 0 0,-1 1 0 0 0,1-1 0 0 0,-1 1 0 0 0,0 0 0 0 0,0 1 0 0 0,-1-1 0 0 0,2 7 0 0 0,-1 0 14 0 0,0 0-1 0 0,-1 1 0 0 0,-1-1 1 0 0,0 1-1 0 0,-1-1 1 0 0,0 1-1 0 0,-1-1 1 0 0,0 1-1 0 0,-1-1 1 0 0,-1 0-1 0 0,0 0 0 0 0,-6 14 1 0 0,5-16-19 0 0,-1 0 1 0 0,0 0-1 0 0,-1 0 0 0 0,0 0 1 0 0,-1-1-1 0 0,0 0 0 0 0,-1 0 1 0 0,1-1-1 0 0,-2 0 0 0 0,0-1 1 0 0,0 0-1 0 0,0 0 0 0 0,-17 10 1 0 0,-15 4 126 0 0,-78 29 0 0 0,61-28-293 0 0,-59 20-1183 0 0,87-33 276 0 0,-3 1-160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5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2 15919 0 0,'2'-2'730'0'0,"-31"18"2704"0"0,-24 16-3095 0 0,-67 40 201 0 0,69-44-367 0 0,-84 62 1 0 0,119-76-172 0 0,1 1 1 0 0,0 0 0 0 0,-23 32 0 0 0,-30 57-4 0 0,54-80-2 0 0,1 1 0 0 0,0 0 0 0 0,2 1 0 0 0,2 1 0 0 0,0-1 0 0 0,1 1 0 0 0,-7 56 0 0 0,13-66-25 0 0,1 0 0 0 0,1 0-1 0 0,1 0 1 0 0,0 0 0 0 0,2 0-1 0 0,4 20 1 0 0,-4-25-31 0 0,1-1-1 0 0,0 1 1 0 0,1-1 0 0 0,1 1-1 0 0,-1-1 1 0 0,2-1-1 0 0,-1 1 1 0 0,2-1 0 0 0,9 11-1 0 0,-12-16 12 0 0,0 0 0 0 0,0-1 0 0 0,1 0 0 0 0,-1 0 0 0 0,1 0 0 0 0,0-1 0 0 0,0 0 0 0 0,0 0 0 0 0,11 4 0 0 0,-5-4-1141 0 0,1 0-1 0 0,-1 0 0 0 0,0-1 1 0 0,18 0-1 0 0,13-1-4862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17503 0 0,'0'0'399'0'0,"0"0"60"0"0,0 0 21 0 0,0 0-59 0 0,0 0-204 0 0,0 0 170 0 0,0 0 101 0 0,0 0 21 0 0,0 0-66 0 0,1 1-294 0 0,2 2-148 0 0,0-1 0 0 0,0 0 0 0 0,0 1 1 0 0,0-1-1 0 0,0-1 0 0 0,0 1 0 0 0,1 0 0 0 0,-1-1 0 0 0,1 1 0 0 0,-1-1 0 0 0,1 0 0 0 0,0 0 0 0 0,-1-1 1 0 0,1 1-1 0 0,6-1 0 0 0,11 1-3 0 0,32-2 1 0 0,-42 0 2 0 0,40-4-1 0 0,0-1 0 0 0,91-26 0 0 0,96-45 0 0 0,-221 71 0 0 0,44-18 26 0 0,25-8-928 0 0,-21 8-3847 0 0,-59 23 2717 0 0,13 1-15 0 0</inkml:trace>
  <inkml:trace contextRef="#ctx0" brushRef="#br0" timeOffset="1">756 138 15663 0 0,'0'0'356'0'0,"0"0"50"0"0,1 3 20 0 0,7 21-58 0 0,0 1-1 0 0,-1 0 1 0 0,-2 1-1 0 0,0-1 0 0 0,-2 1 1 0 0,0 49-1 0 0,-3-71-349 0 0,-1 5-370 0 0,1 0 1 0 0,0 0 0 0 0,0 0-1 0 0,1 0 1 0 0,0 0 0 0 0,1 0-1 0 0,3 9 1 0 0,-2-9-672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4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 11975 0 0,'0'0'267'0'0,"0"0"42"0"0,0 0 17 0 0,0 0-28 0 0,0-1-196 0 0,1-3-21 0 0,0 2 284 0 0,-1 2 122 0 0,0 0 22 0 0,0 0-66 0 0,-2 2-294 0 0,1-1-270 0 0,0 0 0 0 0,0 1 0 0 0,-1 0-1 0 0,1-1 1 0 0,0 1 0 0 0,0-1 0 0 0,0 1 0 0 0,1 0-1 0 0,-1 0 1 0 0,0 0 0 0 0,1 0 0 0 0,-1-1-1 0 0,1 1 1 0 0,0 0 0 0 0,-1 0 0 0 0,1 0 0 0 0,0 0-1 0 0,0 0 1 0 0,0 0 0 0 0,0 0 0 0 0,1 0 0 0 0,0 2-1 0 0,-1-3 6 0 0,1 3-1112 0 0,4 5-2864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1 904 5063 0 0,'0'0'390'0'0,"0"0"90"0"0,0 0 1306 0 0,0 0 597 0 0,0 0 124 0 0,0 0-222 0 0,0 0-1013 0 0,0 0-448 0 0,0 0-89 0 0,0 0-59 0 0,2 0-167 0 0,5-1-297 0 0,0 0 0 0 0,0 0 0 0 0,0 0 0 0 0,0-1 1 0 0,0 0-1 0 0,-1 0 0 0 0,1-1 0 0 0,-1 0 0 0 0,1 0 0 0 0,8-6 0 0 0,8-6 123 0 0,28-26 0 0 0,-24 20-57 0 0,2-6-5 0 0,0-1-1 0 0,47-59 0 0 0,-31 32-46 0 0,160-209 464 0 0,-53 51-304 0 0,-130 183-313 0 0,-17 23-61 0 0,6-8 21 0 0,0 1 0 0 0,1 0 0 0 0,25-22 0 0 0,-28 29-45 0 0,-7 5-52 0 0,-2 2-29 0 0,0 0-10 0 0,0 0-16 0 0,0 0-59 0 0,0 0-22 0 0,0 0-7 0 0,-1 4 157 0 0,0-1 0 0 0,0 1 0 0 0,0-1 0 0 0,0 1 0 0 0,-1-1-1 0 0,1 0 1 0 0,-1 0 0 0 0,-3 6 0 0 0,0 0-26 0 0,-26 51-90 0 0,-43 119-1 0 0,61-137 175 0 0,1 0 0 0 0,3 0-1 0 0,1 1 1 0 0,-2 44 0 0 0,10-61 17 0 0,1 0 0 0 0,1 0 1 0 0,1-1-1 0 0,12 49 0 0 0,-10-57-1 0 0,1-1 0 0 0,1 0 0 0 0,0-1 0 0 0,1 0 0 0 0,1 0-1 0 0,14 19 1 0 0,3 0-103 0 0,-25-32-91 0 0,-1-2-13 0 0,0 0-258 0 0,0 0-1083 0 0,0 0-471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5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11055 0 0,'0'0'852'0'0,"0"0"-293"0"0,3 0 854 0 0,76-1 4364 0 0,42-10-4304 0 0,51-13-815 0 0,-150 20-2190 0 0,-1-2-5724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5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420 724 9095 0 0,'0'17'344'0'0,"-2"0"0"0"0,1 0 0 0 0,-2 0 0 0 0,0 0 0 0 0,-1 0 0 0 0,-1-1 0 0 0,-13 32 0 0 0,17-46 272 0 0,1-2-68 0 0,0 0-32 0 0,0 0-4 0 0,0 0 46 0 0,1-1-411 0 0,0 0 0 0 0,1 0 0 0 0,-1 0 0 0 0,0 0 1 0 0,0-1-1 0 0,0 1 0 0 0,0 0 0 0 0,0 0 0 0 0,0-1 0 0 0,0 1 1 0 0,-1-1-1 0 0,1 1 0 0 0,0-2 0 0 0,2-2 211 0 0,12-22 609 0 0,29-53 378 0 0,-14 20-746 0 0,7-16-318 0 0,-36 74-278 0 0,17-40 205 0 0,-2-2 1 0 0,-2 0 0 0 0,11-60 0 0 0,11-240-388 0 0,-36 335-26 0 0,0 0 1 0 0,-3-15 0 0 0,2 22 66 0 0,1 2 30 0 0,0 0 4 0 0,-1 3 18 0 0,-18 36 174 0 0,2 1 1 0 0,-13 46 0 0 0,20-56-45 0 0,-10 40 180 0 0,-16 99-1 0 0,-1 8-20 0 0,-4-7-109 0 0,31-129-83 0 0,-2-1 0 0 0,-1 0 1 0 0,-3 0-1 0 0,-1-2 0 0 0,-34 59 0 0 0,-131 164-878 0 0,158-230 629 0 0,6-7-3 0 0,-26 48 0 0 0,38-60 95 0 0,0 1-1 0 0,1-1 0 0 0,1 1 0 0 0,0 0 0 0 0,0 0 0 0 0,-1 16 0 0 0,5-27-138 0 0,0-2-10 0 0,5-1 235 0 0,0 1 1 0 0,-1-1-1 0 0,1 0 0 0 0,0-1 0 0 0,0 1 0 0 0,-1-1 1 0 0,1 0-1 0 0,-1 0 0 0 0,0 0 0 0 0,0-1 0 0 0,1 1 1 0 0,4-5-1 0 0,-1 0-322 0 0,0 0 1 0 0,0-1-1 0 0,-1 1 0 0 0,11-15 1 0 0,-2-4-718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4:5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15863 0 0,'0'0'728'0'0,"0"0"-17"0"0,3 0-458 0 0,60-3 188 0 0,-45 3 27 0 0,0 0 0 0 0,0-1 0 0 0,19-5 1 0 0,7-6 150 0 0,-1-3 1 0 0,-1-2 0 0 0,45-23 0 0 0,-65 29-516 0 0,206-86-469 0 0,-189 79-2819 0 0,-22 8-3776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135 182 11631 0 0,'-2'3'531'0'0,"-29"45"515"0"0,2 2 0 0 0,-24 61 1 0 0,34-74-198 0 0,18-35-680 0 0,1-2-1 0 0,0 0 24 0 0,0 0 100 0 0,0 0 42 0 0,0 0 8 0 0,0 0 14 0 0,3 1 50 0 0,0 0-320 0 0,-1 0 0 0 0,1-1 0 0 0,0 1 0 0 0,0-1 0 0 0,0 0 0 0 0,0 0 0 0 0,0 0 0 0 0,0 0 0 0 0,0 0 0 0 0,0-1 0 0 0,-1 1 0 0 0,1-1 0 0 0,5-1 1 0 0,-3 0 32 0 0,0-1 0 0 0,0 1 0 0 0,0-1 0 0 0,0 0 0 0 0,-1-1 0 0 0,8-6 1 0 0,-1-1 152 0 0,-1 0-1 0 0,0-1 1 0 0,-1-1 0 0 0,13-21 0 0 0,37-52 997 0 0,2-3-685 0 0,-44 56-900 0 0,17-26 294 0 0,-14 33-2593 0 0,5 4-3591 0 0,-13 13-64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115 273 8895 0 0,'-1'6'198'0'0,"-4"18"252"0"0,-9 26 0 0 0,12-43-124 0 0,-1 0 1 0 0,1-1 0 0 0,-2 1 0 0 0,1-1 0 0 0,-1 0 0 0 0,0 0 0 0 0,0 0 0 0 0,-7 7 0 0 0,9-11-65 0 0,0-1-1 0 0,0 0 0 0 0,0 1 1 0 0,-1-1-1 0 0,1 0 0 0 0,0 0 1 0 0,-1 0-1 0 0,1 0 0 0 0,-1 0 1 0 0,1-1-1 0 0,0 1 0 0 0,-1-1 1 0 0,-4 1-1 0 0,5-1 311 0 0,-6-9 533 0 0,6 7-1041 0 0,1 0 0 0 0,0 0 0 0 0,0 0 0 0 0,0 0-1 0 0,0 0 1 0 0,1 0 0 0 0,-1 0 0 0 0,0 0 0 0 0,1 0 0 0 0,0 0-1 0 0,-1 0 1 0 0,1 0 0 0 0,0-1 0 0 0,0 1 0 0 0,0 0 0 0 0,0 0-1 0 0,1 0 1 0 0,-1 0 0 0 0,0-1 0 0 0,1 1 0 0 0,1-2 0 0 0,1-7 158 0 0,1 1 0 0 0,9-18 0 0 0,-11 25-170 0 0,15-29 105 0 0,2 1 1 0 0,1 0-1 0 0,1 2 0 0 0,2 0 1 0 0,1 1-1 0 0,1 2 0 0 0,30-25 1 0 0,-35 34-116 0 0,-13 10-5 0 0,1 0 1 0 0,0 0 0 0 0,0 1-1 0 0,0 1 1 0 0,18-10-1 0 0,-23 14 90 0 0,-3 1 1 0 0,1 2-4 0 0,1 2-96 0 0,0-1-1 0 0,0 1 1 0 0,0 0-1 0 0,0-1 1 0 0,-1 1-1 0 0,1 0 1 0 0,-1 0-1 0 0,0 0 1 0 0,-1 0-1 0 0,1 1 1 0 0,-1-1-1 0 0,0 0 1 0 0,0 6-1 0 0,-1 12 139 0 0,-5 29 0 0 0,3-27-15 0 0,-1 12-3 0 0,3-19-125 0 0,-1 1 0 0 0,-1-1 1 0 0,0 0-1 0 0,-1 0 1 0 0,-7 18-1 0 0,-19 45-1027 0 0,29-78-470 0 0,1-2-3729 0 0,0 0-1596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150 888 13359 0 0,'0'-1'1027'0'0,"3"-6"-416"0"0,-3 5 738 0 0,0 2 392 0 0,0 0 78 0 0,0 0-180 0 0,0 0-832 0 0,0 0-361 0 0,0 0-78 0 0,0 0-30 0 0,0 0-62 0 0,0 2-217 0 0,-1 0 0 0 0,0-1 0 0 0,0 1 0 0 0,0 0-1 0 0,0 0 1 0 0,0-1 0 0 0,0 1 0 0 0,0-1 0 0 0,-1 1-1 0 0,1-1 1 0 0,-2 2 0 0 0,3-3-51 0 0,-21 21 46 0 0,1 1 1 0 0,1 1 0 0 0,1 1-1 0 0,1 0 1 0 0,-15 30 0 0 0,25-38-166 0 0,2 0 2 0 0,5-1 10 0 0,0-13 91 0 0,1 0 0 0 0,-1 0 0 0 0,1 0 0 0 0,0 0 0 0 0,0 0 0 0 0,-1 0 0 0 0,1 0 0 0 0,0 0 0 0 0,1-1 0 0 0,-1 1 0 0 0,3 3 0 0 0,8 4 21 0 0,1-3-12 0 0,1 0-1 0 0,0 0 0 0 0,-1-1 0 0 0,2-1 0 0 0,-1-1 0 0 0,0 0 0 0 0,1 0 0 0 0,-1-2 1 0 0,1 0-1 0 0,17-1 0 0 0,-23-1-385 0 0,0-1 1 0 0,0 0-1 0 0,0-1 1 0 0,0 0-1 0 0,0 0 1 0 0,0-1-1 0 0,-1 0 1 0 0,15-9 0 0 0,4-6-1869 0 0,27-25 0 0 0,-50 41 2043 0 0,43-39-2696 0 0,-3-2-1 0 0,-1-2 1 0 0,54-75 0 0 0,-61 68 2250 0 0,-3-1 0 0 0,28-62 0 0 0,37-123 4298 0 0,-76 166-171 0 0,-3-2 0 0 0,9-87 0 0 0,-18 104-1366 0 0,-10 56-1809 0 0,0 2-96 0 0,0 0-22 0 0,0 3-31 0 0,-3 37 194 0 0,-1-1 0 0 0,-14 53 0 0 0,-102 312 1434 0 0,104-357-1665 0 0,-66 144 177 0 0,35-87-208 0 0,-24 42 290 0 0,3-6-4725 0 0,67-138-2606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81 18167 0 0,'-21'-38'2038'0'0,"20"37"-1485"0"0,1 1 130 0 0,1 2 20 0 0,-1 1-647 0 0,0 0 0 0 0,1-1 0 0 0,-1 1 0 0 0,1-1-1 0 0,0 1 1 0 0,0-1 0 0 0,0 1 0 0 0,0-1-1 0 0,0 1 1 0 0,0-1 0 0 0,1 0 0 0 0,-1 0-1 0 0,1 1 1 0 0,0-1 0 0 0,-1 0 0 0 0,1 0 0 0 0,0-1-1 0 0,0 1 1 0 0,0 0 0 0 0,1-1 0 0 0,-1 1-1 0 0,5 1 1 0 0,1 1 54 0 0,0-1 1 0 0,0-1-1 0 0,1 0 0 0 0,-1 0 0 0 0,1 0 0 0 0,-1-1 1 0 0,1 0-1 0 0,13-1 0 0 0,5-2 216 0 0,37-7 0 0 0,-17 2-94 0 0,-17 3-75 0 0,40-4-4 0 0,0-4 0 0 0,78-22 0 0 0,-54-1-2333 0 0,-91 34 284 0 0,-3 1-468 0 0</inkml:trace>
  <inkml:trace contextRef="#ctx0" brushRef="#br0" timeOffset="1">628 178 16495 0 0,'0'0'760'0'0,"0"0"-21"0"0,2 1-475 0 0,10 4 159 0 0,0 1 0 0 0,17 12 0 0 0,-25-15-117 0 0,1 0-1 0 0,-1 0 1 0 0,0 1 0 0 0,0 0-1 0 0,0 0 1 0 0,0 0-1 0 0,-1 0 1 0 0,0 1 0 0 0,4 5-1 0 0,-5-5-202 0 0,1 0 1 0 0,-1 0-1 0 0,0 0 0 0 0,-1 0 0 0 0,1 0 0 0 0,-1 0 0 0 0,0 1 1 0 0,0-1-1 0 0,-1 0 0 0 0,1 1 0 0 0,-1-1 0 0 0,0 0 1 0 0,-1 1-1 0 0,1-1 0 0 0,-1 0 0 0 0,0 1 0 0 0,-1-1 1 0 0,1 0-1 0 0,-1 0 0 0 0,0 0 0 0 0,0 0 0 0 0,-6 9 0 0 0,-6 10-248 0 0,-2 0 0 0 0,-1-1-1 0 0,-1-1 1 0 0,-27 27 0 0 0,44-47-618 0 0,1-2-34 0 0,0 0-126 0 0,0 0-489 0 0,1-4-216 0 0,5-12-40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2303 0 0,'9'-20'324'0'0,"34"-72"-736"0"0,-35 78 1102 0 0,0 0 0 0 0,1 0-1 0 0,0 1 1 0 0,13-14-1 0 0,-13 19 2037 0 0,0 1 0 0 0,0 0 0 0 0,18-11 0 0 0,-17 13-1715 0 0,1 0-287 0 0,-8 5-616 0 0,-3 0-105 0 0,0 0 1 0 0,0 0 0 0 0,0 0-1 0 0,0 1 1 0 0,0-1 0 0 0,0 0-1 0 0,-1 0 1 0 0,1 0-1 0 0,0 0 1 0 0,0 0 0 0 0,0 0-1 0 0,0 0 1 0 0,0 0-1 0 0,0 0 1 0 0,0 0 0 0 0,0 0-1 0 0,0 0 1 0 0,0 0-1 0 0,0 1 1 0 0,0-1 0 0 0,0 0-1 0 0,0 0 1 0 0,0 0-1 0 0,0 0 1 0 0,0 0 0 0 0,0 0-1 0 0,0 0 1 0 0,1 0-1 0 0,-1 0 1 0 0,0 0 0 0 0,0 0-1 0 0,0 0 1 0 0,0 0 0 0 0,0 0-1 0 0,0 1 1 0 0,0-1-1 0 0,0 0 1 0 0,0 0 0 0 0,0 0-1 0 0,0 0 1 0 0,0 0-1 0 0,0 0 1 0 0,0 0 0 0 0,0 0-1 0 0,0 0 1 0 0,0 0-1 0 0,0 0 1 0 0,1 0 0 0 0,-1 0-1 0 0,0 0 1 0 0,0 0-1 0 0,0 0 1 0 0,0 0 0 0 0,0 0-1 0 0,0 0 1 0 0,0 0-1 0 0,0 0 1 0 0,0 0 0 0 0,0 0-1 0 0,0 0 1 0 0,0 0 0 0 0,0 0-1 0 0,1 0 1 0 0,-1 0-1 0 0,0 0 1 0 0,0 0 0 0 0,0 0-1 0 0,-2 7-41 0 0,0 0 1 0 0,0-1-1 0 0,0 1 0 0 0,-1 0 0 0 0,0-1 0 0 0,-1 0 0 0 0,1 1 0 0 0,-1-1 1 0 0,-8 10-1 0 0,3-5-940 0 0,-10 20 1 0 0,10-10-4930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13359 0 0,'0'0'1027'0'0,"0"0"-438"0"0,0 0 650 0 0,0 0 353 0 0,0 0 68 0 0,0 0-205 0 0,0 0-934 0 0,-1 3-416 0 0,-8 10-115 0 0,-1 0 0 0 0,0-1 0 0 0,0-1 0 0 0,-2 1 0 0 0,-11 9 0 0 0,-25 27-59 0 0,12-11 82 0 0,23-25 174 0 0,1 0-1 0 0,-18 23 1 0 0,21-14 346 0 0,7-14-369 0 0,1-6-124 0 0,1 0-1 0 0,0 0 0 0 0,0 0 1 0 0,0 0-1 0 0,-1 0 0 0 0,1 0 1 0 0,0 0-1 0 0,1 0 0 0 0,-1 1 1 0 0,0-1-1 0 0,0 0 0 0 0,0 0 0 0 0,1 0 1 0 0,-1 0-1 0 0,0 0 0 0 0,1 0 1 0 0,-1 0-1 0 0,1 0 0 0 0,-1 0 1 0 0,1 0-1 0 0,0 0 0 0 0,-1 0 0 0 0,2 0 1 0 0,0 1 25 0 0,0 0 1 0 0,0 0 0 0 0,0 0 0 0 0,0 0-1 0 0,0 0 1 0 0,0-1 0 0 0,0 1-1 0 0,4 0 1 0 0,0 0 38 0 0,1 0-1 0 0,0-1 1 0 0,0 0-1 0 0,0 0 1 0 0,0-1-1 0 0,0 0 1 0 0,0 0-1 0 0,10-2 1 0 0,11 1 156 0 0,-12 0-152 0 0,25-4-1 0 0,-10 1-13 0 0,-17 3-102 0 0,-11 1-78 0 0,-3 0 8 0 0,0 0-6 0 0,0 0-76 0 0,-2-13-229 0 0,0 5 314 0 0,0 1-1 0 0,0-1 1 0 0,0 1 0 0 0,-4-8-1 0 0,3 10 69 0 0,1 0-1 0 0,0 0 0 0 0,1 0 1 0 0,-1 0-1 0 0,1 0 1 0 0,0 0-1 0 0,0-1 1 0 0,0 1-1 0 0,1 0 1 0 0,0-6-1 0 0,1 1-471 0 0,1 1 0 0 0,0 0 0 0 0,0 0-1 0 0,1 0 1 0 0,0 0 0 0 0,1 1 0 0 0,6-13 0 0 0,5-3-7060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1389 79 10135 0 0,'14'-9'473'0'0,"-11"7"-396"0"0,0 0-1 0 0,-1 0 1 0 0,1 1-1 0 0,0-1 1 0 0,0 1-1 0 0,6-2 0 0 0,1 0-2 0 0,0 0 1 0 0,0-1-1 0 0,-1-1 0 0 0,1 1 0 0 0,-1-1 0 0 0,16-12 0 0 0,-23 16 425 0 0,-2 1 11 0 0,-6-8 514 0 0,4 7-949 0 0,1 0 0 0 0,-1 0 0 0 0,1 1 1 0 0,0-1-1 0 0,-1 1 0 0 0,1-1 0 0 0,-1 1 0 0 0,0-1 0 0 0,1 1 0 0 0,-1 0 0 0 0,1 0 0 0 0,-1 0 0 0 0,1 0 0 0 0,-1 0 0 0 0,-2 1 0 0 0,-28 5 320 0 0,23-4-375 0 0,-370 98-4 0 0,43-8-16 0 0,-72 4 0 0 0,402-95 0 0 0,-63 8 0 0 0,61-8 0 0 0,1-1 0 0 0,-1 0 0 0 0,1-1 0 0 0,-1 1 0 0 0,1-1 0 0 0,0-1 0 0 0,-8-2 0 0 0,11 3 0 0 0,1-1 0 0 0,0 0 0 0 0,-1 0 0 0 0,1 0 0 0 0,0 0 0 0 0,0 0 0 0 0,0-1 0 0 0,1 1 0 0 0,-4-5 0 0 0,3-2 0 0 0,3-1 0 0 0,2 4-5 0 0,1 1 0 0 0,-1-1 0 0 0,1 1 1 0 0,1-1-1 0 0,-1 1 0 0 0,1 1 0 0 0,0-1 0 0 0,0 0 0 0 0,0 1 0 0 0,0 0 0 0 0,1 0 0 0 0,9-7 0 0 0,-11 9-480 0 0,1 1 433 0 0,10 4-1323 0 0,7 3 1359 0 0,-17-5 16 0 0,0 0 0 0 0,0-1 0 0 0,-1 2 0 0 0,1-1 0 0 0,-1 0 0 0 0,1 1 0 0 0,-1-1 0 0 0,1 1 0 0 0,-1 0 0 0 0,0 0 0 0 0,0 0 0 0 0,0 1 0 0 0,0-1 0 0 0,0 1 0 0 0,-1-1 0 0 0,1 1 0 0 0,-1 0 0 0 0,0 0 0 0 0,1 0 0 0 0,-1 0 0 0 0,-1 1 0 0 0,1-1 0 0 0,0 1 0 0 0,1 4 0 0 0,0 6 0 0 0,0-1 0 0 0,0 1 0 0 0,-1 0 0 0 0,-1-1 0 0 0,-1 1 0 0 0,0 0 0 0 0,0 0 0 0 0,-5 23 0 0 0,-4 11 0 0 0,-17 51 0 0 0,20-80 0 0 0,-14 45 0 0 0,-42 94 0 0 0,42-116 0 0 0,-2-2 0 0 0,-2 0 0 0 0,-31 40 0 0 0,40-58 0 0 0,0 1 0 0 0,-14 34 0 0 0,25-51 0 0 0,-4 12-890 0 0,8-17-3564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24 260 5527 0 0,'0'0'250'0'0,"-2"1"-2"0"0,-7 1-156 0 0,-1-1 460 0 0,8-1 2261 0 0,2 0 990 0 0,0 0 195 0 0,0 0-427 0 0,0 0-1950 0 0,0-3-853 0 0,3-3-620 0 0,-1 0 0 0 0,1 1 0 0 0,0-1 0 0 0,0 1 0 0 0,1-1 0 0 0,0 1 0 0 0,0 0 0 0 0,0 0 0 0 0,6-4 0 0 0,50-42-11 0 0,-29 26-51 0 0,-5 4-125 0 0,0 0 0 0 0,2 2 0 0 0,0 1 0 0 0,54-26 0 0 0,-81 43 39 0 0,0 1 0 0 0,0-1 0 0 0,0 1 0 0 0,0 0 0 0 0,0-1 0 0 0,-1 1 0 0 0,1 0 0 0 0,0 0 0 0 0,0 0 0 0 0,0-1 0 0 0,0 1 0 0 0,0 0 0 0 0,0 0 0 0 0,1 1 0 0 0,-2-1 0 0 0,1 1 0 0 0,-1 0 0 0 0,0 0 0 0 0,0-1 0 0 0,0 1 0 0 0,1 0 0 0 0,-1 0 0 0 0,0-1 0 0 0,0 1 0 0 0,0 0 0 0 0,-1 0 0 0 0,1 0 0 0 0,0-1 0 0 0,0 1 0 0 0,0 0 0 0 0,0 0 0 0 0,-1-1 0 0 0,1 2 0 0 0,-8 18 0 0 0,2-8 6 0 0,0-1 0 0 0,-1 1 0 0 0,-1-1 0 0 0,0-1 0 0 0,-13 15 0 0 0,5-6 25 0 0,0 0-1 0 0,-14 24 1 0 0,25-34-103 0 0,3-7-308 0 0,2-2-156 0 0,2 1-1505 0 0,9 5-5882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385 107 12895 0 0,'18'-69'1522'0'0,"-13"40"3543"0"0,-5 27-3381 0 0,0 2-776 0 0,0 0-343 0 0,0 0-70 0 0,-2-1-38 0 0,1 0-410 0 0,0 1 0 0 0,-1-1 0 0 0,1 0 0 0 0,0 1-1 0 0,-1-1 1 0 0,1 1 0 0 0,-1-1 0 0 0,1 1 0 0 0,0 0 0 0 0,-1-1 0 0 0,1 1-1 0 0,-1 0 1 0 0,1 0 0 0 0,-1 0 0 0 0,1 0 0 0 0,-1 1 0 0 0,-1-1-1 0 0,0 1-1 0 0,0 0-1 0 0,1 0 1 0 0,-1 0-1 0 0,0 1 1 0 0,0-1-1 0 0,1 1 1 0 0,-1-1-1 0 0,-2 3 1 0 0,-3 4-7 0 0,-1 0 0 0 0,1 1 0 0 0,-10 14 0 0 0,14-18-37 0 0,0 1 0 0 0,1 1 0 0 0,0-1 0 0 0,0 0 1 0 0,0 1-1 0 0,1 0 0 0 0,0-1 0 0 0,0 1 0 0 0,1 0 0 0 0,-2 9 0 0 0,5-2-1 0 0,2-5-79 0 0,0-1 0 0 0,0 1 1 0 0,1-1-1 0 0,1 0 0 0 0,-1 0 0 0 0,1 0 0 0 0,0-1 0 0 0,1 0 0 0 0,11 10 1 0 0,-8-8-46 0 0,0 1 1 0 0,-1 0-1 0 0,14 21 0 0 0,-18-24 99 0 0,-2 0-1 0 0,1 0 1 0 0,-1 0-1 0 0,0 0 1 0 0,0 0-1 0 0,-1 1 1 0 0,2 9-1 0 0,-4-13 46 0 0,1 0 0 0 0,-1 0 0 0 0,0 1 0 0 0,0-1 0 0 0,-1 0 0 0 0,1 0 0 0 0,-1 0 0 0 0,0 0 0 0 0,0-1-1 0 0,-1 1 1 0 0,1 0 0 0 0,-1 0 0 0 0,0 0 0 0 0,1-1 0 0 0,-6 7 0 0 0,1-2 62 0 0,-1-1 0 0 0,0 1-1 0 0,0-1 1 0 0,-1 0 0 0 0,0-1 0 0 0,0 0-1 0 0,0 0 1 0 0,-1 0 0 0 0,-10 4 0 0 0,0-1-25 0 0,-1-1 1 0 0,0-1-1 0 0,-30 7 1 0 0,-40 1 598 0 0,43-13-1707 0 0,36-3-1079 0 0,1 1 0 0 0,-14-4 0 0 0,-5-4-5637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293 270 8751 0 0,'0'0'674'0'0,"-1"3"-438"0"0,-1-1-55 0 0,1 0 1 0 0,0 0-1 0 0,-1 0 1 0 0,1 0-1 0 0,-1 0 1 0 0,0 0-1 0 0,0 0 1 0 0,0-1-1 0 0,0 1 1 0 0,0-1-1 0 0,-3 3 1 0 0,0-2 500 0 0,3 0 260 0 0,2-2-299 0 0,0 0-130 0 0,-6 6 204 0 0,5-6 4896 0 0,36-53-3565 0 0,-21 33-1926 0 0,-1-1 1 0 0,14-28-1 0 0,1-27-105 0 0,-27 71-12 0 0,3-14 42 0 0,-8-14-41 0 0,-2 12-103 0 0,-1 13-1 0 0,6 8 77 0 0,0 0-1 0 0,-1-1 1 0 0,1 1-1 0 0,0 0 1 0 0,-1 0-1 0 0,1-1 1 0 0,0 1-1 0 0,-1 0 0 0 0,1 1 1 0 0,0-1-1 0 0,-1 0 1 0 0,1 0-1 0 0,0 1 1 0 0,-1-1-1 0 0,1 0 1 0 0,0 1-1 0 0,-1-1 1 0 0,-1 2-1 0 0,-27 16-257 0 0,19-11 177 0 0,-21 13-111 0 0,1 3 0 0 0,1 0 0 0 0,-34 36 0 0 0,24-22 2 0 0,22-21 103 0 0,1 1 0 0 0,0 1-1 0 0,-23 32 1 0 0,39-48 28 0 0,3 1 20 0 0,1 1 78 0 0,1 0 1 0 0,-1-1 0 0 0,1 1-1 0 0,0-1 1 0 0,0 1-1 0 0,0-1 1 0 0,0-1 0 0 0,1 1-1 0 0,-1-1 1 0 0,1 1-1 0 0,0-1 1 0 0,9 3 0 0 0,-5-3 10 0 0,-1-1 0 0 0,1 0 0 0 0,0 0 1 0 0,0 0-1 0 0,-1-1 0 0 0,1-1 1 0 0,9-1-1 0 0,4-2 5 0 0,0-1 1 0 0,0-1-1 0 0,-1-1 1 0 0,0-1-1 0 0,26-13 1 0 0,-38 17-29 0 0,-6 3-8 0 0,-1 0 0 0 0,1 0 0 0 0,-1-1 0 0 0,1 1 0 0 0,-1-1-1 0 0,0 0 1 0 0,1 0 0 0 0,-1 1 0 0 0,0-1 0 0 0,0-1 0 0 0,-1 1-1 0 0,4-4 1 0 0,-3 4-159 0 0,-2 2-38 0 0,0 0-1 0 0,0 0-9 0 0,0 0-38 0 0,0 0-10 0 0,0 0-6 0 0,0 0 11 0 0,0 0 50 0 0,0 0 18 0 0,0 0 6 0 0,0 0-176 0 0,-3 10-2180 0 0,2-8 1038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6 215 1839 0 0,'0'0'83'0'0,"2"1"-6"0"0,5 3 415 0 0,-5-2 1980 0 0,-2-2 863 0 0,0 0 169 0 0,0 0-347 0 0,0 0-1575 0 0,0 0-690 0 0,-1 1-717 0 0,0 1 0 0 0,0 0 0 0 0,1-1 0 0 0,-1 1 0 0 0,0 0 0 0 0,-1-1 0 0 0,1 1 1 0 0,0-1-1 0 0,0 0 0 0 0,-3 3 0 0 0,3-4 21 0 0,0 2 424 0 0,1-2-4 0 0,0 0-29 0 0,0 0-124 0 0,0 0-58 0 0,5-13 373 0 0,-2 3-633 0 0,1 0-1 0 0,0 0 1 0 0,0 1-1 0 0,1 0 0 0 0,1 0 1 0 0,-1 0-1 0 0,2 0 0 0 0,-1 1 1 0 0,1 0-1 0 0,13-12 0 0 0,-6 7-181 0 0,0 1-1 0 0,1 0 0 0 0,1 1 0 0 0,0 0 1 0 0,0 2-1 0 0,1 0 0 0 0,0 0 0 0 0,0 2 0 0 0,1 0 1 0 0,0 1-1 0 0,37-7 0 0 0,-37 13-29 0 0,-17 1 66 0 0,0-1 1 0 0,0 1-1 0 0,1-1 0 0 0,-1 1 0 0 0,0-1 0 0 0,0 1 0 0 0,0 0 0 0 0,0 0 0 0 0,0-1 0 0 0,0 1 0 0 0,0 0 0 0 0,0 0 0 0 0,0 0 0 0 0,-1 0 0 0 0,1 0 0 0 0,0 1 0 0 0,0-1 0 0 0,-1 0 0 0 0,1 0 0 0 0,-1 0 0 0 0,1 0 0 0 0,-1 1 0 0 0,0-1 0 0 0,1 0 0 0 0,-1 1 0 0 0,0-1 0 0 0,0 0 0 0 0,0 3 0 0 0,0 4 48 0 0,0-1-1 0 0,-1 1 0 0 0,-2 12 0 0 0,2-16-33 0 0,-2 13-18 0 0,0-1 0 0 0,-2 0 0 0 0,0-1 0 0 0,-1 1 1 0 0,0-1-1 0 0,-2 0 0 0 0,-14 24 0 0 0,20-37-556 0 0,2-2-161 0 0,0 0-28 0 0,0 0-182 0 0,0 0-731 0 0,0 0-317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145 309 1839 0 0,'2'2'83'0'0,"6"6"-6"0"0,-3 6-61 0 0,-2 16 1949 0 0,-3-24-893 0 0,0-1 0 0 0,0 1 0 0 0,-1-1 1 0 0,0 0-1 0 0,0 1 0 0 0,-2 4 0 0 0,2-6-382 0 0,0-1 0 0 0,0 0 1 0 0,-1-1-1 0 0,1 1 0 0 0,-1 0 0 0 0,0 0 0 0 0,0-1 0 0 0,0 1 0 0 0,0-1 0 0 0,-5 5 0 0 0,4-5-388 0 0,0 0 0 0 0,0 0 1 0 0,-1 0-1 0 0,1 0 0 0 0,-1 0 0 0 0,-4 1 0 0 0,3-1-113 0 0,1-1-1 0 0,-1 0 1 0 0,1 0 0 0 0,-1 0-1 0 0,0-1 1 0 0,0 1-1 0 0,1-1 1 0 0,-1 0 0 0 0,0-1-1 0 0,1 1 1 0 0,-10-3-1 0 0,12 3-126 0 0,-1-1-1 0 0,1 0 0 0 0,0 0 0 0 0,0 0 1 0 0,0-1-1 0 0,0 1 0 0 0,0-1 0 0 0,0 1 1 0 0,0-1-1 0 0,0 1 0 0 0,0-1 0 0 0,1 0 1 0 0,-1 0-1 0 0,1 0 0 0 0,-1 0 1 0 0,1 0-1 0 0,0 0 0 0 0,0 0 0 0 0,0-1 1 0 0,0 1-1 0 0,0 0 0 0 0,0-1 0 0 0,1 1 1 0 0,-1-4-1 0 0,0-1-24 0 0,1 0 0 0 0,0 0 0 0 0,0 0 0 0 0,1 0 1 0 0,0 0-1 0 0,0 0 0 0 0,0 0 0 0 0,1 1 0 0 0,0-1 0 0 0,3-6 1 0 0,5-10-43 0 0,17-29 1 0 0,0 1-262 0 0,27-44-295 0 0,-41 70 370 0 0,-11 22 142 0 0,-1-1 0 0 0,1 0 0 0 0,0 1 0 0 0,0-1 0 0 0,0 1 1 0 0,1 0-1 0 0,-1-1 0 0 0,1 1 0 0 0,5-4 0 0 0,0 0-37 0 0,0 2 1 0 0,1-1-1 0 0,0 1 0 0 0,0 1 0 0 0,19-8 1 0 0,-23 11 40 0 0,2-1 1 0 0,-1 1-1 0 0,0 0 1 0 0,0 0-1 0 0,0 1 1 0 0,0-1-1 0 0,1 1 1 0 0,-1 1-1 0 0,0-1 1 0 0,0 1 0 0 0,6 2-1 0 0,-3-1 23 0 0,0 1 0 0 0,-1 0 0 0 0,0 0 0 0 0,0 1 0 0 0,0 0 1 0 0,0 0-1 0 0,11 8 0 0 0,-15-8 75 0 0,0 0 1 0 0,0 0 0 0 0,0 0-1 0 0,0 0 1 0 0,-1 0 0 0 0,0 1-1 0 0,0 0 1 0 0,0-1 0 0 0,0 1-1 0 0,-1 0 1 0 0,0 0 0 0 0,0 1-1 0 0,2 6 1 0 0,-3-4 18 0 0,1 0 0 0 0,-2 0 0 0 0,1 0 0 0 0,-1-1 0 0 0,0 1 0 0 0,0 0 0 0 0,-1 0 0 0 0,0 0 0 0 0,-1-1-1 0 0,0 1 1 0 0,0 0 0 0 0,0-1 0 0 0,-1 1 0 0 0,-7 12 0 0 0,5-11-51 0 0,0-1-1 0 0,0-1 0 0 0,-1 1 1 0 0,0-1-1 0 0,0 0 0 0 0,-1 0 1 0 0,0 0-1 0 0,0-1 1 0 0,0 0-1 0 0,-1-1 0 0 0,0 0 1 0 0,-9 5-1 0 0,-181 68-3147 0 0,187-75 2374 0 0,-5 2-4479 0 0,2-4-1512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10 12895 0 0,'0'-1'84'0'0,"-1"0"0"0"0,1 1 0 0 0,-1-1 0 0 0,1 0 0 0 0,-1 1 0 0 0,1-1-1 0 0,-1 1 1 0 0,1-1 0 0 0,-1 1 0 0 0,1-1 0 0 0,-1 1 0 0 0,0-1 0 0 0,1 1-1 0 0,-1 0 1 0 0,0-1 0 0 0,0 1 0 0 0,1 0 0 0 0,-1 0 0 0 0,0-1 0 0 0,0 1 0 0 0,1 0-1 0 0,-1 0 1 0 0,0 0 0 0 0,0 0 0 0 0,1 0 0 0 0,-1 0 0 0 0,0 0 0 0 0,0 0-1 0 0,1 1 1 0 0,-1-1 0 0 0,0 0 0 0 0,0 0 0 0 0,1 0 0 0 0,-1 1 0 0 0,0-1 0 0 0,1 0-1 0 0,-1 1 1 0 0,0-1 0 0 0,1 1 0 0 0,-1-1 0 0 0,0 1 0 0 0,1-1 0 0 0,-1 1-1 0 0,1-1 1 0 0,-1 2 0 0 0,-3 2 147 0 0,1 1 0 0 0,0-1 0 0 0,0 1-1 0 0,1 0 1 0 0,-3 6 0 0 0,-17 31-199 0 0,13-26-33 0 0,-7 20-1 0 0,-83 282 922 0 0,94-301-863 0 0,1 1 0 0 0,1 0 0 0 0,1-1 0 0 0,-1 30 0 0 0,3-40-90 0 0,1 0 1 0 0,-1 0 0 0 0,1 0 0 0 0,1 0-1 0 0,-1 0 1 0 0,1 0 0 0 0,0 0-1 0 0,1-1 1 0 0,0 1 0 0 0,0-1-1 0 0,0 1 1 0 0,1-1 0 0 0,0 0-1 0 0,6 8 1 0 0,-1-5-160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3679 0 0,'0'0'284'0'0,"0"0"182"0"0,-2 1 1456 0 0,-3 2-655 0 0,1 0 0 0 0,0 0 1 0 0,-1 0-1 0 0,2 1 0 0 0,-5 3 0 0 0,-16 25 1243 0 0,11-8-2403 0 0,-11 25-1 0 0,17-32 780 0 0,-3 8-280 0 0,0 0 1 0 0,-7 35-1 0 0,-7 56 779 0 0,19-90-1081 0 0,-37 236 925 0 0,40-248-1238 0 0,2-12-98 0 0,0-2-46 0 0,0 0-8 0 0,0 0-235 0 0,0 0-965 0 0,0 0-417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221 207 10535 0 0,'0'0'482'0'0,"-2"1"-8"0"0,-21 2-286 0 0,6-1-13 0 0,9-2 5580 0 0,14-15-4373 0 0,-2 8-1166 0 0,0 0-1 0 0,1 1 1 0 0,0-1 0 0 0,0 1-1 0 0,0 0 1 0 0,1 0-1 0 0,0 1 1 0 0,0-1 0 0 0,0 1-1 0 0,1 1 1 0 0,12-8-1 0 0,6-1 53 0 0,0 2 0 0 0,30-10 0 0 0,9-1-72 0 0,74-15 0 0 0,-108 31-198 0 0,0 1 1 0 0,0 2 0 0 0,0 0-1 0 0,61 5 1 0 0,-84-1 1 0 0,0 0 0 0 0,1 0 0 0 0,-1 0 0 0 0,0 1 0 0 0,0 0 0 0 0,0 0 0 0 0,0 1 0 0 0,11 5 0 0 0,1 2 0 0 0,-16-7 0 0 0,-1 0 0 0 0,3 6 13 0 0,-5-8-9 0 0,1 0-1 0 0,-1 0 1 0 0,0 0-1 0 0,0 0 1 0 0,0 0-1 0 0,0-1 1 0 0,0 1-1 0 0,0 0 1 0 0,0 0-1 0 0,0 0 1 0 0,0 0-1 0 0,0 0 1 0 0,-1 0-1 0 0,1 0 1 0 0,0 0-1 0 0,-1 0 1 0 0,0 1 0 0 0,0 1-1 0 0,-1 5 6 0 0,-1 0 0 0 0,0 0 0 0 0,0 0-1 0 0,-1-1 1 0 0,0 1 0 0 0,0-1 0 0 0,-7 9 0 0 0,1-4-26 0 0,0-1 0 0 0,0 0 1 0 0,-15 12-1 0 0,5-8 1 0 0,-1-1 1 0 0,-44 22-1 0 0,16-10-13 0 0,-80 41-19 0 0,32-18 16 0 0,81-42 35 0 0,10-5-7 0 0,0 1-1 0 0,-1-1 1 0 0,-8 7-1 0 0,13-8-64 0 0,14-2-64 0 0,1-1 0 0 0,-1 0 0 0 0,1-1 1 0 0,-1 0-1 0 0,16-6 0 0 0,13-4-2 0 0,-21 6 71 0 0,27-11 1 0 0,-27 9 62 0 0,23-5 1 0 0,-37 12 0 0 0,0 0 0 0 0,0 1 0 0 0,0 0 0 0 0,0 0 0 0 0,0 0-1 0 0,8 1 1 0 0,-12 0 1 0 0,1 1-1 0 0,-1-1 1 0 0,0 1-1 0 0,0-1 1 0 0,0 1 0 0 0,0 0-1 0 0,0 0 1 0 0,0 0-1 0 0,0 0 1 0 0,0 1-1 0 0,0-1 1 0 0,-1 0-1 0 0,1 1 1 0 0,0-1 0 0 0,-1 1-1 0 0,1 0 1 0 0,-1-1-1 0 0,0 1 1 0 0,1 0-1 0 0,0 3 1 0 0,5 7 9 0 0,-2 0-1 0 0,1 0 1 0 0,-1 1 0 0 0,-1 0-1 0 0,-1 0 1 0 0,0 0 0 0 0,0 0-1 0 0,-1 0 1 0 0,-1 1 0 0 0,0-1-1 0 0,-2 17 1 0 0,-2 11 68 0 0,-1-1-1 0 0,-15 58 1 0 0,17-93-54 0 0,1-1 1 0 0,-1 1-1 0 0,1-1 0 0 0,-1 1 1 0 0,0-1-1 0 0,-1 0 0 0 0,1 0 0 0 0,-1 0 1 0 0,0 0-1 0 0,0 0 0 0 0,-4 3 1 0 0,1-1 38 0 0,0-1 0 0 0,-1 0 0 0 0,1 0 0 0 0,-1-1 0 0 0,-14 7 0 0 0,-2-2 84 0 0,0-1-1 0 0,0 0 1 0 0,-33 4-1 0 0,-19 3 10 0 0,0-4-1 0 0,-118 4 1 0 0,179-15-125 0 0,0-1 1 0 0,1 0 0 0 0,-1 0-1 0 0,0-1 1 0 0,1-1 0 0 0,-1-1-1 0 0,-24-9 1 0 0,36 12-37 0 0,0 0 0 0 0,0 0 0 0 0,1 0 0 0 0,-1 0 0 0 0,0 0 0 0 0,1 0 0 0 0,-1 0 0 0 0,1-1 0 0 0,-1 1 0 0 0,1-1-1 0 0,0 1 1 0 0,-1-1 0 0 0,1 1 0 0 0,0-1 0 0 0,0 0 0 0 0,0 0 0 0 0,0 1 0 0 0,1-1 0 0 0,-2-4 0 0 0,2 4-90 0 0,0 0 0 0 0,0 1 0 0 0,0-1 0 0 0,0 0 0 0 0,0 0 0 0 0,1 0 0 0 0,-1 1 0 0 0,1-1 0 0 0,-1 0 0 0 0,1 1 0 0 0,0-1 0 0 0,0 0 0 0 0,-1 1 0 0 0,1-1 0 0 0,0 1 0 0 0,0-1 0 0 0,1 1 0 0 0,-1-1 0 0 0,0 1 0 0 0,0 0 0 0 0,3-2 0 0 0,18-14-1122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516 707 6447 0 0,'0'0'298'0'0,"0"0"-10"0"0,-1 2-188 0 0,-8 21-97 0 0,6-16 530 0 0,-1 1-1 0 0,1 0 0 0 0,1-1 1 0 0,0 1-1 0 0,0 1 1 0 0,0-1-1 0 0,0 8 0 0 0,2-13-345 0 0,1 0 18 0 0,-1-1 225 0 0,3 4-791 0 0,-3-1 5984 0 0,14-12-4199 0 0,-10 4-1275 0 0,0-1 0 0 0,1 0 0 0 0,-2 0 1 0 0,1 0-1 0 0,0 0 0 0 0,-1 0 0 0 0,0-1 0 0 0,0 1 0 0 0,0-1 0 0 0,0 0 0 0 0,1-6 0 0 0,8-10 157 0 0,32-66 303 0 0,175-371-1177 0 0,-213 445 495 0 0,-1-1 0 0 0,0-1 0 0 0,-2 1 0 0 0,1-1 0 0 0,-2 0 0 0 0,0 1 0 0 0,0-19 0 0 0,-1 13-62 0 0,-1 18 121 0 0,-5-15-103 0 0,5 16 98 0 0,0 0 1 0 0,0 0-1 0 0,-1 0 1 0 0,1 0-1 0 0,0 0 1 0 0,-1 0-1 0 0,1 0 1 0 0,-1 1-1 0 0,1-1 1 0 0,-1 0-1 0 0,0 0 1 0 0,1 0-1 0 0,-1 1 1 0 0,0-1-1 0 0,0 0 1 0 0,1 1-1 0 0,-1-1 1 0 0,0 0-1 0 0,0 1 1 0 0,-2-2-1 0 0,2 2-14 0 0,-1-1 1 0 0,0 1-1 0 0,0 0 1 0 0,0-1-1 0 0,0 1 1 0 0,1 0-1 0 0,-1 0 1 0 0,0 0-1 0 0,0 0 1 0 0,-3 1-1 0 0,-1 1-41 0 0,0-1-1 0 0,0 1 1 0 0,1 0 0 0 0,-1 1-1 0 0,1-1 1 0 0,-7 5 0 0 0,-10 9 43 0 0,1 1 1 0 0,0 0-1 0 0,1 2 1 0 0,2 0-1 0 0,-1 2 1 0 0,2 0-1 0 0,1 0 1 0 0,-16 30-1 0 0,1 3-34 0 0,3 3-1 0 0,-31 83 0 0 0,41-85 87 0 0,-14 69 1 0 0,-3 61 67 0 0,4-16 67 0 0,16-100 100 0 0,-4-1 1 0 0,-3 0-1 0 0,-38 81 0 0 0,34-106-350 0 0,24-40-21 0 0,0-1 0 0 0,0 0 0 0 0,0 0 1 0 0,-1 1-1 0 0,1-2 0 0 0,-1 1 0 0 0,1 0 0 0 0,-1 0 1 0 0,1-1-1 0 0,-6 2 0 0 0,3 1-4 0 0,-1-2-198 0 0,0 1 0 0 0,0-1 0 0 0,0 0 1 0 0,0-1-1 0 0,-9 2 0 0 0,-19 5-1376 0 0,12 1 811 0 0,-40 15-1407 0 0,60-23 1553 0 0,2-1-1933 0 0,0 0-825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11519 0 0,'0'-2'528'0'0,"4"-22"171"0"0,3 15-678 0 0,-5 8 104 0 0,1-1 0 0 0,0 1 0 0 0,0 0 0 0 0,0 0 0 0 0,0 0 0 0 0,0 0 0 0 0,0 0 0 0 0,0 1 0 0 0,4-1 0 0 0,32 1 2186 0 0,-20 1-1416 0 0,164 7 1276 0 0,-27 0-2078 0 0,-151-8-91 0 0,69 2 13 0 0,145-15 0 0 0,-167 1-1296 0 0,-30 4-30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13823 0 0,'0'0'315'0'0,"0"0"45"0"0,0 0 21 0 0,0 0-49 0 0,2 0-220 0 0,31-15 645 0 0,-25 11-380 0 0,0 0-1 0 0,14-4 1 0 0,13-3-294 0 0,54-25-1 0 0,-65 26-444 0 0,2 1 0 0 0,39-10 1 0 0,55-4-1281 0 0,-113 21 1576 0 0,23-2-957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64 139 6447 0 0,'-2'2'499'0'0,"-4"6"-351"0"0,0-1 1 0 0,1 1-1 0 0,-1 1 1 0 0,-3 8-1 0 0,4-5 792 0 0,0 0 1 0 0,0 1-1 0 0,2 0 0 0 0,-1-1 0 0 0,2 1 0 0 0,-1 0 1 0 0,2 0-1 0 0,0 27 0 0 0,1-34-733 0 0,0 0-1 0 0,1 0 1 0 0,-1 1 0 0 0,2-1-1 0 0,-1 0 1 0 0,1 0 0 0 0,3 8-1 0 0,-4-12-127 0 0,0 0 0 0 0,0 0 0 0 0,1 0 0 0 0,-1 0 0 0 0,1 0-1 0 0,-1-1 1 0 0,1 1 0 0 0,0 0 0 0 0,0-1 0 0 0,0 1 0 0 0,0-1-1 0 0,0 0 1 0 0,0 1 0 0 0,0-1 0 0 0,0 0 0 0 0,0 0 0 0 0,0-1-1 0 0,1 1 1 0 0,-1 0 0 0 0,0-1 0 0 0,1 1 0 0 0,3-1 0 0 0,3 1 186 0 0,-1-1 0 0 0,1-1 0 0 0,0 1 0 0 0,0-1 0 0 0,0-1 0 0 0,-1 0 0 0 0,1 0 0 0 0,12-5 0 0 0,65-33 1280 0 0,-68 30-1350 0 0,12-6 32 0 0,0-1 1 0 0,-1-2-1 0 0,-1-1 1 0 0,29-28-1 0 0,-47 39-276 0 0,-1 0-1 0 0,-1-1 1 0 0,0-1-1 0 0,0 1 1 0 0,-1-1 0 0 0,0 0-1 0 0,-1-1 1 0 0,0 0-1 0 0,-1 0 1 0 0,0 0-1 0 0,-1-1 1 0 0,-1 1 0 0 0,3-16-1 0 0,-5 23-268 0 0,-1 1 1 0 0,0 0-1 0 0,0 0 0 0 0,-1 0 0 0 0,1 0 0 0 0,-1 0 1 0 0,0 0-1 0 0,-2-7 0 0 0,-5-6-1370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11 363 9215 0 0,'0'0'707'0'0,"0"2"-464"0"0,0 6-1878 0 0,1 6 8180 0 0,-3-13-2985 0 0,-1-9-2316 0 0,1 3-1086 0 0,0-1 0 0 0,1 0 0 0 0,0 0 0 0 0,1 1 0 0 0,-1-1-1 0 0,1 0 1 0 0,0 0 0 0 0,0 0 0 0 0,1 0 0 0 0,0 1 0 0 0,2-10 0 0 0,3-4 58 0 0,0 0 0 0 0,9-20 0 0 0,-2 12-94 0 0,0 1 0 0 0,18-27 0 0 0,-24 42-163 0 0,2 0 0 0 0,-1 0 0 0 0,1 1 0 0 0,1 0 1 0 0,0 0-1 0 0,18-13 0 0 0,-20 18-77 0 0,1-1 0 0 0,0 1-1 0 0,-1 0 1 0 0,20-7 0 0 0,-26 12 98 0 0,0 0 0 0 0,0 1 0 0 0,0-1 0 0 0,0 1 0 0 0,0-1 0 0 0,0 1-1 0 0,0 0 1 0 0,0 0 0 0 0,0 0 0 0 0,0 0 0 0 0,0 0 0 0 0,2 2 0 0 0,0 1-33 0 0,5 15 132 0 0,0-1 1 0 0,-2 1-1 0 0,0 0 1 0 0,-1 1-1 0 0,-1-1 0 0 0,-1 1 1 0 0,2 22-1 0 0,-6-42-104 0 0,2 15 367 0 0,-2-1 0 0 0,0 0-1 0 0,-4 22 1 0 0,4-31-451 0 0,-2-1 0 0 0,1 1 0 0 0,0-1 0 0 0,-1 1 1 0 0,0-1-1 0 0,-3 5 0 0 0,3-6-568 0 0,0 0-1 0 0,0 0 1 0 0,0 0 0 0 0,-1 0 0 0 0,0-1-1 0 0,1 1 1 0 0,-1-1 0 0 0,-5 4 0 0 0,-5 1-6505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43 17479 0 0,'40'-34'1896'0'0,"-31"27"-1884"0"0,-7 5 52 0 0,-2 2 103 0 0,0 0 313 0 0,0 0 117 0 0,-2 2 13 0 0,-22 16-348 0 0,1 1 0 0 0,1 1 0 0 0,1 0 0 0 0,-25 33 0 0 0,-26 52-230 0 0,60-84-24 0 0,1-1 0 0 0,0 1 0 0 0,-10 33 0 0 0,20-50-1 0 0,0 0 1 0 0,0 1-1 0 0,0-1 0 0 0,0 1 0 0 0,1-1 1 0 0,0 1-1 0 0,0-1 0 0 0,0 1 0 0 0,0-1 1 0 0,1 0-1 0 0,0 1 0 0 0,-1-1 0 0 0,2 1 1 0 0,1 5-1 0 0,-1-6 3 0 0,0-1-1 0 0,0 0 1 0 0,0 0 0 0 0,0 0 0 0 0,0 0 0 0 0,0 0 0 0 0,1 0-1 0 0,-1 0 1 0 0,1-1 0 0 0,0 1 0 0 0,0-1 0 0 0,0 0-1 0 0,0 0 1 0 0,0 0 0 0 0,1-1 0 0 0,-1 1 0 0 0,7 2-1 0 0,1-1 60 0 0,-1-1-1 0 0,1 0 1 0 0,-1-1-1 0 0,1 0 0 0 0,11-1 1 0 0,53-5-88 0 0,-63 3-739 0 0,0-1 0 0 0,-1 1 0 0 0,0-2 0 0 0,14-5 0 0 0,0-3-6425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47 17191 0 0,'2'-6'262'0'0,"-1"4"-131"0"0,0 0 0 0 0,-1 0 0 0 0,1 0 0 0 0,-1-1 0 0 0,0 1 0 0 0,1 0 0 0 0,-1 0 0 0 0,0 0 0 0 0,0 0 0 0 0,0 0 0 0 0,-1-3 0 0 0,1-5-43 0 0,0 8 204 0 0,0 2 80 0 0,-2 3 10 0 0,-122 181 498 0 0,14 14-113 0 0,27-48-230 0 0,-95 220-124 0 0,147-300-394 0 0,7-14 13 0 0,-60 96 0 0 0,57-118-949 0 0,26-32-90 0 0,1-2-1205 0 0,0 0-4676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61 10135 0 0,'0'0'778'0'0,"-3"2"-506"0"0,-21 14 13 0 0,24-15-110 0 0,-1-1 0 0 0,1 1 0 0 0,-1-1 0 0 0,1 1 0 0 0,-1 0-1 0 0,1-1 1 0 0,0 1 0 0 0,-1 0 0 0 0,1-1 0 0 0,0 1 0 0 0,-1 0 0 0 0,1 0 0 0 0,0-1 0 0 0,0 1 0 0 0,0 0-1 0 0,0 0 1 0 0,-1-1 0 0 0,1 1 0 0 0,0 0 0 0 0,1 0 0 0 0,-1-1 0 0 0,0 1 0 0 0,0 0 0 0 0,0 0 0 0 0,0 0 0 0 0,1-1-1 0 0,-1 1 1 0 0,0 0 0 0 0,0-1 0 0 0,1 1 0 0 0,0 0 0 0 0,0 2 124 0 0,0 0 0 0 0,1-1 0 0 0,-1 0 0 0 0,1 1 0 0 0,0-1 0 0 0,3 3 1 0 0,-2-3-122 0 0,0 1 0 0 0,1-1 0 0 0,-1 0 0 0 0,1-1 0 0 0,-1 1 0 0 0,1-1-1 0 0,0 1 1 0 0,7 0 0 0 0,34 5 943 0 0,-38-6-909 0 0,19 0 293 0 0,0-1-1 0 0,0-1 1 0 0,0-1-1 0 0,0-2 1 0 0,29-7 0 0 0,-17 4-205 0 0,37-9 220 0 0,108-38 0 0 0,-77 14-8269 0 0,-78 28-294 0 0</inkml:trace>
  <inkml:trace contextRef="#ctx0" brushRef="#br0" timeOffset="1">619 233 13359 0 0,'0'0'1027'0'0,"1"2"-420"0"0,9 32 3226 0 0,-7-28-3419 0 0,-1 0 1 0 0,0 1 0 0 0,0 0-1 0 0,0-1 1 0 0,-1 1 0 0 0,0 0-1 0 0,-1 0 1 0 0,1 0 0 0 0,-2 11-1 0 0,-2-2-291 0 0,-1 1-1 0 0,0-1 0 0 0,-1 0 0 0 0,-9 19 0 0 0,8-26-113 0 0,0 1-1 0 0,-1-1 1 0 0,0-1 0 0 0,0 0-1 0 0,-1 0 1 0 0,0 0 0 0 0,-10 7-1 0 0,-1 2-5 0 0,-73 56-855 0 0,90-71 64 0 0,2-2-216 0 0,0 0-1214 0 0,0 0-4704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9007 0 0,'12'-16'400'0'0,"-12"16"80"0"0,11-13-384 0 0,-3 3-96 0 0,-1 1 0 0 0,-7 9 0 0 0,0 0 808 0 0,0 0 144 0 0,13-2 24 0 0,-13 2-4240 0 0,0 0-840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11055 0 0,'0'0'506'0'0,"0"0"-10"0"0,0 3-318 0 0,-1 1 12 0 0,0 0 0 0 0,0 0 0 0 0,-1 0 0 0 0,1 0-1 0 0,-1 0 1 0 0,0 0 0 0 0,0 0 0 0 0,0 0 0 0 0,-1-1 0 0 0,-2 5-1 0 0,-7 6 555 0 0,-16 14 0 0 0,7-6-856 0 0,-45 42 1494 0 0,-1-2 1 0 0,-81 54-1 0 0,146-114-917 0 0,2-2-1 0 0,0 0 0 0 0,0 0 0 0 0,2 2-346 0 0,1 0 0 0 0,-1 0 1 0 0,1-1-1 0 0,0 1 0 0 0,0-1 0 0 0,0 1 0 0 0,0-1 0 0 0,0 0 0 0 0,0 0 1 0 0,0-1-1 0 0,0 1 0 0 0,0-1 0 0 0,0 1 0 0 0,6-1 0 0 0,5 0 252 0 0,27-4 0 0 0,-32 3-195 0 0,21-3-3 0 0,0-2 0 0 0,0-1 0 0 0,-1-1 1 0 0,0-2-1 0 0,29-13 0 0 0,-53 20-157 0 0,1 0 1 0 0,-1 0-1 0 0,0 0 0 0 0,-1 0 1 0 0,7-6-1 0 0,-1-3 44 0 0,-8 10-56 0 0,-1-1 1 0 0,0 0-1 0 0,0 1 1 0 0,0-1-1 0 0,-1 0 1 0 0,1 0-1 0 0,-1 1 0 0 0,1-1 1 0 0,-1 0-1 0 0,0 0 1 0 0,0 0-1 0 0,0 0 1 0 0,0 1-1 0 0,-1-1 1 0 0,1 0-1 0 0,-1 0 1 0 0,0 0-1 0 0,0 1 1 0 0,1-1-1 0 0,-3-3 1 0 0,-3-6-12 0 0,0 0 1 0 0,-16-21-1 0 0,19 27 7 0 0,-2-1-37 0 0,0 0-1 0 0,-1 0 1 0 0,0 1-1 0 0,0-1 1 0 0,-1 1-1 0 0,-9-7 1 0 0,-66-49-3685 0 0,66 52 1955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82 286 12463 0 0,'-7'4'169'0'0,"-1"0"0"0"0,1 1 0 0 0,0 0 0 0 0,0 0 0 0 0,1 1 0 0 0,-1 0 0 0 0,-6 8 0 0 0,7-7-1896 0 0,-3 1 6188 0 0,5-8 876 0 0,9-9-3224 0 0,3-1-1818 0 0,0 2 1 0 0,1-1-1 0 0,0 1 0 0 0,1 0 1 0 0,18-11-1 0 0,-7 4-27 0 0,87-66 540 0 0,63-44-440 0 0,-147 110-706 0 0,39-19-1 0 0,-47 26-56 0 0,-14 8 216 0 0,-2 0 47 0 0,-4 15-89 0 0,-5 5 183 0 0,0 0-1 0 0,-1 0 1 0 0,-23 35-1 0 0,11-21 37 0 0,-76 113-135 0 0,93-136 12 0 0,4-8 36 0 0,0-1-604 0 0,1-2-218 0 0,0 0-896 0 0,2 2-3643 0 0,5 9-1554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0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56 9871 0 0,'1'-6'176'0'0,"3"-3"133"0"0,14-8 278 0 0,0 1 368 0 0,-16 15 112 0 0,-2 1 47 0 0,3-4 235 0 0,-3 4-1292 0 0,0 0 0 0 0,0 0 0 0 0,0 0 0 0 0,0 0 1 0 0,0 0-1 0 0,0 0 0 0 0,0 0 0 0 0,-1 0 0 0 0,1 0 1 0 0,0 0-1 0 0,0 0 0 0 0,0 0 0 0 0,0 0 0 0 0,0 0 1 0 0,0 0-1 0 0,0 0 0 0 0,0 0 0 0 0,0 0 0 0 0,0 0 1 0 0,0 0-1 0 0,0 0 0 0 0,0 0 0 0 0,0 0 0 0 0,-1 0 1 0 0,1 0-1 0 0,0 0 0 0 0,0 0 0 0 0,0-1 0 0 0,0 1 1 0 0,0 0-1 0 0,0 0 0 0 0,0 0 0 0 0,0 0 0 0 0,0 0 0 0 0,0 0 1 0 0,0 0-1 0 0,0 0 0 0 0,0 0 0 0 0,0 0 0 0 0,0 0 1 0 0,0 0-1 0 0,0 0 0 0 0,0-1 0 0 0,0 1 0 0 0,0 0 1 0 0,0 0-1 0 0,0 0 0 0 0,0 0 0 0 0,0 0 0 0 0,0 0 1 0 0,0 0-1 0 0,0 0 0 0 0,0 0 0 0 0,0 0 0 0 0,0 0 1 0 0,0 0-1 0 0,0 0 0 0 0,0 0 0 0 0,1-1 0 0 0,-1 1 1 0 0,-125 29 937 0 0,105-23-926 0 0,0 2 1 0 0,1 0 0 0 0,0 1 0 0 0,-23 14 0 0 0,-41 29 236 0 0,81-51-226 0 0,2-1 11 0 0,4 14-6 0 0,-3-12-57 0 0,0 0 0 0 0,0 0-1 0 0,0 0 1 0 0,0 0 0 0 0,1 0 0 0 0,-1 0 0 0 0,0 0-1 0 0,1 0 1 0 0,0-1 0 0 0,2 3 0 0 0,27 13 173 0 0,-3-4-148 0 0,3 2-45 0 0,-16-9-180 0 0,1 2 1 0 0,17 12 0 0 0,-31-19-11 0 0,5 7-127 0 0,-1-2 268 0 0,4 16-35 0 0,-9-20 115 0 0,0 1 0 0 0,0 0 0 0 0,-1 0 1 0 0,1-1-1 0 0,-1 1 0 0 0,1 0 0 0 0,-1 0 1 0 0,0 0-1 0 0,0-1 0 0 0,0 1 0 0 0,-1 0 1 0 0,1 0-1 0 0,0 0 0 0 0,-1-1 0 0 0,0 1 1 0 0,0 0-1 0 0,0 0 0 0 0,0-1 0 0 0,0 1 1 0 0,0-1-1 0 0,-3 4 0 0 0,1-3-35 0 0,0 0-1 0 0,0 0 1 0 0,0 0 0 0 0,-1-1-1 0 0,1 1 1 0 0,-1-1 0 0 0,1 0-1 0 0,-1 0 1 0 0,0 0 0 0 0,0 0-1 0 0,0-1 1 0 0,0 0 0 0 0,-7 2-1 0 0,-146 34-355 0 0,146-34-175 0 0,-10 2 813 0 0,7-4-7901 0 0,14-1 2007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1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14943 0 0,'0'0'687'0'0,"0"0"-16"0"0,3 3-431 0 0,8 8-208 0 0,1 0 1 0 0,0-1 0 0 0,25 16-1 0 0,49 24 202 0 0,-40-24-148 0 0,-13-7-48 0 0,160 97 468 0 0,-154-89 70 0 0,-1 1 0 0 0,59 58 0 0 0,-62-49 513 0 0,43 58 0 0 0,-59-67-499 0 0,-1-1 0 0 0,-1 2 0 0 0,18 43 0 0 0,-28-54-349 0 0,-1 0 1 0 0,0 0-1 0 0,-1 0 0 0 0,-1 1 1 0 0,-1 0-1 0 0,-1 0 1 0 0,0 20-1 0 0,-2-25-160 0 0,-1 1 0 0 0,-1-1 0 0 0,0 0 0 0 0,-1 0 0 0 0,0 0 0 0 0,-1-1 0 0 0,-1 1 0 0 0,0-1 0 0 0,-1 0 0 0 0,-11 18 0 0 0,4-10-96 0 0,-1-1 1 0 0,-1 0-1 0 0,0-1 0 0 0,-2-1 0 0 0,0-1 0 0 0,-1 0 1 0 0,-1-1-1 0 0,0-1 0 0 0,-1-1 0 0 0,-35 19 0 0 0,-87 34-744 0 0,44-35-3359 0 0,72-26-3794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11975 0 0,'0'0'267'0'0,"0"0"42"0"0,0 0 17 0 0,0 0-28 0 0,1 4-196 0 0,-1-2-101 0 0,1 1 0 0 0,-1 0 0 0 0,0 0 0 0 0,0-1 0 0 0,0 1 1 0 0,-1 0-1 0 0,1-1 0 0 0,-1 1 0 0 0,0 3 0 0 0,-12 31-2 0 0,4-11 1 0 0,-12 38-5 0 0,-15 52 446 0 0,4-3 361 0 0,-60 142 0 0 0,56-181-1091 0 0,-55 86 1 0 0,41-77-11 0 0,37-56-4103 0 0,12-25 64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1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50 123 5063 0 0,'-2'0'390'0'0,"-35"-8"-12"0"0,35 7 785 0 0,2 1 404 0 0,0 0 81 0 0,-8-4 3425 0 0,22 1-4660 0 0,1 1-1 0 0,0 0 1 0 0,0 1-1 0 0,26 1 1 0 0,-18 1-137 0 0,25-4 0 0 0,-12-2 222 0 0,0-2 1 0 0,64-20 0 0 0,-46 10 496 0 0,75-14 0 0 0,-113 27-770 0 0,-9 2-190 0 0,0 0-1 0 0,0 1 0 0 0,13-2 1 0 0,-17 3-350 0 0,-1 1-1053 0 0,10 7-440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1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63 6447 0 0,'0'0'499'0'0,"0"-1"-328"0"0,-2-4 166 0 0,2 4 1316 0 0,0 1 570 0 0,3-2 106 0 0,9-4-996 0 0,1 1-1 0 0,-1 0 1 0 0,25-6-1 0 0,46-6 565 0 0,-57 12-1272 0 0,-7 3-310 0 0,1 0 0 0 0,-1 2 0 0 0,1 0 0 0 0,-1 1 0 0 0,34 7 0 0 0,-23-4-2160 0 0,40 2-1 0 0,-54-7-5353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10367 0 0,'0'0'472'0'0,"0"0"-9"0"0,0 0-120 0 0,0 0 586 0 0,0 0 287 0 0,0 0 57 0 0,3 0-69 0 0,27 3 271 0 0,-23-2-1175 0 0,0 0 0 0 0,0-1 0 0 0,0 1-1 0 0,0-1 1 0 0,0-1 0 0 0,8 0 0 0 0,66-15 1365 0 0,40-10-191 0 0,-96 20-1283 0 0,10-4 151 0 0,0 3 1 0 0,54-7 0 0 0,-61 12-170 0 0,-3 0-561 0 0,-7 1-3435 0 0,-18 1-3587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1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508 111 3223 0 0,'122'-93'2010'0'0,"-120"92"-106"0"0,-2 1 89 0 0,0 0-182 0 0,0 0-847 0 0,0 0-367 0 0,0 0-76 0 0,0 0-6 0 0,0 0-467 0 0,0 0 0 0 0,0-1 1 0 0,0 1-1 0 0,0 0 0 0 0,0 0 0 0 0,0-1 1 0 0,0 1-1 0 0,0 0 0 0 0,0-1 0 0 0,0 1 1 0 0,0 0-1 0 0,0-1 0 0 0,0 1 0 0 0,0 0 1 0 0,0-1-1 0 0,0 1 0 0 0,0 0 0 0 0,0 0 1 0 0,0-1-1 0 0,-1 1 0 0 0,1 0 0 0 0,0 0 1 0 0,0-1-1 0 0,0 1 0 0 0,0 0 0 0 0,-1 0 1 0 0,1-1-1 0 0,0 1 0 0 0,0 0 0 0 0,-1 0 1 0 0,1 0-1 0 0,0-1 0 0 0,0 1 0 0 0,-1 0 1 0 0,1 0-1 0 0,0 0 0 0 0,-1 0 0 0 0,1 0 1 0 0,0 0-1 0 0,0 0 0 0 0,-1-1 0 0 0,1 1 1 0 0,0 0-1 0 0,-1 0 0 0 0,-14-5 1246 0 0,14 5-1427 0 0,-4-1 277 0 0,0 1 0 0 0,0 0 0 0 0,0 0 0 0 0,0 0 0 0 0,-1 1 1 0 0,1 0-1 0 0,0 0 0 0 0,1 0 0 0 0,-1 0 0 0 0,0 1 0 0 0,-8 4 0 0 0,-2 2-97 0 0,1 0 0 0 0,-17 14 0 0 0,-6 4 42 0 0,-5 0-84 0 0,-68 56 0 0 0,73-51-45 0 0,-47 43-252 0 0,68-57 189 0 0,1-1 0 0 0,-26 37 0 0 0,23-25-118 0 0,1 1 0 0 0,-19 43 0 0 0,31-59 179 0 0,0 1-1 0 0,0-1 0 0 0,2 1 1 0 0,0 0-1 0 0,0 0 0 0 0,1 0 1 0 0,1 0-1 0 0,0 19 0 0 0,2-26 52 0 0,0-1 0 0 0,0 0 1 0 0,0 1-1 0 0,1-1 0 0 0,0 0 0 0 0,0 0 0 0 0,0 0 0 0 0,1-1 0 0 0,0 1 0 0 0,5 7 0 0 0,-2-5 53 0 0,0 0-1 0 0,0-1 0 0 0,1 1 0 0 0,1-1 0 0 0,14 11 1 0 0,2-2 187 0 0,1-2 0 0 0,1 0 0 0 0,40 15 0 0 0,-42-21 22 0 0,0 0 0 0 0,33 4 0 0 0,-28-5 12 0 0,-14-7 3 0 0,-13 0-188 0 0,-2 0-2 0 0,0 0-5 0 0,-5-18-1124 0 0,2 11-4491 0 0,-3-3-394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1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7831 0 0,'0'0'603'0'0,"0"0"-187"0"0,0 0 691 0 0,-1 2 343 0 0,-1 1-986 0 0,0 0 0 0 0,0 1-1 0 0,0-1 1 0 0,0 0 0 0 0,0 1-1 0 0,1-1 1 0 0,0 1 0 0 0,0-1-1 0 0,-1 6 1 0 0,-3 37 1030 0 0,0 0-497 0 0,2-24-447 0 0,-1 43 0 0 0,3-41-324 0 0,-5 34 0 0 0,4-46-205 0 0,0 0 0 0 0,-1-1 0 0 0,0 1-1 0 0,-1 0 1 0 0,0-1 0 0 0,-1 0 0 0 0,0 0 0 0 0,-1 0-1 0 0,-14 19 1 0 0,-11 9-27 0 0,-98 134 300 0 0,125-167-272 0 0,-2 2-1 0 0,1 1 1 0 0,1 0-1 0 0,0-1 0 0 0,-6 19 0 0 0,10-27-30 0 0,0 1 1 0 0,0 0-1 0 0,0-1 0 0 0,1 1 1 0 0,-1 0-1 0 0,0-1 0 0 0,0 1 0 0 0,1-1 1 0 0,-1 1-1 0 0,0-1 0 0 0,1 1 0 0 0,-1-1 1 0 0,1 1-1 0 0,-1-1 0 0 0,1 1 1 0 0,-1-1-1 0 0,1 1 0 0 0,-1-1 0 0 0,1 0 1 0 0,-1 1-1 0 0,1-1 0 0 0,-1 0 0 0 0,2 1 1 0 0,-2-1-16 0 0,3 2-121 0 0,0 0-1 0 0,0-1 1 0 0,1 0 0 0 0,-1 0 0 0 0,0 0 0 0 0,0 0 0 0 0,1 0-1 0 0,-1 0 1 0 0,1-1 0 0 0,-1 0 0 0 0,1 0 0 0 0,-1 0-1 0 0,0 0 1 0 0,1 0 0 0 0,-1 0 0 0 0,1-1 0 0 0,4-1 0 0 0,12-3-1121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1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6911 0 0,'0'0'528'0'0,"0"0"-212"0"0,0 0 375 0 0,0 0 202 0 0,0 0 41 0 0,0 0-25 0 0,0 0-138 0 0,0 0-61 0 0,0 0-7 0 0,0 0-18 0 0,0 0-51 0 0,0 0-24 0 0,0 0-2 0 0,0 0-5 0 0,0 0-22 0 0,0 0-6 0 0,3 0-6 0 0,6 1-211 0 0,0-2 0 0 0,-1 1 0 0 0,1-1 0 0 0,0 0 0 0 0,13-4 0 0 0,47-17 1101 0 0,-41 12-1099 0 0,-2 1-58 0 0,-11 3-241 0 0,0 1 0 0 0,0 1-1 0 0,28-4 1 0 0,-33 7-243 0 0,21-4-1047 0 0,-12 4-2892 0 0,-6 4 1289 0 0,-10-2 2275 0 0,1 0-1162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30 9671 0 0,'0'0'748'0'0,"0"0"-260"0"0,0 0 740 0 0,0 0 374 0 0,0 0 78 0 0,0 0-143 0 0,0 0-658 0 0,0 0-287 0 0,0 0-59 0 0,0 0-46 0 0,0 0-149 0 0,0 0-67 0 0,0 0-14 0 0,0 0-23 0 0,0 0-97 0 0,0 0-45 0 0,0 0-11 0 0,-2 2-14 0 0,-4 4-43 0 0,5-5 3 0 0,1-1-95 0 0,0 0-20 0 0,0 0 6 0 0,0 0 0 0 0,0 0-12 0 0,0 0 4 0 0,5-12-33 0 0,5-13-57 0 0,-9 23 168 0 0,-2 4 6 0 0,-12 24 135 0 0,11-19-59 0 0,2-6 12 0 0,-14 18 40 0 0,8-9-111 0 0,5-8 42 0 0,1-2 11 0 0,0 0 0 0 0,0 0 0 0 0,2 0 0 0 0,4-1-30 0 0,18-6 124 0 0,-22 7-183 0 0,-1-1 0 0 0,1 0 0 0 0,0 1 1 0 0,-1-1-1 0 0,1 0 0 0 0,0 0 0 0 0,-1 0 0 0 0,1-1 0 0 0,-1 1 0 0 0,1 0 0 0 0,-1 0 0 0 0,0-1 0 0 0,0 1 0 0 0,1-1 1 0 0,-1 1-1 0 0,0-1 0 0 0,0 0 0 0 0,0 1 0 0 0,0-3 0 0 0,1-1-519 0 0,-1 4-426 0 0,-1 1-42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46 14855 0 0,'0'0'680'0'0,"0"-3"-10"0"0,0 0-546 0 0,-4-18 18 0 0,4 20-93 0 0,0 0 0 0 0,-1 0-1 0 0,1 0 1 0 0,0 1 0 0 0,-1-1 0 0 0,1 0-1 0 0,0 0 1 0 0,-1 0 0 0 0,1 0 0 0 0,-1 0-1 0 0,1 1 1 0 0,-1-1 0 0 0,0 0 0 0 0,1 1-1 0 0,-1-1 1 0 0,0 0 0 0 0,0 1 0 0 0,1-1-1 0 0,-1 1 1 0 0,0-1 0 0 0,0 1 0 0 0,0-1-1 0 0,0 1 1 0 0,1-1 0 0 0,-1 1 0 0 0,0 0-1 0 0,0 0 1 0 0,0 0 0 0 0,0-1 0 0 0,0 1-1 0 0,0 0 1 0 0,0 0 0 0 0,0 0-1 0 0,0 0 1 0 0,0 0 0 0 0,0 1 0 0 0,0-1-1 0 0,0 0 1 0 0,0 0 0 0 0,0 1 0 0 0,0-1-1 0 0,-1 1 1 0 0,-2 1 184 0 0,0-1 0 0 0,0 1 0 0 0,0 0 0 0 0,1 1 0 0 0,-1-1 0 0 0,0 1-1 0 0,1 0 1 0 0,-5 4 0 0 0,-30 29-233 0 0,-5 6 0 0 0,31-29-2 0 0,-10 11-21 0 0,1 2 0 0 0,-32 50-1 0 0,28-34 22 0 0,14-27 5 0 0,2 1 0 0 0,0 0 0 0 0,1 0-1 0 0,-6 19 1 0 0,12-31 12 0 0,1 1 0 0 0,-1-1 0 0 0,1 1 0 0 0,0-1 0 0 0,0 1 0 0 0,0 5 0 0 0,-1 21 15 0 0,-1-1 23 0 0,3-18-39 0 0,0-10 50 0 0,1-1-45 0 0,1 0 0 0 0,0 0 1 0 0,0 0-1 0 0,-1 0 0 0 0,1-1 1 0 0,0 1-1 0 0,0 0 0 0 0,0-1 1 0 0,0 0-1 0 0,0 1 1 0 0,0-1-1 0 0,0 0 0 0 0,0 0 1 0 0,0 0-1 0 0,0-1 0 0 0,3 0 1 0 0,9-1 72 0 0,0 0 0 0 0,-1-2-1 0 0,1 0 1 0 0,-1 0 0 0 0,15-8 0 0 0,61-36 511 0 0,-85 46-585 0 0,74-51 179 0 0,-73 49-192 0 0,1 0 0 0 0,-1 0 0 0 0,-1-1 0 0 0,1 1 0 0 0,0-1 0 0 0,-1 0 0 0 0,0 0 0 0 0,0-1 0 0 0,-1 1 0 0 0,1-1 0 0 0,-1 0 0 0 0,0 0 0 0 0,-1 0 0 0 0,0 0 0 0 0,0 0 0 0 0,0-1 0 0 0,0 1 0 0 0,-1 0 0 0 0,0-1 0 0 0,0-10-1 0 0,-1-1 8 0 0,-1-1-1 0 0,-1 1 0 0 0,0 0 0 0 0,-1-1 0 0 0,-1 1 1 0 0,-7-19-1 0 0,7 25-68 0 0,2 5 17 0 0,0 0 0 0 0,0 1 0 0 0,0-1 1 0 0,-1 1-1 0 0,-4-8 0 0 0,6 13 20 0 0,0 0 0 0 0,0-1 0 0 0,0 1-1 0 0,0 0 1 0 0,-1 0 0 0 0,1 0 0 0 0,0 0-1 0 0,0 0 1 0 0,0 0 0 0 0,-1 0 0 0 0,1 0-1 0 0,-1 1 1 0 0,1-1 0 0 0,-1 0 0 0 0,1 1-1 0 0,-1-1 1 0 0,1 1 0 0 0,-1 0 0 0 0,1-1-1 0 0,-1 1 1 0 0,1 0 0 0 0,-1 0 0 0 0,0 0-1 0 0,1 0 1 0 0,-1 0 0 0 0,1 1 0 0 0,-1-1-1 0 0,-2 1 1 0 0,-14 5-370 0 0,0 0 0 0 0,0 2 0 0 0,0 0 1 0 0,1 1-1 0 0,0 1 0 0 0,-24 18 0 0 0,36-24 192 0 0,0 0 0 0 0,1 0 0 0 0,-1 0 0 0 0,1 1-1 0 0,0-1 1 0 0,-4 7 0 0 0,-1 6-4676 0 0,8-15-676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561 110 7831 0 0,'63'-64'2258'0'0,"-62"63"-1951"0"0,0 0 0 0 0,0 0 0 0 0,0-1 0 0 0,0 1 0 0 0,-1 0 1 0 0,1-1-1 0 0,0 1 0 0 0,-1-1 0 0 0,1 1 0 0 0,-1-1 0 0 0,1 1 1 0 0,-1-1-1 0 0,0 1 0 0 0,0-1 0 0 0,1 0 0 0 0,-1 1 0 0 0,0-1 0 0 0,-1-2 1 0 0,-10-3 1141 0 0,7 6-1281 0 0,0-1 0 0 0,-1 1 0 0 0,1-1 0 0 0,-1 1 0 0 0,1 0 0 0 0,-1 1 0 0 0,1-1 0 0 0,-1 1 0 0 0,1 0 0 0 0,-1 0 0 0 0,-8 2 0 0 0,-5 1 189 0 0,-28 8 0 0 0,40-9-294 0 0,-83 25 159 0 0,1 3-1 0 0,-86 44 0 0 0,127-52-210 0 0,43-19 32 0 0,-2 6-33 0 0,5 3-30 0 0,3-8-7 0 0,-1 0-1 0 0,0 0 0 0 0,1-1 1 0 0,0 1-1 0 0,0-1 1 0 0,0 1-1 0 0,0-1 1 0 0,5 5-1 0 0,7 13-72 0 0,11 27 28 0 0,23 61 0 0 0,-44-99 81 0 0,0 0-1 0 0,1-1 0 0 0,0 1 1 0 0,1-1-1 0 0,0 0 0 0 0,0 0 1 0 0,1-1-1 0 0,0 0 0 0 0,1 0 1 0 0,0-1-1 0 0,0 0 0 0 0,0 0 1 0 0,1 0-1 0 0,18 9 1 0 0,-1-3 131 0 0,15 10 56 0 0,-37-21-174 0 0,-1 0-1 0 0,1 1 1 0 0,-1 0-1 0 0,0 0 1 0 0,0 0 0 0 0,0 0-1 0 0,-1 0 1 0 0,5 7-1 0 0,-1 6-2 0 0,-7-10-14 0 0,0-4 6 0 0,0 1 4 0 0,0-1 1 0 0,0 1 0 0 0,0-1-1 0 0,0 0 1 0 0,0 1-1 0 0,-1-1 1 0 0,1 0-1 0 0,-1 0 1 0 0,1 0-1 0 0,-1 0 1 0 0,0 0 0 0 0,0 0-1 0 0,0 0 1 0 0,0-1-1 0 0,0 1 1 0 0,0-1-1 0 0,0 1 1 0 0,-5 1-1 0 0,-5 2 63 0 0,-1 1 0 0 0,-19 4 0 0 0,15-5 22 0 0,-16 6-106 0 0,0-2-1 0 0,0 0 1 0 0,-1-3 0 0 0,-44 4-1 0 0,70-10-26 0 0,1-1 0 0 0,0 0 1 0 0,0 0-1 0 0,-12-3 0 0 0,8 1-7 0 0,-3-1 16 0 0,4-3-24 0 0,9 5 47 0 0,0 0 0 0 0,0 0 1 0 0,1 0-1 0 0,-1 0 0 0 0,0 0 0 0 0,1 0 0 0 0,-1-1 0 0 0,1 1 0 0 0,0 0 1 0 0,0 0-1 0 0,-1 0 0 0 0,2 0 0 0 0,-1-1 0 0 0,0 1 0 0 0,0 0 0 0 0,2-4 1 0 0,0-2 5 0 0,0 1 0 0 0,1-1 0 0 0,4-8 0 0 0,2-5 96 0 0,1 2 1 0 0,26-37 0 0 0,-24 39-91 0 0,51-69 112 0 0,-53 70-101 0 0,0-1 0 0 0,-1-1-1 0 0,9-26 1 0 0,-5-1-8 0 0,-10 33-7 0 0,0 0 0 0 0,1 0 1 0 0,0 1-1 0 0,1-1 0 0 0,0 1 0 0 0,13-21 0 0 0,-14 28-13 0 0,-1 0-1 0 0,1 0 0 0 0,0 0 1 0 0,0 1-1 0 0,1 0 1 0 0,-1 0-1 0 0,1 0 1 0 0,0 0-1 0 0,8-3 1 0 0,3 0-40 0 0,28-6 0 0 0,-35 10 41 0 0,5-2-99 0 0,-12 3-219 0 0,1 1-9 0 0,0 1 0 0 0,-1 0-1 0 0,1 0 1 0 0,0 0 0 0 0,-1 1 0 0 0,4 2 0 0 0,-3-3-260 0 0,-1 0-1286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10623 0 0,'0'0'488'0'0,"-2"1"-12"0"0,-1 0-445 0 0,1 0-1 0 0,0 0 0 0 0,0 0 1 0 0,0 1-1 0 0,0-1 0 0 0,0 0 1 0 0,0 1-1 0 0,0 0 1 0 0,0-1-1 0 0,0 1 0 0 0,1 0 1 0 0,-1 0-1 0 0,1 0 0 0 0,-1 0 1 0 0,1 0-1 0 0,0 0 0 0 0,0 0 1 0 0,0 1-1 0 0,-1 3 0 0 0,1-2 131 0 0,0 0 0 0 0,0 1-1 0 0,1-1 1 0 0,0 1-1 0 0,0-1 1 0 0,0 1 0 0 0,2 5-1 0 0,0 0 136 0 0,0 0 0 0 0,1 0 0 0 0,0 0 0 0 0,1-1 0 0 0,0 1 0 0 0,1-1 0 0 0,0 0 0 0 0,10 14 0 0 0,5 3 532 0 0,32 32 0 0 0,39 31 536 0 0,-52-52-860 0 0,-1 2 0 0 0,40 51 0 0 0,-64-70-436 0 0,-1-1-1 0 0,0 2 0 0 0,-2-1 1 0 0,0 2-1 0 0,9 26 0 0 0,-17-37-54 0 0,0-1-1 0 0,0 1 0 0 0,-1-1 1 0 0,-1 1-1 0 0,0 0 0 0 0,0 0 1 0 0,-1-1-1 0 0,0 1 1 0 0,-1 0-1 0 0,0 0 0 0 0,-1-1 1 0 0,0 1-1 0 0,-7 18 1 0 0,2-11 42 0 0,-2 0 1 0 0,-1-1-1 0 0,0 0 1 0 0,-1 0 0 0 0,0-1-1 0 0,-2 0 1 0 0,0-1 0 0 0,-18 17-1 0 0,-19 11 153 0 0,-61 42 0 0 0,95-73-186 0 0,-169 107 418 0 0,93-63-348 0 0,90-55-370 0 0,-1 1-1 0 0,0 0 0 0 0,1 0 1 0 0,-1 0-1 0 0,1 0 1 0 0,0 0-1 0 0,-1 0 1 0 0,1 1-1 0 0,0-1 1 0 0,0 1-1 0 0,1-1 0 0 0,-3 5 1 0 0,3-5-6729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11975 0 0,'0'0'267'0'0,"0"0"42"0"0,0 0 17 0 0,0 0-28 0 0,1 3-196 0 0,0 1-6 0 0,0 0 0 0 0,0 0 0 0 0,0 0 0 0 0,0 0 1 0 0,-1 0-1 0 0,1 0 0 0 0,-1 0 0 0 0,0 0 0 0 0,-1 0 0 0 0,1 0 1 0 0,-1 0-1 0 0,1 0 0 0 0,-1 0 0 0 0,-2 5 0 0 0,-76 166 512 0 0,53-112-672 0 0,25-61-273 0 0,1-2-138 0 0,0 0-33 0 0,0 0-4 0 0</inkml:trace>
  <inkml:trace contextRef="#ctx0" brushRef="#br0" timeOffset="1">568 98 13823 0 0,'0'0'315'0'0,"0"0"45"0"0,0 0 21 0 0,2 2-49 0 0,1 3-295 0 0,0-1-1 0 0,0 0 1 0 0,0 0 0 0 0,-1 1-1 0 0,1 0 1 0 0,-1-1-1 0 0,0 1 1 0 0,-1 0-1 0 0,1 0 1 0 0,1 8 0 0 0,-2-5 85 0 0,0 1 1 0 0,-1-1 0 0 0,0 1 0 0 0,0-1-1 0 0,-4 16 1 0 0,-2 3 133 0 0,-2-1 1 0 0,0 0-1 0 0,-14 26 0 0 0,-43 86 76 0 0,-83 130-1 0 0,44-107-2901 0 0,76-119 1799 0 0,27-41-2796 0 0,1-1-1220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60 10535 0 0,'0'0'482'0'0,"0"0"-8"0"0,-2 1-304 0 0,-16 9 1285 0 0,-33 15 0 0 0,49-24-789 0 0,2-1-33 0 0,0 0-8 0 0,-2 1-13 0 0,2-1-524 0 0,-1 0 0 0 0,1 0-1 0 0,0 0 1 0 0,-1 1-1 0 0,1-1 1 0 0,0 0 0 0 0,-1 0-1 0 0,1 0 1 0 0,0 1 0 0 0,-1-1-1 0 0,1 0 1 0 0,0 0 0 0 0,-1 1-1 0 0,1-1 1 0 0,0 0 0 0 0,0 1-1 0 0,-1-1 1 0 0,1 0 0 0 0,0 0-1 0 0,0 1 1 0 0,0-1 0 0 0,0 1-1 0 0,-1-1 1 0 0,1 0-1 0 0,0 1 1 0 0,0-1 0 0 0,0 0-1 0 0,0 1 1 0 0,0-1 0 0 0,0 1-1 0 0,0-1 1 0 0,0 0 0 0 0,0 1-1 0 0,1 0-18 0 0,-1 0 0 0 0,1-1-1 0 0,-1 1 1 0 0,1-1 0 0 0,0 1-1 0 0,-1 0 1 0 0,1-1 0 0 0,0 1-1 0 0,0-1 1 0 0,-1 0 0 0 0,1 1-1 0 0,0-1 1 0 0,0 0 0 0 0,1 1-1 0 0,3 1 80 0 0,0-1-1 0 0,0 0 1 0 0,1 0 0 0 0,10 1-1 0 0,-6-3-7 0 0,0 0 1 0 0,0-1-1 0 0,-1 0 0 0 0,1-1 1 0 0,0 0-1 0 0,-1 0 0 0 0,15-9 0 0 0,29-8 85 0 0,94-15-231 0 0,-19 6-1178 0 0,-115 25 276 0 0,10-2 924 0 0,-15 5-3479 0 0,0 1-3475 0 0,-8 0 2298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29 12463 0 0,'-1'-2'572'0'0,"2"0"-386"0"0,-1-1-6 0 0,-8-11 309 0 0,8 13-378 0 0,0 1 0 0 0,0-1 1 0 0,-1 1-1 0 0,1 0 0 0 0,0-1 0 0 0,0 1 1 0 0,-1-1-1 0 0,1 1 0 0 0,0 0 0 0 0,-1-1 1 0 0,1 1-1 0 0,-1 0 0 0 0,1-1 0 0 0,0 1 1 0 0,-1 0-1 0 0,1 0 0 0 0,-1 0 0 0 0,1-1 1 0 0,-1 1-1 0 0,1 0 0 0 0,0 0 0 0 0,-1 0 1 0 0,1 0-1 0 0,-1 0 0 0 0,1 0 0 0 0,-2 0 1 0 0,2 0-50 0 0,-1 0 0 0 0,0 0 0 0 0,0 1 1 0 0,0-1-1 0 0,0 1 0 0 0,0-1 0 0 0,1 1 1 0 0,-1-1-1 0 0,0 1 0 0 0,1-1 0 0 0,-1 1 0 0 0,0 0 1 0 0,0 0-1 0 0,-3 3 32 0 0,1 1 0 0 0,0-1 0 0 0,1 1 0 0 0,-4 6 0 0 0,-3 13 281 0 0,0 0 0 0 0,-8 45 0 0 0,6-20-9 0 0,-33 127 469 0 0,-13 49-525 0 0,50-193-299 0 0,7-30 42 0 0,-3 7 115 0 0,2-5-2513 0 0,1-4-4438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14223 0 0,'0'0'654'0'0,"-2"0"-17"0"0,-7 1-543 0 0,0 0-1 0 0,0 1 1 0 0,0 0 0 0 0,0 0-1 0 0,0 1 1 0 0,1 0 0 0 0,-1 0-1 0 0,1 1 1 0 0,0 0-1 0 0,0 1 1 0 0,-10 7 0 0 0,-12 10 604 0 0,-39 38 1 0 0,53-45-615 0 0,-132 126 714 0 0,116-107-726 0 0,1 2 0 0 0,-34 54 0 0 0,45-58-69 0 0,1 0 1 0 0,2 2-1 0 0,2 0 1 0 0,1 1-1 0 0,1 0 1 0 0,2 1-1 0 0,-10 57 1 0 0,19-79 32 0 0,-1 4 55 0 0,0 0 1 0 0,1 1-1 0 0,1 21 0 0 0,2-34-34 0 0,-1-1-1 0 0,1 1 0 0 0,0 0 1 0 0,1 0-1 0 0,-1-1 0 0 0,1 1 1 0 0,0-1-1 0 0,1 1 0 0 0,-1-1 1 0 0,1 0-1 0 0,0 0 0 0 0,0 0 1 0 0,0 0-1 0 0,6 5 0 0 0,-3-5 5 0 0,0 0 0 0 0,0 0 0 0 0,0 0 0 0 0,0-1 0 0 0,1 0-1 0 0,-1 0 1 0 0,1-1 0 0 0,0 1 0 0 0,1-2 0 0 0,-1 1 0 0 0,12 2 0 0 0,7 0-380 0 0,54 3 0 0 0,-33-5-694 0 0,2-1-2171 0 0,-27-2-2864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17 8751 0 0,'16'-15'1182'0'0,"-15"14"90"0"0,-1 1 434 0 0,0 0 81 0 0,0 3-179 0 0,-5 11-1238 0 0,-1-1 0 0 0,0 0 1 0 0,-1 0-1 0 0,0 0 0 0 0,-17 22 0 0 0,-39 66 827 0 0,40-62-762 0 0,-41 81 751 0 0,5-7-470 0 0,45-90-631 0 0,0-2 1 0 0,-34 39 0 0 0,27-38-46 0 0,0 1-38 0 0,-20 26 1 0 0,39-47-94 0 0,2-2-41 0 0,1 3-350 0 0,-1-2 383 0 0,0-1 1 0 0,0 1-1 0 0,0-1 1 0 0,0 1 0 0 0,0-1-1 0 0,0 1 1 0 0,0-1-1 0 0,0 1 1 0 0,0-1 0 0 0,0 1-1 0 0,0-1 1 0 0,0 1-1 0 0,1-1 1 0 0,-1 0 0 0 0,0 1-1 0 0,0-1 1 0 0,1 1-1 0 0,-1-1 1 0 0,0 1 0 0 0,1-1-1 0 0,8 6-6989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16927 0 0,'0'0'778'0'0,"0"0"-20"0"0,2-1-343 0 0,21-13 1142 0 0,-1 1 0 0 0,2 1 1 0 0,43-15-1 0 0,-47 19-1439 0 0,0-1 1 0 0,36-21-1 0 0,-54 29-358 0 0,1 0 0 0 0,-1 0 0 0 0,1 0 0 0 0,-1 0 0 0 0,1 1 0 0 0,-1-1 0 0 0,1 1 0 0 0,-1-1 0 0 0,1 1 0 0 0,-1 0 0 0 0,1 0 0 0 0,-1 0-1 0 0,1 1 1 0 0,0-1 0 0 0,4 2 0 0 0,-1-1-886 0 0,-1 1-4071 0 0,6 10-1414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3223 0 0,'0'0'682'0'0,"0"0"1651"0"0,0 0 724 0 0,0 0 146 0 0,0 0-256 0 0,0 0-1187 0 0,0 0-528 0 0,0 3-103 0 0,1 20-87 0 0,-2 1 0 0 0,0-1 0 0 0,-6 29 0 0 0,3-21-780 0 0,3-20-190 0 0,1-8-16 0 0,-3 11 167 0 0,0-8-1182 0 0,2 0-3671 0 0,1-6 2903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25 5527 0 0,'0'0'423'0'0,"0"0"53"0"0,0 0 1255 0 0,-2 0 573 0 0,-6 3-1342 0 0,1-1 0 0 0,-1 2 0 0 0,1-1 0 0 0,0 1 0 0 0,-8 5 0 0 0,4-2-326 0 0,1 1 0 0 0,-15 16 1 0 0,6-3-282 0 0,1 0 0 0 0,-20 32 0 0 0,33-44-288 0 0,0 0 0 0 0,0 1-1 0 0,-3 9 1 0 0,-3 6 72 0 0,6-12-129 0 0,2 2 12 0 0,3-13 2 0 0,0-1 1 0 0,0 1 0 0 0,0 0 0 0 0,0 0 0 0 0,1 0 0 0 0,-1-1 0 0 0,1 1 0 0 0,0 0 0 0 0,-1 0-1 0 0,1-1 1 0 0,0 1 0 0 0,0-1 0 0 0,0 1 0 0 0,0-1 0 0 0,1 2 0 0 0,0 0 27 0 0,0 0 19 0 0,1 0 0 0 0,-1 0 0 0 0,1 0 0 0 0,0 0-1 0 0,0 0 1 0 0,0-1 0 0 0,0 1 0 0 0,0-1 0 0 0,0 0 0 0 0,1 0 0 0 0,-1 0-1 0 0,5 1 1 0 0,-1-1 51 0 0,-1 0-1 0 0,1 0 0 0 0,0-1 0 0 0,0 0 1 0 0,-1 0-1 0 0,12 0 0 0 0,0-2 37 0 0,1-1 0 0 0,0-1 0 0 0,0 0 0 0 0,21-8 0 0 0,-31 8-141 0 0,1 0 0 0 0,0-1 0 0 0,-1-1 0 0 0,1 0-1 0 0,-1 0 1 0 0,-1-1 0 0 0,1 0 0 0 0,-1 0 0 0 0,0-1 0 0 0,0 0-1 0 0,-1 0 1 0 0,13-16 0 0 0,-16 17-6 0 0,-1 1 1 0 0,1-1-1 0 0,-1 0 1 0 0,0 0-1 0 0,0 0 0 0 0,-1 0 1 0 0,1 0-1 0 0,-2 0 1 0 0,1-1-1 0 0,-1 1 0 0 0,1-1 1 0 0,-2 0-1 0 0,1 1 0 0 0,-1-1 1 0 0,0 1-1 0 0,0-1 1 0 0,-1 0-1 0 0,0 1 0 0 0,0-1 1 0 0,-1 1-1 0 0,-2-8 0 0 0,1 5-5 0 0,-1 1 0 0 0,-1-1 0 0 0,1 1 0 0 0,-1 0 0 0 0,-11-14 0 0 0,13 18-44 0 0,-1 0 0 0 0,1 0-1 0 0,-1 1 1 0 0,0-1 0 0 0,-1 1 0 0 0,1 0 0 0 0,-1 0 0 0 0,1 1-1 0 0,-1-1 1 0 0,0 1 0 0 0,-7-3 0 0 0,11 5-36 0 0,1 0 1 0 0,-1-1-1 0 0,0 1 1 0 0,0 0-1 0 0,0 0 1 0 0,1 0-1 0 0,-1 0 0 0 0,0 0 1 0 0,0 0-1 0 0,1 0 1 0 0,-1 0-1 0 0,0 0 1 0 0,0 0-1 0 0,1 1 1 0 0,-2-1-1 0 0,0 1-865 0 0,-1-1-6480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45 7367 0 0,'84'-34'1558'0'0,"-62"25"1303"0"0,-20 8-845 0 0,-2 1-168 0 0,0 0-792 0 0,0 0-345 0 0,0 0-67 0 0,0 0-67 0 0,-2 2-209 0 0,-5 6-54 0 0,-1 0 1 0 0,0 0-1 0 0,0-1 1 0 0,0 0-1 0 0,-11 6 0 0 0,-19 17 532 0 0,23-19-614 0 0,0 1 1 0 0,-19 9-1 0 0,8-5-175 0 0,15-10-29 0 0,0 0-1 0 0,-1 0 1 0 0,0-1-1 0 0,-23 7 1 0 0,-51 6 53 0 0,-84 1 86 0 0,165-18-193 0 0,-3-1-36 0 0,-1 1-1 0 0,0-1 0 0 0,1-1 1 0 0,-1 0-1 0 0,0 0 0 0 0,-12-4 1 0 0,19 5-9 0 0,2-1 50 0 0,-1 0-1 0 0,1 0 1 0 0,-1 0-1 0 0,1 0 0 0 0,-1 0 1 0 0,1 0-1 0 0,0 0 1 0 0,-1 0-1 0 0,1 0 1 0 0,0 0-1 0 0,0 0 1 0 0,0-2-1 0 0,1-2-2 0 0,1-1-1 0 0,0 1 0 0 0,0 0 1 0 0,0 0-1 0 0,0 1 0 0 0,1-1 1 0 0,0 0-1 0 0,0 1 1 0 0,0 0-1 0 0,1-1 0 0 0,-1 1 1 0 0,1 0-1 0 0,0 1 0 0 0,7-6 1 0 0,-9 8-56 0 0,-2 1-3 0 0,0 0-35 0 0,0 0 10 0 0,0 0 10 0 0,0 0 2 0 0,-8 10-88 0 0,-82 111 0 0 0,85-111 319 0 0,0-1 1 0 0,-8 21-1 0 0,7-15 181 0 0,5-14-292 0 0,1 0 0 0 0,0 1 0 0 0,-1-1 0 0 0,1 0 0 0 0,0 1 0 0 0,0-1 0 0 0,-1 0 0 0 0,1 1 0 0 0,0-1 0 0 0,0 0 0 0 0,1 1 0 0 0,-1-1 0 0 0,0 0 0 0 0,0 1 0 0 0,1-1 0 0 0,-1 0 0 0 0,1 1 0 0 0,-1-1 0 0 0,1 0 0 0 0,-1 0 0 0 0,1 0 0 0 0,0 1 0 0 0,0-1 1 0 0,0 0-1 0 0,-1 0 0 0 0,1 0 0 0 0,0 0 0 0 0,0 0 0 0 0,0 0 0 0 0,0-1 0 0 0,1 1 0 0 0,1 1 0 0 0,0 0 2 0 0,1 0 0 0 0,0 0 0 0 0,-1 0 0 0 0,1-1 1 0 0,0 0-1 0 0,0 1 0 0 0,0-1 0 0 0,0-1 0 0 0,5 2 0 0 0,10-3 0 0 0,1 0 1 0 0,-1-1-1 0 0,0-1 0 0 0,1 0 1 0 0,-1-2-1 0 0,33-12 0 0 0,-44 14-100 0 0,0 1 0 0 0,0-1 0 0 0,0 2 0 0 0,0-1 0 0 0,1 1 0 0 0,-1 0 0 0 0,1 1 0 0 0,-1 0 0 0 0,0 0 0 0 0,1 0 0 0 0,11 4 0 0 0,-18-4-18 0 0,4 9-36 0 0,-6-8 117 0 0,1 0 0 0 0,0 0-1 0 0,0 0 1 0 0,-1 0 0 0 0,1 0 0 0 0,-1 0-1 0 0,1 0 1 0 0,-1 0 0 0 0,1 0 0 0 0,-1 3-1 0 0,1 1 10 0 0,-1 0-1 0 0,0 0 0 0 0,0-1 1 0 0,-1 1-1 0 0,-1 5 0 0 0,-4 19 247 0 0,-10 28-1 0 0,0 1 367 0 0,16-55-450 0 0,0-3 7 0 0,0 3-133 0 0,0 1 0 0 0,0-1 0 0 0,-1 0-1 0 0,1 0 1 0 0,-1 1 0 0 0,0-1 0 0 0,1 0 0 0 0,-2 0-1 0 0,1 1 1 0 0,0-1 0 0 0,-1 0 0 0 0,1 0 0 0 0,-1-1-1 0 0,0 1 1 0 0,0 0 0 0 0,0-1 0 0 0,0 1 0 0 0,0-1-1 0 0,-1 1 1 0 0,1-1 0 0 0,-1 0 0 0 0,-2 2 0 0 0,-1-1-31 0 0,1 0 1 0 0,-1-1 0 0 0,1 0 0 0 0,-1 0 0 0 0,0 0 0 0 0,1-1 0 0 0,-1 1 0 0 0,0-2 0 0 0,0 1-1 0 0,0 0 1 0 0,-9-2 0 0 0,-226-11-1092 0 0,116 4 691 0 0,71 7-2891 0 0,54 1-3611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2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19 15463 0 0,'-18'-12'1400'0'0,"16"11"-1385"0"0,1 0 0 0 0,-1 1-1 0 0,1-1 1 0 0,-1 0 0 0 0,1 0-1 0 0,-1 1 1 0 0,0-1 0 0 0,1 1-1 0 0,-1 0 1 0 0,0-1 0 0 0,0 1 0 0 0,1 0-1 0 0,-1 0 1 0 0,0 0 0 0 0,1 0-1 0 0,-1 1 1 0 0,-3 0 0 0 0,1-1 47 0 0,3 1-5 0 0,-1 0 0 0 0,1 0-1 0 0,0 0 1 0 0,-1 0 0 0 0,1 0 0 0 0,0 0 0 0 0,0 1-1 0 0,0-1 1 0 0,0 0 0 0 0,0 0 0 0 0,0 1 0 0 0,1-1-1 0 0,-1 1 1 0 0,0-1 0 0 0,0 2 0 0 0,0-1 35 0 0,0 2-43 0 0,-1 0 0 0 0,1 0-1 0 0,-1 0 1 0 0,1 0 0 0 0,1 1-1 0 0,-1-1 1 0 0,1 0 0 0 0,-1 1-1 0 0,1-1 1 0 0,1 0 0 0 0,-1 1-1 0 0,0-1 1 0 0,1 0 0 0 0,0 0-1 0 0,0 1 1 0 0,0-1 0 0 0,1 0-1 0 0,-1 0 1 0 0,4 5 0 0 0,2 5 31 0 0,1-1 1 0 0,1 0-1 0 0,0 0 1 0 0,12 11-1 0 0,73 84 371 0 0,131 166 202 0 0,-127-137-203 0 0,-89-124-350 0 0,0 0 0 0 0,-2 1 1 0 0,0 0-1 0 0,10 28 0 0 0,-15-36-45 0 0,0 0 0 0 0,0 0 0 0 0,-1 0 0 0 0,0 1 0 0 0,0-1 0 0 0,-1 1 0 0 0,0-1 0 0 0,0 0 0 0 0,0 1 0 0 0,-1-1 0 0 0,0 1 0 0 0,0-1 0 0 0,0 0 0 0 0,-5 10 0 0 0,1-5 72 0 0,-1 0 1 0 0,-1 0-1 0 0,0-1 0 0 0,0 0 0 0 0,-16 15 1 0 0,-49 42 627 0 0,55-53-577 0 0,-7 5 53 0 0,0-1-1 0 0,-1-1 0 0 0,0-2 0 0 0,-2 0 1 0 0,-33 13-1 0 0,-87 37 27 0 0,140-62-273 0 0,0 1-1 0 0,1-1 1 0 0,0 1-1 0 0,-1 1 1 0 0,1-1-1 0 0,1 1 1 0 0,-1 0-1 0 0,1 0 1 0 0,0 0-1 0 0,0 1 1 0 0,1 0-1 0 0,-1 0 1 0 0,-4 10-1 0 0,8-15-228 0 0,0 1-1 0 0,1-1 0 0 0,0 1 1 0 0,-1-1-1 0 0,1 1 1 0 0,0 0-1 0 0,0-1 0 0 0,-1 1 1 0 0,1-1-1 0 0,1 4 0 0 0,-1-2-1290 0 0,0-2-6291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3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71 4143 0 0,'0'0'319'0'0,"0"0"12"0"0,0 0 829 0 0,0 0 384 0 0,0 0 78 0 0,0 0-154 0 0,0 0-689 0 0,2 1-303 0 0,-2 0-383 0 0,1-1-40 0 0,-1 1-1 0 0,1 0 1 0 0,0-1-1 0 0,-1 1 1 0 0,1-1-1 0 0,0 1 1 0 0,-1-1-1 0 0,1 1 1 0 0,0-1-1 0 0,-1 1 1 0 0,1-1-1 0 0,1 1 1 0 0,-2-1 110 0 0,0 0-89 0 0,0 0 33 0 0,0 0 173 0 0,0 0 53 0 0,0 0 3 0 0,0 0-1 0 0,0 0-6 0 0,0 0-1 0 0,3 8 176 0 0,-2-6 2064 0 0,-1-4-2603 0 0,0 1 30 0 0,0 0-1 0 0,1 0 1 0 0,-1 0-1 0 0,0 1 0 0 0,0-1 1 0 0,1 0-1 0 0,-1 0 1 0 0,0 0-1 0 0,1 0 0 0 0,-1 1 1 0 0,1-1-1 0 0,-1 0 1 0 0,1 0-1 0 0,-1 1 0 0 0,1-1 1 0 0,-1 1-1 0 0,1-1 1 0 0,1-1-1 0 0,1-1 56 0 0,-1 0 0 0 0,1 0 0 0 0,0 1 0 0 0,0-1 0 0 0,0 1 0 0 0,0-1 0 0 0,0 1 0 0 0,1 0 0 0 0,-1 0 0 0 0,1 1 0 0 0,6-3 0 0 0,-8 3 163 0 0,-2 1 3 0 0,0 0 0 0 0,0 0 0 0 0,0 0 0 0 0,0 0 0 0 0,0 0-14 0 0,0 0-64 0 0,2 5 21 0 0,-1-5-153 0 0,-1 0 0 0 0,0 0 0 0 0,1 0 0 0 0,-1 1 0 0 0,0-1 0 0 0,0 0 0 0 0,1 0 0 0 0,-1 1 0 0 0,0-1 0 0 0,0 0 0 0 0,1 1 0 0 0,-1-1 0 0 0,0 0 0 0 0,0 1 0 0 0,0-1 0 0 0,1 0 0 0 0,-1 1 0 0 0,0-1 0 0 0,0 0 0 0 0,0 1 0 0 0,0-1 0 0 0,0 1 1 0 0,0-1-1 0 0,0 1 0 0 0,1 2 20 0 0,-1 22 88 0 0,-1-4-73 0 0,0-16-8 0 0,-7 17-17 0 0,5-11-5 0 0,1-7 44 0 0,1-3-51 0 0,1 1 0 0 0,-1-1 1 0 0,0 0-1 0 0,0 0 0 0 0,1 0 1 0 0,-1 0-1 0 0,0 0 0 0 0,0 0 1 0 0,0-1-1 0 0,0 1 0 0 0,0 0 1 0 0,0 0-1 0 0,0-1 0 0 0,-2 2 1 0 0,0-1 0 0 0,-12 5-13 0 0,11-6-17 0 0,2-1-7 0 0,1 1 10 0 0,0 1 14 0 0,0-1 0 0 0,1 0 0 0 0,-1 0 0 0 0,0 0 0 0 0,0 0 0 0 0,1 0-1 0 0,-1 0 1 0 0,0 0 0 0 0,1 0 0 0 0,-1 0 0 0 0,0 0 0 0 0,0-1 0 0 0,1 1 0 0 0,-1 0 0 0 0,0 0 0 0 0,1-1 0 0 0,-2 1 0 0 0,0-1-28 0 0,-12-7-10 0 0,11 3 27 0 0,1 2 6 0 0,1 0-14 0 0,-1 1 1 0 0,1-1 0 0 0,0 1 0 0 0,0-1-1 0 0,0 0 1 0 0,0 0 0 0 0,0 1 0 0 0,1-1-1 0 0,-1 0 1 0 0,1 0 0 0 0,0 0 0 0 0,0 0-1 0 0,0 1 1 0 0,0-1 0 0 0,0 0 0 0 0,0 0-1 0 0,1 0 1 0 0,0 0 0 0 0,-1 1 0 0 0,1-1-1 0 0,3-5 1 0 0,4-11-59 0 0,-4 15 71 0 0,0 1 0 0 0,7-8 169 0 0,1 0 0 0 0,24-18 0 0 0,-34 28-100 0 0,0 0-1 0 0,0 1 0 0 0,0-1 1 0 0,0 1-1 0 0,0-1 1 0 0,0 1-1 0 0,0 0 0 0 0,0 0 1 0 0,-1 0-1 0 0,1 0 1 0 0,0 0-1 0 0,4 1 1 0 0,-5-1-39 0 0,0 0 18 0 0,1 0 0 0 0,-1 1 0 0 0,1-1 0 0 0,-1 1 0 0 0,1-1 0 0 0,-1 1 0 0 0,0 0 0 0 0,1-1 0 0 0,-1 1 0 0 0,0 0 0 0 0,0 0 0 0 0,0 0 0 0 0,1 0 0 0 0,-1 0 0 0 0,0 0 0 0 0,1 2 0 0 0,1 0-3 0 0,-1 0 1 0 0,0 0 0 0 0,0 0 0 0 0,0 1-1 0 0,1 4 1 0 0,-1-2 15 0 0,-1 0-1 0 0,-1 0 1 0 0,1 0 0 0 0,-1 1-1 0 0,0-1 1 0 0,0 0 0 0 0,-1 0-1 0 0,-2 12 1 0 0,0 4 93 0 0,2-16-95 0 0,-1 0 0 0 0,1 0-1 0 0,-1 0 1 0 0,-6 11 0 0 0,2-3-13 0 0,5-12 43 0 0,0 0-17 0 0,-2 8-35 0 0,2-8 36 0 0,1-2 17 0 0,0 0 40 0 0,0 0 4 0 0,0 0-7 0 0,-2 0-20 0 0,0 0-79 0 0,1 0-11 0 0,0 0 1 0 0,1 0-1 0 0,-1 0 1 0 0,1-1 0 0 0,-1 1-1 0 0,1 0 1 0 0,-1 0-1 0 0,1 0 1 0 0,-1 0 0 0 0,1-1-1 0 0,0 1 1 0 0,-1 0-1 0 0,1 0 1 0 0,-1-1-1 0 0,1 1 1 0 0,-1 0 0 0 0,1-1-1 0 0,0 1 1 0 0,-1-1-1 0 0,-1-1 10 0 0,1-1 0 0 0,-1 0-1 0 0,1 0 1 0 0,0 0 0 0 0,0 0-1 0 0,-1-5 1 0 0,0 2-9 0 0,0-7 43 0 0,6-15-18 0 0,-2 15-35 0 0,-1 11-48 0 0,-1 2-17 0 0,0 0-1 0 0,0 0 0 0 0,0 0-33 0 0,0 0-141 0 0,-1 3-60 0 0,1 0 65 0 0,0 2-201 0 0,-1 3-5351 0 0,-1 5-1122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1 521 10135 0 0,'2'-11'127'0'0,"1"1"-1"0"0,0 0 1 0 0,0 0-1 0 0,1 1 1 0 0,1-1 0 0 0,0 1-1 0 0,0 0 1 0 0,13-17-1 0 0,4-2 198 0 0,35-31 1 0 0,-49 51-87 0 0,24-24 41 0 0,1 3 1 0 0,1 0 0 0 0,74-45-1 0 0,-44 35-279 0 0,97-51 0 0 0,-152 85 7 0 0,0 1-1 0 0,0 0 1 0 0,0 1-1 0 0,0 0 1 0 0,1 0 0 0 0,-1 1-1 0 0,1 0 1 0 0,-1 1-1 0 0,1 0 1 0 0,19 0-1 0 0,-27 1 13 0 0,0 1-1 0 0,-1-1 1 0 0,1 0 0 0 0,-1 1-1 0 0,1-1 1 0 0,-1 1-1 0 0,1 0 1 0 0,-1-1 0 0 0,0 1-1 0 0,1 0 1 0 0,-1 0-1 0 0,0 0 1 0 0,1 0 0 0 0,-1 0-1 0 0,0 0 1 0 0,0 0-1 0 0,1 2 1 0 0,0 0 50 0 0,-1-1 0 0 0,1 1-1 0 0,-1 0 1 0 0,0-1 0 0 0,0 1 0 0 0,0 0 0 0 0,0 0 0 0 0,0 5-1 0 0,0 4 183 0 0,0 1-1 0 0,-2-1 1 0 0,-1 20-1 0 0,1-25-230 0 0,-3 23 185 0 0,-1-1 0 0 0,-1 0 0 0 0,-1 0-1 0 0,-12 28 1 0 0,10-36-34 0 0,0-1 0 0 0,-1 0-1 0 0,-1 0 1 0 0,-1-1 0 0 0,-27 35-1 0 0,29-45-170 0 0,1 1 0 0 0,-1-2 0 0 0,-1 1 0 0 0,1-2 0 0 0,-15 9 0 0 0,-61 27 0 0 0,51-30 0 0 0,-1-2 0 0 0,0-1 0 0 0,0-2 0 0 0,-68 6 0 0 0,98-13-94 0 0,0-1 0 0 0,1 0 0 0 0,-1 0 0 0 0,0 0 0 0 0,-9-3 0 0 0,13 3 55 0 0,0-1 0 0 0,1 1 0 0 0,-1-1 0 0 0,0 1 0 0 0,1-1 0 0 0,-1 0 0 0 0,0 0 0 0 0,1 0 0 0 0,-1 0 0 0 0,1 0 0 0 0,0 0 0 0 0,-1 0 0 0 0,1 0 0 0 0,0 0 0 0 0,0-1-1 0 0,-1 1 1 0 0,1-1 0 0 0,0 1 0 0 0,1-1 0 0 0,-3-2 0 0 0,3 3 3 0 0,0 0 0 0 0,0 0-1 0 0,-1 0 1 0 0,1-1 0 0 0,0 1-1 0 0,0 0 1 0 0,0 0 0 0 0,0 0 0 0 0,1 0-1 0 0,-1-1 1 0 0,0 1 0 0 0,0 0-1 0 0,1-2 1 0 0,0 3 32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3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420 118 1839 0 0,'50'-24'351'0'0,"-26"12"2276"0"0,-3 2 4405 0 0,-19 9-5635 0 0,10-5 402 0 0,-9 4-994 0 0,-3 2-126 0 0,0 0-58 0 0,0 0-531 0 0,1 0 1 0 0,0 0-1 0 0,-1 0 0 0 0,1-1 0 0 0,0 1 1 0 0,-1 0-1 0 0,1-1 0 0 0,0 1 1 0 0,-1-1-1 0 0,1 1 0 0 0,-1-1 1 0 0,1 1-1 0 0,-1-1 0 0 0,1 1 1 0 0,-1-1-1 0 0,1 1 0 0 0,-1-1 1 0 0,0 0-1 0 0,1 1 0 0 0,-1-1 0 0 0,0 0 1 0 0,1 1-1 0 0,-1-1 0 0 0,0-1 1 0 0,5-16 915 0 0,-5 16-626 0 0,-4-10 273 0 0,3 11-625 0 0,0-1 0 0 0,0 1 0 0 0,-1 0-1 0 0,1-1 1 0 0,0 1 0 0 0,-1 0 0 0 0,1 0-1 0 0,-1 0 1 0 0,1 0 0 0 0,-1 0 0 0 0,1 0 0 0 0,-1 0-1 0 0,0 1 1 0 0,1-1 0 0 0,-1 1 0 0 0,0-1-1 0 0,0 1 1 0 0,0 0 0 0 0,1-1 0 0 0,-1 1 0 0 0,0 0-1 0 0,-3 0 1 0 0,-5 1 3 0 0,-1 0 0 0 0,-18 3 0 0 0,16-1-19 0 0,-38 7-249 0 0,-74 25 0 0 0,16-2-89 0 0,-13 0 177 0 0,120-33 204 0 0,4 3 15 0 0,52 55 76 0 0,-23-27-148 0 0,42 52 2 0 0,-58-65 0 0 0,-10-11 0 0 0,-4-4 0 0 0,1-1 0 0 0,0 0 0 0 0,0 0 0 0 0,0 0 0 0 0,0 0 0 0 0,0 0 0 0 0,0 0 0 0 0,0 0 0 0 0,1-1 0 0 0,2 2 0 0 0,-1 1 0 0 0,16 8 0 0 0,6 3 0 0 0,18 9 326 0 0,-42-22-299 0 0,1-1 0 0 0,-1 1 0 0 0,0 0 0 0 0,1 0 0 0 0,-1 0 0 0 0,0 1 0 0 0,0-1 0 0 0,0 0 0 0 0,-1 1 0 0 0,1-1 0 0 0,-1 1 0 0 0,1-1 0 0 0,-1 1 0 0 0,0 0 0 0 0,0 0 0 0 0,0 0 0 0 0,0 0 0 0 0,0 0 1 0 0,-1-1-1 0 0,1 1 0 0 0,-1 0 0 0 0,0 6 0 0 0,-1 4 62 0 0,0-1-1 0 0,-1 1 1 0 0,-1 0 0 0 0,-3 13 0 0 0,4-19-60 0 0,0-1-19 0 0,0-1-1 0 0,0 1 1 0 0,0-1 0 0 0,-1 0-1 0 0,0 0 1 0 0,0 0-1 0 0,0 0 1 0 0,-1 0-1 0 0,1-1 1 0 0,-1 1-1 0 0,0-1 1 0 0,0 0-1 0 0,-1 0 1 0 0,1-1-1 0 0,-1 1 1 0 0,0-1-1 0 0,0 0 1 0 0,0 0-1 0 0,0-1 1 0 0,-1 1-1 0 0,1-1 1 0 0,-11 2-1 0 0,12-3-14 0 0,0 0 1 0 0,0-1-1 0 0,0 1 0 0 0,0-1 0 0 0,1 0 0 0 0,-1-1 1 0 0,-8 0-1 0 0,-14-2-37 0 0,8 4 18 0 0,0-1-1 0 0,0-1 1 0 0,0-1-1 0 0,-31-7 0 0 0,-10-1-5 0 0,59 10 41 0 0,-1-1-1 0 0,1 1 1 0 0,-1 0 0 0 0,1 0 0 0 0,0-1-1 0 0,-1 1 1 0 0,1 0 0 0 0,0-1 0 0 0,-1 1 0 0 0,1-1-1 0 0,0 1 1 0 0,0 0 0 0 0,-1-1 0 0 0,1 1-1 0 0,0-1 1 0 0,0 1 0 0 0,0 0 0 0 0,0-1-1 0 0,-1 1 1 0 0,1-1 0 0 0,0 1 0 0 0,0-1 0 0 0,0 1-1 0 0,0-1 1 0 0,0 0 0 0 0,1-10 142 0 0,1 3 19 0 0,0 1 1 0 0,1-1-1 0 0,0 1 0 0 0,4-8 0 0 0,6-16 279 0 0,-12 27-352 0 0,-1 2-92 0 0,0 1 1 0 0,0-1-1 0 0,-1 1 0 0 0,1-1 1 0 0,0 0-1 0 0,-1 1 1 0 0,1-1-1 0 0,-1 1 0 0 0,1-1 1 0 0,-1 1-1 0 0,1-1 1 0 0,-1 1-1 0 0,0 0 1 0 0,0-1-1 0 0,0 1 0 0 0,0 0 1 0 0,-1-2-1 0 0,-1 0 1 0 0,-10-7-80 0 0,13 10 71 0 0,0 0 0 0 0,0 0-1 0 0,0 0 1 0 0,0 0 0 0 0,0 0-1 0 0,0 0 1 0 0,0 0 0 0 0,0 0-1 0 0,0 0 1 0 0,1 0 0 0 0,-1 0-1 0 0,0 0 1 0 0,0-1 0 0 0,0 1-1 0 0,0 0 1 0 0,0 0 0 0 0,0 0-1 0 0,0 0 1 0 0,0 0 0 0 0,0 0-1 0 0,0 0 1 0 0,0 0 0 0 0,0 0-1 0 0,0 0 1 0 0,0 0 0 0 0,0 0-1 0 0,0 0 1 0 0,0 0 0 0 0,0-1-1 0 0,0 1 1 0 0,0 0 0 0 0,0 0-1 0 0,0 0 1 0 0,0 0 0 0 0,0 0-1 0 0,0 0 1 0 0,0 0 0 0 0,0 0-1 0 0,0 0 1 0 0,0 0 0 0 0,0 0-1 0 0,0 0 1 0 0,0 0 0 0 0,-1 0-1 0 0,1 0 1 0 0,0 0 0 0 0,0-1-1 0 0,0 1 1 0 0,0 0 0 0 0,0 0-1 0 0,0 0 1 0 0,0 0 0 0 0,0 0-1 0 0,0 0 1 0 0,0 0 0 0 0,0 0-1 0 0,0 0 1 0 0,0 0-1 0 0,0 0 1 0 0,0 0 0 0 0,0 0-1 0 0,-1 0 1 0 0,1 0 0 0 0,0 0-1 0 0,0 0 1 0 0,0 0 0 0 0,0 0-1 0 0,0 0 1 0 0,0 0 0 0 0,12-8-16 0 0,1 0 0 0 0,0 1 1 0 0,27-11-1 0 0,-2 1 108 0 0,0-1-1 0 0,64-42 1 0 0,-96 56-62 0 0,0-1 0 0 0,-1 0 0 0 0,1 0 0 0 0,-1 0 0 0 0,0 0 0 0 0,0-1 0 0 0,7-11 0 0 0,-10 15-13 0 0,0-1-1 0 0,-1 1 1 0 0,1-1-1 0 0,-1 0 1 0 0,1 0 0 0 0,-1 1-1 0 0,0-1 1 0 0,0 0-1 0 0,0 0 1 0 0,1-5 0 0 0,-1-1-1 0 0,7-30 102 0 0,-4 26-117 0 0,2 3 0 0 0,-5 7 0 0 0,2-1 0 0 0,13-4 0 0 0,-11 6-51 0 0,0-1 0 0 0,-1 1-1 0 0,0-1 1 0 0,1 1 0 0 0,3-5-1 0 0,-7 6 12 0 0,0 0-1 0 0,0 0 1 0 0,0 0-1 0 0,0 0 1 0 0,-1 0-1 0 0,1-1 1 0 0,0 1 0 0 0,-1 0-1 0 0,1-1 1 0 0,0 0-1 0 0,2-7-65 0 0,-2 7-115 0 0,-1 2-3 0 0,0 0-17 0 0,0 0-74 0 0,0 0 175 0 0,1-1 1 0 0,-1 0-1 0 0,0 0 0 0 0,0 0 0 0 0,0 1 0 0 0,0-1 0 0 0,-1 0 1 0 0,1 0-1 0 0,0 0 0 0 0,0 1 0 0 0,0-1 0 0 0,-1 0 0 0 0,1 0 1 0 0,-1 0-1 0 0,-23 20-3244 0 0,10-8-3323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19 184 6447 0 0,'0'0'298'0'0,"-2"0"-10"0"0,-8 3 101 0 0,8-3 1124 0 0,2 0 514 0 0,0 0 100 0 0,0 0-137 0 0,0 0-636 0 0,-1-1 62 0 0,1 0-1271 0 0,-1 1 1 0 0,1-1-1 0 0,0 1 1 0 0,0 0-1 0 0,-1-1 1 0 0,1 1-1 0 0,0-1 1 0 0,0 1-1 0 0,-1-1 0 0 0,1 0 1 0 0,0 1-1 0 0,0-1 1 0 0,0 1-1 0 0,0-1 1 0 0,0 1-1 0 0,0-1 1 0 0,0 1-1 0 0,0-1 0 0 0,0 0 1 0 0,4-4 94 0 0,1 0 1 0 0,-1 0-1 0 0,1 1 1 0 0,0 0 0 0 0,0 0-1 0 0,0 0 1 0 0,1 0-1 0 0,0 1 1 0 0,-1 0-1 0 0,10-3 1 0 0,3-1 12 0 0,0 0 1 0 0,27-5-1 0 0,342-48 826 0 0,-194 26-1003 0 0,-170 27-33 0 0,-141 109-186 0 0,-21 22-37 0 0,121-105 141 0 0,1 0 0 0 0,-18 29 0 0 0,11-14 32 0 0,-1 0 0 0 0,-2-1 1 0 0,-31 29-1 0 0,-31 30-73 0 0,60-67 127 0 0,22-16-158 0 0,7-9 104 0 0,0 0 0 0 0,0 0 0 0 0,0 0 0 0 0,0 0 0 0 0,0 0 0 0 0,0 0 0 0 0,0 0 0 0 0,0 0 0 0 0,0 0 0 0 0,1 0 0 0 0,-1 0 0 0 0,0 0 0 0 0,0 0 0 0 0,0 0 1 0 0,0 0-1 0 0,0 0 0 0 0,0 0 0 0 0,0 0 0 0 0,0 0 0 0 0,0 0 0 0 0,0 0 0 0 0,0 0 0 0 0,0 0 0 0 0,0 0 0 0 0,0 0 0 0 0,0 0 0 0 0,0 0 0 0 0,1 0 0 0 0,-1 0 0 0 0,0 0 0 0 0,0 0 0 0 0,0 0 0 0 0,0 0 0 0 0,0 0 0 0 0,0 0 0 0 0,0 0 0 0 0,0 0 0 0 0,0 0 0 0 0,0 1 0 0 0,0-1 0 0 0,0 0 0 0 0,0 0 0 0 0,0 0 0 0 0,0 0 0 0 0,0 0 0 0 0,0 0 0 0 0,0 0 0 0 0,0 0 0 0 0,0 0 0 0 0,0 0 0 0 0,0 0 0 0 0,8-1-172 0 0,-1 0-1 0 0,1-1 0 0 0,-1 0 0 0 0,1-1 0 0 0,9-4 0 0 0,37-21-1690 0 0,-17 7 70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3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114 121 2303 0 0,'2'-2'102'0'0,"4"-5"377"0"0,29-33-986 0 0,-7 16 7196 0 0,-8 9 1658 0 0,29-13-4138 0 0,-47 27-3761 0 0,-2 1-317 0 0,1-1-1 0 0,0 1 1 0 0,-1-1 0 0 0,1 1 0 0 0,0 0-1 0 0,0 0 1 0 0,-1-1 0 0 0,1 1 0 0 0,0 0-1 0 0,0 0 1 0 0,-1 0 0 0 0,1 0 0 0 0,0 0-1 0 0,1 0 1 0 0,-2 5-86 0 0,-1 0 1 0 0,0 0-1 0 0,0 0 1 0 0,0-1-1 0 0,-1 1 0 0 0,1 0 1 0 0,-1 0-1 0 0,0-1 0 0 0,-1 1 1 0 0,1-1-1 0 0,-5 5 0 0 0,-6 10 62 0 0,-20 19 0 0 0,10-11-57 0 0,-3 4-7 0 0,-86 98 234 0 0,96-111-277 0 0,14-13 0 0 0,0 1 0 0 0,-13 22 53 0 0,13-19 104 0 0,7-6-93 0 0,25-9-41 0 0,-12 2 11 0 0,84-26 103 0 0,-47 18-94 0 0,68-20 38 0 0,-99 25-148 0 0,-21 7-23 0 0,0 0-125 0 0,-3 0-29 0 0,0 0-83 0 0,0 0-330 0 0,0 0-146 0 0,0 0-27 0 0,0 0-135 0 0,0 0-535 0 0,0 0-234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3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 14511 0 0,'0'0'663'0'0,"0"0"-12"0"0,-2-1-354 0 0,0 0-219 0 0,1 1 0 0 0,-1-1 1 0 0,0 0-1 0 0,1 1 0 0 0,-1-1 0 0 0,0 1 0 0 0,1 0 1 0 0,-1 0-1 0 0,0 0 0 0 0,1-1 0 0 0,-1 1 1 0 0,0 1-1 0 0,1-1 0 0 0,-1 0 0 0 0,0 0 0 0 0,-2 1 1 0 0,0 1 78 0 0,0-1 0 0 0,0 1-1 0 0,0 0 1 0 0,0 0 0 0 0,0 0 0 0 0,-4 4 0 0 0,1 0 108 0 0,0 0 1 0 0,0 0-1 0 0,1 1 0 0 0,0 0 1 0 0,0 0-1 0 0,-5 9 0 0 0,-3 10 306 0 0,1 1 0 0 0,-14 45 0 0 0,4-9-265 0 0,-14 33-84 0 0,13-31-124 0 0,-43 83 0 0 0,-15-25 23 0 0,29-48-71 0 0,32-45-29 0 0,14-21 4 0 0,0 0 1 0 0,1 1 0 0 0,-7 15 0 0 0,8-13-11 0 0,0 1 1 0 0,2 0 0 0 0,-1 0 0 0 0,-1 25 0 0 0,4-36-123 0 0,1-2-661 0 0,0 0-293 0 0,0 0-56 0 0,0 0-17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3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61 9215 0 0,'0'0'707'0'0,"-2"0"-464"0"0,0 1 79 0 0,0-1-1 0 0,0 1 1 0 0,-1-1 0 0 0,1 1 0 0 0,0 0 0 0 0,0-1 0 0 0,1 1 0 0 0,-4 2 0 0 0,5-3-194 0 0,0 0 0 0 0,0 1 1 0 0,0-1-1 0 0,1 0 0 0 0,-1 0 1 0 0,0 0-1 0 0,0 1 1 0 0,0-1-1 0 0,0 0 0 0 0,0 0 1 0 0,0 0-1 0 0,0 0 0 0 0,0 1 1 0 0,1-1-1 0 0,-1 0 1 0 0,0 0-1 0 0,0 0 0 0 0,0 0 1 0 0,0 0-1 0 0,0 1 0 0 0,1-1 1 0 0,-1 0-1 0 0,0 0 1 0 0,0 0-1 0 0,0 0 0 0 0,1 0 1 0 0,-1 0-1 0 0,0 0 0 0 0,0 0 1 0 0,0 0-1 0 0,1 0 1 0 0,-1 0-1 0 0,0 0 0 0 0,0 0 1 0 0,0 0-1 0 0,1 0 0 0 0,-1 0 1 0 0,0 0-1 0 0,0 0 1 0 0,1 0-1 0 0,20 2 4172 0 0,-13-2-5576 0 0,23-2 2051 0 0,-1-1 1 0 0,35-7-1 0 0,11-2-276 0 0,38-8-156 0 0,-27 3-696 0 0,-33 6-2796 0 0,-54 11 1053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5:3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10591 0 0,'0'0'819'0'0,"0"0"-283"0"0,0 0 795 0 0,2 0 407 0 0,2 2-1115 0 0,0-1-1 0 0,0-1 1 0 0,0 1-1 0 0,0-1 1 0 0,0 1 0 0 0,0-1-1 0 0,0 0 1 0 0,5-1-1 0 0,35-7 528 0 0,-24 4-415 0 0,278-38 2432 0 0,-239 35-2912 0 0,-34 3-369 0 0,27 1 1 0 0,-49 3-1046 0 0,-3 0-440 0 0,0 0-96 0 0,0 0-23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0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79 7831 0 0,'0'0'603'0'0,"0"0"-147"0"0,0 0 857 0 0,0 0 414 0 0,0 0 86 0 0,0 0-134 0 0,0 0-612 0 0,0 0-274 0 0,0 0-52 0 0,0 0-54 0 0,0 0-207 0 0,1-3-89 0 0,5-9 575 0 0,-6 12-957 0 0,0 0 0 0 0,0 0 0 0 0,0 0 0 0 0,0 0 0 0 0,0 0 1 0 0,0-1-1 0 0,1 1 0 0 0,-1 0 0 0 0,0 0 0 0 0,0 0 0 0 0,0 0 0 0 0,0 0 0 0 0,1 0 0 0 0,-1 0 0 0 0,0 0 0 0 0,0 0 0 0 0,0 0 0 0 0,0 0 0 0 0,1 0 0 0 0,-1 0 0 0 0,0 0 0 0 0,0 0 0 0 0,0 0 0 0 0,0 0 0 0 0,1 0 1 0 0,-1 0-1 0 0,0 0 0 0 0,0 0 0 0 0,0 0 0 0 0,0 0 0 0 0,1 0 0 0 0,-1 0 0 0 0,0 0 0 0 0,1 0 1 0 0,-1 0 0 0 0,0 1 0 0 0,1-1 0 0 0,-1 0 0 0 0,0 0 0 0 0,1 0 0 0 0,-1 0 1 0 0,0 0-1 0 0,1 0 0 0 0,-1 0 0 0 0,0 0 0 0 0,1 0 0 0 0,-1 0 0 0 0,0 0 0 0 0,1 0 0 0 0,-1 0 0 0 0,0 0 0 0 0,1-1 0 0 0,-1 1 0 0 0,0 0 0 0 0,1 0 1 0 0,-1 0-1 0 0,0 0 0 0 0,0-1 0 0 0,1 1 0 0 0,-1 0 0 0 0,0 0 0 0 0,0 0 0 0 0,1-1 0 0 0,-1 0 0 0 0,6-7 232 0 0,-4 6 12 0 0,-2 2 2 0 0,0 0-17 0 0,0 0-74 0 0,-1 1-147 0 0,1-1 1 0 0,-1 1-1 0 0,1 0 0 0 0,-1 0 1 0 0,1-1-1 0 0,0 1 0 0 0,-1 0 1 0 0,1 0-1 0 0,0 0 0 0 0,0-1 0 0 0,-1 1 1 0 0,1 0-1 0 0,0 1 0 0 0,0 0 6 0 0,0-1 1 0 0,-1 1-1 0 0,1 0 0 0 0,-1-1 0 0 0,1 1 0 0 0,-1 0 0 0 0,0-1 0 0 0,-1 3 0 0 0,-5 10 45 0 0,4-9-53 0 0,1-1 1 0 0,-1 1-1 0 0,0-1 0 0 0,0 0 0 0 0,0 0 0 0 0,-1 0 1 0 0,1 0-1 0 0,-1 0 0 0 0,-7 4 0 0 0,8-5-2 0 0,-11 12 44 0 0,12-12 1 0 0,1 3-32 0 0,4-6-8 0 0,5-4 0 0 0,-7 3-19 0 0,14-10-133 0 0,1-1 0 0 0,-2 0 1 0 0,0-2-1 0 0,0 0 0 0 0,-1 0 0 0 0,-1-1 0 0 0,13-20 0 0 0,-25 34 121 0 0,3-2-31 0 0,-1 0 0 0 0,0-1-1 0 0,-1 1 1 0 0,1 0 0 0 0,2-8 0 0 0,-3 7 4 0 0,0 3 120 0 0,-1 1 112 0 0,-9 9 154 0 0,8-8-291 0 0,-36 44 744 0 0,34-41-755 0 0,0-1 0 0 0,1 1 1 0 0,-1 0-1 0 0,1 0 0 0 0,0 1 0 0 0,0-1 0 0 0,1 0 0 0 0,-2 6 1 0 0,-7 17 199 0 0,21-21-426 0 0,1-3-1505 0 0,2-7-6235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0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325 352 7831 0 0,'0'0'603'0'0,"0"0"-212"0"0,0 0 583 0 0,0 0 297 0 0,0 0 60 0 0,0 0-81 0 0,0 0-384 0 0,1 2-170 0 0,0-1-618 0 0,-1 0 0 0 0,1 0 0 0 0,-1-1 1 0 0,1 1-1 0 0,0 0 0 0 0,0-1 0 0 0,-1 1 1 0 0,1-1-1 0 0,0 1 0 0 0,0-1 0 0 0,-1 1 0 0 0,1-1 1 0 0,0 1-1 0 0,0-1 0 0 0,0 0 0 0 0,0 1 1 0 0,0-1-1 0 0,0 0 0 0 0,0 0 0 0 0,0 0 1 0 0,1 1-1 0 0,0-1-4 0 0,0 0 1 0 0,-1 0-1 0 0,1 0 1 0 0,-1 1-1 0 0,1-1 1 0 0,-1 0 0 0 0,1 1-1 0 0,-1 0 1 0 0,2 0-1 0 0,11 3 234 0 0,-10-5-217 0 0,-1 1-1 0 0,1-1 1 0 0,0 0-1 0 0,-1 0 1 0 0,1 0-1 0 0,-1 0 1 0 0,1-1-1 0 0,-1 1 1 0 0,1-1-1 0 0,-1 0 1 0 0,0 0-1 0 0,0 0 1 0 0,0 0-1 0 0,0-1 1 0 0,0 0-1 0 0,-1 1 1 0 0,1-1-1 0 0,-1 0 1 0 0,4-6-1 0 0,0 0-27 0 0,0 0 0 0 0,-1-1 0 0 0,0 1 0 0 0,-1-1 0 0 0,6-18 0 0 0,-1-5-100 0 0,-1-1 0 0 0,-1 0 0 0 0,2-38 0 0 0,-8 67-13 0 0,-1 0-1 0 0,0 0 0 0 0,-1 0 0 0 0,1 0 1 0 0,-1 0-1 0 0,0 0 0 0 0,0 0 1 0 0,-4-9-1 0 0,4 12 33 0 0,0 0 1 0 0,0 0-1 0 0,0 0 1 0 0,-1 0-1 0 0,1 1 1 0 0,0-1-1 0 0,-1 0 1 0 0,0 1-1 0 0,1 0 0 0 0,-1-1 1 0 0,0 1-1 0 0,0 0 1 0 0,0 0-1 0 0,0 0 1 0 0,0 0-1 0 0,0 0 1 0 0,0 0-1 0 0,0 0 0 0 0,0 1 1 0 0,0-1-1 0 0,0 1 1 0 0,-4-1-1 0 0,1 1-5 0 0,0 0-1 0 0,0 1 1 0 0,0 0-1 0 0,0-1 0 0 0,0 2 1 0 0,1-1-1 0 0,-1 0 1 0 0,-5 3-1 0 0,-18 5-20 0 0,2-1 18 0 0,-1 0-1 0 0,1 2 0 0 0,1 1 1 0 0,0 1-1 0 0,0 1 0 0 0,1 1 1 0 0,1 1-1 0 0,-35 30 0 0 0,40-29 27 0 0,1 0 0 0 0,1 0 0 0 0,-23 31 0 0 0,36-43 25 0 0,0 1 0 0 0,1-1 1 0 0,-1 1-1 0 0,1 0 0 0 0,0 0 0 0 0,0 0 0 0 0,0 0 0 0 0,1 1 0 0 0,0-1 0 0 0,0 0 0 0 0,0 1 0 0 0,0-1 1 0 0,1 1-1 0 0,0-1 0 0 0,0 0 0 0 0,1 1 0 0 0,0-1 0 0 0,0 1 0 0 0,1 4 0 0 0,1-1 25 0 0,0-2 1 0 0,0 1-1 0 0,1 0 0 0 0,0-1 0 0 0,0 1 0 0 0,1-1 0 0 0,-1 0 1 0 0,2-1-1 0 0,-1 1 0 0 0,1-1 0 0 0,10 9 0 0 0,-10-11 8 0 0,-1-1-1 0 0,1 1 1 0 0,0-1-1 0 0,0 0 1 0 0,0-1-1 0 0,0 0 1 0 0,1 0-1 0 0,-1 0 1 0 0,1 0 0 0 0,-1-1-1 0 0,1 0 1 0 0,-1-1-1 0 0,1 0 1 0 0,9 0-1 0 0,-5-1 27 0 0,0 0-1 0 0,0 0 0 0 0,-1-1 1 0 0,1-1-1 0 0,0 1 0 0 0,-1-2 1 0 0,0 0-1 0 0,12-6 1 0 0,-9 3-37 0 0,-1-1 0 0 0,1 0 1 0 0,-2-1-1 0 0,1-1 0 0 0,-1 0 1 0 0,-1 0-1 0 0,17-22 1 0 0,-21 24-75 0 0,-1 0 1 0 0,0 0-1 0 0,0-1 1 0 0,-1 1-1 0 0,0-1 1 0 0,0 0-1 0 0,-1-1 1 0 0,0 1-1 0 0,0 0 1 0 0,-1-1-1 0 0,-1 0 1 0 0,1-15-1 0 0,-2 23-125 0 0,0 2 12 0 0,0 0 51 0 0,-2 1 75 0 0,0 0 1 0 0,0 0 0 0 0,-1 1-1 0 0,1-1 1 0 0,0 0-1 0 0,1 1 1 0 0,-1-1 0 0 0,0 1-1 0 0,0 0 1 0 0,1-1-1 0 0,-3 4 1 0 0,1-1 5 0 0,-15 17 166 0 0,2 1 1 0 0,1 0-1 0 0,-22 44 1 0 0,18-33 69 0 0,-112 195 524 0 0,119-208-752 0 0,-2 0 0 0 0,0-1 0 0 0,-25 24 0 0 0,20-21 30 0 0,-27 42 0 0 0,35-48-26 0 0,-13 25-4 0 0,23-39-181 0 0,6-5-274 0 0,13-9-764 0 0,-16 10 1002 0 0,22-15-959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0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312 359 9215 0 0,'0'2'707'0'0,"-2"4"-109"0"0,-4 20-1140 0 0,-1-9 6385 0 0,6-15-4770 0 0,1-2-154 0 0,0 0-30 0 0,0 0-61 0 0,0 0-225 0 0,0 0-99 0 0,0 0-22 0 0,0 0-28 0 0,0 0-114 0 0,2-2-55 0 0,5-5-142 0 0,-1 0 1 0 0,-1-1-1 0 0,1 0 0 0 0,-1 0 1 0 0,6-14-1 0 0,18-49 69 0 0,-17 37-139 0 0,44-140 73 0 0,-52 159-148 0 0,-3 12-12 0 0,0 0 0 0 0,0 0 1 0 0,0 0-1 0 0,-1 0 0 0 0,0 0 0 0 0,1 0 0 0 0,-1 0 0 0 0,0 0 0 0 0,0 0 0 0 0,-1 0 1 0 0,1-1-1 0 0,-1 1 0 0 0,0 0 0 0 0,-1-4 0 0 0,2 7 7 0 0,-1-1 0 0 0,1 1 0 0 0,-1-1 0 0 0,1 1 0 0 0,-1-1 0 0 0,1 1 0 0 0,-1 0 0 0 0,1-1-1 0 0,-1 1 1 0 0,1 0 0 0 0,-1 0 0 0 0,1-1 0 0 0,-1 1 0 0 0,1 0 0 0 0,-1 0 0 0 0,0 0 0 0 0,1 0 0 0 0,-1 0 0 0 0,1 0 0 0 0,-1 0 0 0 0,0 0 0 0 0,1 0-1 0 0,-2 0 1 0 0,-12 2-79 0 0,-3 4 33 0 0,0 0-1 0 0,0 1 1 0 0,0 1 0 0 0,1 0-1 0 0,1 1 1 0 0,0 1-1 0 0,-28 23 1 0 0,12-5-10 0 0,0 2 0 0 0,-33 42 0 0 0,-21 43 63 0 0,80-107-1 0 0,1-1 0 0 0,0 1 0 0 0,0 0 1 0 0,0 0-1 0 0,1 0 0 0 0,0 0 0 0 0,0 1 0 0 0,-2 17 0 0 0,5-23 4 0 0,-1 0 1 0 0,1 0-1 0 0,0 0 1 0 0,0 0-1 0 0,1 0 1 0 0,-1 0-1 0 0,1 0 1 0 0,-1 1-1 0 0,1-1 1 0 0,0 0-1 0 0,0-1 1 0 0,0 1-1 0 0,0 0 1 0 0,1 0-1 0 0,-1 0 1 0 0,1-1-1 0 0,0 1 1 0 0,0-1-1 0 0,0 1 1 0 0,0-1-1 0 0,0 0 1 0 0,0 1-1 0 0,0-1 1 0 0,1 0-1 0 0,-1-1 1 0 0,1 1-1 0 0,0 0 1 0 0,4 1-1 0 0,-2-1 30 0 0,0 0-1 0 0,0 0 0 0 0,1-1 0 0 0,-1 0 0 0 0,1 0 0 0 0,-1 0 0 0 0,1-1 0 0 0,-1 1 0 0 0,1-2 1 0 0,-1 1-1 0 0,1 0 0 0 0,-1-1 0 0 0,1 0 0 0 0,-1 0 0 0 0,1-1 0 0 0,-1 1 0 0 0,0-1 0 0 0,0-1 1 0 0,0 1-1 0 0,0-1 0 0 0,0 1 0 0 0,0-1 0 0 0,-1-1 0 0 0,7-5 0 0 0,155-156 94 0 0,-80 76-1148 0 0,-84 87 770 0 0,-2 2 50 0 0,0 0 18 0 0,-2 1 155 0 0,0 0 1 0 0,0 0-1 0 0,1 0 1 0 0,-1 0 0 0 0,0 0-1 0 0,1 0 1 0 0,-1 1 0 0 0,1-1-1 0 0,-1 1 1 0 0,1-1 0 0 0,-2 3-1 0 0,-2 1 16 0 0,-65 72 556 0 0,-77 110-1 0 0,117-147-483 0 0,-21 38 74 0 0,12-16-94 0 0,33-53-16 0 0,0 0-1 0 0,1 1 1 0 0,0 0 0 0 0,-6 17-1 0 0,10-22-14 0 0,1-3-7 0 0,-1-1 0 0 0,0 1 0 0 0,0-1 0 0 0,0 1 0 0 0,0-1 0 0 0,0 1 0 0 0,0-1 0 0 0,0 0 0 0 0,0 1 0 0 0,-3 1 0 0 0,1 0 2 0 0,-23 29-3819 0 0,24-31-3179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0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0 4143 0 0,'0'0'191'0'0,"0"0"410"0"0,0 0 1622 0 0,0 0 713 0 0,0 0 140 0 0,0 0-325 0 0,0 2-1471 0 0,1 2-1141 0 0,-1 0 1 0 0,1 0-1 0 0,-1 0 1 0 0,-1 0-1 0 0,1 0 1 0 0,0 0-1 0 0,-1 0 0 0 0,0-1 1 0 0,0 1-1 0 0,0 0 1 0 0,0 0-1 0 0,-1-1 1 0 0,1 1-1 0 0,-1 0 1 0 0,0-1-1 0 0,-3 4 1 0 0,-3 6-66 0 0,-1 0 0 0 0,-21 21 0 0 0,4-10-2 0 0,-2-1 1 0 0,0-2-1 0 0,-1 0 0 0 0,-33 15 1 0 0,25-13-46 0 0,-64 32 148 0 0,23-14-51 0 0,7-5 70 0 0,-26 17 249 0 0,85-46-370 0 0,5-3-25 0 0,1-1 0 0 0,0 1 0 0 0,0 0 0 0 0,0 1 0 0 0,1-1 0 0 0,-1 1 0 0 0,1 0 0 0 0,0 1 0 0 0,1-1-1 0 0,-1 1 1 0 0,1 0 0 0 0,-4 7 0 0 0,6-9-20 0 0,1-1-1 0 0,-1 1 1 0 0,1 0-1 0 0,0-1 1 0 0,0 1 0 0 0,0 0-1 0 0,1 0 1 0 0,-1 0-1 0 0,1-1 1 0 0,0 1-1 0 0,0 0 1 0 0,1 0 0 0 0,-1 0-1 0 0,1 0 1 0 0,-1-1-1 0 0,1 1 1 0 0,0 0-1 0 0,3 5 1 0 0,-1-3 35 0 0,0 0 0 0 0,1-1 0 0 0,0 0 1 0 0,0 1-1 0 0,0-2 0 0 0,1 1 0 0 0,-1 0 0 0 0,1-1 0 0 0,0 0 1 0 0,8 5-1 0 0,4 3 103 0 0,5 3 166 0 0,43 23-1 0 0,-18-14-17 0 0,-14-8-7 0 0,67 25 0 0 0,-61-30-177 0 0,83 23 322 0 0,-107-31-407 0 0,1-1-1 0 0,-1-1 1 0 0,1 0-1 0 0,0 0 1 0 0,31-5-1 0 0,-24 0-12 0 0,1 0-1 0 0,-1-2 0 0 0,0-1 1 0 0,-1-1-1 0 0,26-12 0 0 0,-3 0-6 0 0,-29 13-18 0 0,0 0 0 0 0,-1-1 0 0 0,1-1 0 0 0,-2 0 0 0 0,18-13 0 0 0,-4 0-42 0 0,-22 17 13 0 0,1 0 0 0 0,-1 0 0 0 0,1-1-1 0 0,-1 0 1 0 0,7-10 0 0 0,-11 14 12 0 0,8-11-171 0 0,-2 0-1 0 0,15-29 0 0 0,-21 39 152 0 0,-1 0-1 0 0,0-1 1 0 0,0 1-1 0 0,0 0 0 0 0,0 0 1 0 0,0-1-1 0 0,0 1 1 0 0,-1-1-1 0 0,0 1 0 0 0,0 0 1 0 0,0-1-1 0 0,0 1 1 0 0,0-1-1 0 0,-1 1 0 0 0,1 0 1 0 0,-1-1-1 0 0,0 1 1 0 0,0 0-1 0 0,0-1 0 0 0,-3-3 1 0 0,3 5 4 0 0,-1 0-1 0 0,0 0 1 0 0,0 0 0 0 0,1 1 0 0 0,-1-1-1 0 0,0 0 1 0 0,-1 1 0 0 0,1 0 0 0 0,0-1 0 0 0,0 1-1 0 0,0 0 1 0 0,-1 0 0 0 0,1 0 0 0 0,-1 1-1 0 0,1-1 1 0 0,-1 1 0 0 0,1-1 0 0 0,-1 1-1 0 0,1 0 1 0 0,-1 0 0 0 0,1 0 0 0 0,-4 0 0 0 0,-6 1-56 0 0,0 1 1 0 0,1 0 0 0 0,-15 4-1 0 0,24-6 73 0 0,-126 40-137 0 0,110-33 145 0 0,1 0-1 0 0,0 2 1 0 0,0 0 0 0 0,1 1 0 0 0,-16 12 0 0 0,26-16 27 0 0,0 0-1 0 0,0 1 1 0 0,1-1 0 0 0,0 1-1 0 0,0 0 1 0 0,1 0 0 0 0,0 0-1 0 0,0 1 1 0 0,1-1-1 0 0,0 1 1 0 0,0 0 0 0 0,0 0-1 0 0,1 0 1 0 0,1 0-1 0 0,-1 1 1 0 0,1-1 0 0 0,1 0-1 0 0,0 1 1 0 0,0-1 0 0 0,0 0-1 0 0,1 1 1 0 0,2 8-1 0 0,-2-13-23 0 0,0-1 0 0 0,1 1 0 0 0,-1-1 0 0 0,1 0-1 0 0,2 4 1 0 0,5 6-226 0 0,2-7-947 0 0,2-2-426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58 6447 0 0,'0'0'142'0'0,"2"0"22"0"0,8 1 1 0 0,1-1 0 0 0,-1-1 0 0 0,0 1 0 0 0,20-6 0 0 0,-14 4 1228 0 0,-15 1-379 0 0,-1 1-129 0 0,0 0-506 0 0,0 0 37 0 0,-2 0 80 0 0,-41-18 677 0 0,35 14-924 0 0,0 0 0 0 0,0 1 0 0 0,0 0 0 0 0,-1 0 1 0 0,1 1-1 0 0,-1 0 0 0 0,-8-1 0 0 0,-27 0-249 0 0,21 0 0 0 0,-36 2 0 0 0,50 2 0 0 0,1 0 0 0 0,0 0 0 0 0,0 1 0 0 0,0 0 0 0 0,0 0 0 0 0,0 1 0 0 0,0 0 0 0 0,-8 5 0 0 0,-11 8 185 0 0,2 1 0 0 0,0 2-1 0 0,1 0 1 0 0,0 2 0 0 0,2 0 0 0 0,1 2-1 0 0,0 0 1 0 0,2 1 0 0 0,1 1 0 0 0,-27 48-1 0 0,40-64-180 0 0,1 0-1 0 0,0 0 0 0 0,0 1 1 0 0,0-1-1 0 0,-2 13 0 0 0,6-20-3 0 0,-1 0 0 0 0,1 0 0 0 0,0 0 0 0 0,-1 0 0 0 0,1 0 0 0 0,0 0-1 0 0,0 0 1 0 0,0 0 0 0 0,1 0 0 0 0,-1 0 0 0 0,0 0 0 0 0,1 0 0 0 0,-1 0 0 0 0,1 0-1 0 0,0 0 1 0 0,0 0 0 0 0,0 0 0 0 0,0-1 0 0 0,0 1 0 0 0,0 0 0 0 0,0-1 0 0 0,0 1-1 0 0,1-1 1 0 0,-1 1 0 0 0,0-1 0 0 0,1 0 0 0 0,0 1 0 0 0,-1-1 0 0 0,1 0 0 0 0,0 0-1 0 0,-1 0 1 0 0,4 1 0 0 0,0-1 0 0 0,0-1 0 0 0,-1 1 0 0 0,1-1 0 0 0,0 0 0 0 0,0 0 0 0 0,-1 0 0 0 0,1-1 0 0 0,0 0 0 0 0,0 0 0 0 0,-1 0 0 0 0,10-4 0 0 0,-3 2 0 0 0,7-3 0 0 0,-1 0 0 0 0,0-1 0 0 0,0-1 0 0 0,-1 0 0 0 0,1-1 0 0 0,-2-1 0 0 0,17-14 0 0 0,-14 9 0 0 0,-1 0 0 0 0,-1-1 0 0 0,0-1 0 0 0,-1-1 0 0 0,17-26 0 0 0,-9 0 0 0 0,-21 43 0 0 0,-3 8 0 0 0,-3 8 0 0 0,-1-1-16 0 0,-2 4-233 0 0,1-1 0 0 0,1 1 0 0 0,0 1-1 0 0,-3 31 1 0 0,8-45 119 0 0,0-1 0 0 0,0 0 0 0 0,0 0 0 0 0,0 1 0 0 0,1-1 0 0 0,0 0-1 0 0,0 0 1 0 0,0 0 0 0 0,0 0 0 0 0,0 0 0 0 0,1 0 0 0 0,0 0 0 0 0,0 0 0 0 0,0 0 0 0 0,0-1 0 0 0,0 1 0 0 0,1-1-1 0 0,0 0 1 0 0,0 0 0 0 0,0 0 0 0 0,0 0 0 0 0,0 0 0 0 0,0 0 0 0 0,1-1 0 0 0,-1 0 0 0 0,9 4 0 0 0,9 2-5280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7:4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141 126 7343 0 0,'0'0'332'0'0,"0"0"-4"0"0,0 0-164 0 0,0 0 83 0 0,-2-2 60 0 0,0-3-50 0 0,1 4-255 0 0,1 0 0 0 0,0 0 0 0 0,0 1-1 0 0,-1-1 1 0 0,1 0 0 0 0,0 0 0 0 0,-1 1-1 0 0,1-1 1 0 0,-1 0 0 0 0,1 1 0 0 0,-1-1-1 0 0,1 0 1 0 0,-1 1 0 0 0,0-1-1 0 0,1 1 1 0 0,-1-1 0 0 0,0 1 0 0 0,1-1-1 0 0,-1 1 1 0 0,0-1 0 0 0,0 1 0 0 0,1 0-1 0 0,-1 0 1 0 0,0-1 0 0 0,0 1 0 0 0,1 0-1 0 0,-1 0 1 0 0,0 0 0 0 0,0 0 0 0 0,0 0-1 0 0,-1 0 1 0 0,-2 0 25 0 0,0 1 0 0 0,0 0 1 0 0,0 0-1 0 0,0 0 0 0 0,0 1 0 0 0,0-1 0 0 0,1 1 1 0 0,-1 0-1 0 0,1 0 0 0 0,-1 1 0 0 0,-4 3 0 0 0,2 0 84 0 0,0 0 0 0 0,0 0 0 0 0,1 1-1 0 0,-6 9 1 0 0,10-14 46 0 0,1-2 3 0 0,0 0 0 0 0,-3 7-417 0 0,-10 6 7458 0 0,11-12-7126 0 0,0 0-16 0 0,-6 5-34 0 0,6-4 63 0 0,2-2 71 0 0,0 0 3 0 0,0 0-2 0 0,0 0-2 0 0,0 0-13 0 0,0 0-8 0 0,0 0-1 0 0,0 0-10 0 0,0 0-45 0 0,3 0-77 0 0,-1 0 37 0 0,1 0-1 0 0,-1 0 1 0 0,0 0 0 0 0,0-1-1 0 0,0 1 1 0 0,0 0 0 0 0,4-2-1 0 0,-4 1 40 0 0,0 0-13 0 0,7-4-43 0 0,-6 4 38 0 0,1-1 0 0 0,0 1 1 0 0,0 0-1 0 0,0 0 0 0 0,0 1 0 0 0,8-1 0 0 0,0 0-12 0 0,19-4-34 0 0,-25 4-22 0 0,0-1 0 0 0,0 1 0 0 0,0-1 0 0 0,0 0 0 0 0,0-1 0 0 0,-1 1 0 0 0,1-1 0 0 0,-1 0 0 0 0,0-1 0 0 0,1 1 0 0 0,5-7 0 0 0,8-5 6 0 0,-12 6 4 0 0,3-2 3 0 0,37-40 230 0 0,-43 47-223 0 0,-2 2 50 0 0,0 1-8 0 0,9-2-35 0 0,-6 1 22 0 0,9-2-33 0 0,0 2 1 0 0,-9 2-3 0 0,-1 0 0 0 0,0 0-1 0 0,0 0 1 0 0,0 1 0 0 0,0 0 0 0 0,7 1 0 0 0,9 2-10 0 0,6-2 2 0 0,-8-1 0 0 0,0-1 0 0 0,0-1 0 0 0,0-1 0 0 0,34-8 0 0 0,-49 10 0 0 0,3-2 0 0 0,0 1 0 0 0,1-1 0 0 0,-1 0 0 0 0,0-1 0 0 0,9-4 0 0 0,2-1 0 0 0,-15 7 4 0 0,1 0 0 0 0,-1 0 1 0 0,0 0-1 0 0,0 0 0 0 0,1 0 0 0 0,-1 0 0 0 0,0 1 0 0 0,1-1 0 0 0,-1 1 0 0 0,1 0 0 0 0,-1 0 0 0 0,0-1 1 0 0,1 2-1 0 0,-1-1 0 0 0,1 0 0 0 0,3 1 0 0 0,0 1 12 0 0,46 10 354 0 0,-44-9-280 0 0,-7-2-84 0 0,0 0 1 0 0,1 1-1 0 0,-1-1 1 0 0,0 0-1 0 0,1 0 1 0 0,-1 0 0 0 0,1 0-1 0 0,-1 0 1 0 0,1 0-1 0 0,-1-1 1 0 0,4 2-1 0 0,25 9 79 0 0,-18-8-83 0 0,-1 2 0 0 0,17 7 0 0 0,3 0 51 0 0,-17-6-53 0 0,0 3 0 0 0,0 0 0 0 0,-4 0 0 0 0,-2 1 14 0 0,0 2 146 0 0,0-1 0 0 0,14 14 0 0 0,-16-19-101 0 0,0 1 0 0 0,-1 0 0 0 0,0 0 0 0 0,0 0 0 0 0,7 14 0 0 0,-11-18-46 0 0,0-1 0 0 0,-1 0 0 0 0,1 1 0 0 0,1-1 0 0 0,-1 0 1 0 0,0 0-1 0 0,0 0 0 0 0,1 1 0 0 0,-1-1 0 0 0,1-1 0 0 0,0 1 0 0 0,2 2 0 0 0,3 2-7 0 0,9 15-6 0 0,3 1 0 0 0,-7-7 2 0 0,-8-14-6 0 0,3 4 59 0 0,8 11 20 0 0,-13-12-22 0 0,7 9-40 0 0,-5-10-16 0 0,3 2 57 0 0,3 3-30 0 0,1 0 43 0 0,-8-4 12 0 0,7 10-3 0 0,-5-13-78 0 0,-3 0 12 0 0,0 0 43 0 0,-2-1-50 0 0,0 0 0 0 0,0 0 0 0 0,0 0 0 0 0,0 0 0 0 0,0 0 0 0 0,0 0 0 0 0,0 0 0 0 0,0 0 0 0 0,0 0 1 0 0,1 0-1 0 0,-1-1 0 0 0,0 1 0 0 0,0 0 0 0 0,0 0 0 0 0,0 0 0 0 0,0 0 0 0 0,0 0 0 0 0,0 0 0 0 0,0 0 0 0 0,0 1 0 0 0,0-1 0 0 0,1 0 0 0 0,-1 0 0 0 0,0 0 0 0 0,0 0 0 0 0,0 0 0 0 0,0 0 0 0 0,0 0 0 0 0,0 0 0 0 0,0 0 0 0 0,0 0 0 0 0,0 0 0 0 0,0 0 0 0 0,0 0 0 0 0,0 0 0 0 0,0 0 0 0 0,1 0 0 0 0,-1 0 1 0 0,0 0-1 0 0,0 0 0 0 0,0 1 0 0 0,0-1 0 0 0,0 0 0 0 0,0 0 0 0 0,0 0 0 0 0,0 0 0 0 0,0 0 0 0 0,0 0 0 0 0,0 0 0 0 0,0 0 0 0 0,0 0 0 0 0,0 0 0 0 0,0 1 0 0 0,0-1 0 0 0,0 0 0 0 0,0 0 0 0 0,0 0 0 0 0,0 0 0 0 0,0 0 0 0 0,0 0 0 0 0,0 0 0 0 0,0 0 0 0 0,0 0 0 0 0,0 6 266 0 0,2-5-256 0 0,-1 0-1 0 0,0 0 1 0 0,0-1-1 0 0,0 1 0 0 0,1 0 1 0 0,-1-1-1 0 0,0 1 1 0 0,1-1-1 0 0,-1 1 1 0 0,3-1-1 0 0,9 1-12 0 0,-9 0 0 0 0,1-2 0 0 0,13-10 0 0 0,-7 3 0 0 0,15-6 103 0 0,-6 0 26 0 0,-17 11-158 0 0,3-4 79 0 0,-5 5 18 0 0,-1 2 4 0 0,3-1-6 0 0,12-6-33 0 0,-4 2 8 0 0,0-1 0 0 0,-1 1-1 0 0,0-1 1 0 0,15-13 0 0 0,-20 16-15 0 0,-1-1 1 0 0,1 1-1 0 0,0 0 0 0 0,7-3 0 0 0,-7 4-2 0 0,-1 0-1 0 0,0 0 1 0 0,0-1-1 0 0,0 0 1 0 0,0 1 0 0 0,6-7-1 0 0,-7 6-23 0 0,11-14 0 0 0,-9 9-15 0 0,-4 7-33 0 0,-1 1 87 0 0,5-3 18 0 0,-5 2-49 0 0,1 1 0 0 0,-1 0 0 0 0,0 0 0 0 0,0-1-1 0 0,0 1 1 0 0,0 0 0 0 0,1 0 0 0 0,-1 0 0 0 0,0-1 0 0 0,0 1 0 0 0,1 0 0 0 0,-1 0 0 0 0,0 0 0 0 0,0 0-1 0 0,1 0 1 0 0,-1-1 0 0 0,0 1 0 0 0,1 0 0 0 0,-1 0 0 0 0,0 0 0 0 0,0 0 0 0 0,1 0 0 0 0,-1 0 0 0 0,0 0-1 0 0,1 0 1 0 0,-1 0 0 0 0,0 0 0 0 0,1 0 0 0 0,-1 0 0 0 0,0 0 0 0 0,0 0 0 0 0,1 1 0 0 0,-1-1 0 0 0,1 0-1 0 0,1 3 7 0 0,33-5-17 0 0,-22 3 3 0 0,1 2 0 0 0,-3 5 0 0 0,1 2 0 0 0,-9-7 6 0 0,0 0 1 0 0,1 0-1 0 0,-1-1 0 0 0,1 1 1 0 0,0-1-1 0 0,5 2 0 0 0,-3 0 25 0 0,-2-1 11 0 0,4 3-46 0 0,-3-4-54 0 0,7 4 43 0 0,3 0 15 0 0,-2 2 0 0 0,1-3 0 0 0,0 2 0 0 0,-1 1 0 0 0,-1 0 0 0 0,-2 0 11 0 0,-6-4 42 0 0,3 4 11 0 0,1 1 5 0 0,-7-7 17 0 0,0 0-68 0 0,0 0 1 0 0,0 0 0 0 0,1 0-1 0 0,-1 0 1 0 0,1 0 0 0 0,-1 0-1 0 0,1 0 1 0 0,2 1 0 0 0,-3-1 10 0 0,1 0 35 0 0,-1 0 0 0 0,6 8-11 0 0,0-1-31 0 0,-5-5 20 0 0,2 7-31 0 0,3 1-11 0 0,-1 0 0 0 0,1-2 0 0 0,5-2 0 0 0,-2-2-11 0 0,-6-4-31 0 0,5 2 42 0 0,-7-4 53 0 0,-2 0 12 0 0,2 0 7 0 0,10 0-6 0 0,1-2-53 0 0,-3-1-13 0 0,0-1 0 0 0,7-8 0 0 0,1 2 9 0 0,-13 6 19 0 0,5-9-1 0 0,23-29 142 0 0,-24 30-120 0 0,17-18 0 0 0,10-9 147 0 0,-29 32-172 0 0,1 1-1 0 0,13-9 1 0 0,-14 11-25 0 0,0-1-1 0 0,0 0 1 0 0,11-11-1 0 0,-17 14 2 0 0,0 0 0 0 0,1 0 0 0 0,-1 1 0 0 0,1-1 0 0 0,0 1 0 0 0,-1-1 0 0 0,1 1 0 0 0,0 0 0 0 0,0 0 0 0 0,0 0 0 0 0,0 0 0 0 0,2-1 0 0 0,2-1 0 0 0,18-9 0 0 0,42-29 0 0 0,-16 7 0 0 0,-26 23 0 0 0,-11 5 0 0 0,-2 1 0 0 0,-1 1 0 0 0,12 0 0 0 0,-8 0 0 0 0,7-2 0 0 0,-1 3 0 0 0,-18 2 0 0 0,12 1 0 0 0,3-1 0 0 0,-1 0 0 0 0,-1-1 0 0 0,-1 1 0 0 0,3 0 0 0 0,5 0 0 0 0,-19-1 0 0 0,1-1 0 0 0,31-4 0 0 0,-33 6 0 0 0,0 0 0 0 0,0 1 0 0 0,0 0 0 0 0,0-1 0 0 0,1 1 0 0 0,-1 0 0 0 0,0 0 0 0 0,0 0 0 0 0,3 1 0 0 0,19-7 0 0 0,-11 1 0 0 0,2 0 0 0 0,-2 1 1 0 0,-3 2-3 0 0,12 4 16 0 0,-10-2 29 0 0,1 1 0 0 0,0 0 0 0 0,19 4 0 0 0,-24-3-31 0 0,5-2 1 0 0,-9 0-13 0 0,1 0 0 0 0,-1 0-1 0 0,0 1 1 0 0,0-1 0 0 0,0 1-1 0 0,6 2 1 0 0,1-1 0 0 0,-6-2 0 0 0,0 0 0 0 0,0 1 0 0 0,0 0 0 0 0,8 2 0 0 0,3 2 0 0 0,9 4 0 0 0,-20-9 0 0 0,11 4 0 0 0,-14-5 0 0 0,3 0 0 0 0,26 10 0 0 0,-16-5 0 0 0,-1 1 0 0 0,2-1 0 0 0,-2 0 0 0 0,-2 0 11 0 0,-7-3 31 0 0,8 1-31 0 0,1 6-11 0 0,-11-5-30 0 0,1-1-1 0 0,0 1 0 0 0,-1 1 1 0 0,1-1-1 0 0,2 4 1 0 0,-1-2-103 0 0,4 4-93 0 0,-7-6 184 0 0,-1-1-113 0 0,6 0-200 0 0,-6-1 294 0 0,-1-1 0 0 0,0 0 0 0 0,1 1-1 0 0,-1-1 1 0 0,1 0 0 0 0,-1 0-1 0 0,0 1 1 0 0,1-1 0 0 0,-1 0 0 0 0,1 0-1 0 0,-1 0 1 0 0,1 0 0 0 0,-1 0 0 0 0,1 0-1 0 0,-1 0 1 0 0,1 0 0 0 0,-1 0 0 0 0,1 0-1 0 0,-1 0 1 0 0,1 0 0 0 0,-1 0-1 0 0,1 0 1 0 0,-1 0 0 0 0,1 0 0 0 0,0-1-1 0 0,18-5-5741 0 0,4-8-1899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7:4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22 456 8087 0 0,'0'0'367'0'0,"0"0"0"0"0,-1 1-235 0 0,1 2-119 0 0,-10 11 100 0 0,9-13 469 0 0,-4 11 1053 0 0,1-3 3556 0 0,4-9-5189 0 0,0 0 0 0 0,0 0-1 0 0,1 0 1 0 0,-1 0 0 0 0,0 0-1 0 0,0 0 1 0 0,0 0 0 0 0,0 0 0 0 0,0 0-1 0 0,1 0 1 0 0,-1 0 0 0 0,0 0-1 0 0,0 0 1 0 0,0 0 0 0 0,0 0-1 0 0,0 0 1 0 0,1 0 0 0 0,-1 0 0 0 0,0 0-1 0 0,0 0 1 0 0,0 1 0 0 0,0-1-1 0 0,0 0 1 0 0,1 0 0 0 0,-1 0-1 0 0,0 0 1 0 0,0 0 0 0 0,0 0 0 0 0,0 0-1 0 0,0 0 1 0 0,0 1 0 0 0,0-1-1 0 0,0 0 1 0 0,1 0 0 0 0,-1 0-1 0 0,0 0 1 0 0,0 0 0 0 0,0 0 0 0 0,0 1-1 0 0,0-1 1 0 0,0 0 0 0 0,0 0-1 0 0,0 0 1 0 0,0 0 0 0 0,0 1-1 0 0,0-1 1 0 0,3 5-3 0 0,14-3 146 0 0,-15-2-141 0 0,1 1 0 0 0,-1-1 0 0 0,1-1 0 0 0,-1 1 1 0 0,1 0-1 0 0,-1 0 0 0 0,1-1 0 0 0,-1 1 0 0 0,1-1 0 0 0,-1 0 0 0 0,0 0 0 0 0,1 0 0 0 0,-1 0 0 0 0,4-3 0 0 0,1 0-1 0 0,7-4-66 0 0,-1 0-1 0 0,18-13 0 0 0,-11 6-6 0 0,-11 8 29 0 0,-1 0 0 0 0,9-9 0 0 0,8-9 17 0 0,51-46-29 0 0,-58 51 103 0 0,-10 12-45 0 0,0 0-1 0 0,9-9 1 0 0,8-4 47 0 0,-18 14-52 0 0,1 0 0 0 0,0 1 1 0 0,0 0-1 0 0,12-6 0 0 0,-11 6 0 0 0,-6 5 0 0 0,0-1 0 0 0,0 1 0 0 0,0-1 0 0 0,0 1 0 0 0,0 0 0 0 0,1 0 0 0 0,-1 1 0 0 0,7-2 0 0 0,2 0-5 0 0,-3-1 66 0 0,0 2-1 0 0,0-1 1 0 0,0 2 0 0 0,18-1 0 0 0,-2 2 245 0 0,1-1-1 0 0,-1-2 1 0 0,47-8 0 0 0,-25-1 440 0 0,-45 11-670 0 0,1 0-4 0 0,22 4 64 0 0,-23-3-72 0 0,13 6 226 0 0,27 32 844 0 0,-42-39-1123 0 0,1 0 0 0 0,-1 1 0 0 0,0-1 0 0 0,1 0 0 0 0,-1 0 0 0 0,0 1 0 0 0,0-1 0 0 0,1 0 0 0 0,-1 1 0 0 0,0-1 0 0 0,0 0 0 0 0,0 1 0 0 0,1-1-1 0 0,-1 0 1 0 0,0 1 0 0 0,0-1 0 0 0,0 1 0 0 0,0-1 0 0 0,0 0 0 0 0,0 1 0 0 0,0-1 0 0 0,0 1 0 0 0,0 0 0 0 0,0-1-6 0 0,0 1 0 0 0,0-1 0 0 0,0 0 0 0 0,0 1 0 0 0,0-1 0 0 0,0 1 0 0 0,1-1 0 0 0,-1 0 0 0 0,0 1 0 0 0,0-1 0 0 0,0 0 0 0 0,0 1 0 0 0,0-1 0 0 0,1 1 0 0 0,-1-1 0 0 0,0 0 0 0 0,0 1 0 0 0,1-1 0 0 0,-1 0 0 0 0,0 0 0 0 0,0 1 0 0 0,1-1 0 0 0,0 1 0 0 0,27 26 224 0 0,-24-25-181 0 0,6 4-20 0 0,-8-4 47 0 0,-2-2-6 0 0,1 0-65 0 0,-1 0 0 0 0,1 0 0 0 0,-1 0-1 0 0,1 0 1 0 0,0 0 0 0 0,-1 0 0 0 0,1 1 0 0 0,-1-1-1 0 0,1 0 1 0 0,-1 0 0 0 0,1 1 0 0 0,-1-1-1 0 0,1 0 1 0 0,-1 1 0 0 0,1-1 0 0 0,0 1 0 0 0,5 3 55 0 0,3 1-35 0 0,28 21 111 0 0,-37-26-133 0 0,0 0 0 0 0,1 1 0 0 0,-1-1 0 0 0,0 0 0 0 0,1 0 0 0 0,-1 0 0 0 0,0 1 0 0 0,1-1 0 0 0,-1 0-1 0 0,0 0 1 0 0,0 1 0 0 0,1-1 0 0 0,-1 0 0 0 0,0 1 0 0 0,0-1 0 0 0,0 0 0 0 0,0 1 0 0 0,1-1 0 0 0,-1 0 0 0 0,0 1 0 0 0,0-1 0 0 0,0 0 0 0 0,0 1 0 0 0,0-1 0 0 0,0 0 0 0 0,0 1 0 0 0,4 9 52 0 0,5 1-44 0 0,1 4-2 0 0,-11-11 9 0 0,1-4-16 0 0,0 0-1 0 0,0 0 1 0 0,0 0 0 0 0,0 0-1 0 0,0 1 1 0 0,0-1-1 0 0,0 0 1 0 0,0 0 0 0 0,0 0-1 0 0,0 0 1 0 0,0 1 0 0 0,0-1-1 0 0,0 0 1 0 0,0 0-1 0 0,0 0 1 0 0,0 0 0 0 0,0 1-1 0 0,0-1 1 0 0,0 0-1 0 0,0 0 1 0 0,0 0 0 0 0,0 0-1 0 0,1 0 1 0 0,-1 1 0 0 0,0-1-1 0 0,0 0 1 0 0,0 0-1 0 0,0 0 1 0 0,0 0 0 0 0,0 0-1 0 0,0 0 1 0 0,1 1-1 0 0,-1-1 1 0 0,0 0 0 0 0,0 0-1 0 0,0 0 1 0 0,0 0 0 0 0,0 0-1 0 0,1 0 1 0 0,-1 0-1 0 0,0 0 1 0 0,0 0 0 0 0,0 0-1 0 0,0 0 1 0 0,1 0-1 0 0,19 18 79 0 0,-18-17 5 0 0,1 2 4 0 0,-1 0-58 0 0,20 12 117 0 0,8 3 40 0 0,-24-15-167 0 0,-3-2 60 0 0,0 0 0 0 0,9 2-52 0 0,33 15 180 0 0,-43-17-140 0 0,0 0-4 0 0,23 15 192 0 0,-15-10-189 0 0,1 3 10 0 0,0-1-10 0 0,10 6 14 0 0,2 6 295 0 0,-7 0-164 0 0,-15-18-109 0 0,0-1-7 0 0,11 17 233 0 0,-11-16-265 0 0,1-1 0 0 0,19 16 124 0 0,4 0-136 0 0,-16-9-39 0 0,-5-5 41 0 0,3 3-56 0 0,-3-3-56 0 0,4 2 32 0 0,-6-3-6 0 0,0 0 159 0 0,0 1-1 0 0,1-1 0 0 0,-1 0 1 0 0,1 0-1 0 0,0 0 0 0 0,3 1 0 0 0,-4-1-195 0 0,-2-2 1 0 0,2 0 15 0 0,6 3 30 0 0,-2-1-33 0 0,2-3 48 0 0,7-3-60 0 0,-1 0 68 0 0,-2-1 0 0 0,-1-1 0 0 0,4-5 0 0 0,-13 9 0 0 0,11-11 0 0 0,-5 5 0 0 0,-1-1 0 0 0,0 1 0 0 0,10-16 0 0 0,-14 18 0 0 0,12-16 0 0 0,-9 16-1 0 0,15-30-58 0 0,-18 32 25 0 0,6-15-16 0 0,-9 14 36 0 0,1 1-18 0 0,10-10 14 0 0,-2 4-28 0 0,1 0 0 0 0,-1 1 0 0 0,2 0-1 0 0,-1 0 1 0 0,17-8 0 0 0,-2 0-17 0 0,-16 9 34 0 0,-1 1-1 0 0,11-12 1 0 0,-2 2-19 0 0,41-44-44 0 0,-48 53 92 0 0,-1 3 12 0 0,-8 4 48 0 0,-1 1 11 0 0,7 2-8 0 0,1 2 30 0 0,3 1-35 0 0,1 5-47 0 0,-1-3-11 0 0,-1 1 0 0 0,1 1 0 0 0,1-1 0 0 0,4 1-47 0 0,-13-7-25 0 0,5 9 23 0 0,13 7-95 0 0,-17-13 161 0 0,3 4-6 0 0,-7-5 24 0 0,11 16 153 0 0,-9-16-146 0 0,3 8-31 0 0,3 0-11 0 0,-1 1 0 0 0,1 4 0 0 0,-5-10 0 0 0,0 17 0 0 0,-2-18 0 0 0,6 19 0 0 0,-2-10 0 0 0,0-2 0 0 0,2-2 0 0 0,0 0 0 0 0,-1-1 12 0 0,-5-8 47 0 0,1 0-5 0 0,4 5-31 0 0,-3-3 25 0 0,4 4-25 0 0,-5-3 19 0 0,1 7-31 0 0,2 2-11 0 0,-2 0 0 0 0,1-2-12 0 0,-3-10-52 0 0,-1-2-29 0 0,0 0-10 0 0,0 0 4 0 0,0 0 45 0 0,0 0 95 0 0,2 1 12 0 0,6 4-31 0 0,-6-4 31 0 0,-2-1 11 0 0,0 0 3 0 0,0 0 7 0 0,0 0-2 0 0,2 0 3 0 0,10-1-59 0 0,1-4-16 0 0,-2-1-11 0 0,-4 2-5 0 0,-2-1-13 0 0,7-11 21 0 0,-4 7 8 0 0,-5 6 0 0 0,-1 0 0 0 0,1 0 0 0 0,-1-1 0 0 0,0 1 0 0 0,0 0 0 0 0,0-1 0 0 0,0 0 0 0 0,2-7 0 0 0,-2 7 0 0 0,5-14 0 0 0,3-2 0 0 0,-9 18 0 0 0,-1 0 0 0 0,1 0 0 0 0,0 1 0 0 0,0-1 0 0 0,0 0 0 0 0,0 0 0 0 0,0 0 0 0 0,0 1 0 0 0,0-1 0 0 0,1 1 0 0 0,-1-1 0 0 0,0 1 0 0 0,3-2 0 0 0,-3 2 0 0 0,1-1 0 0 0,-1 1 0 0 0,1-1 0 0 0,-1 1 0 0 0,1-1 0 0 0,-1 1 0 0 0,0-1 0 0 0,0 0 0 0 0,0 0 0 0 0,0 0 0 0 0,2-3 0 0 0,2-5 0 0 0,1 1 0 0 0,1-1 0 0 0,-1 2 0 0 0,12-13 0 0 0,2-1 0 0 0,19-31 0 0 0,-21 27 0 0 0,-4 4 0 0 0,-12 19 0 0 0,0 0 0 0 0,0 0 0 0 0,0 0 0 0 0,0 0 0 0 0,1 0 0 0 0,-1 1 0 0 0,4-4 0 0 0,10-11 0 0 0,-14 14 0 0 0,11-9 0 0 0,14-5-15 0 0,-18 11 6 0 0,0 1-1 0 0,0-1 0 0 0,-1-1 0 0 0,13-12 0 0 0,-10 8 10 0 0,0 1 0 0 0,18-12 0 0 0,9-7 0 0 0,-30 21-19 0 0,-4 4 6 0 0,1 0 0 0 0,-1 0 1 0 0,1 0-1 0 0,0 1 0 0 0,8-4 0 0 0,20-15 13 0 0,-18 14 0 0 0,-12 6 0 0 0,1 0 0 0 0,0 1 0 0 0,0-1 0 0 0,-1 1 0 0 0,1 0 0 0 0,0 0 0 0 0,0 0 0 0 0,5 0 0 0 0,-1 1 11 0 0,-4-1 31 0 0,20 3-29 0 0,-19 0-15 0 0,16 3 2 0 0,-17-2 0 0 0,0 0 0 0 0,8 5 0 0 0,22 15 0 0 0,-25-17 0 0 0,-7-5 0 0 0,-1 0 0 0 0,1 0 0 0 0,0 1 0 0 0,0-1 0 0 0,-1 0 0 0 0,1 0 0 0 0,0 0 0 0 0,0-1 0 0 0,0 1 0 0 0,3 0 0 0 0,1 0 0 0 0,74 19 0 0 0,-74-18 0 0 0,29 3 0 0 0,-20-3 0 0 0,15 1 0 0 0,-25-3 0 0 0,0 1 0 0 0,-1-1 0 0 0,1 1 0 0 0,-1 0 0 0 0,9 3 0 0 0,-3-1 0 0 0,7 3 0 0 0,-14-2 0 0 0,-1-1 0 0 0,7 7-2 0 0,-4-5-2 0 0,0 0 0 0 0,-1 0-1 0 0,0 1 1 0 0,0-1 0 0 0,0 1 0 0 0,0 0 0 0 0,-1 0 0 0 0,0 0 0 0 0,0 1 0 0 0,-1-1 0 0 0,0 1-1 0 0,0-1 1 0 0,-1 1 0 0 0,2 8 0 0 0,-2-10 4 0 0,-1-1 0 0 0,1 1 0 0 0,1-1 0 0 0,-1 1 0 0 0,1-1 0 0 0,0 0 0 0 0,0 1 0 0 0,0-1 0 0 0,0 0 0 0 0,1 0 0 0 0,0 0 0 0 0,-1-1 0 0 0,1 1 0 0 0,6 5 0 0 0,10 9 0 0 0,-8-9 0 0 0,-7-6 0 0 0,5 1 0 0 0,7 2 0 0 0,-2-1 0 0 0,0-1 0 0 0,1 0 0 0 0,-2-1 12 0 0,-9-1 36 0 0,5 5-36 0 0,2 2-12 0 0,-7-4 0 0 0,3 11 0 0 0,8 9 0 0 0,-12-18-63 0 0,1 0 1 0 0,0 0-1 0 0,0 0 0 0 0,1-1 0 0 0,-1 1 1 0 0,1-1-1 0 0,1 0 0 0 0,-1-1 0 0 0,1 1 1 0 0,0-1-1 0 0,0-1 0 0 0,1 1 0 0 0,-1-1 1 0 0,13 6-1 0 0,-5-2 88 0 0,-5-5 18 0 0,-3-3 94 0 0,4 0-73 0 0,-8 0 0 0 0,-2 0 0 0 0,0 0-62 0 0,0 0 0 0 0,1 0 0 0 0,-1 0 0 0 0,0-1 0 0 0,0 1 0 0 0,0 0 0 0 0,0 0-1 0 0,0 0 1 0 0,1 0 0 0 0,-1 0 0 0 0,0 0 0 0 0,0 0 0 0 0,0 0 0 0 0,0 0 0 0 0,0 0 0 0 0,0 0 0 0 0,1 1 0 0 0,-1-1-1 0 0,0 0 1 0 0,0 0 0 0 0,0 0 0 0 0,0 0 0 0 0,0 0 0 0 0,0 0 0 0 0,1 0 0 0 0,-1 0 0 0 0,0 0 0 0 0,0 0 0 0 0,0 0 0 0 0,0 1-1 0 0,0-1 1 0 0,0 0 0 0 0,0 0 0 0 0,0 0 0 0 0,0 0 0 0 0,1 0 0 0 0,-1 1 0 0 0,1 0-12 0 0,0 1 0 0 0,0 0 0 0 0,0 0 1 0 0,1-1-1 0 0,-1 1 0 0 0,0 0 0 0 0,1-1 0 0 0,-1 0 1 0 0,3 2-1 0 0,42 36-633 0 0,-28-26 461 0 0,-9-12 7 0 0,-6-1 152 0 0,-1 0-89 0 0,-2 0 33 0 0,0 0 14 0 0,0 0 1 0 0,0 0 0 0 0,0 0 0 0 0,0 0 0 0 0,0 0 0 0 0,0 0-8 0 0,0 0-33 0 0,0 0-14 0 0,0 0-1 0 0,0 0-40 0 0,0 0 24 0 0,1-1 0 0 0,0 1 0 0 0,0-1-1 0 0,0 1 1 0 0,-1-1 0 0 0,1 0 0 0 0,0 1 0 0 0,-1-1 0 0 0,1 0-1 0 0,-1 0 1 0 0,1 1 0 0 0,-1-1 0 0 0,1 0 0 0 0,0-1 0 0 0,-1-10-4910 0 0,-2-2-1594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57:5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106 133 455 0 0,'0'0'547'0'0,"0"0"44"0"0,0 0 17 0 0,0 2-12 0 0,5 34 2520 0 0,-5-33-2518 0 0,0-3-34 0 0,0 0-152 0 0,0 0-69 0 0,0 0-14 0 0,0 0-70 0 0,0 0-286 0 0,0 0-103 0 0,0 0-20 0 0,0 0-2 0 0,0 0 2 0 0,0 0 4 0 0,0 0 2 0 0,0 0 0 0 0,-3 2 950 0 0,-1 0-1 0 0,1 0 0 0 0,0 0 0 0 0,-1 1 0 0 0,-2 3 0 0 0,0-1-833 0 0,0-1 204 0 0,0-1 0 0 0,0 0 0 0 0,0 0 1 0 0,-10 3-1 0 0,5-2-182 0 0,10-3 87 0 0,1-1-8 0 0,0 0-1 0 0,-12-1 118 0 0,-3-5-476 0 0,12 7 4478 0 0,27-10-3520 0 0,-22 8-530 0 0,-2 1-46 0 0,0 0-22 0 0,3-1-2 0 0,22-6 80 0 0,-22 6-72 0 0,-3 1 0 0 0,0 0 8 0 0,0 0 35 0 0,0 0 18 0 0,0 0 3 0 0,0 0 18 0 0,0 0 71 0 0,0 0 30 0 0,2 1 7 0 0,9 1-14 0 0,-9-2-66 0 0,-2 0-29 0 0,3 2-8 0 0,2 0-34 0 0,-2 0-61 0 0,-1 0 0 0 0,1-1 1 0 0,0 0-1 0 0,0 1 0 0 0,0-1 0 0 0,1 0 0 0 0,2 0 0 0 0,8 0-4 0 0,3-3-44 0 0,17-9-10 0 0,-29 11 0 0 0,-3 0 0 0 0,0 0 0 0 0,0-1 0 0 0,0 1 0 0 0,0 0 0 0 0,0-1 0 0 0,0 1 0 0 0,0-1 0 0 0,0 1 0 0 0,0-1 0 0 0,3-2 0 0 0,11-3 0 0 0,1 2 0 0 0,-5 1 11 0 0,-11 3-8 0 0,0 0 0 0 0,0 0 0 0 0,-1 0 0 0 0,1 0 0 0 0,0 0 0 0 0,0 0 0 0 0,0 0 0 0 0,-1 0 0 0 0,1 0 0 0 0,0 0 0 0 0,0 0 0 0 0,-1 1 0 0 0,1-1 1 0 0,0 0-1 0 0,0 0 0 0 0,-1 1 0 0 0,1-1 0 0 0,1 1 0 0 0,-1 0 8 0 0,2 0 64 0 0,0 0-6 0 0,12 2 236 0 0,1-1 0 0 0,26 1 0 0 0,-40-3-236 0 0,28 5 103 0 0,6-1-48 0 0,-20-5-124 0 0,1 2 0 0 0,6-3-4 0 0,-21 2 6 0 0,15 5 16 0 0,-8-4 58 0 0,0 1 1 0 0,0-2-1 0 0,-1 1 0 0 0,17-2 0 0 0,-3 0 55 0 0,-1 1-60 0 0,37-6 1 0 0,-44 4-35 0 0,23-1-1 0 0,-34 4-36 0 0,0-1 0 0 0,0 0 0 0 0,0 0 0 0 0,0 0 0 0 0,0-1 0 0 0,1 1 0 0 0,3-2 0 0 0,-3 1 0 0 0,-1 0 0 0 0,1 0 0 0 0,0 1 0 0 0,-1-1 0 0 0,1 1 0 0 0,4 0 0 0 0,7-1 0 0 0,-9 1 0 0 0,0 0 0 0 0,0-1 0 0 0,0 1 0 0 0,0-1 0 0 0,10-3 0 0 0,-11 2 0 0 0,-1 0 0 0 0,1 1 0 0 0,-1 0 0 0 0,1 0 0 0 0,6-1 0 0 0,1 0 0 0 0,27-5 47 0 0,-31 6-30 0 0,1 0-1 0 0,-1-1 0 0 0,0 0 0 0 0,12-5 0 0 0,37-14 48 0 0,-52 19-64 0 0,1 0 1 0 0,-1 0-1 0 0,0 0 0 0 0,1 0 0 0 0,-1 1 0 0 0,8-1 0 0 0,7-3-16 0 0,-15 2-17 0 0,18-6-7 0 0,23-6 40 0 0,5 1 0 0 0,-3-3 0 0 0,20-3 0 0 0,-45 12 0 0 0,-17 6 0 0 0,0 1 0 0 0,1 0 0 0 0,10 0 0 0 0,-15 0 0 0 0,0 1 0 0 0,-1 0 0 0 0,1 0 0 0 0,-1 0 0 0 0,1 0 0 0 0,-1 0 0 0 0,1 0 0 0 0,0 0 0 0 0,-1 1 0 0 0,1-1 0 0 0,-1 0 0 0 0,1 1 0 0 0,1 0 0 0 0,1 1 0 0 0,11-2 0 0 0,-4-4 17 0 0,-9 4-1 0 0,0-1-1 0 0,0 1 0 0 0,0 0 0 0 0,0 0 0 0 0,0 0 0 0 0,0 0 0 0 0,0 0 0 0 0,-1 0 0 0 0,1 0 0 0 0,0 1 0 0 0,2 0 0 0 0,5 0 27 0 0,-4 0-22 0 0,-2-2-7 0 0,17-3 87 0 0,11-2 55 0 0,10-7-80 0 0,-27 10-33 0 0,0 3-31 0 0,-1 1 0 0 0,0 4 42 0 0,1 2 83 0 0,-11-6-64 0 0,-1 0 0 0 0,8 1 4 0 0,-8-1-68 0 0,15 4 177 0 0,11 7-118 0 0,-13-6-67 0 0,1-3 0 0 0,5 2 30 0 0,4-1 4 0 0,-7-3-34 0 0,-15-2 0 0 0,35 8 0 0 0,-23-3 0 0 0,0 1 0 0 0,-1-3 0 0 0,2 0 0 0 0,-2 3 0 0 0,1 0 0 0 0,0 0 0 0 0,1-3 0 0 0,0-3 11 0 0,-1 0 31 0 0,0 0-31 0 0,-1 1-11 0 0,1 0 0 0 0,11 5 0 0 0,-21-3 0 0 0,9 1 0 0 0,-1 3 0 0 0,1 0 0 0 0,1-1 0 0 0,7 1 0 0 0,-17-7 0 0 0,0 0 0 0 0,10 0 0 0 0,-3-1 0 0 0,-5-3 2 0 0,-6 4-3 0 0,0 0 0 0 0,1-1 1 0 0,-1 1-1 0 0,1 0 0 0 0,-1 0 0 0 0,1 1 0 0 0,0-1 0 0 0,0 0 1 0 0,-1 0-1 0 0,1 1 0 0 0,0-1 0 0 0,0 1 0 0 0,-1 0 0 0 0,4-1 0 0 0,-3 1-52 0 0,-2 0-11 0 0,0 0-1 0 0,0 0-11 0 0,2 1-22 0 0,4 2-59 0 0,10 6-671 0 0,0 0 1 0 0,22 8 0 0 0,-31-15 252 0 0,1 0 0 0 0,-1 0 0 0 0,0-1 0 0 0,0 0 0 0 0,1 0 0 0 0,-1 0 0 0 0,0-1 0 0 0,1-1 0 0 0,7 0 0 0 0,6-2-1270 0 0,1-1-10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8:2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5983 0 0,'0'0'640'0'0,"-2"14"-640"0"0,-3-1 944 0 0,-1 4 88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01:1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19 179 7055 0 0,'0'0'796'0'0,"-2"1"-538"0"0,-14-4 9408 0 0,18 4-9592 0 0,1 1-58 0 0,1 0-15 0 0,17 1-4 0 0,1-1 3 0 0,-17-3 0 0 0,0-1 0 0 0,10 0 0 0 0,-2-1 0 0 0,-6 0 93 0 0,0 1-1 0 0,0 0 1 0 0,0 1 0 0 0,0 0-1 0 0,0 0 1 0 0,0 0-1 0 0,1 1 1 0 0,-1 0 0 0 0,0 0-1 0 0,0 1 1 0 0,0 0-1 0 0,0 0 1 0 0,9 3-1 0 0,-8-2-76 0 0,36 5-16 0 0,-36-4 0 0 0,-5-2 0 0 0,1-1 0 0 0,-1 1 0 0 0,1-1 0 0 0,-1 1 0 0 0,1-1 0 0 0,-1 0 0 0 0,5-1 0 0 0,30 3 0 0 0,-26 0 0 0 0,-3 2 16 0 0,-9-4-8 0 0,1 1-1 0 0,0-1 1 0 0,-1 0 0 0 0,1 1-1 0 0,0-1 1 0 0,-1 0-1 0 0,1 1 1 0 0,-1-1-1 0 0,1 0 1 0 0,-1 1 0 0 0,1-1-1 0 0,-1 1 1 0 0,1-1-1 0 0,-1 1 1 0 0,0-1 0 0 0,1 1-1 0 0,0 0 1 0 0,0 2 25 0 0,1 0 0 0 0,0 0 1 0 0,1 0-1 0 0,-1-1 0 0 0,5 5 0 0 0,1 1 31 0 0,-4-6-10 0 0,3 0-17 0 0,-5-1 672 0 0,2-2-501 0 0,-2-2-179 0 0,14 1 144 0 0,-14 2-235 0 0,1 0 1 0 0,0 1-1 0 0,-1-1 1 0 0,1 1-1 0 0,-1-1 1 0 0,1 1-1 0 0,-1 0 1 0 0,1 0-1 0 0,-1 0 1 0 0,1 1 0 0 0,-1-1-1 0 0,0 0 1 0 0,0 1-1 0 0,0 0 1 0 0,0-1-1 0 0,0 1 1 0 0,0 0-1 0 0,0 0 1 0 0,0 0 0 0 0,-1 0-1 0 0,1 0 1 0 0,2 5-1 0 0,-3-5-78 0 0,0 0 4 0 0,5 8 23 0 0,1-2 101 0 0,-5-7 65 0 0,12 0 413 0 0,-9-3-369 0 0,6-5 319 0 0,14-22 232 0 0,-24 27-713 0 0,3 2-93 0 0,0 0 0 0 0,1 1 1 0 0,-2-1-1 0 0,1 1 1 0 0,7 1-1 0 0,-1 1 156 0 0,-3-1 93 0 0,-4-2-83 0 0,15 0 162 0 0,-13 0-127 0 0,8-2-33 0 0,1 0-10 0 0,1-1 0 0 0,-1 0 0 0 0,0 0 0 0 0,-2 1 23 0 0,-10 1 89 0 0,1 0 16 0 0,-1 1-86 0 0,2 0-18 0 0,12-11 222 0 0,-7 2-191 0 0,-1 0-45 0 0,-1 2 2 0 0,-7 5 10 0 0,1 1 0 0 0,0 0 0 0 0,-1 0 0 0 0,1-1 0 0 0,-1 1-1 0 0,0-1 1 0 0,1 1 0 0 0,-1 0 0 0 0,0-1 0 0 0,0 1 0 0 0,0-1 0 0 0,0 1 0 0 0,0-1-1 0 0,0 1 1 0 0,0-2 0 0 0,-4-15 376 0 0,3 16-70 0 0,-8-8-76 0 0,-19-24-56 0 0,20 26-196 0 0,2 3 0 0 0,4 3 0 0 0,0 1 0 0 0,0-1 0 0 0,-1 0 0 0 0,1 1 0 0 0,0-1 0 0 0,-1 1 0 0 0,1-1 0 0 0,-5-1 0 0 0,-12-4 0 0 0,2 1 0 0 0,11 6 0 0 0,2 1 0 0 0,-15-2 31 0 0,-1 1 18 0 0,12 1-12 0 0,-25 5-29 0 0,30-6-56 0 0,0 1 1 0 0,0 0 0 0 0,0-1 0 0 0,0 0 0 0 0,0 0 0 0 0,0 0-1 0 0,0 0 1 0 0,-5-1 0 0 0,6 1-27 0 0,2 0 64 0 0,-1 0 1 0 0,0-1 0 0 0,0 1-1 0 0,1 0 1 0 0,-1 0 0 0 0,0-1 0 0 0,0 1-1 0 0,1 0 1 0 0,-1-1 0 0 0,0 1 0 0 0,1 0-1 0 0,-1-1 1 0 0,1 1 0 0 0,-1-1 0 0 0,0 1-1 0 0,1-1 1 0 0,-1-1 0 0 0,-9-9-22 0 0,10 11 35 0 0,-2-2 0 0 0,0 0 0 0 0,1 0 0 0 0,-1 0 0 0 0,1 0 0 0 0,-1 0 0 0 0,1 0 0 0 0,0-1 0 0 0,0 1 1 0 0,0 0-1 0 0,0-1 0 0 0,0 1 0 0 0,1 0 0 0 0,-1-1 0 0 0,1 1 0 0 0,-1-5 0 0 0,1-2-5 0 0,-2-1 12 0 0,2 6 32 0 0,0 4-44 0 0,0 0 0 0 0,0 0 1 0 0,0 0-1 0 0,0 0 1 0 0,0 0-1 0 0,0 0 1 0 0,0 0-1 0 0,0-1 1 0 0,0 1-1 0 0,0 0 1 0 0,-1 0-1 0 0,1 0 0 0 0,0 0 1 0 0,0 0-1 0 0,0 0 1 0 0,0 0-1 0 0,0 0 1 0 0,1 0-1 0 0,-1 0 1 0 0,0 0-1 0 0,0-1 1 0 0,0 1-1 0 0,0 0 0 0 0,0 0 1 0 0,0 0-1 0 0,0 0 1 0 0,0 0-1 0 0,0 0 1 0 0,0 0-1 0 0,0 0 1 0 0,0 0-1 0 0,0 0 1 0 0,0 0-1 0 0,0 0 0 0 0,0 0 1 0 0,0 0-1 0 0,0 0 1 0 0,0 0-1 0 0,0 0 1 0 0,0-1-1 0 0,0 1 1 0 0,1 0-1 0 0,-1 0 1 0 0,0 0-1 0 0,0 0 0 0 0,0 0 1 0 0,0 0-1 0 0,0 0 1 0 0,0 0-1 0 0,0 0 1 0 0,0 0-1 0 0,0 0 1 0 0,0 0-1 0 0,0 0 1 0 0,1 0-1 0 0,-1 0 0 0 0,0 0 1 0 0,0 0-1 0 0,0 0 1 0 0,0 0-1 0 0,0 1 1 0 0,0-1-1 0 0,0 0 1 0 0,0 0-1 0 0,0 0 1 0 0,0 0-1 0 0,6 6-24 0 0,4 10-8 0 0,-5-6-24 0 0,2 3-12 0 0,0 0 0 0 0,0-1 0 0 0,1 0 0 0 0,1 0 0 0 0,18 19 0 0 0,-22-29 5 0 0,1 0 43 0 0,1 0-1 0 0,-1-1 0 0 0,0 0 1 0 0,10 1-1 0 0,-13-2 17 0 0,1 0 0 0 0,-1-1 0 0 0,0 1 0 0 0,0-1 0 0 0,5-1 0 0 0,0-1 7 0 0,25-8 48 0 0,-5 4 210 0 0,-16 7-239 0 0,2 4 22 0 0,-10-2-121 0 0,0 0 1 0 0,0 0 0 0 0,0 0 0 0 0,0 1 0 0 0,-1-1 0 0 0,1 1 0 0 0,-1 0 0 0 0,1 0 0 0 0,-1 0 0 0 0,0 1 0 0 0,0-1 0 0 0,-1 1 0 0 0,1 0 0 0 0,-1-1 0 0 0,0 1 0 0 0,0 0 0 0 0,0 0 0 0 0,0 1 0 0 0,-1-1 0 0 0,2 6 0 0 0,-1-5-126 0 0,-1 0-1 0 0,1 0 0 0 0,-1 0 1 0 0,0 1-1 0 0,0-1 1 0 0,-1 0-1 0 0,0 1 0 0 0,0-1 1 0 0,0 8-1 0 0,-1-11 222 0 0,1 1 0 0 0,-1-1 0 0 0,0 0 0 0 0,0 1 0 0 0,0-1 0 0 0,0 0 0 0 0,0 0 0 0 0,0 0 0 0 0,0 0 0 0 0,-1 0 0 0 0,1 0 0 0 0,-1 0 0 0 0,1 0 0 0 0,-1 0 0 0 0,0-1 0 0 0,0 1 0 0 0,0-1 0 0 0,-2 2 0 0 0,-5 3 580 0 0,0-2 0 0 0,0 1 0 0 0,-12 3 0 0 0,3-1 561 0 0,15-6-1131 0 0,1 0-1 0 0,-1 0 0 0 0,1 1 0 0 0,-1-1 0 0 0,1 1 0 0 0,-1-1 1 0 0,1 1-1 0 0,0 0 0 0 0,0 0 0 0 0,0 0 0 0 0,0 0 0 0 0,0 0 0 0 0,1 0 1 0 0,-1 1-1 0 0,1-1 0 0 0,-1 1 0 0 0,1-1 0 0 0,0 1 0 0 0,0-1 1 0 0,0 1-1 0 0,-1 4 0 0 0,2-5-410 0 0,1 0 0 0 0,-1 0 1 0 0,0-1-1 0 0,1 1 0 0 0,-1 0 1 0 0,1 0-1 0 0,0 0 0 0 0,0-1 0 0 0,-1 1 1 0 0,1 0-1 0 0,0-1 0 0 0,0 1 1 0 0,1-1-1 0 0,-1 1 0 0 0,0-1 0 0 0,0 0 1 0 0,3 3-1 0 0,-2-2-680 0 0,14 14-5068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01:1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20 392 8751 0 0,'0'0'7400'0'0,"-1"0"-7386"0"0,1 0 0 0 0,-1 0 0 0 0,1-1-1 0 0,-1 1 1 0 0,1 0 0 0 0,-1 0-1 0 0,1-1 1 0 0,-1 1 0 0 0,1 0 0 0 0,0-1-1 0 0,-1 1 1 0 0,1 0 0 0 0,-1-1 0 0 0,1 1-1 0 0,-1-1 1 0 0,-3-6 70 0 0,4 7-61 0 0,-1 0 0 0 0,1 0 0 0 0,0 0 0 0 0,-1 0 0 0 0,1 0 0 0 0,0 0 0 0 0,-1 1 0 0 0,1-1 0 0 0,0 0 0 0 0,0 0-1 0 0,-1 0 1 0 0,1 0 0 0 0,0 1 0 0 0,-3 4 4264 0 0,5-5-4223 0 0,1 1-31 0 0,2-1-10 0 0,15-4-15 0 0,10-5-130 0 0,-22 6 65 0 0,-1 0-1 0 0,1 1 1 0 0,0 0 0 0 0,7-1 0 0 0,29-3-110 0 0,-26 2 30 0 0,35 0 0 0 0,29-2-376 0 0,-51 3 314 0 0,38 1 0 0 0,-51 3 162 0 0,-1-2-1 0 0,0 0 0 0 0,1-1 1 0 0,32-8-1 0 0,-20 1 132 0 0,53-23-1 0 0,-74 27-65 0 0,1 1 15 0 0,0-1 1 0 0,1 1-1 0 0,-1 1 0 0 0,1 0 0 0 0,-1 1 0 0 0,1 0 0 0 0,14-1 0 0 0,2 1-376 0 0,-25 2 165 0 0,12 0-559 0 0,-11 1 627 0 0,6 1 106 0 0,-7-1 775 0 0,0-2-446 0 0,0-1-235 0 0,0 1 1 0 0,-1-1-1 0 0,1 1 1 0 0,-1-1-1 0 0,1 0 1 0 0,-1 0 0 0 0,0 1-1 0 0,0-1 1 0 0,1 0-1 0 0,-1 0 1 0 0,-1 0 0 0 0,1 0-1 0 0,0-1 1 0 0,0 1-1 0 0,0-3 1 0 0,-1 2-47 0 0,1 1-1 0 0,-1-1 1 0 0,1 0 0 0 0,-1 0 0 0 0,0 0-1 0 0,0-4 1 0 0,-1-4 25 0 0,0 2-69 0 0,-4 2-26 0 0,3 4-61 0 0,-1 0 45 0 0,0 0 0 0 0,0 0-1 0 0,0 1 1 0 0,0-1 0 0 0,-1 1 0 0 0,1 0 0 0 0,-1 0 0 0 0,1 0 0 0 0,-1 0 0 0 0,0 1-1 0 0,0-1 1 0 0,0 1 0 0 0,0 0 0 0 0,0 0 0 0 0,0 1 0 0 0,0-1 0 0 0,0 1 0 0 0,-5 0 0 0 0,-34-5-65 0 0,17-1 97 0 0,20 5 33 0 0,1-1-1 0 0,0 0 0 0 0,-1 0 1 0 0,1 0-1 0 0,0-1 1 0 0,0 0-1 0 0,0 0 0 0 0,1 0 1 0 0,-1-1-1 0 0,1 1 0 0 0,-6-7 1 0 0,-7-8 168 0 0,-22-31 0 0 0,31 37-184 0 0,7 12-20 0 0,1-1 0 0 0,0 1 0 0 0,0-1 0 0 0,-1 1 0 0 0,1 0 0 0 0,0-1 0 0 0,0 1 1 0 0,-1 0-1 0 0,1-1 0 0 0,0 1 0 0 0,-1 0 0 0 0,1-1 0 0 0,-1 1 0 0 0,1 0 0 0 0,0 0 0 0 0,-1 0 0 0 0,1-1 0 0 0,-1 1 0 0 0,1 0 0 0 0,-1 0 0 0 0,-2 6-133 0 0,6 17-90 0 0,-2-15 183 0 0,1-1-1 0 0,0 0 1 0 0,0 0-1 0 0,0 0 1 0 0,1 0-1 0 0,0-1 1 0 0,5 8-1 0 0,-6-11 35 0 0,-1 0-1 0 0,1 0 1 0 0,0 0 0 0 0,0 0-1 0 0,1-1 1 0 0,-1 1 0 0 0,1 0-1 0 0,-1-1 1 0 0,1 0 0 0 0,0 0-1 0 0,0 0 1 0 0,4 3 0 0 0,3 1 6 0 0,-9-6 3 0 0,4 4 0 0 0,0-1 0 0 0,0 0 0 0 0,0 0 0 0 0,9 3 0 0 0,0-2 11 0 0,61-4 42 0 0,-9-1 112 0 0,-46 0-136 0 0,0 0-1 0 0,-1 2 1 0 0,23 3 0 0 0,-34-3-147 0 0,1 0 0 0 0,-1 1 0 0 0,0 0 0 0 0,0 1 0 0 0,0 0-1 0 0,0 0 1 0 0,0 1 0 0 0,-1 0 0 0 0,1 0 0 0 0,-1 0 0 0 0,0 1 0 0 0,0 0 0 0 0,-1 1 0 0 0,1 0-1 0 0,-1 0 1 0 0,7 9 0 0 0,-7-7-10 0 0,-1-1 0 0 0,-1 1 0 0 0,1 0 0 0 0,3 8 0 0 0,-6-11 93 0 0,0 0 0 0 0,0 0 0 0 0,-1 0 0 0 0,3 8 0 0 0,-6 6 126 0 0,1-10-45 0 0,0-4 2 0 0,0-1 1 0 0,0 0-1 0 0,0 0 1 0 0,-1 0 0 0 0,1 0-1 0 0,-1 0 1 0 0,0 0-1 0 0,0 0 1 0 0,-5 5 0 0 0,-2 3 295 0 0,-16 15 1 0 0,4-3 6 0 0,-59 57 721 0 0,22-25-856 0 0,48-45-309 0 0,1-1 0 0 0,0 1 0 0 0,0 1 0 0 0,-9 16 0 0 0,15-22-1406 0 0,0 1 0 0 0,0-1 1 0 0,-2 12-1 0 0,1 0-4865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2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0,'0'0'2896'0'0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2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1231 1839 0 0,'0'0'432'0'0,"0"2"994"0"0,0 5-212 0 0,0 24 4721 0 0,0-23-5761 0 0,1-1-114 0 0,5 7 153 0 0,-5-12-124 0 0,1 10 72 0 0,-1-10 521 0 0,-1-2-653 0 0,0 1 0 0 0,0-1 1 0 0,0 1-1 0 0,0-1 1 0 0,0 0-1 0 0,0 1 0 0 0,0-1 1 0 0,0 0-1 0 0,0 1 0 0 0,0-1 1 0 0,0 1-1 0 0,0-1 1 0 0,0 0-1 0 0,1 1 0 0 0,-1-1 1 0 0,0 0-1 0 0,0 1 0 0 0,0-1 1 0 0,0 0-1 0 0,1 1 1 0 0,-1-1-1 0 0,0 0 0 0 0,0 0 1 0 0,1 1-1 0 0,-1-1 0 0 0,0 0 1 0 0,1 0-1 0 0,-1 1 1 0 0,0-1-1 0 0,1 0 0 0 0,-1 0 1 0 0,1 0 81 0 0,0 0-1 0 0,-1-1 1 0 0,1 1 0 0 0,0 0 0 0 0,-1-1-1 0 0,1 1 1 0 0,-1-1 0 0 0,1 1 0 0 0,-1-1 0 0 0,1 1-1 0 0,-1-1 1 0 0,0 1 0 0 0,1-1 0 0 0,-1 1-1 0 0,1-2 1 0 0,12-24 765 0 0,-11 12-838 0 0,0 1 0 0 0,-1 0 0 0 0,0-1 0 0 0,-3-24 0 0 0,1 3 20 0 0,-16-215 257 0 0,1 54-108 0 0,23-140-207 0 0,17 192 6 0 0,-20 123 4 0 0,37-142 606 0 0,-39 157-594 0 0,0 0-1 0 0,1 0 1 0 0,-1 0-1 0 0,7-10 1 0 0,-2 3 17 0 0,-7 13-38 0 0,0-1-1 0 0,0 1 1 0 0,0 0 0 0 0,0 0-1 0 0,0 0 1 0 0,1 0 0 0 0,-1 0-1 0 0,0 0 1 0 0,0 0 0 0 0,0 0 0 0 0,0 0-1 0 0,0 0 1 0 0,0 0 0 0 0,0 0-1 0 0,0 0 1 0 0,0 0 0 0 0,0-1-1 0 0,0 1 1 0 0,0 0 0 0 0,0 0 0 0 0,0 0-1 0 0,0 0 1 0 0,0 0 0 0 0,0 0-1 0 0,1 0 1 0 0,-1 0 0 0 0,0 0-1 0 0,0 0 1 0 0,0 0 0 0 0,0 0 0 0 0,0 0-1 0 0,0 0 1 0 0,0 0 0 0 0,0 0-1 0 0,0 0 1 0 0,0 0 0 0 0,0 0-1 0 0,0 0 1 0 0,1 0 0 0 0,-1 0 0 0 0,0 0-1 0 0,0 0 1 0 0,0 0 0 0 0,0 0-1 0 0,0 0 1 0 0,0 0 0 0 0,0 0-1 0 0,0 1 1 0 0,0-1 0 0 0,0 0 0 0 0,0 0-1 0 0,0 0 1 0 0,0 0 0 0 0,0 0-1 0 0,0 0 1 0 0,0 0 0 0 0,1 0-1 0 0,-1 0 1 0 0,0 0 0 0 0,0 0 0 0 0,2 1-1 0 0,0 1 1 0 0,1-1-1 0 0,-1 0 1 0 0,0 1 0 0 0,0-1-1 0 0,0 1 1 0 0,0 0-1 0 0,0 0 1 0 0,0 0 0 0 0,0 0-1 0 0,-1 0 1 0 0,3 3-1 0 0,-1 0-9 0 0,1 2-7 0 0,0-1 1 0 0,-1 1-1 0 0,0-1 0 0 0,0 1 0 0 0,3 14 1 0 0,3 8-15 0 0,21 32 65 0 0,2 0 0 0 0,51 72 0 0 0,-13-23-4 0 0,-47-71-31 0 0,1-2 0 0 0,3-1 0 0 0,45 49 0 0 0,-67-80-1 0 0,0-1 0 0 0,0 1 1 0 0,0-1-1 0 0,0 0 0 0 0,1-1 0 0 0,0 1 0 0 0,0-1 0 0 0,0 0 0 0 0,0 0 0 0 0,0-1 0 0 0,0 0 1 0 0,1 0-1 0 0,-1-1 0 0 0,11 2 0 0 0,-6-2 19 0 0,-10-2-220 0 0,1 1 1 0 0,-1 0-1 0 0,0 0 0 0 0,0 0 1 0 0,0 0-1 0 0,0 0 1 0 0,0 0-1 0 0,0 0 1 0 0,0 1-1 0 0,0-1 1 0 0,0 0-1 0 0,0 1 1 0 0,0-1-1 0 0,0 1 0 0 0,0-1 1 0 0,0 1-1 0 0,0-1 1 0 0,0 1-1 0 0,0-1 1 0 0,0 1-1 0 0,0 0 1 0 0,-1 0-1 0 0,1 0 0 0 0,0-1 1 0 0,1 3-1 0 0,5 8-4394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2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6447 0 0,'0'0'499'0'0,"1"2"9"0"0,8 17 9643 0 0,-6-14-10727 0 0,-2-3 960 0 0,2-2-1167 0 0,-1-1 686 0 0,1 1 0 0 0,-1-1 0 0 0,1 0 1 0 0,-1 0-1 0 0,0 0 0 0 0,1 0 0 0 0,-1 0 0 0 0,0-1 0 0 0,4-2 0 0 0,20-19-419 0 0,135-112 2965 0 0,-135 115-1809 0 0,8-7 233 0 0,44-44 1 0 0,-58 50-2124 0 0,-3 2-5426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2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24 2303 0 0,'1'-2'4115'0'0,"-1"2"-4148"0"0,-2-21 10503 0 0,2 21-10329 0 0,0 0 0 0 0,0 0 1 0 0,-1 0-1 0 0,-7 8 601 0 0,-6 12-743 0 0,1 0 1 0 0,-13 27 0 0 0,25-44 210 0 0,0 8 178 0 0,-14 68-71 0 0,0 3-74 0 0,0 13-243 0 0,16-81 20 0 0,-1-13-2 0 0,1 0-1 0 0,-1 0 0 0 0,1 0 1 0 0,0 0-1 0 0,-1-1 0 0 0,1 1 1 0 0,0 0-1 0 0,0 0 0 0 0,0-1 1 0 0,-1 1-1 0 0,1 0 0 0 0,0-1 1 0 0,0 1-1 0 0,0-1 0 0 0,0 1 1 0 0,0-1-1 0 0,0 1 0 0 0,0-1 1 0 0,0 0-1 0 0,0 0 0 0 0,0 1 1 0 0,1-1-1 0 0,-1 0 0 0 0,0 0 1 0 0,0 0-1 0 0,0 0 0 0 0,1 0 1 0 0,37-5 139 0 0,-30 3-70 0 0,6-1-14 0 0,0 2 1 0 0,0-1 0 0 0,22 2 0 0 0,-12 3 52 0 0,49 11-1 0 0,-50-8-126 0 0,-21-4 14 0 0,-1-1-3 0 0,-1 0 0 0 0,1 0 0 0 0,0 0 1 0 0,-1 0-1 0 0,0 1 0 0 0,1-1 0 0 0,-1 0 0 0 0,0 1 0 0 0,0-1 0 0 0,0 1 0 0 0,0-1 0 0 0,0 1 0 0 0,0 0 0 0 0,1 1 0 0 0,0 1 6 0 0,-1-1-1 0 0,0 1 1 0 0,0-1-1 0 0,0 1 1 0 0,1 6-1 0 0,-2-2 6 0 0,0-1-1 0 0,0 0 0 0 0,-1 0 0 0 0,-1 1 1 0 0,1-1-1 0 0,-1 0 0 0 0,-4 10 1 0 0,-24 48 35 0 0,20-45-51 0 0,-64 100-655 0 0,73-118 612 0 0,0 0-154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57 10135 0 0,'27'-13'471'0'0,"-19"9"-325"0"0,-1 0 0 0 0,0 1 1 0 0,9-3-1 0 0,12-6 107 0 0,-20 7-35 0 0,-6 4 281 0 0,-2 1 11 0 0,0-1-67 0 0,0 1-432 0 0,0 0 0 0 0,0-1 0 0 0,0 1 1 0 0,0 0-1 0 0,0 0 0 0 0,0-1 0 0 0,0 1 0 0 0,0 0 1 0 0,0-1-1 0 0,0 1 0 0 0,0 0 0 0 0,-1 0 0 0 0,1-1 0 0 0,0 1 1 0 0,0 0-1 0 0,0 0 0 0 0,0-1 0 0 0,0 1 0 0 0,-1 0 0 0 0,1 0 1 0 0,0-1-1 0 0,0 1 0 0 0,0 0 0 0 0,-1 0 0 0 0,1 0 0 0 0,0-1 1 0 0,0 1-1 0 0,-1 0 0 0 0,1 0 0 0 0,0 0 0 0 0,0 0 0 0 0,-1 0 1 0 0,1 0-1 0 0,0 0 0 0 0,-1 0 0 0 0,1-1 0 0 0,0 1 0 0 0,0 0 1 0 0,-1 0-1 0 0,1 0 0 0 0,0 0 0 0 0,-1 0 0 0 0,1 1 1 0 0,0-1-1 0 0,0 0 0 0 0,-1 0 0 0 0,1 0 0 0 0,-1 0 0 0 0,1 0 50 0 0,-8 1 152 0 0,1 0 0 0 0,-1 1 0 0 0,1-1 0 0 0,-1 2 0 0 0,1-1 0 0 0,-13 7 0 0 0,-3 0-115 0 0,-44 16-94 0 0,2 3 0 0 0,1 2 0 0 0,-99 64 0 0 0,125-67-4 0 0,-50 44 0 0 0,73-56 0 0 0,0 0 0 0 0,0 1 0 0 0,2 0 0 0 0,0 1 0 0 0,-15 27 0 0 0,26-40 87 0 0,0 0-1 0 0,0 0 1 0 0,1 0-1 0 0,-1 0 1 0 0,1 0-1 0 0,0 0 1 0 0,0 0 0 0 0,0 1-1 0 0,0 7 1 0 0,1-10-50 0 0,1 0 1 0 0,-1-1 0 0 0,0 1-1 0 0,1 0 1 0 0,-1 0 0 0 0,1-1-1 0 0,-1 1 1 0 0,1 0 0 0 0,0-1-1 0 0,-1 1 1 0 0,1-1 0 0 0,0 1-1 0 0,0-1 1 0 0,0 1 0 0 0,1-1-1 0 0,-1 0 1 0 0,0 1 0 0 0,0-1-1 0 0,1 0 1 0 0,-1 0 0 0 0,1 0 0 0 0,-1 0-1 0 0,1 0 1 0 0,-1 0 0 0 0,1 0-1 0 0,2 0 1 0 0,4 2-18 0 0,0-1 1 0 0,0 0-1 0 0,0 0 0 0 0,1 0 1 0 0,-1-1-1 0 0,16 0 1 0 0,54-7 4 0 0,-32 1-28 0 0,185-21-4199 0 0,-157 15 2668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8719 0 0,'0'0'794'0'0,"-1"1"-652"0"0,-39 2 2352 0 0,28-2-1318 0 0,0 0 1 0 0,0 1 0 0 0,-18 4-1 0 0,23-4-1066 0 0,0 0-1 0 0,0 0 0 0 0,1 1 1 0 0,0 0-1 0 0,-1 0 0 0 0,1 1 1 0 0,0-1-1 0 0,0 1 0 0 0,1 0 1 0 0,-1 1-1 0 0,1 0 0 0 0,0-1 1 0 0,0 2-1 0 0,0-1 0 0 0,1 0 1 0 0,0 1-1 0 0,-4 7 0 0 0,-7 13-97 0 0,1 0 0 0 0,2 1 0 0 0,0 0 0 0 0,2 1 0 0 0,-12 52 0 0 0,18-60-12 0 0,1 1 0 0 0,1 0 0 0 0,1 21 0 0 0,1-41 0 0 0,0 0 0 0 0,0 0 0 0 0,0 1 0 0 0,0-1 0 0 0,0 0 0 0 0,0 0 0 0 0,1 0 0 0 0,-1 0 0 0 0,1 0 0 0 0,0 2 0 0 0,0-2 5 0 0,0 0 0 0 0,0 0-1 0 0,0 0 1 0 0,0-1 0 0 0,1 1 0 0 0,-1 0-1 0 0,0-1 1 0 0,0 1 0 0 0,1-1-1 0 0,-1 1 1 0 0,0-1 0 0 0,1 0 0 0 0,-1 0-1 0 0,0 1 1 0 0,1-1 0 0 0,-1 0-1 0 0,0 0 1 0 0,1 0 0 0 0,-1-1 0 0 0,0 1-1 0 0,1 0 1 0 0,-1 0 0 0 0,0-1-1 0 0,0 1 1 0 0,1-1 0 0 0,-1 1 0 0 0,2-2-1 0 0,3-1 30 0 0,0 1-1 0 0,0-2 1 0 0,0 1 0 0 0,7-7-1 0 0,24-22 7 0 0,15-12 46 0 0,-46 39-80 0 0,1 1 1 0 0,0 0 0 0 0,0 0-1 0 0,0 1 1 0 0,1 0 0 0 0,12-4-1 0 0,-16 5-6 0 0,0 0 0 0 0,15 2 0 0 0,-16 0-5 0 0,1 0 1 0 0,-1 0-1 0 0,0 0 0 0 0,0 1 0 0 0,0-1 1 0 0,0 1-1 0 0,0 0 0 0 0,0 0 0 0 0,0 0 0 0 0,0 1 1 0 0,0-1-1 0 0,0 1 0 0 0,-1-1 0 0 0,1 1 1 0 0,0 0-1 0 0,-1 0 0 0 0,0 0 0 0 0,1 0 1 0 0,-1 0-1 0 0,0 1 0 0 0,2 3 0 0 0,2 3-12 0 0,-1 0-1 0 0,0 1 0 0 0,-1 0 1 0 0,0 0-1 0 0,-1 1 1 0 0,3 13-1 0 0,-5-19-30 0 0,-1 5 36 0 0,-4 4 12 0 0,1-8 0 0 0,2-3 0 0 0,0-1 0 0 0,0 0 0 0 0,0 0 0 0 0,0 0 0 0 0,0 0 0 0 0,-1-1 0 0 0,1 1 0 0 0,-1 0 0 0 0,0 0 0 0 0,1-1 0 0 0,-1 1 0 0 0,0-1 0 0 0,0 0 0 0 0,-2 2 0 0 0,2-2 0 0 0,-10 8-90 0 0,1 0 0 0 0,0 0 1 0 0,1 1-1 0 0,-19 22 0 0 0,26-26-19 0 0,0-1 0 0 0,0 1 0 0 0,1 0 1 0 0,-3 8-1 0 0,5-11 29 0 0,0-1 20 0 0,1-1 39 0 0,0-1 0 0 0,-1 1 0 0 0,1 0 0 0 0,0 0 0 0 0,0 0 0 0 0,-1-1 0 0 0,1 1 0 0 0,0 0 1 0 0,0-1-1 0 0,0 1 0 0 0,0-1 0 0 0,0 1 0 0 0,0-1 0 0 0,0 0 0 0 0,0 1 0 0 0,0-1 0 0 0,0 0 0 0 0,0 1 0 0 0,0-1 0 0 0,0 0 0 0 0,0 0 0 0 0,0 0 1 0 0,0 0-1 0 0,0 0 0 0 0,0 0 0 0 0,0 0 0 0 0,0-1 0 0 0,1 1 0 0 0,-1 0 0 0 0,0-1 0 0 0,0 1 0 0 0,1-1 0 0 0,11-6-299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0 447 4607 0 0,'0'0'1986'0'0,"2"-2"-276"0"0,0-1-1571 0 0,9-10 4946 0 0,-11 13-5004 0 0,1 0-1 0 0,-1-1 1 0 0,1 1-1 0 0,0 0 1 0 0,-1 0 0 0 0,1 0-1 0 0,0-1 1 0 0,-1 1 0 0 0,1 0-1 0 0,-1 0 1 0 0,1 0-1 0 0,0 0 1 0 0,-1 0 0 0 0,1 0-1 0 0,0 0 1 0 0,-1 0 0 0 0,1 0-1 0 0,0 0 1 0 0,-1 1-1 0 0,1-1 1 0 0,-1 0 0 0 0,1 0-1 0 0,0 1 1 0 0,-1-1 0 0 0,2 1-1 0 0,1 1-77 0 0,-1 0 1 0 0,1 0-1 0 0,0 0 0 0 0,-1 1 0 0 0,1 0 1 0 0,-1-1-1 0 0,1 1 0 0 0,-1 0 0 0 0,0 0 0 0 0,-1 0 1 0 0,3 4-1 0 0,14 39 31 0 0,-9-22-43 0 0,1 0 72 0 0,0 0-1 0 0,2-1 0 0 0,20 30 1 0 0,-31-51 369 0 0,0-2-420 0 0,-1 0 0 0 0,0 0 1 0 0,0 0-1 0 0,1 0 0 0 0,-1 0 1 0 0,0 0-1 0 0,0 0 0 0 0,1 0 1 0 0,-1 1-1 0 0,0-1 1 0 0,0 0-1 0 0,1 0 0 0 0,-1 0 1 0 0,0 0-1 0 0,0 0 0 0 0,0 0 1 0 0,1 1-1 0 0,-1-1 0 0 0,0 0 1 0 0,0 0-1 0 0,0 0 1 0 0,0 0-1 0 0,1 1 0 0 0,-1-1 1 0 0,0 0-1 0 0,0 1 30 0 0,0-1-1 0 0,1 0 1 0 0,-1 1-1 0 0,0-1 1 0 0,0 0 0 0 0,0 0-1 0 0,1 1 1 0 0,-1-1-1 0 0,0 0 1 0 0,1 0 0 0 0,-1 0-1 0 0,0 0 1 0 0,0 1-1 0 0,1-1 1 0 0,-1 0 0 0 0,0 0-1 0 0,1 0 1 0 0,-1 0-1 0 0,0 0 1 0 0,1 0 0 0 0,-1 0-1 0 0,0 0 1 0 0,1 0-1 0 0,-1 0 1 0 0,0 0-1 0 0,1 0 1 0 0,-1 0 0 0 0,1 0-1 0 0,0 0 1 0 0,2 0 96 0 0,0-1 0 0 0,1 0 0 0 0,-1 0 0 0 0,0 0 0 0 0,1 0 0 0 0,-1 0 0 0 0,0-1 1 0 0,0 1-1 0 0,0-1 0 0 0,0 0 0 0 0,0 0 0 0 0,0 0 0 0 0,3-4 0 0 0,-1 2-41 0 0,-1-1-1 0 0,0 0 1 0 0,-1 0 0 0 0,1-1-1 0 0,-1 1 1 0 0,0-1 0 0 0,2-6 0 0 0,6-14-15 0 0,-8 16-163 0 0,-2 7-15 0 0,-2 1 19 0 0,-1-8-3 0 0,0-4 177 0 0,-1-1 0 0 0,2 0 0 0 0,0 0 0 0 0,1 1 0 0 0,0-1 0 0 0,1 0 0 0 0,1 0 1 0 0,6-26-1 0 0,1-9-147 0 0,-8 44-130 0 0,0-1 1 0 0,-1 0-1 0 0,0 0 1 0 0,0 0-1 0 0,0 0 1 0 0,-1 0-1 0 0,0 1 1 0 0,0-1-1 0 0,-4-10 1 0 0,2 13-229 0 0,0-1 1 0 0,0 1-1 0 0,0 0 1 0 0,0 0 0 0 0,-1 0-1 0 0,0 0 1 0 0,0 0-1 0 0,0 1 1 0 0,-5-3-1 0 0,-14-14-1085 0 0,18 13 1564 0 0,-1 0 0 0 0,1 0 1 0 0,0 0-1 0 0,-3-9 0 0 0,7 13 24 0 0,1 1 0 0 0,-1 0 0 0 0,1-1 0 0 0,0 1 0 0 0,0 0 0 0 0,0-1 0 0 0,0 1 0 0 0,0-1 0 0 0,1 1 0 0 0,-1 0 1 0 0,1-1-1 0 0,-1 1 0 0 0,2-3 0 0 0,0-2 147 0 0,-1 4-169 0 0,14-50 1242 0 0,-13 48-1139 0 0,0 0-1 0 0,0 0 1 0 0,1 0-1 0 0,-1 1 1 0 0,1-1-1 0 0,0 1 1 0 0,7-8-1 0 0,-9 11-185 0 0,-1 1 0 0 0,1-1 0 0 0,-1 1-1 0 0,1-1 1 0 0,0 1 0 0 0,-1-1 0 0 0,1 1-1 0 0,0-1 1 0 0,0 1 0 0 0,-1-1 0 0 0,1 1 0 0 0,0 0-1 0 0,1-1 1 0 0,0 1-125 0 0,1-2-455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104 484 8783 0 0,'0'0'399'0'0,"0"2"-4"0"0,-9 23-237 0 0,5-14-99 0 0,0-1 49 0 0,0 0 0 0 0,-3 17 5489 0 0,6-27-5580 0 0,0 0-1 0 0,1 0 0 0 0,-1 0 0 0 0,0 0 1 0 0,1 0-1 0 0,-1 0 0 0 0,0 0 0 0 0,1 0 1 0 0,-1 1-1 0 0,0-1 0 0 0,1 0 0 0 0,-1 0 1 0 0,0 1-1 0 0,1-1 0 0 0,-1 0 1 0 0,1 1-1 0 0,-1-1 0 0 0,0 1 0 0 0,0 0 1 0 0,-7 11-5 0 0,5-6-2 0 0,3 0 32 0 0,-2 5-32 0 0,2 1 4 0 0,-1-1 496 0 0,1-11-469 0 0,0 0 1 0 0,0 1-1 0 0,0-1 1 0 0,0 0-1 0 0,0 0 0 0 0,0 0 1 0 0,0 0-1 0 0,0 0 1 0 0,0 1-1 0 0,0-1 0 0 0,-1 0 1 0 0,1 0-1 0 0,0 0 1 0 0,0 0-1 0 0,0 0 0 0 0,0 0 1 0 0,0 1-1 0 0,0-1 1 0 0,-1 0-1 0 0,1 0 0 0 0,0 0 1 0 0,0 0-1 0 0,0 0 1 0 0,0 0-1 0 0,0 0 1 0 0,-1 0-1 0 0,1 0 0 0 0,0 0 1 0 0,0 0-1 0 0,0 0 1 0 0,0 0-1 0 0,-1 0 0 0 0,1 0 1 0 0,0 0-1 0 0,-3-1 59 0 0,-1-1-1 0 0,1 0 0 0 0,0 0 1 0 0,0 0-1 0 0,1 0 0 0 0,-1 0 1 0 0,-4-5-1 0 0,-2-2-99 0 0,4 0 14 0 0,4 5 31 0 0,1 1 1 0 0,-1-1 0 0 0,1 0-1 0 0,0 1 1 0 0,0-1 0 0 0,0 0-1 0 0,1 0 1 0 0,-1 1 0 0 0,1-1-1 0 0,0 0 1 0 0,2-6 0 0 0,-2 8 2 0 0,14-43 636 0 0,-10 33-638 0 0,0 0 0 0 0,-2 0 0 0 0,1 0 0 0 0,-1-1 0 0 0,-1 0 0 0 0,0 1 0 0 0,-1-16 0 0 0,-1 26-122 0 0,0 0-75 0 0,-4-5 151 0 0,3 5 53 0 0,3 0 87 0 0,-1 0-1 0 0,1 0 1 0 0,0 0-1 0 0,0 0 1 0 0,0 0-1 0 0,0 1 1 0 0,4-3-1 0 0,0 12-139 0 0,-4-6 212 0 0,3-48 87 0 0,-10-63-351 0 0,4 91-65 0 0,0 12 64 0 0,1 0 1 0 0,0 0-1 0 0,2-11 0 0 0,-2 15 56 0 0,0 0 0 0 0,1 0 0 0 0,0 0 0 0 0,0-1-1 0 0,0 1 1 0 0,0 0 0 0 0,0 0 0 0 0,0 0 0 0 0,0 0-1 0 0,1 0 1 0 0,-1 1 0 0 0,0-1 0 0 0,1 0 0 0 0,2-1 0 0 0,61-45 852 0 0,-11 9 63 0 0,-32 18-816 0 0,-11 12-46 0 0,-2 1-70 0 0,-8 7-108 0 0,1 2-467 0 0,3 3 560 0 0,-1-1-1 0 0,-1 1 1 0 0,1 0 0 0 0,0 0-1 0 0,-1 0 1 0 0,0 1-1 0 0,0-1 1 0 0,0 1 0 0 0,3 9-1 0 0,3 7-7 0 0,6 25-1 0 0,-10-27 35 0 0,12 25-1 0 0,-15-37 4 0 0,0-2 0 0 0,14 17 0 0 0,-13-17 15 0 0,6 6-46 0 0,-5-9 71 0 0,0 0 0 0 0,0 0 0 0 0,-1 0 0 0 0,9 2 0 0 0,-7-4 56 0 0,4-2-31 0 0,-6 1-118 0 0,-3-1-202 0 0,1-2-8 0 0,0 0 0 0 0,-1 0 0 0 0,1 0 0 0 0,-1 0 0 0 0,0 0 0 0 0,0 0 0 0 0,-1 0-1 0 0,1 0 1 0 0,-1 0 0 0 0,-1-4 0 0 0,-7-15-3948 0 0,3 13 2343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1 534 7279 0 0,'92'-131'1276'0'0,"-83"118"-1026"0"0,0-1 0 0 0,0 0 0 0 0,11-29 0 0 0,11-46 872 0 0,-19 53-984 0 0,-10 32-171 0 0,-1 0-1 0 0,0 0 1 0 0,0 0-1 0 0,0 0 0 0 0,0-1 1 0 0,0 1-1 0 0,-1 0 1 0 0,0-1-1 0 0,0 1 0 0 0,0-1 1 0 0,-1 1-1 0 0,1 0 1 0 0,-1-1-1 0 0,-2-6 0 0 0,2 11 26 0 0,1 0 0 0 0,-1 0 0 0 0,1 0 0 0 0,-1 0 1 0 0,0 0-1 0 0,1 0 0 0 0,-1 0 0 0 0,0 0 0 0 0,1 0 0 0 0,-1 0 0 0 0,0 1 0 0 0,1-1 0 0 0,-1 0 0 0 0,1 0 0 0 0,-1 1 0 0 0,1-1 0 0 0,-1 0 0 0 0,0 1 0 0 0,0 0 0 0 0,1-1 7 0 0,-7 4 88 0 0,1 0-1 0 0,0 1 0 0 0,1 0 0 0 0,-1 0 1 0 0,1 0-1 0 0,0 1 0 0 0,0-1 1 0 0,0 1-1 0 0,-4 8 0 0 0,-3 8 659 0 0,-15 32-1 0 0,9-15-270 0 0,13-29 6612 0 0,8-16-2719 0 0,7-10-6082 0 0,-1 2 1800 0 0,-6 10-42 0 0,2 1-40 0 0,16-19 22 0 0,-4 0-25 0 0,-8 13 0 0 0,16-13 4 0 0,-22 20-17 0 0,0 0 0 0 0,0 0 1 0 0,-1-1-1 0 0,1 1 0 0 0,-1-1 1 0 0,0 1-1 0 0,1-1 0 0 0,-1 0 1 0 0,-1 0-1 0 0,4-5 0 0 0,17-28-179 0 0,-13 20 164 0 0,-2 5-29 0 0,-2-1-1 0 0,0 0 1 0 0,0 0 0 0 0,6-25-1 0 0,-11 33-11 0 0,0-4 5 0 0,-1 4 0 0 0,0 4 39 0 0,0-1 0 0 0,0 0 1 0 0,0 0-1 0 0,0 1 0 0 0,0-1 0 0 0,0 0 0 0 0,0 1 0 0 0,0 0 0 0 0,0-1 1 0 0,0 1-1 0 0,-1-1 0 0 0,1 1 0 0 0,0 0 0 0 0,0 0 0 0 0,0 0 0 0 0,0 0 1 0 0,-1-1-1 0 0,1 2 0 0 0,0-1 0 0 0,0 0 0 0 0,0 0 0 0 0,0 0 0 0 0,-1 0 1 0 0,1 1-1 0 0,0-1 0 0 0,0 1 0 0 0,0-1 0 0 0,0 1 0 0 0,0-1 0 0 0,0 1 1 0 0,0 0-1 0 0,0-1 0 0 0,0 1 0 0 0,0 0 0 0 0,-1 1 0 0 0,-2 1 48 0 0,-15 13-333 0 0,3-2 159 0 0,15-12 298 0 0,0 0-31 0 0,-3 9-46 0 0,1 1 0 0 0,1-1 0 0 0,0 0 1 0 0,-1 20-1 0 0,2 51 374 0 0,1-47-377 0 0,1-22-26 0 0,0 0 0 0 0,1 0 1 0 0,0 0-1 0 0,1 0 0 0 0,0 0 0 0 0,1-1 0 0 0,0 1 0 0 0,1-1 0 0 0,1 0 1 0 0,0-1-1 0 0,0 1 0 0 0,1-1 0 0 0,17 20 0 0 0,-22-29-11 0 0,0-1 1 0 0,-1 0-1 0 0,1 0 0 0 0,0 0 0 0 0,0 0 0 0 0,0 0 0 0 0,0 0 1 0 0,0 0-1 0 0,0 0 0 0 0,0-1 0 0 0,0 1 0 0 0,0-1 1 0 0,0 0-1 0 0,0 0 0 0 0,0 1 0 0 0,0-1 0 0 0,0-1 1 0 0,1 1-1 0 0,-1 0 0 0 0,0 0 0 0 0,0-1 0 0 0,0 1 0 0 0,0-1 1 0 0,0 0-1 0 0,0 1 0 0 0,0-1 0 0 0,3-2 0 0 0,6-3 45 0 0,0-1-1 0 0,-1 0 1 0 0,15-13-1 0 0,-19 15-56 0 0,1-1-28 0 0,0 1-13 0 0,1-1 0 0 0,0 1 0 0 0,0 0 0 0 0,15-7 0 0 0,-18 8 447 0 0,-3 1-2610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0,'0'0'16866'0'0,"1"3"-16737"0"0,5 25-60 0 0,-1 0 0 0 0,3 43-1 0 0,-4-20-83 0 0,6 77-278 0 0,0 7-410 0 0,-10-133 511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0,'0'0'191'0'0,"2"2"-11"0"0,9 10 5552 0 0,-10-11-4878 0 0,0-1 0 0 0,1 1 0 0 0,-1 0 0 0 0,0-1 0 0 0,0 1 0 0 0,0-1 0 0 0,0 1 0 0 0,0-1 0 0 0,3 1-1 0 0,-3-1-879 0 0,0 0-1 0 0,0 0 0 0 0,-1 0 0 0 0,1 0 1 0 0,0 0-1 0 0,0 0 0 0 0,0 0 0 0 0,0-1 0 0 0,0 1 1 0 0,-1 0-1 0 0,1 0 0 0 0,0-1 0 0 0,0 1 1 0 0,-1-1-1 0 0,1 1 0 0 0,0 0 0 0 0,0-1 0 0 0,-1 0 1 0 0,2 0-1 0 0,7-11-1024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85 5063 0 0,'11'53'500'0'0,"3"11"-113"0"0,-2-21 3072 0 0,4 12 936 0 0,-10-34-3568 0 0,-1-1 1 0 0,-1 1 0 0 0,-1 1-1 0 0,0 26 1 0 0,-4-47-780 0 0,0-1 0 0 0,0 1-1 0 0,1-1 1 0 0,-1 1 0 0 0,0-1 0 0 0,0 0 0 0 0,0 1-1 0 0,0-1 1 0 0,0 0 0 0 0,0 0 0 0 0,0 1 0 0 0,0-1 0 0 0,0 0-1 0 0,-1 0 1 0 0,-6-4-32 0 0,0 0 1 0 0,0-1-1 0 0,1 1 0 0 0,-1-1 0 0 0,-9-10 0 0 0,-34-34-818 0 0,44 41 710 0 0,0 0-1 0 0,0 0 1 0 0,1-1 0 0 0,0 1-1 0 0,1-1 1 0 0,0-1 0 0 0,-7-17 0 0 0,10 22 156 0 0,1-1 0 0 0,0 1 0 0 0,0 0-1 0 0,0 0 1 0 0,1-1 0 0 0,-1 1 0 0 0,1-1 0 0 0,1 1 0 0 0,-1 0 0 0 0,1-1 0 0 0,0 1 0 0 0,0 0 0 0 0,0 0 0 0 0,1-1 0 0 0,0 1 0 0 0,0 0 0 0 0,3-5 0 0 0,1 0 173 0 0,1 0-1 0 0,0 0 1 0 0,0 1-1 0 0,1 0 1 0 0,1 0-1 0 0,0 0 1 0 0,0 1-1 0 0,0 1 1 0 0,20-13-1 0 0,-9 9-49 0 0,1 0-1 0 0,0 1 0 0 0,0 1 0 0 0,27-7 0 0 0,-27 11-220 0 0,-16 6 8 0 0,-3 0 1 0 0,1 0-16 0 0,-1-1 1 0 0,0 1-1 0 0,1-1 0 0 0,-1 1 1 0 0,0 0-1 0 0,0 0 1 0 0,1 0-1 0 0,-1 1 0 0 0,0-1 1 0 0,2 2-1 0 0,-2-2 24 0 0,0 1-3 0 0,-1-1 1 0 0,1 1-1 0 0,-1-1 1 0 0,1 1-1 0 0,-1 0 1 0 0,0 0-1 0 0,1 0 1 0 0,-1 0 0 0 0,0 0-1 0 0,0 0 1 0 0,0 0-1 0 0,-1 0 1 0 0,2 3-1 0 0,0 0-22 0 0,3 14-88 0 0,0 0 0 0 0,5 39 0 0 0,-8-38 95 0 0,2 1-1 0 0,9 31 1 0 0,-8-38 35 0 0,1-5-10 0 0,-5-8-88 0 0,0 0 1 0 0,0 0-1 0 0,0 0 1 0 0,0 0-1 0 0,1 0 1 0 0,-1-1-1 0 0,0 1 1 0 0,0-1-1 0 0,1 1 1 0 0,-1 0-1 0 0,0-1 1 0 0,1 0-1 0 0,-1 1 1 0 0,1-1-1 0 0,-1 0 1 0 0,3 0-1 0 0,-3 0-553 0 0,1 0-1 0 0,-1 1 1 0 0,1-2-1 0 0,-1 1 1 0 0,1 0-1 0 0,-1 0 1 0 0,1 0 0 0 0,-1-1-1 0 0,3 0 1 0 0,8-5-4583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273 571 1375 0 0,'0'0'66'0'0,"2"1"-8"0"0,13 10 8632 0 0,-12-2-3913 0 0,-3-7-4560 0 0,0 0 1 0 0,0 0-1 0 0,-1 0 0 0 0,1 0 1 0 0,0 0-1 0 0,-1 0 0 0 0,0 0 1 0 0,1 0-1 0 0,-1-1 0 0 0,-1 3 0 0 0,0 0-250 0 0,0-1 0 0 0,0 0 0 0 0,0 0 0 0 0,0-1 0 0 0,-1 1 0 0 0,1 0 0 0 0,-1-1 0 0 0,0 1 0 0 0,1-1 0 0 0,-1 0 0 0 0,0 0 0 0 0,-6 3 0 0 0,4-4 164 0 0,-1 0 1 0 0,1 0-1 0 0,-1 0 0 0 0,1-1 0 0 0,-1 0 0 0 0,1 0 0 0 0,-1 0 0 0 0,1-1 1 0 0,-1 1-1 0 0,1-1 0 0 0,-7-2 0 0 0,-63-22 197 0 0,62 20-262 0 0,1 0-62 0 0,1 0 0 0 0,1-1 0 0 0,-19-12 0 0 0,27 17-10 0 0,0-1 1 0 0,0 1-1 0 0,0-1 0 0 0,0 1 1 0 0,1-1-1 0 0,-1 0 0 0 0,0 0 0 0 0,1 0 1 0 0,0 0-1 0 0,-1 0 0 0 0,1 0 1 0 0,0-1-1 0 0,0 1 0 0 0,0 0 0 0 0,0-1 1 0 0,0 1-1 0 0,1 0 0 0 0,-1-1 1 0 0,1 1-1 0 0,-1-4 0 0 0,2 1-11 0 0,-1-1 0 0 0,1 1 0 0 0,-1 0 0 0 0,2 0 0 0 0,-1 0-1 0 0,3-8 1 0 0,2-1 90 0 0,-1 1 0 0 0,2 0-1 0 0,0 0 1 0 0,10-12 0 0 0,38-46 547 0 0,-37 48-478 0 0,1 1 176 0 0,53-73 858 0 0,60-90 13 0 0,-112 164-1430 0 0,-18 20 126 0 0,8 37-754 0 0,-9-8 647 0 0,0 0 1 0 0,-6 44-1 0 0,3-44 87 0 0,-26 224-91 0 0,26-241 271 0 0,2-7-32 0 0,-1 1 0 0 0,0-1 0 0 0,0 0 0 0 0,0 1 0 0 0,0-1 0 0 0,-1 0 0 0 0,0 0 0 0 0,-2 4 0 0 0,-5 9-242 0 0,6-15 56 0 0,1-1 7 0 0,1 0 89 0 0,1-1-1 0 0,0 1 1 0 0,-1-1-1 0 0,1 0 1 0 0,-1 1-1 0 0,1-1 1 0 0,-1 0 0 0 0,0 1-1 0 0,1-1 1 0 0,-1 0-1 0 0,1 0 1 0 0,-1 1-1 0 0,1-1 1 0 0,-1 0-1 0 0,0 0 1 0 0,0 0 0 0 0,-6 0-5149 0 0,-6-2-504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5063 0 0,'0'0'390'0'0,"0"-2"-252"0"0,7-18-10 0 0,7-18 12775 0 0,-12 40-12590 0 0,2 1-227 0 0,-1 1 1 0 0,0-1-1 0 0,0 1 0 0 0,0 0 1 0 0,-1 0-1 0 0,1 0 0 0 0,-1 0 0 0 0,0 0 1 0 0,0 1-1 0 0,2 5 0 0 0,15 56 196 0 0,-16-53-233 0 0,57 250 202 0 0,-52-228-222 0 0,-2 1 1 0 0,-1-1-1 0 0,0 44 0 0 0,-4 139-185 0 0,-1-215 87 0 0,7-21-6610 0 0,-2-1 791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2759 0 0,'4'-15'18753'0'0,"2"11"-17481"0"0,0 0-3930 0 0,7-5 2809 0 0,-1-1 0 0 0,0 0-1 0 0,-1-1 1 0 0,0 0 0 0 0,-1-1 0 0 0,0 0 0 0 0,-1-1 0 0 0,-1 0 0 0 0,0 0 0 0 0,0-1-1 0 0,-1 0 1 0 0,5-16 0 0 0,35-99-1076 0 0,-45 123 444 0 0,-1 0-1 0 0,0-1 1 0 0,-1 1 0 0 0,0-10-1 0 0,-4 18 340 0 0,4-2 136 0 0,-1 0-1 0 0,1 0 1 0 0,-1 0 0 0 0,1 0 0 0 0,-1 0-1 0 0,1 0 1 0 0,-1 0 0 0 0,1 1 0 0 0,-1-1-1 0 0,1 0 1 0 0,-1 0 0 0 0,1 1-1 0 0,-1-1 1 0 0,1 0 0 0 0,-1 0 0 0 0,1 1-1 0 0,-1-1 1 0 0,0 1 0 0 0,-4 8 40 0 0,0 1-1 0 0,0-1 1 0 0,0 1-1 0 0,2 0 1 0 0,-1 0 0 0 0,1 0-1 0 0,0 1 1 0 0,1-1 0 0 0,-1 14-1 0 0,-2 101 698 0 0,6-100-558 0 0,2 105 100 0 0,-3-114-273 0 0,2 0 11 0 0,2 0 32 0 0,3-3-33 0 0,6-2-10 0 0,-10-9 0 0 0,1 0 0 0 0,0 0-1 0 0,0 0 1 0 0,0-1 0 0 0,0 0-1 0 0,1 0 1 0 0,-1 0-1 0 0,0 0 1 0 0,0-1 0 0 0,1 1-1 0 0,-1-1 1 0 0,0 0 0 0 0,1-1-1 0 0,-1 1 1 0 0,0-1 0 0 0,1 1-1 0 0,4-3 1 0 0,6-2-182 0 0,0 0-1 0 0,-1-1 1 0 0,18-11-1 0 0,62-40-4303 0 0,-89 53 4022 0 0,1-1 0 0 0,-1 0 0 0 0,6-7 0 0 0,-4 5-624 0 0,4-6-3306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34 10135 0 0,'16'-9'464'0'0,"-15"9"-439"0"0,-1-1-1 0 0,1 1 0 0 0,-1-1 0 0 0,1 1 1 0 0,-1-1-1 0 0,1 1 0 0 0,-1-1 0 0 0,1 0 0 0 0,-1 1 1 0 0,1-1-1 0 0,-1 0 0 0 0,0 1 0 0 0,1-1 1 0 0,-1 0-1 0 0,0 0 0 0 0,0 1 0 0 0,0-1 1 0 0,1 0-1 0 0,-1 0 0 0 0,0 1 0 0 0,0-1 0 0 0,0 0 1 0 0,0 0-1 0 0,0 1 0 0 0,0-1 0 0 0,-1 0 1 0 0,1-1-1 0 0,0-1 69 0 0,0 1 633 0 0,-5 3-295 0 0,0 0 1 0 0,0 0-1 0 0,0 0 1 0 0,0 1-1 0 0,-5 2 1 0 0,-5 1 185 0 0,4-1-617 0 0,0 0 0 0 0,0 1 0 0 0,0 0 0 0 0,1 1 0 0 0,-1 0 0 0 0,-10 10 0 0 0,-55 50 0 0 0,75-65 0 0 0,-4 4 0 0 0,-47 48 0 0 0,48-48 0 0 0,0 1 0 0 0,0-1 0 0 0,0 1 0 0 0,1 0 0 0 0,-1 0 0 0 0,2 0 0 0 0,-1 0 0 0 0,-3 12 0 0 0,6-8 0 0 0,1-8 36 0 0,0-1-1 0 0,0 0 1 0 0,0 1-1 0 0,0-1 1 0 0,1 0-1 0 0,-1 0 1 0 0,0 1 0 0 0,1-1-1 0 0,-1 0 1 0 0,0 0-1 0 0,1-1 1 0 0,-1 1-1 0 0,1 0 1 0 0,0 0-1 0 0,-1-1 1 0 0,3 1-1 0 0,27 7 825 0 0,-14-7-618 0 0,0 0-1 0 0,0-1 1 0 0,0 0-1 0 0,0-2 1 0 0,0 0-1 0 0,0-1 0 0 0,0 0 1 0 0,-1-2-1 0 0,1 0 1 0 0,17-8-1 0 0,-25 9-235 0 0,-1 0 0 0 0,-1-1 0 0 0,1 0 0 0 0,0-1 0 0 0,6-6-1 0 0,-10 8-44 0 0,0 0-1 0 0,-1 0 0 0 0,1 0 1 0 0,-1 0-1 0 0,0 0 0 0 0,-1 0 1 0 0,1-1-1 0 0,-1 0 0 0 0,1 1 1 0 0,1-8-1 0 0,-3 9-38 0 0,-1 0 0 0 0,1 1-1 0 0,-1-1 1 0 0,1 0 0 0 0,-1 1 0 0 0,0-1 0 0 0,0 0 0 0 0,0 0-1 0 0,0 0 1 0 0,-1 1 0 0 0,1-1 0 0 0,-1 0 0 0 0,1 1 0 0 0,-1-1-1 0 0,0 0 1 0 0,0 1 0 0 0,-1-1 0 0 0,1 1 0 0 0,0 0 0 0 0,-3-4-1 0 0,-2 0-50 0 0,0 0-1 0 0,0 0 1 0 0,0 1-1 0 0,-1 0 1 0 0,-9-6-1 0 0,-17-13-1074 0 0,24 10 1193 0 0,4 6-66 0 0,5 7-293 0 0,0 1-118 0 0,0 0-22 0 0,0 0-2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0,'0'0'7032'0'0,"0"3"-6784"0"0,1 12 122 0 0,0-1 0 0 0,1 1 0 0 0,6 21 0 0 0,17 46 236 0 0,-21-68-562 0 0,13 42-55 0 0,-4 0 0 0 0,12 98 1 0 0,-13 116-712 0 0,-12-100-678 0 0,0-167 942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92 452 10135 0 0,'-1'3'464'0'0,"-87"194"4466"0"0,87-195-4800 0 0,0-3-248 0 0,1-1 82 0 0,0 0 0 0 0,0 0 0 0 0,0 0 0 0 0,0 0 0 0 0,0 0 0 0 0,0 0-1 0 0,0 1 1 0 0,1-4 0 0 0,0-3-19 0 0,4-35-93 0 0,10-175 2056 0 0,-15 181-1226 0 0,2 0 1 0 0,2-1 0 0 0,1 2 0 0 0,14-48 0 0 0,-19 82-633 0 0,1-1-1 0 0,0 1 0 0 0,0 0 1 0 0,1-1-1 0 0,-1 1 0 0 0,0 0 1 0 0,1 0-1 0 0,-1 0 0 0 0,1 0 1 0 0,0 0-1 0 0,0 0 0 0 0,0 1 1 0 0,0-1-1 0 0,0 1 0 0 0,0-1 1 0 0,0 1-1 0 0,0 0 0 0 0,0-1 1 0 0,5 0-1 0 0,3-1-64 0 0,0 0 0 0 0,0 0 0 0 0,16-1 0 0 0,0 0-2 0 0,-25 4 15 0 0,8-2-72 0 0,0 0-1 0 0,0-1 0 0 0,0 0 0 0 0,9-4 1 0 0,-10 2 25 0 0,0 0 0 0 0,0-1 0 0 0,-1 0 0 0 0,0 0 0 0 0,0 0 0 0 0,6-8 0 0 0,-4 4 28 0 0,-7 9-80 0 0,-2 2-13 0 0,0 0 102 0 0,1 0 0 0 0,-1 1 1 0 0,0-1-1 0 0,0 0 0 0 0,0 0 0 0 0,0 1 0 0 0,0-1 0 0 0,-1 0 0 0 0,1 0 0 0 0,0 0 0 0 0,-1 2 0 0 0,0 3-9 0 0,-8 346 433 0 0,10-334-383 0 0,0-6 22 0 0,-1 0 0 0 0,0 0 0 0 0,-4 22 1 0 0,4-31-23 0 0,-6 19 292 0 0,1-2-904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0,'0'0'5104'0'0,"9"14"-5104"0"0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3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119 359 3223 0 0,'0'0'13034'0'0,"2"-1"-12846"0"0,1 1-81 0 0,2-1-337 0 0,0 0 0 0 0,0 0 0 0 0,0-1 0 0 0,-1 0 1 0 0,1 0-1 0 0,0 0 0 0 0,-1 0 0 0 0,1-1 0 0 0,-1 1 0 0 0,6-6 0 0 0,-8 7-246 0 0,-2 0 433 0 0,0 0-1 0 0,1 0 0 0 0,-1 1 0 0 0,1-1 1 0 0,-1 0-1 0 0,1 1 0 0 0,-1-1 0 0 0,1 1 1 0 0,-1-1-1 0 0,1 1 0 0 0,-1-1 0 0 0,1 1 1 0 0,0-1-1 0 0,-1 1 0 0 0,1-1 0 0 0,1 0 1 0 0,6-6 558 0 0,4-2 1333 0 0,-5 2-1172 0 0,1 0-1 0 0,15-11 1 0 0,-9 7-662 0 0,-11 7-15 0 0,-2 0 1 0 0,5-4-44 0 0,-2-1 0 0 0,1 0 0 0 0,-1 1 0 0 0,0-2 0 0 0,3-11 0 0 0,9-50-546 0 0,-16 66 548 0 0,1-2-47 0 0,-1 0 1 0 0,0-1-1 0 0,0 1 0 0 0,0 0 0 0 0,-4-12 0 0 0,3 8-58 0 0,-1 7 27 0 0,-2-5 86 0 0,2 6 49 0 0,1 1 0 0 0,-1-1 0 0 0,0 1 0 0 0,0-1 1 0 0,0 1-1 0 0,0-1 0 0 0,0 1 0 0 0,-4-3 1 0 0,4 4 35 0 0,0 0 0 0 0,1 0 0 0 0,-1 1 1 0 0,0-1-1 0 0,0 0 0 0 0,0 1 0 0 0,0-1 1 0 0,-3 1-1 0 0,1-1 91 0 0,1 1-92 0 0,-1-1 1 0 0,1 1 0 0 0,-1 0-1 0 0,1 0 1 0 0,-1 1 0 0 0,1-1-1 0 0,-1 1 1 0 0,1 0 0 0 0,-1 0-1 0 0,1 0 1 0 0,0 0 0 0 0,-1 0-1 0 0,1 1 1 0 0,0-1 0 0 0,0 1-1 0 0,-6 4 1 0 0,-2 3-116 0 0,0 1 0 0 0,-18 20 1 0 0,9-8-19 0 0,12-13-27 0 0,0 1 0 0 0,0-1 0 0 0,1 1 0 0 0,1 1-1 0 0,-7 12 1 0 0,-22 59-268 0 0,28-65 351 0 0,0 0 90 0 0,1 0 0 0 0,1 1 0 0 0,0 0 0 0 0,1 0 0 0 0,-2 32 0 0 0,6-39 80 0 0,0 0-1 0 0,0 0 1 0 0,2 0 0 0 0,-1 0-1 0 0,1 0 1 0 0,1-1-1 0 0,0 1 1 0 0,0 0 0 0 0,1-1-1 0 0,10 19 1 0 0,-6-16 41 0 0,1 0 0 0 0,0 0-1 0 0,1 0 1 0 0,0-1 0 0 0,1-1 0 0 0,0 0 0 0 0,1 0-1 0 0,0-1 1 0 0,1-1 0 0 0,0 0 0 0 0,0 0 0 0 0,1-2 0 0 0,0 1-1 0 0,22 7 1 0 0,-27-12-200 0 0,0 0 0 0 0,0 0 0 0 0,1-1 0 0 0,-1 0 0 0 0,0-1 0 0 0,17 1 0 0 0,-25-2-78 0 0,19-13-292 0 0,-16 6 289 0 0,1 0 0 0 0,-2 0 1 0 0,1-1-1 0 0,-1 1 0 0 0,0-1 0 0 0,3-12 0 0 0,5-13-565 0 0,-4 17 125 0 0,-2 1-353 0 0,1 1 0 0 0,0 0 1 0 0,1 1-1 0 0,17-25 0 0 0,-15 31-102 0 0,-6 6 406 0 0,8-3-3758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4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73 465 2303 0 0,'0'0'14282'0'0,"1"3"-14100"0"0,0 1-110 0 0,0 1 0 0 0,0-1 0 0 0,-1 1 0 0 0,0-1 0 0 0,0 0 0 0 0,0 1 0 0 0,-1 7 0 0 0,0-10 24 0 0,-6 21 73 0 0,6-22-159 0 0,0 1 717 0 0,0-2-705 0 0,0 0 0 0 0,1 0 0 0 0,-1 0 0 0 0,0-1 1 0 0,0 1-1 0 0,1 0 0 0 0,-1-1 0 0 0,0 1 0 0 0,0 0 1 0 0,1-1-1 0 0,-1 1 0 0 0,0-1 0 0 0,1 0 1 0 0,-1 1-1 0 0,1-1 0 0 0,-1 1 0 0 0,0-1 0 0 0,1 0 1 0 0,0 1-1 0 0,-1-1 0 0 0,1 0 0 0 0,-1 0 1 0 0,1 1-1 0 0,0-1 0 0 0,-1 0 0 0 0,1 0 0 0 0,0 0 1 0 0,0 0-1 0 0,-5-27 114 0 0,5 23-79 0 0,-4-42-38 0 0,3 27-282 0 0,-1 0 1 0 0,-1 0-1 0 0,0 1 1 0 0,-2-1-1 0 0,-11-31 1 0 0,14 44 310 0 0,0 0 0 0 0,0 0 1 0 0,0 0-1 0 0,1 0 0 0 0,0 0 1 0 0,1 0-1 0 0,0 0 0 0 0,0 0 1 0 0,0 0-1 0 0,1 0 0 0 0,0 0 1 0 0,3-11-1 0 0,0 4 163 0 0,1 1 0 0 0,0 0 0 0 0,1 0-1 0 0,1 1 1 0 0,11-18 0 0 0,22-37-187 0 0,-38 64-62 0 0,-1 0-1 0 0,1 1 1 0 0,0-1 0 0 0,0 0-1 0 0,0 1 1 0 0,3-4 0 0 0,0 1-78 0 0,-4 4 20 0 0,0 4 31 0 0,1 4 118 0 0,4 31 141 0 0,-2-5-50 0 0,-2-21-123 0 0,0-7 22 0 0,2 8-33 0 0,-1 2-10 0 0,-5-1-14 0 0,-6 17-102 0 0,6-24 54 0 0,-1 1 0 0 0,1 1 0 0 0,0-1 0 0 0,1 0-1 0 0,0 0 1 0 0,0 1 0 0 0,1-1 0 0 0,0 0 0 0 0,0 1 0 0 0,3 12 0 0 0,-2-15 3 0 0,1-1 1 0 0,-1 0-1 0 0,1 0 0 0 0,0 0 1 0 0,0 0-1 0 0,1 0 0 0 0,-1 0 1 0 0,1-1-1 0 0,4 6 0 0 0,-5-8-925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256 659 3223 0 0,'0'0'14836'0'0,"-11"-6"-14513"0"0,2 3-331 0 0,-1 0 0 0 0,0 0 1 0 0,1 1-1 0 0,-1 0 0 0 0,-19 0 0 0 0,8 2-33 0 0,0 0-1 0 0,0 2 0 0 0,0 1 1 0 0,-23 6-1 0 0,31-7 42 0 0,12-2 0 0 0,0 0 0 0 0,0 0 0 0 0,0-1 0 0 0,0 1 0 0 0,0 0 0 0 0,0-1 0 0 0,1 1 0 0 0,-1 0 0 0 0,0-1 0 0 0,0 1 0 0 0,0-1 0 0 0,1 1 0 0 0,-2-1 0 0 0,0-1 7 0 0,1 0 0 0 0,0 0 0 0 0,-1 0 0 0 0,1 0 0 0 0,0-1-1 0 0,0 1 1 0 0,0 0 0 0 0,0 0 0 0 0,1-1 0 0 0,-1 1 0 0 0,1 0-1 0 0,-1-1 1 0 0,1 1 0 0 0,0-1 0 0 0,0 1 0 0 0,0-3 0 0 0,0-8 52 0 0,5-21 1 0 0,-5 32-53 0 0,18-81 640 0 0,49-142-1 0 0,-53 183-590 0 0,2 1 0 0 0,2 0 0 0 0,28-46 0 0 0,-44 83-56 0 0,0 1 0 0 0,1-1 0 0 0,0 1 0 0 0,0 0 0 0 0,0 0 0 0 0,4-3 0 0 0,10-6 0 0 0,-13 12-4 0 0,-1 0-2 0 0,3 0-10 0 0,-1-1 1 0 0,1 1-1 0 0,-1 0 1 0 0,1 0 0 0 0,0 1-1 0 0,-1 0 1 0 0,1 0-1 0 0,-1 0 1 0 0,1 0 0 0 0,-1 1-1 0 0,0 0 1 0 0,8 4 0 0 0,-6-2 7 0 0,0 0 0 0 0,-1 0 0 0 0,0 0 0 0 0,0 1 0 0 0,0 0 0 0 0,-1 0 1 0 0,1 0-1 0 0,-1 1 0 0 0,0 0 0 0 0,-1 0 0 0 0,0 0 0 0 0,0 1 0 0 0,0-1 1 0 0,0 1-1 0 0,-1 0 0 0 0,-1 0 0 0 0,4 9 0 0 0,-4-11 35 0 0,-1 1 0 0 0,1-1 0 0 0,-1 1 0 0 0,0 0 0 0 0,0-1 0 0 0,0 1 0 0 0,-1 0 0 0 0,0 6 0 0 0,-1-8-12 0 0,0 4 39 0 0,0 0 0 0 0,0 0 0 0 0,-1-1 0 0 0,-1 1 0 0 0,1-1 0 0 0,-6 11 0 0 0,-25 41-126 0 0,29-52 11 0 0,-16 23-482 0 0,-25 30 1 0 0,-15 20-1308 0 0,56-74 1687 0 0,-27 44-1724 0 0,-44 51 1 0 0,73-99 1556 0 0,-7 7-1561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4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8751 0 0,'0'0'794'0'0,"-1"2"-652"0"0,-4 5 168 0 0,4-5 1214 0 0,-4 12 5632 0 0,-1 0-6844 0 0,-22 45-10 0 0,17-39-643 0 0,-13 36 0 0 0,17-30 225 0 0,1-1 0 0 0,0 1 0 0 0,2 0 1 0 0,2 0-1 0 0,0 0 0 0 0,1 0 0 0 0,2 0 1 0 0,4 29-1 0 0,0-23-6 0 0,1 0-1 0 0,1-1 1 0 0,2 0 0 0 0,1-1 0 0 0,1 0-1 0 0,20 36 1 0 0,-12-34 138 0 0,2-1 0 0 0,1-1 0 0 0,41 43 0 0 0,-58-67-104 0 0,0 0-1 0 0,0 0 1 0 0,0 1-1 0 0,-1-1 1 0 0,0 1-1 0 0,-1 0 1 0 0,6 14-1 0 0,-8-16 15 0 0,1 1 0 0 0,-1-1-1 0 0,0 1 1 0 0,-1 0 0 0 0,1-1-1 0 0,-1 1 1 0 0,0 0 0 0 0,-1 0-1 0 0,1-1 1 0 0,-1 1 0 0 0,-2 8-1 0 0,-4 4-966 0 0,0-1 0 0 0,0 0-1 0 0,-2 0 1 0 0,0 0 0 0 0,-1-1-1 0 0,-20 24 1 0 0,22-28 58 0 0,0 0 1 0 0,-6 14-1 0 0,13-24 1231 0 0,17-5 2076 0 0,5-8-3892 0 0,-5-1-935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4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55 395 919 0 0,'0'0'18116'0'0,"0"-2"-18636"0"0,1-8 161 0 0,1 0 1 0 0,0 0-1 0 0,0 0 0 0 0,0 0 1 0 0,1 0-1 0 0,1 1 0 0 0,8-18 0 0 0,-7 17 407 0 0,0 0-1 0 0,-1 0 1 0 0,0-1-1 0 0,-1 1 1 0 0,0-1-1 0 0,2-20 1 0 0,-4 10-350 0 0,-2 0-1 0 0,-3-32 1 0 0,2 43 99 0 0,0-1 0 0 0,-1 0 0 0 0,0 1 0 0 0,0-1 0 0 0,-1 1 0 0 0,-9-16 0 0 0,13 25 198 0 0,-1 0-1 0 0,1 0 1 0 0,-1 0 0 0 0,1 0-1 0 0,-1 1 1 0 0,1-1 0 0 0,-1 0 0 0 0,0 0-1 0 0,0 0 1 0 0,1 0 0 0 0,-1 1-1 0 0,0-1 1 0 0,0 0 0 0 0,0 1 0 0 0,0-1-1 0 0,-2 0 1 0 0,2-3-66 0 0,-1 4-15 0 0,1 0 81 0 0,1-1 0 0 0,-1 1-1 0 0,1 0 1 0 0,-1 0-1 0 0,1 0 1 0 0,-1 0 0 0 0,1 0-1 0 0,-1 0 1 0 0,1 0-1 0 0,-1 0 1 0 0,1 0 0 0 0,-1 0-1 0 0,1 0 1 0 0,-1 0-1 0 0,1 0 1 0 0,-1 0 0 0 0,1 0-1 0 0,-1 0 1 0 0,0 1-1 0 0,-4 4 22 0 0,1 0 0 0 0,-1 1 1 0 0,1-1-1 0 0,0 1 0 0 0,1 0 0 0 0,0 0 0 0 0,0 0 0 0 0,0 0 0 0 0,0 0 0 0 0,1 1 0 0 0,0 0 0 0 0,1-1 0 0 0,-2 14 0 0 0,0 5 362 0 0,1-1 0 0 0,3 41 0 0 0,24 120 2083 0 0,-1 0-1075 0 0,-21-156-1326 0 0,-2-18-48 0 0,0 0-1 0 0,-1 0 1 0 0,0 0 0 0 0,0 1 0 0 0,-1-1-1 0 0,-4 16 1 0 0,4-24 1587 0 0,4-3-1465 0 0,0-1 1 0 0,0 1 0 0 0,-1-1-1 0 0,1 0 1 0 0,0 0-1 0 0,-1 0 1 0 0,1 0-1 0 0,-1 0 1 0 0,1 0 0 0 0,-1-1-1 0 0,0 1 1 0 0,1-1-1 0 0,2-3 1 0 0,27-27 372 0 0,-28 27-384 0 0,7-9 23 0 0,-1-1-1 0 0,14-24 1 0 0,4-6-433 0 0,-27 44-22 0 0,6-8-71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4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5 269 11887 0 0,'0'0'1335'0'0,"-1"3"-1004"0"0,0 7-31 0 0,0-6-179 0 0,1 0 0 0 0,-1-1 0 0 0,1 1-1 0 0,0 0 1 0 0,0 0 0 0 0,0-1 0 0 0,0 1 0 0 0,1 0-1 0 0,0 0 1 0 0,2 6 0 0 0,-2-6-48 0 0,11 20 229 0 0,-6-15-312 0 0,-5-8-30 0 0,0 0 0 0 0,1 0 1 0 0,0 0-1 0 0,-1 1 0 0 0,1-1 0 0 0,-1-1 0 0 0,1 1 0 0 0,0 0 0 0 0,0 0 0 0 0,0-1 0 0 0,0 1 0 0 0,-1-1 0 0 0,1 1 0 0 0,0-1 1 0 0,2 0-1 0 0,-2-1 29 0 0,0 0 1 0 0,-1 0-1 0 0,0 0 1 0 0,1 0-1 0 0,-1 0 1 0 0,1-1-1 0 0,-1 1 1 0 0,0 0-1 0 0,0-1 0 0 0,0 1 1 0 0,2-4-1 0 0,-1 2-14 0 0,6-7 617 0 0,-5 7-309 0 0,-1 1 1 0 0,0-1-1 0 0,1 0 0 0 0,-1 0 1 0 0,0 0-1 0 0,0 0 0 0 0,-1 0 1 0 0,1-1-1 0 0,-1 1 0 0 0,0 0 1 0 0,1-1-1 0 0,-1 1 0 0 0,-1-1 1 0 0,2-4-1 0 0,0-2 1033 0 0,-2 9-1191 0 0,1-1 1 0 0,0 1-1 0 0,-1-1 1 0 0,0 1 0 0 0,1-1-1 0 0,-1 0 1 0 0,0 1-1 0 0,0-1 1 0 0,0 0 0 0 0,0 1-1 0 0,0-2 1 0 0,-5-40 1300 0 0,5 37-1413 0 0,1 1-1 0 0,1-1 0 0 0,-1 0 0 0 0,1 0 0 0 0,0 1 0 0 0,0-1 0 0 0,1 1 1 0 0,-1 0-1 0 0,1 0 0 0 0,0 0 0 0 0,8-10 0 0 0,4-7-24 0 0,9-16-207 0 0,-11 20 60 0 0,13-29 1 0 0,-14 26 98 0 0,-10 19 713 0 0,-3 5-573 0 0,-3 45-74 0 0,2 0 0 0 0,3 0 0 0 0,8 67 0 0 0,-8-106-4 0 0,12 64-29 0 0,-10-65-24 0 0,-1 0-1 0 0,1 1 1 0 0,0-2 0 0 0,1 1 0 0 0,-1 0-1 0 0,8 9 1 0 0,-10-15-204 0 0,6-1-488 0 0,-6-1 512 0 0,-1 0 1 0 0,1 0-1 0 0,-1 1 0 0 0,1-1 1 0 0,0 0-1 0 0,-1 0 0 0 0,1 0 1 0 0,-1 0-1 0 0,1 0 0 0 0,-1 0 0 0 0,1 0 1 0 0,-1-1-1 0 0,1 1 0 0 0,-1 0 1 0 0,1 0-1 0 0,-1 0 0 0 0,1 0 1 0 0,-1-1-1 0 0,1 1 0 0 0,-1 0 1 0 0,1-1-1 0 0,-1 1 0 0 0,1 0 1 0 0,-1-1-1 0 0,0 1 0 0 0,1-1 1 0 0,8-12-6888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4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13359 0 0,'0'0'1027'0'0,"0"-1"-670"0"0,24-84 6773 0 0,-24 83-6708 0 0,-1-3-69 0 0,0 2-114 0 0,0 6-289 0 0,-1 7 5 0 0,-5 27-109 0 0,2-1 0 0 0,1 2 0 0 0,2 66 0 0 0,2-85 137 0 0,1 24-2 0 0,1 1 0 0 0,1-1 0 0 0,3 0-1 0 0,16 61 1 0 0,-17-93 11 0 0,-4-10 49 0 0,0 1 0 0 0,-1-1 0 0 0,1 1 1 0 0,0-1-1 0 0,-1 1 0 0 0,1-1 0 0 0,-1 1 1 0 0,1 3-1 0 0,11-9 196 0 0,-10 2-228 0 0,0 1 0 0 0,-1 0 0 0 0,1-1-1 0 0,0 1 1 0 0,0-1 0 0 0,-1 1 0 0 0,1-1-1 0 0,-1 0 1 0 0,0 1 0 0 0,1-1 0 0 0,-1 0 0 0 0,0 0-1 0 0,0 0 1 0 0,0 0 0 0 0,1-3 0 0 0,8-35-115 0 0,-9 34 56 0 0,5-38-1571 0 0,-4 21 657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15663 0 0,'0'0'356'0'0,"0"0"50"0"0,0 0 20 0 0,-2 0-42 0 0,-1 1-369 0 0,0 0-1 0 0,0 0 1 0 0,1 0-1 0 0,-1 0 1 0 0,0 1-1 0 0,1-1 1 0 0,-1 1-1 0 0,1 0 1 0 0,0 0-1 0 0,-1 0 1 0 0,1 0-1 0 0,0 0 1 0 0,-3 5-1 0 0,-4 5 280 0 0,-11 19 1 0 0,14-22-16 0 0,-38 59-716 0 0,-90 103-1 0 0,110-142 438 0 0,-12 15 0 0 0,29-37-140 0 0,17-6-1556 0 0,4-4 683 0 0,4-2-10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29:4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75 146 3223 0 0,'-1'1'240'0'0,"-10"10"198"0"0,1 0-1 0 0,1 1 0 0 0,0-1 0 0 0,0 2 0 0 0,1-1 0 0 0,-9 21 7534 0 0,27-40-5174 0 0,-3 2-2107 0 0,0-1-1 0 0,-1-1 1 0 0,0 1 0 0 0,0-1-1 0 0,-1 0 1 0 0,1 0 0 0 0,-2 0-1 0 0,8-16 1 0 0,13-17 319 0 0,-21 35-933 0 0,1-3 29 0 0,0 0 1 0 0,8-17-1 0 0,1 6-816 0 0,-13 17 510 0 0,-10-19-1110 0 0,-13-17 1835 0 0,21 37-465 0 0,0 1-64 0 0,-1 0 1 0 0,1 0-1 0 0,-1 0 1 0 0,1 1-1 0 0,-1-1 0 0 0,1 1 1 0 0,-1-1-1 0 0,1 1 1 0 0,-1 0-1 0 0,1 0 1 0 0,0-1-1 0 0,-1 1 0 0 0,1 0 1 0 0,0 0-1 0 0,0 0 1 0 0,0 0-1 0 0,0 1 0 0 0,0-1 1 0 0,0 0-1 0 0,0 0 1 0 0,0 1-1 0 0,0-1 1 0 0,0 0-1 0 0,1 1 0 0 0,-1-1 1 0 0,0 3-1 0 0,-2 4-45 0 0,0 1 0 0 0,1 0 0 0 0,-1 12 0 0 0,2-17 39 0 0,-8 84-93 0 0,4 164 1 0 0,5-244 100 0 0,21 323 197 0 0,-20-317-194 0 0,1-1 0 0 0,4 17 0 0 0,-6-29 3 0 0,0 0 0 0 0,0-1 0 0 0,1 1-1 0 0,-1 0 1 0 0,0 0 0 0 0,0 0 0 0 0,1-1 0 0 0,-1 1 0 0 0,1 0-1 0 0,-1-1 1 0 0,1 1 0 0 0,-1 0 0 0 0,1-1 0 0 0,-1 1 0 0 0,1 0-1 0 0,1 0 1 0 0,-1-1 20 0 0,1 1 0 0 0,-1-1 0 0 0,0 0-1 0 0,1 0 1 0 0,0 1 0 0 0,-1-1 0 0 0,1 0 0 0 0,-1-1-1 0 0,1 1 1 0 0,-1 0 0 0 0,1 0 0 0 0,-1-1 0 0 0,0 1 0 0 0,1-1-1 0 0,-1 1 1 0 0,1-1 0 0 0,-1 1 0 0 0,0-1 0 0 0,2-1-1 0 0,4-2 80 0 0,-2 0 0 0 0,1 0 0 0 0,6-7 0 0 0,16-18 286 0 0,-1-2-1 0 0,26-38 1 0 0,-23 28-103 0 0,142-183 715 0 0,-137 177-983 0 0,31-55 0 0 0,-28 35-7260 0 0,-22 34-764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01:4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270 989 1839 0 0,'-1'-2'134'0'0,"-37"-83"7451"0"0,28 68-7440 0 0,7 15-145 0 0,-13-11 11 0 0,6 12-29 0 0,6 1-23 0 0,1 0-51 0 0,-1 0-1 0 0,1 0 1 0 0,-1 0-1 0 0,1 1 1 0 0,-1 0-1 0 0,1-1 1 0 0,-1 1-1 0 0,1 1 1 0 0,0-1-1 0 0,-5 2 1 0 0,-31 22-1319 0 0,5-5 830 0 0,5-3 1675 0 0,-14 5 6932 0 0,44-24-7754 0 0,19-30 193 0 0,33-40 0 0 0,-17 25-255 0 0,101-130 136 0 0,44-63 73 0 0,-44 51-2140 0 0,-100 145 329 0 0,0 1 0 0 0,48-40 0 0 0,-48 50-3791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01:4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1026 14855 0 0,'0'0'1350'0'0,"1"-3"-1110"0"0,93-197-770 0 0,91-166 170 0 0,-157 324 240 0 0,2 1-1 0 0,1 2 0 0 0,57-55 1 0 0,122-91-973 0 0,-181 161 896 0 0,8-8-59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01:4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93 706 16783 0 0,'-91'84'1839'0'0,"90"-83"-1574"0"0,1-4-211 0 0,4-14 5 0 0,1 0 1 0 0,1 0 0 0 0,0 0 0 0 0,1 1 0 0 0,1 0 0 0 0,1 1 0 0 0,0 0 0 0 0,11-14 0 0 0,15-16 241 0 0,48-47 0 0 0,167-144 383 0 0,-207 197-651 0 0,143-122-1363 0 0,-122 106-140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01:5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9759 0 0,'0'0'1056'0'0,"9"-12"-1568"0"0,0-1-128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10135 0 0,'0'0'231'0'0,"0"0"29"0"0,0 0 19 0 0,-1 2 37 0 0,-15 31 823 0 0,-10 16 211 0 0,-52 70 251 0 0,-30 27-1581 0 0,-21 30-24 0 0,97-131 4 0 0,20-29 0 0 0,0 1 0 0 0,1 0 0 0 0,-11 23 0 0 0,-19 46 0 0 0,20-44 0 0 0,15-31-1020 0 0,5-9-4080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3 318 11975 0 0,'0'0'267'0'0,"0"0"42"0"0,0 0 17 0 0,0 0-28 0 0,-1-2-196 0 0,0-3-21 0 0,1 3 284 0 0,0 2 122 0 0,32-5 630 0 0,11 7-781 0 0,-1-3-1 0 0,73-9 0 0 0,83-31 779 0 0,-3-11 63 0 0,161-38 1062 0 0,-324 84-2059 0 0,464-79 248 0 0,-451 80-379 0 0,184-10-1482 0 0,-157 15-344 0 0,35 1-2719 0 0,-67 5 2449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61 11975 0 0,'-1'-10'347'0'0,"-1"0"260"0"0,1 0 0 0 0,0-19 0 0 0,1 28 365 0 0,0 1 42 0 0,0 0-129 0 0,-2 1-863 0 0,0-1 1 0 0,1 1-1 0 0,-1 0 1 0 0,0 0-1 0 0,0 1 1 0 0,1-1-1 0 0,-1 0 1 0 0,1 0-1 0 0,-1 1 1 0 0,1-1-1 0 0,-1 1 1 0 0,1-1-1 0 0,0 1 1 0 0,-2 2-1 0 0,-192 311-22 0 0,128-199 0 0 0,-26 51 0 0 0,-37 60 0 0 0,-14-18 0 0 0,139-202-61 0 0,3-6-264 0 0,1-9-649 0 0,1 4 652 0 0,0 0 0 0 0,0 0 0 0 0,1 0-1 0 0,0 0 1 0 0,-1 0 0 0 0,1 0 0 0 0,3-7 0 0 0,14-28-1628 0 0,-11 24 1831 0 0,9-16 333 0 0,2 2 1 0 0,22-30-1 0 0,-13 21 469 0 0,-13 19-478 0 0,1 0 0 0 0,1 2 0 0 0,1 0-1 0 0,1 1 1 0 0,0 0 0 0 0,1 2 0 0 0,0 0 0 0 0,1 1-1 0 0,29-14 1 0 0,-45 25-93 0 0,1-1 0 0 0,0 1 0 0 0,0 1 0 0 0,0-1 0 0 0,0 0 0 0 0,0 1 0 0 0,0 0 0 0 0,1 1 0 0 0,-1-1 0 0 0,0 1 0 0 0,1 0 0 0 0,6 1 0 0 0,-9-1-64 0 0,0 1 0 0 0,0-1 0 0 0,-1 1 0 0 0,1 0 0 0 0,-1 0 0 0 0,1 1 0 0 0,-1-1 0 0 0,1 0 0 0 0,-1 1 0 0 0,0-1 0 0 0,0 1 0 0 0,0 0 0 0 0,0 0 0 0 0,0 0 0 0 0,0 0 0 0 0,0 0 0 0 0,0 0 0 0 0,-1 0 0 0 0,1 1 0 0 0,-1-1 0 0 0,0 1 0 0 0,0-1 0 0 0,0 1 0 0 0,2 4 0 0 0,-1 3-48 0 0,0-1 0 0 0,0 0 0 0 0,-1 1 0 0 0,-1-1 0 0 0,1 1 0 0 0,-1-1 0 0 0,-2 14 0 0 0,-16 66 0 0 0,11-58 0 0 0,2-14-18 0 0,0 0 0 0 0,-1 0-1 0 0,-1-1 1 0 0,-12 24 0 0 0,-43 56-292 0 0,32-60-1662 0 0,17-22-3487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139 171 13823 0 0,'2'0'315'0'0,"0"0"-265"0"0,0 0 1 0 0,0-1-1 0 0,-1 2 1 0 0,1-1-1 0 0,0 0 0 0 0,0 0 1 0 0,0 1-1 0 0,0-1 1 0 0,-1 1-1 0 0,1-1 1 0 0,0 1-1 0 0,0 0 0 0 0,-1 0 1 0 0,1-1-1 0 0,-1 1 1 0 0,1 1-1 0 0,-1-1 0 0 0,1 0 1 0 0,-1 0-1 0 0,1 0 1 0 0,-1 1-1 0 0,0-1 1 0 0,0 1-1 0 0,0-1 0 0 0,0 1 1 0 0,0-1-1 0 0,1 3 1 0 0,1 2 186 0 0,0 0 0 0 0,0 0 0 0 0,-1 1 0 0 0,0 0 1 0 0,0-1-1 0 0,1 10 0 0 0,0-1-100 0 0,-1-12-106 0 0,0-1-34 0 0,-2-1 3 0 0,1 0 0 0 0,0 0 0 0 0,-1 0 0 0 0,1 0 0 0 0,0 0 0 0 0,0 0 0 0 0,0 0 0 0 0,0 0 0 0 0,-1 0 0 0 0,1-1 0 0 0,0 1 0 0 0,1 0 0 0 0,-1-1 0 0 0,0 1 0 0 0,0-1 0 0 0,0 1 0 0 0,0-1 0 0 0,0 1 0 0 0,0-1 0 0 0,1 0 0 0 0,-1 0 0 0 0,0 1 0 0 0,0-1 0 0 0,1 0 0 0 0,-1 0 0 0 0,0 0 0 0 0,0 0 0 0 0,0-1 0 0 0,1 1 0 0 0,0 0 0 0 0,3-1 0 0 0,4 0 0 0 0,1-1 0 0 0,-1 0 0 0 0,1 0 0 0 0,-1-1 0 0 0,0 0 0 0 0,0-1 0 0 0,0 0 0 0 0,-1 0 0 0 0,13-9 0 0 0,3-4 0 0 0,40-36 0 0 0,-54 44 3 0 0,-1 0 1 0 0,0-1-1 0 0,0-1 0 0 0,14-22 0 0 0,-21 29-7 0 0,0 0 0 0 0,0 1 0 0 0,0-1 0 0 0,0 0 0 0 0,-1-1 0 0 0,1 1 0 0 0,-1 0 0 0 0,0 0 0 0 0,0-1 0 0 0,-1 1 0 0 0,1 0 0 0 0,-1-1 0 0 0,0 1 0 0 0,0 0 0 0 0,0-1 0 0 0,-1 1 0 0 0,0 0 0 0 0,0-1 0 0 0,-1-3 0 0 0,1 7-44 0 0,1 0 0 0 0,-1-1 0 0 0,0 1 0 0 0,0 0 0 0 0,0 0-1 0 0,1 1 1 0 0,-1-1 0 0 0,0 0 0 0 0,0 0 0 0 0,-1 0 0 0 0,1 1 0 0 0,0-1 0 0 0,0 0-1 0 0,0 1 1 0 0,0-1 0 0 0,-1 1 0 0 0,1 0 0 0 0,0-1 0 0 0,0 1 0 0 0,-1 0 0 0 0,1 0-1 0 0,0-1 1 0 0,0 1 0 0 0,-1 0 0 0 0,1 0 0 0 0,0 1 0 0 0,-1-1 0 0 0,-1 0 0 0 0,-5 2-82 0 0,1-1 1 0 0,0 1 0 0 0,-12 5 0 0 0,-10 5 142 0 0,1 1-1 0 0,1 2 0 0 0,0 1 1 0 0,1 1-1 0 0,-45 39 1 0 0,24-13 929 0 0,-77 92 1 0 0,116-127-941 0 0,1 2 0 0 0,0-1 0 0 0,1 1 0 0 0,0 0 0 0 0,1 0 0 0 0,0 0 0 0 0,-5 14 0 0 0,8-8-2 0 0,2-14 15 0 0,0-1 0 0 0,0 1 0 0 0,0-1 0 0 0,0 1-1 0 0,0-1 1 0 0,1 0 0 0 0,-1 1 0 0 0,1-1 0 0 0,-1 0 0 0 0,1 1-1 0 0,-1-1 1 0 0,1 0 0 0 0,0 0 0 0 0,0 1 0 0 0,-1-1 0 0 0,1 0-1 0 0,0 0 1 0 0,2 2 0 0 0,-1-2 49 0 0,0 1 0 0 0,1-1 0 0 0,-1 0-1 0 0,0 1 1 0 0,1-1 0 0 0,-1 0 0 0 0,1-1 0 0 0,-1 1-1 0 0,5 1 1 0 0,4-1 211 0 0,0 0 1 0 0,1 0-1 0 0,19-3 0 0 0,-24 2-248 0 0,42-3-27 0 0,0-1 0 0 0,56-14 0 0 0,166-24-1176 0 0,-135 25-1850 0 0,-74 9 1492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11 10135 0 0,'2'-1'231'0'0,"6"-1"-113"0"0,0 0 1 0 0,0 0-1 0 0,11 0 1 0 0,-17 1-100 0 0,1 1 1 0 0,-1 0-1 0 0,0 0 1 0 0,0 0-1 0 0,1 0 1 0 0,-1 0-1 0 0,0 0 1 0 0,0 1-1 0 0,1-1 1 0 0,-1 1 0 0 0,0 0-1 0 0,0-1 1 0 0,0 1-1 0 0,0 0 1 0 0,0 0-1 0 0,0 1 1 0 0,3 1-1 0 0,-4-2 3 0 0,0 1 0 0 0,0-1 0 0 0,-1 0 0 0 0,1 1 0 0 0,-1-1 0 0 0,1 1-1 0 0,-1-1 1 0 0,1 1 0 0 0,-1-1 0 0 0,0 1 0 0 0,0-1 0 0 0,1 1 0 0 0,-1-1 0 0 0,0 1-1 0 0,-1-1 1 0 0,1 1 0 0 0,0 0 0 0 0,0-1 0 0 0,-1 1 0 0 0,1-1 0 0 0,-1 0-1 0 0,0 2 1 0 0,-2 6 256 0 0,-1 0 0 0 0,-7 12 0 0 0,7-13-135 0 0,-199 327 1491 0 0,33-58-612 0 0,114-187-1022 0 0,-4-1 0 0 0,-122 138 0 0 0,147-186 0 0 0,-52 55 0 0 0,68-78 0 0 0,0 0 0 0 0,-1-1 0 0 0,-23 13 0 0 0,40-28-109 0 0,-1 0-1 0 0,1 0 1 0 0,-1-1-1 0 0,0 1 1 0 0,0-1-1 0 0,0 0 1 0 0,-5 1-1 0 0,7-2-398 0 0,-1-1 100 0 0,3 1 426 0 0,0 0 0 0 0,0 0 0 0 0,0 0 0 0 0,-1 0 0 0 0,1 0 0 0 0,0 0 0 0 0,0 0 0 0 0,0 0 0 0 0,0-1 0 0 0,0 1 0 0 0,-1 0 0 0 0,1 0 0 0 0,0 0 0 0 0,0 0 0 0 0,0 0 0 0 0,0 0 1 0 0,0 0-1 0 0,0 0 0 0 0,-1 0 0 0 0,1 0 0 0 0,0 0 0 0 0,0-1 0 0 0,0 1 0 0 0,0 0 0 0 0,0 0 0 0 0,0 0 0 0 0,0 0 0 0 0,0 0 0 0 0,0 0 0 0 0,-1-1 0 0 0,1 1 0 0 0,0 0 0 0 0,0 0 0 0 0,0 0 0 0 0,0 0 1 0 0,0-1-1 0 0,0 1 0 0 0,1-4 89 0 0,0 0 1 0 0,1 0 0 0 0,-1 0 0 0 0,1 0 0 0 0,0 1 0 0 0,0-1-1 0 0,0 0 1 0 0,1 1 0 0 0,-1 0 0 0 0,5-6 0 0 0,4-1-115 0 0,20-16 0 0 0,-16 14 384 0 0,3-2-193 0 0,0 2-1 0 0,1 0 1 0 0,0 1 0 0 0,23-9 0 0 0,86-28 502 0 0,-100 39-435 0 0,-1 1 0 0 0,1 2 0 0 0,31-4 0 0 0,-41 8-79 0 0,0 1-1 0 0,1 1 0 0 0,-1 1 1 0 0,0 0-1 0 0,36 8 0 0 0,-38-5-168 0 0,0 0 0 0 0,0 2-1 0 0,0 0 1 0 0,0 0 0 0 0,19 12-1 0 0,-7 4-133 0 0,-21-16-427 0 0,0-1 0 0 0,11 8-1 0 0,14 2-4441 0 0,-21-12-418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1259 0 19351 0 0,'0'0'439'0'0,"0"0"62"0"0,0 0 33 0 0,0 0-65 0 0,0 3-309 0 0,-1-1-159 0 0,1 1 0 0 0,-1 0 1 0 0,0-1-1 0 0,0 1 0 0 0,0 0 0 0 0,0-1 1 0 0,0 1-1 0 0,-1-1 0 0 0,1 0 1 0 0,-1 1-1 0 0,1-1 0 0 0,-1 0 0 0 0,0 0 1 0 0,-4 3-1 0 0,-36 31-4 0 0,29-26 4 0 0,-68 57-499 0 0,-131 140 0 0 0,171-159 299 0 0,2 1 0 0 0,2 2 0 0 0,2 1-1 0 0,-39 81 1 0 0,-17 79 199 0 0,11-22 0 0 0,56-140 0 0 0,-51 78 0 0 0,-3-13 0 0 0,-104 117 0 0 0,78-110-1301 0 0,77-92-5206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47 277 10135 0 0,'-1'2'52'0'0,"0"-1"-1"0"0,0 0 0 0 0,0 0 0 0 0,0 1 1 0 0,0-1-1 0 0,-1 0 0 0 0,1 0 0 0 0,-3 1 0 0 0,2-1-1 0 0,0 0 0 0 0,0 1-1 0 0,0-1 1 0 0,0 1-1 0 0,0-1 1 0 0,1 1-1 0 0,-1 0 1 0 0,0 0 0 0 0,1-1-1 0 0,0 1 1 0 0,-2 3-1 0 0,-6 6 455 0 0,9-11-481 0 0,0 0 0 0 0,0 0 0 0 0,-1 0 0 0 0,1 0 0 0 0,0 0 0 0 0,0 0 0 0 0,0 0 1 0 0,0 0-1 0 0,0 0 0 0 0,0 0 0 0 0,0 0 0 0 0,0 0 0 0 0,-1 0 0 0 0,1 0 0 0 0,0 0 0 0 0,0 0 1 0 0,0 0-1 0 0,0 0 0 0 0,0-1 0 0 0,0 1 0 0 0,0 0 0 0 0,0 0 0 0 0,0 0 0 0 0,0 0 0 0 0,0 0 1 0 0,0 0-1 0 0,0 0 0 0 0,0 0 0 0 0,0-1 0 0 0,0 1 0 0 0,0 0 0 0 0,0 0 0 0 0,0 0 1 0 0,0 0-1 0 0,0 0 0 0 0,0 0 0 0 0,0 0 0 0 0,0 0 0 0 0,0-1 0 0 0,0 1 0 0 0,0 0 0 0 0,0 0 1 0 0,0 0-1 0 0,0 0 0 0 0,0 0 0 0 0,0 0 0 0 0,0 0 0 0 0,0-1 0 0 0,4-15 1869 0 0,3-5-1626 0 0,1 0-1 0 0,1 0 1 0 0,1 1 0 0 0,1 0-1 0 0,1 1 1 0 0,0 0-1 0 0,2 1 1 0 0,0 0 0 0 0,31-29-1 0 0,-30 32-265 0 0,31-21 0 0 0,-40 33 0 0 0,-1-1 0 0 0,1 1 0 0 0,0 0 0 0 0,1 0 0 0 0,-1 1 0 0 0,0 0 0 0 0,1 0 0 0 0,0 0 0 0 0,10-1 0 0 0,-7 5 0 0 0,-9-1 16 0 0,1 0-1 0 0,-1 0 1 0 0,0 0 0 0 0,0 1-1 0 0,0-1 1 0 0,0 0 0 0 0,-1 0-1 0 0,1 1 1 0 0,0-1-1 0 0,0 0 1 0 0,-1 1 0 0 0,1-1-1 0 0,-1 0 1 0 0,1 1 0 0 0,0 2-1 0 0,2 27 485 0 0,-2-22-319 0 0,2 121 996 0 0,-2-16-1237 0 0,2-99 52 0 0,1-11-48 0 0,-2-3-13 0 0,0 0-58 0 0,-1 0 1 0 0,1 0-1 0 0,0 1 0 0 0,-1-1 1 0 0,1 0-1 0 0,0 0 0 0 0,0 0 1 0 0,0-1-1 0 0,0 1 0 0 0,0 0 1 0 0,0-1-1 0 0,0 1 0 0 0,0-1 1 0 0,0 0-1 0 0,0 0 0 0 0,0 0 1 0 0,0 0-1 0 0,0 0 0 0 0,0 0 1 0 0,3-1-1 0 0,23-5-896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67 13823 0 0,'2'-1'315'0'0,"18"-1"426"0"0,-20 1-706 0 0,1 0 0 0 0,0 0-1 0 0,0 0 1 0 0,-1 0 0 0 0,1 0-1 0 0,0 0 1 0 0,-1 0 0 0 0,1 0-1 0 0,-1 0 1 0 0,1 0 0 0 0,-1 0-1 0 0,1-3 1 0 0,-1 3-30 0 0,1-7-5 0 0,-2 6 0 0 0,-1 0 0 0 0,1 0 0 0 0,0 0 0 0 0,-1 0 0 0 0,1 0 0 0 0,-1 1 0 0 0,0-1 0 0 0,1 0 0 0 0,-1 1 0 0 0,0-1 0 0 0,0 1 0 0 0,0 0 0 0 0,0 0 0 0 0,0 0 0 0 0,0 0 0 0 0,0 0 0 0 0,-1 0 0 0 0,1 0 0 0 0,0 1 0 0 0,-1-1 0 0 0,-3 0 0 0 0,-7-1 0 0 0,0 1 0 0 0,-20 0 0 0 0,-74-4 0 0 0,99 6 0 0 0,0 0 0 0 0,0 0 0 0 0,0 1 0 0 0,0 0 0 0 0,1 0 0 0 0,-1 0 0 0 0,1 1 0 0 0,-10 6 0 0 0,0 0 0 0 0,1 0 0 0 0,-21 18 0 0 0,19-12 0 0 0,0 2 0 0 0,1 0 0 0 0,-17 22 0 0 0,-38 61 0 0 0,42-49 862 0 0,27-45-718 0 0,0 0 1 0 0,1 1 0 0 0,0-1 0 0 0,0 1-1 0 0,0 0 1 0 0,0 9 0 0 0,1-15-142 0 0,1 1 1 0 0,0-1-1 0 0,0 0 1 0 0,0 0-1 0 0,0 0 1 0 0,0 0-1 0 0,0 0 0 0 0,1 0 1 0 0,-1 0-1 0 0,0 0 1 0 0,0 0-1 0 0,1 0 1 0 0,-1 0-1 0 0,1 0 1 0 0,-1 0-1 0 0,1 0 1 0 0,-1 0-1 0 0,1 0 0 0 0,-1 0 1 0 0,1 0-1 0 0,0 0 1 0 0,0-1-1 0 0,-1 1 1 0 0,1 0-1 0 0,0 0 1 0 0,0-1-1 0 0,0 1 0 0 0,0-1 1 0 0,0 1-1 0 0,0-1 1 0 0,0 1-1 0 0,0-1 1 0 0,0 1-1 0 0,0-1 1 0 0,0 0-1 0 0,0 0 1 0 0,0 0-1 0 0,0 1 0 0 0,0-1 1 0 0,1 0-1 0 0,-1 0 1 0 0,0-1-1 0 0,0 1 1 0 0,0 0-1 0 0,1 0 1 0 0,6-2-3 0 0,0 1 0 0 0,-1-1 1 0 0,1 0-1 0 0,13-6 0 0 0,16-9 341 0 0,-1-1-1 0 0,42-30 0 0 0,61-54 683 0 0,-132 96-1024 0 0,1 1 0 0 0,0 0 0 0 0,0 1 0 0 0,10-5 0 0 0,-18 9 0 0 0,0 0 0 0 0,0 0 0 0 0,0 1 0 0 0,-1-1 0 0 0,1 0 0 0 0,0 0 0 0 0,0 1 0 0 0,0-1 0 0 0,0 0 0 0 0,0 1 0 0 0,0-1 0 0 0,0 0 0 0 0,0 0 0 0 0,0 1 0 0 0,0-1 0 0 0,0 0 0 0 0,0 0 0 0 0,0 1 0 0 0,0-1 0 0 0,0 0 0 0 0,0 1 0 0 0,0-1 0 0 0,0 0 0 0 0,0 0 0 0 0,1 1 0 0 0,-1-1 0 0 0,0 0 0 0 0,0 0 0 0 0,0 0 0 0 0,0 1 0 0 0,1-1 0 0 0,-1 0 0 0 0,0 0 0 0 0,0 0 0 0 0,0 1 0 0 0,1-1 0 0 0,-1 0 0 0 0,0 0 0 0 0,0 0 0 0 0,1 0 0 0 0,-1 0 0 0 0,0 1 0 0 0,0-1 0 0 0,1 0 0 0 0,-1 0 0 0 0,0 0 0 0 0,0 0 0 0 0,1 0 0 0 0,-1 0 0 0 0,0 0 0 0 0,0 0 0 0 0,1 0 0 0 0,-1 0 0 0 0,0 0 0 0 0,1 0 0 0 0,-1 0 0 0 0,0 0 0 0 0,0 0 0 0 0,1-1 0 0 0,-1 1 0 0 0,0 0 0 0 0,0 0 0 0 0,1 0 0 0 0,-1 0 0 0 0,0 0 0 0 0,-9 31 0 0 0,-21 48 0 0 0,13-36 0 0 0,-4 11-401 0 0,21-52-74 0 0,0-2-33 0 0,0 0-72 0 0,0 0-285 0 0,12-1-1964 0 0,2-2-2289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31 385 13823 0 0,'0'0'315'0'0,"0"0"45"0"0,0 0 21 0 0,0-2-49 0 0,3-4-149 0 0,-3 5 194 0 0,7 14 619 0 0,-5-5-754 0 0,-1 1-1 0 0,0-1 0 0 0,0 1 0 0 0,-1 0 1 0 0,0-1-1 0 0,-1 1 0 0 0,1 0 1 0 0,-4 13-1 0 0,1-4 78 0 0,-16 87-139 0 0,1 4-195 0 0,17-108 13 0 0,1 1 0 0 0,0-1 0 0 0,0 1-1 0 0,0 0 1 0 0,0-1 0 0 0,0 1 0 0 0,0-1 0 0 0,1 1 0 0 0,-1 0-1 0 0,1-1 1 0 0,0 3 0 0 0,-1-4 12 0 0,0 1 0 0 0,1-1 0 0 0,-1 1 0 0 0,1 0 0 0 0,-1-1 1 0 0,1 1-1 0 0,-1-1 0 0 0,1 1 0 0 0,-1-1 0 0 0,1 1 0 0 0,-1-1 0 0 0,1 0 0 0 0,-1 1 0 0 0,1-1 0 0 0,0 0 0 0 0,1 1 1 0 0,-1-1 54 0 0,1 1 0 0 0,-1-1 1 0 0,1 0-1 0 0,0 0 1 0 0,-1 0-1 0 0,1 0 1 0 0,0 0-1 0 0,-1 0 1 0 0,1-1-1 0 0,-1 1 0 0 0,3-1 1 0 0,7-4 174 0 0,-1 1 1 0 0,0-1-1 0 0,0-1 0 0 0,15-12 1 0 0,36-32-407 0 0,-34 26 247 0 0,0 0-81 0 0,-17 14 0 0 0,1 0 0 0 0,0 1 0 0 0,24-15 0 0 0,-24 18 0 0 0,-10 4 0 0 0,1 1 0 0 0,0 0 0 0 0,-1 0 0 0 0,1 0 0 0 0,0 0 0 0 0,0 0 0 0 0,0 1 0 0 0,0-1 0 0 0,0 0 0 0 0,0 1 0 0 0,3-1 0 0 0,5 3 0 0 0,-8 0 0 0 0,-1 0 0 0 0,1 0 0 0 0,-1-1 0 0 0,1 1 0 0 0,-1 0 0 0 0,0 1 0 0 0,1-1 0 0 0,-1 0 0 0 0,0 0 0 0 0,0 0 0 0 0,-1 1 0 0 0,2 2 0 0 0,-1-1 0 0 0,0 1 0 0 0,0 0 0 0 0,0 0 0 0 0,0 0 0 0 0,0 6 0 0 0,-2-7 0 0 0,1 3 0 0 0,-1 1 0 0 0,1-1 0 0 0,0 1 0 0 0,1-1 0 0 0,0 1 0 0 0,0-1 0 0 0,1 0 0 0 0,0 1 0 0 0,0-1 0 0 0,1 0 0 0 0,4 9 0 0 0,-6-12 32 0 0,1-1 0 0 0,1 1 1 0 0,-1-1-1 0 0,0 0 0 0 0,1 1 0 0 0,-1-1 0 0 0,1 0 0 0 0,0 0 0 0 0,0-1 0 0 0,0 1 0 0 0,1-1 1 0 0,-1 1-1 0 0,1-1 0 0 0,-1 0 0 0 0,8 3 0 0 0,0-1 275 0 0,0-1 0 0 0,0 1-1 0 0,1-2 1 0 0,17 3 0 0 0,-9-4-307 0 0,-1 0 0 0 0,1-2 0 0 0,0 0 0 0 0,0-1 0 0 0,0-1 0 0 0,-1-1 0 0 0,0 0 0 0 0,0-2 0 0 0,24-9 0 0 0,-34 10 0 0 0,0 1 0 0 0,0-2 0 0 0,-1 1 0 0 0,1-1 0 0 0,-1 0 0 0 0,-1-1 0 0 0,1 0 0 0 0,11-14 0 0 0,-4 2 0 0 0,-1 1 0 0 0,20-38 0 0 0,38-89 0 0 0,-59 115-21 0 0,-1 0 0 0 0,8-34 1 0 0,-6 18-319 0 0,-2 6-84 0 0,-1 3-1177 0 0,2 0-1 0 0,27-55 1 0 0,-24 63-432 0 0,-2 4-15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391 185 10135 0 0,'0'0'464'0'0,"0"0"-9"0"0,-6-2 165 0 0,-4 2-351 0 0,1 1 1 0 0,-1-1 0 0 0,0 2-1 0 0,1-1 1 0 0,-13 5-1 0 0,9-3-281 0 0,-83 23 12 0 0,79-21 0 0 0,1 1 0 0 0,-29 15 1 0 0,16-7 70 0 0,22-11 170 0 0,1 1-1 0 0,-1 1 0 0 0,1-1 0 0 0,0 1 0 0 0,0 0 1 0 0,0 0-1 0 0,1 1 0 0 0,-1-1 0 0 0,1 1 1 0 0,1 1-1 0 0,-1-1 0 0 0,-4 11 0 0 0,5-12-179 0 0,1 1 0 0 0,1 0 0 0 0,-1 0 0 0 0,1 0-1 0 0,0 0 1 0 0,1 1 0 0 0,0-1 0 0 0,-1 0 0 0 0,2 1-1 0 0,-1-1 1 0 0,1 0 0 0 0,0 1 0 0 0,0-1 0 0 0,1 1-1 0 0,2 7 1 0 0,-2-11 17 0 0,0 0 0 0 0,0 0 0 0 0,1 0 0 0 0,0 0 0 0 0,-1 0 0 0 0,1 0 0 0 0,0 0 0 0 0,0-1 0 0 0,1 1 0 0 0,-1-1 0 0 0,0 0 0 0 0,1 0 0 0 0,0 0 0 0 0,-1 0 0 0 0,1 0 0 0 0,0 0 0 0 0,0-1 0 0 0,0 1 0 0 0,0-1 0 0 0,0 0 0 0 0,6 2 0 0 0,-1-1-49 0 0,0-1 0 0 0,-1 0 0 0 0,1 0 0 0 0,0 0 0 0 0,-1-1 0 0 0,1 0-1 0 0,0-1 1 0 0,10-1 0 0 0,5-3 74 0 0,0 0-1 0 0,-1-2 0 0 0,0 0 1 0 0,0-2-1 0 0,-1 0 1 0 0,0-2-1 0 0,0 0 0 0 0,-1-1 1 0 0,-1-1-1 0 0,0-1 1 0 0,-1-1-1 0 0,0 0 0 0 0,-2-1 1 0 0,1-1-1 0 0,-2-1 1 0 0,0 0-1 0 0,-2-1 0 0 0,0-1 1 0 0,18-35-1 0 0,-26 46-131 0 0,18-47 95 0 0,-21 51-114 0 0,-1-1-1 0 0,1 1 0 0 0,-1-1 0 0 0,0 1 1 0 0,-1-1-1 0 0,1 1 0 0 0,-1-1 1 0 0,-1-8-1 0 0,1 9-210 0 0,-1-1 0 0 0,0 1-1 0 0,0 0 1 0 0,-1 0 0 0 0,1 0 0 0 0,-1 0 0 0 0,0 0 0 0 0,0 0 0 0 0,-1 0-1 0 0,-4-6 1 0 0,-6-7-3522 0 0,6 10-1674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785 879 10135 0 0,'0'0'464'0'0,"0"0"-9"0"0,-7 11 165 0 0,4-8-441 0 0,-1 4 2151 0 0,13-9-1018 0 0,-5 0-1576 0 0,14-5 614 0 0,-1-1-1 0 0,0-1 1 0 0,0 0 0 0 0,-1-1-1 0 0,0-1 1 0 0,-1-1-1 0 0,14-13 1 0 0,-4 0 110 0 0,0 0-1 0 0,39-55 1 0 0,-48 56-448 0 0,-1 0 0 0 0,-1-1 0 0 0,-2-1-1 0 0,0 0 1 0 0,-2-1 0 0 0,0 0 0 0 0,9-48-1 0 0,-15 50-106 0 0,0 1 0 0 0,-2-1-1 0 0,-1 0 1 0 0,-1 0-1 0 0,-1 1 1 0 0,-1-1-1 0 0,-1 0 1 0 0,-1 1 0 0 0,-9-30-1 0 0,9 42-64 0 0,0 0 1 0 0,-1 1-1 0 0,-1-1 0 0 0,0 1 0 0 0,0 0 1 0 0,-15-20-1 0 0,18 28 91 0 0,-1-1 1 0 0,1 0-1 0 0,0 1 1 0 0,-1 0 0 0 0,0 0-1 0 0,0 0 1 0 0,0 0-1 0 0,0 0 1 0 0,0 1-1 0 0,-1 0 1 0 0,1 0-1 0 0,-1 0 1 0 0,1 0-1 0 0,-1 1 1 0 0,0 0 0 0 0,1 0-1 0 0,-1 0 1 0 0,0 0-1 0 0,0 1 1 0 0,-9 0-1 0 0,3 2-175 0 0,0 0 1 0 0,0 0-1 0 0,0 2 0 0 0,0-1 0 0 0,-17 10 0 0 0,10-4-98 0 0,1 0-1 0 0,-23 18 1 0 0,13-4 456 0 0,0 0 0 0 0,2 2 0 0 0,0 1 0 0 0,2 1 0 0 0,1 1 1 0 0,-29 49-1 0 0,-89 195 909 0 0,133-257-1019 0 0,-28 67-4 0 0,3 1 0 0 0,4 2 0 0 0,-26 131 0 0 0,45-170 0 0 0,-1 0 0 0 0,-3-1 0 0 0,-2-1 0 0 0,-32 69 0 0 0,26-71 0 0 0,-2-2 0 0 0,-1 0 0 0 0,-34 40 0 0 0,-47 38 0 0 0,95-106 0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17503 0 0,'0'0'399'0'0,"2"0"60"0"0,5-4-344 0 0,1 0 1 0 0,0 1-1 0 0,0 0 1 0 0,0 0 0 0 0,0 1-1 0 0,0 0 1 0 0,0 0-1 0 0,13 0 1 0 0,16-5-94 0 0,291-55 1640 0 0,-188 40-3480 0 0,-100 16-2950 0 0,-3 3-1476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10135 0 0,'0'0'231'0'0,"0"0"-210"0"0,0 0-1 0 0,1 1 1 0 0,-1-1 0 0 0,0 0 0 0 0,0 1-1 0 0,0-1 1 0 0,0 0 0 0 0,0 1-1 0 0,0-1 1 0 0,0 0 0 0 0,0 1 0 0 0,0-1-1 0 0,0 0 1 0 0,0 1 0 0 0,0-1-1 0 0,0 0 1 0 0,0 1 0 0 0,0-1 0 0 0,0 0-1 0 0,0 1 1 0 0,0-1 0 0 0,-1 0 0 0 0,1 0-1 0 0,0 1 1 0 0,0-1 0 0 0,-1 1-5 0 0,-1 1 0 0 0,1-1 0 0 0,0-1 0 0 0,-1 1 0 0 0,1 0 1 0 0,-1 0-1 0 0,1 0 0 0 0,-1-1 0 0 0,1 1 0 0 0,-1-1 0 0 0,1 1 1 0 0,-1-1-1 0 0,1 0 0 0 0,-1 1 0 0 0,0-1 0 0 0,-2 0 0 0 0,-3 1-4 0 0,2-1 39 0 0,0 1 1 0 0,0 0-1 0 0,0 1 0 0 0,0-1 0 0 0,0 1 0 0 0,-7 4 0 0 0,10-5-19 0 0,0 0 0 0 0,0 1 1 0 0,1-1-1 0 0,-1 1 0 0 0,1-1 0 0 0,-1 1 0 0 0,1 0 1 0 0,-1-1-1 0 0,1 1 0 0 0,0 0 0 0 0,0 0 0 0 0,0 0 0 0 0,0 0 1 0 0,0 0-1 0 0,0 0 0 0 0,1 0 0 0 0,-1 0 0 0 0,0 3 1 0 0,-4 37 1351 0 0,3-26-575 0 0,-5 26-1 0 0,-1-8-695 0 0,5-19-102 0 0,-1 1-1 0 0,0-1 1 0 0,-1 0-1 0 0,-11 20 0 0 0,-33 48 1006 0 0,-67 81 0 0 0,116-163-1016 0 0,-37 51 4 0 0,-39 49-1244 0 0,75-100-196 0 0,1-1-78 0 0,0 0-20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45 199 10135 0 0,'-2'-1'231'0'0,"-4"0"-43"0"0,-19-2 401 0 0,16 5-463 0 0,7-1 267 0 0,2-1 106 0 0,1-1 11 0 0,24-7 560 0 0,-1 0 1 0 0,36-6-1 0 0,54-3 289 0 0,-61 10-387 0 0,309-39 3718 0 0,-84 18-4066 0 0,-121 13-632 0 0,415-29-56 0 0,-525 41-224 0 0,64-3-383 0 0,-93 6 226 0 0,-1 1-1 0 0,1 1 0 0 0,-1 0 0 0 0,21 6 0 0 0,-34-7 120 0 0,0 1 0 0 0,1-1 1 0 0,-1 1-1 0 0,0 0 0 0 0,0 0 0 0 0,0 1 0 0 0,6 4 0 0 0,-8-6-156 0 0,-1 1-1 0 0,1-1 1 0 0,-1 1-1 0 0,1 0 1 0 0,-1-1-1 0 0,0 1 1 0 0,0 0-1 0 0,1 0 1 0 0,-1 0-1 0 0,1 3 1 0 0,1 15-4880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10135 0 0,'0'0'231'0'0,"0"0"29"0"0,0 0 19 0 0,-2 1-41 0 0,-91 53 403 0 0,39-22 246 0 0,10-3-1 0 0,2 1-1 0 0,-50 45 0 0 0,78-63-461 0 0,-20 23 0 0 0,30-30-286 0 0,0 1 0 0 0,0-1 0 0 0,0 1 0 0 0,1 0 0 0 0,0 0 0 0 0,0 0 0 0 0,-4 12 0 0 0,7-17-67 0 0,-1 1 0 0 0,1-1 0 0 0,0 1 0 0 0,-1-1 0 0 0,1 1 0 0 0,0-1-1 0 0,0 1 1 0 0,0-1 0 0 0,0 1 0 0 0,0-1 0 0 0,1 1 0 0 0,-1 0 0 0 0,0-1 0 0 0,1 1 0 0 0,-1-1-1 0 0,1 0 1 0 0,0 1 0 0 0,-1-1 0 0 0,1 1 0 0 0,1 1 0 0 0,0-1-26 0 0,0-1 0 0 0,-1 1 1 0 0,1-1-1 0 0,0 1 0 0 0,0-1 0 0 0,0 0 0 0 0,0 1 0 0 0,0-1 1 0 0,1 0-1 0 0,-1-1 0 0 0,0 1 0 0 0,3 0 0 0 0,7 2-21 0 0,0-2 1 0 0,-1 0-1 0 0,1 0 0 0 0,15-1 0 0 0,-23-1-5 0 0,25-1 311 0 0,1-1-1 0 0,-1-1 0 0 0,1-2 1 0 0,-2-1-1 0 0,39-15 0 0 0,-55 18-329 0 0,-1-1 0 0 0,1-1 0 0 0,-1 1 0 0 0,-1-2 0 0 0,1 1 0 0 0,-1-2 0 0 0,0 1 0 0 0,-1-1 0 0 0,0-1 0 0 0,0 0 0 0 0,0 0 0 0 0,-1 0 0 0 0,10-17 0 0 0,-17 24-27 0 0,0-1 0 0 0,1 1 0 0 0,-1-1 0 0 0,-1 1 0 0 0,1-1 0 0 0,0 1 0 0 0,0-1 0 0 0,-1 1 0 0 0,0-1 0 0 0,1 1 0 0 0,-1-1 0 0 0,0 0-1 0 0,0 1 1 0 0,-1-1 0 0 0,1 0 0 0 0,0 1 0 0 0,-1-1 0 0 0,1 1 0 0 0,-1-1 0 0 0,0 1 0 0 0,0-1 0 0 0,0 1 0 0 0,-3-5 0 0 0,2 4-90 0 0,-1 0-1 0 0,0 0 1 0 0,1 0 0 0 0,-1 0 0 0 0,-1 0-1 0 0,1 1 1 0 0,0-1 0 0 0,0 1 0 0 0,-1 0-1 0 0,0 0 1 0 0,1 0 0 0 0,-1 0 0 0 0,0 1-1 0 0,-7-3 1 0 0,-31-4-1262 0 0,0 2 0 0 0,0 1 0 0 0,-55 2 0 0 0,59 2-54 0 0,26 0 674 0 0,0 0 1 0 0,-1 0-1 0 0,-19-6 0 0 0,7-4-777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38 13823 0 0,'5'-3'217'0'0,"-3"2"-148"0"0,0 0 0 0 0,-1 0 0 0 0,1 0 0 0 0,0 0 0 0 0,-1 0-1 0 0,1 0 1 0 0,-1 0 0 0 0,1 0 0 0 0,-1-1 0 0 0,1 1 0 0 0,-1 0 0 0 0,0-1 0 0 0,0 1 0 0 0,0-1-1 0 0,0 0 1 0 0,2-2 0 0 0,0-6 538 0 0,-2 10-577 0 0,-1 0 0 0 0,0-1 0 0 0,0 1 0 0 0,0 0 1 0 0,1 0-1 0 0,-1 0 0 0 0,0 0 0 0 0,0 0 0 0 0,0 0 0 0 0,1 0 1 0 0,-1 0-1 0 0,0 0 0 0 0,0 0 0 0 0,0 0 0 0 0,1 0 1 0 0,-1 0-1 0 0,0 0 0 0 0,0 1 0 0 0,0-1 0 0 0,0 0 0 0 0,1 0 1 0 0,-1 0-1 0 0,0 0 0 0 0,0 0 0 0 0,0 0 0 0 0,0 0 0 0 0,1 1 1 0 0,-1-1-1 0 0,0 0 0 0 0,0 0 0 0 0,9 14 576 0 0,-9-10-604 0 0,1 0 0 0 0,-1 0 0 0 0,1 0 0 0 0,-1 0 0 0 0,0 1 0 0 0,-1-1 0 0 0,1 0 0 0 0,-1 0 0 0 0,-2 8 0 0 0,0 0-4 0 0,-12 24 0 0 0,3-13 2 0 0,-1-1 0 0 0,-28 37 0 0 0,9-16 0 0 0,-189 312 0 0 0,115-170 0 0 0,-158 207 0 0 0,167-271 0 0 0,86-106-461 0 0,-1-1 0 0 0,-26 25-1 0 0,36-38-186 0 0,2-1-572 0 0,0 0-253 0 0,3-3-51 0 0,12-17-11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15663 0 0,'0'0'356'0'0,"0"0"50"0"0,0 0 20 0 0,0 0-42 0 0,8 3-236 0 0,2 0-148 0 0,-1 0 0 0 0,1-1 0 0 0,-1 0 0 0 0,1-1 0 0 0,18 0 0 0 0,50-6 0 0 0,-63 4 0 0 0,212-30 0 0 0,60-5 0 0 0,-263 34-204 0 0,47 4-1 0 0,-66-2 97 0 0,1 1 0 0 0,0 0 0 0 0,-1 0 1 0 0,1 0-1 0 0,0 1 0 0 0,-1 0 0 0 0,1 0 0 0 0,-1 0 0 0 0,0 1 0 0 0,0-1 0 0 0,0 1 0 0 0,0 1 0 0 0,0-1 0 0 0,4 5 0 0 0,0 3-3712 0 0,-4 1-1148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848 101 11975 0 0,'1'-6'159'0'0,"-1"5"-120"0"0,1 0-1 0 0,-1-1 1 0 0,1 1-1 0 0,-1 0 1 0 0,0 0-1 0 0,0 0 1 0 0,0-1-1 0 0,0 1 1 0 0,0 0-1 0 0,0 0 1 0 0,0 0-1 0 0,0-1 1 0 0,0 1-1 0 0,-1 0 1 0 0,1 0-1 0 0,0 0 1 0 0,-1 0-1 0 0,1-1 1 0 0,-1 1-1 0 0,1 0 1 0 0,-1 0-1 0 0,0 0 0 0 0,-1-1 1 0 0,-6-5 127 0 0,7 6-164 0 0,0 0 0 0 0,-1 0 0 0 0,1 0 0 0 0,0-1 0 0 0,0 1 0 0 0,-1 0 0 0 0,1 0 0 0 0,0-1 0 0 0,-1-2 0 0 0,2 3 22 0 0,-1 0 0 0 0,1-1-1 0 0,0 1 1 0 0,0 0 0 0 0,0 0 0 0 0,0 0 0 0 0,0 0 0 0 0,0-1-1 0 0,1 1 1 0 0,-1 0 0 0 0,0 0 0 0 0,1 0 0 0 0,-1 0 0 0 0,0 0-1 0 0,1 0 1 0 0,-1 0 0 0 0,1 0 0 0 0,0 0 0 0 0,1-2 0 0 0,-1 1 107 0 0,0 0 0 0 0,1 0 0 0 0,-1 1 0 0 0,1-1 0 0 0,0 0 0 0 0,0 1 0 0 0,0-1 0 0 0,-1 1 0 0 0,1 0 0 0 0,3-2 0 0 0,-14 21 34 0 0,-8 5-93 0 0,-27 29 0 0 0,-2 3 227 0 0,-144 222 620 0 0,20 18-233 0 0,-4 31-686 0 0,80-128 0 0 0,81-169 0 0 0,7-17-12 0 0,-1 0-1 0 0,0-1 0 0 0,0 0 1 0 0,-1-1-1 0 0,-10 10 0 0 0,9-9-112 0 0,2-2-700 0 0,6-7 428 0 0,-1 0 0 0 0,1 0 0 0 0,-1 0 0 0 0,1 0 0 0 0,-1 0 0 0 0,0-1 0 0 0,-3 3 0 0 0,-2 0-1137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10135 0 0,'0'0'231'0'0,"0"0"29"0"0,0 0 19 0 0,-1 0-41 0 0,-62 34-112 0 0,47-25 369 0 0,-1-1 0 0 0,-27 11-1 0 0,-17 8 16 0 0,39-15-547 0 0,-15 7 535 0 0,1 2 0 0 0,-51 38-1 0 0,77-51-203 0 0,0 1-1 0 0,0 0 0 0 0,1 0 1 0 0,0 1-1 0 0,0 0 0 0 0,1 0 1 0 0,0 1-1 0 0,-7 14 0 0 0,12-12-205 0 0,3-12-48 0 0,0 0 0 0 0,0 0 0 0 0,1 0-1 0 0,-1 0 1 0 0,0 0 0 0 0,1 0 0 0 0,-1 0 0 0 0,0-1-1 0 0,1 1 1 0 0,-1 0 0 0 0,1 0 0 0 0,0 0-1 0 0,-1 0 1 0 0,1-1 0 0 0,-1 1 0 0 0,1 0 0 0 0,0 0-1 0 0,0-1 1 0 0,0 1 0 0 0,-1-1 0 0 0,1 1 0 0 0,0-1-1 0 0,0 1 1 0 0,0-1 0 0 0,0 1 0 0 0,0-1-1 0 0,0 0 1 0 0,0 1 0 0 0,0-1 0 0 0,0 0 0 0 0,0 0-1 0 0,0 0 1 0 0,0 0 0 0 0,1 0 0 0 0,6 0 105 0 0,-1 0 0 0 0,1 0 0 0 0,10-2 1 0 0,-17 2-160 0 0,44-9 22 0 0,81-26-1 0 0,-86 23-6 0 0,226-82-1 0 0,-256 92 0 0 0,-7 5 0 0 0,-4 3 0 0 0,-1 0 0 0 0,0-1 0 0 0,0 1 0 0 0,-1-1 0 0 0,0 0 0 0 0,0 1 0 0 0,-6 7 0 0 0,-3 5 0 0 0,-2 3-133 0 0,-12 21 426 0 0,24-38-509 0 0,1 0 1 0 0,-1 0-1 0 0,0 0 0 0 0,1 0 0 0 0,0 1 0 0 0,0-1 0 0 0,0 0 0 0 0,0 8 1 0 0,14-7-5488 0 0,3-1 540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0 13823 0 0,'0'0'315'0'0,"0"0"45"0"0,0 0 21 0 0,-2 1-49 0 0,-2 2-319 0 0,-1-1-1 0 0,1 1 0 0 0,0 1 1 0 0,0-1-1 0 0,1 0 0 0 0,-1 1 1 0 0,1 0-1 0 0,-5 6 0 0 0,-23 39 3 0 0,19-29-17 0 0,-130 194 2 0 0,15-25 0 0 0,57-76 0 0 0,-197 286 0 0 0,223-339 0 0 0,-40 47 0 0 0,82-105-69 0 0,0 0 0 0 0,1 0 0 0 0,-1 0-1 0 0,0 0 1 0 0,1 0 0 0 0,0 0 0 0 0,-1 0 0 0 0,1 1-1 0 0,0-1 1 0 0,0 1 0 0 0,-1 4 0 0 0,2-5-890 0 0,4-4-53 0 0,18-3-11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52 11975 0 0,'0'0'18'0'0,"0"0"1"0"0,-1 1-1 0 0,1-1 0 0 0,-1 1 0 0 0,1-1 0 0 0,-1 0 0 0 0,1 1 0 0 0,-1-1 0 0 0,1 0 0 0 0,-1 1 0 0 0,1-1 1 0 0,-1 0-1 0 0,1 0 0 0 0,-1 1 0 0 0,1-1 0 0 0,-1 0 0 0 0,1 0 0 0 0,-1 0 0 0 0,0 0 0 0 0,1 0 0 0 0,-1 0 1 0 0,1 0-1 0 0,-1 0 0 0 0,0 0 0 0 0,1 0 0 0 0,-1 0 0 0 0,1 0 0 0 0,-1-1 0 0 0,1 1 0 0 0,-1 0 0 0 0,1 0 1 0 0,-1 0-1 0 0,0-1 0 0 0,0 0 1 0 0,1 0 0 0 0,0 1 0 0 0,0-1 0 0 0,0 1 0 0 0,0-1 0 0 0,0 1 0 0 0,0-1 0 0 0,0 0 0 0 0,0 1 0 0 0,0-1 0 0 0,0 1 0 0 0,0-1 0 0 0,0 1 0 0 0,0-1 1 0 0,0 1-1 0 0,1-1 0 0 0,-1 0 0 0 0,0 1 0 0 0,0-1 0 0 0,1 1 0 0 0,-1-1 0 0 0,0 1 0 0 0,1 0 0 0 0,-1-1 0 0 0,1 1 0 0 0,-1-1 0 0 0,0 1 0 0 0,1 0 0 0 0,-1-1 0 0 0,1 1 0 0 0,-1 0 0 0 0,1-1 0 0 0,-1 1 1 0 0,1 0-1 0 0,0-1 0 0 0,50-35 1423 0 0,-49 35-930 0 0,-2 1 0 0 0,0 0 0 0 0,-1 9-376 0 0,-1-1 0 0 0,0 1-1 0 0,0-1 1 0 0,0 0-1 0 0,-1 1 1 0 0,-1-1 0 0 0,-6 12-1 0 0,5-10-100 0 0,-29 57-35 0 0,-77 112 0 0 0,-61 50 0 0 0,139-188 0 0 0,20-23 0 0 0,-1-2 0 0 0,-2 0 0 0 0,1-1 0 0 0,-2 0 0 0 0,-21 14 0 0 0,34-26-127 0 0,1-1-169 0 0,0 0 0 0 0,0 0-1 0 0,0 0 1 0 0,0 0 0 0 0,1 1 0 0 0,-1-1-1 0 0,1 1 1 0 0,-3 3 0 0 0,5-6-727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40 628 8287 0 0,'0'0'382'0'0,"0"0"-8"0"0,3-8-226 0 0,-3 6-28 0 0,1 0 0 0 0,-1 0 1 0 0,0 0-1 0 0,0 0 0 0 0,0 0 0 0 0,0-1 0 0 0,-1-2 0 0 0,1 3 37 0 0,0 0-1 0 0,-1 0 1 0 0,1 0 0 0 0,0 0 0 0 0,0 0-1 0 0,1 0 1 0 0,-1 0 0 0 0,0 0-1 0 0,1 0 1 0 0,-1 0 0 0 0,2-3 0 0 0,6-9 330 0 0,0 0-1 0 0,1 1 1 0 0,1 0 0 0 0,22-22 0 0 0,12-17 373 0 0,-14 14-713 0 0,1 1-1 0 0,2 2 0 0 0,2 1 0 0 0,1 2 1 0 0,1 1-1 0 0,2 2 0 0 0,1 2 1 0 0,1 1-1 0 0,1 2 0 0 0,1 2 0 0 0,1 2 1 0 0,1 2-1 0 0,49-13 0 0 0,-63 23-146 0 0,0 1 0 0 0,44-4 0 0 0,-64 10 0 0 0,0 0 0 0 0,0 1 0 0 0,-1 1 0 0 0,1 0 0 0 0,0 0 0 0 0,-1 1 0 0 0,1 0 0 0 0,-1 1 0 0 0,0 0 0 0 0,19 8 0 0 0,-25-8 0 0 0,0-1 0 0 0,0 1 0 0 0,0 0 0 0 0,0 0 0 0 0,-1 0 0 0 0,1 0 0 0 0,-1 1 0 0 0,0-1 0 0 0,0 1 0 0 0,0 0 0 0 0,0 0 0 0 0,-1 0 0 0 0,4 8 0 0 0,-3-5 0 0 0,-1 0 0 0 0,0 0 0 0 0,0 1 0 0 0,-1-1 0 0 0,0 1 0 0 0,0-1 0 0 0,-1 16 0 0 0,-2 1 0 0 0,-1-1 0 0 0,-1 1 0 0 0,-2-1 0 0 0,-11 34 0 0 0,8-33 0 0 0,-1 0 0 0 0,-1 0 0 0 0,-1-1 0 0 0,-1 0 0 0 0,-1-1 0 0 0,-1-1 0 0 0,-1 0 0 0 0,-25 25 0 0 0,18-24 0 0 0,-1 0 0 0 0,-1-2 0 0 0,-1-1 0 0 0,0-1 0 0 0,-2-1 0 0 0,-40 19 0 0 0,-136 47 0 0 0,164-70 0 0 0,0-2 0 0 0,-1-1 0 0 0,-52 4 0 0 0,15-7-384 0 0,-87-3-1 0 0,149-6-3620 0 0,6-1-1405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91 672 11975 0 0,'0'0'267'0'0,"0"0"42"0"0,0 0 17 0 0,0 0-28 0 0,-1-2-196 0 0,-1-3 27 0 0,-1 0 1 0 0,0 1 0 0 0,0-1 0 0 0,0 1 0 0 0,-1 0 0 0 0,0 0-1 0 0,-4-4 1 0 0,3 3 108 0 0,1 1 0 0 0,0-1 0 0 0,0 0 0 0 0,0 0 0 0 0,-6-10 0 0 0,5 1 114 0 0,0 1-1 0 0,0-1 1 0 0,1 0-1 0 0,1 0 1 0 0,0 0-1 0 0,1 0 0 0 0,1 0 1 0 0,0-1-1 0 0,2-25 1 0 0,1 30-337 0 0,0 0 0 0 0,1 1 0 0 0,0-1 0 0 0,1 1 0 0 0,0 0 0 0 0,0 0 0 0 0,1 0 0 0 0,0 1 0 0 0,1 0 0 0 0,0 0 0 0 0,9-10 0 0 0,6-5-20 0 0,2 2 0 0 0,31-24 0 0 0,36-28 45 0 0,40-31-3465 0 0,-102 82-675 0 0,-1 1-1063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77 13823 0 0,'0'0'315'0'0,"2"-1"45"0"0,3-1-40 0 0,-2 0-247 0 0,1 1 1 0 0,-1-1-1 0 0,0 1 0 0 0,0-1 1 0 0,0 0-1 0 0,0-1 0 0 0,0 1 1 0 0,0 0-1 0 0,0-1 0 0 0,0 1 1 0 0,-1-1-1 0 0,4-5 0 0 0,-6 7 414 0 0,0 1 22 0 0,0 0-66 0 0,-1 0-294 0 0,-11 0-147 0 0,-1 0 0 0 0,1 2 0 0 0,0-1 0 0 0,0 1 0 0 0,0 1 0 0 0,1 0 0 0 0,-14 6 0 0 0,6-1-2 0 0,1 0 0 0 0,0 2 0 0 0,1 0 0 0 0,0 0 0 0 0,0 2 0 0 0,1 0 0 0 0,0 1 0 0 0,2 1 0 0 0,-22 25 0 0 0,32-35 0 0 0,1 0 0 0 0,0 0 0 0 0,1 0 0 0 0,-1 0 0 0 0,1 1 0 0 0,0-1 0 0 0,0 1 0 0 0,0 0 0 0 0,1 0 0 0 0,-2 9 0 0 0,4-5 0 0 0,0-8 47 0 0,1 1 1 0 0,-1 0-1 0 0,0-1 0 0 0,1 1 0 0 0,0 0 0 0 0,-1-1 1 0 0,1 0-1 0 0,0 0 0 0 0,0 1 0 0 0,-1-1 0 0 0,1 0 0 0 0,0 0 1 0 0,0 0-1 0 0,0-1 0 0 0,0 1 0 0 0,1-1 0 0 0,-1 1 1 0 0,0-1-1 0 0,3 1 0 0 0,6 0 413 0 0,0-1 0 0 0,18-1 0 0 0,-20 0-320 0 0,184-16 1528 0 0,-163 12-1675 0 0,0-1 0 0 0,0-1-1 0 0,0-2 1 0 0,36-16 0 0 0,-59 22 19 0 0,-1 0 0 0 0,1-1-1 0 0,-1 0 1 0 0,6-4 0 0 0,-10 6-79 0 0,0 0 0 0 0,0 0 1 0 0,0 0-1 0 0,0 0 0 0 0,-1 0 0 0 0,1 0 1 0 0,-1 0-1 0 0,1 0 0 0 0,-1-1 0 0 0,0 1 0 0 0,0 0 1 0 0,0-1-1 0 0,2-4 0 0 0,-4 6-13 0 0,1-1 0 0 0,-1 1 0 0 0,1-1 0 0 0,-1 1 0 0 0,1-1 0 0 0,-1 1 0 0 0,0-1 0 0 0,0 1 0 0 0,1 0 0 0 0,-1-1 0 0 0,0 1 0 0 0,-2-2 0 0 0,1 0 20 0 0,-7-7-145 0 0,0-1 1 0 0,-1 1-1 0 0,0 1 0 0 0,-1 0 0 0 0,0 1 0 0 0,-17-11 1 0 0,10 7-467 0 0,-29-22-3546 0 0,34 22 2682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 10135 0 0,'0'0'231'0'0,"0"0"29"0"0,0 1 19 0 0,1 2-262 0 0,0 0 1 0 0,0 0-1 0 0,0 0 1 0 0,0 0 0 0 0,-1 0-1 0 0,1 0 1 0 0,-1 0-1 0 0,0 0 1 0 0,0 0-1 0 0,0 0 1 0 0,0 0 0 0 0,-1 0-1 0 0,1 0 1 0 0,-1 0-1 0 0,-1 4 1 0 0,-1 3 65 0 0,-6 20 311 0 0,-1 0 0 0 0,-2-1 0 0 0,-1 0 0 0 0,-22 35 0 0 0,22-39-370 0 0,-34 58-16 0 0,-70 95 0 0 0,-115 146-8 0 0,127-162 0 0 0,8-13 0 0 0,81-127 0 0 0,-1-1 0 0 0,-23 23 0 0 0,34-40 1020 0 0,4-13 8 0 0,2 9-1028 0 0,-2-7 0 0 0,2-1 0 0 0,-1 0 0 0 0,1 0 0 0 0,0 1 0 0 0,1-1 0 0 0,-1 0 0 0 0,2 1 0 0 0,1-9 0 0 0,23-62 0 0 0,-15 46 0 0 0,-4 11 21 0 0,2 0 0 0 0,0 1 0 0 0,1 0 1 0 0,18-27-1 0 0,-20 36 16 0 0,0 0 1 0 0,1 1-1 0 0,0 0 1 0 0,1 1-1 0 0,0 0 0 0 0,1 0 1 0 0,-1 1-1 0 0,21-11 1 0 0,-9 8 45 0 0,1 0 0 0 0,0 1 1 0 0,1 2-1 0 0,0 0 0 0 0,0 1 0 0 0,1 2 0 0 0,0 1 1 0 0,0 0-1 0 0,0 2 0 0 0,0 1 0 0 0,28 2 1 0 0,-47 0-68 0 0,1 0 1 0 0,-1 0-1 0 0,0 1 1 0 0,1-1-1 0 0,-1 2 1 0 0,0-1-1 0 0,0 0 1 0 0,0 1 0 0 0,0 0-1 0 0,0 1 1 0 0,-1-1-1 0 0,0 1 1 0 0,0 0-1 0 0,0 1 1 0 0,0-1-1 0 0,0 1 1 0 0,-1 0-1 0 0,0 0 1 0 0,0 0 0 0 0,0 1-1 0 0,-1-1 1 0 0,1 1-1 0 0,-2 0 1 0 0,1 0-1 0 0,2 7 1 0 0,-1 0-2 0 0,0 0-1 0 0,-1 1 1 0 0,-1-1 0 0 0,0 1-1 0 0,-1-1 1 0 0,0 1 0 0 0,-1-1-1 0 0,-1 1 1 0 0,0 0 0 0 0,-1-1 0 0 0,-4 17-1 0 0,4-22-14 0 0,0 0 0 0 0,-1-1 0 0 0,0 1 0 0 0,0 0 0 0 0,0-1 0 0 0,-1 0 0 0 0,-1 0 0 0 0,1 0 0 0 0,-1 0 0 0 0,0-1 0 0 0,0 1 0 0 0,-7 5 0 0 0,0-3 0 0 0,1 1 0 0 0,-1-2 0 0 0,0 0 0 0 0,-1 0 0 0 0,0-1 0 0 0,0-1 0 0 0,-1 0 0 0 0,-14 4 0 0 0,-19 4 0 0 0,-53 7 0 0 0,47-11 0 0 0,-24 4-4774 0 0,76-14-636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54 10135 0 0,'0'0'231'0'0,"0"0"29"0"0,-1 1 19 0 0,0 2-168 0 0,0-1-99 0 0,0-1-1 0 0,0 0 1 0 0,0 0 0 0 0,1 1-1 0 0,-1-1 1 0 0,0 0 0 0 0,0 0 0 0 0,-1 0-1 0 0,1 0 1 0 0,0 0 0 0 0,0 0-1 0 0,0 0 1 0 0,-1-1 0 0 0,-1 2-1 0 0,1-1 61 0 0,0 0 0 0 0,1 0 0 0 0,-1 0 0 0 0,0 0 0 0 0,0-1 1 0 0,0 1-1 0 0,0-1 0 0 0,0 1 0 0 0,0-1 0 0 0,0 0 0 0 0,0 1 0 0 0,0-1 0 0 0,0 0 0 0 0,0 0 0 0 0,0-1 0 0 0,0 1 0 0 0,-1 0 0 0 0,1-1 0 0 0,0 1 0 0 0,1-1 0 0 0,-1 0 0 0 0,0 0 0 0 0,-4-1 0 0 0,-2-4 691 0 0,-1 0 0 0 0,0 0 0 0 0,-12-13 0 0 0,-12-7 475 0 0,29 24-1231 0 0,0 0 0 0 0,0 1 0 0 0,0-1 0 0 0,0 1 1 0 0,-1 0-1 0 0,1 0 0 0 0,0 0 0 0 0,-1 1 0 0 0,1-1 0 0 0,-1 1 0 0 0,1 0 1 0 0,-1 0-1 0 0,1 1 0 0 0,0-1 0 0 0,-1 1 0 0 0,1 0 0 0 0,0 0 0 0 0,-1 1 1 0 0,1-1-1 0 0,0 1 0 0 0,-4 2 0 0 0,-8 5-5 0 0,-1 0 0 0 0,2 2 0 0 0,-24 19 0 0 0,35-26-2 0 0,-14 10 119 0 0,2 2-1 0 0,0 0 0 0 0,1 1 1 0 0,-24 33-1 0 0,30-35 3 0 0,0 0 1 0 0,1 0-1 0 0,0 1 0 0 0,1 0 0 0 0,1 0 0 0 0,-7 31 0 0 0,12-45-94 0 0,1 0 0 0 0,-1 0-1 0 0,1 0 1 0 0,0 1 0 0 0,0-1 0 0 0,0 0 0 0 0,0 0-1 0 0,0 1 1 0 0,0-1 0 0 0,0 0 0 0 0,1 0-1 0 0,0 0 1 0 0,-1 1 0 0 0,1-1 0 0 0,0 0-1 0 0,0 0 1 0 0,0 0 0 0 0,0 0 0 0 0,0 0-1 0 0,0 0 1 0 0,1-1 0 0 0,-1 1 0 0 0,3 2-1 0 0,-1-2-28 0 0,0 0 0 0 0,0 0 0 0 0,0 0-1 0 0,0-1 1 0 0,1 1 0 0 0,-1-1-1 0 0,0 0 1 0 0,1 0 0 0 0,-1 0 0 0 0,0 0-1 0 0,1-1 1 0 0,-1 0 0 0 0,1 1-1 0 0,5-2 1 0 0,15-1 2 0 0,0-2 0 0 0,0 0 0 0 0,-1-2 0 0 0,27-10 0 0 0,-20 7 0 0 0,16-5-245 0 0,-1-3-1 0 0,69-33 0 0 0,-97 41 297 0 0,-1-1-1 0 0,0 0 0 0 0,-1-1 1 0 0,0-1-1 0 0,-1 0 0 0 0,0-1 1 0 0,-1-1-1 0 0,0 0 1 0 0,18-26-1 0 0,-31 40-54 0 0,0 0 0 0 0,-1 0 0 0 0,1 0 1 0 0,0 0-1 0 0,0 0 0 0 0,0 0 0 0 0,0 0 1 0 0,0 0-1 0 0,0 0 0 0 0,0 0 0 0 0,0 0 0 0 0,0 0 1 0 0,-1 0-1 0 0,1 0 0 0 0,0 0 0 0 0,0 0 0 0 0,0 0 1 0 0,0 0-1 0 0,0 0 0 0 0,0 0 0 0 0,0 0 0 0 0,0-1 1 0 0,0 1-1 0 0,0 0 0 0 0,0 0 0 0 0,-1 0 0 0 0,1 0 1 0 0,0 0-1 0 0,0 0 0 0 0,0 0 0 0 0,0 0 0 0 0,0 0 1 0 0,0 0-1 0 0,0 0 0 0 0,0-1 0 0 0,0 1 0 0 0,0 0 1 0 0,0 0-1 0 0,0 0 0 0 0,0 0 0 0 0,0 0 0 0 0,0 0 1 0 0,0 0-1 0 0,0 0 0 0 0,0 0 0 0 0,0-1 1 0 0,0 1-1 0 0,0 0 0 0 0,0 0 0 0 0,0 0 0 0 0,0 0 1 0 0,0 0-1 0 0,0 0 0 0 0,0 0 0 0 0,0 0 0 0 0,0 0 1 0 0,0 0-1 0 0,0-1 0 0 0,0 1 0 0 0,1 0 0 0 0,-1 0 1 0 0,0 0-1 0 0,0 0 0 0 0,0 0 0 0 0,-13 5-603 0 0,-16 11-298 0 0,-14 8 734 0 0,20-12-958 0 0,-22 16 0 0 0,15-6-4330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16 13823 0 0,'13'0'381'0'0,"0"-2"0"0"0,17-3-1 0 0,-16 2-200 0 0,28-2-1 0 0,-38 5-94 0 0,0 0 0 0 0,0 0 0 0 0,1 0 0 0 0,-1 1 0 0 0,0 0 0 0 0,0 0-1 0 0,0 0 1 0 0,0 0 0 0 0,0 1 0 0 0,7 3 0 0 0,-10-4-62 0 0,0 0 1 0 0,1-1-1 0 0,-1 1 1 0 0,0 0-1 0 0,0 0 0 0 0,0 0 1 0 0,0 0-1 0 0,0 1 1 0 0,-1-1-1 0 0,1 0 0 0 0,0 0 1 0 0,0 0-1 0 0,-1 1 1 0 0,1-1-1 0 0,-1 0 1 0 0,1 1-1 0 0,-1-1 0 0 0,0 0 1 0 0,1 1-1 0 0,-1-1 1 0 0,0 1-1 0 0,0-1 0 0 0,0 1 1 0 0,0-1-1 0 0,0 0 1 0 0,0 1-1 0 0,-1 1 0 0 0,0 4 69 0 0,-1 0 0 0 0,0 0-1 0 0,-1-1 1 0 0,-3 9-1 0 0,5-12-87 0 0,-101 186-4 0 0,75-142 0 0 0,-16 23 0 0 0,-3-2 0 0 0,-3-2 0 0 0,-3-2 0 0 0,-71 67 0 0 0,-60 72 0 0 0,39-41 0 0 0,113-130 0 0 0,-29 33 0 0 0,60-65 2 0 0,0 0 0 0 0,0 0 0 0 0,0 0 0 0 0,0 0 0 0 0,0 0 0 0 0,0 0-1 0 0,0 0 1 0 0,0 0 0 0 0,0 1 0 0 0,0-1 0 0 0,0 0 0 0 0,0 0 0 0 0,0 0 0 0 0,0 0 0 0 0,-1 0-1 0 0,1 0 1 0 0,0 0 0 0 0,0 0 0 0 0,0 0 0 0 0,0 0 0 0 0,0 1 0 0 0,0-1 0 0 0,0 0 0 0 0,0 0-1 0 0,0 0 1 0 0,0 0 0 0 0,-1 0 0 0 0,1 0 0 0 0,0 0 0 0 0,0 0 0 0 0,0 0 0 0 0,0 0 0 0 0,0 0-1 0 0,0 0 1 0 0,0 0 0 0 0,-1 0 0 0 0,1 0 0 0 0,0 0 0 0 0,0 0 0 0 0,0 0 0 0 0,0 0 0 0 0,0 0-1 0 0,0 0 1 0 0,0 0 0 0 0,0 0 0 0 0,-1 0 0 0 0,1 0 0 0 0,0 0 0 0 0,0 0 0 0 0,0 0 0 0 0,0-1-1 0 0,0-6 241 0 0,4-11 349 0 0,13-26-766 0 0,2 1 0 0 0,2 1 0 0 0,1 0 0 0 0,48-64 0 0 0,-51 84 175 0 0,0 0 0 0 0,2 2 0 0 0,0 0 0 0 0,2 1 0 0 0,34-23 0 0 0,-42 32 0 0 0,0 1 0 0 0,28-13 0 0 0,-36 19 0 0 0,0 1 0 0 0,1-1 0 0 0,-1 2 0 0 0,1-1 0 0 0,-1 1 0 0 0,1 0 0 0 0,0 0 0 0 0,12 1 0 0 0,-16 0 0 0 0,0 1 0 0 0,0 0 0 0 0,1 1 0 0 0,-1-1 0 0 0,0 1 0 0 0,0-1 0 0 0,0 1 0 0 0,-1 0 0 0 0,1 1 0 0 0,0-1 0 0 0,-1 1 0 0 0,0-1 0 0 0,1 1 0 0 0,-1 0 0 0 0,0 0 0 0 0,0 0 0 0 0,-1 1 0 0 0,4 4 0 0 0,-2-1 0 0 0,1 0 0 0 0,-1 0 0 0 0,0 1 0 0 0,-1 0 0 0 0,1 0 0 0 0,-2 0 0 0 0,1 0 0 0 0,1 11 0 0 0,-3-8 9 0 0,0 0-1 0 0,-1-1 0 0 0,0 1 1 0 0,-1 0-1 0 0,0 0 0 0 0,-1 0 1 0 0,0-1-1 0 0,0 1 0 0 0,-1-1 1 0 0,-7 15-1 0 0,2-6 54 0 0,-2 0 0 0 0,0 0 0 0 0,-1-1 0 0 0,-20 23 0 0 0,26-34 125 0 0,-1-2 0 0 0,0 1 1 0 0,-1-1-1 0 0,-10 8 1 0 0,-9 7 300 0 0,14-11-455 0 0,0-1 0 0 0,-1 0-1 0 0,1 0 1 0 0,-21 8 0 0 0,-10 6-32 0 0,21-12-1 0 0,1-1 0 0 0,-1-1 0 0 0,0-1 0 0 0,-26 5 0 0 0,3 0 0 0 0,29-8-5 0 0,-8 3-15 0 0,0 0 1 0 0,-28 13-1 0 0,50-19-317 0 0,2-1-138 0 0,-1-9-5059 0 0,2-1-80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13823 0 0,'0'0'315'0'0,"0"0"45"0"0,0 0 21 0 0,0 0-49 0 0,0 0-149 0 0,-1 2 194 0 0,-25 56 334 0 0,16-33-264 0 0,-20 36-1 0 0,-71 92 1201 0 0,99-151-1890 0 0,-8 13-411 0 0,4-6-4458 0 0,6-8-502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37 13823 0 0,'-5'-1'279'0'0,"0"-1"-1"0"0,0 1 0 0 0,0 0 0 0 0,0 0 1 0 0,0 1-1 0 0,-9-1 0 0 0,34 7 910 0 0,-10-1-937 0 0,18 2-230 0 0,-1-2-1 0 0,1-1 1 0 0,0-1 0 0 0,0-1-1 0 0,1-1 1 0 0,-1-2 0 0 0,29-4-1 0 0,17-1 389 0 0,-27 2 411 0 0,87-16-1 0 0,-116 16-989 0 0,25-2 0 0 0,-26 5-1057 0 0,32-8 1 0 0,-27 2 203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51 11975 0 0,'10'-9'240'0'0,"1"2"-1"0"0,0-1 0 0 0,16-7 1 0 0,-24 13-160 0 0,1 1-1 0 0,0-1 1 0 0,-1 1 0 0 0,1 0 0 0 0,0 0 0 0 0,0 0-1 0 0,0 0 1 0 0,0 0 0 0 0,0 1 0 0 0,0 0 0 0 0,0 0 0 0 0,0 0-1 0 0,0 0 1 0 0,0 1 0 0 0,5 1 0 0 0,-9-1-27 0 0,0 0 0 0 0,0-1 0 0 0,0 1 0 0 0,0 0-1 0 0,0 0 1 0 0,0 0 0 0 0,0 0 0 0 0,0-1 0 0 0,0 1 0 0 0,-1 0 0 0 0,1 0 0 0 0,0 0-1 0 0,0-1 1 0 0,-1 1 0 0 0,1 0 0 0 0,-1 0 0 0 0,0 1 0 0 0,-15 25 27 0 0,-21 27 0 0 0,13-21-3 0 0,-14 20 753 0 0,-60 63 0 0 0,-54 40-498 0 0,-53 59 1092 0 0,-13 57-816 0 0,210-260-608 0 0,-72 109 0 0 0,73-108 0 0 0,7-13 0 0 0,0 0 0 0 0,0 1 0 0 0,0-1 0 0 0,0 1 0 0 0,0-1 0 0 0,0 0 0 0 0,0 1 0 0 0,0-1 0 0 0,0 1 0 0 0,0-1 0 0 0,0 0 0 0 0,0 1 0 0 0,0-1 0 0 0,0 0 0 0 0,0 1 0 0 0,0-1 0 0 0,0 1 0 0 0,0-1 0 0 0,0 0 0 0 0,1 1 0 0 0,-1-1 0 0 0,1 2-86 0 0,1-2 0 0 0,-1 1 0 0 0,0 0-1 0 0,1 0 1 0 0,-1 0 0 0 0,1-1 0 0 0,0 1-1 0 0,-1-1 1 0 0,1 1 0 0 0,-1-1 0 0 0,1 1 0 0 0,0-1-1 0 0,-1 0 1 0 0,3 0 0 0 0,15-1-6381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15663 0 0,'0'0'719'0'0,"0"0"-20"0"0,-1 1-449 0 0,-7 12 56 0 0,0 1-1 0 0,2 0 1 0 0,0 0-1 0 0,0 0 1 0 0,1 1 0 0 0,-2 15-1 0 0,-12 30-352 0 0,9-34-434 0 0,-1 0-1 0 0,-2 0 0 0 0,0-2 1 0 0,-21 29-1 0 0,33-51 261 0 0,0-1 18 0 0,0 0-1 0 0,0 0 0 0 0,1 1 1 0 0,-1-1-1 0 0,0 0 0 0 0,0 0 1 0 0,0 0-1 0 0,-1 0 1 0 0,1 0-1 0 0,0 0 0 0 0,0-1 1 0 0,0 1-1 0 0,-3 1 0 0 0,4-2-308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1 15663 0 0,'0'0'356'0'0,"0"0"50"0"0,0 0 20 0 0,0 3-42 0 0,1 1-372 0 0,-1 0 0 0 0,0 1 0 0 0,0-1 0 0 0,0 1 0 0 0,-1-1 0 0 0,0 0 0 0 0,0 1-1 0 0,0-1 1 0 0,0 0 0 0 0,-3 6 0 0 0,-22 48 7 0 0,15-37-21 0 0,-23 45 2 0 0,-72 105 0 0 0,-60 51 0 0 0,122-164 0 0 0,-106 125 0 0 0,20-26 0 0 0,80-91 0 0 0,16-20 0 0 0,-54 56 0 0 0,-2-13-4781 0 0,79-78-630 0 0</inkml:trace>
  <inkml:trace contextRef="#ctx0" brushRef="#br0" timeOffset="1">33 857 10135 0 0,'-2'0'464'0'0,"-2"0"-224"0"0,1 0-182 0 0,0 1 0 0 0,1-1 0 0 0,-1 1 0 0 0,0-1 0 0 0,1 1 0 0 0,-1 0 0 0 0,-4 2 0 0 0,7-3-23 0 0,0 0-1 0 0,1 0 0 0 0,-1 0 1 0 0,0 0-1 0 0,0 0 0 0 0,0 0 1 0 0,0 1-1 0 0,0-1 0 0 0,0 0 1 0 0,0 0-1 0 0,0 0 0 0 0,0 0 1 0 0,1 0-1 0 0,-1 0 0 0 0,0 0 0 0 0,0 0 1 0 0,0 0-1 0 0,0 0 0 0 0,0 0 1 0 0,0 0-1 0 0,0 1 0 0 0,0-1 1 0 0,0 0-1 0 0,0 0 0 0 0,0 0 1 0 0,0 0-1 0 0,0 0 0 0 0,0 0 1 0 0,0 0-1 0 0,0 1 0 0 0,0-1 1 0 0,0 0-1 0 0,0 0 0 0 0,0 0 1 0 0,0 0-1 0 0,0 0 0 0 0,0 0 1 0 0,0 0-1 0 0,0 0 0 0 0,0 1 1 0 0,0-1-1 0 0,0 0 0 0 0,0 0 1 0 0,0 0-1 0 0,0 0 0 0 0,0 0 0 0 0,0 0 1 0 0,0 0-1 0 0,0 0 0 0 0,0 0 1 0 0,-1 0-1 0 0,1 1 0 0 0,0-1 1 0 0,0 0-1 0 0,0 0 0 0 0,0 0 1 0 0,0 0-1 0 0,0 0 0 0 0,0 0 1 0 0,0 0-1 0 0,0 0 0 0 0,-1 0 1 0 0,1 0-1 0 0,0 0 0 0 0,0 0 1 0 0,16 5 1074 0 0,22 0 340 0 0,-21-5-1179 0 0,1-1 0 0 0,-1 0-1 0 0,24-6 1 0 0,1 1-125 0 0,110-14 103 0 0,404-36 1576 0 0,-524 56-2329 0 0,-20 1-4334 0 0,-10-1-1209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13823 0 0,'0'0'315'0'0,"0"0"45"0"0,-1 2 21 0 0,-2 35 75 0 0,2-22-475 0 0,1 0 1 0 0,1 0-1 0 0,1 1 0 0 0,5 24 0 0 0,23 57-2621 0 0,-25-83-2770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1356 27 13823 0 0,'9'-5'278'0'0,"-6"3"-55"0"0,1-1-1 0 0,-1 1 0 0 0,0-1 1 0 0,0 1-1 0 0,5-6 0 0 0,-7 7 534 0 0,-1 1 216 0 0,0 0 42 0 0,0 0-129 0 0,-8 7-548 0 0,-11 7-337 0 0,0-2 0 0 0,-1 0 0 0 0,-23 10 0 0 0,-36 22 0 0 0,32-13 7 0 0,-11 6 15 0 0,1 3 1 0 0,-75 69 0 0 0,55-29 860 0 0,-87 120 1 0 0,-50 103-636 0 0,206-293-266 0 0,-137 207 15 0 0,-139 196-2196 0 0,275-399-2571 0 0,3-4-1474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16:5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19351 0 0,'0'0'424'0'0,"0"0"88"0"0,0 0 24 0 0,0 0 8 0 0,0 0-440 0 0,0 0-104 0 0,13-2 0 0 0,-13 2-5712 0 0,0 0-1168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1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8287 0 0,'36'-35'864'0'0,"-29"27"-788"0"0,-6 7 312 0 0,-1 1-363 0 0,0 0 0 0 0,0 0 0 0 0,0-1 0 0 0,1 1 0 0 0,-1 0 0 0 0,0 0 0 0 0,0 0 0 0 0,0 0-1 0 0,0 0 1 0 0,0 0 0 0 0,0-1 0 0 0,1 1 0 0 0,-1 0 0 0 0,0 0 0 0 0,0 0 0 0 0,0 0 0 0 0,0 0 0 0 0,0 0-1 0 0,1 0 1 0 0,-1 0 0 0 0,0 0 0 0 0,0 0 0 0 0,0 0 0 0 0,0 0 0 0 0,1 0 0 0 0,-1 0 0 0 0,0 0 0 0 0,0 0-1 0 0,0 0 1 0 0,0 0 0 0 0,1 0 0 0 0,-1 0 0 0 0,0 0 0 0 0,0 0 0 0 0,0 0 0 0 0,0 0 0 0 0,1 0 0 0 0,-1 0-1 0 0,0 0 1 0 0,0 0 0 0 0,0 1 0 0 0,0-1 0 0 0,0 0 0 0 0,1 0 0 0 0,-1 0 0 0 0,0 0 0 0 0,0 0 0 0 0,0 0-1 0 0,0 1 1 0 0,0-1 0 0 0,0 0 0 0 0,0 0 0 0 0,0 0 0 0 0,0 0 0 0 0,1 1 0 0 0,-1-1 0 0 0,0 0 0 0 0,2 18 353 0 0,-5 27 89 0 0,3-41-210 0 0,-10 250 768 0 0,10-214-933 0 0,7 369-92 0 0,-4-328 0 0 0,-10 115 0 0 0,3-117 0 0 0,2-69 0 0 0,-1-10 0 0 0,-1-6 0 0 0,2 3 0 0 0,0 0 0 0 0,1 0 0 0 0,0-1 0 0 0,0 1 0 0 0,0-1 0 0 0,0 1 0 0 0,1-1 0 0 0,-1 1 0 0 0,1-1 0 0 0,0 0 0 0 0,0 1 0 0 0,0-1 0 0 0,0 1 0 0 0,1-1 0 0 0,0 1 0 0 0,-1-1 0 0 0,3-4 0 0 0,2-9 0 0 0,2 1 0 0 0,9-20 0 0 0,-11 26 0 0 0,-1 2 97 0 0,1 0 0 0 0,0 0 0 0 0,0 0 0 0 0,1 1 0 0 0,0 0 0 0 0,1 0 0 0 0,-1 0 0 0 0,1 1 0 0 0,1 0 0 0 0,-1 0-1 0 0,1 1 1 0 0,0 0 0 0 0,0 0 0 0 0,1 1 0 0 0,-1 0 0 0 0,1 1 0 0 0,0 0 0 0 0,15-4 0 0 0,-7 3 29 0 0,1 1 0 0 0,0 1 1 0 0,0 1-1 0 0,1 0 1 0 0,-1 1-1 0 0,0 1 0 0 0,0 1 1 0 0,30 7-1 0 0,15 8 137 0 0,0 3 1 0 0,-2 3-1 0 0,67 34 0 0 0,-117-51-791 0 0,-1-1 0 0 0,18 5-1 0 0,-24-9 352 0 0,0 0-1 0 0,-1-1 0 0 0,1 1 1 0 0,0-1-1 0 0,6 0 1 0 0,10-4-3354 0 0,-4-2-1256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1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203 204 8287 0 0,'0'0'191'0'0,"-7"-10"444"0"0,3 5-521 0 0,2 4 274 0 0,2 1 110 0 0,0 0 12 0 0,0 0-67 0 0,3 0-294 0 0,10 0-133 0 0,-7 1-16 0 0,-1-1 0 0 0,1 0 0 0 0,0 0 0 0 0,0-1 0 0 0,-1 0 0 0 0,8-1 0 0 0,43-14 594 0 0,-34 11-109 0 0,0-1 0 0 0,35-15-1 0 0,-40 13-484 0 0,-1 1 0 0 0,0-1 0 0 0,0 0 0 0 0,-1-1 0 0 0,0-1 0 0 0,24-20 0 0 0,-37 29 0 0 0,-2 1 0 0 0,1-1 0 0 0,-1 1 0 0 0,1 0 0 0 0,-1-1 0 0 0,1 1 0 0 0,-1-1 0 0 0,1 1 0 0 0,-1-1 0 0 0,0 1 0 0 0,1-1 0 0 0,-1 1 0 0 0,0-1 0 0 0,1 1 0 0 0,-1-1 0 0 0,0 1 0 0 0,0-1 0 0 0,1 0 0 0 0,-1 1 0 0 0,0-1 0 0 0,0 1 0 0 0,0-1 0 0 0,0 0 0 0 0,0 0 0 0 0,0-1 5 0 0,1 1-1 0 0,-1 0 1 0 0,0 0-1 0 0,0 0 1 0 0,0 0-1 0 0,0-1 1 0 0,0 1-1 0 0,0 0 1 0 0,0 0-1 0 0,0 0 1 0 0,-1 0-1 0 0,1-1 0 0 0,0 1 1 0 0,-1 0-1 0 0,1 0 1 0 0,-1 0-1 0 0,1 0 1 0 0,-1 0-1 0 0,1 0 1 0 0,-1 0-1 0 0,0 0 1 0 0,-1-1-1 0 0,1 0-51 0 0,-1 1 0 0 0,0 0 0 0 0,0-1 0 0 0,0 1 0 0 0,0 0 0 0 0,0 0 0 0 0,0 0 0 0 0,-1 1 0 0 0,1-1 0 0 0,-4-1 0 0 0,-4 1-306 0 0,0 0 0 0 0,-1 0 0 0 0,-19 2 0 0 0,6 2 300 0 0,0 1 1 0 0,-37 11 0 0 0,25-6 43 0 0,8 0 9 0 0,1 0 0 0 0,-41 21 0 0 0,54-23 107 0 0,0 2-1 0 0,0-1 1 0 0,1 1-1 0 0,1 1 1 0 0,-1 1-1 0 0,2-1 1 0 0,-1 2-1 0 0,2 0 0 0 0,-1 0 1 0 0,2 1-1 0 0,0 0 1 0 0,-8 15-1 0 0,11-15 137 0 0,1 1 0 0 0,0-1-1 0 0,1 1 1 0 0,1 0 0 0 0,-3 17-1 0 0,5-23-142 0 0,0 0 0 0 0,1 0 0 0 0,0-1 0 0 0,0 1 0 0 0,1 0 0 0 0,0 0 0 0 0,0 0 0 0 0,1 0 0 0 0,0-1 0 0 0,0 1 0 0 0,4 7 0 0 0,-5-12-100 0 0,1 0 0 0 0,0 0 0 0 0,0 0 0 0 0,0 0 0 0 0,0 0 0 0 0,0 0 0 0 0,1-1 0 0 0,-1 1 0 0 0,1-1 0 0 0,0 0 0 0 0,-1 0 0 0 0,1 1 0 0 0,0-2 0 0 0,0 1 0 0 0,1 0 0 0 0,-1-1 0 0 0,0 1 0 0 0,1-1 0 0 0,-1 0 0 0 0,0 0 0 0 0,1-1 0 0 0,-1 1 0 0 0,1-1 0 0 0,3 1 0 0 0,7-2 0 0 0,-1 0 0 0 0,1 0 0 0 0,-1-1 0 0 0,26-8 0 0 0,-21 5 0 0 0,73-18 0 0 0,93-22 0 0 0,-26 11-201 0 0,-92 16-3800 0 0,-45 11 2467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1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10135 0 0,'0'0'231'0'0,"0"0"29"0"0,0 0 19 0 0,1 2-41 0 0,2 13 55 0 0,0 0-1 0 0,-1 0 0 0 0,-1 0 0 0 0,0 20 0 0 0,-6 64 1166 0 0,4-82-1313 0 0,-24 214 1042 0 0,1 1-1335 0 0,19-157 909 0 0,7 83-1 0 0,3-43-403 0 0,5 59-106 0 0,-10-167-239 0 0,0-6-19 0 0,0 1 1 0 0,0 0 0 0 0,0 0 0 0 0,0 0-1 0 0,0 0 1 0 0,0 0 0 0 0,1 0-1 0 0,-1-1 1 0 0,1 1 0 0 0,0 0 0 0 0,0 2-1 0 0,-1-4-57 0 0,0 1 0 0 0,1 0 0 0 0,-1-1 0 0 0,0 1 0 0 0,0-1-1 0 0,0 1 1 0 0,1-1 0 0 0,-1 1 0 0 0,0-1 0 0 0,0 1 0 0 0,1-1-1 0 0,-1 1 1 0 0,0-1 0 0 0,1 1 0 0 0,-1-1 0 0 0,1 1 0 0 0,-1-1 0 0 0,1 0-1 0 0,-1 1 1 0 0,1-1 0 0 0,-1 0 0 0 0,1 0 0 0 0,-1 1 0 0 0,1-1 0 0 0,-1 0-1 0 0,1 0 1 0 0,-1 0 0 0 0,1 1 0 0 0,-1-1 0 0 0,1 0 0 0 0,0 0 0 0 0,-1 0-1 0 0,1 0 1 0 0,-1 0 0 0 0,2 0 0 0 0,8-3-5395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1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13823 0 0,'0'0'630'0'0,"0"0"-13"0"0,0 0-320 0 0,3 0 105 0 0,3-1-205 0 0,1 0 0 0 0,-1 0 1 0 0,0 0-1 0 0,1-1 1 0 0,-1 0-1 0 0,0 0 1 0 0,11-6-1 0 0,-8 4-79 0 0,0 0-1 0 0,0 0 0 0 0,11-1 1 0 0,108-27 2688 0 0,16-4-1959 0 0,106-6-950 0 0,0-1-6558 0 0,-213 35 5129 0 0,2-3-4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126 162 11975 0 0,'0'0'547'0'0,"0"0"-11"0"0,0 1-344 0 0,0 0-191 0 0,0 3 51 0 0,-1 1 0 0 0,0 0 0 0 0,0 0 1 0 0,-1-1-1 0 0,1 1 0 0 0,-1-1 0 0 0,0 0 0 0 0,-3 6 1 0 0,0-2 244 0 0,1-1 1 0 0,1 2 0 0 0,-4 8-1 0 0,-7 16 103 0 0,-28 33-380 0 0,11-18-24 0 0,27-41 76 0 0,4-6 299 0 0,1-2-233 0 0,0-1 0 0 0,1 1 0 0 0,-1 0 1 0 0,1 0-1 0 0,0 0 0 0 0,-1 0 0 0 0,1 0 0 0 0,0 0 0 0 0,-1 0 0 0 0,1 0 1 0 0,4 0-1 0 0,1-2 225 0 0,34-17 853 0 0,38-17-800 0 0,-62 30-408 0 0,-1 0 0 0 0,0-2 0 0 0,19-13 0 0 0,-15 9-16 0 0,22-10 0 0 0,-34 19-120 0 0,-1 1 1 0 0,1 0 0 0 0,0 1-1 0 0,0 0 1 0 0,0 0 0 0 0,15-1-1 0 0,-21 3 110 0 0,0 0-1 0 0,-1 0 0 0 0,1 0 0 0 0,0 0 1 0 0,0 0-1 0 0,0 1 0 0 0,-1-1 1 0 0,1 1-1 0 0,0-1 0 0 0,0 1 1 0 0,-1 0-1 0 0,1-1 0 0 0,0 1 0 0 0,-1 0 1 0 0,1 0-1 0 0,-1 0 0 0 0,1 0 1 0 0,-1 1-1 0 0,0-1 0 0 0,0 0 1 0 0,1 1-1 0 0,-1-1 0 0 0,0 0 0 0 0,0 1 1 0 0,0 0-1 0 0,0-1 0 0 0,0 1 1 0 0,-1 0-1 0 0,1-1 0 0 0,0 1 1 0 0,-1 0-1 0 0,1-1 0 0 0,-1 1 0 0 0,0 3 1 0 0,2 6-74 0 0,-1 0 1 0 0,0-1-1 0 0,-1 1 0 0 0,-2 16 1 0 0,1-23 87 0 0,-2 37 4 0 0,0-16 0 0 0,1 1 0 0 0,1-1 0 0 0,1 0 0 0 0,4 29 0 0 0,-3-52 47 0 0,-1 0-1 0 0,1 0 1 0 0,-1 0-1 0 0,1 0 1 0 0,0 0-1 0 0,-1 0 1 0 0,1 0-1 0 0,0-1 1 0 0,0 1-1 0 0,0 0 1 0 0,1-1-1 0 0,-1 1 1 0 0,0 0-1 0 0,0-1 1 0 0,1 0 0 0 0,-1 1-1 0 0,4 1 1 0 0,-4-2-4 0 0,1 0 0 0 0,-1-1 0 0 0,1 1 0 0 0,-1-1 0 0 0,1 1 0 0 0,-1-1 0 0 0,1 0 0 0 0,0 0 0 0 0,-1 1 0 0 0,1-1 0 0 0,-1 0 0 0 0,1 0 0 0 0,0-1 0 0 0,-1 1 0 0 0,1 0 0 0 0,-1 0 0 0 0,1-1 0 0 0,-1 1 0 0 0,1-1 0 0 0,-1 0 0 0 0,1 1 0 0 0,2-2 0 0 0,8-6 10 0 0,1 0 1 0 0,-2-1-1 0 0,1-1 0 0 0,-1 1 1 0 0,12-15-1 0 0,44-59 1010 0 0,-2 2-249 0 0,59-77-1895 0 0,-18 19 186 0 0,-103 136 868 0 0,0-1-510 0 0,0 0 0 0 0,0 0 1 0 0,1 1-1 0 0,-1-1 1 0 0,1 1-1 0 0,0-1 1 0 0,0 1-1 0 0,1 1 0 0 0,-1-1 1 0 0,0 0-1 0 0,7-2 1 0 0,-11 5-5078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1120 10135 0 0,'0'0'231'0'0,"0"0"29"0"0,4-9 257 0 0,2-2-125 0 0,0 0 1 0 0,1 0-1 0 0,13-16 0 0 0,12-18 1615 0 0,30-43-1399 0 0,133-301-2087 0 0,-104 194 966 0 0,4-25 513 0 0,-57 125 0 0 0,-35 88 64 0 0,1-5 948 0 0,-9 22-96 0 0,2 5-916 0 0,0 0 0 0 0,1 0 0 0 0,1 0 0 0 0,0 1 0 0 0,1-1 0 0 0,1 0 0 0 0,0 1 0 0 0,6 24 0 0 0,5 8 0 0 0,24 63 0 0 0,2 4 0 0 0,10 86 442 0 0,10 35 587 0 0,-42-181-837 0 0,3-1 1 0 0,32 63-1 0 0,-24-67-393 0 0,-26-48-850 0 0,0-6-385 0 0,-1-15-78 0 0,-6-8-20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49 10135 0 0,'-8'2'491'0'0,"-9"-4"172"0"0,15 2 131 0 0,2 0 184 0 0,3 1 40 0 0,2 1-694 0 0,1 0 0 0 0,0-1 0 0 0,0 1 0 0 0,0-1 0 0 0,0-1 0 0 0,11 1-1 0 0,39-7 602 0 0,249-36 1227 0 0,-272 37-2144 0 0,63 0 0 0 0,-38 7-3612 0 0,-33 0 1582 0 0,-3-4-24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13823 0 0,'0'0'315'0'0,"0"0"45"0"0,0 0 21 0 0,0 1-49 0 0,-2 7-205 0 0,1 0-1 0 0,1 1 1 0 0,0-1-1 0 0,0 0 1 0 0,0 0 0 0 0,1 0-1 0 0,0 1 1 0 0,3 9-1 0 0,0-3 130 0 0,1 0 1 0 0,1-1-1 0 0,12 22 0 0 0,-11-20-256 0 0,-1 0 0 0 0,7 25 0 0 0,0-3 0 0 0,-2 8-1586 0 0,-9-34 278 0 0,9 24 0 0 0,-11-34-226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8287 0 0,'0'0'191'0'0,"0"0"26"0"0,0 0 9 0 0,-2 1-34 0 0,2-1-187 0 0,0 0 0 0 0,0-1-1 0 0,0 1 1 0 0,0 0 0 0 0,0 0 0 0 0,0 0 0 0 0,0 0 0 0 0,0 0 0 0 0,0 0 0 0 0,-1 0 0 0 0,1 0 0 0 0,0 0 0 0 0,0 1 0 0 0,0-1 0 0 0,0 0 0 0 0,0 0 0 0 0,0 0-1 0 0,0 0 1 0 0,0 0 0 0 0,0 0 0 0 0,0 0 0 0 0,0 0 0 0 0,-1 0 0 0 0,1 0 0 0 0,0 0 0 0 0,0 0 0 0 0,0 0 0 0 0,0 0 0 0 0,0 0 0 0 0,0 0 0 0 0,0 0 0 0 0,0 0-1 0 0,0 1 1 0 0,0-1 0 0 0,0 0 0 0 0,0 0 0 0 0,0 0 0 0 0,0 0 0 0 0,0 0 0 0 0,0 0 0 0 0,0 0 0 0 0,0 0 0 0 0,0 0 0 0 0,0 0 0 0 0,0 1 0 0 0,0-1 0 0 0,0 0-1 0 0,0 0 1 0 0,0 0 0 0 0,0 0 0 0 0,0 0 0 0 0,0 0 0 0 0,0 0 0 0 0,0 0 0 0 0,0 0 0 0 0,0 0 0 0 0,0 1 0 0 0,6 3 238 0 0,8 4 228 0 0,-1-3-196 0 0,-1-1 1 0 0,23 4-1 0 0,4 2 17 0 0,46 12 469 0 0,-47-12-117 0 0,43 15-1 0 0,-77-24-643 0 0,0 1 0 0 0,0 0 0 0 0,-1 0 0 0 0,1 0 0 0 0,0 0 0 0 0,-1 1 0 0 0,0-1 0 0 0,1 1 0 0 0,-1 0 0 0 0,0 0 0 0 0,0 0 0 0 0,-1 0 0 0 0,1 1 0 0 0,-1-1 0 0 0,1 1 0 0 0,1 4 0 0 0,-2-3 0 0 0,0 0 0 0 0,-1 0 0 0 0,0 0 0 0 0,0 0 0 0 0,0 0 0 0 0,-1 0 0 0 0,1 0 0 0 0,-1 0 0 0 0,0 0 0 0 0,-1 1 0 0 0,1-1 0 0 0,-1 0 0 0 0,-2 7 0 0 0,0-2 0 0 0,0-1 0 0 0,0 1 0 0 0,-1-1 0 0 0,0 1 0 0 0,-1-1 0 0 0,0 0 0 0 0,0 0 0 0 0,-1-1 0 0 0,0 0 0 0 0,0 0 0 0 0,-1 0 0 0 0,0-1 0 0 0,-14 11 0 0 0,0 1-884 0 0,12-12-3536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0 906 8287 0 0,'0'0'382'0'0,"0"0"-8"0"0,0 0-170 0 0,0 0 176 0 0,0 0 107 0 0,0 0 22 0 0,0 0 71 0 0,6-11 2296 0 0,3-6-2624 0 0,-1-1 0 0 0,-1 0 0 0 0,9-34 0 0 0,6-15-36 0 0,125-274-216 0 0,-101 243 0 0 0,21-40 0 0 0,-50 107 0 0 0,1 1 0 0 0,30-36 0 0 0,-37 53 0 0 0,-11 13 0 0 0,1-1 0 0 0,-1 1 0 0 0,1-1 0 0 0,-1 1 0 0 0,1-1 0 0 0,-1 1 0 0 0,1-1 0 0 0,-1 1 0 0 0,1 0 0 0 0,0-1 0 0 0,-1 1 0 0 0,1 0 0 0 0,0 0 0 0 0,0-1 0 0 0,0 1 0 0 0,0 1 0 0 0,-1-1 0 0 0,1 1 0 0 0,-1-1 0 0 0,1 1 0 0 0,-1-1 0 0 0,1 1 0 0 0,-1-1 0 0 0,1 1 0 0 0,-1-1 0 0 0,0 1 0 0 0,1 0 0 0 0,-1-1 0 0 0,0 1 0 0 0,1 0 0 0 0,-1-1 0 0 0,0 1 0 0 0,0 0 0 0 0,0-1 0 0 0,1 1 0 0 0,-1 0 0 0 0,0 0 0 0 0,3 21 0 0 0,-3-19 0 0 0,3 16 0 0 0,6 23 0 0 0,0 0 0 0 0,4 1 0 0 0,-9-31 0 0 0,-2-9 0 0 0,0 0 0 0 0,0 0 0 0 0,0 0 0 0 0,1 0 0 0 0,-1 0 0 0 0,1 0 0 0 0,-1-1 0 0 0,1 1 0 0 0,0-1 0 0 0,0 0 0 0 0,7 4 0 0 0,10 9 0 0 0,29 25 0 0 0,-37-32 0 0 0,-1 2 0 0 0,1-1 0 0 0,-2 1 0 0 0,1 1 0 0 0,16 21 0 0 0,-17-15 142 0 0,0 0 0 0 0,-1 1 0 0 0,11 33-1 0 0,13 61 847 0 0,-15-44-636 0 0,-8-34-269 0 0,17 52-1 0 0,-23-78-82 0 0,-1 0 0 0 0,1 0 0 0 0,0-1 0 0 0,1 1 0 0 0,0-1 0 0 0,0 0 0 0 0,12 12 0 0 0,-14-16-81 0 0,1-1 1 0 0,-1 1-1 0 0,1-1 0 0 0,-1 0 0 0 0,1 0 0 0 0,0 0 0 0 0,0 0 1 0 0,-1-1-1 0 0,1 0 0 0 0,0 1 0 0 0,7 0 0 0 0,-9-2 15 0 0,0 0 0 0 0,1 0 0 0 0,-1 0 0 0 0,0 0 0 0 0,0 0 0 0 0,0 0 0 0 0,0 0 0 0 0,0-1 0 0 0,0 1-1 0 0,0-1 1 0 0,0 1 0 0 0,0-1 0 0 0,0 0 0 0 0,0 0 0 0 0,0 0 0 0 0,0 0 0 0 0,0 0 0 0 0,0-1 0 0 0,-1 1 0 0 0,1 0 0 0 0,-1-1 0 0 0,1 1 0 0 0,-1-1-1 0 0,1 0 1 0 0,1-2 0 0 0,9-21-1448 0 0,-4 0-20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86 11975 0 0,'0'0'267'0'0,"-9"3"666"0"0,9-3-931 0 0,0 0 0 0 0,0 0 0 0 0,-1 0 0 0 0,1 0 0 0 0,0 1-1 0 0,0-1 1 0 0,0 0 0 0 0,-1 0 0 0 0,1 0 0 0 0,0 1 0 0 0,0-1 0 0 0,0 0-1 0 0,-1 0 1 0 0,1 1 0 0 0,0-1 0 0 0,0 0 0 0 0,0 0 0 0 0,0 1 0 0 0,0-1-1 0 0,0 0 1 0 0,0 1 0 0 0,0-1 0 0 0,0 0 0 0 0,0 0 0 0 0,0 1 0 0 0,0-1-1 0 0,0 0 1 0 0,0 1 0 0 0,0-1 0 0 0,0 0 0 0 0,0 1 0 0 0,0-1-1 0 0,0 0 1 0 0,0 0 0 0 0,0 1 0 0 0,0-1 0 0 0,1 0 0 0 0,-1 0 0 0 0,0 1-1 0 0,0-1 1 0 0,0 0 0 0 0,0 0 0 0 0,1 1 0 0 0,-1-1 0 0 0,0 0 0 0 0,0 0-1 0 0,0 0 1 0 0,1 0 0 0 0,-1 1 0 0 0,0-1 0 0 0,1 0 0 0 0,-1 0 0 0 0,0 0-1 0 0,0 0 1 0 0,1 0 0 0 0,0 1 6 0 0,2 1 20 0 0,1 0-1 0 0,1 0 1 0 0,-1 0 0 0 0,0 0-1 0 0,0-1 1 0 0,1 1-1 0 0,-1-1 1 0 0,1 0-1 0 0,-1-1 1 0 0,1 1-1 0 0,-1-1 1 0 0,1 0 0 0 0,0 0-1 0 0,-1 0 1 0 0,6-1-1 0 0,10-3 383 0 0,-1 0 0 0 0,24-8 0 0 0,-24 6-206 0 0,315-77-440 0 0,-286 77-747 0 0,-26 5 471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4607 0 0,'0'0'208'0'0,"0"0"67"0"0,0 0 154 0 0,0 0 69 0 0,0 0 12 0 0,0 0 70 0 0,0 0 286 0 0,0 0 124 0 0,0 0 30 0 0,0 0-65 0 0,0 0-290 0 0,0 0-121 0 0,7-13 1424 0 0,-3 8-1584 0 0,0-1 0 0 0,1 1 0 0 0,-1 0 0 0 0,1 1 0 0 0,0-1 0 0 0,0 1 0 0 0,1 0-1 0 0,10-6 1 0 0,5-2-277 0 0,24-8 0 0 0,-34 15 414 0 0,6-2-146 0 0,0 0 0 0 0,18-4 0 0 0,-28 10-375 0 0,-1 0-1 0 0,1 0 0 0 0,-1 0 0 0 0,1 0 1 0 0,0 1-1 0 0,-1 0 0 0 0,1 1 1 0 0,0 0-1 0 0,6 1 0 0 0,1 2 1 0 0,-11-2 0 0 0,-1 1 0 0 0,9 7 0 0 0,-10-6 0 0 0,-1-1 0 0 0,2 2 0 0 0,0 0 0 0 0,-1 0 0 0 0,0 0 0 0 0,-1 1 0 0 0,1 6 0 0 0,-2-8 0 0 0,0-1 0 0 0,0 1 0 0 0,-1 0 0 0 0,0-1 0 0 0,0 1 0 0 0,0-1 0 0 0,0 1 0 0 0,0-1 0 0 0,0 0 0 0 0,-1 0 0 0 0,0 0 0 0 0,-5 5 0 0 0,-6 3 0 0 0,-24 16 0 0 0,17-13 0 0 0,-52 31 0 0 0,52-34 0 0 0,1 1 0 0 0,0 2 0 0 0,1-1 0 0 0,-18 19 0 0 0,35-30 0 0 0,0 0 0 0 0,0 0 0 0 0,1 0 0 0 0,-1 0 0 0 0,1 0 0 0 0,-1 0 0 0 0,1 1 0 0 0,0-1 0 0 0,-1 3 0 0 0,-2 11 0 0 0,5-12 0 0 0,0 0 0 0 0,-1 10 0 0 0,0-10 0 0 0,0 1 0 0 0,0-1 0 0 0,0 0 0 0 0,0 1 0 0 0,3 7 0 0 0,-3-10 0 0 0,1 0 0 0 0,0 0 0 0 0,0-1 0 0 0,0 1 0 0 0,0-1 0 0 0,0 1 0 0 0,0-1 0 0 0,0 1 0 0 0,1-1 0 0 0,-1 1 0 0 0,1-1 0 0 0,-1 0 0 0 0,1 0 0 0 0,-1 0 0 0 0,1 0 0 0 0,-1 0 0 0 0,4 1 0 0 0,5 2 0 0 0,0 0 0 0 0,0-1 0 0 0,0 0 0 0 0,0-1 0 0 0,0 0 0 0 0,1 0 0 0 0,-1-1 0 0 0,1-1 0 0 0,-1 0 0 0 0,1 0 0 0 0,17-4 0 0 0,6-2 0 0 0,0-3 0 0 0,40-15 0 0 0,-33 10 0 0 0,86-28-2793 0 0,-100 33 1770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0,1 1-220 0 0,1 4-111 0 0,2 0 1 0 0,-1-1-1 0 0,0 0 0 0 0,1 1 0 0 0,0-1 1 0 0,0-1-1 0 0,0 1 0 0 0,1-1 0 0 0,-1 1 1 0 0,1-1-1 0 0,6 3 0 0 0,1-1-1 0 0,0 0-1 0 0,1-1 0 0 0,13 3 1 0 0,-3-1-1 0 0,4 2 683 0 0,0 1-1 0 0,41 20 0 0 0,-58-24-476 0 0,0 1-1 0 0,-1 0 0 0 0,1 0 1 0 0,-1 1-1 0 0,-1 0 1 0 0,1 1-1 0 0,-1 0 0 0 0,0 0 1 0 0,9 14-1 0 0,-15-19-204 0 0,0 0 0 0 0,0 0 0 0 0,0 0 0 0 0,-1 0 0 0 0,0 0 0 0 0,0 1 0 0 0,0-1 0 0 0,0 0 0 0 0,0 1 0 0 0,0-1 0 0 0,-1 1 0 0 0,0-1 0 0 0,0 1 0 0 0,0-1 0 0 0,0 1 0 0 0,-1 6 0 0 0,-1-5 0 0 0,0 0 0 0 0,1 0 0 0 0,-2 0 0 0 0,1 0 0 0 0,0 0 0 0 0,-1 0 0 0 0,0-1 0 0 0,0 1 0 0 0,-1-1 0 0 0,-3 5 0 0 0,-1-1-320 0 0,1 1 0 0 0,1 0 1 0 0,-9 16-1 0 0,4-6-654 0 0,10-17-479 0 0,4 0-475 0 0,12 10-96 0 0,-14-11 1819 0 0,1-1 1 0 0,0 0 0 0 0,-1 1-1 0 0,1-1 1 0 0,0 0 0 0 0,-1 0-1 0 0,1 0 1 0 0,0 0 0 0 0,2-1-1 0 0,-4 1 203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0,'0'0'356'0'0,"0"0"50"0"0,0 0 20 0 0,0 0-42 0 0,0 2-250 0 0,-1 1-118 0 0,2 15-18 0 0,0-16-366 0 0,-1-1 1 0 0,0 0-1 0 0,0 1 0 0 0,1-1 0 0 0,-1 1 1 0 0,1-1-1 0 0,-1 0 0 0 0,1 0 0 0 0,0 1 0 0 0,-1-1 1 0 0,1 0-1 0 0,2 2 0 0 0,6-4-5043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13823 0 0,'0'0'315'0'0,"2"0"45"0"0,1 0-213 0 0,0 0-92 0 0,0 0-1 0 0,0 0 0 0 0,-1 0 1 0 0,1-1-1 0 0,0 1 0 0 0,0-1 1 0 0,-1 0-1 0 0,1 0 0 0 0,0 0 1 0 0,-1 0-1 0 0,1 0 0 0 0,-1-1 1 0 0,4-2-1 0 0,-4 3 311 0 0,-2 1 122 0 0,0 0 22 0 0,1 0-66 0 0,7 0-294 0 0,0 5-197 0 0,8 22-2261 0 0,-15-25-3150 0 0</inkml:trace>
  <inkml:trace contextRef="#ctx0" brushRef="#br0" timeOffset="1">682 107 15663 0 0,'0'0'344'0'0,"0"0"72"0"0,0 0 8 0 0,0 0 24 0 0,0 0-360 0 0,0 0-88 0 0,0 0 0 0 0,0 0 0 0 0,0 0 0 0 0,0 0 0 0 0,0 0 0 0 0,2 11 0 0 0,0 0-392 0 0,-2-11-96 0 0,0 0-24 0 0,9 3 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 17503 0 0,'0'0'399'0'0,"-1"0"-294"0"0,1-1-1 0 0,-1 1 1 0 0,0 0-1 0 0,1-1 1 0 0,-1 1 0 0 0,0-1-1 0 0,0 1 1 0 0,1 0-1 0 0,-1-1 1 0 0,0 1 0 0 0,0 0-1 0 0,0 0 1 0 0,-5 3-89 0 0,1 0 0 0 0,-1 0 0 0 0,1 1 0 0 0,0-1 0 0 0,0 1 0 0 0,1 1 1 0 0,-1-1-1 0 0,1 0 0 0 0,0 1 0 0 0,-7 10 0 0 0,-3 8-30 0 0,-14 29 0 0 0,21-39 26 0 0,-14 27-190 0 0,-32 67 473 0 0,44-88-1137 0 0,2 0 0 0 0,1 0 0 0 0,-7 34-1 0 0,12-51-630 0 0,1-2-51 0 0,0 0-11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0,0 0-28 0 0,1 3-196 0 0,-1-1-88 0 0,2 1-1 0 0,-1-1 1 0 0,0 0 0 0 0,0 0 0 0 0,1 0 0 0 0,-1 0 0 0 0,1 0 0 0 0,-1 0 0 0 0,1 0 0 0 0,0-1-1 0 0,0 1 1 0 0,0-1 0 0 0,0 1 0 0 0,0-1 0 0 0,0 0 0 0 0,0 1 0 0 0,0-1 0 0 0,3 1 0 0 0,12 5 552 0 0,25 7 1 0 0,-17-6-79 0 0,11 5-433 0 0,-1 2 0 0 0,53 30 0 0 0,-83-42-55 0 0,0 1 0 0 0,0 0 0 0 0,0 0 0 0 0,0 0 0 0 0,0 1 0 0 0,-1-1 0 0 0,0 1 0 0 0,0 0 0 0 0,0 1 0 0 0,-1-1 0 0 0,4 7 0 0 0,-6-9 0 0 0,1 1 0 0 0,-1 0 0 0 0,0 0 0 0 0,0 0 0 0 0,0 0 0 0 0,0 0 0 0 0,0 0 0 0 0,-1 0 0 0 0,0 0 0 0 0,0 0 0 0 0,0 1 0 0 0,-1-1 0 0 0,1 0 0 0 0,-1 0 0 0 0,0 0 0 0 0,0 0 0 0 0,0 0 0 0 0,-2 4 0 0 0,-5 8 0 0 0,0 0 0 0 0,0 0 0 0 0,-2-1 0 0 0,0 0 0 0 0,0-1 0 0 0,-2 0 0 0 0,0 0 0 0 0,0-2 0 0 0,-18 15 0 0 0,-45 35-4212 0 0,68-56-560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1073 6447 0 0,'-2'2'142'0'0,"-85"87"3254"0"0,81-81-3424 0 0,1-2 5743 0 0,6-15-2580 0 0,4-5-3015 0 0,0 1-1 0 0,1 0 0 0 0,1 0 1 0 0,10-16-1 0 0,1-2-100 0 0,66-126-19 0 0,66-115 0 0 0,-113 206 0 0 0,37-88 0 0 0,0-5 0 0 0,52-71 0 0 0,-114 213-64 0 0,-12 17 58 0 0,0 0 0 0 0,0 0 0 0 0,0 0 1 0 0,0 0-1 0 0,0 0 0 0 0,0 0 0 0 0,0 0 0 0 0,0 0 0 0 0,0 0 0 0 0,0 0 0 0 0,0 1 0 0 0,0-1 0 0 0,0 0 0 0 0,0 0 0 0 0,0 0 1 0 0,0 0-1 0 0,0 0 0 0 0,0 0 0 0 0,0 0 0 0 0,0 0 0 0 0,0 0 0 0 0,0 0 0 0 0,0 0 0 0 0,0 0 0 0 0,0 0 0 0 0,0 0 0 0 0,0 0 1 0 0,0 0-1 0 0,0 0 0 0 0,0 0 0 0 0,0 1 0 0 0,0-1 0 0 0,0 0 0 0 0,0 0 0 0 0,1 0 0 0 0,-1 0 0 0 0,0 0 0 0 0,0 0 0 0 0,0 0 0 0 0,0 0 1 0 0,0 0-1 0 0,0 0 0 0 0,0 0 0 0 0,0 0 0 0 0,0 0 0 0 0,0 0 0 0 0,0 0 0 0 0,0 0 0 0 0,0 0 0 0 0,0 0 0 0 0,0 0 0 0 0,0 0 1 0 0,1 0-1 0 0,-1 0 0 0 0,0 0 0 0 0,0 0 0 0 0,9 38-820 0 0,6 45 0 0 0,-1 0 1289 0 0,0-15 332 0 0,25 68 0 0 0,-9-44-795 0 0,34 85 0 0 0,-36-101-7 0 0,-3-9 86 0 0,-20-54 221 0 0,1-1 0 0 0,0 0 0 0 0,1-1 0 0 0,10 15 0 0 0,-13-21-261 0 0,0-1 1 0 0,1 1 0 0 0,-1-1 0 0 0,1 0-1 0 0,-1-1 1 0 0,1 1 0 0 0,0-1-1 0 0,1 0 1 0 0,-1 0 0 0 0,0 0-1 0 0,11 3 1 0 0,8-1-83 0 0,-13-6-156 0 0,-6 0 40 0 0,-2 0-7 0 0,0 0 0 0 0,0-1-1 0 0,-1 1 1 0 0,1 0 0 0 0,0-1 0 0 0,0 0 0 0 0,-1 1 0 0 0,4-4 0 0 0,-5 5 30 0 0,0-1-1084 0 0,-3-10-1777 0 0,-1 1 1462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15663 0 0,'0'0'719'0'0,"0"0"-20"0"0,2 0-449 0 0,5 1-248 0 0,-1 1 0 0 0,0-2 0 0 0,1 1 0 0 0,-1-1 0 0 0,0 0 0 0 0,1 0 0 0 0,-1-1 0 0 0,10-2 0 0 0,55-17 607 0 0,-29 8 248 0 0,-8 3-884 0 0,0 2-1 0 0,1 1 0 0 0,0 2 1 0 0,0 1-1 0 0,0 2 0 0 0,0 1 1 0 0,49 7-1 0 0,-33-2-1936 0 0,-26-3 941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11975 0 0,'0'0'267'0'0,"0"0"42"0"0,0 2 17 0 0,0 2-153 0 0,0-2-157 0 0,0-1 0 0 0,0 1 0 0 0,0-1-1 0 0,0 1 1 0 0,1-1 0 0 0,-1 1 0 0 0,0 0 0 0 0,1-1-1 0 0,-1 0 1 0 0,1 1 0 0 0,0-1 0 0 0,-1 1 0 0 0,1-1-1 0 0,1 3 1 0 0,7 9 128 0 0,-5-8 250 0 0,-1 0-1 0 0,0 0 1 0 0,-1 0 0 0 0,5 10-1 0 0,-7-14-22 0 0,0-1 117 0 0,0 0 21 0 0,0 0 3 0 0,0 0 0 0 0,0 0 0 0 0,0-1 0 0 0,1-4-424 0 0,-1 1 0 0 0,1 0 0 0 0,0-1 0 0 0,0 1 0 0 0,0 0 0 0 0,1 0 0 0 0,-1 0 0 0 0,1 0 0 0 0,0 0 0 0 0,0 1-1 0 0,1-1 1 0 0,-1 1 0 0 0,1-1 0 0 0,0 1 0 0 0,-1 0 0 0 0,1 0 0 0 0,6-4 0 0 0,5-5 270 0 0,0 2-1 0 0,29-17 1 0 0,-37 25-358 0 0,-1-1 0 0 0,1 1 0 0 0,0 0 0 0 0,-1 1 0 0 0,1-1 0 0 0,0 1 0 0 0,0 0 0 0 0,0 1 0 0 0,0-1 0 0 0,0 1 0 0 0,7 1 0 0 0,-3 0 0 0 0,0 0 0 0 0,-1 1 0 0 0,1 0 0 0 0,-1 1 0 0 0,0 0 0 0 0,11 4 0 0 0,-7 0 0 0 0,-1-1 0 0 0,0 2 0 0 0,0-1 0 0 0,-1 2 0 0 0,0-1 0 0 0,11 13 0 0 0,22 16 0 0 0,-38-31 7 0 0,0-1 0 0 0,1 1 0 0 0,0-1-1 0 0,0 0 1 0 0,0-1 0 0 0,10 5 0 0 0,11 0-5961 0 0,-11-5-732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10135 0 0,'0'0'231'0'0,"0"0"29"0"0,-2 2 19 0 0,-21 10 3 0 0,20-10-277 0 0,0-1-1 0 0,0 0 1 0 0,0 1-1 0 0,0 0 1 0 0,0 0-1 0 0,0 0 1 0 0,0 0-1 0 0,0 0 1 0 0,1 1-1 0 0,-1-1 1 0 0,1 1-1 0 0,0-1 1 0 0,0 1 0 0 0,0 0-1 0 0,0 0 1 0 0,0 0-1 0 0,-1 4 1 0 0,0 3 249 0 0,1 1 1 0 0,0-1-1 0 0,0 1 1 0 0,1 0-1 0 0,1 0 1 0 0,1 18-1 0 0,-1 5-41 0 0,1 8 262 0 0,1 0 0 0 0,3-1-1 0 0,17 75 1 0 0,9 1 99 0 0,5 18 493 0 0,-30-104-876 0 0,-1 1 0 0 0,2 43-1 0 0,-8-11-190 0 0,-2 1 0 0 0,-3 0 0 0 0,-3-1 0 0 0,-18 67 0 0 0,20-107 0 0 0,5-34 480 0 0,1 0 0 0 0,0-14 0 0 0,1-18 88 0 0,-2 21-925 0 0,2-1 0 0 0,1 1-1 0 0,1 0 1 0 0,8-39 0 0 0,-7 47 304 0 0,1 0 0 0 0,8-16 0 0 0,-10 24 52 0 0,1 0 1 0 0,0 1-1 0 0,-1 0 0 0 0,2 0 1 0 0,-1 0-1 0 0,0 0 0 0 0,1 0 1 0 0,0 0-1 0 0,5-3 0 0 0,-3 2 1 0 0,0 1 0 0 0,1 0 0 0 0,-1 0 0 0 0,1 0 0 0 0,0 1 0 0 0,0 0 0 0 0,0 1 0 0 0,0 0 0 0 0,1 0 0 0 0,-1 0 0 0 0,14-1 0 0 0,17-1 0 0 0,-26 2 0 0 0,0 1 0 0 0,20 1 0 0 0,-27 0 0 0 0,-1 0 0 0 0,1 1 0 0 0,-1 0 0 0 0,1 0 0 0 0,-1 1 0 0 0,1-1 0 0 0,-1 1 0 0 0,0 0 0 0 0,0 0 0 0 0,7 5 0 0 0,-5-3 3 0 0,0 1-1 0 0,-1 0 0 0 0,1 0 1 0 0,-1 1-1 0 0,0 0 0 0 0,-1-1 1 0 0,1 2-1 0 0,-1-1 1 0 0,0 0-1 0 0,-1 1 0 0 0,1 0 1 0 0,-1 0-1 0 0,-1 0 0 0 0,1 0 1 0 0,-1 0-1 0 0,-1 1 1 0 0,1-1-1 0 0,-1 0 0 0 0,-1 1 1 0 0,1-1-1 0 0,-1 1 0 0 0,0 0 1 0 0,-1-1-1 0 0,0 1 1 0 0,0-1-1 0 0,-3 10 0 0 0,-18 79 1547 0 0,0 0-1170 0 0,20-90-431 0 0,0 0-1 0 0,0-1 1 0 0,0 1 0 0 0,-1 0-1 0 0,0-1 1 0 0,0 0-1 0 0,-1 0 1 0 0,0 0-1 0 0,0 0 1 0 0,0 0 0 0 0,0-1-1 0 0,0 0 1 0 0,-1 0-1 0 0,0 0 1 0 0,0 0-1 0 0,0-1 1 0 0,-1 0 0 0 0,-6 4-1 0 0,2-3-46 0 0,0 0-1 0 0,-1-1 0 0 0,1 0 1 0 0,-1-1-1 0 0,0 0 1 0 0,0-1-1 0 0,0 0 0 0 0,0 0 1 0 0,-13-2-1 0 0,21 1 59 0 0,1 0-1 0 0,0-1 0 0 0,-1 1 0 0 0,1 0 1 0 0,0-1-1 0 0,-1 0 0 0 0,1 1 1 0 0,0-1-1 0 0,0 0 0 0 0,0 0 1 0 0,0-1-1 0 0,0 1 0 0 0,0 0 1 0 0,0-1-1 0 0,-2-1 0 0 0,3 1-5 0 0,0 1 1 0 0,0 0-1 0 0,0 0 0 0 0,0-1 0 0 0,1 1 1 0 0,-1 0-1 0 0,0-1 0 0 0,1 1 0 0 0,-1-1 1 0 0,1 1-1 0 0,0-1 0 0 0,-1 1 0 0 0,1-1 1 0 0,0 1-1 0 0,0-1 0 0 0,0 1 0 0 0,0-1 1 0 0,0 1-1 0 0,0-1 0 0 0,1 1 0 0 0,-1-1 1 0 0,0 1-1 0 0,1 0 0 0 0,0-3 0 0 0,8-14-966 0 0,3-1-10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2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51 10135 0 0,'1'2'464'0'0,"27"88"611"0"0,-22-74-605 0 0,-4-8-126 0 0,1 0 0 0 0,0 0-1 0 0,5 8 1 0 0,-6-14-222 0 0,-1 0 1 0 0,1 1-1 0 0,0-1 0 0 0,0 0 0 0 0,0 0 1 0 0,0 0-1 0 0,0 0 0 0 0,1 0 1 0 0,-1 0-1 0 0,0-1 0 0 0,1 1 1 0 0,-1-1-1 0 0,4 1 0 0 0,1 1 117 0 0,1-1-1 0 0,-1-1 1 0 0,1 1-1 0 0,0-2 1 0 0,-1 1-1 0 0,1-1 1 0 0,0 0 0 0 0,0 0-1 0 0,-1-1 1 0 0,1 0-1 0 0,0 0 1 0 0,-1-1-1 0 0,1 0 1 0 0,-1 0-1 0 0,8-4 1 0 0,-4 1-202 0 0,0 0 1 0 0,-1 0-1 0 0,0-1 1 0 0,0-1 0 0 0,0 1-1 0 0,-1-2 1 0 0,0 1-1 0 0,0-1 1 0 0,10-12-1 0 0,-15 14-37 0 0,1 0 0 0 0,-1 0 0 0 0,0 0 0 0 0,-1 0 0 0 0,1-1 0 0 0,-1 0 0 0 0,0 0 0 0 0,-1 0 0 0 0,0 0 0 0 0,3-14 0 0 0,-5 20-28 0 0,0 0-1 0 0,0 0 0 0 0,0-1 1 0 0,1 1-1 0 0,-1 0 0 0 0,0 0 1 0 0,0 0-1 0 0,-1 0 0 0 0,1 0 1 0 0,0 0-1 0 0,0 0 1 0 0,0 0-1 0 0,-1 0 0 0 0,1 0 1 0 0,0 0-1 0 0,-1 0 0 0 0,1 0 1 0 0,-1 0-1 0 0,0 0 0 0 0,1 0 1 0 0,-1 1-1 0 0,0-2 1 0 0,-2-1-190 0 0,2 1 187 0 0,0 0 0 0 0,-1 0 0 0 0,1 0 0 0 0,0 0 0 0 0,-1 0 0 0 0,0 0 0 0 0,1 1 0 0 0,-1-1 0 0 0,0 1 0 0 0,0-1 0 0 0,0 1 0 0 0,0 0 0 0 0,0 0 0 0 0,0 0 0 0 0,0 0-1 0 0,0 0 1 0 0,-1 0 0 0 0,1 0 0 0 0,0 1 0 0 0,-1-1 0 0 0,-2 1 0 0 0,0 0-12 0 0,0 0 0 0 0,1 1-1 0 0,-1-1 1 0 0,0 1 0 0 0,0 0-1 0 0,0 1 1 0 0,1-1 0 0 0,-1 1 0 0 0,-6 3-1 0 0,-90 47 44 0 0,83-42 0 0 0,1 1 0 0 0,0 1 0 0 0,-22 21 0 0 0,20-14 249 0 0,0 0 0 0 0,2 1 0 0 0,-24 33 0 0 0,37-47-190 0 0,0 1-1 0 0,0 0 1 0 0,1 0 0 0 0,-1 0-1 0 0,1 0 1 0 0,1 0-1 0 0,0 1 1 0 0,0-1 0 0 0,0 1-1 0 0,1 0 1 0 0,0 0-1 0 0,0-1 1 0 0,1 1-1 0 0,0 0 1 0 0,0 0 0 0 0,3 11-1 0 0,-1-13-6 0 0,-1 0-1 0 0,2 0 1 0 0,-1-1-1 0 0,0 1 0 0 0,1-1 1 0 0,0 1-1 0 0,0-1 1 0 0,1 0-1 0 0,0 0 1 0 0,0 0-1 0 0,7 6 1 0 0,-4-4 81 0 0,1-1 0 0 0,1 0 0 0 0,-1-1 0 0 0,1 1 0 0 0,0-2 0 0 0,13 6 0 0 0,6 0 10 0 0,0-2-1 0 0,0-1 1 0 0,54 6 0 0 0,12-2 629 0 0,142 22 432 0 0,-212-27-1189 0 0,44 17 0 0 0,-28-8-921 0 0,-37-15 307 0 0,-1 1-1 0 0,1-1 0 0 0,0 0 1 0 0,0 0-1 0 0,-1 0 1 0 0,1-1-1 0 0,0 1 1 0 0,-1-1-1 0 0,1 1 1 0 0,2-2-1 0 0,-4 2 414 0 0,9-4-1861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130 220 8287 0 0,'0'0'191'0'0,"0"0"26"0"0,0 0 9 0 0,-1-1-34 0 0,0 1-173 0 0,1 0 0 0 0,-1 0 1 0 0,1 0-1 0 0,-1-1 0 0 0,1 1 1 0 0,0 0-1 0 0,-1 0 0 0 0,1 0 1 0 0,-1 0-1 0 0,1 0 0 0 0,-1 0 1 0 0,1 0-1 0 0,-1 0 0 0 0,1 0 1 0 0,-1 0-1 0 0,1 0 0 0 0,-1 0 1 0 0,1 0-1 0 0,-1 0 1 0 0,1 0-1 0 0,-1 0 0 0 0,1 1 1 0 0,0-1-1 0 0,-1 0 0 0 0,1 0 1 0 0,-1 0-1 0 0,1 1 0 0 0,-1-1 1 0 0,-1 3 1372 0 0,-1-1-1346 0 0,1-1-1 0 0,-1 1 1 0 0,1 1 0 0 0,0-1-1 0 0,0 0 1 0 0,0 0 0 0 0,-3 4-1 0 0,2-1 198 0 0,2-3 245 0 0,1-2 21 0 0,0 1-441 0 0,0-1 0 0 0,0 1 0 0 0,0 0 0 0 0,0 0-1 0 0,-1-1 1 0 0,1 1 0 0 0,0 0 0 0 0,0-1 0 0 0,0 1 0 0 0,0 0-1 0 0,-1-1 1 0 0,1 1 0 0 0,0 0 0 0 0,-1-1 0 0 0,1 1 0 0 0,-1 0 0 0 0,-1 3 75 0 0,0-1 0 0 0,0 0 0 0 0,1 1 0 0 0,-1-1 0 0 0,1 1 0 0 0,0-1 1 0 0,0 1-1 0 0,0 0 0 0 0,1-1 0 0 0,-1 5 0 0 0,1-6 228 0 0,-4 22 1234 0 0,-6-2-1605 0 0,-3 14 0 0 0,10-23 0 0 0,0-2 72 0 0,2-9 299 0 0,1-2 117 0 0,0 0 21 0 0,0 0-134 0 0,0 0-576 0 0,0 0-250 0 0,0 0-49 0 0,0 0 127 0 0,18 1 1966 0 0,-19 1-1444 0 0,-2 9-133 0 0,0-1 56 0 0,3-8 299 0 0,0-2 117 0 0,0 0 21 0 0,-2-1-66 0 0,-11-5-267 0 0,5-1-198 0 0,4 3 33 0 0,2 2-11 0 0,-4-9 0 0 0,3 5 0 0 0,2 3-53 0 0,-1-1 0 0 0,1 1 0 0 0,0-1 0 0 0,0 0 0 0 0,0 0 0 0 0,1 1 0 0 0,-1-1 0 0 0,1 0 0 0 0,0 0 0 0 0,0 0 0 0 0,0 0 0 0 0,1 1 0 0 0,-1-1-1 0 0,1 0 1 0 0,0 0 0 0 0,2-4 0 0 0,0-6-429 0 0,3-6 312 0 0,0 1 0 0 0,1 0 0 0 0,11-21 0 0 0,-16 33 170 0 0,1 1 0 0 0,1-1 0 0 0,-1 1 0 0 0,1 0 0 0 0,0 1 0 0 0,0-1 0 0 0,1 1 0 0 0,-1-1 0 0 0,1 1 0 0 0,0 0 0 0 0,1 1 0 0 0,-1 0 0 0 0,1 0 0 0 0,8-5 0 0 0,-5 7 16 0 0,-6 3-16 0 0,0-1 0 0 0,0 1 0 0 0,0 0 0 0 0,0-1 0 0 0,0 1 0 0 0,0 1 0 0 0,-1-1 0 0 0,1 0 0 0 0,0 1 0 0 0,-1 0 0 0 0,1-1 0 0 0,-1 1 0 0 0,0 0 0 0 0,1 0 0 0 0,-1 0 0 0 0,0 1 0 0 0,0-1 0 0 0,0 0 0 0 0,-1 1 0 0 0,1-1 0 0 0,2 6 0 0 0,1 2 0 0 0,1 1 0 0 0,-2 0 0 0 0,1 1 0 0 0,2 12 0 0 0,-3-11 0 0 0,6 38 0 0 0,-1-10 0 0 0,-8-35 0 0 0,-5 25 0 0 0,2-20 0 0 0,2-3 0 0 0,4-7 0 0 0,1-4 0 0 0,-1 1 0 0 0,1-1 0 0 0,-1 0 0 0 0,0 0 0 0 0,0-1 0 0 0,0 1 0 0 0,-1-1 0 0 0,1 0 0 0 0,2-4 0 0 0,24-37 0 0 0,-22 32 0 0 0,7-14 41 0 0,-2-2 0 0 0,20-55 0 0 0,5-14-1548 0 0,-32 83 1236 0 0,-6 13 247 0 0,1 0 0 0 0,0-1 0 0 0,0 1 0 0 0,0-1 0 0 0,0 1 0 0 0,0 0-1 0 0,1 0 1 0 0,-1 0 0 0 0,0 0 0 0 0,1 0 0 0 0,0 0 0 0 0,0 0 0 0 0,1-2 0 0 0,13-9 24 0 0,-16 12 0 0 0,1 1 0 0 0,-1-1 0 0 0,1 0 0 0 0,-1 1 0 0 0,1-1 0 0 0,-1 1 0 0 0,1-1 0 0 0,-1 1 0 0 0,1-1 0 0 0,0 1 0 0 0,-1-1 0 0 0,1 1 0 0 0,-1-1 0 0 0,1 1 0 0 0,0 0 0 0 0,0 0 0 0 0,-1-1 0 0 0,1 1 0 0 0,0 0 0 0 0,0 0 0 0 0,-1 0 0 0 0,2 0 0 0 0,1-1 0 0 0,-1 0 0 0 0,-1 0 0 0 0,0 1 0 0 0,0 0 0 0 0,-1-1 0 0 0,1 1 0 0 0,0 0 0 0 0,0-1 0 0 0,0 1 0 0 0,0 0 0 0 0,-1 0 0 0 0,1 0 0 0 0,0 0 0 0 0,0 0 0 0 0,0 0 0 0 0,0 0 0 0 0,0 0 0 0 0,-1 0 0 0 0,1 0 0 0 0,0 1 0 0 0,1-1 0 0 0,1 0 0 0 0,1-1 0 0 0,11 8 0 0 0,-11-5 52 0 0,-1 0-1 0 0,1 1 0 0 0,-1 0 0 0 0,0-1 1 0 0,0 1-1 0 0,0 0 0 0 0,0 1 0 0 0,-1-1 1 0 0,1 0-1 0 0,1 5 0 0 0,1-1 154 0 0,-1 1 0 0 0,0 0 0 0 0,5 16 0 0 0,-6-8-137 0 0,0 0-1 0 0,-2 1 1 0 0,0 0-1 0 0,0-1 1 0 0,-1 1 0 0 0,-1-1-1 0 0,-1 1 1 0 0,-5 19-1 0 0,-2-2-114 0 0,5-21 105 0 0,-4 25 1 0 0,8-35-138 0 0,0 1 0 0 0,-1 0 1 0 0,1-1-1 0 0,1 1 0 0 0,-1 0 0 0 0,0-1 0 0 0,1 1 0 0 0,0 0 1 0 0,0-1-1 0 0,0 1 0 0 0,2 4 0 0 0,-2-7-429 0 0,21 4-3733 0 0,3-7 2209 0 0,0-6-15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40 121 10135 0 0,'0'0'464'0'0,"0"0"-9"0"0,0 0-155 0 0,4-3 782 0 0,-4 3-1038 0 0,0 0 1 0 0,0 0-1 0 0,0 0 0 0 0,0 0 0 0 0,0 0 0 0 0,0 0 0 0 0,0 0 0 0 0,1 0 0 0 0,-1 0 0 0 0,0 0 0 0 0,0 0 0 0 0,0 1 0 0 0,0-1 0 0 0,0 0 0 0 0,0 0 0 0 0,0 0 0 0 0,0 0 1 0 0,0 0-1 0 0,0 0 0 0 0,0 0 0 0 0,0 0 0 0 0,0 0 0 0 0,0 0 0 0 0,0 0 0 0 0,0 0 0 0 0,0 0 0 0 0,1 0 0 0 0,-1 0 0 0 0,0 0 0 0 0,0 0 0 0 0,0 0 0 0 0,0 0 1 0 0,0 0-1 0 0,0 0 0 0 0,0 0 0 0 0,0 0 0 0 0,0 0 0 0 0,0 0 0 0 0,0 0 0 0 0,0 0 0 0 0,1 0 0 0 0,-1 0 0 0 0,0 0 0 0 0,0 0 0 0 0,0 0 0 0 0,0 0 0 0 0,0 0 0 0 0,0 0 1 0 0,0 0-1 0 0,0 0 0 0 0,0 0 0 0 0,0 0 0 0 0,0 0 0 0 0,0 0 0 0 0,0 0 0 0 0,0 0 0 0 0,0 0 0 0 0,0 0 0 0 0,1-1 0 0 0,-1 1 0 0 0,0 0 0 0 0,0 0 0 0 0,0 0 0 0 0,0 0 1 0 0,0 0-1 0 0,-38 101 1986 0 0,35-92-1981 0 0,1 0-1 0 0,0 0 1 0 0,1 1-1 0 0,0-1 1 0 0,0 1-1 0 0,1 9 1 0 0,0-14 0 0 0,1 1 0 0 0,0-1 0 0 0,0 1 1 0 0,0 0-1 0 0,1-1 0 0 0,-1 0 1 0 0,1 1-1 0 0,1-1 0 0 0,-1 0 0 0 0,1 0 1 0 0,4 6-1 0 0,-2-3 53 0 0,1-1 0 0 0,0 0 1 0 0,1 0-1 0 0,0 0 0 0 0,0-1 1 0 0,0 0-1 0 0,1 0 0 0 0,-1 0 1 0 0,2-1-1 0 0,-1-1 0 0 0,0 1 0 0 0,1-1 1 0 0,0-1-1 0 0,0 0 0 0 0,0 0 1 0 0,0 0-1 0 0,0-1 0 0 0,1-1 0 0 0,-1 0 1 0 0,1 0-1 0 0,-1-1 0 0 0,1 0 1 0 0,-1 0-1 0 0,17-4 0 0 0,-13 1-18 0 0,1 0-1 0 0,-1-1 0 0 0,0-1 1 0 0,0 0-1 0 0,-1-1 0 0 0,1 0 1 0 0,18-14-1 0 0,-24 15-91 0 0,-1 0 0 0 0,0-1 0 0 0,0 0-1 0 0,0 0 1 0 0,-1 0 0 0 0,0 0 0 0 0,0-1 0 0 0,0 0-1 0 0,-1 0 1 0 0,0-1 0 0 0,-1 1 0 0 0,1-1 0 0 0,-1 0-1 0 0,2-9 1 0 0,0-3-773 0 0,-1-1 0 0 0,3-41-1 0 0,4-40-1266 0 0,-6 60 711 0 0,2 16-2797 0 0,-7 25 4125 0 0,5-19-4959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11975 0 0,'11'-23'639'0'0,"26"-42"-1"0"0,-31 56-399 0 0,0 1 0 0 0,1-1-1 0 0,0 1 1 0 0,1 0 0 0 0,-1 1 0 0 0,2 0-1 0 0,10-8 1 0 0,-7 8-90 0 0,-1 4-61 0 0,-10 4-43 0 0,0-1 0 0 0,1 0 1 0 0,-1 0-1 0 0,0 0 0 0 0,0 1 0 0 0,0-1 0 0 0,0 0 0 0 0,0 1 0 0 0,1-1 0 0 0,-1 1 0 0 0,0 0 0 0 0,0-1 1 0 0,0 1-1 0 0,0 0 0 0 0,-1-1 0 0 0,1 1 0 0 0,0 0 0 0 0,0 0 0 0 0,0 0 0 0 0,-1 0 0 0 0,1 0 0 0 0,0 0 0 0 0,-1 0 1 0 0,1 0-1 0 0,-1 0 0 0 0,1 0 0 0 0,-1 0 0 0 0,1 0 0 0 0,-1 1 0 0 0,0-1 0 0 0,1 2 0 0 0,0 3 59 0 0,-1 1-1 0 0,1-1 0 0 0,-1 1 1 0 0,-1 8-1 0 0,-33 251-83 0 0,1-15-24 0 0,1 46 1887 0 0,13-111-1718 0 0,19-180-175 0 0,0 0-1 0 0,0 0 0 0 0,0 0 1 0 0,1 0-1 0 0,3 11 0 0 0,-4-17-45 0 0,0 1-1 0 0,1 0 1 0 0,-1-1 0 0 0,1 1-1 0 0,-1-1 1 0 0,1 1 0 0 0,-1-1-1 0 0,1 1 1 0 0,-1-1 0 0 0,1 0-1 0 0,-1 1 1 0 0,1-1-1 0 0,0 0 1 0 0,-1 1 0 0 0,1-1-1 0 0,0 0 1 0 0,-1 0 0 0 0,1 1-1 0 0,0-1 1 0 0,-1 0 0 0 0,2 0-1 0 0,13 1-1047 0 0,-12-1 838 0 0,-1-1-1 0 0,0 0 0 0 0,1 0 0 0 0,-1 0 1 0 0,0 0-1 0 0,0 0 0 0 0,1 0 1 0 0,-1 0-1 0 0,0-1 0 0 0,0 1 0 0 0,-1-1 1 0 0,4-2-1 0 0,0-1-1746 0 0,7-5-2955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96 11975 0 0,'0'0'547'0'0,"-2"0"-11"0"0,-4-1-203 0 0,22-14 2405 0 0,-6 10-2518 0 0,0 0 1 0 0,1 1 0 0 0,-1 0 0 0 0,13-2-1 0 0,3-1-101 0 0,21-6 630 0 0,0 3 0 0 0,53-5 0 0 0,-68 10-508 0 0,-16 3-115 0 0,1 0-1 0 0,-1 1 1 0 0,1 1-1 0 0,-1 0 1 0 0,1 1-1 0 0,0 1 1 0 0,-1 1-1 0 0,0 0 1 0 0,0 1 0 0 0,0 1-1 0 0,0 0 1 0 0,23 12-1 0 0,-29-10-66 0 0,-1-1 0 0 0,1 1 0 0 0,-2 1 0 0 0,1-1 0 0 0,11 16 0 0 0,-4-6-2493 0 0,2 0-3534 0 0,-8-8 168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15663 0 0,'-1'0'356'0'0,"-6"1"-317"0"0,1 0-1 0 0,-1 0 1 0 0,1 0-1 0 0,0 0 0 0 0,-1 1 1 0 0,1 0-1 0 0,0 1 1 0 0,0-1-1 0 0,1 1 1 0 0,-1 0-1 0 0,0 1 0 0 0,1-1 1 0 0,0 1-1 0 0,0 0 1 0 0,0 0-1 0 0,-8 10 1 0 0,-4 6 180 0 0,0 1 0 0 0,-24 42 0 0 0,22-34-166 0 0,1-2-53 0 0,3-5 0 0 0,1 0 0 0 0,0 1 0 0 0,-17 43 0 0 0,30-63 0 0 0,-2 4 0 0 0,1 0 0 0 0,0 0 0 0 0,0 0 0 0 0,0 0 0 0 0,0 9 0 0 0,2-15 0 0 0,0 1 0 0 0,0 0 0 0 0,0-1 0 0 0,0 1 0 0 0,1-1 0 0 0,-1 1 0 0 0,0-1 0 0 0,1 1 0 0 0,-1-1 0 0 0,1 1 0 0 0,-1-1 0 0 0,1 0 0 0 0,0 1 0 0 0,0-1 0 0 0,-1 0 0 0 0,1 1 0 0 0,0-1 0 0 0,0 0 0 0 0,0 0 0 0 0,0 0 0 0 0,1 0 0 0 0,-1 0 0 0 0,0 0 0 0 0,0 0 0 0 0,1 0 0 0 0,-1 0 0 0 0,0-1 0 0 0,1 1 0 0 0,-1 0 0 0 0,3 0 0 0 0,6 1-71 0 0,0 0 0 0 0,0 0 0 0 0,0 0 0 0 0,0-2 0 0 0,0 1 0 0 0,0-1 0 0 0,16-2 0 0 0,3-2-341 0 0,34-9 0 0 0,-12 0-100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10135 0 0,'0'0'231'0'0,"0"0"29"0"0,0 0 19 0 0,1 2-41 0 0,3 5 375 0 0,0 1 0 0 0,0-1 0 0 0,1 1-1 0 0,9 10 1 0 0,-10-14-271 0 0,-1 1-1 0 0,0-1 0 0 0,0 1 1 0 0,0 0-1 0 0,0 1 0 0 0,-1-1 1 0 0,0 0-1 0 0,2 7 0 0 0,-2-1 44 0 0,0 0-1 0 0,0 0 0 0 0,-1 0 0 0 0,-1 17 1 0 0,3 22-163 0 0,2-11-235 0 0,-3-20 425 0 0,1 1 0 0 0,0-1 1 0 0,2 0-1 0 0,9 27 0 0 0,-13-44-407 0 0,0 0-1 0 0,-1-1 1 0 0,1 1 0 0 0,0-1-1 0 0,0 1 1 0 0,0-1-1 0 0,0 0 1 0 0,1 1 0 0 0,-1-1-1 0 0,0 0 1 0 0,1 0 0 0 0,-1 0-1 0 0,0 0 1 0 0,1 0-1 0 0,0 0 1 0 0,-1 0 0 0 0,1 0-1 0 0,-1 0 1 0 0,1-1-1 0 0,0 1 1 0 0,-1-1 0 0 0,1 1-1 0 0,0-1 1 0 0,0 0-1 0 0,0 0 1 0 0,-1 0 0 0 0,1 0-1 0 0,0 0 1 0 0,0 0 0 0 0,-1 0-1 0 0,1 0 1 0 0,2-1-1 0 0,6-2 251 0 0,0 0-1 0 0,-1 0 1 0 0,1-1-1 0 0,12-8 1 0 0,-9 6 203 0 0,1-1-433 0 0,-1 0 1 0 0,0 0 0 0 0,0-2 0 0 0,-1 1-1 0 0,0-2 1 0 0,16-16 0 0 0,-20 18-28 0 0,-1-1 1 0 0,0 0-1 0 0,-1 0 1 0 0,0 0-1 0 0,-1-1 1 0 0,0 0-1 0 0,0 0 1 0 0,-1 0 0 0 0,5-18-1 0 0,11-79-738 0 0,-17 88 96 0 0,-2 13 378 0 0,0-1 1 0 0,1 0-1 0 0,0 1 0 0 0,0-1 1 0 0,1 1-1 0 0,-1-1 0 0 0,1 1 0 0 0,1 0 1 0 0,-1 0-1 0 0,1 1 0 0 0,6-9 1 0 0,-6 10-765 0 0,0 0 0 0 0,1 0 0 0 0,-1 1 1 0 0,9-6-1 0 0,-8 9-1002 0 0,11 3-15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85 13823 0 0,'0'0'315'0'0,"0"0"45"0"0,0 0 21 0 0,0 0-49 0 0,2-1-220 0 0,-1 0-111 0 0,0-1-1 0 0,1 1 1 0 0,-1 0-1 0 0,0-1 1 0 0,0 1 0 0 0,0 0-1 0 0,-1-1 1 0 0,1 1-1 0 0,0-1 1 0 0,0 1-1 0 0,-1-1 1 0 0,1 0-1 0 0,-1 1 1 0 0,0-1 0 0 0,1 0-1 0 0,-1 1 1 0 0,0-1-1 0 0,0 0 1 0 0,0 1-1 0 0,0-1 1 0 0,0 0-1 0 0,0 1 1 0 0,-1-1 0 0 0,1 0-1 0 0,0 1 1 0 0,-2-3-1 0 0,2 2 0 0 0,-1 0 0 0 0,0 0 0 0 0,1 0 0 0 0,-1 0 0 0 0,0 0-1 0 0,0 0 1 0 0,0 0 0 0 0,0 0 0 0 0,-1 1 0 0 0,1-1 0 0 0,-1 0 0 0 0,1 1-1 0 0,-1-1 1 0 0,1 1 0 0 0,-1-1 0 0 0,0 1 0 0 0,1 0 0 0 0,-1 0 0 0 0,0 0 0 0 0,0 0-1 0 0,-4-1 1 0 0,0 0 62 0 0,0 2-1 0 0,-1-1 1 0 0,1 1-1 0 0,0 0 1 0 0,-1 0-1 0 0,1 0 1 0 0,0 1-1 0 0,0 0 1 0 0,-1 0-1 0 0,1 1 1 0 0,0 0 0 0 0,0 0-1 0 0,-8 4 1 0 0,5-1 82 0 0,-1 1 1 0 0,1 0 0 0 0,0 1 0 0 0,0 0-1 0 0,0 0 1 0 0,-13 16 0 0 0,11-10-105 0 0,0 0-1 0 0,0 1 1 0 0,-7 15 0 0 0,15-25-40 0 0,0 1 0 0 0,1-1 1 0 0,0 1-1 0 0,0-1 1 0 0,1 1-1 0 0,-1 0 0 0 0,1-1 1 0 0,0 1-1 0 0,0 0 1 0 0,0 0-1 0 0,1 0 1 0 0,0 0-1 0 0,0 0 0 0 0,0 0 1 0 0,1 6-1 0 0,0-9 19 0 0,-1-1 0 0 0,1 1 0 0 0,0-1 0 0 0,-1 0-1 0 0,1 1 1 0 0,0-1 0 0 0,0 1 0 0 0,0-1 0 0 0,0 0-1 0 0,0 0 1 0 0,0 0 0 0 0,0 0 0 0 0,0 1 0 0 0,1-1 0 0 0,-1-1-1 0 0,3 3 1 0 0,-1-2 69 0 0,0 1 0 0 0,1-1 0 0 0,-1 0 0 0 0,0 0 0 0 0,1 0 0 0 0,0 0 0 0 0,3 0 0 0 0,5-1 168 0 0,-1 1 0 0 0,0-2 0 0 0,20-2 0 0 0,2-3-256 0 0,-16 2 0 0 0,1 2 0 0 0,0 0 0 0 0,29 0 0 0 0,-35 4 0 0 0,-3 5 0 0 0,-7-4 2 0 0,0 0 0 0 0,-1-1-1 0 0,1 1 1 0 0,-1 0-1 0 0,0 0 1 0 0,0 0 0 0 0,0 0-1 0 0,0 0 1 0 0,0 1 0 0 0,-1-1-1 0 0,1 0 1 0 0,-1 0 0 0 0,0 0-1 0 0,0 1 1 0 0,0 3 0 0 0,-2 9-115 0 0,-5 27 1 0 0,4-33-91 0 0,3-8-272 0 0,0-2-33 0 0,0 0-140 0 0,0 0-572 0 0,0 0-253 0 0,2-1-51 0 0,5-4-11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13823 0 0,'0'0'315'0'0,"0"0"45"0"0,0 0 21 0 0,0 0-49 0 0,2 1-220 0 0,11 10-97 0 0,-12-5-17 0 0,-1-4 1 0 0,1 5 61 0 0,0-1-1 0 0,-1 0 0 0 0,0 1 1 0 0,-1-1-1 0 0,1 1 0 0 0,-1-1 0 0 0,-2 8 1 0 0,-15 45 742 0 0,13-44-647 0 0,-63 145 468 0 0,43-108-165 0 0,-22 68 0 0 0,41-102-252 0 0,-29 84 689 0 0,30-91-899 0 0,1 1-1 0 0,1 0 1 0 0,0-1 0 0 0,0 1-1 0 0,1 0 1 0 0,1 1 0 0 0,0-1-1 0 0,0 0 1 0 0,2 0 0 0 0,0 13-1 0 0,0-23-332 0 0,-1-2-138 0 0,2 1-33 0 0,5-1 184 0 0,-1 1 0 0 0,0-1-1 0 0,0 0 1 0 0,0-1-1 0 0,0 1 1 0 0,0-1 0 0 0,1-1-1 0 0,-1 1 1 0 0,-1-1 0 0 0,1 0-1 0 0,0 0 1 0 0,0-1 0 0 0,-1 1-1 0 0,10-7 1 0 0,18-14-1211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13823 0 0,'0'0'315'0'0,"0"0"45"0"0,0 0 21 0 0,0 0-49 0 0,-1 2-149 0 0,-38 86 787 0 0,-38 133 1 0 0,67-190-931 0 0,-10 32 302 0 0,4 1-1 0 0,-12 88 0 0 0,23-108-136 0 0,2 0 0 0 0,2 0 0 0 0,2 1-1 0 0,10 64 1 0 0,-5-68-414 0 0,4 27 700 0 0,-9-60-1103 0 0,1 1 1 0 0,1-1 0 0 0,0 0 0 0 0,0 0 0 0 0,6 11 0 0 0,-4-12-3489 0 0,-4-6-1063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11975 0 0,'0'2'267'0'0,"0"11"-56"0"0,0 1 1 0 0,0-1-1 0 0,2 0 0 0 0,4 24 0 0 0,1 0-222 0 0,-5-19 324 0 0,1 0-1 0 0,1 0 1 0 0,0 0-1 0 0,2 0 1 0 0,10 23-1 0 0,-10-27-296 0 0,0-1 1 0 0,1 0 0 0 0,0 0-1 0 0,1-1 1 0 0,1 0-1 0 0,0-1 1 0 0,0 0-1 0 0,1 0 1 0 0,13 11-1 0 0,3-3 496 0 0,31 19 0 0 0,-44-31-307 0 0,0 0 0 0 0,0-1 0 0 0,1-1-1 0 0,25 8 1 0 0,-37-12-205 0 0,-1-1 0 0 0,1 1 0 0 0,-1-1-1 0 0,1 0 1 0 0,-1 1 0 0 0,1-1 0 0 0,0 0 0 0 0,-1 0 0 0 0,1 0-1 0 0,-1 0 1 0 0,1 0 0 0 0,0-1 0 0 0,-1 1 0 0 0,1 0-1 0 0,-1-1 1 0 0,3 0 0 0 0,1-1-130 0 0,-1 1-120 0 0,-1-1 0 0 0,0 1-1 0 0,0-1 1 0 0,0 0 0 0 0,0 1 0 0 0,0-1 0 0 0,-1-1-1 0 0,1 1 1 0 0,-1 0 0 0 0,1-1 0 0 0,-1 1 0 0 0,0-1-1 0 0,0 0 1 0 0,3-3 0 0 0,2-7-1207 0 0,13-27 0 0 0,-19 38 1369 0 0,50-138-5416 0 0,-35 85 3968 0 0</inkml:trace>
  <inkml:trace contextRef="#ctx0" brushRef="#br0" timeOffset="1">538 46 8287 0 0,'1'-6'80'0'0,"-1"4"-47"0"0,0 0 0 0 0,0 1 1 0 0,0-1-1 0 0,0 0 0 0 0,1 1 0 0 0,-1-1 0 0 0,0 0 1 0 0,1 1-1 0 0,-1-1 0 0 0,1 1 0 0 0,0-1 0 0 0,0 1 1 0 0,-1-1-1 0 0,1 1 0 0 0,0 0 0 0 0,0-1 1 0 0,0 1-1 0 0,0 0 0 0 0,1 0 0 0 0,-1 0 0 0 0,0-1 1 0 0,0 1-1 0 0,1 0 0 0 0,-1 1 0 0 0,1-1 0 0 0,-1 0 1 0 0,1 0-1 0 0,1 0 0 0 0,-9 23 2670 0 0,-36 60 589 0 0,5-12-1603 0 0,-35 81-1465 0 0,-34 78-110 0 0,18 6-115 0 0,62-145 1029 0 0,-28 177 0 0 0,48-223-1013 0 0,1-4-14 0 0,-1 46-1 0 0,4-38-134 0 0,-8 57-1 0 0,9-103-1269 0 0,1-2-511 0 0,0 0-107 0 0,0 0-24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246 282 10135 0 0,'0'0'231'0'0,"0"0"29"0"0,0 0 19 0 0,-1 1-41 0 0,0 0-227 0 0,1-1-1 0 0,0 0 1 0 0,0 0-1 0 0,-1 1 1 0 0,1-1-1 0 0,0 0 0 0 0,-1 1 1 0 0,1-1-1 0 0,0 0 1 0 0,0 1-1 0 0,-1-1 1 0 0,1 0-1 0 0,0 1 0 0 0,0-1 1 0 0,0 0-1 0 0,0 1 1 0 0,0-1-1 0 0,-1 1 1 0 0,1-1-1 0 0,0 0 1 0 0,0 1-1 0 0,0-1 0 0 0,0 1 1 0 0,0-1-1 0 0,0 1 1 0 0,0-1-1 0 0,0 0 1 0 0,0 1-1 0 0,1-1 0 0 0,-1 1 1 0 0,0-1-1 0 0,0 0 1 0 0,0 1-1 0 0,0-1 1 0 0,1 0-1 0 0,-1 1 1 0 0,0-1-1 0 0,0 0 0 0 0,1 1 1 0 0,-1-1-1 0 0,0 0 1 0 0,0 1-1 0 0,1-1 1 0 0,0 1 48 0 0,1 1 76 0 0,0 0 0 0 0,0 0-1 0 0,0 1 1 0 0,0-1 0 0 0,1-1 0 0 0,-1 1 0 0 0,1 0-1 0 0,0-1 1 0 0,-1 1 0 0 0,1-1 0 0 0,0 0 0 0 0,0 0 0 0 0,5 2-1 0 0,-1-2 189 0 0,1 1-1 0 0,-1-1 1 0 0,0 0-1 0 0,15 0 1 0 0,-10-2-267 0 0,0-1 1 0 0,0 0-1 0 0,0-1 1 0 0,-1 0-1 0 0,1-1 0 0 0,-1-1 1 0 0,17-8-1 0 0,-7 2 476 0 0,-1-1 1 0 0,37-29-1 0 0,-55 39-542 0 0,16-13 114 0 0,0 0 1 0 0,31-36 0 0 0,-45 47-185 0 0,-1-1-1 0 0,1 0 1 0 0,-1 1 0 0 0,0-1 0 0 0,-1 0 0 0 0,1-1 0 0 0,-1 1 0 0 0,0 0 0 0 0,0-1-1 0 0,0 1 1 0 0,-1-1 0 0 0,0 0 0 0 0,0 1 0 0 0,0-1 0 0 0,-1 0 0 0 0,0 0-1 0 0,0 1 1 0 0,-1-8 0 0 0,0 11 63 0 0,1 0-1 0 0,-1 0 0 0 0,1 0 0 0 0,-1 0 1 0 0,0 0-1 0 0,0 0 0 0 0,0 0 1 0 0,0 0-1 0 0,0 0 0 0 0,0 0 1 0 0,-1 1-1 0 0,1-1 0 0 0,-1 0 0 0 0,1 1 1 0 0,-1-1-1 0 0,0 1 0 0 0,1 0 1 0 0,-1-1-1 0 0,0 1 0 0 0,0 0 0 0 0,0 0 1 0 0,0 0-1 0 0,0 0 0 0 0,0 1 1 0 0,0-1-1 0 0,0 0 0 0 0,0 1 1 0 0,0 0-1 0 0,-1-1 0 0 0,1 1 0 0 0,0 0 1 0 0,0 0-1 0 0,0 0 0 0 0,-3 1 1 0 0,-6 0-137 0 0,0 1 1 0 0,0 0 0 0 0,0 1 0 0 0,0 0 0 0 0,-14 6 0 0 0,-5 4 233 0 0,2 2 1 0 0,0 0 0 0 0,-39 29 0 0 0,-70 67 542 0 0,75-57 365 0 0,-83 96 0 0 0,141-146-914 0 0,1 0 0 0 0,-1 1 0 0 0,1 0 0 0 0,0-1 0 0 0,1 1 0 0 0,-1 0 0 0 0,-1 7 0 0 0,3-10-48 0 0,1-1 0 0 0,-1 1-1 0 0,1-1 1 0 0,0 1 0 0 0,0-1-1 0 0,0 0 1 0 0,-1 1 0 0 0,1-1-1 0 0,1 1 1 0 0,-1-1 0 0 0,0 1 0 0 0,0-1-1 0 0,1 1 1 0 0,-1-1 0 0 0,0 0-1 0 0,1 1 1 0 0,-1-1 0 0 0,1 0-1 0 0,0 1 1 0 0,0-1 0 0 0,-1 0 0 0 0,1 0-1 0 0,0 1 1 0 0,0-1 0 0 0,0 0-1 0 0,0 0 1 0 0,0 0 0 0 0,0 0-1 0 0,0-1 1 0 0,1 1 0 0 0,-1 0 0 0 0,2 1-1 0 0,10 3 56 0 0,1 0 0 0 0,-1-1 0 0 0,1 0 0 0 0,0-1 0 0 0,0 0 0 0 0,0-1 0 0 0,17 0 1 0 0,7 1 320 0 0,49 6 688 0 0,57 7-575 0 0,-105-8-515 0 0,64 20 0 0 0,-98-26-111 0 0,1-1 0 0 0,-1 1-1 0 0,1-1 1 0 0,0 0 0 0 0,0 0 0 0 0,0-1 0 0 0,0 0-1 0 0,10-1 1 0 0,-11 1-366 0 0,0-1 0 0 0,0-1 0 0 0,0 1 0 0 0,0-1 0 0 0,-1 1-1 0 0,1-2 1 0 0,-1 1 0 0 0,1 0 0 0 0,-1-1 0 0 0,7-5 0 0 0,3-4-1058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0,0 0-28 0 0,1 2-196 0 0,8 10-86 0 0,-10-6 14 0 0,0-4 5 0 0,-1 14 333 0 0,0-9-185 0 0,1 0 0 0 0,0 0 1 0 0,1 0-1 0 0,0 0 1 0 0,0 0-1 0 0,0-1 1 0 0,1 1-1 0 0,0 0 0 0 0,0 0 1 0 0,3 7-1 0 0,-1-5 22 0 0,0-1 0 0 0,1 1 0 0 0,0-1-1 0 0,0 0 1 0 0,1 0 0 0 0,0 0 0 0 0,0-1 0 0 0,1 0-1 0 0,8 9 1 0 0,19 15 203 0 0,1-1 0 0 0,1-3 0 0 0,52 32 0 0 0,-55-40-173 0 0,0-2 1 0 0,1-1-1 0 0,1-1 0 0 0,1-2 0 0 0,0-1 1 0 0,53 10-1 0 0,-85-21-492 0 0,0-1 0 0 0,-1 1 0 0 0,1-1 1 0 0,0 0-1 0 0,0 1 0 0 0,-1-1 0 0 0,1 0 0 0 0,0-1 0 0 0,0 1 1 0 0,0 0-1 0 0,-1-1 0 0 0,1 0 0 0 0,0 1 0 0 0,-1-1 1 0 0,1 0-1 0 0,0-1 0 0 0,-1 1 0 0 0,1 0 0 0 0,-1-1 0 0 0,4-2 1 0 0,1-6-5542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3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 11975 0 0,'0'0'547'0'0,"0"0"-11"0"0,-7-2 127 0 0,5 3-527 0 0,-1-1 1 0 0,0 1 0 0 0,1 0 0 0 0,0 0 0 0 0,-1 0 0 0 0,1 0-1 0 0,-1 0 1 0 0,1 0 0 0 0,-3 3 0 0 0,-10 4 85 0 0,0-1-215 0 0,2 1 0 0 0,-25 16-1 0 0,22-13-8 0 0,-21 11 0 0 0,17-11 52 0 0,1 1-1 0 0,-27 22 0 0 0,-12 9 246 0 0,37-30 164 0 0,-35 29 1 0 0,48-34-362 0 0,0 0 0 0 0,1 0 0 0 0,0 0 0 0 0,0 1 0 0 0,1 0 0 0 0,-9 16 0 0 0,7-13 156 0 0,6-9-489 0 0,0 0 0 0 0,0 0 0 0 0,0 0-1 0 0,0 1 1 0 0,-2 6 0 0 0,3-9-5552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15663 0 0,'0'0'356'0'0,"0"0"50"0"0,0 0 20 0 0,0 0-42 0 0,-1 2-250 0 0,-2 1-132 0 0,0 1 0 0 0,0-1 0 0 0,-1 0 1 0 0,1 0-1 0 0,-1 0 0 0 0,0 0 0 0 0,-5 3 1 0 0,-34 17-6 0 0,26-14 2 0 0,-22 9 1 0 0,-19 11 0 0 0,53-26 0 0 0,-1 0 0 0 0,1 1 0 0 0,0 0 0 0 0,1 0 0 0 0,-1 0 0 0 0,1 1 0 0 0,0 0 0 0 0,-4 5 0 0 0,1 0 170 0 0,0 1 0 0 0,1-1 0 0 0,0 1 0 0 0,1 1 0 0 0,-4 12 0 0 0,8-18-97 0 0,-1-1 0 0 0,1 1 0 0 0,1-1 0 0 0,-1 1 0 0 0,1 0-1 0 0,0-1 1 0 0,0 1 0 0 0,0 0 0 0 0,1 0 0 0 0,0-1 0 0 0,0 1 0 0 0,1-1-1 0 0,2 8 1 0 0,2 3-73 0 0,-5-12 0 0 0,0-1 0 0 0,0 1 0 0 0,0-1 0 0 0,0 0 0 0 0,1 1 0 0 0,0-1 0 0 0,0 0 0 0 0,0 0 0 0 0,0 0 0 0 0,0 0 0 0 0,0 0 0 0 0,1 0 0 0 0,0-1 0 0 0,-1 1 0 0 0,7 3 0 0 0,-1-1 0 0 0,1 0 0 0 0,1 0 0 0 0,-1-1 0 0 0,13 4 0 0 0,-17-6 0 0 0,0-1 0 0 0,1 0 0 0 0,-1-1 0 0 0,0 1 0 0 0,1-1 0 0 0,-1 0 0 0 0,1 0 0 0 0,-1-1 0 0 0,11-1 0 0 0,-9 0-46 0 0,88-25-3656 0 0,-63 15-2094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13823 0 0,'0'0'315'0'0,"0"0"45"0"0,0 2 21 0 0,-26 63 138 0 0,-6 20 341 0 0,-25 97-320 0 0,-25 92 37 0 0,58-190-577 0 0,-10 39 0 0 0,26-87 49 0 0,-10 51 343 0 0,17-75-294 0 0,0 1 0 0 0,0 0 0 0 0,1 0 0 0 0,3 23 0 0 0,-3-33-65 0 0,1-1 0 0 0,-1 1 0 0 0,1-1 0 0 0,-1 1 0 0 0,1-1 0 0 0,0 1 0 0 0,0-1 0 0 0,0 0 0 0 0,1 1 0 0 0,-1-1 0 0 0,1 0 0 0 0,-1 0 0 0 0,1 0 0 0 0,-1 0 0 0 0,1 0 0 0 0,0 0 0 0 0,0-1 0 0 0,0 1 0 0 0,0-1 0 0 0,3 2 0 0 0,-2-1-379 0 0,0-1 1 0 0,0 0-1 0 0,0 0 0 0 0,1 0 0 0 0,-1-1 1 0 0,0 1-1 0 0,0-1 0 0 0,1 0 0 0 0,-1 0 0 0 0,0 0 1 0 0,0 0-1 0 0,1 0 0 0 0,-1-1 0 0 0,6-1 1 0 0,9-4-1701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94 13823 0 0,'1'2'315'0'0,"4"11"-108"0"0,-4-7-97 0 0,1-1 0 0 0,0 0 0 0 0,0 1 0 0 0,1-1 0 0 0,-1 0 0 0 0,1-1 0 0 0,0 1 0 0 0,7 8 0 0 0,1-2 143 0 0,1-1 0 0 0,0 0 0 0 0,0 0 0 0 0,1-1 0 0 0,1-1 0 0 0,-1 0 0 0 0,26 10 0 0 0,-31-15-250 0 0,1-1 0 0 0,-1-1 0 0 0,0 0 0 0 0,1 0 0 0 0,-1 0-1 0 0,10-1 1 0 0,1-2-5 0 0,31-5 0 0 0,-35 4 2 0 0,0-2 0 0 0,0 0 0 0 0,0-1 0 0 0,0 0 0 0 0,-1-1 0 0 0,0-1 0 0 0,14-10 0 0 0,-8 4 0 0 0,-1-1 0 0 0,-1 0 0 0 0,0-2 0 0 0,15-19 0 0 0,-28 31 0 0 0,-1-1 0 0 0,-1 1 0 0 0,1-1 0 0 0,-1 0 0 0 0,0 0 0 0 0,3-12 0 0 0,-5 17 0 0 0,-1-1 0 0 0,1 1 0 0 0,-1-1 0 0 0,0 0 0 0 0,1 1 0 0 0,-1-1 0 0 0,0 0 0 0 0,0 0 0 0 0,-1 1 0 0 0,1-1 0 0 0,0 0 0 0 0,0 1 0 0 0,-2-4 0 0 0,2 4 0 0 0,-1 0 0 0 0,0 0 0 0 0,1 0 0 0 0,-1 0 0 0 0,0 1 0 0 0,0-1 0 0 0,0 0 0 0 0,1 0 0 0 0,-1 1 0 0 0,0-1 0 0 0,0 0 0 0 0,0 1 0 0 0,0-1 0 0 0,0 1 0 0 0,0-1 0 0 0,0 1 0 0 0,-1 0 0 0 0,1 0 0 0 0,0-1 0 0 0,0 1 0 0 0,0 0 0 0 0,0 0 0 0 0,-2 0 0 0 0,-3 0 0 0 0,-1 0 0 0 0,0 1 0 0 0,1 0 0 0 0,-1 0 0 0 0,1 0 0 0 0,-1 1 0 0 0,-8 3 0 0 0,-44 22 0 0 0,53-24 0 0 0,-175 104 0 0 0,86-48 0 0 0,-43 31 0 0 0,113-71 0 0 0,1 2 0 0 0,0 0 0 0 0,-24 29 0 0 0,43-44 11 0 0,0 0-1 0 0,1 1 1 0 0,-1 0-1 0 0,1-1 1 0 0,1 1-1 0 0,-1 1 1 0 0,1-1-1 0 0,0 0 1 0 0,-3 15 0 0 0,5-17 7 0 0,1-1 1 0 0,-1 1 0 0 0,1 0 0 0 0,0 0-1 0 0,0-1 1 0 0,1 1 0 0 0,-1 0-1 0 0,1-1 1 0 0,0 1 0 0 0,0 0 0 0 0,1-1-1 0 0,-1 1 1 0 0,1-1 0 0 0,0 0 0 0 0,0 1-1 0 0,1-1 1 0 0,3 5 0 0 0,-2-4 87 0 0,0 0-1 0 0,1 0 1 0 0,-1 0 0 0 0,1-1 0 0 0,0 0-1 0 0,0 0 1 0 0,0 0 0 0 0,1-1 0 0 0,-1 1-1 0 0,1-1 1 0 0,0-1 0 0 0,0 1 0 0 0,7 2-1 0 0,5-1-29 0 0,0-1 0 0 0,1 0-1 0 0,22 0 1 0 0,-12-1 189 0 0,-7-1-23 0 0,0-1 1 0 0,-1 0-1 0 0,43-7 0 0 0,-40 2-1866 0 0,35-12-1 0 0,-23 4-4858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13823 0 0,'0'0'315'0'0,"0"0"45"0"0,0 0 21 0 0,0 0-49 0 0,-2 2-220 0 0,-3 6-110 0 0,-1 0 0 0 0,1 0 0 0 0,1 0 0 0 0,0 0 0 0 0,0 1 0 0 0,-4 12 0 0 0,-4 9-4 0 0,-40 100 1022 0 0,44-106-765 0 0,1 0 0 0 0,1 1 0 0 0,-3 38 0 0 0,8-55-75 0 0,1 0-1 0 0,0-1 1 0 0,1 1-1 0 0,0 0 1 0 0,0-1 0 0 0,0 1-1 0 0,1 0 1 0 0,5 12-1 0 0,-6-17-94 0 0,1 0 0 0 0,-1 0 0 0 0,1 0 1 0 0,-1 0-1 0 0,1 0 0 0 0,0 0 0 0 0,1 0 0 0 0,-1 0 0 0 0,0-1 0 0 0,1 1 0 0 0,-1-1 0 0 0,1 0 0 0 0,0 0 0 0 0,0 0 1 0 0,0 0-1 0 0,0 0 0 0 0,0-1 0 0 0,0 1 0 0 0,0-1 0 0 0,1 0 0 0 0,4 1 0 0 0,3 0 0 0 0,1-2 0 0 0,-1 1 0 0 0,1-1 0 0 0,0-1 0 0 0,-1 0 0 0 0,1-1 0 0 0,-1 0 0 0 0,0 0 0 0 0,14-6 0 0 0,-2-1 325 0 0,0 0 0 0 0,-1-1 1 0 0,29-19-1 0 0,-38 21-526 0 0,-1 0 1 0 0,-1-1 0 0 0,1 0-1 0 0,-1-1 1 0 0,-1 0 0 0 0,0 0-1 0 0,0-2 1 0 0,-1 1-1 0 0,0-1 1 0 0,-1 0 0 0 0,-1-1-1 0 0,0 1 1 0 0,0-2 0 0 0,7-22-1 0 0,-8 19-423 0 0,0 0 0 0 0,-2 0 0 0 0,0-1 0 0 0,-1 1 0 0 0,-1-1 0 0 0,-1 0 0 0 0,0-26 0 0 0,-5 30-3759 0 0,-1 2-1316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11 13823 0 0,'1'-1'75'0'0,"1"-1"0"0"0,-1 1 0 0 0,1 0-1 0 0,-1 1 1 0 0,1-1 0 0 0,0 0 0 0 0,-1 0 0 0 0,1 1-1 0 0,0-1 1 0 0,-1 1 0 0 0,1-1 0 0 0,0 1 0 0 0,0 0-1 0 0,-1 0 1 0 0,1 0 0 0 0,0 0 0 0 0,0 0 0 0 0,0 0-1 0 0,1 0 1 0 0,4 1 32 0 0,2 0 1870 0 0,-10 1 157 0 0,-5 2-2481 0 0,-9 6 41 0 0,0 0 0 0 0,-1-1 0 0 0,0 0 1 0 0,0-1-1 0 0,-31 9 0 0 0,30-11 374 0 0,1 0 0 0 0,0 1 1 0 0,0 0-1 0 0,0 2 0 0 0,1 0 0 0 0,-17 13 1 0 0,27-18 122 0 0,0 1 1 0 0,0 0 0 0 0,0 0-1 0 0,0 0 1 0 0,1 1 0 0 0,0-1-1 0 0,-4 8 1 0 0,8-11-190 0 0,-1 0 0 0 0,0-1 0 0 0,0 1 0 0 0,1 0 0 0 0,-1 0 0 0 0,1 0 0 0 0,0 0 0 0 0,-1 0 0 0 0,1 0 0 0 0,0 0 0 0 0,0 0 0 0 0,0 0 0 0 0,1 0 0 0 0,-1 0 0 0 0,0 0 0 0 0,1 0-1 0 0,-1 0 1 0 0,1 0 0 0 0,0 0 0 0 0,-1 0 0 0 0,1 0 0 0 0,0-1 0 0 0,0 1 0 0 0,0 0 0 0 0,1 0 0 0 0,-1-1 0 0 0,0 1 0 0 0,3 2 0 0 0,12 9-2 0 0,-1-1 0 0 0,1 0 0 0 0,1-1 0 0 0,19 9 0 0 0,-14-8 0 0 0,39 29 0 0 0,-55-36 0 0 0,0 1 0 0 0,-1-1 0 0 0,1 1 0 0 0,-1 0 0 0 0,0 0 0 0 0,0 0 0 0 0,-1 1 0 0 0,0 0 0 0 0,0 0 0 0 0,3 9 0 0 0,-4-9 110 0 0,-2-1 0 0 0,1 1 0 0 0,0 0-1 0 0,-1 0 1 0 0,0 11 0 0 0,-1-14-4 0 0,0-1-1 0 0,0 1 1 0 0,0-1-1 0 0,-1 1 1 0 0,1-1 0 0 0,-1 1-1 0 0,0-1 1 0 0,0 1 0 0 0,0-1-1 0 0,-1 0 1 0 0,1 0 0 0 0,-4 5-1 0 0,0-1-104 0 0,0-1 0 0 0,0 1 0 0 0,0-2-1 0 0,-1 1 1 0 0,0 0 0 0 0,0-1 0 0 0,-1 0 0 0 0,1-1-1 0 0,-1 0 1 0 0,0 0 0 0 0,0 0 0 0 0,-1-1 0 0 0,1 1-1 0 0,-1-2 1 0 0,0 1 0 0 0,1-1 0 0 0,-1-1 0 0 0,0 1-1 0 0,-16 0 1 0 0,15-2-1 0 0,7 0 0 0 0,-1 0 0 0 0,1 0 0 0 0,-1 0 0 0 0,1 0 0 0 0,-1 0 0 0 0,1 0 0 0 0,-1-1 0 0 0,-3-1 0 0 0,5 2-8 0 0,1 0-1 0 0,-1 0 1 0 0,1 0-1 0 0,-1 0 0 0 0,1 0 1 0 0,0 0-1 0 0,-1 0 1 0 0,1-1-1 0 0,0 1 1 0 0,-1 0-1 0 0,1 0 1 0 0,-1 0-1 0 0,1-1 1 0 0,0 1-1 0 0,-1 0 0 0 0,1-1 1 0 0,0 1-1 0 0,0 0 1 0 0,-1 0-1 0 0,1-1 1 0 0,0 1-1 0 0,0-1 1 0 0,-1 1-1 0 0,1 0 1 0 0,0-1-1 0 0,0 1 0 0 0,0 0 1 0 0,0-1-1 0 0,0 1 1 0 0,-1-1-1 0 0,1 1 1 0 0,0 0-1 0 0,0-1 1 0 0,0 1-1 0 0,0-1 1 0 0,0 1-1 0 0,0-1 0 0 0,0 1 1 0 0,1 0-1 0 0,-1-1 1 0 0,0 1-1 0 0,0-1 1 0 0,0 0-1 0 0,0 1-16 0 0,1-2-142 0 0,-1 0-1 0 0,1 0 1 0 0,-1 1 0 0 0,1-1-1 0 0,-1 0 1 0 0,1 0 0 0 0,0 0 0 0 0,0 0-1 0 0,0 1 1 0 0,0-1 0 0 0,2-1-1 0 0,10-11-4395 0 0,5-3-1681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23 484 15663 0 0,'0'0'356'0'0,"0"0"50"0"0,0 0 20 0 0,0 0-42 0 0,0 0-180 0 0,0 0 176 0 0,0 2 107 0 0,-1 17 439 0 0,-1 0 0 0 0,-6 28-1 0 0,4-30-828 0 0,1 1 0 0 0,0 0 0 0 0,1 28 0 0 0,3-36-172 0 0,0 0 0 0 0,5 20 0 0 0,1-7-3585 0 0,-4-14-2823 0 0</inkml:trace>
  <inkml:trace contextRef="#ctx0" brushRef="#br0" timeOffset="1">234 34 11975 0 0,'0'0'528'0'0,"5"-7"112"0"0,2-4-512 0 0,2 4-128 0 0,2 2 0 0 0,-1 1 0 0 0,1 4 0 0 0,0 2 0 0 0,-11-2 0 0 0,8 6-5296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0,'0'2'547'0'0,"10"28"227"0"0,-7-22-758 0 0,-1-1 0 0 0,4 15 1 0 0,13 68 2084 0 0,-5-28-780 0 0,-10-40-1013 0 0,1 0 0 0 0,0 0-1 0 0,2-1 1 0 0,12 25 0 0 0,-16-41-43 0 0,-2-3-174 0 0,0 1-1 0 0,0-1 1 0 0,0 0 0 0 0,0 0 0 0 0,0 0 0 0 0,-1 1 0 0 0,1-1 0 0 0,-1 0-1 0 0,0 3 1 0 0,1-5-66 0 0,-1 1 0 0 0,0-1 0 0 0,0 0 0 0 0,0 0 1 0 0,1 1-1 0 0,-1-1 0 0 0,0 0 0 0 0,0 0 0 0 0,1 0 0 0 0,-1 0 0 0 0,0 0 0 0 0,0 1 0 0 0,1-1 0 0 0,-1 0 0 0 0,0 0 0 0 0,0 0 0 0 0,1 0 0 0 0,-1 0 1 0 0,0 0-1 0 0,1 0 0 0 0,-1 0 0 0 0,0 0 0 0 0,0 0 0 0 0,1 0 0 0 0,-1 0 0 0 0,0 0 0 0 0,1 0 0 0 0,-1 0 0 0 0,0-1 0 0 0,0 1 0 0 0,1 0 0 0 0,-1 0 0 0 0,0 0 1 0 0,0 0-1 0 0,1-1 0 0 0,9-4 456 0 0,-1-1-318 0 0,0-2 1 0 0,-1 1-1 0 0,0-2 0 0 0,0 1 1 0 0,7-11-1 0 0,31-50 1102 0 0,-30 43-870 0 0,3-4-709 0 0,1 1-1 0 0,44-48 1 0 0,-55 68-101 0 0,0 0 1 0 0,1 1-1 0 0,0 0 1 0 0,1 0-1 0 0,0 1 1 0 0,0 1-1 0 0,0 0 1 0 0,1 0-1 0 0,0 1 1 0 0,0 0-1 0 0,15-3 1 0 0,-8 4-6069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105 174 15663 0 0,'0'0'356'0'0,"0"0"50"0"0,2 0 20 0 0,19 7-33 0 0,1-1 0 0 0,1 0 0 0 0,-1-2-1 0 0,44 2 1 0 0,-44-5-298 0 0,0-2-1 0 0,0 0 1 0 0,0-2-1 0 0,0 0 1 0 0,0-2-1 0 0,25-8 1 0 0,-38 10-99 0 0,1-1 1 0 0,0 0 0 0 0,-1 0-1 0 0,0-1 1 0 0,0 0 0 0 0,0-1-1 0 0,0 0 1 0 0,-1 0 0 0 0,0-1-1 0 0,-1 0 1 0 0,1-1 0 0 0,-1 1-1 0 0,-1-1 1 0 0,1-1 0 0 0,6-11-1 0 0,-11 16 4 0 0,0-1 0 0 0,0 0 0 0 0,0 0 0 0 0,2-10 0 0 0,-4 14 0 0 0,0-1 0 0 0,1 1 0 0 0,-1 0 0 0 0,0-1 0 0 0,0 1 0 0 0,0-1 0 0 0,0 1 0 0 0,0-1 0 0 0,0 1 0 0 0,0-1 0 0 0,-1 1 0 0 0,1 0 0 0 0,-1-1 0 0 0,1 1 0 0 0,-1-1 0 0 0,1 1 0 0 0,-1 0 0 0 0,0-1 0 0 0,1 1 0 0 0,-1 0 0 0 0,-1-2 0 0 0,1 3 0 0 0,0-1 0 0 0,1 1 0 0 0,-1 0 0 0 0,0-1 0 0 0,1 1 0 0 0,-1 0 0 0 0,0 0 0 0 0,0 0 0 0 0,1-1 0 0 0,-1 1 0 0 0,0 0 0 0 0,0 0 0 0 0,1 0 0 0 0,-1 0 0 0 0,0 0 0 0 0,0 0 0 0 0,1 1 0 0 0,-1-1 0 0 0,0 0 0 0 0,0 0 0 0 0,1 0 0 0 0,-1 1 0 0 0,0-1 0 0 0,-17 10 0 0 0,16-9 0 0 0,-27 21 0 0 0,-46 41 0 0 0,0 2 0 0 0,59-53 0 0 0,-145 116 0 0 0,120-93 0 0 0,-65 74 0 0 0,100-102 119 0 0,0 1 0 0 0,1-1 0 0 0,0 1 0 0 0,0 0 0 0 0,-7 15 0 0 0,12-21-78 0 0,-1-1 1 0 0,1 0 0 0 0,-1 1-1 0 0,1-1 1 0 0,0 1-1 0 0,0-1 1 0 0,0 1 0 0 0,0-1-1 0 0,0 1 1 0 0,0-1 0 0 0,0 1-1 0 0,0-1 1 0 0,0 0-1 0 0,1 1 1 0 0,-1-1 0 0 0,0 1-1 0 0,1-1 1 0 0,0 2-1 0 0,1-1-35 0 0,-1-1 0 0 0,0 1 0 0 0,1-1-1 0 0,-1 0 1 0 0,1 0 0 0 0,-1 0 0 0 0,1 0-1 0 0,0 0 1 0 0,-1 0 0 0 0,1 0 0 0 0,0-1-1 0 0,-1 1 1 0 0,1 0 0 0 0,0-1 0 0 0,0 1-1 0 0,0-1 1 0 0,0 0 0 0 0,3 0 0 0 0,14 2-249 0 0,0-2 0 0 0,-1 0 0 0 0,23-4 0 0 0,60-13-292 0 0,-63 11 500 0 0,347-69 19 0 0,-323 62-902 0 0,110-38 0 0 0,-107 25-95 0 0,-10 3-10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199 379 11975 0 0,'0'0'267'0'0,"0"0"42"0"0,0 0 17 0 0,0 0-28 0 0,2-2-196 0 0,-1 0-66 0 0,0 1 0 0 0,0 0 0 0 0,1 0 0 0 0,-1 0 0 0 0,0-1 0 0 0,1 1 0 0 0,-1 1 0 0 0,1-1 0 0 0,-1 0 0 0 0,1 0 0 0 0,0 0 0 0 0,-1 1 0 0 0,1-1 0 0 0,0 1 0 0 0,-1-1 0 0 0,4 1 0 0 0,4-2 285 0 0,15-5 1724 0 0,-23 6-1991 0 0,0 0 1 0 0,0 1-1 0 0,0-1 0 0 0,0 1 0 0 0,0-1 1 0 0,0 0-1 0 0,0 0 0 0 0,0 1 0 0 0,0-1 1 0 0,0 0-1 0 0,-1 0 0 0 0,1 0 0 0 0,0 0 0 0 0,-1 0 1 0 0,1 0-1 0 0,0 0 0 0 0,-1-1 0 0 0,1 0 1 0 0,2-4 18 0 0,0 2-69 0 0,0 0 0 0 0,0 1 0 0 0,0-1 0 0 0,5-3 0 0 0,-5 4-4 0 0,0 0-1 0 0,0 0 0 0 0,0 0 1 0 0,0-1-1 0 0,4-6 0 0 0,3-13 1 0 0,0 0 0 0 0,-2-1 0 0 0,6-25 0 0 0,-11 36-141 0 0,0 0 0 0 0,-1 0 0 0 0,0-25 0 0 0,-2 32 73 0 0,0 1 0 0 0,0-1-1 0 0,-1 1 1 0 0,0 0 0 0 0,0-1-1 0 0,0 1 1 0 0,-1 0 0 0 0,0-1-1 0 0,0 1 1 0 0,0 0 0 0 0,-5-7-1 0 0,6 11 38 0 0,0-1 0 0 0,0 1 0 0 0,0 0 0 0 0,-1 0 0 0 0,1 0 0 0 0,0 0 0 0 0,-1 1 0 0 0,1-1 0 0 0,0 0 0 0 0,-1 0 0 0 0,1 1 0 0 0,-1-1 0 0 0,1 1 0 0 0,-1 0 0 0 0,0-1 0 0 0,1 1 0 0 0,-1 0 0 0 0,1 0 0 0 0,-1 0 0 0 0,-1 0 0 0 0,-1 0 27 0 0,0 0 0 0 0,-1 1 0 0 0,1-1 0 0 0,1 1-1 0 0,-1 0 1 0 0,-4 2 0 0 0,-1 1-114 0 0,0 1-1 0 0,1-1 1 0 0,0 2-1 0 0,0-1 1 0 0,1 1-1 0 0,-1 0 0 0 0,-10 12 1 0 0,-42 55-887 0 0,53-63 982 0 0,-11 15 23 0 0,1 2 0 0 0,-23 47 0 0 0,-16 63 0 0 0,52-125 140 0 0,0 0 0 0 0,1 1-1 0 0,0-1 1 0 0,0 1 0 0 0,2 0 0 0 0,-1 14-1 0 0,2-21-66 0 0,0 1-1 0 0,1-1 0 0 0,0 0 1 0 0,0 0-1 0 0,0 1 1 0 0,1-1-1 0 0,0 0 0 0 0,0 0 1 0 0,0-1-1 0 0,1 1 1 0 0,0 0-1 0 0,0-1 0 0 0,1 0 1 0 0,5 8-1 0 0,-7-11-24 0 0,1 0-1 0 0,0 1 0 0 0,-1-1 1 0 0,1 0-1 0 0,0 0 0 0 0,0-1 1 0 0,0 1-1 0 0,0 0 1 0 0,1-1-1 0 0,-1 0 0 0 0,0 0 1 0 0,0 0-1 0 0,1 0 0 0 0,-1-1 1 0 0,1 1-1 0 0,-1-1 0 0 0,1 0 1 0 0,-1 0-1 0 0,1 0 1 0 0,-1 0-1 0 0,5-1 0 0 0,6-2 187 0 0,0 0-1 0 0,0-1 1 0 0,22-9-1 0 0,-15 4-47 0 0,-1-1 0 0 0,-1 0-1 0 0,19-14 1 0 0,52-44 691 0 0,-66 50-883 0 0,-17 13-133 0 0,-1 0-112 0 0,0 0 0 0 0,1 0 1 0 0,-2-1-1 0 0,10-9 1 0 0,-8 2 100 0 0,4-4-12 0 0,-10 13-637 0 0,-1 2 304 0 0,0 1 426 0 0,0 1-1 0 0,-1-1 0 0 0,1 0 0 0 0,0 1 1 0 0,0-1-1 0 0,0 0 0 0 0,-1 1 1 0 0,1-1-1 0 0,0 0 0 0 0,-1 1 0 0 0,1-1 1 0 0,-1 0-1 0 0,1 1 0 0 0,0-1 1 0 0,-1 1-1 0 0,1-1 0 0 0,-1 1 1 0 0,0-1-1 0 0,1 1 0 0 0,-1 0 0 0 0,1-1 1 0 0,-1 1-1 0 0,0-1 0 0 0,1 1 1 0 0,-1 0-1 0 0,0 0 0 0 0,1-1 0 0 0,-1 1 1 0 0,0 0-1 0 0,1 0 0 0 0,-1 0 1 0 0,-1 0-1 0 0,-1 0-113 0 0,0-1-1 0 0,0 1 1 0 0,0 0-1 0 0,0 0 1 0 0,0 1 0 0 0,-3 0-1 0 0,2 0 152 0 0,1 0-1 0 0,0 0 1 0 0,-1 0 0 0 0,1 1-1 0 0,0 0 1 0 0,0-1-1 0 0,0 1 1 0 0,0 0 0 0 0,0 0-1 0 0,1 1 1 0 0,-1-1-1 0 0,0 1 1 0 0,1-1-1 0 0,-3 5 1 0 0,1-1 256 0 0,0 1-1 0 0,1 0 1 0 0,-1 0 0 0 0,2 0 0 0 0,-5 12-1 0 0,1 4-206 0 0,6-17-18 0 0,1 0 1 0 0,-2-1-22 0 0,1 1 86 0 0,8 16-694 0 0,-4-11-2431 0 0,-3-9-1074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155 366 11975 0 0,'-4'5'134'0'0,"1"0"-1"0"0,-1-1 0 0 0,0 1 0 0 0,0-1 1 0 0,0 0-1 0 0,-1 0 0 0 0,-5 3 1 0 0,-38 23 173 0 0,28-18-298 0 0,17-11 98 0 0,1 0 0 0 0,0 0 0 0 0,0 0 0 0 0,-1 0 0 0 0,1 0 0 0 0,0-1 0 0 0,-1 1 0 0 0,1 0 0 0 0,-1-1 1 0 0,-4 0-1 0 0,7 0-62 0 0,-1 0 0 0 0,0 0 0 0 0,0 0 1 0 0,1 0-1 0 0,-1 0 0 0 0,0-1 0 0 0,0 1 1 0 0,1 0-1 0 0,-1-1 0 0 0,0 1 0 0 0,0 0 1 0 0,1-1-1 0 0,-1 1 0 0 0,0-1 0 0 0,1 1 1 0 0,-1-1-1 0 0,1 1 0 0 0,-1-1 0 0 0,1 0 1 0 0,-1 1-1 0 0,1-1 0 0 0,-1 1 0 0 0,1-1 1 0 0,0 0-1 0 0,-1 0 0 0 0,1 1 0 0 0,0-1 1 0 0,-1 0-1 0 0,1 0 0 0 0,0 1 0 0 0,0-1 1 0 0,0 0-1 0 0,0 0 0 0 0,0 0 0 0 0,0 1 1 0 0,0-1-1 0 0,0-1 0 0 0,1-9 70 0 0,0 0 0 0 0,0 0-1 0 0,1 0 1 0 0,1 0 0 0 0,7-19-1 0 0,25-50 318 0 0,-30 69-429 0 0,7-13 107 0 0,0 0 0 0 0,1 1 0 0 0,21-27 0 0 0,-23 35 107 0 0,41-46 801 0 0,-44 52-944 0 0,1 1 0 0 0,0 0 0 0 0,0 0 0 0 0,16-10 0 0 0,-23 17-74 0 0,0 0 0 0 0,0 0 0 0 0,0 0 0 0 0,-1 0 0 0 0,1 0 0 0 0,0 1 0 0 0,0-1 0 0 0,1 0 0 0 0,-1 1 0 0 0,0 0 0 0 0,0-1 0 0 0,0 1 0 0 0,0 0 0 0 0,0 0 0 0 0,0 0 0 0 0,0 0 0 0 0,1 1 0 0 0,-1-1 0 0 0,0 1 0 0 0,0-1 0 0 0,0 1 0 0 0,0 0 0 0 0,0-1 0 0 0,0 1 0 0 0,0 0 0 0 0,2 2 0 0 0,0 1 0 0 0,0-1 0 0 0,-1 1 0 0 0,1 0 0 0 0,-1 0 0 0 0,0 0 0 0 0,0 1 0 0 0,0-1 0 0 0,0 1 0 0 0,3 8 0 0 0,44 133 0 0 0,-28-76 0 0 0,-15-42 0 0 0,-6-23-97 0 0,0 0 0 0 0,1 0-1 0 0,-1 0 1 0 0,1 0 0 0 0,0 0-1 0 0,0 0 1 0 0,0 0 0 0 0,4 4-1 0 0,-5-7-1138 0 0,1-2-3062 0 0,9 3-1316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171 539 10135 0 0,'0'0'231'0'0,"0"0"29"0"0,0 0 19 0 0,0 0 105 0 0,0 0 410 0 0,0 0 184 0 0,0 0 40 0 0,0 0-63 0 0,0 0-290 0 0,0 0-121 0 0,-2 1-28 0 0,-3 0-467 0 0,0 1-1 0 0,-1-1 1 0 0,1-1-1 0 0,0 1 0 0 0,-1-1 1 0 0,1 0-1 0 0,-1 0 1 0 0,-5-1-1 0 0,-2 0 12 0 0,0-1 0 0 0,-16-5 0 0 0,25 6 0 0 0,1 0 1 0 0,0 0-1 0 0,0 0 0 0 0,0-1 0 0 0,0 1 1 0 0,0-1-1 0 0,0 1 0 0 0,0-1 0 0 0,0 0 1 0 0,1 0-1 0 0,-1-1 0 0 0,1 1 0 0 0,-1 0 1 0 0,1-1-1 0 0,0 1 0 0 0,-3-7 0 0 0,3 5 19 0 0,0 0 0 0 0,1 0 0 0 0,0 0-1 0 0,0-1 1 0 0,0 1 0 0 0,0-1 0 0 0,1 1-1 0 0,0 0 1 0 0,0-1 0 0 0,0 1 0 0 0,0-1-1 0 0,2-6 1 0 0,2-6-79 0 0,0 0 0 0 0,1 0 0 0 0,1 0 0 0 0,0 1 0 0 0,1 0 0 0 0,13-20 0 0 0,62-85 0 0 0,-69 104-11 0 0,1 0-1 0 0,1 2 1 0 0,0-1-1 0 0,1 2 1 0 0,0 0-1 0 0,1 1 1 0 0,1 1-1 0 0,0 1 1 0 0,23-11-1 0 0,-31 17 37 0 0,1 1 0 0 0,0 0 0 0 0,0 1 0 0 0,0 0 0 0 0,0 1 0 0 0,0 0 0 0 0,1 1 0 0 0,12 0 0 0 0,-15 1 86 0 0,0 1 0 0 0,0 0-1 0 0,-1 1 1 0 0,1-1 0 0 0,0 2 0 0 0,-1-1 0 0 0,1 1 0 0 0,-1 1 0 0 0,0 0-1 0 0,0 0 1 0 0,10 7 0 0 0,-9-4-60 0 0,1 1 0 0 0,-2-1-1 0 0,1 2 1 0 0,-1-1 0 0 0,-1 1 0 0 0,1 1 0 0 0,-2-1-1 0 0,1 1 1 0 0,-1 0 0 0 0,-1 1 0 0 0,0-1-1 0 0,7 21 1 0 0,-6-11-58 0 0,0 1-1 0 0,-2 0 1 0 0,0 0-1 0 0,-2 0 1 0 0,0 0 0 0 0,-2 26-1 0 0,0-35 13 0 0,-1 0 0 0 0,-1 0 0 0 0,0 0 0 0 0,0-1 0 0 0,-1 1 0 0 0,-8 18 0 0 0,8-23-44 0 0,-1 0-1 0 0,0 0 0 0 0,0 0 1 0 0,-1 0-1 0 0,1 0 0 0 0,-2-1 1 0 0,1 0-1 0 0,-1 0 0 0 0,0 0 1 0 0,-10 7-1 0 0,2-2-796 0 0,0-2 1 0 0,-1 0 0 0 0,0-1-1 0 0,0 0 1 0 0,-1-1-1 0 0,-28 8 1 0 0,23-11-700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11975 0 0,'0'0'547'0'0,"0"0"-11"0"0,2 1-344 0 0,-1-1-191 0 0,0 1 0 0 0,1 0-1 0 0,-1-1 1 0 0,0 1 0 0 0,0 0 0 0 0,0 0 0 0 0,0 0 0 0 0,0 0-1 0 0,0 0 1 0 0,-1 0 0 0 0,1 0 0 0 0,0 0 0 0 0,0 0 0 0 0,-1 0-1 0 0,1 0 1 0 0,-1 0 0 0 0,1 1 0 0 0,-1-1 0 0 0,1 0 0 0 0,-1 0-1 0 0,0 1 1 0 0,1-1 0 0 0,-1 0 0 0 0,0 1 0 0 0,0-1 0 0 0,0 0-1 0 0,0 2 1 0 0,-1 6-2 0 0,1 0 0 0 0,-5 17 0 0 0,5-21 2 0 0,-25 99 724 0 0,-4 21 441 0 0,18-47-1111 0 0,3 2 0 0 0,5 137 0 0 0,24 0-55 0 0,-8-104 0 0 0,-12-88-1020 0 0,0-2-4080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280 138 10135 0 0,'0'0'231'0'0,"0"0"29"0"0,0 0 19 0 0,-2 0-41 0 0,0 1-225 0 0,1 0-1 0 0,-1 0 1 0 0,0 0 0 0 0,0 0-1 0 0,0 1 1 0 0,1-1-1 0 0,-1 0 1 0 0,1 1 0 0 0,-1-1-1 0 0,1 1 1 0 0,0-1-1 0 0,-1 1 1 0 0,1 0-1 0 0,0-1 1 0 0,0 1 0 0 0,0 0-1 0 0,-1 3 1 0 0,-1 5 427 0 0,0 0 0 0 0,-2 19 0 0 0,3-12 205 0 0,2-16-604 0 0,0 0 0 0 0,1 0 0 0 0,-1-1-1 0 0,1 1 1 0 0,-1-1 0 0 0,1 1 0 0 0,-1 0-1 0 0,1-1 1 0 0,-1 1 0 0 0,1-1 0 0 0,-1 1-1 0 0,1-1 1 0 0,0 0 0 0 0,-1 1 0 0 0,1-1-1 0 0,0 0 1 0 0,-1 1 0 0 0,2-1 0 0 0,-1 1 59 0 0,3 1 33 0 0,0-1 0 0 0,0 1 0 0 0,0-1 0 0 0,0 0 1 0 0,0 0-1 0 0,0 0 0 0 0,0-1 0 0 0,0 1 0 0 0,0-1 0 0 0,0 0 0 0 0,0 0 1 0 0,0 0-1 0 0,1-1 0 0 0,-1 1 0 0 0,0-1 0 0 0,0 0 0 0 0,4-2 0 0 0,8-3 411 0 0,0-1 0 0 0,28-16 0 0 0,-15 7 33 0 0,62-35 54 0 0,-23 12-654 0 0,29-21 23 0 0,-89 54 0 0 0,-8 6-9 0 0,1-1-1 0 0,-1 1 1 0 0,1 0 0 0 0,-1-1-1 0 0,1 1 1 0 0,-1 0-1 0 0,0-1 1 0 0,1 1-1 0 0,-1-1 1 0 0,0 1 0 0 0,1-1-1 0 0,-1 1 1 0 0,0-1-1 0 0,0 1 1 0 0,1-1-1 0 0,-1 1 1 0 0,0-1 0 0 0,0 1-1 0 0,0-1 1 0 0,0 1-1 0 0,0-1 1 0 0,0 1 0 0 0,0-1-1 0 0,0 0 1 0 0,0 1-1 0 0,0-1 1 0 0,0 1-1 0 0,0-1 1 0 0,0 1 0 0 0,0-1-1 0 0,0 1 1 0 0,0-1-1 0 0,-1 1 1 0 0,1-1-1 0 0,0 1 1 0 0,0-1 0 0 0,-1 1-1 0 0,1-1 1 0 0,0 1-1 0 0,-1-1 1 0 0,-13-7-989 0 0,6 7 550 0 0,0-1 0 0 0,0 2 0 0 0,-14-1 0 0 0,-4 0-250 0 0,25 1 694 0 0,-22-3-23 0 0,1 1 0 0 0,-1 1 0 0 0,0 1 0 0 0,1 0 0 0 0,-35 7 0 0 0,30-1 26 0 0,-13 3-6 0 0,-41 14 0 0 0,69-18 17 0 0,0 0 0 0 0,0 0 0 0 0,0 2 0 0 0,1-1-1 0 0,0 1 1 0 0,0 1 0 0 0,-15 13 0 0 0,8-3 243 0 0,1 2 0 0 0,1 0 0 0 0,-23 36 0 0 0,-29 74 663 0 0,63-119-901 0 0,0 0 0 0 0,1 1 0 0 0,0 0 0 0 0,1 0 0 0 0,0 0 1 0 0,-1 22-1 0 0,3-30-2 0 0,1-1 0 0 0,0 1-1 0 0,0 0 1 0 0,1 0 0 0 0,-1-1 0 0 0,1 1 0 0 0,0 0 0 0 0,0 0 0 0 0,0-1 0 0 0,0 1 0 0 0,0-1 0 0 0,1 1 0 0 0,0-1 0 0 0,0 0 0 0 0,0 1 0 0 0,0-1 0 0 0,0 0 0 0 0,1 0 0 0 0,-1-1 0 0 0,1 1 0 0 0,0 0 0 0 0,0-1 0 0 0,0 0 0 0 0,0 0 0 0 0,6 4 0 0 0,-2-3 145 0 0,-1-1 1 0 0,0 0-1 0 0,1 0 1 0 0,0 0-1 0 0,-1-1 1 0 0,1 0-1 0 0,12 0 1 0 0,50-4 223 0 0,-48 1-427 0 0,191-27 979 0 0,-129 15-377 0 0,98-5 0 0 0,-166 19-536 0 0,1 0 0 0 0,15 3 0 0 0,-26-2-166 0 0,0 0 0 0 0,0 0 1 0 0,0 0-1 0 0,0 0 0 0 0,-1 1 1 0 0,1 0-1 0 0,0 0 1 0 0,-1 0-1 0 0,8 6 0 0 0,-11-7-435 0 0,6 8-2296 0 0,-7-9 1852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15663 0 0,'0'0'356'0'0,"1"0"50"0"0,4-2-356 0 0,0 1 0 0 0,1 0 1 0 0,-1 0-1 0 0,0 0 1 0 0,0 1-1 0 0,1 0 1 0 0,-1 0-1 0 0,0 0 1 0 0,0 1-1 0 0,1-1 1 0 0,-1 1-1 0 0,0 1 1 0 0,0-1-1 0 0,0 1 0 0 0,0 0 1 0 0,0 0-1 0 0,0 0 1 0 0,8 6-1 0 0,-6-3-115 0 0,-6-3-278 0 0,-1-2-133 0 0,0 0-32 0 0,0 0-4 0 0,0 0 0 0 0,9 8-512 0 0,3-2 512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10135 0 0,'1'-13'135'0'0,"0"8"-10"0"0,-1 0 0 0 0,1 0 0 0 0,0 0-1 0 0,1 1 1 0 0,-1-1 0 0 0,1 1 0 0 0,2-7 0 0 0,-3 10 268 0 0,-1 1 106 0 0,0 0 11 0 0,2 0 2 0 0,0 1-388 0 0,1 1 1 0 0,-1-1-1 0 0,1 1 0 0 0,-1-1 0 0 0,0 1 0 0 0,0 0 0 0 0,1-1 0 0 0,-1 1 0 0 0,0 0 1 0 0,-1 1-1 0 0,1-1 0 0 0,0 0 0 0 0,-1 0 0 0 0,1 1 0 0 0,2 4 0 0 0,1 7 552 0 0,10 27-1 0 0,-3-4 84 0 0,5 0-48 0 0,1 0 0 0 0,38 56-1 0 0,-47-80-701 0 0,1 0-1 0 0,0-1 1 0 0,1-1-1 0 0,1 0 0 0 0,0 0 1 0 0,0-1-1 0 0,1-1 0 0 0,0 0 1 0 0,27 13-1 0 0,-23-14 372 0 0,0 0 0 0 0,0-2 0 0 0,1 0-1 0 0,32 5 1 0 0,-41-9-480 0 0,0-2-1 0 0,-1 1 1 0 0,1-1-1 0 0,0 0 0 0 0,-1-1 1 0 0,1 0-1 0 0,0-1 1 0 0,-1 0-1 0 0,1 0 1 0 0,-1 0-1 0 0,0-1 1 0 0,10-5-1 0 0,-9 3-112 0 0,-1 2-562 0 0,1-1-1 0 0,-2-1 1 0 0,1 0 0 0 0,0 0-1 0 0,10-9 1 0 0,-7 1-760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15663 0 0,'0'0'356'0'0,"0"0"50"0"0,0 0 20 0 0,0 0-42 0 0,-5 0-236 0 0,0 3-148 0 0,-1 0 0 0 0,1 0 0 0 0,0 0 0 0 0,0 1 0 0 0,0 0 0 0 0,0 0 0 0 0,0 0 0 0 0,1 0 0 0 0,0 1 0 0 0,0 0 0 0 0,0-1 0 0 0,1 2 0 0 0,-1-1 0 0 0,-4 10 0 0 0,2-5 0 0 0,0 0 0 0 0,-11 12 0 0 0,-8 13 0 0 0,-84 137 0 0 0,79-131 0 0 0,-1-1 0 0 0,-38 37 0 0 0,64-72-199 0 0,0 0 1 0 0,0 0-1 0 0,-1 0 0 0 0,0 0 0 0 0,0-1 0 0 0,-11 6 0 0 0,15-9-313 0 0,3-4 0 0 0,19-29-512 0 0,0 10 512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6447 0 0,'-9'0'29'0'0,"-8"0"338"0"0,1 1-1 0 0,-18 2 0 0 0,28-2-175 0 0,5-1-132 0 0,1 0 0 0 0,-1 0 1 0 0,1 0-1 0 0,-1 0 0 0 0,1 0 1 0 0,-1 0-1 0 0,0 0 0 0 0,1 0 1 0 0,-1 0-1 0 0,1 0 0 0 0,-1 0 1 0 0,1 0-1 0 0,-1 1 0 0 0,1-1 1 0 0,-1 0-1 0 0,1 0 0 0 0,-1 1 1 0 0,1-1-1 0 0,-1 0 0 0 0,1 1 1 0 0,-1-1-1 0 0,1 0 1 0 0,0 1-1 0 0,-1-1 0 0 0,1 1 1 0 0,0-1-1 0 0,-1 1 0 0 0,1-1 1 0 0,0 1-1 0 0,0-1 0 0 0,-1 1 1 0 0,1-1-1 0 0,0 1 0 0 0,0-1 1 0 0,0 1-1 0 0,0-1 0 0 0,0 2 1 0 0,-48 396 4607 0 0,36-278-4028 0 0,10-103-638 0 0,-23 324 441 0 0,24-299 361 0 0,-6 49-1 0 0,0-52-210 0 0,5-31-113 0 0,3-27-110 0 0,3-13-314 0 0,2 0 1 0 0,0 1-1 0 0,3 0 0 0 0,0 0 1 0 0,2 1-1 0 0,2 0 0 0 0,0 1 0 0 0,2 1 1 0 0,1 0-1 0 0,24-31 0 0 0,-31 46-55 0 0,1 1 0 0 0,1 0 0 0 0,0 1 0 0 0,21-18 0 0 0,-28 26 0 0 0,1-1 0 0 0,-1 1 0 0 0,1 1 0 0 0,-1-1 0 0 0,1 0 0 0 0,0 1 0 0 0,0 0 0 0 0,0 0 0 0 0,0 1 0 0 0,0-1 0 0 0,1 1 0 0 0,-1 0 0 0 0,0 1 0 0 0,1-1 0 0 0,-1 1 0 0 0,0 0 0 0 0,9 1 0 0 0,-11 0-1 0 0,0 0 0 0 0,0 0-1 0 0,0 1 1 0 0,0-1 0 0 0,0 0-1 0 0,-1 1 1 0 0,1 0 0 0 0,0 0 0 0 0,-1 0-1 0 0,1 0 1 0 0,-1 0 0 0 0,0 0-1 0 0,0 1 1 0 0,0-1 0 0 0,0 1-1 0 0,0-1 1 0 0,0 1 0 0 0,-1 0 0 0 0,1 0-1 0 0,-1 0 1 0 0,0 0 0 0 0,0 0-1 0 0,1 6 1 0 0,1 4 96 0 0,0 0 0 0 0,-1 1-1 0 0,-1-1 1 0 0,-1 18 0 0 0,-2 14 708 0 0,-10 58 0 0 0,6-66-937 0 0,2 0 0 0 0,0 66 0 0 0,8-72-1103 0 0,-1-17-4502 0 0,1-4-324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51 13823 0 0,'0'0'315'0'0,"0"0"45"0"0,1-2 21 0 0,12-13 63 0 0,-9 7-432 0 0,-7-1-12 0 0,1 8 0 0 0,0-1 0 0 0,0 0 0 0 0,0 1 0 0 0,0-1 0 0 0,-1 1 0 0 0,1 0 0 0 0,0 0 0 0 0,-1 0 0 0 0,1 0 0 0 0,-1 0 0 0 0,1 0 0 0 0,-1 1 0 0 0,1-1 0 0 0,-1 1 0 0 0,1-1 0 0 0,-5 1 0 0 0,0 0 0 0 0,0 0 0 0 0,0 1 0 0 0,-1-1 0 0 0,-12 4 0 0 0,1 2 128 0 0,1 0-1 0 0,0 1 1 0 0,0 1-1 0 0,1 1 1 0 0,0 1-1 0 0,0 0 1 0 0,-26 22-1 0 0,32-23-34 0 0,0 1 0 0 0,1 1-1 0 0,0 0 1 0 0,0 0 0 0 0,1 1 0 0 0,1 0-1 0 0,0 0 1 0 0,1 1 0 0 0,0 0 0 0 0,-9 26-1 0 0,13-29 125 0 0,0 1-1 0 0,1 0 0 0 0,-1 15 1 0 0,3-20-104 0 0,0-1 0 0 0,0 1 0 0 0,0 0 0 0 0,0-1 0 0 0,1 1 0 0 0,0 0 0 0 0,0-1 0 0 0,3 8 0 0 0,-3-11-104 0 0,0 0 0 0 0,0 0 0 0 0,0-1 0 0 0,0 1 1 0 0,1 0-1 0 0,-1 0 0 0 0,0-1 0 0 0,1 1 0 0 0,-1-1 0 0 0,1 1 0 0 0,-1-1 1 0 0,1 0-1 0 0,0 1 0 0 0,0-1 0 0 0,0 0 0 0 0,2 1 0 0 0,-1-1-6 0 0,1 0 0 0 0,-1 0-1 0 0,1 0 1 0 0,0-1 0 0 0,-1 1 0 0 0,1-1-1 0 0,-1 0 1 0 0,7 0 0 0 0,2-2-6 0 0,-1 0 0 0 0,0 0 0 0 0,0-1 0 0 0,20-9 0 0 0,-18 7 3 0 0,-1 0 0 0 0,0-1 0 0 0,-1 0 0 0 0,1-1 0 0 0,-1-1 0 0 0,0 0 0 0 0,-1 0 0 0 0,0-1 0 0 0,-1 0 0 0 0,1 0 0 0 0,-2-1 0 0 0,9-12 0 0 0,-3 0 0 0 0,28-35 0 0 0,-42 57 0 0 0,1 0 0 0 0,-1-1 0 0 0,0 1 0 0 0,0 0 0 0 0,1-1 0 0 0,-1 1 0 0 0,0 0 0 0 0,1-1 0 0 0,-1 1 0 0 0,1 0 0 0 0,-1 0 0 0 0,0-1 0 0 0,1 1 0 0 0,-1 0 0 0 0,1 0 0 0 0,-1 0 0 0 0,1 0 0 0 0,-1-1 0 0 0,1 1 0 0 0,0 1 0 0 0,1-1 0 0 0,-1 1 0 0 0,0-1 0 0 0,0 1 0 0 0,0 0 0 0 0,0 0 0 0 0,1 0 0 0 0,-1-1 0 0 0,0 1 0 0 0,0 0 0 0 0,-1 0 0 0 0,1 0 0 0 0,0 0 0 0 0,0 0 0 0 0,0 1 0 0 0,-1-1 0 0 0,1 0 0 0 0,0 0 0 0 0,0 3 0 0 0,10 26 0 0 0,-11-28 0 0 0,6 20 88 0 0,4 35-1 0 0,-3-10-3055 0 0,-7-46 1877 0 0,0-1-286 0 0,3 1-126 0 0,9 4-29 0 0,-9-4-4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8287 0 0,'47'-87'1763'0'0,"-46"85"-794"0"0,-1 2 45 0 0,1-5 867 0 0,2 9-184 0 0,2 12-549 0 0,27 172 1516 0 0,-31-179-2645 0 0,2-1 1 0 0,-1 0-1 0 0,1 1 0 0 0,0-1 0 0 0,0 0 0 0 0,1-1 1 0 0,0 1-1 0 0,1-1 0 0 0,-1 1 0 0 0,1-1 0 0 0,9 8 1 0 0,-10-11 80 0 0,0 0 1 0 0,0 0 0 0 0,1 0 0 0 0,0-1 0 0 0,-1 0 0 0 0,1 0 0 0 0,1 0 0 0 0,-1-1 0 0 0,0 1 0 0 0,0-1 0 0 0,1 0 0 0 0,-1-1 0 0 0,1 0 0 0 0,0 0 0 0 0,0 0 0 0 0,-1 0 0 0 0,12-1 0 0 0,-8-1-71 0 0,1 0 0 0 0,-1-1-1 0 0,0 0 1 0 0,0-1 0 0 0,0 0 0 0 0,0 0-1 0 0,0-1 1 0 0,0 0 0 0 0,-1-1 0 0 0,0 1-1 0 0,11-10 1 0 0,-3 1 305 0 0,0 0 0 0 0,-1-2 0 0 0,-1 1 0 0 0,15-21 0 0 0,-15 15-316 0 0,-1 0-1 0 0,-1 0 1 0 0,15-36 0 0 0,22-71-528 0 0,-40 101 83 0 0,-2 9-50 0 0,9-32-511 0 0,-15 46 775 0 0,0 0 1 0 0,-1 0-1 0 0,1 0 1 0 0,-1 0-1 0 0,0 0 1 0 0,1 1-1 0 0,-2-1 1 0 0,1 0 0 0 0,0 0-1 0 0,0 0 1 0 0,-1 0-1 0 0,0 0 1 0 0,-1-4-1 0 0,2 6-1261 0 0,-2 1-51 0 0,-7 0-11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52 15663 0 0,'0'0'356'0'0,"0"0"50"0"0,0 0 20 0 0,1-1-42 0 0,-1-1-386 0 0,1 0 0 0 0,0 1 0 0 0,-1-1 0 0 0,1 0 0 0 0,0 1 0 0 0,0 0 0 0 0,0-1 0 0 0,2-2 0 0 0,2-4 2043 0 0,-5 7-2046 0 0,0 0 1 0 0,0 1-1 0 0,0-1 1 0 0,0 0-1 0 0,0 0 1 0 0,0 1-1 0 0,0-1 1 0 0,0 0-1 0 0,-1 1 1 0 0,1-1-1 0 0,0 0 1 0 0,0 1-1 0 0,-1-1 1 0 0,1 0-1 0 0,0 1 1 0 0,-1-1-1 0 0,1 1 0 0 0,0-1 1 0 0,-1 1-1 0 0,1-1 1 0 0,-1 1-1 0 0,1-1 1 0 0,-1 1-1 0 0,1-1 1 0 0,-1 1-1 0 0,0-1 1 0 0,1 1-1 0 0,-1 0 1 0 0,1-1-1 0 0,-1 1 1 0 0,0 0-1 0 0,1 0 1 0 0,-1-1-1 0 0,0 1 1 0 0,1 0-1 0 0,-1 0 1 0 0,-1 0-1 0 0,1 0-59 0 0,-7-2-10 0 0,1 0 0 0 0,-1 1 0 0 0,1 0 0 0 0,-1 1-1 0 0,1 0 1 0 0,-1 0 0 0 0,-10 2 0 0 0,-52 13-660 0 0,15-3 470 0 0,44-9 386 0 0,-1 0 0 0 0,0 0 0 0 0,1 1-1 0 0,-1 1 1 0 0,1 0 0 0 0,1 0 0 0 0,-1 1-1 0 0,1 0 1 0 0,0 1 0 0 0,0 0 0 0 0,1 1 0 0 0,-1 0-1 0 0,2 0 1 0 0,-9 12 0 0 0,10-8 53 0 0,8-6-196 0 0,-1-4 32 0 0,1 1-11 0 0,-1-1 0 0 0,1 1 0 0 0,0-1 0 0 0,-1 1 0 0 0,1-1 0 0 0,0 0 0 0 0,1 1 0 0 0,-1-1 0 0 0,0 0 0 0 0,1 1 0 0 0,-1-1 0 0 0,1 0 0 0 0,0 0 0 0 0,-1 0 0 0 0,1-1 0 0 0,0 1 0 0 0,0 0 0 0 0,0-1 0 0 0,1 1 0 0 0,-1-1 0 0 0,0 0 0 0 0,4 2 0 0 0,4 1 0 0 0,1-1 0 0 0,-1 0 0 0 0,1 0 0 0 0,12 1 0 0 0,-9-2 0 0 0,55 7 0 0 0,-41-6 0 0 0,-1 1 0 0 0,1 1 0 0 0,30 10 0 0 0,-50-12 0 0 0,-1 0 0 0 0,1 0 0 0 0,-1 0 0 0 0,0 1 0 0 0,0 0 0 0 0,-1 1 0 0 0,1-1 0 0 0,-1 1 0 0 0,0 1 0 0 0,0-1 0 0 0,-1 1 0 0 0,0 0 0 0 0,0 0 0 0 0,0 0 0 0 0,6 13 0 0 0,-8-14 0 0 0,0 1 0 0 0,0-1 0 0 0,-1 1 0 0 0,0 0 0 0 0,-1-1 0 0 0,1 1 0 0 0,-1 0 0 0 0,0 0 0 0 0,0 1 0 0 0,-1-1 0 0 0,0 0 0 0 0,0 7 0 0 0,-1-8 0 0 0,0 0 0 0 0,-1 0 0 0 0,1 0 0 0 0,-1 0 0 0 0,0-1 0 0 0,0 1 0 0 0,-1 0 0 0 0,1-1 0 0 0,-1 0 0 0 0,0 1 0 0 0,0-1 0 0 0,0 0 0 0 0,-1 0 0 0 0,-6 5 0 0 0,0-1 0 0 0,0-1 0 0 0,0 0 0 0 0,-1 0 0 0 0,1-1 0 0 0,-2-1 0 0 0,1 0 0 0 0,-1 0 0 0 0,1-1 0 0 0,-15 3 0 0 0,4-3 0 0 0,0 0 0 0 0,0-1 0 0 0,0-1 0 0 0,-28-2 0 0 0,40 0 9 0 0,0-1 0 0 0,0-1 0 0 0,-18-4-1 0 0,23 5-47 0 0,1-1-1 0 0,0 1 0 0 0,-1-1 1 0 0,1 0-1 0 0,0 0 0 0 0,0-1 1 0 0,1 1-1 0 0,-1-1 0 0 0,0 0 1 0 0,-5-6-1 0 0,9 9-26 0 0,-1-1 1 0 0,1 0-1 0 0,-1 0 1 0 0,1 0-1 0 0,0 1 1 0 0,-1-1-1 0 0,1 0 1 0 0,0 0-1 0 0,-1 0 1 0 0,1 0-1 0 0,0 0 1 0 0,0 0-1 0 0,0 0 1 0 0,0-1-1 0 0,0 0-446 0 0,1 1 0 0 0,14-11-1501 0 0,-3 4-3446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15663 0 0,'0'0'719'0'0,"2"0"-20"0"0,-2 0-686 0 0,0 0 0 0 0,0 0 1 0 0,0 0-1 0 0,0 0 0 0 0,0 0 1 0 0,1 0-1 0 0,-1 0 0 0 0,0 0 1 0 0,0 0-1 0 0,0 0 0 0 0,0 0 1 0 0,0 0-1 0 0,1 0 1 0 0,-1 0-1 0 0,0 0 0 0 0,0 0 1 0 0,0 0-1 0 0,0 0 0 0 0,0 1 1 0 0,0-1-1 0 0,0 0 0 0 0,0 0 1 0 0,1 0-1 0 0,-1 0 0 0 0,0 0 1 0 0,0 0-1 0 0,0 0 1 0 0,0 1-1 0 0,0-1 0 0 0,0 0 1 0 0,0 0-1 0 0,0 0 0 0 0,0 0 1 0 0,0 0-1 0 0,0 1 0 0 0,0-1 1 0 0,0 0-1 0 0,0 0 0 0 0,0 0 1 0 0,0 0-1 0 0,0 0 0 0 0,0 0 1 0 0,0 1-1 0 0,0-1 1 0 0,0 0-1 0 0,0 0 0 0 0,0 0 1 0 0,0 0-1 0 0,0 0 0 0 0,0 1 1 0 0,0-1-1 0 0,0 0 0 0 0,0 0 1 0 0,-1 0-1 0 0,1 0 0 0 0,0 0 1 0 0,0 0-1 0 0,-5 11 301 0 0,4-9-177 0 0,-10 23 273 0 0,2 1 1 0 0,-11 43 0 0 0,-4 55-799 0 0,18-88 260 0 0,-52 416 15 0 0,33-224-1131 0 0,17-170 1526 0 0,-12 150 1194 0 0,19-195-1476 0 0,1 1 0 0 0,1-1 0 0 0,3 26 0 0 0,-3-38-77 0 0,-1 0-1 0 0,0 0 0 0 0,1 0 1 0 0,-1 0-1 0 0,1 0 1 0 0,-1-1-1 0 0,1 1 0 0 0,-1 0 1 0 0,1 0-1 0 0,-1 0 1 0 0,1 0-1 0 0,0-1 1 0 0,0 1-1 0 0,-1 0 0 0 0,1-1 1 0 0,0 1-1 0 0,0 0 1 0 0,0-1-1 0 0,0 1 0 0 0,0-1 1 0 0,-1 0-1 0 0,1 1 1 0 0,0-1-1 0 0,0 0 0 0 0,0 1 1 0 0,0-1-1 0 0,0 0 1 0 0,0 0-1 0 0,0 0 0 0 0,1 0 1 0 0,-1 0-1 0 0,0 0 1 0 0,0 0-1 0 0,0 0 1 0 0,1-1-1 0 0,7-3-945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17503 0 0,'0'0'399'0'0,"0"0"60"0"0,0 0 21 0 0,0 0-59 0 0,2 0-276 0 0,18 4-147 0 0,-1 0 0 0 0,1-2 0 0 0,33 0 0 0 0,63-8 269 0 0,-60 2 421 0 0,246-26 416 0 0,-287 28-1091 0 0,1 1-20 0 0,0 0-1 0 0,28 2 0 0 0,-37 0-162 0 0,1 0 0 0 0,-1 0 0 0 0,1 1 0 0 0,-1 0 0 0 0,0 0-1 0 0,0 0 1 0 0,13 7 0 0 0,-18-8-61 0 0,-1 0-1 0 0,1 0 0 0 0,-1 0 0 0 0,0 1 1 0 0,1-1-1 0 0,-1 0 0 0 0,0 0 1 0 0,0 1-1 0 0,0-1 0 0 0,0 1 1 0 0,0-1-1 0 0,0 1 0 0 0,0-1 1 0 0,0 1-1 0 0,-1 0 0 0 0,1-1 1 0 0,-1 1-1 0 0,1 0 0 0 0,-1 0 1 0 0,1 1-1 0 0,0 9-1303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18 390 17503 0 0,'2'1'399'0'0,"0"2"-298"0"0,-1 0 0 0 0,1 0 0 0 0,0 0 0 0 0,-1-1 0 0 0,0 1 0 0 0,0 1 1 0 0,0-1-1 0 0,0 0 0 0 0,0 0 0 0 0,0 0 0 0 0,-1 0 0 0 0,1 1 0 0 0,-1-1 0 0 0,0 0 0 0 0,-1 6 0 0 0,-1 4-123 0 0,0 0 0 0 0,-7 22 0 0 0,-2 9 1432 0 0,6-28-871 0 0,2-3-2203 0 0,2-3-4260 0 0,1-10 3877 0 0</inkml:trace>
  <inkml:trace contextRef="#ctx0" brushRef="#br0" timeOffset="1">119 18 10135 0 0,'-7'-5'224'0'0,"0"-2"40"0"0,7 7 16 0 0,0 0 8 0 0,0 0-288 0 0,0 0 0 0 0,0 0 0 0 0,0 0-2944 0 0,16-6-648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0,'0'0'315'0'0,"1"1"45"0"0,6 12-15 0 0,-1 0 0 0 0,0 1 1 0 0,0 0-1 0 0,-2 0 0 0 0,0 0 0 0 0,3 20 1 0 0,6 94 2405 0 0,-5-37-3018 0 0,-5-69 267 0 0,-1-2 0 0 0,1 1 0 0 0,11 37 0 0 0,-8-49 0 0 0,-5-9 42 0 0,0 1 0 0 0,1-1 0 0 0,-1 0-1 0 0,0 0 1 0 0,1 1 0 0 0,-1-1 0 0 0,0 0 0 0 0,1 0-1 0 0,-1 0 1 0 0,0-1 0 0 0,1 1 0 0 0,-1 0-1 0 0,0 0 1 0 0,1-1 0 0 0,-1 1 0 0 0,0-1 0 0 0,1 1-1 0 0,-1-1 1 0 0,0 0 0 0 0,0 1 0 0 0,2-2 0 0 0,26-20 1053 0 0,-22 16-1054 0 0,3-2-41 0 0,-1-1 0 0 0,-1 0 0 0 0,1 0 0 0 0,9-15 0 0 0,26-46 184 0 0,0 0 1088 0 0,77-78-2656 0 0,-109 135 672 0 0,1 1 0 0 0,1 0-1 0 0,16-11 1 0 0,-11 11-311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75 10135 0 0,'24'-10'732'0'0,"-1"-2"-1"0"0,-1 0 0 0 0,37-27 1 0 0,-58 38 286 0 0,-1 1-63 0 0,0 0-290 0 0,-2 0-121 0 0,-33 13-288 0 0,0 2-1 0 0,0 1 1 0 0,-41 27 0 0 0,51-28-211 0 0,-247 134-1805 0 0,198-109 1608 0 0,-188 117 135 0 0,197-116 18 0 0,-9 8-1 0 0,33-21 0 0 0,-71 36 0 0 0,108-60-8 0 0,11-3 0 0 0,9-3 88 0 0,24-3 29 0 0,0 1 1 0 0,0 2-1 0 0,0 2 0 0 0,0 1 0 0 0,0 2 1 0 0,43 9-1 0 0,234 68 903 0 0,-184-42-861 0 0,-88-27-151 0 0,69 21 0 0 0,-90-23 0 0 0,0 0 0 0 0,35 19 0 0 0,-55-26 0 0 0,0 1 0 0 0,0-1 0 0 0,-1 1 0 0 0,1 0 0 0 0,-1 0 0 0 0,1 0 0 0 0,-1 1 0 0 0,0-1 0 0 0,4 7 0 0 0,-6-8 0 0 0,0 0 0 0 0,0-1 0 0 0,0 1 0 0 0,0 0 0 0 0,-1 0 0 0 0,1 0 0 0 0,-1 0 0 0 0,1 0 0 0 0,-1 0 0 0 0,0 0 0 0 0,1 0 0 0 0,-1 0 0 0 0,-1 0 0 0 0,1 1 0 0 0,0-1 0 0 0,0 0 0 0 0,-1 0 0 0 0,1 0 0 0 0,-1 0 0 0 0,1 0 0 0 0,-1-1 0 0 0,0 1 0 0 0,0 0 0 0 0,-1 2 0 0 0,-7 8 0 0 0,-1 0 0 0 0,0 0 0 0 0,-1-1 0 0 0,-21 18 0 0 0,16-15 0 0 0,-10 7 228 0 0,0-1-1 0 0,-1-1 1 0 0,-2-1-1 0 0,1-1 1 0 0,-2-2 0 0 0,0-1-1 0 0,-1-2 1 0 0,-36 11-1 0 0,35-16-227 0 0,1-2 0 0 0,-1-1 0 0 0,0-2 0 0 0,-35-1 0 0 0,53-1 0 0 0,0-1 0 0 0,0-1 0 0 0,1 0 0 0 0,-1-1 0 0 0,1 0 0 0 0,-1-1 0 0 0,1-1 0 0 0,1 0 0 0 0,-1 0 0 0 0,-11-8 0 0 0,0-2 8 0 0,-35-26-1 0 0,22 14-423 0 0,36 26 506 0 0,-10-5-1752 0 0,10 6 1575 0 0,1 0 1 0 0,0 0-1 0 0,0 1 0 0 0,-1-1 0 0 0,1 0 0 0 0,0 0 0 0 0,0 1 0 0 0,0-1 0 0 0,-1 0 1 0 0,1 0-1 0 0,0 1 0 0 0,0-1 0 0 0,0 0 0 0 0,0 1 0 0 0,0-1 0 0 0,0 0 0 0 0,-1 0 0 0 0,1 1 1 0 0,0-1-1 0 0,0 0 0 0 0,0 1 0 0 0,0-1 0 0 0,0 0 0 0 0,0 1 0 0 0,0-1 0 0 0,0 0 1 0 0,1 1-1 0 0,-1-1 0 0 0,0 0 0 0 0,0 1 0 0 0,0-1 0 0 0,0 1 0 0 0,2 9-937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4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5 147 13823 0 0,'0'0'315'0'0,"0"0"45"0"0,1 1 21 0 0,0 1-270 0 0,0 0 0 0 0,0 0 0 0 0,0 0 1 0 0,0 0-1 0 0,0-1 0 0 0,1 1 0 0 0,-1 0 0 0 0,1-1 0 0 0,-1 0 0 0 0,1 1 0 0 0,0-1 0 0 0,-1 0 0 0 0,1 1 0 0 0,0-1 0 0 0,0 0 0 0 0,0 0 0 0 0,0-1 0 0 0,0 1 0 0 0,0 0 0 0 0,0-1 0 0 0,0 1 1 0 0,0-1-1 0 0,0 1 0 0 0,0-1 0 0 0,0 0 0 0 0,1 0 0 0 0,1 0 0 0 0,8-1 241 0 0,0 0 1 0 0,0 0 0 0 0,19-5-1 0 0,-10 0-352 0 0,0-1 0 0 0,-1-2 0 0 0,1 0 0 0 0,-2-1 0 0 0,1-1 0 0 0,22-16 0 0 0,-39 25 6 0 0,0-1-1 0 0,-1 1 0 0 0,1 0 1 0 0,-1-1-1 0 0,1 1 0 0 0,-1-1 1 0 0,0 0-1 0 0,0 0 0 0 0,0 0 1 0 0,0 0-1 0 0,-1 0 0 0 0,1 0 1 0 0,1-5-1 0 0,-3 6-31 0 0,1 1-1 0 0,-1-1 0 0 0,0 1 1 0 0,0-1-1 0 0,0 1 1 0 0,0-1-1 0 0,0 1 1 0 0,0-1-1 0 0,0 1 1 0 0,-1 0-1 0 0,1-1 1 0 0,0 1-1 0 0,-1-1 1 0 0,1 1-1 0 0,-1 0 1 0 0,0-1-1 0 0,1 1 1 0 0,-1 0-1 0 0,0-1 1 0 0,0 1-1 0 0,0 0 1 0 0,0 0-1 0 0,0 0 1 0 0,0 0-1 0 0,0 0 1 0 0,0 0-1 0 0,0 0 1 0 0,0 0-1 0 0,-1 0 0 0 0,1 1 1 0 0,0-1-1 0 0,-1 1 1 0 0,1-1-1 0 0,-3 0 1 0 0,0 0-12 0 0,1 0 0 0 0,-1 0 0 0 0,0 1 0 0 0,0-1 1 0 0,1 1-1 0 0,-1 0 0 0 0,0 0 0 0 0,0 0 0 0 0,0 1 0 0 0,1-1 1 0 0,-1 1-1 0 0,0 0 0 0 0,0 0 0 0 0,1 1 0 0 0,-1-1 0 0 0,1 1 0 0 0,-4 1 1 0 0,-3 3-50 0 0,0 0 0 0 0,1 0 1 0 0,0 1-1 0 0,-14 12 0 0 0,10-5 207 0 0,0 0-1 0 0,2 1 1 0 0,-1 1 0 0 0,2 0-1 0 0,0 0 1 0 0,-13 31 0 0 0,-34 111 869 0 0,54-147-967 0 0,0 1 1 0 0,1-1-1 0 0,0 1 1 0 0,0-1-1 0 0,1 1 1 0 0,1 0-1 0 0,1 12 1 0 0,-1-20-24 0 0,1 1 0 0 0,-1-1 1 0 0,1 0-1 0 0,0 0 0 0 0,0 0 1 0 0,1 0-1 0 0,-1 0 1 0 0,1 0-1 0 0,0 0 0 0 0,0 0 1 0 0,0-1-1 0 0,1 1 0 0 0,-1-1 1 0 0,1 1-1 0 0,0-1 1 0 0,0 0-1 0 0,0 0 0 0 0,0 0 1 0 0,1-1-1 0 0,-1 1 0 0 0,1-1 1 0 0,5 3-1 0 0,1 0 88 0 0,0-2 0 0 0,1 1 0 0 0,-1-1 0 0 0,1-1 0 0 0,0 0 0 0 0,17 1 0 0 0,67-4 1082 0 0,-58 0-1784 0 0,13-2-3006 0 0,-37 3 1155 0 0,18-2-3778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5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377 240 10135 0 0,'0'0'231'0'0,"0"0"29"0"0,0 0 19 0 0,0 2-41 0 0,0 3-107 0 0,0-1-1 0 0,0 1 0 0 0,-1-1 0 0 0,1 1 1 0 0,-1-1-1 0 0,0 0 0 0 0,-1 1 0 0 0,1-1 1 0 0,-1 0-1 0 0,0 0 0 0 0,0 0 0 0 0,0 0 1 0 0,-5 6-1 0 0,3-3 454 0 0,0 0 0 0 0,-5 14 0 0 0,8-20-141 0 0,3 0-294 0 0,0 0-69 0 0,1 0-1 0 0,-1 0 1 0 0,0-1-1 0 0,1 1 1 0 0,-1-1-1 0 0,1 0 0 0 0,-1 0 1 0 0,1 0-1 0 0,-1 0 1 0 0,1 0-1 0 0,-1 0 1 0 0,1-1-1 0 0,-1 1 1 0 0,0-1-1 0 0,1 0 0 0 0,3-1 1 0 0,7-4 343 0 0,-1 0-1 0 0,11-7 1 0 0,-6 3-50 0 0,23-15 182 0 0,46-38-1 0 0,-42 31-543 0 0,10-12 73 0 0,-48 39-294 0 0,0-1 1 0 0,0 0-1 0 0,-1 0 0 0 0,0-1 1 0 0,0 1-1 0 0,4-10 0 0 0,-8 13 170 0 0,0 0-1 0 0,-1 0 1 0 0,0 0-1 0 0,1 0 1 0 0,-1 0-1 0 0,0 0 0 0 0,-1 0 1 0 0,1 0-1 0 0,0 0 1 0 0,-1 0-1 0 0,0 1 1 0 0,1-1-1 0 0,-1 0 1 0 0,-2-4-1 0 0,1 4 41 0 0,1 0 0 0 0,-1 1 0 0 0,0-1 0 0 0,0 0 0 0 0,0 1 0 0 0,0-1 0 0 0,0 1 0 0 0,0 0 0 0 0,-1 0 0 0 0,1 0 0 0 0,-1 0 0 0 0,0 0 0 0 0,1 1 0 0 0,-7-4 0 0 0,4 4 0 0 0,0-1 0 0 0,0 1 0 0 0,0 0 0 0 0,0 0 0 0 0,0 0 0 0 0,0 1 0 0 0,0 0 0 0 0,-9 1 0 0 0,-5 2 0 0 0,0 0 0 0 0,0 2 0 0 0,-35 13 0 0 0,42-14 0 0 0,-25 9 0 0 0,1 2 0 0 0,0 1 0 0 0,1 2 0 0 0,1 2 0 0 0,-41 30 0 0 0,43-26 0 0 0,-72 60 0 0 0,81-64 0 0 0,2 1 0 0 0,-27 33 0 0 0,46-52 0 0 0,0 0 0 0 0,1 0 0 0 0,0 0 0 0 0,-1 1 0 0 0,1-1 0 0 0,0 0 0 0 0,0 0 0 0 0,0 1 0 0 0,1-1 0 0 0,-1 0 0 0 0,0 1 0 0 0,1-1 0 0 0,0 1 0 0 0,-1-1 0 0 0,1 1 0 0 0,0-1 0 0 0,1 5 0 0 0,-1-4 0 0 0,1 0 0 0 0,0-1 0 0 0,0 1 0 0 0,1 0 0 0 0,-1 0 0 0 0,1-1 0 0 0,-1 1 0 0 0,1-1 0 0 0,0 1 0 0 0,0-1 0 0 0,0 0 0 0 0,0 1 0 0 0,0-1 0 0 0,3 2 0 0 0,9 6 139 0 0,0 0 0 0 0,0 0 0 0 0,1-1 0 0 0,1-1 0 0 0,-1-1 0 0 0,1 0 0 0 0,0-1 0 0 0,1-1 0 0 0,31 6 0 0 0,5-4 815 0 0,99 1-1 0 0,-116-7-818 0 0,22-2-457 0 0,67-9 0 0 0,-119 10-268 0 0,1-2 0 0 0,0 1 0 0 0,-1-1 0 0 0,12-4 0 0 0,2-4-944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5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3 140 13823 0 0,'0'0'315'0'0,"0"0"45"0"0,0 0 21 0 0,0 0-49 0 0,0 0-149 0 0,0 0 194 0 0,0 0 110 0 0,0 0 22 0 0,0 0-66 0 0,-1 2-294 0 0,0 10 132 0 0,1 0 0 0 0,0 0 0 0 0,0 0 0 0 0,5 23 0 0 0,14 50 571 0 0,-15-69-973 0 0,-2-11 208 0 0,2 16 385 0 0,2 0 1 0 0,1 0-1 0 0,17 37 0 0 0,-18-50-472 0 0,2-3 0 0 0,-6-5 6 0 0,0 0 0 0 0,-1 0 0 0 0,1 0 1 0 0,-1 0-1 0 0,1 0 0 0 0,0-1 0 0 0,-1 1 0 0 0,1 0 0 0 0,-1-1 0 0 0,1 0 0 0 0,-1 1 0 0 0,1-1 0 0 0,-1 0 0 0 0,1 1 1 0 0,-1-1-1 0 0,0 0 0 0 0,0 0 0 0 0,1 0 0 0 0,-1 0 0 0 0,0-1 0 0 0,0 1 0 0 0,0 0 0 0 0,0 0 0 0 0,1-2 1 0 0,3-4 238 0 0,0-1 0 0 0,-1 0 0 0 0,4-9 0 0 0,-4 8 62 0 0,11-24 213 0 0,-8 17-505 0 0,0 0-1 0 0,1 1 1 0 0,1-1 0 0 0,0 2-1 0 0,16-20 1 0 0,2 2-15 0 0,-8 11 0 0 0,32-31 0 0 0,-45 47 18 0 0,12-11-348 0 0,1 0-1 0 0,0 1 1 0 0,1 1 0 0 0,1 1-1 0 0,23-11 1 0 0,-24 15-1066 0 0,0 1-1 0 0,1 1 0 0 0,0 1 1 0 0,0 1-1 0 0,29-4 0 0 0,-31 7-139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5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70 10135 0 0,'0'1'17'0'0,"1"3"102"0"0,-1 1 0 0 0,1-1 0 0 0,0 1 0 0 0,0-1 0 0 0,0 1 0 0 0,1-1 0 0 0,0 0 0 0 0,2 6 0 0 0,-1-4-111 0 0,3 12 874 0 0,-5-16-606 0 0,-1 1-1 0 0,1 0 0 0 0,0 0 1 0 0,0-1-1 0 0,1 1 0 0 0,-1 0 1 0 0,0-1-1 0 0,1 1 0 0 0,0-1 1 0 0,-1 1-1 0 0,1-1 0 0 0,0 0 1 0 0,0 0-1 0 0,3 2 0 0 0,-2-2-123 0 0,-1-1 0 0 0,1 1-1 0 0,0-1 1 0 0,0 0 0 0 0,-1 0-1 0 0,1 0 1 0 0,0 0-1 0 0,0-1 1 0 0,0 1 0 0 0,0-1-1 0 0,0 1 1 0 0,0-1 0 0 0,0 0-1 0 0,0-1 1 0 0,0 1 0 0 0,0 0-1 0 0,0-1 1 0 0,5-1 0 0 0,4-2 363 0 0,1 0 0 0 0,21-13 0 0 0,-29 15-330 0 0,18-10 45 0 0,0-1-1 0 0,33-26 0 0 0,-50 34 12 0 0,0-1 0 0 0,-1 0 0 0 0,0 0 0 0 0,-1 0-1 0 0,1-1 1 0 0,6-13 0 0 0,-1 4-836 0 0,-10 15 562 0 0,0 1 0 0 0,0-1-1 0 0,0 1 1 0 0,1 0 0 0 0,-1-1 0 0 0,0 1 0 0 0,0-1 0 0 0,0 1 0 0 0,0-1-1 0 0,0 1 1 0 0,1 0 0 0 0,-1-1 0 0 0,0 1 0 0 0,0-1 0 0 0,0 1 0 0 0,0-1 0 0 0,-1 1-1 0 0,1-1 1 0 0,0 1 0 0 0,0 0 0 0 0,0-1 0 0 0,0 1 0 0 0,0-1 0 0 0,0 1-1 0 0,-1-1 1 0 0,1 1 0 0 0,0 0 0 0 0,0-1 0 0 0,-1 1 0 0 0,1 0 0 0 0,0-1-1 0 0,-1 1 1 0 0,1 0 0 0 0,0-1 0 0 0,-1 1 0 0 0,-12-6 47 0 0,4 5-112 0 0,1 0 0 0 0,-1 0 1 0 0,1 1-1 0 0,-1 1 0 0 0,1-1 0 0 0,0 1 0 0 0,-1 1 0 0 0,1 0 0 0 0,-11 3 0 0 0,-10 5-395 0 0,-32 18 0 0 0,53-25 482 0 0,-8 5 11 0 0,1 0 0 0 0,0 1 0 0 0,1 1 0 0 0,0 0 0 0 0,1 1 0 0 0,0 1 0 0 0,0 0 0 0 0,1 0 0 0 0,1 1 0 0 0,0 1 0 0 0,1 0 0 0 0,1 0 0 0 0,0 1 0 0 0,1 1 0 0 0,0-1 0 0 0,-9 28 0 0 0,15-35-31 0 0,1 0 0 0 0,-1 1-1 0 0,2-1 1 0 0,-1 0 0 0 0,1 1 0 0 0,0-1 0 0 0,1 0-1 0 0,0 0 1 0 0,0 1 0 0 0,1-1 0 0 0,0 0-1 0 0,0 0 1 0 0,1 0 0 0 0,0 0 0 0 0,0-1-1 0 0,1 1 1 0 0,0-1 0 0 0,1 0 0 0 0,-1 0-1 0 0,7 7 1 0 0,3 1-6793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5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15663 0 0,'0'0'356'0'0,"0"0"50"0"0,0 0 20 0 0,8-2 92 0 0,-3 0-394 0 0,1-1 1 0 0,-1 0 0 0 0,0 1 0 0 0,1-2 0 0 0,-1 1-1 0 0,-1-1 1 0 0,1 1 0 0 0,6-8 0 0 0,32-39 1617 0 0,-21 22-1113 0 0,3-4-410 0 0,-2-2 0 0 0,20-36 0 0 0,-21 32-243 0 0,44-58-1 0 0,-5 28 25 0 0,-61 68 0 0 0,0-1 0 0 0,1 1 0 0 0,-1-1 0 0 0,1 1 0 0 0,-1-1 0 0 0,1 1 0 0 0,-1-1 0 0 0,1 1 0 0 0,0 0 0 0 0,-1-1 0 0 0,1 1 0 0 0,-1 0 0 0 0,1-1 0 0 0,0 1 0 0 0,-1 0 0 0 0,2-1 0 0 0,-1 2 0 0 0,0-1 0 0 0,1 1 0 0 0,-1-1 0 0 0,0 1 0 0 0,1-1 0 0 0,-1 1 0 0 0,0 0 0 0 0,0-1 0 0 0,1 1 0 0 0,-1 0 0 0 0,0 0 0 0 0,0 0 0 0 0,0 0 0 0 0,0 0 0 0 0,0 0 0 0 0,-1 0 0 0 0,1 0 0 0 0,0 1 0 0 0,0-1 0 0 0,-1 0 0 0 0,1 0 0 0 0,0 3 0 0 0,12 31 0 0 0,-5 2 291 0 0,-1 0-1 0 0,-2 0 1 0 0,1 51 0 0 0,-4 60-1398 0 0,-2-146 1106 0 0,0 0 0 0 0,0 0-1 0 0,0 0 1 0 0,0 0 0 0 0,0 0-1 0 0,0 0 1 0 0,1 1 0 0 0,-1-1 0 0 0,2 3-1 0 0,0 0-193 0 0,-2-4-883 0 0,0-1-372 0 0,0 0-992 0 0,0 0-3700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5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17503 0 0,'0'0'399'0'0,"0"0"60"0"0,0 0 21 0 0,0 0-59 0 0,-1 2-276 0 0,-10 17-142 0 0,1 1 0 0 0,1 1-1 0 0,0 0 1 0 0,2 0 0 0 0,-6 26-1 0 0,-4 50 405 0 0,3 0-1 0 0,6 1 0 0 0,3 0 1 0 0,10 115-1 0 0,3-117-490 0 0,1 51 1534 0 0,-8-114-1217 0 0,-2 0 0 0 0,-8 47-1 0 0,5-65-656 0 0,0-1 1 0 0,-1 0-1 0 0,0-1 0 0 0,-1 1 1 0 0,-1-1-1 0 0,0 0 0 0 0,-1 0 0 0 0,0-1 1 0 0,-1 0-1 0 0,0-1 0 0 0,-1 1 1 0 0,0-2-1 0 0,-13 10 0 0 0,19-17-138 0 0,0 0 0 0 0,0 0 0 0 0,0-1-1 0 0,0 0 1 0 0,-1 0 0 0 0,1 0 0 0 0,-1-1 0 0 0,-8 3-1 0 0,9-4-4213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5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17503 0 0,'0'0'803'0'0,"0"0"-18"0"0,0 0-426 0 0,2 0 54 0 0,7 1-144 0 0,-1-1 0 0 0,1 0 0 0 0,-1 0 0 0 0,1-1 0 0 0,9-2 0 0 0,47-12-310 0 0,-16 2 148 0 0,38-3 552 0 0,2 4-1 0 0,164-2 1 0 0,-245 14-664 0 0,306 3-2022 0 0,-259-2-876 0 0,-20-2-3328 0 0,-18 0 869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0:5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16 13823 0 0,'0'0'315'0'0,"0"0"45"0"0,0 0 21 0 0,0 0-49 0 0,0 0-81 0 0,-8-4 1450 0 0,3 2-1385 0 0,0 0-1 0 0,0 0 1 0 0,-1 1-1 0 0,1-1 1 0 0,-1 1-1 0 0,1 1 1 0 0,-1-1-1 0 0,1 1 1 0 0,-1-1-1 0 0,1 2 1 0 0,-1-1-1 0 0,-6 2 1 0 0,-2 0-265 0 0,0 1 1 0 0,1 0 0 0 0,-22 9-1 0 0,23-6-51 0 0,0 0 0 0 0,0 0 0 0 0,1 1 0 0 0,-11 9 0 0 0,9-5 0 0 0,12-6 0 0 0,0-2 0 0 0,-6 8 0 0 0,0 4 0 0 0,8-9 0 0 0,0-4 0 0 0,0 2 0 0 0,0-1 0 0 0,0 0 0 0 0,0 1 0 0 0,0-1 0 0 0,0 0 0 0 0,1 0 0 0 0,-1 0 0 0 0,1 0 0 0 0,0 0 0 0 0,3 4 0 0 0,26 23 0 0 0,-8-7 0 0 0,-20-19 0 0 0,16 12 0 0 0,-3-5 0 0 0,1 0 0 0 0,0-2 0 0 0,23 10 0 0 0,-33-16 0 0 0,1 0 0 0 0,-1-1 0 0 0,1-1 0 0 0,11 2 0 0 0,-11-2 0 0 0,0 0 0 0 0,0 1 0 0 0,-1 0 0 0 0,12 4 0 0 0,-9-1 0 0 0,0-1 0 0 0,-1 2 0 0 0,17 11 0 0 0,-10-5 0 0 0,-8-7 0 0 0,-1 1 0 0 0,0 0 0 0 0,0 0 0 0 0,0 1 0 0 0,8 11 0 0 0,-12-14-6 0 0,0 1 0 0 0,0-1 0 0 0,-1 1 0 0 0,0 0 0 0 0,0 0 0 0 0,0 0 0 0 0,-1-1 0 0 0,1 2 0 0 0,-1-1 0 0 0,0 0 0 0 0,-1 0 0 0 0,1 0 0 0 0,-1 0 0 0 0,0 0 0 0 0,0 1 0 0 0,-1-1 0 0 0,0 0 0 0 0,0 0 0 0 0,0 0 0 0 0,-3 8 0 0 0,2-6 110 0 0,-1-1 1 0 0,-1 1-1 0 0,1 0 1 0 0,-1-1-1 0 0,0 0 0 0 0,-1 0 1 0 0,1 0-1 0 0,-1-1 1 0 0,0 0-1 0 0,-1 0 0 0 0,1 0 1 0 0,-1 0-1 0 0,0-1 1 0 0,-7 4-1 0 0,-1 0 282 0 0,8-3-364 0 0,-1-1 0 0 0,0 0 0 0 0,0-1 1 0 0,0 1-1 0 0,0-1 0 0 0,-1-1 0 0 0,1 0 1 0 0,-1 0-1 0 0,-13 2 0 0 0,5-3-22 0 0,5 0 0 0 0,-1 0 0 0 0,1-1 0 0 0,0 0 0 0 0,0-1 0 0 0,-1 0 0 0 0,1-1 0 0 0,0 0 0 0 0,-20-7 0 0 0,20 4-5 0 0,2 2-1 0 0,0-1 0 0 0,1 0 0 0 0,-1 0 1 0 0,1-1-1 0 0,0 0 0 0 0,0-1 0 0 0,0 0 0 0 0,1 0 0 0 0,-10-11 0 0 0,13 13-97 0 0,1 0 0 0 0,0 0 0 0 0,0 0 1 0 0,0-1-1 0 0,1 1 0 0 0,0-1 0 0 0,0 1 0 0 0,0-1 0 0 0,0 0 0 0 0,-1-6 0 0 0,2 6-689 0 0,1 1 0 0 0,0 0-1 0 0,0-1 1 0 0,0 1 0 0 0,0-1-1 0 0,0 1 1 0 0,3-9 0 0 0,6-16-6090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11975 0 0,'0'0'267'0'0,"0"0"42"0"0,0 0 17 0 0,0 0-28 0 0,1-2-196 0 0,0 1-2 0 0,5-12 2123 0 0,-6 13-2163 0 0,1-1 0 0 0,-1 1 1 0 0,1-1-1 0 0,-1 1 1 0 0,1-1-1 0 0,-1 1 0 0 0,1-1 1 0 0,-1 1-1 0 0,1 0 1 0 0,-1-1-1 0 0,1 1 0 0 0,0 0 1 0 0,-1-1-1 0 0,1 1 1 0 0,-1 0-1 0 0,1 0 0 0 0,0 0 1 0 0,-1 0-1 0 0,1 0 1 0 0,0-1-1 0 0,-1 1 0 0 0,1 0 1 0 0,0 0-1 0 0,-1 1 1 0 0,1-1-1 0 0,0 0 0 0 0,-1 0 1 0 0,2 0-1 0 0,2 2 4 0 0,25 3-894 0 0,-17-3-3164 0 0,1-2-1406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4607 0 0,'0'0'102'0'0,"0"0"20"0"0,0 0 6 0 0,1-1-21 0 0,8-4-258 0 0,-6 3 453 0 0,1 0 0 0 0,-1 0 0 0 0,1 0 1 0 0,-1 0-1 0 0,1-1 0 0 0,-1 0 0 0 0,0 0 0 0 0,0 1 1 0 0,2-5-1 0 0,-4 5 651 0 0,-1 2-288 0 0,0 0-121 0 0,0 0-28 0 0,0 0-4 0 0,0 0 0 0 0,0 0 0 0 0,0 0 0 0 0,0 0 0 0 0,0 0 0 0 0,0 0 0 0 0,0 0 0 0 0,0 0 0 0 0,0 0 0 0 0,0 0 0 0 0,0 0 0 0 0,-23 0 1544 0 0,25-1-1711 0 0,-2 1-392 0 0,0 0 1 0 0,0 0-1 0 0,0-1 0 0 0,1 1 0 0 0,-1 0 0 0 0,0 0 0 0 0,0 0 0 0 0,0 0 0 0 0,0 0 0 0 0,0-1 0 0 0,0 1 0 0 0,0 0 0 0 0,1 0 0 0 0,-1 0 0 0 0,0 0 0 0 0,0 0 0 0 0,0 0 0 0 0,0 0 0 0 0,1 0 0 0 0,-1 0 0 0 0,0 0 0 0 0,0 0 0 0 0,0 0 0 0 0,0 0 0 0 0,1 0 0 0 0,-1 0 0 0 0,0 0 0 0 0,0 0 0 0 0,0 0 0 0 0,0 0 0 0 0,1 0 0 0 0,-1 0 0 0 0,0 0 0 0 0,0 0 0 0 0,0 0 0 0 0,0 0 0 0 0,1 0 0 0 0,-1 2-179 0 0,6 28-2980 0 0,-6-30 2694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13823 0 0,'0'0'315'0'0,"0"0"45"0"0,2-1 21 0 0,24-16 89 0 0,-21 13-428 0 0,-1 1 0 0 0,1 0 1 0 0,0 0-1 0 0,0 0 0 0 0,0 1 0 0 0,0 0 1 0 0,0 0-1 0 0,0 0 0 0 0,6-1 0 0 0,37-6 617 0 0,-31 5-344 0 0,1 1 0 0 0,23-2 0 0 0,8 3-2416 0 0,49-9 0 0 0,-71 6 567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1255 22 8287 0 0,'0'0'191'0'0,"2"-1"26"0"0,14-4 243 0 0,25-6 0 0 0,-40 10 38 0 0,-1 1 12 0 0,5-3 563 0 0,-4 2 3488 0 0,-70 40-3866 0 0,-1-1-272 0 0,-37 25-861 0 0,-190 81 0 0 0,261-129 154 0 0,-1-2 0 0 0,-1-1 0 0 0,0-2 0 0 0,-1-2 0 0 0,0-1 0 0 0,0-2 0 0 0,0-2 0 0 0,-55-2 0 0 0,78-2 176 0 0,1-1 0 0 0,0 0 0 0 0,-17-5 0 0 0,28 6 97 0 0,0 0-1 0 0,-1-1 0 0 0,1 1 0 0 0,0-1 1 0 0,0 0-1 0 0,0 0 0 0 0,0-1 0 0 0,0 1 1 0 0,0-1-1 0 0,0 0 0 0 0,1 0 0 0 0,0 0 1 0 0,0 0-1 0 0,-5-7 0 0 0,6 7 12 0 0,1 0 0 0 0,0 0 0 0 0,0 0 0 0 0,1 0 0 0 0,-1-1 0 0 0,1 1 0 0 0,-1 0 0 0 0,1 0 0 0 0,0-1 0 0 0,0 1 0 0 0,1 0 0 0 0,-1 0 0 0 0,1-1 0 0 0,-1 1 0 0 0,1 0 0 0 0,0 0 0 0 0,2-5 0 0 0,-2 6 0 0 0,0-1 0 0 0,0 0 0 0 0,0 1 0 0 0,0-1 0 0 0,0 1 0 0 0,1 0 0 0 0,-1-1 0 0 0,1 1 0 0 0,0 0 0 0 0,0 0 0 0 0,0 0 0 0 0,0 0 0 0 0,0 0 0 0 0,0 0 0 0 0,0 1 0 0 0,1-1 0 0 0,-1 1 0 0 0,1-1 0 0 0,-1 1 0 0 0,4-1 0 0 0,-5 1 0 0 0,0 1 0 0 0,-1 0 0 0 0,1 0 0 0 0,0-1 0 0 0,-1 1 0 0 0,1 0 0 0 0,0 0 0 0 0,-1 0 0 0 0,1 0 0 0 0,0 0 0 0 0,0 0 0 0 0,-1 0 0 0 0,1 0 0 0 0,0 0 0 0 0,-1 0 0 0 0,1 0 0 0 0,0 1 0 0 0,-1-1 0 0 0,1 0 0 0 0,0 0 0 0 0,-1 1 0 0 0,1-1 0 0 0,0 0 0 0 0,-1 1 0 0 0,2 0 0 0 0,-1 0 0 0 0,3 2 0 0 0,0-1 0 0 0,0 1 0 0 0,-1-1 0 0 0,1 1 0 0 0,-1 0 0 0 0,0 0 0 0 0,0 1 0 0 0,0-1 0 0 0,0 1 0 0 0,-1 0 0 0 0,1-1 0 0 0,-1 1 0 0 0,0 0 0 0 0,0 0 0 0 0,-1 1 0 0 0,1-1 0 0 0,-1 0 0 0 0,0 0 0 0 0,0 1 0 0 0,0-1 0 0 0,0 7 0 0 0,1 9 0 0 0,-2 1 0 0 0,-1-1 0 0 0,-3 29 0 0 0,2-33 0 0 0,-4 21 0 0 0,-15 54 0 0 0,9-55 0 0 0,0 0 0 0 0,-3-1 0 0 0,-1 0 0 0 0,-24 37 0 0 0,20-35 0 0 0,-17 25 0 0 0,25-45 0 0 0,-7 12 0 0 0,-29 30 0 0 0,-18 21 0 0 0,63-77 0 0 0,0 0 0 0 0,0 1 0 0 0,1-1 0 0 0,0 1 0 0 0,-1 0 0 0 0,-2 6 0 0 0,3 3 69 0 0,4-9 159 0 0,-1-4-123 0 0,-1 1 369 0 0,3 0 34 0 0,5 0-349 0 0,0 0-1 0 0,0 0 0 0 0,1 0 1 0 0,-1-1-1 0 0,0 0 1 0 0,1-1-1 0 0,8-2 0 0 0,61-15 1165 0 0,-61 13-1257 0 0,98-24 958 0 0,176-22 0 0 0,-274 50-1012 0 0,0 1 0 0 0,27 3 0 0 0,4 0-449 0 0,-46-3-38 0 0,6 4-245 0 0,-5-3-4348 0 0,-3-1 4926 0 0,0 0-5276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11975 0 0,'0'0'267'0'0,"0"0"42"0"0,0 0 17 0 0,0 0-28 0 0,1 1-196 0 0,5 1 74 0 0,0 0 1 0 0,-1 0-1 0 0,1 0 0 0 0,0-1 1 0 0,0 0-1 0 0,0 0 1 0 0,0-1-1 0 0,0 1 1 0 0,-1-1-1 0 0,1-1 1 0 0,11 0-1 0 0,6-4 831 0 0,39-12 0 0 0,-30 8-624 0 0,24-7 464 0 0,187-44-62 0 0,-238 59-794 0 0,62-8-450 0 0,-56 8-786 0 0,-1 1 1 0 0,15 2-1 0 0,-12 0-289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0,'0'0'267'0'0,"0"0"42"0"0,0 0 17 0 0,0 2-28 0 0,0 1-281 0 0,0 19 35 0 0,3 22 1 0 0,-2-37-55 0 0,0 0 1 0 0,1 0 0 0 0,0 1 0 0 0,0-1 0 0 0,1 0 0 0 0,0-1-1 0 0,3 8 1 0 0,-2-6 144 0 0,1 0 1 0 0,0 0-1 0 0,0-1 0 0 0,0 1 0 0 0,1-1 0 0 0,0-1 1 0 0,0 1-1 0 0,1-1 0 0 0,14 10 0 0 0,-5-6 164 0 0,1-2 0 0 0,0 0 0 0 0,1-1 0 0 0,-1-1-1 0 0,1-1 1 0 0,20 4 0 0 0,112 9 263 0 0,-18-3-560 0 0,-122-13 336 0 0,0 1 0 0 0,-1 0 0 0 0,10 4 0 0 0,3 2-188 0 0,-20-9-609 0 0,-2 0-49 0 0,1 1 425 0 0,-1-1 0 0 0,1 1 1 0 0,-1-1-1 0 0,1 1 0 0 0,-1 0 1 0 0,0-1-1 0 0,1 1 0 0 0,-1-1 0 0 0,0 1 1 0 0,1 0-1 0 0,-1-1 0 0 0,0 1 1 0 0,0 0-1 0 0,0-1 0 0 0,0 1 0 0 0,1 0 1 0 0,-1-1-1 0 0,0 1 0 0 0,0 0 1 0 0,0 0-1 0 0,0-1 0 0 0,-1 2 1 0 0,1 16-4711 0 0,-1-7-183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13823 0 0,'0'0'315'0'0,"0"0"45"0"0,0 0 21 0 0,0 0-49 0 0,-1 1-220 0 0,-10 13-109 0 0,-2-1-1 0 0,0-1 1 0 0,0 0-1 0 0,-27 18 1 0 0,-68 34-1 0 0,76-47-3 0 0,0 2 1 0 0,2 1-1 0 0,-36 29 0 0 0,58-42-2 0 0,0 0-33 0 0,0 1-1 0 0,-12 14 1 0 0,19-20 18 0 0,-1 0 1 0 0,1 0 0 0 0,-1 1-1 0 0,1-1 1 0 0,0 0-1 0 0,0 1 1 0 0,0-1 0 0 0,0 1-1 0 0,0-1 1 0 0,1 1 0 0 0,-1-1-1 0 0,1 1 1 0 0,0 0-1 0 0,-1-1 1 0 0,1 1 0 0 0,1 3-1 0 0,-1-4-458 0 0,2-2-32 0 0,8 2-4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6447 0 0,'0'0'142'0'0,"0"0"22"0"0,0 0 13 0 0,-1 2 55 0 0,-22 55 1445 0 0,-16 48 107 0 0,-43 270 1798 0 0,52-213-2044 0 0,-21 68 94 0 0,50-227-1632 0 0,-5 20 0 0 0,0 1 0 0 0,-3 33 0 0 0,43-151 0 0 0,-24 73 0 0 0,0 0 0 0 0,1 1 0 0 0,1 1 0 0 0,15-20 0 0 0,-17 26 0 0 0,2 0 0 0 0,-1 0 0 0 0,1 2 0 0 0,1-1 0 0 0,0 1 0 0 0,17-10 0 0 0,-28 20 26 0 0,0 0 0 0 0,0 0-1 0 0,-1 0 1 0 0,1 0-1 0 0,0 0 1 0 0,0 0 0 0 0,0 0-1 0 0,0 1 1 0 0,0-1 0 0 0,0 1-1 0 0,0-1 1 0 0,0 1 0 0 0,0 0-1 0 0,1 0 1 0 0,-1 0 0 0 0,0 0-1 0 0,0 0 1 0 0,0 0-1 0 0,0 1 1 0 0,0-1 0 0 0,0 1-1 0 0,0-1 1 0 0,0 1 0 0 0,0 0-1 0 0,0 0 1 0 0,0 0 0 0 0,0 0-1 0 0,-1 0 1 0 0,1 0 0 0 0,0 1-1 0 0,-1-1 1 0 0,1 0-1 0 0,-1 1 1 0 0,1-1 0 0 0,1 4-1 0 0,4 5 159 0 0,-1 0-1 0 0,-1 0 0 0 0,1 1 0 0 0,-2-1 1 0 0,5 15-1 0 0,-6-15-158 0 0,10 26-25 0 0,11 52 0 0 0,-22-81 0 0 0,0 22 0 0 0,0-8-201 0 0,-2-19-850 0 0,0-2-385 0 0,0 0-78 0 0,0 0-20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11975 0 0,'0'0'267'0'0,"0"0"42"0"0,0 0 17 0 0,0 0-28 0 0,-9 1-186 0 0,-37 8-406 0 0,36-6-129 0 0,-1-1 1 0 0,0 0 0 0 0,-17 0-1 0 0,16-2 732 0 0,0 0-1 0 0,0 1 0 0 0,0 1 1 0 0,1 0-1 0 0,-1 0 0 0 0,1 1 0 0 0,-1 0 1 0 0,1 1-1 0 0,0 1 0 0 0,0 0 1 0 0,0 0-1 0 0,-13 9 0 0 0,16-8-308 0 0,-8 4 38 0 0,0 1 0 0 0,-23 22 0 0 0,34-28 111 0 0,1-1 0 0 0,1 1 0 0 0,-1 0-1 0 0,0 0 1 0 0,1 0 0 0 0,0 0 0 0 0,0 0-1 0 0,1 1 1 0 0,0-1 0 0 0,-1 1 0 0 0,2 0-1 0 0,-3 10 1 0 0,1 6-133 0 0,3 8 73 0 0,6-16 195 0 0,-5-12-214 0 0,0 0 418 0 0,8 6 464 0 0,5 3-777 0 0,-9-11-197 0 0,-3-1 34 0 0,6 0-12 0 0,0 0 0 0 0,0-1 0 0 0,0 0 0 0 0,0-1 0 0 0,-1 1 0 0 0,0-2 0 0 0,12-5 0 0 0,-4-2 419 0 0,-1-1-1 0 0,-1-1 1 0 0,0 0-1 0 0,17-21 1 0 0,-21 23-464 0 0,-5 7 40 0 0,1-3-10 0 0,0 1 0 0 0,0-1 1 0 0,5-10-1 0 0,-9 16-322 0 0,-1 1-138 0 0,0 0-33 0 0,0 0 66 0 0,2 1 292 0 0,-1 0 149 0 0,1 0 0 0 0,-1 0 0 0 0,0 1 0 0 0,1-1 0 0 0,-1 0 1 0 0,0 1-1 0 0,0-1 0 0 0,0 1 0 0 0,0-1 0 0 0,0 1 0 0 0,0 0 0 0 0,0-1 0 0 0,-1 1 0 0 0,1 0 0 0 0,-1 0 0 0 0,1 0 0 0 0,-1-1 0 0 0,1 5 0 0 0,0 2 3 0 0,1-4-1 0 0,-1 1 0 0 0,0-1 1 0 0,0 1-1 0 0,0-1 0 0 0,-1 1 0 0 0,1 0 0 0 0,-1-1 0 0 0,0 1 0 0 0,-2 9 0 0 0,1 2-152 0 0,1-14-574 0 0,0-2-246 0 0,1 2-997 0 0,3 7-3828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6447 0 0,'0'0'142'0'0,"2"0"22"0"0,14-9 71 0 0,14-10 775 0 0,-29 18-688 0 0,0 1-1 0 0,-1-1 0 0 0,1 1 1 0 0,0-1-1 0 0,0 1 1 0 0,0 0-1 0 0,0-1 1 0 0,0 1-1 0 0,1 0 1 0 0,-1 0-1 0 0,0 0 1 0 0,0-1-1 0 0,0 1 1 0 0,0 0-1 0 0,0 0 0 0 0,0 1 1 0 0,0-1-1 0 0,0 0 1 0 0,2 1-1 0 0,-2-1-184 0 0,0 1 1 0 0,0 0-1 0 0,0 0 0 0 0,0 0 0 0 0,-1 0 0 0 0,1 0 1 0 0,0 1-1 0 0,0-1 0 0 0,-1 0 0 0 0,1 0 0 0 0,-1 0 0 0 0,1 1 1 0 0,-1-1-1 0 0,0 0 0 0 0,1 0 0 0 0,-1 3 0 0 0,2 6 83 0 0,-1 0 1 0 0,1 20-1 0 0,-3-24-55 0 0,1 0 1 0 0,0 1 0 0 0,1-1-1 0 0,0 0 1 0 0,0 1-1 0 0,0-1 1 0 0,1 0 0 0 0,-1 0-1 0 0,2 0 1 0 0,-1 0 0 0 0,4 6-1 0 0,1-3-149 0 0,-5-7-16 0 0,1 0 0 0 0,-1 0 0 0 0,0-1 0 0 0,1 1 0 0 0,-1 0 0 0 0,1-1 0 0 0,0 0 0 0 0,-1 1 0 0 0,6 0 0 0 0,-1 0 0 0 0,-2 0 160 0 0,0-1-1 0 0,0 0 1 0 0,0-1-1 0 0,0 1 1 0 0,1-1 0 0 0,-1 0-1 0 0,0 0 1 0 0,0-1-1 0 0,0 0 1 0 0,8-1-1 0 0,6-2 118 0 0,-14 3-276 0 0,0 0 0 0 0,0 0 0 0 0,0-1 0 0 0,0 0 0 0 0,-1 0 0 0 0,1 0 0 0 0,0-1 0 0 0,-1 1 0 0 0,0-1 0 0 0,1 0 0 0 0,-1 0 0 0 0,-1-1 0 0 0,1 1 0 0 0,0-1 0 0 0,4-6 0 0 0,-6 5-243 0 0,0 0 1 0 0,0 0-1 0 0,0 0 0 0 0,-1 0 1 0 0,0-1-1 0 0,0 1 0 0 0,0 0 1 0 0,-1-1-1 0 0,1 1 0 0 0,-1-1 1 0 0,-1 1-1 0 0,1 0 0 0 0,-1-1 1 0 0,0 1-1 0 0,-3-10 0 0 0,-2-24-2664 0 0,4 10 1382 0 0,4 2-11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15663 0 0,'0'0'356'0'0,"0"0"50"0"0,0 0 20 0 0,0 0-42 0 0,-2 1-250 0 0,-43 9-301 0 0,0 3 0 0 0,-84 36 0 0 0,111-42-202 0 0,-1 1-54 0 0,-1-1 213 0 0,1 2 1 0 0,-24 14-1 0 0,43-22 250 0 0,0-1-1 0 0,0 1 0 0 0,0-1 0 0 0,0 1 1 0 0,0 0-1 0 0,0-1 0 0 0,0 1 0 0 0,0-1 0 0 0,1 1 1 0 0,-1-1-1 0 0,0 1 0 0 0,0-1 0 0 0,1 1 1 0 0,-1-1-1 0 0,0 1 0 0 0,1-1 0 0 0,-1 1 1 0 0,0-1-1 0 0,1 1 0 0 0,-1-1-12 0 0,4 3 74 0 0,0 0 0 0 0,-1 0 0 0 0,1 0 0 0 0,0-1 0 0 0,1 0 0 0 0,-1 0 0 0 0,0 0 0 0 0,0 0 0 0 0,9 1 0 0 0,1 2 5 0 0,11 4-106 0 0,29 5 0 0 0,-32-9 0 0 0,37 13 0 0 0,-52-15 0 0 0,1 1 0 0 0,-1 0 0 0 0,0 0 0 0 0,0 1 0 0 0,0-1 0 0 0,0 2 0 0 0,-1-1 0 0 0,8 9 0 0 0,-9-9 0 0 0,-1 0 0 0 0,0 1 0 0 0,0-1 0 0 0,0 1 0 0 0,-1 0 0 0 0,1 1 0 0 0,-2-1 0 0 0,1 0 0 0 0,-1 1 0 0 0,0 0 0 0 0,0-1 0 0 0,0 1 0 0 0,-1 0 0 0 0,0 0 0 0 0,-1 0 0 0 0,0 13 0 0 0,0 1 443 0 0,0-19 45 0 0,-1 0 21 0 0,-1 0-461 0 0,-1 1 0 0 0,1 0-1 0 0,-1-1 1 0 0,1 0 0 0 0,-1 0 0 0 0,0 1 0 0 0,0-1-1 0 0,0-1 1 0 0,0 1 0 0 0,-1 0 0 0 0,1-1-1 0 0,0 0 1 0 0,-1 0 0 0 0,1 0 0 0 0,-1 0-1 0 0,1 0 1 0 0,-1-1 0 0 0,1 1 0 0 0,-1-1-1 0 0,1 0 1 0 0,-8-1 0 0 0,-15-1 338 0 0,0-1 0 0 0,-33-9 0 0 0,50 10-742 0 0,1-1-1 0 0,0 0 1 0 0,-1 0-1 0 0,2 0 1 0 0,-1-1-1 0 0,0 0 1 0 0,1-1-1 0 0,0 0 0 0 0,0 0 1 0 0,0 0-1 0 0,-6-7 1 0 0,1-6-1168 0 0,4-1-11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13823 0 0,'0'0'630'0'0,"0"0"-13"0"0,0 2-393 0 0,-38 124-209 0 0,-27 101 934 0 0,9 131 611 0 0,48-221-57 0 0,2-13-1401 0 0,4-112-111 0 0,1-7-8 0 0,1 0-1 0 0,0 0 0 0 0,-1 0 0 0 0,2 1 0 0 0,-1-1 1 0 0,2 9-1 0 0,-1-12-678 0 0,-1-2-257 0 0,0 0-650 0 0,0 0-2497 0 0,0 0-1063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15663 0 0,'2'-6'1418'0'0,"-1"4"-1354"0"0,-1 1 0 0 0,1 0 0 0 0,0-1 0 0 0,0 1 0 0 0,0-1 0 0 0,-1 1 0 0 0,1 0 0 0 0,1-1 1 0 0,-1 1-1 0 0,0 0 0 0 0,0 0 0 0 0,0 0 0 0 0,0 0 0 0 0,1 0 0 0 0,-1 0 0 0 0,1 0 0 0 0,-1 1 1 0 0,1-1-1 0 0,-1 0 0 0 0,1 1 0 0 0,-1-1 0 0 0,1 1 0 0 0,-1-1 0 0 0,1 1 0 0 0,1 0 0 0 0,2-1 400 0 0,9-2 97 0 0,0 1-1 0 0,0 1 1 0 0,27 0 0 0 0,-1 1-568 0 0,51-3 751 0 0,133 13 0 0 0,-91 6-4181 0 0,-109-13-3726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230 145 8287 0 0,'0'0'382'0'0,"0"0"-8"0"0,0 0-170 0 0,0 0 176 0 0,0 0 107 0 0,0 0 22 0 0,0 0 3 0 0,0 0 0 0 0,0 0 0 0 0,4-9 1024 0 0,13-6-1229 0 0,1 0 0 0 0,0 2-1 0 0,1 0 1 0 0,1 1 0 0 0,0 1-1 0 0,1 0 1 0 0,0 2 0 0 0,0 1-1 0 0,1 0 1 0 0,0 2 0 0 0,40-7-1 0 0,-55 12-306 0 0,0 0 0 0 0,0 1 0 0 0,0 1 0 0 0,1-1 0 0 0,-1 1 0 0 0,0 0 0 0 0,-1 1 0 0 0,1-1 0 0 0,0 1 0 0 0,7 4 0 0 0,-11-5 0 0 0,0 0 0 0 0,0 1 0 0 0,0-1 0 0 0,0 1 0 0 0,0 0 0 0 0,0 0 0 0 0,-1 0 0 0 0,1 0 0 0 0,-1 1 0 0 0,1-1 0 0 0,-1 1 0 0 0,0-1 0 0 0,0 1 0 0 0,0 0 0 0 0,0 0 0 0 0,0 0 0 0 0,-1 0 0 0 0,0 0 0 0 0,1 0 0 0 0,-1 0 0 0 0,0 0 0 0 0,1 7 0 0 0,-2-3 37 0 0,0 1 0 0 0,0-1 0 0 0,-1 0 0 0 0,0 1 0 0 0,0-1 0 0 0,0 0 0 0 0,-1 0 0 0 0,0 0 0 0 0,-1 0 0 0 0,0 0 0 0 0,0 0 0 0 0,0-1 0 0 0,-1 1 0 0 0,0-1 0 0 0,0 0 0 0 0,0 0 1 0 0,-1 0-1 0 0,-7 6 0 0 0,-5 4 54 0 0,0-1 1 0 0,-1-1 0 0 0,-1 0 0 0 0,-33 17 0 0 0,-1 0-414 0 0,-104 53-463 0 0,84-48 785 0 0,64-30 0 0 0,-1 0 0 0 0,1 0 0 0 0,0 1 0 0 0,1 1 0 0 0,-10 9 0 0 0,15-11 0 0 0,6-5 0 0 0,4-1 0 0 0,5-3 0 0 0,-1 0 0 0 0,1-1 0 0 0,-1 0 0 0 0,0-1 0 0 0,16-10 0 0 0,-7 5 0 0 0,2-1 0 0 0,-1 1 0 0 0,40-11 0 0 0,-52 18 0 0 0,1 1 0 0 0,0 1 0 0 0,-1-1 0 0 0,1 2 0 0 0,0-1 0 0 0,-1 1 0 0 0,1 1 0 0 0,0 0 0 0 0,13 3 0 0 0,-19-3 0 0 0,0 0 0 0 0,-1 1 0 0 0,1-1 0 0 0,-1 1 0 0 0,1 0 0 0 0,-1 0 0 0 0,0 0 0 0 0,1 0 0 0 0,-1 1 0 0 0,0-1 0 0 0,-1 1 0 0 0,1 0 0 0 0,0 0 0 0 0,2 4 0 0 0,4 6 0 0 0,-2 0 0 0 0,10 20 0 0 0,-1-1 0 0 0,-3-4 0 0 0,-9-20 0 0 0,0 0 0 0 0,0 0 0 0 0,8 11 0 0 0,-5-8 0 0 0,-5-8 0 0 0,-1-1 0 0 0,1 0 0 0 0,0 1 0 0 0,-1-1 0 0 0,1 0 0 0 0,4 3 0 0 0,3 5 0 0 0,-9-6 0 0 0,0-2 0 0 0,0-1 24 0 0,0 1-1 0 0,1 0 0 0 0,-1 0 1 0 0,0-1-1 0 0,-1 1 0 0 0,1 0 1 0 0,0-1-1 0 0,0 1 0 0 0,-1 0 1 0 0,1 0-1 0 0,-1-1 0 0 0,1 1 1 0 0,-1-1-1 0 0,0 1 0 0 0,0 0 1 0 0,1-1-1 0 0,-1 1 1 0 0,0-1-1 0 0,0 0 0 0 0,-1 1 1 0 0,1-1-1 0 0,0 0 0 0 0,0 0 1 0 0,-2 2-1 0 0,-4 2 220 0 0,0-1 1 0 0,-1 1-1 0 0,-14 5 1 0 0,2 0 25 0 0,-55 28-179 0 0,-82 29 1 0 0,125-54-35 0 0,3-2 226 0 0,0-1 1 0 0,-1-2-1 0 0,0 0 0 0 0,0-3 1 0 0,-1 0-1 0 0,-57 0 0 0 0,79-6-294 0 0,7-2-72 0 0,7-2-588 0 0,-5 5 488 0 0,15-13-4770 0 0,8-4-1732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557 292 10135 0 0,'0'0'231'0'0,"0"0"29"0"0,0 0 19 0 0,1 0-41 0 0,22 2 764 0 0,-12-7-26 0 0,-10 5-914 0 0,7-15 4130 0 0,6-35-4192 0 0,-8 36 0 0 0,0 0 0 0 0,-1 0 0 0 0,0 0 0 0 0,-1-1 0 0 0,-1 0 0 0 0,0 0 0 0 0,-2 0 0 0 0,1 0 0 0 0,-2-16 0 0 0,0 28-45 0 0,0 0 0 0 0,0 1-1 0 0,-1-1 1 0 0,1 1 0 0 0,-1-1 0 0 0,0 0-1 0 0,0 1 1 0 0,0-1 0 0 0,0 1 0 0 0,0 0-1 0 0,0-1 1 0 0,-1 1 0 0 0,1 0-1 0 0,-1 0 1 0 0,1-1 0 0 0,-1 1 0 0 0,0 1-1 0 0,0-1 1 0 0,0 0 0 0 0,0 0 0 0 0,-3-1-1 0 0,2 2-16 0 0,0-1 0 0 0,0 1 0 0 0,0 0-1 0 0,-1 0 1 0 0,1 0 0 0 0,0 0 0 0 0,-1 0-1 0 0,1 1 1 0 0,-1 0 0 0 0,1 0 0 0 0,0 0-1 0 0,-1 0 1 0 0,1 0 0 0 0,-1 0 0 0 0,-6 3-1 0 0,-25 6 63 0 0,1 1 0 0 0,-65 30 0 0 0,79-30 0 0 0,1 1 0 0 0,1 1 0 0 0,-1 0 0 0 0,2 2 0 0 0,0 0 0 0 0,-17 18 0 0 0,-13 22 0 0 0,4 2 0 0 0,-42 69 0 0 0,80-117 0 0 0,-8 11 0 0 0,1 0 0 0 0,1 1 0 0 0,-17 42 0 0 0,27-59-1 0 0,0 0 0 0 0,0 0 0 0 0,0 1 0 0 0,1-1 1 0 0,-1 0-1 0 0,1 0 0 0 0,0 1 0 0 0,0-1 0 0 0,0 0 0 0 0,1 1 0 0 0,-1-1 0 0 0,1 0 0 0 0,0 0 0 0 0,0 1 0 0 0,0-1 0 0 0,3 6 0 0 0,-3-7 5 0 0,1 0 0 0 0,-1 0-1 0 0,1 0 1 0 0,0 0-1 0 0,0 0 1 0 0,0-1 0 0 0,0 1-1 0 0,0 0 1 0 0,0-1 0 0 0,0 0-1 0 0,1 1 1 0 0,-1-1 0 0 0,0 0-1 0 0,1 0 1 0 0,-1 0-1 0 0,1-1 1 0 0,-1 1 0 0 0,1-1-1 0 0,0 1 1 0 0,-1-1 0 0 0,5 0-1 0 0,5 0 253 0 0,0 0 0 0 0,0-2 0 0 0,0 1 1 0 0,0-1-1 0 0,19-6 0 0 0,56-25 971 0 0,-79 30-1135 0 0,38-16 88 0 0,0-2 0 0 0,-2-2-1 0 0,60-40 1 0 0,-99 59-271 0 0,1-1 1 0 0,-1 0 0 0 0,1 0-1 0 0,-1 0 1 0 0,-1 0-1 0 0,1-1 1 0 0,-1 0-1 0 0,0 0 1 0 0,4-9 0 0 0,-6 11 53 0 0,0 0 1 0 0,-1 1 0 0 0,0-1 0 0 0,1 0 0 0 0,-1 0 0 0 0,-1 0 0 0 0,1 0 0 0 0,-1 0-1 0 0,1 0 1 0 0,-1 0 0 0 0,0 0 0 0 0,-1 0 0 0 0,1 0 0 0 0,-1 0 0 0 0,0 0 0 0 0,0 0-1 0 0,0 0 1 0 0,-2-4 0 0 0,3 7 36 0 0,0 0 0 0 0,-1 1 0 0 0,1-1 0 0 0,0 1 0 0 0,0-1 0 0 0,-1 0 0 0 0,1 1 0 0 0,-1-1 0 0 0,1 1 0 0 0,-1-1 0 0 0,1 1 0 0 0,-1-1 0 0 0,1 1 0 0 0,-1-1 0 0 0,1 1 0 0 0,-1 0 0 0 0,1-1 0 0 0,-1 1 0 0 0,0 0 0 0 0,1 0 0 0 0,-1-1 0 0 0,0 1 0 0 0,1 0 0 0 0,-1 0 0 0 0,0 0 0 0 0,1 0 0 0 0,-2-1 0 0 0,0 2 0 0 0,0-1 0 0 0,1 1 0 0 0,-1-1 0 0 0,1 1 0 0 0,-1-1 0 0 0,1 1 0 0 0,-1 0 0 0 0,1 0 0 0 0,-1 0 0 0 0,1 0 0 0 0,-2 1 0 0 0,-3 3 0 0 0,0 1 0 0 0,1 0 0 0 0,-10 12 0 0 0,7-5 0 0 0,1 1 0 0 0,0 0 0 0 0,1 0 0 0 0,-6 19 0 0 0,3-7 0 0 0,6-17 0 0 0,1 0 0 0 0,-3 13 0 0 0,4-13 0 0 0,-1 1 0 0 0,-5 12 0 0 0,4-10-4257 0 0,3-12 2722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1:5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53 17503 0 0,'0'0'399'0'0,"-2"-9"961"0"0,3 8-1354 0 0,-1 0 1 0 0,0 0 0 0 0,1 0-1 0 0,-1 0 1 0 0,0 0 0 0 0,1 0-1 0 0,-1 0 1 0 0,1 0-1 0 0,0 0 1 0 0,-1 0 0 0 0,1 0-1 0 0,0 1 1 0 0,0-1 0 0 0,-1 0-1 0 0,1 0 1 0 0,0 1-1 0 0,0-1 1 0 0,0 0 0 0 0,0 1-1 0 0,0-1 1 0 0,0 1 0 0 0,0-1-1 0 0,0 1 1 0 0,0 0-1 0 0,1-1 1 0 0,2 0 54 0 0,5-3 122 0 0,0 0 0 0 0,1 0 0 0 0,0 1 0 0 0,0 1 0 0 0,-1 0 0 0 0,1 0 0 0 0,13 0 1 0 0,72 4-4343 0 0,-52 1-704 0 0,-20-3-300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0 459 17503 0 0,'0'0'399'0'0,"0"0"60"0"0,0 0 21 0 0,1 2-59 0 0,11 80-260 0 0,8 25 1423 0 0,0 12-1996 0 0,-19-117-96 0 0,0 21-542 0 0,9-29-676 0 0,0-5-2572 0 0,1-4-1316 0 0</inkml:trace>
  <inkml:trace contextRef="#ctx0" brushRef="#br0" timeOffset="1">201 1 6447 0 0,'12'3'136'0'0,"0"-3"32"0"0,15 0 8 0 0,-6 4 16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15663 0 0,'0'0'356'0'0,"3"0"50"0"0,-2-1-345 0 0,1 1 0 0 0,0 0 1 0 0,0-1-1 0 0,0 1 1 0 0,0 0-1 0 0,0 0 1 0 0,0 0-1 0 0,0 0 0 0 0,0 1 1 0 0,0-1-1 0 0,0 0 1 0 0,0 1-1 0 0,-1-1 1 0 0,1 1-1 0 0,0 0 0 0 0,0 0 1 0 0,1 1-1 0 0,3 2 139 0 0,0 0 0 0 0,-1 0 0 0 0,9 8 0 0 0,13 12 728 0 0,-12-15-883 0 0,-1 1 0 0 0,0 0 0 0 0,13 14 0 0 0,-20-18-47 0 0,-1 2 0 0 0,0-1 1 0 0,0 1-1 0 0,-1 0 1 0 0,0 0-1 0 0,0 0 0 0 0,-1 1 1 0 0,4 12-1 0 0,-4-11 2 0 0,0-3 72 0 0,-3-5 299 0 0,-1-2 117 0 0,11-13-24 0 0,-1 0 1 0 0,0-1 0 0 0,-2 0-1 0 0,1 0 1 0 0,-2-1 0 0 0,11-27-1 0 0,-9 20-493 0 0,1 1 0 0 0,19-31 0 0 0,-21 41-154 0 0,0-1 1 0 0,1 2-1 0 0,1-1 0 0 0,-1 1 1 0 0,20-14-1 0 0,-22 19-949 0 0,0 0 0 0 0,1 1 0 0 0,0 0 0 0 0,0 0 0 0 0,0 0 0 0 0,9-1 0 0 0,-3 1-5112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77 13823 0 0,'0'0'315'0'0,"0"1"-236"0"0,-1 0 0 0 0,1-1 0 0 0,0 1 0 0 0,0-1 0 0 0,-1 1 0 0 0,1 0 0 0 0,0-1 0 0 0,0 1 0 0 0,0 0 0 0 0,0-1 0 0 0,-1 1 0 0 0,1 0 0 0 0,0-1 0 0 0,1 2 0 0 0,0 1 92 0 0,0 0 1 0 0,1 0-1 0 0,0-1 0 0 0,0 1 0 0 0,0-1 1 0 0,0 1-1 0 0,0-1 0 0 0,1 0 0 0 0,-1 1 0 0 0,1-1 1 0 0,-1 0-1 0 0,1-1 0 0 0,0 1 0 0 0,4 2 0 0 0,-1-2 175 0 0,1 0 0 0 0,-1 0 0 0 0,0-1-1 0 0,13 2 1 0 0,-11-2-567 0 0,5-1 359 0 0,-1 1 0 0 0,1-2 1 0 0,-1 1-1 0 0,1-2 0 0 0,-1 0 0 0 0,1 0 0 0 0,-1-1 0 0 0,0-1 0 0 0,0 0 1 0 0,0 0-1 0 0,-1-1 0 0 0,0-1 0 0 0,0 0 0 0 0,11-8 0 0 0,-19 12-138 0 0,1-1 0 0 0,-1 0 0 0 0,0 0 0 0 0,0 0 0 0 0,0 0 0 0 0,0 0 0 0 0,-1-1 0 0 0,1 1 0 0 0,-1-1 0 0 0,0 0 0 0 0,0 1 0 0 0,0-1 0 0 0,-1 0 0 0 0,1 0 0 0 0,-1 0 0 0 0,1-5 0 0 0,-2 8-6 0 0,0 0-1 0 0,0 1 0 0 0,0-1 1 0 0,0 0-1 0 0,0 1 0 0 0,0-1 1 0 0,0 0-1 0 0,0 0 0 0 0,0 1 1 0 0,0-1-1 0 0,0 0 1 0 0,0 1-1 0 0,-1-1 0 0 0,1 0 1 0 0,0 1-1 0 0,0-1 0 0 0,-1 1 1 0 0,1-1-1 0 0,0 0 0 0 0,-1 1 1 0 0,1-1-1 0 0,-1 1 1 0 0,1-1-1 0 0,-1 1 0 0 0,1-1 1 0 0,-1 1-1 0 0,1-1 0 0 0,-1 1 1 0 0,1 0-1 0 0,-1-1 1 0 0,0 1-1 0 0,1 0 0 0 0,-1 0 1 0 0,0-1-1 0 0,1 1 0 0 0,-1 0 1 0 0,0 0-1 0 0,1 0 0 0 0,-1 0 1 0 0,0 0-1 0 0,1 0 1 0 0,-1 0-1 0 0,0 0 0 0 0,1 0 1 0 0,-1 0-1 0 0,0 0 0 0 0,-1 0 1 0 0,1 0-77 0 0,-20 4-155 0 0,0 1 0 0 0,0 0 0 0 0,0 2 0 0 0,1 0 0 0 0,-29 15 0 0 0,7-4 75 0 0,-57 29 163 0 0,84-39 0 0 0,1 1 0 0 0,0 1 0 0 0,1 0 0 0 0,-20 19 0 0 0,30-25 14 0 0,0 0 1 0 0,1 0-1 0 0,-1 0 0 0 0,1 0 0 0 0,-1 1 1 0 0,1-1-1 0 0,1 0 0 0 0,-1 1 0 0 0,1-1 0 0 0,-1 1 1 0 0,1 0-1 0 0,1 0 0 0 0,-1-1 0 0 0,1 1 1 0 0,-1 0-1 0 0,1 0 0 0 0,1 0 0 0 0,-1-1 0 0 0,1 1 1 0 0,0 0-1 0 0,2 6 0 0 0,0 2 67 0 0,2 0-1 0 0,0-1 0 0 0,0 1 1 0 0,1-1-1 0 0,0 0 1 0 0,13 16-1 0 0,-1-3 314 0 0,1 0 0 0 0,33 32 0 0 0,-41-47-222 0 0,0-1 0 0 0,0 0-1 0 0,1-1 1 0 0,0 0 0 0 0,0-1 0 0 0,1 0-1 0 0,23 8 1 0 0,-16-8-6 0 0,-1-2 0 0 0,1 0 0 0 0,31 3 0 0 0,-38-7-372 0 0,-1 0 0 0 0,1-1 1 0 0,0 0-1 0 0,0-1 0 0 0,-1-1 1 0 0,23-5-1 0 0,-12-1-306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62 398 11975 0 0,'0'0'267'0'0,"0"0"42"0"0,0 1 17 0 0,-7 14-134 0 0,-12 20 0 0 0,11-24 125 0 0,2 1-1 0 0,-10 22 0 0 0,16-32 193 0 0,-1-1-66 0 0,-3 5-222 0 0,3-5 166 0 0,1-1 101 0 0,0 0 21 0 0,0-2-452 0 0,0 0 1 0 0,0 0-1 0 0,0 0 0 0 0,0 0 0 0 0,1-1 0 0 0,-1 1 0 0 0,1 0 0 0 0,-1 0 0 0 0,2-3 1 0 0,0-1-22 0 0,53-199 2012 0 0,-50 187-2309 0 0,0 0 0 0 0,1 0 0 0 0,1 1 0 0 0,1 0 0 0 0,1 0 1 0 0,12-19-1 0 0,-13 28 95 0 0,5 0 166 0 0,-8 9 0 0 0,-4-1 0 0 0,5 2 120 0 0,0-1 0 0 0,-1 1 0 0 0,1 0-1 0 0,0 0 1 0 0,-1 1 0 0 0,0 0 0 0 0,0 0 0 0 0,8 5-1 0 0,1 1 187 0 0,2 1-87 0 0,-1 1 0 0 0,21 18-1 0 0,-29-22-225 0 0,0 0 1 0 0,0 0-1 0 0,0 1 0 0 0,-1 0 0 0 0,0 0 0 0 0,5 11 0 0 0,-7-9 7 0 0,-3 0 0 0 0,-3-2 0 0 0,6 0 72 0 0,-3-7 299 0 0,-1-1 117 0 0,0 0 21 0 0,0 0-66 0 0,-1-2-430 0 0,0 0-1 0 0,0 0 1 0 0,1 0 0 0 0,-1 0-1 0 0,1 0 1 0 0,-1 0 0 0 0,1-4-1 0 0,-1 2-96 0 0,1-1 0 0 0,0 0-1 0 0,1 0 1 0 0,-1 1 0 0 0,1-1-1 0 0,0 0 1 0 0,0 1 0 0 0,0-1-1 0 0,1 1 1 0 0,-1-1 0 0 0,4-5-1 0 0,0 1-98 0 0,1 1 0 0 0,0-1 0 0 0,1 1-1 0 0,8-8 1 0 0,1 0 183 0 0,0 0 0 0 0,2 1 0 0 0,0 1 0 0 0,0 0 0 0 0,1 2 0 0 0,1 0 0 0 0,21-10 0 0 0,-11 9 0 0 0,-1 0 0 0 0,57-15 0 0 0,-80 26 0 0 0,-3 2 0 0 0,-1-1 0 0 0,1 1 0 0 0,0-1 0 0 0,-1 1 0 0 0,1 0 0 0 0,-1 0 0 0 0,1 0 0 0 0,-1 0 0 0 0,1 1 0 0 0,-1-1 0 0 0,1 1 0 0 0,4 1 0 0 0,-4-1 0 0 0,-1 0 0 0 0,1 0 0 0 0,0 1 0 0 0,0-1 0 0 0,0 1 0 0 0,-1 0 0 0 0,1-1 0 0 0,-1 1 0 0 0,1 0 0 0 0,-1 1 0 0 0,0-1 0 0 0,0 0 0 0 0,0 1 0 0 0,0-1 0 0 0,0 1 0 0 0,0 0 0 0 0,-1-1 0 0 0,0 1 0 0 0,1 0 0 0 0,0 4 0 0 0,2 3 0 0 0,-1 1 0 0 0,0-1 0 0 0,-1 1 0 0 0,1 19 0 0 0,-2 11 0 0 0,-3 0 0 0 0,-1-1 0 0 0,-13 65 0 0 0,2-15 0 0 0,12-78 0 0 0,4 0-140 0 0,-2-12 82 0 0,1 1 1 0 0,-1 0-1 0 0,1-1 0 0 0,-1 1 1 0 0,1-1-1 0 0,0 1 0 0 0,-1-1 0 0 0,1 1 1 0 0,0-1-1 0 0,-1 0 0 0 0,1 1 0 0 0,0-1 1 0 0,-1 0-1 0 0,1 0 0 0 0,0 1 0 0 0,0-1 1 0 0,0 0-1 0 0,-1 0 0 0 0,1 0 0 0 0,0 0 1 0 0,0 0-1 0 0,0 0 0 0 0,-1 0 0 0 0,1 0 1 0 0,0 0-1 0 0,0 0 0 0 0,0-1 0 0 0,21-7-1034 0 0,3-5 69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82 13823 0 0,'0'0'630'0'0,"0"0"-13"0"0,2 0-393 0 0,85 11 1841 0 0,-73-10-2046 0 0,-10-3-20 0 0,-3 1-1 0 0,8-5 2 0 0,-9 6 0 0 0,1 0 0 0 0,-1-1 0 0 0,1 1 0 0 0,-1 0 0 0 0,1-1 0 0 0,0 1 0 0 0,-1-1 0 0 0,0 1 0 0 0,1-1 0 0 0,-1 1 0 0 0,1-1 0 0 0,-1 1 0 0 0,1-1 0 0 0,-1 1 0 0 0,0-1 0 0 0,1 1 0 0 0,-1-1 0 0 0,0 0 0 0 0,0 1 0 0 0,0-1 0 0 0,1 0 0 0 0,-1 1 0 0 0,0-2 0 0 0,0 0 0 0 0,1-1 0 0 0,0 1 0 0 0,-1-1 0 0 0,1 1 0 0 0,-1-1 0 0 0,1 1 0 0 0,-1-1 0 0 0,0 1 0 0 0,0-1 0 0 0,0 1 0 0 0,0-1 0 0 0,-1 1 0 0 0,1-1 0 0 0,-1 1 0 0 0,1-1 0 0 0,-1 1 0 0 0,-1-4 0 0 0,1 5 0 0 0,0-1 0 0 0,0 1 0 0 0,0-1 0 0 0,0 1 0 0 0,0-1 0 0 0,0 1 0 0 0,0 0 0 0 0,0 0 0 0 0,0-1 0 0 0,-1 1 0 0 0,1 0 0 0 0,0 0 0 0 0,-1 0 0 0 0,1 1 0 0 0,-1-1 0 0 0,1 0 0 0 0,-1 0 0 0 0,1 1 0 0 0,-1-1 0 0 0,0 1 0 0 0,1-1 0 0 0,-1 1 0 0 0,0 0 0 0 0,-2-1 0 0 0,-6 2-57 0 0,1 0-1 0 0,0 0 0 0 0,0 1 0 0 0,1 0 1 0 0,-1 0-1 0 0,0 1 0 0 0,1 0 0 0 0,-11 6 1 0 0,-63 39-752 0 0,75-43 753 0 0,-29 19 338 0 0,-57 51 0 0 0,74-58-118 0 0,2 1 0 0 0,0 1 0 0 0,1 0 0 0 0,-19 31 0 0 0,31-44-164 0 0,1 0 0 0 0,0 1 0 0 0,0-1 0 0 0,0 1 0 0 0,1-1 0 0 0,-3 14 0 0 0,4-19 0 0 0,1 1 0 0 0,0 0 0 0 0,0-1 0 0 0,0 1 0 0 0,0-1 0 0 0,0 1 0 0 0,0-1 0 0 0,0 1 0 0 0,0-1 0 0 0,1 1 0 0 0,-1-1 0 0 0,0 1 0 0 0,1-1 0 0 0,-1 0 0 0 0,1 1 0 0 0,0-1 0 0 0,0 1 0 0 0,-1-1 0 0 0,1 0 0 0 0,0 0 0 0 0,0 1 0 0 0,0-1 0 0 0,0 0 0 0 0,0 0 0 0 0,1 0 0 0 0,-1 0 0 0 0,0 0 0 0 0,0-1 0 0 0,1 1 0 0 0,-1 0 0 0 0,0 0 0 0 0,1-1 0 0 0,-1 1 0 0 0,1-1 0 0 0,2 1 0 0 0,8 2 32 0 0,1-1 0 0 0,-1 0 0 0 0,1-1 0 0 0,-1 0 1 0 0,25-3-1 0 0,-6-2-513 0 0,37-10 0 0 0,-28 5-3524 0 0,-1 0-1405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0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63 13823 0 0,'0'0'630'0'0,"0"0"-13"0"0,8-5-294 0 0,-7 5-262 0 0,0-1 1 0 0,0 1-1 0 0,0-1 1 0 0,0 1-1 0 0,-1-1 1 0 0,1 1-1 0 0,0-1 1 0 0,0 0 0 0 0,0 0-1 0 0,0 1 1 0 0,-1-1-1 0 0,1 0 1 0 0,0 0-1 0 0,-1 0 1 0 0,1 0-1 0 0,0-1 1 0 0,-1 0-13 0 0,0 1 0 0 0,0 0 1 0 0,0 0-1 0 0,-1 0 0 0 0,1 0 1 0 0,0 0-1 0 0,-1 0 0 0 0,1 0 0 0 0,0 0 1 0 0,-1 0-1 0 0,0 0 0 0 0,1 0 1 0 0,-1 0-1 0 0,1 0 0 0 0,-1 0 0 0 0,0 0 1 0 0,0 0-1 0 0,0 0 0 0 0,-15-9-49 0 0,12 8 46 0 0,0-1-1 0 0,-1 2 1 0 0,1-1-1 0 0,-1 0 1 0 0,1 1-1 0 0,-1 0 1 0 0,1 0 0 0 0,-1 0-1 0 0,0 1 1 0 0,0 0-1 0 0,1 0 1 0 0,-9 0-1 0 0,4 1 76 0 0,0 1 1 0 0,0-1-1 0 0,1 1 0 0 0,-1 1 0 0 0,1-1 0 0 0,-10 5 0 0 0,7 0-90 0 0,0-1-1 0 0,1 2 0 0 0,-1-1 1 0 0,1 1-1 0 0,1 1 1 0 0,0 0-1 0 0,0 0 0 0 0,0 1 1 0 0,2 0-1 0 0,-1 0 1 0 0,1 1-1 0 0,0-1 0 0 0,1 2 1 0 0,1-1-1 0 0,0 1 1 0 0,0 0-1 0 0,1 0 0 0 0,1 0 1 0 0,-4 24-1 0 0,5-3-30 0 0,5-20 72 0 0,-3-13-26 0 0,1 1 0 0 0,0 0 0 0 0,-1 0-1 0 0,1 0 1 0 0,0 0 0 0 0,0 0 0 0 0,0-1 0 0 0,0 1 0 0 0,0 0-1 0 0,0-1 1 0 0,0 1 0 0 0,0-1 0 0 0,0 1 0 0 0,0-1-1 0 0,0 1 1 0 0,1-1 0 0 0,-1 0 0 0 0,0 0 0 0 0,0 1 0 0 0,0-1-1 0 0,0 0 1 0 0,1 0 0 0 0,-1 0 0 0 0,0 0 0 0 0,2-1-1 0 0,4 0 146 0 0,0 0 0 0 0,0-1 0 0 0,8-2-1 0 0,-7 1-184 0 0,11-3 21 0 0,-1-1-1 0 0,1 0 0 0 0,32-19 1 0 0,-42 20-219 0 0,0 1 0 0 0,-1-1 1 0 0,0-1-1 0 0,0 0 1 0 0,0 0-1 0 0,-1 0 0 0 0,0-1 1 0 0,-1 0-1 0 0,8-12 1 0 0,-4-3 25 0 0,-10 23 166 0 0,1 0 0 0 0,-1 0 0 0 0,0-1 0 0 0,0 1 0 0 0,0 0 0 0 0,0 0 0 0 0,0 0 0 0 0,0 0 0 0 0,0-1 0 0 0,0 1 0 0 0,0 0 0 0 0,1 0 0 0 0,-1 0 0 0 0,0-1 0 0 0,0 1 0 0 0,0 0 0 0 0,0 0 0 0 0,0-1 0 0 0,0 1 0 0 0,0 0 0 0 0,0 0 0 0 0,-1 0 0 0 0,1-1 0 0 0,0 1 0 0 0,0 0 0 0 0,0 0 0 0 0,0 0 0 0 0,0-1 0 0 0,0 1 0 0 0,0 0 0 0 0,0 0 0 0 0,0 0 0 0 0,-1 0 0 0 0,1-1 0 0 0,0 1 0 0 0,0 0 0 0 0,0 0 0 0 0,0 0 0 0 0,0 0 0 0 0,-1 0 0 0 0,1-1 0 0 0,0 1 0 0 0,0 0 0 0 0,0 0 0 0 0,-1 0 0 0 0,1 0 0 0 0,0 0 0 0 0,0 0 0 0 0,0 0 0 0 0,-1 0 0 0 0,1 0 0 0 0,0 0 0 0 0,0 0 0 0 0,0 0 0 0 0,-1 0 0 0 0,1 0 0 0 0,0 0 0 0 0,0 0 0 0 0,-1 0 0 0 0,1 0 0 0 0,0 0 0 0 0,0 0 0 0 0,0 0 0 0 0,-1 1 0 0 0,-12 2 0 0 0,13-2 0 0 0,-6 1-28 0 0,2-1-101 0 0,0 1 0 0 0,0-1 0 0 0,0 1 0 0 0,0 0 0 0 0,0 0 0 0 0,-6 5 1 0 0,9-5-1110 0 0,1-2-3060 0 0,0 0-1316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54 182 11975 0 0,'0'0'547'0'0,"0"0"-11"0"0,0 2-344 0 0,-7 40 1673 0 0,7-40-851 0 0,-4 0 436 0 0,4-1-1374 0 0,0-1-1 0 0,0 0 1 0 0,0 0-1 0 0,0 0 1 0 0,0 0-1 0 0,0 1 1 0 0,0-1-1 0 0,0 0 1 0 0,-1 0-1 0 0,1 0 1 0 0,0 0 0 0 0,0 0-1 0 0,0 1 1 0 0,0-1-1 0 0,0 0 1 0 0,-1 0-1 0 0,1 0 1 0 0,0 0-1 0 0,0 0 1 0 0,0 0-1 0 0,0 0 1 0 0,-1 0 0 0 0,1 0-1 0 0,0 0 1 0 0,0 0-1 0 0,0 0 1 0 0,-1 0-1 0 0,1 0 1 0 0,0 0-1 0 0,0 0 1 0 0,0 0 0 0 0,-1 0-1 0 0,1 0 1 0 0,0 0-1 0 0,-2 0 6 0 0,0 0-1 0 0,1 0 0 0 0,-1-1 1 0 0,1 1-1 0 0,-1 0 1 0 0,0-1-1 0 0,1 1 0 0 0,-1-1 1 0 0,1 0-1 0 0,-1 0 0 0 0,1 1 1 0 0,0-1-1 0 0,-1 0 1 0 0,1 0-1 0 0,0 0 0 0 0,-1 0 1 0 0,1-1-1 0 0,0 1 1 0 0,0 0-1 0 0,0 0 0 0 0,0-1 1 0 0,0 1-1 0 0,1-1 1 0 0,-1 1-1 0 0,0 0 0 0 0,0-1 1 0 0,1 0-1 0 0,-1 1 1 0 0,1-1-1 0 0,0 1 0 0 0,-1-1 1 0 0,1 0-1 0 0,0 1 0 0 0,0-1 1 0 0,0 0-1 0 0,0 1 1 0 0,0-1-1 0 0,0 1 0 0 0,1-1 1 0 0,0-3-1 0 0,2-3 92 0 0,-1 0 0 0 0,2 1-1 0 0,-1-1 1 0 0,1 1 0 0 0,1-1-1 0 0,-1 1 1 0 0,1 0 0 0 0,0 1 0 0 0,8-9-1 0 0,1 2-104 0 0,0 0 0 0 0,1 0-1 0 0,16-9 1 0 0,-23 16-278 0 0,1 1 0 0 0,0 0-1 0 0,1 0 1 0 0,-1 1 0 0 0,1 1 0 0 0,0 0 0 0 0,11-3-1 0 0,-16 5 197 0 0,1 0-1 0 0,0 0 0 0 0,-1 1 0 0 0,1 0 0 0 0,0 0 0 0 0,-1 0 0 0 0,1 1 0 0 0,0-1 0 0 0,-1 1 1 0 0,1 1-1 0 0,-1-1 0 0 0,1 1 0 0 0,-1 0 0 0 0,8 4 0 0 0,-3 1 16 0 0,-3 2 0 0 0,-4-4 0 0 0,-1-1 0 0 0,0 1 0 0 0,0 0 0 0 0,-1 0 0 0 0,0 0 0 0 0,1 0 0 0 0,-1 0 0 0 0,0 7 0 0 0,-2 44 0 0 0,0-22 0 0 0,-2-3 17 0 0,2-21-242 0 0,1-8-854 0 0,0-2-370 0 0,0 0-72 0 0,2 0-14 0 0,44 3-3721 0 0,-30-3 480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20 11975 0 0,'0'0'547'0'0,"0"-2"-11"0"0,-2-14-181 0 0,2 15 375 0 0,0 1 242 0 0,0 0 42 0 0,0 0-129 0 0,-1 1-581 0 0,-169 111 1193 0 0,37-23-446 0 0,99-60 389 0 0,27-22-1291 0 0,6-7-148 0 0,1 0 0 0 0,0 1-1 0 0,0-1 1 0 0,0 0 0 0 0,0 1-1 0 0,0-1 1 0 0,0 0 0 0 0,0 1-1 0 0,-1-1 1 0 0,1 0 0 0 0,0 1-1 0 0,0-1 1 0 0,0 0-1 0 0,1 1 1 0 0,-1-1 0 0 0,0 1-1 0 0,0-1 1 0 0,0 0 0 0 0,0 1-1 0 0,0-1 1 0 0,0 0 0 0 0,0 1-1 0 0,1-1 1 0 0,0 2-1 0 0,1 0 0 0 0,-1 0-1 0 0,1 0 1 0 0,0 0 0 0 0,0-1-1 0 0,0 1 1 0 0,0-1 0 0 0,0 1-1 0 0,0-1 1 0 0,0 0 0 0 0,0 0-1 0 0,0 0 1 0 0,1 0 0 0 0,-1 0-1 0 0,3 1 1 0 0,40 7 49 0 0,-39-8-21 0 0,56 5 1122 0 0,-38-4-1400 0 0,1 1 0 0 0,-1 1 0 0 0,28 8 0 0 0,-44-9 325 0 0,-1 0 0 0 0,0 1 1 0 0,0 0-1 0 0,0 0 1 0 0,-1 1-1 0 0,1 0 1 0 0,-1 0-1 0 0,0 0 0 0 0,0 1 1 0 0,-1 0-1 0 0,0 0 1 0 0,0 0-1 0 0,0 1 1 0 0,-1 0-1 0 0,0 0 1 0 0,0 0-1 0 0,-1 0 0 0 0,0 0 1 0 0,0 1-1 0 0,0 0 1 0 0,-1-1-1 0 0,-1 1 1 0 0,2 12-1 0 0,-3-15-73 0 0,0 0 0 0 0,-1 0 0 0 0,1 0 0 0 0,-1 0 0 0 0,-1 0 0 0 0,1 0 0 0 0,-1-1 0 0 0,-3 9 0 0 0,-1-1-3 0 0,0 0 1 0 0,-9 11-1 0 0,12-19 29 0 0,0-1 1 0 0,-1 1-1 0 0,0 0 1 0 0,0-1-1 0 0,0 0 0 0 0,0 0 1 0 0,0 0-1 0 0,-1-1 0 0 0,1 1 1 0 0,-1-1-1 0 0,0 0 0 0 0,1 0 1 0 0,-1-1-1 0 0,0 1 1 0 0,0-1-1 0 0,0 0 0 0 0,0 0 1 0 0,-1-1-1 0 0,-8 0 0 0 0,2 0-441 0 0,-1 0-1 0 0,1-2 0 0 0,-22-4 0 0 0,-7-7-4966 0 0,23 6-1936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11975 0 0,'0'0'267'0'0,"0"0"42"0"0,0 0 17 0 0,0 0-28 0 0,2 2-126 0 0,1 2-31 0 0,0 0 0 0 0,0 1 0 0 0,0-1 0 0 0,0 1 0 0 0,-1-1 0 0 0,0 1 0 0 0,0 0 0 0 0,0 0 0 0 0,-1 0 0 0 0,1 0 0 0 0,-1 0 0 0 0,-1 1 0 0 0,2 7 0 0 0,-1 12 464 0 0,-4 40 1 0 0,2-46-371 0 0,-11 116 178 0 0,-2 19-218 0 0,-3 85-195 0 0,-2 143 0 0 0,19-338 0 0 0,0-11 0 0 0,4 38 0 0 0,-3-61 0 0 0,1 0 0 0 0,0 0 0 0 0,0 0 0 0 0,1-1 0 0 0,1 1 0 0 0,-1-1 0 0 0,2 0 0 0 0,5 11 0 0 0,8-2-829 0 0,-18-18 754 0 0,1 1 0 0 0,-1-1-1 0 0,1 0 1 0 0,0 0 0 0 0,-1 1 0 0 0,1-1 0 0 0,-1 0 0 0 0,1 0 0 0 0,0 0-1 0 0,-1 0 1 0 0,1 0 0 0 0,-1 0 0 0 0,1 0 0 0 0,0 0 0 0 0,-1 0 0 0 0,1-1-1 0 0,-1 1 1 0 0,1 0 0 0 0,0 0 0 0 0,-1 0 0 0 0,1-1 0 0 0,0 1 0 0 0,0-1-161 0 0,12-5-787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15663 0 0,'0'0'356'0'0,"0"0"50"0"0,0 0 20 0 0,1 2-42 0 0,4 9-250 0 0,5 0-120 0 0,-4-8-7 0 0,-1 0-1 0 0,1-1 1 0 0,0 0-1 0 0,0 0 1 0 0,0 0-1 0 0,0-1 1 0 0,1 1 0 0 0,-1-2-1 0 0,0 1 1 0 0,0-1-1 0 0,1 0 1 0 0,-1 0-1 0 0,7-1 1 0 0,13-3 140 0 0,45-12 0 0 0,-61 14-97 0 0,40-13 674 0 0,59-24-1 0 0,44-30 651 0 0,-78 33-991 0 0,143-46 1 0 0,-106 59-1739 0 0,-39 13-3475 0 0,-70 10 3295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44 10135 0 0,'3'-1'464'0'0,"17"-7"117"0"0,-15 6-489 0 0,0 0-1 0 0,0 0 1 0 0,0-1 0 0 0,0 1-1 0 0,0-1 1 0 0,0 0 0 0 0,-1 0-1 0 0,0-1 1 0 0,7-6 0 0 0,-10 9 878 0 0,-1 1 44 0 0,0 0-129 0 0,-1 2-581 0 0,-16 20 222 0 0,-2 0 1 0 0,0-1-1 0 0,-23 18 0 0 0,-146 118-526 0 0,94-82 0 0 0,-18 19 0 0 0,104-86 0 0 0,7 0 0 0 0,1-7 0 0 0,0-1 0 0 0,0 1 0 0 0,0-1 0 0 0,0 1 0 0 0,0-1 0 0 0,0 1 0 0 0,0 0 0 0 0,0-1 0 0 0,1 1 0 0 0,-1-1 0 0 0,0 1 0 0 0,0-1 0 0 0,1 1 0 0 0,-1-1 0 0 0,0 1 0 0 0,0-1 0 0 0,1 1 0 0 0,-1-1 0 0 0,0 0 0 0 0,1 1 0 0 0,-1-1 0 0 0,1 1 0 0 0,-1-1 0 0 0,1 0 0 0 0,-1 1 0 0 0,1-1 0 0 0,-1 0 0 0 0,1 0 0 0 0,0 1 0 0 0,0 0 0 0 0,2 0 41 0 0,0 1 0 0 0,-1 0 0 0 0,1-1 0 0 0,0 1 0 0 0,0-1 0 0 0,0 0 0 0 0,0 0 0 0 0,0 0 0 0 0,0 0 0 0 0,1-1 0 0 0,-1 1 0 0 0,5-1 0 0 0,4 0 276 0 0,0-1 1 0 0,13-1-1 0 0,6-2 81 0 0,12 3-249 0 0,95-7-133 0 0,-107 6-16 0 0,-30 2 0 0 0,-1 0 0 0 0,0 0 0 0 0,1 0 0 0 0,-1 0 0 0 0,0 0 0 0 0,1 0 0 0 0,-1 0 0 0 0,0 0 0 0 0,1 0 0 0 0,-1 0 0 0 0,0 0 0 0 0,1 0 0 0 0,-1 0 0 0 0,0 0 0 0 0,0 0 0 0 0,1 0 0 0 0,-1 0 0 0 0,0 0 0 0 0,1 1 0 0 0,-1-1 0 0 0,0 0 0 0 0,0 0 0 0 0,1 0 0 0 0,-1 1 0 0 0,0-1 0 0 0,0 0 0 0 0,1 0 0 0 0,-1 0 0 0 0,0 1 0 0 0,0-1 0 0 0,0 0 0 0 0,1 0 0 0 0,-1 1 0 0 0,0-1 0 0 0,0 0 0 0 0,0 1 0 0 0,0-1 0 0 0,0 0 0 0 0,0 1 0 0 0,1-1 0 0 0,-4 5 0 0 0,0-1 0 0 0,0 1 0 0 0,-1-1 0 0 0,1 0 0 0 0,0 0 0 0 0,-1-1 0 0 0,0 1 0 0 0,0-1 0 0 0,-8 6 0 0 0,-41 21 0 0 0,21-13 0 0 0,-92 43 0 0 0,109-53 0 0 0,2 0 0 0 0,-1 0 0 0 0,-19 15 0 0 0,27-18 72 0 0,5-4 299 0 0,1 0 117 0 0,0 0 21 0 0,0 0-66 0 0,12 6-278 0 0,92 40-165 0 0,-73-32 0 0 0,-13-7 0 0 0,-13-5 0 0 0,-2-1 0 0 0,0 0 0 0 0,0 0 0 0 0,0 0 0 0 0,0 0 0 0 0,0 0 0 0 0,4-1 0 0 0,-7 0 0 0 0,0 0 0 0 0,0 0 0 0 0,0 0 0 0 0,1 0 0 0 0,-1 0 0 0 0,0 0 0 0 0,0 0 0 0 0,0 0 0 0 0,1 0 0 0 0,-1 0 0 0 0,0 0 0 0 0,0 0 0 0 0,0 1 0 0 0,1-1 0 0 0,-1 0 0 0 0,0 0 0 0 0,0 0 0 0 0,0 0 0 0 0,0 0 0 0 0,1 0 0 0 0,-1 0 0 0 0,0 0 0 0 0,0 1 0 0 0,0-1 0 0 0,0 0 0 0 0,0 0 0 0 0,0 0 0 0 0,1 0 0 0 0,-1 1 0 0 0,0-1 0 0 0,0 0 0 0 0,0 0 0 0 0,0 0 0 0 0,0 0 0 0 0,0 1 0 0 0,0-1 0 0 0,0 0 0 0 0,0 0 0 0 0,0 0 0 0 0,0 1 0 0 0,0-1 0 0 0,0 0 0 0 0,0 0 0 0 0,0 0 0 0 0,0 1 0 0 0,0-1 0 0 0,0 0 0 0 0,0 0 0 0 0,0 0 0 0 0,0 0 0 0 0,0 1 0 0 0,0-1 0 0 0,0 0 0 0 0,-1 0 0 0 0,1 0 0 0 0,0 0 0 0 0,0 1 0 0 0,0-1 0 0 0,0 0 0 0 0,-1 0 0 0 0,-6 10 0 0 0,7-10 0 0 0,-10 9-4 0 0,1-1-1 0 0,-1 0 1 0 0,-16 10-1 0 0,-9 7-378 0 0,-169 155-967 0 0,130-112 1109 0 0,-71 72 241 0 0,130-127 0 0 0,8-7 0 0 0,0 0 0 0 0,1 1 0 0 0,-1 0 0 0 0,1 0 0 0 0,0 0 0 0 0,1 1 0 0 0,-7 12 0 0 0,12-20 0 0 0,-1 1 0 0 0,1-1 0 0 0,0 1 0 0 0,0-1 0 0 0,-1 1 0 0 0,1 0 0 0 0,0-1 0 0 0,0 1 0 0 0,0-1 0 0 0,0 1 0 0 0,0-1 0 0 0,0 1 0 0 0,0 0 0 0 0,0-1 0 0 0,0 1 0 0 0,0-1 0 0 0,0 1 0 0 0,0-1 0 0 0,0 1 0 0 0,1-1 0 0 0,-1 2 0 0 0,6 1 0 0 0,-6-3 0 0 0,6 3 156 0 0,0-1 1 0 0,0 0-1 0 0,0 0 0 0 0,1 0 0 0 0,-1-1 0 0 0,0 0 1 0 0,1 0-1 0 0,8-1 0 0 0,8 2 265 0 0,28 4-257 0 0,-31-4-164 0 0,1 0 0 0 0,-1 1 1 0 0,0 2-1 0 0,26 8 0 0 0,-13-1 5 0 0,20 8-279 0 0,-51-19-1130 0 0,-2-1-511 0 0,4-2-107 0 0,17-6-24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17503 0 0,'0'0'399'0'0,"0"0"60"0"0,0 0 21 0 0,-2 3-59 0 0,-1 5-396 0 0,0-1 0 0 0,0 1 0 0 0,1-1 1 0 0,-1 1-1 0 0,2 0 0 0 0,-2 9 0 0 0,-2 53-53 0 0,3-40 41 0 0,1 680-13 0 0,-3-340 0 0 0,3-344 0 0 0,1-10 0 0 0,-2 12-401 0 0,2-26-74 0 0,0-2-33 0 0,0 0 66 0 0,0 0 220 0 0,1-2-164 0 0,8-14-316 0 0,11-31 1 0 0,-6 12 514 0 0,13-27 174 0 0,38-78 7 0 0,-56 125 6 0 0,0 1 1 0 0,1-1-1 0 0,0 2 1 0 0,2-1-1 0 0,-1 2 1 0 0,25-22-1 0 0,-35 33 1 0 0,4-3 170 0 0,1 0 0 0 0,0 0-1 0 0,0 0 1 0 0,12-6 0 0 0,-17 10-132 0 0,1-1 0 0 0,0 1-1 0 0,-1-1 1 0 0,1 1 0 0 0,0-1 0 0 0,0 1 0 0 0,-1 0 0 0 0,1 0 0 0 0,0 0 0 0 0,0 0 0 0 0,-1 0-1 0 0,1 0 1 0 0,0 1 0 0 0,0-1 0 0 0,-1 1 0 0 0,1-1 0 0 0,0 1 0 0 0,-1-1 0 0 0,1 1-1 0 0,-1 0 1 0 0,1 0 0 0 0,-1 0 0 0 0,1 0 0 0 0,2 2 0 0 0,0 2-17 0 0,1 0 0 0 0,-1 1 0 0 0,1-1 1 0 0,-1 1-1 0 0,-1 0 0 0 0,1 0 0 0 0,-1 0 0 0 0,0 1 1 0 0,-1-1-1 0 0,3 9 0 0 0,1 8 404 0 0,5 39 0 0 0,4 88 708 0 0,-9-87-1215 0 0,0 19-1681 0 0,-6-79 1404 0 0,0-3-736 0 0,0 0-356 0 0,4-2-71 0 0,14-10-14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116 148 13823 0 0,'0'0'630'0'0,"0"3"-13"0"0,-1 1-502 0 0,3 24 19 0 0,-2-23 47 0 0,1-1 0 0 0,1 0 0 0 0,-1 0 0 0 0,1 0 0 0 0,-1 0 0 0 0,1 0 0 0 0,5 6 0 0 0,-7-9-152 0 0,1-1 0 0 0,-1 1-1 0 0,1-1 1 0 0,-1 1 0 0 0,1-1-1 0 0,0 1 1 0 0,-1-1 0 0 0,1 1 0 0 0,0-1-1 0 0,-1 0 1 0 0,1 1 0 0 0,0-1-1 0 0,0 0 1 0 0,-1 0 0 0 0,1 0-1 0 0,0 0 1 0 0,0 0 0 0 0,1 1 0 0 0,1-1 17 0 0,3 1-46 0 0,0-1 0 0 0,0 1-1 0 0,0-1 1 0 0,0 0-1 0 0,0-1 1 0 0,0 1 0 0 0,0-1-1 0 0,0-1 1 0 0,0 1 0 0 0,0-1-1 0 0,0 0 1 0 0,-1 0 0 0 0,1-1-1 0 0,0 1 1 0 0,7-6-1 0 0,5-4 367 0 0,-1-1-1 0 0,0-1 1 0 0,15-15-1 0 0,8-7 248 0 0,-21 20-615 0 0,-1 0 1 0 0,21-26-1 0 0,-34 34 2 0 0,-5 7 0 0 0,1 1 0 0 0,-1 0 0 0 0,0 0 0 0 0,0-1 0 0 0,0 1 0 0 0,0 0 0 0 0,0-1 0 0 0,0 1 0 0 0,0 0 0 0 0,1-1 0 0 0,-1 1 0 0 0,0 0 0 0 0,0 0 0 0 0,0-1 0 0 0,0 1 0 0 0,-1 0 0 0 0,1-1 0 0 0,0 1 0 0 0,0 0 0 0 0,0-1 0 0 0,0 1 0 0 0,0 0 0 0 0,0-1 0 0 0,0 1 0 0 0,0 0 0 0 0,-1 0 0 0 0,1-1 0 0 0,0 1 0 0 0,0 0 0 0 0,0 0 0 0 0,-1-1 0 0 0,1 1 0 0 0,0 0 0 0 0,0 0 0 0 0,-1 0 0 0 0,1 0 0 0 0,0-1 0 0 0,0 1 0 0 0,-1 0 0 0 0,1 0 0 0 0,0 0 0 0 0,-1 0 0 0 0,1 0 0 0 0,0 0 0 0 0,0 0 0 0 0,-1-1 0 0 0,1 1 0 0 0,-1 0 0 0 0,-2-1-50 0 0,0-1 0 0 0,-1 1 0 0 0,1 0 0 0 0,-1 0 1 0 0,1 0-1 0 0,-1 1 0 0 0,1-1 0 0 0,-1 1 0 0 0,1-1 0 0 0,-1 1 0 0 0,0 0 0 0 0,1 1 0 0 0,-1-1 0 0 0,-5 2 0 0 0,-4 2-315 0 0,0 0 0 0 0,-20 9 0 0 0,12-4 217 0 0,-8 2 148 0 0,0 2 0 0 0,1 1 0 0 0,1 2 0 0 0,1 0 0 0 0,-33 27 0 0 0,37-23 0 0 0,2 0 0 0 0,-27 36 0 0 0,44-52 49 0 0,0 0 0 0 0,0 0 0 0 0,1 1-1 0 0,-1-1 1 0 0,1 1 0 0 0,0 0 0 0 0,0 0 0 0 0,1 0-1 0 0,-1-1 1 0 0,1 2 0 0 0,1-1 0 0 0,-1 0 0 0 0,0 0-1 0 0,1 0 1 0 0,0 0 0 0 0,1 0 0 0 0,-1 0 0 0 0,1 1-1 0 0,1 4 1 0 0,-1-4 18 0 0,1 0 0 0 0,1 0-1 0 0,-1 0 1 0 0,1 0 0 0 0,0 0-1 0 0,0 0 1 0 0,1-1 0 0 0,0 1-1 0 0,0-1 1 0 0,0 0 0 0 0,0 0-1 0 0,1-1 1 0 0,0 1 0 0 0,9 6-1 0 0,-4-5 10 0 0,0 0 1 0 0,0 0-1 0 0,0-1 0 0 0,0 0 0 0 0,21 6 0 0 0,-23-10-282 0 0,0 1 0 0 0,0-1 1 0 0,12 1-1 0 0,-12-2-1035 0 0,0-1 1 0 0,0 0 0 0 0,15-3-1 0 0,10-6-4807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13823 0 0,'0'0'315'0'0,"0"0"45"0"0,0 0 21 0 0,0 2-49 0 0,1 19-210 0 0,0-9 308 0 0,-2 23 1 0 0,-2-13 788 0 0,-21 213 2674 0 0,22-186-3792 0 0,2-48-438 0 0,0-1-138 0 0,0 0-851 0 0,0-1-3444 0 0,2-8-1474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19351 0 0,'0'0'424'0'0,"0"0"88"0"0,0 0 24 0 0,0 0 8 0 0,0 0-440 0 0,-4 10-104 0 0,1 5 0 0 0,-1 4 0 0 0,-1 6-800 0 0,3 5-176 0 0,0 5-40 0 0,4-1-8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89 697 15663 0 0,'0'3'356'0'0,"-1"-1"-275"0"0,-1 1 0 0 0,1-1 0 0 0,0 0 0 0 0,-1 0 0 0 0,1 0 0 0 0,-1 0 0 0 0,0 0 0 0 0,0 0-1 0 0,0 0 1 0 0,0-1 0 0 0,0 1 0 0 0,-3 1 0 0 0,-16 15 217 0 0,-10 15-284 0 0,31-32-14 0 0,0-1-1 0 0,-1 0 1 0 0,1 0 0 0 0,0 1-1 0 0,0-1 1 0 0,0 0-1 0 0,0 0 1 0 0,-1 0-1 0 0,1 1 1 0 0,0-1 0 0 0,0 0-1 0 0,0 0 1 0 0,-1 0-1 0 0,1 0 1 0 0,0 0-1 0 0,0 1 1 0 0,0-1 0 0 0,-1 0-1 0 0,1 0 1 0 0,0 0-1 0 0,0 0 1 0 0,-1 0-1 0 0,1 0 1 0 0,0 0-1 0 0,-1 0 1 0 0,1 0 0 0 0,0 0-1 0 0,0 0 1 0 0,-1 0-1 0 0,1 0 1 0 0,0 0-1 0 0,0 0 1 0 0,-1 0 0 0 0,1 0-1 0 0,0 0 1 0 0,0 0-1 0 0,-1 0 1 0 0,1 0-1 0 0,0-1 1 0 0,-1 1 0 0 0,0-5 75 0 0,1 5-62 0 0,0-7 154 0 0,0-1 0 0 0,0 1 1 0 0,0 0-1 0 0,1 0 0 0 0,0 0 1 0 0,0 0-1 0 0,1 0 0 0 0,-1 0 0 0 0,4-7 1 0 0,28-60 949 0 0,-29 67-1010 0 0,151-267 1030 0 0,-62 117-1154 0 0,-66 110 17 0 0,61-78 0 0 0,-88 124 0 0 0,1 0 0 0 0,0 0 0 0 0,0 0 0 0 0,0 0 0 0 0,0 0 0 0 0,0 0 0 0 0,0 0 0 0 0,0 0 0 0 0,0 1 0 0 0,1-1 0 0 0,-1 0 0 0 0,0 1 1 0 0,0-1-1 0 0,1 1 0 0 0,-1-1 0 0 0,0 1 0 0 0,0 0 0 0 0,1-1 0 0 0,1 1 0 0 0,-2 0-56 0 0,1 1 1 0 0,0-1 0 0 0,0 0-1 0 0,-1 1 1 0 0,1-1 0 0 0,0 1-1 0 0,0 0 1 0 0,-1 0 0 0 0,1 0-1 0 0,-1 0 1 0 0,1 0 0 0 0,-1 0-1 0 0,1 0 1 0 0,1 2 0 0 0,32 29-3001 0 0,-14-14-3427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66 232 10135 0 0,'0'0'464'0'0,"-1"3"-9"0"0,-11 23-284 0 0,1 1 0 0 0,2 0 1 0 0,0 1-1 0 0,2 0 0 0 0,1 0 0 0 0,2 1 0 0 0,0-1 0 0 0,2 1 1 0 0,1 0-1 0 0,2 0 0 0 0,1 0 0 0 0,10 54 0 0 0,-10-72 141 0 0,1-1 0 0 0,0 0 0 0 0,1 0 0 0 0,0 0 0 0 0,1 0 0 0 0,11 17 0 0 0,-14-24-178 0 0,0 1 1 0 0,1-1 0 0 0,0 0-1 0 0,0 0 1 0 0,0 0 0 0 0,0 0-1 0 0,0-1 1 0 0,1 1 0 0 0,-1-1 0 0 0,1 0-1 0 0,-1 0 1 0 0,1 0 0 0 0,0 0-1 0 0,0 0 1 0 0,0-1 0 0 0,0 0-1 0 0,0 0 1 0 0,0 0 0 0 0,0 0 0 0 0,6-1-1 0 0,-1 0-16 0 0,1-1 0 0 0,-1-1-1 0 0,0 1 1 0 0,0-2 0 0 0,0 1 0 0 0,0-1-1 0 0,-1-1 1 0 0,1 1 0 0 0,11-8-1 0 0,9-7-58 0 0,32-25 0 0 0,-42 29 221 0 0,18-16 515 0 0,60-60-1 0 0,-86 78-792 0 0,-1 0 1 0 0,0 0-1 0 0,-1-1 0 0 0,-1 0 1 0 0,0-1-1 0 0,-1 0 0 0 0,0 0 1 0 0,-1 0-1 0 0,7-26 0 0 0,-7 15-14 0 0,-1 1 1 0 0,-2-1-1 0 0,-1 0 0 0 0,0 0 0 0 0,-4-34 0 0 0,-3-17-929 0 0,-2-66-2931 0 0,7 139 2881 0 0,0 3-847 0 0,0 0-3280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119 415 11975 0 0,'0'0'547'0'0,"0"0"-11"0"0,-1 2-344 0 0,0 0-36 0 0,0 1 1 0 0,0-1-1 0 0,0 0 1 0 0,0 0-1 0 0,0 1 1 0 0,-1-1-1 0 0,1 0 1 0 0,-1 0-1 0 0,1-1 1 0 0,-1 1-1 0 0,0 0 1 0 0,0 0-1 0 0,0-1 1 0 0,0 1-1 0 0,0-1 1 0 0,0 0-1 0 0,0 0 1 0 0,-4 2-1 0 0,-3 2 635 0 0,-9 3-383 0 0,10-8-249 0 0,4-1 69 0 0,2 1-156 0 0,0 0 1 0 0,1 0 0 0 0,-1 0 0 0 0,0 0 0 0 0,1-1 0 0 0,-1 1 0 0 0,0 0 0 0 0,0-1 0 0 0,1 1 0 0 0,-1-1 0 0 0,1 0 0 0 0,-1 1 0 0 0,1-1-1 0 0,-1 0 1 0 0,1 0 0 0 0,-1 0 0 0 0,1 0 0 0 0,-1 0 0 0 0,1 0 0 0 0,0 0 0 0 0,-1-2 0 0 0,0 0-72 0 0,1 1 0 0 0,0-1-1 0 0,0 0 1 0 0,0 1 0 0 0,0-1 0 0 0,0 0 0 0 0,1 0 0 0 0,-1 0 0 0 0,1 0-1 0 0,0 0 1 0 0,0-5 0 0 0,0 3-1 0 0,1-1 0 0 0,0 0 0 0 0,0 1 0 0 0,0-1 0 0 0,1 1 0 0 0,0-1 0 0 0,2-4 0 0 0,21-39 0 0 0,-11 23 0 0 0,2-4 111 0 0,2 1 0 0 0,0 0-1 0 0,45-51 1 0 0,-46 61 380 0 0,1 0 0 0 0,25-20 0 0 0,-37 34-402 0 0,1 0-1 0 0,-1 1 1 0 0,1 0 0 0 0,0 0-1 0 0,1 0 1 0 0,-1 1-1 0 0,1 0 1 0 0,-1 1-1 0 0,1 0 1 0 0,0 0-1 0 0,10-1 1 0 0,-16 3-48 0 0,1 0 0 0 0,-1 0 0 0 0,1 0 0 0 0,0 1-1 0 0,-1-1 1 0 0,1 1 0 0 0,-1-1 0 0 0,1 1 0 0 0,0 0 0 0 0,-1 0 0 0 0,0 0 0 0 0,1 0 0 0 0,-1 0 0 0 0,0 1 0 0 0,0-1 0 0 0,1 1 0 0 0,-1 0 0 0 0,0-1-1 0 0,-1 1 1 0 0,1 0 0 0 0,0 0 0 0 0,0 0 0 0 0,-1 0 0 0 0,1 1 0 0 0,-1-1 0 0 0,0 0 0 0 0,0 1 0 0 0,2 3 0 0 0,1 7-58 0 0,1 0 1 0 0,-2 0-1 0 0,0 0 1 0 0,1 17-1 0 0,-3-29 30 0 0,2 30-11 0 0,-1 32-1 0 0,-3-40-17 0 0,2-1-1 0 0,1 0 0 0 0,7 38 0 0 0,-6-52-449 0 0,0-1 0 0 0,0 0 0 0 0,1 0 0 0 0,0-1 0 0 0,0 1-1 0 0,1-1 1 0 0,0 0 0 0 0,0 0 0 0 0,8 7 0 0 0,-2-5-1058 0 0,1-3-11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19351 0 0,'0'0'439'0'0,"0"0"62"0"0,0 0 33 0 0,0 0-65 0 0,2 2-309 0 0,-1-1-159 0 0,-1 1 1 0 0,1-1-1 0 0,0 1 1 0 0,0-1-1 0 0,-1 1 1 0 0,1-1-1 0 0,-1 1 0 0 0,1 0 1 0 0,-1-1-1 0 0,0 1 1 0 0,1 0-1 0 0,-1 2 1 0 0,0 28-5 0 0,0-14 4 0 0,-12 257-1 0 0,2-153 0 0 0,7-81-96 0 0,1-21-360 0 0,0 0 1 0 0,2 1-1 0 0,0-1 1 0 0,1 0-1 0 0,7 33 1 0 0,-8-53 362 0 0,0 1 1 0 0,0 0-1 0 0,0 0 0 0 0,0-1 1 0 0,1 1-1 0 0,-1 0 0 0 0,0 0 1 0 0,0-1-1 0 0,1 1 0 0 0,-1 0 1 0 0,1-1-1 0 0,-1 1 0 0 0,1-1 1 0 0,-1 1-1 0 0,1 0 0 0 0,-1-1 1 0 0,1 1-1 0 0,-1-1 0 0 0,1 0 1 0 0,0 1-1 0 0,-1-1 0 0 0,1 1 1 0 0,0-1-1 0 0,-1 0 0 0 0,1 1 1 0 0,0-1-1 0 0,-1 0 0 0 0,1 0 1 0 0,0 0-1 0 0,0 0 0 0 0,1 1 1 0 0,10-5-5706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0,'0'0'608'0'0,"0"0"128"0"0,0 0-584 0 0,0 0-152 0 0,0 0 0 0 0,8 9 0 0 0,-1 4-384 0 0,2-1-96 0 0,8 13-32 0 0,3-2 0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15663 0 0,'0'0'356'0'0,"0"0"50"0"0,-2 1 20 0 0,-10 9-373 0 0,0 1 1 0 0,0 1-1 0 0,1-1 0 0 0,-10 15 0 0 0,-37 57-1754 0 0,28-38 740 0 0,11-19 912 0 0,2 2 1 0 0,1 0-1 0 0,1 1 0 0 0,-12 32 0 0 0,25-56-69 0 0,1-3 480 0 0,1 0-1 0 0,-1 1 1 0 0,0-1 0 0 0,0 0-1 0 0,1 1 1 0 0,0-1-1 0 0,-1 5 1 0 0,1-6-279 0 0,1-1-1 0 0,-1 1 1 0 0,0 0-1 0 0,0-1 1 0 0,1 1 0 0 0,-1-1-1 0 0,0 1 1 0 0,1 0 0 0 0,-1-1-1 0 0,0 1 1 0 0,1-1-1 0 0,-1 1 1 0 0,1-1 0 0 0,-1 1-1 0 0,1-1 1 0 0,-1 0 0 0 0,1 1-1 0 0,0-1 1 0 0,-1 1-1 0 0,1-1 1 0 0,-1 0 0 0 0,1 0-1 0 0,0 1 1 0 0,-1-1 0 0 0,1 0-1 0 0,0 0 1 0 0,-1 0-1 0 0,1 0 1 0 0,0 0 0 0 0,-1 0-1 0 0,1 0 1 0 0,0 0 0 0 0,0 0-1 0 0,6 0 120 0 0,-1 0 1 0 0,1-1-1 0 0,-1 0 0 0 0,1 0 1 0 0,-1 0-1 0 0,0-1 0 0 0,9-3 0 0 0,44-22-174 0 0,-42 19 2 0 0,-1 0-30 0 0,0-1 0 0 0,0-1 0 0 0,0 0 0 0 0,-2-1 0 0 0,26-24 0 0 0,-37 32-33 0 0,0-1 0 0 0,-1 1 0 0 0,1 0-1 0 0,-1-1 1 0 0,0 1 0 0 0,0-1 0 0 0,0 0-1 0 0,-1 1 1 0 0,1-1 0 0 0,-1 0 0 0 0,0 0-1 0 0,0 0 1 0 0,0 0 0 0 0,-1 0 0 0 0,1 0 0 0 0,-1-1-1 0 0,0 1 1 0 0,0 0 0 0 0,-1 0 0 0 0,1 0-1 0 0,-1 0 1 0 0,0 0 0 0 0,0 0 0 0 0,0 0 0 0 0,0 0-1 0 0,-3-4 1 0 0,-1-2-649 0 0,1 0 1 0 0,-2 1-1 0 0,0-1 0 0 0,0 1 0 0 0,0 0 0 0 0,-1 1 1 0 0,-1 0-1 0 0,-14-13 0 0 0,10 10-4773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8287 0 0,'0'0'191'0'0,"0"0"26"0"0,0 0 9 0 0,0 2-34 0 0,0 13 161 0 0,-1-1 1 0 0,-1 0-1 0 0,0 0 0 0 0,0 0 1 0 0,-2 0-1 0 0,-8 23 1 0 0,1-5 218 0 0,-32 94 1340 0 0,-5 18-672 0 0,-21 131-1224 0 0,65-254-16 0 0,-2-1-244 0 0,-15 36-1 0 0,5-16-142 0 0,13-31-974 0 0,3-8-3418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1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1 484 13823 0 0,'0'0'315'0'0,"0"0"45"0"0,0 0 21 0 0,0 0-49 0 0,6-7-208 0 0,3-2 172 0 0,-7 7-154 0 0,0 0 0 0 0,0 0 0 0 0,0 0 0 0 0,0 0 0 0 0,-1-1 0 0 0,1 1 0 0 0,2-4 0 0 0,9-28 937 0 0,19-70 0 0 0,-26 77-570 0 0,2 0 0 0 0,0 1 1 0 0,2 0-1 0 0,23-43 0 0 0,-26 57-509 0 0,7-11 0 0 0,17-21 0 0 0,-27 39 0 0 0,1-1 0 0 0,0 1 0 0 0,0 0 0 0 0,0 0 0 0 0,1 1 0 0 0,-1-1 0 0 0,1 1 0 0 0,12-6 0 0 0,-17 9 0 0 0,1 1 0 0 0,0-1 0 0 0,0 0 0 0 0,-1 1 0 0 0,1-1 0 0 0,0 1 0 0 0,0-1 0 0 0,0 1 0 0 0,0 0 0 0 0,0 0 0 0 0,0 0 0 0 0,0 0 0 0 0,-1 0 0 0 0,1 0 0 0 0,0 0 0 0 0,0 1 0 0 0,0-1 0 0 0,3 2 0 0 0,-3-1 0 0 0,0 0 0 0 0,-1 1 0 0 0,1-1 0 0 0,-1 0 0 0 0,1 1 0 0 0,-1 0 0 0 0,1-1 0 0 0,-1 1 0 0 0,0 0 0 0 0,0-1 0 0 0,0 1 0 0 0,0 0 0 0 0,0 0 0 0 0,0 0 0 0 0,0 0 0 0 0,0 3 0 0 0,5 23 0 0 0,-1 0 0 0 0,-1 1 0 0 0,-1 0 0 0 0,-2 31 0 0 0,0-45 0 0 0,-1 31 0 0 0,0-21 0 0 0,0 0 0 0 0,2 0 0 0 0,0 0 0 0 0,12 48 0 0 0,-11-66 5 0 0,-1 0 0 0 0,1-1-1 0 0,1 1 1 0 0,-1-1 0 0 0,1 1-1 0 0,5 5 1 0 0,-6-9-300 0 0,0 1 0 0 0,0-1 0 0 0,0 0 1 0 0,7 5-1 0 0,-8-7-258 0 0,0 0 0 0 0,1 1 0 0 0,-1-1 0 0 0,0 0 0 0 0,0-1-1 0 0,1 1 1 0 0,-1 0 0 0 0,1 0 0 0 0,2-1 0 0 0,16 0-5691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11975 0 0,'0'0'267'0'0,"0"0"42"0"0,0 0 17 0 0,0 0-28 0 0,2-5-89 0 0,-2 5-176 0 0,0 1-1 0 0,0-1 1 0 0,0 0 0 0 0,0 0-1 0 0,0 0 1 0 0,0 0 0 0 0,0 0-1 0 0,0 0 1 0 0,0 0 0 0 0,0 0-1 0 0,0 0 1 0 0,1 0 0 0 0,-1 0-1 0 0,0 0 1 0 0,0 0 0 0 0,0 0-1 0 0,0 0 1 0 0,0 0 0 0 0,0 0-1 0 0,0 0 1 0 0,0 0 0 0 0,0 0-1 0 0,0 0 1 0 0,0 0 0 0 0,0 0-1 0 0,0 0 1 0 0,0 0 0 0 0,0 0-1 0 0,0 0 1 0 0,0 0 0 0 0,1 0-1 0 0,-1 0 1 0 0,0 0 0 0 0,0 0-1 0 0,0 0 1 0 0,0 0 0 0 0,0 0-1 0 0,0 0 1 0 0,0-1 0 0 0,0 1-1 0 0,0 0 1 0 0,0 0 0 0 0,0 0-1 0 0,0 0 1 0 0,0 0 0 0 0,0 0-1 0 0,0 0 1 0 0,0 0 0 0 0,0 0-1 0 0,0 0 1 0 0,0 0 0 0 0,0 0-1 0 0,0 0 1 0 0,0 0 0 0 0,0 0-1 0 0,0 0 1 0 0,0 0 0 0 0,0-1-1 0 0,4 90 2229 0 0,-3-48-1530 0 0,16 158 342 0 0,-12-149-1026 0 0,-4-40-148 0 0,4 60-1830 0 0,6-75-762 0 0,5-13 1169 0 0,2-9-11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0,'0'0'256'0'0,"4"10"64"0"0,-4 3 0 0 0,2 3 32 0 0,3 3-288 0 0,2 3-64 0 0,4 1 0 0 0,-1-2 0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13823 0 0,'0'0'630'0'0,"0"0"-13"0"0,0 0-320 0 0,-2 2 105 0 0,-2 2-87 0 0,-1 1 1 0 0,0-1 0 0 0,-11 7-1 0 0,-11 10 13 0 0,-121 104-312 0 0,111-97-16 0 0,-32 22 0 0 0,-14 6 0 0 0,82-55 0 0 0,1-1 0 0 0,0 0 0 0 0,0 0 0 0 0,-1 0 0 0 0,1 0 0 0 0,0 0 0 0 0,0 0 0 0 0,0 0 0 0 0,-1 0 0 0 0,1 1 0 0 0,0-1 0 0 0,0 0 0 0 0,0 0 0 0 0,-1 0 0 0 0,1 0 0 0 0,0 1 0 0 0,0-1 0 0 0,0 0 0 0 0,0 0 0 0 0,0 0 0 0 0,-1 1 0 0 0,1-1 0 0 0,0 0 0 0 0,0 0 0 0 0,0 1 0 0 0,0-1 0 0 0,0 0 0 0 0,0 0 0 0 0,0 1 0 0 0,0-1 0 0 0,0 0 0 0 0,0 0 0 0 0,0 1 0 0 0,0-1 0 0 0,0 0 0 0 0,0 0 0 0 0,0 1 0 0 0,0-1 0 0 0,0 0 0 0 0,0 0 0 0 0,0 1 0 0 0,0-1 0 0 0,1 0 0 0 0,-1 0 0 0 0,0 1 0 0 0,5 0 0 0 0,6 5 0 0 0,-1-1 0 0 0,0 2 0 0 0,0-1 0 0 0,17 16 0 0 0,31 37 0 0 0,-41-40 0 0 0,1-1 0 0 0,35 28 0 0 0,-27-28 0 0 0,0-1 0 0 0,46 22 0 0 0,-63-35 0 0 0,-1 0 0 0 0,1 0 0 0 0,1-1 0 0 0,-1-1 0 0 0,0 1 0 0 0,1-1 0 0 0,-1-1 0 0 0,20 1 0 0 0,-29-2 0 0 0,1 0 0 0 0,-1 0 0 0 0,0 0 0 0 0,0 0 0 0 0,1 0 0 0 0,-1 0 0 0 0,0 0 0 0 0,0 0 0 0 0,1 0 0 0 0,-1 0 0 0 0,0 0 0 0 0,0 0 0 0 0,1 0 0 0 0,-1 0 0 0 0,0 0 0 0 0,0 0 0 0 0,1 0 0 0 0,-1 0 0 0 0,0 0 0 0 0,0 0 0 0 0,0 0 0 0 0,1 0 0 0 0,-1-1 0 0 0,0 1 0 0 0,0 0 0 0 0,1 0 0 0 0,-1 0 0 0 0,0 0 0 0 0,0-1 0 0 0,0 1 0 0 0,0 0 0 0 0,1 0 0 0 0,-1 0 0 0 0,0-1 0 0 0,0 1 0 0 0,0 0 0 0 0,0 0 0 0 0,0-1 0 0 0,0 1 0 0 0,0 0 0 0 0,0 0 0 0 0,0-1 0 0 0,0 1 0 0 0,0 0 0 0 0,0 0 0 0 0,0-1 0 0 0,-3-3 0 0 0,2 2 0 0 0,-1 1 0 0 0,0-1 0 0 0,0 1 0 0 0,0 0 0 0 0,-1 0 0 0 0,1-1 0 0 0,0 1 0 0 0,0 1 0 0 0,-1-1 0 0 0,1 0 0 0 0,0 0 0 0 0,-4 1 0 0 0,-29-4 0 0 0,20 4-58 0 0,0 1-1 0 0,0 0 1 0 0,0 1-1 0 0,-17 5 1 0 0,-56 20-486 0 0,81-25 504 0 0,-37 15-705 0 0,-3 1-551 0 0,14-10-3113 0 0,23-6 71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 11975 0 0,'0'0'267'0'0,"0"0"42"0"0,0 0 17 0 0,1-1-28 0 0,1-6-196 0 0,-2-1-21 0 0,0 7 284 0 0,0 1 122 0 0,0 0 22 0 0,0 0-66 0 0,0 3-294 0 0,-13 114 342 0 0,-10 148 1082 0 0,22-147-1573 0 0,29 222 0 0 0,-19-282-3458 0 0,2 111 0 0 0,-11-169-1066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15663 0 0,'0'0'356'0'0,"1"-9"476"0"0,-1 8-818 0 0,1-1 0 0 0,-1 1 0 0 0,1-1 0 0 0,0 1 0 0 0,-1-1 0 0 0,1 1-1 0 0,0 0 1 0 0,0-1 0 0 0,0 1 0 0 0,0 0 0 0 0,0 0 0 0 0,1 0 0 0 0,-1 0 0 0 0,0 0 0 0 0,0 0-1 0 0,1 0 1 0 0,-1 0 0 0 0,1 1 0 0 0,-1-1 0 0 0,0 0 0 0 0,1 1 0 0 0,-1-1 0 0 0,1 1 0 0 0,0 0-1 0 0,-1-1 1 0 0,4 1 0 0 0,0-1 12 0 0,1 1 1 0 0,0 0-1 0 0,0 0 0 0 0,0 0 0 0 0,11 2 0 0 0,-3 2 103 0 0,-1 1-1 0 0,1 0 1 0 0,-1 0-1 0 0,0 2 1 0 0,18 11 0 0 0,-13-7 201 0 0,29 12 0 0 0,-33-17-123 0 0,-1-1 0 0 0,19 3-1 0 0,-27-6-158 0 0,1-2 0 0 0,-1 1 0 0 0,1-1 0 0 0,-1 0 0 0 0,1 0-1 0 0,0 0 1 0 0,-1-1 0 0 0,11-3 0 0 0,24-9 496 0 0,-1-2 1 0 0,60-33-1 0 0,10-4-572 0 0,48-19-340 0 0,-25 11-2057 0 0,55-31-3078 0 0,-144 66 3967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0,'0'0'356'0'0,"0"0"50"0"0,0 0 20 0 0,1 3-42 0 0,10 35-77 0 0,-1 1 0 0 0,6 57-1 0 0,-1 84 946 0 0,-4 312-1236 0 0,-10-425-16 0 0,0-22 0 0 0,-1 0 0 0 0,-7 46 0 0 0,11-164 1614 0 0,-1 53-1874 0 0,1 0 0 0 0,1 0 1 0 0,1 1-1 0 0,0-1 1 0 0,19-35-1 0 0,-23 52 260 0 0,-1 0 0 0 0,1-1 0 0 0,1 1 0 0 0,-1 0 0 0 0,0 1 0 0 0,1-1 0 0 0,-1 0 0 0 0,1 1 0 0 0,5-4 0 0 0,-7 5 0 0 0,0 0 0 0 0,0 0 0 0 0,-1 1 0 0 0,1-1 0 0 0,0 1 0 0 0,0-1 0 0 0,0 1 0 0 0,0-1 0 0 0,0 1 0 0 0,0 0 0 0 0,0-1 0 0 0,0 1 0 0 0,0 0 0 0 0,0 0 0 0 0,0-1 0 0 0,0 1 0 0 0,0 0 0 0 0,0 0 0 0 0,1 0 0 0 0,-1 1 0 0 0,0-1 0 0 0,0 0 0 0 0,0 0 0 0 0,0 1 0 0 0,0-1 0 0 0,0 0 0 0 0,0 1 0 0 0,0-1 0 0 0,0 1 0 0 0,0-1 0 0 0,-1 1 0 0 0,1-1 0 0 0,0 1 0 0 0,0 0 0 0 0,0 0 0 0 0,-1-1 0 0 0,1 1 0 0 0,1 2 0 0 0,1 0 0 0 0,3 3 81 0 0,1 0-1 0 0,-1 1 1 0 0,-1 0-1 0 0,0 0 1 0 0,0 1 0 0 0,7 13-1 0 0,-4-4 330 0 0,11 38 0 0 0,18 52 134 0 0,-31-92-844 0 0,-5-13 117 0 0,0 1 1 0 0,0 0-1 0 0,0 0 0 0 0,0 0 0 0 0,0 0 0 0 0,0 0 0 0 0,0 5 1 0 0,-1-8 133 0 0,0 0 0 0 0,0 1 0 0 0,0-1 0 0 0,0 0 0 0 0,0 0 0 0 0,0 0 0 0 0,-1 0 0 0 0,1 0 0 0 0,0 0 0 0 0,0 0 0 0 0,0 0 0 0 0,0 1 0 0 0,0-1 0 0 0,0 0 0 0 0,0 0 1 0 0,0 0-1 0 0,0 0 0 0 0,0 0 0 0 0,0 0 0 0 0,0 0 0 0 0,0 1 0 0 0,0-1 0 0 0,0 0 0 0 0,0 0 0 0 0,0 0 0 0 0,0 0 0 0 0,1 0 0 0 0,-1 0 0 0 0,0 0 0 0 0,0 0 0 0 0,0 1 1 0 0,0-1-1 0 0,0 0 0 0 0,0 0 0 0 0,0 0 0 0 0,0 0 0 0 0,0 0 0 0 0,0 0 0 0 0,0 0 0 0 0,0 0 0 0 0,1 0 0 0 0,-1 0 0 0 0,0 0 0 0 0,0 0 0 0 0,0 0 0 0 0,0 0 0 0 0,0 0 1 0 0,0 0-1 0 0,0 1 0 0 0,0-1 0 0 0,1 0 0 0 0,-1 0 0 0 0,0 0 0 0 0,0 0 0 0 0,4-4-1962 0 0,-4 3 1163 0 0,10-11-5215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11975 0 0,'13'0'902'0'0,"-8"0"-832"0"0,-1 1 0 0 0,1 0 1 0 0,0 0-1 0 0,0 0 1 0 0,-1 1-1 0 0,1-1 1 0 0,0 1-1 0 0,-1 0 0 0 0,0 1 1 0 0,1-1-1 0 0,6 6 1 0 0,-4-3 731 0 0,1 0 0 0 0,15 6 1 0 0,-17-10-495 0 0,0 1 1 0 0,-1-2 0 0 0,1 1-1 0 0,0-1 1 0 0,0 0 0 0 0,0 0-1 0 0,9-2 1 0 0,8 1 344 0 0,1 2-475 0 0,-19 0-115 0 0,1-1-1 0 0,0 0 0 0 0,-1 0 1 0 0,1 0-1 0 0,0-1 1 0 0,9-2-1 0 0,39-8 1543 0 0,-53 11-1605 0 0,0 0 0 0 0,0 0 0 0 0,0 0 0 0 0,0-1 0 0 0,0 1 0 0 0,0 0 0 0 0,0-1 0 0 0,0 1 0 0 0,0 0 0 0 0,0-1 0 0 0,-1 1 0 0 0,1-1 0 0 0,0 0 0 0 0,1-1 0 0 0,0 0 0 0 0,9-8 0 0 0,-10 5 0 0 0,-1 2 0 0 0,1-1-51 0 0,0 0 0 0 0,-1 0 0 0 0,1 0 0 0 0,-1 0-1 0 0,0 0 1 0 0,0 0 0 0 0,-1-1 0 0 0,1 1 0 0 0,-1 0 0 0 0,0 0 0 0 0,0 0-1 0 0,0 1 1 0 0,0-1 0 0 0,-1 0 0 0 0,0 0 0 0 0,0 1 0 0 0,0-1-1 0 0,0 1 1 0 0,0-1 0 0 0,-1 1 0 0 0,1 0 0 0 0,-1 0 0 0 0,-6-5 0 0 0,5 4-17 0 0,0 1 1 0 0,-1 0 0 0 0,1 0 0 0 0,-1 0 0 0 0,0 1 0 0 0,1-1 0 0 0,-1 1 0 0 0,0 0 0 0 0,-1 0 0 0 0,1 1 0 0 0,0 0 0 0 0,0 0 0 0 0,-1 0 0 0 0,1 0 0 0 0,0 1 0 0 0,-1 0 0 0 0,-8 1 0 0 0,4 1 1 0 0,2 0 0 0 0,-1 1 1 0 0,0 1-1 0 0,0-1 0 0 0,1 1 1 0 0,0 1-1 0 0,0-1 1 0 0,0 1-1 0 0,0 1 0 0 0,1 0 1 0 0,0 0-1 0 0,0 0 1 0 0,-6 9-1 0 0,-10 11-163 0 0,2 1 0 0 0,-20 34 0 0 0,10-11 691 0 0,2 2-1 0 0,-34 83 0 0 0,59-124-338 0 0,0 0 0 0 0,1 0 0 0 0,0 0-1 0 0,-1 19 1 0 0,3-27-123 0 0,1 1-1 0 0,0 0 1 0 0,0 0 0 0 0,0-1-1 0 0,0 1 1 0 0,1 0 0 0 0,-1 0-1 0 0,1-1 1 0 0,0 1 0 0 0,0 0-1 0 0,0-1 1 0 0,1 1 0 0 0,0-1-1 0 0,-1 0 1 0 0,1 0 0 0 0,0 1 0 0 0,5 4-1 0 0,-4-6 1 0 0,-1 0 0 0 0,1 0 0 0 0,1 0 0 0 0,-1 0 0 0 0,0-1 0 0 0,0 1 0 0 0,1-1 0 0 0,-1 0 0 0 0,0 0 0 0 0,1 0 0 0 0,-1-1 0 0 0,1 1 0 0 0,-1-1 0 0 0,1 0 0 0 0,4 0 0 0 0,4 0 0 0 0,1-1 0 0 0,23-5 0 0 0,143-46 0 0 0,-22 4 0 0 0,9 13-2509 0 0,-141 31-3630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237 102 10135 0 0,'0'0'231'0'0,"0"0"29"0"0,0 0 19 0 0,0 0 37 0 0,0 0 125 0 0,0 0 58 0 0,0 0 11 0 0,0 0 2 0 0,0 0 0 0 0,0 0 0 0 0,0 0 0 0 0,2 9 80 0 0,-1-7-544 0 0,-1 0 0 0 0,1 0 0 0 0,-1 0 0 0 0,1 0 0 0 0,0 0 0 0 0,0 0 0 0 0,0 0 0 0 0,0 0 0 0 0,0 0-1 0 0,0-1 1 0 0,0 1 0 0 0,0 0 0 0 0,1-1 0 0 0,-1 1 0 0 0,1-1 0 0 0,-1 0 0 0 0,1 1 0 0 0,0-1 0 0 0,0 0 0 0 0,-1 0 0 0 0,1 0 0 0 0,0 0-1 0 0,0 0 1 0 0,0 0 0 0 0,0-1 0 0 0,0 1 0 0 0,0-1 0 0 0,0 1 0 0 0,0-1 0 0 0,0 0 0 0 0,4 0 0 0 0,5 0 140 0 0,0-1 1 0 0,0 0 0 0 0,0-1-1 0 0,19-5 1 0 0,-15 3-159 0 0,14-4 674 0 0,28-12 0 0 0,21-6-507 0 0,10-6-197 0 0,-85 32-92 0 0,-1-1 0 0 0,0 0-1 0 0,1 1 1 0 0,-1-1 0 0 0,0 0 0 0 0,0 0-1 0 0,1 0 1 0 0,-1 0 0 0 0,0-1 0 0 0,0 1-1 0 0,0-1 1 0 0,0 1 0 0 0,-1-1-1 0 0,3-2 1 0 0,-4 4-350 0 0,-1-1 406 0 0,0 1 1 0 0,-1-1 0 0 0,1 1 0 0 0,0-1-1 0 0,0 0 1 0 0,-1 0 0 0 0,1 1 0 0 0,0-1-1 0 0,-1-1 1 0 0,-4-3-220 0 0,-1 3 3 0 0,1 0 0 0 0,-1 0 0 0 0,0 0 0 0 0,0 1 0 0 0,0 0 0 0 0,0 0 0 0 0,-9 1 0 0 0,-3-1-266 0 0,-22-3 145 0 0,1 1 0 0 0,-67 6-1 0 0,71 0 374 0 0,18-2 0 0 0,0 1 0 0 0,-34 8 0 0 0,32-4 67 0 0,0 1 0 0 0,1 1 0 0 0,0 1 0 0 0,0 1 0 0 0,-24 16 0 0 0,36-21 113 0 0,-1 0-1 0 0,1 0 1 0 0,0 0 0 0 0,1 1 0 0 0,-1 0 0 0 0,1 1 0 0 0,0-1 0 0 0,1 1 0 0 0,0 0 0 0 0,0 1 0 0 0,0-1-1 0 0,1 1 1 0 0,-6 15 0 0 0,5-8 117 0 0,0 1 0 0 0,1 0 0 0 0,1 0 0 0 0,1 0 0 0 0,0 0-1 0 0,1 0 1 0 0,2 24 0 0 0,0-29-236 0 0,0 0 0 0 0,1 0 0 0 0,0-1 0 0 0,1 1 0 0 0,0-1 0 0 0,1 1 0 0 0,0-1 0 0 0,1 0 0 0 0,0-1 0 0 0,0 1 0 0 0,1-1 0 0 0,7 9 0 0 0,-7-12-27 0 0,-1 0 1 0 0,1-1-1 0 0,0 0 0 0 0,0 0 1 0 0,1-1-1 0 0,0 1 0 0 0,-1-2 0 0 0,1 1 1 0 0,1-1-1 0 0,-1 0 0 0 0,0 0 0 0 0,1-1 1 0 0,-1 0-1 0 0,12 2 0 0 0,-7-2 88 0 0,0-1 1 0 0,0-1-1 0 0,0 0 0 0 0,0 0 0 0 0,0-1 0 0 0,0-1 0 0 0,0 0 0 0 0,19-5 1 0 0,29-15-2337 0 0,-31 8-4610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55 335 13823 0 0,'0'0'630'0'0,"0"2"-13"0"0,1 1-476 0 0,-2 3-53 0 0,-8 12 6 0 0,-3-4 706 0 0,4-6 217 0 0,7-8-1013 0 0,1 0 1 0 0,0 1-1 0 0,0-1 1 0 0,-1 0-1 0 0,1 0 0 0 0,0 1 1 0 0,0-1-1 0 0,-1 0 1 0 0,1 0-1 0 0,0 0 1 0 0,-1 1-1 0 0,1-1 0 0 0,0 0 1 0 0,-1 0-1 0 0,1 0 1 0 0,0 0-1 0 0,-1 0 1 0 0,1 1-1 0 0,-1-1 0 0 0,1 0 1 0 0,0 0-1 0 0,-1 0 1 0 0,1 0-1 0 0,0 0 1 0 0,-1 0-1 0 0,1 0 0 0 0,-1 0 1 0 0,1-1-1 0 0,0 1 1 0 0,-1 0-1 0 0,1 0 1 0 0,0 0-1 0 0,-1 0 0 0 0,1 0 1 0 0,0-1-1 0 0,-1 1 1 0 0,1 0-1 0 0,0 0 1 0 0,-1-1-1 0 0,-5-9 30 0 0,6 10-8 0 0,-1-4 102 0 0,0 0 0 0 0,0 0-1 0 0,0 0 1 0 0,0 0 0 0 0,1 0 0 0 0,0 0-1 0 0,0 0 1 0 0,0 0 0 0 0,0 0 0 0 0,1 0-1 0 0,0 0 1 0 0,0 0 0 0 0,1-6-1 0 0,4-6-20 0 0,14-29 0 0 0,-16 37-133 0 0,-2 3 26 0 0,64-118 0 0 0,-57 109 0 0 0,0 1 0 0 0,0 1 0 0 0,1-1 0 0 0,1 2 0 0 0,0-1 0 0 0,23-16 0 0 0,-32 26 0 0 0,0 1 0 0 0,0-1 0 0 0,1 1 0 0 0,-1-1 0 0 0,1 1 0 0 0,-1 0 0 0 0,1 0 0 0 0,0 0 0 0 0,-1 0 0 0 0,1 1 0 0 0,0-1 0 0 0,0 1 0 0 0,0-1 0 0 0,-1 1 0 0 0,1 0 0 0 0,0 0 0 0 0,4 1 0 0 0,-4 0 0 0 0,-1 0 0 0 0,0 0 0 0 0,1 0 0 0 0,-1 0 0 0 0,0 0 0 0 0,0 1 0 0 0,1-1 0 0 0,-1 1 0 0 0,0-1 0 0 0,0 1 0 0 0,-1 0 0 0 0,1 0 0 0 0,0 0 0 0 0,-1 0 0 0 0,1 0 0 0 0,-1 0 0 0 0,1 0 0 0 0,1 4 0 0 0,2 6 172 0 0,-1-1 0 0 0,1 0 0 0 0,-2 1 0 0 0,5 23 0 0 0,0 49 999 0 0,0 1-1154 0 0,-6-76-17 0 0,-2-8-28 0 0,0 0 0 0 0,1-1 1 0 0,-1 1-1 0 0,0 0 0 0 0,1 0 0 0 0,-1 0 0 0 0,1 0 0 0 0,-1-1 0 0 0,1 1 0 0 0,-1 0 0 0 0,1 0 0 0 0,-1-1 1 0 0,1 1-1 0 0,0 0 0 0 0,-1-1 0 0 0,1 1 0 0 0,0-1 0 0 0,0 1 0 0 0,-1-1 0 0 0,1 1 0 0 0,2 0 1 0 0,1 1-236 0 0,1 4-245 0 0,-3-5-4 0 0,-1 0 0 0 0,5 2-200 0 0,0 1 0 0 0,0-1 0 0 0,0 0 0 0 0,0 0 0 0 0,1-1 0 0 0,-1 0 0 0 0,1 0 0 0 0,0 0 0 0 0,0-1-1 0 0,-1 0 1 0 0,1 0 0 0 0,0-1 0 0 0,0 0 0 0 0,0 0 0 0 0,9-2 0 0 0,3-3-1335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11975 0 0,'0'0'267'0'0,"0"0"42"0"0,0 0 17 0 0,0 0-28 0 0,1 2-196 0 0,14 15 309 0 0,-1 2 1 0 0,-1-1-1 0 0,-1 2 0 0 0,12 24 1 0 0,-20-35-266 0 0,0 0 0 0 0,-1 0-1 0 0,0 0 1 0 0,-1 0 0 0 0,0 0 0 0 0,0 0 0 0 0,-1 1-1 0 0,0-1 1 0 0,-1 1 0 0 0,0-1 0 0 0,0 1 0 0 0,-1-1-1 0 0,-3 12 1 0 0,-8 18-64 0 0,-1-1-1 0 0,-3 0 0 0 0,-27 51 1 0 0,27-58 35 0 0,-4 10 503 0 0,-39 80 327 0 0,46-90-935 0 0,1 0 1 0 0,-8 34 0 0 0,19-60-13 0 0,-4 13 0 0 0,1 1 0 0 0,0-1 0 0 0,2 1 0 0 0,-1 38 0 0 0,3-54 0 0 0,0-2 0 0 0,0 0 0 0 0,0 0 0 0 0,0 0 0 0 0,0 0 0 0 0,0 0 0 0 0,0 0 0 0 0,0 0 0 0 0,0 0 0 0 0,1 0 0 0 0,-1 0 0 0 0,0-1 0 0 0,1 1 0 0 0,-1 0 0 0 0,1 0 0 0 0,-1 0 0 0 0,1 0 0 0 0,-1-1 0 0 0,1 1 0 0 0,0 0 0 0 0,-1 0 0 0 0,1-1 0 0 0,0 1 0 0 0,0-1 0 0 0,1 2 0 0 0,6 4 0 0 0,3-2 0 0 0,-1-5-64 0 0,-8 1-124 0 0,0-1 0 0 0,0 1 0 0 0,0-1 0 0 0,0 0 0 0 0,0 0 0 0 0,0 0 0 0 0,0 0-1 0 0,0 0 1 0 0,-1 0 0 0 0,1 0 0 0 0,0-1 0 0 0,2-1 0 0 0,3-6-5951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15663 0 0,'0'0'719'0'0,"0"0"-20"0"0,0 0-374 0 0,0 0 84 0 0,0 0 82 0 0,0 0 18 0 0,1 1-66 0 0,0 15-418 0 0,0 0 0 0 0,-2-1 0 0 0,1 1 0 0 0,-2 0 1 0 0,-5 23-1 0 0,4-18-11 0 0,-20 117 733 0 0,-52 417 554 0 0,69-478-1301 0 0,0-21 0 0 0,3 91 0 0 0,3-142-5 0 0,0-3-2 0 0,1 1 1 0 0,-1 0-1 0 0,1 0 1 0 0,-1-1-1 0 0,1 1 1 0 0,0-1-1 0 0,0 1 1 0 0,2 2-1 0 0,-3-4-22 0 0,0-1 0 0 0,0 0 0 0 0,1 1 0 0 0,-1-1 0 0 0,0 0 0 0 0,1 1 0 0 0,-1-1 0 0 0,0 0 0 0 0,1 0 0 0 0,-1 1 0 0 0,0-1 0 0 0,1 0 0 0 0,-1 0 0 0 0,0 0 0 0 0,1 0 0 0 0,-1 1 0 0 0,1-1 0 0 0,-1 0 0 0 0,0 0 0 0 0,1 0 0 0 0,-1 0 0 0 0,1 0 0 0 0,-1 0 0 0 0,0 0 0 0 0,1 0 0 0 0,-1 0 0 0 0,1 0 0 0 0,0-1 0 0 0,10-1-450 0 0,-9 0 193 0 0,1 1 0 0 0,-1 0 0 0 0,0-1-1 0 0,1 1 1 0 0,-1-1 0 0 0,0 0 0 0 0,0 0 0 0 0,0 0-1 0 0,0 0 1 0 0,0 0 0 0 0,0 0 0 0 0,-1 0 0 0 0,1-1 0 0 0,-1 1-1 0 0,1-1 1 0 0,1-4 0 0 0,2-10-1249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 15663 0 0,'-1'0'60'0'0,"0"0"0"0"0,0 0 0 0 0,1 0 0 0 0,-1 0 0 0 0,0 1-1 0 0,0-1 1 0 0,1 0 0 0 0,-1 0 0 0 0,0 1 0 0 0,1-1 0 0 0,-1 0 0 0 0,0 1 0 0 0,1-1-1 0 0,-1 1 1 0 0,-1 0 0 0 0,2-1 1 0 0,1 1 0 0 0,-1-1 0 0 0,0 0-1 0 0,0 0 1 0 0,0 1 0 0 0,0-1 0 0 0,0 0 0 0 0,0 0-1 0 0,1 1 1 0 0,-1-1 0 0 0,0 0 0 0 0,0 0-1 0 0,0 0 1 0 0,1 1 0 0 0,-1-1 0 0 0,0 0 0 0 0,0 0-1 0 0,1 0 1 0 0,-1 0 0 0 0,0 1 0 0 0,0-1 0 0 0,1 0-1 0 0,-1 0 1 0 0,0 0 0 0 0,0 0 0 0 0,1 0 0 0 0,-1 0-1 0 0,29 6 1456 0 0,42-9-11 0 0,-2 0-1378 0 0,369 2 1857 0 0,-397-3-3926 0 0,51-9 0 0 0,-47 5-4206 0 0,-22 4 348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84 379 15663 0 0,'0'0'356'0'0,"0"3"50"0"0,-53 152 2496 0 0,50-144-2370 0 0,-1 1 0 0 0,1 0 0 0 0,-1 15 0 0 0,4-10-791 0 0,1-16 133 0 0,0 1-349 0 0,3 3-376 0 0,0-4-2147 0 0,6-6 1474 0 0,-7 4-11 0 0</inkml:trace>
  <inkml:trace contextRef="#ctx0" brushRef="#br0" timeOffset="1">1 0 11975 0 0,'0'0'256'0'0,"0"0"64"0"0,0 0 0 0 0,0 0 32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12 405 13823 0 0,'-3'9'246'0'0,"1"0"-1"0"0,0 0 0 0 0,0 0 1 0 0,1 0-1 0 0,0 1 0 0 0,0-1 1 0 0,2 1-1 0 0,-1-1 0 0 0,1 0 1 0 0,0 1-1 0 0,4 12 0 0 0,-5-21 198 0 0,0-1-222 0 0,0 0 166 0 0,1-2-163 0 0,-1-1 1 0 0,1 0 0 0 0,-1 0-1 0 0,1 1 1 0 0,0-1-1 0 0,2-3 1 0 0,1-6 224 0 0,4-22 975 0 0,6-69 0 0 0,-12 71-1147 0 0,2 1 1 0 0,16-62-1 0 0,-14 75-277 0 0,1 0 0 0 0,1 1 0 0 0,0 0 0 0 0,1 0 0 0 0,1 1 0 0 0,0 0 0 0 0,2 1 0 0 0,20-23 0 0 0,-29 35-68 0 0,1 0 0 0 0,-1 0-1 0 0,1 1 1 0 0,-1-1 0 0 0,1 1 0 0 0,0 0-1 0 0,0 0 1 0 0,1 0 0 0 0,-1 0 0 0 0,0 1-1 0 0,9-2 1 0 0,-8 2-1045 0 0,0 0 0 0 0,0 1 0 0 0,0 0 0 0 0,0 0 0 0 0,0 0 0 0 0,6 2 0 0 0,5 1-5325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131 106 19351 0 0,'0'0'439'0'0,"1"1"62"0"0,11 8 403 0 0,11 4-628 0 0,-17-8-253 0 0,0-2 1 0 0,1 1-1 0 0,0-1 0 0 0,0 0 1 0 0,0 0-1 0 0,0 0 0 0 0,0-1 1 0 0,1-1-1 0 0,-1 1 0 0 0,0-1 0 0 0,1 0 1 0 0,-1-1-1 0 0,1 1 0 0 0,0-2 1 0 0,-1 1-1 0 0,1-1 0 0 0,-1 0 1 0 0,10-3-1 0 0,7-4-78 0 0,0-1-1 0 0,-1-1 1 0 0,42-25 0 0 0,-61 32 42 0 0,1 1 1 0 0,-1-1-1 0 0,0 0 1 0 0,0 0-1 0 0,0-1 1 0 0,-1 1-1 0 0,1-1 1 0 0,-1 0-1 0 0,0 0 1 0 0,0 0-1 0 0,0 0 1 0 0,-1 0-1 0 0,1-1 1 0 0,-1 1-1 0 0,0-1 1 0 0,0 1-1 0 0,-1-1 1 0 0,2-5-1 0 0,-3 9-23 0 0,0 1-1 0 0,0-1 1 0 0,0 1-1 0 0,0-1 1 0 0,0 1-1 0 0,0-1 1 0 0,0 1-1 0 0,0 0 1 0 0,-1-1-1 0 0,1 1 1 0 0,0-1-1 0 0,0 1 1 0 0,0-1-1 0 0,-1 1 1 0 0,1 0 0 0 0,0-1-1 0 0,0 1 1 0 0,-1 0-1 0 0,1-1 1 0 0,0 1-1 0 0,-1 0 1 0 0,1-1-1 0 0,0 1 1 0 0,-1 0-1 0 0,1 0 1 0 0,-1-1-1 0 0,1 1 1 0 0,0 0-1 0 0,-1 0 1 0 0,1 0-1 0 0,-1-1 1 0 0,1 1-1 0 0,-2 0 1 0 0,-13-2-534 0 0,5 4 550 0 0,0 0 0 0 0,1 1 1 0 0,-1 0-1 0 0,1 0 1 0 0,0 1-1 0 0,0 0 1 0 0,-15 10-1 0 0,-56 45 11 0 0,73-54 9 0 0,-34 31 0 0 0,2 2 0 0 0,-40 49 0 0 0,31-34 0 0 0,46-51 0 0 0,-49 58 0 0 0,44-50 0 0 0,0 0 0 0 0,0 0 0 0 0,1 1 0 0 0,-7 15 0 0 0,12-23 14 0 0,0-1 1 0 0,0 1-1 0 0,0-1 0 0 0,1 1 1 0 0,-1-1-1 0 0,1 1 0 0 0,0 0 0 0 0,-1-1 1 0 0,1 1-1 0 0,0 0 0 0 0,1-1 0 0 0,-1 1 1 0 0,0-1-1 0 0,1 1 0 0 0,-1 0 1 0 0,1-1-1 0 0,1 4 0 0 0,0-3 31 0 0,-1-1-1 0 0,1 1 1 0 0,0 0 0 0 0,0-1-1 0 0,0 0 1 0 0,1 1 0 0 0,-1-1-1 0 0,0 0 1 0 0,1 0 0 0 0,0 0-1 0 0,-1 0 1 0 0,5 1 0 0 0,6 3 119 0 0,0-1 1 0 0,0-1 0 0 0,0 0 0 0 0,1 0 0 0 0,17 1 0 0 0,37 2 499 0 0,122-1 0 0 0,-89-5-214 0 0,-53-2-2652 0 0,93-13-1 0 0,-112 9 1179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10135 0 0,'0'0'464'0'0,"0"0"-9"0"0,-1 0-295 0 0,-14 1 489 0 0,0 1 1 0 0,0 0-1 0 0,-17 5 1 0 0,15-3-151 0 0,0 0 1 0 0,-22 0 0 0 0,-51 4-484 0 0,74-7 142 0 0,-1 1-1 0 0,1 1 1 0 0,0 0-1 0 0,-1 1 1 0 0,2 0-1 0 0,-1 2 1 0 0,0 0 0 0 0,1 0-1 0 0,0 2 1 0 0,1 0-1 0 0,0 0 1 0 0,-22 18-1 0 0,12-8-157 0 0,16-11 0 0 0,-1-1 0 0 0,1 1 0 0 0,0 0 0 0 0,1 1 0 0 0,-8 10 0 0 0,9-10 0 0 0,0 0 0 0 0,1 0 0 0 0,1 1 0 0 0,-1 0 0 0 0,2 0 0 0 0,-5 14 0 0 0,7-21 0 0 0,0 0 0 0 0,1 0 0 0 0,0 0 0 0 0,-1 1 0 0 0,1-1 0 0 0,0 0 0 0 0,0 0 0 0 0,0 1 0 0 0,0-1 0 0 0,0 0 0 0 0,1 0 0 0 0,-1 0 0 0 0,1 1 0 0 0,-1-1 0 0 0,1 0 0 0 0,0 0 0 0 0,0 0 0 0 0,0 0 0 0 0,0 0 0 0 0,0 0 0 0 0,1 0 0 0 0,-1 0 0 0 0,0-1 0 0 0,1 1 0 0 0,-1 0 0 0 0,1-1 0 0 0,0 1 0 0 0,0-1 0 0 0,-1 0 0 0 0,1 0 0 0 0,0 1 0 0 0,0-1 0 0 0,0 0 0 0 0,3 0 0 0 0,1 2 0 0 0,0-2 0 0 0,1 1 0 0 0,-1-1 0 0 0,1 0 0 0 0,-1 0 0 0 0,1 0 0 0 0,0-1 0 0 0,10-1 0 0 0,57-11 0 0 0,-16 2 0 0 0,-28 6 45 0 0,4 0 271 0 0,-1 1 1 0 0,51 2 0 0 0,-74 2-253 0 0,-1 0-1 0 0,0 0 0 0 0,0 1 1 0 0,1 0-1 0 0,-1 1 1 0 0,0 0-1 0 0,-1 0 0 0 0,1 1 1 0 0,-1 0-1 0 0,1 0 1 0 0,-1 1-1 0 0,0 0 0 0 0,12 11 1 0 0,-17-13-49 0 0,0-1 0 0 0,-1 1-1 0 0,0-1 1 0 0,1 1 0 0 0,-1 0 0 0 0,0 0 0 0 0,-1 0 0 0 0,1 0-1 0 0,0 0 1 0 0,-1 0 0 0 0,0 0 0 0 0,1 0 0 0 0,-1 1-1 0 0,-1-1 1 0 0,1 1 0 0 0,0-1 0 0 0,-1 1 0 0 0,0-1 0 0 0,1 1-1 0 0,-2-1 1 0 0,1 1 0 0 0,0-1 0 0 0,-1 0 0 0 0,1 1 0 0 0,-1-1-1 0 0,0 1 1 0 0,0-1 0 0 0,0 0 0 0 0,-1 0 0 0 0,1 1 0 0 0,-1-1-1 0 0,0 0 1 0 0,0 0 0 0 0,0-1 0 0 0,0 1 0 0 0,0 0 0 0 0,-1-1-1 0 0,1 1 1 0 0,-1-1 0 0 0,-5 4 0 0 0,-1 0 227 0 0,-1 0 0 0 0,0 0-1 0 0,0-1 1 0 0,0-1 0 0 0,-16 5 0 0 0,-56 12-88 0 0,38-12-154 0 0,0-1 0 0 0,-1-3 0 0 0,-73 0 0 0 0,106-5-257 0 0,-22 3-1 0 0,-2 1-1053 0 0,34-5 1161 0 0,1 1 131 0 0,1 0-1 0 0,0-1 1 0 0,-1 1-1 0 0,1 0 1 0 0,0 0-1 0 0,0-1 1 0 0,0 1-1 0 0,-1 0 1 0 0,1-1-1 0 0,0 1 1 0 0,0 0-1 0 0,0-1 1 0 0,0 1-1 0 0,0 0 1 0 0,-1-1-1 0 0,1 1 1 0 0,0 0-1 0 0,0-1 1 0 0,0 1-1 0 0,0 0 1 0 0,0-1-1 0 0,0 1 1 0 0,0-1-1 0 0,0 1 1 0 0,0 0-1 0 0,0-1 1 0 0,1 1-1 0 0,-1 0 1 0 0,0-1-1 0 0,0 1 1 0 0,0 0-1 0 0,0-1 1 0 0,0 1-1 0 0,1 0 1 0 0,-1-1-1 0 0,0 1 1 0 0,0 0-1 0 0,1 0 1 0 0,-1-1-1 0 0,1 1-81 0 0,1-3-319 0 0,0 0 0 0 0,0 0 0 0 0,0 0 1 0 0,1 0-1 0 0,-1 1 0 0 0,6-4 0 0 0,7-3-5376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95 10135 0 0,'0'0'231'0'0,"11"4"546"0"0,-10-4-688 0 0,0 0-1 0 0,0 0 1 0 0,0-1-1 0 0,0 1 0 0 0,0 0 1 0 0,0 0-1 0 0,0 0 1 0 0,0-1-1 0 0,0 1 0 0 0,0-1 1 0 0,0 1-1 0 0,0-1 1 0 0,0 1-1 0 0,0-1 1 0 0,0 1-1 0 0,0-1 0 0 0,0 0 1 0 0,-1 1-1 0 0,1-1 1 0 0,0 0-1 0 0,-1 0 0 0 0,1 0 1 0 0,0 0-1 0 0,-1 0 1 0 0,1 0-1 0 0,-1 1 0 0 0,1-1 1 0 0,-1 0-1 0 0,0 0 1 0 0,1-1-1 0 0,-1 1 1 0 0,0 0-1 0 0,0 0 0 0 0,0 0 1 0 0,1 0-1 0 0,-1 0 1 0 0,0 0-1 0 0,-1 0 0 0 0,1 0 1 0 0,0-2-1 0 0,-1 1 108 0 0,0-1 1 0 0,1 0-1 0 0,-1 1 0 0 0,-1 0 0 0 0,1-1 0 0 0,0 1 0 0 0,-1-1 0 0 0,1 1 0 0 0,-1 0 1 0 0,1 0-1 0 0,-1 0 0 0 0,-4-3 0 0 0,1 1-193 0 0,-2 0 0 0 0,1 0 0 0 0,0 0 0 0 0,-1 1 0 0 0,1 0 0 0 0,-1 1 0 0 0,0-1 0 0 0,0 1 0 0 0,0 1 0 0 0,0-1 0 0 0,-13 0 0 0 0,9 2-4 0 0,1 0 0 0 0,0 1 0 0 0,-1 0 1 0 0,1 1-1 0 0,0 0 0 0 0,0 0 0 0 0,-16 7 1 0 0,8-1 9 0 0,-1 1 1 0 0,1 1 0 0 0,1 1 0 0 0,0 0 0 0 0,0 1-1 0 0,1 1 1 0 0,-27 28 0 0 0,24-20 692 0 0,-33 45 0 0 0,47-60-656 0 0,1 0-1 0 0,0 1 1 0 0,1 0 0 0 0,-1 0-1 0 0,1 0 1 0 0,1 0-1 0 0,-1 1 1 0 0,1-1 0 0 0,1 1-1 0 0,-1-1 1 0 0,1 1 0 0 0,0 10-1 0 0,1-16-33 0 0,0 0 1 0 0,0-1-1 0 0,0 1 0 0 0,1 0 0 0 0,-1-1 1 0 0,0 1-1 0 0,1-1 0 0 0,-1 1 0 0 0,1-1 1 0 0,0 1-1 0 0,-1-1 0 0 0,1 1 0 0 0,0-1 0 0 0,0 1 1 0 0,0-1-1 0 0,0 0 0 0 0,0 1 0 0 0,0-1 1 0 0,0 0-1 0 0,1 0 0 0 0,-1 0 0 0 0,0 0 1 0 0,1 0-1 0 0,-1 0 0 0 0,1 0 0 0 0,-1-1 1 0 0,1 1-1 0 0,-1-1 0 0 0,1 1 0 0 0,-1-1 0 0 0,1 1 1 0 0,-1-1-1 0 0,1 0 0 0 0,0 1 0 0 0,-1-1 1 0 0,1 0-1 0 0,3-1 0 0 0,5 1 255 0 0,1-2-1 0 0,-1 1 1 0 0,0-2 0 0 0,18-5-1 0 0,-23 6-181 0 0,141-54 86 0 0,-51 16-177 0 0,-35 19 6 0 0,-60 20 0 0 0,0 1 0 0 0,0 0 0 0 0,1 0 0 0 0,-1 0 0 0 0,0 0 0 0 0,0 0 0 0 0,1-1 0 0 0,-1 1 0 0 0,0 0 0 0 0,1 0 0 0 0,-1 0 0 0 0,0 0 0 0 0,1 0 0 0 0,-1 0 0 0 0,0 0 0 0 0,1 0 0 0 0,-1 0 0 0 0,0 0 0 0 0,1 0 0 0 0,-1 0 0 0 0,0 1 0 0 0,0-1 0 0 0,1 0 0 0 0,-1 0 0 0 0,0 0 0 0 0,1 0 0 0 0,-1 0 0 0 0,0 1 0 0 0,0-1 0 0 0,1 0 0 0 0,-1 0 0 0 0,0 0 0 0 0,0 1 0 0 0,0-1 0 0 0,1 0 0 0 0,-1 0 0 0 0,0 1 0 0 0,0-1 0 0 0,0 0 0 0 0,0 0 0 0 0,1 1 0 0 0,-1-1 0 0 0,0 0 0 0 0,0 1 0 0 0,0-1 0 0 0,0 0 0 0 0,0 1 0 0 0,0-1 0 0 0,0 0 0 0 0,0 1 0 0 0,0-1 0 0 0,0 0 0 0 0,0 0 0 0 0,0 1 0 0 0,0-1 0 0 0,0 0 0 0 0,0 1 0 0 0,-1-1 0 0 0,2 12 0 0 0,0-1 0 0 0,-3 20 0 0 0,1-20 0 0 0,1-1 0 0 0,-1 1 0 0 0,3 17 0 0 0,-2-28-136 0 0,0 1-1 0 0,1 0 0 0 0,-1 0 1 0 0,0 0-1 0 0,0 0 0 0 0,0 0 1 0 0,1 0-1 0 0,-1 0 0 0 0,0 0 1 0 0,1 0-1 0 0,-1 0 0 0 0,1-1 1 0 0,-1 1-1 0 0,1 0 0 0 0,-1 0 1 0 0,1 0-1 0 0,0-1 0 0 0,1 2 1 0 0,-2-2-107 0 0,1 0 0 0 0,-1 0 1 0 0,0 0-1 0 0,1 1 1 0 0,-1-1-1 0 0,1 0 0 0 0,-1 0 1 0 0,1-1-1 0 0,-1 1 1 0 0,1 0-1 0 0,-1 0 0 0 0,1 0 1 0 0,-1 0-1 0 0,1 0 1 0 0,-1 0-1 0 0,0-1 0 0 0,1 1 1 0 0,0 0-1 0 0,1-1-599 0 0,12-6-4958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7 195 11975 0 0,'0'2'267'0'0,"-3"34"646"0"0,2-27-886 0 0,0 0-1 0 0,0 1 1 0 0,1-1-1 0 0,1 14 0 0 0,3-8 337 0 0,-3-12 1044 0 0,-1-3-1349 0 0,0 0 956 0 0,0 0-61 0 0,0 0-288 0 0,0 0-121 0 0,0 0-28 0 0,0 0-4 0 0,0 0 0 0 0,4-8 512 0 0,14-45-465 0 0,-10 29-522 0 0,19-42-1 0 0,-24 60-37 0 0,1-1-1 0 0,-1 1 1 0 0,2 1 0 0 0,-1-1-1 0 0,0 0 1 0 0,1 1 0 0 0,0 0-1 0 0,0 0 1 0 0,1 1 0 0 0,-1-1-1 0 0,8-4 1 0 0,-7 7 1 0 0,-1-1 0 0 0,1 1 0 0 0,0 0 0 0 0,0 0 0 0 0,0 0 0 0 0,0 1 0 0 0,1 0 0 0 0,9 0 0 0 0,-2 0 0 0 0,1 2 0 0 0,21 2 0 0 0,-19 2 0 0 0,-14-1 0 0 0,-2-2 0 0 0,7 7 0 0 0,-4 1 0 0 0,-3-7 0 0 0,-5 18 0 0 0,0-10 0 0 0,3-8 0 0 0,0 1 0 0 0,0-1 0 0 0,0 0 0 0 0,1 0 0 0 0,-1 0 0 0 0,1 0 0 0 0,0 1 0 0 0,0-1 0 0 0,0 0 0 0 0,1 7 0 0 0,0-7 1 0 0,0-2-27 0 0,-1 0-1 0 0,1 0 0 0 0,-1 0 0 0 0,0 0 0 0 0,0 1 0 0 0,1-1 1 0 0,-1 0-1 0 0,0 0 0 0 0,0 0 0 0 0,0 0 0 0 0,0 0 0 0 0,0 0 1 0 0,0 0-1 0 0,-1 2 0 0 0,1-3-448 0 0,0 0-33 0 0,2-1 66 0 0,1 0 429 0 0,0 0 1 0 0,-1 0-1 0 0,1-1 1 0 0,-1 1-1 0 0,1-1 1 0 0,-1 0-1 0 0,1 0 1 0 0,-1 0-1 0 0,0 0 1 0 0,3-3 0 0 0,17-27-19 0 0,-3 5 33 0 0,-14 20 1 0 0,11-13 163 0 0,34-33 0 0 0,-45 48-121 0 0,1 0 0 0 0,0 0 0 0 0,0 1 0 0 0,0 0 1 0 0,1 0-1 0 0,-1 1 0 0 0,1 0 0 0 0,0 0 0 0 0,0 1 0 0 0,0-1 0 0 0,8 0 0 0 0,-15 3-3 0 0,1 0 0 0 0,0 0 0 0 0,-1 0 0 0 0,1 0 0 0 0,-1 0 0 0 0,1 1 0 0 0,-1-1 0 0 0,1 0 0 0 0,0 0 0 0 0,-1 0 1 0 0,1 1-1 0 0,-1-1 0 0 0,1 0 0 0 0,-1 1 0 0 0,1-1 0 0 0,-1 1 0 0 0,0-1 0 0 0,1 0 0 0 0,0 2 0 0 0,1-1 68 0 0,5 7-80 0 0,1-1 0 0 0,-1 1 0 0 0,0 0 0 0 0,-1 1 0 0 0,8 13 0 0 0,23 50-50 0 0,-35-69 25 0 0,0 3 68 0 0,1-1 0 0 0,0 0-1 0 0,0 0 1 0 0,0-1 0 0 0,1 1-1 0 0,0-1 1 0 0,0 1-1 0 0,0-1 1 0 0,0 0 0 0 0,0-1-1 0 0,1 1 1 0 0,0-1 0 0 0,0 0-1 0 0,0 0 1 0 0,8 3 0 0 0,-11-5-516 0 0,0-1-1 0 0,0 1 1 0 0,1-1 0 0 0,-1 0 0 0 0,0 0-1 0 0,0 0 1 0 0,0 0 0 0 0,1 0 0 0 0,-1-1 0 0 0,0 1-1 0 0,0-1 1 0 0,2 0 0 0 0,2 0-567 0 0,-3 0-1037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 15663 0 0,'14'-13'733'0'0,"1"1"0"0"0,0 0 0 0 0,33-17 0 0 0,-46 27-513 0 0,-1 2-197 0 0,-1 0 0 0 0,1-1 0 0 0,-1 1 1 0 0,1 0-1 0 0,0 0 0 0 0,-1 0 0 0 0,1 0 0 0 0,-1 0 0 0 0,1 0 0 0 0,0 0 0 0 0,-1 0 0 0 0,1 0 0 0 0,0 0 0 0 0,-1 0 0 0 0,1 0 1 0 0,-1 0-1 0 0,1 0 0 0 0,0 1 0 0 0,-1-1 0 0 0,1 0 0 0 0,-1 1 0 0 0,1-1 0 0 0,-1 0 0 0 0,1 1 0 0 0,-1-1 0 0 0,1 0 1 0 0,0 2-1 0 0,10 12-62 0 0,-8-8 38 0 0,-1 0-1 0 0,0 1 1 0 0,-1-1-1 0 0,1 1 1 0 0,-1 0-1 0 0,0-1 0 0 0,-1 1 1 0 0,0 8-1 0 0,-1 9 103 0 0,-5 23-1 0 0,3-24 156 0 0,-67 317 3329 0 0,53-273-3517 0 0,3-10-68 0 0,3 2 0 0 0,-6 93 0 0 0,16-138 0 0 0,2 1 0 0 0,-1-1 0 0 0,5 21 0 0 0,-2-25-133 0 0,-3-10 58 0 0,1 0-1 0 0,-1 0 1 0 0,1 0 0 0 0,0 1 0 0 0,-1-1 0 0 0,1 0-1 0 0,-1 0 1 0 0,1 0 0 0 0,-1 0 0 0 0,1 0 0 0 0,0 0-1 0 0,-1 0 1 0 0,1 0 0 0 0,-1 0 0 0 0,1-1 0 0 0,-1 1-1 0 0,1 0 1 0 0,-1 0 0 0 0,1 0 0 0 0,0-1 0 0 0,0 1 5 0 0,1-1-154 0 0,0-1 1 0 0,1 1 0 0 0,-1-1 0 0 0,0 0 0 0 0,0 1 0 0 0,1-1 0 0 0,-1 0 0 0 0,-1 0 0 0 0,1-1 0 0 0,0 1 0 0 0,0 0-1 0 0,-1 0 1 0 0,1-1 0 0 0,1-4 0 0 0,2-5-1318 0 0,6-22 1 0 0,-10 33 1454 0 0,6-25-1450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55 160 13823 0 0,'-6'-5'1247'0'0,"-10"-3"-997"0"0,13 6-146 0 0,0 1 1 0 0,0-1-1 0 0,0 0 0 0 0,0 0 0 0 0,0 0 0 0 0,0 0 1 0 0,0-1-1 0 0,-3-4 0 0 0,5 6 405 0 0,0-9 515 0 0,1 8-934 0 0,1 0-1 0 0,-1 1 0 0 0,1-1 1 0 0,-1 1-1 0 0,1-1 1 0 0,0 1-1 0 0,0-1 0 0 0,-1 1 1 0 0,1-1-1 0 0,0 1 1 0 0,1 0-1 0 0,-1-1 1 0 0,2-1-1 0 0,20-15 336 0 0,-16 12-470 0 0,4-1 45 0 0,0 1 0 0 0,0-1 0 0 0,0 2 0 0 0,1 0 0 0 0,-1 0 0 0 0,1 1 0 0 0,18-4 0 0 0,7 1 0 0 0,46-3 0 0 0,-47 8 256 0 0,0 2 0 0 0,1 2 0 0 0,-1 1 0 0 0,0 2 0 0 0,0 2 0 0 0,-1 1 0 0 0,41 15 0 0 0,-71-21-121 0 0,0 0-1 0 0,0 0 1 0 0,0 1-1 0 0,-1 0 1 0 0,1 0-1 0 0,-1 0 0 0 0,0 1 1 0 0,0-1-1 0 0,0 1 1 0 0,-1 0-1 0 0,1 0 1 0 0,-1 1-1 0 0,4 5 1 0 0,-6-8-125 0 0,-1-1 0 0 0,1 0 0 0 0,-1 1 0 0 0,1 0 0 0 0,-1-1 0 0 0,1 1 0 0 0,-1-1 0 0 0,0 1 0 0 0,0-1 0 0 0,0 1 0 0 0,0 0 0 0 0,0-1 0 0 0,0 1 0 0 0,-1-1 0 0 0,1 1 0 0 0,0-1 0 0 0,-1 3 0 0 0,-11 23-27 0 0,12-27 19 0 0,-18 32-2 0 0,-1-2 0 0 0,-2 0 0 0 0,-1-2 0 0 0,-35 36 0 0 0,47-54 0 0 0,-119 129 0 0 0,121-132-425 0 0,0-1 1 0 0,-1 1-1 0 0,0-1 0 0 0,-12 5 0 0 0,5-1-1267 0 0,15-9 668 0 0,1-1 0 0 0,3-13-1024 0 0,15-42-1024 0 0,-7 31 2048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71 11975 0 0,'0'-6'328'0'0,"0"0"0"0"0,-1 0 0 0 0,-2-11 0 0 0,3 16-328 0 0,0 0 0 0 0,0 0 0 0 0,0 1 0 0 0,0-1 0 0 0,0 0 0 0 0,0 0 0 0 0,0 1 0 0 0,0-1 0 0 0,0 0 0 0 0,0 0 0 0 0,0 0 0 0 0,0 1 0 0 0,0-1 0 0 0,1 0 0 0 0,-1 0 0 0 0,0 1 0 0 0,1-1 0 0 0,-1 0 0 0 0,0 1 0 0 0,1-1 0 0 0,-1 0 0 0 0,1 1 0 0 0,-1-1 0 0 0,1 1 0 0 0,-1-1 0 0 0,1 1 0 0 0,-1-1 0 0 0,1 1 0 0 0,1-2 0 0 0,0 1 0 0 0,0-1 69 0 0,0 1-1 0 0,-1 0 0 0 0,1 0 1 0 0,0-1-1 0 0,0 1 0 0 0,0 1 1 0 0,0-1-1 0 0,0 0 0 0 0,0 0 1 0 0,0 1-1 0 0,1-1 0 0 0,-1 1 1 0 0,4-1-1 0 0,33 2 979 0 0,-19 0-595 0 0,-1-1-25 0 0,1 0 0 0 0,-1 1-1 0 0,0 1 1 0 0,0 1 0 0 0,22 6-1 0 0,-31-6-382 0 0,0 0 0 0 0,0 0 0 0 0,0-1 0 0 0,0 0 0 0 0,14 0 0 0 0,11-1-1981 0 0,-21-4 914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17503 0 0,'0'0'399'0'0,"0"0"60"0"0,2 2 21 0 0,1 1-424 0 0,0 1 1 0 0,0-1 0 0 0,0 1-1 0 0,-1 0 1 0 0,1 0 0 0 0,-1 0-1 0 0,0 0 1 0 0,0 0 0 0 0,0 1-1 0 0,1 5 1 0 0,11 54 25 0 0,-10-42 238 0 0,6 25 226 0 0,-3-18-54 0 0,-1-1 0 0 0,2 52-1 0 0,-11 119 1125 0 0,3-145-1607 0 0,-9 74 0 0 0,4-94-10 0 0,-2 0 1 0 0,-1 0-1 0 0,-15 40 1 0 0,19-64-559 0 0,-1 0 1 0 0,0 0-1 0 0,0-1 1 0 0,-8 10-1 0 0,10-10-2057 0 0,3-9-1680 0 0,-2-13 2249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11975 0 0,'2'1'547'0'0,"9"7"239"0"0,2-1 0 0 0,-1 0 0 0 0,1 0 1 0 0,0-2-1 0 0,27 9 0 0 0,-32-12-448 0 0,1-1 1 0 0,-1 1-1 0 0,0-1 0 0 0,1-1 1 0 0,0 0-1 0 0,-1 0 0 0 0,1-1 1 0 0,-1 0-1 0 0,0 0 0 0 0,1-1 1 0 0,12-4-1 0 0,-4 0-291 0 0,0-1 0 0 0,0 0-1 0 0,26-16 1 0 0,-40 20-47 0 0,1 1-1 0 0,0-1 0 0 0,-1 1 1 0 0,1-1-1 0 0,-1 0 0 0 0,0 0 0 0 0,0 0 1 0 0,0-1-1 0 0,0 1 0 0 0,-1-1 1 0 0,1 1-1 0 0,-1-1 0 0 0,0 0 1 0 0,0 0-1 0 0,-1 0 0 0 0,1 0 1 0 0,-1 0-1 0 0,0-1 0 0 0,0 1 1 0 0,0 0-1 0 0,0-5 0 0 0,-3 0 1 0 0,1 8-34 0 0,0-1-1 0 0,0 1 1 0 0,0-1 0 0 0,-1 1-1 0 0,1 0 1 0 0,-1 0 0 0 0,1 0-1 0 0,0 0 1 0 0,-1 0 0 0 0,0 0-1 0 0,1 0 1 0 0,-1 0 0 0 0,1 0-1 0 0,-1 1 1 0 0,0-1 0 0 0,0 1-1 0 0,1-1 1 0 0,-1 1 0 0 0,0 0-1 0 0,0 0 1 0 0,0-1 0 0 0,0 1-1 0 0,1 1 1 0 0,-1-1 0 0 0,0 0-1 0 0,0 0 1 0 0,0 1 0 0 0,-1 0-1 0 0,-4 1-107 0 0,1 0 0 0 0,0 0-1 0 0,0 1 1 0 0,-1 0 0 0 0,2 0-1 0 0,-8 5 1 0 0,-4 4 142 0 0,1 0 0 0 0,0 1 0 0 0,1 1 0 0 0,1 1 0 0 0,0 0 0 0 0,1 0 0 0 0,1 2 0 0 0,0-1 0 0 0,1 2 0 0 0,1-1 0 0 0,0 1 0 0 0,2 1 0 0 0,-11 34 0 0 0,17-47-2 0 0,0 1 0 0 0,1 0 0 0 0,0 0 0 0 0,0 0 0 0 0,1 0 0 0 0,0 0 0 0 0,1 13 0 0 0,0-16 7 0 0,0-1-1 0 0,-1 0 1 0 0,1 1-1 0 0,1-1 0 0 0,-1 0 1 0 0,0 0-1 0 0,1 0 1 0 0,0 1-1 0 0,0-2 1 0 0,0 1-1 0 0,0 0 1 0 0,0 0-1 0 0,0-1 0 0 0,1 1 1 0 0,-1-1-1 0 0,1 0 1 0 0,3 3-1 0 0,-1-2 243 0 0,0-1 0 0 0,1 1 0 0 0,-1-1 0 0 0,1 0 0 0 0,11 2 0 0 0,10 4 615 0 0,-5-2-164 0 0,-17-5-605 0 0,0 0 0 0 0,0 0 1 0 0,0 0-1 0 0,-1 1 1 0 0,1 0-1 0 0,-1 0 1 0 0,1 0-1 0 0,-1 0 1 0 0,4 4-1 0 0,9 9-93 0 0,-10-12-337 0 0,-6-2-1422 0 0,3-1-638 0 0,14-2-130 0 0,-2-7-29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2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35 11975 0 0,'0'0'267'0'0,"0"0"42"0"0,0 0 17 0 0,-3-1-28 0 0,-11-4-196 0 0,2-2-21 0 0,6-1 485 0 0,6 7-471 0 0,-1 0 0 0 0,1 0 0 0 0,0 1 0 0 0,-1-1-1 0 0,0 0 1 0 0,1 0 0 0 0,-1 1 0 0 0,1-1-1 0 0,-1 0 1 0 0,0 1 0 0 0,0-1 0 0 0,1 1-1 0 0,-1-1 1 0 0,0 1 0 0 0,0-1 0 0 0,0 1-1 0 0,0-1 1 0 0,1 1 0 0 0,-1 0 0 0 0,0 0-1 0 0,0-1 1 0 0,0 1 0 0 0,0 0 0 0 0,0 0-1 0 0,0 0 1 0 0,0 0 0 0 0,0 0 0 0 0,0 0-1 0 0,-1 0 1 0 0,-14 4 10 0 0,0 1-1 0 0,0 0 0 0 0,1 1 0 0 0,-24 13 1 0 0,-13 4-19 0 0,-183 76-86 0 0,225-95 0 0 0,3-2 0 0 0,0 1 0 0 0,0 0 0 0 0,0 0 0 0 0,-10 7 0 0 0,17-10 0 0 0,0 0 0 0 0,-1 0 0 0 0,1 1 0 0 0,0-1 0 0 0,-1 0 0 0 0,1 1 0 0 0,0-1 0 0 0,-1 0 0 0 0,1 0 0 0 0,0 1 0 0 0,0-1 0 0 0,-1 0 0 0 0,1 1 0 0 0,0-1 0 0 0,0 1 0 0 0,0-1 0 0 0,0 0 0 0 0,-1 1 0 0 0,1-1 0 0 0,0 1 0 0 0,0 0 12 0 0,1-1 0 0 0,-1 1 0 0 0,1 0 0 0 0,-1-1 0 0 0,1 1 0 0 0,-1 0 0 0 0,1-1 0 0 0,-1 1 0 0 0,1-1 0 0 0,0 1 0 0 0,-1-1 0 0 0,1 1 0 0 0,0-1 0 0 0,-1 0 0 0 0,1 1 0 0 0,0-1 0 0 0,-1 0 0 0 0,2 1 0 0 0,18 6 459 0 0,-12-5-239 0 0,78 27 963 0 0,-46-16-1234 0 0,41 18 0 0 0,-30-11 39 0 0,8 4 0 0 0,-40-14 0 0 0,-6-3 0 0 0,1 0 0 0 0,21 7 0 0 0,-34-14 0 0 0,-1 0 0 0 0,1 0 0 0 0,-1 0 0 0 0,0 0 0 0 0,1 0 0 0 0,-1 0 0 0 0,1 1 0 0 0,-1-1 0 0 0,1 0 0 0 0,-1 0 0 0 0,1 1 0 0 0,-1-1 0 0 0,0 0 0 0 0,1 1 0 0 0,-1-1 0 0 0,1 0 0 0 0,-1 1 0 0 0,1 0 0 0 0,-1 0 20 0 0,0 0 0 0 0,-1 0-1 0 0,1 0 1 0 0,0 0 0 0 0,0 0-1 0 0,0 0 1 0 0,-1 0 0 0 0,1 0-1 0 0,0 0 1 0 0,-1 0 0 0 0,1 0 0 0 0,-1 0-1 0 0,1 0 1 0 0,-1 0 0 0 0,0 0-1 0 0,1 0 1 0 0,-1-1 0 0 0,0 1-1 0 0,1 0 1 0 0,-1 0 0 0 0,-2 0 0 0 0,-22 20 780 0 0,18-16-594 0 0,-20 15-483 0 0,0-1 1 0 0,-2-2-1 0 0,0 0 0 0 0,-35 14 0 0 0,29-17-132 0 0,-1 0-1 0 0,0-3 0 0 0,0-1 1 0 0,-43 6-1 0 0,70-14 338 0 0,7-2-298 0 0,10-8-628 0 0,-1 5 653 0 0,-1-1 0 0 0,0 1 0 0 0,14-5 0 0 0,20-10-711 0 0,25-19 36 0 0,1-3-4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15663 0 0,'0'0'356'0'0,"0"3"50"0"0,-20 88 1093 0 0,-15 180 0 0 0,35-263-1474 0 0,-19 265 881 0 0,13-215 37 0 0,4-28-915 0 0,-1 0-1 0 0,-2-1 1 0 0,-10 38-1 0 0,14-66-364 0 0,1-1-138 0 0,0 0-33 0 0,0 0-208 0 0,4-12-2809 0 0,4-16 1493 0 0,-1-3-15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15663 0 0,'0'0'356'0'0,"0"0"50"0"0,0-1 20 0 0,1-3-377 0 0,0 1-1 0 0,0-1 1 0 0,1 1-1 0 0,0 0 1 0 0,-1-1-1 0 0,1 1 1 0 0,0 0-1 0 0,1 0 0 0 0,-1 0 1 0 0,0 0-1 0 0,5-3 1 0 0,6-5 114 0 0,17-13-1 0 0,-9 8 386 0 0,142-111 641 0 0,-151 118-1018 0 0,0 0 0 0 0,1 1 0 0 0,1 0 0 0 0,-1 1 0 0 0,1 0 0 0 0,0 1 0 0 0,0 1 0 0 0,1 0 0 0 0,-1 1 0 0 0,19-2 0 0 0,-26 5-109 0 0,1 0-1 0 0,0 1 1 0 0,0 0 0 0 0,0 1-1 0 0,-1-1 1 0 0,1 1 0 0 0,0 1 0 0 0,0 0-1 0 0,10 3 1 0 0,-13-3 35 0 0,1 1 0 0 0,-1 0 1 0 0,0 0-1 0 0,0 0 0 0 0,0 1 0 0 0,0 0 0 0 0,0 0 1 0 0,-1 0-1 0 0,0 0 0 0 0,0 1 0 0 0,0-1 0 0 0,0 1 1 0 0,4 7-1 0 0,-4-3-82 0 0,0-1 0 0 0,0 1 0 0 0,-1 0 0 0 0,-1 0 0 0 0,1 1 0 0 0,-1-1 0 0 0,-1 0 0 0 0,0 1 0 0 0,0-1 0 0 0,-1 1 0 0 0,-1 14 0 0 0,0-6-18 0 0,-2 0 1 0 0,0 0-1 0 0,-1-1 1 0 0,-1 0 0 0 0,-8 21-1 0 0,4-19 3 0 0,-1-1 0 0 0,-1 0 0 0 0,0 0 0 0 0,-2-2 0 0 0,-16 19 0 0 0,24-29 5 0 0,-1 0 0 0 0,0-1 0 0 0,0 0 0 0 0,-1 0 0 0 0,1 0 0 0 0,-14 6 0 0 0,7-5-114 0 0,-1 0 0 0 0,1-1 0 0 0,-15 4 0 0 0,17-7-203 0 0,1 0-1 0 0,-1-1 1 0 0,0 0 0 0 0,0-1 0 0 0,1 0-1 0 0,-1 0 1 0 0,0-1 0 0 0,0-1 0 0 0,1 0 0 0 0,-1 0-1 0 0,-14-6 1 0 0,23 7 20 0 0,-1-1-1 0 0,1 0 1 0 0,-1 0-1 0 0,1 0 1 0 0,-1 0-1 0 0,1 0 1 0 0,0 0-1 0 0,0 0 1 0 0,0-1-1 0 0,0 1 1 0 0,0-1-1 0 0,1 0 1 0 0,-1 1-1 0 0,1-1 1 0 0,0 0-1 0 0,0 0 1 0 0,0 0-1 0 0,-1-5 1 0 0,1 4-49 0 0,1 1 0 0 0,-1-1 0 0 0,1 0 0 0 0,0 0-1 0 0,1-4 1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292 103 13823 0 0,'2'0'315'0'0,"17"-11"392"0"0,-1-1-1 0 0,17-14 1 0 0,-17 5 244 0 0,-18 20-881 0 0,1 1 0 0 0,0-1 0 0 0,-1 0-1 0 0,1 0 1 0 0,-1 0 0 0 0,1 0 0 0 0,-1 0 0 0 0,1 0 0 0 0,-1 0-1 0 0,0-1 1 0 0,1 1 0 0 0,-1 0 0 0 0,0 0 0 0 0,0 0 0 0 0,0 0-1 0 0,0 0 1 0 0,0 0 0 0 0,0-1 0 0 0,0 1 0 0 0,0 0 0 0 0,-1 0-1 0 0,0-2 1 0 0,1 2-46 0 0,-1 1-1 0 0,1-1 1 0 0,-1 1 0 0 0,1-1-1 0 0,-1 1 1 0 0,0-1-1 0 0,0 1 1 0 0,1-1-1 0 0,-1 1 1 0 0,0 0 0 0 0,1-1-1 0 0,-1 1 1 0 0,0 0-1 0 0,0 0 1 0 0,0 0-1 0 0,1 0 1 0 0,-1-1 0 0 0,0 1-1 0 0,0 0 1 0 0,0 0-1 0 0,1 0 1 0 0,-1 1-1 0 0,0-1 1 0 0,0 0 0 0 0,0 0-1 0 0,1 0 1 0 0,-2 1-1 0 0,-20 9-75 0 0,-7 8 52 0 0,1 1 0 0 0,1 1 0 0 0,1 2 0 0 0,1 0 0 0 0,1 2 0 0 0,1 1 0 0 0,-21 28 0 0 0,18-20-76 0 0,6-7 290 0 0,-20 35 1 0 0,35-53-28 0 0,0 1-1 0 0,1 0 1 0 0,0 0-1 0 0,1 1 1 0 0,0-1 0 0 0,0 1-1 0 0,1 0 1 0 0,-1 14-1 0 0,3-23-185 0 0,0 0-1 0 0,0 0 1 0 0,0 0-1 0 0,0 0 0 0 0,0 0 1 0 0,0 0-1 0 0,0 0 1 0 0,0 0-1 0 0,1 0 1 0 0,-1-1-1 0 0,0 1 1 0 0,1 0-1 0 0,-1 0 0 0 0,0 0 1 0 0,1 0-1 0 0,0 0 1 0 0,-1 0-1 0 0,1-1 1 0 0,-1 1-1 0 0,1 0 1 0 0,0 0-1 0 0,0-1 0 0 0,-1 1 1 0 0,1-1-1 0 0,0 1 1 0 0,0 0-1 0 0,0-1 1 0 0,0 0-1 0 0,-1 1 1 0 0,1-1-1 0 0,0 1 0 0 0,0-1 1 0 0,0 0-1 0 0,0 0 1 0 0,0 0-1 0 0,0 1 1 0 0,0-1-1 0 0,2 0 1 0 0,1 0-2 0 0,0 0 1 0 0,0 0 0 0 0,0-1 0 0 0,0 1 0 0 0,-1-1 0 0 0,1 0-1 0 0,0 0 1 0 0,6-3 0 0 0,10-5-21 0 0,-1-2 0 0 0,1 0 0 0 0,-2-1 0 0 0,0-1 0 0 0,19-17 0 0 0,-14 8 543 0 0,-1-1 0 0 0,38-50 0 0 0,-53 64-79 0 0,-7 9-441 0 0,0 0 1 0 0,0 0 0 0 0,0-1-1 0 0,1 1 1 0 0,-1 0 0 0 0,0-1-1 0 0,0 1 1 0 0,0 0 0 0 0,0 0-1 0 0,1 0 1 0 0,-1-1 0 0 0,0 1-1 0 0,0 0 1 0 0,1 0 0 0 0,-1 0-1 0 0,0-1 1 0 0,0 1 0 0 0,1 0-1 0 0,-1 0 1 0 0,0 0 0 0 0,1 0-1 0 0,-1 0 1 0 0,0 0 0 0 0,1 0-1 0 0,-1 0 1 0 0,0 0 0 0 0,0 0-1 0 0,1 0 1 0 0,-1 0 0 0 0,0 0-1 0 0,1 0 1 0 0,-1 0 0 0 0,0 0-1 0 0,1 0 1 0 0,-1 0 0 0 0,0 0-1 0 0,0 0 1 0 0,1 0 0 0 0,-1 0-1 0 0,0 1 1 0 0,1-1 0 0 0,-1 0-1 0 0,0 0 1 0 0,0 0 0 0 0,1 0-1 0 0,-1 1 1 0 0,0-1 0 0 0,0 0-1 0 0,0 0 1 0 0,1 1 0 0 0,-1-1-1 0 0,0 0 1 0 0,0 0 0 0 0,0 1-1 0 0,0-1 1 0 0,0 0 0 0 0,0 1-1 0 0,1-1 1 0 0,-1 0 0 0 0,0 1-1 0 0,0-1 1 0 0,1 3-3 0 0,1-1 0 0 0,-1 1 0 0 0,0-1 0 0 0,0 1 0 0 0,0-1 0 0 0,0 1 0 0 0,0 0 0 0 0,-1 0 0 0 0,1-1 0 0 0,-1 6 0 0 0,6 27 0 0 0,-2-23 0 0 0,3-3 0 0 0,-6-8-121 0 0,0-1 0 0 0,0 1 0 0 0,1 0 0 0 0,-1 0 0 0 0,0-1 0 0 0,0 1 0 0 0,1-1 0 0 0,-1 1 0 0 0,0-1 0 0 0,1 0 0 0 0,-1 1 0 0 0,0-1 0 0 0,1 0 1 0 0,-1 0-1 0 0,0 0 0 0 0,1 0 0 0 0,-1 0 0 0 0,0 0 0 0 0,3 0 0 0 0,-1-1-395 0 0,1-1 1 0 0,0 1 0 0 0,-1-1 0 0 0,1 1 0 0 0,3-4-1 0 0,-4 4 417 0 0,19-10-1947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64 10135 0 0,'31'-18'705'0'0,"-6"3"409"0"0,35-15-1 0 0,-59 29-99 0 0,-1 1-61 0 0,0 0-288 0 0,0 0-121 0 0,0 0-28 0 0,-4 11 508 0 0,-1-1-756 0 0,0-1 0 0 0,0-1 0 0 0,0 1 0 0 0,-2-1 0 0 0,-10 12 0 0 0,-41 37-279 0 0,30-31 54 0 0,-3 2-43 0 0,14-14 0 0 0,-22 25 0 0 0,35-34 0 0 0,0 0 0 0 0,0 0 0 0 0,1 1 0 0 0,-1-1 0 0 0,1 1 0 0 0,1 0 0 0 0,-1 0 0 0 0,1 0 0 0 0,-3 9 0 0 0,5-13 38 0 0,-1 0-1 0 0,1-1 1 0 0,0 1 0 0 0,0 0-1 0 0,0-1 1 0 0,0 1-1 0 0,0 0 1 0 0,0-1 0 0 0,0 1-1 0 0,1 0 1 0 0,-1 0-1 0 0,1-1 1 0 0,-1 1 0 0 0,1-1-1 0 0,-1 1 1 0 0,1-1-1 0 0,0 1 1 0 0,0-1 0 0 0,0 1-1 0 0,1 1 1 0 0,0-1 43 0 0,0 0 1 0 0,1 0-1 0 0,-1 0 0 0 0,0-1 1 0 0,1 1-1 0 0,-1-1 0 0 0,1 1 1 0 0,0-1-1 0 0,-1 0 0 0 0,7 2 1 0 0,-2-1-62 0 0,1-1 0 0 0,0 0 1 0 0,0 0-1 0 0,0 0 0 0 0,0-1 0 0 0,0 0 1 0 0,15-3-1 0 0,47-14-4021 0 0,-45 9 2467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89 142 13823 0 0,'0'0'630'0'0,"-2"1"-13"0"0,2-1-607 0 0,-1 1 0 0 0,0 0 0 0 0,0 0 0 0 0,1-1-1 0 0,-1 1 1 0 0,1 0 0 0 0,-1 0 0 0 0,1 0 0 0 0,-1 0 0 0 0,1 0 0 0 0,-1 0 0 0 0,1 0 0 0 0,0 0 0 0 0,-1 0 0 0 0,1 0-1 0 0,0 0 1 0 0,0 0 0 0 0,0 0 0 0 0,0 0 0 0 0,0 0 0 0 0,0 0 0 0 0,0 0 0 0 0,0 0 0 0 0,0 0 0 0 0,1 0-1 0 0,-1 0 1 0 0,0 0 0 0 0,1 1 0 0 0,0 1 94 0 0,1 3 247 0 0,0-1 0 0 0,1 1-1 0 0,0 0 1 0 0,0-1 0 0 0,0 1 0 0 0,1-1 0 0 0,-1 0 0 0 0,1 0 0 0 0,0-1 0 0 0,1 1 0 0 0,-1-1 0 0 0,8 6 0 0 0,-4-5-31 0 0,-1 0 0 0 0,0 0 0 0 0,1-1 0 0 0,0 0 0 0 0,0 0 0 0 0,0 0 0 0 0,1-1 0 0 0,11 2 0 0 0,-11-4-268 0 0,0 0-1 0 0,0-1 1 0 0,0 0-1 0 0,1 0 1 0 0,-1-1-1 0 0,0 0 1 0 0,0-1-1 0 0,0 0 1 0 0,0-1 0 0 0,0 0-1 0 0,-1 0 1 0 0,15-7-1 0 0,-7 1-60 0 0,-1 1 0 0 0,0-2 0 0 0,-1 0 0 0 0,0-1 0 0 0,22-22 0 0 0,-26 23 9 0 0,6-7 0 0 0,24-31 0 0 0,-36 43 0 0 0,-1 0 0 0 0,0-1 0 0 0,0 1 0 0 0,0 0 0 0 0,-1-1 0 0 0,1 1 0 0 0,-2-1 0 0 0,1 0 0 0 0,0 0 0 0 0,-1 0 0 0 0,1-11 0 0 0,-2 16 1 0 0,0 0-1 0 0,0 0 1 0 0,0 0 0 0 0,0 0-1 0 0,0 0 1 0 0,0 0-1 0 0,-1-1 1 0 0,1 1 0 0 0,0 0-1 0 0,0 0 1 0 0,-1 0-1 0 0,1 0 1 0 0,-1 0 0 0 0,1 0-1 0 0,-1 0 1 0 0,1 0 0 0 0,-1 1-1 0 0,0-1 1 0 0,1 0-1 0 0,-1 0 1 0 0,0 0 0 0 0,0 0-1 0 0,0 1 1 0 0,0-1-1 0 0,1 1 1 0 0,-3-2 0 0 0,1 2-23 0 0,1-1 0 0 0,-1 1 0 0 0,1 0 0 0 0,-1 0 0 0 0,0 0 0 0 0,1 0 0 0 0,-1 0 0 0 0,1 0 0 0 0,-1 0 0 0 0,1 1 0 0 0,-1-1 0 0 0,0 0 0 0 0,1 1 0 0 0,-1-1 0 0 0,1 1 0 0 0,0 0 0 0 0,-1 0 0 0 0,-1 1 0 0 0,-103 72-1577 0 0,17-11 1607 0 0,73-52-8 0 0,-48 29 0 0 0,-113 97 0 0 0,171-132-4 0 0,0 1 0 0 0,1 0 1 0 0,0 0-1 0 0,0 0 0 0 0,0 0 0 0 0,1 1 0 0 0,0 0 0 0 0,-4 9 0 0 0,6-11 33 0 0,1 0 0 0 0,0 0 1 0 0,0-1-1 0 0,0 1 0 0 0,0 0 0 0 0,1 0 0 0 0,0 0 0 0 0,0 0 0 0 0,0 0 0 0 0,0 0 0 0 0,1-1 0 0 0,0 1 0 0 0,0 0 0 0 0,3 7 0 0 0,-2-6 90 0 0,1 0-1 0 0,0 0 0 0 0,0 0 0 0 0,1-1 0 0 0,-1 0 0 0 0,1 1 0 0 0,0-1 0 0 0,1-1 0 0 0,-1 1 1 0 0,1 0-1 0 0,8 5 0 0 0,6 3-35 0 0,0-1 1 0 0,21 9-1 0 0,-30-16-88 0 0,3 1 283 0 0,0-2 0 0 0,1 1 0 0 0,-1-2 0 0 0,1 0 0 0 0,0 0 0 0 0,25 0 0 0 0,-30-2-264 0 0,1 0-11 0 0,-1-1 0 0 0,1-1 0 0 0,-1 0-1 0 0,0 0 1 0 0,1-1 0 0 0,8-2 0 0 0,56-21-6 0 0,-46 15 2 0 0,87-28-5609 0 0,-92 31 3564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23039 0 0,'0'0'512'0'0,"0"0"96"0"0,0 0 32 0 0,-9 2 0 0 0,-1-1-512 0 0,1 1-128 0 0,9-2 0 0 0,0 0 0 0 0,0 0 0 0 0,0 0 0 0 0,0 0 0 0 0,0 0-6808 0 0,0 0-1384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8287 0 0,'0'0'191'0'0,"0"0"26"0"0,0 0 9 0 0,0 0 42 0 0,0 0 158 0 0,0 0 72 0 0,0 0 12 0 0,1 2 2 0 0,0 2-338 0 0,0 0 0 0 0,0 0 0 0 0,0 0 0 0 0,-1 0 0 0 0,1 0 0 0 0,-1-1 0 0 0,0 1 0 0 0,0 0-1 0 0,-1 0 1 0 0,1 0 0 0 0,-2 5 0 0 0,-1 19-117 0 0,7 53 516 0 0,-1 12 806 0 0,-35 506 765 0 0,30-568-2144 0 0,-2-1 0 0 0,-1 0 0 0 0,-2-1 0 0 0,-1 1 0 0 0,-13 33 0 0 0,20-58 0 0 0,4-6 0 0 0,5-7 0 0 0,2-5 0 0 0,12-20 0 0 0,-1-1 0 0 0,-13 23 0 0 0,38-49 0 0 0,-40 53 0 0 0,1-1 0 0 0,0 2 0 0 0,0-1 0 0 0,1 1 0 0 0,11-8 0 0 0,-13 11-2 0 0,0 1 0 0 0,1-1 0 0 0,-1 1 1 0 0,0 0-1 0 0,1 0 0 0 0,0 1 0 0 0,-1 0 0 0 0,13-1 0 0 0,56 4 48 0 0,-56 0-3 0 0,29 0 41 0 0,1-2 0 0 0,-1-1-1 0 0,0-3 1 0 0,55-11 0 0 0,-71 6 494 0 0,16-1-33 0 0,-46 9-996 0 0,-2 1-49 0 0,0 0-147 0 0,0 0-573 0 0,0 0-253 0 0,0 0-51 0 0,0 0-11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11975 0 0,'0'0'267'0'0,"0"0"42"0"0,0 0 17 0 0,0 0-28 0 0,1 2-196 0 0,1 7 103 0 0,0 0 0 0 0,0 0 0 0 0,-1 1 0 0 0,-1-1 0 0 0,1 1 0 0 0,-2-1 0 0 0,1 1 0 0 0,-1-1 0 0 0,-4 17 0 0 0,-1 6 515 0 0,-15 51 0 0 0,15-66-615 0 0,-48 131 398 0 0,-25 64-503 0 0,10-21 0 0 0,63-178 10 0 0,2-5-29 0 0,1 0 1 0 0,0 0 0 0 0,-2 13-1 0 0,4-19-318 0 0,4-3-138 0 0,29-24-4489 0 0,-8 4-4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38 10135 0 0,'0'0'231'0'0,"0"0"29"0"0,0 0 19 0 0,0 3-41 0 0,-1-1-215 0 0,1 1-1 0 0,-1 0 0 0 0,1-1 1 0 0,0 1-1 0 0,0 0 0 0 0,0 0 1 0 0,1-1-1 0 0,-1 1 0 0 0,0 0 1 0 0,1-1-1 0 0,0 1 0 0 0,1 4 1 0 0,1 0 205 0 0,-2-3-49 0 0,0 1 1 0 0,1-1-1 0 0,0 0 1 0 0,0 0-1 0 0,0 0 1 0 0,0-1-1 0 0,1 1 1 0 0,-1 0-1 0 0,1-1 1 0 0,0 0-1 0 0,0 1 1 0 0,0-1-1 0 0,1 0 1 0 0,-1-1-1 0 0,1 1 1 0 0,-1-1-1 0 0,1 1 1 0 0,0-1-1 0 0,0 0 1 0 0,0 0-1 0 0,0-1 1 0 0,0 1-1 0 0,1-1 1 0 0,-1 0-1 0 0,0 0 1 0 0,1-1-1 0 0,-1 1 1 0 0,0-1-1 0 0,1 0 1 0 0,-1 0-1 0 0,1 0 1 0 0,-1-1-1 0 0,0 1 1 0 0,1-1-1 0 0,-1 0 1 0 0,8-3-1 0 0,-4 1 8 0 0,0 1-1 0 0,0-2 0 0 0,-1 1 1 0 0,1-1-1 0 0,-1 0 0 0 0,0 0 1 0 0,0-1-1 0 0,0 0 0 0 0,0-1 1 0 0,-1 1-1 0 0,0-1 0 0 0,0 0 1 0 0,-1-1-1 0 0,0 1 0 0 0,0-1 1 0 0,5-8-1 0 0,-10 14-186 0 0,1 0 0 0 0,-1 1 0 0 0,1-1 0 0 0,-1 0 0 0 0,0 0 0 0 0,1 0 0 0 0,-1 0 0 0 0,0 0 0 0 0,1 0 0 0 0,-1 1 0 0 0,0-1 0 0 0,0-2 0 0 0,0 1-13 0 0,0 1 1 0 0,0-1-1 0 0,-1 0 0 0 0,1 1 1 0 0,-1-1-1 0 0,1 1 0 0 0,-1-1 1 0 0,0 0-1 0 0,1 1 0 0 0,-1 0 1 0 0,0-1-1 0 0,0 1 0 0 0,0-1 0 0 0,0 1 1 0 0,0 0-1 0 0,0 0 0 0 0,-2-2 1 0 0,0 1-183 0 0,0 0 0 0 0,0 0 0 0 0,0 0 1 0 0,0 1-1 0 0,-1-1 0 0 0,1 1 0 0 0,-6-2 0 0 0,0 1-242 0 0,1 0-1 0 0,-1 1 1 0 0,1 0-1 0 0,-1 1 1 0 0,-17 0-1 0 0,11 2 93 0 0,0 0 0 0 0,1 1-1 0 0,-1 0 1 0 0,0 1 0 0 0,1 1-1 0 0,0 0 1 0 0,0 1 0 0 0,-22 14-1 0 0,27-15 254 0 0,-9 6-83 0 0,0 1 1 0 0,-27 23-1 0 0,-5 11 175 0 0,40-34 64 0 0,9-10 13 0 0,0 0 0 0 0,0-1 0 0 0,1 1 0 0 0,-1 0 0 0 0,1 0 0 0 0,-1 0 0 0 0,1-1 0 0 0,-1 1 0 0 0,1 0 0 0 0,0 0 0 0 0,0 0 0 0 0,0 0 0 0 0,0 0 0 0 0,0 0-1 0 0,1-1 1 0 0,-1 1 0 0 0,0 0 0 0 0,1 0 0 0 0,0 0 0 0 0,-1 0 0 0 0,1-1 0 0 0,0 1 0 0 0,0 0 0 0 0,0-1 0 0 0,2 4 0 0 0,3 2 196 0 0,0-1 0 0 0,0 1 1 0 0,1-1-1 0 0,9 7 0 0 0,2 2 240 0 0,21 19 426 0 0,-15-13-537 0 0,-1 1-1 0 0,41 47 1 0 0,-59-62-402 0 0,0 0 0 0 0,1 0 0 0 0,0-1 0 0 0,9 8 0 0 0,-13-12 0 0 0,1 0 0 0 0,-1 0 0 0 0,1 0 0 0 0,0-1 0 0 0,-1 1 0 0 0,1-1 0 0 0,5 2 0 0 0,-7-3 0 0 0,0 0 0 0 0,0 0 0 0 0,1 0 0 0 0,-1 0 0 0 0,0 0 0 0 0,0 0 0 0 0,0 0 0 0 0,0 0 0 0 0,1 0 0 0 0,1-1 0 0 0,3-1 0 0 0,2 0-113 0 0,0 0-1 0 0,0 0 0 0 0,0-1 1 0 0,-1 0-1 0 0,1-1 1 0 0,9-5-1 0 0,41-32-1483 0 0,-35 24 737 0 0,7-6-570 0 0,37-36 0 0 0,-62 54 1293 0 0,52-51-1398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10 13823 0 0,'0'0'315'0'0,"0"0"45"0"0,0 0 21 0 0,0 0-49 0 0,0-2-220 0 0,3-4 39 0 0,-3 5 569 0 0,0 1 249 0 0,5 15 930 0 0,-4-3-1833 0 0,-1-1 1 0 0,-1 0-1 0 0,0 1 0 0 0,-4 21 1 0 0,-1 6 13 0 0,-31 237 1917 0 0,27-217-1587 0 0,3 1-1 0 0,2 0 1 0 0,3 0 0 0 0,8 92-1 0 0,24 18-1285 0 0,-24-122-741 0 0,-6-28-4971 0 0,0-20 1133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93 15663 0 0,'0'0'356'0'0,"-3"1"50"0"0,-8 4 20 0 0,11-5-414 0 0,0 1 0 0 0,0-1 1 0 0,-1 0-1 0 0,1 0 0 0 0,0 1 0 0 0,0-1 0 0 0,-1 0 0 0 0,1 1 0 0 0,0-1 0 0 0,0 0 0 0 0,0 0 0 0 0,-1 1 1 0 0,1-1-1 0 0,0 1 0 0 0,0-1 0 0 0,0 0 0 0 0,0 1 0 0 0,0-1 0 0 0,0 0 0 0 0,0 1 0 0 0,0-1 0 0 0,0 0 0 0 0,0 1 1 0 0,0-1-1 0 0,0 1 0 0 0,0-1 0 0 0,0 0 0 0 0,0 1 0 0 0,0-1 0 0 0,1 1 0 0 0,3 9 145 0 0,-2-8-107 0 0,0 1 0 0 0,0-1-1 0 0,1 0 1 0 0,-1 0-1 0 0,1 0 1 0 0,-1 0 0 0 0,1 0-1 0 0,0 0 1 0 0,0-1 0 0 0,0 1-1 0 0,0-1 1 0 0,0 0 0 0 0,0 0-1 0 0,0 0 1 0 0,0 0 0 0 0,7 0-1 0 0,2 1 226 0 0,0-1 0 0 0,1 0 0 0 0,12-2 0 0 0,6-3 222 0 0,0-1-1 0 0,0-1 0 0 0,49-18 1 0 0,-18 5 77 0 0,38-10 352 0 0,-25 6-573 0 0,97-16 0 0 0,-165 38-335 0 0,-1 1 0 0 0,1 0-1 0 0,0 0 1 0 0,0 0 0 0 0,0 1-1 0 0,0 0 1 0 0,7 3 0 0 0,12 3-2522 0 0,-7-2-2668 0 0,-2 0-1710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 11975 0 0,'0'0'267'0'0,"0"0"42"0"0,0 0 17 0 0,0 0-28 0 0,-1-1-196 0 0,-4-3-21 0 0,4 3 284 0 0,1 1 122 0 0,0 0 22 0 0,0 0 3 0 0,0 0 0 0 0,0 0 0 0 0,0 0 0 0 0,0 0 0 0 0,0 0 0 0 0,0 0 0 0 0,1 15 334 0 0,0-13-737 0 0,4 33 161 0 0,-2 0 0 0 0,-1-1 0 0 0,-6 59 0 0 0,3-53 255 0 0,-16 99 126 0 0,10-102-661 0 0,2-1-1 0 0,2 1 0 0 0,1 39 0 0 0,3-56-5 0 0,-2-15-129 0 0,1 0 0 0 0,0 0 1 0 0,0 0-1 0 0,1 0 1 0 0,-1-1-1 0 0,1 1 1 0 0,0 0-1 0 0,0 0 0 0 0,1-1 1 0 0,-1 1-1 0 0,1-1 1 0 0,4 7-1 0 0,-5-10-367 0 0,10-4-1240 0 0,1-5-2546 0 0,0-5-1316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49 309 11975 0 0,'0'0'267'0'0,"-16"0"768"0"0,15 0-952 0 0,-1 1 1 0 0,1-1 0 0 0,0 0-1 0 0,0 0 1 0 0,-1 0 0 0 0,1 0-1 0 0,0 0 1 0 0,-1 0 0 0 0,1 0-1 0 0,0 0 1 0 0,0 0 0 0 0,-1-1-1 0 0,1 1 1 0 0,0 0-1 0 0,0-1 1 0 0,0 1 0 0 0,0-1-1 0 0,-1 0 1 0 0,1 1 0 0 0,-1-2-1 0 0,2 1-42 0 0,-1 1 0 0 0,0-1 0 0 0,1 0 0 0 0,-1 0 0 0 0,1 0 0 0 0,-1 0-1 0 0,1 0 1 0 0,0 0 0 0 0,-1 0 0 0 0,1 0 0 0 0,0 0 0 0 0,0 0-1 0 0,0-1 1 0 0,0 1 0 0 0,0 0 0 0 0,0 0 0 0 0,0 0 0 0 0,0-1 0 0 0,1-3 152 0 0,0 1 1 0 0,0-1 0 0 0,0 0-1 0 0,1 1 1 0 0,0-1 0 0 0,0 1 0 0 0,4-7-1 0 0,1 0-177 0 0,-6 8 28 0 0,0 1 1 0 0,1 0-1 0 0,-1-1 0 0 0,1 1 1 0 0,0 0-1 0 0,0 0 0 0 0,0 0 0 0 0,0 0 1 0 0,3-3-1 0 0,28-17 759 0 0,60-30-1 0 0,-89 50-802 0 0,30-15 0 0 0,0 2 0 0 0,37-12 0 0 0,160-31 320 0 0,-205 53-73 0 0,0 2 0 0 0,0 1-1 0 0,0 1 1 0 0,1 1 0 0 0,-1 1 0 0 0,52 10 0 0 0,-73-10-247 0 0,0 1 0 0 0,0-1 0 0 0,0 1 0 0 0,-1 0 0 0 0,1 0 0 0 0,-1 1 0 0 0,1-1 0 0 0,-1 1 0 0 0,0 0 0 0 0,0 0 0 0 0,0 0 0 0 0,4 6 0 0 0,-6-7 0 0 0,-1-1 0 0 0,0 1 0 0 0,1 0 0 0 0,-1 0 0 0 0,0 0 0 0 0,0 0 0 0 0,0 0 0 0 0,-1 0 0 0 0,1 0 0 0 0,0 1 0 0 0,-1-1 0 0 0,0 0 0 0 0,1 0 0 0 0,-1 0 0 0 0,0 1 0 0 0,0-1 0 0 0,0 0 0 0 0,0 0 0 0 0,-1 1 0 0 0,1-1 0 0 0,-1 0 0 0 0,1 0 0 0 0,-1 0 0 0 0,0 0 0 0 0,0 1 0 0 0,1-1 0 0 0,-2 0 0 0 0,1-1 0 0 0,-2 4 0 0 0,-11 14 0 0 0,-2 0 0 0 0,0-2 0 0 0,-34 29 0 0 0,33-30 0 0 0,-34 28-332 0 0,-2-2 0 0 0,-2-2 0 0 0,-1-3 0 0 0,-2-3 0 0 0,-81 36 0 0 0,36-31 332 0 0,51-20 0 0 0,39-15 0 0 0,56-27 0 0 0,5 6 0 0 0,0 1 0 0 0,80-13 0 0 0,-92 23 0 0 0,1 2 0 0 0,-1 2 0 0 0,1 1 0 0 0,49 5 0 0 0,-69-1 181 0 0,-1 0 0 0 0,1 1 0 0 0,0 0 1 0 0,-1 2-1 0 0,0 0 0 0 0,0 1 0 0 0,-1 0 0 0 0,0 1 0 0 0,0 1 0 0 0,21 16 0 0 0,-32-22-181 0 0,0 1 0 0 0,0-1 0 0 0,0 1 0 0 0,0 0 0 0 0,-1 0 0 0 0,0 1 0 0 0,0-1 0 0 0,3 6 0 0 0,-5-7 0 0 0,0-1 0 0 0,0 1 0 0 0,0 0 0 0 0,0 0 0 0 0,-1 0 0 0 0,1 0 0 0 0,-1 0 0 0 0,0 0 0 0 0,0 0 0 0 0,0 0 0 0 0,0 0 0 0 0,0 0 0 0 0,-1 0 0 0 0,1 0 0 0 0,-2 5 0 0 0,-1-1 0 0 0,-1 1 0 0 0,1-1 0 0 0,-1 0 0 0 0,-1 1 0 0 0,1-2 0 0 0,-1 1 0 0 0,0-1 0 0 0,-1 1 0 0 0,1-1 0 0 0,-9 6 0 0 0,-9 8 0 0 0,-36 22 0 0 0,21-20 0 0 0,-1-1 0 0 0,-70 25 0 0 0,60-25 0 0 0,11-6 0 0 0,-1-1 0 0 0,0-2 0 0 0,0-2 0 0 0,-1-2 0 0 0,0-1 0 0 0,-1-2 0 0 0,-76-1 0 0 0,111-4-16 0 0,1 0 0 0 0,0-1 0 0 0,0 0 0 0 0,1 0 0 0 0,-1 0 0 0 0,0-1 1 0 0,0 1-1 0 0,0-1 0 0 0,-8-5 0 0 0,12 6-29 0 0,0 0 1 0 0,0 0-1 0 0,0 1 1 0 0,0-1-1 0 0,-1 0 1 0 0,1-1-1 0 0,1 1 0 0 0,-1 0 1 0 0,0 0-1 0 0,0 0 1 0 0,0 0-1 0 0,1-1 1 0 0,-1 1-1 0 0,0 0 1 0 0,1-1-1 0 0,-1 1 1 0 0,1 0-1 0 0,0-1 1 0 0,-1 1-1 0 0,1-1 1 0 0,0 1-1 0 0,0-1 1 0 0,0 1-1 0 0,0-1 1 0 0,0 1-1 0 0,0 0 0 0 0,1-1 1 0 0,-1 1-1 0 0,0-1 1 0 0,1 1-1 0 0,-1 0 1 0 0,1-1-1 0 0,-1 1 1 0 0,1 0-1 0 0,0-1 1 0 0,-1 1-1 0 0,1 0 1 0 0,1-2-1 0 0,2-2-287 0 0,-1 0-1 0 0,1 1 0 0 0,0-1 1 0 0,0 1-1 0 0,1 0 0 0 0,-1 0 1 0 0,8-5-1 0 0,4 0-5806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11975 0 0,'0'0'267'0'0,"0"0"42"0"0,0 0 17 0 0,0 0-28 0 0,0 2-126 0 0,12 38 818 0 0,11 78 0 0 0,-14-21-287 0 0,7 51 626 0 0,1-14-1311 0 0,26 154-20 0 0,-11-117 2 0 0,-31-163 0 0 0,0-1 0 0 0,0 0 0 0 0,-1 0 0 0 0,0 1 0 0 0,0-1 0 0 0,-1 0 0 0 0,0 0 0 0 0,0 0 0 0 0,0 1 0 0 0,-1-1 0 0 0,0 0 0 0 0,-1-1 0 0 0,0 1 0 0 0,0 0 0 0 0,0-1 0 0 0,0 1 0 0 0,-1-1 0 0 0,0 0 0 0 0,-1-1 0 0 0,1 1 0 0 0,-1-1 0 0 0,0 1 0 0 0,-1-1 0 0 0,1-1 0 0 0,-1 1 0 0 0,0-1 0 0 0,0 0 0 0 0,-8 4 0 0 0,-1-1 0 0 0,0 0 0 0 0,0-1 0 0 0,0-1 0 0 0,-29 6 0 0 0,42-11 0 0 0,1 1 0 0 0,0-1 0 0 0,0 0 0 0 0,0 0 0 0 0,0 0 0 0 0,0 0 0 0 0,-1 0 0 0 0,1 0 0 0 0,0 0 0 0 0,0 0 0 0 0,0-1 0 0 0,0 1 0 0 0,0 0 0 0 0,0-1 0 0 0,-1 1 0 0 0,1-1 0 0 0,0 1 0 0 0,0-1 0 0 0,0 1 0 0 0,1-1 0 0 0,-1 0 0 0 0,0 1 0 0 0,0-1 0 0 0,0 0 0 0 0,0 0 0 0 0,1 0 0 0 0,-1 0 0 0 0,0 0 0 0 0,1 0 0 0 0,-1 0 0 0 0,0 0 0 0 0,1 0 0 0 0,0 0 0 0 0,-1 0 0 0 0,1 0 0 0 0,0 0 0 0 0,-1 0 0 0 0,1 0 0 0 0,0-1 0 0 0,0 1 0 0 0,0-1 0 0 0,-1-4 0 0 0,1 0 0 0 0,0 0 0 0 0,0 0 0 0 0,0 0 0 0 0,1 0 0 0 0,2-9 0 0 0,2 1 0 0 0,0 0 0 0 0,1 1 0 0 0,1-1 0 0 0,8-12 0 0 0,7-15 0 0 0,-9 15 144 0 0,0 2-1 0 0,2 0 1 0 0,1 0-1 0 0,0 2 0 0 0,2 0 1 0 0,24-24-1 0 0,-29 34-57 0 0,0 1 0 0 0,0 0-1 0 0,1 1 1 0 0,1 1 0 0 0,0 0-1 0 0,0 1 1 0 0,0 0 0 0 0,1 1-1 0 0,0 1 1 0 0,1 1 0 0 0,21-5-1 0 0,-16 5-81 0 0,-1 2-1 0 0,1 0 1 0 0,0 2-1 0 0,41 2 1 0 0,-57-1-4 0 0,0 1-1 0 0,0 0 1 0 0,0 0 0 0 0,0 1 0 0 0,0 0 0 0 0,-1 0 0 0 0,1 0 0 0 0,0 0 0 0 0,-1 1 0 0 0,0 0 0 0 0,0 1 0 0 0,0-1 0 0 0,0 1 0 0 0,0 0 0 0 0,0 0 0 0 0,-1 0 0 0 0,0 0 0 0 0,0 1-1 0 0,0 0 1 0 0,-1 0 0 0 0,1 0 0 0 0,2 7 0 0 0,-1-1 73 0 0,-1 0 0 0 0,-1-1 1 0 0,0 1-1 0 0,0 0 0 0 0,-1 1 0 0 0,-1-1 0 0 0,0 0 0 0 0,0 0 0 0 0,-1 1 1 0 0,-1-1-1 0 0,1 1 0 0 0,-2-1 0 0 0,0 0 0 0 0,0 0 0 0 0,-1 0 0 0 0,0 0 1 0 0,-1 0-1 0 0,-1-1 0 0 0,1 0 0 0 0,-2 1 0 0 0,1-2 0 0 0,-1 1 0 0 0,-1-1 1 0 0,0 0-1 0 0,0 0 0 0 0,0 0 0 0 0,-14 10 0 0 0,7-6-101 0 0,-1-1-1 0 0,0-1 0 0 0,-1 0 1 0 0,0-1-1 0 0,-1 0 0 0 0,0-2 1 0 0,0 0-1 0 0,-1 0 0 0 0,0-2 1 0 0,-1-1-1 0 0,1 0 0 0 0,-1-1 1 0 0,-20 2-1 0 0,34-6-131 0 0,1 1 1 0 0,-1-1-1 0 0,0 0 1 0 0,0 0-1 0 0,1-1 1 0 0,-1 1-1 0 0,-7-3 0 0 0,11 3 87 0 0,0-1 0 0 0,-1 0 0 0 0,1 1 0 0 0,0-1 0 0 0,0 0 0 0 0,0 1 0 0 0,0-1 0 0 0,0 0 0 0 0,0 0 0 0 0,0 0 0 0 0,0 0 0 0 0,1 0 0 0 0,-1 0 0 0 0,0 0 0 0 0,0 0 0 0 0,1 0 0 0 0,-1 0 0 0 0,1 0 0 0 0,-1-1 0 0 0,1 1 0 0 0,0 0 0 0 0,-1 0 0 0 0,1-1 0 0 0,0 1 0 0 0,0 0 0 0 0,0 0 0 0 0,0-1 0 0 0,0 1 0 0 0,0 0 0 0 0,0-1 0 0 0,0 1 0 0 0,0 0 0 0 0,1-2 0 0 0,4-16-4225 0 0,3-4-1316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41 11975 0 0,'1'1'267'0'0,"94"62"1088"0"0,-79-53-742 0 0,-10-6-343 0 0,0-1-1 0 0,0 1 1 0 0,0-1 0 0 0,1-1-1 0 0,0 1 1 0 0,-1-1 0 0 0,1-1-1 0 0,0 1 1 0 0,0-1-1 0 0,0 0 1 0 0,0 0 0 0 0,0-1-1 0 0,10-1 1 0 0,8-2 969 0 0,-1 0 1 0 0,37-12-1 0 0,-14 4-1495 0 0,-44 10 256 0 0,0 0 0 0 0,0 1 0 0 0,0-1 0 0 0,-1 0 0 0 0,1-1 0 0 0,0 1 0 0 0,0 0 0 0 0,-1-1 0 0 0,5-3 0 0 0,3-5 0 0 0,-9 6 0 0 0,-1 3 0 0 0,0 0-10 0 0,0 0 1 0 0,0 0-1 0 0,0 0 0 0 0,1 0 0 0 0,-1 0 0 0 0,0 0 0 0 0,0 0 1 0 0,0 0-1 0 0,0 0 0 0 0,0 0 0 0 0,-1 0 0 0 0,1 0 0 0 0,0 0 1 0 0,0 0-1 0 0,-1 0 0 0 0,1 1 0 0 0,0-1 0 0 0,-1 0 0 0 0,1 0 1 0 0,-1 0-1 0 0,1 0 0 0 0,-1 1 0 0 0,0-1 0 0 0,1 0 0 0 0,-1 0 1 0 0,0 0-1 0 0,-2-1-111 0 0,0-2-64 0 0,-1 1 0 0 0,0-1 0 0 0,0 1 0 0 0,0 0 0 0 0,-1 0 1 0 0,1 1-1 0 0,-1-1 0 0 0,1 1 0 0 0,-1 0 0 0 0,-6-2 0 0 0,-7-1-530 0 0,-26-5 0 0 0,33 9 620 0 0,-1-1 0 0 0,0 2 0 0 0,0 0 0 0 0,0 0 0 0 0,1 1 1 0 0,-1 1-1 0 0,0 0 0 0 0,1 0 0 0 0,-1 1 0 0 0,1 1 0 0 0,0 0 1 0 0,0 0-1 0 0,0 1 0 0 0,1 1 0 0 0,-16 9 0 0 0,6 0 53 0 0,-1 0 0 0 0,2 2 0 0 0,0 0 0 0 0,1 1 0 0 0,1 1 0 0 0,-18 25 0 0 0,22-27 268 0 0,2 1 0 0 0,0 1 0 0 0,-13 29 0 0 0,19-36-140 0 0,1-1-1 0 0,0 1 1 0 0,1 0 0 0 0,0 0 0 0 0,1 0 0 0 0,1 0-1 0 0,-1 20 1 0 0,2-28-66 0 0,0 1 0 0 0,1-1 0 0 0,0 1 0 0 0,0-1 0 0 0,0 0 0 0 0,0 1 0 0 0,1-1 0 0 0,-1 0 0 0 0,1 0 0 0 0,0 0 0 0 0,0 0 0 0 0,1-1 0 0 0,-1 1 0 0 0,1 0 0 0 0,0-1 0 0 0,3 4 0 0 0,-2-3 22 0 0,0-1 0 0 0,1 0 0 0 0,-1 0 1 0 0,1 0-1 0 0,0-1 0 0 0,-1 1 0 0 0,1-1 0 0 0,0 0 1 0 0,0-1-1 0 0,0 1 0 0 0,1-1 0 0 0,-1 0 1 0 0,6 1-1 0 0,11-1 227 0 0,-1-1-1 0 0,1-1 1 0 0,35-5 0 0 0,63-19-227 0 0,-120 25-42 0 0,212-57-2509 0 0,-167 43-3630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369 393 10135 0 0,'0'0'231'0'0,"0"0"29"0"0,0 0 19 0 0,7-5 85 0 0,-2 1-170 0 0,-1 1 1 0 0,0-1-1 0 0,0 0 0 0 0,0-1 1 0 0,0 1-1 0 0,-1-1 1 0 0,1 1-1 0 0,-1-1 1 0 0,0 0-1 0 0,-1 0 1 0 0,1 0-1 0 0,-1-1 1 0 0,0 1-1 0 0,-1-1 0 0 0,3-9 1 0 0,-2 4 233 0 0,-1 0 0 0 0,0-1 0 0 0,0 1 0 0 0,-1-1-1 0 0,0 1 1 0 0,-5-23 0 0 0,1 17-428 0 0,-1-1 0 0 0,-1 1 0 0 0,-1 0 0 0 0,-1 0 0 0 0,0 0 0 0 0,-12-17 0 0 0,17 29 0 0 0,0 1 0 0 0,-1-1 0 0 0,0 0 0 0 0,0 1 0 0 0,0 0 0 0 0,0 0 0 0 0,0 1 0 0 0,-1-1 0 0 0,0 1 0 0 0,0 0 0 0 0,0 0 0 0 0,0 0 0 0 0,0 1 0 0 0,-1-1 0 0 0,1 1 0 0 0,-7-1 0 0 0,5 2 0 0 0,0 0 0 0 0,-1 0 0 0 0,1 1 0 0 0,0 0 0 0 0,-1 0 0 0 0,1 1 0 0 0,0 0 0 0 0,0 0 0 0 0,-1 1 0 0 0,1 0 0 0 0,0 0 0 0 0,-9 4 0 0 0,7-1 0 0 0,-1 0 0 0 0,1 1 0 0 0,0 0 0 0 0,0 0 0 0 0,1 1 0 0 0,0 1 0 0 0,0-1 0 0 0,0 1 0 0 0,1 0 0 0 0,0 1 0 0 0,1 0 0 0 0,0 0 0 0 0,0 0 0 0 0,-4 12 0 0 0,-2 5 0 0 0,1 0 0 0 0,2 1 0 0 0,1 0 0 0 0,-7 36 0 0 0,12-45 85 0 0,0 0 0 0 0,2 0 0 0 0,-1 20 0 0 0,3-31-36 0 0,-1 0 0 0 0,1 0 0 0 0,0 0 1 0 0,0 0-1 0 0,1 0 0 0 0,-1-1 1 0 0,2 1-1 0 0,-1 0 0 0 0,1-1 0 0 0,0 0 1 0 0,5 8-1 0 0,-6-11-1 0 0,0-1 0 0 0,0 1-1 0 0,1-1 1 0 0,0 1 0 0 0,-1-1 0 0 0,1 0 0 0 0,0 0 0 0 0,0 0 0 0 0,0 0 0 0 0,0 0-1 0 0,0-1 1 0 0,1 0 0 0 0,-1 1 0 0 0,0-1 0 0 0,1 0 0 0 0,-1-1 0 0 0,1 1 0 0 0,-1-1-1 0 0,1 1 1 0 0,-1-1 0 0 0,1 0 0 0 0,-1 0 0 0 0,1-1 0 0 0,4 0 0 0 0,8-2-71 0 0,-1-1 1 0 0,0 0 0 0 0,0-1-1 0 0,15-8 1 0 0,-25 11 54 0 0,25-10-32 0 0,0-2 0 0 0,-1-1 0 0 0,-1-2 0 0 0,0 0 0 0 0,-2-2 0 0 0,0-1 0 0 0,46-46 0 0 0,-96 119 0 0 0,21-46 42 0 0,1 0-1 0 0,1-1 0 0 0,-1 1 0 0 0,1 0 1 0 0,0 0-1 0 0,1 0 0 0 0,-1 0 1 0 0,1 0-1 0 0,1 0 0 0 0,-1 0 1 0 0,1 0-1 0 0,3 8 0 0 0,-4-12-133 0 0,1 0-1 0 0,0-1 0 0 0,0 1 1 0 0,0 0-1 0 0,1-1 0 0 0,-1 0 1 0 0,0 1-1 0 0,1-1 0 0 0,0 0 1 0 0,-1 1-1 0 0,1-1 1 0 0,0 0-1 0 0,0-1 0 0 0,0 1 1 0 0,1 0-1 0 0,-1 0 0 0 0,4 1 1 0 0,-3-2-315 0 0,-1 0 1 0 0,1 0 0 0 0,0 0 0 0 0,0-1 0 0 0,-1 1 0 0 0,1-1 0 0 0,0 0-1 0 0,0 0 1 0 0,0 0 0 0 0,0 0 0 0 0,-1 0 0 0 0,7-2 0 0 0,3-1-5208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11975 0 0,'0'0'267'0'0,"0"0"42"0"0,0 0 17 0 0,0 0-28 0 0,1 0-196 0 0,5-4-21 0 0,-4 3 62 0 0,0-1 1 0 0,-1 1-1 0 0,1-1 0 0 0,0 0 1 0 0,-1 0-1 0 0,1 1 0 0 0,-1-1 1 0 0,0 0-1 0 0,0 0 0 0 0,0 0 1 0 0,2-3-1 0 0,6-24 1034 0 0,-5 12-613 0 0,2-28 0 0 0,-4 28-347 0 0,6-28 1 0 0,0 6 674 0 0,3-11-195 0 0,-1 6-681 0 0,-5 37-16 0 0,-4 7 0 0 0,-1-1 0 0 0,0 1 0 0 0,1 0 0 0 0,-1 0 0 0 0,1 0 0 0 0,-1 0 0 0 0,1 0 0 0 0,-1-1 0 0 0,1 1 0 0 0,-1 0 0 0 0,1 0 0 0 0,-1 0 0 0 0,1 0 0 0 0,-1 0 0 0 0,1 1 0 0 0,-1-1 0 0 0,2 0 0 0 0,0 1 0 0 0,0 0 0 0 0,0 0 0 0 0,0 1 0 0 0,0-1 0 0 0,-1 1 0 0 0,1-1 0 0 0,0 1 0 0 0,0 0 0 0 0,-1-1 0 0 0,3 4 0 0 0,13 23 0 0 0,-12-20 0 0 0,17 32 466 0 0,23 56-1 0 0,3 19 652 0 0,-48-114-1121 0 0,1 0 0 0 0,-1 0 0 0 0,1 1 0 0 0,-1-1 0 0 0,1 0-1 0 0,0 0 1 0 0,-1 0 0 0 0,1 0 0 0 0,0 0 0 0 0,0 0 0 0 0,0 0 0 0 0,0-1 0 0 0,-1 1 0 0 0,1 0-1 0 0,0 0 1 0 0,3 1 0 0 0,-1 2-802 0 0,10-10-350 0 0,-9 4 688 0 0,0 0-1 0 0,1 0 0 0 0,-1-1 1 0 0,0 0-1 0 0,-1 0 1 0 0,1 0-1 0 0,0 0 1 0 0,4-6-1 0 0,5-7-1066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11975 0 0,'0'0'267'0'0,"0"0"42"0"0,0 0 17 0 0,0 0-28 0 0,0 0-58 0 0,1 2 491 0 0,6 14 531 0 0,1-1 1 0 0,1-1-1 0 0,13 19 1 0 0,38 40 783 0 0,-11-13-385 0 0,-34-42-1558 0 0,1 0-1 0 0,0-1 1 0 0,1 0 0 0 0,1-2-1 0 0,28 20 1 0 0,-43-33-287 0 0,0 0 0 0 0,0 0 0 0 0,0-1 0 0 0,1 1 0 0 0,-1-1 0 0 0,1 0 0 0 0,-1 0 0 0 0,1 0 0 0 0,-1 0 0 0 0,1 0 0 0 0,-1-1 0 0 0,1 0 1 0 0,0 0-1 0 0,-1 0 0 0 0,1 0 0 0 0,0 0 0 0 0,-1-1 0 0 0,1 0 0 0 0,3-1 0 0 0,-3 1 8 0 0,0-1 0 0 0,0 0 0 0 0,0 0 0 0 0,0 0 0 0 0,0-1 0 0 0,-1 1 0 0 0,1-1-1 0 0,-1 0 1 0 0,0 0 0 0 0,0 0 0 0 0,0 0 0 0 0,0-1 0 0 0,0 1 0 0 0,-1-1 0 0 0,4-6 0 0 0,-1-1-29 0 0,0 1 0 0 0,-2-1 0 0 0,1 0-1 0 0,-1 1 1 0 0,-1-2 0 0 0,0 1 0 0 0,1-13 0 0 0,-3-83 70 0 0,-2 50-659 0 0,3-57-474 0 0,0 3 3314 0 0,-1 109-1534 0 0,0 2 0 0 0,0 0 0 0 0,0 0-69 0 0,3 15-278 0 0,0 4 75 0 0,-1 0 0 0 0,0 0 1 0 0,-3 30-1 0 0,-11 58 1141 0 0,10-88-1259 0 0,-71 337 1520 0 0,34-189-1652 0 0,18-75 10 0 0,5-28 0 0 0,-10 92 0 0 0,25-148-92 0 0,0 1 0 0 0,0-1 0 0 0,1 0 0 0 0,1 1-1 0 0,-1-1 1 0 0,1 0 0 0 0,1 1 0 0 0,2 9 0 0 0,-3-17-54 0 0,-1 0 1 0 0,1 0-1 0 0,-1 0 1 0 0,1 0-1 0 0,-1 0 1 0 0,1 0-1 0 0,0 0 1 0 0,-1 0-1 0 0,1-1 1 0 0,0 1-1 0 0,0 0 1 0 0,0-1-1 0 0,0 1 1 0 0,-1 0-1 0 0,1-1 1 0 0,0 1-1 0 0,0-1 0 0 0,0 1 1 0 0,0-1-1 0 0,2 1 1 0 0,9 0-6338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17503 0 0,'0'0'399'0'0,"0"0"60"0"0,0 0 21 0 0,0 0-59 0 0,0 0-340 0 0,0 0-402 0 0,1 2-154 0 0,7 47 621 0 0,-3 2 0 0 0,-1-1 0 0 0,-2 1 0 0 0,-3-1 0 0 0,-9 66 0 0 0,-1-54-146 0 0,-3 0 0 0 0,-37 106 0 0 0,35-124 0 0 0,1 2 0 0 0,2 0 0 0 0,-8 60 0 0 0,19-93 0 0 0,1 1 0 0 0,1-1 0 0 0,0 1 0 0 0,0-1 0 0 0,2 1 0 0 0,0-1 0 0 0,0 0 0 0 0,1 0 0 0 0,5 14 0 0 0,-4-19-269 0 0,-3-7-1135 0 0,-1-1-511 0 0,3-4-107 0 0,12-15-24 0 0</inkml:trace>
  <inkml:trace contextRef="#ctx0" brushRef="#br0" timeOffset="1">0 593 15663 0 0,'0'0'719'0'0,"0"0"-20"0"0,1 1-374 0 0,3 3-168 0 0,0-1 0 0 0,0 0 1 0 0,0 1-1 0 0,0-2 0 0 0,0 1 0 0 0,1 0 0 0 0,-1-1 1 0 0,1 0-1 0 0,0 0 0 0 0,0 0 0 0 0,-1 0 1 0 0,1-1-1 0 0,0 0 0 0 0,0 0 0 0 0,10 0 0 0 0,8 1 285 0 0,1-2-1 0 0,24-2 1 0 0,-43 1-382 0 0,29-1-27 0 0,0-3 0 0 0,0 0 0 0 0,0-2 0 0 0,61-22 0 0 0,-88 26-104 0 0,-4 2-90 0 0,-1 1 0 0 0,0-1 0 0 0,1 0 0 0 0,-1 0 0 0 0,0 0 0 0 0,1 0 0 0 0,-1-1 0 0 0,0 1 0 0 0,0-1 0 0 0,0 1 0 0 0,0-1 0 0 0,0 0 0 0 0,-1 1 0 0 0,1-1 1 0 0,2-3-1 0 0,2-6-6665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84 160 11975 0 0,'0'0'267'0'0,"0"0"42"0"0,-1 2 17 0 0,0 0-230 0 0,1-1-78 0 0,-1 0 1 0 0,1 1-1 0 0,0-1 0 0 0,-1 1 1 0 0,1-1-1 0 0,0 0 0 0 0,0 1 1 0 0,0-1-1 0 0,0 1 0 0 0,0-1 1 0 0,0 0-1 0 0,0 1 0 0 0,1-1 1 0 0,-1 1-1 0 0,0-1 0 0 0,1 0 1 0 0,-1 1-1 0 0,1-1 0 0 0,-1 0 1 0 0,3 3-1 0 0,-3-3 130 0 0,1 1 1 0 0,0-1-1 0 0,0 0 0 0 0,0 1 1 0 0,0-1-1 0 0,1 0 0 0 0,-1 0 1 0 0,0 1-1 0 0,1-1 0 0 0,-1 0 1 0 0,0 0-1 0 0,1-1 0 0 0,-1 1 1 0 0,1 0-1 0 0,-1 0 0 0 0,1-1 1 0 0,0 1-1 0 0,-1-1 0 0 0,1 1 1 0 0,0-1-1 0 0,2 1 0 0 0,5-1 539 0 0,1 1-1 0 0,17-2 1 0 0,1 0 39 0 0,15 5-624 0 0,-17-2 552 0 0,1 0 0 0 0,29-2 0 0 0,-34-2-654 0 0,-1-1 0 0 0,22-6 0 0 0,-34 7 0 0 0,-1-1 0 0 0,1 0 0 0 0,-1-1 0 0 0,1 0 0 0 0,-1 0 0 0 0,0-1 0 0 0,10-7 0 0 0,-3 0-80 0 0,-1 0 0 0 0,0 0-1 0 0,-1-2 1 0 0,20-26 0 0 0,-31 38 28 0 0,-1 0 1 0 0,0 1 0 0 0,0-1-1 0 0,0 0 1 0 0,0 0-1 0 0,-1 1 1 0 0,1-1-1 0 0,0 0 1 0 0,-1 0-1 0 0,1 0 1 0 0,-1 0 0 0 0,0 0-1 0 0,0 0 1 0 0,0 0-1 0 0,0 0 1 0 0,0 0-1 0 0,0 0 1 0 0,0 0 0 0 0,0 0-1 0 0,-1 0 1 0 0,1 0-1 0 0,-1 0 1 0 0,0 0-1 0 0,0 0 1 0 0,1 1-1 0 0,-1-1 1 0 0,0 0 0 0 0,-2-2-1 0 0,1 2 1 0 0,0-1-1 0 0,0 1 1 0 0,-1 1-1 0 0,1-1 1 0 0,0 0-1 0 0,-1 0 1 0 0,1 1-1 0 0,-1-1 1 0 0,1 1-1 0 0,-1 0 1 0 0,0 0-1 0 0,1 0 1 0 0,-1 0-1 0 0,0 0 1 0 0,0 1-1 0 0,0-1 1 0 0,0 1 0 0 0,1 0-1 0 0,-6 0 1 0 0,-8 1-86 0 0,0 2 0 0 0,0 0 0 0 0,0 0 0 0 0,-21 8 0 0 0,-61 29-296 0 0,81-32 433 0 0,-81 34 0 0 0,77-33 0 0 0,-30 17 0 0 0,-8 5 0 0 0,53-29 42 0 0,0 1 0 0 0,0 0 0 0 0,1 0 1 0 0,-1 1-1 0 0,1 0 0 0 0,0 0 0 0 0,0 0 0 0 0,0 1 0 0 0,0-1 0 0 0,1 1 0 0 0,0 0 0 0 0,0 1 0 0 0,0-1 0 0 0,-4 8 0 0 0,5-6 74 0 0,0 1 0 0 0,0-1 0 0 0,1 0-1 0 0,0 1 1 0 0,1-1 0 0 0,-1 1 0 0 0,2-1-1 0 0,-1 1 1 0 0,1 0 0 0 0,0 0-1 0 0,1 8 1 0 0,0-5-4 0 0,1 0 1 0 0,1-1-1 0 0,0 1 0 0 0,0 0 0 0 0,1-1 1 0 0,0 0-1 0 0,1 0 0 0 0,0 0 0 0 0,0 0 0 0 0,1-1 1 0 0,1 0-1 0 0,0 0 0 0 0,0 0 0 0 0,0-1 1 0 0,1 0-1 0 0,0-1 0 0 0,10 7 0 0 0,-7-7-105 0 0,1 0 1 0 0,0-1-1 0 0,0-1 0 0 0,1 0 1 0 0,-1 0-1 0 0,1-2 0 0 0,0 1 0 0 0,0-2 1 0 0,19 2-1 0 0,7-1-458 0 0,75-6 0 0 0,-63-4-2605 0 0,-26 0-3427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45 13823 0 0,'0'0'630'0'0,"0"0"-13"0"0,-1 2-393 0 0,-2 9 35 0 0,1 0 0 0 0,1 0 0 0 0,0 0 0 0 0,0 0 1 0 0,1 1-1 0 0,3 19 0 0 0,15 71 317 0 0,-9-64 46 0 0,-4-17-270 0 0,1-1-1 0 0,1 1 1 0 0,1-1 0 0 0,0-1-1 0 0,2 1 1 0 0,0-1 0 0 0,2-1-1 0 0,14 20 1 0 0,-20-32-280 0 0,-5-5 299 0 0,-1-1 117 0 0,0 0 21 0 0,0 0-66 0 0,1-1-294 0 0,2-1-148 0 0,-1 1 1 0 0,0-1-1 0 0,0-1 0 0 0,0 1 0 0 0,0 0 1 0 0,0 0-1 0 0,0-1 0 0 0,0 1 0 0 0,-1-1 1 0 0,1 0-1 0 0,1-4 0 0 0,1-3 0 0 0,19-31-1 0 0,2 1 0 0 0,1 1 0 0 0,2 1 0 0 0,52-55 0 0 0,-55 69 0 0 0,0 1 0 0 0,2 1 0 0 0,0 2 0 0 0,1 0 0 0 0,1 2 0 0 0,1 2 0 0 0,36-16 0 0 0,-59 29-232 0 0,1 0 342 0 0,-1 0-1 0 0,0 0 0 0 0,1 1 0 0 0,9-2 0 0 0,-15 4-314 0 0,0 0 0 0 0,1-1-1 0 0,-1 1 1 0 0,1 1 0 0 0,-1-1-1 0 0,1 0 1 0 0,-1 1-1 0 0,0-1 1 0 0,1 1 0 0 0,-1-1-1 0 0,0 1 1 0 0,0 0 0 0 0,1 0-1 0 0,-1 0 1 0 0,0 0-1 0 0,0 1 1 0 0,0-1 0 0 0,2 2-1 0 0,7 7-1816 0 0,-9-8-24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141 148 13823 0 0,'0'0'315'0'0,"1"2"45"0"0,14 25 410 0 0,-12-19-698 0 0,1 0 0 0 0,1-1 0 0 0,-1 1 0 0 0,1-1-1 0 0,1 0 1 0 0,8 9 0 0 0,-13-15 39 0 0,1 0 0 0 0,-1 0 0 0 0,1-1 0 0 0,-1 1 0 0 0,1 0 0 0 0,0-1 0 0 0,-1 1 0 0 0,1 0 0 0 0,0-1 0 0 0,-1 0 0 0 0,1 1 0 0 0,0-1 0 0 0,0 0 0 0 0,-1 0 0 0 0,1 0 0 0 0,0 0 0 0 0,0 0 0 0 0,-1-1 0 0 0,1 1 0 0 0,0-1 0 0 0,-1 1 0 0 0,1-1 0 0 0,0 1 0 0 0,-1-1-1 0 0,2-1 1 0 0,6-2 262 0 0,0 0-1 0 0,16-12 1 0 0,-24 16-308 0 0,10-8 168 0 0,0-1 0 0 0,0 0 1 0 0,-1 0-1 0 0,0-1 0 0 0,0 0 0 0 0,13-20 0 0 0,-21 27-246 0 0,0-1 0 0 0,-1 1 0 0 0,1-1 0 0 0,-1 1 0 0 0,0-1 0 0 0,0 1 1 0 0,0-1-1 0 0,-1 0 0 0 0,1 0 0 0 0,-1 1 0 0 0,0-1 0 0 0,0 0 0 0 0,0 0 0 0 0,-1 1 0 0 0,1-1 0 0 0,-1 0 0 0 0,0 1 0 0 0,0-1 0 0 0,0 1 0 0 0,0-1 0 0 0,-1 1 0 0 0,1-1 0 0 0,-1 1 0 0 0,0 0 1 0 0,0 0-1 0 0,0 0 0 0 0,-1 0 0 0 0,1 0 0 0 0,-1 0 0 0 0,-3-3 0 0 0,1 3-108 0 0,-1 0 1 0 0,1 1-1 0 0,0-1 1 0 0,-1 1-1 0 0,1 0 1 0 0,-1 1-1 0 0,0-1 1 0 0,0 1-1 0 0,0 0 1 0 0,1 1-1 0 0,-1-1 1 0 0,0 1-1 0 0,0 1 1 0 0,0-1-1 0 0,-10 2 1 0 0,-3 3-308 0 0,1 0 0 0 0,0 1 1 0 0,-27 12-1 0 0,37-14 517 0 0,0 1 0 0 0,0-1-1 0 0,1 1 1 0 0,-1 1 0 0 0,1-1 0 0 0,1 1-1 0 0,-1 1 1 0 0,1-1 0 0 0,0 1-1 0 0,-5 8 1 0 0,1 0 161 0 0,0 1 0 0 0,1 0 0 0 0,-13 33 0 0 0,18-37-246 0 0,0 1-1 0 0,1-1 1 0 0,0 0-1 0 0,-1 18 1 0 0,4-22-5 0 0,-1-1 1 0 0,1 1 0 0 0,1 0 0 0 0,-1 0 0 0 0,1-1 0 0 0,0 1 0 0 0,1-1-1 0 0,3 10 1 0 0,-2-11 43 0 0,0-1-1 0 0,0 1 1 0 0,0-1 0 0 0,0 0-1 0 0,1-1 1 0 0,0 1-1 0 0,0 0 1 0 0,0-1 0 0 0,1 0-1 0 0,8 6 1 0 0,-4-4-499 0 0,1 0 0 0 0,11 6 0 0 0,7 0-3989 0 0,-9-5-1603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2 450 15663 0 0,'0'0'719'0'0,"0"0"-20"0"0,0 2-449 0 0,-1 41 1234 0 0,1-41-1041 0 0,1-1-431 0 0,0 0-1 0 0,-1 0 1 0 0,1-1 0 0 0,0 1-1 0 0,-1 0 1 0 0,1-1 0 0 0,0 1-1 0 0,0-1 1 0 0,-1 1 0 0 0,1-1-1 0 0,0 1 1 0 0,0-1 0 0 0,0 0-1 0 0,0 1 1 0 0,0-1 0 0 0,-1 0-1 0 0,1 0 1 0 0,0 1 0 0 0,0-1-1 0 0,0 0 1 0 0,0 0 0 0 0,0 0-1 0 0,0 0 1 0 0,0 0 0 0 0,0-1-1 0 0,0 1 1 0 0,0 0 0 0 0,0 0-1 0 0,0-1 1 0 0,-1 1 0 0 0,1 0-1 0 0,0-1 1 0 0,0 1 0 0 0,0-1-1 0 0,0 1 1 0 0,-1-1 0 0 0,1 1-1 0 0,0-1 1 0 0,0 0 0 0 0,0 0-1 0 0,1-1 119 0 0,25-19 766 0 0,-1-1 1 0 0,43-48-1 0 0,-50 49-540 0 0,21-24-204 0 0,-3-2 0 0 0,-1-2 0 0 0,31-57 0 0 0,-58 91-152 0 0,0 1 0 0 0,1 0 0 0 0,1 1 0 0 0,0 0 0 0 0,1 1 0 0 0,19-16 0 0 0,-20 22 0 0 0,-2 5 0 0 0,-8 2-18 0 0,1 0-1 0 0,-1 1 0 0 0,1-1 1 0 0,-1 0-1 0 0,1 1 1 0 0,-1-1-1 0 0,0 1 0 0 0,0-1 1 0 0,0 1-1 0 0,0 0 1 0 0,0 0-1 0 0,0-1 0 0 0,0 1 1 0 0,-1 0-1 0 0,1 0 1 0 0,0 0-1 0 0,-1 0 0 0 0,0 0 1 0 0,1-1-1 0 0,-1 1 1 0 0,0 2-1 0 0,1 7-306 0 0,-1 0 0 0 0,-1 14 0 0 0,-8 134 1693 0 0,8-151-1473 0 0,1-1 0 0 0,0 1-1 0 0,0-1 1 0 0,0 1 0 0 0,1-1 0 0 0,0 0 0 0 0,1 1-1 0 0,-1-1 1 0 0,1 0 0 0 0,1 0 0 0 0,-1 0-1 0 0,8 12 1 0 0,-6-13 65 0 0,0 0 0 0 0,1-1 0 0 0,0 0 0 0 0,0 0-1 0 0,0 0 1 0 0,1 0 0 0 0,0-1 0 0 0,-1 0 0 0 0,13 7 0 0 0,-16-10-968 0 0,-2-1-83 0 0,0 0-286 0 0,0 0-126 0 0,0 0-813 0 0,0 0-3140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17503 0 0,'0'0'803'0'0,"0"0"-18"0"0,-8 1-469 0 0,6-1-273 0 0,-1 1-1 0 0,0 0 1 0 0,1 0 0 0 0,-1 0-1 0 0,1 0 1 0 0,0 0 0 0 0,-1 1-1 0 0,1-1 1 0 0,0 1 0 0 0,0 0-1 0 0,0-1 1 0 0,0 1 0 0 0,0 0-1 0 0,0 0 1 0 0,0 0-1 0 0,1 0 1 0 0,-1 1 0 0 0,1-1-1 0 0,0 0 1 0 0,-1 1 0 0 0,0 2-1 0 0,-4 9 322 0 0,1 0 0 0 0,-6 22 0 0 0,10-30-346 0 0,-6 20 104 0 0,2 0-1 0 0,1 0 0 0 0,2 0 0 0 0,0 0 1 0 0,1 1-1 0 0,2-1 0 0 0,1 1 1 0 0,1-1-1 0 0,1 0 0 0 0,1 0 1 0 0,17 47-1 0 0,27 94 539 0 0,-43-138-673 0 0,-1-1 0 0 0,-1 1 0 0 0,-2 57 0 0 0,-27 215 13 0 0,23-279 6 0 0,-3 20-213 0 0,4-40-844 0 0,10-6-2957 0 0,0 1-2812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13823 0 0,'-6'2'675'0'0,"-1"-1"-589"0"0,1 0-1 0 0,-1 0 1 0 0,1-1-1 0 0,-1 0 1 0 0,-6-1-1 0 0,6 0-20 0 0,0 1 0 0 0,0 0 0 0 0,0 0-1 0 0,-12 3 1 0 0,7-1 29 0 0,2 1 421 0 0,-1-1 1 0 0,1 1 0 0 0,-19 8-1 0 0,27-10-444 0 0,0 0 0 0 0,0 0-1 0 0,0 0 1 0 0,1 1 0 0 0,-1-1-1 0 0,0 0 1 0 0,0 1 0 0 0,1-1-1 0 0,-1 1 1 0 0,1 0 0 0 0,-1-1-1 0 0,1 1 1 0 0,0 0 0 0 0,0 0-1 0 0,0 0 1 0 0,0 0 0 0 0,0 0-1 0 0,0 0 1 0 0,0 0 0 0 0,0 0-1 0 0,1 0 1 0 0,-1 0 0 0 0,1 1-1 0 0,0 2 1 0 0,0 18 94 0 0,0-21-117 0 0,1 1-1 0 0,0-1 1 0 0,-1 0-1 0 0,1 0 0 0 0,0 0 1 0 0,0 1-1 0 0,0-1 1 0 0,0 0-1 0 0,2 2 1 0 0,2 4 408 0 0,-5-8-410 0 0,1 1 0 0 0,-1 0 1 0 0,1-1-1 0 0,-1 1 0 0 0,1 0 1 0 0,-1-1-1 0 0,1 1 0 0 0,0-1 1 0 0,-1 1-1 0 0,1-1 0 0 0,0 1 1 0 0,0-1-1 0 0,-1 0 0 0 0,1 1 1 0 0,0-1-1 0 0,0 0 0 0 0,-1 0 0 0 0,3 1 1 0 0,0 0 94 0 0,7 2 109 0 0,1 0-1 0 0,0-1 1 0 0,0-1-1 0 0,21 2 1 0 0,48-6 657 0 0,-44 1-502 0 0,116-7 1018 0 0,73-1-1174 0 0,-189 10-283 0 0,0 3-1 0 0,1 1 0 0 0,-2 1 1 0 0,44 13-1 0 0,-26-4-3990 0 0,-38-10-3825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4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21191 0 0,'0'0'464'0'0,"0"0"96"0"0,0 0 16 0 0,0 0 32 0 0,0 0-488 0 0,0 0-120 0 0,0 0 0 0 0,0 0 0 0 0,0 0 432 0 0,0 0 64 0 0,0 0 16 0 0,11 9 0 0 0,-2-11-1640 0 0,2-5-328 0 0,-1-2-64 0 0,-1-2-16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5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8287 0 0,'0'0'382'0'0,"0"0"-8"0"0,0 0-170 0 0,-3 1 176 0 0,3-1 0 0 0,-1 0-1 0 0,0 0 0 0 0,0 0 0 0 0,0 1 1 0 0,0-1-1 0 0,0 0 0 0 0,0 1 0 0 0,1-1 1 0 0,-1 1-1 0 0,0-1 0 0 0,0 1 1 0 0,1-1-1 0 0,-1 1 0 0 0,0-1 0 0 0,1 1 1 0 0,-1 0-1 0 0,-1 1 0 0 0,1-1-195 0 0,1 1 0 0 0,-1 0 0 0 0,0-1-1 0 0,1 1 1 0 0,-1 0 0 0 0,1-1 0 0 0,-1 1 0 0 0,0 3 0 0 0,1 4-479 0 0,0 0 1 0 0,1-1-1 0 0,1 12 1 0 0,-1-10 1181 0 0,3 23-276 0 0,6 94 383 0 0,-8-46-994 0 0,0-30 0 0 0,-5 53 0 0 0,2-96 0 0 0,-6 94 0 0 0,9-88 0 0 0,-2-13 0 0 0,1 0 0 0 0,-1-1 0 0 0,1 1 0 0 0,0 0 0 0 0,-1 0 0 0 0,1 0 0 0 0,0-1 0 0 0,-1 1 0 0 0,1 0 0 0 0,0-1 0 0 0,0 1 0 0 0,1 0 0 0 0,0 0 1 0 0,1 0 1 0 0,-1 0-1 0 0,1 0 0 0 0,0 0 0 0 0,0-1 0 0 0,-1 1 1 0 0,1-1-1 0 0,0 0 0 0 0,0 0 0 0 0,0 0 1 0 0,0 0-1 0 0,-1 0 0 0 0,1 0 0 0 0,0-1 0 0 0,0 0 1 0 0,-1 1-1 0 0,1-1 0 0 0,0 0 0 0 0,4-3 0 0 0,5-2-845 0 0,0 0-1 0 0,19-15 1 0 0,-15 7-5295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5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93 174 6447 0 0,'-10'4'83'0'0,"0"0"0"0"0,1 1 0 0 0,0 0 0 0 0,0 1 0 0 0,1 0 0 0 0,-1 1 0 0 0,1-1 0 0 0,-11 13 0 0 0,18-17 298 0 0,1-2 110 0 0,15 6 530 0 0,-10-5-895 0 0,0 0-1 0 0,0 0 0 0 0,0 0 0 0 0,1-1 0 0 0,-1 0 0 0 0,0 0 0 0 0,0-1 1 0 0,0 1-1 0 0,1-1 0 0 0,-1 0 0 0 0,0 0 0 0 0,5-3 0 0 0,15-2 364 0 0,252-30 4915 0 0,-114 17-2808 0 0,139-20-277 0 0,95-43-235 0 0,-263 51-2171 0 0,-81 20 87 0 0,88-4 0 0 0,-136 14-71 0 0,1 1 1 0 0,-1 0-1 0 0,1 1 0 0 0,-1-1 1 0 0,0 1-1 0 0,1 0 0 0 0,-1 0 1 0 0,10 4-1 0 0,-12-4-74 0 0,-1 0 0 0 0,0 1 1 0 0,0-1-1 0 0,0 0 0 0 0,0 1 1 0 0,0 0-1 0 0,0-1 0 0 0,0 1 0 0 0,0 0 1 0 0,-1 0-1 0 0,1 0 0 0 0,-1 0 1 0 0,1 0-1 0 0,-1 0 0 0 0,0 1 0 0 0,0-1 1 0 0,0 0-1 0 0,0 1 0 0 0,0-1 1 0 0,0 1-1 0 0,0 2 0 0 0,1 23-6131 0 0,-4-18 476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1:5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10135 0 0,'0'0'231'0'0,"0"0"29"0"0,0 0 19 0 0,-1 2-41 0 0,-6 16-184 0 0,4-11-55 0 0,1-1 0 0 0,0 1 0 0 0,0-1-1 0 0,-2 14 1 0 0,3 117 1553 0 0,2-93-1112 0 0,1 36 449 0 0,12 323 2398 0 0,-7-320-3177 0 0,2 56-325 0 0,-8-111 605 0 0,-2-1 1 0 0,-1 0-1 0 0,-6 28 0 0 0,7-50-328 0 0,0 0 0 0 0,0 0 0 0 0,-1 0-1 0 0,0 0 1 0 0,0 0 0 0 0,0-1 0 0 0,0 1 0 0 0,-1-1 0 0 0,0 1-1 0 0,-5 5 1 0 0,7-9 309 0 0,1-2-291 0 0,-1 0 0 0 0,0 1 0 0 0,0-1 0 0 0,0 0 0 0 0,0 0 0 0 0,1 0 0 0 0,-1 0 0 0 0,0 0 0 0 0,1 0 0 0 0,-1 0 0 0 0,1-1 0 0 0,0 1 0 0 0,-1 0 0 0 0,1 0 0 0 0,0 0 0 0 0,-1 0 0 0 0,1-2 0 0 0,-1-4-93 0 0,1 1 1 0 0,0-1 0 0 0,0 1-1 0 0,1-1 1 0 0,-1 1-1 0 0,1-1 1 0 0,1 1 0 0 0,-1-1-1 0 0,1 1 1 0 0,0 0-1 0 0,1 0 1 0 0,-1 0-1 0 0,5-6 1 0 0,4-8-484 0 0,2 0 0 0 0,19-23 1 0 0,-14 21 415 0 0,23-23 1 0 0,-31 36 78 0 0,-1 0-1 0 0,2 1 1 0 0,-1 0 0 0 0,22-11-1 0 0,-29 18 19 0 0,0-1 1 0 0,0 1-1 0 0,0 0 0 0 0,0 0 1 0 0,0 0-1 0 0,0 1 0 0 0,0-1 1 0 0,0 1-1 0 0,0-1 0 0 0,0 1 0 0 0,0 0 1 0 0,0 0-1 0 0,0 1 0 0 0,0-1 1 0 0,1 1-1 0 0,-1-1 0 0 0,4 3 0 0 0,-2-1 46 0 0,-1 0-1 0 0,0 0 0 0 0,1 1 0 0 0,-1-1 1 0 0,0 1-1 0 0,-1 0 0 0 0,1 1 0 0 0,0-1 1 0 0,-1 1-1 0 0,4 5 0 0 0,1 1 63 0 0,-1 2-1 0 0,-1-1 1 0 0,0 1-1 0 0,0-1 1 0 0,-1 2-1 0 0,0-1 1 0 0,3 20-1 0 0,-5-16-297 0 0,0 0 0 0 0,-2 0 0 0 0,0 0 0 0 0,-1 0 0 0 0,-1 0 0 0 0,0 0 0 0 0,-6 25 0 0 0,7-40-475 0 0,0-1-572 0 0,0 0-253 0 0,0 0-51 0 0,0 0-11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6447 0 0,'-2'0'142'0'0,"-16"1"356"0"0,24 2-465 0 0,-10 0 39 0 0,-10 2 228 0 0,13-4-217 0 0,-44 17 1941 0 0,44-17-1512 0 0,1-1 0 0 0,0 0 0 0 0,0 0 0 0 0,0 0 0 0 0,0 0 0 0 0,0 0 0 0 0,0 0 0 0 0,0 0 0 0 0,9 10 512 0 0,7 5-624 0 0,0 1 0 0 0,14 18 0 0 0,-25-27-295 0 0,0 0 0 0 0,0 0 0 0 0,-1 1 0 0 0,0-1 0 0 0,-1 1 0 0 0,0 0-1 0 0,0 0 1 0 0,3 13 0 0 0,-5-16-105 0 0,0 0 0 0 0,0 0 0 0 0,0 0 0 0 0,-1 0 0 0 0,0-1 0 0 0,0 1 0 0 0,0 0 0 0 0,0 0 0 0 0,-1 0 0 0 0,0 0 0 0 0,0 0 0 0 0,0 0 0 0 0,-1-1 0 0 0,1 1 0 0 0,-1 0 0 0 0,0-1 0 0 0,-1 1 0 0 0,1-1 0 0 0,-1 0 0 0 0,0 0 0 0 0,0 0 0 0 0,0 0 0 0 0,0-1 0 0 0,-1 1 0 0 0,-6 4 0 0 0,-18 17 0 0 0,15-12 0 0 0,0-1 0 0 0,-1-1 0 0 0,0 0 0 0 0,0-1 0 0 0,-1-1 0 0 0,-33 15 0 0 0,4-6 0 0 0,32-15-341 0 0,12-3 321 0 0,-1 0 0 0 0,1 0 0 0 0,0 0 0 0 0,0 0 0 0 0,0 0 0 0 0,0 0 0 0 0,0-1 0 0 0,0 1 0 0 0,-1 0 0 0 0,1 0 0 0 0,0 0 0 0 0,0 0 0 0 0,0 0 0 0 0,0 0 0 0 0,0 0 0 0 0,0 0 0 0 0,0 0 0 0 0,0 0 0 0 0,0-1 0 0 0,0 1 0 0 0,-1 0 0 0 0,1 0 0 0 0,0 0 0 0 0,0 0 0 0 0,0 0 0 0 0,0 0 0 0 0,0 0 0 0 0,0-1 0 0 0,0 1 0 0 0,0 0 0 0 0,0 0 0 0 0,0 0 0 0 0,0 0 0 0 0,0 0 0 0 0,0 0 0 0 0,0-1 0 0 0,0 1 0 0 0,0 0 0 0 0,0 0 0 0 0,5-10-1632 0 0,7 0 629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156 100 11975 0 0,'0'0'547'0'0,"0"0"-11"0"0,2 1-344 0 0,8 9 170 0 0,-1 0 1 0 0,0 0-1 0 0,-1 1 0 0 0,10 16 1 0 0,-3-6-98 0 0,-11-13-193 0 0,-3-8-9 0 0,-1 1 0 0 0,1-1 0 0 0,-1 1 0 0 0,1-1 0 0 0,-1 0 0 0 0,1 1 0 0 0,-1-1 0 0 0,1 0 0 0 0,-1 1-1 0 0,1-1 1 0 0,-1 0 0 0 0,1 0 0 0 0,0 1 0 0 0,-1-1 0 0 0,1 0 0 0 0,-1 0 0 0 0,1 0 0 0 0,0 0 0 0 0,-1 0 0 0 0,1 0 0 0 0,0 0-1 0 0,-1 0 1 0 0,2 0 0 0 0,13-4 387 0 0,-11 0-449 0 0,0 1-1 0 0,0 0 1 0 0,0-1-1 0 0,0 0 1 0 0,0 0-1 0 0,-1 0 1 0 0,0 0-1 0 0,0-1 0 0 0,0 1 1 0 0,0-1-1 0 0,-1 0 1 0 0,0 0-1 0 0,0 0 1 0 0,0 0-1 0 0,0 0 1 0 0,-1 0-1 0 0,0 0 1 0 0,0-1-1 0 0,0 1 1 0 0,-1 0-1 0 0,0-1 1 0 0,0 1-1 0 0,0 0 1 0 0,-1-1-1 0 0,1 1 0 0 0,-1 0 1 0 0,-1-1-1 0 0,1 1 1 0 0,-1 0-1 0 0,0 0 1 0 0,0 0-1 0 0,0 0 1 0 0,-5-7-1 0 0,5 10 0 0 0,1 0 0 0 0,-1 0 0 0 0,0 0 0 0 0,0 0 0 0 0,0 0 0 0 0,0 0 0 0 0,0 1 0 0 0,0-1 0 0 0,0 0 0 0 0,0 1 0 0 0,-1 0 0 0 0,1 0 0 0 0,-1-1 0 0 0,1 1 0 0 0,-1 1 0 0 0,-4-2 0 0 0,2 1 0 0 0,1 1 0 0 0,0 0 0 0 0,-1 0 0 0 0,1 0 0 0 0,0 1 0 0 0,0-1 0 0 0,-1 1 0 0 0,1 0 0 0 0,-7 3 0 0 0,-1 1 0 0 0,-1 1 0 0 0,2 0 0 0 0,-1 1 0 0 0,1 1 0 0 0,-19 15 0 0 0,18-12 168 0 0,0 0-1 0 0,1 0 0 0 0,0 2 1 0 0,2-1-1 0 0,-16 24 0 0 0,20-27-73 0 0,0 0-1 0 0,1 1 1 0 0,0-1-1 0 0,1 1 0 0 0,0 0 1 0 0,0 0-1 0 0,1 0 1 0 0,0 0-1 0 0,1 0 1 0 0,0 11-1 0 0,1-16-92 0 0,1-1-1 0 0,0 1 1 0 0,0 0-1 0 0,0-1 1 0 0,1 1-1 0 0,-1-1 1 0 0,1 1-1 0 0,0-1 1 0 0,0 0 0 0 0,1 0-1 0 0,-1 0 1 0 0,1 0-1 0 0,0 0 1 0 0,0 0-1 0 0,0-1 1 0 0,1 1-1 0 0,-1-1 1 0 0,1 0-1 0 0,0 0 1 0 0,0-1-1 0 0,0 1 1 0 0,0-1-1 0 0,0 0 1 0 0,1 0 0 0 0,-1 0-1 0 0,1 0 1 0 0,-1-1-1 0 0,1 0 1 0 0,8 2-1 0 0,33-3-5344 0 0,-20-1-704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10 303 11975 0 0,'0'0'547'0'0,"0"0"-11"0"0,0 0-203 0 0,0 0 419 0 0,0 0 220 0 0,1-10 1660 0 0,-1 0-1992 0 0,-1 1-1 0 0,-3-14 1 0 0,2 16-385 0 0,1 0 1 0 0,0 0-1 0 0,0-1 1 0 0,0 1-1 0 0,1 0 0 0 0,1-11 1 0 0,1 8-153 0 0,1-1 0 0 0,0 1 1 0 0,0 0-1 0 0,1 0 0 0 0,0 0 0 0 0,1 1 1 0 0,0 0-1 0 0,0 0 0 0 0,1 0 0 0 0,0 0 1 0 0,1 1-1 0 0,0 0 0 0 0,0 0 1 0 0,1 1-1 0 0,-1 0 0 0 0,2 0 0 0 0,-1 1 1 0 0,1 0-1 0 0,18-9 0 0 0,-23 13-103 0 0,0 0 0 0 0,-1 0 0 0 0,1 1 0 0 0,0 0 0 0 0,0 0 0 0 0,0 0 0 0 0,0 0 0 0 0,1 1 0 0 0,-1-1 0 0 0,0 1 0 0 0,0 0 0 0 0,0 0 0 0 0,0 1 0 0 0,0-1 0 0 0,0 1 0 0 0,0 0 0 0 0,0 0 0 0 0,0 0 0 0 0,0 1 0 0 0,0-1 0 0 0,0 1 0 0 0,0 0 0 0 0,3 3 0 0 0,-1-1 0 0 0,0 0 0 0 0,-1 1 0 0 0,0 0 0 0 0,0 0 0 0 0,0 1 0 0 0,-1-1 0 0 0,0 1 0 0 0,0 0 0 0 0,0 0 0 0 0,-1 1 0 0 0,0-1 0 0 0,4 12 0 0 0,20 66 0 0 0,16 44 0 0 0,-40-120 13 0 0,1-1-1 0 0,0 0 0 0 0,0 0 1 0 0,0 0-1 0 0,1 0 1 0 0,0 0-1 0 0,1-1 1 0 0,-1 0-1 0 0,9 6 0 0 0,-10-8-151 0 0,1 0 0 0 0,-1-1 0 0 0,1 0 0 0 0,0 0-1 0 0,0 0 1 0 0,0-1 0 0 0,1 0 0 0 0,-1 0-1 0 0,1 0 1 0 0,-1 0 0 0 0,1-1 0 0 0,-1 0 0 0 0,1 0-1 0 0,6 0 1 0 0,-7-2-298 0 0,0 1-1 0 0,0-1 1 0 0,0 0-1 0 0,6-2 1 0 0,-1 0-252 0 0,4 0-335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15663 0 0,'0'0'356'0'0,"-7"1"860"0"0,12 1-1012 0 0,-3-1 176 0 0,-3 7 468 0 0,0-8-810 0 0,1 0 0 0 0,0 1 0 0 0,0-1 0 0 0,0 0 0 0 0,0 1 0 0 0,0-1 0 0 0,0 0 0 0 0,0 1 0 0 0,0-1 0 0 0,0 0 0 0 0,0 1 0 0 0,0-1 0 0 0,0 0 0 0 0,0 1 0 0 0,0-1 0 0 0,0 0 0 0 0,0 1 0 0 0,0-1 0 0 0,0 0 0 0 0,1 1 0 0 0,-1-1 0 0 0,0 1 0 0 0,18 11 1876 0 0,6 5-2774 0 0,-23-16-466 0 0,-1-1-3444 0 0,0 0-1474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13823 0 0,'0'0'315'0'0,"2"0"45"0"0,13-1 190 0 0,-2 1-337 0 0,24 2 0 0 0,-35-2 507 0 0,-2 0 249 0 0,0 0 45 0 0,0 0-61 0 0,0 0-288 0 0,0 0-121 0 0,0 0-28 0 0,0 0-4 0 0,0 0 0 0 0,0 0 0 0 0,0 0 0 0 0,0 0-68 0 0,2 1-289 0 0,4 1-202 0 0,-5-1-290 0 0,10-1-752 0 0,-7 0 494 0 0,0 0 0 0 0,1 0 0 0 0,-1 0 0 0 0,0 0 1 0 0,1-1-1 0 0,-1 0 0 0 0,8-2 0 0 0,11-10-940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0,'0'0'803'0'0,"0"0"-18"0"0,9 0-469 0 0,-2 0-241 0 0,-5 0 306 0 0,-2 0 110 0 0,0 0 18 0 0,0 0-66 0 0,1 1-294 0 0,21 19 1915 0 0,-12-14-2064 0 0,-6-5 1 0 0,-1-1-1 0 0,1 1 1 0 0,-1 0 0 0 0,1-1-1 0 0,-1 0 1 0 0,1 0-1 0 0,-1 0 1 0 0,1-1-1 0 0,-1 1 1 0 0,5-2 0 0 0,34-11-1705 0 0,-33 9 619 0 0,4-1-6421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3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1 743 6447 0 0,'0'0'142'0'0,"0"0"22"0"0,0 0 13 0 0,0 0 55 0 0,0 0 181 0 0,0 0 78 0 0,0 0 18 0 0,0 0 3 0 0,0 0 0 0 0,0 0 0 0 0,0 0 0 0 0,0 0 0 0 0,6 11 1536 0 0,-4-4-1789 0 0,0-5 5706 0 0,1-4-5964 0 0,0 0 0 0 0,0 0-1 0 0,-1 0 1 0 0,1 0 0 0 0,-1-1-1 0 0,1 0 1 0 0,-1 1 0 0 0,0-1-1 0 0,0 0 1 0 0,0 0 0 0 0,-1 0 0 0 0,1 0-1 0 0,0 0 1 0 0,-1 0 0 0 0,0 0-1 0 0,0-1 1 0 0,0 1 0 0 0,0 0-1 0 0,-1-1 1 0 0,1-5 0 0 0,1 1 0 0 0,116-473-1 0 0,-80 377 0 0 0,-34 94 0 0 0,1 0 0 0 0,1 0 0 0 0,-1 0 0 0 0,2 1 0 0 0,-1 0 0 0 0,1 0 0 0 0,15-14 0 0 0,-21 22 0 0 0,1 0 0 0 0,-1-1 0 0 0,1 1 0 0 0,-1 0 0 0 0,1 0 0 0 0,0 0 0 0 0,0 0 0 0 0,0 0 0 0 0,0 0 0 0 0,-1 0 0 0 0,1 0 0 0 0,0 1 0 0 0,0-1 0 0 0,1 1 0 0 0,-1 0 0 0 0,0-1 0 0 0,0 1 0 0 0,0 0 0 0 0,0 0 0 0 0,0 1 0 0 0,0-1 0 0 0,4 1 0 0 0,-4 0 0 0 0,1 1 0 0 0,0-1 0 0 0,0 1 0 0 0,0 0 0 0 0,-1 0 0 0 0,1 0 0 0 0,-1 0 0 0 0,0 0 0 0 0,1 0 0 0 0,-1 1 0 0 0,0-1 0 0 0,0 1 0 0 0,-1 0 0 0 0,3 2 0 0 0,2 8 0 0 0,0-1 0 0 0,-1 1 0 0 0,-1 0 0 0 0,0 1 0 0 0,3 13 0 0 0,-4-12 0 0 0,1-1 0 0 0,0 0 0 0 0,1 0 0 0 0,10 19 0 0 0,-13-28 24 0 0,1 0-1 0 0,0 0 0 0 0,0 0 0 0 0,1-1 1 0 0,-1 0-1 0 0,1 1 0 0 0,0-1 1 0 0,0-1-1 0 0,1 1 0 0 0,-1-1 0 0 0,1 1 1 0 0,-1-1-1 0 0,1-1 0 0 0,0 1 1 0 0,0-1-1 0 0,1 1 0 0 0,-1-1 1 0 0,9 1-1 0 0,-10-2 34 0 0,0 0 1 0 0,0 0-1 0 0,0 1 0 0 0,0-1 1 0 0,0 1-1 0 0,0 0 0 0 0,-1 0 1 0 0,1 0-1 0 0,-1 0 0 0 0,1 1 1 0 0,-1-1-1 0 0,0 1 0 0 0,0 0 1 0 0,0 0-1 0 0,0 0 0 0 0,0 0 1 0 0,-1 1-1 0 0,1-1 0 0 0,-1 1 1 0 0,0-1-1 0 0,0 1 0 0 0,-1 0 1 0 0,1 0-1 0 0,-1 0 0 0 0,1 0 1 0 0,-1 0-1 0 0,0 6 0 0 0,2 27-57 0 0,-5 70 0 0 0,0-74 0 0 0,2 1 0 0 0,5 56 0 0 0,-4-87 0 0 0,-1 0 0 0 0,1 0 0 0 0,0 0 0 0 0,0-1 0 0 0,0 1 0 0 0,0 0 0 0 0,0 0 0 0 0,0 0 0 0 0,1-1 0 0 0,-1 1 0 0 0,1 0 0 0 0,0-1 0 0 0,0 0 0 0 0,0 1 0 0 0,0-1 0 0 0,0 0 0 0 0,1 0 0 0 0,-1 0 0 0 0,1 0 0 0 0,-1-1 0 0 0,1 1 0 0 0,-1-1 0 0 0,1 1 0 0 0,0-1 0 0 0,0 0 0 0 0,0 0 0 0 0,0 0 0 0 0,0-1 0 0 0,0 1 0 0 0,0-1 0 0 0,0 1 0 0 0,0-1 0 0 0,0 0 0 0 0,0 0 0 0 0,0-1 0 0 0,3 1 0 0 0,0-2-20 0 0,21-6-229 0 0,-26 7-1155 0 0,-1 1-511 0 0,0 0-107 0 0,0 0-24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3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11975 0 0,'0'0'267'0'0,"0"0"42"0"0,0 0 17 0 0,0 0-28 0 0,1 2-196 0 0,0 1-50 0 0,0-1 0 0 0,0 1 1 0 0,0 0-1 0 0,0-1 1 0 0,0 1-1 0 0,-1 0 0 0 0,1 0 1 0 0,-1 0-1 0 0,0-1 1 0 0,0 1-1 0 0,0 0 0 0 0,0 4 1 0 0,-8 39 927 0 0,4-27-687 0 0,-5 29 385 0 0,-23 98 772 0 0,22-115-1400 0 0,-17 64-126 0 0,24-83 157 0 0,1 1 0 0 0,1-1-1 0 0,0 1 1 0 0,0 0 0 0 0,3 21 0 0 0,-2-32 1 0 0,0 0 0 0 0,1 0 1 0 0,-1 0-1 0 0,1 0 0 0 0,-1 0 0 0 0,1 0 0 0 0,0 0 1 0 0,0 0-1 0 0,0 0 0 0 0,0-1 0 0 0,0 1 1 0 0,1 0-1 0 0,-1 0 0 0 0,0-1 0 0 0,1 1 0 0 0,-1-1 1 0 0,4 3-1 0 0,-4-3-78 0 0,0-1 0 0 0,0 1 0 0 0,1-1 0 0 0,-1 1-1 0 0,0-1 1 0 0,0 0 0 0 0,0 1 0 0 0,1-1 0 0 0,-1 0 0 0 0,0 0 0 0 0,0 0 0 0 0,1 0 0 0 0,-1 0 0 0 0,0 0 0 0 0,0 0 0 0 0,1-1-1 0 0,-1 1 1 0 0,0 0 0 0 0,0-1 0 0 0,0 1 0 0 0,0 0 0 0 0,1-1 0 0 0,-1 0 0 0 0,0 1 0 0 0,0-1 0 0 0,0 0 0 0 0,0 1 0 0 0,0-1-1 0 0,0 0 1 0 0,-1 0 0 0 0,2-1 0 0 0,6-7-1297 0 0,0-1-5174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3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11975 0 0,'0'0'267'0'0,"0"0"42"0"0,0 0 17 0 0,0 0-28 0 0,0 0-126 0 0,0 0 204 0 0,0 0 111 0 0,0 0 22 0 0,0 0 3 0 0,0 0 0 0 0,0 0 0 0 0,0 0 0 0 0,0 0-69 0 0,8-3-206 0 0,24-17 817 0 0,40-32 0 0 0,-47 32-618 0 0,1 1 0 0 0,49-26 0 0 0,31 0 221 0 0,-92 41-664 0 0,-1 0 0 0 0,1 1 0 0 0,0 0 0 0 0,-1 1 0 0 0,1 1 0 0 0,17 0 0 0 0,-23 1 7 0 0,-1 1 0 0 0,0 1 0 0 0,0 0 0 0 0,1 0 0 0 0,-1 0 0 0 0,0 1 0 0 0,-1 0 0 0 0,1 0 0 0 0,0 0 0 0 0,-1 1 0 0 0,0 0 0 0 0,0 1 0 0 0,0-1 0 0 0,9 10 0 0 0,0 2 0 0 0,-1 0 0 0 0,0 1 0 0 0,19 33 0 0 0,-28-39 0 0 0,-5 0 0 0 0,-4 1 0 0 0,0-8 0 0 0,0 0 0 0 0,0-1 0 0 0,0 1 0 0 0,-1-1 0 0 0,1 0 0 0 0,-1 0 0 0 0,0 0 0 0 0,0-1 0 0 0,-8 4 0 0 0,-1 0 0 0 0,-188 88 0 0 0,198-92 0 0 0,-83 39 0 0 0,75-36 21 0 0,0 1-1 0 0,0 1 1 0 0,-11 9-1 0 0,12-8-508 0 0,0-1-1 0 0,-22 10 0 0 0,32-16 47 0 0,12-3 678 0 0,54-12 301 0 0,22-3-208 0 0,-79 16-467 0 0,1 0 0 0 0,0 1 1 0 0,-1 0-1 0 0,1 1 0 0 0,-1-1 0 0 0,1 2 0 0 0,15 3 1 0 0,-12 1 109 0 0,0 0 0 0 0,0 0 0 0 0,-1 1 0 0 0,0 1 0 0 0,17 14 0 0 0,-12-9 30 0 0,1 2 21 0 0,-8-8 52 0 0,1 0 1 0 0,-1 0 0 0 0,1 0 0 0 0,20 9 0 0 0,-29-16 46 0 0,1 2 41 0 0,0-1 0 0 0,1 0 0 0 0,-1 0 0 0 0,0-1-1 0 0,0 1 1 0 0,1 0 0 0 0,3 0 0 0 0,-9 9 2 0 0,1-5-165 0 0,0 0 0 0 0,-1 0 0 0 0,1-1 0 0 0,-1 0 0 0 0,-1 1 0 0 0,1-1 0 0 0,0 0 0 0 0,-1-1 0 0 0,0 1 0 0 0,0-1 0 0 0,-7 6 0 0 0,-7 3 0 0 0,-27 14 0 0 0,42-25 0 0 0,-39 21 0 0 0,-1-2 0 0 0,0-2 0 0 0,-2-2 0 0 0,0-1 0 0 0,0-3 0 0 0,-54 8 0 0 0,88-19 0 0 0,11-1 8 0 0,0 0-1 0 0,0 0 1 0 0,0 0 0 0 0,0 0-1 0 0,1 0 1 0 0,-1 0 0 0 0,0-1-1 0 0,0 1 1 0 0,0 0-1 0 0,0 0 1 0 0,0 0 0 0 0,0 0-1 0 0,0 0 1 0 0,0-1 0 0 0,0 1-1 0 0,0 0 1 0 0,0 0 0 0 0,0 0-1 0 0,0 0 1 0 0,0-1-1 0 0,0 1 1 0 0,0 0 0 0 0,0 0-1 0 0,0 0 1 0 0,0 0 0 0 0,0-1-1 0 0,0 1 1 0 0,0 0 0 0 0,0 0-1 0 0,0 0 1 0 0,0 0-1 0 0,0 0 1 0 0,0-1 0 0 0,0 1-1 0 0,0 0 1 0 0,0 0 0 0 0,0 0-1 0 0,0 0 1 0 0,-1 0-1 0 0,1 0 1 0 0,0-1 0 0 0,0 1-1 0 0,0 0 1 0 0,0 0 0 0 0,0 0-1 0 0,0 0 1 0 0,-1 0 0 0 0,1 0-1 0 0,0 0 1 0 0,0 0-1 0 0,0 0 1 0 0,0 0 0 0 0,-1 0-1 0 0,1 0 1 0 0,0 0 0 0 0,0-1-1 0 0,0 1 1 0 0,0 0-1 0 0,-1 0 1 0 0,1 1 0 0 0,0-1-1 0 0,0 0 1 0 0,8-10 442 0 0,32-22 49 0 0,2 5-4606 0 0,-32 23-2334 0 0,-1 0 1079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3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72 15663 0 0,'-1'-8'762'0'0,"1"-37"196"0"0,0 44-958 0 0,0 1 0 0 0,0-1 0 0 0,0 1 0 0 0,0-1 0 0 0,0 1 0 0 0,0-1 0 0 0,0 1 0 0 0,0-1 0 0 0,0 1 0 0 0,0-1 0 0 0,0 1 0 0 0,0-1 0 0 0,0 1 0 0 0,1-1 0 0 0,-1 1 0 0 0,0-1 0 0 0,0 1 0 0 0,1-1 0 0 0,-1 1 0 0 0,0-1 0 0 0,1 1 0 0 0,-1 0 0 0 0,0-1 0 0 0,1 1 0 0 0,-1 0 0 0 0,1-1 0 0 0,0 1 0 0 0,0-1 0 0 0,7-4 71 0 0,-6 5-8 0 0,0 0-1 0 0,-1 1 1 0 0,1-1-1 0 0,-1 0 1 0 0,1 0 0 0 0,0 1-1 0 0,-1-1 1 0 0,1 1 0 0 0,-1-1-1 0 0,0 1 1 0 0,1 0-1 0 0,-1-1 1 0 0,1 1 0 0 0,-1 0-1 0 0,0 0 1 0 0,0 0 0 0 0,2 1-1 0 0,19 21 615 0 0,-7-4-589 0 0,13 22 1 0 0,12 16-101 0 0,9 3 300 0 0,3-2 0 0 0,3-2 0 0 0,2-3 0 0 0,83 61 0 0 0,-99-85-34 0 0,31 20-57 0 0,88 80-1 0 0,-141-112-200 0 0,-1 2 0 0 0,-1 0 0 0 0,0 0 0 0 0,-2 2 1 0 0,0 0-1 0 0,-1 0 0 0 0,-2 2 0 0 0,0-1 0 0 0,11 31 0 0 0,-19-41 8 0 0,-1-1-1 0 0,-1 1 1 0 0,1 0 0 0 0,-2 1-1 0 0,0-1 1 0 0,0 0-1 0 0,-1 0 1 0 0,-1 0 0 0 0,0 1-1 0 0,0-1 1 0 0,-1 0-1 0 0,-1 0 1 0 0,0-1 0 0 0,-1 1-1 0 0,0 0 1 0 0,0-1-1 0 0,-1 0 1 0 0,-1 0 0 0 0,-13 19-1 0 0,-5 0 431 0 0,-1 0 1 0 0,-2-1-1 0 0,-55 46 0 0 0,-103 63-156 0 0,168-126-317 0 0,-133 88 39 0 0,138-93-12 0 0,0-1 0 0 0,0 0 0 0 0,0-1 0 0 0,-22 7 0 0 0,32-12 8 0 0,0 1-333 0 0,2-1-138 0 0,2-2 317 0 0,-1 1 0 0 0,1-1-1 0 0,-1 1 1 0 0,1 0 0 0 0,0 0 0 0 0,-1 0-1 0 0,1 0 1 0 0,0 0 0 0 0,2-1 0 0 0,-1 0-213 0 0,27-19-1640 0 0,-12 7 987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32 8287 0 0,'-3'2'191'0'0,"3"-2"-182"0"0,-15 3 219 0 0,-8 0 170 0 0,12-1-262 0 0,1 1 0 0 0,0 0 0 0 0,0 0 0 0 0,0 1 0 0 0,1 0 0 0 0,-1 1 0 0 0,-10 8 0 0 0,6-4 70 0 0,0 0 0 0 0,1 1 0 0 0,1 1 0 0 0,-12 13 0 0 0,-32 49-206 0 0,46-61 123 0 0,0 0 0 0 0,1 1-1 0 0,1 0 1 0 0,0 0 0 0 0,0 1-1 0 0,1 0 1 0 0,1 0 0 0 0,-6 21-1 0 0,10-26-31 0 0,-1 0 0 0 0,2 1-1 0 0,-1-1 1 0 0,1 1 0 0 0,1-1-1 0 0,0 0 1 0 0,0 1 0 0 0,1-1-1 0 0,0 1 1 0 0,0-1 0 0 0,1 1-1 0 0,0-1 1 0 0,1 0 0 0 0,8 17-1 0 0,-9-22 12 0 0,0 0 0 0 0,1 0-1 0 0,0-1 1 0 0,-1 1 0 0 0,1-1-1 0 0,1 1 1 0 0,-1-1 0 0 0,0 0-1 0 0,1 0 1 0 0,0-1 0 0 0,0 1-1 0 0,0-1 1 0 0,0 0 0 0 0,7 3-1 0 0,-3-2-75 0 0,0 0-1 0 0,1-1 1 0 0,-1 0 0 0 0,1 0-1 0 0,0-1 1 0 0,14 0-1 0 0,-8-1 127 0 0,0-1 0 0 0,0-1 0 0 0,0 0 0 0 0,0-1 0 0 0,0 0 0 0 0,-1-1 0 0 0,0-1 0 0 0,0 0 0 0 0,0-1 0 0 0,0-1 0 0 0,-1 0 0 0 0,18-13 0 0 0,79-64-152 0 0,-92 68 0 0 0,0-2 0 0 0,-1 0 0 0 0,23-33 0 0 0,-36 44 0 0 0,1 1 0 0 0,-2-1 0 0 0,1 0 0 0 0,-1 0 0 0 0,0 0 0 0 0,0-1 0 0 0,-1 1 0 0 0,0-1 0 0 0,0 0 0 0 0,-1 1 0 0 0,0-1 0 0 0,0 0 0 0 0,-1 0 0 0 0,0 0 0 0 0,-1 1 0 0 0,1-1 0 0 0,-2 0 0 0 0,1 0 0 0 0,-1 1 0 0 0,0-1 0 0 0,0 1 0 0 0,-1-1 0 0 0,-7-12 0 0 0,6 12 1 0 0,-33-50 14 0 0,33 51-26 0 0,-1 1-1 0 0,-1 0 1 0 0,1 0-1 0 0,-1 0 1 0 0,0 0 0 0 0,-7-4-1 0 0,10 8-101 0 0,-1 0 0 0 0,1 0 0 0 0,0 0-1 0 0,-1 1 1 0 0,1-1 0 0 0,-1 1 0 0 0,1 0 0 0 0,-1 0-1 0 0,0 0 1 0 0,0 1 0 0 0,1-1 0 0 0,-1 1 0 0 0,0 0-1 0 0,-7 1 1 0 0,8-1 99 0 0,0 1-1 0 0,1 0 1 0 0,-1 0 0 0 0,0 0-1 0 0,0 0 1 0 0,1 0 0 0 0,-1 0-1 0 0,1 1 1 0 0,-1-1-1 0 0,1 1 1 0 0,0 0 0 0 0,-1 0-1 0 0,1 0 1 0 0,0 0 0 0 0,0 0-1 0 0,0 0 1 0 0,1 1-1 0 0,-1-1 1 0 0,1 0 0 0 0,-2 4-1 0 0,-38 76-2206 0 0,28-56-2558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11975 0 0,'0'0'267'0'0,"0"0"42"0"0,0 0 17 0 0,0 0-28 0 0,0 2-196 0 0,0 5-102 0 0,-1 1 0 0 0,0-1 0 0 0,-1 0 0 0 0,1 0 0 0 0,-1 0-1 0 0,-1 0 1 0 0,-2 7 0 0 0,-27 49 344 0 0,14-31 246 0 0,-8 19-375 0 0,-11 19 236 0 0,-41 108 0 0 0,22-40-451 0 0,35-92 0 0 0,3-13 0 0 0,13-21-542 0 0,6-9-1202 0 0,-1-2-182 0 0,0 1-2846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30 678 8287 0 0,'0'0'382'0'0,"0"4"-8"0"0,6 34-87 0 0,-6-37 23 0 0,0-1 0 0 0,0 1 0 0 0,0 0 0 0 0,0-1-1 0 0,0 1 1 0 0,0-1 0 0 0,0 1 0 0 0,0 0 0 0 0,0-1 0 0 0,0 1 0 0 0,1-1 0 0 0,-1 1-1 0 0,0-1 1 0 0,0 1 0 0 0,1 0 0 0 0,-1-1 0 0 0,0 1 0 0 0,1-1 0 0 0,-1 1 0 0 0,1-1-1 0 0,3-9 1595 0 0,1-26-583 0 0,-18-80-526 0 0,11 104-484 0 0,-1 1 0 0 0,-4-13 1 0 0,3 13-146 0 0,1 1 0 0 0,0-1 0 0 0,-1-11 0 0 0,1-5-153 0 0,1 16-13 0 0,0 0 0 0 0,1 0 1 0 0,0-1-1 0 0,1 1 0 0 0,0 0 1 0 0,0 0-1 0 0,1-1 0 0 0,1 1 1 0 0,3-13-1 0 0,1 2 0 0 0,2 1 0 0 0,1 0 0 0 0,0 1 0 0 0,21-32 0 0 0,-14 29 0 0 0,1 0 0 0 0,1 2 0 0 0,1 0 0 0 0,1 1 0 0 0,0 0 0 0 0,2 2 0 0 0,32-20 0 0 0,-46 32 0 0 0,0 1 0 0 0,1 0 0 0 0,-1 0 0 0 0,1 1 0 0 0,0 1 0 0 0,0-1 0 0 0,0 1 0 0 0,1 1 0 0 0,-1-1 0 0 0,0 2 0 0 0,1-1 0 0 0,-1 1 0 0 0,1 1 0 0 0,12 1 0 0 0,2 3 0 0 0,-1 1 0 0 0,1 1 0 0 0,-1 1 0 0 0,29 14 0 0 0,-26-8-11 0 0,0 0-1 0 0,43 33 1 0 0,-20-10-4842 0 0,-39-29 2768 0 0,1 1-4159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11975 0 0,'0'0'267'0'0,"-1"2"42"0"0,-1 0-189 0 0,1-1-73 0 0,-1 0 0 0 0,1 0-1 0 0,0 1 1 0 0,0-1-1 0 0,0 0 1 0 0,0 1-1 0 0,0-1 1 0 0,0 1-1 0 0,0-1 1 0 0,1 1 0 0 0,-1-1-1 0 0,0 2 1 0 0,0 13-32 0 0,4-11 11 0 0,-1-3 14 0 0,1 3 128 0 0,0 1 1 0 0,1-1-1 0 0,0 0 1 0 0,0-1-1 0 0,0 1 1 0 0,0-1-1 0 0,0 0 1 0 0,9 6-1 0 0,5 3 490 0 0,22 10-1 0 0,-16-9-79 0 0,7 2 302 0 0,1-1 0 0 0,61 19 0 0 0,-87-32-876 0 0,0 0 0 0 0,0 1 0 0 0,11 6 0 0 0,-6 1-4 0 0,-10-9 0 0 0,0 0 0 0 0,0 1 0 0 0,1-1 0 0 0,-2 1 0 0 0,1 0 0 0 0,0-1 0 0 0,0 1 0 0 0,0 0 0 0 0,-1 0 0 0 0,1-1 0 0 0,-1 1 0 0 0,0 0 0 0 0,1 0 0 0 0,-1 0 0 0 0,0 0 0 0 0,0-1 0 0 0,0 5 0 0 0,-1-3 0 0 0,0 0 0 0 0,0 0 0 0 0,0 0 0 0 0,0 0 0 0 0,0 0 0 0 0,-1 0 0 0 0,1-1 0 0 0,-1 1 0 0 0,-3 4 0 0 0,-3 2 0 0 0,0 0 0 0 0,-1-1 0 0 0,0 1 0 0 0,-14 8 0 0 0,-52 32-360 0 0,51-36-1561 0 0,-31 13 0 0 0,34-18 387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10135 0 0,'1'-6'198'0'0,"1"0"0"0"0,-1 1 0 0 0,1-1 0 0 0,3-7 0 0 0,7-12 3396 0 0,-7 40-3002 0 0,-3-5-574 0 0,0 1-1 0 0,-1-1 1 0 0,0 0-1 0 0,-1 12 0 0 0,0 12 355 0 0,13 171 1233 0 0,-2-53-1024 0 0,4 127 886 0 0,-8-198-1467 0 0,-7-70-64 0 0,0-9-273 0 0,0-2-138 0 0,0 0-33 0 0,12-10-516 0 0,-8 7 854 0 0,-1-1-1 0 0,0 1 0 0 0,0-1 1 0 0,0 0-1 0 0,2-6 0 0 0,5-9-341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142 599 2759 0 0,'-11'11'31'0'0,"-19"22"133"0"0,-58 50 0 0 0,78-77 201 0 0,9-5 122 0 0,1-1 22 0 0,0 0 139 0 0,0 0 572 0 0,0 0 254 0 0,0 0 50 0 0,0 0-59 0 0,0 0-288 0 0,-1-2-121 0 0,1-6-866 0 0,0 1-1 0 0,0-1 1 0 0,1 0-1 0 0,0 1 0 0 0,0-1 1 0 0,1 1-1 0 0,0-1 1 0 0,3-9-1 0 0,31-60 1902 0 0,-13 30-1555 0 0,3-12-201 0 0,3 2 0 0 0,51-76-1 0 0,-59 104-162 0 0,2 0-1 0 0,0 2 0 0 0,2 0 1 0 0,1 2-1 0 0,52-41 0 0 0,-62 55-149 0 0,-1 1 1 0 0,1 0-1 0 0,1 1 0 0 0,0 1 1 0 0,33-12-1 0 0,-42 18 60 0 0,0 0 1 0 0,1 1 0 0 0,-1-1-1 0 0,0 2 1 0 0,1-1 0 0 0,-1 1-1 0 0,0 0 1 0 0,1 1 0 0 0,-1 0-1 0 0,0 0 1 0 0,0 1 0 0 0,0 0-1 0 0,0 0 1 0 0,0 1 0 0 0,11 5-1 0 0,-6-1 92 0 0,-1 1 0 0 0,0 0-1 0 0,0 1 1 0 0,-1 0 0 0 0,0 1 0 0 0,-1 0-1 0 0,0 1 1 0 0,0 0 0 0 0,-1 0 0 0 0,10 19 0 0 0,1 4 74 0 0,-2 1 0 0 0,23 60 0 0 0,-31-70-247 0 0,-2 1 0 0 0,0 0 0 0 0,-1 1 0 0 0,-2 0 0 0 0,4 45 0 0 0,-9-60-5 0 0,0-1 0 0 0,-1 0-1 0 0,0 1 1 0 0,0-1 0 0 0,-1 0 0 0 0,-1 0 0 0 0,0 0 0 0 0,0 0 0 0 0,-1 0 0 0 0,-1-1 0 0 0,0 1 0 0 0,0-1 0 0 0,-1 0-1 0 0,0-1 1 0 0,-1 1 0 0 0,-10 11 0 0 0,0-5-220 0 0,0-1-1 0 0,-1 0 0 0 0,-1-1 1 0 0,0-1-1 0 0,-1 0 0 0 0,0-2 1 0 0,-24 10-1 0 0,-12 1 160 0 0,-87 24-1 0 0,96-34-846 0 0,-2-2 0 0 0,-65 4 0 0 0,104-13 215 0 0,-1 0 1 0 0,1-1-1 0 0,0-1 0 0 0,-1 0 1 0 0,1 0-1 0 0,0-1 0 0 0,0 0 0 0 0,0-1 1 0 0,0 0-1 0 0,-16-8 0 0 0,11-1-839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22 11975 0 0,'2'-1'23'0'0,"1"1"75"0"0,0 0-1 0 0,0-1 0 0 0,1 0 0 0 0,-1 0 0 0 0,0 0 0 0 0,0 0 0 0 0,0 0 0 0 0,0-1 0 0 0,0 0 1 0 0,0 1-1 0 0,0-1 0 0 0,0 0 0 0 0,2-3 0 0 0,-4 4 268 0 0,-1 1 122 0 0,0 0 22 0 0,0 0 3 0 0,0 0 0 0 0,-11 10 512 0 0,-145 114 27 0 0,119-91-521 0 0,1 2-1 0 0,-50 65 1 0 0,15-8-514 0 0,25-34-16 0 0,-75 125 0 0 0,104-151 0 0 0,2 0 0 0 0,1 2 0 0 0,2 0 0 0 0,-14 63 0 0 0,24-91-4 0 0,1 1 0 0 0,1 0-1 0 0,-1 0 1 0 0,1-1 0 0 0,0 1 0 0 0,1 0 0 0 0,0 0-1 0 0,0-1 1 0 0,0 1 0 0 0,1 0 0 0 0,0-1-1 0 0,0 0 1 0 0,0 1 0 0 0,1-1 0 0 0,0 0-1 0 0,1 0 1 0 0,6 9 0 0 0,-3-6 95 0 0,0-1 1 0 0,1 0-1 0 0,0-1 1 0 0,0 0 0 0 0,1 0-1 0 0,0-1 1 0 0,0 0-1 0 0,1-1 1 0 0,-1 1-1 0 0,13 3 1 0 0,92 30 2261 0 0,-74-27-1947 0 0,70 31 0 0 0,-71-22-539 0 0,-28-6-1868 0 0,-9-12-4475 0 0,-2-3 38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46 4607 0 0,'0'0'208'0'0,"-1"-2"135"0"0,-11-15 3389 0 0,11 15-3067 0 0,1 0-121 0 0,1-19 3436 0 0,0 19-3093 0 0,-1 2-508 0 0,0 0 37 0 0,0 0 80 0 0,0 0 14 0 0,0 0 2 0 0,1 3 0 0 0,3 10-221 0 0,0 1-1 0 0,0 0 0 0 0,-2 0 1 0 0,0 0-1 0 0,1 28 1 0 0,-10 74-486 0 0,1-37 279 0 0,-15 160-88 0 0,9-134-56 0 0,11-102-277 0 0,1-3-138 0 0,0 0-33 0 0,0 0-208 0 0,0 0-857 0 0,0-20-2411 0 0,2-3 1937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40 257 10135 0 0,'0'0'231'0'0,"-3"1"29"0"0,-1 0-169 0 0,3-1-56 0 0,-1 0 1 0 0,0 1-1 0 0,0-1 1 0 0,0 1-1 0 0,1 0 1 0 0,-1-1 0 0 0,0 1-1 0 0,1 0 1 0 0,-1 0-1 0 0,1 0 1 0 0,-3 1-1 0 0,-5 4 91 0 0,8-5 267 0 0,1-1 106 0 0,0 0 11 0 0,0 0 2 0 0,1 0-400 0 0,1-1-1 0 0,-1 0 1 0 0,0 1-1 0 0,1-1 1 0 0,-1 0-1 0 0,0 0 0 0 0,1 0 1 0 0,-1 0-1 0 0,0 0 1 0 0,2-2-1 0 0,3-2 199 0 0,46-31 1018 0 0,76-40 0 0 0,77-16 720 0 0,-161 74-2048 0 0,-26 10 0 0 0,0 1 0 0 0,0 1 0 0 0,32-7 0 0 0,-46 12 0 0 0,0 1 0 0 0,0-1 0 0 0,1 1 0 0 0,-1 0 0 0 0,0 0 0 0 0,0 0 0 0 0,0 1 0 0 0,1-1 0 0 0,-1 1 0 0 0,0 0 0 0 0,0 0 0 0 0,5 2 0 0 0,2 7 0 0 0,-9-6 0 0 0,0 0 0 0 0,0 1 0 0 0,0-1 0 0 0,0 1 0 0 0,-1-1 0 0 0,1 1 0 0 0,-1 0 0 0 0,-1 0 0 0 0,1-1 0 0 0,0 11 0 0 0,-1 2 0 0 0,-4 30 0 0 0,1-31 0 0 0,-1-1 0 0 0,0 0 0 0 0,-1 0 0 0 0,-1 0 0 0 0,-1 0 0 0 0,0-1 0 0 0,0 0 0 0 0,-2-1 0 0 0,1 1 0 0 0,-14 14 0 0 0,7-13 0 0 0,-1-1 0 0 0,0 0 0 0 0,-1-1 0 0 0,-24 15 0 0 0,16-11 0 0 0,-9 5-398 0 0,-2-2-1 0 0,1-2 1 0 0,-2-1 0 0 0,-71 23-1 0 0,55-23 399 0 0,47-17 0 0 0,6-3 0 0 0,8-4 0 0 0,-8 7 0 0 0,20-15 249 0 0,1 2-1 0 0,0 0 0 0 0,34-14 1 0 0,71-22 749 0 0,-126 49-998 0 0,26-9 0 0 0,0 2 0 0 0,48-9 0 0 0,-61 14 0 0 0,1 1 0 0 0,-1 1 0 0 0,0 0 0 0 0,1 0 0 0 0,-1 1 0 0 0,0 1 0 0 0,22 6 0 0 0,-29-6 0 0 0,0 0 0 0 0,0 1 0 0 0,0 0 0 0 0,-1 0 0 0 0,1 1 0 0 0,-1-1 0 0 0,0 1 0 0 0,0 0 0 0 0,0 0 0 0 0,-1 1 0 0 0,0 0 0 0 0,0-1 0 0 0,0 2 0 0 0,5 6 0 0 0,8 21 0 0 0,-14-15 0 0 0,-2-13 0 0 0,-3 9 0 0 0,-2-3 0 0 0,0-1 0 0 0,-1 0 0 0 0,0 0 0 0 0,-1 0 0 0 0,0-1 0 0 0,0 0 0 0 0,-1 0 0 0 0,-9 9 0 0 0,-68 61 0 0 0,52-55 0 0 0,-1-1 0 0 0,0-2 0 0 0,-2-1 0 0 0,-37 16 0 0 0,53-28-249 0 0,0 0 0 0 0,-1-2 0 0 0,-33 8 0 0 0,40-12 107 0 0,-1 0 0 0 0,1-1-1 0 0,0 0 1 0 0,-1-1 0 0 0,1-1 0 0 0,-23-3-1 0 0,24-1 71 0 0,12 5 21 0 0,-1-1-1 0 0,0 0 0 0 0,1 1 1 0 0,-1-1-1 0 0,0 0 1 0 0,1 1-1 0 0,-1-1 0 0 0,1 0 1 0 0,-1 0-1 0 0,1 0 0 0 0,0 1 1 0 0,-1-1-1 0 0,1 0 1 0 0,0 0-1 0 0,0 0 0 0 0,-1 0 1 0 0,1 0-1 0 0,0 0 1 0 0,0-1-1 0 0,0 0-480 0 0,1 0-1 0 0,-1 0 1 0 0,0 0-1 0 0,1 0 1 0 0,0 0 0 0 0,-1 0-1 0 0,1 0 1 0 0,1-2-1 0 0,8-14-4435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11975 0 0,'-6'0'139'0'0,"0"0"0"0"0,0 1-1 0 0,-1 1 1 0 0,1-1 0 0 0,0 1-1 0 0,0 0 1 0 0,-6 3 0 0 0,10-5-117 0 0,1 1 0 0 0,-1 0 0 0 0,1 1 0 0 0,-1-1 0 0 0,1 0 0 0 0,0 0 0 0 0,0 0 0 0 0,-1 1 0 0 0,1-1 0 0 0,0 1 0 0 0,0-1 0 0 0,0 1 0 0 0,0-1 0 0 0,1 1 0 0 0,-1 0 0 0 0,0-1 0 0 0,1 1 0 0 0,-1 0 0 0 0,1 0 0 0 0,0-1 0 0 0,-1 1 0 0 0,1 0 0 0 0,0 0 0 0 0,0 0 0 0 0,0-1 0 0 0,0 1 0 0 0,0 0 0 0 0,1 3 0 0 0,2 6 116 0 0,0-1-1 0 0,0 0 1 0 0,1 0-1 0 0,0 0 0 0 0,1 0 1 0 0,0-1-1 0 0,0 1 1 0 0,1-1-1 0 0,1-1 0 0 0,-1 1 1 0 0,1-1-1 0 0,1 0 1 0 0,15 13-1 0 0,3 0 254 0 0,2-1 0 0 0,0-1-1 0 0,34 17 1 0 0,-17-15-171 0 0,2-1 0 0 0,76 21 1 0 0,18 7 912 0 0,-117-39-1028 0 0,0 2 0 0 0,-1 1-1 0 0,38 26 1 0 0,-54-32-29 0 0,-1-1 0 0 0,1 1 0 0 0,-1 1 0 0 0,0-1-1 0 0,0 1 1 0 0,-1 0 0 0 0,0 0 0 0 0,0 1 0 0 0,0-1 0 0 0,-1 1 0 0 0,-1 0-1 0 0,1 0 1 0 0,-1 1 0 0 0,-1-1 0 0 0,1 1 0 0 0,-1-1 0 0 0,-1 1 0 0 0,0 0-1 0 0,0 0 1 0 0,0 0 0 0 0,-1-1 0 0 0,-1 1 0 0 0,0 0 0 0 0,0 0-1 0 0,0 0 1 0 0,-5 12 0 0 0,-5 13-222 0 0,-1-1 0 0 0,-1-1 0 0 0,-2 0 0 0 0,-2-1 0 0 0,-38 55 0 0 0,-123 131-933 0 0,146-181 1042 0 0,-103 106-103 0 0,133-140-585 0 0,2-2-246 0 0,3-2-997 0 0,9-7-3828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22 11975 0 0,'-2'1'267'0'0,"-2"0"-126"0"0,-5 3 184 0 0,-1 1 0 0 0,-14 8 0 0 0,24-13-238 0 0,-1 1 0 0 0,1-1 0 0 0,-1 0 0 0 0,1 0 0 0 0,-1 1 0 0 0,1-1 0 0 0,-1 0-1 0 0,1 1 1 0 0,0-1 0 0 0,-1 0 0 0 0,1 1 0 0 0,-1-1 0 0 0,1 1 0 0 0,0-1 0 0 0,-1 0 0 0 0,1 1 0 0 0,0-1 0 0 0,0 1 0 0 0,-1-1 0 0 0,1 1 0 0 0,0-1 0 0 0,0 1 0 0 0,0 0-1 0 0,-1 0 1 0 0,2 0-28 0 0,-1-1-1 0 0,0 1 0 0 0,0-1 0 0 0,1 1 1 0 0,-1-1-1 0 0,1 1 0 0 0,-1-1 1 0 0,0 0-1 0 0,1 1 0 0 0,-1-1 0 0 0,1 0 1 0 0,-1 1-1 0 0,1-1 0 0 0,-1 0 1 0 0,1 0-1 0 0,-1 1 0 0 0,1-1 0 0 0,-1 0 1 0 0,2 0-1 0 0,2 2 161 0 0,0-1 0 0 0,1 0 0 0 0,-1 0-1 0 0,8-1 1 0 0,0-1 148 0 0,0 0 0 0 0,0-1 0 0 0,-1-1 0 0 0,24-7 0 0 0,5-2 358 0 0,121-15 581 0 0,-106 21-3633 0 0,-1 2-3580 0 0,-31 2 107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15663 0 0,'0'0'356'0'0,"0"0"50"0"0,0 0 20 0 0,0 0-42 0 0,3-1-250 0 0,50-9 794 0 0,57-19 0 0 0,-31 7-730 0 0,-76 21-247 0 0,48-13 322 0 0,2 3 0 0 0,61-6 0 0 0,-66 12-4119 0 0,-25 1-2294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 11975 0 0,'0'0'267'0'0,"2"-3"113"0"0,-2 3-356 0 0,0 0-1 0 0,0 0 0 0 0,0 0 1 0 0,0 0-1 0 0,0-1 0 0 0,0 1 1 0 0,0 0-1 0 0,0 0 0 0 0,0 0 1 0 0,0 0-1 0 0,1 0 0 0 0,-1 0 1 0 0,0 0-1 0 0,0 0 0 0 0,0 0 1 0 0,0 0-1 0 0,0 0 0 0 0,0 0 1 0 0,0 0-1 0 0,0 0 1 0 0,0 0-1 0 0,0 0 0 0 0,0 0 1 0 0,0 0-1 0 0,0 0 0 0 0,0 0 1 0 0,0 0-1 0 0,0 0 0 0 0,1 0 1 0 0,-1 0-1 0 0,0 0 0 0 0,0 0 1 0 0,0 0-1 0 0,0 0 0 0 0,0 0 1 0 0,0 0-1 0 0,0 0 0 0 0,0 0 1 0 0,0 0-1 0 0,0 0 1 0 0,0 0-1 0 0,0 0 0 0 0,0 0 1 0 0,0 0-1 0 0,1 0 0 0 0,-1 0 1 0 0,0 0-1 0 0,0 0 0 0 0,0 0 1 0 0,0 0-1 0 0,0 0 0 0 0,0 0 1 0 0,0 0-1 0 0,0 0 0 0 0,0 0 1 0 0,0 0-1 0 0,0 0 0 0 0,0 0 1 0 0,0 1-1 0 0,0-1 1 0 0,0 0-1 0 0,0 0 0 0 0,0 0 1 0 0,0 0-1 0 0,0 0 0 0 0,0 0 1 0 0,0 0-1 0 0,1 8 145 0 0,-1 0 1 0 0,0 0-1 0 0,-1 0 0 0 0,0 0 1 0 0,0 0-1 0 0,-3 11 0 0 0,-20 51-230 0 0,10-29 506 0 0,-14 52 115 0 0,-31 89 487 0 0,-13 32 155 0 0,57-168-962 0 0,6-14-585 0 0,0 0 0 0 0,3 0 0 0 0,-5 49 0 0 0,11-68 346 0 0,2 3-61 0 0,1-14-134 0 0,-2-2 9 0 0,0 2-302 0 0,-1-2-1011 0 0,0 0-3960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24 11975 0 0,'0'0'267'0'0,"-7"-15"666"0"0,4 8-761 0 0,3 6 204 0 0,0 1 111 0 0,0 0 22 0 0,0 0-66 0 0,0 0-222 0 0,4 10 480 0 0,-1-5-527 0 0,2 7 148 0 0,-1 0 1 0 0,-1 0 0 0 0,0 0-1 0 0,0 0 1 0 0,0 16-1 0 0,2 65 837 0 0,-5-70-1104 0 0,0 30-46 0 0,-12 83-1 0 0,-20 49-9 0 0,2-12 1 0 0,28-163 25 0 0,1 1-1 0 0,1 16 0 0 0,1 4-4299 0 0,-1-31 2741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59 452 10135 0 0,'0'0'231'0'0,"0"0"29"0"0,0 0 19 0 0,-14-4 1877 0 0,9 0-1672 0 0,-1 0 0 0 0,1 0 1 0 0,0-1-1 0 0,-8-9 1 0 0,12 12-440 0 0,-1 0 1 0 0,1-1-1 0 0,0 1 1 0 0,0 0-1 0 0,0 0 1 0 0,0-1-1 0 0,0 1 1 0 0,1 0-1 0 0,-1-1 1 0 0,1 1-1 0 0,-1-1 1 0 0,1 1-1 0 0,0-1 1 0 0,0 1 0 0 0,0-1-1 0 0,1-4 1 0 0,2-3 22 0 0,-1 0 1 0 0,1 0-1 0 0,1 0 1 0 0,0 0 0 0 0,0 1-1 0 0,1-1 1 0 0,0 1 0 0 0,1 0-1 0 0,10-12 1 0 0,5-4 147 0 0,43-38 0 0 0,-29 31-216 0 0,59-40 0 0 0,-78 61 0 0 0,0 1 0 0 0,1 1 0 0 0,0 1 0 0 0,0 0 0 0 0,1 1 0 0 0,31-7 0 0 0,-37 12 64 0 0,0 1 0 0 0,0 0 0 0 0,0 1 0 0 0,0 0 0 0 0,0 1 0 0 0,0 0 0 0 0,-1 1 0 0 0,1 0 0 0 0,0 1 0 0 0,-1 0 0 0 0,0 1 0 0 0,0 0 0 0 0,0 1 0 0 0,0 1 0 0 0,16 10 0 0 0,-17-10 0 0 0,0 1 0 0 0,0 1 0 0 0,-1-1 0 0 0,0 1 0 0 0,-1 1 0 0 0,0 0 0 0 0,0 0 0 0 0,-1 1 0 0 0,0 0 0 0 0,-1 0 0 0 0,0 0 0 0 0,0 1 0 0 0,-1 0 0 0 0,-1 0 0 0 0,6 18 0 0 0,-9-22-64 0 0,0-1 0 0 0,0 1 0 0 0,-1 0 0 0 0,1 0 0 0 0,-1 0 0 0 0,-1 0 0 0 0,0 0 0 0 0,0 0 0 0 0,0 0 0 0 0,-4 10 0 0 0,2-8 0 0 0,-1 1 0 0 0,0-1 0 0 0,-1 0 0 0 0,0-1 0 0 0,-1 1 0 0 0,-9 11 0 0 0,-5 1 0 0 0,-1-1 0 0 0,0-1 0 0 0,-2-1 0 0 0,-26 17 0 0 0,-8 3-296 0 0,-1-4 0 0 0,-66 29 0 0 0,-46 3-6704 0 0,149-60 2032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0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10 11975 0 0,'39'-10'1200'0'0,"-48"21"-652"0"0,-114 118 657 0 0,-98 108 1242 0 0,200-212-2447 0 0,-33 36 0 0 0,-65 100 0 0 0,110-148 128 0 0,1 1 0 0 0,1 0 0 0 0,0 1 0 0 0,1 0 0 0 0,1 0 0 0 0,0 0 0 0 0,-3 22 0 0 0,6-28-64 0 0,1-1 0 0 0,1 1 0 0 0,0 0 0 0 0,0-1 0 0 0,1 1 0 0 0,0-1 0 0 0,0 1 0 0 0,1-1 0 0 0,0 1 0 0 0,0-1 0 0 0,1 0 0 0 0,0 0 0 0 0,1 0 0 0 0,0 0 0 0 0,6 9 0 0 0,3 1 140 0 0,0-1-1 0 0,2-1 1 0 0,0 0-1 0 0,1-1 1 0 0,0-1 0 0 0,26 18-1 0 0,-11-12 5 0 0,0-1 0 0 0,68 29-1 0 0,-71-36-166 0 0,-1 0-1522 0 0,57 16 1 0 0,-74-26-157 0 0,1-4-4502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131 856 6447 0 0,'0'0'142'0'0,"-3"3"22"0"0,-2 0-145 0 0,3-1 14 0 0,-1 0-1 0 0,1 0 1 0 0,0 1-1 0 0,-1-1 1 0 0,1 1-1 0 0,0-1 0 0 0,0 1 1 0 0,1-1-1 0 0,-1 1 1 0 0,1 0-1 0 0,-1 0 1 0 0,0 3-1 0 0,-9 11 694 0 0,8-13-568 0 0,0 0 0 0 0,0 0 0 0 0,1 0 0 0 0,0 0 0 0 0,0 0 0 0 0,0 1 0 0 0,-1 5-1 0 0,1-7 35 0 0,1 0-1 0 0,0 0 1 0 0,0 0 0 0 0,-1 0-1 0 0,0-1 1 0 0,0 1-1 0 0,0 0 1 0 0,-2 2-1 0 0,-10 13 117 0 0,-1 0 5 0 0,12-16-167 0 0,2-1 342 0 0,1-1 21 0 0,0 0 3 0 0,0 0 0 0 0,0 0 0 0 0,0 0 0 0 0,0 0 0 0 0,0 0 0 0 0,-7 2 80 0 0,2-1 1484 0 0,2-10-1080 0 0,3 6-994 0 0,0-1-1 0 0,0 0 1 0 0,1 0 0 0 0,-1 1-1 0 0,1-1 1 0 0,0 0-1 0 0,0 1 1 0 0,0-1-1 0 0,1 1 1 0 0,1-4 0 0 0,22-34-5 0 0,-10 17 4 0 0,156-235-1 0 0,-100 159 0 0 0,68-131 0 0 0,-135 223 0 0 0,11-20 0 0 0,-2-1 0 0 0,19-55 0 0 0,1-36 0 0 0,-31 107 0 0 0,-1 0 0 0 0,4 1 0 0 0,3 3 0 0 0,-8 9 0 0 0,1 0 0 0 0,0 0 0 0 0,0-1 0 0 0,-1 1 0 0 0,1 0 0 0 0,0 0 0 0 0,0 0 0 0 0,0 0 0 0 0,-1 0 0 0 0,1 0 0 0 0,0 0 0 0 0,0 0 0 0 0,-1 1 0 0 0,1-1 0 0 0,0 0 0 0 0,-1 0 0 0 0,1 1 0 0 0,0-1 0 0 0,0 0 0 0 0,-1 1 0 0 0,1-1 0 0 0,-1 1 0 0 0,1-1 0 0 0,0 1 0 0 0,-1-1 0 0 0,1 1 0 0 0,-1-1 0 0 0,1 1 0 0 0,-1-1 0 0 0,1 1 0 0 0,-1 0 0 0 0,0-1 0 0 0,1 1 0 0 0,-1 0 0 0 0,0 0 0 0 0,1 0 0 0 0,1 4 0 0 0,0 1 0 0 0,-1-1 0 0 0,2 11 0 0 0,-1-9 0 0 0,32 144-49 0 0,52 304 2146 0 0,-62-303-2097 0 0,-23-144 0 0 0,1 1 0 0 0,1-1 0 0 0,0 0 0 0 0,0 0 0 0 0,0 0 0 0 0,1 0 0 0 0,0 0 0 0 0,9 11 0 0 0,-9-14 0 0 0,-1 0 0 0 0,2-1 0 0 0,-1 0 0 0 0,0 0 0 0 0,1 0 0 0 0,0 0 0 0 0,0-1 0 0 0,0 0 0 0 0,0 0 0 0 0,0 0 0 0 0,1-1 0 0 0,-1 1 0 0 0,8 1 0 0 0,-5-2-346 0 0,-1-1 0 0 0,0 1 0 0 0,16 0 0 0 0,-22-1-96 0 0,6 7 292 0 0,2 5-50 0 0,-9-8 65 0 0,0-2 12 0 0,2 18-875 0 0,-2-19 418 0 0,0-2-285 0 0,0 0-126 0 0,0 0-29 0 0,0 0-4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 8287 0 0,'-3'3'76'0'0,"0"0"-1"0"0,0 0 0 0 0,0-1 1 0 0,-1 0-1 0 0,0 0 1 0 0,1 0-1 0 0,-7 3 0 0 0,3-2-7 0 0,0 0-1 0 0,0 0 1 0 0,1 1-1 0 0,-1 0 1 0 0,-7 7-1 0 0,12-9 675 0 0,2-2 234 0 0,0 0 42 0 0,8 12 1030 0 0,-6-10-1868 0 0,0 0 1 0 0,1 0-1 0 0,-1 0 0 0 0,1 0 0 0 0,-1-1 0 0 0,1 1 0 0 0,-1-1 1 0 0,1 0-1 0 0,0 0 0 0 0,0 0 0 0 0,0 0 0 0 0,0 0 0 0 0,-1 0 1 0 0,7 0-1 0 0,4 0 257 0 0,0-1-1 0 0,14 0 1 0 0,-14-1-238 0 0,19-1 524 0 0,0-1 0 0 0,55-14 0 0 0,59-25 355 0 0,-132 38-1145 0 0,65-16-3409 0 0,-78 20-1096 0 0,-1 0-1228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13823 0 0,'0'0'315'0'0,"0"0"45"0"0,0 0 21 0 0,0 0-49 0 0,0 0-149 0 0,-1 2 194 0 0,-1 3-108 0 0,0 0-1 0 0,1 1 0 0 0,-1-1 0 0 0,1 1 1 0 0,0-1-1 0 0,0 1 0 0 0,0 0 0 0 0,1 8 1 0 0,6 51 1034 0 0,-3-36-1369 0 0,1 119 2289 0 0,-5-107-2398 0 0,1-31-117 0 0,-1-1 0 0 0,-3 13 0 0 0,4-20-216 0 0,0 16-2948 0 0,0-17 2432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86 626 6447 0 0,'-5'7'162'0'0,"0"-1"-1"0"0,0 0 0 0 0,0 0 0 0 0,-1 0 0 0 0,0-1 0 0 0,-12 10 0 0 0,16-14 330 0 0,2-1-435 0 0,0 0 0 0 0,0 0 0 0 0,0 0 1 0 0,0 1-1 0 0,0-1 0 0 0,0 0 0 0 0,-1 0 0 0 0,1 0 0 0 0,0 1 0 0 0,0-1 1 0 0,0 0-1 0 0,-1 0 0 0 0,1 0 0 0 0,0 0 0 0 0,0 1 0 0 0,0-1 0 0 0,-1 0 1 0 0,1 0-1 0 0,0 0 0 0 0,0 0 0 0 0,-1 0 0 0 0,1 0 0 0 0,0 0 0 0 0,0 0 1 0 0,-1 0-1 0 0,1 0 0 0 0,0 0 0 0 0,0 0 0 0 0,-1 0 0 0 0,1 0 0 0 0,0 0 1 0 0,0 0-1 0 0,-1 0 0 0 0,1 0 0 0 0,0 0 0 0 0,0 0 0 0 0,-1 0 0 0 0,1 0 1 0 0,0 0-1 0 0,0 0 0 0 0,0-1 0 0 0,-1 1 0 0 0,1 0 0 0 0,0 0 0 0 0,0 0 1 0 0,-12-6 2349 0 0,11 4-2278 0 0,-1 0 1 0 0,1-1-1 0 0,0 1 0 0 0,0 0 0 0 0,0 0 0 0 0,0-1 0 0 0,0 1 0 0 0,0 0 1 0 0,0-1-1 0 0,1 1 0 0 0,-1-1 0 0 0,1 1 0 0 0,0-1 0 0 0,0 1 0 0 0,0-1 0 0 0,0 0 1 0 0,1-3-1 0 0,1-7 531 0 0,0 1 0 0 0,5-15 1 0 0,-7 25-649 0 0,22-63 547 0 0,3 2-1 0 0,39-73 1 0 0,-44 96-560 0 0,-5 10-388 0 0,2 0 1 0 0,1 2-1 0 0,21-28 1 0 0,-24 39 394 0 0,0 0 0 0 0,1 1 0 0 0,0 0 1 0 0,1 1-1 0 0,28-17 0 0 0,-43 30 82 0 0,0 1-1 0 0,0 0 0 0 0,0 0 1 0 0,0-1-1 0 0,0 1 1 0 0,1 1-1 0 0,-1-1 0 0 0,0 0 1 0 0,1 1-1 0 0,-1-1 0 0 0,1 1 1 0 0,-1 0-1 0 0,3-1 1 0 0,-3 2-60 0 0,-1-1 1 0 0,0 0 0 0 0,1 1-1 0 0,-1-1 1 0 0,0 1-1 0 0,0-1 1 0 0,1 1 0 0 0,-1 0-1 0 0,0 0 1 0 0,0-1 0 0 0,0 1-1 0 0,0 0 1 0 0,0 0 0 0 0,0 0-1 0 0,0 0 1 0 0,0 0-1 0 0,0 0 1 0 0,-1 0 0 0 0,1 0-1 0 0,0 1 1 0 0,-1-1 0 0 0,1 0-1 0 0,-1 0 1 0 0,1 1 0 0 0,0 1-1 0 0,2 8-27 0 0,-1 0 0 0 0,0 1 0 0 0,0-1 0 0 0,-1 0 0 0 0,0 1 0 0 0,-2 14 0 0 0,-10 71 0 0 0,7-68 0 0 0,-7 52 0 0 0,3-1 0 0 0,4 120 0 0 0,5-169 0 0 0,5 45 0 0 0,-5-67 0 0 0,1-1 0 0 0,0 1 0 0 0,1-1 0 0 0,0 1 0 0 0,0-1 0 0 0,6 11 0 0 0,-8-17-73 0 0,-1-1 1 0 0,1 1-1 0 0,0 0 0 0 0,0-1 0 0 0,0 0 0 0 0,0 1 0 0 0,0-1 0 0 0,1 0 1 0 0,-1 1-1 0 0,0-1 0 0 0,1 0 0 0 0,-1 0 0 0 0,1 0 0 0 0,-1 0 1 0 0,1 0-1 0 0,-1 0 0 0 0,1-1 0 0 0,3 2 0 0 0,5-2-439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13823 0 0,'0'0'315'0'0,"0"0"45"0"0,0 0 21 0 0,-1 1-49 0 0,-7 27 101 0 0,1 0 0 0 0,1 1 0 0 0,1-1-1 0 0,-2 47 1 0 0,-11 200-433 0 0,15-231 0 0 0,1-24 0 0 0,2 31 0 0 0,0-51-7 0 0,0 0-1 0 0,0 1 1 0 0,0-1-1 0 0,0 0 1 0 0,0 1-1 0 0,0-1 1 0 0,0 1 0 0 0,0-1-1 0 0,0 0 1 0 0,0 1-1 0 0,0-1 1 0 0,0 0-1 0 0,0 1 1 0 0,1-1-1 0 0,-1 0 1 0 0,0 1-1 0 0,0-1 1 0 0,0 0-1 0 0,0 1 1 0 0,1-1 0 0 0,-1 0-1 0 0,0 0 1 0 0,0 1-1 0 0,0-1 1 0 0,1 0-1 0 0,-1 0 1 0 0,0 1-1 0 0,1-1 1 0 0,-1 0-1 0 0,0 0 1 0 0,0 0-1 0 0,1 1 1 0 0,-1-1 0 0 0,0 0-1 0 0,1 0 1 0 0,-1 0-1 0 0,1 0 1 0 0,-1 0-1 0 0,6-2-953 0 0,-3 0 754 0 0,-1 0 0 0 0,1 1 1 0 0,0-1-1 0 0,-1-1 0 0 0,1 1 0 0 0,-1 0 0 0 0,0 0 0 0 0,1-1 0 0 0,-1 1 0 0 0,0-1 0 0 0,1-3 0 0 0,3-2-260 0 0,16-24-1067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22 150 10135 0 0,'0'0'231'0'0,"0"0"29"0"0,-7 5 257 0 0,0-1-469 0 0,1-4 30 0 0,4 0 315 0 0,2 0 106 0 0,0 0 11 0 0,0 0 2 0 0,0 0 0 0 0,0 0 0 0 0,1-3-334 0 0,-1 0 0 0 0,1 0 0 0 0,0 0 0 0 0,-1 0 0 0 0,1 0 1 0 0,0 0-1 0 0,1 1 0 0 0,-1-1 0 0 0,0 0 0 0 0,1 1 0 0 0,0-1 0 0 0,3-3 0 0 0,1-2 245 0 0,1 1 0 0 0,11-10 0 0 0,-7 8-34 0 0,-3 1-58 0 0,0 1 1 0 0,1 0 0 0 0,0 1 0 0 0,16-9 0 0 0,-11 8-129 0 0,-1 2 0 0 0,1 0 0 0 0,0 0 0 0 0,0 2 0 0 0,1 0 1 0 0,-1 0-1 0 0,21 0 0 0 0,-24 2-83 0 0,-1 1 1 0 0,1 1 0 0 0,-1 0-1 0 0,1 1 1 0 0,-1 0-1 0 0,0 0 1 0 0,0 1 0 0 0,0 0-1 0 0,0 1 1 0 0,0 0 0 0 0,10 7-1 0 0,-9-5-65 0 0,-1 1 1 0 0,0 0-1 0 0,0 0 0 0 0,0 1 1 0 0,-1 0-1 0 0,0 1 0 0 0,0 0 0 0 0,-1 1 1 0 0,-1 0-1 0 0,9 13 0 0 0,-15-21-103 0 0,0 0 0 0 0,0 0-1 0 0,0 1 1 0 0,0-1 0 0 0,-1 0-1 0 0,1 0 1 0 0,-1 1 0 0 0,0-1 0 0 0,1 0-1 0 0,-1 0 1 0 0,0 1 0 0 0,0-1-1 0 0,-1 0 1 0 0,1 1 0 0 0,0-1 0 0 0,-1 0-1 0 0,0 1 1 0 0,1-1 0 0 0,-1 0 0 0 0,0 0-1 0 0,0 0 1 0 0,0 0 0 0 0,0 0-1 0 0,0 0 1 0 0,-3 2 0 0 0,-3 5-136 0 0,-1 0 0 0 0,0-1 0 0 0,0 0 1 0 0,-11 7-1 0 0,-15 15 366 0 0,24-19-182 0 0,-1-1 0 0 0,0 0 0 0 0,-1-1 0 0 0,-15 9 0 0 0,-4 4 0 0 0,-13 9-1 0 0,22-17-23 0 0,1 2 1 0 0,-36 33-1 0 0,55-47-346 0 0,2-2-118 0 0,0 0-22 0 0,0 0 68 0 0,10-6 276 0 0,7-4 166 0 0,1 1 0 0 0,0 1 0 0 0,28-10 0 0 0,-34 15 0 0 0,-1 0 0 0 0,1 1 0 0 0,0 0 0 0 0,-1 1 0 0 0,1 0 0 0 0,0 1 0 0 0,15 2 0 0 0,-12 0 0 0 0,0 0 0 0 0,0 1 0 0 0,0 1 0 0 0,0 0 0 0 0,-1 1 0 0 0,0 0 0 0 0,0 2 0 0 0,-1-1 0 0 0,1 2 0 0 0,-1-1 0 0 0,12 11 0 0 0,-22-15 53 0 0,0 0-1 0 0,0-1 0 0 0,-1 1 1 0 0,1 0-1 0 0,-1 0 1 0 0,0 0-1 0 0,0 0 1 0 0,0 1-1 0 0,0-1 0 0 0,0 0 1 0 0,-1 1-1 0 0,0 0 1 0 0,0-1-1 0 0,0 1 1 0 0,0 0-1 0 0,0-1 0 0 0,-1 1 1 0 0,1 6-1 0 0,-1-5 7 0 0,-1-1-1 0 0,1 0 1 0 0,-1 0 0 0 0,0 1-1 0 0,-1-1 1 0 0,1 0-1 0 0,-1 0 1 0 0,1 0-1 0 0,-1 0 1 0 0,0-1 0 0 0,-1 1-1 0 0,1 0 1 0 0,-1-1-1 0 0,1 1 1 0 0,-1-1 0 0 0,-4 4-1 0 0,-10 7-58 0 0,0-1 0 0 0,-1 0 0 0 0,0-1 0 0 0,-1-1 0 0 0,-28 13 0 0 0,-2-4 0 0 0,-56 16 0 0 0,60-23 0 0 0,0-1 0 0 0,-59 7 0 0 0,102-19 2 0 0,0 0 0 0 0,0 0 0 0 0,0 0 0 0 0,0 0 0 0 0,0 0 0 0 0,0 0 0 0 0,0-1 0 0 0,0 1 0 0 0,0 0 0 0 0,0-1 0 0 0,0 0 0 0 0,0 0 0 0 0,0 1 0 0 0,0-1 0 0 0,-2-2 0 0 0,3 2-16 0 0,0 0 0 0 0,0 0-1 0 0,1 0 1 0 0,-1 0-1 0 0,0 1 1 0 0,1-1-1 0 0,-1 0 1 0 0,1 0-1 0 0,-1 0 1 0 0,1-1-1 0 0,0 1 1 0 0,-1 0 0 0 0,1 0-1 0 0,0 0 1 0 0,0 0-1 0 0,0 0 1 0 0,-1 0-1 0 0,1 0 1 0 0,0 0-1 0 0,1-1 1 0 0,-1 1-1 0 0,0 0 1 0 0,0 0 0 0 0,0 0-1 0 0,1 0 1 0 0,-1 0-1 0 0,0 0 1 0 0,1 0-1 0 0,0-2 1 0 0,6-10-618 0 0,1 1 1 0 0,0 0 0 0 0,1 0-1 0 0,0 1 1 0 0,1 0-1 0 0,16-15 1 0 0,-16 17-173 0 0,34-35-1228 0 0,2 5-15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0,1 1-220 0 0,14 7-48 0 0,0 0 0 0 0,1-1 0 0 0,0-1 0 0 0,0 0 0 0 0,0-1 0 0 0,33 5 0 0 0,-18-5 280 0 0,0 1-1 0 0,-1 2 0 0 0,1 1 1 0 0,41 18-1 0 0,-57-20-176 0 0,-1 0 0 0 0,1 2 1 0 0,-1 0-1 0 0,-1 0 0 0 0,0 1 0 0 0,0 1 0 0 0,-1 0 1 0 0,0 1-1 0 0,-1 0 0 0 0,12 17 0 0 0,-10-9 32 0 0,-1 1-1 0 0,-1 1 1 0 0,-1 0 0 0 0,-1 0-1 0 0,0 1 1 0 0,-2 0-1 0 0,-1 0 1 0 0,0 1 0 0 0,-2 0-1 0 0,1 26 1 0 0,-3-12-206 0 0,-1 0 0 0 0,-3 0 1 0 0,-1 0-1 0 0,-1 0 0 0 0,-17 62 0 0 0,14-72-69 0 0,-2-1 0 0 0,-1-1 1 0 0,-1 1-1 0 0,-1-2 0 0 0,-23 36 0 0 0,26-47-195 0 0,-1 0 1 0 0,-1-1-1 0 0,0 0 1 0 0,0-1-1 0 0,-1-1 0 0 0,-1 0 1 0 0,0 0-1 0 0,0-1 0 0 0,-1-1 1 0 0,-25 13-1 0 0,33-19 126 0 0,4-2-445 0 0,-1 0 0 0 0,1 1 0 0 0,-1-1 0 0 0,1-1 0 0 0,-1 1 1 0 0,-3 1-1 0 0,4-2-4528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59 353 11975 0 0,'0'0'267'0'0,"0"0"42"0"0,0 0 17 0 0,0 0-28 0 0,-1 2-196 0 0,0 0-23 0 0,1 0 1 0 0,-1 0-1 0 0,0 0 1 0 0,0 0-1 0 0,-1 0 1 0 0,1 0-1 0 0,0 0 1 0 0,0 0-1 0 0,-1-1 0 0 0,1 1 1 0 0,-1 0-1 0 0,-2 1 1 0 0,3-2-12 0 0,0-1 0 0 0,-1 1-1 0 0,1-1 1 0 0,0 1 0 0 0,-1-1 0 0 0,1 0 0 0 0,-1 1 0 0 0,1-1-1 0 0,0 0 1 0 0,-1 0 0 0 0,1 0 0 0 0,-1 0 0 0 0,1 0-1 0 0,-2-1 1 0 0,-4-2 4 0 0,6 2-2 0 0,0-1-1 0 0,0 1 1 0 0,0-1-1 0 0,0 0 1 0 0,0 1-1 0 0,0-1 0 0 0,0 0 1 0 0,1 0-1 0 0,-1 1 1 0 0,1-1-1 0 0,-1 0 1 0 0,1 0-1 0 0,0 0 1 0 0,-1 0-1 0 0,1 1 1 0 0,0-1-1 0 0,0 0 0 0 0,1-2 1 0 0,0-4 198 0 0,0 0 0 0 0,0 1 0 0 0,3-9 0 0 0,1 1 9 0 0,0 1-1 0 0,2 0 1 0 0,-1 0-1 0 0,2 0 1 0 0,16-23-1 0 0,-5 13-289 0 0,43-43-1 0 0,-49 54 14 0 0,0 2 0 0 0,1 0 0 0 0,0 0 0 0 0,1 1 0 0 0,0 1 0 0 0,1 1 0 0 0,-1 0 0 0 0,2 1 0 0 0,-1 0 0 0 0,21-4 0 0 0,-27 10 0 0 0,0 1 0 0 0,0 0 0 0 0,0 0 0 0 0,0 1 0 0 0,0 0 0 0 0,0 1 0 0 0,0 0 0 0 0,0 0 0 0 0,-1 1 0 0 0,1 1 0 0 0,16 8 0 0 0,-22-10 0 0 0,0 0 0 0 0,0 0 0 0 0,0 1 0 0 0,-1 0 0 0 0,1-1 0 0 0,-1 1 0 0 0,1 1 0 0 0,-1-1 0 0 0,0 0 0 0 0,4 8 0 0 0,-5-9 0 0 0,-1 1 0 0 0,0-1 0 0 0,0 1 0 0 0,0 0 0 0 0,-1-1 0 0 0,1 1 0 0 0,-1 0 0 0 0,1-1 0 0 0,-1 1 0 0 0,0 0 0 0 0,0-1 0 0 0,0 1 0 0 0,0 0 0 0 0,-1 0 0 0 0,1-1 0 0 0,-1 1 0 0 0,1 0 0 0 0,-1-1 0 0 0,-1 4 0 0 0,-5 8 0 0 0,0 0 0 0 0,-1-1 0 0 0,0 0 0 0 0,-16 20 0 0 0,10-16 0 0 0,-15 28 0 0 0,23-35-86 0 0,0 0 0 0 0,-1-1 0 0 0,0 1 0 0 0,0-2 0 0 0,-1 1-1 0 0,0-1 1 0 0,-1 0 0 0 0,0-1 0 0 0,-11 8 0 0 0,18-14-4397 0 0,2-1-1565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15663 0 0,'0'0'356'0'0,"0"0"50"0"0,0 0 20 0 0,0 0-42 0 0,2-1-250 0 0,5-1-43 0 0,-1 1 0 0 0,1-1 0 0 0,0 2 1 0 0,-1-1-1 0 0,1 1 0 0 0,0 0 0 0 0,-1 0 1 0 0,9 2-1 0 0,19-1 534 0 0,-2-4-678 0 0,1-1-1 0 0,0-1 0 0 0,-1-2 1 0 0,45-16-1 0 0,-68 19-793 0 0,0 1-1 0 0,0-1 0 0 0,-1-1 1 0 0,0 0-1 0 0,0 0 0 0 0,0 0 1 0 0,12-12-1 0 0,-16 13-1199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11975 0 0,'0'0'267'0'0,"0"0"42"0"0,0 0 17 0 0,2 0-28 0 0,19 0-186 0 0,-8 0 430 0 0,38 1 1120 0 0,-1-3 0 0 0,60-10 0 0 0,-52 3-845 0 0,45-10 414 0 0,167-40-623 0 0,-223 48-1556 0 0,74-5 0 0 0,-95 17 343 0 0,-7 1-2194 0 0,-16 7-198 0 0,-2-7 1462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13823 0 0,'2'-1'315'0'0,"3"-1"-201"0"0,0-1 0 0 0,0-1 0 0 0,0 1 0 0 0,-1-1 0 0 0,0 0 0 0 0,8-8 0 0 0,-6 6 19 0 0,0 0 0 0 0,11-9 0 0 0,-9 11-133 0 0,0-1 0 0 0,14-4 0 0 0,-7 2 0 0 0,-15 8 0 0 0,0-1 0 0 0,0 0 0 0 0,0 0 0 0 0,-1 0 0 0 0,1 1 0 0 0,0-1 0 0 0,0 0 0 0 0,0 0 0 0 0,0 0 0 0 0,0 1 0 0 0,0-1 0 0 0,0 0 0 0 0,0 0 0 0 0,0 1 0 0 0,0-1 0 0 0,0 0 0 0 0,0 0 0 0 0,0 1 0 0 0,0-1 0 0 0,0 0 0 0 0,0 0 0 0 0,0 1 0 0 0,0-1 0 0 0,1 0 0 0 0,-1 0 0 0 0,0 0 0 0 0,0 1 0 0 0,0-1 0 0 0,0 0 0 0 0,0 0 0 0 0,0 0 0 0 0,1 1 0 0 0,-1-1 0 0 0,0 0 0 0 0,0 0 0 0 0,0 0 0 0 0,1 0 0 0 0,-1 0 0 0 0,0 0 0 0 0,0 1 0 0 0,0-1 0 0 0,1 0 0 0 0,-1 0 0 0 0,0 0 0 0 0,0 0 0 0 0,1 0 0 0 0,-1 0 0 0 0,0 0 0 0 0,0 0 0 0 0,1 0 0 0 0,-1 0 0 0 0,0 0 0 0 0,0 0 0 0 0,1 0 0 0 0,-1 0 0 0 0,0 0 0 0 0,0 0 0 0 0,0 0 0 0 0,1 0 0 0 0,-1 0 0 0 0,0-1 0 0 0,0 1 0 0 0,0 0 0 0 0,1 0 0 0 0,-1 0 0 0 0,0 0 0 0 0,0 0 0 0 0,1-1 0 0 0,-3 7 0 0 0,0 0 0 0 0,0-1 0 0 0,-1 1 0 0 0,0-1 0 0 0,1 1 0 0 0,-2-1 0 0 0,-5 7 0 0 0,-8 16 0 0 0,7-5 289 0 0,2 0 1 0 0,0 1-1 0 0,1 0 0 0 0,2 0 0 0 0,0 1 0 0 0,-1 26 0 0 0,4-30-303 0 0,2 0 1 0 0,0 0-1 0 0,1 0 0 0 0,1 0 1 0 0,8 33-1 0 0,-7-41 154 0 0,1-1 0 0 0,0 0-1 0 0,1 0 1 0 0,0 0 0 0 0,0-1 0 0 0,2 0 0 0 0,-1 0 0 0 0,2 0 0 0 0,-1-1-1 0 0,13 13 1 0 0,3 2-1296 0 0,22 31 0 0 0,-45-55 644 0 0,0-1-136 0 0,0 0-572 0 0,0 0-253 0 0,0 0-51 0 0,0 0-11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11975 0 0,'0'0'547'0'0,"0"0"-11"0"0,0 2-344 0 0,-2 43 882 0 0,0 22 1616 0 0,9 35-2521 0 0,21 107-1 0 0,-12-110-168 0 0,3 15 0 0 0,-11-78 0 0 0,-6-28-129 0 0,-2-6-551 0 0,0-2-269 0 0,0 0-62 0 0,0 0-12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51 377 11975 0 0,'0'0'547'0'0,"-1"0"-11"0"0,-7-3-465 0 0,1 0 0 0 0,-12-7 0 0 0,8-6-71 0 0,11 16 0 0 0,-1-1 0 0 0,1 0 0 0 0,-1 1 0 0 0,1-1 0 0 0,0 0 0 0 0,-1 0 0 0 0,1 1 0 0 0,-1-1 0 0 0,1 0 0 0 0,0 0 0 0 0,0 0 0 0 0,0 1 0 0 0,-1-1 0 0 0,1 0 0 0 0,0 0 0 0 0,0 0 0 0 0,0 0 0 0 0,0 0 0 0 0,0 1 0 0 0,1-1 0 0 0,-1-1 0 0 0,1-2 0 0 0,0-4 8 0 0,0 0 0 0 0,1 0-1 0 0,0 0 1 0 0,0 0-1 0 0,1 1 1 0 0,0-1 0 0 0,0 1-1 0 0,1-1 1 0 0,8-12-1 0 0,5-3 617 0 0,28-31 0 0 0,-41 50-500 0 0,15-16 388 0 0,0 1 0 0 0,1 1 0 0 0,1 1 0 0 0,35-23 0 0 0,-46 34-327 0 0,0 1-1 0 0,0 0 0 0 0,1 1 1 0 0,-1 0-1 0 0,1 1 1 0 0,0 0-1 0 0,0 0 0 0 0,0 1 1 0 0,1 1-1 0 0,-1 0 1 0 0,0 0-1 0 0,1 2 0 0 0,20 1 1 0 0,-18 1-39 0 0,0 0 1 0 0,0 1-1 0 0,-1 0 0 0 0,1 1 1 0 0,-1 0-1 0 0,0 1 1 0 0,0 1-1 0 0,-1 0 0 0 0,0 1 1 0 0,17 13-1 0 0,-14-8-146 0 0,0 0 0 0 0,-1 1 0 0 0,0 1 0 0 0,-1 0 0 0 0,-1 1 0 0 0,-1 0 0 0 0,0 0 0 0 0,15 33 0 0 0,-21-35 0 0 0,-7-9 0 0 0,1-3 0 0 0,-1 1 0 0 0,1 1 0 0 0,-1-1 0 0 0,0 0 0 0 0,0 1 0 0 0,0-1 0 0 0,0 0 0 0 0,-1 0 0 0 0,1 0 0 0 0,-1-1 0 0 0,0 1 0 0 0,0-1 0 0 0,-3 3 0 0 0,-7 3 0 0 0,-24 13 0 0 0,11-8 0 0 0,-102 47-250 0 0,22-12-884 0 0,-110 56-1506 0 0,209-100 2324 0 0,-16 7 616 0 0,8-6-5114 0 0,13-5-604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61 11975 0 0,'0'0'267'0'0,"0"0"42"0"0,0 0 17 0 0,0 0-28 0 0,2-1-196 0 0,11-10 322 0 0,0 1 1 0 0,1 1-1 0 0,0 0 1 0 0,23-11-1 0 0,-36 20-53 0 0,-1 0 117 0 0,0 0 21 0 0,0 0 3 0 0,0 0 0 0 0,0 0 0 0 0,-1 2-431 0 0,0 0 0 0 0,0 0 1 0 0,0 0-1 0 0,0 0 0 0 0,0 0 0 0 0,-1 0 0 0 0,1-1 0 0 0,0 1 0 0 0,-1 0 1 0 0,0-1-1 0 0,1 1 0 0 0,-5 2 0 0 0,3-2-16 0 0,-14 13-64 0 0,-135 126 28 0 0,124-112-22 0 0,1 2-1 0 0,2 0 1 0 0,-24 39-1 0 0,36-49-6 0 0,2 0 0 0 0,0 1 0 0 0,-9 25 0 0 0,17-37 0 0 0,0 0 0 0 0,0 0 0 0 0,1 1 0 0 0,0-1 0 0 0,1 1 0 0 0,1 0 0 0 0,-1-1 0 0 0,1 1 0 0 0,3 16 0 0 0,-1-19 24 0 0,0 0 0 0 0,1-1 0 0 0,0 1 0 0 0,0-1 0 0 0,1 1 0 0 0,0-1 0 0 0,0 0 0 0 0,0-1 0 0 0,1 1 0 0 0,0-1 0 0 0,1 0 0 0 0,-1 0 0 0 0,1 0 0 0 0,0-1 0 0 0,1 0 0 0 0,-1 0 0 0 0,11 6 0 0 0,2-1 6 0 0,0 0-1 0 0,0-1 0 0 0,1-1 1 0 0,0-1-1 0 0,31 7 0 0 0,31 2-2077 0 0,-66-14 1536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80 715 8287 0 0,'0'0'191'0'0,"0"0"26"0"0,0 2 9 0 0,0 2-185 0 0,0 0-1 0 0,0-1 1 0 0,0 1 0 0 0,-1 0 0 0 0,1-1 0 0 0,-1 1 0 0 0,0-1 0 0 0,0 1-1 0 0,0-1 1 0 0,-1 1 0 0 0,1-1 0 0 0,-1 1 0 0 0,0-1 0 0 0,0 0 0 0 0,0 0-1 0 0,-5 5 1 0 0,-1 1 371 0 0,-2 2 640 0 0,0 0 0 0 0,-17 14 0 0 0,25-25-540 0 0,2 0 0 0 0,0 0 0 0 0,0 0 0 0 0,10-5 512 0 0,8-11-396 0 0,-1 0 0 0 0,0-1 0 0 0,-1 0 0 0 0,24-35 0 0 0,-15 19-600 0 0,25-34 655 0 0,-3-2 0 0 0,69-133-1 0 0,-86 146-682 0 0,-16 32 0 0 0,-2-1 0 0 0,0 0 0 0 0,9-32 0 0 0,-11 22 0 0 0,12-51 0 0 0,-18 77 0 0 0,-3 6 0 0 0,1 1 0 0 0,-1-1 0 0 0,0 1 0 0 0,0-1 0 0 0,-1 1 0 0 0,2-6 0 0 0,-2 8 0 0 0,0 0 0 0 0,0 0 0 0 0,0 0 0 0 0,0 0 0 0 0,0 0 0 0 0,0 0 0 0 0,0 0 0 0 0,0-1 0 0 0,0 1 0 0 0,0 0 0 0 0,0 0 0 0 0,0 0 0 0 0,0 0 0 0 0,0 0 0 0 0,0 0 0 0 0,0 0 0 0 0,0 0 0 0 0,0 0 0 0 0,0-1 0 0 0,0 1 0 0 0,0 0 0 0 0,1 0 0 0 0,-1 0 0 0 0,0 0 0 0 0,0 0 0 0 0,0 0 0 0 0,0 0 0 0 0,0 0 0 0 0,0 0 0 0 0,0 0 0 0 0,0 0 0 0 0,0 0 0 0 0,0 0 0 0 0,1 0 0 0 0,-1 0 0 0 0,0 0 0 0 0,0 0 0 0 0,0 0 0 0 0,0 0 0 0 0,0 0 0 0 0,0 0 0 0 0,0 0 0 0 0,0 0 0 0 0,1 0 0 0 0,-1 0 0 0 0,0 0 0 0 0,4 4 0 0 0,3 8 0 0 0,-2 7 0 0 0,0 1 0 0 0,2 20 0 0 0,1 11 0 0 0,3 9 0 0 0,2 65 0 0 0,-1-12 0 0 0,-5-48 0 0 0,-1 71 0 0 0,1-38 0 0 0,-7-88 0 0 0,2 1 0 0 0,-1-1 0 0 0,2 1 0 0 0,-1-1 0 0 0,1 0 0 0 0,1 0 0 0 0,0 0 0 0 0,0 0 0 0 0,8 12 0 0 0,-11-20 0 0 0,1 0 1 0 0,-1 0-1 0 0,1 0 0 0 0,0 0 0 0 0,0 0 1 0 0,0 0-1 0 0,0-1 0 0 0,0 1 0 0 0,0-1 1 0 0,0 1-1 0 0,0-1 0 0 0,0 0 0 0 0,1 0 0 0 0,-1 0 1 0 0,0 0-1 0 0,1 0 0 0 0,-1-1 0 0 0,1 1 1 0 0,-1-1-1 0 0,1 1 0 0 0,-1-1 0 0 0,1 0 1 0 0,3 0-1 0 0,4-1-12 0 0,0-1 1 0 0,0 0-1 0 0,0-1 0 0 0,-1 1 1 0 0,15-8-1 0 0,-23 10-325 0 0,-1 0-138 0 0,0 0-33 0 0,0 0-4 0 0,0 0 0 0 0,0 0 0 0 0,0 0 0 0 0,-18 0-1924 0 0,10 0 598 0 0,-1 0-3280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13823 0 0,'0'0'315'0'0,"0"0"45"0"0,0 0 21 0 0,0 0-49 0 0,0 0-149 0 0,2 1 194 0 0,1 1-196 0 0,1 0 0 0 0,-1 0 0 0 0,1 0 0 0 0,0 0 0 0 0,0-1 0 0 0,-1 1 0 0 0,1-1 0 0 0,0 0 0 0 0,0 0-1 0 0,0-1 1 0 0,1 1 0 0 0,-1-1 0 0 0,6 0 0 0 0,8-1 585 0 0,32-6 0 0 0,-27 4-251 0 0,7-2-213 0 0,-7 1 208 0 0,25-1-1 0 0,-38 5-1840 0 0,-1 0 0 0 0,0 1 0 0 0,12 1-1 0 0,-14 0-4808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67 10135 0 0,'0'0'231'0'0,"0"0"29"0"0,0 0 19 0 0,0 0 105 0 0,0 0 410 0 0,0 0 184 0 0,0 0 40 0 0,0 0-63 0 0,0 0-290 0 0,1-1-121 0 0,21-18 531 0 0,-15 12-826 0 0,1 0 1 0 0,0 1-1 0 0,0 0 1 0 0,1 0 0 0 0,13-7-1 0 0,-10 11 343 0 0,3 4-574 0 0,-12 2-21 0 0,-2-3 4 0 0,2 3-1 0 0,0 0 0 0 0,-1-1 0 0 0,1 1 0 0 0,-1 0 0 0 0,0 0 0 0 0,0 1 0 0 0,-1-1 0 0 0,1 0 0 0 0,-1 1 0 0 0,0-1 0 0 0,0 1 0 0 0,0-1 0 0 0,-1 1 0 0 0,1-1 0 0 0,-1 1 0 0 0,0-1 0 0 0,0 1 0 0 0,-1 0 0 0 0,0-1 0 0 0,-2 9 0 0 0,0-1 0 0 0,-1 0 0 0 0,-1 0 0 0 0,0-1 0 0 0,-1 1 0 0 0,0-1 0 0 0,-11 15 0 0 0,-73 89 0 0 0,87-111 0 0 0,-9 12 0 0 0,1 1 0 0 0,-14 27 0 0 0,21-34 0 0 0,5 0 0 0 0,3-1 0 0 0,-2-7 74 0 0,1 0 1 0 0,-1 0-1 0 0,0 0 0 0 0,1 0 1 0 0,-1 0-1 0 0,1-1 0 0 0,-1 1 0 0 0,1-1 1 0 0,0 1-1 0 0,-1-1 0 0 0,1 0 1 0 0,0 0-1 0 0,0-1 0 0 0,0 1 1 0 0,0-1-1 0 0,0 1 0 0 0,0-1 0 0 0,4 0 1 0 0,6 0 137 0 0,0 0 0 0 0,23-4 0 0 0,75-18-199 0 0,-17 2-159 0 0,-92 20-550 0 0,-2 0-257 0 0,0 0-58 0 0,0 0-12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113 618 10135 0 0,'0'0'231'0'0,"0"0"29"0"0,0 0 19 0 0,2 0-41 0 0,-2 0-237 0 0,1 0 0 0 0,-1 0 0 0 0,0 0 0 0 0,0 0-1 0 0,1 0 1 0 0,-1 0 0 0 0,0 0 0 0 0,0 0 0 0 0,1 1-1 0 0,-1-1 1 0 0,0 0 0 0 0,0 0 0 0 0,1 0 0 0 0,-1 0-1 0 0,0 0 1 0 0,0 1 0 0 0,1-1 0 0 0,-1 0 0 0 0,0 0-1 0 0,0 0 1 0 0,0 1 0 0 0,0-1 0 0 0,1 0 0 0 0,-1 0-1 0 0,0 0 1 0 0,0 1 0 0 0,0-1 0 0 0,0 0 0 0 0,0 0-1 0 0,0 1 1 0 0,0-1 0 0 0,1 0 0 0 0,-1 1 0 0 0,0-1-1 0 0,0 0 1 0 0,0 0 0 0 0,0 1 0 0 0,0-1 0 0 0,0 0-1 0 0,0 0 1 0 0,-1 1 0 0 0,1-1 0 0 0,0 0 0 0 0,0 1-1 0 0,0-1 1 0 0,0 0 0 0 0,0 0 0 0 0,0 1 0 0 0,0-1-1 0 0,-1 0 1 0 0,1 0 0 0 0,0 0 0 0 0,0 1 0 0 0,0-1-1 0 0,0 0 1 0 0,-1 0 0 0 0,1 0 0 0 0,0 1 0 0 0,-1-1-1 0 0,-7 10 739 0 0,0 0 1 0 0,-1 0-1 0 0,0-1 0 0 0,-1 0 0 0 0,0-1 0 0 0,-21 14 0 0 0,4-3 175 0 0,26-18-402 0 0,1-1 0 0 0,0 0 0 0 0,-3-8 512 0 0,2 2-840 0 0,1 1 0 0 0,-1-1 0 0 0,1 0 0 0 0,0 0 0 0 0,1 0 0 0 0,0 1 0 0 0,0-1 0 0 0,2-8-1 0 0,0 0-206 0 0,27-220 23 0 0,-3 60-996 0 0,-22 153 854 0 0,0 1 0 0 0,2 0-1 0 0,0 1 1 0 0,2 0 0 0 0,0 0-1 0 0,16-25 1 0 0,-20 37 142 0 0,0 0 0 0 0,1 1 0 0 0,0-1 0 0 0,0 1 0 0 0,0 0 0 0 0,1 1 0 0 0,-1-1 0 0 0,1 2 0 0 0,1-1 0 0 0,7-4 0 0 0,-12 8 0 0 0,-1 0 0 0 0,1 0 0 0 0,0 0 0 0 0,0 0 0 0 0,0 0 0 0 0,0 1 0 0 0,0-1 0 0 0,0 1 0 0 0,0 0 0 0 0,0-1 0 0 0,0 1 0 0 0,0 1 0 0 0,0-1 0 0 0,0 0 0 0 0,0 1 0 0 0,0 0 0 0 0,0-1 0 0 0,-1 1 0 0 0,1 0 0 0 0,0 1 0 0 0,0-1 0 0 0,-1 0 0 0 0,1 1 0 0 0,0 0 0 0 0,-1-1 0 0 0,0 1 0 0 0,1 0 0 0 0,-1 0 0 0 0,0 0 0 0 0,0 1 0 0 0,2 2 0 0 0,5 7 152 0 0,-1 1 0 0 0,-1-1 0 0 0,0 1 0 0 0,-1 0-1 0 0,9 29 1 0 0,13 73 911 0 0,-25-101-1045 0 0,14 79-18 0 0,8 34 0 0 0,-19-103 0 0 0,1 0 0 0 0,1 0 0 0 0,13 25 0 0 0,2-9 20 0 0,8 9-241 0 0,-31-48-3 0 0,0-1 0 0 0,1 1 1 0 0,-1-1-1 0 0,1 1 0 0 0,-1-1 0 0 0,0 1 1 0 0,1-1-1 0 0,-1 0 0 0 0,1 1 0 0 0,-1-1 1 0 0,1 0-1 0 0,-1 1 0 0 0,1-1 0 0 0,-1 0 1 0 0,1 0-1 0 0,-1 1 0 0 0,1-1 0 0 0,-1 0 0 0 0,1 0 1 0 0,0 0-1 0 0,0 0 0 0 0,6 2-5916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10135 0 0,'0'0'464'0'0,"1"-2"-9"0"0,5-17-278 0 0,-2 9 609 0 0,1-2 1744 0 0,-5 12-2491 0 0,1 0 0 0 0,-1-1 0 0 0,0 1 0 0 0,0 0-1 0 0,1 0 1 0 0,-1 0 0 0 0,0 0 0 0 0,0 0 0 0 0,1 0 0 0 0,-1 0-1 0 0,0 0 1 0 0,0 0 0 0 0,1 0 0 0 0,-1 0 0 0 0,0 0-1 0 0,0 0 1 0 0,1 0 0 0 0,-1 1 0 0 0,0-1 0 0 0,0 0 0 0 0,0 0-1 0 0,1 0 1 0 0,-1 0 0 0 0,0 0 0 0 0,0 0 0 0 0,0 1-1 0 0,1-1 1 0 0,-1 0 0 0 0,0 0 0 0 0,0 0 0 0 0,0 0-1 0 0,0 1 1 0 0,1-1 0 0 0,-1 0 0 0 0,0 0 0 0 0,0 1 0 0 0,0-1-1 0 0,0 0 1 0 0,0 0 0 0 0,0 0 0 0 0,0 1 0 0 0,0-1-1 0 0,0 1 1 0 0,4 4 269 0 0,-1 2-1 0 0,-1-1 0 0 0,1 0 1 0 0,-1 0-1 0 0,-1 1 0 0 0,3 12 0 0 0,2 43 681 0 0,-5-55-975 0 0,-1 226 1877 0 0,-1-210-1732 0 0,-15 137-142 0 0,6-108-80 0 0,10-50-273 0 0,0-2-138 0 0,0 0-851 0 0,0 0-3444 0 0,0 0-1474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11975 0 0,'0'0'267'0'0,"0"0"42"0"0,0 0 17 0 0,0 0-28 0 0,2 2-196 0 0,5 5-21 0 0,-6-5 284 0 0,-1 14 631 0 0,-3-4-897 0 0,-1 0 0 0 0,0-1 0 0 0,-1 0 0 0 0,0 0 0 0 0,-9 16 1 0 0,-4 7-15 0 0,-63 163 1091 0 0,16-32-376 0 0,-10 2-800 0 0,67-146-401 0 0,7-19-74 0 0,1-2-669 0 0,0 0-2676 0 0,0 0-1148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73 220 11975 0 0,'-73'18'2235'0'0,"210"-97"-1083"0"0,-22 11-744 0 0,-76 47 246 0 0,47-22 716 0 0,-73 37-1064 0 0,0 2 1 0 0,0 0 0 0 0,0 0-1 0 0,27-3 1 0 0,-36 6-225 0 0,0 1 1 0 0,0 0-1 0 0,0 0 0 0 0,0 0 1 0 0,0 0-1 0 0,0 1 0 0 0,-1-1 1 0 0,1 1-1 0 0,0 0 0 0 0,0 1 0 0 0,-1-1 1 0 0,1 0-1 0 0,0 1 0 0 0,-1 0 1 0 0,0 0-1 0 0,1 0 0 0 0,-1 0 0 0 0,0 1 1 0 0,0-1-1 0 0,0 1 0 0 0,4 4 1 0 0,-4-2-63 0 0,0-1 1 0 0,0 1 0 0 0,-1 0 0 0 0,0 0 0 0 0,0 0 0 0 0,0 0-1 0 0,0 0 1 0 0,-1 0 0 0 0,1 1 0 0 0,-1-1 0 0 0,-1 0 0 0 0,1 1 0 0 0,-1-1-1 0 0,0 1 1 0 0,-1 5 0 0 0,0 2-21 0 0,-2 0 0 0 0,1 0 0 0 0,-2-1 0 0 0,0 1 0 0 0,0-1 0 0 0,-1 0 0 0 0,-1 0 0 0 0,0-1 0 0 0,-8 14 0 0 0,0-6 0 0 0,0 0 0 0 0,0-1 0 0 0,-2 0 0 0 0,-21 18 0 0 0,26-29 0 0 0,1 0 0 0 0,-1-1 0 0 0,0 0 0 0 0,-1-1 0 0 0,1 0 0 0 0,-1-1 0 0 0,-17 4 0 0 0,5-1-5 0 0,8-2-5 0 0,0 0 0 0 0,-1-2 0 0 0,1 1 1 0 0,-1-2-1 0 0,-24 1 0 0 0,39-3-327 0 0,2 0-138 0 0,0 0-33 0 0,0 0 66 0 0,11-6 276 0 0,5 0 166 0 0,0-1 0 0 0,1 2 0 0 0,-1 0 0 0 0,1 1 0 0 0,21-2 0 0 0,-9 3 0 0 0,0 2 0 0 0,37 3 0 0 0,-42 0 0 0 0,44 8 0 0 0,-60-8 0 0 0,-1 0 0 0 0,1 0 0 0 0,-1 1 0 0 0,0 0 0 0 0,0 0 0 0 0,0 1 0 0 0,0 0 0 0 0,0 0 0 0 0,9 9 0 0 0,-13-11 11 0 0,-1 0-1 0 0,0 1 1 0 0,0 0-1 0 0,0-1 1 0 0,0 1-1 0 0,0 0 1 0 0,0 0-1 0 0,-1 0 1 0 0,1 0-1 0 0,-1 1 1 0 0,0-1-1 0 0,0 0 1 0 0,0 0-1 0 0,0 1 1 0 0,0 4-1 0 0,-1-3 30 0 0,0 0 0 0 0,0 1-1 0 0,-1-1 1 0 0,0 0-1 0 0,0 0 1 0 0,0 1-1 0 0,0-1 1 0 0,-1 0 0 0 0,-2 5-1 0 0,-2 3 78 0 0,-1-1 0 0 0,-1 1 1 0 0,0-1-1 0 0,0-1 0 0 0,-1 1 0 0 0,-14 12 0 0 0,1-3-41 0 0,0-2 0 0 0,-2-1 0 0 0,0 0 0 0 0,-1-2 0 0 0,0-1 0 0 0,-2-1 0 0 0,-27 10 0 0 0,27-14-422 0 0,-1-2 0 0 0,0-1 0 0 0,-34 4 0 0 0,51-9-96 0 0,11-2 424 0 0,0 0 0 0 0,0 0 1 0 0,-1 0-1 0 0,1 0 1 0 0,0 0-1 0 0,-1 0 1 0 0,1 0-1 0 0,0 0 1 0 0,-1 0-1 0 0,1 0 1 0 0,0 0-1 0 0,0 0 1 0 0,-1 0-1 0 0,1 0 0 0 0,0 0 1 0 0,-1 0-1 0 0,1 0 1 0 0,0 0-1 0 0,0-1 1 0 0,-1 1-1 0 0,1 0 1 0 0,0 0-1 0 0,0 0 1 0 0,-1 0-1 0 0,1-1 1 0 0,0 1-1 0 0,0 0 1 0 0,-1 0-1 0 0,1 0 0 0 0,0-1 1 0 0,0 1-1 0 0,0 0 1 0 0,-1 0-1 0 0,1-1 1 0 0,0 1-1 0 0,0 0 1 0 0,0 0-1 0 0,0-1 1 0 0,0 1-1 0 0,0 0 1 0 0,0-1-1 0 0,0 1 0 0 0,0 0 1 0 0,0-1-1 0 0,0 1 1 0 0,0 0-1 0 0,0 0 1 0 0,0-1-1 0 0,0 1 1 0 0,0 0-1 0 0,0-1 1 0 0,0 1-1 0 0,0 0 1 0 0,0-1-1 0 0,0 1 0 0 0,0 0 1 0 0,1 0-1 0 0,-1-1 1 0 0,3-9-4499 0 0,4-3-1547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11975 0 0,'-8'0'576'0'0,"5"0"-522"0"0,0 0 0 0 0,0 0 0 0 0,0 0 0 0 0,1 0 0 0 0,-1 1 0 0 0,0 0 0 0 0,0-1 0 0 0,1 1 0 0 0,-1 0 0 0 0,0 1 0 0 0,1-1 0 0 0,-1 0-1 0 0,-3 3 1 0 0,2 0-46 0 0,0-1-1 0 0,1 1 0 0 0,-1 0 1 0 0,1 0-1 0 0,0 0 1 0 0,-4 9-1 0 0,0-1 236 0 0,1 0-1 0 0,0 1 1 0 0,1-1 0 0 0,1 1-1 0 0,0 0 1 0 0,-3 22 0 0 0,4-14 184 0 0,2 0 1 0 0,0 1 0 0 0,3 30-1 0 0,-1-42-361 0 0,1 0 1 0 0,0 0-1 0 0,1 0 0 0 0,-1 0 0 0 0,2-1 0 0 0,0 1 1 0 0,0-1-1 0 0,0 0 0 0 0,1 0 0 0 0,1-1 0 0 0,0 1 1 0 0,0-1-1 0 0,0 0 0 0 0,1-1 0 0 0,9 9 0 0 0,13 8 434 0 0,0-1-1 0 0,61 35 1 0 0,-14-10-402 0 0,-43-25 360 0 0,-1 1 0 0 0,48 47-1 0 0,-71-61-264 0 0,1 1-1 0 0,-1 0 0 0 0,-1 1 0 0 0,0 0 1 0 0,-1 0-1 0 0,0 1 0 0 0,-1-1 0 0 0,0 2 1 0 0,-1-1-1 0 0,7 27 0 0 0,-9-23-158 0 0,-1 0 0 0 0,0 1-1 0 0,-2-1 1 0 0,0 1 0 0 0,0-1 0 0 0,-2 1 0 0 0,0-1-1 0 0,-1 0 1 0 0,-1 1 0 0 0,0-1 0 0 0,-1-1-1 0 0,-1 1 1 0 0,-1-1 0 0 0,0 0 0 0 0,-1-1 0 0 0,-1 1-1 0 0,-15 19 1 0 0,-3 1-606 0 0,-2-1 0 0 0,-1-2 0 0 0,-1-1 0 0 0,-2-1 0 0 0,-43 30 0 0 0,67-54-263 0 0,1 0 0 0 0,0 0-1 0 0,-11 12 1 0 0,18-17-689 0 0,1-2-11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47 8287 0 0,'-2'1'191'0'0,"-5"0"-50"0"0,3 0-59 0 0,0 0 0 0 0,0 0 1 0 0,0 0-1 0 0,0 1 0 0 0,-7 2 1 0 0,-12 5 56 0 0,19-8 434 0 0,-1 1 0 0 0,0-1 0 0 0,1 1 0 0 0,-1 0 0 0 0,1 0 0 0 0,0 1 0 0 0,-1 0 0 0 0,1-1 0 0 0,1 1-1 0 0,-1 0 1 0 0,-3 4 0 0 0,6-6 382 0 0,28 8 770 0 0,-6-7-1242 0 0,1 0-1 0 0,-1-2 1 0 0,1-1 0 0 0,25-3-1 0 0,86-20-146 0 0,-116 21-349 0 0,28-7 483 0 0,361-58 1036 0 0,-396 67-1644 0 0,1 0 0 0 0,-1 1-1 0 0,1 0 1 0 0,0 1 0 0 0,18 3 0 0 0,-29-4 25 0 0,1 0 0 0 0,-1 1 0 0 0,1-1 0 0 0,-1 0 0 0 0,1 1 0 0 0,0-1 0 0 0,-1 1 0 0 0,1-1 0 0 0,-1 1 0 0 0,0-1 0 0 0,1 1 0 0 0,-1-1 0 0 0,1 1 0 0 0,-1-1 0 0 0,1 1 0 0 0,-1 3-5860 0 0,-5 3-465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0,'0'0'356'0'0,"0"0"50"0"0,0 0 20 0 0,0 0-42 0 0,2 1-250 0 0,20 15 32 0 0,-2 0 0 0 0,1 1 0 0 0,-2 2 0 0 0,-1-1 1 0 0,0 2-1 0 0,-1 1 0 0 0,21 33 0 0 0,-19-22 386 0 0,-1 2-1 0 0,-1 0 0 0 0,-2 1 1 0 0,17 61-1 0 0,-27-74-549 0 0,-1 0 0 0 0,-1 0-1 0 0,-1 1 1 0 0,-1 0 0 0 0,-1-1 0 0 0,-1 1 0 0 0,-1 0-1 0 0,-9 42 1 0 0,9-34-230 0 0,2-20-1326 0 0,1-10 543 0 0,7 5-12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201 251 8287 0 0,'0'0'382'0'0,"0"0"-8"0"0,-1 2-170 0 0,1-1-83 0 0,0-1-1 0 0,0 1 1 0 0,0-1-1 0 0,-1 1 1 0 0,1-1-1 0 0,0 0 1 0 0,0 1-1 0 0,0-1 1 0 0,0 1-1 0 0,0-1 1 0 0,0 1-1 0 0,0-1 1 0 0,0 1-1 0 0,0-1 1 0 0,0 1-1 0 0,1-1 1 0 0,-1 0-1 0 0,0 1 1 0 0,0-1-1 0 0,0 1 1 0 0,1 0-1 0 0,10 4 1165 0 0,-3-4-947 0 0,0 1 0 0 0,0-1 0 0 0,0-1-1 0 0,0 0 1 0 0,10 0 0 0 0,13-1 707 0 0,-19 1-924 0 0,0 0 0 0 0,0-1-1 0 0,0 0 1 0 0,18-5 0 0 0,47-17 365 0 0,-57 17-456 0 0,-7 0-30 0 0,0 0 0 0 0,0-1 0 0 0,-1 0 0 0 0,0-1 0 0 0,0 0 0 0 0,-1-1 0 0 0,0 0 0 0 0,0-1 0 0 0,16-21 0 0 0,-22 25 2 0 0,0-1 0 0 0,0 0 0 0 0,-1 0 0 0 0,0-1 0 0 0,0 0 0 0 0,-1 1 0 0 0,5-15 0 0 0,-8 20-3 0 0,1-1 0 0 0,-1 1 0 0 0,0 0 0 0 0,1-1 0 0 0,-1 1-1 0 0,0 0 1 0 0,0-1 0 0 0,-1 1 0 0 0,1 0 0 0 0,0-1 0 0 0,-1 1 0 0 0,0 0-1 0 0,-1-4 1 0 0,1 4-2 0 0,0 0 0 0 0,0 1 0 0 0,0-1-1 0 0,0 1 1 0 0,-1-1 0 0 0,1 1 0 0 0,-1 0 0 0 0,1 0-1 0 0,-1 0 1 0 0,1 0 0 0 0,-1 0 0 0 0,0 0 0 0 0,1 0-1 0 0,-1 0 1 0 0,0 0 0 0 0,0 1 0 0 0,0-1 0 0 0,1 1-1 0 0,-4-1 1 0 0,-7-1-215 0 0,0 1 0 0 0,0 1 0 0 0,0 0 0 0 0,0 0 1 0 0,0 1-1 0 0,0 1 0 0 0,0 0 0 0 0,1 0 0 0 0,-1 2 0 0 0,0-1 0 0 0,-15 8 0 0 0,-7 5-230 0 0,2 1-1 0 0,-44 30 1 0 0,-124 103 432 0 0,186-139 287 0 0,1 1 0 0 0,1 1 0 0 0,0 0 0 0 0,1 1 0 0 0,1 0-1 0 0,-10 17 1 0 0,16-23 12 0 0,1-1 0 0 0,0 1-1 0 0,0 0 1 0 0,1-1 0 0 0,0 1-1 0 0,-1 11 1 0 0,3-15-265 0 0,1-1 0 0 0,-1 1 1 0 0,1-1-1 0 0,0 0 0 0 0,0 0 0 0 0,0 1 1 0 0,0-1-1 0 0,1 0 0 0 0,-1 0 0 0 0,1 0 1 0 0,0 0-1 0 0,3 3 0 0 0,-3-3 89 0 0,0-1-1 0 0,1 1 1 0 0,-1-1-1 0 0,1 0 1 0 0,0 0 0 0 0,-1 0-1 0 0,1-1 1 0 0,0 1-1 0 0,0 0 1 0 0,7 1-1 0 0,-4 0 90 0 0,2 0-116 0 0,1 0 0 0 0,-1 0 0 0 0,1-1 0 0 0,0 0 0 0 0,-1-1 0 0 0,1 0 0 0 0,13 0 0 0 0,5-2 7 0 0,30-5 0 0 0,-39 4 150 0 0,58-9 641 0 0,-39 4-636 0 0,0 2 1 0 0,69 0-1 0 0,-96 7-521 0 0,0-1 0 0 0,0 1-1 0 0,0 1 1 0 0,-1 0 0 0 0,1 0-1 0 0,-1 1 1 0 0,0 0 0 0 0,0 0-1 0 0,10 8 1 0 0,1-2-744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743 126 10135 0 0,'0'0'464'0'0,"-2"-1"-9"0"0,-16 0-278 0 0,10 1 474 0 0,-1-1 0 0 0,-15-3-1 0 0,22 3-524 0 0,1 1 0 0 0,0-1 0 0 0,-1 1 0 0 0,1-1 0 0 0,0 0 0 0 0,-1 0 0 0 0,1 0-1 0 0,0 0 1 0 0,0 0 0 0 0,-2-2 0 0 0,-8-6 1471 0 0,6 5-1049 0 0,1 0 0 0 0,-1-1 1 0 0,1 0-1 0 0,-5-6 1 0 0,-15-17-57 0 0,20 24-492 0 0,0 0 0 0 0,0 1 0 0 0,0-1 0 0 0,-1 1 0 0 0,1 0 0 0 0,-1 0 0 0 0,0 0 0 0 0,0 1 0 0 0,0-1 0 0 0,0 1 0 0 0,-1 1 0 0 0,1-1 0 0 0,0 1 0 0 0,-1-1 0 0 0,1 2 0 0 0,-10-2 0 0 0,8 2-30 0 0,0 0 1 0 0,-1 1-1 0 0,1 0 0 0 0,0 0 0 0 0,0 0 1 0 0,0 1-1 0 0,0 0 0 0 0,0 0 1 0 0,0 1-1 0 0,0 0 0 0 0,1 0 0 0 0,-8 5 1 0 0,-38 26-526 0 0,2 2 1 0 0,-54 49 0 0 0,71-53 1031 0 0,1 0 0 0 0,2 2 0 0 0,-43 63 0 0 0,65-85-421 0 0,0 1 1 0 0,-5 14-1 0 0,11-23-56 0 0,0 0 0 0 0,1 0-1 0 0,-1 0 1 0 0,1 0 0 0 0,0 0-1 0 0,1 1 1 0 0,-1-1 0 0 0,1 0-1 0 0,0 0 1 0 0,0 0 0 0 0,0 8-1 0 0,1-11 1 0 0,-1 0 0 0 0,0 0 0 0 0,0 0 0 0 0,1 0-1 0 0,-1 0 1 0 0,1 0 0 0 0,-1 0 0 0 0,1-1 0 0 0,-1 1 0 0 0,1 0-1 0 0,0 0 1 0 0,-1 0 0 0 0,1 0 0 0 0,0-1 0 0 0,0 1 0 0 0,-1 0 0 0 0,1-1-1 0 0,0 1 1 0 0,0 0 0 0 0,0-1 0 0 0,0 1 0 0 0,0-1 0 0 0,0 0-1 0 0,0 1 1 0 0,0-1 0 0 0,0 0 0 0 0,0 1 0 0 0,2-1 0 0 0,2 0 10 0 0,0 0 0 0 0,1 0 0 0 0,-1 0 0 0 0,9-3 0 0 0,-9 2 16 0 0,20-4 287 0 0,-1-1 0 0 0,0-1 1 0 0,-1-2-1 0 0,38-17 0 0 0,87-58 171 0 0,-104 57-558 0 0,138-95 74 0 0,-55 28-2408 0 0,-126 92 1896 0 0,-1 2 0 0 0,-5 2 473 0 0,0 0 0 0 0,-1 0 0 0 0,1 0-1 0 0,0 1 1 0 0,1 0 0 0 0,-1-1 0 0 0,0 2 0 0 0,-5 4-1 0 0,-5 6-68 0 0,-13 15-1 0 0,6-5 71 0 0,-3 1 697 0 0,1 2 0 0 0,-36 54-1 0 0,55-72-654 0 0,0 1 0 0 0,0-1 1 0 0,-4 17-1 0 0,-4 10-5 0 0,-216 528 1 0 0,216-527 0 0 0,2 0 0 0 0,-11 74 0 0 0,19-89 0 0 0,2 0 0 0 0,0 0 0 0 0,1 0 0 0 0,1 1 0 0 0,1-1 0 0 0,8 34 0 0 0,-8-51 0 0 0,-1 1 0 0 0,1-1 0 0 0,0 1 0 0 0,1-1 0 0 0,-1 1 0 0 0,1-1 0 0 0,0 0 0 0 0,0 0 0 0 0,6 6 0 0 0,-6-9 0 0 0,-1 0 0 0 0,0 0 0 0 0,0 0 0 0 0,1 0 0 0 0,-1 0 0 0 0,1-1 0 0 0,-1 0 0 0 0,1 1 0 0 0,0-1 0 0 0,0 0 0 0 0,-1 0 0 0 0,1 0 0 0 0,0-1 0 0 0,0 1 0 0 0,0-1 0 0 0,0 1 0 0 0,0-1 0 0 0,0 0 0 0 0,0 0 0 0 0,4-1 0 0 0,6-1 0 0 0,0-1 0 0 0,-1-1 0 0 0,1 1 0 0 0,-1-2 0 0 0,0 0 0 0 0,18-10 0 0 0,65-47 0 0 0,-69 44 0 0 0,89-73-163 0 0,-48 27-5018 0 0,-27 21-867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22 15663 0 0,'0'0'356'0'0,"-2"0"50"0"0,-2 0-363 0 0,0 0 0 0 0,0 1 1 0 0,0 0-1 0 0,0-1 0 0 0,0 1 1 0 0,0 1-1 0 0,1-1 0 0 0,-1 1 1 0 0,0-1-1 0 0,1 1 0 0 0,-1 0 1 0 0,1 0-1 0 0,0 1 0 0 0,0-1 1 0 0,0 1-1 0 0,0-1 1 0 0,0 1-1 0 0,0 0 0 0 0,1 0 1 0 0,-1 0-1 0 0,1 1 0 0 0,0-1 1 0 0,0 1-1 0 0,0-1 0 0 0,-2 7 1 0 0,-1 2 188 0 0,1-1 0 0 0,1 1-1 0 0,0 0 1 0 0,0 0 0 0 0,2 1 0 0 0,-1-1 0 0 0,1 16 0 0 0,2-22-234 0 0,-1 0 0 0 0,1 0 0 0 0,0 0 0 0 0,1 0 0 0 0,-1 0-1 0 0,1 0 1 0 0,1 0 0 0 0,-1-1 0 0 0,4 7 0 0 0,4 4 242 0 0,17 24 0 0 0,-19-30-39 0 0,1 1-1 0 0,0-1 1 0 0,0-1 0 0 0,1 0-1 0 0,0 0 1 0 0,0-1 0 0 0,23 14-1 0 0,-31-21-147 0 0,0 0-1 0 0,0 0 0 0 0,1-1 1 0 0,-1 1-1 0 0,0 0 1 0 0,1-1-1 0 0,-1 0 1 0 0,0 1-1 0 0,1-1 0 0 0,-1 0 1 0 0,1 0-1 0 0,-1 0 1 0 0,0-1-1 0 0,1 1 0 0 0,-1-1 1 0 0,0 1-1 0 0,1-1 1 0 0,-1 0-1 0 0,0 0 0 0 0,0 1 1 0 0,0-2-1 0 0,1 1 1 0 0,-1 0-1 0 0,0 0 1 0 0,0-1-1 0 0,-1 1 0 0 0,1-1 1 0 0,0 0-1 0 0,0 1 1 0 0,1-4-1 0 0,3-2 1 0 0,-1 0 0 0 0,-1 0 0 0 0,1 0 0 0 0,-1-1-1 0 0,-1 1 1 0 0,1-1 0 0 0,2-11 0 0 0,8-24-53 0 0,11-38 0 0 0,-20 59-546 0 0,1 0 0 0 0,16-36 0 0 0,10-8-7496 0 0,-19 41 2050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13823 0 0,'2'0'315'0'0,"5"-1"-82"0"0,-1 1-1 0 0,1 0 1 0 0,0 0 0 0 0,0 1 0 0 0,-1 0-1 0 0,1 0 1 0 0,0 1 0 0 0,-1-1-1 0 0,0 2 1 0 0,1-1 0 0 0,-1 1 0 0 0,10 5-1 0 0,-12-4-72 0 0,0-1 0 0 0,-1 1 0 0 0,1 0 0 0 0,-1 0 0 0 0,0 0 0 0 0,-1 0 0 0 0,1 1-1 0 0,-1-1 1 0 0,1 1 0 0 0,-1-1 0 0 0,-1 1 0 0 0,1 0 0 0 0,-1 0 0 0 0,2 6 0 0 0,-1 4 38 0 0,0 0-1 0 0,0 0 1 0 0,-2 24 0 0 0,-2-7 379 0 0,-8 35 0 0 0,6-43-620 0 0,0 0 1 0 0,2 1 0 0 0,0 32 0 0 0,6-41-504 0 0,-2-6-1608 0 0,-1-3-3061 0 0,-1-7-585 0 0</inkml:trace>
  <inkml:trace contextRef="#ctx0" brushRef="#br0" timeOffset="1">184 82 13823 0 0,'-3'-21'417'0'0,"1"16"-303"0"0,1-1 1 0 0,0 0-1 0 0,1 0 0 0 0,-1 0 1 0 0,1 0-1 0 0,1-1 1 0 0,-1 1-1 0 0,2-7 1 0 0,5 24-934 0 0,4 12 134 0 0,9 27 0 0 0,-15-36 49 0 0,4 7-3818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15663 0 0,'0'0'356'0'0,"0"0"50"0"0,0 0 20 0 0,0 0-42 0 0,1 2-250 0 0,14 25 379 0 0,-1 0 1 0 0,-1 2 0 0 0,12 34-1 0 0,-14-31-513 0 0,-6-21 0 0 0,-1 0 0 0 0,4 15 0 0 0,-6-18 187 0 0,0 0 0 0 0,1 0-1 0 0,3 8 1 0 0,2 1 506 0 0,-8-16-650 0 0,0 0 0 0 0,1 0 0 0 0,-1 0 0 0 0,0 0 0 0 0,1 0 0 0 0,-1 0 0 0 0,0 0 0 0 0,0 0 0 0 0,0 0 0 0 0,0 0 0 0 0,0 1 0 0 0,0 11 121 0 0,0-12 207 0 0,0-1 117 0 0,0 0 21 0 0,0 0-66 0 0,4 16-206 0 0,-3-14 134 0 0,-1-2 117 0 0,0 0 21 0 0,0 0-134 0 0,0 0-577 0 0,2 1 113 0 0,0-1-1 0 0,0 1 0 0 0,1 0 0 0 0,-1-1 0 0 0,0 1 0 0 0,0-1 0 0 0,0 0 0 0 0,1 1 0 0 0,3-1 0 0 0,-3 0 317 0 0,0 0-201 0 0,0 0-1 0 0,0 0 0 0 0,0-1 1 0 0,0 1-1 0 0,0 0 0 0 0,0-1 1 0 0,0 0-1 0 0,0 0 1 0 0,0 0-1 0 0,0 0 0 0 0,0 0 1 0 0,-1-1-1 0 0,1 1 0 0 0,0-1 1 0 0,-1 0-1 0 0,1 0 0 0 0,-1 0 1 0 0,0 0-1 0 0,0 0 0 0 0,0 0 1 0 0,3-4-1 0 0,3-5 98 0 0,-1 0 0 0 0,-1 0 0 0 0,10-23 0 0 0,-4 8-66 0 0,37-76-459 0 0,54-99-1160 0 0,-100 195 1215 0 0,1 1-1 0 0,-1-1 1 0 0,1 1-1 0 0,0 0 1 0 0,1 0-1 0 0,6-6 1 0 0,10 0-5915 0 0,-10 7-176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281 137 13823 0 0,'1'-1'630'0'0,"2"-1"-506"0"0,0 0 0 0 0,-1-1 0 0 0,1 1 1 0 0,-1-1-1 0 0,0 0 0 0 0,3-4 0 0 0,7-9-127 0 0,-10 14 86 0 0,0 0-1 0 0,-1 0 0 0 0,1 0 0 0 0,-1 0 0 0 0,0 0 1 0 0,1-1-1 0 0,-1 1 0 0 0,0 0 0 0 0,0-1 1 0 0,0 1-1 0 0,-1-1 0 0 0,1 0 0 0 0,-1 1 1 0 0,1-1-1 0 0,-1 1 0 0 0,0-1 0 0 0,0 0 1 0 0,0 1-1 0 0,0-1 0 0 0,0 1 0 0 0,-1-1 1 0 0,1 0-1 0 0,-1 1 0 0 0,-2-5 0 0 0,3 5-42 0 0,-2 0 1 0 0,1 0-1 0 0,0 0 0 0 0,0 0 0 0 0,0 0 0 0 0,-1 1 0 0 0,1-1 1 0 0,-1 1-1 0 0,1-1 0 0 0,-1 1 0 0 0,0-1 0 0 0,0 1 0 0 0,0 0 0 0 0,1 0 1 0 0,-1 0-1 0 0,0 0 0 0 0,0 0 0 0 0,0 0 0 0 0,-1 1 0 0 0,1-1 1 0 0,0 1-1 0 0,0-1 0 0 0,0 1 0 0 0,-3 0 0 0 0,-4-1 166 0 0,0 0-1 0 0,0 1 1 0 0,0 0 0 0 0,-14 2-1 0 0,15 0-202 0 0,0 1 0 0 0,1-1-1 0 0,-1 1 1 0 0,1 0 0 0 0,-1 1-1 0 0,1 0 1 0 0,0 0 0 0 0,0 0-1 0 0,1 1 1 0 0,-1 0 0 0 0,1 0-1 0 0,0 1 1 0 0,0 0 0 0 0,-6 9-1 0 0,-2 2 281 0 0,2 1 1 0 0,0 0-1 0 0,1 1 0 0 0,-10 23 0 0 0,20-41-246 0 0,-9 22-333 0 0,-13 40 0 0 0,21-56 379 0 0,0 0 0 0 0,1-1 0 0 0,0 1 1 0 0,0 0-1 0 0,0 0 0 0 0,1-1 0 0 0,0 1 0 0 0,1 0 0 0 0,-1 0 1 0 0,1 0-1 0 0,3 9 0 0 0,0-6 66 0 0,-4-10-147 0 0,0 1-1 0 0,0-1 1 0 0,0 1 0 0 0,1-1-1 0 0,-1 1 1 0 0,0-1 0 0 0,0 1-1 0 0,0-1 1 0 0,1 1-1 0 0,-1-1 1 0 0,0 1 0 0 0,1-1-1 0 0,-1 1 1 0 0,0-1 0 0 0,1 1-1 0 0,-1-1 1 0 0,1 0-1 0 0,-1 1 1 0 0,1-1 0 0 0,-1 0-1 0 0,1 0 1 0 0,-1 1 0 0 0,1-1-1 0 0,-1 0 1 0 0,1 0-1 0 0,-1 0 1 0 0,1 1 0 0 0,-1-1-1 0 0,1 0 1 0 0,-1 0 0 0 0,2 0-1 0 0,-1 0 35 0 0,3 1 46 0 0,0 0 1 0 0,1 0-1 0 0,-1 0 0 0 0,0-1 1 0 0,1 1-1 0 0,-1-1 0 0 0,0 0 1 0 0,1-1-1 0 0,-1 1 0 0 0,0-1 1 0 0,1 0-1 0 0,-1 0 0 0 0,0 0 1 0 0,0 0-1 0 0,0-1 0 0 0,0 0 1 0 0,0 1-1 0 0,0-1 0 0 0,0-1 1 0 0,-1 1-1 0 0,1-1 0 0 0,-1 1 1 0 0,4-5-1 0 0,-1 2-518 0 0,-4 3-4 0 0,1-1-1 0 0,-1 2 1 0 0,0-1-1 0 0,0 0 1 0 0,1 0 0 0 0,-1 1-1 0 0,1-1 1 0 0,0 1 0 0 0,2-1-1 0 0,13-5-1607 0 0,-9 2 1024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86 206 10135 0 0,'-16'-1'292'0'0,"1"1"0"0"0,0 0 0 0 0,-23 4 0 0 0,37-3 79 0 0,1-1 117 0 0,0 0 21 0 0,0 0 3 0 0,0 0 0 0 0,0 0 0 0 0,22-3 1024 0 0,436-85 2198 0 0,-278 51-2857 0 0,58 0 499 0 0,1 0-4323 0 0,-217 33 511 0 0,0 1-3704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66 292 13823 0 0,'0'1'630'0'0,"-3"9"-388"0"0,-1 1 1 0 0,0-1-1 0 0,0 0 1 0 0,-1-1 0 0 0,-12 18-1 0 0,9-14 956 0 0,-12 25-1 0 0,20-36-685 0 0,0-2 0 0 0,0 0 0 0 0,0 0 0 0 0,0 0 0 0 0,0 0-69 0 0,1-1-432 0 0,1 0 0 0 0,-1 1 0 0 0,0-1-1 0 0,1 0 1 0 0,-1 0 0 0 0,0 0 0 0 0,1 0 0 0 0,-1-1 0 0 0,0 1 0 0 0,0 0 0 0 0,0 0 0 0 0,0-1 0 0 0,1-2-1 0 0,1 0 3 0 0,4-4-13 0 0,92-123 0 0 0,-16 0 0 0 0,-71 112 0 0 0,1 0 0 0 0,0 1 0 0 0,1 1 0 0 0,26-25 0 0 0,-39 41 0 0 0,1-1 0 0 0,0 1 0 0 0,-1-1 0 0 0,1 1 0 0 0,0 0 0 0 0,0 0 0 0 0,0 0 0 0 0,0 0 0 0 0,0 0 0 0 0,0 0 0 0 0,0 0 0 0 0,0 1 0 0 0,0-1 0 0 0,0 1 0 0 0,0 0 0 0 0,0-1 0 0 0,0 1 0 0 0,0 0 0 0 0,3 0 0 0 0,-2 1 0 0 0,0 0 0 0 0,0 0 0 0 0,-1 0 0 0 0,1 0 0 0 0,0 0 0 0 0,-1 0 0 0 0,1 1 0 0 0,-1-1 0 0 0,0 1 0 0 0,1 0 0 0 0,-1-1 0 0 0,4 5 0 0 0,-1 0 0 0 0,0 1 0 0 0,0-1 0 0 0,-1 1 0 0 0,1 0 0 0 0,-2 0 0 0 0,1 0 0 0 0,-1 0 0 0 0,0 1 0 0 0,3 11 0 0 0,0 10 0 0 0,2 0 0 0 0,19 50 0 0 0,-15-49-81 0 0,-7-17-45 0 0,0-1 0 0 0,11 19 0 0 0,-13-27-409 0 0,-1 0 1 0 0,1 0-1 0 0,1 0 0 0 0,-1-1 0 0 0,0 1 0 0 0,6 3 1 0 0,2 1-1000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13823 0 0,'0'0'630'0'0,"0"0"-13"0"0,-1 2-393 0 0,-33 126 3431 0 0,0 72-3168 0 0,23-131-66 0 0,-2 37 386 0 0,0 165 0 0 0,16-180-807 0 0,20 134 0 0 0,-16-192-707 0 0,1 0 0 0 0,2 0-1 0 0,16 38 1 0 0,-26-70-284 0 0,0-1-29 0 0,0 0-4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15663 0 0,'0'0'356'0'0,"1"-1"50"0"0,6-9-206 0 0,-5 7-137 0 0,0-1 0 0 0,0 1 1 0 0,1 0-1 0 0,-1 0 0 0 0,1 1 0 0 0,0-1 0 0 0,0 0 0 0 0,0 1 1 0 0,0 0-1 0 0,0 0 0 0 0,5-3 0 0 0,5 0 230 0 0,1 0 0 0 0,0 1-1 0 0,0 0 1 0 0,21-1 0 0 0,59-2 2272 0 0,-29 3-1578 0 0,-13-1-261 0 0,257-16-396 0 0,-298 21-615 0 0,0 0 0 0 0,0 1 0 0 0,0 0 0 0 0,19 6 0 0 0,1 3-5760 0 0,-11-3-837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41 15663 0 0,'0'0'356'0'0,"0"0"50"0"0,0 0 20 0 0,0 2-42 0 0,-1 0-359 0 0,1 0-1 0 0,0 0 0 0 0,0-1 1 0 0,0 1-1 0 0,1 0 1 0 0,-1 0-1 0 0,0 0 1 0 0,1 0-1 0 0,-1 0 0 0 0,1-1 1 0 0,0 1-1 0 0,-1 0 1 0 0,1-1-1 0 0,0 1 0 0 0,0 0 1 0 0,0-1-1 0 0,0 1 1 0 0,0-1-1 0 0,1 1 0 0 0,-1-1 1 0 0,0 0-1 0 0,1 1 1 0 0,-1-1-1 0 0,1 0 0 0 0,-1 0 1 0 0,1 0-1 0 0,2 1 1 0 0,0 0 135 0 0,0 0 0 0 0,0-1 0 0 0,0 1 0 0 0,0-1 0 0 0,0 0 0 0 0,1 0 0 0 0,-1 0 0 0 0,0-1 0 0 0,1 1 0 0 0,-1-1 0 0 0,6 0 0 0 0,1-1 146 0 0,-1 0-1 0 0,1-1 0 0 0,-1 0 1 0 0,0 0-1 0 0,1-1 0 0 0,-1 0 0 0 0,-1-1 1 0 0,1 0-1 0 0,0-1 0 0 0,-1 0 1 0 0,15-11-1 0 0,16-18-289 0 0,-32 25-16 0 0,-8 9-2 0 0,0 0 0 0 0,1 0 0 0 0,-1-1-1 0 0,0 1 1 0 0,0 0 0 0 0,0 0 0 0 0,0-1-1 0 0,0 1 1 0 0,0 0 0 0 0,0 0 0 0 0,0-1 0 0 0,0 1-1 0 0,0 0 1 0 0,0 0 0 0 0,0-1 0 0 0,0 1 0 0 0,0 0-1 0 0,0 0 1 0 0,0-1 0 0 0,0 1 0 0 0,0 0 0 0 0,0 0-1 0 0,0-1 1 0 0,0 1 0 0 0,-1 0 0 0 0,1 0 0 0 0,0-1-1 0 0,0 1 1 0 0,-3-1-94 0 0,1 1-1 0 0,-1-1 0 0 0,1 1 1 0 0,-1 0-1 0 0,0 0 0 0 0,1 0 1 0 0,-1 0-1 0 0,1 1 0 0 0,-1-1 1 0 0,-4 2-1 0 0,-1-1-160 0 0,-18 4-340 0 0,1 1 0 0 0,0 2-1 0 0,1 0 1 0 0,-1 1 0 0 0,-39 23-1 0 0,43-21 556 0 0,2 1 1 0 0,-1 1-1 0 0,-27 25 0 0 0,37-29 172 0 0,1 1 0 0 0,0-1 0 0 0,0 2 0 0 0,1-1 0 0 0,0 1-1 0 0,1 1 1 0 0,-10 19 0 0 0,16-28-57 0 0,-1 0 1 0 0,1 1-1 0 0,0-1 0 0 0,0 1 0 0 0,0-1 0 0 0,1 1 0 0 0,-1-1 0 0 0,1 1 1 0 0,0-1-1 0 0,0 1 0 0 0,0 0 0 0 0,0-1 0 0 0,1 1 0 0 0,-1-1 1 0 0,3 8-1 0 0,-1-7 77 0 0,0 0 1 0 0,0 0-1 0 0,1 0 1 0 0,-1 0-1 0 0,1 0 0 0 0,0-1 1 0 0,0 1-1 0 0,1-1 1 0 0,-1 0-1 0 0,1 0 1 0 0,6 5-1 0 0,2 0 49 0 0,0-1-1 0 0,0 0 1 0 0,1-1-1 0 0,0-1 1 0 0,15 5 0 0 0,0-2-436 0 0,42 6 1 0 0,-58-12-286 0 0,0-1 1 0 0,19 0 0 0 0,5-5-5048 0 0,-5-2-1313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15663 0 0,'0'0'719'0'0,"0"0"-20"0"0,-1 2-449 0 0,1-1-252 0 0,-9 30 1001 0 0,-8 51 0 0 0,4 12 351 0 0,-4 24-572 0 0,13-72-783 0 0,-15 191 957 0 0,1-22 174 0 0,6-93-1135 0 0,5-50 9 0 0,1-16 0 0 0,1 103 0 0 0,6-149 0 0 0,-1 0 0 0 0,0 0 0 0 0,0 0 0 0 0,-1 0 0 0 0,-1 0 0 0 0,-4 16 0 0 0,3-7-598 0 0,2-11-4414 0 0,1-8 2966 0 0</inkml:trace>
  <inkml:trace contextRef="#ctx0" brushRef="#br0" timeOffset="1">223 898 17503 0 0,'0'0'399'0'0,"0"0"60"0"0,0 0 21 0 0,0 0-59 0 0,1 2-276 0 0,55 97-127 0 0,-3-5-20 0 0,-43-79 259 0 0,1 0 1 0 0,1-1-1 0 0,0-1 0 0 0,0 0 1 0 0,17 13-1 0 0,0-4-5 0 0,49 29 0 0 0,-60-40-252 0 0,-11-6 0 0 0,-1-1 0 0 0,1 0 0 0 0,0-1 0 0 0,0 1 0 0 0,0-1 0 0 0,0 0 0 0 0,0-1 0 0 0,1 0 0 0 0,13 2 0 0 0,-12-3-104 0 0,-1-1-1 0 0,1 0 0 0 0,0-1 1 0 0,0 0-1 0 0,-1 0 0 0 0,1 0 1 0 0,0-1-1 0 0,13-6 0 0 0,-14 5-592 0 0,0-1 0 0 0,-1 0 0 0 0,1 0 0 0 0,-1-1 0 0 0,9-8 0 0 0,7-8-5443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15663 0 0,'-6'5'176'0'0,"1"1"0"0"0,0-1 0 0 0,0 1-1 0 0,0 0 1 0 0,0 0 0 0 0,1 1 0 0 0,0-1-1 0 0,1 1 1 0 0,-4 9 0 0 0,-3 11 7 0 0,-7 31 0 0 0,13-44 268 0 0,-67 227 4001 0 0,-9 37-3623 0 0,44-154-829 0 0,-8 27 0 0 0,27-89 0 0 0,-3 12 0 0 0,-19 137 0 0 0,37-188-17 0 0,0-1 1 0 0,2 0-1 0 0,1 0 0 0 0,1 0 0 0 0,0 1 0 0 0,2-2 1 0 0,0 1-1 0 0,2 0 0 0 0,0-1 0 0 0,2 0 1 0 0,10 21-1 0 0,-13-33-507 0 0,3 8-412 0 0,-3-2-2663 0 0,-2-3-3221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38 13823 0 0,'0'-3'315'0'0,"1"0"-195"0"0,0-1 56 0 0,5-14 784 0 0,-5 16-583 0 0,-1 1-271 0 0,1 0 0 0 0,-1 1 0 0 0,1-1 0 0 0,0 1 0 0 0,-1-1-1 0 0,1 1 1 0 0,0-1 0 0 0,0 1 0 0 0,-1-1 0 0 0,1 1 0 0 0,0 0 0 0 0,0 0 0 0 0,0-1-1 0 0,1 1 1 0 0,13 4-84 0 0,-12 1 6 0 0,-2-3 10 0 0,1 2 78 0 0,0-1 0 0 0,0 1 0 0 0,0-1 0 0 0,-1 1 0 0 0,0 0 0 0 0,0 0 0 0 0,0 0 0 0 0,0 0 0 0 0,0 0 0 0 0,-1 0 0 0 0,0 5-1 0 0,3 13 305 0 0,-1 6-380 0 0,0-1 0 0 0,-2 1 1 0 0,-3 32-1 0 0,0 3-36 0 0,-11 224-4 0 0,12-240-8 0 0,1-24 233 0 0,-3 29 1 0 0,-1-12 719 0 0,4-25-1083 0 0,-1 0 1 0 0,-4 17-1 0 0,4-28-176 0 0,1 1 1 0 0,-1-1-1 0 0,1 0 0 0 0,-1 1 0 0 0,-1-1 0 0 0,1 0 0 0 0,-1 0 0 0 0,1 0 0 0 0,-1 0 0 0 0,0-1 0 0 0,-4 4 0 0 0,-4 2-710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84 581 10135 0 0,'0'0'231'0'0,"-2"1"29"0"0,-19 12 257 0 0,9-8-469 0 0,-5 0 17 0 0,14-6 135 0 0,1-1 6 0 0,1 2-92 0 0,0 0-1 0 0,0 0 1 0 0,-1-1 0 0 0,1 1 0 0 0,0-1-1 0 0,0 1 1 0 0,0-1 0 0 0,0 0-1 0 0,0 1 1 0 0,0-1 0 0 0,0 0 0 0 0,0 0-1 0 0,0 0 1 0 0,0 0 0 0 0,0 0-1 0 0,0 0 1 0 0,0 0 0 0 0,1 0 0 0 0,-1 0-1 0 0,0 0 1 0 0,1 0 0 0 0,-1 0-1 0 0,1-1 1 0 0,-1 1 0 0 0,1 0 0 0 0,-1-2-1 0 0,0-2 407 0 0,1-1 1 0 0,-1 1-1 0 0,1-1 0 0 0,0-7 0 0 0,0 7-535 0 0,0-9 39 0 0,-1 7-23 0 0,1-1 1 0 0,0 0-1 0 0,1 1 0 0 0,0-1 1 0 0,0 0-1 0 0,6-15 0 0 0,2-2-1 0 0,2 0 0 0 0,1 1 0 0 0,2 0 0 0 0,16-24 0 0 0,-5 15 0 0 0,1 2 0 0 0,1 0 0 0 0,42-36 0 0 0,-50 51 0 0 0,2 1 0 0 0,0 1 0 0 0,1 0 0 0 0,0 2 0 0 0,1 1 0 0 0,37-15 0 0 0,-52 24 74 0 0,0 0 0 0 0,0 1 0 0 0,1 0 0 0 0,-1 0 0 0 0,1 1 0 0 0,-1 1 0 0 0,1-1 0 0 0,-1 1 0 0 0,1 0 0 0 0,0 1 0 0 0,-1 0 0 0 0,0 1 0 0 0,1 0 0 0 0,-1 0 0 0 0,0 0 0 0 0,0 1 0 0 0,0 0 0 0 0,0 1 0 0 0,0 0 0 0 0,-1 0 0 0 0,0 1 0 0 0,0 0 0 0 0,0 0 0 0 0,0 0 0 0 0,-1 1 0 0 0,0 0 0 0 0,10 13 0 0 0,-7-7-72 0 0,-2 0-1 0 0,0 0 1 0 0,0 1-1 0 0,6 18 1 0 0,-11-25 117 0 0,0 0 1 0 0,0 0-1 0 0,-1 0 0 0 0,0 1 1 0 0,-1-1-1 0 0,1 0 0 0 0,-1 1 1 0 0,0-1-1 0 0,-1 0 0 0 0,1 1 1 0 0,-4 11-1 0 0,0-3-51 0 0,-1 0-1 0 0,0 0 1 0 0,-1-1-1 0 0,-1 0 1 0 0,0 0 0 0 0,-1-1-1 0 0,-1 1 1 0 0,-15 17-1 0 0,3-6-67 0 0,-1-1 0 0 0,-1-2 0 0 0,-2 0 0 0 0,0-1 0 0 0,-1-2 0 0 0,-35 21 0 0 0,34-23 1 0 0,14-9-23 0 0,1-1 1 0 0,-24 11-1 0 0,34-17-315 0 0,-2-14-1464 0 0,7-2-2969 0 0,5-2-1474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4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9 10135 0 0,'0'0'231'0'0,"0"0"29"0"0,2-1 19 0 0,5-5 37 0 0,-5 4 125 0 0,-1 5 58 0 0,0 3-386 0 0,1-1 1 0 0,-1 1 0 0 0,0 0 0 0 0,0 0 0 0 0,-1-1 0 0 0,0 1 0 0 0,0 0-1 0 0,0 0 1 0 0,-1 0 0 0 0,0-1 0 0 0,0 1 0 0 0,0 0 0 0 0,-1-1 0 0 0,1 1-1 0 0,-1-1 1 0 0,-1 1 0 0 0,-3 6 0 0 0,-6 8 413 0 0,-1 1 1 0 0,0-2 0 0 0,-2 0-1 0 0,0 0 1 0 0,-32 28-1 0 0,18-19-527 0 0,1 2 0 0 0,1 0 0 0 0,-41 60 0 0 0,55-66-13 0 0,2 0 1 0 0,0 0-1 0 0,1 2 0 0 0,-9 34 0 0 0,15-46-259 0 0,1 0-1 0 0,0 0 1 0 0,0 0-1 0 0,0 25 1 0 0,3-34 282 0 0,1-1 1 0 0,-1 1-1 0 0,1-1 0 0 0,0 1 1 0 0,0-1-1 0 0,0 1 0 0 0,0-1 1 0 0,3 5-1 0 0,-3-6 63 0 0,1-1 0 0 0,-1 0 0 0 0,1 0 0 0 0,-1 0 0 0 0,1 1 0 0 0,0-1 0 0 0,0-1 0 0 0,0 1 0 0 0,0 0 0 0 0,0 0 0 0 0,0-1 0 0 0,0 1 0 0 0,1-1 0 0 0,-1 0 0 0 0,3 1 0 0 0,3 1-59 0 0,1-1 1 0 0,-1 0-1 0 0,1 0 1 0 0,0-1-1 0 0,-1 0 0 0 0,1-1 1 0 0,0 0-1 0 0,0 0 1 0 0,-1-1-1 0 0,11-2 1 0 0,6-2-13 0 0,0-1 0 0 0,28-11 0 0 0,-14 2-2 0 0,-3 0 0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5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13823 0 0,'2'-4'151'0'0,"-1"1"0"0"0,1-1 0 0 0,-1 0 0 0 0,0 0 0 0 0,0 0-1 0 0,0-7 1 0 0,-1 10 181 0 0,2 1-149 0 0,0 0-128 0 0,-1 0 0 0 0,0 1 0 0 0,0-1 0 0 0,0 0 0 0 0,0 1 0 0 0,0-1-1 0 0,0 1 1 0 0,0-1 0 0 0,0 1 0 0 0,-1-1 0 0 0,1 1 0 0 0,0 0 0 0 0,0-1 0 0 0,0 1 0 0 0,-1 0 0 0 0,1 0 0 0 0,0 0 0 0 0,-1 0 0 0 0,1-1 0 0 0,0 1 0 0 0,-1 0-1 0 0,1 0 1 0 0,-1 0 0 0 0,1 2 0 0 0,2 4 10 0 0,0 0 0 0 0,-1 0 0 0 0,0 0 0 0 0,0 1 0 0 0,-1-1 1 0 0,1 1-1 0 0,-2 0 0 0 0,1 10 0 0 0,-2 5 212 0 0,-7 33 0 0 0,5-37 173 0 0,0 0 0 0 0,1 36 1 0 0,3-35-369 0 0,2 19-54 0 0,-3 1 0 0 0,-4 52-1 0 0,2-71-271 0 0,2-17-40 0 0,0 0-1 0 0,0 0 1 0 0,-1 0 0 0 0,1 0-1 0 0,-1 0 1 0 0,0 0 0 0 0,0 0-1 0 0,0 0 1 0 0,-1-1 0 0 0,1 1-1 0 0,-1 0 1 0 0,0-1 0 0 0,0 1-1 0 0,-4 5 1 0 0,4-8-1120 0 0,2-1-11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0,'0'0'547'0'0,"0"0"-11"0"0,2 0-344 0 0,9 0-190 0 0,-1 1 0 0 0,0 1 0 0 0,1 0 0 0 0,-1 1 0 0 0,0 0 1 0 0,0 0-1 0 0,18 9 0 0 0,-17-6 11 0 0,1 0 0 0 0,-1 1 0 0 0,0 0 0 0 0,0 1 0 0 0,18 18 0 0 0,-22-18 146 0 0,0 1 0 0 0,-1-1 0 0 0,0 1-1 0 0,-1 0 1 0 0,0 0 0 0 0,0 1 0 0 0,-1 0 0 0 0,0-1 0 0 0,-1 1 0 0 0,0 1 0 0 0,3 19 0 0 0,-4-16 9 0 0,-1 0 1 0 0,0 0-1 0 0,-1 0 1 0 0,-1 0-1 0 0,0-1 0 0 0,-1 1 1 0 0,-1 0-1 0 0,-6 21 0 0 0,5-26-100 0 0,0 0-1 0 0,-1 0 1 0 0,0-1-1 0 0,0 0 1 0 0,0 0 0 0 0,-1 0-1 0 0,-1-1 1 0 0,-11 12-1 0 0,16-17-48 0 0,-1 0 0 0 0,1-1 0 0 0,-1 1 0 0 0,0 0 0 0 0,0-1 0 0 0,0 1 0 0 0,0-1-1 0 0,-4 1 1 0 0,-21 9-958 0 0,27-10-3066 0 0,1-1-1405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5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34 226 10135 0 0,'0'0'231'0'0,"-1"2"29"0"0,-8 6 19 0 0,-2 0-41 0 0,1-5-112 0 0,8-2 267 0 0,2-1 106 0 0,0 0 11 0 0,0 0 2 0 0,0 0 0 0 0,0-1-441 0 0,1 0 0 0 0,0 1 0 0 0,0-1 0 0 0,-1 0 0 0 0,1 1 0 0 0,0-1 0 0 0,-1 0 0 0 0,1 0 0 0 0,-1 0 0 0 0,1 0 0 0 0,0-1 0 0 0,2-3 101 0 0,16-19 136 0 0,1 2 0 0 0,2 0-1 0 0,0 2 1 0 0,47-34 0 0 0,-52 42-93 0 0,1 0 0 0 0,1 2 0 0 0,0 0 0 0 0,24-9 0 0 0,-28 13-145 0 0,1 1-1 0 0,0 1 0 0 0,0 0 0 0 0,0 1 0 0 0,0 1 1 0 0,19 0-1 0 0,-26 2 44 0 0,1 1 0 0 0,-1 0 0 0 0,0 0 0 0 0,1 1 0 0 0,-1 1 0 0 0,0-1 1 0 0,0 1-1 0 0,0 1 0 0 0,-1 0 0 0 0,1 0 0 0 0,-1 1 0 0 0,0-1 0 0 0,13 11 0 0 0,-16-10-112 0 0,1 0 0 0 0,-1 0 1 0 0,0 0-1 0 0,-1 1 0 0 0,1 0 0 0 0,-1-1 0 0 0,0 2 0 0 0,0-1 1 0 0,-1 0-1 0 0,0 1 0 0 0,0-1 0 0 0,-1 1 0 0 0,1 0 0 0 0,-1 0 1 0 0,-1 0-1 0 0,0 0 0 0 0,0 0 0 0 0,0 11 0 0 0,0-10-1 0 0,-2 0 0 0 0,1 1 0 0 0,-1-1 0 0 0,-1 0 0 0 0,-4 16 0 0 0,4-18 0 0 0,0-1 0 0 0,-1 0 0 0 0,0 0 0 0 0,0 0 0 0 0,0 0 0 0 0,0-1 0 0 0,-1 1 0 0 0,0-1 0 0 0,0 0 0 0 0,-5 4 0 0 0,-7 6 10 0 0,-2-1-1 0 0,0-1 1 0 0,-1-1 0 0 0,0 0-1 0 0,0-2 1 0 0,-1 0-1 0 0,-25 7 1 0 0,3-3-328 0 0,-2-3 1 0 0,-68 7-1 0 0,-2-8-2238 0 0,112-9 2114 0 0,-1 0 292 0 0,-5 2 136 0 0,8 2 18 0 0,6 2 50 0 0,-6-6-50 0 0,9 6 95 0 0,-1-1-1 0 0,1-1 0 0 0,0 1 1 0 0,0-1-1 0 0,0-1 1 0 0,1 0-1 0 0,-1 0 1 0 0,17 2-1 0 0,82 5 903 0 0,-88-9-960 0 0,64 0 457 0 0,95-11-1 0 0,-173 9-486 0 0,18 3 69 0 0,-23-2-79 0 0,-1 0 1 0 0,0 0-1 0 0,0 0 1 0 0,0 0-1 0 0,0 0 1 0 0,0 0-1 0 0,1 0 1 0 0,-1 0 0 0 0,0 0-1 0 0,0 0 1 0 0,0 0-1 0 0,0 1 1 0 0,0-1-1 0 0,1 0 1 0 0,-1 0-1 0 0,0 0 1 0 0,0 0 0 0 0,0 0-1 0 0,0 0 1 0 0,0 0-1 0 0,0 0 1 0 0,0 0-1 0 0,0 1 1 0 0,1-1-1 0 0,-1 0 1 0 0,0 0 0 0 0,0 0-1 0 0,0 0 1 0 0,0 0-1 0 0,0 0 1 0 0,0 1-1 0 0,0-1 1 0 0,0 0-1 0 0,0 0 1 0 0,0 0 0 0 0,1 4 7 0 0,0-1 0 0 0,-1 0 0 0 0,1 0 0 0 0,-1 1 0 0 0,0-1 0 0 0,1 0 0 0 0,-2 1 0 0 0,1-1 0 0 0,0 0 0 0 0,-1 0 0 0 0,1 1 0 0 0,-1-1 0 0 0,0 0 0 0 0,0 0 0 0 0,0 0 0 0 0,-1 0 0 0 0,1 0 0 0 0,-1 0 0 0 0,-2 4 0 0 0,-6 8 129 0 0,-1-1-1 0 0,-19 20 0 0 0,14-17 1 0 0,2-1-6 0 0,-1 0-1 0 0,0-2 0 0 0,-1 0 1 0 0,-1 0-1 0 0,0-2 1 0 0,-34 19-1 0 0,-58 19 453 0 0,95-45-530 0 0,0 0 0 0 0,0-1-1 0 0,-1-1 1 0 0,1 0 0 0 0,-1-1-1 0 0,-16 0 1 0 0,23-3-19 0 0,0 0 1 0 0,0 0-1 0 0,0 0 0 0 0,-8-3 0 0 0,16 4-35 0 0,-17-6 28 0 0,14 2-60 0 0,2 1 12 0 0,-1 1-163 0 0,1 1 0 0 0,0-1 1 0 0,0 1-1 0 0,0-1 0 0 0,0 1 0 0 0,0-1 0 0 0,0 0 0 0 0,0 0 0 0 0,1 1 1 0 0,-1-1-1 0 0,1 0 0 0 0,-1 0 0 0 0,1 0 0 0 0,0 0 0 0 0,0 0 0 0 0,-1 1 0 0 0,1-1 1 0 0,1 0-1 0 0,-1-2 0 0 0,1 1-600 0 0,0 1 1 0 0,1-1-1 0 0,-1 1 0 0 0,1-1 1 0 0,-1 1-1 0 0,5-4 0 0 0,6-3-4457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5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11311 0 0,'0'0'522'0'0,"0"0"-13"0"0,0 0-270 0 0,1 3 74 0 0,4 11-5 0 0,0-1-1 0 0,1-1 1 0 0,0 1 0 0 0,16 21 0 0 0,40 47 626 0 0,-44-58-683 0 0,32 38 418 0 0,84 110 899 0 0,-98-120-1044 0 0,44 81 0 0 0,-69-110-504 0 0,-1 1 0 0 0,-1-1 0 0 0,0 2 1 0 0,-2-1-1 0 0,-1 1 0 0 0,4 38 0 0 0,-8-46 31 0 0,-1 0-1 0 0,-1 0 1 0 0,0 0 0 0 0,-2 0 0 0 0,0 0 0 0 0,0 0 0 0 0,-1-1-1 0 0,-1 1 1 0 0,-1-1 0 0 0,0 1 0 0 0,-9 15 0 0 0,1-7 117 0 0,-2 0-1 0 0,-1-1 1 0 0,0 0-1 0 0,-2-2 1 0 0,-1 0 0 0 0,0-1-1 0 0,-26 20 1 0 0,22-21-3360 0 0,-41 25 0 0 0,51-37-3092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5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23 129 15807 0 0,'0'0'727'0'0,"-1"0"-22"0"0,-9 1-453 0 0,0 3-186 0 0,8-3 123 0 0,2-1 48 0 0,0 0 3 0 0,0 0 28 0 0,0 0 118 0 0,15-2 21 0 0,-1 0 1 0 0,0 0 0 0 0,0-2 0 0 0,27-9 0 0 0,-26 8-165 0 0,98-34 887 0 0,31-11-373 0 0,-143 50-756 0 0,56-15 115 0 0,-51 14-127 0 0,-1 0-1 0 0,1 1 1 0 0,0-1 0 0 0,0 1-1 0 0,-1 1 1 0 0,1-1-1 0 0,0 1 1 0 0,5 1-1 0 0,-10-2-103 0 0,1 0 0 0 0,-1 1 0 0 0,0-1 0 0 0,0 1 0 0 0,0-1 0 0 0,0 1 0 0 0,0-1 0 0 0,1 1 0 0 0,-1 0 0 0 0,0 0 0 0 0,0-1 0 0 0,-1 1 0 0 0,1 0 0 0 0,0 0 0 0 0,0 0 0 0 0,0 0 0 0 0,-1 0 0 0 0,1 0 0 0 0,0 0 0 0 0,-1 0 0 0 0,1 1 0 0 0,-1-1 0 0 0,1 0 0 0 0,-1 0 0 0 0,0 0 0 0 0,1 1 0 0 0,-1-1-1 0 0,0 0 1 0 0,0 0 0 0 0,0 1 0 0 0,0-1 0 0 0,0 0 0 0 0,0 0 0 0 0,0 1 0 0 0,-1 1 0 0 0,-6 19-6869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5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13359 0 0,'0'0'1027'0'0,"3"0"-452"0"0,40 13 4084 0 0,-21-6-3485 0 0,29 5-1 0 0,-44-10-1122 0 0,0-1 1 0 0,1-1-1 0 0,-1 0 1 0 0,1 0-1 0 0,-1 0 0 0 0,1-1 1 0 0,-1 0-1 0 0,9-2 1 0 0,-7 0-12 0 0,16-3-317 0 0,-1-2 1 0 0,1-1-1 0 0,23-12 0 0 0,-22 7-980 0 0,7-4-3958 0 0,-4 3-1213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0:5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548 162 2303 0 0,'0'0'102'0'0,"0"0"183"0"0,0 0 690 0 0,0 0 302 0 0,0 0 60 0 0,0 0-171 0 0,0-2-761 0 0,2-9-397 0 0,-2 1 1 0 0,1-1-1 0 0,-1 1 1 0 0,0-1-1 0 0,-1 1 0 0 0,-3-12 1 0 0,3 16 58 0 0,1 4-77 0 0,-7-16 177 0 0,6 15-27 0 0,0 0 1 0 0,0 1-1 0 0,0-1 1 0 0,-1 0-1 0 0,1 1 1 0 0,-1 0-1 0 0,-2-4 1 0 0,2 5 115 0 0,2 1 6 0 0,0 0 5 0 0,-21-13 982 0 0,8 8-918 0 0,9 3 188 0 0,-1 1 0 0 0,0 0 0 0 0,0 0 0 0 0,0 1 1 0 0,0 0-1 0 0,-7 0 0 0 0,6 0 1018 0 0,4 1-1459 0 0,1 0-77 0 0,-1 1 0 0 0,1-1 0 0 0,0 0 0 0 0,-1 1 0 0 0,1-1 0 0 0,0 1 0 0 0,0-1 0 0 0,0 1 0 0 0,0-1 0 0 0,0 1 0 0 0,1 0 0 0 0,-1 0 0 0 0,0-1 0 0 0,0 4 0 0 0,-1 2 0 0 0,0-4 0 0 0,-1 19 9 0 0,1 4 43 0 0,-2 31 23 0 0,4-53-60 0 0,-3 18 98 0 0,-2 10 138 0 0,-2 61 0 0 0,5-50-234 0 0,1-33-18 0 0,1 0 1 0 0,0 1-1 0 0,2 11 0 0 0,0 1-14 0 0,5 186-517 0 0,-6-126 531 0 0,-2-47 0 0 0,5 125 174 0 0,-4-141-94 0 0,-3 25 1 0 0,0-14-40 0 0,-9 111 23 0 0,5 12-269 0 0,6-110 197 0 0,-2 31-259 0 0,1-66 108 0 0,0 0-1 0 0,-4 15 0 0 0,1-11 18 0 0,1 1 1 0 0,-3 26-1 0 0,6-34 149 0 0,0-3 38 0 0,1 0 0 0 0,0 0 1 0 0,-1-1-1 0 0,1 1 0 0 0,0 0 0 0 0,1-1 0 0 0,-1 1 0 0 0,0 0 1 0 0,1-1-1 0 0,0 1 0 0 0,-1 0 0 0 0,1-1 0 0 0,0 1 0 0 0,0-1 0 0 0,2 4 1 0 0,0-2 14 0 0,7 10-97 0 0,-6-11 10 0 0,3 0-113 0 0,0 2 49 0 0,-5-4-4 0 0,-2-1-1 0 0,0 0 0 0 0,1 2 16 0 0,1 0 87 0 0,-1 0 0 0 0,1 0 0 0 0,-1 1 0 0 0,1-1 0 0 0,-1 1 0 0 0,0-1 0 0 0,0 1 0 0 0,0-1 0 0 0,0 1-1 0 0,-1-1 1 0 0,1 1 0 0 0,-1 0 0 0 0,1-1 0 0 0,-1 1 0 0 0,0 0 0 0 0,0 4 0 0 0,0 8 47 0 0,-1-13-21 0 0,1 0 0 0 0,0 1 1 0 0,0-1-1 0 0,-1 1 0 0 0,1-1 0 0 0,-1 0 0 0 0,0 1 0 0 0,0-1 0 0 0,0 0 0 0 0,-2 5 0 0 0,-2 2 39 0 0,1 2 679 0 0,1-1 0 0 0,-3 18 1 0 0,4-27-664 0 0,-25 0 66 0 0,24-1-72 0 0,3 0 39 0 0,-25 0 427 0 0,22 0-524 0 0,0-1 1 0 0,0 0-1 0 0,0 0 1 0 0,0 0-1 0 0,0 0 1 0 0,0 0-1 0 0,0-1 1 0 0,1 1-1 0 0,-1-1 1 0 0,0 0-1 0 0,1 0 1 0 0,0 0-1 0 0,-1 0 0 0 0,1 0 1 0 0,0-1-1 0 0,-3-3 1 0 0,-5-4 34 0 0,-1 0-47 0 0,7 7-12 0 0,0-1 1 0 0,1 1-1 0 0,-1-1 0 0 0,1 0 0 0 0,0 0 0 0 0,0 0 0 0 0,0 0 1 0 0,1-1-1 0 0,-1 1 0 0 0,-2-9 0 0 0,1 5 0 0 0,1 1 0 0 0,-2 0 0 0 0,1 0 0 0 0,-1 0 0 0 0,0 1 0 0 0,-9-10 0 0 0,2 5 0 0 0,-1 1 0 0 0,0 1 0 0 0,-18-11 0 0 0,-24-9 0 0 0,52 27 0 0 0,-12-10 0 0 0,15 12 0 0 0,-12-13 0 0 0,10 8 0 0 0,2 2 0 0 0,-12-22 0 0 0,9 17-37 0 0,1 0 0 0 0,0 0 0 0 0,1 0 0 0 0,0-1-1 0 0,0 1 1 0 0,1-16 0 0 0,0 18 19 0 0,0 3-72 0 0,0 3 1 0 0,0 0-7 0 0,0 0-7 0 0,0 0-1 0 0,0 0 4 0 0,0 0 18 0 0,0 0 8 0 0,0 0 2 0 0,2 3 12 0 0,60 67 38 0 0,-26-18-32 0 0,-17-28 54 0 0,-11-15 0 0 0,-1 0 0 0 0,0-1 0 0 0,12 10 0 0 0,-9-8 0 0 0,-1 4 0 0 0,3 12 0 0 0,-8-12 11 0 0,2 25 37 0 0,13 65 21 0 0,-17-99-69 0 0,0 1 0 0 0,-4 14 0 0 0,0-8 12 0 0,18-30 48 0 0,-1-5-74 0 0,1 0-1 0 0,1 1 0 0 0,1 1 1 0 0,31-30-1 0 0,-20 18-224 0 0,-16 24 162 0 0,-4 3 56 0 0,0 0 0 0 0,0-1 0 0 0,-1 0 0 0 0,0 0 0 0 0,12-14-1 0 0,30-47 8 0 0,-40 52 16 0 0,1 1 0 0 0,0-1-1 0 0,2 2 1 0 0,0 0 0 0 0,25-23-1 0 0,-17 22-1 0 0,25-17 0 0 0,-33 25 0 0 0,16-4 0 0 0,-15 9-10 0 0,-4 5-45 0 0,-4-2-18 0 0,-2 1 84 0 0,4 10-170 0 0,-7-11 140 0 0,6 13-373 0 0,-6-12 89 0 0,-1-2-749 0 0,0 0-3141 0 0,0 0-1346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0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0,'0'3'315'0'0,"0"25"350"0"0,0-28-309 0 0,2 11 139 0 0,0-9 6616 0 0,10-7-7101 0 0,-2-2 12 0 0,-7 6 79 0 0,-3 1-1 0 0,2 2-11 0 0,3 4-11 0 0,0 0 0 0 0,0 0 0 0 0,-1 1 0 0 0,1 0 0 0 0,-1 0 0 0 0,-1 0 0 0 0,1 0 0 0 0,3 16 0 0 0,1 6 371 0 0,5 33 0 0 0,-2-5 447 0 0,5 7-128 0 0,-2-14-421 0 0,3 5 149 0 0,-13-42-471 0 0,-2-6-13 0 0,0 0 0 0 0,0-1-1 0 0,1 1 1 0 0,4 7 0 0 0,-1-3 0 0 0,-3-4 3 0 0,1-1-1 0 0,0 1 1 0 0,6 7 0 0 0,8 14-37 0 0,10 21-187 0 0,-19-35 73 0 0,11 24 1 0 0,24 50-155 0 0,-20-41 244 0 0,-19-40 92 0 0,-1 1 0 0 0,1-1 0 0 0,1 0 0 0 0,-1 0 0 0 0,1-1-1 0 0,1 1 1 0 0,-1-1 0 0 0,1-1 0 0 0,8 6 0 0 0,10 2 213 0 0,-16-8-261 0 0,0 2 43 0 0,18 22-6 0 0,-21-24-35 0 0,-5-3 1 0 0,1-1-1 0 0,0 1 0 0 0,0 0 0 0 0,-1 0 1 0 0,1 0-1 0 0,-1 0 0 0 0,1 0 1 0 0,-1 0-1 0 0,1 3 0 0 0,1 0 9 0 0,53 76 99 0 0,-39-54-92 0 0,-15-22-33 0 0,13 12-30 0 0,-5-7 47 0 0,-1-1 0 0 0,-1-1 11 0 0,-6-7 42 0 0,-2-1 11 0 0,2 2-10 0 0,3 1-44 0 0,-2-1 0 0 0,1 0-1 0 0,-1 0 1 0 0,-1 0-1 0 0,1 1 1 0 0,0-1-1 0 0,-1 1 1 0 0,4 4-1 0 0,21 24 105 0 0,0-3-104 0 0,-24-24 1 0 0,1 0 16 0 0,0 1 0 0 0,0 0 0 0 0,-1 0 0 0 0,1 0 0 0 0,-1 0 0 0 0,0 1 0 0 0,-1-1-1 0 0,1 1 1 0 0,1 7 0 0 0,10 14 13 0 0,-10-22-30 0 0,-1 0 0 0 0,0 1 0 0 0,3 9 0 0 0,0 0-20 0 0,15 26 0 0 0,-13-26-60 0 0,8 21 0 0 0,-6-8 1 0 0,-6-13 38 0 0,1-1 0 0 0,1 0 0 0 0,14 25 0 0 0,10 11 606 0 0,11 17-565 0 0,-31-52-9 0 0,-7-13 4 0 0,0-1 7 0 0,-2 1 76 0 0,-1-2 22 0 0,0 0 2 0 0,0 0-1 0 0,0 0-6 0 0,0 0-1 0 0,0 0 0 0 0,0 0-4 0 0,0 0-17 0 0,0 0-10 0 0,0 0-1 0 0,0 0 0 0 0,0 0 0 0 0,0 0-68 0 0,0 0 1 0 0,0 1-1 0 0,0-1 0 0 0,1 0 0 0 0,-1 0 0 0 0,0 1 1 0 0,0-1-1 0 0,0 0 0 0 0,0 1 0 0 0,0-1 0 0 0,0 0 1 0 0,0 0-1 0 0,1 1 0 0 0,-1-1 0 0 0,0 0 0 0 0,0 0 1 0 0,0 1-1 0 0,0-1 0 0 0,1 0 0 0 0,-1 0 0 0 0,0 0 1 0 0,0 1-1 0 0,1-1 0 0 0,-1 0 4 0 0,0 0 0 0 0,1 0 1 0 0,-1 1-1 0 0,0-1 0 0 0,0 0 0 0 0,1 0 0 0 0,-1 0 0 0 0,0 1 0 0 0,0-1 0 0 0,0 0 1 0 0,0 0-1 0 0,1 1 0 0 0,-1-1 0 0 0,0 0 0 0 0,0 0 0 0 0,0 1 0 0 0,0-1 0 0 0,0 0 1 0 0,0 1-1 0 0,0-1 0 0 0,0 0 0 0 0,0 0 0 0 0,0 1 0 0 0,-17 11-8 0 0,-8 5-167 0 0,21-16 113 0 0,-8-3 43 0 0,0 0 11 0 0,1-3 12 0 0,-1-2 63 0 0,8 5-51 0 0,0 0 1 0 0,1 0 0 0 0,-1-1-1 0 0,0 1 1 0 0,1-1-1 0 0,-6-6 1 0 0,-22-26 26 0 0,24 26-47 0 0,0 1 1 0 0,0 0 0 0 0,-11-9-1 0 0,6 7-10 0 0,-16-19-1 0 0,21 21-5 0 0,-1 0 0 0 0,0 0-1 0 0,-1 1 1 0 0,-11-8-1 0 0,2 4-119 0 0,-1 0-1 0 0,0 2 0 0 0,0 0 0 0 0,-1 2 0 0 0,-35-10 0 0 0,-12-2-55 0 0,41 13 106 0 0,15 3 42 0 0,0 1 0 0 0,0 0 0 0 0,0 1 1 0 0,0 0-1 0 0,-19 1 0 0 0,33 0 35 0 0,0 1 1 0 0,0 0-1 0 0,0 0 1 0 0,0 0-1 0 0,0 1 0 0 0,-1-1 1 0 0,4 3-1 0 0,1 0-1 0 0,36 15 6 0 0,-14-5-7 0 0,43 25 1 0 0,4 14-133 0 0,-71-48 139 0 0,1-1 0 0 0,-1 1 0 0 0,-1 0 0 0 0,1 0 0 0 0,5 9 0 0 0,-4-6-10 0 0,0 0-1 0 0,1 0 1 0 0,0-1 0 0 0,0 1 0 0 0,1-2-1 0 0,12 10 1 0 0,-10-9 10 0 0,-6-3 0 0 0,1-1 0 0 0,0 0 0 0 0,0 0 0 0 0,0-1 0 0 0,1 0 0 0 0,-1 1 0 0 0,1-2 0 0 0,7 3 0 0 0,-8-1 0 0 0,0-1 0 0 0,22 1 0 0 0,-8-3 11 0 0,-4-1 42 0 0,-7 1-6 0 0,-1-2-31 0 0,17-9 49 0 0,-18 8-11 0 0,7-3-44 0 0,1 2-10 0 0,2-3 0 0 0,-4 0 20 0 0,-10 6 76 0 0,-2 1-91 0 0,0 0 0 0 0,0-1 0 0 0,0 1 0 0 0,0 0 0 0 0,0 0 0 0 0,0-1 0 0 0,0 1 1 0 0,0 0-1 0 0,0 0 0 0 0,0-1 0 0 0,1 1 0 0 0,-1 0 0 0 0,0 0 0 0 0,0 0 0 0 0,0-1 0 0 0,0 1 0 0 0,0 0 0 0 0,0 0 0 0 0,1 0 0 0 0,-1-1 0 0 0,0 1 0 0 0,0 0 0 0 0,0 0 0 0 0,1 0 0 0 0,-1-1 0 0 0,1 1 22 0 0,-1-1-1 0 0,1 1 0 0 0,0-1 1 0 0,-1 1-1 0 0,1-1 0 0 0,-1 1 1 0 0,1-1-1 0 0,-1 0 0 0 0,0 1 1 0 0,1-1-1 0 0,-1 0 0 0 0,0 1 1 0 0,1-2-1 0 0,4-13 71 0 0,-1 0-1 0 0,-1 0 1 0 0,0-1 0 0 0,-1 1-1 0 0,-1-25 1 0 0,-4-57 8 0 0,3 95-203 0 0,0 2-42 0 0,0 0-11 0 0,0 0-2 0 0,0 0-7 0 0,7-15-175 0 0,6-16-497 0 0,-1-1 0 0 0,15-63 0 0 0,-19 70 344 0 0,0 1 0 0 0,2 0 0 0 0,13-25 0 0 0,9-19-972 0 0,-19 36 16 0 0,2 2-284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0:5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7055 0 0,'0'0'323'0'0,"0"0"-8"0"0,2 2-59 0 0,18 14 6047 0 0,-12-12-6296 0 0,-6-3 100 0 0,0-1-19 0 0,10 1-20 0 0,2-4-55 0 0,-3-1-31 0 0,-9 3-72 0 0,0 1 0 0 0,1-1 118 0 0,0 1 1 0 0,0-1 0 0 0,0 1 0 0 0,0 0-1 0 0,0 0 1 0 0,0 0 0 0 0,0 1 0 0 0,-1-1 0 0 0,1 1-1 0 0,6 1 1 0 0,6 1 399 0 0,-5 5-83 0 0,-8-6-285 0 0,7 6 59 0 0,0 0 0 0 0,0 1 0 0 0,-1 0-1 0 0,0 0 1 0 0,11 18 0 0 0,-12-15-109 0 0,1-1-1 0 0,0 0 1 0 0,13 13-1 0 0,1 1 33 0 0,-8-7 258 0 0,27 25-1 0 0,-23-26-14 0 0,15 20-1 0 0,-21-24-137 0 0,0 0 1 0 0,26 20-1 0 0,-2-2 34 0 0,-25-21-106 0 0,0-1 0 0 0,21 11 0 0 0,10 9 85 0 0,-26-16-97 0 0,9 7 15 0 0,23 24 0 0 0,-23-21-28 0 0,-18-18-34 0 0,0 1 0 0 0,-1 1-1 0 0,8 9 1 0 0,29 39 50 0 0,-12-16-137 0 0,-2 1-1 0 0,-1 2 1 0 0,23 47-1 0 0,38 72-88 0 0,-73-135 336 0 0,2-1 0 0 0,0-1 0 0 0,1 0 0 0 0,28 25 0 0 0,-45-47-150 0 0,29 24 424 0 0,-29-24-416 0 0,0-1 0 0 0,0 0 0 0 0,1 1 0 0 0,-1-1 0 0 0,0 0 0 0 0,0 0 0 0 0,1-1 0 0 0,-1 1 0 0 0,0 0 0 0 0,1-1 0 0 0,-1 1 0 0 0,1-1 0 0 0,4 0 0 0 0,5-1 97 0 0,-9 0-81 0 0,1 0-1 0 0,-1 1 1 0 0,1-1-1 0 0,-1 1 1 0 0,1 0-1 0 0,6 1 1 0 0,-8 0-9 0 0,7 0 91 0 0,10-5 29 0 0,-14 3-70 0 0,6 0-23 0 0,-10 2-58 0 0,0-1 1 0 0,0 1 0 0 0,0 0-1 0 0,0 0 1 0 0,0 0 0 0 0,0-1-1 0 0,0 1 1 0 0,0 0 0 0 0,0 0-1 0 0,-1 0 1 0 0,1 0 0 0 0,0 0-1 0 0,-1 1 1 0 0,1-1 0 0 0,0 0-1 0 0,0 1 1 0 0,7 25 295 0 0,-3-13-268 0 0,-2-5-8 0 0,-2-7-26 0 0,-1 0 0 0 0,1 0 1 0 0,0 0-1 0 0,0 1 0 0 0,0-1 0 0 0,0 0 0 0 0,3 3 0 0 0,8 12 8 0 0,-11-15-8 0 0,1-1 0 0 0,-1 1 1 0 0,1-1-1 0 0,-1 1 0 0 0,1-1 1 0 0,0 0-1 0 0,0 0 0 0 0,-1 0 0 0 0,1 0 1 0 0,0 0-1 0 0,2 1 0 0 0,0-1-2 0 0,7 3-2 0 0,1-4 0 0 0,-2-3-14 0 0,-8 3-56 0 0,-2 0 2 0 0,0 0 4 0 0,0 0 22 0 0,2 1 86 0 0,4 2 28 0 0,-4-1-53 0 0,-1 0 1 0 0,1 0 0 0 0,-1-1-1 0 0,1 1 1 0 0,-1 0 0 0 0,0 1-1 0 0,1-1 1 0 0,-1 0 0 0 0,0 0-1 0 0,0 0 1 0 0,0 3 0 0 0,2 2 36 0 0,0-1-37 0 0,6 9 109 0 0,7 9-24 0 0,-11-16-173 0 0,-4-7 1 0 0,-1-1 4 0 0,0 0 22 0 0,-6-20 84 0 0,-13-34-106 0 0,9 23 64 0 0,-21-41 0 0 0,27 64-8 0 0,-1 0 0 0 0,1 0 0 0 0,-2 0 0 0 0,1 1 0 0 0,-1 0 0 0 0,0 0 0 0 0,-11-9 0 0 0,13 12 8 0 0,0 1 0 0 0,0 0 0 0 0,0 0 0 0 0,-1 0 0 0 0,1 1 0 0 0,-1-1 0 0 0,0 1 0 0 0,1 0 0 0 0,-9-1 0 0 0,-8-5 0 0 0,10 1 13 0 0,0 0 0 0 0,1 0 0 0 0,-12-11 0 0 0,2 2-1 0 0,15 12-12 0 0,0-1 0 0 0,1 0 0 0 0,-1-1 0 0 0,1 1 0 0 0,0-1 0 0 0,-4-7 0 0 0,-16-21 0 0 0,-39-25-155 0 0,41 39 62 0 0,13 13-13 0 0,-1 0-1 0 0,0 1 1 0 0,0 0-1 0 0,-15-6 1 0 0,10 5-75 0 0,13 6 49 0 0,-11-3-169 0 0,3 0 274 0 0,8 3 83 0 0,2 1-17 0 0,0 0-149 0 0,0 0-20 0 0,0 0 7 0 0,0 0-4 0 0,0 0-1 0 0,0 0 0 0 0,3 0 22 0 0,23-2 72 0 0,-24 2 30 0 0,-1 0 0 0 0,1-1-1 0 0,0 1 1 0 0,0 0 0 0 0,0 0-1 0 0,-1 0 1 0 0,1 0 0 0 0,0 0-1 0 0,0 1 1 0 0,0-1 0 0 0,-1 0-1 0 0,1 1 1 0 0,0 0 0 0 0,1 0 0 0 0,-1 0 4 0 0,0 0 0 0 0,0-1 1 0 0,0 1-1 0 0,0-1 0 0 0,0 1 1 0 0,0-1-1 0 0,0 0 0 0 0,0 0 1 0 0,0 0-1 0 0,0 0 0 0 0,0 0 1 0 0,0 0-1 0 0,3-1 0 0 0,27-2 0 0 0,-20 1 0 0 0,-1 1 0 0 0,19 0 0 0 0,-6 2 0 0 0,-19 2-4 0 0,-1 0-4 0 0,5 0-9 0 0,81 31-442 0 0,-81-30 431 0 0,0 0 0 0 0,0 1 0 0 0,-1 0 0 0 0,0 0 0 0 0,1 1 0 0 0,-2 0 0 0 0,12 11 0 0 0,1 0 47 0 0,4 4 18 0 0,-5-4 39 0 0,1-1 0 0 0,0-2 0 0 0,43 25 0 0 0,-48-33-76 0 0,0-1 0 0 0,1-1 0 0 0,0-1 0 0 0,-4 3 0 0 0,-4 3 11 0 0,-6-8 44 0 0,-2-1 15 0 0,0 0 2 0 0,0 0-1 0 0,0 0 0 0 0,0 4 14 0 0,11 63 230 0 0,-10-58-294 0 0,0 8 112 0 0,3 2-10 0 0,-4-18-70 0 0,1 1-8 0 0,0-1 0 0 0,-1 1 1 0 0,1-1-1 0 0,-1 1 0 0 0,1 0 0 0 0,-1-1 0 0 0,0 1 0 0 0,0 0 0 0 0,0-1 0 0 0,0 1 1 0 0,0 0-1 0 0,0 1 0 0 0,0-2-88 0 0,0 2 110 0 0,0-3 10 0 0,0 0-22 0 0,0 0-107 0 0,0 0-43 0 0,0 0 13 0 0,-2 2 29 0 0,0-1-2 0 0,-17 6-67 0 0,-5 2 80 0 0,22-8 115 0 0,-1 0 1 0 0,1 0 0 0 0,-1 0-1 0 0,0-1 1 0 0,1 1 0 0 0,-5 0 0 0 0,5-1 98 0 0,2 0 10 0 0,-23-4 450 0 0,19 4-565 0 0,-6-3-54 0 0,2-6-29 0 0,7 7-67 0 0,1 2-19 0 0,-1-1 92 0 0,1 1 0 0 0,-1-1 0 0 0,0 1 1 0 0,1 0-1 0 0,-1-1 0 0 0,0 1 0 0 0,0 0 0 0 0,1-1 1 0 0,-1 1-1 0 0,0 0 0 0 0,0 0 0 0 0,0 0 0 0 0,1-1 1 0 0,-1 1-1 0 0,0 0 0 0 0,0 0 0 0 0,0 0 0 0 0,1 0 1 0 0,-3 1-1 0 0,-8 3-1 0 0,-3-6 11 0 0,1-1 0 0 0,-21-5 21 0 0,32 8-14 0 0,-1-1 0 0 0,1 0 0 0 0,-1 1 0 0 0,1-1 0 0 0,-1 0-1 0 0,1 0 1 0 0,-4-2 0 0 0,-7-3 4 0 0,1 0-1 0 0,-1 2 0 0 0,-1-1 1 0 0,1 2-1 0 0,-1 0 1 0 0,-22-2-1 0 0,-85 0-96 0 0,110 5 67 0 0,-90 5-289 0 0,40-1 36 0 0,22 0-77 0 0,-71 16 0 0 0,82-13 310 0 0,0-1 0 0 0,-1-1 1 0 0,0-2-1 0 0,0-1 0 0 0,-30-2 1 0 0,-189-12-137 0 0,129 8-176 0 0,116 4 283 0 0,1 0 1 0 0,-1 0-1 0 0,1 0 0 0 0,-1 0 1 0 0,1-1-1 0 0,-1 1 0 0 0,1-1 0 0 0,-1 0 1 0 0,1 0-1 0 0,-1 1 0 0 0,1-2 1 0 0,0 1-1 0 0,0 0 0 0 0,0 0 0 0 0,-1-1 1 0 0,1 1-1 0 0,1-1 0 0 0,-1 1 1 0 0,0-1-1 0 0,0 0 0 0 0,0 0 0 0 0,1 0 1 0 0,-1 0-1 0 0,1 0 0 0 0,0 0 1 0 0,-1 0-1 0 0,1-1 0 0 0,0 1 0 0 0,1 0 1 0 0,-1-1-1 0 0,0 1 0 0 0,0-1 0 0 0,1 1 1 0 0,0-1-1 0 0,-1 1 0 0 0,1-1 1 0 0,0-4-1 0 0,1-7-977 0 0,0 0 1 0 0,4-16 0 0 0,2-5-570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5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 11951 0 0,'0'-1'52'0'0,"0"1"-1"0"0,0 0 0 0 0,0-1 0 0 0,-1 1 1 0 0,1-1-1 0 0,0 1 0 0 0,0 0 0 0 0,0-1 1 0 0,0 1-1 0 0,0-1 0 0 0,0 1 0 0 0,1 0 1 0 0,-1-1-1 0 0,0 1 0 0 0,0-1 0 0 0,0 1 1 0 0,0 0-1 0 0,0-1 0 0 0,0 1 0 0 0,1 0 1 0 0,-1-1-1 0 0,0 1 0 0 0,0 0 0 0 0,1-1 1 0 0,-1 1-1 0 0,0 0 0 0 0,0-1 0 0 0,1 1 1 0 0,10 9 759 0 0,-7-5-649 0 0,0 2 1 0 0,-1-1 0 0 0,1 0-1 0 0,-1 1 1 0 0,-1-1 0 0 0,1 1-1 0 0,-1 0 1 0 0,0 0 0 0 0,2 8-1 0 0,8 61 994 0 0,-9-53-896 0 0,9 137 1124 0 0,-10-126-1210 0 0,-1 76 208 0 0,-2-62-222 0 0,-2 34 34 0 0,2-69-196 0 0,-1 0-1 0 0,0 0 1 0 0,-1 0-1 0 0,-7 19 1 0 0,-1-3-20 0 0,6-11-576 0 0,-13 22 0 0 0,15-35-32 0 0,1 1 0 0 0,-1-1-1 0 0,0 0 1 0 0,0 0-1 0 0,-6 5 1 0 0,-3 1-4864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89 292 6447 0 0,'-2'0'499'0'0,"-46"-15"273"0"0,46 14-128 0 0,2 1 27 0 0,-14-6 990 0 0,12 4-1511 0 0,0 1-1 0 0,0-1 1 0 0,0 0-1 0 0,1 0 1 0 0,-1 0-1 0 0,1 0 1 0 0,-1 0 0 0 0,1 0-1 0 0,0-1 1 0 0,0 1-1 0 0,0 0 1 0 0,0-1-1 0 0,0 1 1 0 0,0-1 0 0 0,1 1-1 0 0,-1-1 1 0 0,1 1-1 0 0,-1-1 1 0 0,1 0-1 0 0,0 1 1 0 0,0-1 0 0 0,0 1-1 0 0,1-1 1 0 0,0-3-1 0 0,0 1 26 0 0,0 0-1 0 0,0 0 0 0 0,1 0 1 0 0,-1 0-1 0 0,1 0 1 0 0,0 1-1 0 0,1-1 0 0 0,-1 1 1 0 0,1-1-1 0 0,0 1 1 0 0,7-8-1 0 0,4-2 57 0 0,1-1 0 0 0,0 2-1 0 0,1 0 1 0 0,1 1 0 0 0,0 1 0 0 0,19-10 0 0 0,-19 13-77 0 0,1 0 0 0 0,0 2 0 0 0,-1 0 1 0 0,2 1-1 0 0,-1 1 0 0 0,1 1 0 0 0,25-2 0 0 0,-29 4-36 0 0,1 2 0 0 0,-1 0 0 0 0,0 0 0 0 0,1 2 0 0 0,-1 0 0 0 0,0 0-1 0 0,0 2 1 0 0,0 0 0 0 0,18 9 0 0 0,-13-4-12 0 0,0 1 0 0 0,-1 1 1 0 0,0 1-1 0 0,-1 0 0 0 0,24 24 0 0 0,-31-26-80 0 0,0 1 0 0 0,-1 0 1 0 0,0 0-1 0 0,-1 1 0 0 0,0 0 0 0 0,-1 1 0 0 0,-1 0 0 0 0,10 26 0 0 0,-12-22-56 0 0,-6-14 60 0 0,0-2-13 0 0,0-1-10 0 0,1 0 0 0 0,0 0-1 0 0,0 0 1 0 0,-1 0 0 0 0,1 0-1 0 0,-1 0 1 0 0,1 0 0 0 0,-1-1-1 0 0,1 1 1 0 0,-1 0 0 0 0,1 0-1 0 0,-1-1 1 0 0,0 1 0 0 0,1 0-1 0 0,-1 0 1 0 0,0-1 0 0 0,-1 1-1 0 0,-1 2 24 0 0,-6 5 64 0 0,-1 0 1 0 0,0-1 0 0 0,-1 0-1 0 0,1-1 1 0 0,-1 0 0 0 0,-1-1-1 0 0,-16 6 1 0 0,3-1-31 0 0,-34 15-16 0 0,-180 83 153 0 0,27-9-380 0 0,134-58-115 0 0,75-40 56 0 0,3-1-60 0 0,0 0-13 0 0,0 0-142 0 0,0 0-595 0 0,5-2-264 0 0,21-9-52 0 0,7-6-11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5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94 11975 0 0,'105'-70'1312'0'0,"-92"63"-1319"0"0,10-3 85 0 0,-21 9-61 0 0,11-4 1173 0 0,-17 8 682 0 0,-8 8-934 0 0,-100 103-938 0 0,92-90 0 0 0,1 1 0 0 0,2 1 0 0 0,-17 31 0 0 0,16-21 170 0 0,-21 58 0 0 0,32-74-52 0 0,1 1 0 0 0,1-1 0 0 0,1 1 1 0 0,-2 35-1 0 0,6-48-75 0 0,0 0 0 0 0,0-1 0 0 0,1 1 0 0 0,0-1 0 0 0,1 1 0 0 0,-1-1 0 0 0,1 0 0 0 0,1 0 0 0 0,-1 0 0 0 0,1 0 0 0 0,1 0 0 0 0,-1 0 0 0 0,1-1 0 0 0,0 1-1 0 0,0-1 1 0 0,1 0 0 0 0,0 0 0 0 0,0-1 0 0 0,0 0 0 0 0,1 0 0 0 0,0 0 0 0 0,0 0 0 0 0,0-1 0 0 0,1 0 0 0 0,9 5 0 0 0,14 6-43 0 0,-15-9 0 0 0,-11-5-30 0 0,1 0-1 0 0,-1-1 1 0 0,1 0 0 0 0,0 0-1 0 0,-1 0 1 0 0,7-2-1 0 0,-2 1-1048 0 0,-1-1-1 0 0,0 0 1 0 0,0-1-1 0 0,16-7 1 0 0,-6-1-967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19 11975 0 0,'-2'0'68'0'0,"2"0"-47"0"0,0 0 0 0 0,0 0 0 0 0,0 0 0 0 0,-1 0 1 0 0,1 0-1 0 0,0 0 0 0 0,0 0 0 0 0,0 0 0 0 0,0 0 0 0 0,0 0 0 0 0,0 0 1 0 0,0 0-1 0 0,-1 0 0 0 0,1 0 0 0 0,0 0 0 0 0,0 0 0 0 0,0 0 0 0 0,0 0 0 0 0,0 0 1 0 0,0 0-1 0 0,-1 0 0 0 0,1 0 0 0 0,0 0 0 0 0,0 0 0 0 0,0 0 0 0 0,0-1 1 0 0,0 1-1 0 0,0 0 0 0 0,0 0 0 0 0,0 0 0 0 0,0 0 0 0 0,-1 0 0 0 0,1 0 1 0 0,0 0-1 0 0,0 0 0 0 0,0 0 0 0 0,0-1 0 0 0,0 1 0 0 0,0 0 0 0 0,0 0 1 0 0,0 0-1 0 0,0 0 0 0 0,0 0 0 0 0,0 0 0 0 0,0 0 0 0 0,0-1 0 0 0,0 1 0 0 0,12-10 280 0 0,-12 9-216 0 0,-1 1 0 0 0,1-1 0 0 0,-1 1 0 0 0,1-1 0 0 0,-1 1 0 0 0,1 0 1 0 0,-1-1-1 0 0,0 1 0 0 0,1 0 0 0 0,-1-1 0 0 0,0 1 0 0 0,1 0 0 0 0,-1 0 0 0 0,0 0 0 0 0,-1-1 0 0 0,1 1-49 0 0,-1 1 1 0 0,1-1-1 0 0,-1 0 0 0 0,1 1 0 0 0,-1-1 0 0 0,1 0 0 0 0,-1 1 1 0 0,1 0-1 0 0,0-1 0 0 0,-1 1 0 0 0,1 0 0 0 0,0 0 0 0 0,0 0 1 0 0,-1 0-1 0 0,1 0 0 0 0,0 0 0 0 0,-2 2 0 0 0,-15 24-110 0 0,10-14 177 0 0,-53 88 1223 0 0,22-33-676 0 0,-26 49-650 0 0,-12 17 0 0 0,66-120-577 0 0,8-11 206 0 0,1-1 0 0 0,0 1 0 0 0,-1 0 1 0 0,1 0-1 0 0,0 0 0 0 0,0 0 0 0 0,0 1 0 0 0,1-1 1 0 0,-3 6-1 0 0,4-9-4408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5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11975 0 0,'0'0'267'0'0,"0"0"42"0"0,0 0 17 0 0,0 0-28 0 0,1 4-196 0 0,11 72 590 0 0,-7-51-352 0 0,-1-1-1 0 0,-1 1 1 0 0,-1 29-1 0 0,-2-23-95 0 0,0-17 55 0 0,0 0 0 0 0,-1 0 0 0 0,-3 15 0 0 0,-9 20 5 0 0,-24 65 0 0 0,31-101-304 0 0,1-3-54 0 0,4-8-234 0 0,1-2-118 0 0,0 0-686 0 0,0 0-2758 0 0,0 0-1180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5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84 140 8287 0 0,'-2'-1'191'0'0,"-2"1"-104"0"0,-4 0 51 0 0,-14 10 272 0 0,-16 6-296 0 0,36-15 274 0 0,-5 5 175 0 0,6-4-117 0 0,10-5 2209 0 0,125-63-2198 0 0,-8 4 1533 0 0,-103 52-1474 0 0,-1 2 1 0 0,2 1-1 0 0,40-9 0 0 0,-57 16-455 0 0,-1-1-1 0 0,0 1 1 0 0,0 0-1 0 0,0 0 0 0 0,0 0 1 0 0,1 1-1 0 0,-1 0 1 0 0,0 1-1 0 0,0-1 1 0 0,0 1-1 0 0,-1 0 1 0 0,1 0-1 0 0,0 1 0 0 0,-1 0 1 0 0,1 0-1 0 0,-1 0 1 0 0,0 1-1 0 0,0-1 1 0 0,0 1-1 0 0,-1 0 1 0 0,1 1-1 0 0,-1-1 0 0 0,0 1 1 0 0,0 0-1 0 0,-1 0 1 0 0,5 8-1 0 0,-4-7-60 0 0,19 23 0 0 0,-23-28 0 0 0,19 20 0 0 0,-14-19 0 0 0,7 6 0 0 0,1-2 0 0 0,-3-1 0 0 0,-10 0 0 0 0,-7-1 0 0 0,-18 12-176 0 0,-30 14 0 0 0,-13 9-856 0 0,-130 80 696 0 0,165-100 636 0 0,28-15-273 0 0,7-2-19 0 0,7-3-15 0 0,-9 1 7 0 0,21-5 17 0 0,-1 0-1 0 0,1-2 1 0 0,33-15-1 0 0,-29 11 29 0 0,36-11-1 0 0,-52 20-36 0 0,0 0-1 0 0,0 0 1 0 0,1 1 0 0 0,-1 0-1 0 0,0 1 1 0 0,0 0 0 0 0,19 2-1 0 0,-8 1 21 0 0,-8-1 20 0 0,-1 0 1 0 0,1 0-1 0 0,15 6 1 0 0,-23-6-40 0 0,-1-1-1 0 0,1 1 1 0 0,-1 0 0 0 0,0 0-1 0 0,1 0 1 0 0,-1 1 0 0 0,0-1-1 0 0,0 1 1 0 0,-1-1 0 0 0,1 1-1 0 0,-1 0 1 0 0,1 0 0 0 0,-1 0 0 0 0,3 6-1 0 0,-1-2 28 0 0,-1-1 0 0 0,0 1 0 0 0,0 0 0 0 0,-1 0 0 0 0,0 0 0 0 0,2 11 0 0 0,-3-14-18 0 0,-1-1 0 0 0,0 1-1 0 0,0-1 1 0 0,0 1 0 0 0,-1-1 0 0 0,1 1-1 0 0,-1-1 1 0 0,0 1 0 0 0,0-1 0 0 0,0 0-1 0 0,-1 1 1 0 0,1-1 0 0 0,-1 0 0 0 0,1 0-1 0 0,-5 5 1 0 0,0 0 4 0 0,0-1-1 0 0,-1-1 1 0 0,0 1-1 0 0,0-1 1 0 0,0 0 0 0 0,-1-1-1 0 0,-13 8 1 0 0,-62 25 120 0 0,49-24-140 0 0,0-2 0 0 0,-2-1 1 0 0,1-2-1 0 0,-1-2 0 0 0,-56 5 0 0 0,66-11 9 0 0,24-1-110 0 0,1-1 1 0 0,-1 1 0 0 0,1-1-1 0 0,-1 1 1 0 0,1-1-1 0 0,-1 1 1 0 0,1-1-1 0 0,0 0 1 0 0,-1 1-1 0 0,1-1 1 0 0,0 0-1 0 0,0 0 1 0 0,-2-1-1 0 0,2 1 10 0 0,-1-1-214 0 0,2 2-1 0 0,0 0-44 0 0,0 0-184 0 0,0 0-78 0 0,0 0-20 0 0,0 0-24 0 0,2 2-96 0 0,5 7-39 0 0,-5-7-10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 1839 0 0,'1'-1'134'0'0,"5"-5"222"0"0,-4 5 1350 0 0,-2 1 581 0 0,0 17 2111 0 0,0-6-3957 0 0,0 0 0 0 0,-2 16 0 0 0,-17 83 653 0 0,-19 164 2448 0 0,32-128-2428 0 0,-9 90-340 0 0,13-219-744 0 0,-2 0 1 0 0,0-1-1 0 0,-1 1 0 0 0,-10 23 0 0 0,11-31-327 0 0,-1 0 0 0 0,0-1 0 0 0,0 1-1 0 0,-1-1 1 0 0,0 0 0 0 0,0 0 0 0 0,-1-1-1 0 0,-13 12 1 0 0,18-18-1523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7 719 10135 0 0,'0'0'778'0'0,"-1"2"-506"0"0,0 4 240 0 0,-1 0 1 0 0,1 0-1 0 0,0 0 1 0 0,1 0 0 0 0,-1 0-1 0 0,1 0 1 0 0,1 7-1 0 0,-1 0 852 0 0,0-11-1329 0 0,0-1 0 0 0,0 1 0 0 0,0 0 0 0 0,1-1 0 0 0,-1 1 0 0 0,0-1 0 0 0,1 1 0 0 0,-1-1 0 0 0,0 1 0 0 0,1-1 0 0 0,0 1 0 0 0,-1-1 0 0 0,1 0 0 0 0,0 1 0 0 0,0-1 0 0 0,0 0 0 0 0,0 1 0 0 0,1 0 0 0 0,4 7 74 0 0,-5-9-106 0 0,-1 1 0 0 0,1-1 0 0 0,-1 0 0 0 0,1 1 0 0 0,-1-1 0 0 0,1 0 0 0 0,0 0 0 0 0,-1 0 0 0 0,1 1 0 0 0,0-1 0 0 0,-1 0 0 0 0,1 0 0 0 0,0 0 0 0 0,-1 0 0 0 0,1 0 0 0 0,-1 0 0 0 0,1 0 0 0 0,0-1 0 0 0,-1 1 0 0 0,1 0 0 0 0,0 0 0 0 0,1-1 6 0 0,3 0 44 0 0,1 0 0 0 0,0-1 1 0 0,-1 0-1 0 0,1 0 0 0 0,-1 0 0 0 0,1 0 0 0 0,-1-1 1 0 0,0 0-1 0 0,0 0 0 0 0,0-1 0 0 0,-1 0 1 0 0,1 1-1 0 0,-1-1 0 0 0,0-1 0 0 0,0 1 1 0 0,6-9-1 0 0,3-6 115 0 0,-1-1 0 0 0,17-38 0 0 0,-28 57-168 0 0,16-41 36 0 0,-1-2 0 0 0,-2 0 0 0 0,10-52 0 0 0,-6-10 20 0 0,6-21-6 0 0,-17 101-52 0 0,0-1-1 0 0,19-42 1 0 0,-20 59-87 0 0,0-1 0 0 0,1 1-1 0 0,0 0 1 0 0,0 1 0 0 0,1-1 0 0 0,8-7 0 0 0,-5 10-178 0 0,-7 5 215 0 0,10-3-81 0 0,0 5 106 0 0,-12 1 31 0 0,-1 0 1 0 0,1-1-1 0 0,-1 1 0 0 0,1 0 0 0 0,-1 0 1 0 0,1 0-1 0 0,-1 1 0 0 0,0-1 0 0 0,0 0 0 0 0,1 0 1 0 0,-1 1-1 0 0,0-1 0 0 0,0 1 0 0 0,0-1 1 0 0,0 1-1 0 0,-1-1 0 0 0,1 1 0 0 0,0 0 0 0 0,-1-1 1 0 0,1 1-1 0 0,-1 0 0 0 0,1 0 0 0 0,-1-1 0 0 0,0 4 1 0 0,1 5 41 0 0,0 0 1 0 0,-1 1 0 0 0,-1 10 0 0 0,0-10 7 0 0,-7 101 391 0 0,-2 144 107 0 0,12-222-355 0 0,1 0 0 0 0,14 63 1 0 0,-14-85-127 0 0,1 0 0 0 0,0-1 0 0 0,0 1 1 0 0,1-1-1 0 0,1 0 0 0 0,0 0 0 0 0,0 0 1 0 0,1-1-1 0 0,1 0 0 0 0,-1-1 1 0 0,12 12-1 0 0,-3-7 27 0 0,-3-1 53 0 0,29 19 0 0 0,-40-31-137 0 0,0 1 0 0 0,0-1 0 0 0,0 0 1 0 0,0 0-1 0 0,0 0 0 0 0,0 0 0 0 0,1 0 0 0 0,-1 0 0 0 0,1-1 1 0 0,3 2-1 0 0,-2-4 13 0 0,-1-2-177 0 0,-1 1 1 0 0,1-1-1 0 0,-1 0 1 0 0,0 0-1 0 0,0 0 1 0 0,0 0 0 0 0,-1 0-1 0 0,1-1 1 0 0,-1 1-1 0 0,0 0 1 0 0,0-1 0 0 0,-1 1-1 0 0,1-1 1 0 0,-1 1-1 0 0,0-1 1 0 0,-1-5 0 0 0,-2-14-1141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68 5063 0 0,'-5'3'149'0'0,"-1"0"-1"0"0,1 1 1 0 0,1 0-1 0 0,-1 0 1 0 0,-6 7-1 0 0,10-10 1651 0 0,1-1 622 0 0,0 0 126 0 0,7 3-2171 0 0,0 0 0 0 0,1-1 0 0 0,-1 0 0 0 0,1 0 0 0 0,0-1 0 0 0,-1 0 0 0 0,1 0 0 0 0,0-1 0 0 0,0 0 1 0 0,0 0-1 0 0,-1-1 0 0 0,1 0 0 0 0,14-3 0 0 0,7-5-79 0 0,0 0 0 0 0,34-17 0 0 0,-41 17 128 0 0,18-9-94 0 0,39-15 571 0 0,-66 30-865 0 0,-9 4-759 0 0,-3-1 601 0 0,-1 0-1 0 0,1 0 1 0 0,-1 1-1 0 0,1-1 1 0 0,-1 0 0 0 0,1 1-1 0 0,-1-1 1 0 0,1 1 0 0 0,-1-1-1 0 0,1 1 1 0 0,-1-1 0 0 0,0 1-1 0 0,1-1 1 0 0,-1 1-1 0 0,0-1 1 0 0,1 1 0 0 0,-1-1-1 0 0,0 1 1 0 0,0 0 0 0 0,0-1-1 0 0,1 1 1 0 0,-1 0 0 0 0,3 14-3935 0 0,-3-15 3735 0 0,2 14-5154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0,'0'0'464'0'0,"0"0"-1"0"0,3 1 1130 0 0,39 24 4916 0 0,1 0-4564 0 0,-37-20-1714 0 0,0-1 0 0 0,0 1 0 0 0,-1 0 1 0 0,0 0-1 0 0,0 1 0 0 0,0-1 1 0 0,-1 1-1 0 0,1 0 0 0 0,-1 0 0 0 0,-1 1 1 0 0,1-1-1 0 0,-1 1 0 0 0,4 11 1 0 0,1 8 333 0 0,-2 0 1 0 0,5 38 0 0 0,-3-17-376 0 0,-7-41-236 0 0,-1-1 238 0 0,-5 14-1271 0 0,4-16-4047 0 0,1-3-1754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12351 0 0,'0'0'564'0'0,"-1"2"-9"0"0,1-1-545 0 0,-1 0 0 0 0,0 1-1 0 0,0-1 1 0 0,1 1 0 0 0,-1-1 0 0 0,0 1 0 0 0,1-1 0 0 0,0 1-1 0 0,-1-1 1 0 0,1 1 0 0 0,0 0 0 0 0,0-1 0 0 0,0 1 0 0 0,0-1 0 0 0,0 1-1 0 0,0 0 1 0 0,0-1 0 0 0,0 1 0 0 0,1-1 0 0 0,-1 1 0 0 0,2 2-1 0 0,-1 1 42 0 0,2 1 47 0 0,-1 1-1 0 0,1-1 1 0 0,0 0 0 0 0,0 0 0 0 0,1 0 0 0 0,-1-1 0 0 0,1 1 0 0 0,1-1 0 0 0,-1 0-1 0 0,1 0 1 0 0,0 0 0 0 0,0-1 0 0 0,6 5 0 0 0,9 4 184 0 0,1 0 0 0 0,30 13 0 0 0,-18-9-78 0 0,76 36 580 0 0,44 24 530 0 0,-119-57-928 0 0,-5-4 39 0 0,-1 1 0 0 0,0 1 1 0 0,-1 2-1 0 0,31 29 0 0 0,-45-36-250 0 0,0 1-1 0 0,-1 1 1 0 0,0 0-1 0 0,-1 0 0 0 0,-1 1 1 0 0,0 0-1 0 0,-1 1 1 0 0,-1 0-1 0 0,-1 1 1 0 0,0-1-1 0 0,-2 1 1 0 0,6 25-1 0 0,-7-14-119 0 0,-1 1 0 0 0,-2 1 0 0 0,-1-1-1 0 0,-1 0 1 0 0,-1 0 0 0 0,-2 0 0 0 0,-1 0 0 0 0,-2-1-1 0 0,-16 48 1 0 0,7-41-17 0 0,-2 0 0 0 0,-2-1 0 0 0,-26 35 0 0 0,36-55-35 0 0,9-13 29 0 0,1-2-80 0 0,0 0-43 0 0,0 0-5 0 0,0 0-208 0 0,0 0-873 0 0,0 0-374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7831 0 0,'0'0'356'0'0,"0"0"-6"0"0,-1 3 2 0 0,-3 10 754 0 0,1 0 1 0 0,1 0-1 0 0,1 0 1 0 0,-1 22-1 0 0,0 3-300 0 0,-1 1-598 0 0,2 1 0 0 0,2-1 0 0 0,1 1 0 0 0,2-1 0 0 0,2 0 0 0 0,20 71 0 0 0,-21-93-243 0 0,2-1 0 0 0,0 0 0 0 0,0-1-1 0 0,2 1 1 0 0,0-1 0 0 0,12 14 0 0 0,-19-27-249 0 0,-1 0-62 0 0,4 4 194 0 0,-4-3-5488 0 0,-1-3 1328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107 504 8287 0 0,'-19'3'368'0'0,"-34"0"0"0"0,19-2 4804 0 0,35-4-4656 0 0,6-9-444 0 0,0 0 0 0 0,1 1 1 0 0,0 0-1 0 0,14-14 0 0 0,45-41 149 0 0,-31 33-187 0 0,36-37 990 0 0,126-92 0 0 0,-161 138-1024 0 0,65-33 0 0 0,-91 53 34 0 0,1-1 0 0 0,0 1 0 0 0,0 1 0 0 0,0 0 0 0 0,1 1 0 0 0,-1 0 0 0 0,1 1 0 0 0,-1 0 0 0 0,17 2 0 0 0,-18 0 15 0 0,0 0 0 0 0,-1 0 0 0 0,1 1 1 0 0,0 1-1 0 0,-1 0 0 0 0,0 0 1 0 0,0 1-1 0 0,0 0 0 0 0,0 1 0 0 0,-1 0 1 0 0,10 8-1 0 0,-15-11 13 0 0,-1 0 0 0 0,0 1-1 0 0,0 0 1 0 0,0 0 0 0 0,-1 0 0 0 0,1 0 0 0 0,-1 0-1 0 0,0 1 1 0 0,1-1 0 0 0,-2 0 0 0 0,1 1 0 0 0,0 0-1 0 0,-1 0 1 0 0,1-1 0 0 0,-1 1 0 0 0,1 5 0 0 0,-2-3-46 0 0,1 0 1 0 0,-1 0-1 0 0,0 0 0 0 0,-1 0 1 0 0,0 0-1 0 0,0 0 1 0 0,0 0-1 0 0,0 0 1 0 0,-5 10-1 0 0,-3 2-32 0 0,0 0 0 0 0,-1-1-1 0 0,0 0 1 0 0,-2-1 0 0 0,-20 23-1 0 0,5-10 25 0 0,-1-2-1 0 0,-63 48 0 0 0,-74 35 100 0 0,116-79-100 0 0,6-8-5 0 0,29-16-17 0 0,-18 12 0 0 0,30-18-125 0 0,2-1-28 0 0,0 0 0 0 0,0 0-77 0 0,0 0-324 0 0,0 0-139 0 0,0 0-26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353 106 12407 0 0,'17'-18'647'0'0,"20"-29"0"0"0,-8 8 1815 0 0,-27 37-1967 0 0,-2 2-51 0 0,0 0-11 0 0,0 0-14 0 0,0 0-55 0 0,-3 1-20 0 0,-6 3-187 0 0,0 0 1 0 0,1 1 0 0 0,0-1-1 0 0,0 2 1 0 0,-9 7-1 0 0,-39 37 214 0 0,34-29-231 0 0,-8 6-87 0 0,2 0 0 0 0,2 2 0 0 0,0 1 0 0 0,2 1 0 0 0,-24 42 1 0 0,26-34-39 0 0,1 2 0 0 0,-17 49 0 0 0,30-67-10 0 0,1 1 0 0 0,1-1 0 0 0,2 1-1 0 0,0 0 1 0 0,-1 43 0 0 0,5-59 8 0 0,0 0-1 0 0,0 0 0 0 0,1 0 1 0 0,0 0-1 0 0,1 0 0 0 0,0-1 1 0 0,0 1-1 0 0,1-1 1 0 0,0 1-1 0 0,0-1 0 0 0,0 0 1 0 0,1 0-1 0 0,0 0 0 0 0,1 0 1 0 0,-1-1-1 0 0,1 0 0 0 0,10 9 1 0 0,-1-1 65 0 0,2-1-1 0 0,-1-1 1 0 0,2-1 0 0 0,0 0 0 0 0,0-1-1 0 0,1-1 1 0 0,0 0 0 0 0,0-1-1 0 0,22 5 1 0 0,-25-7-79 0 0,-8-2 12 0 0,-1-2 0 0 0,1 1 0 0 0,0-1 0 0 0,8 2 0 0 0,0-1 10 0 0,-12-2-1 0 0,-3-1-131 0 0,0 0-66 0 0,0 0-14 0 0,0 0-235 0 0,0 0-986 0 0,0 0-431 0 0,0 0-86 0 0,0 0-21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43 149 11975 0 0,'0'0'547'0'0,"-14"1"202"0"0,8 0-675 0 0,2 0 673 0 0,-8 0 438 0 0,6-1-204 0 0,32-6 673 0 0,-14 3-1263 0 0,10-4 172 0 0,28-13-1 0 0,-5 3-567 0 0,22-8 549 0 0,-41 14-243 0 0,0 1 0 0 0,0 2-1 0 0,1 1 1 0 0,28-5 0 0 0,21 4-301 0 0,0 2 0 0 0,90 6 0 0 0,-142 1-711 0 0,30-3 1 0 0,-2-5-5917 0 0,-28 2 827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1 920 5871 0 0,'0'0'267'0'0,"0"0"0"0"0,1-1-171 0 0,18-19 800 0 0,37-34 3194 0 0,-50 48-3592 0 0,0-1-1 0 0,-1 0 0 0 0,0-1 1 0 0,8-14-1 0 0,46-109 2244 0 0,-48 103-2346 0 0,131-265 1798 0 0,-33 106-1553 0 0,-106 181-622 0 0,72-120 148 0 0,-65 112-166 0 0,-3 6-16 0 0,-6 7-61 0 0,0 4 8 0 0,0 7 45 0 0,0 1 0 0 0,0 0 1 0 0,-1 0-1 0 0,-1 0 1 0 0,-2 15-1 0 0,0-1 24 0 0,2-1 0 0 0,2 50 0 0 0,14 51 0 0 0,-12-103 0 0 0,2 12 55 0 0,21 65-1 0 0,21 30 133 0 0,-24-68-131 0 0,-8-17 30 0 0,-10-26-60 0 0,0-1-1 0 0,11 21 1 0 0,-3-13 21 0 0,-3-4-27 0 0,1-1 0 0 0,1 0 1 0 0,14 18-1 0 0,-7-8-47 0 0,-17-28-721 0 0,-6-23-2336 0 0,-3 2-3060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13903 0 0,'0'0'638'0'0,"0"0"-14"0"0,3 0-399 0 0,19-1-22 0 0,-13 0 103 0 0,1 1-1 0 0,0 0 1 0 0,15 2-1 0 0,24 4 765 0 0,0-2-1 0 0,99-6 0 0 0,-125 2-892 0 0,-12 0-106 0 0,0-1 1 0 0,0 0 0 0 0,0 0-1 0 0,0-1 1 0 0,15-4 0 0 0,-14 1-307 0 0,0 0-1389 0 0,-1 3-3708 0 0,2 1-468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2759 0 0,'0'0'126'0'0,"0"0"330"0"0,0 0 1304 0 0,0-2 568 0 0,0 1-2124 0 0,0 1 0 0 0,0 0 1 0 0,0-1-1 0 0,0 1 0 0 0,0 0 0 0 0,1-1 1 0 0,-1 1-1 0 0,0 0 0 0 0,0-1 1 0 0,0 1-1 0 0,0 0 0 0 0,0 0 0 0 0,0-1 1 0 0,0 1-1 0 0,1 0 0 0 0,-1 0 0 0 0,0-1 1 0 0,0 1-1 0 0,0 0 0 0 0,1 0 1 0 0,-1-1-1 0 0,0 1 0 0 0,0 0 0 0 0,1 0 1 0 0,-1 0-1 0 0,0-1 0 0 0,0 1 1 0 0,1 0-1 0 0,-1 0 0 0 0,1 0 0 0 0,4 3 2981 0 0,-1 2-4110 0 0,-2-2 1045 0 0,0 0 0 0 0,0 0 0 0 0,0 0 0 0 0,-1 0 0 0 0,1 0 0 0 0,-1 0 0 0 0,0 1 0 0 0,0-1 0 0 0,1 6 0 0 0,3 33 667 0 0,-4-22-372 0 0,7 62 1133 0 0,-6 110 0 0 0,-4-166-1375 0 0,1-17-105 0 0,1-1 0 0 0,0 17-1 0 0,0-23-3 0 0,0-2-116 0 0,0 0-486 0 0,0 0-213 0 0,3-1-1246 0 0,10-3-4817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87 4607 0 0,'-5'-9'295'0'0,"-1"-2"62"0"0,0-1 1 0 0,1 0-1 0 0,0-1 0 0 0,-3-15 1 0 0,7 27 1442 0 0,1 1 89 0 0,0 0-132 0 0,0 0-634 0 0,0 0-276 0 0,2 2-58 0 0,17 25-203 0 0,-2 0-1 0 0,14 31 1 0 0,7 12-198 0 0,-15-33-215 0 0,2-2 0 0 0,1 0-1 0 0,2-2 1 0 0,1-1 0 0 0,1-2 0 0 0,2-1-1 0 0,1-1 1 0 0,44 28 0 0 0,91 45 309 0 0,3 2-127 0 0,-159-95-337 0 0,1 1-1 0 0,-1 1 0 0 0,-1 0 1 0 0,0 0-1 0 0,0 1 1 0 0,9 13-1 0 0,-16-18-17 0 0,0 1 1 0 0,0-1-1 0 0,-1 1 1 0 0,1-1-1 0 0,-2 1 0 0 0,1 0 1 0 0,-1 0-1 0 0,0 0 1 0 0,0 0-1 0 0,-1 1 1 0 0,0-1-1 0 0,-1 0 0 0 0,1 1 1 0 0,-2 10-1 0 0,0-5 8 0 0,-1 0 0 0 0,-1 0 0 0 0,0 0 0 0 0,-1-1 0 0 0,0 1 0 0 0,-1-1 0 0 0,-1 0 0 0 0,1 0 0 0 0,-2-1 0 0 0,0 1 0 0 0,0-1 0 0 0,-1-1 0 0 0,-10 11 0 0 0,-13 11 68 0 0,-1-2 0 0 0,-56 41-1 0 0,35-30 89 0 0,-55 36 164 0 0,31-23-85 0 0,68-48-229 0 0,6-4-10 0 0,0-1 0 0 0,1 2 1 0 0,-1-1-1 0 0,0 0 0 0 0,1 1 0 0 0,0-1 1 0 0,0 1-1 0 0,-1 0 0 0 0,1-1 1 0 0,-1 5-1 0 0,2-6-67 0 0,1-1-59 0 0,0 0-904 0 0,2 2-3715 0 0,10 4-1594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0 919 0 0,'-2'2'67'0'0,"-13"13"-229"0"0,-9 12 4952 0 0,-4 4 2755 0 0,26-29-6838 0 0,2-2-119 0 0,-6 7 704 0 0,5-7-1067 0 0,0 0-1 0 0,1 1 1 0 0,-1-1-1 0 0,0 1 1 0 0,1-1-1 0 0,-1 1 0 0 0,1-1 1 0 0,-1 1-1 0 0,0-1 1 0 0,1 1-1 0 0,0 0 1 0 0,-1-1-1 0 0,1 1 1 0 0,-1 0-1 0 0,1-1 0 0 0,-1 2 1 0 0,5-2 243 0 0,23-4 128 0 0,1-2-1 0 0,30-9 1 0 0,30-7-115 0 0,-42 13-280 0 0,79-12 306 0 0,-103 19-407 0 0,1 1 0 0 0,0 0 1 0 0,34 5-1 0 0,-42-3-105 0 0,0 1 0 0 0,0 1 0 0 0,0 1 0 0 0,0 0-1 0 0,0 1 1 0 0,23 11 0 0 0,-27-12-278 0 0,-8-4 226 0 0,-1 1-264 0 0,-2-1-610 0 0,0 0-263 0 0,0 0-734 0 0,2-2-2858 0 0,7-7-1222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0,'0'0'616'0'0,"0"0"1915"0"0,0 0 837 0 0,0 0 168 0 0,0 0-404 0 0,0 3-1817 0 0,7 28-674 0 0,-1 0 1 0 0,-2 0 0 0 0,0 33-1 0 0,1 1 63 0 0,27 149 938 0 0,-23-166-1540 0 0,-4 7-40 0 0,-4-37-165 0 0,6 31-1 0 0,-6-47-145 0 0,-1-2-901 0 0,0 0-3698 0 0,0 0-1584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9671 0 0,'0'0'748'0'0,"0"0"-278"0"0,0 0 660 0 0,0 0 337 0 0,0 0 65 0 0,0 3-137 0 0,1 35-345 0 0,-1 0 0 0 0,-11 71 0 0 0,0-8-19 0 0,10-50-564 0 0,6 59 1 0 0,-1-65-294 0 0,-6 92 0 0 0,-2-106-617 0 0,-10 31 0 0 0,13-59-514 0 0,1-3-267 0 0,0 0-51 0 0,0 0-83 0 0,0 0-330 0 0,0 0-138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14 303 10047 0 0,'0'0'463'0'0,"-1"-3"-14"0"0,-2-3-370 0 0,1-1 1 0 0,0 1-1 0 0,0-1 0 0 0,1 1 0 0 0,-2-11 0 0 0,3 14 68 0 0,0 0 0 0 0,0 0 0 0 0,1 0 0 0 0,-1 0 0 0 0,0 0 1 0 0,1 0-1 0 0,0 0 0 0 0,0 0 0 0 0,0 0 0 0 0,0 0 0 0 0,0 0 0 0 0,1 0 0 0 0,-1 1 0 0 0,1-1 0 0 0,2-2 0 0 0,10-11 284 0 0,0 1 0 0 0,0 1 0 0 0,2 0 0 0 0,27-19 0 0 0,74-38 306 0 0,-106 65-639 0 0,0 0-1 0 0,0 1 1 0 0,1 0-1 0 0,0 1 1 0 0,0 1 0 0 0,0 0-1 0 0,15-2 1 0 0,-20 4-25 0 0,-1 1 1 0 0,1 0 0 0 0,-1 0 0 0 0,1 0-1 0 0,-1 1 1 0 0,1 0 0 0 0,-1 0-1 0 0,1 1 1 0 0,-1 0 0 0 0,0 0 0 0 0,0 0-1 0 0,0 1 1 0 0,0 0 0 0 0,0 0 0 0 0,9 7-1 0 0,-5-1 81 0 0,0 0-1 0 0,-1 1 0 0 0,0 0 0 0 0,0 1 1 0 0,8 13-1 0 0,33 61 647 0 0,-45-74-714 0 0,0 0 0 0 0,0 1 0 0 0,-1-1 1 0 0,-1 1-1 0 0,0 0 0 0 0,0 0 0 0 0,-1 0 0 0 0,-1 0 0 0 0,0 0 0 0 0,-1 0 0 0 0,0 0 0 0 0,0 0 0 0 0,-2 1 1 0 0,1-1-1 0 0,-2 0 0 0 0,1-1 0 0 0,-2 1 0 0 0,0 0 0 0 0,0-1 0 0 0,-8 15 0 0 0,7-18-21 0 0,0-1 0 0 0,-1 0 0 0 0,0 0 0 0 0,0 0 0 0 0,-1-1 0 0 0,0 0 0 0 0,0 0 0 0 0,-14 8-1 0 0,-7 2 133 0 0,-34 15 0 0 0,41-21-152 0 0,-105 44 121 0 0,107-48-601 0 0,0 0 0 0 0,0-1-1 0 0,-1-1 1 0 0,-35 3-1 0 0,53-6 381 0 0,-16-1-1992 0 0,7-3-2471 0 0,2-1-1762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0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7831 0 0,'0'0'603'0'0,"0"0"-199"0"0,0 0 641 0 0,0 0 326 0 0,0 0 62 0 0,-3 1-131 0 0,-11 5-758 0 0,1 0 0 0 0,0 1 0 0 0,0 0 0 0 0,-12 10 0 0 0,-47 41 841 0 0,46-36-1016 0 0,7-4-205 0 0,1 1-1 0 0,1 1 1 0 0,-24 35 0 0 0,14-18-83 0 0,10-15-60 0 0,1 1 0 0 0,1 1-1 0 0,2 0 1 0 0,0 1 0 0 0,2 0-1 0 0,0 1 1 0 0,2 0 0 0 0,1 1-1 0 0,1 0 1 0 0,1 0 0 0 0,-3 39-1 0 0,8-36 90 0 0,0 1 0 0 0,3 0 0 0 0,0 0-1 0 0,11 51 1 0 0,-9-67-59 0 0,0 1-1 0 0,1-1 0 0 0,1 0 1 0 0,0 0-1 0 0,1 0 0 0 0,1-1 1 0 0,0 0-1 0 0,1-1 0 0 0,0 0 1 0 0,18 19-1 0 0,-20-26-6 0 0,0-1 1 0 0,0 0-1 0 0,0-1 0 0 0,1 1 1 0 0,0-2-1 0 0,0 1 1 0 0,0-1-1 0 0,0 0 0 0 0,15 3 1 0 0,-20-5-24 0 0,26-3-1625 0 0,-26 2-3156 0 0,-3 0-1548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3367 0 0,'0'0'151'0'0,"2"-2"-4"0"0,-1 1-146 0 0,0 0 1 0 0,0 0 0 0 0,0 0-1 0 0,0 0 1 0 0,0 1-1 0 0,0-1 1 0 0,0 0 0 0 0,0 0-1 0 0,0 1 1 0 0,1-1-1 0 0,-1 1 1 0 0,0-1-1 0 0,3 0 1 0 0,5-4 208 0 0,33-24-197 0 0,-35 25-339 0 0,-6 3 259 0 0,-1 0 1 0 0,1 0 0 0 0,0 0-1 0 0,0 0 1 0 0,0 1 0 0 0,0-1-1 0 0,0 0 1 0 0,0 0 0 0 0,0 1-1 0 0,0-1 1 0 0,0 0 0 0 0,0 1-1 0 0,0-1 1 0 0,2 0 0 0 0,-1 0 147 0 0,-2 1 24 0 0,0 0 21 0 0,0 0 88 0 0,0 0 40 0 0,0 0 8 0 0,-2-1-26 0 0,-5-4-112 0 0,5 4-58 0 0,2 1-124 0 0,0 0-30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9 11975 0 0,'10'-6'902'0'0,"0"3"-604"0"0,-4 3-198 0 0,-7 5-77 0 0,-8 4-42 0 0,8-8 27 0 0,-17 20 255 0 0,0 2 1 0 0,-24 38-1 0 0,14-19 379 0 0,-3 9-450 0 0,1 2 0 0 0,-37 96 0 0 0,38-82-160 0 0,18-43-32 0 0,-40 85 0 0 0,2-10 0 0 0,29-57 0 0 0,-4 19 0 0 0,18-44 0 0 0,4-9-133 0 0,2-7-563 0 0,0-1-257 0 0,5-1-58 0 0,20-7-12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1375 0 0,'0'0'344'0'0,"0"0"908"0"0,2-2 400 0 0,5-4 79 0 0,-5 5-96 0 0,-2 1-479 0 0,12-7 2768 0 0,0 7-2854 0 0,-9 0-630 0 0,5 11 356 0 0,-5-4-564 0 0,1 1-1 0 0,-1 0 0 0 0,-1 0 1 0 0,0 0-1 0 0,0 0 0 0 0,0 1 1 0 0,-1-1-1 0 0,0 0 0 0 0,-1 12 1 0 0,4 22 309 0 0,3 24 196 0 0,5 22-1 0 0,-9-68-536 0 0,-1-1 1 0 0,-1 35-1 0 0,1 0 70 0 0,1-32-214 0 0,1 1 1 0 0,0-1-1 0 0,12 30 0 0 0,-16-51-130 0 0,0-1-141 0 0,0 0-605 0 0,0 0-268 0 0,0 0-1044 0 0,0 0-3979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44 179 919 0 0,'-3'-1'284'0'0,"-3"-1"1396"0"0,1-6 5450 0 0,4-4-1663 0 0,5 2-6745 0 0,1 3 1681 0 0,0 0 1 0 0,0 0-1 0 0,0 0 0 0 0,1 1 1 0 0,10-9-1 0 0,35-25 822 0 0,-46 37-1182 0 0,0 0 1 0 0,1 1-1 0 0,-1-1 0 0 0,1 1 0 0 0,7-2 1 0 0,10-4 88 0 0,-4 1-11 0 0,0 1 1 0 0,1 1-1 0 0,0 0 0 0 0,0 2 0 0 0,0 0 0 0 0,34 1 0 0 0,-42 2-84 0 0,1 2 0 0 0,-1 0 0 0 0,23 6 0 0 0,-21-2-25 0 0,0 4-12 0 0,-4 4 0 0 0,-9-12 4 0 0,0 1-1 0 0,0-1 1 0 0,0 1-1 0 0,-1-1 1 0 0,1 1-1 0 0,-1-1 1 0 0,0 1-1 0 0,0-1 1 0 0,0 1-1 0 0,0-1 1 0 0,0 1-1 0 0,0-1 0 0 0,-2 6 1 0 0,1-3 11 0 0,-1-1 1 0 0,0 1-1 0 0,0 0 0 0 0,0 0 1 0 0,0-1-1 0 0,-6 7 0 0 0,-1 0 24 0 0,0 0 0 0 0,-1 0 0 0 0,-23 18 0 0 0,24-21-17 0 0,-80 60 10 0 0,72-56-66 0 0,0-2-1 0 0,0 0 1 0 0,-30 12-1 0 0,44-21 33 0 0,-1 0 0 0 0,1 1 1 0 0,1-1-1 0 0,-1 1 0 0 0,0 0 0 0 0,-4 3 0 0 0,-1 1 3 0 0,1-1-1 0 0,-15 8 0 0 0,11-7 0 0 0,15-8-57 0 0,5-3 21 0 0,1 1 0 0 0,0 1 0 0 0,-1 0 0 0 0,15-3 0 0 0,7 2 26 0 0,-20 2 12 0 0,0 0 1 0 0,0 2-1 0 0,0-1 0 0 0,0 1 1 0 0,14 2-1 0 0,-10 0 29 0 0,-7-1-14 0 0,-1 0 0 0 0,1 0 0 0 0,0 1 0 0 0,0 0 1 0 0,-1 1-1 0 0,1 0 0 0 0,-1 0 0 0 0,8 4 0 0 0,-5-1 4 0 0,1 0 0 0 0,-1 1 0 0 0,0 1 0 0 0,-1-1 0 0 0,0 2 0 0 0,0-1-1 0 0,-1 1 1 0 0,11 14 0 0 0,-10-9 0 0 0,-1 0 1 0 0,0 0-1 0 0,6 18 0 0 0,-11-25 4 0 0,-1 0 1 0 0,0 0-1 0 0,0 0 1 0 0,-1 1-1 0 0,0-1 0 0 0,0 1 1 0 0,0-1-1 0 0,-1 1 0 0 0,-1 7 1 0 0,0-11 19 0 0,0 1-1 0 0,-1-1 1 0 0,1 0 0 0 0,-1 0 0 0 0,0 0 0 0 0,0 0 0 0 0,0-1-1 0 0,-1 1 1 0 0,1-1 0 0 0,-1 1 0 0 0,0-1 0 0 0,0 0-1 0 0,0 0 1 0 0,-6 5 0 0 0,-1-1 77 0 0,1 0-1 0 0,-1-1 1 0 0,0 0-1 0 0,-15 6 1 0 0,5-3-72 0 0,0-1 0 0 0,0-1 0 0 0,-1-1 0 0 0,0 0-1 0 0,0-2 1 0 0,-1-1 0 0 0,0 0 0 0 0,-37-1 0 0 0,23-3-51 0 0,-42-5 41 0 0,70 5-29 0 0,-1-1 0 0 0,1 0 1 0 0,0 0-1 0 0,0-1 0 0 0,0 0 0 0 0,-15-7 0 0 0,12 1 0 0 0,3-1-11 0 0,7 8-17 0 0,0 0 0 0 0,1 0 1 0 0,-1 0-1 0 0,1 0 0 0 0,-1 0 0 0 0,1 0 0 0 0,0 0 0 0 0,0-1 0 0 0,-1 1 1 0 0,2 0-1 0 0,-1 0 0 0 0,0 0 0 0 0,0 0 0 0 0,1-1 0 0 0,-1 1 0 0 0,1 0 1 0 0,-1 0-1 0 0,1 0 0 0 0,0 0 0 0 0,0 0 0 0 0,0 0 0 0 0,0 0 1 0 0,0 1-1 0 0,1-1 0 0 0,-1 0 0 0 0,1 1 0 0 0,-1-1 0 0 0,1 0 0 0 0,1 0 1 0 0,3-3-91 0 0,0 0 1 0 0,0 1 0 0 0,1 0 0 0 0,0 0-1 0 0,-1 0 1 0 0,15-4 0 0 0,-4 2-191 0 0,21-7-1307 0 0,-11 5-2940 0 0,1 3-1530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9815 0 0,'1'-4'66'0'0,"4"-7"158"0"0,-1 0 1 0 0,2 0-1 0 0,-1 1 0 0 0,12-16 0 0 0,-17 26-141 0 0,0-1 0 0 0,0 1-1 0 0,0 0 1 0 0,1-1 0 0 0,-1 1 0 0 0,0 0-1 0 0,0-1 1 0 0,1 1 0 0 0,-1 0 0 0 0,0-1 0 0 0,1 1-1 0 0,-1 0 1 0 0,0 0 0 0 0,1-1 0 0 0,-1 1 0 0 0,0 0-1 0 0,1 0 1 0 0,-1-1 0 0 0,0 1 0 0 0,1 0-1 0 0,-1 0 1 0 0,1 0 0 0 0,-1 0 0 0 0,0 0 0 0 0,1 0-1 0 0,-1 0 1 0 0,1 0 0 0 0,-1 0 0 0 0,1 0-1 0 0,-1 0 1 0 0,0 0 0 0 0,1 0 0 0 0,-1 0 0 0 0,1 0-1 0 0,-1 0 1 0 0,1 1 0 0 0,9 9 1179 0 0,-9-9-1527 0 0,4 7 379 0 0,0 1 0 0 0,-1 0-1 0 0,0-1 1 0 0,0 2 0 0 0,-1-1 0 0 0,0 0 0 0 0,0 1-1 0 0,1 13 1 0 0,4 82 1038 0 0,-7-84-871 0 0,-5 341 1983 0 0,0-225-2106 0 0,3-118-96 0 0,1 1 0 0 0,1-1 1 0 0,1 0-1 0 0,8 35 1 0 0,-9-51-130 0 0,1 0 1 0 0,-1 0 0 0 0,0-1 0 0 0,1 1 0 0 0,-1 0 0 0 0,1-1 0 0 0,0 1 0 0 0,0 0 0 0 0,0-1 0 0 0,0 0 0 0 0,0 0 0 0 0,1 0 0 0 0,-1 0 0 0 0,1 0 0 0 0,-1 0 0 0 0,1 0 0 0 0,0-1 0 0 0,0 1 0 0 0,-1-1 0 0 0,6 2 0 0 0,7-3-1545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0 776 8751 0 0,'0'0'674'0'0,"0"0"-226"0"0,0 0 676 0 0,0 0 341 0 0,0 0 67 0 0,0 0-121 0 0,0 0-581 0 0,0 0-255 0 0,0 0-51 0 0,0 0-16 0 0,0 0-23 0 0,2-1-6 0 0,3-4-221 0 0,0-1 1 0 0,0 1-1 0 0,0-1 0 0 0,-1 0 1 0 0,7-11-1 0 0,17-39 407 0 0,-20 39-523 0 0,23-55 123 0 0,30-102 0 0 0,-26 44-245 0 0,6-19-182 0 0,-39 144 151 0 0,6-20-124 0 0,15-32 1 0 0,-20 53 113 0 0,2-14-40 0 0,-3 11 8 0 0,-1 7 48 0 0,0-1 0 0 0,-1 0 1 0 0,1 1-1 0 0,0-1 1 0 0,-1 0-1 0 0,1 0 1 0 0,-1 1-1 0 0,1-1 1 0 0,-1 0-1 0 0,0 0 1 0 0,1 0-1 0 0,-1 0 1 0 0,0 0-1 0 0,1 0 1 0 0,-1-1-1 0 0,0 2 4 0 0,0 0 0 0 0,0 0 0 0 0,0 0 0 0 0,0 0 0 0 0,0 0 0 0 0,0-1 1 0 0,0 1-1 0 0,0 0 0 0 0,0 0 0 0 0,0 0 0 0 0,0 0 0 0 0,0 0 0 0 0,0 0 0 0 0,0 0 0 0 0,0 0 0 0 0,0 0 0 0 0,0 0 0 0 0,0 0 0 0 0,0 0 0 0 0,1 0 0 0 0,-1 0 0 0 0,0 0 0 0 0,0 0 0 0 0,0 0 0 0 0,0 0 0 0 0,0-1 0 0 0,0 1 0 0 0,0 0 1 0 0,0 0-1 0 0,0 0 0 0 0,0 0 0 0 0,0 0 0 0 0,0 0 0 0 0,0 0 0 0 0,0 0 0 0 0,1 0 0 0 0,-1 0 0 0 0,0 0 0 0 0,0 0 0 0 0,0 0 0 0 0,0 0 0 0 0,0 0 0 0 0,0 0 0 0 0,0 0 0 0 0,0 0 0 0 0,0 0 0 0 0,0 1 0 0 0,0-1 0 0 0,0 0 1 0 0,0 0-1 0 0,0 0 0 0 0,0 0 0 0 0,1 0 0 0 0,-1 0 0 0 0,0 0 0 0 0,0 0 0 0 0,0 0 0 0 0,0 0 0 0 0,0 0 0 0 0,0 0 0 0 0,0 0 0 0 0,0 0 0 0 0,18 11-45 0 0,-13-6 27 0 0,-3 0 6 0 0,5 5-7 0 0,0 1 0 0 0,-1 1 0 0 0,8 19-1 0 0,-1-1 14 0 0,3 5 121 0 0,-2 0 1 0 0,-1 1 0 0 0,-1 0 0 0 0,-2 1 0 0 0,-2 0 0 0 0,-2 1 0 0 0,-1 0 0 0 0,0 68 0 0 0,-5-78 89 0 0,1 0 1 0 0,2 1-1 0 0,0-1 0 0 0,11 38 0 0 0,-12-59-187 0 0,1 1 0 0 0,0 0-1 0 0,0-1 1 0 0,1 1-1 0 0,0-1 1 0 0,0 0-1 0 0,0 0 1 0 0,1-1-1 0 0,0 1 1 0 0,1-1 0 0 0,6 6-1 0 0,-2-2 31 0 0,-4-6-34 0 0,14 4 38 0 0,-17-7-158 0 0,-3-1-176 0 0,0 0 2 0 0,0-1 218 0 0,1 0 0 0 0,-1 0 1 0 0,0 1-1 0 0,1-1 0 0 0,-1 0 1 0 0,0 0-1 0 0,0 0 1 0 0,0 0-1 0 0,0 0 0 0 0,1 0 1 0 0,-1 0-1 0 0,-1 0 0 0 0,1 1 1 0 0,0-3-1 0 0,-6-8-1397 0 0,-1-4-392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15575 0 0,'0'0'712'0'0,"0"0"-14"0"0,0 0-392 0 0,0 0 8 0 0,0 0 50 0 0,2 2 10 0 0,1 1-297 0 0,0-1 1 0 0,0 0-1 0 0,-1 1 0 0 0,2-1 0 0 0,-1-1 0 0 0,0 1 0 0 0,0 0 1 0 0,1-1-1 0 0,-1 1 0 0 0,1-1 0 0 0,-1 0 0 0 0,1 0 0 0 0,-1-1 0 0 0,1 1 1 0 0,0-1-1 0 0,-1 0 0 0 0,1 0 0 0 0,0 0 0 0 0,3 0 0 0 0,12-3 239 0 0,0 1 0 0 0,28-10 0 0 0,-25 6-119 0 0,151-38-649 0 0,-152 37-901 0 0,0-2-3495 0 0,-5 0-1347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 4143 0 0,'0'0'319'0'0,"-2"1"14"0"0,-5 5 1389 0 0,1-1-1 0 0,-10 13 0 0 0,-1 0 7054 0 0,28-20-7736 0 0,-6 1-829 0 0,5-1 75 0 0,-1-2 0 0 0,1 1 0 0 0,10-6 0 0 0,17-7 169 0 0,-27 12-383 0 0,-7 2-54 0 0,1 1 0 0 0,0 0-1 0 0,-1 0 1 0 0,1 0 0 0 0,0 0 0 0 0,0 0 0 0 0,5 1 0 0 0,5 0 79 0 0,-1 4-16 0 0,-11-2-78 0 0,0 0-1 0 0,-1 0 1 0 0,1 0-1 0 0,-1 0 0 0 0,0 0 1 0 0,1 1-1 0 0,-1-1 1 0 0,0 0-1 0 0,0 1 1 0 0,0 2-1 0 0,4 14-1 0 0,-6-13 0 0 0,-1-3 0 0 0,0 4 8 0 0,1 0 0 0 0,-1 0 1 0 0,-1 0-1 0 0,1 0 0 0 0,-1-1 0 0 0,-1 1 0 0 0,1-1 0 0 0,-1 0 1 0 0,0 0-1 0 0,0 0 0 0 0,-1 0 0 0 0,0-1 0 0 0,0 0 0 0 0,0 0 1 0 0,-1 0-1 0 0,-9 6 0 0 0,-140 111 45 0 0,127-96-53 0 0,19-16 0 0 0,9-9 0 0 0,0 0 0 0 0,-1-1 0 0 0,1 1 0 0 0,0 0 0 0 0,-1 0 0 0 0,1 0 0 0 0,0 0 0 0 0,0 0 0 0 0,0-1 0 0 0,0 1 0 0 0,0 0 0 0 0,0 0 0 0 0,0 1 0 0 0,0 0 5 0 0,1-1-1 0 0,-1 0 1 0 0,0 1-1 0 0,1-1 1 0 0,0 0 0 0 0,-1 0-1 0 0,1 1 1 0 0,-1-1-1 0 0,1 0 1 0 0,0 0-1 0 0,0 0 1 0 0,0 0-1 0 0,0 0 1 0 0,0 0 0 0 0,0 0-1 0 0,0 0 1 0 0,0 0-1 0 0,0 0 1 0 0,0-1-1 0 0,1 1 1 0 0,-1 0-1 0 0,0-1 1 0 0,0 1 0 0 0,1-1-1 0 0,-1 0 1 0 0,0 1-1 0 0,1-1 1 0 0,-1 0-1 0 0,0 0 1 0 0,3 0 0 0 0,4 1 81 0 0,0-2 0 0 0,-1 1 0 0 0,1-1 0 0 0,10-2 0 0 0,-9 1-3 0 0,24-4 40 0 0,0-1 1 0 0,-1-1 0 0 0,42-17-1 0 0,-24 7-231 0 0,-37 14-243 0 0,1-1 1 0 0,-1 0-1 0 0,0-1 1 0 0,0-1-1 0 0,14-9 1 0 0,-11 2-1428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3223 0 0,'-5'-3'-567'0'0,"2"1"2206"0"0,5 3 8493 0 0,90 62-9057 0 0,143 89-736 0 0,-171-116-260 0 0,70 40 533 0 0,-100-55-138 0 0,56 47 0 0 0,-74-54-314 0 0,-1 1 1 0 0,-1 1-1 0 0,0 0 0 0 0,-1 0 0 0 0,11 20 1 0 0,-16-22-80 0 0,-1 0 1 0 0,0 1 0 0 0,-1-1-1 0 0,0 1 1 0 0,-1 1 0 0 0,-1-1 0 0 0,3 26-1 0 0,-5-24 37 0 0,-1 0 1 0 0,0 0-1 0 0,-2 0 0 0 0,0 0 0 0 0,-1 1 0 0 0,-4 17 0 0 0,-1-8 255 0 0,-2-1 1 0 0,-21 50-1 0 0,22-60-246 0 0,-13 17 1 0 0,8-11-82 0 0,2-7-52 0 0,6-13-34 0 0,2-1-28 0 0,-30 13-3364 0 0,31-13-3102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 4607 0 0,'-13'-7'208'0'0,"12"7"-118"0"0,1 0-1 0 0,-1-1 1 0 0,1 1-1 0 0,-1 0 0 0 0,1 0 1 0 0,-1 0-1 0 0,1 0 0 0 0,-1 0 1 0 0,1 0-1 0 0,-1 0 0 0 0,1 0 1 0 0,-1 0-1 0 0,1 0 0 0 0,-1 0 1 0 0,1 0-1 0 0,-1 1 1 0 0,1-1-1 0 0,-1 0 0 0 0,1 0 1 0 0,-1 0-1 0 0,1 1 0 0 0,-1-1 1 0 0,1 0-1 0 0,0 1 0 0 0,-1-1 1 0 0,1 0-1 0 0,0 1 0 0 0,-1 0 1 0 0,-7 10 2572 0 0,6-9-1983 0 0,1 1 0 0 0,0 0 1 0 0,0 0-1 0 0,0 0 1 0 0,0 1-1 0 0,0 5 0 0 0,1 1-58 0 0,-1 1-1 0 0,3 13 1 0 0,-1-9-353 0 0,24 213 1604 0 0,-19-189-1597 0 0,2 0 0 0 0,1-1 0 0 0,2 0 0 0 0,1-1 0 0 0,2 0 0 0 0,34 63 0 0 0,-24-62-92 0 0,-23-36-242 0 0,-1-2-522 0 0,0 0-231 0 0,0 0-1160 0 0,0 0-4459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8207 0 0,'0'-2'374'0'0,"4"-13"64"0"0,0 2-210 0 0,-1-1 1 0 0,2-18 0 0 0,-4 24 249 0 0,0 1 0 0 0,1-1 0 0 0,0 1 0 0 0,0 0 0 0 0,1 0 0 0 0,-1-1 0 0 0,8-10 0 0 0,-3 6 165 0 0,0 0 0 0 0,2 1 0 0 0,10-14 0 0 0,-14 21-528 0 0,-1 0 0 0 0,1 0 0 0 0,0 0 0 0 0,0 1 0 0 0,0-1 0 0 0,0 1 0 0 0,8-3 0 0 0,43-14 79 0 0,-30 11-127 0 0,-15 5-27 0 0,0 1 0 0 0,0 1 0 0 0,0 0 0 0 0,0 0 0 0 0,0 1 0 0 0,1 0 0 0 0,-1 1 0 0 0,16 1 1 0 0,-18 1 44 0 0,-1-1 1 0 0,1 1-1 0 0,-1 0 1 0 0,1 1-1 0 0,-1 0 1 0 0,0 0-1 0 0,0 1 1 0 0,-1 0-1 0 0,1 1 1 0 0,-1-1-1 0 0,10 9 1 0 0,-5-2 146 0 0,0 1 0 0 0,-1 0 0 0 0,-1 1 1 0 0,0 0-1 0 0,0 0 0 0 0,12 26 1 0 0,-12-19-23 0 0,0 2 1 0 0,-2 0-1 0 0,0 0 1 0 0,5 26-1 0 0,3 64 377 0 0,-16-106-540 0 0,0 1 0 0 0,-1-1 1 0 0,0 1-1 0 0,0 0 0 0 0,0-1 1 0 0,-1 0-1 0 0,0 1 0 0 0,0-1 0 0 0,-1 0 1 0 0,1 0-1 0 0,-1 0 0 0 0,-1 0 1 0 0,1-1-1 0 0,-1 1 0 0 0,0-1 0 0 0,0 0 1 0 0,-5 5-1 0 0,-7 6 52 0 0,0-1-1 0 0,-1-1 1 0 0,-34 21-1 0 0,27-20-212 0 0,0 0 1 0 0,-1-2-1 0 0,0-2 0 0 0,-1 0 1 0 0,0-1-1 0 0,-35 7 0 0 0,17-7-296 0 0,8-1-342 0 0,0-2 0 0 0,-44 4 1 0 0,61-12 48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13 7831 0 0,'0'0'603'0'0,"3"-1"-396"0"0,55-10 3417 0 0,-57 11-3535 0 0,-1 0 1 0 0,1 0 0 0 0,0 0 0 0 0,-1-1 0 0 0,1 1 0 0 0,0 0 0 0 0,-1 0-1 0 0,1 0 1 0 0,-1 0 0 0 0,1 1 0 0 0,0-1 0 0 0,-1 0 0 0 0,1 0-1 0 0,0 0 1 0 0,-1 0 0 0 0,1 1 0 0 0,-1-1 0 0 0,2 1 0 0 0,0 0 132 0 0,0-1 323 0 0,1 12 400 0 0,-2-10-927 0 0,-1-1 0 0 0,1 0 0 0 0,-1 0 0 0 0,0 0 0 0 0,1 0 0 0 0,-1 1 0 0 0,0-1 0 0 0,0 0 0 0 0,0 0 0 0 0,1 1 1 0 0,-2 0-1 0 0,1 3 17 0 0,-1-1 0 0 0,0 0 0 0 0,-1 0 0 0 0,1 0 0 0 0,-1 0 0 0 0,0 0 0 0 0,0-1 0 0 0,0 1 0 0 0,-5 6 0 0 0,-29 29 283 0 0,13-15-120 0 0,-13 20 244 0 0,1 1 0 0 0,3 2-1 0 0,-43 83 1 0 0,59-99-221 0 0,3 0 0 0 0,0 1 0 0 0,2 1 0 0 0,-12 64 0 0 0,21-84-162 0 0,0 0 0 0 0,2-1 0 0 0,-1 1 0 0 0,2 0 0 0 0,0-1 0 0 0,0 1 0 0 0,1 0 0 0 0,5 16 0 0 0,-6-24-10 0 0,1 1-1 0 0,0 0 0 0 0,0-1 0 0 0,0 0 1 0 0,1 1-1 0 0,0-1 0 0 0,0 0 0 0 0,0 0 1 0 0,1-1-1 0 0,0 1 0 0 0,0-1 0 0 0,0 0 1 0 0,0 0-1 0 0,1 0 0 0 0,-1 0 0 0 0,1-1 0 0 0,0 0 1 0 0,0 0-1 0 0,11 5 0 0 0,-7-5-231 0 0,1-1-1 0 0,0 0 1 0 0,-1 0-1 0 0,1-1 0 0 0,0-1 1 0 0,0 1-1 0 0,0-2 1 0 0,0 1-1 0 0,-1-1 1 0 0,1-1-1 0 0,14-3 1 0 0,6-4-6671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13823 0 0,'0'0'315'0'0,"0"0"45"0"0,0 0 21 0 0,0 0-49 0 0,-1 1-220 0 0,1 2-110 0 0,-1 0-1 0 0,0 0 0 0 0,0 0 0 0 0,0 0 1 0 0,0 0-1 0 0,0 0 0 0 0,-1-1 1 0 0,1 1-1 0 0,-1-1 0 0 0,-3 5 1 0 0,-5 7-5 0 0,-30 80 3 0 0,-47 157 0 0 0,74-196 469 0 0,-10 82 0 0 0,17-87-102 0 0,-3 0 1 0 0,-19 63-1 0 0,20-92-3825 0 0,-11 21 0 0 0,18-41-1066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31 803 14191 0 0,'-1'1'654'0'0,"-1"2"-435"0"0,-13 11 427 0 0,5-7-554 0 0,8-6 249 0 0,2-1 102 0 0,0 0 18 0 0,0 0 18 0 0,0 0 62 0 0,0 0 31 0 0,0 0 4 0 0,0 0-5 0 0,2-2-393 0 0,-1 0-1 0 0,1 0 1 0 0,-1-1 0 0 0,0 1 0 0 0,0 0 0 0 0,2-4 0 0 0,2-7 214 0 0,-4 11-385 0 0,42-72 770 0 0,46-107-1 0 0,35-171-920 0 0,-107 304 117 0 0,24-47 1 0 0,-26 67 15 0 0,-11 23-1 0 0,-2 2-36 0 0,-1 3 48 0 0,-1-1-1 0 0,0 0 1 0 0,1 1-1 0 0,-1-1 1 0 0,1 1-1 0 0,-1-1 1 0 0,1 1-1 0 0,-1-1 0 0 0,1 1 1 0 0,-1 0-1 0 0,1-1 1 0 0,-1 1-1 0 0,1-1 1 0 0,-1 1-1 0 0,1 0 1 0 0,0 0-1 0 0,-1-1 1 0 0,1 1-1 0 0,0 0 1 0 0,-1 0-1 0 0,1 0 1 0 0,0 0-1 0 0,-1 0 1 0 0,1 0-1 0 0,0 0 1 0 0,0 0-1 0 0,-1 0 1 0 0,1 0-1 0 0,0 0 1 0 0,-1 0-1 0 0,2 1 0 0 0,0-1-5 0 0,1 1 0 0 0,0 0 0 0 0,0 0 0 0 0,0 0-1 0 0,0 0 1 0 0,-1 1 0 0 0,1-1-1 0 0,0 1 1 0 0,-1 0 0 0 0,1-1 0 0 0,-1 1-1 0 0,1 0 1 0 0,-1 0 0 0 0,0 1-1 0 0,0-1 1 0 0,0 0 0 0 0,0 1-1 0 0,-1-1 1 0 0,1 1 0 0 0,0 0 0 0 0,1 4-1 0 0,3 7-32 0 0,0 1 0 0 0,6 25 0 0 0,-11-38 32 0 0,4 20 1 0 0,0 0 0 0 0,-2 1-1 0 0,1 31 1 0 0,-7 69 48 0 0,1-84 59 0 0,1 0-1 0 0,2 0 1 0 0,9 56-1 0 0,-8-78-78 0 0,2-2 1 0 0,0 1-1 0 0,1 0 0 0 0,1-1 1 0 0,0 0-1 0 0,1 0 0 0 0,1-1 1 0 0,0 0-1 0 0,1 0 0 0 0,14 17 0 0 0,-17-23-11 0 0,-5-6-7 0 0,0 0 1 0 0,1 0-1 0 0,-1 0 0 0 0,1 0 0 0 0,-1 0 0 0 0,1-1 1 0 0,0 1-1 0 0,0 0 0 0 0,0-1 0 0 0,0 0 1 0 0,3 2-1 0 0,-3-1-80 0 0,1-4-29 0 0,4 1-262 0 0,-4-4-3089 0 0,-1-15 1520 0 0,-1-2-15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16959 0 0,'0'0'778'0'0,"0"0"-20"0"0,0 0-436 0 0,0 0-46 0 0,2 0 38 0 0,6 1-107 0 0,3 1 17 0 0,-1-1 0 0 0,1 0 1 0 0,-1-1-1 0 0,1 0 1 0 0,0 0-1 0 0,14-4 1 0 0,86-20 1516 0 0,-105 24-1708 0 0,0-1 0 0 0,0 1 1 0 0,0 0-1 0 0,0 1 0 0 0,0 0 1 0 0,6 1-1 0 0,23 2 55 0 0,-12-4-185 0 0,-3 1-514 0 0,0-2 0 0 0,37-4 0 0 0,-40 1-1027 0 0</inkml:trace>
  <inkml:trace contextRef="#ctx0" brushRef="#br0" timeOffset="1">784 0 2303 0 0,'0'0'200'0'0,"0"0"-200"0"0,0 0 0 0 0,0 0 0 0 0,-13 4 1072 0 0,13-4 176 0 0,0 0 32 0 0,0 0-2744 0 0,0 0-544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7167 0 0,'0'0'320'0'0,"0"0"64"0"0,0 0-312 0 0,0 0-72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5527 0 0,'0'0'250'0'0,"0"0"-2"0"0,0 0 137 0 0,0 0 1151 0 0,0 0 528 0 0,0 0 103 0 0,0 0-135 0 0,0 0-634 0 0,0 0-283 0 0,0 0-54 0 0,0 0-79 0 0,3 0-316 0 0,110-28 1570 0 0,-94 26-2133 0 0,-13 1-74 0 0,0 1 1 0 0,0-1 0 0 0,0 0 0 0 0,0-1 0 0 0,8-2 0 0 0,-2 0-9 0 0,-7 2 21 0 0,-5 2-42 0 0,0 0 2 0 0,1 0-1 0 0,-1 0 1 0 0,1 0-1 0 0,0 0 1 0 0,-1 0-1 0 0,1-1 1 0 0,-1 1-1 0 0,1 0 1 0 0,-1 0-1 0 0,1 1 1 0 0,-1-1-1 0 0,1 0 1 0 0,0 0-1 0 0,-1 0 1 0 0,1 0-1 0 0,-1 0 1 0 0,1 1-1 0 0,0 0 4 0 0,0 0 0 0 0,0 0 0 0 0,-1 1-1 0 0,1-1 1 0 0,0 0 0 0 0,-1 0 0 0 0,1 1-1 0 0,-1-1 1 0 0,0 0 0 0 0,1 1 0 0 0,-1-1 0 0 0,0 1-1 0 0,0-1 1 0 0,0 0 0 0 0,0 1 0 0 0,0-1-1 0 0,0 1 1 0 0,0-1 0 0 0,0 0 0 0 0,-1 2 0 0 0,-7 32 133 0 0,8-34-129 0 0,-2 6 21 0 0,-1 0 0 0 0,0 0 1 0 0,0-1-1 0 0,-1 1 0 0 0,0-1 0 0 0,-5 8 0 0 0,-32 33 77 0 0,28-33-62 0 0,-24 21-21 0 0,26-27 3 0 0,-16 18-1 0 0,15-14-28 0 0,7-7 21 0 0,0 0 0 0 0,0 1 1 0 0,-8 11-1 0 0,11-12 23 0 0,2 9-31 0 0,2 0 1 0 0,-2-14-8 0 0,0 1-1 0 0,0 0 1 0 0,1-1 0 0 0,-1 1-1 0 0,0 0 1 0 0,1-1 0 0 0,-1 1-1 0 0,0 0 1 0 0,1-1 0 0 0,-1 1-1 0 0,1-1 1 0 0,-1 1 0 0 0,1-1-1 0 0,-1 1 1 0 0,1-1 0 0 0,-1 1-1 0 0,1-1 1 0 0,0 1 0 0 0,2 1 17 0 0,2 2 66 0 0,1 0 1 0 0,-1 0-1 0 0,0 0 1 0 0,1-1-1 0 0,0 0 1 0 0,-1 0-1 0 0,1-1 1 0 0,1 0-1 0 0,-1 0 1 0 0,0 0-1 0 0,0-1 0 0 0,1 0 1 0 0,-1 0-1 0 0,0 0 1 0 0,13-1-1 0 0,1-1 91 0 0,0 0 1 0 0,0-2-1 0 0,37-9 0 0 0,-34 7-106 0 0,-17 4-165 0 0,1 0-1 0 0,0-1 1 0 0,-1 0 0 0 0,8-3-1 0 0,21-6-3638 0 0,-28 10-352 0 0,-5 0-3184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 9215 0 0,'-5'-2'264'0'0,"-1"1"-45"0"0,-16 4 402 0 0,22-3-500 0 0,-1 0 0 0 0,1 0 0 0 0,-1 0 0 0 0,1 0 0 0 0,-1 0 0 0 0,1 0 0 0 0,0 0 0 0 0,-1 1 0 0 0,1-1 0 0 0,-1 0 0 0 0,1 0 0 0 0,0 0 0 0 0,-1 1 0 0 0,1-1 0 0 0,0 0 0 0 0,-1 0 0 0 0,1 1 0 0 0,0-1 0 0 0,-1 0 0 0 0,1 1 0 0 0,0-1 0 0 0,0 0 0 0 0,-1 1 0 0 0,1-1 0 0 0,0 1 0 0 0,0-1 0 0 0,0 0 0 0 0,-1 1 0 0 0,1 0 0 0 0,0 0-61 0 0,0-1 0 0 0,0 1 0 0 0,1 0 0 0 0,-1 0 0 0 0,0 0 0 0 0,0 0 0 0 0,1 0 0 0 0,-1-1 0 0 0,1 1 0 0 0,-1 0 0 0 0,0 0 0 0 0,1-1 0 0 0,0 2 0 0 0,3 2-14 0 0,0 0 0 0 0,-1 0-1 0 0,1 0 1 0 0,6 4 0 0 0,98 58 1863 0 0,146 142 915 0 0,-133-104-1898 0 0,247 204 115 0 0,-322-270-969 0 0,45 48-1 0 0,-79-74-60 0 0,-1 1 0 0 0,0 0 0 0 0,-1 1 0 0 0,-1 0 0 0 0,0 1 0 0 0,-1 0-1 0 0,-1 0 1 0 0,11 29 0 0 0,-16-35 8 0 0,0-1 0 0 0,0 1-1 0 0,-1 0 1 0 0,0 1 0 0 0,-1 10-1 0 0,0-16-9 0 0,0-1-1 0 0,0 0 1 0 0,-1 1-1 0 0,0-1 1 0 0,1 1-1 0 0,-1-1 0 0 0,0 0 1 0 0,-1 0-1 0 0,1 1 1 0 0,-1-1-1 0 0,1 0 1 0 0,-1 0-1 0 0,0 0 1 0 0,0-1-1 0 0,0 1 1 0 0,-4 3-1 0 0,-4 1 56 0 0,0 0-1 0 0,0-1 1 0 0,-1 0 0 0 0,0-1-1 0 0,0 0 1 0 0,0 0 0 0 0,-1-2-1 0 0,-18 5 1 0 0,-24 8 90 0 0,-65 22 7 0 0,107-33-230 0 0,1 2 0 0 0,-1-1 0 0 0,2 2 0 0 0,-18 13 0 0 0,27-21-494 0 0,-5 6 1614 0 0,4-4-3315 0 0,1-1-3884 0 0,1-1-247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0,'0'0'83'0'0,"0"0"246"0"0,0 0 994 0 0,1 2 433 0 0,2-1-1155 0 0,1 1-1 0 0,-1-1 1 0 0,0 0-1 0 0,0 0 0 0 0,1 0 1 0 0,-1 0-1 0 0,1-1 1 0 0,-1 1-1 0 0,0-1 1 0 0,7 0-1 0 0,0 0-69 0 0,-8 0-47 0 0,-2 0-11 0 0,0 0-18 0 0,0 0-72 0 0,0 0-30 0 0,0 2-8 0 0,-1 2-108 0 0,0 0 0 0 0,0 0 0 0 0,0 0 0 0 0,0-1 0 0 0,-1 1 1 0 0,0 0-1 0 0,0-1 0 0 0,0 1 0 0 0,0-1 0 0 0,0 1 0 0 0,-1-1 0 0 0,1 0 0 0 0,-4 3 0 0 0,4-5 100 0 0,2-1-15 0 0,0 0-64 0 0,0 0-30 0 0,0 0-4 0 0,0 0 18 0 0,1 3 72 0 0,1 0-232 0 0,0-1 0 0 0,0 1 1 0 0,0 0-1 0 0,0-1 0 0 0,0 0 0 0 0,0 1 0 0 0,1-1 0 0 0,-1 0 0 0 0,1 0 0 0 0,-1 0 1 0 0,1-1-1 0 0,0 1 0 0 0,0-1 0 0 0,0 1 0 0 0,0-1 0 0 0,0 0 0 0 0,0 0 0 0 0,0 0 1 0 0,0 0-1 0 0,1-1 0 0 0,4 1 0 0 0,9 0 209 0 0,-1-1 0 0 0,0-1-1 0 0,20-3 1 0 0,-10 1-106 0 0,69-5 47 0 0,185-10 569 0 0,-272 18-796 0 0,-6 1-9 0 0,1-1 0 0 0,-1 0 1 0 0,1 0-1 0 0,0-1 0 0 0,-1 1 0 0 0,1-1 0 0 0,-1 1 1 0 0,6-2-1 0 0,-6 1-151 0 0,-2 1-64 0 0,0 0-18 0 0,0 0-140 0 0,0 0-578 0 0,0 0-254 0 0,5-14-1427 0 0,-5 0 816 0 0,-1 1-191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0,'0'0'506'0'0,"0"0"-10"0"0,0 0-231 0 0,0 0 203 0 0,0 0 127 0 0,0 0 21 0 0,0 0 9 0 0,0 0 14 0 0,2 3 7 0 0,8 12 64 0 0,-3-6-224 0 0,-1 0 0 0 0,0 1 0 0 0,0 0 0 0 0,-1 0 0 0 0,4 13 0 0 0,14 58 581 0 0,-4 1 1 0 0,10 108-1 0 0,-28-133-789 0 0,-1-13-64 0 0,3-17-90 0 0,-1-22-104 0 0,4 8-4 0 0,3-4-83 0 0,-6-7-47 0 0,0 0-1 0 0,0 0 0 0 0,1 0 0 0 0,-1 0 1 0 0,1-1-1 0 0,-1 0 0 0 0,1 1 0 0 0,4 0 1 0 0,18 0-6364 0 0,-12-4-329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5063 0 0,'0'0'390'0'0,"0"0"115"0"0,0 0 1415 0 0,0 2 647 0 0,-1 0-2240 0 0,0 2 641 0 0,0 0 1 0 0,1 0-1 0 0,-1 0 0 0 0,1 1 1 0 0,0-1-1 0 0,0 0 0 0 0,0 1 1 0 0,1 7-1 0 0,5 6-269 0 0,-5-11-365 0 0,1-1 0 0 0,1 1 0 0 0,-1 0 0 0 0,1-1 0 0 0,0 0 0 0 0,1 1 0 0 0,-1-1 0 0 0,1 0 0 0 0,7 8 0 0 0,0-5-265 0 0,-9-8-166 0 0,-2-1-1035 0 0,0 0-4304 0 0,0 0-1847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7367 0 0,'0'0'568'0'0,"0"0"-81"0"0,0 0 1048 0 0,0 0 494 0 0,0 0 98 0 0,0 0-139 0 0,2 0-648 0 0,40-4 4362 0 0,-41 4-5653 0 0,0 1 0 0 0,0-1 0 0 0,0 1 0 0 0,0 0 0 0 0,0-1 0 0 0,0 1 0 0 0,0 0 0 0 0,0-1 0 0 0,0 1 0 0 0,-1 0 0 0 0,1 0 0 0 0,1 1 0 0 0,-1 0 39 0 0,1 0-42 0 0,1 1-1 0 0,-1 0 0 0 0,0-1 1 0 0,-1 1-1 0 0,1 0 0 0 0,0 0 1 0 0,-1 0-1 0 0,0 0 0 0 0,0 0 1 0 0,0 1-1 0 0,0-1 0 0 0,0 0 1 0 0,-1 0-1 0 0,1 7 0 0 0,-1 4-114 0 0,-1-1-1 0 0,-4 25 0 0 0,0-7-414 0 0,4-29 16 0 0,1-2-922 0 0,0 0-402 0 0,0 0-86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11519 0 0,'0'0'887'0'0,"1"-1"-583"0"0,1-5-24 0 0,0 4 432 0 0,1 0 1 0 0,-1 0 0 0 0,1 0-1 0 0,0 0 1 0 0,0 0-1 0 0,-1 1 1 0 0,1-1-1 0 0,0 1 1 0 0,4-2-1 0 0,-4 2-534 0 0,-1 0 427 0 0,12 1 2439 0 0,-2 9-2651 0 0,-10-6-382 0 0,0-1 0 0 0,-1 0 0 0 0,1 0 0 0 0,-1 1 0 0 0,1-1 0 0 0,-1 1 0 0 0,0-1 0 0 0,2 5 0 0 0,-2-5-7 0 0,-1 0-1 0 0,1 0 1 0 0,0 0 0 0 0,0 0-1 0 0,-1 1 1 0 0,1-1 0 0 0,-1 0 0 0 0,0 0-1 0 0,0 0 1 0 0,0 1 0 0 0,0-1 0 0 0,0 0-1 0 0,-1 4 1 0 0,0 2 8 0 0,-2 19 4 0 0,3-25-210 0 0,0-2-64 0 0,2 1-1032 0 0,10 3-4279 0 0,4-3-1835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12 163 13823 0 0,'-6'-2'1247'0'0,"2"-1"-882"0"0,3 3 391 0 0,1 0 216 0 0,2-1-805 0 0,0 1-1 0 0,0-1 0 0 0,0 0 0 0 0,0 0 1 0 0,0 0-1 0 0,-1 0 0 0 0,1 0 0 0 0,0 0 1 0 0,1-2-1 0 0,6-2-458 0 0,28-12 55 0 0,2 1-1 0 0,0 2 1 0 0,72-16 0 0 0,-23 8 83 0 0,-54 11 107 0 0,-3 2-1804 0 0,65-12 0 0 0,-74 19-4008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5983 0 0,'0'0'464'0'0,"3"0"-305"0"0,70 8 6842 0 0,-71-7-6031 0 0,-2-1 38 0 0,0 0 14 0 0,0 0 2 0 0,0 0-16 0 0,0 0-68 0 0,0 0-32 0 0,0 0-4 0 0,0 0-60 0 0,0 0-253 0 0,1 0-537 0 0,-1 1 1 0 0,0 0-1 0 0,1-1 0 0 0,-1 1 1 0 0,0-1-1 0 0,1 1 1 0 0,-1-1-1 0 0,1 1 0 0 0,-1-1 1 0 0,1 1-1 0 0,-1-1 1 0 0,1 1-1 0 0,0-1 1 0 0,0 1-1 0 0,4 3 966 0 0,-2-2-965 0 0,1 1-1 0 0,0-1 1 0 0,-1 0 0 0 0,1 0-1 0 0,0 0 1 0 0,0-1 0 0 0,0 1 0 0 0,1-1-1 0 0,-1 0 1 0 0,0 0 0 0 0,0-1-1 0 0,1 1 1 0 0,-1-1 0 0 0,7 0 0 0 0,7-1 13 0 0,0-1 1 0 0,23-6-1 0 0,-11 2 83 0 0,148-39 126 0 0,-45 9-146 0 0,-116 32-131 0 0,-3 1-32 0 0,0 0 0 0 0,0 1 1 0 0,0 1-1 0 0,26 0 0 0 0,-38 1-313 0 0,-2 0-82 0 0,0 0-18 0 0,0 0-162 0 0,0 0-666 0 0,0 0-293 0 0,0 0-60 0 0,0 0 5 0 0,0 0 46 0 0,0 0 27 0 0,0 0 4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1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12895 0 0,'0'0'998'0'0,"2"1"-498"0"0,2 2-253 0 0,-1 1 0 0 0,0-1 0 0 0,0 1 1 0 0,0-1-1 0 0,0 1 0 0 0,-1 0 1 0 0,1 0-1 0 0,-1 0 0 0 0,0 1 0 0 0,0-1 1 0 0,-1 0-1 0 0,1 1 0 0 0,-1-1 1 0 0,0 1-1 0 0,0-1 0 0 0,0 1 0 0 0,-1 0 1 0 0,0-1-1 0 0,0 1 0 0 0,0 0 0 0 0,0 0 1 0 0,-1-1-1 0 0,0 1 0 0 0,0-1 1 0 0,-1 6-1 0 0,-10 25 440 0 0,-1-1 0 0 0,-1 0 0 0 0,-25 42 0 0 0,6-11-202 0 0,29-58-438 0 0,1 1 0 0 0,0 0-1 0 0,0 0 1 0 0,1 0 0 0 0,0 0-1 0 0,0 0 1 0 0,1 1 0 0 0,0 8 0 0 0,1-12-38 0 0,0-1 1 0 0,0 0-1 0 0,1 0 1 0 0,-1 0-1 0 0,1 0 1 0 0,0 0-1 0 0,0 1 1 0 0,1-2-1 0 0,-1 1 1 0 0,1 0-1 0 0,0 0 1 0 0,0 0-1 0 0,0-1 1 0 0,1 1 0 0 0,-1-1-1 0 0,1 0 1 0 0,5 6-1 0 0,2-1-392 0 0,21 15-1 0 0,-1-8-5582 0 0,-2-8-1725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9559 0 0,'0'0'432'0'0,"0"0"-4"0"0,0 0-161 0 0,0 0 328 0 0,0 0 167 0 0,0 0 36 0 0,0 0-40 0 0,0 0-199 0 0,-2 3-88 0 0,-6 28 326 0 0,-8 40 1 0 0,8-34-431 0 0,2 2-18 0 0,0-1-1 0 0,3 1 1 0 0,2 60-1 0 0,19 117 287 0 0,-4-70-506 0 0,-14-106-122 0 0,-4 54 0 0 0,2-76 0 0 0,1-13 3 0 0,1 0-1 0 0,-1 0 1 0 0,-1 0 0 0 0,1 0-1 0 0,-1 0 1 0 0,0 0 0 0 0,0 0-1 0 0,0-1 1 0 0,-1 1 0 0 0,-5 7-1 0 0,6-10 2 0 0,0 1 1 0 0,0-1-1 0 0,0 0 0 0 0,0 0 0 0 0,0 0 1 0 0,-1 0-1 0 0,1 0 0 0 0,-1 0 0 0 0,1-1 1 0 0,-1 1-1 0 0,1-1 0 0 0,-1 1 0 0 0,0-1 1 0 0,0 0-1 0 0,0 0 0 0 0,0-1 0 0 0,0 1 1 0 0,-5 0-1 0 0,8-1-13 0 0,0 0 1 0 0,-1 0-1 0 0,1 0 1 0 0,0 0-1 0 0,0 0 1 0 0,0 0-1 0 0,0 0 1 0 0,0 0-1 0 0,0 0 0 0 0,0 0 1 0 0,0 0-1 0 0,0 0 1 0 0,0 0-1 0 0,0 0 1 0 0,-1 0-1 0 0,1 0 1 0 0,0 0-1 0 0,0 0 1 0 0,0 0-1 0 0,0 0 1 0 0,0 0-1 0 0,0 0 0 0 0,0 0 1 0 0,0 0-1 0 0,0-1 1 0 0,0 1-1 0 0,0 0 1 0 0,0 0-1 0 0,0 0 1 0 0,0 0-1 0 0,0 0 1 0 0,0 0-1 0 0,0 0 1 0 0,-1 0-1 0 0,1 0 0 0 0,0 0 1 0 0,0 0-1 0 0,0 0 1 0 0,0-1-1 0 0,0 1 1 0 0,0 0-1 0 0,0 0 1 0 0,0 0-1 0 0,0 0 1 0 0,0 0-1 0 0,0 0 1 0 0,0 0-1 0 0,0 0 0 0 0,1 0 1 0 0,-1 0-1 0 0,0-1 1 0 0,-2-35-1511 0 0,0 10 581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28 470 1839 0 0,'0'0'83'0'0,"-2"2"-6"0"0,-4 4 291 0 0,-7 12 10521 0 0,12-15-11352 0 0,0-2 1171 0 0,1-1-100 0 0,0 0-43 0 0,0 0-92 0 0,0 0-38 0 0,0 0-10 0 0,0 0 14 0 0,0 0 60 0 0,0 0 21 0 0,0 0 6 0 0,-1-2-434 0 0,0 0-1 0 0,1 0 0 0 0,-1 0 0 0 0,1 0 1 0 0,-1 0-1 0 0,1 0 0 0 0,0 0 1 0 0,0 0-1 0 0,0 0 0 0 0,0 0 1 0 0,0-4-1 0 0,0 4 13 0 0,3-18 276 0 0,0 0 0 0 0,10-35 0 0 0,4-20-128 0 0,-13 45-216 0 0,2 1 0 0 0,2 0 0 0 0,15-42 0 0 0,-19 61-36 0 0,0 0 0 0 0,0 1 0 0 0,1 0 0 0 0,1 0 0 0 0,-1 0 0 0 0,2 0 0 0 0,-1 1 0 0 0,1 0 0 0 0,0 0 0 0 0,1 1 0 0 0,-1 0 0 0 0,2 0 0 0 0,14-10 0 0 0,-18 15-7 0 0,0 0-1 0 0,0 0 0 0 0,1 0 1 0 0,-1 1-1 0 0,0 0 1 0 0,1 0-1 0 0,-1 0 0 0 0,0 0 1 0 0,1 1-1 0 0,-1 0 1 0 0,1 0-1 0 0,5 1 1 0 0,6 2-32 0 0,-1 0 1 0 0,27 8 0 0 0,-28-5 29 0 0,0 0 0 0 0,-1 1 0 0 0,1 0 0 0 0,-2 1 0 0 0,1 1 0 0 0,-1 0 0 0 0,0 1 0 0 0,13 13 0 0 0,-5-1-7 0 0,0 0-1 0 0,-2 1 1 0 0,24 36-1 0 0,-40-55 17 0 0,-1 1-1 0 0,1-1 0 0 0,-1 0 1 0 0,0 0-1 0 0,-1 1 0 0 0,1-1 1 0 0,-1 1-1 0 0,0 0 1 0 0,0-1-1 0 0,0 1 0 0 0,-1 0 1 0 0,1 0-1 0 0,-1 4 0 0 0,-1-5 8 0 0,1 0 0 0 0,-1 0 0 0 0,0 0 0 0 0,0 0 0 0 0,0 0 0 0 0,-1-1 0 0 0,0 1 0 0 0,1 0 0 0 0,-1-1 0 0 0,0 1 0 0 0,-1-1 0 0 0,1 0 0 0 0,0 0 0 0 0,-1 0 0 0 0,-6 5 0 0 0,-9 7 76 0 0,-1-1 0 0 0,-1-1 0 0 0,-1-1 0 0 0,-35 15 1 0 0,29-14-35 0 0,-65 23 35 0 0,28-14-32 0 0,40-13-36 0 0,14-6-9 0 0,0 0-1 0 0,1 1 0 0 0,-1 1 1 0 0,-11 7-1 0 0,12-7-80 0 0,7-4-109 0 0,2-1-470 0 0,0 0-209 0 0,0 0-727 0 0,0 0-2899 0 0,0 0-1239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8751 0 0,'3'0'674'0'0,"1"0"-551"0"0,24 7 187 0 0,-27-7-196 0 0,0 1 0 0 0,0-1 0 0 0,0 1 0 0 0,0-1 0 0 0,0 1 0 0 0,0-1 1 0 0,0 1-1 0 0,0-1 0 0 0,0 1 0 0 0,0 0 0 0 0,0 0 0 0 0,0 0 0 0 0,0-1 0 0 0,-1 1 0 0 0,1 0 0 0 0,0 0 0 0 0,-1 0 0 0 0,1 0 0 0 0,0 0 0 0 0,-1 0 1 0 0,0 0-1 0 0,1 0 0 0 0,-1 1 0 0 0,1-1 0 0 0,-1 0 0 0 0,0 0 0 0 0,0 0 0 0 0,0 0 0 0 0,0 0 0 0 0,0 1 0 0 0,0-1 0 0 0,0 0 0 0 0,0 0 1 0 0,0 0-1 0 0,0 0 0 0 0,-1 1 0 0 0,1-1 0 0 0,0 0 0 0 0,-1 0 0 0 0,1 0 0 0 0,-2 1 0 0 0,0 4 24 0 0,-1 0 0 0 0,-1 0 0 0 0,1 0-1 0 0,-1 0 1 0 0,0-1 0 0 0,-5 5 0 0 0,-1 2 58 0 0,-8 8 242 0 0,-38 34 1 0 0,52-52-411 0 0,-101 88 603 0 0,90-76-548 0 0,1 1-1 0 0,1 1 1 0 0,0 0 0 0 0,-18 31-1 0 0,13-14-8 0 0,-22 55 0 0 0,34-68-10 0 0,0 0 1 0 0,0 0 0 0 0,2 0-1 0 0,-3 31 1 0 0,7-32 19 0 0,0 0-1 0 0,1 0 1 0 0,0 0 0 0 0,2 0 0 0 0,0 0-1 0 0,1-1 1 0 0,1 1 0 0 0,1-1 0 0 0,1 0-1 0 0,0-1 1 0 0,1 0 0 0 0,1 0 0 0 0,1 0-1 0 0,0-1 1 0 0,1-1 0 0 0,1 0 0 0 0,0 0-1 0 0,1-1 1 0 0,0-1 0 0 0,22 16 0 0 0,-29-20 67 0 0,-4-6-1105 0 0,1-2-3894 0 0,-3-1-1315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11167 0 0,'0'0'514'0'0,"0"0"-12"0"0,2 3-254 0 0,4 6 79 0 0,-1-1-1 0 0,0 2 0 0 0,0-1 1 0 0,0 0-1 0 0,-1 1 1 0 0,-1 0-1 0 0,0 0 0 0 0,3 16 1 0 0,-3 16 604 0 0,-1 0 1 0 0,-8 77-1 0 0,0-29-303 0 0,-1 22-22 0 0,7-111-569 0 0,0-1-110 0 0,0 0-58 0 0,0 0-840 0 0,0 0-3478 0 0,0 0-1490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17 254 8951 0 0,'0'0'407'0'0,"0"0"-6"0"0,0 0-187 0 0,0 0 159 0 0,0-3 99 0 0,0 2-347 0 0,0-1 1 0 0,0 0-1 0 0,0 1 0 0 0,0-1 0 0 0,0 0 1 0 0,0 1-1 0 0,0-1 0 0 0,1 1 0 0 0,-1-1 1 0 0,1 0-1 0 0,0 1 0 0 0,-1-1 1 0 0,1 1-1 0 0,0-1 0 0 0,1-1 0 0 0,20-21 896 0 0,-6 8-354 0 0,-7 7-230 0 0,1 0-1 0 0,0 1 1 0 0,17-11 0 0 0,9-8 497 0 0,-16 11-517 0 0,2 1 0 0 0,0 1 0 0 0,0 1-1 0 0,1 1 1 0 0,1 1 0 0 0,37-12 0 0 0,-53 21-348 0 0,-1 0 1 0 0,1 1-1 0 0,-1-1 0 0 0,1 2 1 0 0,0-1-1 0 0,-1 1 1 0 0,11 1-1 0 0,-5 0 3 0 0,1 1 0 0 0,-1 1 1 0 0,16 5-1 0 0,-21-6-53 0 0,1 2 1 0 0,-1-1 0 0 0,0 1-1 0 0,13 8 1 0 0,-18-10-16 0 0,1 1 1 0 0,-1-1-1 0 0,0 1 0 0 0,0 0 0 0 0,-1-1 0 0 0,1 1 1 0 0,-1 0-1 0 0,1 1 0 0 0,-1-1 0 0 0,0 0 0 0 0,0 1 1 0 0,2 6-1 0 0,-1 3 55 0 0,-3-9-39 0 0,-1 1 0 0 0,0-1 1 0 0,0 0-1 0 0,0 0 0 0 0,-1 0 1 0 0,0 0-1 0 0,1 0 0 0 0,-1 0 1 0 0,0 0-1 0 0,-1 0 0 0 0,1 0 1 0 0,-1-1-1 0 0,-4 5 0 0 0,-5 5 127 0 0,-25 22-1 0 0,27-27-141 0 0,-85 69 84 0 0,77-64-74 0 0,0-1 0 0 0,-1-1-1 0 0,-32 14 1 0 0,-98 37-267 0 0,111-45-90 0 0,-56 16-1 0 0,92-33 263 0 0,-8 3-388 0 0,12-4 462 0 0,46-15-28 0 0,64-12-1 0 0,-107 27 32 0 0,55-8 143 0 0,-53 9-102 0 0,0 0 0 0 0,-1 0 0 0 0,1 0 1 0 0,0 1-1 0 0,0 0 0 0 0,8 2 0 0 0,-11-1-21 0 0,-1-1-1 0 0,0 1 1 0 0,0-1-1 0 0,0 1 1 0 0,0 0 0 0 0,0 0-1 0 0,0 0 1 0 0,-1 1-1 0 0,5 3 1 0 0,-1 1 13 0 0,8 6 15 0 0,-2 2 0 0 0,1 0 0 0 0,-2 0-1 0 0,18 31 1 0 0,-24-39 28 0 0,-1 0 0 0 0,1-1 0 0 0,0 0 1 0 0,1 0-1 0 0,0 0 0 0 0,-1 0 0 0 0,2-1 0 0 0,6 5 0 0 0,5 4 165 0 0,-17-13-221 0 0,-1-1 1 0 0,1 1-1 0 0,0-1 0 0 0,0 1 1 0 0,-1 0-1 0 0,1-1 0 0 0,0 1 1 0 0,-1 0-1 0 0,1 0 0 0 0,-1 0 1 0 0,1-1-1 0 0,-1 1 0 0 0,1 0 1 0 0,-1 0-1 0 0,0 0 0 0 0,1 0 1 0 0,-1 0-1 0 0,0 0 0 0 0,0 0 0 0 0,1 0 1 0 0,-1 0-1 0 0,0 0 0 0 0,0 0 1 0 0,0 0-1 0 0,0 0 0 0 0,0 0 1 0 0,-1-1-1 0 0,1 1 0 0 0,0 0 1 0 0,0 0-1 0 0,-1 0 0 0 0,1 0 1 0 0,0 0-1 0 0,-1 0 0 0 0,1 0 1 0 0,-1 0-1 0 0,1-1 0 0 0,-1 1 0 0 0,0 0 1 0 0,1 0-1 0 0,-1-1 0 0 0,-1 2 1 0 0,-3 3 38 0 0,-1 0 0 0 0,1-1 0 0 0,-2 0 0 0 0,-10 6 0 0 0,8-5 95 0 0,0 0-84 0 0,-1 0-1 0 0,0-1 0 0 0,-13 4 1 0 0,-14 6 27 0 0,-119 58-30 0 0,129-60-79 0 0,25-11-57 0 0,2-1-9 0 0,0 0-27 0 0,0 0-117 0 0,0 0-51 0 0,0-2-11 0 0,-6-52-1036 0 0,1 6-1697 0 0,1 18-3182 0 0,3 28 979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4143 0 0,'0'0'319'0'0,"-1"2"-210"0"0,-71 225 10217 0 0,60-169-9635 0 0,2 0 0 0 0,3 0 0 0 0,2 1 0 0 0,3 0 0 0 0,3 0 0 0 0,8 61 0 0 0,-7-101-634 0 0,9 99 170 0 0,-10-95-196 0 0,-1 0 1 0 0,-1 1-1 0 0,-4 24 0 0 0,3-37-35 0 0,-1 1 0 0 0,-1 0 0 0 0,1-1 0 0 0,-12 22 0 0 0,14-31-92 0 0,-7 11-196 0 0,3-6 196 0 0,4-5 0 0 0,1-2-34 0 0,0 0-146 0 0,0 0-63 0 0,0 0-12 0 0,0 0-190 0 0,0 0-796 0 0,0 0-345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1 750 10423 0 0,'0'0'474'0'0,"0"0"-6"0"0,1 2-300 0 0,5 8-11 0 0,10 15 4164 0 0,-14-23-3719 0 0,-2-2-24 0 0,0 0 9 0 0,0 0 42 0 0,13 1 436 0 0,-11-1-971 0 0,0 0-1 0 0,0 0 1 0 0,1 0-1 0 0,-1 0 1 0 0,0 0-1 0 0,0 0 1 0 0,1 0-1 0 0,-1-1 1 0 0,0 1-1 0 0,0-1 1 0 0,0 1 0 0 0,0-1-1 0 0,0 0 1 0 0,4-2-1 0 0,1-2 111 0 0,0-1 0 0 0,0 0 0 0 0,-1 0 0 0 0,0 0 0 0 0,0-1 0 0 0,0 1 0 0 0,6-12 0 0 0,29-56 126 0 0,-30 52-243 0 0,26-53-19 0 0,33-60 30 0 0,-44 89-54 0 0,127-250-294 0 0,-145 276 190 0 0,-6 13-36 0 0,1 0 0 0 0,-1 1 0 0 0,1 0-1 0 0,7-12 1 0 0,-4 10 68 0 0,-4 6-31 0 0,-2 2-6 0 0,0 0 1 0 0,1 2 0 0 0,3 5 50 0 0,0 0-1 0 0,-1 1 1 0 0,0-1-1 0 0,0 1 1 0 0,3 16-1 0 0,4 45-21 0 0,-5-24 84 0 0,4 32 196 0 0,-4 0 0 0 0,-9 150-1 0 0,4-226-238 0 0,-2 26 104 0 0,1 1 0 0 0,1-1 0 0 0,2 1 0 0 0,5 30-1 0 0,-2-39-39 0 0,-1-16-69 0 0,-2-3 11 0 0,-1 1-4 0 0,1 1 0 0 0,-1-1 0 0 0,1 0-1 0 0,-1 0 1 0 0,1 0 0 0 0,-1-1 0 0 0,1 1-1 0 0,0 0 1 0 0,0-1 0 0 0,-1 1-1 0 0,1-1 1 0 0,0 1 0 0 0,0-1 0 0 0,0 0-1 0 0,0 0 1 0 0,-1 0 0 0 0,1 0 0 0 0,0 0-1 0 0,0 0 1 0 0,0-1 0 0 0,0 1-1 0 0,-1 0 1 0 0,5-2 0 0 0,2-1-8 0 0,-1 0 1 0 0,1-1 0 0 0,12-8-1 0 0,-15 9 4 0 0,-1 0-304 0 0,1 0 0 0 0,-1-1-1 0 0,0 0 1 0 0,0 0 0 0 0,0 0 0 0 0,-1 0 0 0 0,0 0-1 0 0,1-1 1 0 0,-1 0 0 0 0,-1 0 0 0 0,4-6 0 0 0,0-6-6973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0,'0'0'819'0'0,"1"3"-332"0"0,6 11 1708 0 0,1 0 0 0 0,0 0 1 0 0,20 24-1 0 0,-27-36-1730 0 0,8 7 323 0 0,-7-7-481 0 0,8 4 267 0 0,-7-5-536 0 0,-1 0-1 0 0,1 0 0 0 0,-1 0 0 0 0,1 0 1 0 0,0 0-1 0 0,-1-1 0 0 0,1 1 0 0 0,0-1 0 0 0,-1 1 1 0 0,1-1-1 0 0,0 0 0 0 0,0 0 0 0 0,0 0 1 0 0,-1-1-1 0 0,4 0 0 0 0,3-1-1 0 0,-1-1 1 0 0,0 0-1 0 0,11-6 1 0 0,7-2 32 0 0,68-27-53 0 0,-84 33-391 0 0,0 1-1 0 0,0 1 1 0 0,0 0-1 0 0,14-3 1 0 0,-7 3-660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0,'0'0'315'0'0,"0"0"45"0"0,2 0 21 0 0,14 0-305 0 0,0 0 0 0 0,0 1 0 0 0,1 0 0 0 0,-1 2 0 0 0,25 6 0 0 0,-20-2 128 0 0,0 1 0 0 0,-1 1 0 0 0,0 0 0 0 0,22 15 0 0 0,-33-17-102 0 0,0 0 0 0 0,0 0 0 0 0,-1 1 0 0 0,0-1 0 0 0,0 2 0 0 0,0-1 0 0 0,-1 1 0 0 0,-1 1 0 0 0,12 19 0 0 0,-16-24-157 0 0,1 0 0 0 0,0 0-1 0 0,-1 1 1 0 0,0-1-1 0 0,-1 1 1 0 0,1 0 0 0 0,-1-1-1 0 0,0 1 1 0 0,0 0 0 0 0,-1 0-1 0 0,1-1 1 0 0,-1 1 0 0 0,-1 0-1 0 0,1 0 1 0 0,-1 0-1 0 0,0-1 1 0 0,0 1 0 0 0,-1 0-1 0 0,0-1 1 0 0,0 1 0 0 0,0-1-1 0 0,0 0 1 0 0,-1 1 0 0 0,-4 5-1 0 0,1-2 13 0 0,-1-1 0 0 0,0 1 0 0 0,0-2-1 0 0,0 1 1 0 0,-1-1 0 0 0,0 0 0 0 0,0-1 0 0 0,-1 0-1 0 0,-18 10 1 0 0,10-8 8 0 0,0 0 0 0 0,-1-2 0 0 0,0 0-1 0 0,-32 5 1 0 0,20-3 35 0 0,23-6 0 0 0,0 0 0 0 0,0 0 0 0 0,0-1 0 0 0,0 0 0 0 0,0 0 0 0 0,-8 0 0 0 0,7-2-72 0 0,7 0-298 0 0,1 1-118 0 0,1-1-22 0 0,5-8-2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3679 0 0,'0'0'284'0'0,"0"0"-36"0"0,0 0 544 0 0,0 0 258 0 0,0 0 50 0 0,0 0-48 0 0,1 3-246 0 0,7 15 952 0 0,1 0 0 0 0,1-1 0 0 0,0 0 0 0 0,15 17 0 0 0,5 9-130 0 0,-29-41-1208 0 0,2 10 289 0 0,-3-9-592 0 0,0-1 0 0 0,0 1 0 0 0,0-1 0 0 0,0 0 0 0 0,0 1 0 0 0,0-1-1 0 0,-1 1 1 0 0,1-1 0 0 0,-1 0 0 0 0,0 1 0 0 0,-1 2 0 0 0,1-3-44 0 0,0 0 204 0 0,1-2 3 0 0,0 0 0 0 0,0 0 0 0 0,0 0 0 0 0,0 0 0 0 0,0 0-9 0 0,-4-12 170 0 0,3 7-396 0 0,0 0-1 0 0,1 0 1 0 0,0 0 0 0 0,0 0-1 0 0,0 0 1 0 0,1 0 0 0 0,-1 0-1 0 0,1 0 1 0 0,0 1 0 0 0,1-1-1 0 0,-1 0 1 0 0,1 1-1 0 0,0-1 1 0 0,0 1 0 0 0,5-8-1 0 0,3-3-22 0 0,0 0-1 0 0,23-25 1 0 0,-27 33-39 0 0,0 0 1 0 0,1 0-1 0 0,0 1 1 0 0,0 0 0 0 0,0 0-1 0 0,1 0 1 0 0,0 1-1 0 0,13-6 1 0 0,-18 10-62 0 0,-3 1 13 0 0,2-1 12 0 0,9 0 31 0 0,-11 1 22 0 0,0 0-1 0 0,0 0 0 0 0,0 0 0 0 0,0 0 0 0 0,1 0 0 0 0,-1 0 0 0 0,0 0 0 0 0,0 0 0 0 0,0 0 1 0 0,0 0-1 0 0,0 0 0 0 0,0 0 0 0 0,0 0 0 0 0,1 0 0 0 0,-1 0 0 0 0,0 0 0 0 0,0 0 0 0 0,0 0 1 0 0,0 0-1 0 0,0 0 0 0 0,0 0 0 0 0,0 0 0 0 0,0 0 0 0 0,0 0 0 0 0,1 0 0 0 0,-1 1 0 0 0,0-1 1 0 0,0 0-1 0 0,0 0 0 0 0,0 0 0 0 0,0 0 0 0 0,0 0 0 0 0,0 0 0 0 0,0 0 0 0 0,0 0 0 0 0,0 0 1 0 0,0 0-1 0 0,0 1 0 0 0,0-1 0 0 0,0 0 0 0 0,0 0 0 0 0,1 0 0 0 0,-1 0 0 0 0,0 0 0 0 0,0 0 1 0 0,0 0-1 0 0,0 1 0 0 0,1 3-4 0 0,0 0 0 0 0,0 0 0 0 0,0 1 0 0 0,0-1 0 0 0,-1 0 1 0 0,1 1-1 0 0,-1-1 0 0 0,0 1 0 0 0,-1-1 0 0 0,1 0 0 0 0,-1 1 0 0 0,0-1 1 0 0,0 0-1 0 0,0 1 0 0 0,0-1 0 0 0,-4 5 0 0 0,3-2 5 0 0,-1-1 0 0 0,1 1 0 0 0,0 0 0 0 0,-1 8 0 0 0,-2 10 0 0 0,2-9 0 0 0,5-2 11 0 0,-1-9 31 0 0,1 6-43 0 0,-1-10-46 0 0,-1 0 0 0 0,0-1 0 0 0,0 1 0 0 0,1 0 0 0 0,-1 0 0 0 0,0-1 0 0 0,1 1 0 0 0,-1 0 0 0 0,1-1 0 0 0,-1 1 0 0 0,1 0 0 0 0,-1-1 0 0 0,1 1 0 0 0,-1-1 0 0 0,1 1 0 0 0,0-1 0 0 0,-1 1 0 0 0,1-1 0 0 0,0 1 0 0 0,0-1 0 0 0,-1 0 0 0 0,1 1 0 0 0,0-1 0 0 0,0 0 0 0 0,-1 1 0 0 0,1-1 0 0 0,2 0 0 0 0,-1 0-315 0 0,1 0 1 0 0,-1 0-1 0 0,1 0 1 0 0,-1 0-1 0 0,1 0 1 0 0,4-2 0 0 0,9-3-4919 0 0,0 0-1470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12551 0 0,'-14'-9'1135'0'0,"14"9"-826"0"0,0 0 263 0 0,1 3 151 0 0,3 3-440 0 0,0 0-1 0 0,0 0 1 0 0,0 0-1 0 0,1-1 1 0 0,0 1 0 0 0,8 6-1 0 0,40 29 469 0 0,-11-8-263 0 0,251 226 676 0 0,-269-236-877 0 0,-1 1-1 0 0,31 42 0 0 0,-44-52-107 0 0,-2-1-1 0 0,0 1 1 0 0,0 1-1 0 0,-1-1 0 0 0,-1 1 1 0 0,-1 0-1 0 0,6 22 1 0 0,-8-21-1 0 0,0 1 0 0 0,-1 0 0 0 0,-1 0 0 0 0,-1 0 0 0 0,0 0 0 0 0,-1 0-1 0 0,-1 0 1 0 0,0 0 0 0 0,-2 0 0 0 0,0-1 0 0 0,0 1 0 0 0,-11 22 0 0 0,-15 30 434 0 0,-16 42-44 0 0,41-97-545 0 0,4 0 19 0 0,7-1-31 0 0,0-4-48 0 0,-5-7-161 0 0,-1 1-83 0 0,1-1 202 0 0,-1 0 0 0 0,0 1-1 0 0,0-1 1 0 0,0 0 0 0 0,-1 1 0 0 0,1-1-1 0 0,-1 0 1 0 0,1 0 0 0 0,-1 1 0 0 0,0-1 0 0 0,0 0-1 0 0,0 0 1 0 0,0 0 0 0 0,0 0 0 0 0,0 0-1 0 0,0 0 1 0 0,-1 0 0 0 0,1 0 0 0 0,-1 0-1 0 0,1-1 1 0 0,-1 1 0 0 0,0-1 0 0 0,-2 2 0 0 0,-4 4-180 0 0,-1-1 0 0 0,0 0 1 0 0,-17 8-1 0 0,25-13 226 0 0,1-1 94 0 0,0 0 27 0 0,0 0 5 0 0,1-2 23 0 0,11-11-451 0 0,17-15 0 0 0,-18 18-868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3679 0 0,'0'0'284'0'0,"1"-1"-186"0"0,13-13 563 0 0,-10 12 368 0 0,-1-1 1 0 0,1 1-1 0 0,-1 0 1 0 0,1 0-1 0 0,0 1 1 0 0,0-1-1 0 0,0 1 1 0 0,7-2-1 0 0,-10 3-950 0 0,1 0 0 0 0,-1 0 0 0 0,1 1 0 0 0,-1-1 0 0 0,1 0 0 0 0,-1 1 0 0 0,1-1 0 0 0,-1 0 0 0 0,1 1 0 0 0,-1 0 0 0 0,1-1 0 0 0,-1 1 0 0 0,0 0 0 0 0,1 0 0 0 0,-1 0 0 0 0,1 1 0 0 0,0-1 117 0 0,1 4 261 0 0,0 5-223 0 0,-1 0 0 0 0,0 0 0 0 0,-1 0 0 0 0,0 0 0 0 0,-1 17 0 0 0,-6 57 900 0 0,2-40-512 0 0,-3 56 308 0 0,4-1 0 0 0,5 0 0 0 0,18 123 0 0 0,-18-209-931 0 0,0-6 5 0 0,-1-1 0 0 0,-1 1-1 0 0,1 0 1 0 0,-2 8-1 0 0,2-15-18 0 0,-1 1-1 0 0,0-1 0 0 0,0 0 0 0 0,0 1 0 0 0,0-1 0 0 0,0 0 0 0 0,1 0 0 0 0,-1 1 0 0 0,0-1 0 0 0,0 0 0 0 0,1 0 0 0 0,-1 0 0 0 0,0 1 0 0 0,0-1 0 0 0,1 0 0 0 0,-1 0 0 0 0,0 0 0 0 0,0 0 0 0 0,1 1 0 0 0,-1-1 0 0 0,0 0 0 0 0,1 0 0 0 0,-1 0 0 0 0,0 0 0 0 0,1 0 0 0 0,4 1-122 0 0,0-3-1115 0 0,5-8-3919 0 0,1-4-1675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67 489 10479 0 0,'0'0'480'0'0,"0"0"-10"0"0,0 0-234 0 0,-3 1 132 0 0,-16 2 878 0 0,-6 1 327 0 0,6-3 3277 0 0,19-3-4321 0 0,0-4-347 0 0,1 0 0 0 0,0 1 0 0 0,0-1 0 0 0,0 0 0 0 0,1 1 0 0 0,-1 0-1 0 0,1-1 1 0 0,1 1 0 0 0,4-9 0 0 0,5-5 235 0 0,18-22-1 0 0,3-3-100 0 0,3-15-138 0 0,3-4-119 0 0,73-92 0 0 0,-107 150-60 0 0,-1 0 0 0 0,1 0-1 0 0,0 1 1 0 0,0 0 0 0 0,0 0-1 0 0,0 0 1 0 0,1 1 0 0 0,0 0-1 0 0,0 0 1 0 0,6-2 0 0 0,-9 4-6 0 0,1-1-1 0 0,0 2 1 0 0,0-1 0 0 0,-1 0 0 0 0,1 1-1 0 0,0 0 1 0 0,0 0 0 0 0,-1 0 0 0 0,1 0-1 0 0,0 0 1 0 0,0 1 0 0 0,0 0 0 0 0,-1 0-1 0 0,1 0 1 0 0,-1 0 0 0 0,1 0 0 0 0,-1 1-1 0 0,6 2 1 0 0,5 6-19 0 0,0 0 0 0 0,-1 1-1 0 0,0 0 1 0 0,-1 1 0 0 0,0 0 0 0 0,17 24 0 0 0,52 91-64 0 0,-78-122 86 0 0,3 4-2 0 0,4 7 5 0 0,-1 1 0 0 0,0 0-1 0 0,9 28 1 0 0,-17-41 15 0 0,0 0 0 0 0,0 0 0 0 0,-1 0 1 0 0,1 0-1 0 0,-1 0 0 0 0,0 1 0 0 0,0-1 0 0 0,-1 0 0 0 0,1 0 0 0 0,-1 0 0 0 0,0 0 0 0 0,0 0 0 0 0,0 0 1 0 0,-1 0-1 0 0,1 0 0 0 0,-1-1 0 0 0,0 1 0 0 0,0 0 0 0 0,-5 5 0 0 0,-2 3 99 0 0,-2-1-1 0 0,0 0 1 0 0,-24 19-1 0 0,9-8-20 0 0,3-1-41 0 0,-2 0-1 0 0,0-2 1 0 0,-1-1 0 0 0,-1 0-1 0 0,-50 22 1 0 0,20-17-51 0 0,-82 20 0 0 0,128-39-83 0 0,0-1 0 0 0,0 2 0 0 0,-13 7 0 0 0,16-9-128 0 0,7-2-659 0 0,1-1-275 0 0,2-1-1237 0 0,10-3-4726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5063 0 0,'0'0'390'0'0,"0"0"18"0"0,0 0 1005 0 0,0 0 467 0 0,0 0 96 0 0,-2 1-132 0 0,-44 33 1843 0 0,29-23-2865 0 0,0 1-1 0 0,-18 18 1 0 0,22-17-607 0 0,-9 9-71 0 0,0 1 0 0 0,-28 38 0 0 0,-16 31-92 0 0,32-46 203 0 0,-49 85 0 0 0,42-57 74 0 0,-32 68 12 0 0,71-137-318 0 0,0 0 0 0 0,1 0 0 0 0,-1 0 0 0 0,1 0 0 0 0,0 1 0 0 0,0-1 0 0 0,1 0 0 0 0,0 1 0 0 0,0-1 0 0 0,0 0 0 0 0,1 7 0 0 0,0-8 4 0 0,0 0-1 0 0,0-1 0 0 0,0 1 1 0 0,1 0-1 0 0,-1-1 0 0 0,1 1 1 0 0,0-1-1 0 0,0 0 0 0 0,0 1 0 0 0,0-1 1 0 0,1 0-1 0 0,-1 0 0 0 0,1 0 1 0 0,0-1-1 0 0,0 1 0 0 0,4 2 1 0 0,-1-1-98 0 0,0-1 0 0 0,0 1 1 0 0,0-1-1 0 0,0-1 1 0 0,0 1-1 0 0,1-1 1 0 0,-1 0-1 0 0,1-1 1 0 0,-1 1-1 0 0,1-1 1 0 0,0-1-1 0 0,-1 1 1 0 0,1-1-1 0 0,0 0 1 0 0,0-1-1 0 0,8-1 1 0 0,8-4-7277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26 920 10135 0 0,'0'0'778'0'0,"-1"3"-506"0"0,-16 61 2245 0 0,16-62-1148 0 0,-1 1-82 0 0,-2 4 2695 0 0,5-7-1906 0 0,11-16-1369 0 0,6-8-256 0 0,3-1-336 0 0,-2 0-1 0 0,0-2 1 0 0,-1 0 0 0 0,-2-1 0 0 0,-1 0 0 0 0,-2-2 0 0 0,16-44-1 0 0,4-42-332 0 0,-13 41 13 0 0,44-105-1 0 0,-35 111 51 0 0,20-42-179 0 0,-37 87 20 0 0,1 1-1 0 0,24-32 1 0 0,-28 42 105 0 0,-7 9 185 0 0,0 1 0 0 0,0 0 0 0 0,1 0-1 0 0,-1 0 1 0 0,1 0 0 0 0,5-4-1 0 0,-8 7 24 0 0,0 0 0 0 0,0-1 0 0 0,1 1 0 0 0,-1 0 0 0 0,0 0 0 0 0,1-1 0 0 0,-1 1 0 0 0,0 0 0 0 0,1 0 0 0 0,-1 0 0 0 0,0 0 0 0 0,1 0 0 0 0,-1 0 0 0 0,1-1 0 0 0,-1 1 0 0 0,0 0 0 0 0,1 0 0 0 0,-1 0 0 0 0,0 0 0 0 0,1 0 0 0 0,-1 0 0 0 0,1 1 0 0 0,-1-1 0 0 0,0 0 0 0 0,1 0 0 0 0,0 0-1 0 0,0 2 11 0 0,1-1-1 0 0,-1 1 0 0 0,0 0 0 0 0,1 0 0 0 0,-1 0 1 0 0,0 0-1 0 0,0 0 0 0 0,0 0 0 0 0,0 0 0 0 0,-1 0 0 0 0,1 0 1 0 0,0 1-1 0 0,-1-1 0 0 0,0 0 0 0 0,1 0 0 0 0,-1 1 0 0 0,0 1 1 0 0,0 7 34 0 0,0 0 1 0 0,-2 15 0 0 0,-5 21 377 0 0,-21 64-1 0 0,7-34-78 0 0,12-37-207 0 0,-2 1 33 0 0,2 1 1 0 0,-4 49 0 0 0,12-58-105 0 0,0-1 0 0 0,3 0 0 0 0,10 64 0 0 0,-7-75-43 0 0,-3-13 3 0 0,-1-1-1 0 0,1 0 0 0 0,-1 1 1 0 0,0 0-1 0 0,-1-1 0 0 0,0 1 1 0 0,-1 9-1 0 0,0-8 38 0 0,0 0 1 0 0,0 0-1 0 0,1 11 0 0 0,0-5 25 0 0,0 1 1 0 0,-5 23-1 0 0,-1-7-86 0 0,4-11-15 0 0,0-18-34 0 0,0-1-20 0 0,1 0-89 0 0,1-2-15 0 0,0 0-28 0 0,0 0-107 0 0,0 0-48 0 0,5-13-482 0 0,21-54-3427 0 0,-18 39-2623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0,'0'0'423'0'0,"0"2"117"0"0,0 0-94 0 0,0-1 0 0 0,0 0-1 0 0,1 1 1 0 0,-1-1 0 0 0,0 0 0 0 0,1 0-1 0 0,-1 1 1 0 0,0-1 0 0 0,1 0 0 0 0,0 0-1 0 0,-1 0 1 0 0,1 1 0 0 0,0-1 0 0 0,0 0-1 0 0,-1 0 1 0 0,1 0 0 0 0,0 0 0 0 0,2 1-1 0 0,0 0 98 0 0,0 0 0 0 0,0 0 0 0 0,0 0-1 0 0,1 0 1 0 0,-1-1 0 0 0,6 3 0 0 0,5-1 237 0 0,-1 1 0 0 0,23 1 0 0 0,21-1-39 0 0,0-2 0 0 0,61-7 0 0 0,-18 1-232 0 0,17-5-1108 0 0,-115 9-95 0 0,-2 0-46 0 0,0 0-160 0 0,0 0-628 0 0,-2 1-273 0 0,-11 5-57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77 2303 0 0,'0'0'382'0'0,"-2"2"760"0"0,-30 27 3392 0 0,2-1-3514 0 0,29-27-324 0 0,-2 5 647 0 0,3-6-1264 0 0,-1 0 1 0 0,1 1-1 0 0,-1-1 0 0 0,1 1 0 0 0,0-1 0 0 0,-1 1 0 0 0,1-1 0 0 0,0 1 0 0 0,-1-1 1 0 0,1 1-1 0 0,0-1 0 0 0,0 1 0 0 0,-1-1 0 0 0,1 1 0 0 0,0-1 0 0 0,0 1 1 0 0,0 0-1 0 0,-3 27 1779 0 0,3-25-930 0 0,1-1-93 0 0,11 19 106 0 0,-11-19-735 0 0,1-1-80 0 0,4 2 2 0 0,-7 0 1095 0 0,-12 1 1407 0 0,5-3-2743 0 0,6 0 293 0 0,1-1 0 0 0,-1 1 0 0 0,0-1 0 0 0,1 0 0 0 0,-1 0 0 0 0,0 0 1 0 0,0 0-1 0 0,1 0 0 0 0,-1 0 0 0 0,-1 0 0 0 0,2-1-122 0 0,0 1 0 0 0,1 0 1 0 0,-1-1-1 0 0,0 1 1 0 0,1-1-1 0 0,-1 1 0 0 0,1 0 1 0 0,-1-1-1 0 0,1 1 0 0 0,-1-1 1 0 0,1 0-1 0 0,-1 1 1 0 0,1-1-1 0 0,-1 1 0 0 0,1-1 1 0 0,0 0-1 0 0,-1 1 0 0 0,1-1 1 0 0,0 0-1 0 0,0 1 1 0 0,-1-1-1 0 0,1 0 0 0 0,0 0 1 0 0,0 0-1 0 0,0-1-4 0 0,0-1 1 0 0,0 1-1 0 0,0 0 0 0 0,0 0 1 0 0,1-1-1 0 0,-1 1 0 0 0,0 0 1 0 0,1 0-1 0 0,0 0 0 0 0,0 0 0 0 0,0 0 1 0 0,0 0-1 0 0,0 0 0 0 0,1-2 1 0 0,20-25 275 0 0,-7 16-257 0 0,0-1 0 0 0,1 2-1 0 0,0 0 1 0 0,1 1 0 0 0,32-16-1 0 0,4-3-254 0 0,-13 7 74 0 0,-38 22 44 0 0,-6 15-3 0 0,-15 27 73 0 0,9-21 8 0 0,1 1-1 0 0,-11 39 0 0 0,19-55-12 0 0,-1 1 1 0 0,1 0-1 0 0,1-1 1 0 0,-1 1 0 0 0,1 0-1 0 0,0-1 1 0 0,0 1-1 0 0,0 0 1 0 0,1 0-1 0 0,0-1 1 0 0,0 1-1 0 0,1-1 1 0 0,0 1-1 0 0,0-1 1 0 0,0 1 0 0 0,3 4-1 0 0,-3-7-14 0 0,-1-1-1 0 0,1 0 1 0 0,0 0-1 0 0,0 0 1 0 0,0 0 0 0 0,0 0-1 0 0,1 0 1 0 0,-1 0-1 0 0,1-1 1 0 0,-1 1-1 0 0,1-1 1 0 0,-1 0 0 0 0,4 2-1 0 0,-1-2-26 0 0,0 1-1 0 0,0-1 0 0 0,0 0 1 0 0,0 0-1 0 0,0 0 1 0 0,6-1-1 0 0,-8 0-151 0 0,-3 0-159 0 0,1-2-665 0 0,-1 0 627 0 0,1 0-1 0 0,-1-1 0 0 0,1 1 0 0 0,-1 0 0 0 0,0 0 0 0 0,1 0 0 0 0,-1 0 1 0 0,0-1-1 0 0,-1-3 0 0 0,-2-8-7145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2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 14423 0 0,'0'-2'662'0'0,"0"1"-497"0"0,-1 1-131 0 0,1-1 0 0 0,0 1 0 0 0,0-1 0 0 0,0 1 0 0 0,-1-1 0 0 0,1 1 0 0 0,0-1 0 0 0,0 1 0 0 0,0-1 0 0 0,0 1 0 0 0,0-1 0 0 0,0 0 0 0 0,0 1 0 0 0,0-1 0 0 0,0 1 0 0 0,0-1 0 0 0,1 1 0 0 0,-1-1 1 0 0,0 1-1 0 0,0-1 0 0 0,1-1-21 0 0,0 0 0 0 0,-1 0 1 0 0,1 0-1 0 0,0 0 0 0 0,0 1 1 0 0,0-1-1 0 0,0 0 0 0 0,0 1 1 0 0,0-1-1 0 0,1 1 0 0 0,-1-1 1 0 0,0 1-1 0 0,3-3 1 0 0,0 1 152 0 0,-2 2 189 0 0,3 1-166 0 0,0 0 0 0 0,0 0 0 0 0,0 1 0 0 0,0 0 0 0 0,0 0 0 0 0,0 0 0 0 0,0 1 0 0 0,0-1 0 0 0,0 1 0 0 0,-1 0 0 0 0,1 1 0 0 0,-1-1 0 0 0,1 1 0 0 0,-1 0 0 0 0,7 6 0 0 0,54 52 1615 0 0,89 107 0 0 0,-107-114-1350 0 0,3 5 177 0 0,78 118 0 0 0,-109-146-579 0 0,-1 1-1 0 0,-2 0 1 0 0,-1 2 0 0 0,-2-1 0 0 0,-1 2-1 0 0,8 41 1 0 0,-17-62-39 0 0,-1 0 0 0 0,0 0 0 0 0,-1-1 0 0 0,-1 1 0 0 0,-2 27 0 0 0,0-34 23 0 0,1 1 1 0 0,-1 0-1 0 0,-1 0 0 0 0,1-1 0 0 0,-1 0 1 0 0,-1 1-1 0 0,1-1 0 0 0,-1 0 1 0 0,-1-1-1 0 0,1 1 0 0 0,-9 9 0 0 0,-4 3 95 0 0,-1-1-1 0 0,0 0 1 0 0,-1-1-1 0 0,-30 19 0 0 0,-81 48-2648 0 0,114-73 1852 0 0,1 0 0 0 0,0 2 1 0 0,-14 14-1 0 0,27-26 378 0 0,0 1 0 0 0,1 0 0 0 0,-1 0 1 0 0,1 0-1 0 0,0 0 0 0 0,0 0 0 0 0,0 0 0 0 0,0 1 0 0 0,0-1 0 0 0,0 0 0 0 0,0 0 0 0 0,0 4 1 0 0,1-6-1411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1:0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5063 0 0,'0'0'232'0'0,"0"0"386"0"0,0 0 1491 0 0,0 0 650 0 0,0 0 126 0 0,-1 1-278 0 0,-7 6-1333 0 0,-1-1 0 0 0,-15 9 0 0 0,21-13-1133 0 0,1 0-1 0 0,-1 0 0 0 0,1 0 1 0 0,-1 1-1 0 0,1-1 0 0 0,0 1 1 0 0,0 0-1 0 0,-3 4 1 0 0,0 0-94 0 0,1-2 4 0 0,0 1 0 0 0,0 0 0 0 0,1 0 0 0 0,0 0 0 0 0,0 0 0 0 0,1 0 0 0 0,0 1 0 0 0,0-1 0 0 0,0 1 0 0 0,1 0 0 0 0,-1-1 0 0 0,2 1 0 0 0,-1 0 0 0 0,1 0 0 0 0,0 0 0 0 0,0-1 0 0 0,3 12 0 0 0,0 9 26 0 0,-3-19-60 0 0,1 0 1 0 0,1 1 0 0 0,3 11-1 0 0,9 22-17 0 0,-2 1 0 0 0,10 65 0 0 0,-1 20 53 0 0,-18-58-15 0 0,-11 135-1 0 0,0-70-26 0 0,10 175 70 0 0,2-255-154 0 0,2 0 0 0 0,3-1 0 0 0,25 87 0 0 0,-28-127 35 0 0,-4-12-152 0 0,-1 1 1 0 0,0-1-1 0 0,0 1 1 0 0,0-1-1 0 0,0 1 1 0 0,-1 0-1 0 0,1 3 1 0 0,2-8-289 0 0,-1-1 343 0 0,1-1 0 0 0,-1 1 0 0 0,0 0 0 0 0,0 0 0 0 0,0-1 0 0 0,0 1 0 0 0,0-1-1 0 0,-1 0 1 0 0,0 0 0 0 0,0 1 0 0 0,0-1 0 0 0,1-6 0 0 0,0-6-1600 0 0,-1-30-1 0 0,-1 23-1161 0 0,2-17-2395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135 567 10135 0 0,'10'-2'102'0'0,"-1"1"190"0"0,1-1 0 0 0,0 0 0 0 0,13-5 0 0 0,-22 7-169 0 0,-1-1 0 0 0,0 1 0 0 0,1 0 0 0 0,-1 0 1 0 0,1-1-1 0 0,-1 1 0 0 0,0-1 0 0 0,1 1 0 0 0,-1 0 1 0 0,0-1-1 0 0,1 1 0 0 0,-1-1 0 0 0,0 1 1 0 0,1-1-1 0 0,-1 1 0 0 0,0-1 0 0 0,0 1 0 0 0,0-1 1 0 0,0 1-1 0 0,1-1 0 0 0,-1 1 0 0 0,0-1 0 0 0,0 1 1 0 0,0-1-1 0 0,0 1 0 0 0,0-1 0 0 0,0 1 0 0 0,0-1 1 0 0,-1 1-1 0 0,1-1 0 0 0,0 1 0 0 0,0-1 0 0 0,0 1 1 0 0,-1-1-1 0 0,-6-16 1447 0 0,-9-2-1036 0 0,-1 1 0 0 0,-1 0 0 0 0,-38-29 0 0 0,52 44-534 0 0,1 0 0 0 0,0 0 0 0 0,0 0 0 0 0,0 0 0 0 0,0-1 0 0 0,1 1 0 0 0,-1-1 0 0 0,1 1 0 0 0,0-1 0 0 0,0 0 0 0 0,0 0 0 0 0,1 0 0 0 0,-1 0 0 0 0,-1-8 0 0 0,2 5 0 0 0,1 0 0 0 0,0 0 0 0 0,0 0 0 0 0,0 0 0 0 0,1 1 0 0 0,-1-1 0 0 0,2 0 0 0 0,2-10 0 0 0,5-6 0 0 0,0 1 0 0 0,1 0 0 0 0,2 0 0 0 0,15-22 0 0 0,-19 31 0 0 0,2 0 0 0 0,-1 0 0 0 0,2 0 0 0 0,0 2 0 0 0,0-1 0 0 0,1 1 0 0 0,1 1 0 0 0,18-12 0 0 0,-24 17 0 0 0,1 1 0 0 0,0 0 0 0 0,0 0 0 0 0,0 1 0 0 0,0 0 0 0 0,0 0 0 0 0,1 1 0 0 0,-1 0 0 0 0,1 1 0 0 0,0 0 0 0 0,-1 0 0 0 0,1 1 0 0 0,0 0 0 0 0,-1 0 0 0 0,1 1 0 0 0,0 1 0 0 0,8 1 0 0 0,-12-1 0 0 0,0 0 0 0 0,-1 0 0 0 0,0 0 0 0 0,1 0 0 0 0,-1 1 0 0 0,0 0 0 0 0,0 0 0 0 0,0 0 0 0 0,-1 0 0 0 0,1 1 0 0 0,-1-1 0 0 0,0 1 0 0 0,5 7 0 0 0,-3-4 0 0 0,0 1 0 0 0,-1 0 0 0 0,0 0 0 0 0,0 0 0 0 0,-1 1 0 0 0,3 13 0 0 0,1 4 0 0 0,1 0 0 0 0,21 47 0 0 0,-28-70 0 0 0,1 0 0 0 0,-1 0 0 0 0,1 0 0 0 0,-1 0 0 0 0,0 0 0 0 0,0 1 0 0 0,-1-1 0 0 0,1 1 0 0 0,-1-1 0 0 0,1 0 0 0 0,-1 1 0 0 0,0-1 0 0 0,0 1 0 0 0,-1-1 0 0 0,1 0 0 0 0,-1 1 0 0 0,0-1 0 0 0,1 1 0 0 0,-2-1 0 0 0,1 0 0 0 0,0 0 0 0 0,-1 0 0 0 0,1 0 0 0 0,-1 0 0 0 0,0 0 0 0 0,0 0 0 0 0,0 0 0 0 0,0-1 0 0 0,-1 1 0 0 0,1-1 0 0 0,-1 0 0 0 0,1 1 0 0 0,-6 2 0 0 0,-14 11-52 0 0,-1-2-1 0 0,0-1 1 0 0,0 0-1 0 0,-50 17 1 0 0,28-15-1232 0 0,-90 16 1 0 0,111-27-52 0 0,-34 2 0 0 0,50-6 953 0 0,1 0 0 0 0,0 0 1 0 0,-1-1-1 0 0,1 0 0 0 0,0 0 0 0 0,0-1 0 0 0,0 0 0 0 0,-10-4 0 0 0,12 4-642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 10135 0 0,'0'0'231'0'0,"8"0"308"0"0,28-2 218 0 0,-43 13 252 0 0,-42 78 1150 0 0,28-51-1662 0 0,-61 93 627 0 0,6-14-264 0 0,71-107-1197 0 0,4-9-138 0 0,1-1-1022 0 0,0 0-3962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1:0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304 242 9271 0 0,'0'0'423'0'0,"-2"2"-8"0"0,-13 19-253 0 0,-21 25 2313 0 0,23-31-2215 0 0,11-14-153 0 0,1 0-41 0 0,1-1-56 0 0,-11 8 193 0 0,-17-1 5199 0 0,19-8-5487 0 0,4 0 86 0 0,-12 7-49 0 0,6 1 172 0 0,0 0 0 0 0,0 0 1 0 0,1 1-1 0 0,0 1 0 0 0,-18 18 0 0 0,25-24-130 0 0,-19 15-167 0 0,8-14-256 0 0,3-3 167 0 0,10 0 148 0 0,-1-1 2 0 0,-7 3 4 0 0,2 1 18 0 0,-7 5-24 0 0,17-10 400 0 0,22-13 254 0 0,-14 8-387 0 0,-1-2 1 0 0,1 1-1 0 0,-1-1 1 0 0,-1-1-1 0 0,0 0 1 0 0,16-20-1 0 0,12-34-87 0 0,-24 40-73 0 0,1 1 0 0 0,18-24 1 0 0,-12 20-89 0 0,-9 12 60 0 0,25-26 1 0 0,0 4-23 0 0,-26 24 69 0 0,1 0-1 0 0,1 1 0 0 0,0 1 0 0 0,17-11 1 0 0,-9 5 80 0 0,-7 10-4 0 0,-2 2 9 0 0,-9 3 7 0 0,14 7 53 0 0,-12-4-130 0 0,0 1 0 0 0,-1 0 0 0 0,1 0 0 0 0,-1 0-1 0 0,1 0 1 0 0,-1 0 0 0 0,0 0 0 0 0,0 1 0 0 0,0 0 0 0 0,2 4-1 0 0,3 6 98 0 0,9 23 0 0 0,-8-18-60 0 0,40 101 377 0 0,-47-117-400 0 0,1 0 0 0 0,-1 1 0 0 0,0-1-1 0 0,1 0 1 0 0,-1 0 0 0 0,1-1 0 0 0,0 1 0 0 0,0 0-1 0 0,5 3 1 0 0,-5-5 79 0 0,0 0-20 0 0,1 0-91 0 0,7 0 37 0 0,22-6 55 0 0,-22 2-116 0 0,-9 3-54 0 0,-2 0 1 0 0,0 0-7 0 0,0 0-42 0 0,1 0 92 0 0,1 1-1 0 0,-1-1 1 0 0,1 0 0 0 0,-1 1-1 0 0,1 0 1 0 0,-1-1-1 0 0,1 1 1 0 0,-1 0 0 0 0,0 0-1 0 0,1 0 1 0 0,-1 0-1 0 0,0 0 1 0 0,0 0-1 0 0,1 0 1 0 0,-1 0 0 0 0,0 0-1 0 0,0 1 1 0 0,0-1-1 0 0,-1 0 1 0 0,2 3 0 0 0,2 4-4 0 0,0 1 1 0 0,4 12 0 0 0,-5-12-34 0 0,16 48-92 0 0,-10-27 36 0 0,1 0 0 0 0,2-1-1 0 0,1 0 1 0 0,25 41 0 0 0,-34-63 40 0 0,2 0 0 0 0,-1 0 1 0 0,1-1-1 0 0,0 0 0 0 0,0 0 1 0 0,8 6-1 0 0,-12-10 36 0 0,1-1 1 0 0,0 1-1 0 0,0 0 0 0 0,0-1 1 0 0,0 0-1 0 0,0 1 1 0 0,0-1-1 0 0,0-1 0 0 0,1 1 1 0 0,-1 0-1 0 0,0-1 1 0 0,0 1-1 0 0,1-1 0 0 0,-1 0 1 0 0,0 0-1 0 0,1 0 0 0 0,-1-1 1 0 0,6-1-1 0 0,-3 1-198 0 0,0-2-1 0 0,0 1 1 0 0,0-1-1 0 0,0 1 0 0 0,-1-1 1 0 0,11-8-1 0 0,12-12-731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4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93 557 4143 0 0,'0'0'319'0'0,"-2"2"-210"0"0,-11 15 170 0 0,12-15 1104 0 0,-6 12 4206 0 0,-9 1-2628 0 0,14-14-2697 0 0,0 0-9 0 0,-14 9-70 0 0,13-9-203 0 0,1 0-76 0 0,2-1-2 0 0,0 0 27 0 0,0 0 110 0 0,-14 4 749 0 0,7 1-512 0 0,5-4 0 0 0,2-1-12 0 0,-1 2-2 0 0,0-2-207 0 0,1 1 0 0 0,-1-1-1 0 0,1 1 1 0 0,0-1 0 0 0,-1 1 0 0 0,1-1-1 0 0,0 1 1 0 0,0-1 0 0 0,-1 1-1 0 0,1-1 1 0 0,0 1 0 0 0,0-1 0 0 0,0 1-1 0 0,0-1 1 0 0,0 1 0 0 0,0-1-1 0 0,0 1 1 0 0,0 0 0 0 0,0-1 0 0 0,0 1-1 0 0,0-1 1 0 0,0 1 0 0 0,0-1-1 0 0,0 1 1 0 0,0-1 0 0 0,0 1-1 0 0,1 0 1 0 0,-1-1 0 0 0,0 1 0 0 0,0-1-1 0 0,1 1 1 0 0,-1-1 0 0 0,0 0-1 0 0,1 1 1 0 0,-1-1 0 0 0,1 1 0 0 0,-1-1-1 0 0,0 0 1 0 0,1 1 0 0 0,-1-1-1 0 0,1 0 1 0 0,0 1 0 0 0,2 2-47 0 0,0 0 0 0 0,1-1-1 0 0,-1 1 1 0 0,1-1 0 0 0,-1 1 0 0 0,1-1 0 0 0,0 0 0 0 0,5 1 0 0 0,36 10-25 0 0,-29-8 22 0 0,-12-4-7 0 0,0 0 0 0 0,-1 0 0 0 0,1 0 0 0 0,0 0 0 0 0,0-1 0 0 0,0 1 0 0 0,0-1 0 0 0,5 0 0 0 0,3-1 0 0 0,25 3 0 0 0,-23-4 0 0 0,-3-2 0 0 0,2 2 35 0 0,-1-1 0 0 0,1 0-1 0 0,-1-1 1 0 0,0-1 0 0 0,0 0-1 0 0,19-11 1 0 0,-23 11 66 0 0,0 1 0 0 0,0 0 0 0 0,1 1 0 0 0,10-4 0 0 0,10-4 191 0 0,4-1 443 0 0,0 1-1 0 0,66-11 0 0 0,-62 14-473 0 0,20-12-173 0 0,-43 16-155 0 0,0-1-1 0 0,0-1 1 0 0,-1 0-1 0 0,1-1 1 0 0,21-15-1 0 0,-19 12-34 0 0,0 0-1 0 0,33-13 1 0 0,-38 20 59 0 0,-4 1 14 0 0,0-1 0 0 0,0 1-1 0 0,10-7 1 0 0,7-4 12 0 0,-15 7 17 0 0,1 1 0 0 0,-1 0 1 0 0,1 0-1 0 0,12-3 0 0 0,0 1 267 0 0,0 0-1 0 0,1 2 1 0 0,0 0 0 0 0,26-1-1 0 0,57-4 145 0 0,-58 7-413 0 0,-32 2 33 0 0,27-4 0 0 0,20-5 39 0 0,-35 6-89 0 0,-1-1 1 0 0,1-1 0 0 0,33-12-1 0 0,13-14-15 0 0,-43 18 19 0 0,0 1-1 0 0,0 1 1 0 0,63-14-1 0 0,-62 24 16 0 0,8-2 0 0 0,-6-2 0 0 0,42-1 0 0 0,-30 3 0 0 0,171-27 109 0 0,-15 2 27 0 0,-12 23 350 0 0,-146 6-444 0 0,-9 1 21 0 0,-1 2-1 0 0,38 7 0 0 0,-10-4 48 0 0,-6-1-47 0 0,-2 0 102 0 0,1-3-1 0 0,56-4 0 0 0,-100 2-126 0 0,322-5 437 0 0,-87-1-358 0 0,17-7-117 0 0,-177 7 0 0 0,228-26 277 0 0,-173 15-170 0 0,253-14 21 0 0,-193 18-128 0 0,285-9 0 0 0,287 18 462 0 0,-574 5-360 0 0,173 19-89 0 0,-2 24-15 0 0,-304-36 3 0 0,215 25 46 0 0,154 21 10 0 0,-302-31-50 0 0,159 48 1 0 0,-224-53-17 0 0,121 17 0 0 0,74-9 44 0 0,-61-8 77 0 0,272-5 320 0 0,-304-12-371 0 0,33-2 14 0 0,-66 4-16 0 0,-13-1 15 0 0,109 6 18 0 0,-84-2-45 0 0,314-16 124 0 0,-298 6 64 0 0,-24 1-24 0 0,-12-1 16 0 0,52-3 65 0 0,259 12 47 0 0,-409-3-342 0 0,126 4 3 0 0,100 6 0 0 0,-49-8 57 0 0,-139-5-50 0 0,85-5 72 0 0,41 0 34 0 0,10 11-41 0 0,18 9-8 0 0,-166-12-64 0 0,-31-2 0 0 0,29 4 0 0 0,133 32 0 0 0,-100-18 0 0 0,210 32 0 0 0,-109-21-15 0 0,266 31-42 0 0,-220-44 57 0 0,-152-10 0 0 0,59 2 0 0 0,-122-7 1 0 0,298 11 62 0 0,-281-9-61 0 0,235 30 60 0 0,-109-1 2 0 0,-47-8-64 0 0,1-6 0 0 0,126 4 0 0 0,-162-17 41 0 0,127 3 154 0 0,-77-10-145 0 0,127-3 48 0 0,63 8-98 0 0,-264-1 0 0 0,269 14-135 0 0,-3 17-23 0 0,-165-13 163 0 0,207 26-5 0 0,-365-46 0 0 0,112 18 28 0 0,18 3 8 0 0,111 3-36 0 0,-167-20 0 0 0,95-7 0 0 0,89 1 64 0 0,-182 4-52 0 0,66 5 40 0 0,119 6-7 0 0,-113-9-26 0 0,207 23 109 0 0,80 3 11 0 0,-325-21-81 0 0,13 0-63 0 0,40-7 5 0 0,132-2 0 0 0,-123 6 0 0 0,-83 0 0 0 0,4-3 0 0 0,163-17 0 0 0,-158-4-38 0 0,2-1-76 0 0,53 3-20 0 0,106-14 36 0 0,-223 23 83 0 0,0-1 0 0 0,61-23 0 0 0,66-39-302 0 0,-123 52 119 0 0,-19 9 43 0 0,0 2 1 0 0,0 0-1 0 0,1 1 0 0 0,-1 2 1 0 0,31-4-1 0 0,-48 8 137 0 0,1-1-58 0 0,1 1 0 0 0,0 0 0 0 0,0 0-1 0 0,0 1 1 0 0,0 0 0 0 0,0 0 0 0 0,-1 0 0 0 0,1 1-1 0 0,0-1 1 0 0,7 5 0 0 0,-10-5 69 0 0,0 0 0 0 0,0 0 0 0 0,0 0 0 0 0,-1 1 1 0 0,1-1-1 0 0,5 5 0 0 0,-8-6-24 0 0,0 0 1 0 0,1 1 0 0 0,-1-1-1 0 0,1 0 1 0 0,-1 1-1 0 0,0-1 1 0 0,1 0 0 0 0,-1 0-1 0 0,1 0 1 0 0,-1 1 0 0 0,1-1-1 0 0,-1 0 1 0 0,1 0 0 0 0,-1 0-1 0 0,1 0 1 0 0,-1 0-1 0 0,1 0 1 0 0,0 0 0 0 0,1 13-313 0 0,-2-11 292 0 0,-1 1 0 0 0,1-1 1 0 0,-1 1-1 0 0,0-1 0 0 0,0 1 0 0 0,0-1 0 0 0,0 0 0 0 0,0 1 1 0 0,0-1-1 0 0,-1 0 0 0 0,1 0 0 0 0,-1 0 0 0 0,0 0 0 0 0,1 0 1 0 0,-1 0-1 0 0,0 0 0 0 0,-2 1 0 0 0,-3 2-177 0 0,0 0-1 0 0,0 0 0 0 0,-15 7 1 0 0,10-7-469 0 0,0 0 0 0 0,-1-1 1 0 0,-21 4-1 0 0,-9-1-911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13823 0 0,'0'0'630'0'0,"3"0"-13"0"0,6 0-495 0 0,11 0 4013 0 0,-3-2-3702 0 0,-1 0 0 0 0,0-1-1 0 0,0 0 1 0 0,20-8 0 0 0,11-2-453 0 0,184-33 1922 0 0,-61 14-1756 0 0,12 10-35 0 0,-95 14-3015 0 0,-83 8 2465 0 0,-2 0 131 0 0,-1 0 1 0 0,1 0 0 0 0,0-1-1 0 0,0 1 1 0 0,0 0 0 0 0,0-1-1 0 0,0 1 1 0 0,0-1 0 0 0,0 0-1 0 0,0 0 1 0 0,0 0 0 0 0,-1 0-1 0 0,1 0 1 0 0,1-1 0 0 0,2-4-5491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0,'0'0'315'0'0,"0"0"45"0"0,2 0 21 0 0,0 0-355 0 0,1 0 1 0 0,-1-1-1 0 0,1 1 0 0 0,-1 1 0 0 0,1-1 0 0 0,-1 0 0 0 0,1 1 0 0 0,-1-1 1 0 0,1 1-1 0 0,-1 0 0 0 0,1-1 0 0 0,-1 1 0 0 0,3 2 0 0 0,0 0 22 0 0,-1 0 0 0 0,0 0 0 0 0,1 0 0 0 0,-2 1 0 0 0,1-1 0 0 0,4 5 0 0 0,1 3 248 0 0,-1 1 1 0 0,0 0 0 0 0,12 25-1 0 0,3 17 600 0 0,-2 1 0 0 0,-3 2 0 0 0,12 65 0 0 0,-4 34 234 0 0,-11-58-1140 0 0,-14-91-156 0 0,1 0 0 0 0,0 0 1 0 0,0-1-1 0 0,4 10 0 0 0,-5-14-787 0 0,1-2-58 0 0,7 0-12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11975 0 0,'2'0'547'0'0,"38"-6"344"0"0,-37 5-161 0 0,5 32 2141 0 0,-7 2-2664 0 0,-7 65-1 0 0,3-55 176 0 0,-25 264 2672 0 0,24-266-2836 0 0,3 1 0 0 0,4 53 1 0 0,18 81-266 0 0,-19-152 3 0 0,-1-15-224 0 0,0 1 0 0 0,1-1 0 0 0,-1 1 0 0 0,5 10 0 0 0,-5-18-448 0 0,-1-2-857 0 0,0 0-379 0 0,2-4-80 0 0,10-15-15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80 290 13823 0 0,'-2'0'315'0'0,"-60"-19"882"0"0,53 17-1197 0 0,3-4 0 0 0,6 5 0 0 0,0-1 0 0 0,-1 1 0 0 0,1-1 0 0 0,0 1 0 0 0,0-1 0 0 0,0 1 0 0 0,0 0 0 0 0,0-1 0 0 0,1 1 0 0 0,-1-1 0 0 0,0 1 0 0 0,1-1 0 0 0,-1 1 0 0 0,1 0 0 0 0,-1-1 0 0 0,1 1 0 0 0,0 0 0 0 0,0-2 0 0 0,19-25 0 0 0,-14 20 0 0 0,10-11 93 0 0,2 0-1 0 0,0 1 0 0 0,0 1 0 0 0,2 0 1 0 0,0 2-1 0 0,1 0 0 0 0,0 1 0 0 0,1 1 1 0 0,44-18-1 0 0,-53 26 87 0 0,0 1 0 0 0,1 1 0 0 0,0 0 0 0 0,0 1-1 0 0,0 0 1 0 0,0 1 0 0 0,0 1 0 0 0,0 0 0 0 0,0 1 0 0 0,0 0 0 0 0,0 1 0 0 0,0 1 0 0 0,0 0 0 0 0,-1 1 0 0 0,1 0 0 0 0,-1 1-1 0 0,0 1 1 0 0,14 8 0 0 0,-15-8-83 0 0,0 2-1 0 0,0-1 1 0 0,-1 2-1 0 0,-1-1 1 0 0,1 1-1 0 0,-1 1 1 0 0,-1 0-1 0 0,0 1 0 0 0,0-1 1 0 0,-1 1-1 0 0,-1 1 1 0 0,0 0-1 0 0,0 0 1 0 0,-1 0-1 0 0,-1 1 1 0 0,0 0-1 0 0,0 0 1 0 0,4 24-1 0 0,-8-32-95 0 0,-1 1 0 0 0,1-1 0 0 0,-1 0 0 0 0,-1 1 0 0 0,1-1 0 0 0,0 0 0 0 0,-1 1 0 0 0,0-1 0 0 0,-1 0 0 0 0,1 0 0 0 0,-1 0 0 0 0,0 0 0 0 0,0 0 0 0 0,0 0 0 0 0,-1 0 0 0 0,0-1 0 0 0,0 1 0 0 0,0-1 0 0 0,-7 7 0 0 0,2-3 0 0 0,0-1 0 0 0,0 0 0 0 0,-1-1 0 0 0,0 0 0 0 0,0 0 0 0 0,-1-1 0 0 0,1 0 0 0 0,-19 6 0 0 0,-10 4 31 0 0,1 3-1 0 0,1 1 1 0 0,-39 27 0 0 0,-45 25-1538 0 0,106-63 959 0 0,11-7 38 0 0,1 1 0 0 0,-1 0 0 0 0,0-1-1 0 0,0 1 1 0 0,0-1 0 0 0,0 0 0 0 0,0 0 0 0 0,0 0 0 0 0,-6 0 0 0 0,7-1-4945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39 17503 0 0,'14'-6'266'0'0,"0"0"-1"0"0,0 0 0 0 0,0 2 1 0 0,1-1-1 0 0,-1 2 0 0 0,22-3 1 0 0,-21 4-220 0 0,-6 1-67 0 0,-8 4-47 0 0,-6 2-236 0 0,-6 3 83 0 0,-1 0 0 0 0,0-1 0 0 0,0 0 0 0 0,0 0 0 0 0,-15 4-1 0 0,-7 5-34 0 0,-139 91 1407 0 0,138-83-918 0 0,-2 4-111 0 0,1 1-1 0 0,1 2 1 0 0,2 2 0 0 0,-32 39-1 0 0,38-39-123 0 0,-41 63-1 0 0,57-78 244 0 0,1 0 0 0 0,1 1 0 0 0,1 0 0 0 0,0 0-1 0 0,-8 36 1 0 0,15-49-198 0 0,0 0 1 0 0,0-1-1 0 0,1 1 0 0 0,0 0 0 0 0,0 0 1 0 0,0 0-1 0 0,1 0 0 0 0,0-1 0 0 0,0 1 0 0 0,0 0 1 0 0,1-1-1 0 0,0 1 0 0 0,0-1 0 0 0,0 1 1 0 0,5 7-1 0 0,-2-7 80 0 0,-1 1 0 0 0,1-1 1 0 0,0 0-1 0 0,1-1 0 0 0,-1 1 1 0 0,1-1-1 0 0,0 0 0 0 0,1 0 1 0 0,-1-1-1 0 0,14 7 0 0 0,0-1 188 0 0,-5-2-418 0 0,0 0 1 0 0,1-1 0 0 0,0-1-1 0 0,33 9 1 0 0,13-6-6380 0 0,75 2 0 0 0,-111-12 4439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0,'0'0'136'0'0,"0"0"32"0"0,0 0 8 0 0,0 0 16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22 773 6447 0 0,'0'0'298'0'0,"0"0"-10"0"0,0 2-188 0 0,-2 23 79 0 0,0-14 2347 0 0,-1 0-1 0 0,-4 11 1 0 0,1-6-1680 0 0,5-15-334 0 0,1-1 0 0 0,0 0-68 0 0,1-1-358 0 0,0-1 0 0 0,0 0-1 0 0,0 1 1 0 0,0-1 0 0 0,0 1 0 0 0,0-1-1 0 0,0 1 1 0 0,1 0 0 0 0,1-2 0 0 0,2-3 159 0 0,30-37 388 0 0,-1-1 0 0 0,-3-2 0 0 0,-2-2 0 0 0,40-85 0 0 0,8-32-633 0 0,-16 36 0 0 0,-55 116 0 0 0,4-11 0 0 0,0 1 0 0 0,2 0 0 0 0,1 1 0 0 0,27-36 0 0 0,-35 52 0 0 0,1 0 0 0 0,0 0 0 0 0,1 0 0 0 0,-1 1 0 0 0,1 0 0 0 0,0 1 0 0 0,0-1 0 0 0,1 1 0 0 0,-1 1 0 0 0,1-1 0 0 0,0 1 0 0 0,0 1 0 0 0,0-1 0 0 0,11-1 0 0 0,-9 3 0 0 0,-9 1 0 0 0,-1 0 0 0 0,1 0 0 0 0,0-1 0 0 0,0 1 0 0 0,-1 0 0 0 0,1 0 0 0 0,0 0 0 0 0,0 0 0 0 0,-1 1 0 0 0,1-1 0 0 0,0 0 0 0 0,0 0 0 0 0,-1 0 0 0 0,1 0 0 0 0,0 1 0 0 0,-1-1 0 0 0,1 0 0 0 0,0 1 0 0 0,-1-1 0 0 0,1 1 0 0 0,0-1 0 0 0,-1 1 0 0 0,2 0 0 0 0,-1 1 0 0 0,9 3 0 0 0,2 5 0 0 0,-11-5 0 0 0,-1-2 0 0 0,2 6 0 0 0,0-1 0 0 0,-1 1 0 0 0,0 0 0 0 0,0 0 0 0 0,-1 0 0 0 0,0 0 0 0 0,-1 0 0 0 0,-2 15 0 0 0,-1 11 0 0 0,2-1 0 0 0,2 1 0 0 0,1-1 0 0 0,1 0 0 0 0,2 1 0 0 0,2-1 0 0 0,1-1 0 0 0,16 47 0 0 0,-15-63-9 0 0,0 0 0 0 0,1-1 0 0 0,0 0 1 0 0,1-1-1 0 0,1 0 0 0 0,20 21 0 0 0,84 74 1239 0 0,-106-102-958 0 0,18 14 229 0 0,-9-7-448 0 0,19 20 1 0 0,-10-8-54 0 0,-15-14 0 0 0,-12-8 0 0 0,-1-4 0 0 0,0 7-64 0 0,1-7 30 0 0,0-1 1 0 0,-1 0-1 0 0,1 1 0 0 0,-1-1 0 0 0,1 0 1 0 0,0 0-1 0 0,-1 1 0 0 0,1-1 0 0 0,-1 0 0 0 0,1 0 1 0 0,-1 0-1 0 0,1 0 0 0 0,-1 0 0 0 0,1 0 1 0 0,-1 0-1 0 0,1 0 0 0 0,-1 0 0 0 0,1 0 1 0 0,-1 0-1 0 0,1 0 0 0 0,-2 0 0 0 0,2 0-35 0 0,-6-1-448 0 0,0-1 0 0 0,-1 0 0 0 0,1 0 0 0 0,0 0 0 0 0,1-1-1 0 0,-1 1 1 0 0,0-1 0 0 0,1-1 0 0 0,0 1 0 0 0,-1-1 0 0 0,1 0 0 0 0,-5-5 0 0 0,9 7 458 0 0,-23-16-1988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11975 0 0,'0'0'547'0'0,"0"0"-11"0"0,1 2-344 0 0,0 0-31 0 0,1 0 0 0 0,0 1 0 0 0,-1-1 0 0 0,1 0 0 0 0,0 0 0 0 0,0 0 0 0 0,1-1 0 0 0,-1 1 0 0 0,0 0 0 0 0,0-1 0 0 0,1 1 0 0 0,-1-1 0 0 0,1 0 0 0 0,-1 0-1 0 0,1 0 1 0 0,0 0 0 0 0,-1 0 0 0 0,1-1 0 0 0,3 1 0 0 0,8 2 447 0 0,0-1-1 0 0,20 0 0 0 0,26-3 188 0 0,1-3 0 0 0,-1-3 0 0 0,92-22 0 0 0,-34-5-2895 0 0,-116 33 527 0 0,-2 1-379 0 0,-5 0-80 0 0,-17-2-15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68 250 8287 0 0,'-2'0'191'0'0,"-62"9"558"0"0,63-9-361 0 0,1 0 110 0 0,0 0 12 0 0,0 0 70 0 0,0 0 286 0 0,0 0 124 0 0,0 0 30 0 0,2 0-65 0 0,17 2-354 0 0,0-1 1 0 0,1 0-1 0 0,33-5 1 0 0,60-14-631 0 0,-76 11 436 0 0,137-30 396 0 0,209-72-1 0 0,-322 88-832 0 0,142-40-816 0 0,-192 59 358 0 0,-1 0 0 0 0,0 1-1 0 0,12 0 1 0 0,-22 2 394 0 0,1-1 0 0 0,-1 1 0 0 0,0-1 0 0 0,1 1 0 0 0,-1-1-1 0 0,0 1 1 0 0,0 0 0 0 0,0-1 0 0 0,1 1 0 0 0,-1-1 0 0 0,0 1 0 0 0,0-1 0 0 0,0 1 0 0 0,0 0 0 0 0,0-1 0 0 0,0 1 0 0 0,0-1 0 0 0,0 1 0 0 0,0 0 0 0 0,-1 0-1 0 0,1-1 60 0 0,-4 14-989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2:2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80 8287 0 0,'0'0'191'0'0,"0"0"26"0"0,0 0 9 0 0,2 0-34 0 0,18 2 220 0 0,-13-2 3246 0 0,-7 11-2634 0 0,-2-3-734 0 0,0 0 0 0 0,-1 1-1 0 0,0-1 1 0 0,0 0 0 0 0,-1 0-1 0 0,0-1 1 0 0,-1 1 0 0 0,-7 9-1 0 0,3-3 107 0 0,1 0-369 0 0,1 2 1 0 0,0-1 0 0 0,0 1-1 0 0,2 0 1 0 0,-5 18-1 0 0,9-25-27 0 0,3 0 0 0 0,6-2 0 0 0,-6-6 93 0 0,1 0-1 0 0,-1-1 0 0 0,0 1 1 0 0,0 0-1 0 0,1-1 0 0 0,-1 0 1 0 0,0 1-1 0 0,0-1 0 0 0,1 0 1 0 0,-1 0-1 0 0,0 0 1 0 0,1 0-1 0 0,-1-1 0 0 0,0 1 1 0 0,1-1-1 0 0,-1 1 0 0 0,0-1 1 0 0,0 0-1 0 0,0 0 0 0 0,0 0 1 0 0,4-2-1 0 0,-5 2-91 0 0,0 1 0 0 0,0-1-1 0 0,0 0 1 0 0,0 0 0 0 0,0 1 0 0 0,0-1-1 0 0,0 0 1 0 0,0 0 0 0 0,0 0 0 0 0,0 0-1 0 0,0 0 1 0 0,-1 0 0 0 0,1-1-1 0 0,0 1 1 0 0,-1 0 0 0 0,1 0 0 0 0,-1 0-1 0 0,1-1 1 0 0,-1 1 0 0 0,0 0 0 0 0,1 0-1 0 0,-1-1 1 0 0,0-1 0 0 0,0 1-2 0 0,-1-1 1 0 0,1 0 0 0 0,-1 0-1 0 0,0 0 1 0 0,1 0 0 0 0,-1 0-1 0 0,-2-2 1 0 0,0-2 1 0 0,2 3-1 0 0,-4-11 0 0 0,0-1 0 0 0,-4-28 0 0 0,8 39 0 0 0,1 1 0 0 0,-1-1 0 0 0,1 1 0 0 0,1-1 0 0 0,-1 0 0 0 0,0 1 0 0 0,1-1 0 0 0,0 1 0 0 0,0-1 0 0 0,1 1 0 0 0,-1 0 0 0 0,1-1 0 0 0,0 1 0 0 0,4-7 0 0 0,1 2 0 0 0,1 0 0 0 0,-1 0 0 0 0,1 1 0 0 0,1 0 0 0 0,0 1 0 0 0,0 0 0 0 0,0 0 0 0 0,1 1 0 0 0,0 0 0 0 0,0 1 0 0 0,0 0 0 0 0,1 1 0 0 0,0 0 0 0 0,0 0 0 0 0,0 1 0 0 0,0 1 0 0 0,19-3 0 0 0,-12 6 0 0 0,-14 0 0 0 0,-3-1 0 0 0,0 0 0 0 0,0 0 0 0 0,1 0 0 0 0,-1 1 0 0 0,0-1 0 0 0,0 0 0 0 0,1 1 0 0 0,-1-1 0 0 0,0 1-1 0 0,0-1 1 0 0,0 1 0 0 0,0 0 0 0 0,0-1 0 0 0,1 1 0 0 0,-1 0 0 0 0,0 0 0 0 0,-1 0 0 0 0,1 0 0 0 0,0 0 0 0 0,0 0 0 0 0,0 0 0 0 0,-1 0-1 0 0,2 2 1 0 0,4 5 74 0 0,-1-4 106 0 0,-1 0-1 0 0,1 0 1 0 0,-1 0 0 0 0,0 1-1 0 0,0 0 1 0 0,-1 0 0 0 0,1 0-1 0 0,-1 0 1 0 0,0 0 0 0 0,3 11-1 0 0,-1-2-179 0 0,-1 1 0 0 0,0-1 0 0 0,-1 1 0 0 0,-1 0 0 0 0,0-1 0 0 0,-1 1 0 0 0,-1 0 0 0 0,0 0 0 0 0,-5 25 0 0 0,-2 110 0 0 0,12-60 0 0 0,-4-83 0 0 0,2 2 0 0 0,5-4-64 0 0,-8-5-140 0 0,0 0 116 0 0,1 0 0 0 0,-1 1 0 0 0,1-1 0 0 0,-1 0 0 0 0,0 0 0 0 0,1 0-1 0 0,-1 0 1 0 0,1 0 0 0 0,-1 0 0 0 0,0 0 0 0 0,1 0 0 0 0,-1 0 0 0 0,1 0 0 0 0,-1 0 0 0 0,0 0 0 0 0,1 0-1 0 0,-1 0 1 0 0,1 0 0 0 0,-1 0 0 0 0,0 0 0 0 0,1-1 0 0 0,-1 1 0 0 0,1 0 0 0 0,-1 0 0 0 0,0 0 0 0 0,1-1 0 0 0,5-8-6738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8:1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11719 0 0,'0'0'512'0'0,"0"0"120"0"0,0 0-504 0 0,6 12-128 0 0,-1 1 0 0 0,-5-13-3456 0 0,0 0-704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35:0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4255 0 0,'0'0'8354'0'0,"2"1"-8192"0"0,43 27 536 0 0,-38-25-486 0 0,-1 0-1 0 0,1-1 1 0 0,0 0 0 0 0,0 0 0 0 0,0-1 0 0 0,0 1 0 0 0,0-2 0 0 0,0 1 0 0 0,0-1 0 0 0,1 0 0 0 0,8-1 0 0 0,-3 0 128 0 0,-1 1-1 0 0,19 3 1 0 0,-8-3-140 0 0,-21 0-128 0 0,10 0 71 0 0,-8 0-120 0 0,0 0-1 0 0,0 0 1 0 0,0-1 0 0 0,0 0-1 0 0,0 1 1 0 0,0-1 0 0 0,0-1-1 0 0,0 1 1 0 0,-1 0 0 0 0,1-1-1 0 0,0 0 1 0 0,-1 0 0 0 0,1 0-1 0 0,3-3 1 0 0,8-4 22 0 0,12-4-45 0 0,-25 11 6 0 0,0 1-1 0 0,0 0 0 0 0,0 0 0 0 0,1 0 1 0 0,-1 0-1 0 0,0 0 0 0 0,1 1 1 0 0,-1-1-1 0 0,0 1 0 0 0,1 0 0 0 0,-1-1 1 0 0,0 1-1 0 0,5 0 0 0 0,-3 1-4 0 0,5-2 88 0 0,-1 0 1 0 0,0 1-1 0 0,1 1 1 0 0,-1-1-1 0 0,1 1 1 0 0,12 3-1 0 0,-21-4-88 0 0,1 1 0 0 0,11 0 47 0 0,1 1 1 0 0,0-2-1 0 0,0 1 1 0 0,22-4 0 0 0,43-7 840 0 0,-54 6-247 0 0,47-3 1 0 0,-64 7-567 0 0,0 0-1 0 0,0 1 1 0 0,0 0-1 0 0,12 3 1 0 0,-3-1-54 0 0,3 2-22 0 0,-14-5 0 0 0,10-2 0 0 0,-3 1 0 0 0,0-2 12 0 0,13-4 192 0 0,-23 6-60 0 0,0 1-72 0 0,-1-2-46 0 0,17 1 156 0 0,-14 1-129 0 0,8 3-42 0 0,2 1-11 0 0,-3 1 0 0 0,-1 2 0 0 0,-1-1-15 0 0,-5-3-43 0 0,6 4 30 0 0,1 2-25 0 0,-2 0 29 0 0,0 0-19 0 0,-6-7 26 0 0,-1 1 0 0 0,1-1 0 0 0,0 0 0 0 0,0 0 1 0 0,-1 0-1 0 0,1 0 0 0 0,0-1 0 0 0,1 1 0 0 0,-1-1 0 0 0,0 0 0 0 0,0 0 1 0 0,4 1-1 0 0,-2-1-31 0 0,-3 0-114 0 0,10-3-228 0 0,-10 1 233 0 0,1 0-1 0 0,-1 0 0 0 0,0 0 1 0 0,0 0-1 0 0,0 0 0 0 0,0-1 1 0 0,0 1-1 0 0,0-1 0 0 0,0 1 1 0 0,-1-1-1 0 0,1 0 0 0 0,-1 0 1 0 0,1 0-1 0 0,-1 0 1 0 0,0 0-1 0 0,2-3 0 0 0,5-11-6474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0:1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 4607 0 0,'0'0'208'0'0,"-1"0"-9"0"0,-8 0-158 0 0,-2-2 187 0 0,9 2 950 0 0,-29-9 5864 0 0,29 10-7009 0 0,1-1 1 0 0,0 1-1 0 0,0-1 0 0 0,0 1 0 0 0,0-1 0 0 0,1 1 1 0 0,-1-1-1 0 0,0 1 0 0 0,0 0 0 0 0,0 0 0 0 0,0-1 0 0 0,1 1 1 0 0,-1 0-1 0 0,0 0 0 0 0,1 0 0 0 0,-1 0 0 0 0,0 0 1 0 0,1 0-1 0 0,-1 0 0 0 0,1 0 0 0 0,0 0 0 0 0,-1 2 0 0 0,-4 30 299 0 0,4-19-35 0 0,0 25 314 0 0,1-37-374 0 0,0 1 3 0 0,0 0-107 0 0,1 0 0 0 0,0 0 1 0 0,0 0-1 0 0,0 0 0 0 0,0 0 0 0 0,0 0 0 0 0,0 0 0 0 0,1 0 0 0 0,0 0 0 0 0,2 3 0 0 0,13 13 232 0 0,-2 1 0 0 0,-1 0-1 0 0,14 26 1 0 0,30 68 269 0 0,-51-100-611 0 0,106 209 165 0 0,-98-199-188 0 0,6 5 0 0 0,-19-24-2 0 0,-1-4-3 0 0,-1 0 0 0 0,1 0 0 0 0,-1 0 1 0 0,1 0-1 0 0,0 0 0 0 0,-1 0 0 0 0,1 0 0 0 0,0-1 0 0 0,-1 1 0 0 0,1 0 0 0 0,0 0 0 0 0,2 1 0 0 0,19 13-54 0 0,-17-13 44 0 0,12 4 3 0 0,2-5 12 0 0,-14-1 2 0 0,-4 0 3 0 0,0 0 0 0 0,1-1-1 0 0,-1 1 1 0 0,0 0 0 0 0,1 0-1 0 0,-1-1 1 0 0,0 1 0 0 0,0-1-1 0 0,1 1 1 0 0,0-1 0 0 0,20-11 6 0 0,-17 4-13 0 0,-3 3 3 0 0,-1 3-55 0 0,0 0-1 0 0,0-1 0 0 0,0 0 1 0 0,0 1-1 0 0,0-1 1 0 0,-1 1-1 0 0,1-1 0 0 0,-1 0 1 0 0,0 1-1 0 0,0-1 0 0 0,0 0 1 0 0,0 0-1 0 0,0 1 1 0 0,-2-6-1 0 0,-3-10-5063 0 0,0 5-785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0:1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15 9559 0 0,'0'0'7892'0'0,"0"-2"-7634"0"0,-1 1-235 0 0,1 1 1 0 0,0-1-1 0 0,0 1 1 0 0,0-1 0 0 0,0 1-1 0 0,0-1 1 0 0,0 1 0 0 0,-1-1-1 0 0,1 1 1 0 0,0 0 0 0 0,0-1-1 0 0,-1 1 1 0 0,1-1-1 0 0,0 1 1 0 0,-1 0 0 0 0,1-1-1 0 0,0 1 1 0 0,-1 0 0 0 0,1-1-1 0 0,-1 1 1 0 0,0-1 0 0 0,0 1-29 0 0,0-1 1 0 0,0 1 0 0 0,0-1 0 0 0,-1 1 0 0 0,1 0-1 0 0,0 0 1 0 0,-1-1 0 0 0,1 1 0 0 0,0 0 0 0 0,0 0 0 0 0,-1 0-1 0 0,1 0 1 0 0,0 1 0 0 0,-1-1 0 0 0,1 0 0 0 0,0 0 0 0 0,0 1-1 0 0,-1-1 1 0 0,1 1 0 0 0,0-1 0 0 0,0 1 0 0 0,0-1-1 0 0,0 1 1 0 0,0 0 0 0 0,-1 0 0 0 0,1 0 0 0 0,1-1 0 0 0,-1 1-1 0 0,0 0 1 0 0,0 0 0 0 0,0 0 0 0 0,0 0 0 0 0,1 0 0 0 0,-2 2-1 0 0,0 0-15 0 0,-7 11-20 0 0,0 0 0 0 0,1 1 0 0 0,1 0 0 0 0,-8 23-1 0 0,-6 13 19 0 0,15-39 60 0 0,-42 84 175 0 0,38-79-187 0 0,-1-1-1 0 0,0 0 0 0 0,-20 22 0 0 0,1-5 15 0 0,18-18 26 0 0,-1-1 0 0 0,-18 16 0 0 0,-41 34 536 0 0,65-58-567 0 0,1 1-1 0 0,1-1 1 0 0,-7 10-1 0 0,-13 14-28 0 0,11-14-6 0 0,13-11 0 0 0,0-1 0 0 0,1-4 0 0 0,0 0 0 0 0,0 1-1 0 0,-1-1 0 0 0,1 0 1 0 0,0 1-1 0 0,0-1 0 0 0,0 0 1 0 0,0 1-1 0 0,0-1 0 0 0,-1 0 1 0 0,1 1-1 0 0,0-1 0 0 0,0 0 1 0 0,0 1-1 0 0,0-1 0 0 0,0 0 1 0 0,0 1-1 0 0,0-1 0 0 0,0 0 1 0 0,0 1-1 0 0,0-1 0 0 0,0 0 1 0 0,0 1-1 0 0,1-1 0 0 0,-1 0 1 0 0,0 1-1 0 0,0-1 0 0 0,0 1 1 0 0,2-1-6 0 0,0 0 1 0 0,-1 1 0 0 0,1-1-1 0 0,0 0 1 0 0,-1 0 0 0 0,1 0-1 0 0,0-1 1 0 0,-1 1 0 0 0,1 0-1 0 0,0-1 1 0 0,-1 1 0 0 0,1-1 0 0 0,-1 1-1 0 0,1-1 1 0 0,2-1 0 0 0,27-16-1021 0 0,-10 2-3361 0 0,-2-3-1481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0:1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3367 0 0,'0'0'151'0'0,"0"-2"-4"0"0,1 0 91 0 0,0 1 1 0 0,-1-1-1 0 0,1 0 1 0 0,-1 1-1 0 0,0-1 1 0 0,1 1-1 0 0,-1-1 1 0 0,0 0-1 0 0,0 1 1 0 0,0-1-1 0 0,0 0 1 0 0,0 1-1 0 0,-1-1 1 0 0,1 0-1 0 0,0 1 1 0 0,-1-1-1 0 0,0-1 1 0 0,4-8 8873 0 0,0 14-10352 0 0,-1-1 1336 0 0,-2-2-84 0 0,1 0 1 0 0,0 0-1 0 0,0 1 0 0 0,0-1 0 0 0,-1 0 1 0 0,1 1-1 0 0,0-1 0 0 0,0 1 1 0 0,-1-1-1 0 0,1 1 0 0 0,0-1 1 0 0,0 2-1 0 0,0-1 17 0 0,2 1 123 0 0,-1-2 28 0 0,8 3 277 0 0,0-1 0 0 0,0 0-1 0 0,16 1 1 0 0,-4-1 676 0 0,7 3-97 0 0,44 13-1 0 0,15 2-305 0 0,-76-18-653 0 0,0 0-1 0 0,1-2 1 0 0,-1 1 0 0 0,0-2 0 0 0,19-2 0 0 0,-19 1 16 0 0,0-1 0 0 0,0-1 0 0 0,0 0 0 0 0,-1 0 1 0 0,1-1-1 0 0,16-10 0 0 0,60-48 497 0 0,-84 59-570 0 0,15-7 35 0 0,-15 9-13 0 0,5 0-31 0 0,3 3-26 0 0,-10 1-2 0 0,0-1 0 0 0,0 0 0 0 0,0 0 0 0 0,0 1 0 0 0,0-1 0 0 0,0 1 0 0 0,0-1 0 0 0,-1 1 0 0 0,1 0 0 0 0,0 0 0 0 0,-1 0 0 0 0,0 0-1 0 0,1 0 1 0 0,-1 0 0 0 0,2 4 0 0 0,-1 0-32 0 0,0 0-1 0 0,0 0 0 0 0,0 0 1 0 0,1 11-1 0 0,-2-15-18 0 0,0-4-1215 0 0,4-5 913 0 0,0 0-1 0 0,0-1 1 0 0,-1 0-1 0 0,4-8 0 0 0,1-5-1129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5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4660 86 2759 0 0,'0'0'126'0'0,"-1"0"-5"0"0,-1-1 92 0 0,1 1-1 0 0,-1-1 0 0 0,1 1 1 0 0,-1-1-1 0 0,1 0 1 0 0,-1 1-1 0 0,1-1 1 0 0,-1 0-1 0 0,1 0 0 0 0,0 0 1 0 0,-1 0-1 0 0,1 0 1 0 0,0 0-1 0 0,0 0 1 0 0,0-1-1 0 0,0 1 0 0 0,0 0 1 0 0,0-1-1 0 0,0 1 1 0 0,0-1-1 0 0,0-1 1 0 0,-2-2 158 0 0,-12-21 1169 0 0,15 24-1028 0 0,0 2 0 0 0,-4-10 87 0 0,3 9-598 0 0,0 0 0 0 0,1-1 0 0 0,-1 1 0 0 0,0 0 0 0 0,0 0 0 0 0,0 0 0 0 0,0 0 0 0 0,0 0 0 0 0,0 0 0 0 0,0 0 0 0 0,0 0 0 0 0,0 1 0 0 0,-1-1 0 0 0,1 0 0 0 0,0 1 0 0 0,0-1 0 0 0,-1 1 0 0 0,1-1 0 0 0,0 1 0 0 0,-1-1 0 0 0,-1 1 0 0 0,0 0-2 0 0,0 0 0 0 0,0 0 1 0 0,0 0-1 0 0,1 0 1 0 0,-1 0-1 0 0,-5 2 0 0 0,3 0 1 0 0,1-1 0 0 0,0 1 0 0 0,0 0 0 0 0,0 1 0 0 0,0-1 0 0 0,1 1 0 0 0,-1-1 0 0 0,0 1 0 0 0,-3 4 0 0 0,-29 35 0 0 0,7-7 0 0 0,6-6 945 0 0,15-17-450 0 0,7-10-52 0 0,1-1-294 0 0,0 0-69 0 0,0 1 0 0 0,0-1 0 0 0,1 0-1 0 0,-1 1 1 0 0,0-1 0 0 0,1 0 0 0 0,-1 0 0 0 0,1 1-1 0 0,-1-1 1 0 0,1 0 0 0 0,0 0 0 0 0,-1 0-1 0 0,1 0 1 0 0,0 0 0 0 0,0 0 0 0 0,0 0 0 0 0,0 0-1 0 0,0 0 1 0 0,0 0 0 0 0,0 0 0 0 0,0-1 0 0 0,0 1-1 0 0,1 0 1 0 0,-1-1 0 0 0,0 1 0 0 0,0-1-1 0 0,2 1 1 0 0,2 1-266 0 0,7 5 196 0 0,-1-1-9 0 0,0 0 0 0 0,0 1 0 0 0,-1 0 0 0 0,1 1 0 0 0,15 16 0 0 0,-19-15 63 0 0,-1 0 1 0 0,0 0-1 0 0,0 1 0 0 0,-1 0 0 0 0,0 0 0 0 0,4 12 0 0 0,15 68 829 0 0,-18-63-657 0 0,1-1-1 0 0,15 36 0 0 0,63 110-235 0 0,-32-66 0 0 0,-32-67 0 0 0,-1 2 0 0 0,-2 0 0 0 0,19 64 0 0 0,14 178 0 0 0,-49-269 0 0 0,18 99 0 0 0,34 114 0 0 0,-18-75 0 0 0,-31-126 0 0 0,-2-5 0 0 0,0 0 0 0 0,-2 1 0 0 0,-1-1 0 0 0,-4 44 0 0 0,0-39 0 0 0,-1-1 0 0 0,-1 1 0 0 0,-15 38 0 0 0,-39 70 0 0 0,39-89 0 0 0,-1-1 0 0 0,-55 76 0 0 0,49-78 0 0 0,10-17 553 0 0,-35 36 0 0 0,2-4 224 0 0,11-13-596 0 0,27-30-189 0 0,-19 23 0 0 0,20-21 8 0 0,-1 0 0 0 0,0-1 0 0 0,-1 0 0 0 0,-29 24 0 0 0,17-17 0 0 0,19-16 0 0 0,1 0 0 0 0,-1 0 0 0 0,-12 7 0 0 0,-186 114 0 0 0,183-113 0 0 0,-1-1 0 0 0,0-1 0 0 0,-1-1 0 0 0,0-1 0 0 0,0-1 0 0 0,-44 9 0 0 0,22-7 942 0 0,-62 4-1 0 0,-168 24-776 0 0,256-36-165 0 0,0-1 0 0 0,-34-1 0 0 0,-5 0 0 0 0,-24 2-7 0 0,53-3 182 0 0,-1 1-1 0 0,-53 10 0 0 0,43-4 594 0 0,-19 5-9 0 0,14 0-755 0 0,0-1 1 0 0,-69 5-1 0 0,60-14-4 0 0,35-2 0 0 0,1 1 0 0 0,0 1 0 0 0,-28 6 0 0 0,23-2 0 0 0,-90 28 0 0 0,45-7 0 0 0,-108 46 0 0 0,147-61 64 0 0,30-12-58 0 0,-1 0-1 0 0,0 0 0 0 0,1 0 1 0 0,-1 0-1 0 0,0 1 1 0 0,1-1-1 0 0,-1 0 0 0 0,1 1 1 0 0,-1-1-1 0 0,1 0 1 0 0,-1 1-1 0 0,1-1 1 0 0,-1 1-1 0 0,1-1 0 0 0,-1 1 1 0 0,1-1-1 0 0,-1 1 1 0 0,0 0-1 0 0,0 1 3 0 0,0 0 0 0 0,-1 0 0 0 0,0-1 0 0 0,1 1 1 0 0,-1-1-1 0 0,0 1 0 0 0,1-1 0 0 0,-1 1 0 0 0,0-1 0 0 0,-3 1 0 0 0,3-1-5 0 0,1 0 0 0 0,-1 0 0 0 0,0 0-1 0 0,0 0 1 0 0,0 0 0 0 0,0-1 0 0 0,0 1 0 0 0,0-1-1 0 0,-3 1 1 0 0,0 0 2 0 0,0 0 0 0 0,0 0 1 0 0,0 0-1 0 0,0 1 0 0 0,0 0 0 0 0,-6 3 0 0 0,-1 1-5 0 0,7-3 0 0 0,0-1 0 0 0,-1 1 0 0 0,1-1 0 0 0,0 0 0 0 0,-1-1 0 0 0,-8 2 0 0 0,12-3 0 0 0,0 1 0 0 0,0-1 0 0 0,0 0 0 0 0,0 1 0 0 0,0-1 0 0 0,0 1 0 0 0,0-1 0 0 0,0 1 0 0 0,0 0 0 0 0,0 0 0 0 0,1 0 0 0 0,-1 0 0 0 0,0 0 0 0 0,0 0 0 0 0,1 1 0 0 0,-1-1 0 0 0,1 1 0 0 0,-1-1 0 0 0,-1 4 0 0 0,-9 7 12 0 0,0-1 1 0 0,-17 13-1 0 0,-16 14 15 0 0,35-29-69 0 0,0-1 0 0 0,-1 0 0 0 0,-12 7 0 0 0,12-8 0 0 0,0 0 0 0 0,0 1 0 0 0,-9 10 0 0 0,10-8 42 0 0,-31 26 0 0 0,32-27 0 0 0,1 3 0 0 0,0 4 0 0 0,6-12 0 0 0,-2 15 0 0 0,0-7 120 0 0,-19 57 1752 0 0,12-29-1872 0 0,4-17-125 0 0,4-13-4 0 0,0 0-1 0 0,0-1 0 0 0,-1 1 0 0 0,0-1 0 0 0,-10 16 0 0 0,11-21 130 0 0,1-1 0 0 0,0 1 0 0 0,0-1 0 0 0,0 1 0 0 0,-2 5 0 0 0,-12 27 0 0 0,10-26 12 0 0,3-4 35 0 0,2-7-33 0 0,-2 3-17 0 0,-11 24 33 0 0,7-11 167 0 0,-6 14 386 0 0,12-28-583 0 0,-5 20 0 0 0,0 0 0 0 0,-2 0 0 0 0,-15 28 0 0 0,19-45 3 0 0,2 0-3 0 0,-5 18-19 0 0,-4 42-573 0 0,11-62 592 0 0,-1 0 0 0 0,1 1 0 0 0,-1-1 0 0 0,1 1 0 0 0,0-1 0 0 0,0 0 0 0 0,0 1 0 0 0,0-1 0 0 0,1 1 0 0 0,0 2 0 0 0,2 17 0 0 0,1-1 48 0 0,-3-16-29 0 0,0 0 0 0 0,-1 0-1 0 0,1 0 1 0 0,-1 1 0 0 0,0-1 0 0 0,0 0 0 0 0,-1 0-1 0 0,0 0 1 0 0,-1 8 0 0 0,-4 16 10 0 0,-15 57 66 0 0,16-68-90 0 0,0 0 15 0 0,-1-1-1 0 0,-15 31 1 0 0,10-26-20 0 0,5-14 0 0 0,4-6 0 0 0,0 1 0 0 0,0-1 0 0 0,0 1 0 0 0,0 0 0 0 0,1 0 0 0 0,-1-1 0 0 0,1 1 0 0 0,0 0 0 0 0,-1 4 0 0 0,-5 14 0 0 0,0 1 0 0 0,2 0 0 0 0,0 0 0 0 0,1 0 0 0 0,0 26 0 0 0,3-36 0 0 0,-1 0 0 0 0,0 1 0 0 0,-1-1 0 0 0,-5 15 0 0 0,2-8 0 0 0,1 1 0 0 0,-5 36 0 0 0,6-37 1 0 0,0 0 0 0 0,-2 0 0 0 0,0 0 0 0 0,-1-1 0 0 0,-9 19 0 0 0,-2 3 57 0 0,16-36-52 0 0,0 1 1 0 0,-1 0-1 0 0,1-1 0 0 0,-1 0 1 0 0,-1 0-1 0 0,1 0 0 0 0,-1 0 0 0 0,-5 5 1 0 0,-4 2 45 0 0,-19 11 0 0 0,-11 10 3 0 0,38-27-49 0 0,-1 0 9 0 0,0-1-1 0 0,1 1 1 0 0,-14 6-1 0 0,15-9-5 0 0,-13 11 35 0 0,-2 2-22 0 0,4-3-8 0 0,1 1 0 0 0,-15 16 0 0 0,-3 4-3 0 0,22-23-11 0 0,4-5 0 0 0,0 1 0 0 0,0-1 0 0 0,0 0 0 0 0,-12 6 0 0 0,-7 5 21 0 0,1 0 0 0 0,-23 21 0 0 0,30-24-9 0 0,-22 14 90 0 0,21-15-76 0 0,-20 9 95 0 0,23-13-48 0 0,0 1 1 0 0,-14 11-1 0 0,16-11-57 0 0,1-1 0 0 0,-1-1 0 0 0,0 0 0 0 0,-14 4 0 0 0,-11 6 21 0 0,25-10-23 0 0,5-2 1 0 0,-1-1-1 0 0,1-1 1 0 0,-1 1-1 0 0,-18 3 1 0 0,3 1 46 0 0,17-6-49 0 0,1 0 1 0 0,0 0 0 0 0,-1 0-1 0 0,-8 0 1 0 0,12-2 5 0 0,0 0 0 0 0,1 1 0 0 0,-1-1 0 0 0,0 1 0 0 0,1-1-1 0 0,-1 1 1 0 0,1 0 0 0 0,-1 0 0 0 0,1 0 0 0 0,-4 2 0 0 0,-7 4 68 0 0,8-5-69 0 0,0 0-1 0 0,0-1 1 0 0,0 1 0 0 0,0-1 0 0 0,0 0 0 0 0,0 0-1 0 0,0-1 1 0 0,-1 1 0 0 0,-4-1 0 0 0,6 0 25 0 0,-44 15 33 0 0,43-13-75 0 0,-22 2 0 0 0,17-2 0 0 0,-1 0 0 0 0,1-1 11 0 0,-1-2 44 0 0,9 1-48 0 0,-1-1-1 0 0,1 1 0 0 0,-1 0 0 0 0,1 0 0 0 0,0 1 0 0 0,-1-1 1 0 0,1 1-1 0 0,0-1 0 0 0,-4 2 0 0 0,-18 5 47 0 0,2 0-42 0 0,7-2 50 0 0,-26 5-9 0 0,37-9-110 0 0,-5 2 43 0 0,-2 1 15 0 0,-1 1 0 0 0,-13 7-3 0 0,-3-2 50 0 0,2-2-80 0 0,21-7 75 0 0,-5 0-31 0 0,0-1-27 0 0,8 0-59 0 0,2 0 6 0 0,0 0 5 0 0,0 0-8 0 0,0 0-33 0 0,0 0-14 0 0,0 0-1 0 0,-13 3-80 0 0,9-1 187 0 0,3-2 6 0 0,-1 1 0 0 0,1-1 0 0 0,-1 0 1 0 0,1 0-1 0 0,-1 0 0 0 0,1 0 0 0 0,-1 0 0 0 0,1 0 0 0 0,-1 0 0 0 0,1 0 0 0 0,-4-1 0 0 0,5 1 7 0 0,0 0-1 0 0,0 0 1 0 0,0 0 0 0 0,0 0 0 0 0,0 0-1 0 0,-1 0 1 0 0,1 1 0 0 0,0-1-1 0 0,0 0 1 0 0,0 0 0 0 0,0 0-1 0 0,-1 0 1 0 0,1 0 0 0 0,0 0-1 0 0,0 0 1 0 0,0 0 0 0 0,-1-1-1 0 0,1 1 1 0 0,0 0 0 0 0,0 0-1 0 0,0 0 1 0 0,0 0 0 0 0,0 0-1 0 0,-1 0 1 0 0,1 0 0 0 0,0 0 0 0 0,0 0-1 0 0,0 0 1 0 0,0 0 0 0 0,0-1-1 0 0,0 1 1 0 0,-1 0 0 0 0,1 0-1 0 0,0 0 1 0 0,0 0 0 0 0,0 0-1 0 0,0-1 1 0 0,0 1 0 0 0,0 0-1 0 0,0 0 1 0 0,0 0 0 0 0,0 0-1 0 0,0-1 1 0 0,0 1 0 0 0,0 0 0 0 0,0 0-1 0 0,0 0 1 0 0,0 0 0 0 0,0-1-1 0 0,0 1 1 0 0,0 0 0 0 0,0 0-1 0 0,0 0 1 0 0,0 0 0 0 0,0-1-1 0 0,0 1 1 0 0,0 0 0 0 0,0 0-1 0 0,0 0 1 0 0,0 0 0 0 0,0 0-1 0 0,1-1 1 0 0,6-5 4 0 0,-7 5-4 0 0,16-10-1112 0 0,-1 0-1 0 0,27-12 1 0 0,-6 3-2993 0 0,-1-1-4141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5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 6447 0 0,'0'0'142'0'0,"0"0"22"0"0,0 0 13 0 0,1-2-20 0 0,0-7-50 0 0,-1 7 274 0 0,0 2 110 0 0,0 0 18 0 0,0 0-66 0 0,0 0-222 0 0,0 0 166 0 0,-7-2 177 0 0,0 1 2360 0 0,5 1-2775 0 0,-5 0-61 0 0,5 0 283 0 0,2 0 117 0 0,0 0 21 0 0,0 0-66 0 0,3 1-294 0 0,35 22 196 0 0,-9-3 1358 0 0,-11-8-1683 0 0,-4 2-24 0 0,-3-6 4 0 0,2-1 0 0 0,1-2 0 0 0,1 0 0 0 0,-1-1 0 0 0,2-2 0 0 0,0 1 0 0 0,1-1 0 0 0,7 0 0 0 0,0-2 0 0 0,-15 0 288 0 0,-1 1-1 0 0,1 0 0 0 0,0 1 1 0 0,15 4-1 0 0,-1 0 308 0 0,13 3-599 0 0,-27-6-269 0 0,0-1 1 0 0,1 0-1 0 0,-1-1 0 0 0,13 1 0 0 0,-10-1 315 0 0,23 4 0 0 0,-25-4 314 0 0,1 1-1 0 0,19 0 1 0 0,-6-3-796 0 0,1 2 1 0 0,-1 1-1 0 0,32 7 0 0 0,-35-4 440 0 0,-1 1 0 0 0,1 2 0 0 0,28 13 0 0 0,7 4 0 0 0,-38-20 106 0 0,0 0 0 0 0,1 0-1 0 0,0-2 1 0 0,20 1 0 0 0,13 2 241 0 0,-17-2 36 0 0,0-2 1 0 0,42-2-1 0 0,18 0-417 0 0,-60 2 34 0 0,67 12 0 0 0,-86-10 0 0 0,-1 0 0 0 0,0 1 0 0 0,0 1 0 0 0,0 0 0 0 0,-1 1 0 0 0,23 15 0 0 0,5 3 0 0 0,-28-18 0 0 0,24 17 0 0 0,-10-3 180 0 0,1-1 0 0 0,1-1 0 0 0,1-2 0 0 0,1-1 0 0 0,0-1 0 0 0,0-2 0 0 0,41 11 0 0 0,-36-14 207 0 0,186 45-166 0 0,-202-50-221 0 0,-1 1 0 0 0,1 1 0 0 0,-1 1 0 0 0,-1 1 0 0 0,25 14 0 0 0,-9-2 0 0 0,58 49 0 0 0,-60-39 0 0 0,-1 2 0 0 0,48 64 0 0 0,-44-52 0 0 0,16 15 0 0 0,2-2 0 0 0,76 61 0 0 0,-47-44 0 0 0,37 30 0 0 0,-87-76 0 0 0,-1 0 0 0 0,-1 2 0 0 0,40 53 0 0 0,-9 10-63 0 0,-14-18 1057 0 0,38 45 123 0 0,21 39-1117 0 0,19 25 0 0 0,29-1 0 0 0,-125-142 11 0 0,28 49 1 0 0,-31-46 128 0 0,-11-17-85 0 0,-1 1-1 0 0,14 38 1 0 0,15 61 170 0 0,-26-69-125 0 0,36 77 0 0 0,87 169-25 0 0,-84-159 22 0 0,-55-142-88 0 0,14 46-3 0 0,20 98-1 0 0,-14 14 59 0 0,-19-112-18 0 0,-3-34-16 0 0,1 1 1 0 0,3 16-1 0 0,1-14 33 0 0,13 36 0 0 0,-16-50-67 0 0,2 2 56 0 0,0-1 0 0 0,0 1 0 0 0,0-1 0 0 0,1 0 0 0 0,0 0 0 0 0,0 0 0 0 0,1-1 0 0 0,10 8 0 0 0,-7-5 5 0 0,0 1-1 0 0,8 9 0 0 0,-7-5-11 0 0,-3-5-32 0 0,0 1 1 0 0,7 14-1 0 0,-5-5-15 0 0,11 34-1 0 0,-12-30 80 0 0,-2 1 1 0 0,5 29-1 0 0,-10-48-63 0 0,0 1 18 0 0,8 19-14 0 0,32 126-18 0 0,-22-87-2 0 0,-12-41 6 0 0,0 1 0 0 0,4 28 1 0 0,-6-21 12 0 0,2-1 0 0 0,15 43 0 0 0,-11-39-4 0 0,7 32 18 0 0,4 12-9 0 0,-17-62-22 0 0,-3-4 11 0 0,-1-6 31 0 0,2 5-20 0 0,-1-1 31 0 0,-1-5-52 0 0,10 15 70 0 0,6 8-71 0 0,-7-10 0 0 0,-8-14 0 0 0,11 16 0 0 0,33 41-128 0 0,-44-58 118 0 0,-2-1-19 0 0,1-1 0 0 0,-1 0 0 0 0,0 1 0 0 0,1-1 0 0 0,-1 1 0 0 0,0-1 0 0 0,0 1 0 0 0,1-1 0 0 0,-1 1 0 0 0,0-1 0 0 0,0 1-1 0 0,0-1 1 0 0,1 1 0 0 0,-1-1 0 0 0,0 1 0 0 0,0-1 0 0 0,0 1 0 0 0,0-1 0 0 0,0 1 0 0 0,-1 0 31 0 0,1 1-1 0 0,-1-1 0 0 0,0 0 1 0 0,0-1-1 0 0,0 1 0 0 0,1 0 1 0 0,-1 0-1 0 0,0 0 0 0 0,0 0 1 0 0,0-1-1 0 0,0 1 0 0 0,0 0 1 0 0,0-1-1 0 0,-1 1 0 0 0,0 0 1 0 0,0-1 86 0 0,0 2-20 0 0,-3 5-123 0 0,3-5-297 0 0,2-2-120 0 0,0 0-1567 0 0,0 0-6158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0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3638 8 4607 0 0,'0'0'102'0'0,"0"0"20"0"0,0 0 6 0 0,0 0 51 0 0,0 0 213 0 0,0 0 96 0 0,0 0 21 0 0,0 0-66 0 0,0 0-222 0 0,0 0 166 0 0,0 0 101 0 0,0 0 21 0 0,0 0 3 0 0,0 0 0 0 0,0 0 0 0 0,0 0 0 0 0,0 0-69 0 0,1-1-294 0 0,0-4-61 0 0,-1 4 283 0 0,0 1 117 0 0,0 0 21 0 0,0 0 3 0 0,0 0 0 0 0,0 0 0 0 0,0 0 0 0 0,0 0-69 0 0,0 0-222 0 0,0 0 166 0 0,0 0 101 0 0,2 0-326 0 0,0 1 1 0 0,0-1-1 0 0,0 0 1 0 0,1 0-1 0 0,-1 0 1 0 0,0 0-1 0 0,0 0 0 0 0,4-1 1 0 0,-6 1-92 0 0,26 0 974 0 0,5 2-386 0 0,-29-2-288 0 0,-15 4 626 0 0,-7 4-685 0 0,-22 14 0 0 0,2-1-328 0 0,29-16 16 0 0,-1 0 0 0 0,0 2 0 0 0,-17 11 0 0 0,22-13 0 0 0,6-5 0 0 0,1 0 0 0 0,0 1 0 0 0,0-1 0 0 0,-1 0 0 0 0,1 0 0 0 0,0 0 0 0 0,0 0 0 0 0,0 1 0 0 0,-1-1 0 0 0,1 0 0 0 0,0 0 0 0 0,0 0 0 0 0,0 1 0 0 0,0-1 0 0 0,-1 0 0 0 0,1 0 0 0 0,0 1 0 0 0,0-1 0 0 0,0 0 0 0 0,0 0 0 0 0,0 1 0 0 0,0-1 0 0 0,0 0 0 0 0,0 0 0 0 0,0 1 0 0 0,0-1 0 0 0,0 0 0 0 0,0 0 0 0 0,0 1 0 0 0,0-1 0 0 0,0 0 0 0 0,0 1 0 0 0,0-1 0 0 0,0 0 0 0 0,0 0 0 0 0,0 1 0 0 0,0-1 0 0 0,0 0 0 0 0,1 0 0 0 0,-1 1 0 0 0,0-1 0 0 0,0 0 0 0 0,0 0 0 0 0,0 0 0 0 0,1 1 0 0 0,-1-1 0 0 0,0 0 0 0 0,0 0 0 0 0,0 0 0 0 0,1 0 0 0 0,-1 1 0 0 0,0-1 0 0 0,0 0 0 0 0,1 0 0 0 0,-1 0 0 0 0,0 0 0 0 0,0 0 0 0 0,1 0 0 0 0,-1 0 0 0 0,3 2 0 0 0,0 0 0 0 0,0 0 0 0 0,0 0 0 0 0,0 0 0 0 0,0-1 0 0 0,0 0 0 0 0,0 1 0 0 0,5 0 0 0 0,5 2 0 0 0,-4 0 0 0 0,-9-4 1 0 0,0 0-1 0 0,1 0 1 0 0,-1 0-1 0 0,1 0 1 0 0,-1 0-1 0 0,0 0 1 0 0,1 0-1 0 0,-1 1 1 0 0,0-1 0 0 0,1 0-1 0 0,-1 0 1 0 0,0 0-1 0 0,1 1 1 0 0,-1-1-1 0 0,0 0 1 0 0,1 1-1 0 0,-1-1 1 0 0,0 0-1 0 0,0 1 1 0 0,1-1-1 0 0,-1 0 1 0 0,0 1-1 0 0,0-1 1 0 0,0 0 0 0 0,1 1-1 0 0,-1-1 1 0 0,0 0-1 0 0,0 1 1 0 0,0-1-1 0 0,0 1 1 0 0,0-1-1 0 0,0 1 1 0 0,0-1-1 0 0,0 0 1 0 0,0 1-1 0 0,0-1 1 0 0,0 1 0 0 0,0-1-1 0 0,0 0 1 0 0,0 1-1 0 0,0-1 1 0 0,-1 1-1 0 0,1-1 1 0 0,0 0-1 0 0,0 1 1 0 0,-1 0-1 0 0,0 3 418 0 0,-1 5 778 0 0,-7 12-787 0 0,6-10-409 0 0,-1-1 0 0 0,3 1 0 0 0,0 0 0 0 0,-1 1 0 0 0,-1-1 0 0 0,0 1 0 0 0,-1-1 0 0 0,-6 13 0 0 0,-1 1 0 0 0,10-22 0 0 0,-2 1 0 0 0,-4 6 0 0 0,-5 13 0 0 0,11-19 0 0 0,-1 0 0 0 0,0 0 0 0 0,0-1 0 0 0,0 1 0 0 0,0-1 0 0 0,-5 6 0 0 0,2-4 0 0 0,1 0 0 0 0,-14 26 0 0 0,17-28 0 0 0,-9 11 0 0 0,-16 17 0 0 0,23-28 0 0 0,-1 0 0 0 0,1 0 0 0 0,-1 0 0 0 0,-6 4 0 0 0,6-5 0 0 0,0 0 0 0 0,0 1 0 0 0,1 0 0 0 0,0 0 0 0 0,-6 6 0 0 0,0 0 0 0 0,0 0 0 0 0,-1 0 0 0 0,0-1 0 0 0,0-1 0 0 0,-19 12 0 0 0,-13 8 0 0 0,20-10 0 0 0,1 1 0 0 0,-34 35 0 0 0,23-29 0 0 0,11-4 0 0 0,13-12 0 0 0,-1-1 0 0 0,-9 7 0 0 0,12-11 0 0 0,5-2 0 0 0,-1 0 0 0 0,0 0 0 0 0,1 0 0 0 0,-1 1 0 0 0,1-1 0 0 0,-1 0 0 0 0,1 1 0 0 0,0-1 0 0 0,0 1 0 0 0,-3 2 0 0 0,1 0 0 0 0,-1-1 0 0 0,0 1 0 0 0,0-1 0 0 0,-1 0 0 0 0,1-1 0 0 0,-1 1 0 0 0,1-1 0 0 0,-1 0 0 0 0,-8 3 0 0 0,-11 5 0 0 0,3 2 0 0 0,5 0 0 0 0,-13 3 0 0 0,22-13 0 0 0,0 2 0 0 0,0-1 0 0 0,1 0 0 0 0,-1 1 0 0 0,-8 7 0 0 0,10-6 0 0 0,4-3 0 0 0,-1 0 0 0 0,0 0 0 0 0,1-1 0 0 0,-1 1 0 0 0,0-1 0 0 0,0 1 0 0 0,0-1 0 0 0,-2 1 0 0 0,-1 2 0 0 0,0-1 0 0 0,0 1 0 0 0,1 0 0 0 0,-6 6 0 0 0,6-6 0 0 0,0 0 0 0 0,0-1 0 0 0,0 1 0 0 0,-1-1 0 0 0,-8 5 0 0 0,-36 14 0 0 0,46-21 0 0 0,-12 9 0 0 0,14-7 0 0 0,-20 10 0 0 0,18-12 0 0 0,-9 10 0 0 0,1 3 0 0 0,2-6 0 0 0,6-8 0 0 0,-13 12 0 0 0,8-2 0 0 0,6-8 0 0 0,1 0 0 0 0,-1 0 0 0 0,1-1 0 0 0,-1 1 0 0 0,1-1 0 0 0,-1 1 0 0 0,0-1 0 0 0,1 0 0 0 0,-1 0 0 0 0,0 0 0 0 0,0 0 0 0 0,0 0 0 0 0,0 0 0 0 0,0 0 0 0 0,0 0 0 0 0,-1-1 0 0 0,-2 1 0 0 0,3 0 0 0 0,-1 0 0 0 0,1 0 0 0 0,0 0 0 0 0,0 0 0 0 0,0 0 0 0 0,-1 1 0 0 0,1-1 0 0 0,-3 4 0 0 0,-13 7 0 0 0,16-11 0 0 0,0 0 0 0 0,0-1 0 0 0,0 1 0 0 0,0 0 0 0 0,1 1 0 0 0,-1-1 0 0 0,0 0 0 0 0,1 0 0 0 0,-1 1 0 0 0,1-1 0 0 0,-3 3 0 0 0,-3 3 0 0 0,-35 25 0 0 0,8 5 0 0 0,28-30 0 0 0,-32 25 0 0 0,37-31 0 0 0,0-1 0 0 0,1 1 0 0 0,-1 0 0 0 0,1-1 0 0 0,-1 1 0 0 0,0-1 0 0 0,0 1 0 0 0,1-1 0 0 0,-1 1 0 0 0,0-1 0 0 0,0 0 0 0 0,1 1 0 0 0,-1-1 0 0 0,0 0 0 0 0,0 0 0 0 0,0 1 0 0 0,0-1 0 0 0,0 0 0 0 0,1 0 0 0 0,-1 0 0 0 0,0 0 0 0 0,-1 0 0 0 0,-2 0 0 0 0,-17 9 0 0 0,18-7 0 0 0,-1 0 0 0 0,1-1 0 0 0,0 1 0 0 0,-1-1 0 0 0,1 0 0 0 0,-6 2 0 0 0,-2-2 0 0 0,1 1 0 0 0,-1 1 0 0 0,1 0 0 0 0,0 0 0 0 0,0 1 0 0 0,-11 6 0 0 0,15-6 0 0 0,0-1 0 0 0,0 1 0 0 0,0 0 0 0 0,-5 5 0 0 0,7-6 0 0 0,0 0 0 0 0,-1-1 0 0 0,1 1 0 0 0,0-1 0 0 0,-1 0 0 0 0,1 0 0 0 0,-8 1 0 0 0,-6 6 0 0 0,-4 0 0 0 0,-23 14 0 0 0,34-15 0 0 0,11-6 0 0 0,-2 1 0 0 0,-24 12 0 0 0,18-11 0 0 0,1 0 0 0 0,-1 1 0 0 0,0-1 0 0 0,-1 6 0 0 0,1 2 0 0 0,1-6 0 0 0,-1-1 0 0 0,1-1 0 0 0,2 3 0 0 0,3 6 0 0 0,-4-1 0 0 0,5-11 0 0 0,0 1 0 0 0,0 0 0 0 0,0-1 0 0 0,0 1 0 0 0,0-1 0 0 0,-1 1 0 0 0,1-1 0 0 0,0 1 0 0 0,-1-1 0 0 0,1 0 0 0 0,-1 0 0 0 0,1 0 0 0 0,-3 1 0 0 0,-2 2 0 0 0,-6 4 0 0 0,1-3 0 0 0,-11 11 0 0 0,16-11 0 0 0,0 2 0 0 0,5-5 0 0 0,0-1 0 0 0,1 0 0 0 0,-1 0 0 0 0,0 1 0 0 0,0-1 0 0 0,0 0 0 0 0,0 0 0 0 0,-1 0 0 0 0,1 0 0 0 0,0 0 0 0 0,-2 1 0 0 0,-11 7 0 0 0,6-4 0 0 0,-10 9 0 0 0,-13 3 0 0 0,28-17 0 0 0,3 0 0 0 0,-1 0 0 0 0,0 0 0 0 0,1 0 0 0 0,-1 0 0 0 0,1 0 0 0 0,-1 0 0 0 0,1 0 0 0 0,-1 0 0 0 0,1 0 0 0 0,-1 0 0 0 0,1 0 0 0 0,-1 0 0 0 0,1 1 0 0 0,-1-1 0 0 0,1 0 0 0 0,-1 0 0 0 0,1 1 0 0 0,0-1 0 0 0,-1 0 0 0 0,1 0 0 0 0,-1 1 0 0 0,-6 5 0 0 0,-1 1 0 0 0,5-5 0 0 0,-8 3 0 0 0,3-1 0 0 0,2-2 0 0 0,0 1 0 0 0,0-1 0 0 0,-1-1 0 0 0,-7 2 0 0 0,12-2 0 0 0,-1-1 0 0 0,1 1 0 0 0,-1 0 0 0 0,1-1 0 0 0,0 1 0 0 0,-1 0 0 0 0,1 1 0 0 0,0-1 0 0 0,0 0 0 0 0,-4 4 0 0 0,-31 9 0 0 0,-15 10 0 0 0,36-19 0 0 0,10-3 0 0 0,-23 16 0 0 0,11-6 0 0 0,-5 2 0 0 0,-23 1 0 0 0,24-11 0 0 0,5-3 0 0 0,11 0 0 0 0,-1 0 0 0 0,1 0 0 0 0,0 0 0 0 0,-11 4 0 0 0,5-1 0 0 0,3 0 0 0 0,2 2 0 0 0,0 0 0 0 0,1-2 0 0 0,0 0 0 0 0,-9-1 0 0 0,-19 16 0 0 0,18-5 0 0 0,14-12 0 0 0,-10 7 0 0 0,-84 41 0 0 0,91-47 0 0 0,-1 0 0 0 0,0-1 0 0 0,0 1 0 0 0,0-2 0 0 0,0 1 0 0 0,0-1 0 0 0,-9 1 0 0 0,10-1 0 0 0,0 0 0 0 0,0 0 0 0 0,0 0 0 0 0,1 1 0 0 0,-1 0 0 0 0,0 0 0 0 0,1 0 0 0 0,-7 4 0 0 0,-2 1 0 0 0,10-6 0 0 0,-1 0 0 0 0,1 1 0 0 0,-1-1 0 0 0,1-1 0 0 0,0 1 0 0 0,-7 0 0 0 0,3 0 0 0 0,-1 1 0 0 0,0-1 0 0 0,-7 4 0 0 0,6-2 0 0 0,0 1 0 0 0,0 1 0 0 0,1 0 0 0 0,-10 7 0 0 0,8-5 0 0 0,-22 10 0 0 0,31-16 0 0 0,0-1 0 0 0,-1 1 0 0 0,1 0 0 0 0,0-1 0 0 0,0 1 0 0 0,0 0 0 0 0,0 0 0 0 0,0 0 0 0 0,0 0 0 0 0,0 0 0 0 0,0 0 0 0 0,-1 2 0 0 0,1-1 0 0 0,-1 1 0 0 0,0-1 0 0 0,-1 0 0 0 0,1 1 0 0 0,0-1 0 0 0,0 0 0 0 0,-1 0 0 0 0,-5 2 0 0 0,-106 57 0 0 0,71-39 0 0 0,33-17 0 0 0,-24 14 0 0 0,22-12 0 0 0,-7 7 0 0 0,14-11 0 0 0,3-2 0 0 0,0 0 0 0 0,0 0 0 0 0,0 0 0 0 0,1 0 0 0 0,-1 1 0 0 0,0-1 0 0 0,1 1 0 0 0,-1-1 0 0 0,-1 3 0 0 0,-8 5 0 0 0,0-1 0 0 0,-12 8 0 0 0,14-12 0 0 0,6-2 0 0 0,-1-1 0 0 0,1 1 0 0 0,1 0 0 0 0,-1 0 0 0 0,0 0 0 0 0,0 0 0 0 0,1 1 0 0 0,0-1 0 0 0,-1 1 0 0 0,-2 4 0 0 0,3-5 0 0 0,1 0 0 0 0,-1 0 0 0 0,0 0 0 0 0,0 0 0 0 0,0 0 0 0 0,-3 2 0 0 0,2-2 0 0 0,0 0 0 0 0,1-1 0 0 0,-1 1 0 0 0,0-1 0 0 0,-1 1 0 0 0,1-1 0 0 0,-6 1 0 0 0,7-2 0 0 0,-1 1 0 0 0,1 0 0 0 0,-1 0 0 0 0,1 0 0 0 0,0 0 0 0 0,-1 0 0 0 0,1 0 0 0 0,0 0 0 0 0,0 1 0 0 0,0-1 0 0 0,-3 4 0 0 0,-16 9 0 0 0,16-10 160 0 0,-1 0 0 0 0,1 0 0 0 0,-1-1 0 0 0,0 1 0 0 0,0-1 0 0 0,0-1 0 0 0,0 1 0 0 0,-7 1 0 0 0,12-3-118 0 0,0-1 1 0 0,0 1-1 0 0,0 0 0 0 0,0-1 0 0 0,0 1 1 0 0,1 0-1 0 0,-1-1 0 0 0,0 1 1 0 0,0 0-1 0 0,1 0 0 0 0,-2 1 0 0 0,-3 4 59 0 0,-20 18-101 0 0,19-18 0 0 0,0 0 0 0 0,0-1 0 0 0,-11 8 0 0 0,9-7 0 0 0,0 0 0 0 0,0 0 0 0 0,0 1 0 0 0,1 0 0 0 0,0 1 0 0 0,0-1 0 0 0,-11 18 0 0 0,11-17 0 0 0,5-7 0 0 0,1 1 0 0 0,-1 0 0 0 0,0 0 0 0 0,0 0 0 0 0,1 0 0 0 0,-1 0 0 0 0,-1 5 0 0 0,-3 5 0 0 0,4-8 0 0 0,1-1 0 0 0,-1 1 0 0 0,0-1 0 0 0,0 0 0 0 0,0 0 0 0 0,-1 0 0 0 0,-4 5 0 0 0,1 0 0 0 0,4-5 0 0 0,-3 6 0 0 0,7-4 0 0 0,-6 18 0 0 0,3-18 0 0 0,0-2 0 0 0,0 0 0 0 0,0 0 0 0 0,0 0 0 0 0,0 0 0 0 0,-1 0 0 0 0,1-1 0 0 0,-1 1 0 0 0,-3 3 0 0 0,-13 20 0 0 0,16-25 0 0 0,1 0 0 0 0,0 1 0 0 0,0-1 0 0 0,0 0 0 0 0,0 1 0 0 0,0-1 0 0 0,0 1 0 0 0,0-1 0 0 0,0 1 0 0 0,1-1 0 0 0,-1 1 0 0 0,1 0 0 0 0,-1 2 0 0 0,-1 2 0 0 0,-62 187 0 0 0,63-188 0 0 0,0-2 0 0 0,1-1 0 0 0,-1 1 0 0 0,1-1 0 0 0,0 1 0 0 0,0 0 0 0 0,0-1 0 0 0,0 1 0 0 0,2 4 0 0 0,-2-1 0 0 0,1 0 0 0 0,0-1 0 0 0,4 10 0 0 0,5 26 0 0 0,-6-24 0 0 0,-3-13 0 0 0,0 1 0 0 0,0-1 0 0 0,0 1 0 0 0,-1 0 0 0 0,1 8 0 0 0,-2-8 0 0 0,2 0 0 0 0,-1-1 0 0 0,0 1 0 0 0,3 8 0 0 0,1 16 0 0 0,2 27 0 0 0,-6-53 0 0 0,0 1 0 0 0,0-1 0 0 0,1 0 0 0 0,0 1 0 0 0,0-1 0 0 0,2 6 0 0 0,11 34 0 0 0,-7-25 0 0 0,0-1 0 0 0,1 0 0 0 0,1-1 0 0 0,16 23 0 0 0,-21-32 0 0 0,6 9 0 0 0,-2 1 0 0 0,9 24 0 0 0,1 2 0 0 0,-4-11 0 0 0,-8-18 0 0 0,12 22 0 0 0,-15-31 0 0 0,0 0 0 0 0,1 0 0 0 0,0-1 0 0 0,0 1 0 0 0,0-1 0 0 0,1 0 0 0 0,7 6 0 0 0,11 6-5 0 0,88 66 82 0 0,-88-62-80 0 0,0 1 0 0 0,-1 2 0 0 0,-2 0-1 0 0,21 29 1 0 0,-26-30 3 0 0,21 27 0 0 0,-32-44 0 0 0,1 0 0 0 0,-1-1 0 0 0,1 1 0 0 0,1-1 0 0 0,-1 0 0 0 0,0-1 0 0 0,7 4 0 0 0,101 43 1384 0 0,-9-11-776 0 0,-93-34-608 0 0,0 0 0 0 0,11 8 0 0 0,-7-4 0 0 0,-11-7 0 0 0,0 1 0 0 0,0-1 0 0 0,1 0 0 0 0,-1 0 0 0 0,1 0 0 0 0,5 1 0 0 0,2 0 0 0 0,110 49-872 0 0,-82-34 872 0 0,-37-16 0 0 0,-1-1 0 0 0,1 0 0 0 0,-1 0 0 0 0,1 0 0 0 0,0 0 0 0 0,0 0 0 0 0,3 0 0 0 0,16 4 0 0 0,-17-1 0 0 0,-1 0 0 0 0,19 15 0 0 0,-3-4 0 0 0,30 17 0 0 0,-48-30 0 0 0,3 1 0 0 0,19 10 0 0 0,-21-12 0 0 0,10 5 0 0 0,-1 0 0 0 0,2 0 0 0 0,-1-2 0 0 0,0 0 0 0 0,1 0 0 0 0,0-1 0 0 0,28 2 0 0 0,-39-6 0 0 0,-1 1 0 0 0,1 0 0 0 0,0 0 0 0 0,0 0 0 0 0,0 0 0 0 0,0 1 0 0 0,-1-1 0 0 0,1 1 0 0 0,0 0 0 0 0,0 0 0 0 0,3 1 0 0 0,3 2 0 0 0,5-1 0 0 0,-7-1 0 0 0,-1-1 0 0 0,0 1 0 0 0,1 0 0 0 0,8 5 0 0 0,3 0 0 0 0,31 4 0 0 0,-22-6 0 0 0,-1-2 0 0 0,-10-2 0 0 0,-1-1 0 0 0,10-1 134 0 0,-23 1-106 0 0,0 0 0 0 0,-1 0 0 0 0,1 0 0 0 0,-1 0-1 0 0,1 0 1 0 0,0 0 0 0 0,-1 1 0 0 0,1-1 0 0 0,-1 1-1 0 0,3 0 1 0 0,8 3-12 0 0,19 6 48 0 0,-15-5-64 0 0,0 0 11 0 0,0 0 31 0 0,-3 0-20 0 0,-7-4 20 0 0,7 0-31 0 0,3 2-11 0 0,-4 0 11 0 0,0-1 88 0 0,18 8 84 0 0,-27-9-116 0 0,-1 0-14 0 0,25 15-42 0 0,-7-3-11 0 0,0-4 0 0 0,-6-3 0 0 0,28 13 64 0 0,-28-13-64 0 0,1-3 11 0 0,3 2 38 0 0,-16-3-46 0 0,7-1 12 0 0,19 2 54 0 0,-23-2-27 0 0,11-2-28 0 0,-13-1-19 0 0,1 0 13 0 0,15 4 50 0 0,11 3 6 0 0,18 5-11 0 0,-34-8-39 0 0,18-2-17 0 0,0 3 3 0 0,-23-1 0 0 0,1-1 0 0 0,0-1 0 0 0,0 0 0 0 0,0 0 0 0 0,14-3 0 0 0,-18 2 0 0 0,22-3 0 0 0,-23 3 0 0 0,0-1 0 0 0,17 4 0 0 0,-16 0 0 0 0,-1-1 0 0 0,20-3 0 0 0,-3-2 0 0 0,-19 4 0 0 0,35 1 0 0 0,-5-1 0 0 0,-30 0 0 0 0,0 0 0 0 0,0 0 0 0 0,0 0 0 0 0,1 0 0 0 0,-1-1 0 0 0,0 1 0 0 0,0-1 0 0 0,0 0 0 0 0,4-1 0 0 0,6 0 0 0 0,1 3 11 0 0,0-3 31 0 0,0 1-31 0 0,1-1-11 0 0,31-1 0 0 0,-31 3 0 0 0,-8 0 0 0 0,-1 0 0 0 0,1 0 0 0 0,-1-1 0 0 0,13-2 0 0 0,-5 0 0 0 0,32-9 0 0 0,-33 8 0 0 0,0 1 0 0 0,0 1 0 0 0,21-2 0 0 0,-32 3 0 0 0,1 0 0 0 0,-1 1 0 0 0,0 0 0 0 0,1-1 0 0 0,-1 1 0 0 0,1 0 0 0 0,-1 0 0 0 0,0 1 0 0 0,1-1 0 0 0,-1 0 0 0 0,1 1 0 0 0,-1 0 0 0 0,4 1 0 0 0,0 0 12 0 0,1 0 20 0 0,-1 1-1 0 0,0 0 0 0 0,1 0 1 0 0,-1 0-1 0 0,8 6 1 0 0,-4-3-17 0 0,-2 0-14 0 0,-6-4 8 0 0,1-1-1 0 0,0 1 1 0 0,-1-1 0 0 0,1 1 0 0 0,5 1-1 0 0,-4-1-7 0 0,0-1 0 0 0,1 1 0 0 0,-1-1 0 0 0,0 0-1 0 0,1 0 1 0 0,-1-1 0 0 0,0 1 0 0 0,1-1 0 0 0,-1 0 0 0 0,1 0-1 0 0,4-1 1 0 0,-3 0 0 0 0,53-10-1 0 0,-57 11 2 0 0,0 0 0 0 0,0 0-1 0 0,0 0 1 0 0,1 0 0 0 0,-1 0 0 0 0,0-1 0 0 0,0 1-1 0 0,0-1 1 0 0,0 0 0 0 0,0 1 0 0 0,0-1-1 0 0,0 0 1 0 0,0 0 0 0 0,0 0 0 0 0,2-2-1 0 0,3-1 24 0 0,6-2-14 0 0,1-2-11 0 0,5-3 30 0 0,-18 11-24 0 0,34-13 22 0 0,-21 9-28 0 0,0 3 0 0 0,2 0 0 0 0,0 2 0 0 0,0-1 0 0 0,-1 2 0 0 0,0 1 0 0 0,-1 0 0 0 0,3-1 0 0 0,-11-1 0 0 0,15-2 0 0 0,-6-1 0 0 0,-1-1 0 0 0,-8 2 0 0 0,1-1 0 0 0,0 1 0 0 0,-1 0 0 0 0,1 1 0 0 0,11 0 0 0 0,-13 0 0 0 0,0 0 0 0 0,-1 0 0 0 0,1-1 0 0 0,0 1 0 0 0,0-1 0 0 0,0 0 0 0 0,-1-1 0 0 0,8-2 0 0 0,16-2 0 0 0,-3 3 0 0 0,-20 3 0 0 0,10 0 0 0 0,-6 1 0 0 0,10 7 0 0 0,2 1 0 0 0,-18-9 0 0 0,17 2 0 0 0,5 3 0 0 0,-18-3 0 0 0,0-1 0 0 0,1 0 0 0 0,-1 0 0 0 0,0 0 0 0 0,0-1 0 0 0,0 0 0 0 0,14-2 0 0 0,13-2 12 0 0,-5 2 91 0 0,-29 2-106 0 0,1 0 1 0 0,-1 0 0 0 0,1 0 0 0 0,-1 0-1 0 0,1 0 1 0 0,-1 0 0 0 0,0 0 0 0 0,1 0-1 0 0,-1 0 1 0 0,1 0 0 0 0,-1 0 0 0 0,1 0-1 0 0,-1-1 1 0 0,0 1 0 0 0,1 0 0 0 0,-1 0-1 0 0,1 0 1 0 0,-1-1 0 0 0,0 1 0 0 0,1-1-1 0 0,0 1 1 0 0,-1 0-1 0 0,0-1 0 0 0,0 1 0 0 0,1 0 0 0 0,-1 0 0 0 0,0 0 0 0 0,1-1 0 0 0,-1 1 0 0 0,0 0 0 0 0,1 0 1 0 0,-1 0-1 0 0,0 0 0 0 0,1 0 0 0 0,-1 0 0 0 0,1 0 0 0 0,-1 0 0 0 0,0 0 0 0 0,1 0 0 0 0,-1 0 0 0 0,1 0 1 0 0,-1 0-1 0 0,0 0 0 0 0,1 0 0 0 0,-1 0 0 0 0,1 0 0 0 0,11 2-13 0 0,3 2 16 0 0,6 1 0 0 0,-21-5 0 0 0,38 15 0 0 0,-6-8 0 0 0,-11-5 0 0 0,-16-4 0 0 0,0 1 0 0 0,9-1 0 0 0,63-8 0 0 0,-47 5 0 0 0,-25 4 0 0 0,16 2 0 0 0,-16 0 0 0 0,4 0 0 0 0,26 1 0 0 0,-28-2-1 0 0,-2 0 0 0 0,-1 0 0 0 0,0 1 0 0 0,0 0-1 0 0,0 0 1 0 0,0 0 0 0 0,0 0 0 0 0,4 2-1 0 0,6 2-36 0 0,-7-3 35 0 0,0 1 0 0 0,1-1 0 0 0,-1-1 0 0 0,10 2 0 0 0,12 1 3 0 0,100 13 0 0 0,-119-15 0 0 0,-5-1 0 0 0,-1 0 0 0 0,0 0 0 0 0,1 0 0 0 0,-1-1 0 0 0,7 0 0 0 0,21 4 0 0 0,-2-2 0 0 0,-24-3 0 0 0,21 3 0 0 0,-17 0 0 0 0,-7-1 0 0 0,1 0 0 0 0,-1 0 0 0 0,0 0 0 0 0,1-1 0 0 0,-1 0 0 0 0,0 1 0 0 0,1-1 0 0 0,3-1 0 0 0,-2 1 0 0 0,6-1 0 0 0,18-4 0 0 0,-22 3 0 0 0,30 1 0 0 0,-21 2 0 0 0,31-3 0 0 0,-42 1 0 0 0,18 2 0 0 0,24 6 0 0 0,-29-4 0 0 0,-7-1 0 0 0,1-1 0 0 0,-1-1 0 0 0,1 0 0 0 0,11-1 0 0 0,126-3 0 0 0,-128 1 0 0 0,-17 2 0 0 0,0 0 0 0 0,0 1 0 0 0,0-1 0 0 0,0 1 0 0 0,0 0 0 0 0,0 0 0 0 0,0 1 0 0 0,0-1 0 0 0,0 1 0 0 0,-1 0 0 0 0,1 0 0 0 0,0 0 0 0 0,4 2 0 0 0,8 1 0 0 0,24 5 0 0 0,16 1 0 0 0,-49-9 0 0 0,0 0 0 0 0,0-1 0 0 0,0 0 0 0 0,0-1 0 0 0,0 1 0 0 0,0-1 0 0 0,6-2 0 0 0,-2 1 0 0 0,0 0 0 0 0,12 0 0 0 0,43-2 0 0 0,-44 2 0 0 0,-16 0 0 0 0,1 1 0 0 0,0 1 0 0 0,0 0 0 0 0,0 0 0 0 0,0 0 0 0 0,11 2 0 0 0,2 0 0 0 0,-8-1 0 0 0,0 1 0 0 0,-1 0 0 0 0,1 0 0 0 0,11 5 0 0 0,20 0 0 0 0,-18-2 0 0 0,0-1 0 0 0,0-2 0 0 0,28 0 0 0 0,7-5 0 0 0,-34 1 0 0 0,46 3 0 0 0,37 2-15 0 0,12 2-34 0 0,-24-2 53 0 0,-67-4-33 0 0,55 7 1 0 0,232 51 17 0 0,-295-54 11 0 0,0-1 0 0 0,28 0 0 0 0,23 1 0 0 0,-42 0 0 0 0,39-3 0 0 0,13 1 0 0 0,-26 4 0 0 0,-1-4 0 0 0,77-6 0 0 0,-37 2 0 0 0,-41 3 0 0 0,69-3 0 0 0,-21 6 0 0 0,-59-2 0 0 0,-26 0 0 0 0,30-3 0 0 0,-32 0 0 0 0,101-9 0 0 0,-39 3 0 0 0,5-1 0 0 0,69-5 0 0 0,-73 5 0 0 0,39-8 0 0 0,25-2 0 0 0,-120 16 0 0 0,33-7 0 0 0,-6 0 0 0 0,-15 3 0 0 0,50-17 0 0 0,4-1 0 0 0,34-11 67 0 0,-10 1-70 0 0,24-8 3 0 0,-53 15 0 0 0,-45 12 0 0 0,-28 11 0 0 0,22-7 0 0 0,-20 8 0 0 0,24-6 0 0 0,0-1 0 0 0,59-29 0 0 0,-93 39 0 0 0,-1 0 0 0 0,0-1-1 0 0,1 1 1 0 0,-1-1 0 0 0,0 1 0 0 0,1-1-1 0 0,-1 0 1 0 0,0 0 0 0 0,0 0 0 0 0,-1 0-1 0 0,3-4 1 0 0,23-24 67 0 0,-23 24-62 0 0,1 1 1 0 0,-1-1-1 0 0,7-11 1 0 0,4-6 36 0 0,-6 8-42 0 0,0 1 0 0 0,-1-2 0 0 0,-1 1 0 0 0,0-1 0 0 0,6-25 0 0 0,5-10 0 0 0,-13 37 18 0 0,0 1 0 0 0,-1-1-1 0 0,0 0 1 0 0,-1 0 0 0 0,-1 0 0 0 0,0 0 0 0 0,-1-1-1 0 0,-1-22 1 0 0,0 34 24 0 0,0 0 1 0 0,1 0-1 0 0,-1 0 0 0 0,1 0 0 0 0,-1 0 1 0 0,1 0-1 0 0,0 0 0 0 0,0 0 0 0 0,0 0 1 0 0,3-4-1 0 0,-2 4 7 0 0,0-1 0 0 0,-1 1 0 0 0,0-1 1 0 0,1 0-1 0 0,0-7 0 0 0,-1 3-49 0 0,0 1 0 0 0,0 1 0 0 0,0-1 0 0 0,0 0 0 0 0,-1 0 0 0 0,0 0 0 0 0,-1 0 0 0 0,0 0 0 0 0,0 1 0 0 0,0-1 0 0 0,-3-8 0 0 0,0 3 0 0 0,1 0 0 0 0,1 0 0 0 0,-2-18 0 0 0,1 1 0 0 0,-7-23 0 0 0,-3-31 0 0 0,-11-86 0 0 0,3 57 0 0 0,17 101 0 0 0,1-1 0 0 0,-2 1 0 0 0,0 0 0 0 0,0 0 0 0 0,-10-13 0 0 0,0 2 0 0 0,-23-26 0 0 0,-64-61 0 0 0,82 90 0 0 0,10 10 0 0 0,1 1 0 0 0,1-2 0 0 0,-1 1 0 0 0,1-1 0 0 0,-11-19 0 0 0,11 16 0 0 0,-1 1 0 0 0,0-1 0 0 0,-1 2 0 0 0,-14-14 0 0 0,-63-49 0 0 0,61 54 0 0 0,15 10 0 0 0,0-1 0 0 0,1 0 0 0 0,1-1 0 0 0,-10-12 0 0 0,8 7 0 0 0,-22-22 0 0 0,-12-4 0 0 0,-1 2 0 0 0,-55-36 0 0 0,76 59 0 0 0,-69-44 0 0 0,-73-56 0 0 0,159 112 0 0 0,-121-75 0 0 0,71 47 0 0 0,34 18 0 0 0,2-1 0 0 0,-24-24 0 0 0,31 28 0 0 0,-67-70 0 0 0,-11-9 0 0 0,57 60 0 0 0,20 16 0 0 0,-1 2 0 0 0,0 0 0 0 0,-20-11 0 0 0,17 13 0 0 0,-33-19 0 0 0,-58-25 0 0 0,43 23 0 0 0,-109-71 0 0 0,150 86 0 0 0,-16-9 0 0 0,-44-27 0 0 0,-5 5 0 0 0,-133-61 0 0 0,198 98 0 0 0,-41-25 0 0 0,46 25 0 0 0,-24-8 0 0 0,36 16 0 0 0,-1 0 0 0 0,1-1 0 0 0,-14-8 0 0 0,-80-54 0 0 0,86 56 0 0 0,-25-21 0 0 0,30 21 0 0 0,0 1 0 0 0,-1 1 0 0 0,-25-14 0 0 0,-88-40 0 0 0,13 13 0 0 0,-3-1 0 0 0,-28-14 0 0 0,104 48 0 0 0,-165-80 0 0 0,147 71 0 0 0,38 17 0 0 0,-21-11 0 0 0,-5-6 0 0 0,-67-27 0 0 0,74 42 0 0 0,30 9 0 0 0,1-1 0 0 0,0 0 0 0 0,-14-5 0 0 0,-92-41 0 0 0,106 45 0 0 0,0 0 0 0 0,0 1 0 0 0,-18-3 0 0 0,16 4 0 0 0,1-1 0 0 0,-19-6 0 0 0,27 8 0 0 0,-12-6 0 0 0,0 1 0 0 0,-1 1 0 0 0,0 0 0 0 0,-16-3 0 0 0,-92-20 0 0 0,41 8 0 0 0,19 4 0 0 0,26 7 0 0 0,-46-7 0 0 0,-126-3 0 0 0,184 15 0 0 0,19 3 0 0 0,0 0 0 0 0,0 0 0 0 0,-11 0 0 0 0,3 1 0 0 0,-1 0 0 0 0,1-1 0 0 0,-23-5 0 0 0,23 3 0 0 0,0 0 0 0 0,-1 2 0 0 0,-24 0 0 0 0,31 1 0 0 0,0-1 0 0 0,-17-2 0 0 0,-9 0 0 0 0,-28-1 0 0 0,41 2 0 0 0,-38 0 0 0 0,24 3 0 0 0,-17 2 0 0 0,-5 0 0 0 0,43-2 0 0 0,10-1 0 0 0,0 0 0 0 0,0 0 0 0 0,0 1 0 0 0,0-1 0 0 0,0 1 0 0 0,1 0 0 0 0,-7 3 0 0 0,4-4 0 0 0,1 1 0 0 0,-1-1 0 0 0,0 0 0 0 0,1 0 0 0 0,-1 0 0 0 0,-6-2 0 0 0,2 1 0 0 0,-33-6 0 0 0,30 4 0 0 0,1 1 0 0 0,-20-1 0 0 0,27 3 0 0 0,0-1 0 0 0,1 0 0 0 0,-1 0 0 0 0,0 0 0 0 0,1-1 0 0 0,-1 0 0 0 0,1 0 0 0 0,0 0 0 0 0,-1 0 0 0 0,-6-6 0 0 0,5 4 0 0 0,1 1 0 0 0,-1 0 0 0 0,1 0 0 0 0,-1 1 0 0 0,-6-3 0 0 0,-35-13 0 0 0,26 12 0 0 0,16 4 0 0 0,-1 0 0 0 0,1 1 0 0 0,-1-1 0 0 0,1 1 0 0 0,-12 0 0 0 0,-26-2 0 0 0,-15-1 0 0 0,51 4 0 0 0,0-1 0 0 0,0 1 0 0 0,-13 2 0 0 0,13-1 0 0 0,-2 0 0 0 0,-32 8 0 0 0,33-8 0 0 0,0-1 0 0 0,0 0 0 0 0,2 1 0 0 0,-7 4-579 0 0,3 2-794 0 0,3-2 1357 0 0,5-1 170 0 0,7-3 0 0 0,9 0-1694 0 0,4-3-4864 0 0,4-1-2208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4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93 10135 0 0,'2'-2'464'0'0,"10"-8"-25"0"0,45-37-59 0 0,-48 42 308 0 0,0 1 0 0 0,0 0-1 0 0,1 0 1 0 0,-1 0 0 0 0,1 2 0 0 0,0-1 0 0 0,19-2 0 0 0,-21 3-624 0 0,3 1 34 0 0,16 8 2 0 0,-3 2-189 0 0,-22-7 45 0 0,1-1-111 0 0,-1 5-76 0 0,-1-5 215 0 0,-1-1 0 0 0,0 0 0 0 0,0 1 0 0 0,1-1 0 0 0,-1 0 1 0 0,0 1-1 0 0,0-1 0 0 0,0 0 0 0 0,1 1 0 0 0,-1-1 0 0 0,0 1 0 0 0,0-1 1 0 0,0 1-1 0 0,0-1 0 0 0,0 0 0 0 0,0 1 0 0 0,0-1 0 0 0,0 1 1 0 0,0-1-1 0 0,0 1 0 0 0,0-1 0 0 0,0 0 0 0 0,0 2 0 0 0,-1 2-47 0 0,0-1 0 0 0,0 1 0 0 0,-1 0 0 0 0,1 0-1 0 0,-1 0 1 0 0,1-1 0 0 0,-1 1 0 0 0,0-1 0 0 0,-1 0-1 0 0,1 1 1 0 0,-1-1 0 0 0,1 0 0 0 0,-1 0 0 0 0,0-1 0 0 0,-4 4-1 0 0,-7 5 52 0 0,-2 0 0 0 0,-16 9 0 0 0,21-14-29 0 0,-235 126 292 0 0,95-74 335 0 0,121-47-371 0 0,17-7 4 0 0,-24 4-1 0 0,-11 3 377 0 0,44-9-503 0 0,-1-1-1 0 0,1 1 1 0 0,0 0 0 0 0,0 0 0 0 0,1 0-1 0 0,-1 1 1 0 0,0-1 0 0 0,-5 6 0 0 0,17 5 40 0 0,-6-11-128 0 0,1 1 1 0 0,-1 0 0 0 0,1-1-1 0 0,0 1 1 0 0,0-1 0 0 0,0 0-1 0 0,0 0 1 0 0,1 0 0 0 0,-1 0-1 0 0,0-1 1 0 0,5 2 0 0 0,42 11 32 0 0,-40-11-48 0 0,43 8-241 0 0,79 8 0 0 0,-95-15 146 0 0,0 1-1 0 0,40 12 1 0 0,-54-11 113 0 0,0 2 1 0 0,-1 1 0 0 0,0 0-1 0 0,29 18 1 0 0,72 34 182 0 0,-44-23-115 0 0,2 1-7 0 0,142 47 0 0 0,-125-61-14 0 0,-55-14-33 0 0,-42-11-21 0 0,-1 0 1 0 0,0 0-1 0 0,0 0 0 0 0,0 0 1 0 0,0 0-1 0 0,0 0 1 0 0,0 0-1 0 0,0 0 0 0 0,0 0 1 0 0,0 0-1 0 0,0 0 0 0 0,0 0 1 0 0,0 0-1 0 0,0 0 1 0 0,1 0-1 0 0,-1 0 0 0 0,0 0 1 0 0,0 0-1 0 0,0 0 0 0 0,0 0 1 0 0,0 0-1 0 0,0 0 1 0 0,0 0-1 0 0,0 0 0 0 0,0 0 1 0 0,0 0-1 0 0,0 0 1 0 0,0 0-1 0 0,0 0 0 0 0,0 0 1 0 0,0 1-1 0 0,0-1 0 0 0,0 0 1 0 0,0 0-1 0 0,0 0 1 0 0,1 0-1 0 0,-1 0 0 0 0,0 0 1 0 0,0 0-1 0 0,0 0 0 0 0,0 0 1 0 0,0 0-1 0 0,0 0 1 0 0,0 0-1 0 0,0 0 0 0 0,0 1 1 0 0,0-1-1 0 0,0 0 0 0 0,-1 0 1 0 0,1 0-1 0 0,0 0 1 0 0,0 0-1 0 0,0 0 0 0 0,0 0 1 0 0,0 0-1 0 0,0 0 0 0 0,0 0 1 0 0,0 0-1 0 0,0 0 1 0 0,0 0-1 0 0,0 0 0 0 0,0 1 1 0 0,0-1-1 0 0,0 0 1 0 0,0 0-1 0 0,0 0 0 0 0,-3 4-18 0 0,1-1 1 0 0,-1 1-1 0 0,0-1 0 0 0,0 1 0 0 0,0-1 0 0 0,-1 0 0 0 0,1 0 0 0 0,-1 0 1 0 0,1-1-1 0 0,-1 1 0 0 0,-8 3 0 0 0,-9 3 12 0 0,-24 9 0 0 0,19-9 4 0 0,-16 5 30 0 0,1-2-1 0 0,-78 10 1 0 0,75-14 31 0 0,18-5-18 0 0,0-1 0 0 0,-34-2 0 0 0,-2 1 94 0 0,26-2 23 0 0,-64-8-1 0 0,26 1-16 0 0,21 4-57 0 0,-168-8 104 0 0,60 7-122 0 0,1 0-228 0 0,136 5 141 0 0,11 1-10 0 0,-1-1-1 0 0,0 0 1 0 0,1-1 0 0 0,-1-1-1 0 0,-21-5 1 0 0,33 6 16 0 0,0 0 0 0 0,1 1 0 0 0,-1-1 0 0 0,0 0 0 0 0,1 0 0 0 0,-1 0 0 0 0,1 0 0 0 0,0 0 0 0 0,-1 0 0 0 0,1-1 0 0 0,0 1 0 0 0,-2-2 0 0 0,-4-10-5007 0 0,7 11-744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10135 0 0,'0'0'464'0'0,"0"0"-9"0"0,0 2-295 0 0,-1 18 209 0 0,-1 0 0 0 0,-1 0 1 0 0,-9 28-1 0 0,0 0 635 0 0,0 9-429 0 0,-11 57 482 0 0,15-71-1057 0 0,-17 57 0 0 0,23-94 0 0 0,0 5 0 0 0,2-10 0 0 0,0-1 0 0 0,0 1 0 0 0,0 0 0 0 0,0 0 0 0 0,0-1 0 0 0,0 1 0 0 0,0 0 0 0 0,0 0 0 0 0,0-1 0 0 0,0 1 0 0 0,0 0 0 0 0,0 0 0 0 0,0-1 0 0 0,1 1 0 0 0,-1 0 0 0 0,0 0 0 0 0,1-1 0 0 0,-1 1 0 0 0,0-1 0 0 0,1 1 0 0 0,-1 0 0 0 0,1-1 0 0 0,0 2 0 0 0,1-1 0 0 0,-2 1-60 0 0,1-1 0 0 0,0 1 0 0 0,0-1 0 0 0,0 1 0 0 0,0-1 0 0 0,0 0 0 0 0,0 0 0 0 0,0 1 0 0 0,0-1 0 0 0,1 0 0 0 0,-1 0 0 0 0,0 0 0 0 0,1 0 0 0 0,-1-1 0 0 0,0 1 0 0 0,4 1 0 0 0,6-1-5040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3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132 179 2759 0 0,'0'0'126'0'0,"0"0"239"0"0,0 0 924 0 0,0 0 403 0 0,0 0 79 0 0,0 0-158 0 0,0 0-734 0 0,0 0-318 0 0,0 0-66 0 0,-1 3-10 0 0,2 25 3365 0 0,-2-26-3796 0 0,0 0 0 0 0,1 1 0 0 0,-1-1 1 0 0,0 0-1 0 0,0 0 0 0 0,0 0 0 0 0,0 1 1 0 0,-1-1-1 0 0,1 0 0 0 0,0 0 0 0 0,-1-1 1 0 0,0 1-1 0 0,1 0 0 0 0,-1 0 0 0 0,0-1 1 0 0,-4 3-1 0 0,-5 7 522 0 0,-6 4 184 0 0,16-14-576 0 0,1-1-13 0 0,0 0-55 0 0,0 0-20 0 0,0 0-7 0 0,6 11 153 0 0,-5-9-201 0 0,1 0 1 0 0,-1 0 0 0 0,1 0 0 0 0,0 0 0 0 0,0 0 0 0 0,0 0-1 0 0,0-1 1 0 0,0 1 0 0 0,0-1 0 0 0,1 1 0 0 0,-1-1 0 0 0,1 0-1 0 0,-1 0 1 0 0,4 1 0 0 0,4 1 129 0 0,0 0 1 0 0,13 1-1 0 0,-10-2-3 0 0,-1 0-68 0 0,0-1 0 0 0,1-1 0 0 0,-1 0 0 0 0,17-3 0 0 0,4 1 97 0 0,-11 1-70 0 0,0-2 0 0 0,0 0 1 0 0,25-8-1 0 0,-34 8-102 0 0,0-2 1 0 0,0 1 0 0 0,-1-2-1 0 0,1 0 1 0 0,-1 0 0 0 0,15-11-1 0 0,-6-4-106 0 0,-18 17 43 0 0,-1 1 0 0 0,0-1 0 0 0,0 1 0 0 0,0-1 0 0 0,0 0 0 0 0,2-7 0 0 0,0 1-47 0 0,-3 8-3 0 0,-1 0 0 0 0,3-9 66 0 0,-1-1-1 0 0,0 1 0 0 0,0-1 1 0 0,-2 1-1 0 0,1-1 0 0 0,-1 0 1 0 0,-1 1-1 0 0,0-1 0 0 0,-1 1 1 0 0,-4-15-1 0 0,5 23-23 0 0,0 0 0 0 0,-1 1 0 0 0,1-1 0 0 0,-1 1 0 0 0,0 0 0 0 0,1-1 0 0 0,-1 1 0 0 0,0 0 0 0 0,0 0 0 0 0,-1 0 0 0 0,1 0 0 0 0,0 1-1 0 0,-1-1 1 0 0,1 1 0 0 0,-1-1 0 0 0,1 1 0 0 0,-1 0 0 0 0,0 0 0 0 0,0 0 0 0 0,1 0 0 0 0,-4 0 0 0 0,0-1-28 0 0,0 1 1 0 0,0 0-1 0 0,0 1 0 0 0,0-1 0 0 0,1 1 0 0 0,-1 1 1 0 0,0-1-1 0 0,0 1 0 0 0,-7 1 0 0 0,-25 9-17 0 0,0 2 0 0 0,2 1 0 0 0,-1 2-1 0 0,-67 40 1 0 0,97-52 91 0 0,-16 11-25 0 0,1 0 0 0 0,-39 35 0 0 0,55-44 20 0 0,0 0 1 0 0,1 0-1 0 0,0 1 1 0 0,0-1-1 0 0,0 1 0 0 0,1 0 1 0 0,0 1-1 0 0,1-1 1 0 0,0 1-1 0 0,0-1 1 0 0,0 1-1 0 0,1 0 0 0 0,0 0 1 0 0,-1 9-1 0 0,2-12 5 0 0,1 22 0 0 0,0-23 37 0 0,0-1 0 0 0,1 0-1 0 0,0 0 1 0 0,-1 1-1 0 0,1-1 1 0 0,0 0 0 0 0,1 0-1 0 0,-1 0 1 0 0,1 0 0 0 0,-1 0-1 0 0,1 0 1 0 0,0-1 0 0 0,0 1-1 0 0,0 0 1 0 0,0-1 0 0 0,0 0-1 0 0,1 1 1 0 0,-1-1-1 0 0,1 0 1 0 0,-1 0 0 0 0,1 0-1 0 0,0-1 1 0 0,0 1 0 0 0,0-1-1 0 0,0 1 1 0 0,4 0 0 0 0,8 3 269 0 0,1-1 1 0 0,0 0 0 0 0,0-2 0 0 0,20 2 0 0 0,0 0-20 0 0,-6 1-14 0 0,88 18 827 0 0,-105-20-983 0 0,-9-2-53 0 0,8 1-53 0 0,23 3-402 0 0,-30-5 133 0 0,-4 0 178 0 0,0 0-1 0 0,-1 0 1 0 0,1 0 0 0 0,-1-1 0 0 0,1 1 0 0 0,0 0-1 0 0,-1 0 1 0 0,1-1 0 0 0,-1 1 0 0 0,1 0-1 0 0,-1-1 1 0 0,1 1 0 0 0,-1 0 0 0 0,1-1 0 0 0,-1 1-1 0 0,1-1 1 0 0,-1 1 0 0 0,1-1 0 0 0,-1 1-1 0 0,1-1 1 0 0,1-1-598 0 0,10-11-4310 0 0,2 0-1444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3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10999 0 0,'0'0'499'0'0,"0"0"-4"0"0,0 3-211 0 0,3 32 1165 0 0,-2-11-429 0 0,1 0-1 0 0,9 33 1 0 0,-9-49-856 0 0,0 0-1 0 0,1-1 0 0 0,0 1 1 0 0,0-1-1 0 0,1 0 1 0 0,0 0-1 0 0,0 0 0 0 0,1 0 1 0 0,0-1-1 0 0,0 0 1 0 0,9 9-1 0 0,2-2 191 0 0,0-1-1 0 0,2 0 1 0 0,-1-1 0 0 0,1-1-1 0 0,1-1 1 0 0,0-1 0 0 0,27 9-1 0 0,-2 0 152 0 0,-30-10-417 0 0,0-2-1 0 0,0 0 0 0 0,1 0 1 0 0,0-2-1 0 0,29 5 0 0 0,-15-5-57 0 0,-21-2-21 0 0,1 0 0 0 0,-1 0 0 0 0,0-1 0 0 0,15-1 0 0 0,-16-1-41 0 0,10 0-752 0 0,21-7 1 0 0,-33 8 579 0 0,0-1-1 0 0,0 0 0 0 0,0-1 0 0 0,0 1 1 0 0,-1-1-1 0 0,1 0 0 0 0,-1 0 1 0 0,6-4-1 0 0,1-4-882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3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6 5527 0 0,'0'0'423'0'0,"0"0"24"0"0,0 0 1131 0 0,0 0 522 0 0,0 0 107 0 0,-14 0 1605 0 0,-9-5-2604 0 0,21 5-691 0 0,2 0-33 0 0,-2 1-4 0 0,-6 3-173 0 0,0 1-1 0 0,0 1 1 0 0,1-1-1 0 0,0 1 1 0 0,-10 11-1 0 0,-5 3-146 0 0,1-1-121 0 0,-54 46 22 0 0,-74 82 0 0 0,143-140-59 0 0,1 0-1 0 0,0 0 0 0 0,0 1 1 0 0,0-1-1 0 0,1 1 0 0 0,0 0 1 0 0,-2 9-1 0 0,5-14 52 0 0,0-1 1 0 0,0 9-57 0 0,1-8-62 0 0,10 2-303 0 0,-4-3-863 0 0,10-2-404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3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24 8287 0 0,'2'-2'382'0'0,"1"0"667"0"0,-3 1-2146 0 0,5-3 2087 0 0,8-10 9706 0 0,-37 24-9693 0 0,14-6-920 0 0,1 0-1 0 0,0 0 1 0 0,0 0 0 0 0,0 1 0 0 0,1 1 0 0 0,0 0-1 0 0,0 0 1 0 0,0 0 0 0 0,1 1 0 0 0,0 0-1 0 0,-11 14 1 0 0,10-11-83 0 0,1 0 0 0 0,1 0 0 0 0,-1 1 0 0 0,2-1 0 0 0,-1 2 0 0 0,2-1 0 0 0,-5 13 0 0 0,4 7 4 0 0,5-25 5 0 0,0-3 23 0 0,0 0 0 0 0,0 0-1 0 0,0 0 1 0 0,0 1-1 0 0,1-1 1 0 0,0 0-1 0 0,-1 0 1 0 0,1 0 0 0 0,0 0-1 0 0,0 0 1 0 0,1 0-1 0 0,-1 0 1 0 0,0 0-1 0 0,1-1 1 0 0,0 1 0 0 0,0 0-1 0 0,0-1 1 0 0,0 0-1 0 0,0 1 1 0 0,0-1-1 0 0,1 0 1 0 0,-1 0 0 0 0,1 0-1 0 0,4 2 1 0 0,-1-1 36 0 0,0 0 0 0 0,1 0-1 0 0,-1-1 1 0 0,1 0 0 0 0,-1 0 0 0 0,1-1 0 0 0,0 0 0 0 0,-1 0 0 0 0,1-1 0 0 0,12 0-1 0 0,70-11 152 0 0,-69 10-534 0 0,0-2-1 0 0,0 0 1 0 0,0-1-1 0 0,-1-1 1 0 0,0 0-1 0 0,0-2 1 0 0,33-16-1 0 0,-38 14-1224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3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10591 0 0,'0'0'488'0'0,"0"0"-12"0"0,0 0-178 0 0,-2 2 382 0 0,-2 0-405 0 0,1 0-33 0 0,0 1 0 0 0,0-1 0 0 0,0 0 0 0 0,0 1 0 0 0,0 0 0 0 0,0 0 0 0 0,1 0 0 0 0,-1 0 0 0 0,1 0 1 0 0,0 0-1 0 0,-2 4 0 0 0,-5 17 175 0 0,0-1 1 0 0,3 2 0 0 0,0-1 0 0 0,1 0 0 0 0,1 1 0 0 0,1 0-1 0 0,1 43 1 0 0,2-53-261 0 0,-2 1-1 0 0,0-1 1 0 0,0 0-1 0 0,-2 1 1 0 0,-6 18 0 0 0,-34 74 600 0 0,41-102-710 0 0,-13 27 190 0 0,-1-1 0 0 0,-30 41 0 0 0,-51 56 219 0 0,5-6-284 0 0,83-109-155 0 0,-13 17 32 0 0,3 0 0 0 0,0 1 0 0 0,-23 53 0 0 0,41-80-28 0 0,-3 19 107 0 0,5-22-105 0 0,0-2-280 0 0,2 1-126 0 0,10 7-29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3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0,'0'0'422'0'0,"0"0"-13"0"0,0 0 190 0 0,0 0 1769 0 0,0 0 797 0 0,0 0 163 0 0,0 0-331 0 0,0 3-1509 0 0,0 3-968 0 0,1 1 0 0 0,0-1 0 0 0,0 1 1 0 0,4 8-1 0 0,-1-1-186 0 0,-3-9-153 0 0,6 5-145 0 0,3 3-76 0 0,-5-7-295 0 0,-4-3-99 0 0,2 1-516 0 0,9 0-59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3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1302 10135 0 0,'0'0'231'0'0,"0"0"29"0"0,0 0 19 0 0,-1 2-41 0 0,-1 14 2046 0 0,2-7-549 0 0,14-14-1570 0 0,-7 1-70 0 0,0 0-1 0 0,0-1 1 0 0,0 0 0 0 0,0 0-1 0 0,-1 0 1 0 0,0-1 0 0 0,0 0-1 0 0,5-7 1 0 0,39-60 1258 0 0,-34 49-1094 0 0,155-295 3076 0 0,-145 265-3006 0 0,116-276-2139 0 0,-92 208 1727 0 0,79-138 0 0 0,-117 239 83 0 0,29-37 0 0 0,-41 57 0 0 0,0 1 0 0 0,1-1 0 0 0,-1 0 0 0 0,1 1 0 0 0,-1-1 0 0 0,0 1 0 0 0,1-1 0 0 0,-1 1 0 0 0,1-1 0 0 0,0 1 0 0 0,-1-1 0 0 0,1 1 0 0 0,-1 0 0 0 0,1-1 0 0 0,0 1 0 0 0,-1 0 0 0 0,1-1 0 0 0,0 1 0 0 0,-1 0 0 0 0,2-1 0 0 0,-1 2 0 0 0,-1 0 0 0 0,1 0 0 0 0,0 0 0 0 0,0 0 0 0 0,-1 0 0 0 0,1 0 0 0 0,-1 0 0 0 0,1 0 0 0 0,-1 0 0 0 0,1 0 0 0 0,-1 0 0 0 0,0 1 0 0 0,1-1 0 0 0,-1 0 0 0 0,0 0 0 0 0,0 3 0 0 0,2 24 0 0 0,-3 29 467 0 0,-10 62 0 0 0,3-45-17 0 0,0 52-247 0 0,6 0 0 0 0,16 136-1 0 0,-13-246-217 0 0,4 49 41 0 0,21 96 0 0 0,-21-141-74 0 0,1 0-1 0 0,0 0 0 0 0,2-1 0 0 0,0 0 1 0 0,1 0-1 0 0,1-1 0 0 0,1 0 1 0 0,25 32-1 0 0,-21-29-934 0 0,-14-19 335 0 0,-2 1-572 0 0,2-1 765 0 0,-1-1 296 0 0,0 0 0 0 0,0 0 0 0 0,0 0 0 0 0,0 0 0 0 0,0 0 0 0 0,0 0 1 0 0,0-1-1 0 0,-1 1 0 0 0,1 0 0 0 0,0 0 0 0 0,0 0 0 0 0,-1 0 0 0 0,1-1 1 0 0,0 1-1 0 0,-1 1 0 0 0,-5 10-1376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15663 0 0,'0'0'356'0'0,"1"-2"50"0"0,4-4-342 0 0,-1 1 0 0 0,1-1 0 0 0,0 1 0 0 0,1 0 0 0 0,-1 0 0 0 0,13-7 0 0 0,43-23 362 0 0,-29 17-342 0 0,-22 13 6 0 0,0 0-1 0 0,0 0 1 0 0,0 1-1 0 0,1 0 1 0 0,-1 0-1 0 0,1 1 1 0 0,0 1-1 0 0,0 0 1 0 0,0 1-1 0 0,1 0 1 0 0,-1 0-1 0 0,0 1 1 0 0,0 1-1 0 0,0-1 1 0 0,14 4-1 0 0,83 30 620 0 0,37 8-1671 0 0,-117-34-3521 0 0,-1 0-1565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0,1 3-220 0 0,4 9 634 0 0,1-1-1 0 0,0 1 1 0 0,1-1-1 0 0,14 18 1 0 0,11 19 1058 0 0,-25-37-1701 0 0,-1 1 0 0 0,-1-1-1 0 0,1 1 1 0 0,-2 0 0 0 0,7 25-1 0 0,-5-8-143 0 0,-3-20-47 0 0,-1-1 1 0 0,-1 1-1 0 0,1 0 1 0 0,-2-1-1 0 0,1 1 1 0 0,-1 0-1 0 0,0 0 0 0 0,-2 10 1 0 0,1-16-866 0 0,1-3-58 0 0,0 0-12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0,'0'0'315'0'0,"2"2"45"0"0,8 6-87 0 0,0-1 0 0 0,13 7 1 0 0,-14-9-260 0 0,0 0 1 0 0,0 1 0 0 0,0 1 0 0 0,-1-1-1 0 0,11 11 1 0 0,2 11 687 0 0,-1 1 0 0 0,-1 0 1 0 0,21 45-1 0 0,-24-43-102 0 0,-13-26-556 0 0,0 1 0 0 0,-1-1 0 0 0,0 1 0 0 0,0 0 0 0 0,-1 0 0 0 0,1 0 0 0 0,-1 0 0 0 0,0 0 0 0 0,-1 0 0 0 0,0 0 0 0 0,0 1 0 0 0,-1 5 0 0 0,0-3-33 0 0,-1 0 0 0 0,0 0 1 0 0,-1 0-1 0 0,0 0 0 0 0,0-1 0 0 0,-1 1 0 0 0,-6 10 1 0 0,-1-3-19 0 0,1 0 0 0 0,-2-1 1 0 0,0-1-1 0 0,-1 0 0 0 0,-1-1 1 0 0,0 0-1 0 0,-20 14 0 0 0,3-7-403 0 0,9-10-4524 0 0,4-5-1114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0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10135 0 0,'0'0'464'0'0,"0"0"-9"0"0,0 0-155 0 0,0 0 443 0 0,0 0 227 0 0,0 0 44 0 0,5-7 604 0 0,0 1-1453 0 0,0 1-1 0 0,0 0 1 0 0,1 0-1 0 0,-1 0 1 0 0,1 1-1 0 0,0 0 1 0 0,1 0-1 0 0,-1 1 0 0 0,12-5 1 0 0,0-1-62 0 0,2-1 324 0 0,0 2 0 0 0,1 0 0 0 0,0 2 0 0 0,0 0 0 0 0,1 1 0 0 0,0 2 0 0 0,39-3 0 0 0,39-3 182 0 0,77-5-610 0 0,223-27-1781 0 0,-377 38 479 0 0,-1-2 0 0 0,0 0 1 0 0,0-2-1 0 0,41-17 0 0 0,-46 15-233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1136 10135 0 0,'0'0'464'0'0,"0"0"-9"0"0,3-1-295 0 0,1-1-115 0 0,0-1 0 0 0,1 0 0 0 0,-1 0 1 0 0,0 0-1 0 0,0-1 0 0 0,-1 1 0 0 0,1-1 0 0 0,-1 0 0 0 0,0 0 0 0 0,0 0 1 0 0,5-9-1 0 0,4-8 974 0 0,9-28 1 0 0,-16 39-734 0 0,122-319 3416 0 0,-37 84-2074 0 0,-34 100-1616 0 0,40-129-1988 0 0,-93 263 1960 0 0,-3 11 16 0 0,0 0 0 0 0,0 0 0 0 0,0 0 0 0 0,0 0 0 0 0,0 0 0 0 0,0 0 0 0 0,0 0 0 0 0,0 0 0 0 0,0 0 0 0 0,0 0 0 0 0,0 0 0 0 0,0 0 0 0 0,0 0 0 0 0,0 0 0 0 0,0 0 0 0 0,0 0 0 0 0,0 0 0 0 0,0 1 0 0 0,0-1 0 0 0,1 0 0 0 0,-1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0,0-1 0 0 0,0 1 0 0 0,0 0 0 0 0,0 0 0 0 0,0 0 0 0 0,0 0 0 0 0,0 0 0 0 0,0 0 0 0 0,5 9 0 0 0,2 14 0 0 0,-4-8 0 0 0,0 25 0 0 0,0 3 0 0 0,6 39 319 0 0,-3-26 234 0 0,2-1-1 0 0,20 71 0 0 0,-7-62-548 0 0,4-2 0 0 0,2-1 0 0 0,43 71 0 0 0,-26-57-4 0 0,30 54 0 0 0,-51-78 0 0 0,-20-36 0 0 0,-3-13-216 0 0,0-1 1 0 0,-1 1-1 0 0,1 0 0 0 0,-1 0 0 0 0,1-1 0 0 0,-1 1 1 0 0,0 0-1 0 0,1-1 0 0 0,-1 1 0 0 0,0-1 0 0 0,0 1 1 0 0,0-1-1 0 0,0 1 0 0 0,0-1 0 0 0,-1 0 1 0 0,1 0-1 0 0,0 1 0 0 0,-1-1 0 0 0,1 0 0 0 0,-1 0 1 0 0,1 0-1 0 0,-1 0 0 0 0,1-1 0 0 0,-1 1 0 0 0,-2 1 1 0 0,-15 3-1831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15663 0 0,'0'-2'356'0'0,"0"-1"-304"0"0,1 1 0 0 0,-1-1 0 0 0,1 1-1 0 0,0-1 1 0 0,0 1 0 0 0,0-1 0 0 0,0 1 0 0 0,0 0-1 0 0,1 0 1 0 0,-1-1 0 0 0,1 1 0 0 0,-1 0 0 0 0,1 0-1 0 0,2-2 1 0 0,2 0 66 0 0,0-1-1 0 0,0 1 0 0 0,1 1 1 0 0,8-4-1 0 0,8-3-125 0 0,36-9 0 0 0,2-1 95 0 0,-3-3 198 0 0,2 3 0 0 0,0 2 0 0 0,119-18 0 0 0,-113 26-2249 0 0,-38 4 941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97 15663 0 0,'-8'-2'215'0'0,"-1"1"0"0"0,1 0-1 0 0,-1 0 1 0 0,1 1-1 0 0,-1 0 1 0 0,-10 2 0 0 0,11-1-134 0 0,1 0 1 0 0,-1-1 0 0 0,0 0-1 0 0,1 0 1 0 0,-1-1 0 0 0,0 0 0 0 0,-8-3-1 0 0,15 4 406 0 0,1 0 22 0 0,0 0 3 0 0,0 0 0 0 0,0-1-420 0 0,0-1 0 0 0,0 1-1 0 0,1 0 1 0 0,-1 0 0 0 0,1-1-1 0 0,-1 1 1 0 0,1 0 0 0 0,0 0-1 0 0,-1 0 1 0 0,1 0 0 0 0,0 0-1 0 0,0 0 1 0 0,0 0 0 0 0,1-1 0 0 0,15-13 123 0 0,-16 14-190 0 0,9-5-23 0 0,0-1 1 0 0,-1 2-1 0 0,2-1 0 0 0,-1 1 0 0 0,1 1 0 0 0,-1 0 0 0 0,15-3 1 0 0,-9 3-4 0 0,1 1 1 0 0,-1 1 0 0 0,1 0-1 0 0,23 1 1 0 0,-34 2 0 0 0,0-1 0 0 0,0 1 0 0 0,0 0 0 0 0,0 0 0 0 0,0 1 0 0 0,0 0 0 0 0,0 0 0 0 0,0 0 0 0 0,-1 1 0 0 0,1 0 0 0 0,-1 0 0 0 0,0 0 0 0 0,8 7 0 0 0,-10-8 0 0 0,-1 0 0 0 0,1 1 0 0 0,-1 0 0 0 0,0-1 0 0 0,0 1 0 0 0,0 0 0 0 0,0 0 0 0 0,-1 0 0 0 0,1 0 0 0 0,-1 0 0 0 0,1 1 0 0 0,-1-1 0 0 0,0 0 0 0 0,-1 1 0 0 0,1-1 0 0 0,0 1 0 0 0,-1-1 0 0 0,0 1 0 0 0,0-1 0 0 0,0 1 0 0 0,0-1 0 0 0,-1 1 0 0 0,1-1 0 0 0,-1 0 0 0 0,-1 5 0 0 0,-2 4 0 0 0,-1 0 0 0 0,0-1 0 0 0,0 0 0 0 0,-1 0 0 0 0,-1 0 0 0 0,0-1 0 0 0,0 0 0 0 0,-15 14 0 0 0,-8 6 0 0 0,-41 31 0 0 0,-11 10 0 0 0,69-57 0 0 0,13-14 0 0 0,0 1 0 0 0,-1-1 0 0 0,1 1 0 0 0,0-1 0 0 0,-1 0 0 0 0,1 1 0 0 0,0-1 0 0 0,-1 1 0 0 0,1-1 0 0 0,0 1 0 0 0,0-1 0 0 0,0 1 0 0 0,-1-1 0 0 0,1 1 0 0 0,0-1 0 0 0,0 1 0 0 0,0-1 0 0 0,0 1 0 0 0,0-1 0 0 0,0 1 0 0 0,0-1 0 0 0,0 1 0 0 0,1 1 0 0 0,0-1 0 0 0,1 0 0 0 0,-1 1 0 0 0,0-1 0 0 0,1 0 0 0 0,-1 0 0 0 0,0 0 0 0 0,1 0 0 0 0,-1 0 0 0 0,1 0 0 0 0,0-1 0 0 0,-1 1 0 0 0,1 0 0 0 0,-1-1 0 0 0,1 0 0 0 0,0 1 0 0 0,0-1 0 0 0,2 1 0 0 0,36 2 0 0 0,24-5 0 0 0,98-14 0 0 0,-156 15-349 0 0,-1 0 0 0 0,0-1 0 0 0,0 1 0 0 0,0-1-1 0 0,0 0 1 0 0,0-1 0 0 0,5-2 0 0 0,3-3-674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0,'0'0'547'0'0,"0"0"-11"0"0,5 1-271 0 0,127 25 2196 0 0,-83-18-1458 0 0,50 14 1 0 0,-90-19-902 0 0,-1 0 1 0 0,1 0-1 0 0,-1 1 0 0 0,0 0 0 0 0,0 1 1 0 0,0 0-1 0 0,-1 0 0 0 0,0 1 0 0 0,0 0 0 0 0,0 0 1 0 0,-1 0-1 0 0,0 1 0 0 0,0 0 0 0 0,0 0 0 0 0,7 13 1 0 0,-10-14-104 0 0,0 0 1 0 0,0 1 0 0 0,-1-1 0 0 0,0 1 0 0 0,0 0 0 0 0,0-1-1 0 0,-1 1 1 0 0,0 0 0 0 0,0 0 0 0 0,-1 0 0 0 0,0 0 0 0 0,0 0 0 0 0,0 0-1 0 0,-1 0 1 0 0,0 0 0 0 0,-1 0 0 0 0,1 0 0 0 0,-1-1 0 0 0,-1 1-1 0 0,-4 10 1 0 0,-2 0 0 0 0,-1-1 0 0 0,0 0 0 0 0,-2 0 0 0 0,1-1 0 0 0,-2-1 0 0 0,0 0 0 0 0,0-1 0 0 0,-2 0 0 0 0,1-1 0 0 0,-1 0 0 0 0,-31 16 0 0 0,5-3 47 0 0,-24 14-741 0 0,56-34 336 0 0,0-1 1 0 0,-1 0-1 0 0,1-1 0 0 0,-1 0 1 0 0,-11 3-1 0 0,-6-3-665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1263 10135 0 0,'0'0'231'0'0,"0"0"29"0"0,0 0 19 0 0,1 2-41 0 0,5 8-190 0 0,-5-10 15 0 0,1 1 0 0 0,-1 0 0 0 0,0 0 0 0 0,1 0 0 0 0,0-1 0 0 0,-1 1 0 0 0,1-1 0 0 0,-1 1 0 0 0,1-1 0 0 0,0 1 0 0 0,-1-1 0 0 0,1 0 0 0 0,0 0 0 0 0,-1 0 0 0 0,1 0 0 0 0,0 0 0 0 0,-1-1 0 0 0,1 1 0 0 0,0 0 0 0 0,-1-1 0 0 0,1 1-1 0 0,0-1 1 0 0,-1 1 0 0 0,1-1 0 0 0,-1 0 0 0 0,3-1 0 0 0,2-2 380 0 0,1 0-1 0 0,-1 0 0 0 0,0-1 1 0 0,9-9-1 0 0,12-16 411 0 0,-2-2-1 0 0,-2 0 1 0 0,0-1-1 0 0,20-44 1 0 0,-6 4-486 0 0,-4-1 0 0 0,34-108 0 0 0,27-162 951 0 0,-51 178-1632 0 0,-34 130 314 0 0,3 1 0 0 0,1 0 0 0 0,25-49 0 0 0,-33 75-64 0 0,-4 7-273 0 0,-1 2-138 0 0,1 1 388 0 0,-1 0 0 0 0,1 1 0 0 0,0-1 0 0 0,0 0 0 0 0,0 0 0 0 0,-1 1 0 0 0,1-1 0 0 0,-1 0 0 0 0,1 2 0 0 0,0-2 7 0 0,1 7 59 0 0,0 0 0 0 0,-1-1 0 0 0,1 1 0 0 0,-2 0 0 0 0,1 0 0 0 0,-1 0 0 0 0,-2 16 0 0 0,1-4 23 0 0,-12 214 415 0 0,-1 46 590 0 0,14-218-818 0 0,3-1 1 0 0,17 95-1 0 0,-16-133-189 0 0,2-1 0 0 0,1 1 0 0 0,0-1 0 0 0,18 34 0 0 0,-17-42 0 0 0,0 0 0 0 0,1-1 0 0 0,0 0 0 0 0,1 0 0 0 0,1-1 0 0 0,0 0 0 0 0,20 16 0 0 0,-4-8-31 0 0,-10-7 65 0 0,18 15 0 0 0,-31-23-83 0 0,1 0 1 0 0,-1-1-1 0 0,0 1 0 0 0,0 0 1 0 0,-1 1-1 0 0,1-1 0 0 0,-1 1 1 0 0,2 6-1 0 0,-4-10-26 0 0,-1-1-1 0 0,1 1 1 0 0,-1-1 0 0 0,1 1 0 0 0,-1 0-1 0 0,0-1 1 0 0,0 1 0 0 0,0 0 0 0 0,0-1 0 0 0,0 1-1 0 0,0 0 1 0 0,0-1 0 0 0,-1 1 0 0 0,1 0-1 0 0,0-1 1 0 0,-1 1 0 0 0,0-1 0 0 0,1 1-1 0 0,-1-1 1 0 0,0 1 0 0 0,0-1 0 0 0,-1 2 0 0 0,0 0-558 0 0,-1 0 0 0 0,1-1 0 0 0,-1 0 1 0 0,1 1-1 0 0,-1-1 0 0 0,0 0 1 0 0,0 0-1 0 0,0 0 0 0 0,-5 1 1 0 0,-9 4-4982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17503 0 0,'0'0'399'0'0,"0"0"60"0"0,0 0 21 0 0,0 0-59 0 0,2 1-276 0 0,12 3-129 0 0,23 5-16 0 0,-26-8 0 0 0,3 0 0 0 0,-2-4 0 0 0,0 0 0 0 0,-1 0 0 0 0,1-1 0 0 0,-1 0 0 0 0,0-1 0 0 0,17-10 0 0 0,1 0 0 0 0,79-45 0 0 0,-39 19 0 0 0,-12 11-2101 0 0,89-35 0 0 0,-119 56 567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32 13823 0 0,'-15'5'508'0'0,"-25"12"0"0"0,3-1-12 0 0,25-12-425 0 0,10-3 294 0 0,2-1 122 0 0,0 0 22 0 0,0 0 3 0 0,0 0 0 0 0,2 0-384 0 0,1 0-1 0 0,-1 0 1 0 0,1 0-1 0 0,0 0 1 0 0,-1 0-1 0 0,1 0 1 0 0,-1-1-1 0 0,1 1 0 0 0,-1-1 1 0 0,5-1-1 0 0,-5 1-62 0 0,71-25 137 0 0,22-7-304 0 0,-83 30 244 0 0,0 0 0 0 0,1 1 1 0 0,-1 1-1 0 0,0 0 0 0 0,0 0 1 0 0,13 2-1 0 0,-22-1-84 0 0,0 0 0 0 0,-1 1 0 0 0,1-1 0 0 0,-1 1 0 0 0,1 0 0 0 0,0 0-1 0 0,-1 0 1 0 0,0 0 0 0 0,1 0 0 0 0,-1 0 0 0 0,0 1 0 0 0,1-1 0 0 0,-1 1 0 0 0,0 0 0 0 0,0-1 0 0 0,0 1 0 0 0,3 4 0 0 0,-3-2-43 0 0,0-1 1 0 0,0 1-1 0 0,0-1 0 0 0,0 1 1 0 0,-1 0-1 0 0,0 0 0 0 0,1 0 1 0 0,-2 0-1 0 0,1 0 0 0 0,1 8 1 0 0,-2-6-22 0 0,0 1 0 0 0,0-1 0 0 0,0 0 0 0 0,-1 0 0 0 0,0 1 0 0 0,0-1 0 0 0,-1 0 0 0 0,0 0 0 0 0,0 0 1 0 0,0 0-1 0 0,-1 0 0 0 0,1 0 0 0 0,-1-1 0 0 0,-1 1 0 0 0,-4 5 0 0 0,-7 5 6 0 0,-28 21 0 0 0,40-34 0 0 0,-1-1 0 0 0,0 0 0 0 0,0 0 0 0 0,0 0 0 0 0,0 0 0 0 0,-6 2 0 0 0,-24 10 0 0 0,30-10 0 0 0,9-1 0 0 0,13 2 0 0 0,-16-5 0 0 0,5 2 0 0 0,-1-1 0 0 0,0 0 0 0 0,0 1 0 0 0,8 3 0 0 0,-3 1 0 0 0,-1-1 0 0 0,14 12 0 0 0,-12-6 0 0 0,0-1 0 0 0,18 22 0 0 0,-19-19 0 0 0,0-2 0 0 0,1 1 0 0 0,13 9 0 0 0,-3-3 0 0 0,-18-7 0 0 0,-2-5 0 0 0,3 12 3 0 0,-5-14 20 0 0,-1-2 23 0 0,1 1 51 0 0,-1-1-1 0 0,1 1 1 0 0,-1-1-1 0 0,1 0 1 0 0,-1 1 0 0 0,0-1-1 0 0,0 0 1 0 0,0 1-1 0 0,0-1 1 0 0,0 0-1 0 0,0 0 1 0 0,-1 0 0 0 0,1 0-1 0 0,-1 0 1 0 0,1 0-1 0 0,-4 2 1 0 0,0 1-30 0 0,0-1 0 0 0,-1 0-1 0 0,0 0 1 0 0,-7 4 0 0 0,-17 7 12 0 0,0-1-1 0 0,-1-1 0 0 0,-1-2 1 0 0,0-1-1 0 0,0-1 0 0 0,-1-2 1 0 0,0-2-1 0 0,-34 3 0 0 0,31-11-1880 0 0,22 1-3387 0 0,-1 0-2221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1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8287 0 0,'0'0'639'0'0,"0"0"-159"0"0,0 0 873 0 0,0 0 431 0 0,0 0 83 0 0,0 0-216 0 0,0 0-985 0 0,0 0-434 0 0,-1 2-82 0 0,-44 38-844 0 0,37-31 515 0 0,4-4 4 0 0,0-1-1 0 0,0 1 1 0 0,0-1 0 0 0,1 1 0 0 0,-4 8 0 0 0,5-8 82 0 0,-2 1 79 0 0,-10 3-37 0 0,11-8 107 0 0,3-1 46 0 0,0 0 136 0 0,0 0 68 0 0,1 1-262 0 0,0-1 0 0 0,0 0 1 0 0,0 1-1 0 0,-1-1 1 0 0,1 1-1 0 0,0-1 0 0 0,-1 0 1 0 0,1 1-1 0 0,0 0 1 0 0,-1-1-1 0 0,1 1 0 0 0,0 0 1 0 0,0 0 36 0 0,1 0 343 0 0,-2-1 38 0 0,0 0 8 0 0,16 2 484 0 0,-2-1-163 0 0,0 2 1 0 0,23 5-1 0 0,-16-3-531 0 0,-12-2-242 0 0,-1-1-1 0 0,0 1 1 0 0,0 1-1 0 0,0-1 1 0 0,-1 1-1 0 0,1 1 1 0 0,-1-1-1 0 0,0 1 1 0 0,0 1-1 0 0,-1-1 1 0 0,7 7-1 0 0,5 9 34 0 0,-1 0 0 0 0,17 27 0 0 0,-18-24-42 0 0,56 88-9 0 0,22 31 0 0 0,61 49-141 0 0,-140-174 133 0 0,195 201-68 0 0,-10-12 77 0 0,76 138-153 0 0,-124-120 134 0 0,-95-136 20 0 0,227 409 198 0 0,-225-390-104 0 0,82 113 0 0 0,86 102-96 0 0,-53-80 88 0 0,57 77 67 0 0,-195-272-147 0 0,231 290-3 0 0,-18-57 146 0 0,-14 9 21 0 0,8 12 738 0 0,-175-215-625 0 0,0 2-19 0 0,-31-43-185 0 0,13 16-2 0 0,-25-35-94 0 0,32 30-82 0 0,-49-51 88 0 0,-1 0 0 0 0,1 0 0 0 0,0-1 0 0 0,1 0-1 0 0,-1-1 1 0 0,15 5 0 0 0,-6-1-7 0 0,-14-6 14 0 0,-1-1-1 0 0,0 0 1 0 0,0 0-1 0 0,1 0 1 0 0,-1 0-1 0 0,1 0 1 0 0,-1-1-1 0 0,0 1 1 0 0,1-1-1 0 0,-1 1 1 0 0,1-1-1 0 0,0 0 1 0 0,-1 0-1 0 0,1 0 1 0 0,-1 0-1 0 0,5-2 0 0 0,-3 1 51 0 0,0 0 0 0 0,0 0 0 0 0,0 0-1 0 0,-1-1 1 0 0,1 0 0 0 0,0 0-1 0 0,-1 0 1 0 0,1 0 0 0 0,-1 0-1 0 0,0-1 1 0 0,0 1 0 0 0,0-1-1 0 0,0 0 1 0 0,0 0 0 0 0,-1 0-1 0 0,5-6 1 0 0,7-14 144 0 0,-12 21-100 0 0,-2 2-17 0 0,5-14 54 0 0,-2 2-65 0 0,-3 7 0 0 0,-11-31-15 0 0,10 34-145 0 0,-1 0-110 0 0,-7-5-1892 0 0,9 7-6079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1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310 220 6071 0 0,'0'0'275'0'0,"0"0"-2"0"0,0 0-85 0 0,0 0 291 0 0,-1-2 141 0 0,-1 1-499 0 0,1-1 0 0 0,-1 1-1 0 0,0 0 1 0 0,0-1 0 0 0,1 1 0 0 0,-1 0 0 0 0,0 0-1 0 0,0 0 1 0 0,0 1 0 0 0,0-1 0 0 0,0 0 0 0 0,0 1-1 0 0,0-1 1 0 0,-3 1 0 0 0,-2-1 961 0 0,0 1 1 0 0,1 1-1 0 0,-10 1 1 0 0,6-1 1763 0 0,11 2-2234 0 0,-1-2-553 0 0,0 0 0 0 0,1 0 1 0 0,-1-1-1 0 0,0 1 0 0 0,0 0 0 0 0,0 0 0 0 0,1-1 0 0 0,-1 1 0 0 0,0 0 0 0 0,1-1 0 0 0,-1 1 0 0 0,1 0 0 0 0,-1-1 0 0 0,1 2 1 0 0,7 4 43 0 0,-1 0 1 0 0,1-1 0 0 0,1 1-1 0 0,-1-1 1 0 0,1-1 0 0 0,0 0-1 0 0,0 0 1 0 0,0-1 0 0 0,0 0 0 0 0,12 2-1 0 0,-8-3 7 0 0,0 0 0 0 0,0-1-1 0 0,1-1 1 0 0,-1 0 0 0 0,0-1 0 0 0,0 0-1 0 0,17-5 1 0 0,-13 3 26 0 0,112-29 791 0 0,-109 26-836 0 0,-1-1-1 0 0,-1-1 1 0 0,1-1 0 0 0,26-16-1 0 0,-42 23-125 0 0,0-1 1 0 0,0 1-1 0 0,0-1 0 0 0,-1 0 1 0 0,1 1-1 0 0,-1-1 1 0 0,0 0-1 0 0,0-1 0 0 0,3-4 1 0 0,-5 7 1 0 0,1 0 0 0 0,-1-1 0 0 0,0 1 0 0 0,1 0 1 0 0,-1 0-1 0 0,0-1 0 0 0,0 1 0 0 0,0 0 0 0 0,0 0 1 0 0,0-1-1 0 0,0 1 0 0 0,-1 0 0 0 0,1 0 1 0 0,0-1-1 0 0,0 1 0 0 0,-1 0 0 0 0,1 0 0 0 0,-1 0 1 0 0,1 0-1 0 0,-1 0 0 0 0,-1-2 0 0 0,-17-19-426 0 0,18 20 434 0 0,-10-8-39 0 0,1 1 0 0 0,-2 0 0 0 0,1 1 0 0 0,-1 0 0 0 0,-1 1 0 0 0,1 0 0 0 0,-1 0 0 0 0,0 2 0 0 0,-1 0 0 0 0,1 0 0 0 0,-1 1 0 0 0,0 1 0 0 0,0 0 0 0 0,0 1 0 0 0,-25 0 0 0 0,30 3 62 0 0,-1 0-1 0 0,1 1 1 0 0,0 0 0 0 0,0 0-1 0 0,-1 1 1 0 0,-16 8 0 0 0,-50 31-32 0 0,55-29 24 0 0,-9 6 4 0 0,1 2 0 0 0,-53 48 0 0 0,-41 59 72 0 0,114-118-63 0 0,0 1 0 0 0,1 0 0 0 0,-9 17 0 0 0,13-22-1 0 0,1 0-1 0 0,0 1 0 0 0,1-1 1 0 0,0 1-1 0 0,0 0 0 0 0,0-1 1 0 0,1 1-1 0 0,-1 9 0 0 0,2-12 6 0 0,1 0-1 0 0,-1 0 1 0 0,1 0 0 0 0,0 0-1 0 0,0-1 1 0 0,0 1 0 0 0,1 0-1 0 0,-1-1 1 0 0,1 1-1 0 0,0-1 1 0 0,0 1 0 0 0,0-1-1 0 0,0 0 1 0 0,1 0-1 0 0,-1 0 1 0 0,1 0 0 0 0,3 2-1 0 0,0 1 42 0 0,0-1 0 0 0,0 0 0 0 0,1 0-1 0 0,0-1 1 0 0,0 0 0 0 0,0 0 0 0 0,9 3 0 0 0,-2-2 54 0 0,0-2 1 0 0,0 0 0 0 0,0 0 0 0 0,1-1 0 0 0,24 0-1 0 0,73-9 456 0 0,-55-3-285 0 0,-1-1-1 0 0,61-23 1 0 0,-102 30-281 0 0,32-12 39 0 0,-42 14-113 0 0,0 0-1 0 0,0 0 0 0 0,-1-1 0 0 0,1 0 0 0 0,-1 1 0 0 0,8-8 1 0 0,-12 9-56 0 0,0-1 1 0 0,1 0-1 0 0,-1 0 1 0 0,0 1 0 0 0,0-1-1 0 0,0 0 1 0 0,-1 1 0 0 0,1-1-1 0 0,0 0 1 0 0,-1 1-1 0 0,1-1 1 0 0,-1 1 0 0 0,1-1-1 0 0,-2-2 1 0 0,2 3 38 0 0,-4-7-719 0 0,1-1 0 0 0,-1 1 1 0 0,-1 0-1 0 0,-6-10 1 0 0,10 16-981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1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26 198 6447 0 0,'0'0'499'0'0,"0"0"-111"0"0,0 0 756 0 0,0 0 363 0 0,-3 0 77 0 0,2 1-1361 0 0,1-1 1 0 0,-1 0 0 0 0,0 0 0 0 0,0 1-1 0 0,0-1 1 0 0,0 0 0 0 0,0 1 0 0 0,0-1 0 0 0,0 1-1 0 0,1-1 1 0 0,-1 1 0 0 0,0 0 0 0 0,0-1-1 0 0,1 1 1 0 0,-1 0 0 0 0,0-1 0 0 0,1 1-1 0 0,-1 0 1 0 0,1 0 0 0 0,-1 0 0 0 0,0 1 0 0 0,0 1-64 0 0,0-1 1 0 0,0 1 0 0 0,0 0-1 0 0,1 0 1 0 0,-1 0 0 0 0,1 0 0 0 0,0 4-1 0 0,0 5-35 0 0,1 1 0 0 0,4 19 0 0 0,-4-30 26 0 0,28 101 1221 0 0,-7-29-672 0 0,-9-42-245 0 0,-12-29-342 0 0,1 0-3 0 0,2 3-75 0 0,-3-4-11 0 0,1 0 1 0 0,-1 0 0 0 0,1 1 0 0 0,-1-1-1 0 0,1 0 1 0 0,0 0 0 0 0,0-1-1 0 0,0 1 1 0 0,0 0 0 0 0,0-1-1 0 0,0 1 1 0 0,0-1 0 0 0,1 1 0 0 0,-1-1-1 0 0,0 0 1 0 0,1 0 0 0 0,-1 0-1 0 0,1-1 1 0 0,-1 1 0 0 0,1 0-1 0 0,3-1 1 0 0,-2 1 31 0 0,1-1 0 0 0,0 1 0 0 0,0-1 0 0 0,-1 0 0 0 0,1-1 0 0 0,0 1 0 0 0,6-3 0 0 0,1 0 31 0 0,-9 3-51 0 0,0-1 0 0 0,-1 0-1 0 0,1 0 1 0 0,0 0 0 0 0,0 0 0 0 0,0 0-1 0 0,-1 0 1 0 0,1-1 0 0 0,0 0 0 0 0,-1 1-1 0 0,0-1 1 0 0,1 0 0 0 0,-1 0 0 0 0,0 0-1 0 0,0 0 1 0 0,2-3 0 0 0,10-15 165 0 0,0 0 0 0 0,-2-1 1 0 0,-1-1-1 0 0,0 1 0 0 0,-2-2 1 0 0,9-29-1 0 0,-11 33-16 0 0,13-25 1 0 0,4-12 0 0 0,-8 16-148 0 0,24-47-1 0 0,-27 58-42 0 0,-11 24-32 0 0,-1 0 0 0 0,1 0 1 0 0,0 0-1 0 0,1 1 0 0 0,-1-1 0 0 0,1 1 0 0 0,0-1 0 0 0,0 1 0 0 0,0 0 0 0 0,1 0 0 0 0,7-6 0 0 0,-8 9-164 0 0,-1 0-1 0 0,0 0 1 0 0,1 1 0 0 0,-1-1-1 0 0,1 1 1 0 0,-1 0 0 0 0,1 0-1 0 0,-1 0 1 0 0,0 0 0 0 0,1 0 0 0 0,-1 0-1 0 0,1 1 1 0 0,-1-1 0 0 0,1 1-1 0 0,-1 0 1 0 0,0 0 0 0 0,1-1-1 0 0,1 3 1 0 0,2 0-757 0 0,0 1 1 0 0,0 0-1 0 0,-1 0 1 0 0,1 1-1 0 0,-1 0 1 0 0,9 10-1 0 0,-3-3-930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35 4607 0 0,'2'-9'224'0'0,"-2"9"-196"0"0,2-5 4 0 0,-2 5-21 0 0,0-1 0 0 0,-1 0 0 0 0,1 1 0 0 0,0-1 0 0 0,-1 1 0 0 0,1-1-1 0 0,0 1 1 0 0,-1-1 0 0 0,1 1 0 0 0,-1-1 0 0 0,1 1 0 0 0,-1-1 0 0 0,1 1 0 0 0,-1 0 0 0 0,1-1 0 0 0,-1 1 0 0 0,-1-1-1 0 0,-2-1 57 0 0,-1 0 0 0 0,1 1 0 0 0,-1-1-1 0 0,0 1 1 0 0,1 0 0 0 0,-1 0-1 0 0,0 0 1 0 0,0 1 0 0 0,0-1 0 0 0,0 1-1 0 0,1 1 1 0 0,-1-1 0 0 0,-5 1 0 0 0,-2 2 748 0 0,1 0 1 0 0,-1 0-1 0 0,1 1 1 0 0,-14 6-1 0 0,3 1 725 0 0,21-10-1028 0 0,1-1 0 0 0,0 0 0 0 0,13 7 512 0 0,16 5-1 0 0,0-1-1 0 0,56 14 1 0 0,27 9-472 0 0,-93-27-1 0 0,3 1-316 0 0,0 1 0 0 0,0 1 0 0 0,39 25 0 0 0,-55-31-156 0 0,-1 0 0 0 0,0 0 0 0 0,0 1 0 0 0,0 0 0 0 0,-1 0 0 0 0,0 0 0 0 0,0 0 0 0 0,0 1 0 0 0,0-1 0 0 0,-1 1 0 0 0,0 0 0 0 0,0 0 0 0 0,0 0 0 0 0,-1 0 0 0 0,0 1-1 0 0,0-1 1 0 0,-1 1 0 0 0,0-1 0 0 0,1 8 0 0 0,-2-9-109 0 0,0-1-1 0 0,-1 0 1 0 0,1 0-1 0 0,-1 1 1 0 0,0-1 0 0 0,0 0-1 0 0,0 0 1 0 0,0 0-1 0 0,-1 0 1 0 0,0 0-1 0 0,1 0 1 0 0,-2 0 0 0 0,1-1-1 0 0,0 1 1 0 0,-1-1-1 0 0,1 1 1 0 0,-1-1-1 0 0,0 0 1 0 0,0 0 0 0 0,-7 5-1 0 0,-5 2 277 0 0,0-1 0 0 0,0 0 0 0 0,-29 12 0 0 0,23-11 27 0 0,-6 0-268 0 0,0 0 0 0 0,0-2 0 0 0,-31 5-1 0 0,9-1-2 0 0,25-8-1 0 0,0-1 0 0 0,0 0 0 0 0,-46-2 0 0 0,44-2 0 0 0,40 5 0 0 0,1 0 0 0 0,-1 0 0 0 0,24 12 0 0 0,-6-3 0 0 0,-17-7 0 0 0,0 1 0 0 0,-1 1 0 0 0,0 0 0 0 0,0 1 0 0 0,-1 0 0 0 0,-1 1 0 0 0,1 0 0 0 0,-1 1 0 0 0,12 16 0 0 0,-13-8 0 0 0,-10-18 0 0 0,0 1 0 0 0,0-1 0 0 0,-1 1 0 0 0,1 0 0 0 0,-1-1 0 0 0,1 1 0 0 0,-1 0 0 0 0,0-1 0 0 0,0 1 0 0 0,1 0 0 0 0,-1-1 0 0 0,0 1 0 0 0,-1 0 0 0 0,1-1 0 0 0,0 1 0 0 0,0 0 0 0 0,-1-1 0 0 0,1 1 0 0 0,-2 2 0 0 0,0 2 0 0 0,1-4 0 0 0,0 0 0 0 0,0 0 0 0 0,0 0 0 0 0,0 0 0 0 0,0 0 0 0 0,-1 0 0 0 0,1 0 0 0 0,-1 0 0 0 0,1 0 0 0 0,-1-1 0 0 0,0 1 0 0 0,0-1 0 0 0,0 1 0 0 0,0-1 0 0 0,0 0 0 0 0,-2 1 0 0 0,-7 4 0 0 0,-21 6 0 0 0,26-9 0 0 0,-34 9 0 0 0,-44 9 0 0 0,38-11 0 0 0,19-1 0 0 0,21-7 0 0 0,1 0 0 0 0,-1 0 0 0 0,0-1 0 0 0,0 1 0 0 0,-11 0 0 0 0,7-1 0 0 0,3 3 0 0 0,10 5 0 0 0,20 18-476 0 0,0-1-1 0 0,2-1 0 0 0,33 26 1 0 0,-38-34 390 0 0,2 4 86 0 0,-1 0 0 0 0,29 38 0 0 0,-46-53 0 0 0,0 0 0 0 0,0 0 0 0 0,0 0 0 0 0,-1 1 0 0 0,0-1 0 0 0,-1 1 0 0 0,1 0 0 0 0,2 13 0 0 0,-4-16 0 0 0,-1-1 0 0 0,0 1 0 0 0,0 0 0 0 0,0 0 0 0 0,0 0 0 0 0,0 0 0 0 0,-1 0 0 0 0,1 0 0 0 0,-1-1 0 0 0,0 1 0 0 0,-1 0 0 0 0,1 0 0 0 0,0-1 0 0 0,-1 1 0 0 0,0-1 0 0 0,0 0 0 0 0,-4 5 0 0 0,-3 4 137 0 0,-2-1-1 0 0,0-1 1 0 0,0 0-1 0 0,0-1 1 0 0,-15 9-1 0 0,-65 36 862 0 0,88-53-988 0 0,-68 33 165 0 0,15-9-185 0 0,47-22-961 0 0,1 0 0 0 0,-1 0-1 0 0,-14 2 1 0 0,22-4-5512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1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7 195 1375 0 0,'2'0'107'0'0,"17"3"13"0"0,-2 1 4666 0 0,4 7 2365 0 0,-18-9-7237 0 0,-1-1 1076 0 0,0 0-86 0 0,4 3-504 0 0,1 0 0 0 0,-1-1 1 0 0,1 0-1 0 0,0 0 0 0 0,0-1 0 0 0,0 0 0 0 0,0 0 0 0 0,0-1 0 0 0,1 1 0 0 0,10-1 0 0 0,-8-1-215 0 0,-1-1 0 0 0,1 0 0 0 0,0 0 0 0 0,-1-1 0 0 0,0 0 0 0 0,1-1 0 0 0,15-7 1 0 0,-2 1 57 0 0,33-21 0 0 0,-48 25-219 0 0,0 0 0 0 0,-1 0 0 0 0,0-1 0 0 0,-1 0-1 0 0,1-1 1 0 0,-1 0 0 0 0,8-11 0 0 0,-10 12-15 0 0,0 0 1 0 0,0 0-1 0 0,-1 0 1 0 0,0 0-1 0 0,3-8 1 0 0,-6 12-7 0 0,1-1 0 0 0,-1 1 0 0 0,1 0 0 0 0,-1 0 0 0 0,0-1 0 0 0,0 1 0 0 0,0 0 0 0 0,0-1 0 0 0,0 1 0 0 0,-1 0 0 0 0,1-1 0 0 0,-1 1 0 0 0,1 0 0 0 0,-1 0 0 0 0,0 0 0 0 0,0 0 0 0 0,0 0 0 0 0,0-1 0 0 0,-2-1 0 0 0,1 0-7 0 0,0 1 0 0 0,-1-1-1 0 0,0 1 1 0 0,0 0 0 0 0,0-1 0 0 0,-4-2-1 0 0,6 5-7 0 0,-1 0 0 0 0,0 0-1 0 0,0 0 1 0 0,0 1-1 0 0,0-1 1 0 0,0 0-1 0 0,0 1 1 0 0,0 0 0 0 0,-1-1-1 0 0,1 1 1 0 0,0 0-1 0 0,0 0 1 0 0,0 0 0 0 0,-3 1-1 0 0,-13 0-117 0 0,0 1 1 0 0,-21 6-1 0 0,30-6 82 0 0,0 2 1 0 0,0-1 0 0 0,1 1 0 0 0,-1 0 0 0 0,1 0-1 0 0,-9 7 1 0 0,-9 8-52 0 0,-1 1 0 0 0,2 1 0 0 0,-32 35 0 0 0,49-48 134 0 0,0 1-1 0 0,1 0 1 0 0,0 1 0 0 0,1 0-1 0 0,0 0 1 0 0,1 0 0 0 0,0 1-1 0 0,0 0 1 0 0,1 0 0 0 0,0 0-1 0 0,1 0 1 0 0,1 0 0 0 0,-2 14 0 0 0,4-19 1 0 0,0 1 1 0 0,0-1-1 0 0,1 0 1 0 0,0 1-1 0 0,0-1 1 0 0,1 0 0 0 0,-1 0-1 0 0,1 0 1 0 0,1 0-1 0 0,-1 0 1 0 0,1 0 0 0 0,0-1-1 0 0,0 1 1 0 0,1-1-1 0 0,0 0 1 0 0,0 0 0 0 0,0 0-1 0 0,0 0 1 0 0,1-1-1 0 0,0 0 1 0 0,8 6 0 0 0,1-1-38 0 0,0 0 0 0 0,0-1 0 0 0,1-1 0 0 0,0 0 0 0 0,0-1 0 0 0,0-1 0 0 0,21 4 0 0 0,-14-4-313 0 0,0-2 0 0 0,39 1-1 0 0,-31-4-1139 0 0,-1-1-1 0 0,0-2 0 0 0,37-8 1 0 0,-10-1-4384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1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138 208 10135 0 0,'-2'1'778'0'0,"-9"4"-425"0"0,0 1 1 0 0,-11 7-1 0 0,1 2 2631 0 0,1 1 0 0 0,-29 29 0 0 0,47-43-2342 0 0,2-2-203 0 0,0 0-89 0 0,0 0-19 0 0,3-1 9 0 0,10-6 44 0 0,-1 0 0 0 0,1 0 0 0 0,17-15 0 0 0,35-34 110 0 0,-26 21-303 0 0,34-30-198 0 0,35-30-396 0 0,-96 87 292 0 0,-10 6-1 0 0,1 0 22 0 0,-3 2 86 0 0,0 0 0 0 0,1 0 0 0 0,-1-1 1 0 0,0 1-1 0 0,0 0 0 0 0,0 0 0 0 0,0 0 0 0 0,1-1 1 0 0,-1 1-1 0 0,0 0 0 0 0,0 0 0 0 0,1 0 1 0 0,-1 0-1 0 0,0 0 0 0 0,0-1 0 0 0,1 1 0 0 0,-1 0 1 0 0,0 0-1 0 0,0 0 0 0 0,1 0 0 0 0,-1 0 0 0 0,0 0 1 0 0,0 0-1 0 0,1 0 0 0 0,-1 0 0 0 0,0 0 1 0 0,1 0-1 0 0,-1 0 0 0 0,0 0 0 0 0,0 0 0 0 0,1 0 1 0 0,-1 0-1 0 0,0 0 0 0 0,0 0 0 0 0,1 1 0 0 0,2 6 14 0 0,0 1-1 0 0,-1 0 0 0 0,0-1 0 0 0,-1 1 1 0 0,2 13-1 0 0,-2 45 119 0 0,-1-46-60 0 0,0 1 0 0 0,6 37 0 0 0,-5-52-65 0 0,0 0 1 0 0,1 0-1 0 0,0 0 0 0 0,0-1 0 0 0,1 1 1 0 0,-1-1-1 0 0,1 0 0 0 0,0 1 0 0 0,1-1 0 0 0,-1 0 1 0 0,1-1-1 0 0,0 1 0 0 0,0-1 0 0 0,5 5 0 0 0,-5-7-49 0 0,-1 0-1 0 0,0 0 0 0 0,1 0 0 0 0,-1-1 0 0 0,1 1 0 0 0,0-1 0 0 0,0 0 1 0 0,-1 1-1 0 0,1-2 0 0 0,0 1 0 0 0,0 0 0 0 0,0-1 0 0 0,6 0 1 0 0,2 0-542 0 0,1-1 1 0 0,23-5 0 0 0,-1-4-1029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1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57 135 919 0 0,'3'-24'674'0'0,"8"-44"-999"0"0,-6 46 3880 0 0,2 3 3921 0 0,-7 18-3801 0 0,0 1-1714 0 0,0 0-746 0 0,-2 15 738 0 0,-18 81-1407 0 0,-4 21 716 0 0,10-1-1134 0 0,5 1 0 0 0,5 1 0 0 0,19 206 0 0 0,-9-271-266 0 0,-3 0-1 0 0,-1 0 1 0 0,-3 0-1 0 0,-3 0 1 0 0,-18 96-1 0 0,20-139-396 0 0,-4 14 656 0 0,5-8-5589 0 0,1-16 3741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1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2 335 16583 0 0,'0'0'762'0'0,"0"0"-18"0"0,-1-2-479 0 0,1 1-249 0 0,0 1 0 0 0,0-1 0 0 0,0 0 0 0 0,-1 0 0 0 0,1 0 1 0 0,0 1-1 0 0,0-1 0 0 0,0 0 0 0 0,0 0 0 0 0,0 1 0 0 0,1-1 0 0 0,-1 0 0 0 0,0 0 0 0 0,0 0 1 0 0,0 1-1 0 0,1-1 0 0 0,-1 0 0 0 0,0 1 0 0 0,1-1 0 0 0,-1 0 0 0 0,1 1 0 0 0,-1-1 0 0 0,1 0 1 0 0,-1 1-1 0 0,1-1 0 0 0,-1 1 0 0 0,1-1 0 0 0,0 1 0 0 0,-1-1 0 0 0,1 1 0 0 0,0-1 0 0 0,-1 1 1 0 0,1 0-1 0 0,0-1 0 0 0,-1 1 0 0 0,2-1 0 0 0,1 0 196 0 0,23-9 714 0 0,1 0 0 0 0,0 2 0 0 0,54-9 0 0 0,-60 13-738 0 0,166-28 1285 0 0,-31 11-450 0 0,-4 1-593 0 0,-91 9-704 0 0,104-4 0 0 0,-125 15-2426 0 0,71 8-1 0 0,-87-4 845 0 0</inkml:trace>
  <inkml:trace contextRef="#ctx0" brushRef="#br0" timeOffset="1">1623 0 11519 0 0,'0'0'887'0'0,"0"0"-386"0"0,0 0 553 0 0,0 0 303 0 0,0 0 62 0 0,1 4-131 0 0,3 10-894 0 0,0-1 0 0 0,-2 1 0 0 0,3 23 0 0 0,-1 48 687 0 0,-3-59-668 0 0,-1-8-162 0 0,1 8 312 0 0,5 37-1 0 0,0-20-105 0 0,-4-23-308 0 0,2 1 0 0 0,0-1 0 0 0,8 26 0 0 0,3-2-77 0 0,-11-28-323 0 0,1-1-1 0 0,14 30 1 0 0,-17-43-828 0 0,-2-2-323 0 0,0 0-690 0 0,0 0-2639 0 0,0 0-1128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1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45 217 3223 0 0,'-3'-49'-19'0'0,"3"45"463"0"0,-1 0 0 0 0,0 0-1 0 0,0-1 1 0 0,0 1 0 0 0,0 0 0 0 0,-1 0 0 0 0,0 0-1 0 0,0 0 1 0 0,-3-4 0 0 0,4 7 1836 0 0,-7-2 1382 0 0,-6-1-2785 0 0,12 4-275 0 0,2 0-36 0 0,0 0-20 0 0,0 0-2 0 0,0 0-4 0 0,0 0-17 0 0,1-1-10 0 0,15-7 12 0 0,-1 2-1 0 0,2 0 0 0 0,-1 1 1 0 0,27-6-1 0 0,-16 5-142 0 0,85-19 728 0 0,227-19 0 0 0,-307 42-1113 0 0,64 4 0 0 0,-83 0 13 0 0,0 0-1 0 0,1 0 1 0 0,-1 1 0 0 0,0 1 0 0 0,-1 0 0 0 0,1 1-1 0 0,17 9 1 0 0,-26-12 65 0 0,0 1 0 0 0,0 0 0 0 0,0 0 0 0 0,-1 0 0 0 0,1 0 0 0 0,-1 1 0 0 0,1 0 0 0 0,-1-1 0 0 0,0 1 0 0 0,-1 0 0 0 0,1 1 0 0 0,-1-1 0 0 0,1 0 0 0 0,-1 1 0 0 0,-1-1 0 0 0,1 1 0 0 0,-1 0 0 0 0,1-1 0 0 0,-1 1 0 0 0,-1 0 0 0 0,1 8 0 0 0,-1-4-73 0 0,0-1-1 0 0,0 0 1 0 0,-1 0-1 0 0,-1 1 1 0 0,1-1 0 0 0,-1 0-1 0 0,-1 0 1 0 0,1 0-1 0 0,-1-1 1 0 0,-1 1 0 0 0,0-1-1 0 0,-5 9 1 0 0,-2 0-15 0 0,-2 0-1 0 0,0 0 1 0 0,-1-1 0 0 0,-1-1 0 0 0,0 0 0 0 0,0-1 0 0 0,-25 15-1 0 0,19-13 50 0 0,-1-2-1 0 0,0 0 0 0 0,-37 14 1 0 0,43-21-5 0 0,2 0-114 0 0,1-1 1 0 0,-1-1-1 0 0,-23 5 0 0 0,-108 7-1129 0 0,112-7 1046 0 0,27-6-80 0 0,1-2 0 0 0,-1 1 0 0 0,1-1 0 0 0,-1 1 0 0 0,-9-1 0 0 0,18 0 222 0 0,0-1 0 0 0,0 1 0 0 0,-1 0 0 0 0,1 0 0 0 0,5 2 0 0 0,5 1 84 0 0,28 7 85 0 0,1-3 0 0 0,81 6 0 0 0,-99-13-63 0 0,-1 0 1 0 0,1 2-1 0 0,-1 0 0 0 0,0 2 1 0 0,0 1-1 0 0,0 0 0 0 0,24 11 1 0 0,-42-14-38 0 0,-1-1 1 0 0,1 1-1 0 0,0 0 1 0 0,-1 1 0 0 0,0-1-1 0 0,0 1 1 0 0,0 0-1 0 0,0 0 1 0 0,0 0-1 0 0,-1 1 1 0 0,0-1-1 0 0,0 1 1 0 0,0 0 0 0 0,0 0-1 0 0,-1 0 1 0 0,0 0-1 0 0,0 0 1 0 0,0 0-1 0 0,-1 1 1 0 0,1-1-1 0 0,-1 1 1 0 0,-1-1 0 0 0,1 10-1 0 0,-1-1 68 0 0,-1-1 1 0 0,-5 24-1 0 0,4-31-70 0 0,1-1 0 0 0,-1 1 0 0 0,-1-1-1 0 0,1 1 1 0 0,-1-1 0 0 0,0 0 0 0 0,0 0 0 0 0,0 0-1 0 0,-5 5 1 0 0,2-4 37 0 0,-1 0 0 0 0,1 0 0 0 0,-1 0 0 0 0,0-1 0 0 0,-1 0 0 0 0,1 0 1 0 0,-1-1-1 0 0,-10 4 0 0 0,3-2 99 0 0,0-1 1 0 0,0-1 0 0 0,-29 5 0 0 0,-36 5 104 0 0,-15 3-143 0 0,79-15-122 0 0,1 0 0 0 0,-1-1 0 0 0,0-1 0 0 0,-27-2 0 0 0,13 1-58 0 0,27 2 31 0 0,1-1 0 0 0,-1 1 1 0 0,0-1-1 0 0,1 0 1 0 0,-1 0-1 0 0,0 0 1 0 0,1-1-1 0 0,-1 1 1 0 0,0-1-1 0 0,1 1 0 0 0,-1-1 1 0 0,1 0-1 0 0,-1 0 1 0 0,1 0-1 0 0,-1 0 1 0 0,1 0-1 0 0,0-1 1 0 0,-1 1-1 0 0,-1-3 0 0 0,1 1-166 0 0,0 0 0 0 0,1 0 0 0 0,0 0 0 0 0,0 0 0 0 0,0 0 0 0 0,0-1 0 0 0,-2-4 0 0 0,-3-13-3882 0 0,4 12 1181 0 0,2 8-4019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400 248 11975 0 0,'0'0'267'0'0,"0"0"42"0"0,0 0 17 0 0,-1 1-28 0 0,-8 6-196 0 0,-2 0-92 0 0,2-2 61 0 0,7-4 294 0 0,1-3-319 0 0,0 0 1 0 0,0 0-1 0 0,0 0 0 0 0,-1 0 0 0 0,2 0 0 0 0,-1 0 0 0 0,0 0 0 0 0,0-1 0 0 0,1 1 1 0 0,-1 0-1 0 0,1-1 0 0 0,0 1 0 0 0,0 0 0 0 0,0-1 0 0 0,0 1 0 0 0,0 0 1 0 0,1-4-1 0 0,0-7 329 0 0,8-22 0 0 0,-8 28-352 0 0,6-17-23 0 0,-2 5 0 0 0,0-1 0 0 0,5-40 0 0 0,-11 44 0 0 0,-4 2 0 0 0,-4 5 0 0 0,7 8 0 0 0,-1 0 0 0 0,1-1 0 0 0,0 2 0 0 0,0-1 0 0 0,-1 0 0 0 0,1 0 0 0 0,-1 1 0 0 0,1-1 0 0 0,-1 1 0 0 0,1 0 0 0 0,-1 0 0 0 0,1 0 0 0 0,-1 0 0 0 0,1 0 0 0 0,0 0 0 0 0,-1 1 0 0 0,1-1 0 0 0,-1 1 0 0 0,1 0 0 0 0,-5 2 0 0 0,-4 2 0 0 0,0 0 0 0 0,1 1 0 0 0,-11 8 0 0 0,12-8 0 0 0,-15 10 0 0 0,1 2 0 0 0,0 1 0 0 0,2 1 0 0 0,0 0 0 0 0,1 2 0 0 0,1 0 0 0 0,1 1 0 0 0,1 1 0 0 0,1 1 0 0 0,1 1 0 0 0,-13 31 0 0 0,24-49 0 0 0,1 1 0 0 0,0 0 0 0 0,0 1 0 0 0,1-1 0 0 0,-1 16 0 0 0,2-22 0 0 0,1-1 0 0 0,0 1 0 0 0,0 0 0 0 0,0 0 0 0 0,0-1 0 0 0,1 1 0 0 0,-1 0 0 0 0,1-1 0 0 0,0 1 0 0 0,0-1 0 0 0,-1 1 0 0 0,2-1 0 0 0,-1 1 0 0 0,0-1 0 0 0,0 1 0 0 0,1-1 0 0 0,-1 0 0 0 0,1 0 0 0 0,0 0 0 0 0,0 0 0 0 0,0 0 0 0 0,0 0 0 0 0,0 0 0 0 0,4 2 0 0 0,0-1 72 0 0,0 0 0 0 0,1-1 0 0 0,-1 0 0 0 0,0 0 0 0 0,1 0-1 0 0,0-1 1 0 0,-1 0 0 0 0,1 0 0 0 0,0 0 0 0 0,9-2 0 0 0,7 0 450 0 0,38-8 0 0 0,-51 7-474 0 0,7-1-36 0 0,1-2 0 0 0,-1 0-1 0 0,0-1 1 0 0,0-1 0 0 0,-1-1 0 0 0,0 0 0 0 0,0-1-1 0 0,-1 0 1 0 0,0-2 0 0 0,-1 0 0 0 0,0 0 0 0 0,0-1-1 0 0,11-15 1 0 0,-16 17-12 0 0,-9 9 0 0 0,1 1 0 0 0,-1-1 0 0 0,0 1 0 0 0,0 0 0 0 0,1-1 0 0 0,-1 1 0 0 0,0-1 0 0 0,0 1 0 0 0,0 0 0 0 0,1-1 0 0 0,-1 1 0 0 0,0-1 0 0 0,0 1 0 0 0,0-1 0 0 0,0 1 0 0 0,0-1 0 0 0,0 1 0 0 0,0-1 0 0 0,-1 0-1 0 0,1 0 0 0 0,-1 0 0 0 0,0 0 0 0 0,0 0 1 0 0,0 0-1 0 0,0 1 0 0 0,0-1 0 0 0,0 0 0 0 0,0 1 0 0 0,0-1 0 0 0,0 1 0 0 0,0-1 0 0 0,0 1 0 0 0,0-1 0 0 0,0 1 0 0 0,-1 0 0 0 0,1-1 0 0 0,-1 1 0 0 0,-23-3 91 0 0,23 3 281 0 0,-12 6 1069 0 0,13-5-1291 0 0,-6 8-133 0 0,1 4-16 0 0,6-10 0 0 0,-1 0 0 0 0,1 1 0 0 0,0-1 0 0 0,0 1 0 0 0,0-1 0 0 0,0 0 0 0 0,1 1 0 0 0,-1-1 0 0 0,1 0 0 0 0,0 0 0 0 0,2 6 0 0 0,6 13-2076 0 0,-5-16 541 0 0,1-1-198 0 0,7 14-4315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58 452 17503 0 0,'0'-7'148'0'0,"-1"0"0"0"0,1 0-1 0 0,-2 0 1 0 0,1 0 0 0 0,-1-1-1 0 0,0 2 1 0 0,0-1 0 0 0,-1 0-1 0 0,0 0 1 0 0,0 1 0 0 0,-1 0 0 0 0,-6-9-1 0 0,6 8 37 0 0,1 1 0 0 0,0-1 0 0 0,0 0 0 0 0,1 0 0 0 0,0 0 0 0 0,0 0 0 0 0,1 0 0 0 0,-1 0 0 0 0,1-9 0 0 0,0-11 860 0 0,3-31 1 0 0,-1 40-894 0 0,-1 10-133 0 0,1 1 0 0 0,0 0 0 0 0,1-1 0 0 0,0 1 0 0 0,0 0 0 0 0,0 0 1 0 0,1 0-1 0 0,0 1 0 0 0,0-1 0 0 0,1 1 0 0 0,0-1 0 0 0,6-7 0 0 0,-3 7-341 0 0,-1-1 0 0 0,1 1 0 0 0,1 0 0 0 0,0 1 0 0 0,0 0 0 0 0,0 0 0 0 0,0 0 0 0 0,15-5 0 0 0,-20 9-842 0 0,1 0 0 0 0,1 0-1 0 0,-1 1 1 0 0,0 0 0 0 0,8-2-1 0 0,4 3-4826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15 195 17503 0 0,'0'0'399'0'0,"3"0"60"0"0,49-3 112 0 0,0-3 1 0 0,79-18 0 0 0,-83 14 215 0 0,-8 0-127 0 0,-2-1 0 0 0,1-2 0 0 0,37-19 0 0 0,-70 29-656 0 0,0-1 0 0 0,0 1 0 0 0,8-8 0 0 0,-4 2-4 0 0,-9 8-5 0 0,-1 0 0 0 0,1 1 0 0 0,-1-1 0 0 0,1 0 1 0 0,-1 0-1 0 0,0 0 0 0 0,1 0 0 0 0,-1 0 0 0 0,0 0 0 0 0,0 0 0 0 0,1 0 0 0 0,-1-1 0 0 0,-1 0-41 0 0,1 1-1 0 0,0-1 1 0 0,-1 1 0 0 0,1-1-1 0 0,-1 1 1 0 0,1-1 0 0 0,-1 1-1 0 0,0-1 1 0 0,0 1 0 0 0,1-1-1 0 0,-1 1 1 0 0,0 0 0 0 0,0-1-1 0 0,-1 1 1 0 0,1 0-1 0 0,0 0 1 0 0,0 0 0 0 0,0 0-1 0 0,-1 0 1 0 0,1 0 0 0 0,-1 0-1 0 0,1 0 1 0 0,-1 1 0 0 0,1-1-1 0 0,-1 0 1 0 0,1 1 0 0 0,-2-1-1 0 0,-5-1-162 0 0,0 0 0 0 0,1 0 0 0 0,-1 1-1 0 0,-10-1 1 0 0,3 2-72 0 0,0 0 0 0 0,0 1-1 0 0,1 1 1 0 0,-1 0 0 0 0,0 1-1 0 0,0 0 1 0 0,-15 7 0 0 0,9-2-2 0 0,1 1 0 0 0,-1 1 1 0 0,2 0-1 0 0,-22 16 0 0 0,23-11 435 0 0,0 0 0 0 0,1 2 0 0 0,1 0 0 0 0,0 1 0 0 0,1 0 0 0 0,1 1 0 0 0,1 1 0 0 0,-12 24 0 0 0,15-24 58 0 0,1 0 0 0 0,-13 40 0 0 0,19-47-213 0 0,0-1 0 0 0,0 1-1 0 0,2-1 1 0 0,-1 1 0 0 0,2-1 0 0 0,0 20 0 0 0,1-29 4 0 0,-1 1 0 0 0,1-1 0 0 0,0 1 0 0 0,-1-1 0 0 0,2 0 0 0 0,-1 1 0 0 0,0-1 0 0 0,1 0 0 0 0,-1 0 0 0 0,1 0 0 0 0,0 0 0 0 0,0 0 0 0 0,0 0 0 0 0,1-1 0 0 0,-1 1 0 0 0,0-1 0 0 0,1 1 0 0 0,0-1 0 0 0,0 0 0 0 0,-1 0 0 0 0,1 0 0 0 0,1 0 0 0 0,-1-1 0 0 0,0 1 0 0 0,0-1 0 0 0,0 0 0 0 0,1 0 0 0 0,-1 0 0 0 0,5 0 0 0 0,3 1-55 0 0,0-1 0 0 0,0 0 0 0 0,0-1 1 0 0,1 0-1 0 0,-1 0 0 0 0,0-2 0 0 0,21-4 0 0 0,48-19-929 0 0,-38 10 471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6 373 13823 0 0,'0'0'315'0'0,"-1"4"45"0"0,-1 16-107 0 0,0 0 0 0 0,1 1 0 0 0,3 20 1 0 0,-2-3 2538 0 0,0-35-2280 0 0,0-3-69 0 0,0 0-222 0 0,7-14 654 0 0,-2-1-686 0 0,0-1 0 0 0,-2-1 0 0 0,0 1 0 0 0,0-1 0 0 0,-1-18 0 0 0,6-34-206 0 0,-2 34 17 0 0,1 1 0 0 0,2-1 0 0 0,17-41 0 0 0,-19 62 0 0 0,0 3 0 0 0,4 4 0 0 0,3 2 0 0 0,-12 5 0 0 0,1 0 0 0 0,-1 1 0 0 0,0-1 0 0 0,1 0 0 0 0,-1 1 0 0 0,0-1 0 0 0,1 1 0 0 0,-1 0 0 0 0,0 0 0 0 0,0-1 0 0 0,0 2 0 0 0,0-1 0 0 0,0 0 0 0 0,0 0 0 0 0,0 1 0 0 0,0-1 0 0 0,0 1 0 0 0,-1-1 0 0 0,1 1 0 0 0,2 3 0 0 0,2 2 0 0 0,0 1 0 0 0,0 0 0 0 0,7 15 0 0 0,-9-16 0 0 0,11 21 0 0 0,-1 1 0 0 0,12 38 0 0 0,-12-30 72 0 0,-14-35 299 0 0,1-7-177 0 0,0 1 1 0 0,0 0-1 0 0,0 0 1 0 0,0 0-1 0 0,1 0 0 0 0,3-6 1 0 0,1-4-386 0 0,-6 14 183 0 0,39-93-1518 0 0,-32 79 1521 0 0,1 2 1 0 0,0-1-1 0 0,0 1 1 0 0,19-20-1 0 0,-12 16 111 0 0,2-2-182 0 0,0 0 0 0 0,21-14 0 0 0,-33 28 192 0 0,0 0 0 0 0,0 1-1 0 0,1-1 1 0 0,-1 1 0 0 0,1 1 0 0 0,0-1 0 0 0,0 1 0 0 0,0 0 0 0 0,0 0 0 0 0,0 1-1 0 0,0-1 1 0 0,12 1 0 0 0,-17 1-90 0 0,0 0 0 0 0,-1 0 0 0 0,1 0 0 0 0,0 1 0 0 0,-1-1 0 0 0,1 0 0 0 0,0 1 0 0 0,-1-1-1 0 0,1 0 1 0 0,-1 1 0 0 0,1-1 0 0 0,-1 1 0 0 0,1-1 0 0 0,-1 0 0 0 0,1 1 0 0 0,-1 0 0 0 0,0-1 0 0 0,1 1 0 0 0,-1-1 0 0 0,1 2 0 0 0,0 0 21 0 0,9 11-31 0 0,-5-3-16 0 0,-1-1 0 0 0,0 1 0 0 0,0 0 0 0 0,4 20 0 0 0,5 45 0 0 0,-2-6 0 0 0,-7-43 0 0 0,-1 0 0 0 0,1 48 0 0 0,-5-66-654 0 0,1 0 0 0 0,-1 0 0 0 0,0 0 0 0 0,-1 0 0 0 0,-4 12 0 0 0,2-8-6542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1839 0 0,'32'-32'474'0'0,"-26"25"602"0"0,3-3 79 0 0,-1 2 9328 0 0,-7 11-10304 0 0,1 0-1 0 0,-1 0 1 0 0,1-1 0 0 0,-1 1-1 0 0,0 0 1 0 0,0 0-1 0 0,0 0 1 0 0,0 0-1 0 0,-1 1 1 0 0,0-1-1 0 0,1 0 1 0 0,-1 4 0 0 0,2 9 683 0 0,2 5 558 0 0,0 4-186 0 0,2-1 0 0 0,15 43-1 0 0,-18-60-1232 0 0,0 0 1 0 0,0-1-1 0 0,1 0 0 0 0,0 1 0 0 0,0-1 0 0 0,0-1 0 0 0,1 1 1 0 0,0 0-1 0 0,0-1 0 0 0,0 0 0 0 0,1-1 0 0 0,0 1 0 0 0,0-1 1 0 0,7 4-1 0 0,-8-5-8 0 0,1 0 1 0 0,-1 0-1 0 0,1 0 0 0 0,-1-1 1 0 0,1 0-1 0 0,0 0 1 0 0,0-1-1 0 0,0 0 1 0 0,0 0-1 0 0,0 0 0 0 0,0 0 1 0 0,0-1-1 0 0,0 0 1 0 0,0-1-1 0 0,10-1 0 0 0,-9 1 44 0 0,0-1-1 0 0,0 0 0 0 0,0-1 0 0 0,0 1 1 0 0,0-1-1 0 0,-1-1 0 0 0,1 1 0 0 0,-1-1 0 0 0,0 0 1 0 0,0 0-1 0 0,0-1 0 0 0,-1 0 0 0 0,0 0 0 0 0,0 0 1 0 0,0-1-1 0 0,0 0 0 0 0,-1 0 0 0 0,0 0 1 0 0,0 0-1 0 0,-1-1 0 0 0,1 1 0 0 0,-1-1 0 0 0,-1 0 1 0 0,3-8-1 0 0,-1-2 32 0 0,-1-1 0 0 0,0 1 0 0 0,0-28 0 0 0,-5-54 286 0 0,0 24 305 0 0,8-29-3144 0 0,0 20-2555 0 0,-6 54 2993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11975 0 0,'0'0'267'0'0,"0"0"42"0"0,0 0 17 0 0,3 2-28 0 0,-2-1-292 0 0,1 1-1 0 0,0-1 0 0 0,-1 1 1 0 0,0 0-1 0 0,1-1 0 0 0,-1 1 1 0 0,0 0-1 0 0,0-1 0 0 0,0 1 1 0 0,0 0-1 0 0,0 0 0 0 0,0 0 1 0 0,-1 0-1 0 0,1 0 0 0 0,-1 0 1 0 0,1 0-1 0 0,-1 0 0 0 0,0 1 1 0 0,0-1-1 0 0,0 4 0 0 0,-2 71-16 0 0,1 38 945 0 0,2-43-408 0 0,3 39 65 0 0,18 30-591 0 0,-11-75 0 0 0,7 123 0 0 0,-19-162 0 0 0,0-1 0 0 0,-10 53 0 0 0,9-69 0 0 0,0 0 0 0 0,-1 0 0 0 0,-1-1 0 0 0,1 1 0 0 0,-2-1 0 0 0,1 0 0 0 0,-1 0 0 0 0,0 0 0 0 0,-1-1 0 0 0,-12 15 0 0 0,1-10 0 0 0,-4 4 0 0 0,15-7 0 0 0,4-8 0 0 0,1 0 0 0 0,-1 0 0 0 0,1 0 0 0 0,-1 0 0 0 0,0 0 0 0 0,0 0 0 0 0,0-1 0 0 0,0 1 0 0 0,0-1 0 0 0,0 1 0 0 0,0-1 0 0 0,0 0 0 0 0,-1 1 0 0 0,1-1 0 0 0,0 0 0 0 0,-1-1 0 0 0,1 1 0 0 0,-1 0 0 0 0,1-1 0 0 0,-1 1 0 0 0,-4-1 0 0 0,-4-1 0 0 0,10 0 0 0 0,0 0 0 0 0,0 0 0 0 0,0 0 0 0 0,0 0 0 0 0,0 0 0 0 0,0-1 0 0 0,0 1 0 0 0,1 0 0 0 0,-1 0 0 0 0,0-1 0 0 0,1 1 0 0 0,-1 0 0 0 0,1-1 0 0 0,0 1 0 0 0,-1 0 0 0 0,1-1 0 0 0,0 1 0 0 0,0-1 0 0 0,0 1 0 0 0,0-1 0 0 0,0 1 0 0 0,0 0 0 0 0,0-1 0 0 0,0 1 0 0 0,0-1 0 0 0,2-2 0 0 0,-1-1 0 0 0,0-1 0 0 0,1 1 0 0 0,0-1 0 0 0,0 1 0 0 0,5-8 0 0 0,-1 5 0 0 0,0-1 0 0 0,1 1 0 0 0,0 0 0 0 0,0 1 0 0 0,1-1 0 0 0,0 1 0 0 0,14-8 0 0 0,-2 2 0 0 0,0 1 0 0 0,28-12 0 0 0,-25 16 0 0 0,-1 0 0 0 0,1 1 0 0 0,0 1 0 0 0,0 1 0 0 0,25-1 0 0 0,-16 3 0 0 0,0 2 0 0 0,0 1 0 0 0,39 5 0 0 0,-43 0-51 0 0,0 2 1 0 0,34 11-1 0 0,2 1-198 0 0,-62-18-41 0 0,0-1 0 0 0,0 0 1 0 0,1 0-1 0 0,-1 0 0 0 0,0 0 0 0 0,0-1 0 0 0,0 1 0 0 0,0 0 1 0 0,0-1-1 0 0,4-1 0 0 0,-3 1-1399 0 0,0 1-2649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 15663 0 0,'-3'-1'93'0'0,"0"1"0"0"0,0-1 0 0 0,-1 1 0 0 0,1 0 0 0 0,0 0 0 0 0,0 1 0 0 0,0-1 0 0 0,0 1 0 0 0,0-1 0 0 0,-1 1 0 0 0,1 0 0 0 0,0 0 0 0 0,-4 3 0 0 0,2-1-42 0 0,1 0-1 0 0,0 0 0 0 0,0 0 1 0 0,0 1-1 0 0,1 0 1 0 0,-1 0-1 0 0,-4 7 1 0 0,-12 17 39 0 0,0 1 0 0 0,2 1 0 0 0,2 0 0 0 0,-16 38 0 0 0,8-2 532 0 0,2 1 0 0 0,4 1 0 0 0,2 1 0 0 0,-9 101 0 0 0,20-108-532 0 0,3 1 1 0 0,3-1-1 0 0,2 0 0 0 0,4 0 1 0 0,17 79-1 0 0,-14-104-92 0 0,23 54 0 0 0,-8-24 70 0 0,-22-60-101 0 0,-1 1 0 0 0,0 0-1 0 0,0 1 1 0 0,-1-1 0 0 0,0 0 0 0 0,0 0-1 0 0,-1 14 1 0 0,0-19-214 0 0,-1 0 0 0 0,1 1 0 0 0,-1-1 0 0 0,0 1-1 0 0,0-1 1 0 0,0 0 0 0 0,0 1 0 0 0,-1-1 0 0 0,1 0 0 0 0,-1 0 0 0 0,0 0 0 0 0,0 0-1 0 0,0-1 1 0 0,0 1 0 0 0,0 0 0 0 0,-1-1 0 0 0,1 1 0 0 0,-1-1 0 0 0,0 0-1 0 0,-3 3 1 0 0,-8 2-1617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0,'0'0'399'0'0,"0"0"60"0"0,0 0 21 0 0,0 0-59 0 0,0 0-204 0 0,2 1 170 0 0,4 3-81 0 0,1 0 0 0 0,-2 0 0 0 0,1 0 1 0 0,0 1-1 0 0,-1 0 0 0 0,0 0 0 0 0,0 0 0 0 0,4 7 0 0 0,-4-6-216 0 0,0 0 0 0 0,-1-1 0 0 0,2 1-1 0 0,-1-1 1 0 0,1 0 0 0 0,-1-1 0 0 0,1 1 0 0 0,1-1-1 0 0,10 5 1 0 0,-1-3 123 0 0,0-2-1 0 0,0 0 1 0 0,0-1-1 0 0,1-1 1 0 0,-1 0-1 0 0,1-1 1 0 0,0-1-1 0 0,20-2 1 0 0,11-4-2264 0 0,73-19 0 0 0,-95 19-5712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20 168 10135 0 0,'0'0'778'0'0,"-1"2"-506"0"0,-1 0-23 0 0,0-1 0 0 0,0 1 0 0 0,1 0 1 0 0,-1 0-1 0 0,1 1 0 0 0,0-1 0 0 0,0 0 1 0 0,-1 0-1 0 0,2 1 0 0 0,-1-1 0 0 0,0 0 1 0 0,0 1-1 0 0,1-1 0 0 0,-1 1 0 0 0,1-1 1 0 0,0 1-1 0 0,-1-1 0 0 0,2 4 0 0 0,-1-1 63 0 0,1-1 1 0 0,0 1-1 0 0,0 0 0 0 0,1-1 0 0 0,-1 1 0 0 0,1-1 1 0 0,0 1-1 0 0,0-1 0 0 0,3 5 0 0 0,6 5 286 0 0,0 1 0 0 0,0-2 0 0 0,2 1-1 0 0,15 13 1 0 0,-5-6-57 0 0,-3-2-228 0 0,1-1-1 0 0,25 16 1 0 0,-43-32-267 0 0,0 0 0 0 0,0-1 0 0 0,0 1 0 0 0,0-1 0 0 0,0 0 0 0 0,0 0 0 0 0,0 0 0 0 0,1-1 0 0 0,-1 1 0 0 0,0-1 0 0 0,0 0 0 0 0,1 0 0 0 0,-1 0 0 0 0,0 0 0 0 0,1 0 0 0 0,-1-1 0 0 0,0 1 0 0 0,0-1 0 0 0,1 0 0 0 0,-1 0-1 0 0,0 0 1 0 0,0-1 0 0 0,0 1 0 0 0,0-1 0 0 0,5-3 0 0 0,0-1 122 0 0,1-1-1 0 0,-1 0 1 0 0,-1-1-1 0 0,1 0 1 0 0,-1 0-1 0 0,8-13 1 0 0,12-19 50 0 0,-2-1 0 0 0,-1-1-1 0 0,-2-1 1 0 0,25-75 0 0 0,-43 107-505 0 0,-1-1 0 0 0,0 1 0 0 0,-1-1-1 0 0,1-18 1 0 0,-6 19-1804 0 0,2 9-4626 0 0,1 2-503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 12439 0 0,'0'0'958'0'0,"0"0"-416"0"0,0 0 578 0 0,0 0 322 0 0,0 0 59 0 0,0 0-184 0 0,0 0-835 0 0,-3 0-370 0 0,-39-3-94 0 0,33 1 0 0 0,0 1 1 0 0,0 1-1 0 0,-1 0 0 0 0,1 0 0 0 0,0 0 1 0 0,0 1-1 0 0,-1 1 0 0 0,-11 3 0 0 0,14-3 57 0 0,1 1-1 0 0,-1 0 1 0 0,1 0 0 0 0,0 0-1 0 0,1 1 1 0 0,-8 5-1 0 0,10-6-12 0 0,1-1-1 0 0,-1 1 0 0 0,1-1 0 0 0,-1 1 0 0 0,1 0 0 0 0,0 0 0 0 0,0 0 0 0 0,0 0 0 0 0,0 1 0 0 0,1-1 0 0 0,0 0 0 0 0,-1 1 0 0 0,0 6 1 0 0,0 3 169 0 0,1 0 1 0 0,1 16 0 0 0,-1 18 235 0 0,1-46-457 0 0,0 0 0 0 0,0 0 0 0 0,0 0 0 0 0,1 0 0 0 0,-1 0 0 0 0,1 0 0 0 0,-1 0 0 0 0,1 0 1 0 0,-1 0-1 0 0,1 0 0 0 0,-1 0 0 0 0,1 0 0 0 0,0 0 0 0 0,-1 0 0 0 0,1-1 0 0 0,0 1 0 0 0,0 0 0 0 0,0-1 0 0 0,0 1 0 0 0,-1 0 0 0 0,1-1 0 0 0,2 1 0 0 0,-1 0-24 0 0,19 12 83 0 0,-17-12-59 0 0,10 0 38 0 0,-9 0-39 0 0,20-3-17 0 0,-11 0-34 0 0,0-1 31 0 0,-3-2 22 0 0,-9 3 42 0 0,-2 2-14 0 0,0 0-269 0 0,32 0-4345 0 0,-16-3-2195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157 346 4607 0 0,'-5'-37'-174'0'0,"1"6"2029"0"0,3 12 7942 0 0,-12 22-8245 0 0,11-2-1442 0 0,-1 1 0 0 0,1 0 1 0 0,0-1-1 0 0,-1 1 1 0 0,1 0-1 0 0,0 0 0 0 0,0 0 1 0 0,0 0-1 0 0,1 0 1 0 0,-1 1-1 0 0,-2 3 0 0 0,-15 33 715 0 0,14-28-508 0 0,-8 21 279 0 0,1-1-1 0 0,2 1 1 0 0,-13 66-1 0 0,1 102 664 0 0,20-129-1138 0 0,11 135 0 0 0,-6-187-72 0 0,-1-16-43 0 0,0 3-95 0 0,1-6 8 0 0,0 0 17 0 0,0 0 1 0 0,-1-1-1 0 0,1 1 0 0 0,0-1 1 0 0,0 1-1 0 0,-1-1 0 0 0,1 0 1 0 0,0 0-1 0 0,-1 0 0 0 0,1-1 1 0 0,-1 1-1 0 0,1-1 0 0 0,-1 1 1 0 0,1-1-1 0 0,2-3 0 0 0,1-1-449 0 0,0 0 0 0 0,-1-1-1 0 0,0 0 1 0 0,5-8 0 0 0,4-7-1398 0 0</inkml:trace>
  <inkml:trace contextRef="#ctx0" brushRef="#br0" timeOffset="1">324 222 11255 0 0,'7'-22'204'0'0,"0"1"0"0"0,2 0 0 0 0,1 0 0 0 0,0 1 0 0 0,23-31 0 0 0,6-13 3878 0 0,-37 62-2693 0 0,-2 2-340 0 0,0 0-149 0 0,0 0-32 0 0,0 0-93 0 0,0 4-375 0 0,1 5-302 0 0,-1-1 1 0 0,1 1-1 0 0,-2 0 1 0 0,-2 15-1 0 0,-11 40 171 0 0,11-51-214 0 0,-60 230 690 0 0,45-161-480 0 0,3 1 1 0 0,4 0-1 0 0,0 88 0 0 0,10-126-229 0 0,0-23 3 0 0,1 0-1 0 0,1-1 0 0 0,6 36 1 0 0,-1-19-17 0 0,-4-25-256 0 0,0 0 0 0 0,1 0 0 0 0,0 0 0 0 0,8 18 0 0 0,-10-29-1108 0 0,-1-2-1239 0 0,0 0-4727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0,'0'0'852'0'0,"3"2"-332"0"0,14 9 1566 0 0,0 1 0 0 0,23 21 0 0 0,-21-15-1218 0 0,-2 0 1 0 0,0 1 0 0 0,25 37-1 0 0,-1 20 356 0 0,-23-46-873 0 0,38 53 173 0 0,-43-67-790 0 0,-10-14 24 0 0,0-2 3 0 0,-1 2-694 0 0,16-5-6107 0 0,0-2 325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16847 0 0,'0'0'770'0'0,"-2"2"-18"0"0,-6 5-664 0 0,1 1 0 0 0,0 1 1 0 0,0-1-1 0 0,1 1 1 0 0,0 0-1 0 0,1 1 1 0 0,-7 13-1 0 0,-25 77 1667 0 0,16-28-271 0 0,-21 129 0 0 0,9 78-253 0 0,28-226-1099 0 0,-18 222 121 0 0,19-99-680 0 0,5-114-1111 0 0,0-40 55 0 0,2-4-69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315 188 6071 0 0,'0'0'275'0'0,"-3"0"-2"0"0,-2 0-145 0 0,0 0 0 0 0,0-1-1 0 0,0 1 1 0 0,-9-3 0 0 0,-1 1 1411 0 0,-25 2 3535 0 0,4 5-2067 0 0,34-4-2638 0 0,2-1-1 0 0,0 0 3 0 0,0 0 10 0 0,0 0 3 0 0,0 0 0 0 0,1 2-14 0 0,0 0-310 0 0,-1 0 1 0 0,1-1-1 0 0,0 1 1 0 0,-1 0-1 0 0,1-1 1 0 0,0 1-1 0 0,0 0 1 0 0,0-1-1 0 0,1 1 1 0 0,-1-1-1 0 0,0 0 1 0 0,1 1-1 0 0,-1-1 1 0 0,0 0-1 0 0,4 2 1 0 0,-1-1 10 0 0,0 0 0 0 0,1 0 1 0 0,-1 0-1 0 0,0 0 0 0 0,1-1 1 0 0,5 1-1 0 0,2 0 40 0 0,0-1-1 0 0,0 0 1 0 0,0-1 0 0 0,18-1 0 0 0,3-4 153 0 0,-1-2 0 0 0,61-20 0 0 0,-87 25-288 0 0,-1-1 0 0 0,1 0 0 0 0,0 1 0 0 0,-1-2 0 0 0,0 1 1 0 0,0-1-1 0 0,0 1 0 0 0,0-1 0 0 0,0-1 0 0 0,-1 1 0 0 0,0-1 0 0 0,5-5 1 0 0,-7 7-59 0 0,-1 0 1 0 0,1 0 0 0 0,-1 0 0 0 0,1 0 0 0 0,-1 0 0 0 0,0 0 0 0 0,0 0-1 0 0,0 0 1 0 0,0 0 0 0 0,-1-1 0 0 0,1 1 0 0 0,-1 0 0 0 0,0-1 0 0 0,0 1 0 0 0,0 0-1 0 0,0 0 1 0 0,-1-1 0 0 0,1 1 0 0 0,-1 0 0 0 0,0 0 0 0 0,0-1 0 0 0,0 1-1 0 0,0 0 1 0 0,-3-5 0 0 0,1 4-13 0 0,1 0-1 0 0,-1 0 1 0 0,0 1 0 0 0,1-1-1 0 0,-2 1 1 0 0,1 0-1 0 0,0 0 1 0 0,-1 0 0 0 0,1 0-1 0 0,-1 1 1 0 0,0-1-1 0 0,1 1 1 0 0,-7-3 0 0 0,3 3-60 0 0,1 0 1 0 0,-1 0-1 0 0,0 1 1 0 0,1 0-1 0 0,-1 0 1 0 0,0 0-1 0 0,0 1 1 0 0,-7 0-1 0 0,-4 2-118 0 0,1 1-1 0 0,0 0 0 0 0,0 1 1 0 0,0 1-1 0 0,0 1 0 0 0,-16 8 0 0 0,13-5 430 0 0,1 2 0 0 0,0 0 0 0 0,0 1-1 0 0,2 0 1 0 0,-1 2 0 0 0,2 0 0 0 0,-1 1-1 0 0,2 1 1 0 0,0 0 0 0 0,1 1 0 0 0,1 1-1 0 0,1 0 1 0 0,-14 26 0 0 0,12-18 290 0 0,-14 36 0 0 0,25-53-382 0 0,0 1 0 0 0,1-1 0 0 0,-1 0 0 0 0,2 1 0 0 0,-1 0-1 0 0,2-1 1 0 0,0 20 0 0 0,0-26-42 0 0,0 1 0 0 0,1 0 0 0 0,0-1 0 0 0,0 0 0 0 0,0 1 0 0 0,0-1 0 0 0,1 1 0 0 0,-1-1 0 0 0,1 0 0 0 0,0 0 0 0 0,0 0 0 0 0,0 0 0 0 0,0 0 0 0 0,0-1 0 0 0,1 1 0 0 0,0 0-1 0 0,-1-1 1 0 0,1 0 0 0 0,0 0 0 0 0,0 0 0 0 0,0 0 0 0 0,0 0 0 0 0,0 0 0 0 0,1-1 0 0 0,3 2 0 0 0,2 0 36 0 0,-1-1 0 0 0,1 0-1 0 0,0 0 1 0 0,0-1 0 0 0,0 0-1 0 0,0-1 1 0 0,0 0 0 0 0,1 0-1 0 0,8-2 1 0 0,217-46 1215 0 0,-134 24-753 0 0,-36 12-367 0 0,-62 12-313 0 0,-3 0-87 0 0,0 0-11 0 0,0 0-200 0 0,0 0-819 0 0,0 0-356 0 0,0 0-66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9671 0 0,'0'0'748'0'0,"-2"1"-492"0"0,-1 3-33 0 0,1-1-1 0 0,-1 0 1 0 0,1 0-1 0 0,-1 1 1 0 0,1 0-1 0 0,0-1 0 0 0,0 1 1 0 0,1 0-1 0 0,-1 0 1 0 0,1 0-1 0 0,0 0 1 0 0,0 0-1 0 0,0 0 0 0 0,0 0 1 0 0,1 0-1 0 0,0 1 1 0 0,-1-1-1 0 0,2 0 1 0 0,0 5-1 0 0,-1-4-7 0 0,1 0 1 0 0,1 0-1 0 0,-1 0 1 0 0,1 0-1 0 0,0 0 1 0 0,0 0-1 0 0,0 0 1 0 0,1-1-1 0 0,-1 0 1 0 0,1 1-1 0 0,0-1 0 0 0,1 0 1 0 0,-1 0-1 0 0,1 0 1 0 0,7 6-1 0 0,75 51 1342 0 0,-72-53-1349 0 0,0 0-1 0 0,1 0 1 0 0,0-2-1 0 0,23 8 1 0 0,158 42 1094 0 0,-191-54-1298 0 0,-4-1-11 0 0,1 0 1 0 0,0-1-1 0 0,0 0 0 0 0,0 1 1 0 0,0-1-1 0 0,0 0 1 0 0,0 0-1 0 0,-1 0 0 0 0,1 0 1 0 0,3-1-1 0 0,-4 2-167 0 0,-1-1 0 0 0,1 0-1 0 0,0 0 1 0 0,0 0 0 0 0,0-1-1 0 0,-1 1 1 0 0,1 0 0 0 0,0 0-1 0 0,-1 0 1 0 0,1-1 0 0 0,0 1 0 0 0,0 0-1 0 0,-1 0 1 0 0,1-1 0 0 0,0 1-1 0 0,-1-1 1 0 0,1 1 0 0 0,-1-1-1 0 0,1 1 1 0 0,-1-1 0 0 0,2 0 0 0 0,4-7-6664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4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1 919 0 0,'-2'1'67'0'0,"-12"4"457"0"0,0 0-1 0 0,-17 11 1 0 0,16-7 1127 0 0,-1 1-1 0 0,2 1 1 0 0,-18 15-1 0 0,13-6 1428 0 0,-28 32 0 0 0,9 0-2300 0 0,22-30-237 0 0,-13 20 785 0 0,1 1 0 0 0,-30 64 1 0 0,28-38-374 0 0,29-67-840 0 0,1-2-97 0 0,0 0-402 0 0,0 0-177 0 0,0 0-846 0 0,4-1-3395 0 0,12-7-1458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156 166 11975 0 0,'0'0'267'0'0,"0"0"42"0"0,1 1 17 0 0,104 16 84 0 0,-85-10-410 0 0,-16-6 97 0 0,0-1-1 0 0,-1 1 1 0 0,1-1-1 0 0,0 0 1 0 0,0 0-1 0 0,0 0 1 0 0,0 0-1 0 0,0-1 1 0 0,0 1-1 0 0,0-1 1 0 0,0 0-1 0 0,0-1 1 0 0,-1 1-1 0 0,1-1 1 0 0,0 1-1 0 0,-1-1 1 0 0,1 0-1 0 0,-1 0 1 0 0,0-1-1 0 0,0 1 1 0 0,0-1-1 0 0,0 1 1 0 0,5-6-1 0 0,-1-1-333 0 0,1-1 0 0 0,-2 1 0 0 0,1-1 0 0 0,-1 0 0 0 0,-1 0-1 0 0,9-21 1 0 0,-13 27 176 0 0,0 0-1 0 0,0 0 0 0 0,0 0 0 0 0,0 0 1 0 0,-1-1-1 0 0,1-5 0 0 0,-1 8 51 0 0,-1 0 0 0 0,1 0 0 0 0,0 0 0 0 0,0 0 0 0 0,-1 0 0 0 0,1 0 0 0 0,-1 0 0 0 0,1 0 0 0 0,-1 1 0 0 0,0-1 0 0 0,0 0 0 0 0,0 0 0 0 0,0 0 0 0 0,0 1 0 0 0,-2-3 0 0 0,2 4 11 0 0,1-1 0 0 0,-1 1 0 0 0,0 0 0 0 0,0-1 0 0 0,1 1 0 0 0,-1 0 0 0 0,0-1 0 0 0,0 1 0 0 0,0 0 0 0 0,1 0 0 0 0,-1 0 0 0 0,0 0 0 0 0,0 0 0 0 0,0 0 0 0 0,0 0 0 0 0,1 0 0 0 0,-1 0 0 0 0,0 0 0 0 0,0 0 0 0 0,0 0 0 0 0,0 1 0 0 0,1-1 0 0 0,-1 0 0 0 0,-1 1 0 0 0,-21 12 0 0 0,19-10 0 0 0,-38 26 0 0 0,-41 39 0 0 0,37-30 0 0 0,14-11 0 0 0,-44 48 0 0 0,61-58 0 0 0,1 1 0 0 0,0 1 0 0 0,1 0 0 0 0,-14 29 0 0 0,25-45 36 0 0,1 1-1 0 0,-1 0 0 0 0,1-1 0 0 0,0 1 1 0 0,0 0-1 0 0,0 0 0 0 0,0-1 0 0 0,1 1 1 0 0,-1 0-1 0 0,1 0 0 0 0,0 0 0 0 0,0 0 1 0 0,1 0-1 0 0,-1 0 0 0 0,3 6 0 0 0,-2-7-1 0 0,0-1 1 0 0,0 0-1 0 0,0 1 0 0 0,1-1 0 0 0,-1 0 0 0 0,1 0 0 0 0,0 0 1 0 0,0 0-1 0 0,-1 0 0 0 0,1 0 0 0 0,1 0 0 0 0,-1-1 0 0 0,0 1 1 0 0,0-1-1 0 0,0 1 0 0 0,1-1 0 0 0,-1 0 0 0 0,1 0 0 0 0,-1 0 1 0 0,1 0-1 0 0,-1-1 0 0 0,1 1 0 0 0,4 0 0 0 0,8 0 385 0 0,0 0-1 0 0,1-1 0 0 0,29-3 0 0 0,-22 1-43 0 0,16-4-504 0 0,-1-1 0 0 0,1-1-1 0 0,-2-3 1 0 0,1-1 0 0 0,41-20-1 0 0,-48 19-382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 11975 0 0,'-2'-1'923'0'0,"-13"1"-460"0"0,0 0 1 0 0,0 0-1 0 0,1 1 0 0 0,-1 1 1 0 0,1 1-1 0 0,-1 0 1 0 0,1 1-1 0 0,-26 10 0 0 0,20-6-36 0 0,2 1-1 0 0,-1 1 0 0 0,1 1 0 0 0,0 0 1 0 0,-29 25-1 0 0,42-31-388 0 0,0 0 1 0 0,0 0 0 0 0,1 0-1 0 0,-1 1 1 0 0,1 0 0 0 0,1 0-1 0 0,-1 0 1 0 0,-3 9-1 0 0,6-12-11 0 0,-1 0-1 0 0,1 0 1 0 0,1 0-1 0 0,-1 0 1 0 0,0 1-1 0 0,1-1 1 0 0,-1 0-1 0 0,1 1 1 0 0,0-1-1 0 0,0 0 1 0 0,1 1-1 0 0,-1-1 1 0 0,1 0-1 0 0,-1 1 1 0 0,1-1-1 0 0,0 0 1 0 0,0 0-1 0 0,1 0 1 0 0,1 5-1 0 0,1-3 13 0 0,-1 0 0 0 0,1-1-1 0 0,0 1 1 0 0,0-1 0 0 0,0 0-1 0 0,1 0 1 0 0,0 0 0 0 0,-1-1 0 0 0,1 0-1 0 0,0 0 1 0 0,1 0 0 0 0,-1 0-1 0 0,0-1 1 0 0,7 2 0 0 0,10 3 70 0 0,0-2 0 0 0,30 5 0 0 0,-44-9-103 0 0,26 2 60 0 0,-1-2 1 0 0,1-1 0 0 0,58-8 0 0 0,-91 8-64 0 0,6 0-64 0 0,55-9 336 0 0,-55 8-457 0 0,0-1 0 0 0,0 0 0 0 0,-1-1 0 0 0,1 1 0 0 0,0-1 0 0 0,9-6 0 0 0,-1-2-1262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15407 0 0,'-2'1'704'0'0,"-6"4"-538"0"0,-1 1-1 0 0,2 0 1 0 0,-1 1-1 0 0,1 0 0 0 0,0 0 1 0 0,0 0-1 0 0,1 1 1 0 0,0 0-1 0 0,-10 17 0 0 0,5-4 321 0 0,0 1-1 0 0,2 1 0 0 0,-8 25 0 0 0,7-10 82 0 0,1 0 1 0 0,-5 61-1 0 0,4 81 511 0 0,9-74-915 0 0,17 136 0 0 0,-14-227-765 0 0,5 22-1 0 0,5-3-5442 0 0,-3-14-662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98 201 6911 0 0,'0'0'315'0'0,"-2"1"-7"0"0,-4 2-382 0 0,0 0-1 0 0,1 0 0 0 0,-9 7 1 0 0,6-4 1647 0 0,1 1 0 0 0,-1-1 1 0 0,2 2-1 0 0,-1-1 0 0 0,1 1 0 0 0,0 0 1 0 0,-6 10-1 0 0,11-15-1397 0 0,0 0-1 0 0,0 0 1 0 0,1 0 0 0 0,-1 0-1 0 0,1 0 1 0 0,-1 0 0 0 0,1 0 0 0 0,0 0-1 0 0,1 6 1 0 0,-1-3 0 0 0,1 3-42 0 0,0 0 0 0 0,1 0 0 0 0,0-1-1 0 0,0 1 1 0 0,1 0 0 0 0,0-1 0 0 0,1 0 0 0 0,0 1-1 0 0,9 14 1 0 0,-3-9 47 0 0,0-1 1 0 0,1 0-1 0 0,0-1 0 0 0,19 17 0 0 0,-23-23-124 0 0,-2-1 59 0 0,0 0 0 0 0,1 0 0 0 0,0-1 0 0 0,0 0-1 0 0,0 0 1 0 0,1-1 0 0 0,12 6 0 0 0,-17-9-85 0 0,0 1 1 0 0,0-1-1 0 0,0 0 0 0 0,0-1 0 0 0,1 1 1 0 0,-1 0-1 0 0,0-1 0 0 0,0 1 0 0 0,0-1 0 0 0,0 1 1 0 0,0-1-1 0 0,0 0 0 0 0,0 0 0 0 0,3-2 1 0 0,-1 1 63 0 0,6-3 81 0 0,0-1 1 0 0,-1-1-1 0 0,1 1 0 0 0,-1-1 0 0 0,-1-1 1 0 0,16-16-1 0 0,-6 2 53 0 0,25-38 0 0 0,-33 44-203 0 0,-2 0 0 0 0,0-1-1 0 0,-1 0 1 0 0,-1 0 0 0 0,0-1 0 0 0,-1 0 0 0 0,-1 0-1 0 0,2-31 1 0 0,-5 31-369 0 0,-1-1 0 0 0,-1 0 0 0 0,-7-34 0 0 0,-18-52-1318 0 0,25 103 919 0 0,1 2-667 0 0,0 0-293 0 0,0 0-61 0 0,0 0-12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22 5063 0 0,'2'-1'232'0'0,"32"-18"250"0"0,-32 18 638 0 0,-2 1 358 0 0,0 0 68 0 0,0 0-166 0 0,0 0-748 0 0,0 0-326 0 0,0 0-67 0 0,0 0 25 0 0,0 0 161 0 0,0 0 73 0 0,0 0 12 0 0,0 0 30 0 0,0 0 119 0 0,0 0 56 0 0,0 0 11 0 0,0 0-26 0 0,0 1-581 0 0,-1 1 1 0 0,0 0-1 0 0,-1-1 0 0 0,1 1 1 0 0,0-1-1 0 0,0 1 0 0 0,-1-1 0 0 0,1 1 1 0 0,-1-1-1 0 0,1 0 0 0 0,-1 0 0 0 0,-3 2 1 0 0,4-2-35 0 0,-12 6 380 0 0,-23 11-1 0 0,3-2-217 0 0,-95 45 84 0 0,71-33-302 0 0,-16 9 20 0 0,62-31-49 0 0,2 1-1 0 0,-1-1 1 0 0,1 2 0 0 0,-15 14 0 0 0,16-13 11 0 0,7-4 32 0 0,2-1-51 0 0,0 0 1 0 0,1 1-1 0 0,0-1 1 0 0,-1 0-1 0 0,2 0 1 0 0,-1 0-1 0 0,0 0 1 0 0,1-1-1 0 0,-1 1 0 0 0,1-1 1 0 0,0 1-1 0 0,0-1 1 0 0,1 0-1 0 0,-1 0 1 0 0,1 0-1 0 0,-1-1 1 0 0,1 1-1 0 0,0-1 1 0 0,8 4-1 0 0,-3-2-143 0 0,-1-1 0 0 0,2 0 0 0 0,-1 0 0 0 0,0-1 0 0 0,0 0 0 0 0,1-1 0 0 0,-1 0 0 0 0,19 0 0 0 0,-3-2-358 0 0,-14 2 289 0 0,0-2 0 0 0,0 1 1 0 0,0-2-1 0 0,17-3 0 0 0,-17 3 161 0 0,-1 0 1 0 0,1 1-1 0 0,0 0 0 0 0,17 1 0 0 0,-16 0 68 0 0,-7 0 63 0 0,0 1-1 0 0,-1-1 1 0 0,1 1 0 0 0,-1 0 0 0 0,1 0-1 0 0,-1 1 1 0 0,1-1 0 0 0,-1 1 0 0 0,0 0-1 0 0,1 0 1 0 0,-1 1 0 0 0,0-1 0 0 0,0 1-1 0 0,-1 0 1 0 0,1 0 0 0 0,-1 0-1 0 0,1 0 1 0 0,-1 1 0 0 0,0-1 0 0 0,0 1-1 0 0,4 7 1 0 0,-2-3 64 0 0,-1 0 0 0 0,0 1-1 0 0,-1-1 1 0 0,0 1 0 0 0,0-1-1 0 0,-1 1 1 0 0,0 0 0 0 0,0 0-1 0 0,-1 0 1 0 0,0 13 0 0 0,0-16-69 0 0,-2-1 1 0 0,1 1 0 0 0,-1-1 0 0 0,1 1 0 0 0,-1-1 0 0 0,-1 0-1 0 0,1 1 1 0 0,-4 6 0 0 0,4-10-13 0 0,-1 1 0 0 0,1-1 1 0 0,-1 1-1 0 0,1-1 0 0 0,-1 0 0 0 0,0 0 0 0 0,0 0 0 0 0,0 0 1 0 0,-1 0-1 0 0,1-1 0 0 0,0 1 0 0 0,0 0 0 0 0,-1-1 0 0 0,1 0 1 0 0,-1 0-1 0 0,0 0 0 0 0,1 0 0 0 0,-4 1 0 0 0,-11 1 206 0 0,0 0 1 0 0,0-1-1 0 0,-1-1 0 0 0,1-1 1 0 0,-22-2-1 0 0,5 0-146 0 0,-174-11-421 0 0,182 8-1967 0 0,24 4-3011 0 0,2 1-1580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14599 0 0,'0'0'664'0'0,"0"0"-8"0"0,2 2-269 0 0,1 1-12 0 0,0-1 0 0 0,-1 2 0 0 0,1-1 0 0 0,-1 0 0 0 0,0 0 0 0 0,0 1 0 0 0,0 0 0 0 0,0-1 0 0 0,-1 1 0 0 0,2 4 1 0 0,-1 1 163 0 0,-1-1 1 0 0,0 1 0 0 0,0-1 0 0 0,-1 11 0 0 0,1-10-273 0 0,-1 1 0 0 0,1-1 1 0 0,1 0-1 0 0,0 1 0 0 0,4 9 0 0 0,3 17-18 0 0,-8-22-2440 0 0,-1-14 918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9871 0 0,'0'0'455'0'0,"0"0"-12"0"0,1 3-286 0 0,5 25-29 0 0,-5-22 241 0 0,1 0 1 0 0,0 0-1 0 0,0 0 1 0 0,0 0-1 0 0,1 0 1 0 0,0-1-1 0 0,0 1 0 0 0,0-1 1 0 0,1 0-1 0 0,0 0 1 0 0,0 0-1 0 0,9 9 1 0 0,142 156 6520 0 0,-145-162-4864 0 0,-3-15-376 0 0,-5 4-2107 0 0,21-32 350 0 0,3 1-1 0 0,0 1 1 0 0,2 1 0 0 0,40-34 0 0 0,-10 15-3893 0 0,-41 36-3847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131 163 919 0 0,'2'2'564'0'0,"2"1"619"0"0,1 0-1 0 0,0 0 1 0 0,-1-1-1 0 0,1 0 0 0 0,0 0 1 0 0,0 0-1 0 0,0 0 0 0 0,1 0 1 0 0,-1-1-1 0 0,7 1 1 0 0,-3-2-381 0 0,-1 1 0 0 0,1-2 0 0 0,-1 1 1 0 0,1-1-1 0 0,15-4 0 0 0,3-3-263 0 0,0-1-1 0 0,-1-2 1 0 0,25-13-1 0 0,-31 14 743 0 0,-1 1-811 0 0,25-16 1 0 0,-39 21-440 0 0,1 0 1 0 0,-1 0 0 0 0,0-1-1 0 0,0 0 1 0 0,0 0-1 0 0,0 0 1 0 0,-1 0 0 0 0,5-8-1 0 0,-6 3-34 0 0,-3 8-15 0 0,0 1 0 0 0,-1 0-1 0 0,1-1 1 0 0,-1 1-1 0 0,1 0 1 0 0,-1 0-1 0 0,0 0 1 0 0,1 0-1 0 0,-1 0 1 0 0,0 0 0 0 0,0 0-1 0 0,0 0 1 0 0,0 0-1 0 0,0 0 1 0 0,0 0-1 0 0,0 0 1 0 0,0 0-1 0 0,0 1 1 0 0,0-1 0 0 0,0 0-1 0 0,-1 1 1 0 0,1-1-1 0 0,0 1 1 0 0,0 0-1 0 0,-1-1 1 0 0,1 1-1 0 0,0 0 1 0 0,-1 0 0 0 0,-1 0-1 0 0,-4-1-96 0 0,0 0 1 0 0,0 1-1 0 0,0 0 0 0 0,-8 1 1 0 0,-3 2-20 0 0,-1 1-1 0 0,0 0 1 0 0,1 2 0 0 0,0 0 0 0 0,1 1 0 0 0,-33 17 0 0 0,7 2-258 0 0,-55 42 0 0 0,82-56 424 0 0,0 1 0 0 0,1 1 0 0 0,1 0 0 0 0,0 1 0 0 0,1 1 0 0 0,0 0 0 0 0,1 1 0 0 0,-16 31 0 0 0,26-43 11 0 0,0 0 0 0 0,0 0 0 0 0,0 1 0 0 0,1-1 0 0 0,0 0 0 0 0,0 1 0 0 0,0 0 0 0 0,1-1 0 0 0,-1 1 0 0 0,1-1 0 0 0,1 1 0 0 0,-1 0 0 0 0,1-1 0 0 0,0 1 0 0 0,0-1 0 0 0,3 7 0 0 0,-2-5 38 0 0,1-1 0 0 0,0 0 0 0 0,1 0 0 0 0,-1-1 0 0 0,1 1 0 0 0,0-1-1 0 0,0 0 1 0 0,1 0 0 0 0,-1 0 0 0 0,1 0 0 0 0,0-1 0 0 0,1 0 0 0 0,7 5 0 0 0,-2-3 73 0 0,1 0-1 0 0,1 0 0 0 0,-1-1 1 0 0,1-1-1 0 0,24 6 0 0 0,67 4 332 0 0,-86-12-421 0 0,12 0-229 0 0,0-1 0 0 0,0-1 0 0 0,34-5 0 0 0,1-7-7370 0 0,-39 5 405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0,'0'0'603'0'0,"0"0"-168"0"0,2 1 767 0 0,15 7 2021 0 0,12 7-973 0 0,31 11 0 0 0,-34-16-1551 0 0,0 1-1 0 0,-1 1 1 0 0,-1 2 0 0 0,0 0-1 0 0,-1 2 1 0 0,27 23-1 0 0,-45-35-643 0 0,-1 1 0 0 0,1-1 0 0 0,-1 1 0 0 0,0 0 0 0 0,0 0 0 0 0,0 1 0 0 0,-1-1 0 0 0,0 1-1 0 0,0 0 1 0 0,0 0 0 0 0,-1 0 0 0 0,0 0 0 0 0,0 0 0 0 0,0 0 0 0 0,-1 0 0 0 0,0 1 0 0 0,0 9-1 0 0,-1 0-39 0 0,-2-7-3 0 0,0 0 1 0 0,-1 0-1 0 0,0-1 0 0 0,-1 0 1 0 0,1 1-1 0 0,-1-1 0 0 0,-1 0 0 0 0,0-1 1 0 0,0 1-1 0 0,0-1 0 0 0,-1 0 1 0 0,0 0-1 0 0,-9 7 0 0 0,-4 1-8 0 0,18-12-29 0 0,-1-1-94 0 0,0-1-10 0 0,-20 11-827 0 0,20-11 45 0 0,2-1-38 0 0,0 0-91 0 0,0 0-344 0 0,0 0-153 0 0,0 0-30 0 0,0 0-8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78 2303 0 0,'6'-5'478'0'0,"0"-1"1268"0"0,0 0 0 0 0,0 1 1 0 0,-1-2-1 0 0,9-10 0 0 0,9-12 1348 0 0,-21 26 50 0 0,-5 4-1352 0 0,-13 9-971 0 0,-21 16-1187 0 0,-108 116 448 0 0,119-115-90 0 0,-7 10 5 0 0,24-25-7 0 0,-1-1 0 0 0,0 0 0 0 0,-1 0 0 0 0,0-1 0 0 0,-1-1 0 0 0,0 0 0 0 0,-15 9 1 0 0,25-17-49 0 0,5-1-23 0 0,5 1 49 0 0,1-1 0 0 0,0 0 0 0 0,0 0 0 0 0,0-1 0 0 0,0 0 0 0 0,9-3 0 0 0,9 0 37 0 0,2 0-5 0 0,1 1 0 0 0,0 1 0 0 0,41 4 0 0 0,-30 3-21 0 0,0 2 0 0 0,41 12-1 0 0,-41-9 22 0 0,-28-8 22 0 0,1 1 0 0 0,-1 1 0 0 0,21 9 0 0 0,-32-12 69 0 0,-2-1 53 0 0,0 0-11 0 0,0 3-94 0 0,-1 1 0 0 0,1-1 0 0 0,-1 0 1 0 0,0 1-1 0 0,0-1 0 0 0,0 1 0 0 0,0-1 0 0 0,-1 0 0 0 0,1 0 0 0 0,-1 0 0 0 0,0 0 0 0 0,0 0 0 0 0,0 0 0 0 0,0 0 1 0 0,0-1-1 0 0,-3 3 0 0 0,-6 5 51 0 0,0 0 1 0 0,-20 11-1 0 0,9-5-34 0 0,-37 24 14 0 0,-128 63 0 0 0,79-47-66 0 0,98-50-6 0 0,-6 2 27 0 0,-1 0 1 0 0,-23 8 0 0 0,44-26 6 0 0,1 5-90 0 0,-1 0 0 0 0,1 0 0 0 0,0 0 0 0 0,1 0 0 0 0,-1 1 0 0 0,10-6 0 0 0,41-21-861 0 0,-41 24 329 0 0,20-11-752 0 0,1 0-60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37 11375 0 0,'0'0'522'0'0,"0"0"-13"0"0,0-2-328 0 0,-1 0 56 0 0,1 0 0 0 0,-1 0-1 0 0,0 0 1 0 0,1 1 0 0 0,-1-1 0 0 0,0 0-1 0 0,0 0 1 0 0,0 0 0 0 0,-1 1 0 0 0,1-1-1 0 0,0 0 1 0 0,0 1 0 0 0,-1-1-1 0 0,1 1 1 0 0,-1 0 0 0 0,0-1 0 0 0,-2 0-1 0 0,0-1 295 0 0,3 2 143 0 0,-3 1-544 0 0,1 1 0 0 0,-1-1-1 0 0,1 1 1 0 0,-1 0 0 0 0,1-1 0 0 0,-1 2 0 0 0,1-1 0 0 0,-1 0 0 0 0,1 1 0 0 0,0-1 0 0 0,0 1 0 0 0,0 0 0 0 0,0 0 0 0 0,0 0 0 0 0,0 1 0 0 0,1-1 0 0 0,-1 1 0 0 0,1-1 0 0 0,-1 1 0 0 0,-2 5 0 0 0,-3 5-163 0 0,0 1 0 0 0,1-1 0 0 0,-9 24 0 0 0,4-6 142 0 0,-39 91-109 0 0,44-104 0 0 0,4-11 0 0 0,1 0 0 0 0,0 0 0 0 0,0 0 0 0 0,1 1 0 0 0,0-1 0 0 0,0 0 0 0 0,1 15 0 0 0,2-9 0 0 0,-1-11 4 0 0,-1 0 0 0 0,1 0 0 0 0,0 0 0 0 0,0 0 0 0 0,0 0 0 0 0,0 0 0 0 0,1-1 1 0 0,-1 1-1 0 0,0 0 0 0 0,1-1 0 0 0,-1 0 0 0 0,1 1 0 0 0,-1-1 0 0 0,1 0 0 0 0,0 1 0 0 0,3 0 0 0 0,-2 0 24 0 0,0-1-1 0 0,1 0 1 0 0,-1 0-1 0 0,1 0 1 0 0,-1 0 0 0 0,1-1-1 0 0,-1 0 1 0 0,1 1 0 0 0,4-1-1 0 0,2-1 92 0 0,1-1-1 0 0,-1 0 1 0 0,1 0-1 0 0,-1-1 1 0 0,17-6-1 0 0,-11 3-9 0 0,0-1 0 0 0,-1-1 0 0 0,0 0-1 0 0,23-16 1 0 0,-30 18-82 0 0,0 0 0 0 0,-1-1 0 0 0,0 0 0 0 0,0 0 0 0 0,0-1 0 0 0,6-11 0 0 0,-11 17-26 0 0,-1-1 0 0 0,0 1 0 0 0,1-1 0 0 0,-1 1 0 0 0,0-1 0 0 0,-1 1 0 0 0,1-1 0 0 0,0 0 0 0 0,-1 1 0 0 0,0-1 0 0 0,1 0 0 0 0,-1 0 0 0 0,0 1 0 0 0,-1-1 0 0 0,1 0 0 0 0,0 1 0 0 0,-1-1 0 0 0,1 0 0 0 0,-1 0 0 0 0,0 1 0 0 0,0-1 0 0 0,0 1 0 0 0,0-1 0 0 0,0 1 0 0 0,-1 0 0 0 0,1-1 0 0 0,-1 1 0 0 0,-2-3-1 0 0,0 1-55 0 0,0 0-1 0 0,0 0 0 0 0,0 0 1 0 0,-1 0-1 0 0,1 1 0 0 0,-1-1 1 0 0,0 1-1 0 0,-9-3 0 0 0,-2-1-175 0 0,-26-6-1 0 0,31 10 114 0 0,0-1 0 0 0,-1 1 0 0 0,2-2 0 0 0,-1 0-1 0 0,-19-11 1 0 0,24 12 81 0 0,3 2-198 0 0,0 0-1 0 0,0 0 1 0 0,0 0-1 0 0,0 0 1 0 0,0-1-1 0 0,0 0 1 0 0,1 1-1 0 0,-1-1 1 0 0,1 0-1 0 0,0 0 1 0 0,0 0-1 0 0,0 0 1 0 0,0-1-1 0 0,0 1 0 0 0,-1-6 1 0 0,2-3-6040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98 103 11975 0 0,'-22'-75'1626'0'0,"16"49"-508"0"0,5 25-675 0 0,7 12-278 0 0,-2 2-66 0 0,0 0 0 0 0,-1 0-1 0 0,0 0 1 0 0,-1 0 0 0 0,0 14-1 0 0,-1 69 750 0 0,-39 253 162 0 0,11-138 471 0 0,17-121-1312 0 0,-7 70-173 0 0,16-123 4 0 0,3 50 0 0 0,-1-77-19 0 0,0-1 0 0 0,0 1 0 0 0,1-1 0 0 0,1 1 0 0 0,-1-1 0 0 0,6 11 0 0 0,-7-19-677 0 0,-1-1-257 0 0,0 0-58 0 0,0 0-12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0 885 8607 0 0,'0'0'396'0'0,"0"0"-12"0"0,1 2-244 0 0,-1 2-123 0 0,7 25 525 0 0,-3-18 63 0 0,-3-8 31 0 0,-1-3-41 0 0,0 3-190 0 0,3 25 570 0 0,-3-25-471 0 0,0-3 68 0 0,0 0 17 0 0,0 0-2 0 0,0 0-23 0 0,0 0-11 0 0,0 0-1 0 0,0 0-10 0 0,0 0-45 0 0,0 0-17 0 0,0 0-7 0 0,0 0-13 0 0,2-1-377 0 0,-1 0 1 0 0,0-1-1 0 0,1 1 0 0 0,-1 0 0 0 0,0-1 0 0 0,0 1 0 0 0,0-1 1 0 0,0 1-1 0 0,0-1 0 0 0,0 1 0 0 0,0-1 0 0 0,0-3 1 0 0,0 4 14 0 0,33-81 1289 0 0,9-16-734 0 0,14-11-417 0 0,91-128 0 0 0,-12 28-555 0 0,-118 184 146 0 0,-1-1 0 0 0,-2-1 0 0 0,0-1 0 0 0,16-41 0 0 0,-28 46-35 0 0,-3 21 112 0 0,0 2 0 0 0,-3-4 1 0 0,3 4 92 0 0,0-1-1 0 0,0 1 0 0 0,0 0 0 0 0,0 0 1 0 0,0 0-1 0 0,0-1 0 0 0,0 1 0 0 0,0 0 1 0 0,0 0-1 0 0,0 0 0 0 0,-1-1 0 0 0,1 1 1 0 0,0 0-1 0 0,0 0 0 0 0,0 0 0 0 0,0-1 1 0 0,0 1-1 0 0,-1 0 0 0 0,1 0 0 0 0,0 0 1 0 0,0 0-1 0 0,0 0 0 0 0,0 0 0 0 0,-1-1 1 0 0,1 1-1 0 0,0 0 0 0 0,0 0 0 0 0,-1 0 1 0 0,1 0-1 0 0,0 0 0 0 0,0 0 0 0 0,0 0 1 0 0,-1 0-1 0 0,1 0 0 0 0,0 0 0 0 0,0 0 1 0 0,-1 0-1 0 0,-9 2-87 0 0,0 4 11 0 0,1 6 4 0 0,8-10 72 0 0,-1 0 0 0 0,1 0 0 0 0,0 0 1 0 0,0 0-1 0 0,0 1 0 0 0,0-1 0 0 0,0 0 0 0 0,0 1 0 0 0,1-1 0 0 0,-1 1 0 0 0,1-1 0 0 0,0 1 1 0 0,0-1-1 0 0,0 1 0 0 0,0-1 0 0 0,0 1 0 0 0,0-1 0 0 0,1 1 0 0 0,-1-1 0 0 0,1 1 0 0 0,0-1 0 0 0,0 1 1 0 0,1 2-1 0 0,2 7-3 0 0,29 162-220 0 0,-9-31 166 0 0,-17-112 51 0 0,51 199 145 0 0,-43-185-55 0 0,1 0 0 0 0,43 83 1 0 0,-57-125-76 0 0,-1 0 1 0 0,1-1 0 0 0,0 1-1 0 0,0 0 1 0 0,0-1 0 0 0,0 0 0 0 0,0 1-1 0 0,0-1 1 0 0,1 0 0 0 0,-1 0-1 0 0,1 0 1 0 0,0-1 0 0 0,-1 1 0 0 0,6 2-1 0 0,-6-4 10 0 0,0 1-1 0 0,1-1 0 0 0,-1 1 0 0 0,1-1 1 0 0,-1 0-1 0 0,1 0 0 0 0,-1 0 0 0 0,1 0 1 0 0,-1-1-1 0 0,0 1 0 0 0,1-1 0 0 0,-1 1 0 0 0,1-1 1 0 0,-1 0-1 0 0,0 0 0 0 0,0 0 0 0 0,1 0 1 0 0,-1 0-1 0 0,2-2 0 0 0,0 0-78 0 0,0 0 0 0 0,0-1-1 0 0,0 1 1 0 0,-1-1 0 0 0,1 0-1 0 0,-1 0 1 0 0,0 0 0 0 0,-1-1 0 0 0,1 1-1 0 0,-1-1 1 0 0,1 1 0 0 0,-1-1-1 0 0,-1 0 1 0 0,1 0 0 0 0,-1 0 0 0 0,0 0-1 0 0,0 0 1 0 0,0 0 0 0 0,0 0-1 0 0,-1 0 1 0 0,0 0 0 0 0,-1-8 0 0 0,-4-6-1842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4143 0 0,'0'0'319'0'0,"0"2"-210"0"0,0 1 384 0 0,0 0-1 0 0,0 0 1 0 0,1 0-1 0 0,-1 0 1 0 0,1 0-1 0 0,-1 0 1 0 0,1 0-1 0 0,0 0 0 0 0,0 0 1 0 0,0-1-1 0 0,1 1 1 0 0,-1 0-1 0 0,1-1 1 0 0,-1 1-1 0 0,1-1 1 0 0,0 1-1 0 0,0-1 0 0 0,0 0 1 0 0,0 0-1 0 0,3 2 1 0 0,-1-1-273 0 0,-1 0 0 0 0,1 0 1 0 0,0 0-1 0 0,0-1 1 0 0,0 0-1 0 0,0 0 0 0 0,0 0 1 0 0,0 0-1 0 0,1-1 0 0 0,-1 1 1 0 0,1-1-1 0 0,-1 0 1 0 0,6 0-1 0 0,4-1 132 0 0,0-1 0 0 0,0 0 0 0 0,0-1 0 0 0,0 0 0 0 0,16-6-1 0 0,68-26 1022 0 0,-26 7-472 0 0,-23 13-406 0 0,1 1-1 0 0,79-9 1 0 0,-127 21-642 0 0,-2 1-198 0 0,0 0-872 0 0,3 2-383 0 0,8 5-79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11975 0 0,'0'0'923'0'0,"0"0"-372"0"0,0 0 671 0 0,-1 2 362 0 0,-2 1-1313 0 0,1 1-1 0 0,0-1 1 0 0,0 1-1 0 0,0 0 1 0 0,1-1-1 0 0,-1 1 1 0 0,1 0-1 0 0,0 0 1 0 0,0 0-1 0 0,1 0 1 0 0,-1 0-1 0 0,1 1 1 0 0,0-1-1 0 0,0 0 1 0 0,1 7-1 0 0,4 49 485 0 0,-4-40-378 0 0,7 39-1 0 0,-2-31-167 0 0,-4-17-121 0 0,0 1-1 0 0,1-1 1 0 0,1 0-1 0 0,-1 0 1 0 0,2 0-1 0 0,0 0 1 0 0,6 9-1 0 0,-7-14-60 0 0,10 24 86 0 0,-8-13-38 0 0,-1-2-48 0 0,-4 2-13 0 0,-2-14-137 0 0,1 1 0 0 0,-1-1 0 0 0,1 0 0 0 0,-1 1 0 0 0,0-1 0 0 0,0 0 0 0 0,-3 5 0 0 0,-9 10-3808 0 0,12-17 2293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0,'0'0'288'0'0,"0"0"-288"0"0,0 0 0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1 382 1839 0 0,'0'0'463'0'0,"0"0"1270"0"0,0 0 554 0 0,0 0 106 0 0,0 0-177 0 0,0 0-852 0 0,0 0-373 0 0,0 0-79 0 0,0 0-48 0 0,0 0-143 0 0,0 0-66 0 0,0 0-14 0 0,0 0-22 0 0,0 0-90 0 0,0 0-38 0 0,0 0-10 0 0,0 0-35 0 0,0 0-148 0 0,0 0-66 0 0,0 0-9 0 0,1 2-42 0 0,6 13-145 0 0,-5-11-27 0 0,2 16-18 0 0,-1-7 20 0 0,-2-5 70 0 0,3 0 4 0 0,4 3 205 0 0,-5-7-247 0 0,3 1-21 0 0,-5-3 42 0 0,-1-2 28 0 0,0 0 4 0 0,0 0-2 0 0,0 2-14 0 0,0 6-14 0 0,0-6-2 0 0,0 1-10 0 0,0 6-33 0 0,0-6 32 0 0,0-3 13 0 0,0 0 6 0 0,0 0 5 0 0,0 0-5 0 0,0 0-7 0 0,0 0-1 0 0,-8-11 0 0 0,7 8-64 0 0,-1 0 0 0 0,1 0 0 0 0,0 0 0 0 0,0 0 0 0 0,0 1 0 0 0,1-1 0 0 0,-1 0 0 0 0,1-1 0 0 0,0 1 0 0 0,-1-3 0 0 0,5-34 0 0 0,-2 24 0 0 0,1-4-47 0 0,1-1 1 0 0,10-31-1 0 0,3-10-310 0 0,-15 52 298 0 0,24-95-726 0 0,-22 92 591 0 0,1 0 0 0 0,1 0 0 0 0,0 1 1 0 0,0-1-1 0 0,15-19 0 0 0,-18 29 160 0 0,-1 1-1 0 0,0-1 1 0 0,1 1-1 0 0,0 0 1 0 0,-1 0 0 0 0,1 0-1 0 0,0 0 1 0 0,0 0-1 0 0,0 1 1 0 0,0-1-1 0 0,0 1 1 0 0,0 0-1 0 0,1 0 1 0 0,5-1 0 0 0,0 0 6 0 0,1 1 1 0 0,0 1 0 0 0,-1-1 0 0 0,10 2 0 0 0,-15-1 26 0 0,-1 0 0 0 0,0 0 0 0 0,1 1 0 0 0,-1-1-1 0 0,0 1 1 0 0,0-1 0 0 0,1 1 0 0 0,-1 0 0 0 0,6 3 0 0 0,0 0 0 0 0,0 0 1 0 0,-6-2 2 0 0,1-1-1 0 0,-1 0 0 0 0,0 1 0 0 0,1-2 0 0 0,-1 1 0 0 0,0 0 1 0 0,1-1-1 0 0,5 1 0 0 0,6 0 109 0 0,-1 2-1 0 0,18 4 1 0 0,-23-5-18 0 0,-7-1-4 0 0,9 4 90 0 0,-9-4-140 0 0,1 0 92 0 0,-3 2-89 0 0,1 0 0 0 0,-1 0 0 0 0,1 0 0 0 0,0-1 0 0 0,0 1 0 0 0,1 3 0 0 0,4 14 36 0 0,-6 1-51 0 0,0-1 1 0 0,-2 0-1 0 0,0 0 1 0 0,-1 0 0 0 0,-1 0-1 0 0,-8 24 1 0 0,-8 47 29 0 0,10-50-33 0 0,7-31-15 0 0,1 0 0 0 0,0 0 1 0 0,1 0-1 0 0,-1 12 0 0 0,1 15-8 0 0,1-36 1 0 0,0-1 0 0 0,0 1 0 0 0,0 0 0 0 0,0-1 0 0 0,0 1 0 0 0,0 0 0 0 0,0 0 0 0 0,0-1 0 0 0,0 1 0 0 0,1 0 0 0 0,-1-1 0 0 0,0 1 0 0 0,1 0 0 0 0,0 1 0 0 0,0-1-9 0 0,1 0 1 0 0,0 0-1 0 0,-1 0 1 0 0,1 0 0 0 0,0-1-1 0 0,-1 1 1 0 0,1 0-1 0 0,0-1 1 0 0,0 1-1 0 0,0-1 1 0 0,0 1-1 0 0,-1-1 1 0 0,1 0-1 0 0,0 0 1 0 0,3 0-1 0 0,1 0-241 0 0,0-1 0 0 0,0 0 0 0 0,0 1 0 0 0,6-3 0 0 0,6-4-586 0 0,-1-3-12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11519 0 0,'0'0'887'0'0,"0"0"-384"0"0,0 0 557 0 0,0 0 305 0 0,0 0 62 0 0,0 0-143 0 0,0 0-650 0 0,0 0-287 0 0,-1 3-54 0 0,-2 19 35 0 0,1 0 1 0 0,1 1-1 0 0,2 22 0 0 0,9 71 540 0 0,-7-81-867 0 0,-1-14 21 0 0,1 3 9 0 0,-1 29 1 0 0,1-7-62 0 0,-2-35-451 0 0,0 0 0 0 0,-1 0 0 0 0,-1 13 1 0 0,0-19-1048 0 0,-4 8-66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5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6447 0 0,'0'0'499'0'0,"0"0"-88"0"0,0 0 850 0 0,1-3 403 0 0,3-2-863 0 0,1 1 1 0 0,-1-1-1 0 0,1 0 0 0 0,6-4 0 0 0,45-28 577 0 0,96-48 349 0 0,-132 74-1485 0 0,1 0 1 0 0,0 1-1 0 0,0 1 1 0 0,1 1-1 0 0,0 2 1 0 0,0-1-1 0 0,1 2 1 0 0,35-3-1 0 0,-55 8-217 0 0,-1-1-1 0 0,1 1 0 0 0,0 0 1 0 0,0 0-1 0 0,-1 1 0 0 0,1-1 1 0 0,0 0-1 0 0,-1 1 0 0 0,1 0 1 0 0,0-1-1 0 0,-1 1 0 0 0,1 0 1 0 0,-1 0-1 0 0,0 1 0 0 0,1-1 1 0 0,-1 0-1 0 0,0 1 0 0 0,1-1 1 0 0,-1 1-1 0 0,0 0 1 0 0,0 0-1 0 0,-1 0 0 0 0,1 0 1 0 0,0 0-1 0 0,0 0 0 0 0,-1 0 1 0 0,0 1-1 0 0,1-1 0 0 0,-1 1 1 0 0,0-1-1 0 0,0 1 0 0 0,0-1 1 0 0,0 1-1 0 0,-1-1 0 0 0,1 1 1 0 0,-1 3-1 0 0,1 1-15 0 0,-1 1-1 0 0,0-1 1 0 0,0 1 0 0 0,-1-1-1 0 0,0 1 1 0 0,0-1 0 0 0,0 0-1 0 0,-1 0 1 0 0,-1 1 0 0 0,1-1-1 0 0,-1 0 1 0 0,-4 7 0 0 0,-1-2 9 0 0,0 0 1 0 0,0 0 0 0 0,-1-1 0 0 0,-1 0 0 0 0,-13 11 0 0 0,-61 46 34 0 0,29-26-23 0 0,43-32-113 0 0,-1 0 0 0 0,0-1 1 0 0,-1 0-1 0 0,0-1 1 0 0,0-1-1 0 0,-1 0 1 0 0,0-1-1 0 0,-21 6 1 0 0,25-10 50 0 0,7-1 7 0 0,0-1 0 0 0,0 0 0 0 0,0 0 0 0 0,0-1 0 0 0,0 1 0 0 0,-5-2 0 0 0,-11-1-248 0 0,18 3-2 0 0,2 0-69 0 0,0 0-9 0 0,0 0 12 0 0,0 0 70 0 0,0 0 30 0 0,0 0 7 0 0,0 0 28 0 0,0 0 100 0 0,0 0 99 0 0,1-1 1 0 0,0 0-1 0 0,0 1 0 0 0,0 0 0 0 0,0-1 0 0 0,0 1 1 0 0,1-1-1 0 0,-1 1 0 0 0,0 0 0 0 0,2 0 0 0 0,-1-1 2 0 0,8-1 52 0 0,0 1-1 0 0,0 0 1 0 0,0 0 0 0 0,0 1-1 0 0,0 0 1 0 0,17 3-1 0 0,-15-2 38 0 0,0 0 0 0 0,1 0 0 0 0,19-3 0 0 0,-8-1-68 0 0,-1 1 1 0 0,1 0-1 0 0,-1 2 1 0 0,26 3-1 0 0,-45-3-10 0 0,0 1 1 0 0,1 0-1 0 0,-1 0 0 0 0,-1 1 0 0 0,1-1 0 0 0,0 1 0 0 0,0-1 1 0 0,0 1-1 0 0,-1 0 0 0 0,1 1 0 0 0,-1-1 0 0 0,0 1 0 0 0,0-1 1 0 0,0 1-1 0 0,0 0 0 0 0,0 0 0 0 0,0 1 0 0 0,-1-1 0 0 0,1 0 1 0 0,-1 1-1 0 0,0-1 0 0 0,0 1 0 0 0,-1 0 0 0 0,3 5 0 0 0,-1 0 68 0 0,-1 0-1 0 0,0 1 1 0 0,-1-1-1 0 0,0 0 0 0 0,0 1 1 0 0,-1-1-1 0 0,0 1 0 0 0,-1-1 1 0 0,-2 18-1 0 0,0-18 16 0 0,1 0 0 0 0,-1 0 0 0 0,-1 0 0 0 0,0 0 0 0 0,0 0 0 0 0,-1-1 0 0 0,1 0 0 0 0,-2 0 0 0 0,1 0 0 0 0,-1-1 0 0 0,-1 0 0 0 0,1 0 0 0 0,-1 0 0 0 0,0-1 0 0 0,-12 8 0 0 0,0-1 149 0 0,-2-1-1 0 0,1 0 0 0 0,-2-2 1 0 0,1 0-1 0 0,-25 6 0 0 0,-91 39 75 0 0,113-47-301 0 0,22-7 17 0 0,-2-12-347 0 0,4 10 291 0 0,-1 0-1 0 0,0 1 1 0 0,1-1 0 0 0,0-1-1 0 0,-1 1 1 0 0,1 0 0 0 0,0 0 0 0 0,-1 0-1 0 0,1 0 1 0 0,0 0 0 0 0,0 0-1 0 0,0-2 1 0 0,1-1-110 0 0,-1 1 1 0 0,1-1-1 0 0,1 0 0 0 0,-1 0 0 0 0,0 0 0 0 0,1 1 0 0 0,0-1 1 0 0,0 1-1 0 0,3-5 0 0 0,7-14-1609 0 0,-6 4 392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 2759 0 0,'-56'-1'678'0'0,"30"0"3340"0"0,3 1 7444 0 0,35 1-11349 0 0,1 0 1 0 0,-1 1-1 0 0,1 0 1 0 0,-1 1 0 0 0,0 1-1 0 0,0 0 1 0 0,0 0-1 0 0,-1 1 1 0 0,1 1 0 0 0,-1 0-1 0 0,10 7 1 0 0,15 13-91 0 0,59 53 1 0 0,-75-59-24 0 0,0 0 0 0 0,-2 1 0 0 0,28 41 0 0 0,-31-39 1 0 0,-14-18 2 0 0,-1-1 4 0 0,1 1 36 0 0,-1 8-33 0 0,-2-10-5 0 0,1 0 0 0 0,0 0 0 0 0,-1 0 0 0 0,1 0-1 0 0,-1-1 1 0 0,0 1 0 0 0,0-1 0 0 0,0 1 0 0 0,0-1 0 0 0,0 0 0 0 0,0 0 0 0 0,-3 2-1 0 0,-1 1 33 0 0,0-1 0 0 0,0 0 0 0 0,0 0 0 0 0,-9 3 0 0 0,2-2 15 0 0,0-1 1 0 0,-1 0-1 0 0,0 0 0 0 0,-20 1 0 0 0,-60 1-44 0 0,24-2-207 0 0,8-2-815 0 0,60-2 496 0 0,2 0-601 0 0,0 0-265 0 0,0 0-51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128 924 2303 0 0,'-1'2'102'0'0,"-44"46"314"0"0,35-38 993 0 0,-1 0 0 0 0,0-1 0 0 0,-1-1 0 0 0,-23 14 0 0 0,33-21-885 0 0,2-1 23 0 0,0 0 138 0 0,0 0 62 0 0,0 0 11 0 0,0 0 4 0 0,0 0 6 0 0,0 0 6 0 0,0-11-296 0 0,1-1 0 0 0,1 1 0 0 0,0 0 0 0 0,1 0 0 0 0,0 1 0 0 0,0-1 0 0 0,1 0 0 0 0,9-17 0 0 0,6-6 66 0 0,29-37 1 0 0,-25 38-180 0 0,33-45 21 0 0,119-128 0 0 0,-167 198-378 0 0,141-157 140 0 0,-119 128-125 0 0,-1-2 0 0 0,39-69-1 0 0,-59 89-66 0 0,-1-1 0 0 0,0-1 0 0 0,8-34 0 0 0,-13 41-33 0 0,-3 5-4 0 0,-1 35-41 0 0,-6 29 1 0 0,1-8 42 0 0,-9 143-71 0 0,14-135 125 0 0,7 80 0 0 0,-2-107 39 0 0,2-1 0 0 0,0 1 0 0 0,2-1 0 0 0,1 0 0 0 0,1-1-1 0 0,2 0 1 0 0,0-1 0 0 0,1 0 0 0 0,27 36 0 0 0,-35-54 8 0 0,0 0 1 0 0,0 0-1 0 0,0 0 1 0 0,-1 1-1 0 0,0 0 1 0 0,-1 0-1 0 0,0 0 0 0 0,0 0 1 0 0,-1 0-1 0 0,0 0 1 0 0,1 11-1 0 0,-1 3 22 0 0,-1-12-27 0 0,0 0 0 0 0,0 0 0 0 0,-1 0 1 0 0,0 1-1 0 0,-1-1 0 0 0,0 0 0 0 0,-4 13 1 0 0,-19 55-97 0 0,24-76-16 0 0,0-2-1 0 0,0 0-18 0 0,0 0-80 0 0,0 0-35 0 0,1 0-166 0 0,-1-1 1 0 0,1 1-1 0 0,0 0 1 0 0,0-1-1 0 0,0 0 1 0 0,0 1-1 0 0,0-1 1 0 0,0 1-1 0 0,0-1 0 0 0,-1 0 1 0 0,2-1-1 0 0,0 0-886 0 0,9-11-5206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5983 0 0,'0'0'464'0'0,"0"0"107"0"0,0 0 1585 0 0,0 0 725 0 0,0 0 147 0 0,0 0-345 0 0,0 0-1580 0 0,0 0-691 0 0,0 0-136 0 0,0 0-43 0 0,0 0-74 0 0,0 0-30 0 0,0 0-8 0 0,0 0 17 0 0,0 0 74 0 0,0 0 38 0 0,0 0 6 0 0,0 0-22 0 0,0 0-96 0 0,2 3-39 0 0,2 0-79 0 0,0-1-1 0 0,0 1 1 0 0,0 0 0 0 0,1-1 0 0 0,-1 0 0 0 0,0 0-1 0 0,1 0 1 0 0,0-1 0 0 0,-1 1 0 0 0,1-1-1 0 0,0 0 1 0 0,0 0 0 0 0,0-1 0 0 0,-1 0 0 0 0,1 0-1 0 0,0 0 1 0 0,8-1 0 0 0,10-2 63 0 0,1-1-1 0 0,29-9 1 0 0,-48 12-62 0 0,122-38 162 0 0,5-1-41 0 0,-91 30-2280 0 0,1 2-1 0 0,48-3 1 0 0,-56 9-4772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17503 0 0,'0'0'399'0'0,"0"0"60"0"0,0 0 21 0 0,0 0-59 0 0,2 2-276 0 0,1 1-144 0 0,0-1 0 0 0,0 0 0 0 0,0 1 1 0 0,1-1-1 0 0,-1 0 0 0 0,1 0 0 0 0,0-1 0 0 0,-1 1 0 0 0,1-1 0 0 0,0 0 0 0 0,0 0 0 0 0,0 0 0 0 0,0-1 0 0 0,0 1 1 0 0,7-1-1 0 0,10 1-2 0 0,35-5 0 0 0,-52 4 1 0 0,136-22 1311 0 0,-32 3-158 0 0,-45 11-345 0 0,94-26 0 0 0,-23 1-1414 0 0,-102 27-1057 0 0,1 1 0 0 0,33 0 1 0 0,-27 8-384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96 9671 0 0,'-2'1'440'0'0,"-13"3"269"0"0,-23 6-936 0 0,13 2 3545 0 0,17-8-1547 0 0,6-3-168 0 0,2-1-782 0 0,0 0-344 0 0,0 0-70 0 0,0 0-23 0 0,0 0-41 0 0,1-2-21 0 0,3-3-212 0 0,1 0 0 0 0,-1 0 1 0 0,1 1-1 0 0,0 0 0 0 0,0 0 0 0 0,1 0 0 0 0,-1 1 0 0 0,1-1 0 0 0,7-2 0 0 0,25-17 253 0 0,-23 11-135 0 0,1 2 0 0 0,1 0 0 0 0,34-15 0 0 0,-40 23 52 0 0,-6 3 1 0 0,3 11 104 0 0,-7-11-339 0 0,0 3-24 0 0,1 0 0 0 0,-1 0 1 0 0,1 1-1 0 0,-1-1 0 0 0,-1 0 0 0 0,1 1 0 0 0,-1-1 0 0 0,1 1 0 0 0,-1-1 1 0 0,0 0-1 0 0,-1 1 0 0 0,1-1 0 0 0,-1 1 0 0 0,0-1 0 0 0,0 0 0 0 0,0 1 1 0 0,-4 6-1 0 0,-2 5 2 0 0,-1 0 1 0 0,-1-1 0 0 0,-11 16 0 0 0,12-20 2 0 0,-7 10 16 0 0,-35 37 0 0 0,36-40-1 0 0,12-14-40 0 0,0 0 0 0 0,-1-1-1 0 0,0 0 1 0 0,0 1 0 0 0,-5 4 0 0 0,2-5-2 0 0,-17 13 11 0 0,14-7 31 0 0,0-4-47 0 0,7-5-72 0 0,2 3 7 0 0,-3 5 45 0 0,3-6-34 0 0,1 0 5 0 0,1 1 42 0 0,0 1 11 0 0,15 8 3 0 0,-13-9 16 0 0,1 0 0 0 0,0-1-1 0 0,0 1 1 0 0,0-1 0 0 0,0 0-1 0 0,0-1 1 0 0,0 1 0 0 0,1-1-1 0 0,-1 0 1 0 0,0 0 0 0 0,1-1-1 0 0,-1 0 1 0 0,9 0 0 0 0,6-2 119 0 0,0-1 0 0 0,28-8 0 0 0,-1 1-20 0 0,-12 2-9 0 0,7 0-2885 0 0,-39 8 1654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17 650 7055 0 0,'0'0'323'0'0,"0"0"-8"0"0,-2 2-205 0 0,-11 16 52 0 0,12-17 612 0 0,1-1 268 0 0,0 0 50 0 0,0 0-8 0 0,0 0-79 0 0,0 0-40 0 0,0 0-5 0 0,0-2-30 0 0,-1-5-646 0 0,1 1 1 0 0,1-1 0 0 0,-1 1 0 0 0,1 0-1 0 0,0-1 1 0 0,0 1 0 0 0,1 0 0 0 0,3-7 0 0 0,23-53 1053 0 0,-11 30-801 0 0,22-48-105 0 0,4 2 0 0 0,85-124 0 0 0,-58 120-512 0 0,-55 72-25 0 0,-10 11 91 0 0,-1 2 0 0 0,4-5-11 0 0,-5 4 20 0 0,-1 1 0 0 0,1-1 0 0 0,0 0 0 0 0,0 1 0 0 0,0 0 0 0 0,0 0 0 0 0,1 0 0 0 0,-1 0 0 0 0,4-1 0 0 0,-3 0-3 0 0,21-2-37 0 0,-10 5 24 0 0,-11 1 18 0 0,-1 0 1 0 0,1 0 0 0 0,0 0 0 0 0,-1 0 0 0 0,1 1 0 0 0,-1 0 0 0 0,0 0 0 0 0,0 0-1 0 0,0 0 1 0 0,0 0 0 0 0,-1 0 0 0 0,1 1 0 0 0,-1 0 0 0 0,0-1 0 0 0,0 1 0 0 0,3 7 0 0 0,1 6 71 0 0,0 1 0 0 0,5 26 0 0 0,-9-38-46 0 0,2 18 100 0 0,0 0 1 0 0,-1 0-1 0 0,-1 37 0 0 0,-13 73 368 0 0,5 22-257 0 0,6-128-225 0 0,1 0-36 0 0,0-26-659 0 0,-1-2-273 0 0,0 0-1228 0 0,0 0-4709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10967 0 0,'0'0'499'0'0,"1"-2"-4"0"0,2-8-317 0 0,1 1-47 0 0,-3 7 440 0 0,-1 2 185 0 0,0 0 38 0 0,0 0-28 0 0,5 13-366 0 0,-1 0 0 0 0,0 0 0 0 0,-1 0 0 0 0,0 1 1 0 0,-1-1-1 0 0,0 17 0 0 0,1 75 1192 0 0,-3-64-926 0 0,9 68 0 0 0,2-19-362 0 0,-7-43-224 0 0,-4-42-72 0 0,1-1-1 0 0,-1 0 1 0 0,1 0 0 0 0,0 0-1 0 0,0 0 1 0 0,2 7 0 0 0,0-3-23 0 0,-3-6-232 0 0,0-2-744 0 0,0 0-322 0 0,0 0-58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43 338 11167 0 0,'-5'-1'82'0'0,"2"1"27"0"0,0-1 0 0 0,0 1 0 0 0,0 1 0 0 0,1-1 0 0 0,-1 0 0 0 0,0 1 0 0 0,0-1 0 0 0,0 1-1 0 0,1 0 1 0 0,-5 1 0 0 0,5-1 222 0 0,2-1 106 0 0,0 0 13 0 0,2-2-13 0 0,27-25 303 0 0,-13 12-498 0 0,1 0 0 0 0,19-13-1 0 0,53-28-101 0 0,27-17 63 0 0,-82 49 48 0 0,2 1-1 0 0,58-27 1 0 0,-82 45-77 0 0,0 0-1 0 0,0 1 1 0 0,0 0 0 0 0,1 0 0 0 0,-1 2-1 0 0,1-1 1 0 0,0 2 0 0 0,0 0 0 0 0,-1 0-1 0 0,1 1 1 0 0,0 1 0 0 0,21 3 0 0 0,-29-3-100 0 0,0 1-1 0 0,-1-1 1 0 0,1 1 0 0 0,-1 0 0 0 0,1 0 0 0 0,-1 0 0 0 0,0 1 0 0 0,0-1 0 0 0,0 1 0 0 0,0 0 0 0 0,0 0 0 0 0,0 1 0 0 0,-1-1 0 0 0,0 1 0 0 0,0-1 0 0 0,4 6 0 0 0,-4-3-46 0 0,-1-1 0 0 0,1 1 0 0 0,-1-1 0 0 0,0 1 0 0 0,0 0 0 0 0,0 0 1 0 0,-1 0-1 0 0,0 0 0 0 0,0 0 0 0 0,-1 0 0 0 0,0 0 0 0 0,-1 11 0 0 0,0-8-24 0 0,-1 0 0 0 0,0 0 0 0 0,-1 0 0 0 0,0 0 0 0 0,0-1-1 0 0,-1 1 1 0 0,0-1 0 0 0,0 0 0 0 0,-1 0 0 0 0,0-1 0 0 0,0 1 0 0 0,-1-1 0 0 0,0 0 0 0 0,-9 7-1 0 0,0 0 19 0 0,0-1 0 0 0,-2 0-1 0 0,1-2 1 0 0,-2 0 0 0 0,-24 12-1 0 0,-4-3-231 0 0,-2-3 0 0 0,-89 20 0 0 0,122-33-136 0 0,0-2 1 0 0,1 0 0 0 0,-20 0-1 0 0,32-2-138 0 0,2 0-41 0 0,0 0-10 0 0,0 0 30 0 0,0 0 128 0 0,0 0 51 0 0,0 0 8 0 0,0 0 40 0 0,5 2 242 0 0,1-1 1 0 0,-1 1-1 0 0,0-1 0 0 0,1 0 0 0 0,9 0 0 0 0,2 1 23 0 0,56 11 148 0 0,-20-4 118 0 0,105 6-1 0 0,-146-15-29 0 0,0 0-1 0 0,-1 1 1 0 0,1 1-1 0 0,0-1 1 0 0,0 2-1 0 0,-1-1 1 0 0,13 6-1 0 0,-22-7-162 0 0,0 1-1 0 0,-1-1 1 0 0,1 1-1 0 0,0-1 1 0 0,-1 1-1 0 0,1 0 1 0 0,-1 0-1 0 0,0 0 1 0 0,1 0 0 0 0,-1 0-1 0 0,0 0 1 0 0,0 0-1 0 0,0 0 1 0 0,-1 0-1 0 0,1 0 1 0 0,0 1-1 0 0,-1-1 1 0 0,0 0-1 0 0,1 4 1 0 0,-1-2-13 0 0,0-1 1 0 0,-1 1-1 0 0,1-1 0 0 0,-1 1 1 0 0,0-1-1 0 0,0 0 0 0 0,0 1 1 0 0,0-1-1 0 0,-1 0 0 0 0,-1 4 1 0 0,-22 31 281 0 0,17-27-255 0 0,-10 11 54 0 0,-1-1 0 0 0,0-1-1 0 0,-2-1 1 0 0,-31 23 0 0 0,42-33-102 0 0,-128 88 205 0 0,112-81-159 0 0,-2-2-1 0 0,0 0 1 0 0,-41 13 0 0 0,63-26-65 0 0,0 1 1 0 0,0-1 0 0 0,-1 0 0 0 0,1-1-1 0 0,0 0 1 0 0,-1 0 0 0 0,1 0 0 0 0,0-1-1 0 0,-1 0 1 0 0,-11-3 0 0 0,16 3-224 0 0,0 0 0 0 0,1-1 0 0 0,-1 1 0 0 0,1-1 0 0 0,-1 1 0 0 0,1-1 0 0 0,-1 0 0 0 0,1 1 0 0 0,0-1 0 0 0,0 0 0 0 0,0 0 0 0 0,0 0 0 0 0,0 0 0 0 0,1 0 0 0 0,-2-3 0 0 0,1-6-6203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8287 0 0,'0'0'639'0'0,"-3"0"-252"0"0,3 0-227 0 0,0 0 0 0 0,0 0 0 0 0,-1 0 0 0 0,1 0 0 0 0,0 0-1 0 0,-1 0 1 0 0,1 0 0 0 0,0 0 0 0 0,-1 0 0 0 0,1 1 0 0 0,0-1 0 0 0,0 0 0 0 0,-1 0 0 0 0,1 0 0 0 0,0 0 0 0 0,0 1 0 0 0,-1-1 0 0 0,1 0 0 0 0,0 0 0 0 0,0 1 0 0 0,0-1 0 0 0,-1 0 0 0 0,1 0 0 0 0,0 1 0 0 0,0-1 0 0 0,0 0 0 0 0,0 0 0 0 0,0 1 0 0 0,0-1 0 0 0,0 0 0 0 0,-1 1 0 0 0,1-1 0 0 0,0 0 0 0 0,0 1 0 0 0,0-1-1 0 0,0 1 1 0 0,6 14 1101 0 0,-2-9-1200 0 0,0 0 0 0 0,1 0 0 0 0,6 6-1 0 0,8 5 407 0 0,0-1 0 0 0,2-1-1 0 0,39 22 1 0 0,-6-4 130 0 0,-2-4-59 0 0,-35-21-275 0 0,-1 0 0 0 0,27 19-1 0 0,-39-24-235 0 0,0 0-1 0 0,-1 1 1 0 0,1-1 0 0 0,-1 1-1 0 0,0-1 1 0 0,0 1 0 0 0,0 0-1 0 0,0 0 1 0 0,-1 1-1 0 0,1-1 1 0 0,-1 0 0 0 0,0 1-1 0 0,-1-1 1 0 0,3 10 0 0 0,-3-10-21 0 0,-1-1 0 0 0,0 0 0 0 0,-1 0 1 0 0,1 0-1 0 0,0 1 0 0 0,-1-1 1 0 0,0 0-1 0 0,0 0 0 0 0,0 0 1 0 0,0 0-1 0 0,0 0 0 0 0,-1 0 1 0 0,1 0-1 0 0,-1-1 0 0 0,0 1 1 0 0,0 0-1 0 0,0-1 0 0 0,-2 3 0 0 0,-5 4 12 0 0,0 0 0 0 0,0-1 1 0 0,-13 10-1 0 0,-1-3-32 0 0,0 0 1 0 0,-1-1 0 0 0,-31 12 0 0 0,-80 22-1633 0 0,126-45 1207 0 0,-1 0 1 0 0,0-1-1 0 0,-11 1 1 0 0,-1-3-4821 0 0,11-1-99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74 1375 0 0,'-2'2'66'0'0,"-6"6"-8"0"0,-9 11 344 0 0,15-17 1620 0 0,2-2 709 0 0,0 0 138 0 0,-6 6 2397 0 0,-6 1-3377 0 0,11-6-2256 0 0,-1 0 439 0 0,-12-4 0 0 0,9 0-120 0 0,-1-1-1 0 0,0 1 1 0 0,1-1-1 0 0,0 0 1 0 0,0 0-1 0 0,0-1 1 0 0,0 1 0 0 0,1-1-1 0 0,0 0 1 0 0,0 0-1 0 0,-4-7 1 0 0,-14-15-179 0 0,1 7 95 0 0,6 9 119 0 0,9 11 15 0 0,3 1-3 0 0,-3-2-5 0 0,0 1-1 0 0,1 0 1 0 0,-1 0 0 0 0,1 0-1 0 0,-1 1 1 0 0,1 0-1 0 0,-1 0 1 0 0,1 0 0 0 0,0 1-1 0 0,0-1 1 0 0,-1 1-1 0 0,1 1 1 0 0,0-1 0 0 0,1 1-1 0 0,-1 0 1 0 0,0 0-1 0 0,1 0 1 0 0,-1 0 0 0 0,-3 5-1 0 0,-8 6 170 0 0,1 1 0 0 0,0 0 0 0 0,1 1-1 0 0,-24 36 1 0 0,33-44-91 0 0,-1 1 1 0 0,2 0-1 0 0,-1 1 0 0 0,1-1 0 0 0,1 1 0 0 0,-1-1 0 0 0,2 1 0 0 0,-1 0 1 0 0,1 0-1 0 0,1 1 0 0 0,0-1 0 0 0,0 15 0 0 0,2-23-36 0 0,-1 1 0 0 0,0-1 0 0 0,1 0 0 0 0,-1 1 0 0 0,1-1 0 0 0,0 0 0 0 0,-1 0 0 0 0,1 1 0 0 0,0-1 0 0 0,1 0 0 0 0,-1 0 0 0 0,0 0 0 0 0,1 0 0 0 0,-1 0 0 0 0,1 0 0 0 0,-1-1 0 0 0,1 1 0 0 0,3 2 0 0 0,-2-2 34 0 0,0 0 0 0 0,1 0-1 0 0,-1-1 1 0 0,1 1 0 0 0,0-1-1 0 0,0 0 1 0 0,-1 0 0 0 0,1 0 0 0 0,0 0-1 0 0,6 0 1 0 0,0-1 133 0 0,0 0-1 0 0,1-1 1 0 0,-1 0-1 0 0,1 0 0 0 0,-1-1 1 0 0,0-1-1 0 0,17-5 1 0 0,-10-1-37 0 0,1 0 0 0 0,-1-1-1 0 0,-1-1 1 0 0,28-22 0 0 0,-24 17-387 0 0,-11 10 76 0 0,-7 5-47 0 0,-2 1-22 0 0,0 0-2 0 0,0 0 23 0 0,0 0 88 0 0,1 2 27 0 0,0 6 97 0 0,0 1-1 0 0,0-1 1 0 0,-1 0-1 0 0,0 1 0 0 0,0-1 1 0 0,-2 14-1 0 0,-2 21 133 0 0,6 10-44 0 0,1-52-191 0 0,-1 1-18 0 0,1-1-1 0 0,0 1 1 0 0,-1-1 0 0 0,1 0-1 0 0,0 0 1 0 0,0 0 0 0 0,0 0-1 0 0,0 0 1 0 0,0 0 0 0 0,0-1 0 0 0,0 0-1 0 0,0 1 1 0 0,0-1 0 0 0,0-1-1 0 0,0 1 1 0 0,0 0 0 0 0,0-1-1 0 0,0 1 1 0 0,0-1 0 0 0,0 0 0 0 0,3-1-1 0 0,7-4-1238 0 0,0-1 0 0 0,17-11 1 0 0,0-4-738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44 203 6447 0 0,'0'0'298'0'0,"-1"2"-10"0"0,-15 26-184 0 0,-10 16 6418 0 0,25-42-4390 0 0,1-2-937 0 0,0 0-414 0 0,0 0-79 0 0,0 0-30 0 0,0 0-47 0 0,0 0-17 0 0,0 0-7 0 0,9-10 231 0 0,-5 6-710 0 0,14-18 164 0 0,20-33 0 0 0,-25 34-107 0 0,0 1 1 0 0,30-32-1 0 0,45-28-179 0 0,-69 67 0 0 0,-14 12 0 0 0,-2 2 0 0 0,-1-1-9 0 0,1 0 0 0 0,-1 0 1 0 0,0 0-1 0 0,0 1 0 0 0,0 0 0 0 0,0-1 0 0 0,1 1 0 0 0,-1 0 1 0 0,0 0-1 0 0,0 0 0 0 0,0 0 0 0 0,-1 0 0 0 0,1 0 0 0 0,0 1 1 0 0,2 1-1 0 0,22 25-184 0 0,-23-24 179 0 0,1 1-11 0 0,-1 0 1 0 0,0 1-1 0 0,0-1 0 0 0,-1 0 1 0 0,1 1-1 0 0,-1 0 0 0 0,0-1 0 0 0,-1 1 1 0 0,2 7-1 0 0,-2-6-71 0 0,0-1 0 0 0,1 1 0 0 0,0-1-1 0 0,1 0 1 0 0,3 8 0 0 0,1-3-753 0 0,-5-9-263 0 0,-2-2-51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90 352 7831 0 0,'0'0'603'0'0,"1"2"-396"0"0,12 33 1661 0 0,-12-33 202 0 0,-1-2 105 0 0,0 0-151 0 0,0 0-724 0 0,0 0-315 0 0,0 0-66 0 0,0 0-52 0 0,0 0-166 0 0,0 0-77 0 0,0 0-15 0 0,-2-1-501 0 0,0 0 1 0 0,0-1-1 0 0,1 1 0 0 0,-1 0 1 0 0,1-1-1 0 0,-1 1 0 0 0,1-1 1 0 0,-1 1-1 0 0,1-1 0 0 0,0 1 0 0 0,-2-4 1 0 0,-1 0 126 0 0,-6-9-136 0 0,0 1-1 0 0,0-1 1 0 0,2-1 0 0 0,-1 0 0 0 0,2 0-1 0 0,-10-27 1 0 0,15 36-130 0 0,0-1 0 0 0,0 0 0 0 0,1 1 0 0 0,0-1 0 0 0,0 0 0 0 0,1 0 0 0 0,-1 0 0 0 0,2 1 0 0 0,-1-1 0 0 0,1 0 0 0 0,0 0 1 0 0,0 0-1 0 0,1 1 0 0 0,-1-1 0 0 0,2 1 0 0 0,-1-1 0 0 0,1 1 0 0 0,0 0 0 0 0,4-8 0 0 0,-1 7-112 0 0,1-1 0 0 0,-1 1 1 0 0,1 0-1 0 0,1 0 0 0 0,-1 1 1 0 0,1 0-1 0 0,0 1 0 0 0,0-1 1 0 0,1 2-1 0 0,0-1 0 0 0,0 1 1 0 0,0 0-1 0 0,0 1 0 0 0,0 0 1 0 0,14-2-1 0 0,2 1 75 0 0,0 1 0 0 0,0 1 0 0 0,0 1 0 0 0,48 4 0 0 0,-70-2 83 0 0,1-1-1 0 0,-1 1 0 0 0,1-1 1 0 0,-1 1-1 0 0,1 0 1 0 0,-1 0-1 0 0,0 1 1 0 0,1-1-1 0 0,-1 1 0 0 0,0-1 1 0 0,0 1-1 0 0,0 0 1 0 0,3 3-1 0 0,-4-4 12 0 0,-1 1 1 0 0,0-1-1 0 0,0 1 1 0 0,0 0-1 0 0,0-1 1 0 0,0 1-1 0 0,0 0 1 0 0,0-1-1 0 0,-1 1 0 0 0,1 0 1 0 0,0 0-1 0 0,-1 0 1 0 0,0 0-1 0 0,1 0 1 0 0,-1 0-1 0 0,0-1 1 0 0,0 1-1 0 0,0 0 0 0 0,0 0 1 0 0,0 0-1 0 0,-1 0 1 0 0,1 0-1 0 0,0 0 1 0 0,-1 0-1 0 0,-1 3 0 0 0,-3 6 83 0 0,0-1-1 0 0,-1 0 0 0 0,-1 0 0 0 0,1 0 0 0 0,-2 0 1 0 0,1-1-1 0 0,-10 9 0 0 0,-19 23 96 0 0,24-26-396 0 0,-1-1-1 0 0,-1-1 1 0 0,0 0 0 0 0,-1-1 0 0 0,0 0-1 0 0,-1-1 1 0 0,0-1 0 0 0,0-1 0 0 0,-1 0-1 0 0,-26 9 1 0 0,38-16-538 0 0,1-1 0 0 0,-1 1 0 0 0,0-1 0 0 0,-8 1 0 0 0,1-3-5944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10135 0 0,'0'0'464'0'0,"-1"2"-9"0"0,-7 5-226 0 0,0 1 0 0 0,1-1-1 0 0,0 2 1 0 0,0-1 0 0 0,1 1 0 0 0,0 0 0 0 0,1 0 0 0 0,0 1-1 0 0,0-1 1 0 0,1 1 0 0 0,0 0 0 0 0,-2 11 0 0 0,-2 15 1341 0 0,1 0 1 0 0,-1 46 0 0 0,-7 37-1033 0 0,-12 1-864 0 0,22-101 425 0 0,-2 1 1 0 0,-9 19 0 0 0,8-20-31 0 0,1 1 1 0 0,-8 28-1 0 0,14-42-64 0 0,0-1-1 0 0,0 1 0 0 0,1 0 0 0 0,0 0 0 0 0,0-1 1 0 0,0 1-1 0 0,0 0 0 0 0,1 0 0 0 0,0-1 0 0 0,0 1 1 0 0,1-1-1 0 0,0 1 0 0 0,2 6 0 0 0,-2-9-64 0 0,-1-1-1 0 0,1 1 1 0 0,-1-1-1 0 0,1 0 0 0 0,0 0 1 0 0,0 1-1 0 0,0-1 1 0 0,0 0-1 0 0,0-1 1 0 0,1 1-1 0 0,-1 0 1 0 0,3 1-1 0 0,20 7-4617 0 0,1-6-1361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1041 6911 0 0,'0'0'528'0'0,"0"0"27"0"0,0 0 1377 0 0,0 0 644 0 0,0 0 131 0 0,0 0-319 0 0,0 0-1422 0 0,0 0-624 0 0,0 0-129 0 0,0 0-17 0 0,0 0 11 0 0,2-2 7 0 0,25-31 686 0 0,-1-1-1 0 0,28-48 1 0 0,142-256 353 0 0,-100 145-1356 0 0,-42 85-269 0 0,3-7-281 0 0,-50 96 439 0 0,2 1 0 0 0,0 0 0 0 0,15-23 0 0 0,2 3-162 0 0,-24 37 312 0 0,-2 1-5 0 0,-1 3-22 0 0,-42 382 371 0 0,40-343-138 0 0,2 1 0 0 0,2-1 0 0 0,9 54 0 0 0,-7-83-76 0 0,0 1 0 0 0,1-1-1 0 0,1-1 1 0 0,0 1 0 0 0,1-1 0 0 0,13 22 0 0 0,52 62 200 0 0,-23-34-142 0 0,-45-57-82 0 0,4 9-31 0 0,0-1-30 0 0,-7-13-35 0 0,0 1 0 0 0,0-1 0 0 0,0 1 0 0 0,0-1-1 0 0,0 1 1 0 0,0 0 0 0 0,0-1 0 0 0,0 1 0 0 0,0-1-1 0 0,0 1 1 0 0,0-1 0 0 0,0 1 0 0 0,-1 0 0 0 0,1-1-1 0 0,0 1 1 0 0,0-1 0 0 0,-1 1 0 0 0,1-1 0 0 0,0 1-1 0 0,0-1 1 0 0,-1 1 0 0 0,1-1 0 0 0,-1 0 0 0 0,1 1-1 0 0,0-1 1 0 0,-1 1 0 0 0,1-1 0 0 0,-2 1 0 0 0,-8 0-1388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1026 8287 0 0,'0'0'191'0'0,"0"0"26"0"0,0 0 9 0 0,0 0-74 0 0,0 1 0 0 0,0-1 0 0 0,-1 1 0 0 0,1-1 1 0 0,0 1-1 0 0,0-1 0 0 0,-1 1 0 0 0,1-1 0 0 0,-1 1 0 0 0,1-1 1 0 0,0 0-1 0 0,-1 1 0 0 0,1-1 0 0 0,-2 1 0 0 0,2-3 81 0 0,-1 0-1 0 0,0 0 0 0 0,1 0 1 0 0,0-1-1 0 0,-1 1 0 0 0,1 0 1 0 0,0 0-1 0 0,0-1 0 0 0,0 1 1 0 0,1 0-1 0 0,-1 0 0 0 0,0 0 0 0 0,2-4 1 0 0,12-33 1179 0 0,-8 22-1037 0 0,17-37 982 0 0,32-59-1 0 0,0 3 31 0 0,121-270-1135 0 0,-145 318-624 0 0,3 1 0 0 0,44-57 0 0 0,-49 82 372 0 0,-29 35 0 0 0,0 1 0 0 0,1-1 0 0 0,-1 1 0 0 0,0-1 0 0 0,1 1 0 0 0,-1-1 0 0 0,1 1 0 0 0,-1-1 0 0 0,1 1 0 0 0,-1-1 0 0 0,1 1 0 0 0,-1 0 0 0 0,1-1 0 0 0,0 1 0 0 0,-1 0 0 0 0,1 0 0 0 0,0-1 0 0 0,-1 1 0 0 0,1 0 0 0 0,-1 0 0 0 0,1 0 0 0 0,0 0 0 0 0,-1 0 0 0 0,1 0 0 0 0,0 0 0 0 0,-1 0 0 0 0,1 0 0 0 0,0 0 0 0 0,-1 0 0 0 0,1 0 0 0 0,0 0 0 0 0,-1 0 0 0 0,1 1 0 0 0,0-1 0 0 0,-1 0 0 0 0,1 1 0 0 0,-1-1 0 0 0,1 0 0 0 0,0 1 0 0 0,-1-1 0 0 0,1 1 0 0 0,0 0 0 0 0,0 0 0 0 0,7 5 0 0 0,-7-6 0 0 0,0 1 0 0 0,0-1 0 0 0,-1 1 0 0 0,1 0 0 0 0,0-1 0 0 0,0 1 0 0 0,-1 0 0 0 0,1-1 0 0 0,-1 1 0 0 0,1 0 0 0 0,-1 0 0 0 0,1-1 0 0 0,-1 1 0 0 0,1 0 0 0 0,-1 0 0 0 0,0 0 0 0 0,1 0 0 0 0,-1 1 0 0 0,1 2 0 0 0,2-1 0 0 0,6 13 0 0 0,31 93 0 0 0,-21-59 0 0 0,-2 1 0 0 0,-3 1 0 0 0,9 55 0 0 0,-12-53 0 0 0,29 106 1384 0 0,-25-117-1194 0 0,2 0-1 0 0,42 77 1 0 0,-47-98-151 0 0,-7-14-39 0 0,-1-1 0 0 0,11 12 0 0 0,-15-18 17 0 0,1 1 0 0 0,0-1-1 0 0,0 0 1 0 0,0 0 0 0 0,0 0 0 0 0,1 0-1 0 0,-1 0 1 0 0,0 0 0 0 0,0 0 0 0 0,1 0 0 0 0,-1 0-1 0 0,0 0 1 0 0,1-1 0 0 0,-1 1 0 0 0,0-1-1 0 0,1 1 1 0 0,-1-1 0 0 0,1 0 0 0 0,-1 1-1 0 0,1-1 1 0 0,0 0 0 0 0,-1 0 0 0 0,1 0-1 0 0,-1 0 1 0 0,1 0 0 0 0,1-1 0 0 0,12-6-963 0 0,-4-2-4467 0 0,-4 0-1273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16583 0 0,'0'0'1276'0'0,"0"0"-822"0"0,4 1-220 0 0,31 8 1675 0 0,54 5 1 0 0,-38-9-1752 0 0,94-4 0 0 0,-121-3-345 0 0,0-1 1 0 0,25-6-1 0 0,-33 5-3462 0 0,29-12-1 0 0,-20 4-2742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59 8751 0 0,'0'0'674'0'0,"-2"1"-438"0"0,-33 10 1884 0 0,33-11-964 0 0,2 0-72 0 0,0 0-346 0 0,0 0-148 0 0,0 0-29 0 0,0 0-1 0 0,0 0 27 0 0,0 0 11 0 0,13-9 609 0 0,6-1-697 0 0,0 1 1 0 0,0 1-1 0 0,1 0 0 0 0,0 2 1 0 0,0 0-1 0 0,1 1 0 0 0,0 1 1 0 0,37-2-1 0 0,-38 6-413 0 0,-15 3-101 0 0,-1-1 7 0 0,11 4-3 0 0,-3 1 0 0 0,-4 4 0 0 0,-3 3 12 0 0,-5-7 1 0 0,1-1-1 0 0,-1 0 0 0 0,-1 1 1 0 0,1-1-1 0 0,-1 0 0 0 0,0 1 1 0 0,-1-1-1 0 0,1 0 0 0 0,-1 0 1 0 0,-4 8-1 0 0,4-10 36 0 0,-6 3-37 0 0,1 0 1 0 0,-1 0-1 0 0,-1 0 1 0 0,1-1-1 0 0,-1 0 0 0 0,0-1 1 0 0,0 0-1 0 0,-1-1 0 0 0,0 0 1 0 0,0 0-1 0 0,0-1 0 0 0,-16 4 1 0 0,20-6-12 0 0,-17 5-48 0 0,1 2-1 0 0,0 0 1 0 0,-22 12 0 0 0,33-14 22 0 0,0 0-1 0 0,0 1 1 0 0,0 1 0 0 0,1 0 0 0 0,1 0 0 0 0,-1 1 0 0 0,-8 10-1 0 0,16-15-15 0 0,2-4 42 0 0,0 1-2 0 0,0-1 1 0 0,0 1 0 0 0,-1-1-1 0 0,1 1 1 0 0,0-1 0 0 0,0 1-1 0 0,0-1 1 0 0,0 1 0 0 0,0-1-1 0 0,0 1 1 0 0,0-1 0 0 0,0 1-1 0 0,1-1 1 0 0,-1 1 0 0 0,0 0-1 0 0,0 0 1 0 0,1 0-3 0 0,0 0 0 0 0,1 0 0 0 0,-1 0 0 0 0,0 0 0 0 0,0 0 0 0 0,1 0 0 0 0,-1 0 0 0 0,0-1 0 0 0,1 1 0 0 0,-1 0 0 0 0,1-1 0 0 0,-1 1 0 0 0,1-1 0 0 0,-1 1 0 0 0,1-1 0 0 0,-1 0 0 0 0,1 0 0 0 0,1 0 0 0 0,36 1-57 0 0,-27-1 43 0 0,14-2-40 0 0,0 0 0 0 0,36-9 0 0 0,-37 6 8 0 0,1 1 0 0 0,35-1 0 0 0,-46 5 35 0 0,0 0-7 0 0,0 0 0 0 0,-1 1 0 0 0,18 3 0 0 0,-29-3 16 0 0,1-1-1 0 0,-1 1 0 0 0,0 0 1 0 0,0 0-1 0 0,1 1 1 0 0,-1-1-1 0 0,0 1 1 0 0,0-1-1 0 0,0 1 1 0 0,-1 0-1 0 0,1 0 0 0 0,0 0 1 0 0,-1 1-1 0 0,1-1 1 0 0,-1 0-1 0 0,0 1 1 0 0,0 0-1 0 0,0 0 0 0 0,2 3 1 0 0,-3-3 2 0 0,0-1-1 0 0,0 1 1 0 0,0 0 0 0 0,0 1 0 0 0,0-1 0 0 0,-1 0 0 0 0,0 0-1 0 0,0 0 1 0 0,1 0 0 0 0,-2 0 0 0 0,1 0 0 0 0,0 0 0 0 0,-1 1-1 0 0,1-1 1 0 0,-1 0 0 0 0,0 0 0 0 0,0 0 0 0 0,-3 5-1 0 0,1-2-3 0 0,-1 1 0 0 0,0 0-1 0 0,0-1 1 0 0,0 0-1 0 0,-1 0 1 0 0,-9 8-1 0 0,6-7 34 0 0,-1-1-1 0 0,1 1 1 0 0,-1-2-1 0 0,0 1 0 0 0,-14 5 1 0 0,-52 18 207 0 0,55-22-195 0 0,-97 26 261 0 0,15-5-209 0 0,77-24-163 0 0,23-4-79 0 0,2 0-8 0 0,0 0-225 0 0,0 0-919 0 0,2-2-403 0 0,7-10-78 0 0,7 0-20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1 641 1839 0 0,'0'0'354'0'0,"0"0"811"0"0,0 0 356 0 0,0 0 71 0 0,1 3-162 0 0,8 27 19 0 0,-9-27-1121 0 0,1 0 27 0 0,0 20 93 0 0,0-4 778 0 0,5 22 0 0 0,-6-39-785 0 0,0-2-8 0 0,1 3-1 0 0,0-2-229 0 0,0 0-1 0 0,0 1 1 0 0,-1-1-1 0 0,1 0 0 0 0,0 0 1 0 0,0 0-1 0 0,0 0 1 0 0,0 0-1 0 0,1 0 0 0 0,-1 0 1 0 0,0 0-1 0 0,0-1 1 0 0,1 1-1 0 0,-1 0 0 0 0,3 0 1 0 0,1-1 30 0 0,-2-3-158 0 0,1 0 0 0 0,-1 0-1 0 0,1 0 1 0 0,-1 0 0 0 0,0 0-1 0 0,0-1 1 0 0,0 0 0 0 0,-1 1-1 0 0,1-1 1 0 0,-1 0 0 0 0,0 0-1 0 0,0 0 1 0 0,0 0 0 0 0,-1-1-1 0 0,1 1 1 0 0,0-8 0 0 0,2-9 62 0 0,-1-1 0 0 0,-1-33 0 0 0,2-17-22 0 0,6 5-46 0 0,25-98 0 0 0,-21 116-165 0 0,37-85 0 0 0,-39 106 0 0 0,-9 20 70 0 0,0 1 0 0 0,0 0 0 0 0,1 0-1 0 0,0 0 1 0 0,0 0 0 0 0,0 1-1 0 0,11-12 1 0 0,-12 14 14 0 0,1 1 0 0 0,0 0 0 0 0,0-1 0 0 0,1 1 0 0 0,-1 1 0 0 0,1-1 0 0 0,-1 1-1 0 0,10-4 1 0 0,-10 5 11 0 0,0 0 0 0 0,-1 1 0 0 0,1-1 0 0 0,0 1 0 0 0,-1 0 0 0 0,1 0 0 0 0,0 0 0 0 0,-1 1 0 0 0,1-1 0 0 0,0 1-1 0 0,-1 0 1 0 0,1 0 0 0 0,5 2 0 0 0,-4 0 1 0 0,0-1 0 0 0,0 1 0 0 0,-1 0 0 0 0,1 1 0 0 0,-1-1 0 0 0,9 8 0 0 0,21 29 32 0 0,-26-31-10 0 0,0 1-15 0 0,-1 1 1 0 0,0 0-1 0 0,-1 0 1 0 0,6 15-1 0 0,18 50 51 0 0,-26-62-56 0 0,14 48 99 0 0,8 30 90 0 0,-21-79-111 0 0,0-6 7 0 0,-3-6-71 0 0,-1 0-1 0 0,1-1 1 0 0,0 1-1 0 0,-1 0 0 0 0,1 0 1 0 0,-1 0-1 0 0,1 0 0 0 0,-1 0 1 0 0,0 0-1 0 0,1 1 0 0 0,0 0 1 0 0,7 8 27 0 0,4 6-31 0 0,-11-9-12 0 0,-1-2-2 0 0,12 59 458 0 0,-1-6-50 0 0,-12-57-405 0 0,22 65 200 0 0,-19-63-137 0 0,7 0 7 0 0,-8-2 24 0 0,10-5 75 0 0,-11 3-242 0 0,0 1-1 0 0,0-1 1 0 0,0 0 0 0 0,0 0-1 0 0,0 1 1 0 0,0-1 0 0 0,-1 0-1 0 0,1 0 1 0 0,0 0 0 0 0,0 0-1 0 0,-1 0 1 0 0,1 0-1 0 0,-1 0 1 0 0,1 0 0 0 0,-1 0-1 0 0,1 0 1 0 0,-1 0 0 0 0,0-1-1 0 0,1 1 1 0 0,-1 0 0 0 0,0 0-1 0 0,0 0 1 0 0,0 0 0 0 0,0-1-1 0 0,0 1 1 0 0,0 0-1 0 0,0 0 1 0 0,-1 0 0 0 0,1-2-1 0 0,0 2-53 0 0,-2-10-1809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0,'0'0'315'0'0,"0"0"-7"0"0,2 3-199 0 0,3 10 936 0 0,-1 0 1 0 0,6 26-1 0 0,-1-3 2657 0 0,13 40 25 0 0,7 39-2497 0 0,5 38-839 0 0,-23-100-374 0 0,11 36-242 0 0,-21-87 51 0 0,-1-2-52 0 0,0 0-213 0 0,0 0-89 0 0,0 0-724 0 0,2-1-2979 0 0,10-7-1269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47 167 8263 0 0,'-34'-12'882'0'0,"24"9"-756"0"0,8 3 456 0 0,4-4 576 0 0,-2 4-1118 0 0,0-1 0 0 0,0 1-1 0 0,0 0 1 0 0,0-1 0 0 0,0 1 0 0 0,0 0 0 0 0,0-1 0 0 0,0 1 0 0 0,0 0 0 0 0,1-1 0 0 0,-1 1 0 0 0,0 0 0 0 0,0-1 0 0 0,0 1 0 0 0,0 0 0 0 0,1 0 0 0 0,-1-1-1 0 0,0 1 1 0 0,0 0 0 0 0,1 0 0 0 0,-1-1 0 0 0,0 1 0 0 0,1 0 0 0 0,-1 0 0 0 0,0 0 0 0 0,0 0 0 0 0,1-1 0 0 0,-1 1 0 0 0,1 0 0 0 0,144-53 1778 0 0,-71 31-1446 0 0,105-28 860 0 0,-153 45-860 0 0,-1 1 0 0 0,1 1 0 0 0,0 1 0 0 0,1 1 0 0 0,28 4 0 0 0,-42-2-158 0 0,51 8 613 0 0,-57-7-682 0 0,-1 0 0 0 0,1 0 0 0 0,0 0 0 0 0,-1 1 0 0 0,1 0 0 0 0,11 7 0 0 0,-9-4 21 0 0,0 0-1 0 0,-1 1 1 0 0,0 0 0 0 0,0 1-1 0 0,7 8 1 0 0,-13-13-151 0 0,0-1-1 0 0,0 1 1 0 0,-1-1 0 0 0,1 1 0 0 0,-1 0-1 0 0,0 0 1 0 0,1 0 0 0 0,-1-1 0 0 0,-1 1 0 0 0,1 0-1 0 0,0 0 1 0 0,-1 1 0 0 0,1-1 0 0 0,-1 0-1 0 0,0 0 1 0 0,0 0 0 0 0,0 0 0 0 0,-1 0-1 0 0,1 0 1 0 0,-1 0 0 0 0,1 0 0 0 0,-3 5 0 0 0,1-3-11 0 0,0 1 0 0 0,0 0 0 0 0,0-1 0 0 0,-1 1 0 0 0,0-1 0 0 0,0 0 1 0 0,0 0-1 0 0,-1 0 0 0 0,0-1 0 0 0,0 1 0 0 0,0-1 0 0 0,0 0 0 0 0,-1 0 1 0 0,1 0-1 0 0,-1 0 0 0 0,0-1 0 0 0,-6 3 0 0 0,-28 15-331 0 0,-72 26 0 0 0,107-46 304 0 0,-29 10-185 0 0,1 1 0 0 0,-59 30 0 0 0,78-36 197 0 0,2-1-1 0 0,12-5 11 0 0,-1 0 1 0 0,0 0-1 0 0,0 0 0 0 0,0 0 1 0 0,0 0-1 0 0,0 0 0 0 0,0 0 0 0 0,0 0 1 0 0,0 0-1 0 0,0 0 0 0 0,0 0 0 0 0,0 0 1 0 0,0 0-1 0 0,0 0 0 0 0,0 0 1 0 0,0 0-1 0 0,0 0 0 0 0,0 0 0 0 0,0 0 1 0 0,0 1-1 0 0,0-1 0 0 0,0 0 0 0 0,0 0 1 0 0,0 0-1 0 0,1 0 0 0 0,-1 0 1 0 0,0 0-1 0 0,0 0 0 0 0,0 0 0 0 0,0 0 1 0 0,0 0-1 0 0,0 0 0 0 0,0 0 0 0 0,0 0 1 0 0,0 0-1 0 0,-1 0 0 0 0,1 1 1 0 0,0-1-1 0 0,0 0 0 0 0,0 0 0 0 0,0 0 1 0 0,0 0-1 0 0,0 0 0 0 0,0 0 1 0 0,0 0-1 0 0,0 0 0 0 0,0 0 0 0 0,0 0 1 0 0,0 0-1 0 0,0 0 0 0 0,0 0 0 0 0,0 0 1 0 0,0 0-1 0 0,0 0 0 0 0,0 0 1 0 0,0 0-1 0 0,0 0 0 0 0,0 0 0 0 0,0 0 1 0 0,0 0-1 0 0,-1 0 0 0 0,1 0 0 0 0,0 0 1 0 0,0 0-1 0 0,0 0 0 0 0,1 2 0 0 0,0-1 0 0 0,0 1 0 0 0,0-1 0 0 0,1 0 0 0 0,-1 0 0 0 0,0 0 0 0 0,0 0 0 0 0,1 0 0 0 0,-1 0 0 0 0,1 0 0 0 0,-1 0 0 0 0,1 0 0 0 0,1 0 0 0 0,2 1 3 0 0,9 3-2 0 0,7 2 0 0 0,-14-7 0 0 0,-2-1 0 0 0,7 2 0 0 0,0-1 0 0 0,0 0 0 0 0,0-1 0 0 0,22-4 0 0 0,-1-1 0 0 0,-13 4-2 0 0,-1 0-12 0 0,0 0 1 0 0,26 2 0 0 0,-40 0 11 0 0,1 1-1 0 0,0 0 1 0 0,-1 0 0 0 0,1 0 0 0 0,-1 1-1 0 0,1 0 1 0 0,-1 0 0 0 0,0 0-1 0 0,0 1 1 0 0,0-1 0 0 0,0 1-1 0 0,6 5 1 0 0,-2 0 6 0 0,-1 0-1 0 0,1 1 0 0 0,-2 0 1 0 0,1 1-1 0 0,-1 0 0 0 0,-1 0 1 0 0,7 13-1 0 0,31 80 32 0 0,-35-78-33 0 0,-7-20 49 0 0,0 0 0 0 0,-1 0 1 0 0,0 0-1 0 0,0 1 0 0 0,0-1 0 0 0,0 0 0 0 0,-1 0 0 0 0,-1 10 0 0 0,1-11-15 0 0,0-1 0 0 0,-1 0-1 0 0,0 0 1 0 0,0 0 0 0 0,0 0 0 0 0,0 0-1 0 0,0 0 1 0 0,-1 0 0 0 0,1-1 0 0 0,-1 1-1 0 0,0 0 1 0 0,0-1 0 0 0,0 1 0 0 0,0-1-1 0 0,-5 4 1 0 0,-20 15 168 0 0,-1-2 0 0 0,0-1 0 0 0,-2-1 0 0 0,0-2 0 0 0,-56 21 0 0 0,33-14-123 0 0,26-10-40 0 0,-29 9 0 0 0,48-19-35 0 0,-1 1-1 0 0,0-2 1 0 0,1 1 0 0 0,-1-1-1 0 0,0-1 1 0 0,0 1-1 0 0,-16-3 1 0 0,24 2-3 0 0,0 0 0 0 0,0 0 0 0 0,0-1 0 0 0,0 1 0 0 0,0 0 0 0 0,0 0 0 0 0,0-1 0 0 0,0 1 0 0 0,0-1 0 0 0,0 1 0 0 0,0-1 0 0 0,0 0 0 0 0,0 1 0 0 0,0-1 0 0 0,0 0 0 0 0,1 1 0 0 0,-1-1 1 0 0,0 0-1 0 0,1 0 0 0 0,-1 0 0 0 0,0 0 0 0 0,1 0 0 0 0,-1-1 0 0 0,0 0-7 0 0,1 0 0 0 0,-1 0 0 0 0,1 0 0 0 0,-1 0 1 0 0,1 0-1 0 0,0 0 0 0 0,0 0 0 0 0,0 0 0 0 0,0 0 0 0 0,1 0 1 0 0,0-3-1 0 0,2-5-54 0 0,0 0-1 0 0,1 0 1 0 0,8-16 0 0 0,-12 25 52 0 0,56-99-2459 0 0,-55 98 272 0 0,-1 2-4289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251 207 1375 0 0,'2'-2'66'0'0,"11"-12"142"0"0,17-24 0 0 0,-7 2 3014 0 0,-22 34-2042 0 0,4-13 156 0 0,-4 12-1009 0 0,0-1 0 0 0,-1 0-1 0 0,1 0 1 0 0,-1 0-1 0 0,0 0 1 0 0,0 0 0 0 0,0 0-1 0 0,-1 0 1 0 0,0 0-1 0 0,1 0 1 0 0,-3-4 0 0 0,-1-22 3531 0 0,2 28-3695 0 0,1 1 1 0 0,0-1-1 0 0,-1 1 0 0 0,1-1 1 0 0,-1 1-1 0 0,0-1 1 0 0,1 1-1 0 0,-1 0 1 0 0,-3-1-1 0 0,3 1-114 0 0,0 0 1 0 0,0 1-1 0 0,0-1 0 0 0,0 1 0 0 0,0 0 0 0 0,0 0 0 0 0,0 0 0 0 0,0 0 0 0 0,0 0 1 0 0,0 0-1 0 0,0 0 0 0 0,0 1 0 0 0,0-1 0 0 0,0 1 0 0 0,-2 1 0 0 0,-33 14 113 0 0,27-11-88 0 0,-9 4-84 0 0,1 1 0 0 0,1 1 1 0 0,-1 1-1 0 0,2 0 1 0 0,0 1-1 0 0,0 1 1 0 0,1 0-1 0 0,1 1 1 0 0,0 1-1 0 0,1 0 0 0 0,-12 21 1 0 0,23-33 44 0 0,-1 1 1 0 0,1-1-1 0 0,0 1 1 0 0,0 0-1 0 0,0 0 0 0 0,1 0 1 0 0,0 0-1 0 0,0 0 1 0 0,0 1-1 0 0,0-1 0 0 0,1 0 1 0 0,0 7-1 0 0,1-8 34 0 0,0 0 0 0 0,0 0 0 0 0,0 0 0 0 0,0 0 1 0 0,1 0-1 0 0,-1-1 0 0 0,1 1 0 0 0,0 0 0 0 0,0-1 0 0 0,0 1 0 0 0,1-1 0 0 0,-1 0 0 0 0,1 0 0 0 0,0 0 0 0 0,5 5 0 0 0,-4-5-10 0 0,0 0 0 0 0,1 0 0 0 0,-1 0 0 0 0,1 0 0 0 0,0-1 0 0 0,0 1 0 0 0,-1-1-1 0 0,1-1 1 0 0,1 1 0 0 0,8 1 0 0 0,-3-1 42 0 0,0-1 0 0 0,1-1 0 0 0,-1 0-1 0 0,12-2 1 0 0,-18 2-175 0 0,-1-1 0 0 0,1 0-1 0 0,-1 0 1 0 0,0-1 0 0 0,0 1-1 0 0,1-1 1 0 0,-1 0 0 0 0,0 0 0 0 0,-1 0-1 0 0,1-1 1 0 0,0 1 0 0 0,-1-1-1 0 0,6-5 1 0 0,-3 2-80 0 0,-1 0 0 0 0,0 0 0 0 0,0 0 0 0 0,-1-1 0 0 0,0 0 0 0 0,0 0 0 0 0,3-8 0 0 0,1-20-1022 0 0,-8 33 938 0 0,0 2 72 0 0,1-8-67 0 0,0 6 1974 0 0,5 10-1497 0 0,1 0 0 0 0,0-1 0 0 0,15 12 0 0 0,-1-2-2382 0 0,-9-7-1398 0 0,0 0-2302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17191 0 0,'0'0'787'0'0,"0"0"-16"0"0,0 0-426 0 0,0 0 42 0 0,0 0 77 0 0,0 0 14 0 0,0-2 13 0 0,-1-44-77 0 0,4-78 1860 0 0,-2 110-2064 0 0,1 0 0 0 0,0 0-1 0 0,1 1 1 0 0,1-1 0 0 0,0 1 0 0 0,12-23 0 0 0,-11 25-541 0 0,1 0 0 0 0,0 1 0 0 0,1-1-1 0 0,1 1 1 0 0,-1 1 0 0 0,1 0 0 0 0,1 0 0 0 0,0 0-1 0 0,0 1 1 0 0,1 0 0 0 0,0 1 0 0 0,0 0 0 0 0,1 1-1 0 0,19-9 1 0 0,-11 7-1202 0 0,1 0-46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 7831 0 0,'0'0'603'0'0,"1"2"-396"0"0,3 4 306 0 0,0 0 1 0 0,0 0-1 0 0,1-1 0 0 0,0 0 1 0 0,0 0-1 0 0,0 0 1 0 0,1 0-1 0 0,-1-1 0 0 0,1 0 1 0 0,0 0-1 0 0,12 5 1 0 0,-8-4-38 0 0,0-1 1 0 0,0-1-1 0 0,1 0 1 0 0,-1 0-1 0 0,1-1 1 0 0,0 0-1 0 0,14 0 1 0 0,-2-2 343 0 0,0-1 1 0 0,0-1-1 0 0,45-10 0 0 0,-65 11-702 0 0,-3 1-20 0 0,2-1-18 0 0,11-9-63 0 0,-13 5-27 0 0,0 4 6 0 0,0-1-28 0 0,1 1 0 0 0,-1-1-1 0 0,0 0 1 0 0,0 0 0 0 0,0 1 0 0 0,0-1 0 0 0,0 0 0 0 0,0 0-1 0 0,0 0 1 0 0,0 1 0 0 0,-1-1 0 0 0,1 0 0 0 0,-1 1 0 0 0,1-1-1 0 0,-1 0 1 0 0,0 1 0 0 0,0-1 0 0 0,1 1 0 0 0,-1-1 0 0 0,0 1-1 0 0,-1-1 1 0 0,1 1 0 0 0,0 0 0 0 0,0-1 0 0 0,0 1 0 0 0,-1 0 0 0 0,1 0-1 0 0,-1 0 1 0 0,-2-2 0 0 0,-1 1-109 0 0,0-1 1 0 0,-1 1-1 0 0,1-1 0 0 0,-1 2 0 0 0,1-1 1 0 0,-1 0-1 0 0,-8 0 0 0 0,1 2 14 0 0,0 0-1 0 0,0 1 1 0 0,0 0-1 0 0,0 2 1 0 0,0-1-1 0 0,0 1 1 0 0,1 1-1 0 0,-1 0 1 0 0,-14 8 0 0 0,13-5 132 0 0,-1 1 1 0 0,2 1 0 0 0,-1 0-1 0 0,1 0 1 0 0,0 2 0 0 0,1 0 0 0 0,-21 24-1 0 0,26-27 107 0 0,1 0-1 0 0,0 0 0 0 0,0 1 0 0 0,1 0 0 0 0,0 0 1 0 0,1 0-1 0 0,0 0 0 0 0,0 1 0 0 0,1 0 0 0 0,0 0 1 0 0,1-1-1 0 0,0 2 0 0 0,-1 16 0 0 0,3-22-51 0 0,0 0 0 0 0,1 0 0 0 0,0 0 1 0 0,-1 0-1 0 0,2 0 0 0 0,-1 0 0 0 0,0 0 0 0 0,1 0 0 0 0,0-1 0 0 0,0 1 0 0 0,1-1 0 0 0,-1 1 0 0 0,1-1 0 0 0,0 0 0 0 0,6 7 0 0 0,-4-6-16 0 0,0-1-1 0 0,0 0 0 0 0,0 0 0 0 0,1-1 1 0 0,-1 1-1 0 0,1-1 0 0 0,0 0 0 0 0,0 0 0 0 0,0-1 1 0 0,0 0-1 0 0,13 3 0 0 0,-4-3 5 0 0,-1-1 0 0 0,1 0 0 0 0,-1 0 1 0 0,21-3-1 0 0,60-12-56 0 0,-77 11-33 0 0,30-6-737 0 0,-2-3-308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246 156 4143 0 0,'0'0'319'0'0,"0"0"-83"0"0,0 0 432 0 0,0 0 209 0 0,1 3 41 0 0,2 8-74 0 0,-2-9-346 0 0,-1-2-148 0 0,0 0-29 0 0,0 0 26 0 0,0 0 137 0 0,0 0-460 0 0,1 0 1 0 0,-1 0-1 0 0,0 0 1 0 0,0 0-1 0 0,0 1 1 0 0,0-1-1 0 0,1 0 1 0 0,-1 0-1 0 0,0 0 1 0 0,0 0 0 0 0,0 0-1 0 0,1 0 1 0 0,-1 1-1 0 0,0-1 1 0 0,0 0-1 0 0,0 0 1 0 0,0 0-1 0 0,0 0 1 0 0,0 0-1 0 0,1 1 1 0 0,-1-1-1 0 0,0 0 1 0 0,0 0-1 0 0,0 0 1 0 0,0 1-1 0 0,0-1 1 0 0,0 0 0 0 0,0 0-1 0 0,0 1 1 0 0,0-1 31 0 0,0 0 1 0 0,0 1 0 0 0,0-1-1 0 0,0 0 1 0 0,0 0 0 0 0,0 1 0 0 0,1-1-1 0 0,-1 0 1 0 0,0 0 0 0 0,0 1 0 0 0,0-1-1 0 0,0 0 1 0 0,0 0 0 0 0,1 0-1 0 0,-1 1 1 0 0,0-1 0 0 0,0 0 0 0 0,0 0-1 0 0,1 0 1 0 0,-1 1 0 0 0,0-1-1 0 0,0 0 1 0 0,0 0 0 0 0,1 0 0 0 0,-1 0-1 0 0,0 0 1 0 0,1 0 0 0 0,-1 0 0 0 0,0 0-1 0 0,0 1 1 0 0,1-1 0 0 0,-1 0-1 0 0,0 0 1 0 0,0 0 0 0 0,1 0 0 0 0,-1 0-1 0 0,4-1 128 0 0,0-1 0 0 0,-1 1 0 0 0,1 0 0 0 0,-1-1 0 0 0,0 0 0 0 0,1 0 0 0 0,-1 0 0 0 0,0 0 0 0 0,0 0 0 0 0,0-1 0 0 0,3-2 0 0 0,-5 3 114 0 0,5-8 59 0 0,-4 6-212 0 0,0-7-14 0 0,-2-1-64 0 0,-2 8-85 0 0,1 0 0 0 0,-1 0 1 0 0,1 0-1 0 0,-1 0 0 0 0,-1 1 1 0 0,1-1-1 0 0,0 0 1 0 0,-1 1-1 0 0,0 0 0 0 0,0 0 1 0 0,0 0-1 0 0,-4-4 0 0 0,-6-3-96 0 0,0 1-1 0 0,-13-8 0 0 0,14 11 102 0 0,0 0 1 0 0,0 1-1 0 0,0 1 0 0 0,-16-4 0 0 0,26 7 11 0 0,-1 0 0 0 0,1 1-1 0 0,0-1 1 0 0,-1 1 0 0 0,1 0-1 0 0,-1-1 1 0 0,1 1-1 0 0,-1 0 1 0 0,1 0 0 0 0,-1 1-1 0 0,1-1 1 0 0,-1 0 0 0 0,1 1-1 0 0,0 0 1 0 0,-1-1 0 0 0,1 1-1 0 0,0 0 1 0 0,0 0 0 0 0,-1 0-1 0 0,1 1 1 0 0,0-1 0 0 0,0 0-1 0 0,0 1 1 0 0,0 0 0 0 0,1-1-1 0 0,-1 1 1 0 0,-3 4-1 0 0,0-1-5 0 0,-5 7 142 0 0,0 0 0 0 0,1 0 1 0 0,1 1-1 0 0,0 1 0 0 0,1-1 1 0 0,0 1-1 0 0,-8 27 0 0 0,13-33-85 0 0,0-1-1 0 0,0 1 1 0 0,1 0 0 0 0,0 0-1 0 0,1 0 1 0 0,0 0-1 0 0,0 0 1 0 0,1 0-1 0 0,0 0 1 0 0,0 0 0 0 0,1 0-1 0 0,0 0 1 0 0,0 0-1 0 0,1-1 1 0 0,0 1 0 0 0,0-1-1 0 0,1 0 1 0 0,0 0-1 0 0,0 0 1 0 0,1-1-1 0 0,0 1 1 0 0,9 9 0 0 0,1-7 17 0 0,-9-6-56 0 0,0-1 0 0 0,1-1 0 0 0,0 1-1 0 0,-1-1 1 0 0,1 0 0 0 0,0-1 0 0 0,-1 1 0 0 0,1-1-1 0 0,0-1 1 0 0,0 1 0 0 0,0-1 0 0 0,-1 0 0 0 0,1-1-1 0 0,-1 1 1 0 0,1-2 0 0 0,-1 1 0 0 0,0 0 0 0 0,1-1-1 0 0,6-5 1 0 0,4-2 16 0 0,-1-2 0 0 0,0 0 0 0 0,0 0 0 0 0,-2-1 0 0 0,19-22 0 0 0,-13 17-6 0 0,-12 11 0 0 0,0 0-1 0 0,13-16 1 0 0,-19 21 52 0 0,-2 2 13 0 0,0 0 11 0 0,-2 1-77 0 0,0-1-1 0 0,0 1 1 0 0,0 0-1 0 0,0 0 1 0 0,0 0-1 0 0,0 0 0 0 0,0 0 1 0 0,0 0-1 0 0,-2 2 1 0 0,-3 2 12 0 0,4-3-24 0 0,-1 1-1 0 0,1 0 1 0 0,0 0-1 0 0,0 0 1 0 0,0 0-1 0 0,0 1 1 0 0,0-1-1 0 0,1 1 1 0 0,0 0-1 0 0,0 0 1 0 0,0 0-1 0 0,0 0 1 0 0,0 0-1 0 0,1 0 1 0 0,-2 7-1 0 0,-3 5 150 0 0,6-15-143 0 0,0 0-1 0 0,-1 0 1 0 0,1-1 0 0 0,0 1-1 0 0,0 0 1 0 0,0 0 0 0 0,0 0-1 0 0,0-1 1 0 0,0 1-1 0 0,0 0 1 0 0,0 0 0 0 0,0 0-1 0 0,0 0 1 0 0,0 0 0 0 0,0-1-1 0 0,1 2 1 0 0,0 1 18 0 0,3 9 47 0 0,-2-10-69 0 0,-1 0 0 0 0,0-1 1 0 0,1 1-1 0 0,-1-1 0 0 0,1 1 0 0 0,-1-1 0 0 0,1 0 0 0 0,0 1 0 0 0,-1-1 0 0 0,1 0 0 0 0,0 0 1 0 0,0 0-1 0 0,0 0 0 0 0,0-1 0 0 0,2 2 0 0 0,-1-1 9 0 0,1 0-16 0 0,0 0-1 0 0,1 0 1 0 0,-1 0 0 0 0,0 0-1 0 0,1-1 1 0 0,-1 0 0 0 0,1 0-1 0 0,-1 0 1 0 0,0 0-1 0 0,1-1 1 0 0,4 0 0 0 0,0-2-206 0 0,0 1 1 0 0,0-1 0 0 0,0-1-1 0 0,10-5 1 0 0,7-5-448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9215 0 0,'0'0'707'0'0,"-1"3"-464"0"0,-5 35 1025 0 0,2 0-1 0 0,1 1 1 0 0,3 50 0 0 0,17 120 2312 0 0,-16-205-3557 0 0,14 102 829 0 0,-7-55-629 0 0,-2 0-1 0 0,0 54 1 0 0,-8-76-229 0 0,-1-1-1 0 0,-1 0 0 0 0,-1 0 1 0 0,-1 0-1 0 0,-2-1 0 0 0,-1 1 1 0 0,-1-2-1 0 0,-1 0 0 0 0,-23 39 1 0 0,-13 17-881 0 0,46-80 624 0 0,1-2 5 0 0,0 0 22 0 0,0 0 10 0 0,3-2 2 0 0,121-85-3537 0 0,-76 52 2498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0 15663 0 0,'0'0'356'0'0,"0"0"50"0"0,-8 0 404 0 0,3 1-796 0 0,0-1-1 0 0,0 1 1 0 0,1 0 0 0 0,-1 0-1 0 0,0 1 1 0 0,1-1-1 0 0,-1 1 1 0 0,1 0 0 0 0,0 0-1 0 0,0 0 1 0 0,-5 4-1 0 0,-7 5-30 0 0,-20 20 1 0 0,9-9-31 0 0,-81 66-1722 0 0,87-70 1686 0 0,5-5 67 0 0,0 1-1 0 0,1 0 1 0 0,1 1-1 0 0,-21 27 0 0 0,-117 195 151 0 0,142-222 309 0 0,1 1 0 0 0,0-1 1 0 0,1 1-1 0 0,1 1 0 0 0,-7 21 1 0 0,9-23-419 0 0,-1-1 0 0 0,0 0 0 0 0,-1 0 0 0 0,-13 18 0 0 0,-39 48-493 0 0,-9 14 65 0 0,53-70-1725 0 0,-13 33-1 0 0,26-53 594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13823 0 0,'0'0'315'0'0,"0"0"45"0"0,0 0 21 0 0,0 0-49 0 0,0 0-285 0 0,0 12-1362 0 0,1-9 1340 0 0,0-1-1 0 0,0 1 1 0 0,0 0-1 0 0,1-1 1 0 0,-1 1-1 0 0,1-1 1 0 0,0 1-1 0 0,-1-1 1 0 0,1 0-1 0 0,0 0 1 0 0,0 0-1 0 0,0 0 1 0 0,1 0-1 0 0,-1 0 1 0 0,5 2 0 0 0,-2-2 107 0 0,-1 0 1 0 0,1 0 0 0 0,-1-1 0 0 0,1 0 0 0 0,-1 0 0 0 0,1 0 0 0 0,0 0-1 0 0,9-1 1 0 0,4-1 236 0 0,-1-1 0 0 0,1 0 0 0 0,0-2-1 0 0,18-5 1 0 0,11-4-434 0 0,91-28-3563 0 0,-106 29-2231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13 8751 0 0,'-2'-1'399'0'0,"-15"-4"-162"0"0,14 4-209 0 0,-1 0 1 0 0,0-1 0 0 0,1 1 0 0 0,-1 1 0 0 0,0-1-1 0 0,1 1 1 0 0,-1-1 0 0 0,0 1 0 0 0,0 0 0 0 0,-5 1-1 0 0,-1 1 371 0 0,0 1 0 0 0,1 0 0 0 0,-1 1 0 0 0,1 0 0 0 0,0 1 0 0 0,0 0 0 0 0,1 0 0 0 0,-1 0 0 0 0,1 1 0 0 0,-10 10 0 0 0,5-4 483 0 0,1 1-1 0 0,0 1 1 0 0,1 0 0 0 0,-18 30 0 0 0,23-33-818 0 0,-2 7-22 0 0,9-13-21 0 0,0-2-18 0 0,2 10-3 0 0,4-3 0 0 0,3-1 0 0 0,11 5-9 0 0,1-2-1 0 0,37 16 0 0 0,-32-16-12 0 0,36 22 0 0 0,-48-25 3 0 0,-2-1 2 0 0,0 1 0 0 0,-1 0 0 0 0,20 20 0 0 0,-29-27 33 0 0,0 1 0 0 0,0-1-1 0 0,0 1 1 0 0,0 0 0 0 0,-1 0-1 0 0,1 0 1 0 0,-1 0 0 0 0,3 5-1 0 0,-2-2 71 0 0,-1-4 63 0 0,-2 1-94 0 0,0 0 0 0 0,-1 0 0 0 0,1 0 1 0 0,0-1-1 0 0,-1 1 0 0 0,0 0 0 0 0,0 0 0 0 0,0-1 0 0 0,0 1 0 0 0,0 0 0 0 0,0-1 0 0 0,-1 1 0 0 0,1-1 0 0 0,-1 0 1 0 0,1 0-1 0 0,-5 4 0 0 0,3-3-5 0 0,-1 0 0 0 0,1 0 1 0 0,-1 0-1 0 0,0-1 0 0 0,0 0 0 0 0,-1 0 1 0 0,1 0-1 0 0,0 0 0 0 0,-8 2 1 0 0,2-2-2 0 0,0 0 1 0 0,-1-1-1 0 0,1 0 1 0 0,0 0-1 0 0,-1-1 1 0 0,1-1-1 0 0,0 0 1 0 0,-20-4 0 0 0,24 4-226 0 0,1-1 1 0 0,0 0 0 0 0,0-1-1 0 0,0 1 1 0 0,0-1 0 0 0,0 0-1 0 0,0 0 1 0 0,1 0 0 0 0,0-1-1 0 0,-1 0 1 0 0,1 0 0 0 0,1 0-1 0 0,-1 0 1 0 0,0 0 0 0 0,-3-7-1 0 0,0 0-1216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7 17359 0 0,'0'0'795'0'0,"0"0"-16"0"0,-2-1-497 0 0,1 1-278 0 0,-1-1 0 0 0,1 0 0 0 0,0 1 0 0 0,-1-1 0 0 0,1 0 0 0 0,0 1 0 0 0,-1 0 0 0 0,1-1 0 0 0,-1 1 0 0 0,1 0 0 0 0,-1 0 0 0 0,1 0 0 0 0,-1 0 1 0 0,1 0-1 0 0,-1 0 0 0 0,1 0 0 0 0,-1 0 0 0 0,1 1 0 0 0,0-1 0 0 0,-1 0 0 0 0,1 1 0 0 0,-1-1 0 0 0,-1 2 0 0 0,-2 1 6 0 0,-10 3-103 0 0,0 0 0 0 0,0 1 0 0 0,1 1 0 0 0,-25 19 0 0 0,15-8-248 0 0,-35 37 0 0 0,53-49 324 0 0,0 0 0 0 0,1 0-1 0 0,0 0 1 0 0,0 1 0 0 0,1 0-1 0 0,-1 0 1 0 0,2 0 0 0 0,-6 17 0 0 0,7-19 47 0 0,1 1 1 0 0,-1 0-1 0 0,1 0 1 0 0,1 0-1 0 0,-1 0 1 0 0,1 0-1 0 0,0 0 1 0 0,1 0-1 0 0,-1 0 1 0 0,2 0-1 0 0,2 10 1 0 0,-3-15 12 0 0,0 0 1 0 0,1 1-1 0 0,-1-1 1 0 0,1 0-1 0 0,0 0 1 0 0,-1 0-1 0 0,1 0 1 0 0,0 0 0 0 0,0 0-1 0 0,0-1 1 0 0,1 1-1 0 0,-1-1 1 0 0,3 2-1 0 0,-2-1 17 0 0,3 1 34 0 0,-1 0 1 0 0,1-1-1 0 0,0 0 0 0 0,0 0 1 0 0,1 0-1 0 0,-1 0 0 0 0,0-1 0 0 0,0 0 1 0 0,1-1-1 0 0,-1 0 0 0 0,13 0 0 0 0,-2-2 122 0 0,0 0-1 0 0,0-1 0 0 0,19-6 0 0 0,-20 4-103 0 0,-1-1 0 0 0,1 0 0 0 0,-1-1 0 0 0,0 0 0 0 0,-1-1 0 0 0,0-1 0 0 0,19-15 0 0 0,-29 20-95 0 0,-1 1-1 0 0,0 0 1 0 0,1-1-1 0 0,-1 1 1 0 0,0-1-1 0 0,-1 0 0 0 0,1 0 1 0 0,-1 0-1 0 0,1-1 1 0 0,-1 1-1 0 0,-1 0 1 0 0,1-1-1 0 0,-1 1 1 0 0,1-1-1 0 0,-1 0 1 0 0,0 1-1 0 0,-1-1 1 0 0,1 0-1 0 0,-1 0 1 0 0,0 1-1 0 0,0-1 1 0 0,-1 0-1 0 0,1 0 1 0 0,-1 1-1 0 0,-2-8 0 0 0,0 3-29 0 0,-1 1-1 0 0,1-1 0 0 0,-1 1 0 0 0,-1 0 0 0 0,1 0 0 0 0,-2 1 0 0 0,1-1 1 0 0,-1 1-1 0 0,0 0 0 0 0,0 1 0 0 0,-1-1 0 0 0,-10-7 0 0 0,7 6-231 0 0,-1 1-1 0 0,1 0 1 0 0,-17-7 0 0 0,0 6-5890 0 0,16 8-357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7 328 2303 0 0,'0'0'102'0'0,"0"0"318"0"0,1 3 1254 0 0,12 44 6634 0 0,-1-4-5188 0 0,-11-40-2554 0 0,-1-2-492 0 0,0 0 0 0 0,0 0 0 0 0,0 0 1 0 0,0 0-1 0 0,0 0 0 0 0,0 0 0 0 0,1 0 1 0 0,-1 0-1 0 0,0 0 0 0 0,1 0 0 0 0,0 2 1 0 0,1 2 72 0 0,0 5 48 0 0,3 16 857 0 0,-21-39-857 0 0,13 8-231 0 0,-1 0 0 0 0,1 0 0 0 0,0 0 0 0 0,0 0 0 0 0,1 0 0 0 0,0-1 0 0 0,0 0 0 0 0,0 1 0 0 0,0-1 0 0 0,1 0 1 0 0,0 0-1 0 0,0 0 0 0 0,1 0 0 0 0,-1 0 0 0 0,1 0 0 0 0,1 0 0 0 0,1-11 0 0 0,2-5-193 0 0,1 0-1 0 0,1 1 1 0 0,12-30 0 0 0,-15 40 212 0 0,2 0 1 0 0,0 1 0 0 0,0-1 0 0 0,0 1 0 0 0,2 0 0 0 0,-1 1 0 0 0,1 0 0 0 0,0 0-1 0 0,1 0 1 0 0,17-14 0 0 0,-14 14 23 0 0,-11 8-4 0 0,0 1 1 0 0,1 0-1 0 0,-1-1 0 0 0,1 1 1 0 0,-1-1-1 0 0,0 1 1 0 0,1 0-1 0 0,-1-1 1 0 0,1 1-1 0 0,-1 0 0 0 0,1 0 1 0 0,-1-1-1 0 0,1 1 1 0 0,-1 0-1 0 0,1 0 1 0 0,-1 0-1 0 0,1 0 1 0 0,-1-1-1 0 0,1 1 0 0 0,-1 0 1 0 0,1 0-1 0 0,0 0 1 0 0,4 0 33 0 0,-2 1-24 0 0,1-1 0 0 0,-1 1 0 0 0,0 0 0 0 0,0 0-1 0 0,0 0 1 0 0,0 0 0 0 0,0 1 0 0 0,0-1 0 0 0,0 1 0 0 0,0 0 0 0 0,-1-1 0 0 0,1 1 0 0 0,-1 0 0 0 0,1 1-1 0 0,-1-1 1 0 0,0 0 0 0 0,3 5 0 0 0,6 7 43 0 0,-1 0 0 0 0,9 16 0 0 0,-13-20 13 0 0,-4-5-51 0 0,7 9 118 0 0,-1 0-1 0 0,0 1 1 0 0,-1-1-1 0 0,-1 2 1 0 0,-1-1-1 0 0,8 31 1 0 0,-12-32-69 0 0,-2-11-58 0 0,1 0 46 0 0,0-3-51 0 0,0 0 0 0 0,-1 1 0 0 0,1-1 0 0 0,0 0 0 0 0,0 0 0 0 0,0 0 0 0 0,-1 0 0 0 0,1 1 0 0 0,0-1 1 0 0,0 0-1 0 0,0 0 0 0 0,0 0 0 0 0,-1 1 0 0 0,1-1 0 0 0,0 0 0 0 0,0 0 0 0 0,0 1 0 0 0,0-1 0 0 0,0 0 1 0 0,0 0-1 0 0,0 1 0 0 0,0-1 0 0 0,0 0 0 0 0,0 1 0 0 0,0-1 0 0 0,-4 7 104 0 0,4-7-105 0 0,0 0-1 0 0,-1 0 1 0 0,1 0-1 0 0,0 0 1 0 0,0 0-1 0 0,0 0 1 0 0,-1 0-1 0 0,1 0 1 0 0,0 0-1 0 0,0 0 1 0 0,0 0-1 0 0,0 1 1 0 0,-1-1 0 0 0,1 0-1 0 0,0 0 1 0 0,0 0-1 0 0,0 0 1 0 0,0 1-1 0 0,0-1 1 0 0,-1 0-1 0 0,1 0 1 0 0,0 0-1 0 0,0 0 1 0 0,0 1-1 0 0,0-1 1 0 0,0 0-1 0 0,0 0 1 0 0,0 1-1 0 0,0-1 2 0 0,-1 1 0 0 0,1-1-1 0 0,0 1 1 0 0,0-1 0 0 0,0 0-1 0 0,-1 1 1 0 0,1-1-1 0 0,0 1 1 0 0,-1-1 0 0 0,1 0-1 0 0,0 1 1 0 0,-1-1 0 0 0,1 1-1 0 0,0-1 1 0 0,-1 0 0 0 0,1 0-1 0 0,-2 1 1 0 0,2-1-1 0 0,0 0 0 0 0,0 1 0 0 0,-1-1 0 0 0,1 0 0 0 0,0 0-1 0 0,-1 0 1 0 0,1 0 0 0 0,0 1 0 0 0,-1-1 0 0 0,1 0 0 0 0,-1 0 0 0 0,1 0 0 0 0,0 0 0 0 0,-1 0 0 0 0,1 0 0 0 0,0 0 0 0 0,-1 0 0 0 0,1 0 0 0 0,-1 0 0 0 0,1 0-1 0 0,0 0 1 0 0,-1 0 0 0 0,1-1 0 0 0,0 1 0 0 0,-1 0 0 0 0,1 0 0 0 0,0 0 0 0 0,-1 0 0 0 0,1-1 0 0 0,0 1 0 0 0,-1 0 0 0 0,1 0 0 0 0,0-1 0 0 0,-1 0-6 0 0,0 0 1 0 0,1 0-1 0 0,0 0 1 0 0,-1 0-1 0 0,1-1 1 0 0,0 1 0 0 0,0 0-1 0 0,-1 0 1 0 0,1 0-1 0 0,0 0 1 0 0,0-2-1 0 0,1-2-41 0 0,-1 0 0 0 0,1-1 0 0 0,0 1 0 0 0,0 0 1 0 0,2-6-1 0 0,4-5-138 0 0,1-1 1 0 0,0 2 0 0 0,1-1 0 0 0,17-22 0 0 0,1 0-226 0 0,-16 22 179 0 0,1 0-1 0 0,16-17 1 0 0,4-4-80 0 0,-27 30 271 0 0,0 0-1 0 0,1 0 0 0 0,0 0 0 0 0,0 1 0 0 0,1 0 0 0 0,0 0 0 0 0,0 1 0 0 0,11-7 0 0 0,-9 7 20 0 0,0 1 0 0 0,1 0 0 0 0,-1 1 0 0 0,1 0 1 0 0,16-2-1 0 0,-20 4 90 0 0,-1 1 0 0 0,1-1 0 0 0,0 2 0 0 0,0-1 1 0 0,-1 0-1 0 0,1 1 0 0 0,0 0 0 0 0,-1 1 0 0 0,1-1 0 0 0,9 5 1 0 0,-13-5-22 0 0,1 1 0 0 0,-1 0 1 0 0,0-1-1 0 0,0 1 0 0 0,1 0 1 0 0,-1 1-1 0 0,-1-1 1 0 0,1 0-1 0 0,0 0 0 0 0,0 1 1 0 0,-1-1-1 0 0,3 5 0 0 0,-4-6-34 0 0,3 4 32 0 0,-1 1 1 0 0,0 0 0 0 0,0 1 0 0 0,-1-1 0 0 0,1 0 0 0 0,-1 0-1 0 0,-1 1 1 0 0,1-1 0 0 0,-1 1 0 0 0,-1 7 0 0 0,-1 12 193 0 0,-7 29 1 0 0,8-46-181 0 0,-9 36 184 0 0,4-13-82 0 0,-5 41 1 0 0,10-59-165 0 0,0-5-18 0 0,1 1 0 0 0,0-1 0 0 0,1 1 0 0 0,2 12 0 0 0,-3-20-198 0 0,0-2-825 0 0,0 0-3399 0 0,0 0-1449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11 225 5527 0 0,'0'0'423'0'0,"0"3"-278"0"0,-4 31 1151 0 0,-2 56 5394 0 0,6-82-6404 0 0,0 1 0 0 0,1-1 0 0 0,0 0 0 0 0,0 1 0 0 0,1-1 0 0 0,0 0 0 0 0,1 0 0 0 0,0 0 0 0 0,0 0 0 0 0,1-1 0 0 0,0 1 0 0 0,7 10 0 0 0,-8-15-196 0 0,-1 0-1 0 0,1-1 0 0 0,0 1 0 0 0,0-1 1 0 0,-1 1-1 0 0,2-1 0 0 0,-1 0 1 0 0,0-1-1 0 0,0 1 0 0 0,1 0 0 0 0,-1-1 1 0 0,1 0-1 0 0,-1 0 0 0 0,1 0 1 0 0,-1 0-1 0 0,5 0 0 0 0,2 0 63 0 0,1 0 1 0 0,0-1-1 0 0,-1-1 0 0 0,14-2 0 0 0,-11 1-61 0 0,0 0 1 0 0,0-1-1 0 0,0-1 1 0 0,16-7-1 0 0,-23 9-58 0 0,0-1 0 0 0,0 0-1 0 0,-1-1 1 0 0,1 0 0 0 0,-1 1 0 0 0,0-2-1 0 0,1 1 1 0 0,-2-1 0 0 0,1 1-1 0 0,6-10 1 0 0,-9 10-27 0 0,0 1 1 0 0,0-1-1 0 0,0 0 0 0 0,-1 0 0 0 0,1 0 1 0 0,-1 0-1 0 0,0 0 0 0 0,-1 0 0 0 0,1 0 0 0 0,-1-1 1 0 0,1 1-1 0 0,-1 0 0 0 0,0 0 0 0 0,-1 0 1 0 0,1-1-1 0 0,-1 1 0 0 0,-1-4 0 0 0,-2-9-111 0 0,-2 0-1 0 0,-13-28 0 0 0,10 23-122 0 0,-3-5-112 0 0,5 13 9 0 0,-8-27 0 0 0,14 36 68 0 0,-1 0 0 0 0,1-1 0 0 0,1 1 0 0 0,-1-1 0 0 0,1 0 0 0 0,0 1 0 0 0,0-1 0 0 0,2-9 0 0 0,2-5-1601 0 0,8-25 1 0 0,3 6-56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12895 0 0,'0'0'998'0'0,"0"3"-657"0"0,2 11-146 0 0,0-1 1 0 0,1 1-1 0 0,8 23 0 0 0,5 11 475 0 0,12 64-1 0 0,-17-50 102 0 0,-3 1-1 0 0,-3 0 1 0 0,-2 0 0 0 0,-6 67-1 0 0,-3-51-406 0 0,-3-1 1 0 0,-27 103-1 0 0,24-135-343 0 0,-2-2-1 0 0,-2 0 1 0 0,-2-1-1 0 0,-2-1 1 0 0,-33 53-1 0 0,48-86-210 0 0,-1-1 1 0 0,0 1-1 0 0,0-2 0 0 0,-1 1 0 0 0,0-1 1 0 0,-1 0-1 0 0,1 0 0 0 0,-1-1 1 0 0,-1 0-1 0 0,1-1 0 0 0,-1 1 0 0 0,-12 4 1 0 0,4-4-1529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13823 0 0,'2'-1'630'0'0,"6"-3"-499"0"0,1 0 0 0 0,-1 1 1 0 0,1 0-1 0 0,0 0 1 0 0,0 1-1 0 0,1 0 1 0 0,12-1-1 0 0,71 0 964 0 0,-50 3-135 0 0,74-1 301 0 0,103-3 285 0 0,-164 0-1203 0 0,104-21 1 0 0,-147 22-824 0 0,0-1 0 0 0,0 0 0 0 0,-1-1 0 0 0,0-1 1 0 0,17-9-1 0 0,-5-2-1159 0 0</inkml:trace>
  <inkml:trace contextRef="#ctx0" brushRef="#br0" timeOffset="1">878 298 12671 0 0,'0'0'579'0'0,"0"0"-15"0"0,-1 3-361 0 0,0 20-70 0 0,1-19 204 0 0,0 0 1 0 0,0-1-1 0 0,1 1 1 0 0,-1-1-1 0 0,1 1 0 0 0,0 0 1 0 0,0-1-1 0 0,1 0 1 0 0,-1 1-1 0 0,4 5 0 0 0,5 14 559 0 0,8 41-311 0 0,-18-62-552 0 0,1 0 0 0 0,0 0 1 0 0,-1 0-1 0 0,1-1 0 0 0,0 1 0 0 0,0 0 1 0 0,0-1-1 0 0,0 1 0 0 0,0 0 1 0 0,0-1-1 0 0,0 1 0 0 0,1-1 0 0 0,1 2 1 0 0,-2-2 5 0 0,0 0-25 0 0,0-1 0 0 0,0 1-1 0 0,-1-1 1 0 0,1 0 0 0 0,0 1 0 0 0,0-1-1 0 0,-1 0 1 0 0,1 0 0 0 0,0 0-1 0 0,0 0 1 0 0,0 0 0 0 0,-1 0 0 0 0,1 0-1 0 0,0 0 1 0 0,0 0 0 0 0,0 0 0 0 0,-1 0-1 0 0,1 0 1 0 0,0 0 0 0 0,1-1-1 0 0,0 0 47 0 0,4 0 83 0 0,0 0 1 0 0,0-1-1 0 0,-1 0 0 0 0,1-1 0 0 0,-1 1 0 0 0,1-1 0 0 0,7-5 1 0 0,35-29 780 0 0,-41 31-826 0 0,12-10 108 0 0,-1-1-1 0 0,-1-1 1 0 0,0 0-1 0 0,-1-1 1 0 0,-1-1-1 0 0,15-27 1 0 0,-28 41-219 0 0,0 0 1 0 0,0 0-1 0 0,0 0 1 0 0,-1 0-1 0 0,0 0 1 0 0,0-1-1 0 0,-1 1 1 0 0,1 0-1 0 0,-2-11 1 0 0,1 6-213 0 0,-1 8-34 0 0,1 0-1 0 0,-1 1 0 0 0,0-1 1 0 0,0 0-1 0 0,0 1 0 0 0,0-1 1 0 0,-1 1-1 0 0,1 0 1 0 0,-1-1-1 0 0,1 1 0 0 0,-1 0 1 0 0,0 0-1 0 0,0 0 0 0 0,0 0 1 0 0,-2-2-1 0 0,2 3-4579 0 0,2 1-1405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77 9671 0 0,'0'0'748'0'0,"0"-2"-492"0"0,0-6-41 0 0,0 5 750 0 0,0-21 2902 0 0,0 22-3158 0 0,0 2-226 0 0,0 0-47 0 0,0-2-64 0 0,1-8-221 0 0,-1 5-91 0 0,-4-6-50 0 0,4 10-10 0 0,0 1 0 0 0,0-1 0 0 0,0 0 0 0 0,0 1 0 0 0,-1-1 0 0 0,1 0 0 0 0,0 1 0 0 0,-1-1 0 0 0,1 1 0 0 0,0-1 0 0 0,-1 1 0 0 0,1-1 0 0 0,-1 1 0 0 0,1-1 0 0 0,-2 0 0 0 0,1 1 3 0 0,0 0 0 0 0,0 0-1 0 0,-1 0 1 0 0,1 0 0 0 0,0 0-1 0 0,0 1 1 0 0,0-1 0 0 0,-1 0-1 0 0,1 1 1 0 0,0-1 0 0 0,0 1-1 0 0,0-1 1 0 0,0 1 0 0 0,0 0-1 0 0,0-1 1 0 0,0 1 0 0 0,0 0-1 0 0,-1 1 1 0 0,-19 17 64 0 0,-65 69 567 0 0,72-71-486 0 0,13-13-102 0 0,1-1 6 0 0,-2-1 101 0 0,2-2-8 0 0,2 2 23 0 0,0 0-94 0 0,0 0 0 0 0,0 0 0 0 0,0 0 0 0 0,0-1 0 0 0,1 1 0 0 0,-1-1 0 0 0,0 1 0 0 0,1-1 0 0 0,-1 0 0 0 0,1 0 0 0 0,0 0 0 0 0,-1 0 0 0 0,1-1 0 0 0,0 1 0 0 0,-1-1 0 0 0,1 0 0 0 0,0 0 0 0 0,4 0 0 0 0,9 0 289 0 0,31-5-1 0 0,-41 4-258 0 0,1 0-33 0 0,0-1 0 0 0,0 1 0 0 0,0-1 0 0 0,0-1 0 0 0,10-4 0 0 0,-15 6-4 0 0,-2 1-63 0 0,0 0-318 0 0,-11 9-617 0 0,-19 18-198 0 0,8-7-952 0 0,7-7-2348 0 0,1-1-1283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1375 0 0,'-1'3'499'0'0,"-19"62"8143"0"0,5 3-3664 0 0,11-37-4437 0 0,0 1-1 0 0,3 0 0 0 0,0-1 1 0 0,2 1-1 0 0,1 0 1 0 0,2 0-1 0 0,1-1 0 0 0,12 39 1 0 0,0-14-178 0 0,-3 0 0 0 0,11 80 0 0 0,-25-119-347 0 0,0-16-27 0 0,0 0 0 0 0,0 0 1 0 0,0 1-1 0 0,0-1 0 0 0,-1 0 0 0 0,1 0 0 0 0,0 0 0 0 0,0 0 0 0 0,-1 0 0 0 0,1 0 0 0 0,-1 1 1 0 0,-10 5-405 0 0,10-7 302 0 0,1 1 1 0 0,-1-1-1 0 0,1 0 1 0 0,-1 0-1 0 0,1 1 1 0 0,-1-1-1 0 0,1 0 0 0 0,-1 0 1 0 0,1 0-1 0 0,-1 0 1 0 0,1 0-1 0 0,-1 0 1 0 0,1 0-1 0 0,-1 0 1 0 0,1 0-1 0 0,-1 0 0 0 0,0 0 1 0 0,1 0-1 0 0,-1 0 1 0 0,1 0-1 0 0,-1 0 1 0 0,1-1-1 0 0,-1 1 1 0 0,1 0-1 0 0,-1 0 1 0 0,1-1-1 0 0,0 1 0 0 0,-1-1 1 0 0,-7-7-6391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13823 0 0,'0'0'1062'0'0,"-2"0"-693"0"0,1 0-302 0 0,0 0 1 0 0,-1 0-1 0 0,1 0 0 0 0,0 0 1 0 0,0 1-1 0 0,0-1 0 0 0,0 0 1 0 0,0 1-1 0 0,-1-1 1 0 0,1 1-1 0 0,0 0 0 0 0,0-1 1 0 0,0 1-1 0 0,0 0 0 0 0,0 0 1 0 0,1-1-1 0 0,-1 1 0 0 0,0 0 1 0 0,0 0-1 0 0,0 0 1 0 0,1 0-1 0 0,-2 2 0 0 0,-3 5 204 0 0,0 2-1 0 0,0-1 1 0 0,1 0-1 0 0,1 1 0 0 0,-1 0 1 0 0,2 0-1 0 0,-3 11 1 0 0,-6 74 284 0 0,8-45-151 0 0,3-1-1 0 0,10 83 1 0 0,1-59 280 0 0,24 80-1 0 0,-25-117-360 0 0,26 62 0 0 0,-28-81-285 0 0,2 1 1 0 0,0-1 0 0 0,0-1-1 0 0,2 1 1 0 0,14 15 0 0 0,-12-16-151 0 0,34 35 184 0 0,-13-19-2987 0 0,-24-23-4365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0,'0'0'639'0'0,"2"2"-415"0"0,26 15 2685 0 0,0 1 0 0 0,-2 1 0 0 0,35 31 0 0 0,-9 5-1359 0 0,-33-36-1203 0 0,-13-13-273 0 0,0 0 0 0 0,-1 1 0 0 0,0-1 1 0 0,0 1-1 0 0,0 0 0 0 0,-1 0 1 0 0,0 1-1 0 0,4 9 0 0 0,-7-14-321 0 0,-1-3-709 0 0,0 0-278 0 0,0 0-735 0 0,0 0-2891 0 0,0 0-1242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11975 0 0,'-2'1'547'0'0,"-21"8"181"0"0,23-9-727 0 0,-1 0 0 0 0,1 0 0 0 0,-1 0 0 0 0,1 0 0 0 0,0 0 0 0 0,-1 1 0 0 0,1-1 0 0 0,0 0 0 0 0,-1 0 0 0 0,1 1 0 0 0,0-1 0 0 0,0 0 0 0 0,-1 1 0 0 0,1-1 0 0 0,0 0 0 0 0,-1 0 0 0 0,1 1 0 0 0,0-1 0 0 0,0 1 0 0 0,0-1 0 0 0,0 5-1 0 0,0 0 0 0 0,1 0 0 0 0,0-1 0 0 0,0 1 0 0 0,1 0 0 0 0,-1-1 0 0 0,1 1 0 0 0,4 6 0 0 0,-2-2 0 0 0,26 64 333 0 0,53 143 1390 0 0,-72-180-1723 0 0,-1 1 0 0 0,-2 0 0 0 0,5 59 0 0 0,-8 10 1024 0 0,-11 143 0 0 0,-3-125-1024 0 0,9-110 0 0 0,-24-67 0 0 0,11 18-93 0 0,-24-76-839 0 0,34 99 832 0 0,1 0 0 0 0,0 0-1 0 0,0 0 1 0 0,1-1 0 0 0,1 1 0 0 0,0 0 0 0 0,2-16 0 0 0,-1 24 92 0 0,0 0 1 0 0,1 0 0 0 0,-1 0 0 0 0,1 1 0 0 0,-1-1-1 0 0,1 1 1 0 0,0-1 0 0 0,1 1 0 0 0,-1 0 0 0 0,0 0-1 0 0,1 0 1 0 0,0 0 0 0 0,0 0 0 0 0,0 0 0 0 0,0 1-1 0 0,0 0 1 0 0,0-1 0 0 0,0 1 0 0 0,1 0 0 0 0,5-2 0 0 0,8-3 3 0 0,0 1 0 0 0,0 0 0 0 0,22-3 0 0 0,-15 3 5 0 0,-6 2-1 0 0,-1 1 0 0 0,1 0 0 0 0,0 2 0 0 0,0 0 0 0 0,0 1 0 0 0,-1 0 0 0 0,1 2 0 0 0,0 0 0 0 0,29 8 0 0 0,-36-8 30 0 0,1 1 163 0 0,-1-1 1 0 0,0 2-1 0 0,0 0 1 0 0,0 0-1 0 0,0 1 1 0 0,14 8-1 0 0,-18-8-131 0 0,1 0 0 0 0,-1 1-1 0 0,-1 0 1 0 0,1 0 0 0 0,-1 0 0 0 0,8 10-1 0 0,-12-13-52 0 0,0 0 1 0 0,-1 0-1 0 0,1 0 0 0 0,-1 0 1 0 0,1 1-1 0 0,-1-1 0 0 0,0 0 0 0 0,0 1 1 0 0,0-1-1 0 0,-1 1 0 0 0,1-1 0 0 0,-1 1 1 0 0,0-1-1 0 0,0 1 0 0 0,0-1 0 0 0,0 1 1 0 0,-1-1-1 0 0,-1 7 0 0 0,0-4-9 0 0,-1 1 0 0 0,1-1 0 0 0,-1 0 0 0 0,0-1 0 0 0,-1 1 0 0 0,1 0 0 0 0,-1-1 0 0 0,0 0 0 0 0,-1 0 0 0 0,-5 5 0 0 0,-8 6 0 0 0,-29 20 0 0 0,19-15 0 0 0,-2 1 0 0 0,-1-1 0 0 0,-1-2 0 0 0,-50 22 0 0 0,75-38 0 0 0,0 0 0 0 0,0-1 0 0 0,0 1 0 0 0,0-1 0 0 0,-1-1 0 0 0,1 1 0 0 0,-10 0 0 0 0,17-2-11 0 0,-1 0-1 0 0,1 0 1 0 0,0 0 0 0 0,-1 0-1 0 0,1 0 1 0 0,0 0-1 0 0,-1 0 1 0 0,1 0 0 0 0,0 0-1 0 0,-1 0 1 0 0,1 0-1 0 0,0-1 1 0 0,-1 1 0 0 0,1 0-1 0 0,0 0 1 0 0,0 0-1 0 0,-1 0 1 0 0,1 0 0 0 0,0-1-1 0 0,-1 1 1 0 0,1 0-1 0 0,0 0 1 0 0,0 0 0 0 0,-1-1-1 0 0,1 1 1 0 0,0 0-1 0 0,0 0 1 0 0,0-1 0 0 0,0 1-1 0 0,-1 0 1 0 0,1-1-1 0 0,0 1 1 0 0,0 0 0 0 0,0-1-1 0 0,0 1 1 0 0,0 0-1 0 0,0-1 1 0 0,0 1-1 0 0,0 0 1 0 0,0-1 0 0 0,0 1-1 0 0,0 0 1 0 0,0 0-1 0 0,0-1 1 0 0,0 1 0 0 0,0 0-1 0 0,0-1 1 0 0,0 1-1 0 0,0 0 1 0 0,0-1 0 0 0,0 1-1 0 0,1 0 1 0 0,-1-1-1 0 0,0 1 1 0 0,0 0 0 0 0,0 0-1 0 0,1-1 1 0 0,-1 0-157 0 0,3-6-323 0 0,0-1 0 0 0,0 1 0 0 0,7-11 0 0 0,6-6-532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1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305 279 11167 0 0,'17'-47'608'0'0,"42"-79"0"0"0,-53 116-129 0 0,-1 0 0 0 0,2 0 0 0 0,-1 1 0 0 0,1 0 1 0 0,1 1-1 0 0,12-12 0 0 0,6-8 3118 0 0,-24 27-2854 0 0,-2 1-79 0 0,0 0-31 0 0,1 3-8 0 0,2 2-493 0 0,-1 1-1 0 0,0-1 0 0 0,-1 1 1 0 0,1 0-1 0 0,-1 0 1 0 0,0 0-1 0 0,-1 0 1 0 0,1 0-1 0 0,-1 0 1 0 0,0 0-1 0 0,-1 0 0 0 0,0 0 1 0 0,-1 6-1 0 0,-4 15 203 0 0,-14 40 0 0 0,19-63-302 0 0,-137 313 870 0 0,89-213-792 0 0,-98 235 641 0 0,87-164-2019 0 0,14 4-5919 0 0,35-125-493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5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23 836 1839 0 0,'1'2'134'0'0,"1"7"39"0"0,-1-4 676 0 0,-1 1 0 0 0,0 0 0 0 0,-1 0 0 0 0,1 0-1 0 0,-1-1 1 0 0,0 1 0 0 0,-2 8 0 0 0,2-12-691 0 0,1 0 666 0 0,0-2 10 0 0,0 0-1 0 0,0 0-21 0 0,0 0-11 0 0,0 0-1 0 0,0 0-21 0 0,0 0-91 0 0,0 0-44 0 0,0 0-11 0 0,-9 6 246 0 0,5-1 237 0 0,-1 1-1091 0 0,3-5 34 0 0,2-1 6 0 0,1-3-11 0 0,105-293 530 0 0,-76 226-373 0 0,3 1 1 0 0,47-73-1 0 0,-55 103-141 0 0,6-8-61 0 0,-2-1-1 0 0,24-58 1 0 0,-43 85-12 0 0,-6 15 13 0 0,-1-1-1 0 0,0 0 1 0 0,0 0 0 0 0,-1 0-1 0 0,1-1 1 0 0,0-8-1 0 0,-2 14-5 0 0,-1 1-1 0 0,0 1-1 0 0,0-1 0 0 0,0 1 0 0 0,1-1 0 0 0,-1 1 0 0 0,0-1 0 0 0,0 0 0 0 0,0 1 0 0 0,0-1 0 0 0,0 1 0 0 0,0-1 0 0 0,0 1 0 0 0,-1-1 0 0 0,1 1 0 0 0,0-1 0 0 0,0 0 0 0 0,0 1 1 0 0,-1-1-1 0 0,1 1 0 0 0,0-1 0 0 0,0 1 0 0 0,-1 0 0 0 0,1-1 0 0 0,0 1 0 0 0,-1-1 0 0 0,1 1 0 0 0,-1-1 0 0 0,0 1 0 0 0,1-2 64 0 0,-2 2-8 0 0,-7-4-34 0 0,9 4-23 0 0,0 0 0 0 0,0 0 0 0 0,0 0 0 0 0,0 0 0 0 0,0 0-1 0 0,0 0 1 0 0,0 0 0 0 0,0 0 0 0 0,0 0 0 0 0,-1 0 0 0 0,1-1 0 0 0,0 1 0 0 0,0 0-1 0 0,0 0 1 0 0,0 0 0 0 0,0 0 0 0 0,0 0 0 0 0,0 0 0 0 0,0 0 0 0 0,0 0 0 0 0,0 0-1 0 0,0 0 1 0 0,-1 0 0 0 0,1 0 0 0 0,0 1 0 0 0,0-1 0 0 0,0 0 0 0 0,0 0 0 0 0,0 0-1 0 0,0 0 1 0 0,0 0 0 0 0,0 0 0 0 0,0 0 0 0 0,0 0 0 0 0,0 0 0 0 0,0 0-1 0 0,-1 0 1 0 0,1 0 0 0 0,0 0 0 0 0,0 0 0 0 0,0 0 0 0 0,0 0 0 0 0,0 0 0 0 0,0 1-1 0 0,0-1 1 0 0,0 0 0 0 0,0 0 0 0 0,0 0 0 0 0,0 0 0 0 0,0 0 0 0 0,0 0 0 0 0,0 0-1 0 0,0 0 1 0 0,0 0 0 0 0,-6 14-6 0 0,1-1-1 0 0,0 1 0 0 0,1-1 1 0 0,1 1-1 0 0,0 0 0 0 0,1 1 1 0 0,0-1-1 0 0,1 20 0 0 0,2 3-18 0 0,2 1 0 0 0,7 38-1 0 0,-2-18 25 0 0,4 25 0 0 0,11 29 0 0 0,16 65 0 0 0,-31-150 13 0 0,1-1 0 0 0,1 0 0 0 0,1-1-1 0 0,22 39 1 0 0,-33-64-15 0 0,1 1-1 0 0,-1-1 1 0 0,0 1-1 0 0,1-1 0 0 0,-1 1 1 0 0,1-1-1 0 0,-1 1 1 0 0,0-1-1 0 0,1 1 1 0 0,-1-1-1 0 0,1 1 1 0 0,0-1-1 0 0,-1 0 1 0 0,1 1-1 0 0,-1-1 0 0 0,1 0 1 0 0,-1 1-1 0 0,1-1 1 0 0,0 0-1 0 0,-1 0 1 0 0,1 0-1 0 0,0 0 1 0 0,-1 0-1 0 0,1 1 1 0 0,0-1-1 0 0,-1 0 0 0 0,1 0 1 0 0,-1-1-1 0 0,1 1 1 0 0,0 0-1 0 0,-1 0 1 0 0,1 0-1 0 0,1-1 1 0 0,-1 1-31 0 0,1-1-1 0 0,-1 0 1 0 0,1 1 0 0 0,-1-1 0 0 0,0 0 0 0 0,0 0 0 0 0,1 0 0 0 0,-1 0 0 0 0,0 0-1 0 0,0-1 1 0 0,1-1 0 0 0,1-1-371 0 0,-1 0-1 0 0,0 0 0 0 0,-1 0 1 0 0,1-1-1 0 0,1-8 0 0 0,1-7-1043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5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11311 0 0,'1'-2'522'0'0,"3"-1"-458"0"0,-1 1 0 0 0,0-1 0 0 0,1 0 0 0 0,-1 1 0 0 0,1 0 0 0 0,-1 0 0 0 0,1 0 0 0 0,0 0 0 0 0,0 0 0 0 0,5 0 0 0 0,3-1 212 0 0,1 1 0 0 0,17-1 0 0 0,33-7 2207 0 0,-49 7-1899 0 0,0 0-1 0 0,1 2 0 0 0,-1-1 1 0 0,0 2-1 0 0,26 1 1 0 0,-10 3 231 0 0,-17-3-342 0 0,0 1 0 0 0,-1 0-1 0 0,18 6 1 0 0,-25-7-353 0 0,-1-1-565 0 0,0 0 0 0 0,0 0 0 0 0,-1 0 1 0 0,1 0-1 0 0,0 0 0 0 0,0-1 0 0 0,0 0 0 0 0,5-1 0 0 0,-4 0-1592 0 0,11-5-4898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5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4607 0 0,'0'0'354'0'0,"-1"-2"-233"0"0,-3-14 7864 0 0,4 16-7884 0 0,0 0-1 0 0,-1 1 1 0 0,1-1 0 0 0,0 0 0 0 0,0 0-1 0 0,0 0 1 0 0,0 0 0 0 0,0 0-1 0 0,0 0 1 0 0,0 0 0 0 0,0 0 0 0 0,0 0-1 0 0,0 0 1 0 0,0 0 0 0 0,0 0-1 0 0,0 0 1 0 0,0 0 0 0 0,0 0 0 0 0,0-1-1 0 0,0 1 1 0 0,0 0 0 0 0,0 0 0 0 0,0 0-1 0 0,0 0 1 0 0,0 0 0 0 0,0 0-1 0 0,0 0 1 0 0,-1 0 0 0 0,5 21-1043 0 0,-3-12 1763 0 0,22 181 1027 0 0,-15 61-660 0 0,5 59-870 0 0,-7-282-309 0 0,-2-15 33 0 0,2 23 0 0 0,-6-33-219 0 0,3-4-959 0 0,9-2-418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5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12 9671 0 0,'0'0'748'0'0,"0"0"-304"0"0,0 0 556 0 0,0 0 295 0 0,0 0 60 0 0,-1-2-105 0 0,0 1-1146 0 0,1 0-1 0 0,-1 1 0 0 0,0-1 1 0 0,1 0-1 0 0,-1 1 0 0 0,0-1 1 0 0,1 1-1 0 0,-1-1 0 0 0,0 1 1 0 0,0-1-1 0 0,1 1 0 0 0,-1-1 1 0 0,0 1-1 0 0,0 0 0 0 0,0-1 1 0 0,0 1-1 0 0,0 0 0 0 0,1 0 1 0 0,-1 0-1 0 0,0-1 0 0 0,-2 1 1 0 0,0 1 13 0 0,-1-1 0 0 0,0 0 0 0 0,1 1 1 0 0,-1-1-1 0 0,1 1 0 0 0,-4 1 0 0 0,0 1-38 0 0,1-1 0 0 0,0 1 0 0 0,-1 0 0 0 0,1 1 0 0 0,1-1 0 0 0,-9 7 0 0 0,-45 42 6 0 0,54-48-85 0 0,-6 4 0 0 0,1 1 0 0 0,1 0 0 0 0,0 0 0 0 0,-10 13 0 0 0,10-11 0 0 0,2 1 0 0 0,5 0-10 0 0,3-6-33 0 0,3 1 42 0 0,0-1 0 0 0,0 0 0 0 0,1 0 0 0 0,0 0 0 0 0,0-1-1 0 0,0 1 1 0 0,0-1 0 0 0,1 0 0 0 0,8 5 0 0 0,5 3 8 0 0,-15-9 2 0 0,1-1-1 0 0,0 0 0 0 0,0 0 1 0 0,0 0-1 0 0,0-1 0 0 0,1 1 1 0 0,-1-1-1 0 0,1 0 0 0 0,5 1 1 0 0,32 0 254 0 0,-33-3-172 0 0,-1 0 1 0 0,0 1 0 0 0,0 0 0 0 0,1 0 0 0 0,-1 1 0 0 0,0 1-1 0 0,10 3 1 0 0,0 3 58 0 0,-15-4-143 0 0,-2-2 10 0 0,-2-2-17 0 0,1-1 1 0 0,-1 1-1 0 0,1 0 1 0 0,-1-1-1 0 0,0 1 1 0 0,1 0 0 0 0,-1-1-1 0 0,0 1 1 0 0,1 0-1 0 0,-1-1 1 0 0,0 1 0 0 0,0 0-1 0 0,0 0 1 0 0,1-1-1 0 0,-1 1 1 0 0,0 0 0 0 0,0 1-1 0 0,-1-1 0 0 0,0 1 0 0 0,0 0 0 0 0,0-1 0 0 0,0 1 0 0 0,0-1 0 0 0,0 1 0 0 0,0-1 0 0 0,0 0 0 0 0,0 1 0 0 0,-1-1 0 0 0,1 0 0 0 0,0 0 0 0 0,-1 0 0 0 0,1 0 0 0 0,-3 1 0 0 0,-26 13 0 0 0,-167 67-504 0 0,91-34-1438 0 0,103-47 883 0 0,3-1-224 0 0,0 0-41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5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22 11519 0 0,'23'-20'1427'0'0,"-21"19"-382"0"0,-2 1 339 0 0,0 0 66 0 0,0 0-161 0 0,-1 2-725 0 0,-6 8-431 0 0,-2 1 0 0 0,1-1 0 0 0,-1-1 0 0 0,0 0 0 0 0,-1 0 1 0 0,0-1-1 0 0,-11 7 0 0 0,2 0 90 0 0,-17 16 1 0 0,32-27-194 0 0,-12 12 172 0 0,-25 32 0 0 0,37-43-185 0 0,1 0 1 0 0,-1 1-1 0 0,1-1 0 0 0,0 1 0 0 0,1 0 1 0 0,0 0-1 0 0,0 0 0 0 0,0 0 0 0 0,0 0 1 0 0,1 0-1 0 0,-1 8 0 0 0,3 1-5 0 0,0-12 3 0 0,1 0 0 0 0,-1 0 0 0 0,0-1 0 0 0,1 1 0 0 0,-1-1 0 0 0,1 1 0 0 0,0-1 0 0 0,0 1 0 0 0,0-1 0 0 0,0 0 0 0 0,0 0-1 0 0,0 0 1 0 0,1 0 0 0 0,-1 0 0 0 0,1-1 0 0 0,-1 1 0 0 0,1-1 0 0 0,-1 1 0 0 0,1-1 0 0 0,0 0 0 0 0,0 0 0 0 0,0 0 0 0 0,0-1 0 0 0,0 1 0 0 0,0-1 0 0 0,0 1 0 0 0,4-1-1 0 0,1 0 68 0 0,1 0-1 0 0,0 0 0 0 0,-1-1 0 0 0,1 0 0 0 0,-1-1 0 0 0,1 1 0 0 0,-1-2 0 0 0,13-4 0 0 0,63-29 679 0 0,-82 35-742 0 0,0 0-1 0 0,0 0 1 0 0,-1 0-1 0 0,1 0 1 0 0,-1 0 0 0 0,1 0-1 0 0,-1-1 1 0 0,1 1-1 0 0,-1 0 1 0 0,0-1-1 0 0,0 1 1 0 0,0-1-1 0 0,0 0 1 0 0,0 1 0 0 0,0-1-1 0 0,0 0 1 0 0,1-2-1 0 0,-1-1 18 0 0,0 0-1 0 0,0 1 1 0 0,-1-1-1 0 0,1 0 0 0 0,-1-6 1 0 0,0 8-14 0 0,-1 1-1 0 0,1 0 1 0 0,-1-1 0 0 0,1 1 0 0 0,-1 0 0 0 0,0-1-1 0 0,0 1 1 0 0,0 0 0 0 0,0 0 0 0 0,-1 0 0 0 0,1 0-1 0 0,-2-2 1 0 0,-2-3 34 0 0,-60-84 198 0 0,40 58-458 0 0,23 31-143 0 0,0-1-1 0 0,-1 1 1 0 0,1-1 0 0 0,-1 1-1 0 0,0 0 1 0 0,1 0 0 0 0,-1 0 0 0 0,0 0-1 0 0,0 1 1 0 0,0-1 0 0 0,-7-1-1 0 0,-1 0-6807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5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10303 0 0,'0'-1'472'0'0,"11"44"3709"0"0,16 48-3176 0 0,-5-18-136 0 0,-16-53-623 0 0,-2 1 0 0 0,-1 0 0 0 0,1 21 0 0 0,-4-28-201 0 0,-1 1 1 0 0,-1-1 0 0 0,0 1-1 0 0,-1-1 1 0 0,-1 0-1 0 0,-7 21 1 0 0,2-7-129 0 0,6-20-238 0 0,0 0 0 0 0,-1 0 0 0 0,0 0 0 0 0,0 0 0 0 0,-9 10 1 0 0,12-16-1331 0 0,1-2-3672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5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103 137 1375 0 0,'0'0'66'0'0,"-2"1"-8"0"0,-29 12 322 0 0,24-11 1025 0 0,1 1 0 0 0,-1-1-1 0 0,-7 6 1 0 0,8-6-373 0 0,1 1 1 0 0,-1-1-1 0 0,-8 3 1 0 0,11-4-790 0 0,1-1-48 0 0,2 0-23 0 0,0 0-11 0 0,0 0-1 0 0,0 0 22 0 0,0 0 87 0 0,0 0 34 0 0,0 0 7 0 0,1-1-269 0 0,-1 0 0 0 0,1 0 0 0 0,0 0-1 0 0,0 1 1 0 0,-1-1 0 0 0,1 0 0 0 0,0 0 0 0 0,0 0-1 0 0,0 1 1 0 0,0-1 0 0 0,1 0 0 0 0,0-1 37 0 0,12-10 123 0 0,-1 1 1 0 0,2 1-1 0 0,-1 0 0 0 0,2 1 0 0 0,-1 0 0 0 0,18-6 0 0 0,-2 2 31 0 0,11-4 219 0 0,75-21 0 0 0,-110 37-393 0 0,17-5 226 0 0,0 0-1 0 0,0 2 0 0 0,1 1 0 0 0,35 0 0 0 0,-34 4-2 0 0,-5-1 33 0 0,1 2 1 0 0,29 4 0 0 0,-46-5-256 0 0,1 0 1 0 0,-1 1-1 0 0,0 0 1 0 0,0-1-1 0 0,0 2 1 0 0,0-1-1 0 0,0 0 1 0 0,-1 1-1 0 0,1 0 1 0 0,-1 0-1 0 0,1 1 1 0 0,-1-1-1 0 0,0 1 1 0 0,6 7 0 0 0,-2 4-15 0 0,-6-11-41 0 0,-1 1 0 0 0,0 0 0 0 0,0-1 0 0 0,0 1 1 0 0,-1 0-1 0 0,0 0 0 0 0,0 0 0 0 0,0 0 0 0 0,0-1 0 0 0,-1 1 0 0 0,0 0 1 0 0,0 0-1 0 0,-2 7 0 0 0,0-6-5 0 0,1 1 1 0 0,-1-1-1 0 0,-1 1 1 0 0,1-1-1 0 0,-1 0 1 0 0,0 0-1 0 0,-1 0 1 0 0,-7 7-1 0 0,-4 4-37 0 0,-1-2 0 0 0,-1 1 0 0 0,-32 19 0 0 0,20-17-206 0 0,0-1 0 0 0,-2-2 0 0 0,1-1 0 0 0,-39 10 0 0 0,66-22 142 0 0,-1-2 83 0 0,-7-6-157 0 0,28 4 109 0 0,26 3 193 0 0,0 1 0 0 0,0 2 0 0 0,61 15 0 0 0,-65-12-78 0 0,-11-2 20 0 0,3 0 109 0 0,-1 2 1 0 0,31 10-1 0 0,-33-8-30 0 0,-17-6-88 0 0,-1 0 0 0 0,1 0 0 0 0,-1 1-1 0 0,0 1 1 0 0,0-1 0 0 0,14 11 0 0 0,-22-14-48 0 0,0 0 0 0 0,1 0 0 0 0,-1 0 0 0 0,0 0 0 0 0,0 0 1 0 0,0 0-1 0 0,0 0 0 0 0,0 1 0 0 0,0-1 0 0 0,0 0 0 0 0,0 1 0 0 0,0-1 0 0 0,-1 1 0 0 0,1-1 1 0 0,-1 1-1 0 0,1-1 0 0 0,-1 1 0 0 0,1-1 0 0 0,-1 1 0 0 0,0-1 0 0 0,0 1 0 0 0,0 0 1 0 0,0-1-1 0 0,0 3 0 0 0,-1-2 2 0 0,1 0 0 0 0,-1 1 0 0 0,0-1 0 0 0,-1 0 0 0 0,1 0 1 0 0,0 0-1 0 0,-1 0 0 0 0,1 0 0 0 0,-1 0 0 0 0,1 0 0 0 0,-1-1 0 0 0,0 1 0 0 0,0-1 1 0 0,0 1-1 0 0,-2 1 0 0 0,-75 53 555 0 0,-76 48-263 0 0,54-44-300 0 0,48-27-79 0 0,-110 50-1 0 0,151-79 75 0 0,-1 1 0 0 0,-21 3 0 0 0,20-7 0 0 0,13-1 0 0 0,0 0 0 0 0,1 0 0 0 0,-1-1 0 0 0,0 1 0 0 0,1 0 0 0 0,-1-1 0 0 0,1 1 0 0 0,-1 0 0 0 0,0-1 0 0 0,1 1 0 0 0,-1 0 0 0 0,1-1 0 0 0,-1 1 0 0 0,1-1 0 0 0,-1 1 0 0 0,1-1 0 0 0,-1 0 0 0 0,0-1 0 0 0,1 0 0 0 0,-1 1 0 0 0,1-1-1 0 0,-1 0 1 0 0,1 0 0 0 0,0 0 0 0 0,0 1 0 0 0,-1-1-1 0 0,1 0 1 0 0,1 0 0 0 0,-1 0 0 0 0,0 1 0 0 0,0-1-1 0 0,1 0 1 0 0,0-3 0 0 0,12-27-81 0 0,-12 32 76 0 0,13-28-475 0 0,1 1 1 0 0,1 1 0 0 0,2 0-1 0 0,0 1 1 0 0,2 1-1 0 0,25-23 1 0 0,-18 21-852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5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 7919 0 0,'0'0'363'0'0,"-2"1"-12"0"0,-3 2-329 0 0,1-1 1 0 0,-1 0-1 0 0,0 0 1 0 0,0 0-1 0 0,-5 1 0 0 0,-11 4 114 0 0,19-6 528 0 0,2-1 228 0 0,-3 2 388 0 0,-3 0-696 0 0,6-1 5331 0 0,27 0-5626 0 0,0-2 1 0 0,0-1 0 0 0,37-7-1 0 0,45-3-118 0 0,46 1-727 0 0,-127 9-3259 0 0,-24 1 2080 0 0,-2 1-4063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6:5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9671 0 0,'0'0'748'0'0,"0"0"-324"0"0,0 0 472 0 0,0 0 258 0 0,0 0 50 0 0,3 0-86 0 0,39 2 1686 0 0,65-3 0 0 0,-45 3-2012 0 0,-34-1-648 0 0,-19 0-147 0 0,1-1 0 0 0,0 0 0 0 0,0-1 0 0 0,12-2 1 0 0,12-2-1472 0 0,-20 3-30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41 13823 0 0,'0'0'315'0'0,"0"0"45"0"0,2 1 21 0 0,0 0-335 0 0,109 69 1796 0 0,-105-67-1801 0 0,-1 1-1 0 0,0-1 1 0 0,1 0-1 0 0,0-1 1 0 0,0 1-1 0 0,-1-1 1 0 0,2 0 0 0 0,-1-1-1 0 0,0 1 1 0 0,0-1-1 0 0,0-1 1 0 0,1 1-1 0 0,-1-1 1 0 0,12-1-1 0 0,-14 1-40 0 0,-1-1 0 0 0,0 1 0 0 0,0-1 0 0 0,0 0 0 0 0,0 0 0 0 0,0-1 0 0 0,0 1 0 0 0,0 0 0 0 0,0-1 0 0 0,0 0 0 0 0,-1 0 0 0 0,1 0 0 0 0,4-4 0 0 0,-5 3 0 0 0,0 1 0 0 0,0-1 0 0 0,0 0 0 0 0,0 1 0 0 0,0-1 0 0 0,-1 0 0 0 0,0 0 0 0 0,1 0 0 0 0,-1 0 0 0 0,0-1 0 0 0,-1 1 0 0 0,1 0 0 0 0,0 0 0 0 0,-1 0 0 0 0,0-1 0 0 0,0 1 0 0 0,0 0 0 0 0,0-1 0 0 0,0 1 0 0 0,-1 0 0 0 0,1 0 0 0 0,-1-1 0 0 0,0 1 0 0 0,0 0 0 0 0,0 0 0 0 0,0 0 0 0 0,-1 0 0 0 0,1 0 0 0 0,-1 0 0 0 0,0 1 0 0 0,0-1 0 0 0,0 0 0 0 0,0 1 0 0 0,-4-4 0 0 0,5 5 0 0 0,-1 0 0 0 0,1 0 0 0 0,0 0 0 0 0,-1 0 0 0 0,1 1 0 0 0,-1-1 0 0 0,1 1 0 0 0,-1-1 0 0 0,1 1 0 0 0,-1-1 0 0 0,1 1 0 0 0,-1 0 0 0 0,0-1 0 0 0,1 1 0 0 0,-1 0 0 0 0,1 0 0 0 0,-1 0 0 0 0,0 1 0 0 0,1-1 0 0 0,-1 0 0 0 0,1 1 0 0 0,-1-1 0 0 0,1 0 0 0 0,-1 1 0 0 0,1 0 0 0 0,-1-1 0 0 0,1 1 0 0 0,-3 2 0 0 0,-4 2 0 0 0,0 0 0 0 0,0 1 0 0 0,-10 9 0 0 0,15-13 0 0 0,-7 7 0 0 0,-98 92 0 0 0,93-85 0 0 0,1 0 0 0 0,1 1 0 0 0,0 1 0 0 0,-18 32 0 0 0,29-46 0 0 0,0 0 0 0 0,1 0 0 0 0,-1 0 0 0 0,1-1 0 0 0,0 1 0 0 0,0 1 0 0 0,0-1 0 0 0,1 0 0 0 0,-1 0 0 0 0,1 0 0 0 0,0 0 0 0 0,0 0 0 0 0,0 0 0 0 0,1 0 0 0 0,0 1 0 0 0,-1-1 0 0 0,1 0 0 0 0,1 0 0 0 0,-1 0 0 0 0,3 4 0 0 0,-2-4 0 0 0,1 0 0 0 0,-1-1 0 0 0,1 1 0 0 0,0-1 0 0 0,0 1 0 0 0,1-1 0 0 0,-1 0 0 0 0,0 0 0 0 0,1 0 0 0 0,0-1 0 0 0,0 0 0 0 0,0 1 0 0 0,0-1 0 0 0,0 0 0 0 0,0-1 0 0 0,1 1 0 0 0,-1-1 0 0 0,5 1 0 0 0,-1-1-7 0 0,-1 0 0 0 0,1 0-1 0 0,-1-1 1 0 0,1 0 0 0 0,-1-1-1 0 0,0 1 1 0 0,14-4 0 0 0,52-19-187 0 0,-40 12 45 0 0,18-8-834 0 0,-29 9 471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0 948 4607 0 0,'0'0'354'0'0,"0"0"-41"0"0,0 0 695 0 0,0 0 325 0 0,0 0 67 0 0,1-1-117 0 0,3-7-646 0 0,-1 0 0 0 0,0 0-1 0 0,0 0 1 0 0,0 0 0 0 0,-1-1 0 0 0,-1 1 0 0 0,2-11 0 0 0,-2 1 81 0 0,-1 8-454 0 0,1 0 0 0 0,0 0 0 0 0,4-12 0 0 0,2-1 141 0 0,1-1 0 0 0,1 1 0 0 0,20-35 0 0 0,45-61 184 0 0,-56 91-504 0 0,29-42 28 0 0,42-67 54 0 0,0 4-24 0 0,4-7 44 0 0,-89 135-187 0 0,-3 3 0 0 0,0 0 0 0 0,1 0 0 0 0,-1 0 0 0 0,0 0 0 0 0,0 0 0 0 0,0-1 0 0 0,-1 1 0 0 0,1 0 0 0 0,-1 0 0 0 0,1-3 0 0 0,3-7 11 0 0,-4 10 42 0 0,0 2 11 0 0,-4 9-62 0 0,0 1-1 0 0,1 1 1 0 0,0-1-1 0 0,1 0 1 0 0,0 1-1 0 0,1-1 1 0 0,0 1 0 0 0,0-1-1 0 0,1 1 1 0 0,2 11-1 0 0,1 4-9 0 0,1-1 0 0 0,14 50-1 0 0,-2-27 65 0 0,3 0 0 0 0,44 84 0 0 0,-11-52 137 0 0,-33-54-54 0 0,-2 0 1 0 0,13 30-1 0 0,-25-47-97 0 0,-1 1 0 0 0,-1 0 0 0 0,0-1 0 0 0,0 1 0 0 0,-1 0 0 0 0,0 1-1 0 0,-1-1 1 0 0,0 0 0 0 0,-1 1 0 0 0,0 12 0 0 0,-5 10 102 0 0,5-31-80 0 0,-3 10 143 0 0,11-25-1436 0 0,-1-4-3658 0 0,-1-6-1876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 3223 0 0,'-1'0'143'0'0,"-21"-6"26"0"0,12 4 226 0 0,8 1 1653 0 0,2 1 707 0 0,0 0 130 0 0,3 1-322 0 0,26 7-1456 0 0,31 5 0 0 0,-15-4-520 0 0,1-2 501 0 0,86 4 1 0 0,-69-8-546 0 0,71-3 468 0 0,-2 0-410 0 0,-126 0-580 0 0,2 1 9 0 0,-1-1 1 0 0,1 0-1 0 0,0 0 1 0 0,14-2-1 0 0,-20 1-114 0 0,-2 1-673 0 0,0 0-303 0 0,0 0-55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5063 0 0,'0'0'390'0'0,"2"0"74"0"0,1-1 342 0 0,0 1 1 0 0,-1-1-1 0 0,1 1 1 0 0,-1 0 0 0 0,1 0-1 0 0,0 0 1 0 0,-1 0-1 0 0,1 1 1 0 0,3 0-1 0 0,-4-1-450 0 0,1 1 1 0 0,0 0-1 0 0,0 1 0 0 0,-1-1 0 0 0,1 0 1 0 0,-1 1-1 0 0,5 2 0 0 0,-4-1-175 0 0,1 0 0 0 0,-1 1 0 0 0,0-1 0 0 0,0 1 0 0 0,-1-1 0 0 0,1 1 0 0 0,-1 0 0 0 0,1 0 0 0 0,-1 0 0 0 0,0 0 1 0 0,1 7-1 0 0,7 25 457 0 0,-3 0 1 0 0,-1 1 0 0 0,-2 0 0 0 0,0 75 0 0 0,-4-91-539 0 0,5 22 1 0 0,-2-22-43 0 0,0 23 0 0 0,-1-31-47 0 0,4-1-1045 0 0,-6-12-172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1 652 3679 0 0,'0'0'284'0'0,"0"0"22"0"0,0 0 782 0 0,0 0 356 0 0,0 0 76 0 0,0 0-90 0 0,0 0-434 0 0,0 0-188 0 0,0 0-37 0 0,0 0-51 0 0,3-1-176 0 0,20-8 783 0 0,-23 9-1061 0 0,0 0-66 0 0,2-1-169 0 0,-1-1 1 0 0,0 1-1 0 0,0 0 0 0 0,0 0 0 0 0,0 0 0 0 0,0 0 1 0 0,0-1-1 0 0,0 1 0 0 0,0-1 0 0 0,-1 1 0 0 0,1 0 1 0 0,0-1-1 0 0,-1 1 0 0 0,1-2 0 0 0,0 0 45 0 0,-2 1-4 0 0,-2-28 144 0 0,-5-64 689 0 0,8 83-813 0 0,0-1 0 0 0,1 1 0 0 0,0 0 0 0 0,1 0-1 0 0,1 0 1 0 0,4-15 0 0 0,55-103 114 0 0,-48 104-346 0 0,2 0 0 0 0,1 1 1 0 0,0 1-1 0 0,2 1 0 0 0,0 1 1 0 0,38-32-1 0 0,-43 42 88 0 0,0 1-1 0 0,0 0 1 0 0,2 1 0 0 0,17-8-1 0 0,-25 13 99 0 0,1 1-1 0 0,0 0 0 0 0,-1 1 1 0 0,1-1-1 0 0,0 2 1 0 0,0-1-1 0 0,1 1 0 0 0,-1 1 1 0 0,14 0-1 0 0,-5 3 82 0 0,-4 5-102 0 0,-12-6-22 0 0,0 1-1 0 0,0-1 0 0 0,-1 0 1 0 0,1 1-1 0 0,-1-1 1 0 0,1 1-1 0 0,-1 0 1 0 0,0-1-1 0 0,0 1 0 0 0,0 0 1 0 0,-1 0-1 0 0,1-1 1 0 0,-1 1-1 0 0,1 0 0 0 0,-1 0 1 0 0,0 0-1 0 0,0 0 1 0 0,0 0-1 0 0,0 0 0 0 0,-1-1 1 0 0,0 6-1 0 0,-2 5 20 0 0,-1 0 0 0 0,-1 0-1 0 0,-6 15 1 0 0,9-24-18 0 0,-13 28 74 0 0,9-20-7 0 0,1 0 0 0 0,0 0 0 0 0,0 0-1 0 0,-5 26 1 0 0,-1 64 444 0 0,11-87-387 0 0,1-1 1 0 0,0 1-1 0 0,2-1 0 0 0,-1 1 1 0 0,10 26-1 0 0,-5-15 27 0 0,-4-14-62 0 0,2 1 0 0 0,0-1 1 0 0,0 0-1 0 0,8 13 0 0 0,-4-9-73 0 0,-1 0 0 0 0,0 0 0 0 0,-2 1 0 0 0,8 26 0 0 0,-10-24-1383 0 0,-1-3-3236 0 0,1-1-1405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 10567 0 0,'0'0'482'0'0,"2"-1"-8"0"0,9-4-304 0 0,2 1-36 0 0,-10 3 465 0 0,3 13 1024 0 0,-3-3-1288 0 0,0 1 1 0 0,-1-1-1 0 0,0 1 1 0 0,-1-1 0 0 0,0 1-1 0 0,-1 18 1 0 0,1 9 300 0 0,1 21 21 0 0,-3 0-1 0 0,-2 0 1 0 0,-13 69 0 0 0,-10-20-311 0 0,17-75-250 0 0,6-14-42 0 0,1-5-182 0 0,2-10-588 0 0,0-3-234 0 0,0 0-1048 0 0,0 0-4048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112 178 7831 0 0,'-2'0'603'0'0,"-1"0"-495"0"0,-18 6 180 0 0,-14 8 2931 0 0,33-13-2093 0 0,2-1-367 0 0,0 0-160 0 0,0 0-30 0 0,-5-1 167 0 0,5 1-673 0 0,-1 0 0 0 0,1 0 1 0 0,0 0-1 0 0,0 0 0 0 0,-1 0 0 0 0,1 0 1 0 0,0 0-1 0 0,-1 0 0 0 0,1 0 0 0 0,0 0 0 0 0,0 0 1 0 0,-1 0-1 0 0,1 0 0 0 0,0 0 0 0 0,0-1 1 0 0,-1 1-1 0 0,1 0 0 0 0,0 0 0 0 0,0 0 1 0 0,-1 0-1 0 0,1 0 0 0 0,0-1 0 0 0,0 1 0 0 0,0 0 1 0 0,-1 0-1 0 0,1 0 0 0 0,0-1 0 0 0,0 1 1 0 0,0 0-1 0 0,0 0 0 0 0,-1-1 0 0 0,1 1 1 0 0,0-3 2 0 0,1 0 1 0 0,-1 0 0 0 0,1 0-1 0 0,0 1 1 0 0,0-1-1 0 0,-1 0 1 0 0,2 0 0 0 0,-1 1-1 0 0,0-1 1 0 0,1 1 0 0 0,-1-1-1 0 0,1 1 1 0 0,0 0 0 0 0,-1 0-1 0 0,1 0 1 0 0,0 0 0 0 0,3-3-1 0 0,5-2 43 0 0,-1 0 0 0 0,1 0 0 0 0,11-6 1 0 0,3 1-31 0 0,1 1 0 0 0,0 1 0 0 0,0 1 0 0 0,29-6 0 0 0,109-16 801 0 0,-92 19-309 0 0,-42 7-347 0 0,1 1-1 0 0,-1 2 1 0 0,1 1-1 0 0,32 3 0 0 0,-62-2-221 0 0,1 0-1 0 0,-1 0 0 0 0,0 0 0 0 0,0 0 0 0 0,0 0 0 0 0,0 0 0 0 0,0 0 0 0 0,0 0 0 0 0,0 0 1 0 0,0 0-1 0 0,1 0 0 0 0,-1 0 0 0 0,0 0 0 0 0,0 0 0 0 0,0 0 0 0 0,0 0 0 0 0,0 0 0 0 0,0 1 1 0 0,0-1-1 0 0,0 0 0 0 0,0 0 0 0 0,1 0 0 0 0,-1 0 0 0 0,0 0 0 0 0,0 0 0 0 0,0 0 0 0 0,0 0 1 0 0,0 0-1 0 0,0 0 0 0 0,0 0 0 0 0,0 0 0 0 0,0 1 0 0 0,0-1 0 0 0,0 0 0 0 0,0 0 0 0 0,0 0 1 0 0,0 0-1 0 0,0 0 0 0 0,0 0 0 0 0,0 0 0 0 0,0 0 0 0 0,0 1 0 0 0,0-1 0 0 0,0 0 0 0 0,0 0 1 0 0,0 0-1 0 0,0 0 0 0 0,0 4 0 0 0,0-1 0 0 0,0 1 0 0 0,0 0 0 0 0,-1-1 0 0 0,0 1 0 0 0,0-1 0 0 0,0 1 0 0 0,0-1 0 0 0,0 0 0 0 0,-1 1 0 0 0,1-1 0 0 0,-1 0 0 0 0,0 0 0 0 0,-3 4 0 0 0,-5 6-5 0 0,-22 22-1 0 0,24-27 1 0 0,-14 15-23 0 0,-2-2 0 0 0,0 0 0 0 0,-2-2 0 0 0,0 0 0 0 0,-34 17 0 0 0,6-3-52 0 0,-13 6-2 0 0,41-25 31 0 0,7-4 36 0 0,-19 9 0 0 0,35-18-39 0 0,3-1-26 0 0,0 0-59 0 0,0 0-22 0 0,12 5-121 0 0,-9-5 238 0 0,6 2 1 0 0,1-1 1 0 0,0 0-1 0 0,0-1 0 0 0,0 0 1 0 0,-1 0-1 0 0,1-1 0 0 0,0 0 1 0 0,11-4-1 0 0,-5 2 31 0 0,31-1 0 0 0,-38 4 0 0 0,5 0-13 0 0,0 0 0 0 0,17 3 0 0 0,-27-2 19 0 0,1 0 0 0 0,-1 0 1 0 0,0 0-1 0 0,0 1 0 0 0,0-1 0 0 0,0 1 0 0 0,0 0 1 0 0,0 0-1 0 0,-1 1 0 0 0,1-1 0 0 0,4 5 1 0 0,-1-1-16 0 0,-1 1 0 0 0,1 0 1 0 0,-1 0-1 0 0,-1 0 0 0 0,0 1 1 0 0,7 12-1 0 0,-1 2 29 0 0,16 36 67 0 0,-25-51-61 0 0,1-1 0 0 0,-1 1 0 0 0,-1 1 0 0 0,1-1 0 0 0,-1 0 1 0 0,0 9-1 0 0,-1-13 21 0 0,-1 0 1 0 0,1-1-1 0 0,-1 1 1 0 0,1 0-1 0 0,-1 0 0 0 0,0-1 1 0 0,0 1-1 0 0,-1-1 1 0 0,1 1-1 0 0,-3 4 1 0 0,-18 20 227 0 0,10-16-184 0 0,0 0 1 0 0,-1-1-1 0 0,0-1 0 0 0,0 0 0 0 0,-1 0 1 0 0,0-1-1 0 0,-1-1 0 0 0,-20 7 0 0 0,-17 4 13 0 0,-60 11 0 0 0,79-21-62 0 0,-9 2-18 0 0,-137 29 27 0 0,155-37-148 0 0,23-2-84 0 0,1-1 133 0 0,1-1 1 0 0,-1 0-1 0 0,1 0 0 0 0,-1 0 1 0 0,1 0-1 0 0,0 1 0 0 0,0-1 1 0 0,0 0-1 0 0,0 1 0 0 0,0-1 1 0 0,3-2-1 0 0,-1 0-169 0 0,15-18-1177 0 0,5-3-406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29 4607 0 0,'0'0'354'0'0,"2"-1"-233"0"0,22-24 1606 0 0,-23 23-1122 0 0,-1 2-38 0 0,0 0-21 0 0,0 0-2 0 0,0 0 7 0 0,0 0 28 0 0,0 0 11 0 0,0 0 2 0 0,0 0-24 0 0,0 0-100 0 0,0 0-41 0 0,0 0-10 0 0,0 0-5 0 0,0 0-17 0 0,0 0-10 0 0,0 0-1 0 0,-13 9 227 0 0,1 2-464 0 0,1 0 1 0 0,-1 1-1 0 0,-10 14 0 0 0,-12 14-93 0 0,0-5-72 0 0,1 3 1 0 0,1 0 0 0 0,-50 84-1 0 0,43-58-192 0 0,20-34-101 0 0,-21 43 1 0 0,36-62 252 0 0,0-1 0 0 0,0 1 0 0 0,1 0 0 0 0,0 0 1 0 0,1 1-1 0 0,0-1 0 0 0,1 0 0 0 0,0 15 0 0 0,1-9 177 0 0,1-1 0 0 0,1 0-1 0 0,1 0 1 0 0,0 0 0 0 0,1-1-1 0 0,1 1 1 0 0,0-1 0 0 0,1 0-1 0 0,1 0 1 0 0,0-1 0 0 0,1 0-1 0 0,0 0 1 0 0,1-1 0 0 0,1 0-1 0 0,0 0 1 0 0,19 17 0 0 0,-5-9 368 0 0,0-2 1 0 0,1 0 0 0 0,41 23 0 0 0,88 36 1207 0 0,-119-62-1356 0 0,0-1 147 0 0,42 11 0 0 0,-13-4 3 0 0,-62-21-368 0 0,-2-1-29 0 0,0 0-17 0 0,0 0-3 0 0,-11 11-15 0 0,9-10-195 0 0,0 0-1 0 0,0 0 1 0 0,0 0-1 0 0,0 0 1 0 0,0-1-1 0 0,0 1 0 0 0,0 0 1 0 0,0-1-1 0 0,0 0 1 0 0,0 1-1 0 0,-1-1 0 0 0,1 0 1 0 0,0 0-1 0 0,0 0 1 0 0,0-1-1 0 0,0 1 0 0 0,-3-1 1 0 0,-8-2-1201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17 3223 0 0,'-3'-1'240'0'0,"0"1"-201"0"0,-21-5 249 0 0,1-4 5073 0 0,21 8-3522 0 0,2 1-746 0 0,0 0-329 0 0,0 0-69 0 0,0 0-58 0 0,-1 0-578 0 0,0 1 0 0 0,0-1 0 0 0,0 1 1 0 0,0-1-1 0 0,1 1 0 0 0,-1-1 0 0 0,0 1 0 0 0,0 0 0 0 0,1-1 0 0 0,-1 1 0 0 0,0 1 0 0 0,-2 1 58 0 0,-1 1-46 0 0,1 0 0 0 0,-1 1 1 0 0,0-1-1 0 0,1 1 0 0 0,0 0 1 0 0,0 0-1 0 0,1 0 0 0 0,0 0 1 0 0,-1 1-1 0 0,2-1 0 0 0,-1 1 1 0 0,0-1-1 0 0,1 1 0 0 0,0-1 1 0 0,1 1-1 0 0,-1 0 0 0 0,1 0 0 0 0,0-1 1 0 0,1 1-1 0 0,-1 0 0 0 0,2 6 1 0 0,0-1 23 0 0,1-1 1 0 0,0 1-1 0 0,1 0 0 0 0,0-1 1 0 0,0 0-1 0 0,1 0 1 0 0,0 0-1 0 0,1-1 0 0 0,0 1 1 0 0,8 8-1 0 0,-2-6-8 0 0,0 0 0 0 0,1 0 0 0 0,0-2 0 0 0,1 1 0 0 0,0-2 0 0 0,18 10 0 0 0,96 40 210 0 0,-92-44-220 0 0,7 3-17 0 0,1 0 19 0 0,60 35-1 0 0,-87-43-80 0 0,9 5 19 0 0,0 2 0 0 0,27 22 0 0 0,-46-32-16 0 0,0-1 1 0 0,-1 1-1 0 0,1 0 0 0 0,-1 0 0 0 0,-1 1 1 0 0,1-1-1 0 0,-1 1 0 0 0,-1 1 0 0 0,0-1 1 0 0,0 1-1 0 0,4 12 0 0 0,-5-11 4 0 0,-1 0 1 0 0,0 0-1 0 0,-1 1 0 0 0,0-1 0 0 0,0 0 0 0 0,-1 0 0 0 0,-1 1 1 0 0,0-1-1 0 0,0 0 0 0 0,-1 0 0 0 0,-4 14 0 0 0,1-9 80 0 0,-1-1 0 0 0,-1 1-1 0 0,0-1 1 0 0,-1 0 0 0 0,0-1-1 0 0,-18 22 1 0 0,1-7 182 0 0,-1-2 1 0 0,-1 0-1 0 0,-1-2 1 0 0,-32 21-1 0 0,35-25-76 0 0,17-13-145 0 0,0-1 1 0 0,-1 1-1 0 0,-12 6 0 0 0,-51 27-582 0 0,65-36-8 0 0,1 0 0 0 0,-11 10 0 0 0,9-6-808 0 0,6-7-1020 0 0,2-1-3416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6911 0 0,'0'0'528'0'0,"0"-1"-341"0"0,0-5 32 0 0,0 4 805 0 0,0 2 352 0 0,0 0 61 0 0,0 0-145 0 0,0 0-675 0 0,0 0-295 0 0,0 0-60 0 0,0 0-22 0 0,0 0-65 0 0,0 0-23 0 0,0 0-7 0 0,0 0 3 0 0,0 0 18 0 0,0 0 8 0 0,0 0 2 0 0,4 7 93 0 0,2 1 6 0 0,-2-2-175 0 0,-1 1-1 0 0,0-1 1 0 0,-1 1-1 0 0,1 0 1 0 0,-1 0 0 0 0,-1 0-1 0 0,1 0 1 0 0,0 14-1 0 0,-3 56 330 0 0,1 68 110 0 0,23 24 477 0 0,-20-157-827 0 0,1 1-1 0 0,0-1 0 0 0,10 19 1 0 0,0 1 321 0 0,-12-25-387 0 0,1-1 0 0 0,0 0-1 0 0,1 0 1 0 0,-1-1 0 0 0,1 1 0 0 0,0-1-1 0 0,1 1 1 0 0,-1-1 0 0 0,9 7 0 0 0,-10-10-65 0 0,1 1 1 0 0,-1-1 0 0 0,1 1-1 0 0,-1-1 1 0 0,1 0-1 0 0,0-1 1 0 0,0 1 0 0 0,0-1-1 0 0,0 1 1 0 0,0-1-1 0 0,0 0 1 0 0,0-1 0 0 0,0 1-1 0 0,1-1 1 0 0,-1 0 0 0 0,6 0-1 0 0,7-2 55 0 0,1-2 1 0 0,-1 1-1 0 0,0-2 0 0 0,0 0 0 0 0,0-2 0 0 0,-1 1 1 0 0,27-17-1 0 0,-31 16-75 0 0,0-1-1 0 0,-1 0 1 0 0,0-1 0 0 0,0 0-1 0 0,-1-1 1 0 0,0 0 0 0 0,-1-1-1 0 0,0 0 1 0 0,0 0 0 0 0,7-15-1 0 0,-11 16-24 0 0,-2 1-1 0 0,1-1 1 0 0,-1 0 0 0 0,0 0-1 0 0,-1-1 1 0 0,0 1 0 0 0,-1 0-1 0 0,0-1 1 0 0,0 1 0 0 0,-3-18-1 0 0,-1-10 53 0 0,-14-57 0 0 0,13 77-62 0 0,-18-56-32 0 0,14 50-19 0 0,-7-35 0 0 0,13 48-24 0 0,-7-62-462 0 0,8 65 286 0 0,1 0 0 0 0,0 0 0 0 0,1 1 0 0 0,0-1-1 0 0,0 0 1 0 0,1 1 0 0 0,3-11 0 0 0,-5 16-21 0 0,1 0 0 0 0,0 1 0 0 0,0-1-1 0 0,0 0 1 0 0,0 0 0 0 0,0 1 0 0 0,1-1-1 0 0,-1 1 1 0 0,0-1 0 0 0,1 1 0 0 0,1-2 0 0 0,8-3-6417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10047 0 0,'-1'2'463'0'0,"-2"8"-306"0"0,-1 0-1 0 0,0-1 1 0 0,-1 1 0 0 0,0-1-1 0 0,-1 0 1 0 0,1 0 0 0 0,-2 0-1 0 0,1-1 1 0 0,-1 0 0 0 0,-1 0-1 0 0,-9 8 1 0 0,0-3 210 0 0,0 0 1 0 0,-1-1-1 0 0,-36 18 0 0 0,38-21-261 0 0,1 0 1 0 0,0 1-1 0 0,1 0 0 0 0,0 1 0 0 0,0 1 0 0 0,1 0 1 0 0,1 1-1 0 0,0 0 0 0 0,1 1 0 0 0,0 1 0 0 0,1-1 1 0 0,-10 20-1 0 0,7-7 19 0 0,0 0 0 0 0,2 1-1 0 0,1 0 1 0 0,1 1 0 0 0,2 0 0 0 0,-6 44 0 0 0,11-58 33 0 0,1 0 0 0 0,0 0 1 0 0,2 1-1 0 0,-1-1 0 0 0,2 0 1 0 0,0 0-1 0 0,8 27 0 0 0,-6-30 2 0 0,0-1 0 0 0,1 0 1 0 0,0 0-1 0 0,1 0 0 0 0,0-1 0 0 0,1 1 0 0 0,0-2 0 0 0,1 1 1 0 0,0-1-1 0 0,11 11 0 0 0,-4-7 91 0 0,0 0 0 0 0,22 14 0 0 0,-32-24-219 0 0,1 1 1 0 0,0-1 0 0 0,0 0-1 0 0,0-1 1 0 0,0 0 0 0 0,1 0-1 0 0,-1 0 1 0 0,1-1 0 0 0,-1 0-1 0 0,13 1 1 0 0,-12-2-18 0 0,24-1-1313 0 0,-10-5-3192 0 0,3-5-1736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22 13823 0 0,'0'0'630'0'0,"4"-1"-13"0"0,13-5-393 0 0,-6 0-177 0 0,-10 2-90 0 0,-8 1 514 0 0,5 3-429 0 0,-1-1 0 0 0,0 1 0 0 0,0 0 1 0 0,0 0-1 0 0,0 0 0 0 0,0 0 1 0 0,0 0-1 0 0,0 1 0 0 0,0-1 0 0 0,0 1 1 0 0,0 0-1 0 0,0 0 0 0 0,1 0 1 0 0,-1 0-1 0 0,0 0 0 0 0,1 1 0 0 0,-1-1 1 0 0,1 1-1 0 0,-1 0 0 0 0,1-1 0 0 0,0 1 1 0 0,-1 0-1 0 0,1 1 0 0 0,0-1 1 0 0,1 0-1 0 0,-1 1 0 0 0,0-1 0 0 0,1 1 1 0 0,-1-1-1 0 0,1 1 0 0 0,0 0 1 0 0,0-1-1 0 0,0 1 0 0 0,0 0 0 0 0,0 0 1 0 0,0 0-1 0 0,0 5 0 0 0,-2 26-42 0 0,1 1 0 0 0,3 42 0 0 0,0-1 0 0 0,-13 224 0 0 0,-50 298 0 0 0,60-588 8 0 0,0-3 46 0 0,1 0 1 0 0,0 0-1 0 0,1 1 0 0 0,-1-1 1 0 0,2 0-1 0 0,-1 0 1 0 0,2 10-1 0 0,-2-16-27 0 0,0-1-1 0 0,1 1 1 0 0,-1 0 0 0 0,0 0-1 0 0,0-1 1 0 0,1 1 0 0 0,-1 0 0 0 0,1 0-1 0 0,-1-1 1 0 0,0 1 0 0 0,1-1-1 0 0,-1 1 1 0 0,1 0 0 0 0,0-1 0 0 0,-1 1-1 0 0,1-1 1 0 0,-1 1 0 0 0,1-1-1 0 0,0 1 1 0 0,-1-1 0 0 0,1 0 0 0 0,0 1-1 0 0,0-1 1 0 0,-1 0 0 0 0,1 1-1 0 0,0-1 1 0 0,0 0 0 0 0,0 0-1 0 0,-1 0 1 0 0,1 0 0 0 0,0 0 0 0 0,0 0-1 0 0,0 0 1 0 0,-1 0 0 0 0,1 0-1 0 0,0 0 1 0 0,0 0 0 0 0,0 0 0 0 0,-1-1-1 0 0,1 1 1 0 0,1-1 0 0 0,1 0-686 0 0,1-1 1 0 0,-1 1-1 0 0,0-1 0 0 0,0 0 1 0 0,0 0-1 0 0,0 0 1 0 0,0-1-1 0 0,3-2 1 0 0,3-7-4956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73 941 7831 0 0,'-2'2'603'0'0,"-11"9"-388"0"0,-20 18 485 0 0,10-12 3022 0 0,21-16-2911 0 0,2-1-130 0 0,0 0-29 0 0,0 0-16 0 0,0 0-52 0 0,0 0-28 0 0,1-6-292 0 0,-1 0-1 0 0,1 1 1 0 0,0-1-1 0 0,0 1 1 0 0,1-1-1 0 0,0 1 1 0 0,5-11-1 0 0,22-35 193 0 0,-20 35-292 0 0,38-74 85 0 0,-17 30-146 0 0,4-13 33 0 0,-3-1-1 0 0,22-84 1 0 0,-21 60-52 0 0,-11 33-25 0 0,-9 26-47 0 0,1-1 0 0 0,3 2 0 0 0,21-40 0 0 0,-32 68-38 0 0,-3 5 19 0 0,1 1 1 0 0,-1 0-1 0 0,1 0 0 0 0,0 0 1 0 0,6-6-1 0 0,0 0-41 0 0,2 3 36 0 0,-8 5 18 0 0,0 1 0 0 0,-1 0 0 0 0,1 0 0 0 0,0 0-1 0 0,0 1 1 0 0,0-1 0 0 0,0 1 0 0 0,0 0 0 0 0,0-1 0 0 0,0 1 0 0 0,0 1-1 0 0,0-1 1 0 0,0 0 0 0 0,0 1 0 0 0,0-1 0 0 0,0 1 0 0 0,0 0 0 0 0,0 0-1 0 0,-1 0 1 0 0,1 1 0 0 0,0-1 0 0 0,-1 0 0 0 0,1 1 0 0 0,-1 0 0 0 0,1 0-1 0 0,-1 0 1 0 0,0 0 0 0 0,0 0 0 0 0,0 0 0 0 0,0 0 0 0 0,0 1-1 0 0,0-1 1 0 0,0 1 0 0 0,-1-1 0 0 0,1 1 0 0 0,-1 0 0 0 0,0-1 0 0 0,0 1-1 0 0,0 0 1 0 0,0 3 0 0 0,5 23 37 0 0,-2 1 1 0 0,0-1-1 0 0,-3 1 0 0 0,-1 39 1 0 0,0-6 35 0 0,-1 83 66 0 0,0 16 30 0 0,2-135-50 0 0,9 47-1 0 0,-8-61-62 0 0,1 0-1 0 0,1-1 0 0 0,0 0 0 0 0,1 1 0 0 0,10 18 0 0 0,-11-26-34 0 0,-1 1 0 0 0,1-1 0 0 0,0 0 1 0 0,0-1-1 0 0,8 8 0 0 0,5 5 106 0 0,-16-16-128 0 0,0-1 0 0 0,-1 1-1 0 0,1-1 1 0 0,-1 1 0 0 0,1-1-1 0 0,0 1 1 0 0,-1-1 0 0 0,1 1-1 0 0,0-1 1 0 0,0 0 0 0 0,0 1-1 0 0,-1-1 1 0 0,2 1 0 0 0,1-1 4 0 0,-1 1 44 0 0,1 0 0 0 0,-1-1-73 0 0,-1 1 0 0 0,1-1 0 0 0,0 0 0 0 0,0 0 0 0 0,0 1 0 0 0,0-2 0 0 0,-1 1 0 0 0,1 0-1 0 0,0 0 1 0 0,0 0 0 0 0,0-1 0 0 0,-1 1 0 0 0,1-1 0 0 0,0 0 0 0 0,0 1 0 0 0,-1-1 0 0 0,1 0-1 0 0,-1 0 1 0 0,1 0 0 0 0,-1 0 0 0 0,1 0 0 0 0,-1-1 0 0 0,1 1 0 0 0,-1 0 0 0 0,0-1 0 0 0,0 1-1 0 0,0 0 1 0 0,0-1 0 0 0,0 0 0 0 0,0 1 0 0 0,0-1 0 0 0,0 0 0 0 0,0 1 0 0 0,0-3 0 0 0,3-14-1312 0 0,-3-2-414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9671 0 0,'0'0'748'0'0,"3"1"-288"0"0,2 2-90 0 0,1-1-1 0 0,0 0 0 0 0,0 0 0 0 0,-1-1 0 0 0,1 0 0 0 0,0 0 1 0 0,0 0-1 0 0,0-1 0 0 0,12 0 0 0 0,60-10 1735 0 0,-60 7-2004 0 0,44-7 300 0 0,-1-4 0 0 0,118-41 0 0 0,-89 22-212 0 0,47-20-1165 0 0,-116 43-234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50 5983 0 0,'0'0'274'0'0,"0"0"-6"0"0,0 0 93 0 0,0 0 1026 0 0,0-2 462 0 0,1 1-1399 0 0,-1-1 0 0 0,0 0 0 0 0,1 1 0 0 0,-1-1 0 0 0,1 1 0 0 0,-1-1 0 0 0,1 1 0 0 0,0 0 0 0 0,0-1 0 0 0,0 1 0 0 0,-1 0 0 0 0,1-1 0 0 0,2-1 0 0 0,-1 1-29 0 0,1 0 1 0 0,-1 1-1 0 0,0-1 0 0 0,1 1 1 0 0,-1-1-1 0 0,6-1 1 0 0,0 0 57 0 0,1 0 1 0 0,-1 1-1 0 0,17-2 1 0 0,-23 4-388 0 0,1 1-11 0 0,0-1-57 0 0,2 2-1 0 0,12 10 22 0 0,-3-1 13 0 0,-11-9-59 0 0,18 2 80 0 0,-12-1-49 0 0,7 1-1 0 0,-7-4 39 0 0,4 2 166 0 0,-13 12-79 0 0,-1-10-144 0 0,0 0 0 0 0,-1-1 1 0 0,1 1-1 0 0,-1-1 0 0 0,1 1 0 0 0,-1-1 0 0 0,0 0 0 0 0,0 1 1 0 0,-5 4-1 0 0,-27 26 47 0 0,16-17-57 0 0,-42 42 46 0 0,-146 159-41 0 0,198-205-6 0 0,8-2 0 0 0,0-10 0 0 0,0 0 0 0 0,0-1 0 0 0,1 1 0 0 0,-1-1 0 0 0,0 1 0 0 0,1-1 0 0 0,-1 1 0 0 0,0-1 0 0 0,1 1 0 0 0,-1-1 0 0 0,1 0 0 0 0,-1 1 0 0 0,0-1 0 0 0,1 1 0 0 0,-1-1 0 0 0,1 0 0 0 0,0 0 0 0 0,0 1 0 0 0,4 1 2 0 0,1-1 0 0 0,0 1 0 0 0,0-1-1 0 0,0-1 1 0 0,-1 1 0 0 0,1-1 0 0 0,0 0 0 0 0,0 0-1 0 0,7-1 1 0 0,3-2 27 0 0,-1 1-1 0 0,21-8 1 0 0,-18 5-6 0 0,246-87-141 0 0,-145 47-3331 0 0,-88 30-3503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44 643 2303 0 0,'-2'6'204'0'0,"1"1"-1"0"0,-1-1 0 0 0,0 0 0 0 0,0 0 0 0 0,0 0 0 0 0,-7 11 1 0 0,0 0 2336 0 0,-1 7 1477 0 0,10-22-2766 0 0,-2 1-304 0 0,-1 6 2154 0 0,4-7-1172 0 0,9-12-507 0 0,15-23-797 0 0,-7 6-484 0 0,-2 0 0 0 0,-1-2 0 0 0,-1 0 0 0 0,-1-1 0 0 0,-2 0-1 0 0,-1 0 1 0 0,-1-1 0 0 0,-2-1 0 0 0,6-61 0 0 0,-9 52-122 0 0,22-180-1271 0 0,-23 209 919 0 0,0 1 1 0 0,0 0-1 0 0,1 0 1 0 0,7-16-1 0 0,-10 26-11 0 0,-1 1 0 0 0,1-1 311 0 0,0 1 0 0 0,0 0-1 0 0,0 0 1 0 0,-1-1 0 0 0,1 1-1 0 0,0 0 1 0 0,0-1 0 0 0,0 1-1 0 0,0 0 1 0 0,-1-1 0 0 0,1 1-1 0 0,0-1 1 0 0,-1 0 0 0 0,2 0 0 0 0,-1-1 11 0 0,1 1 1 0 0,-1 0 0 0 0,0 0 0 0 0,0 0-1 0 0,1 1 1 0 0,-1-1 0 0 0,1 0 0 0 0,-1 0-1 0 0,3 0 1 0 0,-2 1 30 0 0,-1-1 0 0 0,1 1 0 0 0,0 0 0 0 0,-1 0 0 0 0,1 0 0 0 0,0 1 0 0 0,-1-1 0 0 0,1 0 0 0 0,0 1 0 0 0,-1-1 0 0 0,1 0 0 0 0,0 1 0 0 0,-1 0 1 0 0,1-1-1 0 0,-1 1 0 0 0,3 1 0 0 0,3 4 104 0 0,0-1-1 0 0,0 1 1 0 0,0 0 0 0 0,-1 0 0 0 0,1 1 0 0 0,-2-1 0 0 0,1 1 0 0 0,5 10 0 0 0,35 68 1114 0 0,-25-44-792 0 0,-12-24-221 0 0,25 42 268 0 0,-31-55-464 0 0,-1 0-1 0 0,0 0 1 0 0,0 0 0 0 0,0 1-1 0 0,0-1 1 0 0,-1 1-1 0 0,1 0 1 0 0,-1-1 0 0 0,0 1-1 0 0,-1 0 1 0 0,1 0-1 0 0,-1-1 1 0 0,0 1 0 0 0,-1 6-1 0 0,1 5 31 0 0,5 28 0 0 0,-1 2 0 0 0,1 2 48 0 0,-3-30-4 0 0,0 28 0 0 0,-2 5 54 0 0,-2 28 55 0 0,0-63-148 0 0,-1-5 11 0 0,3-9-46 0 0,0-2-197 0 0,0 3-86 0 0,4 7-895 0 0,-3-7-3678 0 0,-1-3-1578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0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5063 0 0,'3'-1'390'0'0,"0"0"-315"0"0,18-7 252 0 0,-19 8 47 0 0,-1 0-1 0 0,0-1 1 0 0,0 1-1 0 0,1 0 1 0 0,-1 0-1 0 0,0 0 0 0 0,0 0 1 0 0,1 0-1 0 0,-1 0 1 0 0,0 0-1 0 0,0 0 1 0 0,1 1-1 0 0,-1-1 0 0 0,0 0 1 0 0,0 1-1 0 0,0-1 1 0 0,1 1-1 0 0,-1-1 1 0 0,0 1-1 0 0,0 0 0 0 0,1 0 1 0 0,0 1-163 0 0,0 0 1 0 0,-1 0-1 0 0,1 0 0 0 0,-1-1 0 0 0,0 1 1 0 0,0 1-1 0 0,0-1 0 0 0,0 0 1 0 0,0 0-1 0 0,1 4 0 0 0,1 5-109 0 0,-1 0-1 0 0,-1 1 0 0 0,1 19 0 0 0,-2-29 89 0 0,-1 55 841 0 0,-15 94 0 0 0,9-96-358 0 0,-2 109 1 0 0,10-151-606 0 0,0 0 0 0 0,1-1 0 0 0,5 17 0 0 0,-5-16-25 0 0,-1-11-122 0 0,-1-2-11 0 0,0 0-165 0 0,0 0-725 0 0,0 0-315 0 0,0 0-65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1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44 1375 0 0,'0'0'66'0'0,"-3"1"-8"0"0,-36 7-34 0 0,8-1 2803 0 0,-1-3 5248 0 0,32-4-8017 0 0,-1 0 0 0 0,1 0 0 0 0,0 1 0 0 0,-1-1 0 0 0,1 0 0 0 0,0 0 0 0 0,-1 1 0 0 0,1-1 0 0 0,0 0 0 0 0,-1 0 0 0 0,1 1 0 0 0,0-1 0 0 0,0 0 0 0 0,-1 1 0 0 0,1-1 0 0 0,0 0 0 0 0,0 1 0 0 0,0-1 0 0 0,0 1 0 0 0,-1-1 0 0 0,1 1 0 0 0,0 0 2558 0 0,91-20-1526 0 0,-59 10-954 0 0,3 0 8 0 0,55-10 232 0 0,-50 12-185 0 0,-23 4-37 0 0,0 1 1 0 0,0 0-1 0 0,20 1 0 0 0,-18 2 68 0 0,0 1 1 0 0,0 1-1 0 0,0 0 0 0 0,0 2 0 0 0,-1 0 1 0 0,0 1-1 0 0,0 1 0 0 0,31 17 0 0 0,-46-22-201 0 0,0 1-1 0 0,0-1 1 0 0,0 0-1 0 0,-1 1 0 0 0,1-1 1 0 0,-1 1-1 0 0,1 0 1 0 0,-1 0-1 0 0,0 0 1 0 0,0 0-1 0 0,-1 0 1 0 0,1 0-1 0 0,-1 1 0 0 0,2 4 1 0 0,-1-5 13 0 0,-2-2-31 0 0,0-1 0 0 0,0 1 0 0 0,0-1 0 0 0,1 1 0 0 0,-1-1 1 0 0,0 1-1 0 0,0-1 0 0 0,0 1 0 0 0,0 0 0 0 0,0-1 0 0 0,0 1 1 0 0,0-1-1 0 0,0 1 0 0 0,0-1 0 0 0,0 1 0 0 0,0-1 0 0 0,0 2 1 0 0,-3 16 34 0 0,2-15-28 0 0,0-1 0 0 0,0 1 0 0 0,0-1-1 0 0,0 1 1 0 0,0-1 0 0 0,-1 0 0 0 0,1 1-1 0 0,-1-1 1 0 0,-3 4 0 0 0,4-4 6 0 0,-3 1-15 0 0,0 1 0 0 0,1-1 1 0 0,-1 0-1 0 0,0 0 0 0 0,-1-1 1 0 0,1 1-1 0 0,0-1 1 0 0,-7 2-1 0 0,-12 7-3 0 0,-16 10-210 0 0,-1-3 1 0 0,-49 16-1 0 0,15-6-27 0 0,41-15 121 0 0,0 2 0 0 0,1 1 0 0 0,1 2 0 0 0,-37 28 0 0 0,48-28 108 0 0,19-17-50 0 0,4 1-36 0 0,4 0 73 0 0,0 1 0 0 0,0 0 0 0 0,0-1 0 0 0,0-1 0 0 0,1 1 0 0 0,-1-1 0 0 0,12 0 0 0 0,58-3-202 0 0,-36-1 176 0 0,-4 2 49 0 0,-14-1 0 0 0,46 4 0 0 0,-54 0 4 0 0,17 1 93 0 0,52 13 0 0 0,-75-13-76 0 0,1 0 0 0 0,-1 0 0 0 0,0 1 0 0 0,0 0 0 0 0,-1 0 0 0 0,1 1 0 0 0,-1 1 0 0 0,0-1 0 0 0,14 14 0 0 0,-12-5 73 0 0,-3 2-12 0 0,-7-12-45 0 0,0 0 0 0 0,0 1 0 0 0,0-1-1 0 0,0 0 1 0 0,-1 1 0 0 0,1-1 0 0 0,-1 0 0 0 0,-1 0-1 0 0,-1 6 1 0 0,3-9-21 0 0,-1 0 0 0 0,1 0-1 0 0,-1 0 1 0 0,1-1 0 0 0,-1 1-1 0 0,1 0 1 0 0,-1 0 0 0 0,1-1-1 0 0,-1 1 1 0 0,0 0 0 0 0,1-1 0 0 0,-1 1-1 0 0,0 0 1 0 0,0-1 0 0 0,-1 1-1 0 0,-2 2 29 0 0,-4 3-7 0 0,1-1 0 0 0,-1 0 0 0 0,0 0-1 0 0,0-1 1 0 0,0 0 0 0 0,0-1 0 0 0,-1 1 0 0 0,-14 2 0 0 0,-76 11 169 0 0,63-12-135 0 0,-259 25 81 0 0,245-30-232 0 0,48 0-97 0 0,2 0-14 0 0,0 0-171 0 0,2-2-717 0 0,8-8-312 0 0,5-3-65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1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0,'0'0'674'0'0,"0"0"-290"0"0,0 0 406 0 0,0 0 224 0 0,2 2 46 0 0,17 22 192 0 0,25 42 1 0 0,5 6-440 0 0,-30-47-515 0 0,2-1 0 0 0,1-1 0 0 0,1-2 0 0 0,37 28-1 0 0,-22-22-37 0 0,0-3 0 0 0,61 29-1 0 0,-31-20 76 0 0,-1 2 0 0 0,109 78-1 0 0,-167-106-310 0 0,0 0 0 0 0,-1 1 0 0 0,1 0 0 0 0,-2 1 0 0 0,1 0 0 0 0,-1 0 0 0 0,-1 0 0 0 0,0 1 0 0 0,0 0 0 0 0,0 0 0 0 0,-2 1 0 0 0,1-1 0 0 0,-1 1 0 0 0,-1 0 0 0 0,0 0 0 0 0,0 1 0 0 0,-1-1 0 0 0,-1 1 0 0 0,0-1 0 0 0,0 1 0 0 0,-2-1 0 0 0,1 1 0 0 0,-1-1 0 0 0,-1 1 0 0 0,0-1 0 0 0,-7 22 0 0 0,4-20 4 0 0,-1 1 0 0 0,-1-1 0 0 0,0-1 0 0 0,0 1 0 0 0,-2-1 0 0 0,1-1 0 0 0,-2 0 0 0 0,1 0 0 0 0,-15 12 0 0 0,9-10 20 0 0,0-2 0 0 0,0 1 0 0 0,-1-2 0 0 0,-1 0 0 0 0,0-1 0 0 0,-28 11 0 0 0,-103 28 27 0 0,94-35-2096 0 0,39-12-4673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1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76 146 3679 0 0,'0'0'284'0'0,"-2"-1"-186"0"0,-4-3 70 0 0,5 3 648 0 0,1 1 280 0 0,0 0-1026 0 0,-1 0 0 0 0,1 0 0 0 0,0 0 1 0 0,0 0-1 0 0,0 0 0 0 0,0 0 0 0 0,-1 0 1 0 0,1-1-1 0 0,0 1 0 0 0,0 0 0 0 0,-1 0 0 0 0,1 0 1 0 0,0 0-1 0 0,0 0 0 0 0,0 0 0 0 0,-1 0 1 0 0,1 0-1 0 0,0 0 0 0 0,0 0 0 0 0,-1 0 0 0 0,1 0 1 0 0,0 0-1 0 0,0 1 0 0 0,0-1 0 0 0,-1 0 1 0 0,1 0-1 0 0,0 0 0 0 0,0 0 0 0 0,0 0 0 0 0,-1 0 1 0 0,1 0-1 0 0,0 1 0 0 0,-11 4 489 0 0,9-5-494 0 0,0 2 9 0 0,0 0-1 0 0,0-1 1 0 0,0 1 0 0 0,1 0-1 0 0,-1 0 1 0 0,0 0-1 0 0,1 0 1 0 0,0 0 0 0 0,-1 0-1 0 0,1 1 1 0 0,0-1 0 0 0,-2 5-1 0 0,-5 30 680 0 0,6-27-527 0 0,-4 40 866 0 0,0 65 0 0 0,4-73-832 0 0,1-3-103 0 0,2 0-1 0 0,2 0 1 0 0,1 0-1 0 0,2 0 1 0 0,1-1-1 0 0,22 63 1 0 0,-25-88-125 0 0,2 0 1 0 0,0 0-1 0 0,0-1 1 0 0,1 0-1 0 0,1 0 1 0 0,0 0 0 0 0,0-1-1 0 0,1 0 1 0 0,11 9-1 0 0,-15-15 24 0 0,0-1 0 0 0,0 0 0 0 0,0 0 0 0 0,1 0 0 0 0,0-1 0 0 0,0 0 0 0 0,0 0 0 0 0,0 0 0 0 0,0-1 0 0 0,0 0-1 0 0,1 0 1 0 0,-1 0 0 0 0,1-1 0 0 0,0 0 0 0 0,-1 0 0 0 0,1-1 0 0 0,0 0 0 0 0,-1 0 0 0 0,1-1 0 0 0,11-2 0 0 0,0-1 176 0 0,-1-2-1 0 0,-1 0 1 0 0,1-1 0 0 0,-1-1 0 0 0,0 0 0 0 0,-1-1-1 0 0,0-1 1 0 0,0 0 0 0 0,-1-1 0 0 0,17-17 0 0 0,-9 6 7 0 0,-1-2 1 0 0,-1 0 0 0 0,0-1 0 0 0,29-54 0 0 0,-37 57-149 0 0,-1-1 0 0 0,-1 0-1 0 0,0 0 1 0 0,9-42 0 0 0,-16 52-47 0 0,-1 0 1 0 0,0 0 0 0 0,-1-1 0 0 0,-1 1 0 0 0,0-1 0 0 0,-1 1-1 0 0,0-1 1 0 0,-1 1 0 0 0,0 0 0 0 0,-7-19 0 0 0,-7-8 278 0 0,-1 1 0 0 0,-38-63-1 0 0,38 73-277 0 0,12 20-44 0 0,0 0-1 0 0,1-1 0 0 0,1 0 1 0 0,-4-11-1 0 0,6 16-22 0 0,0 0 1 0 0,0-1-1 0 0,0 1 0 0 0,1 0 1 0 0,-1-1-1 0 0,1 1 0 0 0,1 0 1 0 0,-1-1-1 0 0,2-6 1 0 0,-1 10-285 0 0,-1 2-70 0 0,13 3-4870 0 0,-11-2 4418 0 0,11 9-5546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1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1028 2303 0 0,'-1'2'167'0'0,"-20"30"7389"0"0,20-30-6837 0 0,1-2-58 0 0,0 0 3 0 0,0 0 61 0 0,-3 5 116 0 0,1-3 3770 0 0,7-15-4289 0 0,1 0 0 0 0,0 0-1 0 0,1 1 1 0 0,9-14 0 0 0,4-6-47 0 0,-8 11-154 0 0,266-440 1082 0 0,-163 263-1125 0 0,-68 112-76 0 0,-22 39-2 0 0,31-49 0 0 0,-50 87 0 0 0,0 0 0 0 0,7-17 0 0 0,-9 17 0 0 0,-2 11 0 0 0,-3 10 0 0 0,1-11 0 0 0,-28 145-37 0 0,17-101 6 0 0,3 0-1 0 0,-5 50 1 0 0,13-81 35 0 0,-1 0 1 0 0,2 0-1 0 0,0 0 0 0 0,1 0 0 0 0,0 0 1 0 0,1 0-1 0 0,0-1 0 0 0,1 1 0 0 0,1-1 1 0 0,0 0-1 0 0,8 15 0 0 0,-7-18 7 0 0,1 1-1 0 0,1-1 1 0 0,-1-1-1 0 0,2 1 0 0 0,12 11 1 0 0,51 35-11 0 0,-6-6 12 0 0,-58-42-6 0 0,0 0-1 0 0,-1 0 1 0 0,1 1 0 0 0,-2-1-1 0 0,1 2 1 0 0,-1-1 0 0 0,-1 1 0 0 0,0-1-1 0 0,6 16 1 0 0,-6-10-5 0 0,-1 0 0 0 0,0 0 0 0 0,-1 0 0 0 0,-1 0 0 0 0,0 0 0 0 0,-1 20 0 0 0,1-8 190 0 0,2-17-51 0 0,-2-7-114 0 0,-1-1 67 0 0,1 0-11 0 0,0 0-68 0 0,1 0 0 0 0,-1 0 1 0 0,0 0-1 0 0,1-1 0 0 0,-1 1 0 0 0,1-1 1 0 0,0 1-1 0 0,0-1 0 0 0,-1 0 0 0 0,1 0 1 0 0,0-1-1 0 0,0 1 0 0 0,0 0 0 0 0,0-1 1 0 0,5 0-1 0 0,13-2 61 0 0,-17-1-94 0 0,-2 1-28 0 0,-1 2-11 0 0,0 0-1 0 0,-1-1 0 0 0,1 1 1 0 0,0-1-1 0 0,0 1 1 0 0,-1 0-1 0 0,1-1 1 0 0,-1 1-1 0 0,1-1 0 0 0,0 0 1 0 0,-1 1-1 0 0,1-1 1 0 0,-1 1-1 0 0,1-1 1 0 0,-1 0-1 0 0,1 0 0 0 0,1-2-145 0 0,5-11-536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1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6911 0 0,'-2'1'528'0'0,"-3"0"-389"0"0,0 1-1 0 0,0 1 0 0 0,1-1 1 0 0,-1 1-1 0 0,1-1 0 0 0,-1 1 1 0 0,1 1-1 0 0,0-1 0 0 0,0 1 1 0 0,0-1-1 0 0,1 1 0 0 0,-1 0 1 0 0,1 0-1 0 0,0 1 0 0 0,-4 6 1 0 0,-1 7 565 0 0,0 0 1 0 0,1 1-1 0 0,0 0 0 0 0,-3 21 1 0 0,-2 5 102 0 0,4-20-396 0 0,-39 116 355 0 0,26-85-645 0 0,-23 49-23 0 0,29-75-144 0 0,2 0 1 0 0,1 1-1 0 0,-14 59 0 0 0,24-79 48 0 0,1 0-1 0 0,1-1 0 0 0,0 1 0 0 0,0 0 0 0 0,1 0 1 0 0,0 0-1 0 0,1-1 0 0 0,0 1 0 0 0,1-1 1 0 0,0 1-1 0 0,0-1 0 0 0,1 0 0 0 0,1 0 1 0 0,10 17-1 0 0,-1-6 213 0 0,0 0 1 0 0,2-1-1 0 0,0-1 1 0 0,1 0-1 0 0,26 20 1 0 0,144 105 1920 0 0,-102-83-1030 0 0,-75-50-773 0 0,-9-8-6962 0 0,-1-3 834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17503 0 0,'0'0'399'0'0,"0"0"60"0"0,0 0 21 0 0,0 0-59 0 0,2 1-276 0 0,24-2-128 0 0,-4 0-18 0 0,115 2-1051 0 0,1-7 0 0 0,234-39 0 0 0,-332 38-4768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1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40 194 8207 0 0,'-5'1'124'0'0,"-9"-2"326"0"0,6 0-150 0 0,-2 1-174 0 0,8 1 456 0 0,3-3 199 0 0,8-4-356 0 0,0-1-1 0 0,0 2 1 0 0,0-1-1 0 0,1 1 1 0 0,0 1-1 0 0,13-5 1 0 0,66-15 1004 0 0,-37 12-649 0 0,48-16 433 0 0,159-36 1598 0 0,-218 55-2358 0 0,24-3-411 0 0,-62 11-513 0 0,-3 1-190 0 0,0 0-46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1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5063 0 0,'0'0'232'0'0,"-2"1"-13"0"0,-25 10 4153 0 0,-43 12-1 0 0,49-17-3405 0 0,9-1-531 0 0,-1 0 3813 0 0,27 0-3980 0 0,0-4-210 0 0,-1 0 0 0 0,1-1 0 0 0,-1 0 0 0 0,1-1 1 0 0,-1-1-1 0 0,24-5 0 0 0,-15 3-2 0 0,2 0-32 0 0,1 1 1 0 0,25 0 0 0 0,-36 4-25 0 0,-13-1-1 0 0,1 1 0 0 0,-1-1 0 0 0,1 1 0 0 0,-1 0 0 0 0,0 0 0 0 0,0-1 0 0 0,1 1 0 0 0,-1 0 0 0 0,0 0 0 0 0,0 0-1 0 0,0 0 1 0 0,0 0 0 0 0,0 0 0 0 0,0 0 0 0 0,0 1 0 0 0,0-1 0 0 0,0 0 0 0 0,-1 1 0 0 0,2 2 0 0 0,-1-2-3 0 0,-1 1-1 0 0,1-1 1 0 0,-1 1 0 0 0,0-1 0 0 0,0 1-1 0 0,0 0 1 0 0,0-1 0 0 0,0 1 0 0 0,0-1-1 0 0,-2 6 1 0 0,1-3-2 0 0,-1 0 0 0 0,0 0 0 0 0,0 0-1 0 0,0-1 1 0 0,0 1 0 0 0,-1 0 0 0 0,0-1 0 0 0,0 1 0 0 0,0-1-1 0 0,-8 7 1 0 0,3-3 27 0 0,-1-1 0 0 0,0 0-1 0 0,-1-1 1 0 0,1 0 0 0 0,-21 8-1 0 0,10-5 4 0 0,11-5-8 0 0,1-1 0 0 0,0 0 0 0 0,-1 0 1 0 0,0-1-1 0 0,0 0 0 0 0,-13 1 1 0 0,8-2-7 0 0,33 0-26 0 0,-1 1 0 0 0,1 1 0 0 0,36 11 0 0 0,-27-6 54 0 0,-18-5-24 0 0,-1 0 0 0 0,15 6 0 0 0,7 5-178 0 0,-26-12 156 0 0,15 11 16 0 0,-18-12 51 0 0,-2-1 14 0 0,0 0 26 0 0,0 3-15 0 0,-1-1-73 0 0,1 1 0 0 0,-1-1 0 0 0,0 0 0 0 0,0 1 0 0 0,0-1 0 0 0,0 0 1 0 0,0 0-1 0 0,-1 0 0 0 0,1 0 0 0 0,-1 0 0 0 0,1 0 0 0 0,-1 0 0 0 0,0 0 0 0 0,-3 3 0 0 0,0-2 2 0 0,1-1 0 0 0,-1 1 0 0 0,1-1 0 0 0,-1 0 0 0 0,0 0 0 0 0,-9 1 0 0 0,-220 40 461 0 0,211-40-452 0 0,-7 0-101 0 0,21-4-341 0 0,3-1 86 0 0,-3-4-571 0 0,3-4-29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1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102 328 3679 0 0,'-17'26'344'0'0,"2"0"0"0"0,-20 43 0 0 0,27-52 630 0 0,3-9-79 0 0,1 1 0 0 0,1 0 0 0 0,0-1 0 0 0,0 1 0 0 0,1 1 0 0 0,0-1 0 0 0,0 0 0 0 0,1 0 0 0 0,0 1 0 0 0,1-1 0 0 0,0 11 0 0 0,0-18-369 0 0,0-2 2 0 0,0 0 10 0 0,9-31 1236 0 0,-7 6-1278 0 0,0 0-1 0 0,-4-35 0 0 0,1 29-390 0 0,2-31 0 0 0,1 45-89 0 0,0 0 0 0 0,1-1 0 0 0,1 1-1 0 0,0 0 1 0 0,2 1 0 0 0,-1-1 0 0 0,2 1 0 0 0,0 0-1 0 0,1 1 1 0 0,1 0 0 0 0,1 0 0 0 0,0 1 0 0 0,19-22 0 0 0,-17 22-78 0 0,1 1 1 0 0,0 0 0 0 0,0 1-1 0 0,2 0 1 0 0,-1 1 0 0 0,30-16-1 0 0,-29 22-2 0 0,-12 5 57 0 0,0 0 1 0 0,0 0-1 0 0,-1 0 0 0 0,1 1 0 0 0,0-1 0 0 0,0 1 0 0 0,-1 0 0 0 0,1 0 1 0 0,0 0-1 0 0,-1 0 0 0 0,1 0 0 0 0,-1 0 0 0 0,1 1 0 0 0,-1-1 1 0 0,1 1-1 0 0,-1 0 0 0 0,0-1 0 0 0,0 1 0 0 0,0 0 0 0 0,0 0 1 0 0,0 1-1 0 0,-1-1 0 0 0,1 0 0 0 0,0 1 0 0 0,1 3 0 0 0,3 6-11 0 0,-1 1-1 0 0,-1-1 0 0 0,0 1 0 0 0,3 16 1 0 0,-3-9 33 0 0,5 15 72 0 0,-2 1-1 0 0,-2 0 1 0 0,-1 0-1 0 0,-2 0 1 0 0,-1 1-1 0 0,-8 68 1 0 0,-8 63 51 0 0,15-148-127 0 0,4-4 17 0 0,-3-15-163 0 0,-1 0 84 0 0,0-1 0 0 0,0 1 1 0 0,1 0-1 0 0,-1-1 0 0 0,0 1 0 0 0,1-1 0 0 0,-1 1 0 0 0,0-1 0 0 0,1 1 1 0 0,-1-1-1 0 0,0 0 0 0 0,1 1 0 0 0,-1-1 0 0 0,1 1 0 0 0,-1-1 0 0 0,1 0 1 0 0,-1 1-1 0 0,1-1 0 0 0,-1 0 0 0 0,1 1 0 0 0,-1-1 0 0 0,1 0 0 0 0,-1 0 1 0 0,1 0-1 0 0,0 0 0 0 0,-1 0 0 0 0,1 1 0 0 0,17-1-7173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1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6447 0 0,'0'0'298'0'0,"0"0"-10"0"0,0 0 228 0 0,0 0 1656 0 0,-1 1 746 0 0,-1 0-2400 0 0,0 1-1 0 0,1-1 1 0 0,-1 1 0 0 0,1-1-1 0 0,0 1 1 0 0,-1-1-1 0 0,1 1 1 0 0,0 0 0 0 0,0-1-1 0 0,-1 4 1 0 0,-7 24 1432 0 0,7-13-1487 0 0,-1 26 0 0 0,3 10-33 0 0,10 62 1 0 0,1 31 114 0 0,-17 6-6603 0 0,6-151-124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1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11831 0 0,'0'0'540'0'0,"0"0"-5"0"0,0 0-215 0 0,0 0 363 0 0,3-1 195 0 0,221-108 2853 0 0,-202 99-3583 0 0,0 1-1 0 0,1 1 1 0 0,-1 1-1 0 0,2 1 1 0 0,-1 0 0 0 0,39-2-1 0 0,-59 8-112 0 0,1-1 0 0 0,-1 1 0 0 0,1 0 0 0 0,-1 1-1 0 0,0-1 1 0 0,1 1 0 0 0,-1-1 0 0 0,1 1 0 0 0,-1 0 0 0 0,0 0 0 0 0,0 1-1 0 0,0-1 1 0 0,0 1 0 0 0,0-1 0 0 0,0 1 0 0 0,0 0 0 0 0,0 0-1 0 0,3 4 1 0 0,-3-3 1 0 0,0 1 1 0 0,0 0-1 0 0,-1 0 0 0 0,1 0 0 0 0,-1 0 0 0 0,0 0 0 0 0,0 0 0 0 0,0 1 1 0 0,-1-1-1 0 0,0 1 0 0 0,0-1 0 0 0,0 1 0 0 0,0 6 0 0 0,0-2 0 0 0,-1 1 0 0 0,0-1 1 0 0,-1 0-1 0 0,0 1 0 0 0,-1-1 0 0 0,0 0 0 0 0,0 0 0 0 0,-1 0 0 0 0,-5 13 0 0 0,-6 7 67 0 0,-24 39 0 0 0,0-2 26 0 0,28-45-143 0 0,2-5 30 0 0,0-1 1 0 0,0 1 0 0 0,-17 20-1 0 0,23-34-30 0 0,1-1 0 0 0,-1 1 0 0 0,0-1-1 0 0,1 0 1 0 0,-1 0 0 0 0,0 1 0 0 0,0-1 0 0 0,0 0 0 0 0,0-1-1 0 0,0 1 1 0 0,-4 1 0 0 0,-26 3-379 0 0,18-3 127 0 0,-11 1-307 0 0,0-2 0 0 0,-43-2 0 0 0,16 0 151 0 0,39 1 363 0 0,2-2 58 0 0,9 2 70 0 0,2 0 24 0 0,3 1 3 0 0,17 4 23 0 0,0-1 1 0 0,0-1-1 0 0,0 0 0 0 0,29-1 0 0 0,-28-2-101 0 0,-1 1 0 0 0,0 1 0 0 0,0 0 0 0 0,0 2 0 0 0,21 7 0 0 0,3 5 14 0 0,-1 3 0 0 0,-1 1 0 0 0,55 37 0 0 0,-93-54 26 0 0,1 0-1 0 0,-1 0 1 0 0,0 1-1 0 0,0 0 0 0 0,0 0 1 0 0,-1 0-1 0 0,1 1 1 0 0,-1-1-1 0 0,0 1 1 0 0,4 8-1 0 0,-6-11-25 0 0,-1 0 0 0 0,0 0 0 0 0,0 0 0 0 0,0 1 0 0 0,0-1 0 0 0,0 0 0 0 0,0 0 0 0 0,-1 0 0 0 0,1 0 0 0 0,-1 1 0 0 0,1-1 0 0 0,-1 0 0 0 0,-1 2 0 0 0,1 0 24 0 0,-2 2 5 0 0,1 0 0 0 0,-1 0-1 0 0,0 0 1 0 0,-1-1 0 0 0,1 1 0 0 0,-1-1 0 0 0,0 0-1 0 0,-1 0 1 0 0,1 0 0 0 0,-1-1 0 0 0,0 1-1 0 0,0-1 1 0 0,-1 0 0 0 0,1-1 0 0 0,-8 5-1 0 0,-11 4 164 0 0,0-1 0 0 0,-38 11 0 0 0,29-10-123 0 0,-28 11-21 0 0,-56 19 15 0 0,77-26-422 0 0,31-12 151 0 0,0 0-1 0 0,-1-1 1 0 0,1 0-1 0 0,-1 0 1 0 0,1-1-1 0 0,-18 2 1 0 0,34-15-6067 0 0,3-3-120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1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9871 0 0,'2'-3'58'0'0,"0"1"0"0"0,0-1-1 0 0,0 1 1 0 0,0-1 0 0 0,1 1-1 0 0,-1 0 1 0 0,1 0 0 0 0,0 0-1 0 0,-1 0 1 0 0,1 1 0 0 0,0-1-1 0 0,0 1 1 0 0,0-1 0 0 0,0 1-1 0 0,0 0 1 0 0,0 0-1 0 0,0 1 1 0 0,1-1 0 0 0,-1 1-1 0 0,0-1 1 0 0,0 1 0 0 0,1 0-1 0 0,-1 0 1 0 0,0 0 0 0 0,0 1-1 0 0,0-1 1 0 0,1 1 0 0 0,3 1-1 0 0,-1 0 169 0 0,1 1-1 0 0,-1-1 0 0 0,-1 1 1 0 0,1 1-1 0 0,0-1 1 0 0,-1 1-1 0 0,1 0 0 0 0,6 6 1 0 0,5 7 471 0 0,15 19 0 0 0,2 2 192 0 0,97 90 1399 0 0,201 217 1507 0 0,-307-317-3521 0 0,-2 2 0 0 0,-1 1 0 0 0,34 64 0 0 0,-49-79-222 0 0,0-1 1 0 0,-1 1-1 0 0,-1 0 0 0 0,0 1 1 0 0,-1-1-1 0 0,-1 1 0 0 0,-1 0 1 0 0,0 0-1 0 0,-1 0 0 0 0,-1 0 1 0 0,-2 17-1 0 0,-1-9-29 0 0,-2-1 0 0 0,-1 0 1 0 0,-1-1-1 0 0,-1 0 0 0 0,-2 0 0 0 0,0 0 0 0 0,-1-1 1 0 0,-1-1-1 0 0,-1 0 0 0 0,0 0 0 0 0,-2-2 1 0 0,-1 0-1 0 0,-33 32 0 0 0,20-24-12 0 0,-1-1 0 0 0,-1-1 0 0 0,-43 25 0 0 0,-62 22-1451 0 0,135-72 1421 0 0,1 0-1 0 0,0 0 1 0 0,-1 0-1 0 0,1 0 1 0 0,0 1-1 0 0,-1-1 1 0 0,1 0-1 0 0,0 0 1 0 0,0 0-1 0 0,-1 0 1 0 0,1 0-1 0 0,0 0 1 0 0,-1 0-1 0 0,1 0 1 0 0,0 0-1 0 0,-1 0 1 0 0,1 0-1 0 0,0 0 1 0 0,-1 0-1 0 0,1 0 1 0 0,0 0-1 0 0,-1 0 1 0 0,1 0-1 0 0,0 0 1 0 0,-1-1-1 0 0,0 1 1 0 0,1 0-7 0 0,0-1 0 0 0,-1 1 0 0 0,1 0 1 0 0,0 0-1 0 0,-1 0 0 0 0,1 0 0 0 0,0 0 0 0 0,-1-1 1 0 0,1 1-1 0 0,-1 0 0 0 0,1 0 0 0 0,0 0 0 0 0,-1 0 0 0 0,1 0 1 0 0,-1 0-1 0 0,1 0 0 0 0,0 0 0 0 0,-1 1 0 0 0,1-1 1 0 0,0 0-1 0 0,-1 0 0 0 0,0 0 0 0 0,1 0-157 0 0,0 1 83 0 0,-1-1 0 0 0,1 0-1 0 0,-1 1 1 0 0,1-1-1 0 0,-1 0 1 0 0,1 0 0 0 0,-1 0-1 0 0,1 1 1 0 0,-1-1 0 0 0,1 0-1 0 0,-1 0 1 0 0,1 0 0 0 0,-1 0-1 0 0,0 0 1 0 0,1 0 0 0 0,-1 0-1 0 0,1 0 1 0 0,-1 0 0 0 0,1 0-1 0 0,-1 0 1 0 0,0-1 0 0 0,-8-3-1646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4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0,'0'0'382'0'0,"0"0"-8"0"0,0 0-170 0 0,0 0 176 0 0,0 0 107 0 0,0 0 22 0 0,0 0-66 0 0,0 0-222 0 0,0 0 166 0 0,0 0 101 0 0,0 0 21 0 0,0 0 3 0 0,0 0 0 0 0,0 0 0 0 0,0 0 0 0 0,2 2-69 0 0,17 26-278 0 0,-7-9-165 0 0,-10-14 0 0 0,-2 1 0 0 0,4 5 0 0 0,-1 0 0 0 0,0 0 0 0 0,-1 0 0 0 0,2 20 0 0 0,-2-6 0 0 0,13 151 1438 0 0,-9-79-844 0 0,6 164-574 0 0,-1-22-24 0 0,-5-136 4 0 0,4 50 0 0 0,11 99 0 0 0,-22-143 0 0 0,-21 167 0 0 0,-2 50 0 0 0,24-314 0 0 0,5 122 0 0 0,-1-45 452 0 0,-3-27 27 0 0,-3 154 740 0 0,-18 0-1351 0 0,19-206 162 0 0,-1 26 32 0 0,1 0-1 0 0,1 0 1 0 0,2 0 0 0 0,2 0-1 0 0,8 38 1 0 0,7 4 777 0 0,34 88 0 0 0,17 22-839 0 0,-65-176 0 0 0,-1 0 0 0 0,0 1 0 0 0,-1 0 0 0 0,0 0 0 0 0,-1 0 0 0 0,-1 0 0 0 0,0 0 0 0 0,0 1 0 0 0,-3 12 0 0 0,0 10 0 0 0,2 1 0 0 0,1-1 0 0 0,8 54 0 0 0,1 5 0 0 0,-10-88 0 0 0,14 129 0 0 0,-9-97 0 0 0,-4-23 0 0 0,7 27 0 0 0,0-10 721 0 0,3 41 0 0 0,2 8-2091 0 0,-10-63 1353 0 0,-1 0-1 0 0,-1 33 0 0 0,0 7 456 0 0,0-44 18 0 0,1 5-78 0 0,0 0 1 0 0,7 28-1 0 0,3-6-378 0 0,19 45 0 0 0,-24-66-2 0 0,0 1 0 0 0,-2 0 1 0 0,4 29-1 0 0,-5-31-15 0 0,-2-2-134 0 0,0 23 0 0 0,-1-27 160 0 0,-1 0-1 0 0,2 0 0 0 0,4 20 0 0 0,-4-24-15 0 0,0 0 0 0 0,-1 0 0 0 0,1 1 1 0 0,-2-1-1 0 0,0 0 0 0 0,0 0 0 0 0,-1 1 1 0 0,0-1-1 0 0,-1 0 0 0 0,-3 13 0 0 0,-21 59 7 0 0,-1 5 0 0 0,24-74 0 0 0,1 0 0 0 0,0 0 0 0 0,1 0 0 0 0,1 0 0 0 0,0 0 0 0 0,1 0 0 0 0,0 0 0 0 0,1 0 0 0 0,0 0 0 0 0,1 0 0 0 0,9 23 0 0 0,-6-18-23 0 0,7 35-1 0 0,-1-5-56 0 0,-9-32 1 0 0,1 0 0 0 0,-2 0-1 0 0,0 0 1 0 0,-1 0 0 0 0,-1 18-1 0 0,-11 81-452 0 0,8-91 507 0 0,-2-1 25 0 0,4-17 0 0 0,0 0 0 0 0,0 1 0 0 0,0-1 0 0 0,1 0 0 0 0,0 9 0 0 0,1 2 43 0 0,-1 0-1 0 0,0 0 1 0 0,-1 0 0 0 0,-4 21-1 0 0,-3 18-4 0 0,0 67-1 0 0,6-87-37 0 0,1-28 0 0 0,0 1 0 0 0,0-1 0 0 0,1 1 0 0 0,1-1 0 0 0,0 1 0 0 0,0-1 0 0 0,0 1 0 0 0,1-1 0 0 0,0 0 0 0 0,1 0 0 0 0,0 0 0 0 0,4 9 0 0 0,-4-11-2 0 0,1-1 0 0 0,-1 1-1 0 0,1-1 1 0 0,0 0 0 0 0,1 0 0 0 0,-1-1 0 0 0,1 1-1 0 0,9 6 1 0 0,-13-10-91 0 0,-1-1 7 0 0,0 0 13 0 0,15 6-440 0 0,-11-3 1061 0 0,1-2-2567 0 0,-2-3-4358 0 0,6-10 1330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4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13 247 4607 0 0,'0'0'102'0'0,"0"2"20"0"0,-5 16 113 0 0,-2 0-142 0 0,7-17 278 0 0,-1 6 334 0 0,3-4 6711 0 0,3-2-7353 0 0,0 0 0 0 0,0 0 0 0 0,0 0 0 0 0,0-1-1 0 0,0 0 1 0 0,-1 0 0 0 0,1 0 0 0 0,0-1 0 0 0,6 0-1 0 0,48-15 676 0 0,-10 3-428 0 0,45-2-310 0 0,43-8 0 0 0,77-14 0 0 0,23 15 0 0 0,183 5 0 0 0,-149 10 0 0 0,-186 0 0 0 0,98-21 0 0 0,168-16 0 0 0,-197 36 1272 0 0,-46 3-512 0 0,-15 2-740 0 0,48-5-24 0 0,323-34 4 0 0,-396 39 0 0 0,1 4 0 0 0,101 13 0 0 0,-44-5 0 0 0,6 0 0 0 0,73 2 0 0 0,-53-6 0 0 0,105 12 0 0 0,84 3 0 0 0,-211-9 0 0 0,-34-3 0 0 0,-50-4 0 0 0,75 17 0 0 0,42 22 0 0 0,-65-16 0 0 0,222 41 0 0 0,-243-57 0 0 0,1-4 0 0 0,93-3 0 0 0,123-9 0 0 0,43 19 0 0 0,-183-3 0 0 0,-36-1 0 0 0,149 32 0 0 0,68 6 0 0 0,-11-37 0 0 0,-112-7 0 0 0,143-1 0 0 0,57 2 0 0 0,-248 1 0 0 0,-32-3 0 0 0,164 2 0 0 0,7-11 0 0 0,-68-2 0 0 0,-180 8 0 0 0,266 8 0 0 0,67 2 0 0 0,-45-29 0 0 0,-81 3 0 0 0,25 28 0 0 0,-196-5 0 0 0,-59-5 0 0 0,-1-2 0 0 0,1-2 0 0 0,38-6 0 0 0,62-12 0 0 0,-60 12 0 0 0,-17 4 0 0 0,121-3 0 0 0,-145 7 0 0 0,82 4 0 0 0,-61-1 0 0 0,2 2 0 0 0,-37-3 0 0 0,-1 0 0 0 0,0-1 0 0 0,33-3 0 0 0,-1 1-2793 0 0,-48 1 1770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3:4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12077 19 11975 0 0,'7'-2'576'0'0,"16"-10"150"0"0,-13 8-527 0 0,-8 4-57 0 0,-1 1-37 0 0,0-1 382 0 0,-1 0 22 0 0,1 1-66 0 0,1 4-426 0 0,0 0-1 0 0,-1 0 1 0 0,0 0 0 0 0,0 0-1 0 0,0 0 1 0 0,-1 0 0 0 0,1 0 0 0 0,-1 0-1 0 0,-1 10 1 0 0,1 19-19 0 0,2-14 2 0 0,-2 31 0 0 0,0 11 0 0 0,11 68 276 0 0,38 301 1496 0 0,-23-308-1772 0 0,13 84 0 0 0,-35-148 0 0 0,-4 75 0 0 0,-1-51 0 0 0,-16 227 1082 0 0,2-67-373 0 0,15-167-702 0 0,3-1 1 0 0,21 122 0 0 0,51 150 73 0 0,19-4-36 0 0,-89-325-35 0 0,15 57 8 0 0,-3 1 1 0 0,-3 0 0 0 0,3 93-1 0 0,-7-29 18 0 0,2 31-8 0 0,-6-52-28 0 0,0 107 0 0 0,-9-66 63 0 0,2-63-62 0 0,9 130-1 0 0,0-31 0 0 0,-17 148 0 0 0,8-276 3 0 0,2 1 0 0 0,15 97 1 0 0,38 134-178 0 0,-35-207-12 0 0,-6-39-299 0 0,3 0 0 0 0,27 60 0 0 0,1 5-86 0 0,-35-91 671 0 0,-1 2 0 0 0,-1-1 0 0 0,-2 1 0 0 0,-1 0 0 0 0,-1 0 0 0 0,-3 48 0 0 0,0 10-243 0 0,1-54 102 0 0,-1 0-1 0 0,-6 37 0 0 0,-2-18 249 0 0,3 0-1 0 0,3 86 1 0 0,4-101-990 0 0,2-1 0 0 0,1 0-1 0 0,2 0 1 0 0,18 55 0 0 0,-18-77 271 0 0,-1 0 0 0 0,2-1 0 0 0,16 24-1 0 0,-13-22 549 0 0,-1 1-1 0 0,9 20 1 0 0,-11-14 326 0 0,-1 1 1 0 0,0 0 0 0 0,-2 0 0 0 0,-1 0 0 0 0,-1 0-1 0 0,-1 1 1 0 0,-1-1 0 0 0,-1 1 0 0 0,-5 32 0 0 0,-4 85 157 0 0,9-118-302 0 0,1 0 1 0 0,1 0 0 0 0,10 45-1 0 0,-10-60-603 0 0,1 0 1 0 0,0-1-1 0 0,1 1 0 0 0,0 0 0 0 0,1-1 0 0 0,-1 0 0 0 0,8 9 1 0 0,-10-14 131 0 0,9 6-354 0 0,14 2 488 0 0,-22-10 96 0 0,22 11 1273 0 0,-22-11-890 0 0,-3-1 6 0 0,0 0 2 0 0,0 0 39 0 0,0 0 161 0 0,0 0 68 0 0,0 0 17 0 0,0 0-17 0 0,0 1-532 0 0,-1 1 0 0 0,1-1 1 0 0,0 0-1 0 0,0 0 0 0 0,-1 1 0 0 0,1-1 0 0 0,-1 0 0 0 0,1 0 0 0 0,-1 1 0 0 0,0-1 1 0 0,1 0-1 0 0,-1 0 0 0 0,0 0 0 0 0,0 0 0 0 0,1 0 0 0 0,-3 1 0 0 0,-16 15 691 0 0,15-13-812 0 0,1-2-112 0 0,-1 0 0 0 0,0 0 1 0 0,0 0-1 0 0,0 0 0 0 0,0 0 0 0 0,0-1 0 0 0,0 0 0 0 0,-1 0 0 0 0,1 0 0 0 0,0 0 1 0 0,-1-1-1 0 0,-4 0 0 0 0,-9 3-540 0 0,-24 2-367 0 0,-21 5 916 0 0,49-8 336 0 0,0 0-1 0 0,-1-2 1 0 0,1 0-1 0 0,-27-3 1 0 0,11 1-83 0 0,-253-30-1036 0 0,117 10-194 0 0,-379-22 1130 0 0,505 43 57 0 0,-247-8 1719 0 0,-11 2 4 0 0,24 0-1388 0 0,45-1-595 0 0,198 8 117 0 0,-444-9-367 0 0,0-22 406 0 0,182 7 16 0 0,-16-3 284 0 0,-167 0 1697 0 0,139 12-1400 0 0,101 3-798 0 0,-155-15-1464 0 0,241 15 1013 0 0,-378-41 98 0 0,-18 24 2554 0 0,-54 51 142 0 0,-12-8-2212 0 0,411-22-1039 0 0,-219-39 1 0 0,332 33 659 0 0,-89-28-1 0 0,-110-23 238 0 0,-3 19 1289 0 0,172 28-203 0 0,-213-16 1190 0 0,-2 20-847 0 0,215 10-996 0 0,-105 5-52 0 0,-104-8-135 0 0,-25-39-1206 0 0,79 8-8 0 0,181 24 1063 0 0,-50-4 54 0 0,122 17 89 0 0,-86-6 710 0 0,-123 8 0 0 0,-68 44 900 0 0,214-29-1633 0 0,69-14-188 0 0,1 0 1 0 0,0-2 0 0 0,-1 0 0 0 0,1 0-1 0 0,0-1 1 0 0,-1-1 0 0 0,1 0-1 0 0,0-1 1 0 0,0-1 0 0 0,-14-5-1 0 0,15 5 260 0 0,1-1-1 0 0,-1-1 1 0 0,1 0-1 0 0,0-1 1 0 0,-19-15-1 0 0,25 20 78 0 0,1 0 0 0 0,-1 0 0 0 0,0 0 0 0 0,0 1 0 0 0,0-1-1 0 0,0 1 1 0 0,0 0 0 0 0,0 1 0 0 0,0-1 0 0 0,0 1 0 0 0,-8 0 0 0 0,11 0-57 0 0,0 1-14 0 0,-8 0-54 0 0,-1-1-40 0 0,9 0-101 0 0,2 0-4 0 0,0 0 11 0 0,0 0-7 0 0,-1 0 100 0 0,0 1 1 0 0,1-1-1 0 0,-1 0 0 0 0,0 0 0 0 0,0 0 1 0 0,0 0-1 0 0,0 0 0 0 0,0 0 1 0 0,0 0-1 0 0,0-1 0 0 0,0 1 0 0 0,0 0 1 0 0,1 0-1 0 0,-1-1 0 0 0,0 1 1 0 0,0 0-1 0 0,0-1 0 0 0,0 1 0 0 0,-1-2 1 0 0,-13-10-483 0 0,-4-12 916 0 0,0 0 1 0 0,-27-49-1 0 0,45 72-461 0 0,1-1-13 0 0,-4-19-93 0 0,3 19 89 0 0,0 0 13 0 0,-1-2 44 0 0,1 1 9 0 0,-1 1-1 0 0,1-1 0 0 0,-1 1 1 0 0,1 0-1 0 0,-1-1 0 0 0,0 1 1 0 0,0 0-1 0 0,0 0 0 0 0,-3-3 1 0 0,-10-4-115 0 0,10 8 108 0 0,1 1-4 0 0,-9-4-11 0 0,6 2 3 0 0,-12 1 5 0 0,17 0 73 0 0,2 1 14 0 0,0 0 17 0 0,0 0 25 0 0,0 0-10 0 0,0 0-10 0 0,0 0-1 0 0,0 0 0 0 0,0 0 0 0 0,0 0 0 0 0,0 0-25 0 0,-2 0-91 0 0,-6-7 2 0 0,7 5 7 0 0,0-1-1 0 0,0 0 1 0 0,0 0-1 0 0,1 0 1 0 0,-1 0-1 0 0,0-4 1 0 0,-3-15-118 0 0,-2 1 62 0 0,1-1 0 0 0,1 1 0 0 0,0-1-1 0 0,0-39 1 0 0,4 46 54 0 0,1 0 1 0 0,0 1-1 0 0,1-1 1 0 0,0 1-1 0 0,1-1 0 0 0,7-17 1 0 0,36-79-283 0 0,-31 80 201 0 0,-1-1 1 0 0,13-48-1 0 0,-22 57-935 0 0,-1 0 1 0 0,-2-1-1 0 0,0 1 0 0 0,-3-46 0 0 0,-3 30-755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0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1030 8287 0 0,'0'0'191'0'0,"0"0"26"0"0,0 0 9 0 0,2 2-34 0 0,7 7-78 0 0,-6-6 274 0 0,-30 20 3180 0 0,25-21-3056 0 0,2-2 0 0 0,0 0 0 0 0,-1 1-69 0 0,-5 5-222 0 0,5-5 166 0 0,1-1 101 0 0,0 0 21 0 0,13-5 83 0 0,-3-2-420 0 0,-2 0 0 0 0,1 0 0 0 0,-1 0 0 0 0,0-1 0 0 0,11-14 0 0 0,-11 13 252 0 0,75-98 184 0 0,-56 64-608 0 0,-3-2 0 0 0,31-74 0 0 0,-40 85 0 0 0,96-270 0 0 0,-96 265 0 0 0,2 2 0 0 0,23-41 0 0 0,-8 16 0 0 0,-22 44 0 0 0,0 0 0 0 0,14-19 0 0 0,-19 30 0 0 0,1 0 0 0 0,1 0 0 0 0,-1 0 0 0 0,1 1 0 0 0,0 0 0 0 0,16-11 0 0 0,-14 12 0 0 0,1 3 0 0 0,-8 3 0 0 0,-1-1 0 0 0,0 1 0 0 0,1 0 0 0 0,-1 0 0 0 0,0-1 0 0 0,0 1 0 0 0,1 0 0 0 0,-1 0 0 0 0,0 0 0 0 0,0 0 0 0 0,0 0 0 0 0,0 1 0 0 0,0-1 0 0 0,-1 0 0 0 0,1 0 0 0 0,0 1 0 0 0,-1-1 0 0 0,2 3 0 0 0,9 27 0 0 0,-10-28 0 0 0,7 31 0 0 0,5 49 0 0 0,5 21 0 0 0,3-23 0 0 0,43 103 0 0 0,-44-137 0 0 0,2-2 0 0 0,1 0 0 0 0,46 62 0 0 0,-56-91 0 0 0,1-1 0 0 0,0 0 0 0 0,21 15 0 0 0,-18-16 0 0 0,-1 1 0 0 0,20 24 0 0 0,-33-35 94 0 0,0-1 0 0 0,-1 1 1 0 0,1 0-1 0 0,-1 0 0 0 0,0 0 0 0 0,0 0 0 0 0,0 0 0 0 0,-1 0 0 0 0,1 0 1 0 0,-1 1-1 0 0,0-1 0 0 0,0 0 0 0 0,-1 1 0 0 0,1-1 0 0 0,-1 1 0 0 0,0-1 0 0 0,0 1 1 0 0,-1-1-1 0 0,0 6 0 0 0,0-5-13 0 0,-2 16-130 0 0,-2-2-3703 0 0,5-18-2731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15663 0 0,'0'0'356'0'0,"0"0"50"0"0,-1 2 20 0 0,-29 72 177 0 0,13-6 402 0 0,-11 74 1 0 0,13-57-1048 0 0,-109 609 26 0 0,120-663 32 0 0,3-18-16 0 0,0 0 0 0 0,-2-1 0 0 0,1 0 0 0 0,-2 1 0 0 0,-5 14 0 0 0,34-111 0 0 0,-15 60 0 0 0,2 1 0 0 0,0 0 0 0 0,2 0 0 0 0,21-27 0 0 0,-28 42 0 0 0,0-1 0 0 0,1 1 0 0 0,0 0 0 0 0,1 0 0 0 0,0 1 0 0 0,12-8 0 0 0,-17 12 0 0 0,0 1 0 0 0,0 0 0 0 0,0 0 0 0 0,0 0 0 0 0,0 0 0 0 0,1 0 0 0 0,-1 1 0 0 0,0 0 0 0 0,1 0 0 0 0,0 0 0 0 0,-1 1 0 0 0,1-1 0 0 0,-1 1 0 0 0,1 0 0 0 0,0 0 0 0 0,-1 1 0 0 0,10 1 0 0 0,-11 0 0 0 0,0-1 0 0 0,0 1-1 0 0,0 0 1 0 0,0-1 0 0 0,-1 1 0 0 0,1 1-1 0 0,0-1 1 0 0,-1 0 0 0 0,1 1 0 0 0,-1-1-1 0 0,0 1 1 0 0,0 0 0 0 0,0-1 0 0 0,0 1-1 0 0,1 4 1 0 0,4 6 10 0 0,-2 0 1 0 0,6 17-1 0 0,-6-15 35 0 0,24 82 1583 0 0,-11-35-1280 0 0,-17-57-340 0 0,1 0-1 0 0,0 0 1 0 0,0 0 0 0 0,0 0-1 0 0,1 0 1 0 0,-1 0-1 0 0,1-1 1 0 0,1 1 0 0 0,-1-1-1 0 0,0 0 1 0 0,6 4-1 0 0,-7-6-111 0 0,1 0 0 0 0,-1 0 0 0 0,1-1-1 0 0,0 0 1 0 0,-1 1 0 0 0,1-1 0 0 0,0 0-1 0 0,0 0 1 0 0,0 0 0 0 0,0-1-1 0 0,0 1 1 0 0,0-1 0 0 0,0 0 0 0 0,0 1-1 0 0,0-1 1 0 0,0-1 0 0 0,0 1 0 0 0,0 0-1 0 0,-1-1 1 0 0,1 1 0 0 0,5-3 0 0 0,15-6-4666 0 0,1-6-1474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0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28 10135 0 0,'-1'0'464'0'0,"-17"6"151"0"0,12-2-458 0 0,5-4 569 0 0,1 0 244 0 0,0 0 44 0 0,0 0-61 0 0,2 2-288 0 0,4 1-420 0 0,0-1 0 0 0,0 1 0 0 0,1-1 0 0 0,-1 0-1 0 0,1-1 1 0 0,-1 0 0 0 0,1 0 0 0 0,-1 0 0 0 0,1 0-1 0 0,0-1 1 0 0,9-1 0 0 0,12-2 946 0 0,40-11 0 0 0,-14 3-796 0 0,-50 11-393 0 0,65-12 745 0 0,119-4 1 0 0,-177 16-1157 0 0,-1 1-1 0 0,1 0 1 0 0,-1 1-1 0 0,1 0 1 0 0,-1 0-1 0 0,0 1 1 0 0,14 6-1 0 0,-23-8-967 0 0,-1-1-126 0 0,0 0-29 0 0,0 0-4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0,'0'0'191'0'0,"0"0"26"0"0,0 0 9 0 0,0 0 110 0 0,0 0 444 0 0,2 0 196 0 0,14 5 2206 0 0,-14-5-2666 0 0,-1 1-4 0 0,4 1-300 0 0,-1 1-1 0 0,0 0 1 0 0,-1 0-1 0 0,1 0 1 0 0,0 1-1 0 0,-1-1 1 0 0,0 1-1 0 0,0 0 1 0 0,0 0-1 0 0,0 0 1 0 0,-1 0-1 0 0,4 7 1 0 0,3 9 573 0 0,9 32 1 0 0,-14-39-499 0 0,10 32 602 0 0,4 11-513 0 0,30 68-1 0 0,-43-114-553 0 0,0 0-1 0 0,1-1 0 0 0,0 0 1 0 0,1 0-1 0 0,-1 0 0 0 0,2-1 1 0 0,13 13-1 0 0,-12-14-6968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0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48 889 6447 0 0,'0'0'142'0'0,"0"1"22"0"0,-2 4-114 0 0,-1-1 1 0 0,0 1-1 0 0,1-1 1 0 0,-1 0 0 0 0,-1 0-1 0 0,1 0 1 0 0,0-1-1 0 0,-9 7 1 0 0,1 1 807 0 0,10-10-349 0 0,1-1 3 0 0,0 0 0 0 0,0 0 0 0 0,0 0 0 0 0,0 0 0 0 0,0 0 0 0 0,0 0 0 0 0,0 0 0 0 0,0 0 68 0 0,0 0 286 0 0,0 0 124 0 0,4 0-793 0 0,0-1 0 0 0,0 1 0 0 0,0-1 0 0 0,0 0 0 0 0,0-1 0 0 0,0 1 0 0 0,0-1 0 0 0,0 1 0 0 0,0-1 0 0 0,0 0 0 0 0,-1-1 0 0 0,1 1 0 0 0,-1-1 0 0 0,0 1 0 0 0,1-1 0 0 0,-1 0 0 0 0,-1 0-1 0 0,4-4 1 0 0,6-9 31 0 0,-1 0 0 0 0,16-30 0 0 0,-13 21-338 0 0,70-112 93 0 0,64-113 1474 0 0,-94 153-1718 0 0,37-74-862 0 0,-54 79 1123 0 0,-32 81 0 0 0,-1 0 0 0 0,5-20 0 0 0,-9 31 0 0 0,0 0-1 0 0,0 0 1 0 0,0 0 0 0 0,0 0-1 0 0,0 0 1 0 0,0 0 0 0 0,0 0-1 0 0,0 0 1 0 0,0 1 0 0 0,1-1-1 0 0,-1 0 1 0 0,0 0-1 0 0,0 0 1 0 0,0 0 0 0 0,0 0-1 0 0,0 0 1 0 0,0 0 0 0 0,0 0-1 0 0,0 0 1 0 0,0 0-1 0 0,0 0 1 0 0,0 0 0 0 0,0 0-1 0 0,0 0 1 0 0,1 0 0 0 0,-1-1-1 0 0,0 1 1 0 0,0 0 0 0 0,0 0-1 0 0,0 0 1 0 0,0 0-1 0 0,0 0 1 0 0,0 0 0 0 0,0 0-1 0 0,0 0 1 0 0,0 0 0 0 0,0 0-1 0 0,0 0 1 0 0,0 0 0 0 0,0 0-1 0 0,0 0 1 0 0,0 0-1 0 0,0 0 1 0 0,0 0 0 0 0,0 0-1 0 0,1 0 1 0 0,-1-1 0 0 0,0 1-1 0 0,0 0 1 0 0,0 0-1 0 0,0 0 1 0 0,0 0 0 0 0,0 0-1 0 0,0 0 1 0 0,0 0 0 0 0,0 0-1 0 0,0 0 1 0 0,0 0 0 0 0,0 0-1 0 0,0 0 1 0 0,0 0-1 0 0,-1-1 1 0 0,1 1 0 0 0,0 0-1 0 0,0 0 1 0 0,0 0 0 0 0,0 0-1 0 0,0 0 1 0 0,0 0 0 0 0,2 7-80 0 0,1 12-257 0 0,3 60-882 0 0,1 33 2022 0 0,23 117-1 0 0,-23-194-802 0 0,1 0 0 0 0,2-1 0 0 0,1 0 0 0 0,2-1 0 0 0,1 0 0 0 0,27 44 0 0 0,-36-70 86 0 0,0 0-1 0 0,1-1 0 0 0,-1 0 1 0 0,1 0-1 0 0,0 0 0 0 0,1 0 1 0 0,-1-1-1 0 0,1 0 0 0 0,0-1 1 0 0,0 0-1 0 0,1 0 0 0 0,-1 0 1 0 0,1-1-1 0 0,0 0 0 0 0,0-1 1 0 0,0 1-1 0 0,0-1 0 0 0,0-1 1 0 0,0 0-1 0 0,1 0 0 0 0,-1-1 0 0 0,0 0 1 0 0,17-2-1 0 0,0 1-218 0 0,-32 11-1516 0 0,-2-2 445 0 0,0 0 1 0 0,-1-1-1 0 0,0-1 0 0 0,-17 10 1 0 0,18-12 707 0 0,-11 8-1040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1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11975 0 0,'0'0'547'0'0,"0"0"-11"0"0,2-1-344 0 0,1 0-74 0 0,-1 1 1 0 0,1 0-1 0 0,0-1 1 0 0,-1 1-1 0 0,1 0 1 0 0,0 0-1 0 0,0 0 1 0 0,-1 1-1 0 0,1-1 1 0 0,0 1-1 0 0,-1-1 1 0 0,1 1-1 0 0,0 0 1 0 0,-1 0-1 0 0,4 2 1 0 0,5 3 951 0 0,0 0 0 0 0,11 9 0 0 0,-2-2-175 0 0,-15-11-725 0 0,0 4-167 0 0,1 1 68 0 0,0-2 520 0 0,0-2 629 0 0,-5-2-1202 0 0,1 0 0 0 0,0 0 0 0 0,-1-1 0 0 0,1 1 0 0 0,0 0 1 0 0,0-1-1 0 0,0 1 0 0 0,-1-1 0 0 0,1 0 0 0 0,0 1 0 0 0,0-1 0 0 0,0 0 0 0 0,0 0 0 0 0,0 0 1 0 0,0-1-1 0 0,-1 1 0 0 0,1 0 0 0 0,0-1 0 0 0,0 1 0 0 0,0-1 0 0 0,-1 1 0 0 0,3-2 0 0 0,1 0 174 0 0,3-1 164 0 0,0-1 0 0 0,13-7 0 0 0,-14 7-330 0 0,1 0-1 0 0,-1 0 1 0 0,10-2-1 0 0,22-10-1323 0 0,-14 3-4503 0 0,-7 1-1081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1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71 10135 0 0,'0'0'464'0'0,"0"0"-9"0"0,1 1-223 0 0,0 0-140 0 0,0-1 1 0 0,0 1-1 0 0,0-1 0 0 0,0 1 1 0 0,0-1-1 0 0,0 1 0 0 0,0-1 1 0 0,0 0-1 0 0,0 0 1 0 0,0 1-1 0 0,0-1 0 0 0,0 0 1 0 0,0 0-1 0 0,2 0 0 0 0,-2-1 488 0 0,1 1 286 0 0,2 0-273 0 0,1-1 1 0 0,-1 1 0 0 0,1-1 0 0 0,5-2 0 0 0,6-2 2543 0 0,-14 5-2250 0 0,12-12-550 0 0,6-6 1735 0 0,-6 3-2072 0 0,-9 12 0 0 0,1-1 0 0 0,0 0 0 0 0,11-3 0 0 0,-16 6 0 0 0,0 1 0 0 0,0-1 0 0 0,0 1 0 0 0,0 0 0 0 0,0 0 0 0 0,0 0 0 0 0,1 0 0 0 0,-1 0 0 0 0,0 0 0 0 0,0 0 0 0 0,0 0 0 0 0,0 0 0 0 0,2 1 0 0 0,19 9 0 0 0,-7-2 0 0 0,-13-8 0 0 0,0 1 0 0 0,-1 0 0 0 0,1 0 0 0 0,-1 0 0 0 0,1 0 0 0 0,-1 0 0 0 0,1 1 0 0 0,-1-1 0 0 0,0 0 0 0 0,2 2 0 0 0,0 8 0 0 0,-3-6 0 0 0,1 0 2 0 0,-1 1 0 0 0,1-1 0 0 0,-1 1 1 0 0,-1-1-1 0 0,1 0 0 0 0,-1 1 0 0 0,0-1 0 0 0,0 1 0 0 0,-1-1 0 0 0,1 0 0 0 0,-1 0 0 0 0,-4 8 0 0 0,-3 5-92 0 0,-2-1 0 0 0,-12 17 0 0 0,15-24-68 0 0,-43 54-1212 0 0,30-39 1165 0 0,-11 10 188 0 0,21-24 17 0 0,0 1 1 0 0,1 0-1 0 0,-11 17 0 0 0,7-7 0 0 0,11-14 0 0 0,3-7 0 0 0,0-1 0 0 0,-1 1 0 0 0,1-1 0 0 0,0 1 0 0 0,0-1 0 0 0,0 1 0 0 0,0-1 0 0 0,0 1 0 0 0,0-1 0 0 0,0 1 0 0 0,0-1 0 0 0,0 1 0 0 0,0-1 0 0 0,0 1 0 0 0,0-1 0 0 0,0 1 0 0 0,0-1 0 0 0,0 1 0 0 0,1-1 0 0 0,-1 1 0 0 0,0-1 0 0 0,0 1 0 0 0,1-1 0 0 0,-1 1 0 0 0,0-1 0 0 0,1 0 0 0 0,-1 1 0 0 0,0-1 0 0 0,1 1 0 0 0,-1-1 0 0 0,1 1 0 0 0,0-1 0 0 0,1 2 86 0 0,0 0 0 0 0,0 0-1 0 0,0-1 1 0 0,0 1 0 0 0,0-1 0 0 0,0 1 0 0 0,0-1-1 0 0,1 0 1 0 0,-1 0 0 0 0,1 0 0 0 0,-1 0-1 0 0,1 0 1 0 0,-1-1 0 0 0,6 1 0 0 0,4 1 315 0 0,23-1 1 0 0,-27-1-500 0 0,57-3 98 0 0,20 1 0 0 0,-74 2 0 0 0,1 1 0 0 0,-1 1 0 0 0,1 0 0 0 0,-1 1 0 0 0,15 4 0 0 0,-9 1-2685 0 0,-14-4 659 0 0,-2-1 269 0 0,7 9-5559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4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22 100 10135 0 0,'0'0'231'0'0,"-2"1"29"0"0,1 1-165 0 0,-2 0-46 0 0,-11 1 518 0 0,13-2 179 0 0,1-1 232 0 0,0 0 40 0 0,0 0-63 0 0,0 0-290 0 0,0 0-121 0 0,0 0-28 0 0,0 0-4 0 0,0 0 0 0 0,0 0 0 0 0,0 0 0 0 0,0 0-68 0 0,14-1-157 0 0,1-1-1 0 0,-1 0 1 0 0,0 0-1 0 0,1-2 1 0 0,-1 1-1 0 0,0-2 1 0 0,22-10-1 0 0,-22 9-21 0 0,128-60-450 0 0,-142 66 134 0 0,1 0 0 0 0,-1-1 1 0 0,1 1-1 0 0,0 0 0 0 0,-1 0 0 0 0,1-1 0 0 0,-1 1 0 0 0,1 0 0 0 0,0 0 1 0 0,-1 0-1 0 0,1 0 0 0 0,0-1 0 0 0,-1 1 0 0 0,1 0 0 0 0,0 0 0 0 0,0 1 1 0 0,1-1-110 0 0,1 0-1170 0 0,-3 0-3440 0 0,0 0-1474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2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1 863 8287 0 0,'0'0'191'0'0,"0"0"26"0"0,2-1 9 0 0,4 0-136 0 0,-3 0-76 0 0,0-1 0 0 0,0 1 0 0 0,0 0 0 0 0,-1-1 0 0 0,1 1 0 0 0,0-1 0 0 0,0 0 0 0 0,-1 0 0 0 0,4-3 0 0 0,-2 1 735 0 0,0-1 0 0 0,1 1 0 0 0,-1-1 0 0 0,-1 0 0 0 0,1 0-1 0 0,-1 0 1 0 0,4-9 0 0 0,9-13 1484 0 0,18-20-1925 0 0,10-16 1503 0 0,58-104 1 0 0,2-87-1647 0 0,-47 66-1991 0 0,-54 180 1676 0 0,0 1 134 0 0,-3 5 16 0 0,1 1 0 0 0,-1-1 0 0 0,1 1 0 0 0,0 0 0 0 0,-1-1 0 0 0,1 1 0 0 0,0 0 0 0 0,0 0 0 0 0,0-1 0 0 0,0 1 0 0 0,0 0 0 0 0,0 0 0 0 0,0 0 0 0 0,1 0 0 0 0,-1 0 0 0 0,0 1 0 0 0,2-2 0 0 0,2-1 0 0 0,5-4 0 0 0,-1 5 0 0 0,-8 3 0 0 0,0 0 0 0 0,-1-1 0 0 0,1 1 0 0 0,0 0 0 0 0,0-1 0 0 0,-1 1 0 0 0,1 0 0 0 0,0 0 0 0 0,-1 0 0 0 0,1-1 0 0 0,0 1 0 0 0,-1 0 0 0 0,1 0 0 0 0,-1 0 0 0 0,0 0 0 0 0,1 0 0 0 0,-1 0 0 0 0,0 0 0 0 0,1 2 0 0 0,2 23 0 0 0,-2-22 0 0 0,0 112 0 0 0,-2-14 0 0 0,4-74 166 0 0,0 0 0 0 0,2 0 0 0 0,1-1 0 0 0,1 0 0 0 0,1 0 0 0 0,2-1 0 0 0,0 0 0 0 0,2 0 0 0 0,1-1 0 0 0,1-1 0 0 0,23 32 0 0 0,-18-29-166 0 0,-8-11 0 0 0,1-1 0 0 0,0 0 0 0 0,27 25 0 0 0,-28-31 0 0 0,-4-3 0 0 0,0-1 0 0 0,-1 1 0 0 0,0 0 0 0 0,0 0 0 0 0,0 1 0 0 0,-1-1 0 0 0,1 1 0 0 0,-2 1 0 0 0,1-1 0 0 0,-1 1 0 0 0,4 10 0 0 0,-4 0-952 0 0,-4-18 844 0 0,0 0 1 0 0,0 0-1 0 0,0 0 0 0 0,0 0 1 0 0,0 0-1 0 0,0 0 0 0 0,0 0 1 0 0,0 0-1 0 0,0 0 0 0 0,0 0 0 0 0,1 0 1 0 0,-1 0-1 0 0,0 0 0 0 0,0 0 1 0 0,0 0-1 0 0,0 0 0 0 0,0 0 0 0 0,0 0 1 0 0,0 0-1 0 0,0 0 0 0 0,0 0 1 0 0,0 0-1 0 0,0 0 0 0 0,0 0 0 0 0,0 0 1 0 0,0 0-1 0 0,0 0 0 0 0,0 0 1 0 0,0 0-1 0 0,0 0 0 0 0,0 0 1 0 0,0 0-1 0 0,0 0 0 0 0,0 0 0 0 0,0 0 1 0 0,0 0-1 0 0,0 0 0 0 0,0 0 1 0 0,0 1-1 0 0,0-1 0 0 0,0 0 0 0 0,0 0 1 0 0,0 0-1 0 0,0 0 0 0 0,0 0 1 0 0,5-6-6579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2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 15663 0 0,'0'0'356'0'0,"0"0"50"0"0,0 0 20 0 0,-2 0-42 0 0,10 4-226 0 0,13 1-97 0 0,-4-5 339 0 0,-1-1 0 0 0,1-1-1 0 0,27-5 1 0 0,3-1-46 0 0,54-9-471 0 0,-99 17-579 0 0,0 0-257 0 0,8 0-1013 0 0,-8 0-3830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2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79 130 8287 0 0,'0'0'382'0'0,"-1"1"-8"0"0,-2 3-222 0 0,0-1-1 0 0,0 0 0 0 0,0-1 0 0 0,0 1 0 0 0,-1 0 0 0 0,1-1 1 0 0,-8 4-1 0 0,9-5 219 0 0,1-1 73 0 0,1 0-154 0 0,0 0 453 0 0,0 0 228 0 0,0 0 44 0 0,0 0-61 0 0,0 0-288 0 0,0 0-121 0 0,1 0-28 0 0,6-6-69 0 0,0 0-1 0 0,0 0 1 0 0,-1 0-1 0 0,0-1 1 0 0,9-11 0 0 0,5-7-391 0 0,-12 16 328 0 0,-3 3-239 0 0,0 0 0 0 0,0 0 0 0 0,1 1-1 0 0,0 0 1 0 0,0 0 0 0 0,0 0-1 0 0,0 1 1 0 0,1 0 0 0 0,0 0-1 0 0,7-3 1 0 0,-11 6-145 0 0,5-2 0 0 0,1 0 0 0 0,-1 0 0 0 0,1 0 0 0 0,16-1 0 0 0,-23 3 0 0 0,1 1 0 0 0,-1 0 0 0 0,1 0 0 0 0,-1 1 0 0 0,1-1 0 0 0,-1 0 0 0 0,1 1 0 0 0,-1 0 0 0 0,0-1 0 0 0,1 1 0 0 0,-1 0 0 0 0,0 0 0 0 0,1 0 0 0 0,-1 1 0 0 0,0-1 0 0 0,0 0 0 0 0,0 1 0 0 0,0 0 0 0 0,0-1 0 0 0,0 1 0 0 0,-1 0 0 0 0,3 2 0 0 0,-2-1 0 0 0,-1 0 0 0 0,0 0 0 0 0,1-1 0 0 0,-1 1 0 0 0,0 0 0 0 0,0 1 0 0 0,-1-1 0 0 0,1 0 0 0 0,-1 0 0 0 0,1 0 0 0 0,-1 0 0 0 0,0 0 0 0 0,0 1 0 0 0,-1 4 0 0 0,-1 4 0 0 0,0 0 0 0 0,-6 17 0 0 0,2-11 0 0 0,-2 0 0 0 0,0-1 0 0 0,-1 0 0 0 0,-1 0 0 0 0,-18 24 0 0 0,22-32 0 0 0,-29 36-498 0 0,-1-2 0 0 0,-3-1 0 0 0,-62 53 0 0 0,88-83 498 0 0,7-4 0 0 0,6 0 0 0 0,6 1 0 0 0,6 1 0 0 0,-7-10 0 0 0,-2 0 0 0 0,18 3 258 0 0,1 0 1 0 0,0-2-1 0 0,42-3 0 0 0,-42 1-18 0 0,1 1 0 0 0,0 0-1 0 0,31 5 1 0 0,-40-2-240 0 0,1 0 0 0 0,1 1 0 0 0,17 6 0 0 0,-30-9-312 0 0,-1-1 1 0 0,0 1-1 0 0,0 0 0 0 0,1-1 1 0 0,-1 0-1 0 0,1 1 0 0 0,-1-1 1 0 0,0 0-1 0 0,1 0 0 0 0,-1-1 0 0 0,0 1 1 0 0,1 0-1 0 0,-1-1 0 0 0,0 0 1 0 0,1 1-1 0 0,-1-1 0 0 0,3-1 1 0 0,5-3-1735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2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97 544 13823 0 0,'0'0'315'0'0,"0"0"45"0"0,0 0 21 0 0,0 0-49 0 0,-5 5-208 0 0,2-1-124 0 0,0-1 0 0 0,0 0 0 0 0,0 0 0 0 0,-1 0 0 0 0,1 0 0 0 0,-1-1 0 0 0,0 1 0 0 0,0-1 0 0 0,-7 3 0 0 0,4-2 0 0 0,1 0 0 0 0,-1 1 0 0 0,-6 5 0 0 0,1-2 245 0 0,12-7-228 0 0,0 0 0 0 0,0 0 0 0 0,-1 0 0 0 0,1 0 0 0 0,0 0 0 0 0,0 0 0 0 0,0 0 0 0 0,-1 0 0 0 0,1 0 0 0 0,0 0 0 0 0,0 0 0 0 0,0 0 0 0 0,0 0 0 0 0,-1 0 0 0 0,1 0 0 0 0,0 0 0 0 0,0 0 0 0 0,0 0 0 0 0,0 0 0 0 0,0 0 0 0 0,-1 0 0 0 0,1-1 0 0 0,0 1 0 0 0,0 0 0 0 0,0 0 0 0 0,0 0 0 0 0,0 0 0 0 0,0 0 0 0 0,-1 0 0 0 0,1-1 0 0 0,0 1 0 0 0,0 0 0 0 0,0-11 1019 0 0,0 11-1003 0 0,5-16-5 0 0,1 1-1 0 0,0 0 1 0 0,1 0 0 0 0,0 0-1 0 0,18-24 1 0 0,-18 27-29 0 0,133-182 1195 0 0,-53 78-505 0 0,-78 104-680 0 0,96-130-1679 0 0,-105 142 1662 0 0,1-1 1 0 0,-1 1 0 0 0,1 0 0 0 0,-1 0-1 0 0,1 0 1 0 0,-1 0 0 0 0,1 0 0 0 0,-1-1-1 0 0,0 1 1 0 0,1 0 0 0 0,-1 0 0 0 0,1 0-1 0 0,-1 0 1 0 0,1 0 0 0 0,-1 1 0 0 0,1-1-1 0 0,-1 0 1 0 0,1 0 0 0 0,-1 0 0 0 0,1 0-1 0 0,-1 0 1 0 0,1 1 0 0 0,0-1 8 0 0,9 4-1 0 0,-8-4 0 0 0,0 1 0 0 0,0-1 0 0 0,0 1 0 0 0,0 0 0 0 0,0 0 0 0 0,-1 0 0 0 0,1 0 0 0 0,0 0 0 0 0,-1 0 0 0 0,1 0 0 0 0,-1 1 0 0 0,1-1 0 0 0,-1 0 0 0 0,1 1 0 0 0,-1 0 0 0 0,0-1 0 0 0,0 1 0 0 0,0 0 0 0 0,0-1 0 0 0,0 1 0 0 0,0 0 0 0 0,-1 0 0 0 0,1 0 0 0 0,0 2 0 0 0,2 3 0 0 0,38 115 903 0 0,6 17 186 0 0,-28-98-411 0 0,-3 2-1 0 0,22 83 0 0 0,-19-48-827 0 0,-7-36-1886 0 0,-7-30-2734 0 0,3-4-1474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1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13823 0 0,'0'0'315'0'0,"0"0"45"0"0,0 0 21 0 0,0 0-49 0 0,2 0-220 0 0,15 8-112 0 0,-15-7 62 0 0,0 0 0 0 0,0 0 1 0 0,0 0-1 0 0,0 0 0 0 0,0-1 0 0 0,0 1 0 0 0,0 0 1 0 0,1-1-1 0 0,-1 0 0 0 0,0 1 0 0 0,0-1 0 0 0,0 0 1 0 0,4 0-1 0 0,97-14 4234 0 0,-70 7-3806 0 0,35-11 1 0 0,-38 11-494 0 0,-24 6-1 0 0,-1 0-1 0 0,1-1 1 0 0,0 1 0 0 0,0-1-1 0 0,-1-1 1 0 0,1 1 0 0 0,-1-1-1 0 0,1 0 1 0 0,-1 0 0 0 0,0 0-1 0 0,0-1 1 0 0,-1 1 0 0 0,8-8-1 0 0,-11 10-332 0 0,-1 1-138 0 0,0 0-33 0 0,0 0 66 0 0,-3 0 292 0 0,-3 0 83 0 0,0 0-1 0 0,0 0 0 0 0,0 1 1 0 0,0 0-1 0 0,1 0 1 0 0,-1 0-1 0 0,0 1 0 0 0,0 0 1 0 0,1 0-1 0 0,-1 0 0 0 0,1 1 1 0 0,-1 0-1 0 0,-9 6 1 0 0,-11 11-584 0 0,-9 8 450 0 0,-44 42-1 0 0,74-65 352 0 0,0 0 0 0 0,1 0-1 0 0,0 0 1 0 0,0 1 0 0 0,1 0 0 0 0,-1 0-1 0 0,1 0 1 0 0,0 0 0 0 0,-2 7 0 0 0,4-10-129 0 0,1 1 1 0 0,-1-1-1 0 0,1 0 1 0 0,-1 1-1 0 0,1-1 1 0 0,0 1-1 0 0,0-1 1 0 0,1 1-1 0 0,-1-1 1 0 0,1 1-1 0 0,-1-1 1 0 0,1 0-1 0 0,0 1 1 0 0,1-1 0 0 0,-1 0-1 0 0,0 0 1 0 0,1 0-1 0 0,0 0 1 0 0,2 3-1 0 0,-1-2-21 0 0,1 0 0 0 0,0 0 0 0 0,0-1 0 0 0,1 0 0 0 0,-1 0 0 0 0,1 0 0 0 0,-1 0 0 0 0,1-1 0 0 0,0 0 0 0 0,0 0 0 0 0,6 2 0 0 0,14 7 0 0 0,-5-1 0 0 0,-3-1 0 0 0,34 12 0 0 0,-24-11-120 0 0,-13-5-301 0 0,0-1 0 0 0,19 5-1 0 0,-10-7-90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2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17503 0 0,'1'-2'1'0'0,"-1"0"99"0"0,0-1-1 0 0,1 0 1 0 0,-1 1-1 0 0,1-1 1 0 0,0 1-1 0 0,0-1 1 0 0,0 1-1 0 0,0 0 1 0 0,0-1 0 0 0,1 1-1 0 0,-1 0 1 0 0,0 0-1 0 0,1 0 1 0 0,0 0-1 0 0,0 0 1 0 0,-1 0 0 0 0,1 0-1 0 0,0 1 1 0 0,4-4-1 0 0,-5 5 272 0 0,4-1 458 0 0,-4 1-804 0 0,-1 0 0 0 0,0 0 0 0 0,1 0 0 0 0,-1 0 0 0 0,1 0 0 0 0,-1 0 0 0 0,1 0 0 0 0,-1 0 0 0 0,0 0 0 0 0,1 1 0 0 0,-1-1 0 0 0,1 0 0 0 0,-1 0 0 0 0,0 0 0 0 0,1 0 0 0 0,-1 1 1 0 0,0-1-1 0 0,1 0 0 0 0,-1 0 0 0 0,0 1 0 0 0,1-1 0 0 0,-1 0 0 0 0,0 0 0 0 0,1 1 0 0 0,-1-1 0 0 0,0 0 0 0 0,0 1 0 0 0,0-1 0 0 0,1 0 0 0 0,-1 2 0 0 0,3 3-25 0 0,1 0 0 0 0,-1 1 0 0 0,-1-1 0 0 0,1 1 0 0 0,-1 0 0 0 0,0 0 0 0 0,0 0 0 0 0,-1 0 0 0 0,2 11 0 0 0,-1 6 0 0 0,-2 30 0 0 0,0-30 0 0 0,-1 22 0 0 0,4 70 0 0 0,-2-98 0 0 0,1 0 0 0 0,1 0 0 0 0,1-1 0 0 0,11 30 0 0 0,-10-34 0 0 0,3 1-2443 0 0,-5-11 600 0 0,-1-2 223 0 0,-1 1-5066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2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27 261 8287 0 0,'-1'1'382'0'0,"-23"17"211"0"0,23-18-228 0 0,1 0 122 0 0,0 0 22 0 0,0 0 3 0 0,0 0 0 0 0,1-2 0 0 0,4-7-85 0 0,1 0 0 0 0,0 1-1 0 0,0-1 1 0 0,1 1 0 0 0,8-8-1 0 0,45-38 1466 0 0,-35 32-1224 0 0,-4 5-167 0 0,0 1 0 0 0,1 0-1 0 0,1 2 1 0 0,1 0 0 0 0,25-10 0 0 0,-30 16-118 0 0,1 1 1 0 0,-1 0 0 0 0,1 2 0 0 0,0 0-1 0 0,0 2 1 0 0,0 0 0 0 0,27 0 0 0 0,-41 3-368 0 0,-1 0 0 0 0,1 0 1 0 0,0 1-1 0 0,0 0 0 0 0,-1 0 1 0 0,1 1-1 0 0,0 0 1 0 0,-1 0-1 0 0,1 0 0 0 0,8 5 1 0 0,-12-5-18 0 0,0-1 0 0 0,1 1 1 0 0,-1 0-1 0 0,0 0 1 0 0,0 0-1 0 0,0 0 0 0 0,-1 0 1 0 0,1 0-1 0 0,0 0 1 0 0,-1 1-1 0 0,1-1 1 0 0,-1 0-1 0 0,0 1 0 0 0,0-1 1 0 0,0 1-1 0 0,0 0 1 0 0,0-1-1 0 0,-1 1 1 0 0,1 0-1 0 0,-1-1 0 0 0,0 1 1 0 0,0 0-1 0 0,0 0 1 0 0,0 4-1 0 0,-1 0 2 0 0,-1-1 0 0 0,1 0 1 0 0,-1 0-1 0 0,0 0 0 0 0,0-1 0 0 0,-1 1 0 0 0,0 0 1 0 0,0-1-1 0 0,0 0 0 0 0,-1 1 0 0 0,-6 6 0 0 0,-7 6-40 0 0,-30 26 0 0 0,15-15-298 0 0,20-19 39 0 0,-1 1 0 0 0,0-2 0 0 0,-1 0-1 0 0,-24 13 1 0 0,-62 21 189 0 0,91-39 118 0 0,6-3-9 0 0,0 0 0 0 0,0 0 0 0 0,1 0 0 0 0,-1 0 0 0 0,-1 0 0 0 0,1-1 0 0 0,0 1 0 0 0,0-1 0 0 0,0 0 0 0 0,0 0 0 0 0,-6 0 0 0 0,9 0 0 0 0,-1 0 0 0 0,1 0 0 0 0,0 0 0 0 0,0 0 0 0 0,-1 0 0 0 0,1 0 0 0 0,0 0 0 0 0,0 0 0 0 0,-1 0 0 0 0,1 0 0 0 0,0 0 0 0 0,0 0 0 0 0,-1 0 0 0 0,1-1 0 0 0,0 1 0 0 0,0 0 0 0 0,0 0 0 0 0,-1 0 0 0 0,1 0 0 0 0,0 0 0 0 0,0 0 0 0 0,0-1 0 0 0,-1 1 0 0 0,1 0 0 0 0,0 0 0 0 0,0 0 0 0 0,0-1 0 0 0,0 1 0 0 0,0 0 0 0 0,-1 0 0 0 0,1 0 0 0 0,0-1 0 0 0,0 1 0 0 0,0 0 0 0 0,0 0 0 0 0,0-1 0 0 0,0 1 0 0 0,0 0 0 0 0,0 0 0 0 0,0-1 0 0 0,0 1 0 0 0,0 0 0 0 0,0 0 0 0 0,0-1 0 0 0,0 1 0 0 0,0 0 0 0 0,0 0 0 0 0,0-1 0 0 0,0 1 0 0 0,0 0 0 0 0,0 0 0 0 0,0 0 0 0 0,1-1 0 0 0,-1 1 0 0 0,0 0 0 0 0,0 0 0 0 0,0 0 0 0 0,0-1 0 0 0,1 1 0 0 0,-1 0 0 0 0,0 0 0 0 0,0 0 0 0 0,0 0 0 0 0,1-1 0 0 0,-1 1 0 0 0,9-11-4 0 0,-4 10-27 0 0,-3 1-6 0 0,2-1-15 0 0,0 1 0 0 0,-1 0 0 0 0,1-1 0 0 0,0 1-1 0 0,-1 1 1 0 0,1-1 0 0 0,0 0 0 0 0,0 1 0 0 0,-1 0 0 0 0,1 0-1 0 0,-1 0 1 0 0,1 0 0 0 0,-1 1 0 0 0,6 2 0 0 0,3 4-292 0 0,0-1 0 0 0,17 16 0 0 0,-7-6 182 0 0,-5-4 162 0 0,95 68 0 0 0,-103-74 0 0 0,-1 0 0 0 0,1 0 0 0 0,-1 1 0 0 0,-1 0 0 0 0,0 0 0 0 0,0 1 0 0 0,6 10 0 0 0,-11-15 28 0 0,0 0-1 0 0,0 0 1 0 0,-1 0-1 0 0,0-1 0 0 0,0 1 1 0 0,0 0-1 0 0,0 1 1 0 0,0 3-1 0 0,0 1 128 0 0,-1-7-54 0 0,0 0 1 0 0,0-1-1 0 0,-1 1 1 0 0,1 0-1 0 0,-1-1 1 0 0,1 1-1 0 0,-1 0 1 0 0,1-1-1 0 0,-1 1 1 0 0,0-1-1 0 0,-2 3 1 0 0,1 1 105 0 0,-1 0-150 0 0,-1 0 0 0 0,1 0 0 0 0,-1 0 0 0 0,1-1 1 0 0,-2 1-1 0 0,1-1 0 0 0,0 0 0 0 0,-1 0 0 0 0,1-1 0 0 0,-1 1 0 0 0,-7 3 0 0 0,-7 3 696 0 0,-37 13 0 0 0,29-12-731 0 0,17-7-22 0 0,0-1 0 0 0,0 0 0 0 0,0-1 0 0 0,0 0 0 0 0,0-1 0 0 0,-1 0 0 0 0,1-1 0 0 0,0 0 0 0 0,-1 0 0 0 0,-14-3 0 0 0,10 2-174 0 0,1 1 1 0 0,-1 0-1 0 0,0 2 0 0 0,1-1 0 0 0,-16 5 0 0 0,28-6-5251 0 0,2 0-1891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2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1044 6447 0 0,'0'0'298'0'0,"0"0"-10"0"0,0 0-50 0 0,0 0 493 0 0,0 0 238 0 0,0 0 45 0 0,0 0-61 0 0,0 0-288 0 0,0 0-121 0 0,0 0-28 0 0,0 0-4 0 0,0 0 0 0 0,0 0 0 0 0,0 0 0 0 0,0 0 0 0 0,0 0 0 0 0,0 0 0 0 0,1-2 0 0 0,2 0-291 0 0,0 0-1 0 0,0-1 0 0 0,0 0 1 0 0,0 1-1 0 0,-1-1 1 0 0,0 0-1 0 0,1-1 0 0 0,-1 1 1 0 0,0 0-1 0 0,2-7 0 0 0,2-5-95 0 0,5-22 0 0 0,1-2-135 0 0,23-60 41 0 0,46-113-1446 0 0,-38 112 1111 0 0,41-151 0 0 0,-83 249 304 0 0,2-7 0 0 0,4-14 0 0 0,0-1 0 0 0,6-47 0 0 0,-13 62 64 0 0,0 8 274 0 0,0 1 136 0 0,0 0 34 0 0,0 0-65 0 0,4-11-278 0 0,5-21-165 0 0,-3 20 0 0 0,-2 1 0 0 0,0-1 0 0 0,5-22 0 0 0,-12 51 0 0 0,0 0 0 0 0,1 0 0 0 0,1 0 0 0 0,1 1 0 0 0,0-1 0 0 0,1 0 0 0 0,5 25 0 0 0,-6-37 0 0 0,1 1 0 0 0,8 15 0 0 0,58 96 0 0 0,0-2 0 0 0,-54-92 360 0 0,2 0 0 0 0,0 0 0 0 0,22 22 0 0 0,-13-18-169 0 0,2-1 0 0 0,43 34 1 0 0,-14-13 773 0 0,-26-24-155 0 0,-18-15-733 0 0,-1 1-1 0 0,0 1 1 0 0,10 10 0 0 0,-10-7-77 0 0,-9-12 0 0 0,0-1 0 0 0,-1 1 0 0 0,1 0 0 0 0,0-1 0 0 0,0 1 0 0 0,0 0 0 0 0,0-1 0 0 0,0 1 0 0 0,-1-1 0 0 0,1 1 0 0 0,0-1 0 0 0,2 1 0 0 0,-3-2-1 0 0,1 1 0 0 0,-1 0 0 0 0,1 0 0 0 0,-1 0 0 0 0,1 0 0 0 0,0-1 0 0 0,-1 1 0 0 0,1 0 0 0 0,-1 0 0 0 0,1-1 0 0 0,-1 1 0 0 0,1 0-1 0 0,-1-1 1 0 0,0 1 0 0 0,1-1 0 0 0,-1 1 0 0 0,1-1 0 0 0,-1 1 0 0 0,0 0 0 0 0,1-1 0 0 0,-1 1 0 0 0,0-1 0 0 0,1 0 0 0 0,-1 1 0 0 0,0-1 0 0 0,0 1 0 0 0,0-1 0 0 0,0 1 0 0 0,0-1 0 0 0,1 0 0 0 0,-1 1-1 0 0,0-1 1 0 0,0 1 0 0 0,-1-2 0 0 0,1-22-363 0 0,-1 16-232 0 0,-1 1 1 0 0,1-1 0 0 0,-6-13 0 0 0,-5-4-6911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2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15663 0 0,'0'0'356'0'0,"0"0"50"0"0,0 0 20 0 0,0 0-42 0 0,0 0-180 0 0,0 0 176 0 0,3-1 107 0 0,2 0-285 0 0,1-1 0 0 0,-1 0 0 0 0,0 0 0 0 0,0-1 0 0 0,0 1 0 0 0,0-1 0 0 0,0-1 0 0 0,-1 1 1 0 0,1 0-1 0 0,6-9 0 0 0,7-7 636 0 0,17-23 1 0 0,-10 11-134 0 0,-4 9-192 0 0,-16 18-497 0 0,0 0 0 0 0,-1-1 0 0 0,0 1 0 0 0,0-1-1 0 0,4-6 1 0 0,2-4-16 0 0,-5 12 0 0 0,-2 2 0 0 0,6-5-64 0 0,-7 5-273 0 0,-2 1-138 0 0,2 0-62 0 0,0 0 0 0 0,0 0-1 0 0,0-1 1 0 0,0 1 0 0 0,-1 0-1 0 0,1-1 1 0 0,0 0 0 0 0,0 1-1 0 0,3-3 1 0 0,-3 2-998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2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13823 0 0,'0'0'315'0'0,"0"0"45"0"0,0 0 21 0 0,0 0-49 0 0,-1 1-220 0 0,0-1-49 0 0,0 0-1 0 0,0 0 0 0 0,0 1 1 0 0,0-1-1 0 0,0 0 0 0 0,0 1 1 0 0,0-1-1 0 0,0 1 0 0 0,0-1 1 0 0,1 1-1 0 0,-1-1 0 0 0,0 1 1 0 0,0 0-1 0 0,0 0 0 0 0,1-1 1 0 0,-1 1-1 0 0,0 0 0 0 0,1 0 1 0 0,-1 0-1 0 0,1-1 0 0 0,-1 2 1 0 0,0 0 9 0 0,0 0 371 0 0,1 10-278 0 0,0-10-31 0 0,0 1 1 0 0,1-1-1 0 0,-1 0 0 0 0,0 1 0 0 0,1-1 0 0 0,0 1 0 0 0,-1-1 0 0 0,1 0 1 0 0,0 0-1 0 0,0 0 0 0 0,1 1 0 0 0,-1-1 0 0 0,0 0 0 0 0,1 0 1 0 0,-1-1-1 0 0,1 1 0 0 0,-1 0 0 0 0,1 0 0 0 0,0-1 0 0 0,0 1 0 0 0,0-1 1 0 0,0 1-1 0 0,0-1 0 0 0,0 0 0 0 0,4 2 0 0 0,11 8 466 0 0,6 19-592 0 0,-22-28-8 0 0,3 4 0 0 0,0 1 0 0 0,-1 0 0 0 0,1 0 0 0 0,1 8 0 0 0,-4-14 0 0 0,0 1 0 0 0,-1 0 0 0 0,1-1 0 0 0,-1 1 0 0 0,1 0 0 0 0,-1 0 0 0 0,0-1 0 0 0,1 1 0 0 0,-1 3 0 0 0,1 19 0 0 0,0-17-269 0 0,0-5-1135 0 0,10-14-2533 0 0,-1-3 1891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2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43 822 11975 0 0,'0'0'267'0'0,"0"0"42"0"0,0 0 17 0 0,0 0-28 0 0,0 0-126 0 0,0 0 204 0 0,0 0 111 0 0,0 0 22 0 0,0 0 3 0 0,0 0 0 0 0,0 0 0 0 0,0 0 0 0 0,0-2-69 0 0,-1-1-424 0 0,1 0-1 0 0,-1-1 1 0 0,-1 1-1 0 0,1 0 1 0 0,0-1 0 0 0,-1 1-1 0 0,1 0 1 0 0,-5-5 0 0 0,-2-4-22 0 0,5 3 3 0 0,-1 0 0 0 0,1 0 0 0 0,1 0 0 0 0,-1 0 0 0 0,2 0 0 0 0,-1 0 0 0 0,1-1 0 0 0,1 1 0 0 0,0-11 0 0 0,2-13 0 0 0,8-40 0 0 0,-6 49 0 0 0,12-69-32 0 0,30-95 0 0 0,-40 165-41 0 0,32-93-992 0 0,-31 98 868 0 0,1-1-1 0 0,1 1 1 0 0,22-33-1 0 0,-24 42 198 0 0,-7 9 0 0 0,1 0 0 0 0,-1-1 0 0 0,0 1 0 0 0,1-1 0 0 0,-1 1 0 0 0,0-1 0 0 0,1 1 0 0 0,-1 0 0 0 0,0-1 0 0 0,1 1 0 0 0,-1 0 0 0 0,1-1 0 0 0,-1 1 0 0 0,1 0 0 0 0,-1-1 0 0 0,1 1 0 0 0,-1 0 0 0 0,1 0 0 0 0,-1 0 0 0 0,1 0 0 0 0,-1-1 0 0 0,1 1 0 0 0,-1 0 0 0 0,1 0 0 0 0,-1 0 0 0 0,1 0 0 0 0,-1 0 0 0 0,1 0 0 0 0,0 0 0 0 0,-1 1 0 0 0,1-1 0 0 0,-1 0 0 0 0,1 0 0 0 0,0 0 0 0 0,0 1 0 0 0,0-1 0 0 0,0 0 0 0 0,0 0 0 0 0,1 0 0 0 0,-1 0 0 0 0,0 1 0 0 0,1-1 0 0 0,-1 0 0 0 0,0 1 0 0 0,0-1 0 0 0,0 1 0 0 0,1-1 0 0 0,-1 1 0 0 0,0 0 0 0 0,0-1 0 0 0,0 1 0 0 0,0 0 0 0 0,0 0 0 0 0,0 0 0 0 0,0 0 0 0 0,-1 0 0 0 0,1 0 0 0 0,0 0 0 0 0,0 0 0 0 0,-1 0 0 0 0,1 0 0 0 0,-1 0 0 0 0,2 2 0 0 0,-1 0 0 0 0,2 4 96 0 0,-1 0 0 0 0,0 0-1 0 0,0-1 1 0 0,0 2 0 0 0,-1-1-1 0 0,0 0 1 0 0,0 14 0 0 0,-5 52 984 0 0,4-68-1030 0 0,-5 47 689 0 0,3-1 0 0 0,6 82-1 0 0,-2-123-606 0 0,-1 0 0 0 0,2 0-1 0 0,-1 0 1 0 0,1 0 0 0 0,1 0 0 0 0,0 0-1 0 0,0-1 1 0 0,1 0 0 0 0,0 0 0 0 0,0 0-1 0 0,1 0 1 0 0,0-1 0 0 0,1 0-1 0 0,12 12 1 0 0,-16-18-136 0 0,8 12-125 0 0,-2-6-1101 0 0,-3-4-430 0 0,-5 0-3365 0 0,-1-4-775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2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13823 0 0,'0'0'315'0'0,"0"0"45"0"0,0 0 21 0 0,-5 7 63 0 0,4-3-322 0 0,-1 0 0 0 0,1-1 0 0 0,0 1 0 0 0,0 0 0 0 0,1 0-1 0 0,-1-1 1 0 0,1 1 0 0 0,-1 0 0 0 0,1 0 0 0 0,1 0 0 0 0,-1 0-1 0 0,0-1 1 0 0,3 7 0 0 0,0 3 657 0 0,0-1 0 0 0,9 21 0 0 0,0-6-774 0 0,-1 0 1 0 0,-1 1 0 0 0,-1 0-1 0 0,-2 1 1 0 0,4 29-1 0 0,-5 93-5 0 0,-5-56 0 0 0,0-80-221 0 0,0 6 366 0 0,-1 5-7530 0 0,0-26 2222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3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30 273 10135 0 0,'-1'1'464'0'0,"-3"3"396"0"0,-15 16-1439 0 0,19-19 1090 0 0,-1 0 0 0 0,0 0 1 0 0,0 0-1 0 0,1 0 0 0 0,-1 1 0 0 0,1-1 0 0 0,-1 0 0 0 0,1 0 0 0 0,0 0 1 0 0,-1 1-1 0 0,1 1 0 0 0,11-4 284 0 0,-6 0-637 0 0,0 0 1 0 0,0 0 0 0 0,0 0-1 0 0,0-1 1 0 0,0 0 0 0 0,0 0-1 0 0,-1 0 1 0 0,1-1 0 0 0,4-3-1 0 0,39-31-131 0 0,-48 37-26 0 0,71-59 941 0 0,97-58-1 0 0,-147 103-908 0 0,2 1 0 0 0,0 1 0 0 0,0 1 0 0 0,42-14 0 0 0,-62 25-33 0 0,0-1 0 0 0,0 0 0 0 0,0 1 0 0 0,0-1 0 0 0,1 1 0 0 0,-1 0 0 0 0,0 0 0 0 0,0 0 0 0 0,0 0 0 0 0,0 1 0 0 0,0-1 0 0 0,0 1 0 0 0,4 1 0 0 0,-5-1 0 0 0,-1 0 0 0 0,1-1 0 0 0,-1 1 0 0 0,1 1 0 0 0,-1-1 0 0 0,0 0 0 0 0,0 0 0 0 0,1 0 0 0 0,-1 1 0 0 0,0-1 0 0 0,0 1 0 0 0,0-1 0 0 0,0 1 0 0 0,-1-1 0 0 0,1 1 0 0 0,0-1 0 0 0,-1 1 0 0 0,1 0 0 0 0,-1-1 0 0 0,1 1 0 0 0,-1 0 0 0 0,0-1 0 0 0,0 1 0 0 0,1 3 0 0 0,-1 3 128 0 0,-1-1-1 0 0,1 1 1 0 0,-1-1-1 0 0,0 1 1 0 0,-1-1-1 0 0,0 0 1 0 0,-5 14 0 0 0,-3 1 412 0 0,-14 23 0 0 0,10-19-593 0 0,-16 22-1029 0 0,-68 86 0 0 0,73-102 1254 0 0,-9 10-244 0 0,33-41-298 0 0,1-1-118 0 0,0 0-22 0 0,-1 1 68 0 0,-5 3 292 0 0,-26 15 131 0 0,25-15 12 0 0,0 0 0 0 0,0 1 0 0 0,1 0 0 0 0,-1 0 1 0 0,1 0-1 0 0,0 0 0 0 0,0 1 0 0 0,1 0 0 0 0,-6 9 0 0 0,10-14-363 0 0,1-1-118 0 0,2-1-22 0 0,43-25 122 0 0,-28 15 278 0 0,27-13 0 0 0,19-7 651 0 0,-41 20-178 0 0,0 0 0 0 0,1 1 0 0 0,35-10-1 0 0,-51 19-362 0 0,1-1 0 0 0,0 1 0 0 0,0 0 0 0 0,14 1 0 0 0,-19 0 0 0 0,-1 0 0 0 0,1 1 0 0 0,-1-1 0 0 0,1 1 0 0 0,0-1 0 0 0,-1 1 0 0 0,1 0 0 0 0,-1 0 0 0 0,1 0 0 0 0,-1 0 0 0 0,0 0 0 0 0,1 1 0 0 0,-1-1 0 0 0,0 1 0 0 0,0-1 0 0 0,0 1 0 0 0,3 3 0 0 0,-2-2 107 0 0,0 1 0 0 0,-1 0 0 0 0,1 0 0 0 0,-1 1 0 0 0,0-1 0 0 0,0 0 0 0 0,0 1 0 0 0,-1-1 0 0 0,0 1 0 0 0,1 0 0 0 0,-2-1 0 0 0,1 1 0 0 0,0 0-1 0 0,-1 0 1 0 0,0-1 0 0 0,0 1 0 0 0,0 0 0 0 0,-2 5 0 0 0,-5 31 123 0 0,-17 52-1 0 0,21-84-52 0 0,0 0 1 0 0,-1-1-1 0 0,-1 1 1 0 0,1-1-1 0 0,-1 0 1 0 0,0 0-1 0 0,-1-1 1 0 0,-8 9-1 0 0,-57 51-179 0 0,68-64 12 0 0,-17 13-10 0 0,0-1 0 0 0,-1-1 0 0 0,-1-1 0 0 0,0 0 0 0 0,-1-2 0 0 0,0 0 0 0 0,0-2 0 0 0,-1-1 0 0 0,-1 0 0 0 0,-30 4 0 0 0,52-12-14 0 0,1 1-1 0 0,-1-1 1 0 0,0 0 0 0 0,1 0-1 0 0,-1 0 1 0 0,0 0-1 0 0,1-1 1 0 0,-1 1 0 0 0,0-1-1 0 0,1 0 1 0 0,-1 0 0 0 0,1 0-1 0 0,-4-1 1 0 0,5 1-1037 0 0,1 1-385 0 0,0-1-1136 0 0,-2-5-4248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1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1 881 10135 0 0,'0'0'464'0'0,"0"0"-9"0"0,0 0-155 0 0,0 0 443 0 0,0 0 227 0 0,0 0 44 0 0,0 0-61 0 0,0 0-288 0 0,0 0-121 0 0,0 0-28 0 0,0 0-4 0 0,0 0 0 0 0,0 0 0 0 0,0 0 0 0 0,0 0 0 0 0,0 0 0 0 0,2-1 0 0 0,0-1-413 0 0,1 1 0 0 0,-1-1 1 0 0,0 1-1 0 0,0-1 0 0 0,0 0 0 0 0,0 0 0 0 0,0 0 0 0 0,0 0 0 0 0,0 0 0 0 0,-1 0 0 0 0,3-4 1 0 0,16-34 322 0 0,-6 11 534 0 0,56-115-331 0 0,-28 51-642 0 0,150-234-59 0 0,-89 163-2768 0 0,-99 159 2546 0 0,-3 3 230 0 0,0 0-1 0 0,0 0 1 0 0,1 0-1 0 0,-1 0 1 0 0,-1 0-1 0 0,1-1 1 0 0,0 1-1 0 0,0 0 1 0 0,-1 0-1 0 0,0-1 1 0 0,1-4-1 0 0,1-3 69 0 0,6 2 0 0 0,-8 8 0 0 0,0 0 0 0 0,0 0 0 0 0,0-1 0 0 0,1 1 0 0 0,-1 0 0 0 0,0 0 0 0 0,0-1 0 0 0,1 1 0 0 0,-1 0 0 0 0,0 0 0 0 0,1 0 0 0 0,-1 0 0 0 0,0 0 0 0 0,0-1 0 0 0,1 1 0 0 0,-1 0 0 0 0,0 0 0 0 0,1 0 0 0 0,-1 0 0 0 0,0 0 0 0 0,1 0 0 0 0,-1 0 0 0 0,0 0 0 0 0,1 0 0 0 0,-1 0 0 0 0,0 0 0 0 0,1 0 0 0 0,-1 0 0 0 0,0 0 0 0 0,1 1 0 0 0,-1-1 0 0 0,0 0 0 0 0,1 0 0 0 0,-1 0 0 0 0,0 0 0 0 0,0 1 0 0 0,1-1 0 0 0,-1 0 0 0 0,0 0 0 0 0,0 0 0 0 0,1 1 0 0 0,-1-1 0 0 0,0 0 0 0 0,0 0 0 0 0,0 1 0 0 0,1-1 0 0 0,-1 0 0 0 0,0 1 0 0 0,0-1 0 0 0,0 0 0 0 0,0 1 0 0 0,0-1 0 0 0,0 0 0 0 0,0 1 0 0 0,0-1 0 0 0,0 0 0 0 0,1 1 0 0 0,-1-1 0 0 0,-1 0 0 0 0,1 1 0 0 0,0-1 0 0 0,0 0 0 0 0,0 1 0 0 0,0-1 0 0 0,0 0 0 0 0,0 1 0 0 0,0-1 0 0 0,1 18 0 0 0,0 1 0 0 0,-1-1 0 0 0,-1 1 0 0 0,-5 27 0 0 0,0 6 0 0 0,4-21 0 0 0,2 1 0 0 0,7 53 0 0 0,18 62 0 0 0,-25-146 0 0 0,9 34 0 0 0,18 49 0 0 0,-5-20 0 0 0,-9-26 696 0 0,20 38 0 0 0,-6-15-112 0 0,-20-45-568 0 0,-3-6-16 0 0,0 1 0 0 0,5 16 0 0 0,-9-26 0 0 0,0-1 0 0 0,0 0 0 0 0,0 1 0 0 0,0-1 0 0 0,0 1 0 0 0,1-1 0 0 0,-1 0 0 0 0,0 1 0 0 0,0-1 0 0 0,0 1 0 0 0,1-1 0 0 0,-1 0 0 0 0,0 1 0 0 0,0-1 0 0 0,1 0 0 0 0,-1 0 0 0 0,0 1 0 0 0,1-1 0 0 0,-1 0 0 0 0,0 0 0 0 0,1 1 0 0 0,-1-1 0 0 0,1 0 0 0 0,-1 0 0 0 0,2 0 0 0 0,-1 0 0 0 0,0-1 0 0 0,0 1 0 0 0,0 0 0 0 0,0-1 0 0 0,1 1 0 0 0,-1-1 0 0 0,0 0 0 0 0,0 1 0 0 0,0-1 0 0 0,0 0 0 0 0,0 0 0 0 0,0 1 0 0 0,-1-1 0 0 0,1 0 0 0 0,0 0 0 0 0,1-2 0 0 0,13-21 0 0 0,-7 0-1429 0 0,-2-4-5718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1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11 104 13823 0 0,'0'0'315'0'0,"0"0"45"0"0,0 0 21 0 0,0 0-49 0 0,-2 1-220 0 0,-6 3 759 0 0,8-4 98 0 0,0 0 45 0 0,0 0-129 0 0,1 2-581 0 0,1 1-222 0 0,0-1 1 0 0,0 0-1 0 0,0 1 1 0 0,0-1-1 0 0,0 0 1 0 0,0-1-1 0 0,1 1 0 0 0,-1 0 1 0 0,1 0-1 0 0,-1-1 1 0 0,1 0-1 0 0,-1 1 1 0 0,1-1-1 0 0,0 0 1 0 0,0 0-1 0 0,0-1 0 0 0,0 1 1 0 0,0-1-1 0 0,0 1 1 0 0,-1-1-1 0 0,1 0 1 0 0,0 0-1 0 0,0 0 1 0 0,4-1-1 0 0,8-1 404 0 0,1-1-1 0 0,-1 0 1 0 0,22-9-1 0 0,-18 6-351 0 0,-2-1-125 0 0,-1 0 0 0 0,0-1-1 0 0,-1 0 1 0 0,20-15 0 0 0,22-12-374 0 0,-12 11-6318 0 0,-42 23 4127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76 243 10135 0 0,'0'0'231'0'0,"0"0"29"0"0,0 0 19 0 0,-2 0-41 0 0,2 0-192 0 0,0 0-1 0 0,-1 0 1 0 0,1 0 0 0 0,-1-1-1 0 0,1 1 1 0 0,-1 0-1 0 0,1 0 1 0 0,-1 0 0 0 0,1 0-1 0 0,0-1 1 0 0,-1 1-1 0 0,1 0 1 0 0,0 0-1 0 0,-1-1 1 0 0,1 1 0 0 0,0 0-1 0 0,-1-1 1 0 0,1 1-1 0 0,0 0 1 0 0,-1-1 0 0 0,1 1-1 0 0,0-1 1 0 0,-1 0-1 0 0,6-8 1454 0 0,-3 7-1540 0 0,-1 1 553 0 0,0 0-403 0 0,0 0 0 0 0,1 1 1 0 0,-1-1-1 0 0,0 0 0 0 0,0 0 0 0 0,0 0 0 0 0,0 0 0 0 0,0 0 0 0 0,2-3 0 0 0,-2 4-80 0 0,-1-1-3 0 0,1 0 0 0 0,0 0 0 0 0,-1 0 0 0 0,1 1 0 0 0,0-1 0 0 0,0 0 0 0 0,-1 1 0 0 0,1-1 0 0 0,0 0 0 0 0,0 1 0 0 0,0 0 0 0 0,0-1 0 0 0,0 1 0 0 0,0-1 0 0 0,0 1 0 0 0,0 0 0 0 0,0 0 0 0 0,0-1 0 0 0,0 1 0 0 0,0 0 0 0 0,0 0 0 0 0,0 0 0 0 0,0 0 0 0 0,0 0 0 0 0,0 1 0 0 0,2-1 0 0 0,1 1 203 0 0,21 0 76 0 0,26 4 0 0 0,-32-2-136 0 0,1-1 0 0 0,33-1 0 0 0,-16-3-169 0 0,59-7 0 0 0,-83 7 0 0 0,-1-1 0 0 0,1 0 0 0 0,-1-1 0 0 0,0 0 0 0 0,18-10 0 0 0,11-6 0 0 0,24-15 0 0 0,-63 34-14 0 0,0-1 0 0 0,0 0-1 0 0,0 1 1 0 0,0-1 0 0 0,0 0-1 0 0,0 0 1 0 0,-1 0 0 0 0,1-1-1 0 0,-1 1 1 0 0,0 0 0 0 0,1 0-1 0 0,-1-1 1 0 0,0 1 0 0 0,0-1-1 0 0,-1 1 1 0 0,1-1 0 0 0,-1 1-1 0 0,1-1 1 0 0,-1 1 0 0 0,0-1-1 0 0,1 0 1 0 0,-1 1 0 0 0,-1-1-1 0 0,1 1 1 0 0,0-1 0 0 0,-1 0-1 0 0,0-2 1 0 0,0 4-89 0 0,1 0 1 0 0,-1 0 0 0 0,0 0-1 0 0,0 0 1 0 0,0 0-1 0 0,1 0 1 0 0,-1 0-1 0 0,0 0 1 0 0,0 0-1 0 0,0 1 1 0 0,-2-2 0 0 0,0 0-94 0 0,-2-2 188 0 0,-1 0 0 0 0,1 0 0 0 0,-1 0 0 0 0,0 1 0 0 0,-1 0 0 0 0,1 0 0 0 0,0 0 1 0 0,-1 1-1 0 0,0 0 0 0 0,1 0 0 0 0,-1 1 0 0 0,0 0 0 0 0,0 0 0 0 0,0 0 1 0 0,0 1-1 0 0,0 0 0 0 0,0 1 0 0 0,0-1 0 0 0,1 1 0 0 0,-12 3 0 0 0,-24 8 8 0 0,0 2 0 0 0,-68 33 0 0 0,78-33 0 0 0,9-2 0 0 0,0 1 0 0 0,1 2 0 0 0,0 0 0 0 0,1 1 0 0 0,1 1 0 0 0,-34 37 0 0 0,47-46 0 0 0,-1 1 0 0 0,1 0 0 0 0,0 0 0 0 0,1 1 0 0 0,0-1 0 0 0,1 1 0 0 0,0 1 0 0 0,-4 11 0 0 0,7-19 0 0 0,1 1 0 0 0,0 0 0 0 0,0 0 0 0 0,1 0 0 0 0,-1 0 0 0 0,1 0 0 0 0,0 0 0 0 0,0 0 0 0 0,0 0 0 0 0,0 0 0 0 0,1 0 0 0 0,-1 0 0 0 0,1 0 0 0 0,0 0 0 0 0,1 0 0 0 0,-1 0 0 0 0,1-1 0 0 0,-1 1 0 0 0,1 0 0 0 0,0-1 0 0 0,0 1 0 0 0,1-1 0 0 0,-1 0 0 0 0,1 0 0 0 0,0 0 0 0 0,3 3 0 0 0,6 4 214 0 0,1-1 0 0 0,1 0 0 0 0,-1-1 0 0 0,1 0 0 0 0,1-1 1 0 0,0 0-1 0 0,0-2 0 0 0,22 7 0 0 0,17 0 830 0 0,59 6 0 0 0,-105-17-1035 0 0,1 0-153 0 0,114 13 638 0 0,-102-13-1514 0 0,1-1-1 0 0,-1-1 1 0 0,38-6-1 0 0,-41 3-4775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1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 13823 0 0,'0'0'315'0'0,"0"0"45"0"0,-2 2 21 0 0,-14 9 249 0 0,-2-1-1 0 0,-34 16 0 0 0,50-25-186 0 0,40-15 912 0 0,-11 5-662 0 0,-4-1-533 0 0,-12 5-158 0 0,0 1 0 0 0,15-5-1 0 0,-21 7-1 0 0,1 1 0 0 0,0-1 0 0 0,-1 1 0 0 0,1 1 0 0 0,7-1 0 0 0,-6 1 0 0 0,7 2 0 0 0,-9-1 0 0 0,0 1 0 0 0,-1 0 0 0 0,1 0 0 0 0,-1 0 0 0 0,1 0 0 0 0,-1 1 0 0 0,5 3 0 0 0,7 8 0 0 0,-13-10 0 0 0,-1 1 0 0 0,6 8 0 0 0,-2 0 0 0 0,-1 0 0 0 0,-6 1 0 0 0,0-11 0 0 0,0 0 0 0 0,-1-1 0 0 0,1 1 0 0 0,-1 0 0 0 0,0-1 0 0 0,0 1 0 0 0,0-1 0 0 0,0 0 0 0 0,0 0 0 0 0,0 0 0 0 0,-3 2 0 0 0,-2 1 0 0 0,-1 0 0 0 0,-12 6 0 0 0,-17 7 0 0 0,32-17 0 0 0,-16 14 0 0 0,10-7 0 0 0,10-8 0 0 0,1 0 0 0 0,-1 1 0 0 0,1-1 0 0 0,0 0 0 0 0,-1 0 0 0 0,1 1 0 0 0,0-1 0 0 0,-1 0 0 0 0,1 1 0 0 0,0-1 0 0 0,-1 0 0 0 0,1 1 0 0 0,0-1 0 0 0,-1 1 0 0 0,1-1 0 0 0,0 0 0 0 0,0 1 0 0 0,-1 0 0 0 0,5 4 0 0 0,9 0 0 0 0,-12-4 0 0 0,4-1 0 0 0,1 1 0 0 0,-1-1 0 0 0,1 0 0 0 0,-1 0 0 0 0,1 0 0 0 0,-1-1 0 0 0,10-2 0 0 0,15-1 0 0 0,-3 1 0 0 0,-20 2 0 0 0,1 0 0 0 0,-1 0 0 0 0,0 1 0 0 0,13 1 0 0 0,47 3 0 0 0,-46-2 0 0 0,-16 0 0 0 0,0 0 0 0 0,2 0 0 0 0,11 4 0 0 0,-14-3 0 0 0,7 6 0 0 0,-2 2 72 0 0,-8-8 28 0 0,0 1 1 0 0,0-1-1 0 0,0 0 0 0 0,0 0 0 0 0,0 1 0 0 0,-1-1 0 0 0,1 0 1 0 0,-1 1-1 0 0,0-1 0 0 0,0 0 0 0 0,0 1 0 0 0,-1-1 0 0 0,1 0 1 0 0,-1 1-1 0 0,0-1 0 0 0,0 0 0 0 0,-1 5 0 0 0,-4 6-37 0 0,-1 0-1 0 0,-13 21 1 0 0,4-8-78 0 0,11-17 15 0 0,-16 25 0 0 0,18-30 128 0 0,0 0 0 0 0,-1-1 0 0 0,1 1 0 0 0,-1-1 0 0 0,0 0 0 0 0,0 0 0 0 0,0 0 0 0 0,-1-1 0 0 0,1 1 0 0 0,-1-1 0 0 0,0 0 0 0 0,0-1 0 0 0,0 1 0 0 0,0-1 0 0 0,-11 4 0 0 0,7-4 61 0 0,0 0 0 0 0,-1 0 0 0 0,1-1 1 0 0,-1 0-1 0 0,1-1 0 0 0,-15-1 0 0 0,10 1 173 0 0,-25 2 0 0 0,21 1-362 0 0,1 2 0 0 0,6-2 0 0 0,3 2-64 0 0,6-3-273 0 0,2-2-138 0 0,0 0-1034 0 0,3-1-4210 0 0,8-4-1801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3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1 816 11975 0 0,'0'0'267'0'0,"0"0"42"0"0,0 0 17 0 0,0 0-28 0 0,0 0-58 0 0,0 0 491 0 0,0 0 238 0 0,2-1 45 0 0,5-2-719 0 0,0-1 0 0 0,0 1 0 0 0,0-2 0 0 0,-1 1 0 0 0,1-1 0 0 0,-1 0 0 0 0,0 0 0 0 0,-1 0 1 0 0,1-1-1 0 0,-1 0 0 0 0,0 0 0 0 0,5-10 0 0 0,7-11 662 0 0,23-49 0 0 0,41-115 786 0 0,-1 3-2247 0 0,-38 92-908 0 0,23-47-815 0 0,-64 139 2227 0 0,8-10 0 0 0,-9 14 0 0 0,0 0 0 0 0,0 0 0 0 0,0 0 0 0 0,1 0 0 0 0,-1 0 0 0 0,0-1 0 0 0,0 1 0 0 0,0 0 0 0 0,0 0 0 0 0,0 0 0 0 0,0 0 0 0 0,0 0 0 0 0,0 0 0 0 0,0 0 0 0 0,1 0 0 0 0,-1-1 0 0 0,0 1 0 0 0,0 0 0 0 0,0 0 0 0 0,0 0 0 0 0,0 0 0 0 0,1 0 0 0 0,-1 0 0 0 0,0 0 0 0 0,0 0 0 0 0,0 0 0 0 0,0 0 0 0 0,0 0 0 0 0,1 0 0 0 0,-1 0 0 0 0,0 0 0 0 0,0 0 0 0 0,0 0 0 0 0,0 0 0 0 0,0 0 0 0 0,1 0 0 0 0,-1 0 0 0 0,0 0 0 0 0,0 0 0 0 0,0 0 0 0 0,0 0 0 0 0,0 0 0 0 0,0 1 0 0 0,1-1 0 0 0,-1 0 0 0 0,0 0 0 0 0,0 0 0 0 0,0 0 0 0 0,0 0 0 0 0,0 0 0 0 0,0 0 0 0 0,0 0 0 0 0,0 1 0 0 0,0-1 0 0 0,1 0 0 0 0,-1 0 0 0 0,0 0 0 0 0,0 0 0 0 0,0 0 0 0 0,0 1 0 0 0,0-1 0 0 0,0 0 0 0 0,2 8 0 0 0,-2-8 0 0 0,2 22 0 0 0,-1 0 0 0 0,-1 1 0 0 0,-4 35 0 0 0,0 5 0 0 0,9 140 0 0 0,-1-172 0 0 0,1 0 0 0 0,1 0 0 0 0,1-1 0 0 0,17 43 0 0 0,-16-53 0 0 0,23 51 0 0 0,-29-68 0 0 0,0 0 0 0 0,0 0 0 0 0,-1 0 0 0 0,1 1 0 0 0,-1-1 0 0 0,1 0 0 0 0,-1 1 0 0 0,1 6 0 0 0,5 23 0 0 0,8 28 0 0 0,-11-49 0 0 0,-3-2-208 0 0,0-8-870 0 0,-1-2-372 0 0,0 0-71 0 0,0 0-14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3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62 15663 0 0,'0'0'719'0'0,"0"0"-20"0"0,0 0-374 0 0,0 0 84 0 0,0 0 82 0 0,0 0 18 0 0,0 0-66 0 0,-1-1-294 0 0,0 0-148 0 0,0 0-1 0 0,0 1 1 0 0,0-1 0 0 0,0 1-1 0 0,0-1 1 0 0,0 1-1 0 0,0-1 1 0 0,0 1-1 0 0,0 0 1 0 0,0 0 0 0 0,0-1-1 0 0,0 1 1 0 0,0 0-1 0 0,0 0 1 0 0,0 0 0 0 0,0 0-1 0 0,0 0 1 0 0,0 0-1 0 0,0 0 1 0 0,0 1-1 0 0,0-1 1 0 0,0 0 0 0 0,0 0-1 0 0,-2 1 1 0 0,0 0 0 0 0,8-2-1 0 0,6 0 0 0 0,0-1 0 0 0,14-4 0 0 0,15-11-10 0 0,-23 9 493 0 0,1 1 1 0 0,25-7-1 0 0,-41 13-482 0 0,1 1 1 0 0,-1 0-1 0 0,0-1 0 0 0,1 1 0 0 0,-1 0 0 0 0,0 0 1 0 0,1 0-1 0 0,-1 1 0 0 0,0-1 0 0 0,4 1 0 0 0,12 9-7454 0 0,-10-3 1653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4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6447 0 0,'0'0'298'0'0,"0"0"-10"0"0,1 3-188 0 0,4 15 82 0 0,-5-13-89 0 0,-3 2 565 0 0,-2 13 1265 0 0,1-13 1653 0 0,1-2 3714 0 0,11-11-7194 0 0,-1 0 0 0 0,1 1-1 0 0,0 1 1 0 0,0-1 0 0 0,0 1-1 0 0,12-4 1 0 0,-15 7-99 0 0,-1-1-1 0 0,0 1 0 0 0,1 0 1 0 0,-1 0-1 0 0,1 1 1 0 0,0-1-1 0 0,-1 1 0 0 0,1 0 1 0 0,-1 0-1 0 0,1 1 1 0 0,0-1-1 0 0,-1 1 0 0 0,1 0 1 0 0,8 3-1 0 0,-12-3 4 0 0,0-1 0 0 0,1 1 0 0 0,-1-1 0 0 0,1 1 0 0 0,-1 0 0 0 0,0 0 0 0 0,1-1 0 0 0,-1 1 0 0 0,0 0 0 0 0,0 0 0 0 0,0 0 0 0 0,0 1 0 0 0,0-1 0 0 0,0 0 0 0 0,0 0 0 0 0,1 2 0 0 0,2 3 0 0 0,-1-4 0 0 0,-2-1 0 0 0,0 0 0 0 0,0-1 0 0 0,-1 1 0 0 0,1 0 0 0 0,0 0 0 0 0,0 0 0 0 0,-1-1 0 0 0,1 1 0 0 0,0 0 0 0 0,-1 0 0 0 0,1 0 0 0 0,-1 0 0 0 0,1 0 0 0 0,-1 0 0 0 0,1 2 0 0 0,2 6 0 0 0,-1 1 0 0 0,-1-8 0 0 0,-1 1 0 0 0,0-1 0 0 0,0 0 0 0 0,0 1 0 0 0,0-1 0 0 0,0 1 0 0 0,0-1 0 0 0,-1 0 0 0 0,1 1 0 0 0,-1-1 0 0 0,0 0 0 0 0,1 0 0 0 0,-1 1 0 0 0,0-1 0 0 0,0 0 0 0 0,0 0 0 0 0,-1 0 0 0 0,1 0 0 0 0,-1 0 0 0 0,1 0 0 0 0,-1-1 0 0 0,1 1 0 0 0,-1 0 0 0 0,0-1 0 0 0,-3 3 0 0 0,-1 1 0 0 0,-27 23-996 0 0,-57 36 0 0 0,79-58 1060 0 0,9-5 274 0 0,14-9 1236 0 0,-2 1-1558 0 0,-6 3-16 0 0,1 0 0 0 0,0 0 0 0 0,0 0 0 0 0,0 1 0 0 0,1 0 0 0 0,-1 0 0 0 0,1 0 0 0 0,0 1 0 0 0,0-1 0 0 0,0 1 0 0 0,0 1 0 0 0,0-1 0 0 0,0 1 0 0 0,0 0 0 0 0,0 1 0 0 0,1 0 0 0 0,-1 0 0 0 0,11 1 0 0 0,-15-1 0 0 0,0 0 0 0 0,0 0 0 0 0,0 0 0 0 0,0 0 0 0 0,-1 0 0 0 0,1 0 0 0 0,0 1 0 0 0,0-1 0 0 0,0 1 0 0 0,-1 0 0 0 0,1-1 0 0 0,0 1 0 0 0,-1 0 0 0 0,1 0 0 0 0,0 0 0 0 0,1 1 0 0 0,3 3 0 0 0,2 0 0 0 0,0 0 0 0 0,0 1 0 0 0,0 0 0 0 0,0 0 0 0 0,-1 1 0 0 0,0 0 0 0 0,0 0 0 0 0,-1 1 0 0 0,0 0 0 0 0,-1 0 0 0 0,1 0 0 0 0,5 13 0 0 0,-10-18 31 0 0,0-1 1 0 0,0 0-1 0 0,0 1 0 0 0,0-1 1 0 0,-1 1-1 0 0,1-1 0 0 0,-1 1 1 0 0,1-1-1 0 0,-1 1 0 0 0,0-1 0 0 0,0 1 1 0 0,0-1-1 0 0,0 1 0 0 0,-1-1 1 0 0,1 1-1 0 0,-1-1 0 0 0,0 3 1 0 0,-1 3 335 0 0,0-4-287 0 0,1 0 0 0 0,-1 0 0 0 0,1-1 0 0 0,-1 1 0 0 0,-1-1 0 0 0,1 1 0 0 0,0-1 0 0 0,-1 0 0 0 0,1 0 0 0 0,-1 0 0 0 0,0 0 0 0 0,0 0 1 0 0,0-1-1 0 0,-5 4 0 0 0,-7 3-125 0 0,-29 16 1 0 0,44-25 49 0 0,-29 15-5 0 0,-36 16 0 0 0,57-27 0 0 0,0-2 0 0 0,1 1 0 0 0,-1-1 0 0 0,0-1 0 0 0,0 1 0 0 0,-14-1 0 0 0,3-1 0 0 0,15-1 0 0 0,0-1 0 0 0,-7-5 0 0 0,3-4 0 0 0,5-1 0 0 0,2 1-201 0 0,1 9-850 0 0,0 2-385 0 0,0 0-78 0 0,0 0-20 0 0,0 0-2 0 0,0 0 0 0 0,0 0 0 0 0,0 0 0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4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72 602 8287 0 0,'0'0'382'0'0,"0"0"-8"0"0,0 0-102 0 0,0 0 463 0 0,0 0 234 0 0,0 0 45 0 0,0 0-61 0 0,0 0-288 0 0,0 0-121 0 0,0 0-28 0 0,0 0-4 0 0,0 0 0 0 0,0 0 0 0 0,0 0 0 0 0,-5-8 512 0 0,-7-9-578 0 0,1-1-1 0 0,1-1 1 0 0,-8-19-1 0 0,14 29-459 0 0,2 0 0 0 0,-1 0 0 0 0,1 0-1 0 0,0-1 1 0 0,1 1 0 0 0,0 0 0 0 0,1-1 0 0 0,-1 1-1 0 0,3-13 1 0 0,0 7 4 0 0,1-1 0 0 0,0 1 0 0 0,1 0 0 0 0,1 0 0 0 0,1 0-1 0 0,12-23 1 0 0,-6 17-429 0 0,0 1 0 0 0,2 1 1 0 0,28-32-1 0 0,-29 37 383 0 0,5-7 34 0 0,1 2 0 0 0,0 0 0 0 0,1 1 0 0 0,26-17 0 0 0,-10 11 22 0 0,-35 23 0 0 0,0 0 0 0 0,0 0 0 0 0,0 1 0 0 0,1-1 0 0 0,-1 1 0 0 0,0-1 0 0 0,0 1 0 0 0,1-1 0 0 0,-1 1 0 0 0,0 0 0 0 0,1-1 0 0 0,1 1 0 0 0,5 4 0 0 0,-6-3 0 0 0,5 7 0 0 0,-5-3 8 0 0,0 0 0 0 0,0 1 0 0 0,0-1 0 0 0,-1 0 0 0 0,0 1 0 0 0,0-1 0 0 0,0 7 0 0 0,0 42 206 0 0,-1-36-90 0 0,-1 29 204 0 0,3 0 0 0 0,9 59 0 0 0,-10-105-313 0 0,-1 1-101 0 0,0 1 0 0 0,1-1 0 0 0,0 0 1 0 0,-1 1-1 0 0,1-1 0 0 0,2 5 1 0 0,20 19-716 0 0,-21-24 801 0 0,0 0 0 0 0,0 0 0 0 0,-1 0 0 0 0,1 0 0 0 0,-1 1 0 0 0,1-1 0 0 0,-1 0 0 0 0,0 1 0 0 0,0-1 0 0 0,0 1 0 0 0,0-1 0 0 0,0 1 0 0 0,-1 0 0 0 0,1-1 0 0 0,-1 1 0 0 0,0 0 0 0 0,1-1 0 0 0,-1 1 0 0 0,0 0 0 0 0,-1 0 0 0 0,1-1 0 0 0,-1 1 0 0 0,0 4 0 0 0,-2 13 0 0 0,0 16 0 0 0,3-35 0 0 0,0-1 0 0 0,0 1 0 0 0,0-1 0 0 0,0 1 0 0 0,0-1 0 0 0,0 1 0 0 0,0-1 0 0 0,0 1 0 0 0,0-1 0 0 0,0 1 0 0 0,0-1 0 0 0,0 0 0 0 0,1 1 0 0 0,-1-1 0 0 0,0 1 0 0 0,0-1 0 0 0,0 0 0 0 0,1 1 0 0 0,0 0-65 0 0,1-1 0 0 0,-1 1 0 0 0,0-1 0 0 0,1 0 0 0 0,-1 1 0 0 0,0-1 0 0 0,1 0 0 0 0,-1 0 0 0 0,0 0 0 0 0,1 0 0 0 0,-1 0 0 0 0,1 0 0 0 0,-1 0 1 0 0,0-1-1 0 0,1 1 0 0 0,-1 0 0 0 0,2-2 0 0 0,1 1-271 0 0,0 0 0 0 0,0-1 0 0 0,1 0 0 0 0,5-3 0 0 0,4-7-687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4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0,'0'0'630'0'0,"0"0"-13"0"0,0 0-320 0 0,0 0 105 0 0,0 0 87 0 0,1 2 20 0 0,3 4-227 0 0,-1 1 1 0 0,0-1-1 0 0,0 1 0 0 0,-1 0 0 0 0,1 0 0 0 0,-2 0 0 0 0,1 0 0 0 0,0 13 0 0 0,1 64-186 0 0,-3-62-75 0 0,-1 28-21 0 0,4 84 0 0 0,-2-125-133 0 0,-1-7-563 0 0,8 0-1268 0 0,-7-2 941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4:4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10135 0 0,'0'0'231'0'0,"0"0"29"0"0,0 0 19 0 0,2-1-41 0 0,38-39 4862 0 0,-39 39-4584 0 0,-1 1-72 0 0,0-2-289 0 0,0 1-154 0 0,1 0 0 0 0,-1 0 0 0 0,0 0 0 0 0,1 0-1 0 0,-1 0 1 0 0,0 0 0 0 0,1 0 0 0 0,0 0 0 0 0,-1 0 0 0 0,1 0 0 0 0,-1 0 0 0 0,1 0 0 0 0,0 1 0 0 0,0-1-1 0 0,-1 0 1 0 0,1 0 0 0 0,0 1 0 0 0,0-1 0 0 0,0 0 0 0 0,2 0 0 0 0,0-1-3 0 0,1-1 0 0 0,0 1 0 0 0,1 0 0 0 0,-1-1 0 0 0,1 1 0 0 0,-1 1 0 0 0,1-1 0 0 0,0 1 0 0 0,6-1 0 0 0,42-5 66 0 0,-47 7-38 0 0,52-4 998 0 0,84 6 0 0 0,-124-1-788 0 0,-7-1 51 0 0,-1 1 0 0 0,1 0 1 0 0,-1 0-1 0 0,0 1 1 0 0,19 6-1 0 0,-18-2-271 0 0,-11-6-16 0 0,1 0 0 0 0,-1 0 0 0 0,1 1 0 0 0,0-1 0 0 0,-1 0 0 0 0,1 1 0 0 0,-1-1 0 0 0,1 1 0 0 0,-1-1 0 0 0,1 0 0 0 0,-1 1 0 0 0,0-1 0 0 0,1 1 0 0 0,-1-1 0 0 0,0 1 0 0 0,1 0 0 0 0,-1-1 0 0 0,0 1 0 0 0,1-1 0 0 0,-1 2 0 0 0,-2 3 0 0 0,1-4 0 0 0,0 2 0 0 0,0 0 0 0 0,-1 0 0 0 0,1-1 0 0 0,-1 1 0 0 0,0 0 0 0 0,0-1 0 0 0,0 1 0 0 0,0-1 0 0 0,-1 0 0 0 0,1 1 0 0 0,0-1 0 0 0,-5 2 0 0 0,-37 22 0 0 0,32-20 0 0 0,-159 86 0 0 0,77-37 0 0 0,104-57 0 0 0,-4 0 0 0 0,1 1 0 0 0,-1 0 0 0 0,0 0 0 0 0,1 0 0 0 0,10 0 0 0 0,-11 2-153 0 0,-1 0 0 0 0,1 0 0 0 0,-1-1 0 0 0,11 0 0 0 0,15 1-908 0 0,-8 2 968 0 0,41 12 0 0 0,-54-12 104 0 0,-1 0-1 0 0,0 1 1 0 0,0 0-1 0 0,0 0 1 0 0,-1 1-1 0 0,1 0 1 0 0,7 7-1 0 0,-11-8 128 0 0,-1 0 0 0 0,0 0-1 0 0,0 1 1 0 0,-1-1 0 0 0,1 1-1 0 0,-1 0 1 0 0,0 0 0 0 0,0 0 0 0 0,0 0-1 0 0,-1 0 1 0 0,0 1 0 0 0,0-1-1 0 0,2 11 1 0 0,0-4-138 0 0,-2-6 0 0 0,0 1 0 0 0,0 0 0 0 0,-1 0 0 0 0,1 12 0 0 0,-2-15 115 0 0,0-1-1 0 0,0 1 1 0 0,0-1-1 0 0,-1 0 0 0 0,1 1 1 0 0,-1-1-1 0 0,0 1 1 0 0,0-1-1 0 0,0 0 1 0 0,0 0-1 0 0,0 0 1 0 0,-1 0-1 0 0,-2 4 0 0 0,1-2-53 0 0,0-1 0 0 0,-1 0 0 0 0,1 0 0 0 0,-1 0 0 0 0,0 0 0 0 0,0-1 0 0 0,-8 5 0 0 0,-5 2-83 0 0,0-1 1 0 0,0-1-1 0 0,-31 9 1 0 0,39-14 65 0 0,-13 4-44 0 0,-1-2 0 0 0,-24 3 0 0 0,21-3 0 0 0,19-4 0 0 0,0-1 0 0 0,0 1 0 0 0,0-1 0 0 0,0 0 0 0 0,-11-2 0 0 0,15 1 0 0 0,0 1 0 0 0,0-1 0 0 0,0 0 0 0 0,0 1 0 0 0,0-2 0 0 0,1 1 0 0 0,-1 0 0 0 0,0 0 0 0 0,0-1 0 0 0,1 0 0 0 0,-1 1 0 0 0,1-1 0 0 0,-1 0 0 0 0,-3-4 0 0 0,5 4-151 0 0,0 1-1 0 0,-1-1 1 0 0,1 1 0 0 0,0-1-1 0 0,0 0 1 0 0,0 1-1 0 0,0-1 1 0 0,0 0 0 0 0,0 0-1 0 0,1 0 1 0 0,-1 0 0 0 0,1 0-1 0 0,-1-3 1 0 0,0 1-523 0 0,1 2-417 0 0,0 2-286 0 0,0 0-126 0 0,0 0-29 0 0,0 0 66 0 0,0 0 288 0 0,0 0 122 0 0,0 0 28 0 0,0 0 4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3:1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27 665 455 0 0,'0'0'976'0'0,"0"0"102"0"0,0 0 46 0 0,0 0-83 0 0,1-2-389 0 0,6-15-64 0 0,0-1-1 0 0,8-31 1 0 0,-12 39-491 0 0,-2 8-38 0 0,-1 2 31 0 0,0 0 6 0 0,0 0 0 0 0,0 0 22 0 0,0 0 88 0 0,0 0 40 0 0,0 0 8 0 0,0 0 22 0 0,-5 5 277 0 0,-2 1 58 0 0,-17 26 1457 0 0,22-30-1789 0 0,1 2 1107 0 0,0-4-1266 0 0,0 1-1 0 0,0-1 0 0 0,0 1 1 0 0,0-1-1 0 0,0 1 0 0 0,0-1 1 0 0,0 1-1 0 0,0 0 0 0 0,1-1 1 0 0,-1 1-1 0 0,0 0 0 0 0,1 0 1 0 0,-1 0-1 0 0,0 0 0 0 0,1-1 1 0 0,-1 1-1 0 0,1 0 1 0 0,-1 0-1 0 0,0 2 0 0 0,-4 8-133 0 0,5-11 13 0 0,0 0-1 0 0,0 0 1 0 0,0 0 0 0 0,0 0 0 0 0,0 0 0 0 0,0 0 0 0 0,0 0 0 0 0,0 0 0 0 0,0 0 0 0 0,0 1 0 0 0,0-1 0 0 0,0 0 0 0 0,0 0 0 0 0,0 0 0 0 0,0 0 0 0 0,0 0-1 0 0,0 0 1 0 0,0 0 0 0 0,0 0 0 0 0,0 0 0 0 0,0 0 0 0 0,0 0 0 0 0,0 1 0 0 0,0-1 0 0 0,0 0 0 0 0,0 0 0 0 0,0 0 0 0 0,0 0 0 0 0,0 0 0 0 0,0 0 0 0 0,0 0-1 0 0,0 0 1 0 0,0 0 0 0 0,0 0 0 0 0,0 0 0 0 0,0 0 0 0 0,0 1 0 0 0,0-1 0 0 0,0 0 0 0 0,0 0 0 0 0,0 0 0 0 0,0 0 0 0 0,0 0 0 0 0,1 0 0 0 0,-1 0 0 0 0,0 0-1 0 0,0 0 1 0 0,0 0 0 0 0,0 0 0 0 0,0 0 0 0 0,0 0 0 0 0,0 0 0 0 0,0 0 0 0 0,0 0 0 0 0,11 4-14 0 0,3-2 15 0 0,54-3-64 0 0,-55 1 64 0 0,0 2 0 0 0,-1 1 0 0 0,0 3 0 0 0,-1 2 0 0 0,-2-1 0 0 0,-1 0 11 0 0,-7-5 45 0 0,-1-2 19 0 0,0 0-3 0 0,0 0 13 0 0,1 2-26 0 0,5 7-49 0 0,1 3-10 0 0,3 5 0 0 0,-9-11 0 0 0,-1-2 0 0 0,2 18-2 0 0,2-3 15 0 0,-3-16 44 0 0,-1-3 26 0 0,0 0-2 0 0,0 0-1 0 0,0 0 3 0 0,0 0 10 0 0,0 0 3 0 0,0 0 0 0 0,0 0-4 0 0,5 14-16 0 0,-1 0-76 0 0,0 0 0 0 0,-1 0 0 0 0,-2-3 11 0 0,0-9 48 0 0,-1-2 26 0 0,0 0-16 0 0,0 0 22 0 0,0 0 112 0 0,0 0 47 0 0,0 0 8 0 0,0 0-8 0 0,0 0-47 0 0,1-13 158 0 0,-1 10-202 0 0,5-11 10 0 0,0 3-153 0 0,0 2-28 0 0,-3 5-36 0 0,2-4 47 0 0,-3 6 56 0 0,-1 2 15 0 0,0 0 2 0 0,0 0 15 0 0,3-14 570 0 0,-1-11-79 0 0,-3 23-567 0 0,0-2-9 0 0,4-11 79 0 0,16-36-81 0 0,-16 42-13 0 0,1 1 1 0 0,0 1-1 0 0,0-1 0 0 0,1 0 0 0 0,0 1 1 0 0,9-9-1 0 0,-7 7-3 0 0,0 0 1 0 0,-1-1-1 0 0,7-11 0 0 0,31-68 16 0 0,-34 68-17 0 0,-1 0-1 0 0,-1 0 0 0 0,7-31 1 0 0,-10 30-2 0 0,2 1 1 0 0,1-1 0 0 0,16-31-1 0 0,3-2-54 0 0,-21 41 1 0 0,1-1 0 0 0,1 1 1 0 0,0 1-1 0 0,0-1 0 0 0,1 1 0 0 0,1 1 0 0 0,12-12 0 0 0,42-27-1706 0 0,-49 36 340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3:2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98 342 1375 0 0,'-2'0'107'0'0,"-18"-3"1772"0"0,18 2 218 0 0,2 1 102 0 0,-15-1 1973 0 0,13 1-3712 0 0,-22 5-112 0 0,22-5-250 0 0,0 1-18 0 0,2-1-79 0 0,-2 1 13 0 0,-1 0 0 0 0,1-1 0 0 0,0 1 0 0 0,0 0 0 0 0,0 0 0 0 0,0 1 0 0 0,0-1 0 0 0,0 0 1 0 0,-3 3-1 0 0,0 3-16 0 0,5-6 14 0 0,1 0 0 0 0,-1 0 0 0 0,0 0 0 0 0,0 0 0 0 0,0 0 0 0 0,0-1 0 0 0,1 1 0 0 0,-1 0 0 0 0,0 0 0 0 0,1 0 0 0 0,-1 0 0 0 0,1-1 0 0 0,-1 1 0 0 0,1 0 0 0 0,0 0 0 0 0,0 0-2 0 0,-1-1 0 0 0,0 0 0 0 0,0 0-1 0 0,1 0 1 0 0,-1 0 0 0 0,0 0 0 0 0,0 1 0 0 0,1-1-1 0 0,-1 0 1 0 0,0 0 0 0 0,0 0 0 0 0,0 1 0 0 0,1-1-1 0 0,-1 0 1 0 0,0 0 0 0 0,0 1 0 0 0,0-1-1 0 0,0 0 1 0 0,0 0 0 0 0,0 1 0 0 0,1-1 0 0 0,-1 0-1 0 0,0 1 1 0 0,0-1 0 0 0,0 1 0 0 0,0-1 11 0 0,0 0 0 0 0,0 1 1 0 0,0-1-1 0 0,0 0 0 0 0,0 0 0 0 0,0 1 0 0 0,0-1 1 0 0,0 0-1 0 0,0 0 0 0 0,1 1 0 0 0,-1-1 1 0 0,0 0-1 0 0,0 0 0 0 0,0 1 0 0 0,0-1 1 0 0,1 0-1 0 0,-1 0 0 0 0,0 1 0 0 0,0-1 1 0 0,0 0-1 0 0,1 0 0 0 0,-1 0 0 0 0,0 0 0 0 0,0 1 1 0 0,1-1-1 0 0,6 12 704 0 0,-5 103 671 0 0,-2-113-1337 0 0,0-2 12 0 0,0 0 19 0 0,0 0 6 0 0,0 0 0 0 0,0 0-2 0 0,0 0-12 0 0,1 2-15 0 0,3 5-61 0 0,-3-5-8 0 0,1-1-1 0 0,-1 1 1 0 0,0 0 0 0 0,0 0 0 0 0,0-1 0 0 0,-1 1 0 0 0,1 0 0 0 0,0 0 0 0 0,-1 0 0 0 0,1 0 0 0 0,-1 0 0 0 0,0 0 0 0 0,1 2 0 0 0,0 15-44 0 0,0-14 3 0 0,-2 5 32 0 0,0 2 27 0 0,3-16 30 0 0,-1 0 0 0 0,1 0-1 0 0,0 0 1 0 0,4-7 0 0 0,0-1 9 0 0,4-8-11 0 0,1-2 57 0 0,1 0 1 0 0,20-29-1 0 0,-21 36-101 0 0,-1 1 0 0 0,1 0 0 0 0,0 0 0 0 0,1 1 0 0 0,23-19 0 0 0,12-4-24 0 0,2 2 0 0 0,56-29 0 0 0,-60 39-425 0 0,-2-2 0 0 0,69-55 1 0 0,-30 21-1363 0 0,-53 38 712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3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22 834 8287 0 0,'0'1'19'0'0,"-17"63"936"0"0,15-56-955 0 0,1 0 0 0 0,0 0 0 0 0,1 0 0 0 0,-1 0 1 0 0,2 0-1 0 0,0 8 0 0 0,-1-14 365 0 0,0-2 122 0 0,0 0 22 0 0,0 0 3 0 0,11-3 512 0 0,-7 1-813 0 0,0 0-1 0 0,0 0 1 0 0,0-1-1 0 0,0 0 1 0 0,0 0-1 0 0,-1 0 1 0 0,4-4-1 0 0,1-3 309 0 0,0-1 0 0 0,7-13-1 0 0,-14 23-147 0 0,-1 1 117 0 0,0 0 21 0 0,0 0-66 0 0,0-2-294 0 0,0-4-61 0 0,0 4 42 0 0,1 0 0 0 0,-1 0 0 0 0,1-1 0 0 0,0 1 0 0 0,-1 0 0 0 0,1 0 0 0 0,1 0 0 0 0,-1 0 0 0 0,0 0 0 0 0,0 0 0 0 0,1 0 0 0 0,-1 0 0 0 0,4-3 0 0 0,3-4 10 0 0,19-37-106 0 0,-1 0 391 0 0,67-74 1049 0 0,-32 44-1343 0 0,62-94-131 0 0,-92 120 0 0 0,40-83 0 0 0,-55 98 0 0 0,4-8 0 0 0,25-80 0 0 0,-49 152 0 0 0,0 53 0 0 0,4-64 0 0 0,0 12 0 0 0,1 0 0 0 0,1 0 0 0 0,2 0 0 0 0,1-1 0 0 0,2 1 0 0 0,1-1 0 0 0,1-1 0 0 0,1 0 0 0 0,23 46 0 0 0,32 69 0 0 0,-56-119 0 0 0,-1 1 0 0 0,-2 0 0 0 0,-1 1 0 0 0,3 26 0 0 0,-5 13 0 0 0,-2-39 0 0 0,0 1 0 0 0,8 35 0 0 0,-7-51 0 0 0,-2-11-11 0 0,-1 1 0 0 0,1-1-1 0 0,0 1 1 0 0,0-1 0 0 0,0 1-1 0 0,0-1 1 0 0,0 0 0 0 0,0 1-1 0 0,1-1 1 0 0,-1 1 0 0 0,0-1-1 0 0,0 1 1 0 0,0-1 0 0 0,0 1 0 0 0,0-1-1 0 0,1 0 1 0 0,-1 1 0 0 0,0-1-1 0 0,0 1 1 0 0,1-1 0 0 0,-1 0-1 0 0,0 1 1 0 0,0-1 0 0 0,1 0 0 0 0,-1 1-1 0 0,0-1 1 0 0,1 0 0 0 0,-1 0-1 0 0,1 1 1 0 0,-1-1 0 0 0,0 0-1 0 0,1 0 1 0 0,-1 0 0 0 0,1 0-1 0 0,-1 1 1 0 0,1-1 0 0 0,-1 0 0 0 0,1 0-1 0 0,-1 0 1 0 0,0 0 0 0 0,1 0-1 0 0,-1 0 1 0 0,1 0 0 0 0,-1 0-1 0 0,1 0 1 0 0,-1 0 0 0 0,1 0-1 0 0,-1-1 1 0 0,0 1 0 0 0,1 0 0 0 0,-1 0-1 0 0,1 0 1 0 0,-1-1 0 0 0,0 1-1 0 0,1 0 1 0 0,-1 0 0 0 0,1-1-1 0 0,-1 1 1 0 0,1-1-274 0 0,10-7-4669 0 0,1-6-1732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13823 0 0,'0'0'315'0'0,"0"0"45"0"0,0 0 21 0 0,0 0-49 0 0,0 0-149 0 0,0 2 194 0 0,0 23 23 0 0,-1-13-159 0 0,1 1 0 0 0,0-1-1 0 0,1 0 1 0 0,3 15 0 0 0,1-7-241 0 0,-1 1 0 0 0,1-1 0 0 0,11 27 0 0 0,1 1 446 0 0,-14-36-279 0 0,1 0 0 0 0,1-1 0 0 0,0 1-1 0 0,0-1 1 0 0,1 0 0 0 0,11 16 0 0 0,-8-16-182 0 0,0 0 1 0 0,0 0-1 0 0,1-1 1 0 0,1-1-1 0 0,-1 0 1 0 0,2 0-1 0 0,-1-1 1 0 0,1 0 0 0 0,0-1-1 0 0,1-1 1 0 0,19 8-1 0 0,-28-12 178 0 0,12-1 245 0 0,-14-1-371 0 0,-1 0-37 0 0,0 0 0 0 0,1 0 0 0 0,-1 0 0 0 0,0 0 0 0 0,1 0 0 0 0,-1-1 0 0 0,0 1 0 0 0,0 0 0 0 0,0 0 0 0 0,1-1 0 0 0,-1 1 0 0 0,0-1 0 0 0,0 1 0 0 0,2-2 0 0 0,0-1 0 0 0,-1 0 0 0 0,1 0 0 0 0,-1 0 0 0 0,0-1 0 0 0,2-3 0 0 0,1-1 0 0 0,58-107 0 0 0,86-99 0 0 0,-137 199-40 0 0,1 0 0 0 0,0 0-1 0 0,1 1 1 0 0,19-14 0 0 0,-13 14-3961 0 0,-17 12 2467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3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15 152 15663 0 0,'-1'-2'356'0'0,"-2"-9"135"0"0,0 0-1 0 0,-2-20 1 0 0,3 22-528 0 0,2 7 402 0 0,0 2 122 0 0,1-6 421 0 0,-1 5-807 0 0,0 1 1 0 0,0-1 0 0 0,0 1 0 0 0,0-1 0 0 0,0 0 0 0 0,0 1 0 0 0,0-1 0 0 0,0 1 0 0 0,0-1-1 0 0,1 1 1 0 0,-1-1 0 0 0,0 1 0 0 0,0-1 0 0 0,0 1 0 0 0,1-1 0 0 0,-1 1 0 0 0,0-1 0 0 0,1 1 0 0 0,-1-1-1 0 0,0 1 1 0 0,1-1 0 0 0,27-2 896 0 0,40 0 0 0 0,19-1-930 0 0,-40-3-202 0 0,0-2 1 0 0,66-21-1 0 0,-86 22-768 0 0,-10 5-5329 0 0,-15 3-651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3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42 8287 0 0,'0'0'191'0'0,"0"0"26"0"0,0 0 9 0 0,0 0 179 0 0,-7 5 2188 0 0,3-2-1715 0 0,-3 1 1524 0 0,1-1 3698 0 0,6-3-6097 0 0,0 0 0 0 0,0 0 0 0 0,0 0 0 0 0,0 0 0 0 0,0 0 0 0 0,0 0 0 0 0,0 0 0 0 0,0 0 0 0 0,0 0 0 0 0,0 0 0 0 0,0 0-1 0 0,0 0 1 0 0,0 0 0 0 0,0 0 0 0 0,0 0 0 0 0,0 0 0 0 0,0-1 0 0 0,0 1 0 0 0,0 0 0 0 0,0 0 0 0 0,0 0 0 0 0,0 0 0 0 0,0 0 0 0 0,-1 0 0 0 0,1 0 0 0 0,0 0 0 0 0,0 0 0 0 0,0 0-1 0 0,0 0 1 0 0,0 0 0 0 0,0 0 0 0 0,0 0 0 0 0,0 0 0 0 0,0 0 0 0 0,0 0 0 0 0,0 0 0 0 0,0 0 0 0 0,0 0 0 0 0,0 0 0 0 0,0 0 0 0 0,0 0 0 0 0,0 0 0 0 0,0 0 0 0 0,0 0 0 0 0,0 0-1 0 0,0 0 1 0 0,0 0 0 0 0,0 0 0 0 0,0 0 0 0 0,0 0 0 0 0,-1 0 0 0 0,1 0 0 0 0,0 0 0 0 0,0 0 0 0 0,5-6 22 0 0,8-5-40 0 0,0 6 15 0 0,0-1 0 0 0,0 2 0 0 0,1 0 0 0 0,23-3 0 0 0,-2 0 0 0 0,-25 5 0 0 0,0 0 0 0 0,0 2 0 0 0,10-1 0 0 0,7 0 0 0 0,-17 2 0 0 0,0 6 0 0 0,-5 3 0 0 0,-2 1 0 0 0,-3-7 0 0 0,-1 0 0 0 0,0-1 0 0 0,0 1 0 0 0,0-1 0 0 0,0 1 0 0 0,-1 0 0 0 0,1-1 0 0 0,-1 0 0 0 0,0 1 0 0 0,0-1 0 0 0,0 0 0 0 0,0 0 0 0 0,-1 0 0 0 0,1 0 0 0 0,-4 2 0 0 0,-7 8 0 0 0,-27 18 0 0 0,39-31 0 0 0,-34 24 0 0 0,-1-1 0 0 0,-60 27 0 0 0,96-50 0 0 0,0 0 0 0 0,0 0 0 0 0,0 0 0 0 0,0 0 0 0 0,0 0 0 0 0,0 0 0 0 0,0 0 0 0 0,0 0 0 0 0,0 0 0 0 0,0 0 0 0 0,0 0 0 0 0,1 1 0 0 0,-1-1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0,8 1 0 0 0,14-2 0 0 0,-16 1 0 0 0,1 0 0 0 0,0 0 0 0 0,0 1 0 0 0,1-1 0 0 0,-1 2 0 0 0,0-1 0 0 0,12 4 0 0 0,-12-3 0 0 0,0 0 0 0 0,-1 0 0 0 0,1-1 0 0 0,0 0 0 0 0,0 0 0 0 0,0-1 0 0 0,0 0 0 0 0,0 0 0 0 0,0-1 0 0 0,0 0 0 0 0,7-2 0 0 0,-13 3 0 0 0,1 0 0 0 0,-1-1 0 0 0,0 1 0 0 0,0 0 0 0 0,0 0 0 0 0,1 0 0 0 0,-1 0 0 0 0,0 0 0 0 0,0 0 0 0 0,1 0 0 0 0,-1 0 0 0 0,0 0 0 0 0,0 1 0 0 0,2-1 0 0 0,25 5 0 0 0,-18-2 0 0 0,-9-2 0 0 0,0 1 0 0 0,0-1 0 0 0,0 0 0 0 0,-1 0 0 0 0,1 0 0 0 0,0 1 0 0 0,-1-1 0 0 0,1 0 0 0 0,-1 1 0 0 0,1-1 0 0 0,-1 1 0 0 0,0-1 0 0 0,1 0 0 0 0,-1 1 0 0 0,0-1 0 0 0,0 1 0 0 0,0-1 0 0 0,0 1 0 0 0,0-1 0 0 0,0 1 0 0 0,-1-1 0 0 0,1 0 0 0 0,0 1 0 0 0,-1-1 0 0 0,1 1 0 0 0,-1-1 0 0 0,0 2 0 0 0,-2 4 0 0 0,0-1 0 0 0,0 0 0 0 0,-1 0 0 0 0,-5 8 0 0 0,-5 4 0 0 0,0-1 0 0 0,-1-1 0 0 0,-1 0 0 0 0,-35 28 0 0 0,34-33 323 0 0,-1-1-1 0 0,0-1 1 0 0,0 0 0 0 0,-37 10-1 0 0,53-18-341 0 0,-1 0-1 0 0,1 0 0 0 0,-1-1 0 0 0,1 0 1 0 0,-1 1-1 0 0,1-1 0 0 0,-1 0 0 0 0,0 0 0 0 0,1 0 1 0 0,-1-1-1 0 0,1 1 0 0 0,-1-1 0 0 0,0 1 1 0 0,1-1-1 0 0,-1 0 0 0 0,1 0 0 0 0,0 0 0 0 0,-1 0 1 0 0,1 0-1 0 0,0-1 0 0 0,-4-2 0 0 0,4 2 22 0 0,1 1-1 0 0,0-1 0 0 0,-1 0 1 0 0,1 1-1 0 0,0-1 1 0 0,0 0-1 0 0,0 0 0 0 0,0 0 1 0 0,0 0-1 0 0,1 0 1 0 0,-1 0-1 0 0,1 0 0 0 0,-1 0 1 0 0,1 0-1 0 0,0 0 1 0 0,-1 0-1 0 0,1 0 0 0 0,0 0 1 0 0,1 0-1 0 0,-1 0 1 0 0,0 0-1 0 0,0 0 0 0 0,1 0 1 0 0,-1 0-1 0 0,1 0 1 0 0,0 0-1 0 0,0 0 0 0 0,1-2 1 0 0,1-1-493 0 0,0 0 1 0 0,0 0 0 0 0,1 0-1 0 0,-1 1 1 0 0,1-1 0 0 0,0 1-1 0 0,1 0 1 0 0,7-6 0 0 0,2 0-1037 0 0,23-12 0 0 0,-6 7-9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3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43 430 11975 0 0,'0'0'267'0'0,"0"4"42"0"0,-1-1-254 0 0,1 0 0 0 0,-1 0 0 0 0,0 0 0 0 0,0 0 0 0 0,0 0 0 0 0,0-1 0 0 0,0 1 0 0 0,-1 0 0 0 0,1 0 0 0 0,-1-1 0 0 0,0 1-1 0 0,0-1 1 0 0,-2 4 0 0 0,-6 7-88 0 0,5-4-668 0 0,0-2 6305 0 0,4-15-2427 0 0,1-103-1000 0 0,-1 47-2202 0 0,2 44 0 0 0,6-33 1 0 0,-3 23-328 0 0,0 11-51 0 0,0 0 1 0 0,1 1-1 0 0,1-1 1 0 0,1 1-1 0 0,1 0 1 0 0,0 1-1 0 0,1 0 1 0 0,19-28-1 0 0,-26 43 402 0 0,-1 0 1 0 0,1 0-1 0 0,0-1 0 0 0,0 2 0 0 0,0-1 1 0 0,0 0-1 0 0,0 0 0 0 0,0 1 0 0 0,0-1 1 0 0,1 1-1 0 0,-1-1 0 0 0,0 1 0 0 0,1 0 0 0 0,-1 0 1 0 0,1 0-1 0 0,0 1 0 0 0,-1-1 0 0 0,1 0 1 0 0,-1 1-1 0 0,1 0 0 0 0,0 0 0 0 0,0-1 1 0 0,-1 2-1 0 0,4-1 0 0 0,4 2 1 0 0,1 0 1 0 0,-1 1-1 0 0,0 1 0 0 0,19 8 0 0 0,14 4 2 0 0,42 0 1894 0 0,-81-15-1409 0 0,-3-1-430 0 0,0 0 0 0 0,0 0 0 0 0,0 1 1 0 0,0-1-1 0 0,0 0 0 0 0,0 1 0 0 0,0-1 0 0 0,0 0 0 0 0,-1 1 0 0 0,1-1 1 0 0,0 1-1 0 0,0-1 0 0 0,0 1 0 0 0,-1-1 0 0 0,1 1 0 0 0,0 0 0 0 0,-1-1 1 0 0,1 1-1 0 0,0 0 0 0 0,-1 0 0 0 0,1-1 0 0 0,-1 1 0 0 0,1 0 0 0 0,-1 0 1 0 0,0 0-1 0 0,1 0 0 0 0,-1 0 0 0 0,1 1 0 0 0,1 8-57 0 0,-1 1 0 0 0,1-1 0 0 0,-2 1 0 0 0,1-1 0 0 0,-2 1 0 0 0,1-1 0 0 0,-3 14 0 0 0,1-3 0 0 0,-7 55 0 0 0,4-38 0 0 0,2 0 0 0 0,1 0 0 0 0,5 64 0 0 0,-2-96 0 0 0,0 0 0 0 0,1-1 0 0 0,3 12 0 0 0,6 3 0 0 0,-3-16 0 0 0,-4-3 0 0 0,-3-1-112 0 0,1 1 0 0 0,-1-1 0 0 0,0 1 1 0 0,1-1-1 0 0,-1 0 0 0 0,0 0 0 0 0,1 1 0 0 0,-1-1 0 0 0,1 0 0 0 0,-1 0 0 0 0,0 0 0 0 0,1 0 0 0 0,1-1 1 0 0,8-5-7723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3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15663 0 0,'2'-1'719'0'0,"15"-20"401"0"0,-16 20-384 0 0,-1 1 237 0 0,0 2 41 0 0,2 15-734 0 0,-2 0 0 0 0,0-1 0 0 0,0 1 0 0 0,-2 0 0 0 0,-4 18 0 0 0,-1 12 258 0 0,1 1 0 0 0,2 79 0 0 0,6-38-1465 0 0,-2-71-1819 0 0,3-19 794 0 0,14-2-80 0 0,0-4-15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5:3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135 144 10135 0 0,'-9'2'121'0'0,"0"1"0"0"0,0-1-1 0 0,0 2 1 0 0,0-1 0 0 0,1 1-1 0 0,0 0 1 0 0,0 1 0 0 0,-9 6-1 0 0,-15 9-4 0 0,16-11 2626 0 0,15-9-1787 0 0,1 0-290 0 0,0 0-121 0 0,0 0-28 0 0,2-1-4 0 0,5-7-207 0 0,0 2 0 0 0,1-1 0 0 0,0 1 0 0 0,0 0 0 0 0,0 0 0 0 0,15-7 0 0 0,47-23-80 0 0,-31 15 498 0 0,-8 5-159 0 0,128-61 2021 0 0,-156 76-2563 0 0,0 0-1 0 0,0 0 1 0 0,0 0-1 0 0,0 0 1 0 0,0 0-1 0 0,0 0 1 0 0,0 1-1 0 0,0 0 1 0 0,0 0-1 0 0,1 0 1 0 0,-1 0-1 0 0,0 0 1 0 0,0 0-1 0 0,0 1 1 0 0,0-1-1 0 0,0 1 1 0 0,0 0-1 0 0,0 0 1 0 0,0 0-1 0 0,0 1 1 0 0,0-1-1 0 0,0 1 1 0 0,-1-1 0 0 0,1 1-1 0 0,-1 0 1 0 0,1 0-1 0 0,-1 0 1 0 0,0 0-1 0 0,0 0 1 0 0,1 1-1 0 0,-2-1 1 0 0,1 1-1 0 0,0 0 1 0 0,0-1-1 0 0,-1 1 1 0 0,0 0-1 0 0,1 0 1 0 0,-1 0-1 0 0,0 0 1 0 0,0 0-1 0 0,-1 0 1 0 0,1 0-1 0 0,0 5 1 0 0,2 9 137 0 0,-1 1 1 0 0,-1 0 0 0 0,0-1-1 0 0,-1 1 1 0 0,-1 0-1 0 0,-3 18 1 0 0,2-32-197 0 0,1 0-1 0 0,-1 0 0 0 0,0 0 1 0 0,0 0-1 0 0,0 0 1 0 0,0 0-1 0 0,-1-1 0 0 0,1 1 1 0 0,-1-1-1 0 0,0 1 1 0 0,0-1-1 0 0,0 0 0 0 0,0 0 1 0 0,-7 3-1 0 0,1 1-126 0 0,-1-1 0 0 0,0-1 0 0 0,0 0 0 0 0,-17 6 0 0 0,-1-1-422 0 0,9-2 354 0 0,-34 8-1 0 0,28-8-789 0 0,15-4 455 0 0,10-4 567 0 0,0 0 0 0 0,0 0-1 0 0,0 0 1 0 0,0 0 0 0 0,0 0-1 0 0,0 0 1 0 0,0 0 0 0 0,0 0 0 0 0,0 0-1 0 0,0 1 1 0 0,0-1 0 0 0,0 0-1 0 0,0 0 1 0 0,0 0 0 0 0,0 0-1 0 0,0 0 1 0 0,0 0 0 0 0,0 0 0 0 0,0 0-1 0 0,0 0 1 0 0,0 0 0 0 0,0 0-1 0 0,0 0 1 0 0,0 0 0 0 0,0 0 0 0 0,0 0-1 0 0,1 0 1 0 0,-1 0 0 0 0,0 0-1 0 0,0 0 1 0 0,0 0 0 0 0,0 0-1 0 0,0 0 1 0 0,0 0 0 0 0,0 0 0 0 0,0 0-1 0 0,0 0 1 0 0,0 0 0 0 0,0 0-1 0 0,0 0 1 0 0,0 0 0 0 0,0 0-1 0 0,0 1 1 0 0,0-1 0 0 0,0 0 0 0 0,0 0-1 0 0,0 0 1 0 0,-1 0 0 0 0,1 0-1 0 0,0 0 1 0 0,8 0-2 0 0,10-1 3 0 0,15-8-1 0 0,-19 5 0 0 0,0 0 0 0 0,0 1 0 0 0,24-3 0 0 0,-28 6 0 0 0,0 0 0 0 0,-1 0 0 0 0,1 1 0 0 0,0 0 0 0 0,17 5 0 0 0,-22-5 0 0 0,0 1 0 0 0,-1 0 0 0 0,1 0 0 0 0,0 1 0 0 0,-1 0 0 0 0,1-1 0 0 0,-1 1 0 0 0,0 1 0 0 0,1-1 0 0 0,-2 1 0 0 0,1-1 0 0 0,4 7 0 0 0,0 2 166 0 0,0 0 0 0 0,0 1 0 0 0,-2 0 0 0 0,1 0 0 0 0,-2 1 0 0 0,0 0 0 0 0,0 0 0 0 0,-1 0 0 0 0,-1 0 0 0 0,-1 1 0 0 0,2 28 0 0 0,-4-35-166 0 0,-1 1 0 0 0,0-1 0 0 0,0 0 0 0 0,0 0 0 0 0,-1 0 0 0 0,-1 0 0 0 0,1 0 0 0 0,-1 0 0 0 0,-1 0 0 0 0,1-1 0 0 0,-1 1 0 0 0,-10 12 0 0 0,11-16 68 0 0,0-1 1 0 0,-1 0-1 0 0,1 0 0 0 0,-1-1 0 0 0,1 1 1 0 0,-1-1-1 0 0,0 1 0 0 0,0-1 1 0 0,0 0-1 0 0,0-1 0 0 0,0 1 0 0 0,-1-1 1 0 0,1 1-1 0 0,-8 0 0 0 0,-1 0 137 0 0,1-1 0 0 0,0 0 0 0 0,0-1-1 0 0,-16-2 1 0 0,-68-14-205 0 0,38 5 0 0 0,-39-13 9 0 0,49 10-82 0 0,39 12-108 0 0,3 1-153 0 0,0 0 0 0 0,1-1 0 0 0,-1 0 0 0 0,1 0 0 0 0,-1 0 0 0 0,1 0-1 0 0,0-1 1 0 0,-10-6 0 0 0,14 8 209 0 0,1 0 0 0 0,-1 0 0 0 0,1 0 1 0 0,-1 0-1 0 0,1 0 0 0 0,-1 1 0 0 0,1-1 0 0 0,0 0 0 0 0,-1 0 0 0 0,1 0 0 0 0,0 0 1 0 0,0 0-1 0 0,0 0 0 0 0,0-1 0 0 0,0 1 0 0 0,0 0 0 0 0,0 0 0 0 0,0 0 0 0 0,0 0 0 0 0,0 0 1 0 0,0 0-1 0 0,1 0 0 0 0,0-1 0 0 0,12-17-1410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3:2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19 635 8263 0 0,'0'0'375'0'0,"0"0"-2"0"0,0 0-147 0 0,0 0 264 0 0,0 0 146 0 0,0 0 32 0 0,0 0-54 0 0,0 0-248 0 0,0 0-108 0 0,-2 1-24 0 0,-8 4-44 0 0,3-1 2 0 0,7-4-191 0 0,1 1 0 0 0,-1-1 0 0 0,0 1 0 0 0,0-1 0 0 0,0 0 0 0 0,1 1 0 0 0,-1-1 0 0 0,0 1 0 0 0,0-1 0 0 0,1 0 0 0 0,-1 1 0 0 0,0-1 0 0 0,1 0 0 0 0,-1 0 0 0 0,0 1 1 0 0,1-1-1 0 0,-1 0 0 0 0,1 0 0 0 0,-1 1 0 0 0,0-1 0 0 0,1 0 0 0 0,0 0 0 0 0,6 5-66 0 0,0 0 1 0 0,0 0 0 0 0,0 1 0 0 0,6 6-1 0 0,-11-10 35 0 0,0-1 0 0 0,1 1 0 0 0,-1 0 0 0 0,0-1-1 0 0,1 0 1 0 0,0 1 0 0 0,-1-1 0 0 0,6 1 0 0 0,8 5-63 0 0,-12-3 81 0 0,-3-3 7 0 0,0 0 0 0 0,0 0 0 0 0,1 0-1 0 0,-1 0 1 0 0,0 0 0 0 0,0 0 0 0 0,1 0 0 0 0,-1 0-1 0 0,1-1 1 0 0,-1 1 0 0 0,1 0 0 0 0,1 0-1 0 0,10 3-47 0 0,1-5 42 0 0,-2-3 11 0 0,-2 3 11 0 0,-8 1 42 0 0,-2 3 1 0 0,-5 36 242 0 0,4-36-206 0 0,1-1 6 0 0,-6 23 560 0 0,5-22-509 0 0,1-3-56 0 0,0 0-25 0 0,0 0-2 0 0,0 0 0 0 0,1 2 0 0 0,4 6 0 0 0,-4-6 0 0 0,-1-2 3 0 0,0 0 10 0 0,0 0 6 0 0,0 0 10 0 0,0 0 10 0 0,0 0 29 0 0,0 0 17 0 0,0 0 3 0 0,0 0 0 0 0,0 0 0 0 0,0 0 0 0 0,0 0 0 0 0,0 0 4 0 0,0 0 18 0 0,2-1 8 0 0,1-1-111 0 0,0-1 0 0 0,-1 1-1 0 0,1-1 1 0 0,0 1 0 0 0,-1-1-1 0 0,0 0 1 0 0,0 0 0 0 0,0 0 0 0 0,0 0-1 0 0,0 0 1 0 0,-1-1 0 0 0,2-3-1 0 0,2-6 198 0 0,4-27-1 0 0,0 2-145 0 0,6-11 77 0 0,-3 6-268 0 0,2 1 0 0 0,1 0 1 0 0,30-53-1 0 0,-11 38-451 0 0,2 1 0 0 0,3 2 0 0 0,58-61 0 0 0,-43 56-504 0 0,-4-2-36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3:4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4807 0 0,'0'0'208'0'0,"0"0"48"0"0,0 0-256 0 0,18-7 0 0 0,0-2 0 0 0,-4 2 0 0 0,-14 7-64 0 0,12-9-72 0 0,-12 9-16 0 0,11-12-1184 0 0,-2-4-232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3:5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2303 0 0,'-1'2'167'0'0,"-9"12"719"0"0,-16 18 1 0 0,13-18 1639 0 0,-14 21 0 0 0,10-4-1971 0 0,-13 21-350 0 0,29-49-278 0 0,-1 0 0 0 0,0 0-1 0 0,0 0 1 0 0,0-1 0 0 0,0 1-1 0 0,0-1 1 0 0,0 1 0 0 0,-1-1-1 0 0,1 0 1 0 0,-1 0 0 0 0,1 0-1 0 0,-1 0 1 0 0,0 0 0 0 0,0-1-1 0 0,0 1 1 0 0,0-1 0 0 0,0 0-1 0 0,0 0 1 0 0,-4 1 0 0 0,2-1-217 0 0,1 0 0 0 0,-1 0 0 0 0,0 0 0 0 0,0 0 0 0 0,1-1 0 0 0,-1 0 0 0 0,-6 0 0 0 0,3-2-192 0 0,7 2 465 0 0,0 0 1 0 0,1 0-1 0 0,-1-1 0 0 0,0 1 1 0 0,0 0-1 0 0,0 0 1 0 0,1-1-1 0 0,-1 1 0 0 0,0-1 1 0 0,0 1-1 0 0,1 0 0 0 0,-1-1 1 0 0,0 1-1 0 0,1-1 0 0 0,-1 0 1 0 0,0 1-1 0 0,0-2 0 0 0,0 1 176 0 0,1 1 94 0 0,0 0 41 0 0,0 0 8 0 0,0 0-30 0 0,0 0-134 0 0,0 0-61 0 0,0 0-12 0 0,2 1-11 0 0,21 11-33 0 0,-23-12-20 0 0,0 0 1 0 0,1 0-1 0 0,-1 1 0 0 0,0-1 0 0 0,1 0 1 0 0,-1 0-1 0 0,1 0 0 0 0,-1 0 0 0 0,0 0 1 0 0,1 0-1 0 0,-1 0 0 0 0,1 0 0 0 0,-1 0 1 0 0,1 0-1 0 0,-1 0 0 0 0,0 0 0 0 0,1 0 1 0 0,-1 0-1 0 0,1 0 0 0 0,-1 0 0 0 0,0-1 1 0 0,1 1-1 0 0,-1 0 0 0 0,0 0 0 0 0,1-1 0 0 0,5-1 628 0 0,-3 1-460 0 0,0-1-1 0 0,-1 1 1 0 0,1-1 0 0 0,0 1-1 0 0,-1-1 1 0 0,0 0-1 0 0,1 0 1 0 0,-1 0-1 0 0,0 0 1 0 0,0 0-1 0 0,2-3 1 0 0,-2 3-224 0 0,1-1 635 0 0,0 0 0 0 0,0 0 0 0 0,-1-1 0 0 0,1 1 0 0 0,3-8 0 0 0,4 22-1061 0 0,-4-2 218 0 0,-4-7-17 0 0,-2-2-68 0 0,0 0-32 0 0,0 0-4 0 0,0 0 19 0 0,-1 2 77 0 0,1 1 328 0 0,-1-1-1 0 0,0 1 1 0 0,0-1 0 0 0,0 1-1 0 0,-1-1 1 0 0,1 0-1 0 0,-1 1 1 0 0,1-1 0 0 0,-1 0-1 0 0,0 0 1 0 0,1 0 0 0 0,-1 0-1 0 0,0 0 1 0 0,-1 0-1 0 0,1-1 1 0 0,0 1 0 0 0,0-1-1 0 0,-1 1 1 0 0,1-1 0 0 0,-1 0-1 0 0,1 0 1 0 0,-1 0 0 0 0,1 0-1 0 0,-1 0 1 0 0,0-1-1 0 0,1 1 1 0 0,-1-1 0 0 0,-4 0-1 0 0,-13 3 1688 0 0,18-3-1548 0 0,0 1 0 0 0,0-1 0 0 0,-1 0 0 0 0,1 1 0 0 0,0-1 0 0 0,0 0-1 0 0,0 0 1 0 0,-1-1 0 0 0,-1 1 0 0 0,-3-3 394 0 0,6 3-444 0 0,-1-1 1 0 0,1 1-1 0 0,-1-1 1 0 0,1 1 0 0 0,-1 0-1 0 0,1-1 1 0 0,-1 1-1 0 0,0 0 1 0 0,1 0-1 0 0,-1 0 1 0 0,1 0 0 0 0,-1 1-1 0 0,1-1 1 0 0,-4 1-1 0 0,4-1-189 0 0,1 0-44 0 0,0 0-113 0 0,0 0-51 0 0,0 0-11 0 0,0 0-11 0 0,0 0-45 0 0,11 2-376 0 0,-8-2 358 0 0,-3 0 26 0 0,0 0 9 0 0,0 0 4 0 0,6-4 172 0 0,0 1-1 0 0,0-1 0 0 0,8-8 1 0 0,-12 10 250 0 0,-2 2 10 0 0,0 0 14 0 0,0 0 50 0 0,0 0 18 0 0,0 0 6 0 0,0 0-2 0 0,0 0-17 0 0,0 0-10 0 0,0 0-1 0 0,3 4-140 0 0,0 0-1 0 0,1 1 0 0 0,-1-1 1 0 0,0 1-1 0 0,-1-1 1 0 0,1 1-1 0 0,2 7 0 0 0,10 38-251 0 0,-9-26-479 0 0,-3-10-2842 0 0,-2 0-1194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3:5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63 1375 0 0,'-2'1'107'0'0,"-31"11"4264"0"0,-2 2 1395 0 0,13-4-5500 0 0,20-9-249 0 0,-1 0 73 0 0,-20 3 21 0 0,22-4-121 0 0,1 0-1 0 0,-1 1 1 0 0,1-1-1 0 0,-1 0 1 0 0,1 0-1 0 0,-1 0 1 0 0,0 0-1 0 0,1 1 1 0 0,-1-1-1 0 0,1 0 1 0 0,-1 0-1 0 0,1 1 1 0 0,-1-1-1 0 0,1 0 1 0 0,0 1-1 0 0,-1-1 1 0 0,0 1-1 0 0,5 7-276 0 0,-2-4 245 0 0,1 1 21 0 0,1 1 0 0 0,-1 0 0 0 0,1-1 0 0 0,0 0 0 0 0,1 0 0 0 0,-1 0 0 0 0,1-1 1 0 0,6 5-1 0 0,-10-8 19 0 0,1 0 1 0 0,0-1 0 0 0,0 1 0 0 0,0-1-1 0 0,0 0 1 0 0,0 1 0 0 0,0-1 0 0 0,-1 0-1 0 0,1 0 1 0 0,0 0 0 0 0,0 0 0 0 0,0-1 0 0 0,3 0-1 0 0,3 1 20 0 0,21-1 98 0 0,-22 2-57 0 0,-1-1 0 0 0,1 0 0 0 0,-1 0 0 0 0,1-1 0 0 0,-1 0-1 0 0,1 0 1 0 0,-1-1 0 0 0,9-3 0 0 0,7-4 226 0 0,54-25 456 0 0,-66 29-615 0 0,-1-1 1 0 0,0 0 0 0 0,0 0 0 0 0,-1-1 0 0 0,13-12 0 0 0,-17 16-89 0 0,0-1-1 0 0,0 1 1 0 0,0 1 0 0 0,0-1-1 0 0,1 0 1 0 0,-1 1-1 0 0,1 0 1 0 0,-1 0 0 0 0,1 1-1 0 0,9-3 1 0 0,-8 2-46 0 0,1 0 1 0 0,-1 0-1 0 0,1 0 1 0 0,-1-1-1 0 0,0 0 1 0 0,8-6-1 0 0,10-8-165 0 0,-22 15 22 0 0,-2 2-29 0 0,0 0-4 0 0,0 0-13 0 0,0 0-58 0 0,0 0-29 0 0,0 0-4 0 0,0 0 18 0 0,0 0 72 0 0,0 0 34 0 0,0 0 4 0 0,-35-1-152 0 0,31 2 299 0 0,-20 2 78 0 0,1 2 1 0 0,1 0-1 0 0,-44 18 0 0 0,50-17 599 0 0,-1-1 0 0 0,0-1 0 0 0,-33 5 0 0 0,48-8-392 0 0,0-2 0 0 0,-16-7 124 0 0,16 8-289 0 0,2 0-10 0 0,0 0-34 0 0,0 0-131 0 0,0 0-21 0 0,0 0-19 0 0,0 0-111 0 0,0 0-49 0 0,0 0-11 0 0,0 0 11 0 0,0 0 51 0 0,1 2 22 0 0,-1 3 93 0 0,0-3 72 0 0,0 0-1 0 0,0 1 1 0 0,0-1-1 0 0,1 0 1 0 0,-1 0-1 0 0,1 0 1 0 0,-1 0-1 0 0,1 0 1 0 0,0 1-1 0 0,1 2 1 0 0,5 4 30 0 0,-5-7 18 0 0,0 0 0 0 0,0-1 1 0 0,0 0-1 0 0,0 1 0 0 0,0-1 1 0 0,0 0-1 0 0,0 0 0 0 0,0 0 0 0 0,0 0 1 0 0,0 0-1 0 0,1-1 0 0 0,-1 1 0 0 0,5 0 1 0 0,-4-1 18 0 0,9 3 63 0 0,-1-2 0 0 0,1 0-1 0 0,0 0 1 0 0,-1-1-1 0 0,1-1 1 0 0,0 1 0 0 0,-1-2-1 0 0,17-4 1 0 0,-7 0 10 0 0,-1 0 1 0 0,-1-2-1 0 0,34-18 1 0 0,-40 20-109 0 0,0 1 0 0 0,22-7 1 0 0,-23 9-15 0 0,-8 1-29 0 0,0 0 0 0 0,0 0 0 0 0,0 0 1 0 0,0-1-1 0 0,-1 1 0 0 0,6-5 0 0 0,-7 6-68 0 0,-2 1-56 0 0,0 0-25 0 0,0 0-2 0 0,0 0-14 0 0,0 0-62 0 0,0 0-27 0 0,0 0-8 0 0,0 0 1 0 0,-2 2 4 0 0,-6 4 50 0 0,0 1-1 0 0,0-1 0 0 0,-1-1 0 0 0,0 0 1 0 0,0 0-1 0 0,-13 5 0 0 0,-62 20-1822 0 0,53-22 1638 0 0,-44 5 0 0 0,6-1 2897 0 0,64-10-2170 0 0,0-1-1 0 0,0 1 1 0 0,0 0 0 0 0,1 0 0 0 0,-1 1 0 0 0,-6 4-1 0 0,-7 4 1136 0 0,16-10-1132 0 0,2-1-10 0 0,-2 17 1 0 0,2-16-307 0 0,-1 1 1 0 0,1-1-1 0 0,-1 1 1 0 0,1-1 0 0 0,0 1-1 0 0,0-1 1 0 0,0 1 0 0 0,0-1-1 0 0,0 1 1 0 0,0-1 0 0 0,0 1-1 0 0,1-1 1 0 0,-1 1-1 0 0,0-1 1 0 0,1 1 0 0 0,0-1-1 0 0,-1 1 1 0 0,2 1 0 0 0,2 3-250 0 0,0 0 1 0 0,1-1 0 0 0,-1 0-1 0 0,1 0 1 0 0,0 0 0 0 0,1-1-1 0 0,7 6 1 0 0,6 1-4124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3:5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50 919 0 0,'3'0'67'0'0,"21"0"2377"0"0,-13-9-2109 0 0,9-8 355 0 0,-13 14 71 0 0,-3 3-864 0 0,-2-1 484 0 0,-2 1 71 0 0,0 0 17 0 0,0 0 21 0 0,0 0 74 0 0,0 0 38 0 0,0 0 6 0 0,0 0-32 0 0,0 0-134 0 0,0 0-61 0 0,0 0-12 0 0,0 0-5 0 0,0 0-17 0 0,0 0-10 0 0,0 0-1 0 0,0 0-21 0 0,0 0-90 0 0,0 0-38 0 0,0 0-10 0 0,0 0-3 0 0,0 0-13 0 0,0 0-8 0 0,0 0-1 0 0,0 0-14 0 0,3 0-70 0 0,8 0-74 0 0,-9 0-70 0 0,-2 0 2 0 0,0 0 8 0 0,0 0 2 0 0,0 0 77 0 0,1-1 0 0 0,-1 1-1 0 0,0 0 1 0 0,0-1-1 0 0,0 1 1 0 0,1 0 0 0 0,-1 0-1 0 0,0-1 1 0 0,0 1-1 0 0,1 0 1 0 0,-1 0 0 0 0,0 0-1 0 0,0-1 1 0 0,1 1 0 0 0,-1 0-1 0 0,0 0 1 0 0,1 0-1 0 0,-1 0 1 0 0,0 0 0 0 0,1 0-1 0 0,-1-1 1 0 0,0 1-1 0 0,1 0 1 0 0,3-1 1394 0 0,-10-2-830 0 0,4 2-575 0 0,-1 1 0 0 0,1 0-1 0 0,0 0 1 0 0,-1 0 0 0 0,1 0 0 0 0,-1 0 0 0 0,1 1-1 0 0,0-1 1 0 0,-1 1 0 0 0,1-1 0 0 0,0 1 0 0 0,-1 0-1 0 0,1 0 1 0 0,0 0 0 0 0,0 0 0 0 0,-2 2 0 0 0,-1-1-66 0 0,0 0 0 0 0,0 0 0 0 0,-9 3 0 0 0,-3-2-30 0 0,-33 4 160 0 0,35-6 74 0 0,-10 3 92 0 0,24-4-222 0 0,0 1 0 0 0,0 0 0 0 0,0-1 0 0 0,0 1 0 0 0,-1-1 0 0 0,1 0 0 0 0,0 1 0 0 0,-1-1 0 0 0,1 0 0 0 0,0 0 0 0 0,0 0 0 0 0,-1 1 0 0 0,-1-2 0 0 0,-26 3 7 0 0,17 2-100 0 0,11-4 69 0 0,0 1 1 0 0,0-1 0 0 0,-1 1-1 0 0,1-1 1 0 0,0 0 0 0 0,0 1-1 0 0,0-1 1 0 0,0 0 0 0 0,0 0 0 0 0,-1 0-1 0 0,1 0 1 0 0,0 0 0 0 0,0 0-1 0 0,0 0 1 0 0,0 0 0 0 0,-1-1-1 0 0,1 1 1 0 0,0 0 0 0 0,0-1 0 0 0,0 1-1 0 0,-1-1 1 0 0,-7 0-136 0 0,7 3 665 0 0,7 4 301 0 0,-2-4-885 0 0,5 4-20 0 0,19 6-92 0 0,1 3 85 0 0,-18-8 47 0 0,2 0 36 0 0,-10-6 12 0 0,3 0 0 0 0,13-7 0 0 0,1 0 1 0 0,-13 5 0 0 0,1-1 0 0 0,0 0 1 0 0,-1-1-1 0 0,0 0 0 0 0,0 0 0 0 0,1 0 1 0 0,6-6-1 0 0,49-43 124 0 0,-51 43-125 0 0,3 3 0 0 0,0 1 0 0 0,0 2 0 0 0,-2 7-14 0 0,-10-3-58 0 0,-2-1 67 0 0,0 0 1 0 0,0 1-1 0 0,0-1 1 0 0,0 0-1 0 0,0 0 1 0 0,0 1-1 0 0,0-1 1 0 0,0 0-1 0 0,0 0 1 0 0,0 0-1 0 0,0 1 1 0 0,1-1-1 0 0,-1 0 0 0 0,0 0 1 0 0,0 1-1 0 0,0-1 1 0 0,0 0-1 0 0,0 0 1 0 0,1 0-1 0 0,-1 0 1 0 0,0 1-1 0 0,0-1 1 0 0,0 0-1 0 0,0 0 1 0 0,1 0-1 0 0,-1 1 1 0 0,1-1-2 0 0,-1 0-1 0 0,1 1 1 0 0,-1-1 0 0 0,1 1 0 0 0,-1-1-1 0 0,1 0 1 0 0,-1 1 0 0 0,0-1 0 0 0,1 1-1 0 0,-1 0 1 0 0,0-1 0 0 0,1 1 0 0 0,-1-1-1 0 0,0 1 1 0 0,0-1 0 0 0,1 2 0 0 0,2 4-8 0 0,-2-3 14 0 0,0 0 0 0 0,0-1 0 0 0,0 1 0 0 0,0 0 0 0 0,0-1 0 0 0,-1 1 0 0 0,1 0 0 0 0,-1 0 0 0 0,0 0 0 0 0,0 0 0 0 0,0 0 0 0 0,0 4 0 0 0,0-3-7 0 0,0-3 3 0 0,0 0 1 0 0,1 0 0 0 0,-1 0 0 0 0,0 0-1 0 0,0 0 1 0 0,0 0 0 0 0,0 0-1 0 0,-1 0 1 0 0,1-1 0 0 0,0 1 0 0 0,0 0-1 0 0,0 0 1 0 0,-1 1 0 0 0,-6 14 29 0 0,4-14 9 0 0,1-1-3 0 0,0 1 139 0 0,-15-5 898 0 0,15 3-1012 0 0,0 0-1 0 0,-1 0 1 0 0,1-1-1 0 0,0 1 1 0 0,0 0-1 0 0,0-1 1 0 0,0 1 0 0 0,-1-1-1 0 0,1 0 1 0 0,0 1-1 0 0,0-1 1 0 0,0 0-1 0 0,0 0 1 0 0,-3-3-1 0 0,4 4-121 0 0,1 0-32 0 0,0 0 21 0 0,0 0 10 0 0,0 0 0 0 0,0 0-12 0 0,0 0 1 0 0,0 0 10 0 0,-2 0 3 0 0,0 1 34 0 0,-1 0 0 0 0,1 0 0 0 0,0 1 0 0 0,0-1 0 0 0,0 0 0 0 0,0 1 0 0 0,0 0-1 0 0,0-1 1 0 0,0 1 0 0 0,0 0 0 0 0,-2 3 0 0 0,1-2-28 0 0,1 0 1 0 0,-1 0-1 0 0,1-1 0 0 0,-1 1 1 0 0,0-1-1 0 0,0 0 1 0 0,0 0-1 0 0,-6 4 0 0 0,-14 3 42 0 0,9-4 17 0 0,10-6-3 0 0,3 1 3 0 0,0 0 0 0 0,0-1 0 0 0,0 1 0 0 0,0 0-1 0 0,0-1 1 0 0,0 1 0 0 0,-1 0 0 0 0,1 0 0 0 0,0 0 0 0 0,0 0 0 0 0,0 0 0 0 0,0 1 0 0 0,-1-1-1 0 0,-1 1 1 0 0,-4-2 58 0 0,6 1-53 0 0,0-1 1 0 0,0 0-1 0 0,0 1 0 0 0,0-1 1 0 0,0 1-1 0 0,0 0 0 0 0,0-1 1 0 0,-1 1-1 0 0,1 0 0 0 0,0 0 1 0 0,0 0-1 0 0,0-1 0 0 0,0 1 1 0 0,0 0-1 0 0,0 1 1 0 0,-2-1-1 0 0,-1-1 80 0 0,0 1 0 0 0,-1-1 0 0 0,1 0-1 0 0,-7-3 1 0 0,9 3 40 0 0,2 1-45 0 0,-11-3 75 0 0,3 6-224 0 0,6-3-3 0 0,2 0 26 0 0,-3 0 110 0 0,-22-7 163 0 0,23 6-101 0 0,2 1 26 0 0,0 0 9 0 0,-11-8 156 0 0,-10-5-271 0 0,19 12-190 0 0,2 1-1 0 0,0 0 59 0 0,-1 0-1 0 0,1 0 1 0 0,-1-1-1 0 0,1 1 1 0 0,-1 0-1 0 0,1 0 1 0 0,0 0-1 0 0,-1 0 1 0 0,1-1-1 0 0,-1 1 1 0 0,1 0-1 0 0,-1 0 1 0 0,1 0-1 0 0,-1 0 1 0 0,1 0-1 0 0,-1 0 1 0 0,1 0-1 0 0,-1 0 0 0 0,1 1 1 0 0,-1-1-1 0 0,0 0 1 0 0,0 2-105 0 0,1 11-828 0 0,3 3 403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46 11975 0 0,'0'2'267'0'0,"1"0"-211"0"0,-1 0 1 0 0,0 0-1 0 0,0 1 1 0 0,0-1-1 0 0,0 1 1 0 0,0-1-1 0 0,0 0 0 0 0,0 1 1 0 0,-1-1-1 0 0,1 0 1 0 0,-1 0-1 0 0,0 1 1 0 0,0-1-1 0 0,0 0 1 0 0,0 0-1 0 0,-1 3 0 0 0,0-3-12 0 0,1 1-1 0 0,0-1 1 0 0,0 1-1 0 0,0-1 1 0 0,0 1-1 0 0,0 0 1 0 0,0 0-1 0 0,1-1 1 0 0,0 1-1 0 0,-1 0 1 0 0,1 5-1 0 0,1-7 61 0 0,-1 1-1 0 0,1-1 1 0 0,-1 0-1 0 0,1 0 1 0 0,0 0-1 0 0,-1 0 0 0 0,1 0 1 0 0,0 0-1 0 0,0 0 1 0 0,0 0-1 0 0,-1 0 1 0 0,1 0-1 0 0,0 0 1 0 0,0 0-1 0 0,1 0 0 0 0,-1-1 1 0 0,0 1-1 0 0,0 0 1 0 0,0-1-1 0 0,0 1 1 0 0,1-1-1 0 0,-1 0 1 0 0,0 1-1 0 0,3-1 0 0 0,-1 1 46 0 0,-1-1-1 0 0,1 1 0 0 0,0-1 0 0 0,0 0 0 0 0,0 0 0 0 0,0 0 1 0 0,0 0-1 0 0,0-1 0 0 0,4 0 0 0 0,9-5 124 0 0,-2-1 0 0 0,1-1 0 0 0,-1 0 0 0 0,0-1 0 0 0,14-11 0 0 0,-15 10-272 0 0,-6 6 0 0 0,-1-1 0 0 0,0 0 0 0 0,0 1 0 0 0,-1-2 0 0 0,0 1 0 0 0,1-1 0 0 0,-2 0 0 0 0,8-10 0 0 0,-10 8-64 0 0,-2 7 29 0 0,0 1 1 0 0,0 0-1 0 0,0-1 0 0 0,0 1 1 0 0,0-1-1 0 0,0 1 0 0 0,0-1 0 0 0,0 1 1 0 0,0-1-1 0 0,0 1 0 0 0,0 0 1 0 0,-1-1-1 0 0,1 1 0 0 0,0-1 0 0 0,0 1 1 0 0,-1 0-1 0 0,1-1 0 0 0,0 1 0 0 0,-1 0 1 0 0,1-1-1 0 0,0 1 0 0 0,-1 0 1 0 0,1-1-1 0 0,0 1 0 0 0,-1 0 0 0 0,1 0 1 0 0,-1 0-1 0 0,1-1 0 0 0,0 1 1 0 0,-1 0-1 0 0,1 0 0 0 0,-1 0 0 0 0,-14-2-581 0 0,6 4 592 0 0,0 1 0 0 0,0 0 0 0 0,0 1 0 0 0,0 0 0 0 0,1 1 0 0 0,-12 7 0 0 0,5-3 26 0 0,-8 5-2 0 0,1 1 0 0 0,0 1 0 0 0,2 1 0 0 0,-38 38 0 0 0,55-52 19 0 0,0 0-1 0 0,1 1 0 0 0,-1-1 1 0 0,1 1-1 0 0,0 0 1 0 0,0 0-1 0 0,0 0 1 0 0,1 0-1 0 0,-1 0 0 0 0,1 0 1 0 0,0 0-1 0 0,0 1 1 0 0,0-1-1 0 0,1 0 0 0 0,-1 1 1 0 0,1 7-1 0 0,1-8 8 0 0,-1-1-1 0 0,1 0 1 0 0,0 1 0 0 0,0-1-1 0 0,0 0 1 0 0,1 0-1 0 0,-1 1 1 0 0,1-1 0 0 0,-1 0-1 0 0,1 0 1 0 0,0-1-1 0 0,0 1 1 0 0,0 0-1 0 0,1-1 1 0 0,-1 1 0 0 0,1-1-1 0 0,-1 0 1 0 0,1 1-1 0 0,0-1 1 0 0,0-1 0 0 0,5 4-1 0 0,4 0 178 0 0,-1-1 1 0 0,1 0-1 0 0,0 0 0 0 0,0-1 0 0 0,17 2 0 0 0,-5-3-2748 0 0,43-1 1 0 0,-44-2-2910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4:1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7223 0 0,'0'0'331'0'0,"0"0"-8"0"0,0 0-58 0 0,0 0 515 0 0,0 0 247 0 0,0 0 49 0 0,0 0-102 0 0,0 0-468 0 0,0 0-208 0 0,0 0-39 0 0,0 0-68 0 0,0 0-235 0 0,2-2-54 0 0,-2 1 66 0 0,0 0 0 0 0,1 0 0 0 0,-1 0-1 0 0,1 0 1 0 0,-1 0 0 0 0,1 0 0 0 0,-1 1-1 0 0,1-1 1 0 0,0 0 0 0 0,-1 0 0 0 0,1 1 0 0 0,0-1-1 0 0,0 0 1 0 0,0 1 0 0 0,-1-1 0 0 0,1 1-1 0 0,0-1 1 0 0,0 1 0 0 0,0-1 0 0 0,0 1 0 0 0,0 0-1 0 0,0-1 1 0 0,0 1 0 0 0,0 0 0 0 0,0 0-1 0 0,0 0 1 0 0,0 0 0 0 0,0 0 0 0 0,0 0-1 0 0,0 0 1 0 0,0 0 0 0 0,0 0 0 0 0,0 0 0 0 0,2 1-1 0 0,5 0 444 0 0,-1-1 0 0 0,1 0 0 0 0,0 0 0 0 0,0-1 0 0 0,0 0 0 0 0,-1 0 0 0 0,10-3 0 0 0,-15 4-301 0 0,1-1-1 0 0,-1 1 1 0 0,1 0-1 0 0,-1 0 1 0 0,1 0-1 0 0,-1 0 0 0 0,5 1 1 0 0,6 0 149 0 0,64-6 886 0 0,-74 5-1120 0 0,1 0-1 0 0,-1 0 1 0 0,0-1-1 0 0,0 1 1 0 0,0-1-1 0 0,3-1 1 0 0,-1 1-21 0 0,1 0 0 0 0,-1 0 0 0 0,1 0 0 0 0,-1 0 0 0 0,1 1 0 0 0,5 0 0 0 0,-6 1-4 0 0,20-4 11 0 0,-11 1 32 0 0,2 2-19 0 0,-3-4 40 0 0,-8 3 6 0 0,-1 0-1 0 0,1 0 1 0 0,-1 1 0 0 0,7-1 0 0 0,7-1 383 0 0,-6 0-100 0 0,0 0 0 0 0,12-1 0 0 0,1 1-38 0 0,-14-1-246 0 0,0 1 1 0 0,0-1 0 0 0,-1-1 0 0 0,14-6 0 0 0,-13 5-70 0 0,1 1-1 0 0,0 0 0 0 0,14-3 0 0 0,-16 5 1 0 0,0-1 0 0 0,20-8 0 0 0,-17 6 0 0 0,-3 1 0 0 0,-3 1 0 0 0,0 0 0 0 0,0 1 0 0 0,0 0 0 0 0,0 0 0 0 0,12-1 0 0 0,9 0 0 0 0,-16 7 0 0 0,16 8 0 0 0,-13-9 0 0 0,0-3 0 0 0,1 0 0 0 0,1 2 0 0 0,8-2 30 0 0,-5 2 20 0 0,-14-3 25 0 0,38-13 101 0 0,-43 14-173 0 0,0 0-1 0 0,-1-1 1 0 0,1 1 0 0 0,0 0-1 0 0,0 0 1 0 0,0 0 0 0 0,0 0 0 0 0,-1 0-1 0 0,1 0 1 0 0,0 0 0 0 0,0 0-1 0 0,0 0 1 0 0,0 0 0 0 0,-1 1-1 0 0,1-1 1 0 0,1 1 0 0 0,3 0 4 0 0,0 0-7 0 0,7-3 0 0 0,2-1 0 0 0,-10 2 0 0 0,10 1 0 0 0,-2 0 0 0 0,19-3 0 0 0,-10 1 0 0 0,-15 3 0 0 0,-1 1 0 0 0,108 18 0 0 0,-30-16 140 0 0,6-6 560 0 0,-81 1-594 0 0,0 1-1 0 0,0-2 0 0 0,-1 1 1 0 0,1-1-1 0 0,12-4 1 0 0,19-5 171 0 0,72-12 40 0 0,-91 17-273 0 0,-17 5-43 0 0,0 0 0 0 0,0 0 0 0 0,0 0 0 0 0,0 1 0 0 0,0-1 0 0 0,0 1 0 0 0,0 0 0 0 0,3 0 0 0 0,-4 0-1 0 0,4 1 0 0 0,0-1 0 0 0,1 1 0 0 0,-1-1 0 0 0,0-1 0 0 0,0 1 0 0 0,7-2 0 0 0,-5 1 0 0 0,1 0 0 0 0,0 1 0 0 0,8 0 0 0 0,8 0 0 0 0,-10-1-49 0 0,1 0-1 0 0,-1 2 0 0 0,0-1 1 0 0,24 5-1 0 0,-33-4 41 0 0,-1 0-1 0 0,1-1 1 0 0,0 0-1 0 0,0 0 1 0 0,8-1 0 0 0,-7 0 3 0 0,0 0 0 0 0,0 1 0 0 0,8 1 0 0 0,2 1 6 0 0,1-1 0 0 0,-1 0 0 0 0,1-1 0 0 0,-1-1 0 0 0,29-4 0 0 0,-10-1 0 0 0,4-1 0 0 0,27-4 0 0 0,-37 7 0 0 0,13 0 0 0 0,-12 2 0 0 0,-24 1 0 0 0,0 0 0 0 0,0 1 0 0 0,0 0 0 0 0,0 0 0 0 0,1 1 0 0 0,-1-1 0 0 0,8 4 0 0 0,-5-1 0 0 0,0 0 0 0 0,0 0 0 0 0,19 1 0 0 0,32 7-25 0 0,-43-7 8 0 0,0-1-1 0 0,19 2 1 0 0,-21-5-2 0 0,0 0 0 0 0,0-1 1 0 0,0 0-1 0 0,0-1 0 0 0,0-1 1 0 0,23-8-1 0 0,-14 5 19 0 0,-1 1 0 0 0,1 1 0 0 0,0 1 0 0 0,34 0 0 0 0,-25 2 0 0 0,-12-1 0 0 0,0 2 0 0 0,-1 0 0 0 0,30 5 0 0 0,-21-2 0 0 0,0 0 0 0 0,30-2 0 0 0,-49-1 0 0 0,-1 1-1 0 0,0 1 1 0 0,19 4-1 0 0,-19-3 70 0 0,0 0-1 0 0,0-2 1 0 0,19 2-1 0 0,16-2 194 0 0,-25 1-158 0 0,0-2 0 0 0,-1-1 0 0 0,30-4-1 0 0,-41 4-95 0 0,1 1 0 0 0,0-1-1 0 0,0 2 1 0 0,0-1-1 0 0,-1 1 1 0 0,13 3-1 0 0,22 1 7 0 0,-34-3-14 0 0,-1-1 0 0 0,0 1 0 0 0,1 0 0 0 0,-1 1 0 0 0,0-1 0 0 0,12 8 0 0 0,-9-5 0 0 0,-1-1 0 0 0,20 6 0 0 0,1-2 0 0 0,-21-5 0 0 0,1 0 0 0 0,19 2 0 0 0,-21-3-1 0 0,0 0 0 0 0,14 4 1 0 0,-15-3 3 0 0,1-1 0 0 0,-1 0 0 0 0,16 2 1 0 0,-2-2 72 0 0,34 7 1 0 0,-38-5-26 0 0,-1-1 0 0 0,1-1 0 0 0,32 1 0 0 0,-29-3-51 0 0,27 3 0 0 0,-26-1 0 0 0,24-1 0 0 0,-22-1-26 0 0,0 1 0 0 0,35 7 0 0 0,-34-4-5 0 0,0-1 0 0 0,32 0 0 0 0,-26-5-15 0 0,-7 1 42 0 0,41 2 1 0 0,30 6 2 0 0,15 2 133 0 0,-46-7-156 0 0,0 1-19 0 0,46 18 43 0 0,-100-19 21 0 0,1-1 1 0 0,-1 0-1 0 0,1 0 0 0 0,20-3 1 0 0,-19 2 11 0 0,0-1 0 0 0,25 4-1 0 0,-30-2-8 0 0,-1 0 0 0 0,0-1-1 0 0,0 1 1 0 0,0-1 0 0 0,1 0-1 0 0,-1-1 1 0 0,12-2 0 0 0,-1 0 98 0 0,0 1-1 0 0,0 1 1 0 0,23 0 0 0 0,-17 1 17 0 0,23-3 0 0 0,-29 2-139 0 0,0 0 0 0 0,33 4 0 0 0,-19-1 0 0 0,-7 0 0 0 0,0 2 0 0 0,32 7 0 0 0,-49-9 0 0 0,-1-1 0 0 0,0-1 0 0 0,9 1 0 0 0,16 1 0 0 0,76 10 0 0 0,-95-11 0 0 0,-1 0-1 0 0,1-1 1 0 0,19-2-1 0 0,4 1 14 0 0,10-1 80 0 0,60-11 0 0 0,-32 3 17 0 0,-22 8-79 0 0,-35 2-20 0 0,29-3 0 0 0,-22-1 6 0 0,39-8 83 0 0,-46 9-96 0 0,0 0-1 0 0,0 1 0 0 0,19 0 0 0 0,20-2-5 0 0,-37 2 2 0 0,29 2 0 0 0,-2 0 0 0 0,0-2 0 0 0,50-5 0 0 0,63-3 8 0 0,-151 10-5 0 0,19 0 52 0 0,27 4 1 0 0,15 0 25 0 0,91-13-28 0 0,30-3-53 0 0,-154 11 39 0 0,0 1 0 0 0,64 10 0 0 0,34 5-28 0 0,-119-13-1 0 0,-1-1 0 0 0,25-1-1 0 0,-25-1 6 0 0,0 1 1 0 0,25 3-1 0 0,-29-2 36 0 0,0 0 1 0 0,0-1 0 0 0,0 0 0 0 0,12-2-1 0 0,13-1 136 0 0,-4 2 73 0 0,0-2 0 0 0,47-11 0 0 0,-3 0 27 0 0,64-1-47 0 0,-121 14-228 0 0,0 1 0 0 0,25 4 0 0 0,-24-2-4 0 0,33-1 1 0 0,4-4-9 0 0,71 4 0 0 0,-85 6 0 0 0,-32-5 0 0 0,0 0 0 0 0,1-1 0 0 0,16 1 0 0 0,-14-2 6 0 0,0 1 1 0 0,12 2-1 0 0,-12-1 5 0 0,-1-1 1 0 0,14 0-1 0 0,101 1 73 0 0,-87-1-33 0 0,14 0-15 0 0,-22-1-7 0 0,55 7 1 0 0,18 2 23 0 0,-92-8-53 0 0,-1 0 0 0 0,20-1 0 0 0,-21-1 0 0 0,1 1 0 0 0,-1 1 0 0 0,19 2 0 0 0,-21-1 0 0 0,0-1 0 0 0,0 0 0 0 0,0 0 0 0 0,0-1 0 0 0,12-1 0 0 0,-8 1 0 0 0,-1 0 0 0 0,1 1 0 0 0,0 1 0 0 0,17 4 0 0 0,-3-1 0 0 0,44 2 0 0 0,6 2 0 0 0,-66-8 11 0 0,-1 0 0 0 0,14-1-1 0 0,18 3 22 0 0,6 4-32 0 0,18 3 11 0 0,-20-4 43 0 0,-14-3-2 0 0,-14-2 6 0 0,0 0-1 0 0,1-1 1 0 0,-1-1-1 0 0,30-6 1 0 0,-23 4 103 0 0,32-2 0 0 0,2 3-46 0 0,77-14 1 0 0,-15 1-26 0 0,14 9-90 0 0,-93 5 0 0 0,17 2 0 0 0,-35 0 0 0 0,33-2 0 0 0,-38-1 0 0 0,100-11 0 0 0,-95 10 0 0 0,0 2 0 0 0,27 2 0 0 0,3-1 0 0 0,6-2 0 0 0,63-11 0 0 0,-95 9 0 0 0,114-15 0 0 0,-63 15 0 0 0,-23 2 0 0 0,58-10 0 0 0,-91 9 0 0 0,28 0 0 0 0,7-1 0 0 0,0 2 0 0 0,-10 0 0 0 0,-30 1 0 0 0,0 0 0 0 0,0 2 0 0 0,0 0 0 0 0,22 4 0 0 0,-24-4 0 0 0,0 0 0 0 0,15-1 0 0 0,11 1 0 0 0,-28-1 0 0 0,-1 0 0 0 0,20-3 0 0 0,-21 1 0 0 0,0 1 0 0 0,-1 0 0 0 0,1 1 0 0 0,13 1 0 0 0,115 27 0 0 0,-87-16 0 0 0,-15-6-26 0 0,49 3-1 0 0,-24-4 8 0 0,-17-3 19 0 0,58-3 0 0 0,34 2 0 0 0,-128-1 0 0 0,0 1 0 0 0,0-1 0 0 0,0-1 0 0 0,0 0 0 0 0,0 0 0 0 0,-1-1 0 0 0,17-5 0 0 0,-4 2 14 0 0,0 0 0 0 0,21-1 0 0 0,14-3 8 0 0,-42 6-22 0 0,0 1 0 0 0,0 1 0 0 0,0 0 0 0 0,20 2 0 0 0,-22-1 0 0 0,1 0 0 0 0,18-4 0 0 0,-18 2 0 0 0,26 0 0 0 0,-14 3 0 0 0,19 0 0 0 0,0 1 0 0 0,72 15 0 0 0,9 8 53 0 0,-30-15-35 0 0,-67-8 28 0 0,-17-2-42 0 0,0 0-1 0 0,0-1 0 0 0,15-3 0 0 0,12-1-5 0 0,3 2 23 0 0,-7 0 37 0 0,54 2-1 0 0,20 2 133 0 0,-86-2-128 0 0,27-6-1 0 0,-41 6-41 0 0,1 0 0 0 0,0 0 0 0 0,12 2-1 0 0,-12-1 4 0 0,0 0 0 0 0,14-1 0 0 0,-3-1-8 0 0,1 0 0 0 0,28 3 0 0 0,-30 0-5 0 0,1-1 0 0 0,31-4 0 0 0,-32 2-10 0 0,0 1 0 0 0,28 1 0 0 0,-12 1 0 0 0,59 2-91 0 0,-83-4 81 0 0,-1 1-1 0 0,1-2 0 0 0,13-2 0 0 0,7-1 1 0 0,2-1 10 0 0,17-1 0 0 0,-20 3-2 0 0,-25 2 4 0 0,0 1-1 0 0,0 1 1 0 0,1-1 0 0 0,-1 1 0 0 0,0-1 0 0 0,9 2 0 0 0,98 9 51 0 0,-107-10-53 0 0,0 0 0 0 0,0 0 0 0 0,0-1 0 0 0,0 0 0 0 0,9-2 0 0 0,13-2 0 0 0,-10 4 0 0 0,-8 0 0 0 0,0 0 0 0 0,-1 1 0 0 0,1 0 0 0 0,0 1 0 0 0,0 0 0 0 0,13 3 0 0 0,-11-2-5 0 0,1 0-1 0 0,-1 0 1 0 0,0-1-1 0 0,0-1 1 0 0,1 0 0 0 0,-1 0-1 0 0,21-5 1 0 0,-14 3-6 0 0,32 0 1 0 0,-22 5-9 0 0,-22-2 11 0 0,0 0 1 0 0,0 0-1 0 0,1-1 1 0 0,-1 0-1 0 0,12-1 1 0 0,-9-1 7 0 0,0 2 0 0 0,0-1 0 0 0,0 1 0 0 0,0 0 0 0 0,0 1 0 0 0,0 0 0 0 0,0 1 0 0 0,14 4 0 0 0,42 11 0 0 0,14 2-53 0 0,-18-12 31 0 0,-56-7-20 0 0,13-1 31 0 0,-13 2 11 0 0,28-4-11 0 0,-19 1-31 0 0,0 1 31 0 0,-2 0 0 0 0,-7 1-31 0 0,4 0 19 0 0,20 4-585 0 0,-27-4 420 0 0,-2 0-4 0 0,12 1-359 0 0,-10 0 165 0 0,-2-1-13 0 0,0 0-105 0 0,2 0 347 0 0,-1 0 0 0 0,0 1 1 0 0,1-1-1 0 0,-1 0 0 0 0,0 1 0 0 0,1 0 0 0 0,-1-1 0 0 0,0 1 0 0 0,1 0 1 0 0,-1-1-1 0 0,0 1 0 0 0,1 1 0 0 0,9 5-7577 0 0,-1-1 523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38:2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5983 0 0,'0'0'648'0'0,"-14"4"-648"0"0,2-1 1712 0 0,-1 1-760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39:4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3223 0 0,'0'0'1258'0'0,"2"-1"-1174"0"0,12-8-71 0 0,-12 5-5 0 0,-1 2 11 0 0,1 0 125 0 0,0 0 18 0 0,19-22 158 0 0,-3 2-722 0 0,-17 21-46 0 0,5-14 6709 0 0,-7 15-6131 0 0,1-1-1 0 0,-1 0 1 0 0,1 1 0 0 0,-1-1-1 0 0,1 0 1 0 0,-1 0 0 0 0,1 1 0 0 0,0-1-1 0 0,0 0 1 0 0,-1 0 0 0 0,1 0-1 0 0,0 1 1 0 0,0-1 0 0 0,0 0-1 0 0,0-1 1 0 0,-2-9 562 0 0,2 5-411 0 0,0 0 0 0 0,0-1 1 0 0,1 1-1 0 0,0 0 1 0 0,0 0-1 0 0,1-1 0 0 0,3-9 1 0 0,1-4 660 0 0,-3 3-262 0 0,-3 17-671 0 0,0 0-1 0 0,0 0 1 0 0,0 0 0 0 0,0 0-1 0 0,0 0 1 0 0,0 0-1 0 0,0 0 1 0 0,0 0-1 0 0,-1 0 1 0 0,1 0 0 0 0,0 0-1 0 0,0 0 1 0 0,0 0-1 0 0,0 0 1 0 0,0 0 0 0 0,0 0-1 0 0,0 0 1 0 0,0 0-1 0 0,0 0 1 0 0,0 0-1 0 0,0 0 1 0 0,0 0 0 0 0,0 0-1 0 0,0 0 1 0 0,0 0-1 0 0,0 0 1 0 0,0 0-1 0 0,-1 0 1 0 0,1 0 0 0 0,0 0-1 0 0,0 0 1 0 0,0 0-1 0 0,0-1 1 0 0,0 1 0 0 0,0 0-1 0 0,0 0 1 0 0,0 0-1 0 0,0 0 1 0 0,0 0-1 0 0,0 0 1 0 0,-2 7-25 0 0,0-1 0 0 0,0 1 0 0 0,0-1 0 0 0,0 9 0 0 0,2-11-40 0 0,4 7 45 0 0,-3-10 11 0 0,1 0 0 0 0,0 1 0 0 0,-1-1 0 0 0,1 0 0 0 0,0 0 0 0 0,0 0 0 0 0,-1 0 0 0 0,1 0 0 0 0,0-1 0 0 0,0 1 0 0 0,0-1 0 0 0,0 1 0 0 0,0-1 0 0 0,0 1 0 0 0,0-1 0 0 0,0 0 0 0 0,0 0 0 0 0,0 0 0 0 0,4-1 0 0 0,3 0 0 0 0,1-1 0 0 0,16-5 0 0 0,29-11 66 0 0,-30 9-24 0 0,0 1 0 0 0,42-8 0 0 0,82-14 22 0 0,-56 12-67 0 0,33-5 174 0 0,-47 15-13 0 0,308-28 223 0 0,-372 35-308 0 0,-1 1-1 0 0,23 2 1 0 0,-30 0-450 0 0,1-1 1 0 0,-1 1-1 0 0,1 0 0 0 0,-1 1 1 0 0,0 0-1 0 0,13 7 0 0 0,-10-4-5431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39:4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2759 0 0,'0'0'7871'0'0,"1"-3"-7227"0"0,72-91 3506 0 0,-72 93-4111 0 0,30-29 1401 0 0,-29 28-456 0 0,0 4-904 0 0,6 7-77 0 0,-1 2-56 0 0,-1 3 39 0 0,2-3 14 0 0,-6-9 2 0 0,0 0-1 0 0,1-1 0 0 0,-1 0 0 0 0,0 1 1 0 0,0-1-1 0 0,1 0 0 0 0,-1 0 1 0 0,1 0-1 0 0,-1-1 0 0 0,1 1 0 0 0,-1 0 1 0 0,1-1-1 0 0,-1 0 0 0 0,1 0 1 0 0,3 0-1 0 0,5 0 10 0 0,-1-1 1 0 0,17-4-1 0 0,1 0-2 0 0,115-10 55 0 0,-76 13-64 0 0,-15 1 0 0 0,-41 1-2 0 0,0 0 0 0 0,-1 1-1 0 0,1 0 1 0 0,0 1 0 0 0,15 4-1 0 0,52 20-25 0 0,-50-16 17 0 0,2-1-42 0 0,1-2-1 0 0,0-1 1 0 0,0-2 0 0 0,43 2-1 0 0,-27-6 54 0 0,65-8 0 0 0,-65 4 0 0 0,-29 1 2 0 0,0 0-1 0 0,18-6 0 0 0,-16 4-29 0 0,21-3-1 0 0,-32 6 26 0 0,-1 0 0 0 0,0 0 0 0 0,14-6 0 0 0,-14 5 4 0 0,1 0-1 0 0,13-3 0 0 0,-18 6 0 0 0,-1-1 0 0 0,17-7 0 0 0,-9 4 63 0 0,-8 4 1526 0 0,0 14-3185 0 0,-3-9 1384 0 0,-1 1 1 0 0,1 0-1 0 0,-1-1 0 0 0,0 1 0 0 0,0-1 0 0 0,0 1 0 0 0,-4 8 1 0 0,0 3-1851 0 0,4-15 245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39:4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73 209 1839 0 0,'2'-1'134'0'0,"7"-5"-17"0"0,13-7 1536 0 0,-21 12-1659 0 0,0-1 407 0 0,-1-1-84 0 0,1 0-1 0 0,0-1 1 0 0,-1 1-1 0 0,0 0 1 0 0,0-1-1 0 0,0 1 1 0 0,0 0-1 0 0,0 0 1 0 0,-1-1 0 0 0,0 1-1 0 0,1 0 1 0 0,-1 0-1 0 0,0 0 1 0 0,-1 0-1 0 0,1 0 1 0 0,-3-5-1 0 0,3 7 162 0 0,-6-7 500 0 0,6 7-933 0 0,-3-1 298 0 0,1 0 0 0 0,-1 1 1 0 0,0-1-1 0 0,0 1 0 0 0,-4-1 0 0 0,6 2-336 0 0,0 0 0 0 0,0 0 1 0 0,0 1-1 0 0,0-1 0 0 0,0 1 0 0 0,0 0 0 0 0,0-1 0 0 0,0 1 0 0 0,0 0 0 0 0,1 0 0 0 0,-1 0 0 0 0,0 0 0 0 0,-1 2 0 0 0,-3 1-2 0 0,3-2-4 0 0,-11 7-3 0 0,2 2 14 0 0,29-8 169 0 0,2-2-15 0 0,0-1 0 0 0,1-1-1 0 0,23-4 1 0 0,-19 1-2 0 0,37 1 0 0 0,2 7-64 0 0,74 16 0 0 0,-84-11-46 0 0,-1-2 0 0 0,82 0 1 0 0,-79-9-51 0 0,-1-3 1 0 0,57-12 0 0 0,282-93 1211 0 0,-376 105-1184 0 0,1-1 81 0 0,84-23 769 0 0,-89 27-782 0 0,1-1 0 0 0,-1 2 0 0 0,0 0 0 0 0,0 0 0 0 0,24 3 0 0 0,-19 2-89 0 0,-16-3-52 0 0,0 0 1 0 0,1 0-1 0 0,-1 0 1 0 0,0 1-1 0 0,-1-1 1 0 0,1 1-1 0 0,0-1 0 0 0,0 1 1 0 0,-1 0-1 0 0,1-1 1 0 0,0 1-1 0 0,1 3 1 0 0,-2-3-366 0 0,0-1 0 0 0,-1 0-1 0 0,1 1 1 0 0,-1-1 0 0 0,1 1 0 0 0,-1 0-1 0 0,1-1 1 0 0,-1 1 0 0 0,0-1 0 0 0,1 1 0 0 0,-1 3-1 0 0,-3 9-4837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0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0,'0'0'3504'0'0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0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3575 46 2759 0 0,'0'0'4632'0'0,"3"-1"-4520"0"0,33-10 200 0 0,-31 10-258 0 0,8 1-44 0 0,16 2 3838 0 0,-27-2-3549 0 0,2 0-211 0 0,1-1 1 0 0,-1 0-1 0 0,0 1 1 0 0,0-1-1 0 0,0-1 1 0 0,5-1-1 0 0,12-4-14 0 0,19-6-84 0 0,-36 13-33 0 0,-1 0 85 0 0,0 0 0 0 0,0 1 0 0 0,0 0 0 0 0,0-1 0 0 0,0 1 1 0 0,0 0-1 0 0,0 0 0 0 0,0 1 0 0 0,0-1 0 0 0,0 0 0 0 0,-1 1 0 0 0,1 0 0 0 0,-1 0 0 0 0,1 0 0 0 0,-1 0 0 0 0,3 3 1 0 0,-4-5-24 0 0,6 7 4683 0 0,-12-16-4046 0 0,3 7-634 0 0,-7 0 71 0 0,-13 9-80 0 0,19-5-13 0 0,-19 9-13 0 0,9-4-23 0 0,3-2 10 0 0,1-1 1 0 0,-1 0-1 0 0,-15 3 0 0 0,12-4 26 0 0,-24 2 86 0 0,32-4-33 0 0,-5-3-40 0 0,-3 1-13 0 0,10 1 0 0 0,-1 0 0 0 0,0 0 0 0 0,1 1 0 0 0,-1-1 0 0 0,1 1 0 0 0,-1 0 0 0 0,-6 2 0 0 0,4 0 0 0 0,-5 1 0 0 0,1 1 0 0 0,-1 1 0 0 0,-10 7 0 0 0,-10 6 0 0 0,5-6 8 0 0,-120 57-108 0 0,124-61 89 0 0,2-1 1 0 0,-1 0 1 0 0,-1-1-1 0 0,1-1 0 0 0,-25 3 0 0 0,-151 17 21 0 0,169-21 40 0 0,0 1 0 0 0,0 1 1 0 0,1 2-1 0 0,0 1 0 0 0,0 1 0 0 0,1 1 1 0 0,1 1-1 0 0,-26 18 0 0 0,-64 32-65 0 0,89-49-75 0 0,0-1 0 0 0,-1-2 0 0 0,-30 10 1 0 0,3-1 81 0 0,-46 16 7 0 0,-73 32 0 0 0,146-54-6 0 0,2 0-1 0 0,0 2 1 0 0,0 1 0 0 0,-31 29-1 0 0,23-15-3 0 0,3 1-1 0 0,-36 47 0 0 0,50-61-9 0 0,0 0 0 0 0,-1 0-1 0 0,-1-2 1 0 0,0 0 0 0 0,-34 22 0 0 0,-111 53-156 0 0,100-58 153 0 0,-26 20 23 0 0,59-36 10 0 0,0 1-1 0 0,-30 23 1 0 0,-51 50 24 0 0,95-77-33 0 0,-14 13 82 0 0,-51 63-1 0 0,25-25-4 0 0,15-23-65 0 0,-1-1 1 0 0,-2-3-1 0 0,-50 34 0 0 0,-38 33-13 0 0,49-34 0 0 0,71-60 25 0 0,1 0 0 0 0,0 1 0 0 0,1 1 0 0 0,0 0 0 0 0,1 0 0 0 0,1 1 0 0 0,0 0 0 0 0,1 0 0 0 0,-8 21 0 0 0,-1 13 79 0 0,-15 82 0 0 0,20-77-219 0 0,-20 58 0 0 0,-34 69-113 0 0,32-106 229 0 0,20-47 35 0 0,1 2-1 0 0,1-1 1 0 0,-9 36 0 0 0,-11 167 564 0 0,30-217-592 0 0,-15 116-8 0 0,11-103 0 0 0,-1 0 0 0 0,-16 45 0 0 0,-72 196 320 0 0,91-256-281 0 0,0 0 0 0 0,1 0-1 0 0,0 0 1 0 0,1 0 0 0 0,0 17 0 0 0,2-7 10 0 0,2 1 0 0 0,4 21 0 0 0,-1-17-37 0 0,9 50 96 0 0,29 84 0 0 0,7 1-54 0 0,-41-128-38 0 0,11 33 22 0 0,-18-59-35 0 0,1-1 0 0 0,-1 1 0 0 0,2-1 0 0 0,-1 0 0 0 0,1 0-1 0 0,8 8 1 0 0,78 72-3 0 0,-4-3 0 0 0,-58-59 4 0 0,64 54 31 0 0,-73-64-29 0 0,-1-2 0 0 0,2 0 1 0 0,22 10-1 0 0,98 38 26 0 0,-107-49-21 0 0,0-1 0 0 0,46 8-1 0 0,33 11-10 0 0,-80-20 0 0 0,0-1 0 0 0,38 5 0 0 0,210 3 0 0 0,-281-17 0 0 0,166 11 76 0 0,-141-7-56 0 0,0 0 0 0 0,0 2 0 0 0,0 1 0 0 0,34 15 0 0 0,102 43 134 0 0,-129-55-140 0 0,-1-1-1 0 0,1-2 1 0 0,43 5-1 0 0,28-8 32 0 0,-2-1 124 0 0,-75 0 5 0 0,125 13 987 0 0,-111-10-707 0 0,69 20-1 0 0,130 68 167 0 0,-216-85-604 0 0,0-1 1 0 0,1 0-1 0 0,0-2 0 0 0,0-1 0 0 0,0-1 1 0 0,1-1-1 0 0,-1-1 0 0 0,1-1 1 0 0,0-2-1 0 0,-1 0 0 0 0,1-1 0 0 0,-1-2 1 0 0,0 0-1 0 0,30-10 0 0 0,-2 0-2 0 0,0 2 0 0 0,1 2 1 0 0,1 3-1 0 0,77-1 0 0 0,-96 10 68 0 0,0 2-1 0 0,0 2 1 0 0,-1 1 0 0 0,38 12 0 0 0,74 15 75 0 0,-77-27-150 0 0,110-1 0 0 0,68-19-10 0 0,-244 13 3 0 0,241-39 0 0 0,-74 9 0 0 0,-108 25 153 0 0,96 4 0 0 0,-41 1-22 0 0,-97 0-126 0 0,226-12 1 0 0,204-45-6 0 0,-383 47 0 0 0,86-16 64 0 0,-117 18-43 0 0,0-2 1 0 0,40-17-1 0 0,130-79-76 0 0,-146 72 46 0 0,-40 25 9 0 0,0 0 0 0 0,39-11 0 0 0,9-2 0 0 0,65-39 0 0 0,-110 48 0 0 0,-1 0 0 0 0,0-2 0 0 0,31-27 0 0 0,-5-2-54 0 0,44-53 0 0 0,-71 72 27 0 0,0-2 0 0 0,-2 0 0 0 0,29-59 0 0 0,31-96 379 0 0,-74 171-308 0 0,1 1 0 0 0,1-1 0 0 0,-1 1 0 0 0,2 1 0 0 0,8-11 0 0 0,47-41 31 0 0,-13 13-70 0 0,-17 15-64 0 0,-2-1-1 0 0,-2-2 1 0 0,29-45 0 0 0,-52 71 55 0 0,-2 0-1 0 0,0 0 1 0 0,0-1 0 0 0,0 1 0 0 0,-2-1 0 0 0,1 0 0 0 0,-1 0-1 0 0,-1 0 1 0 0,0 0 0 0 0,0 0 0 0 0,-2 0 0 0 0,1 0-1 0 0,-1-1 1 0 0,-3-10 0 0 0,-21-89 399 0 0,6 32-54 0 0,16 66-341 0 0,2-1-1 0 0,0 1 1 0 0,0-1 0 0 0,1 0-1 0 0,1 1 1 0 0,4-25 0 0 0,25-79-84 0 0,0 6 16 0 0,-28 97 72 0 0,0-1 0 0 0,0 1 1 0 0,-2 0-1 0 0,1-1 0 0 0,-5-26 0 0 0,-3-3 58 0 0,-21-63 1 0 0,-2 24-99 0 0,25 72 30 0 0,-1 0 0 0 0,0 0 0 0 0,0 1 0 0 0,-1 0 0 0 0,-11-12 0 0 0,-2 1 15 0 0,1-2 1 0 0,1 0-1 0 0,1 0 0 0 0,0-2 1 0 0,2 0-1 0 0,2-1 0 0 0,-20-49 1 0 0,26 53 31 0 0,1-1 0 0 0,1 0 0 0 0,1-1 0 0 0,-2-40 0 0 0,5 30-40 0 0,1 14-25 0 0,-1 0-1 0 0,-5-28 1 0 0,4 35 24 0 0,-1 0 0 0 0,0 1 0 0 0,-1-1 0 0 0,0 1 0 0 0,-1 0 0 0 0,0 0 0 0 0,-1 1 0 0 0,-11-16 0 0 0,-34-36 0 0 0,-1 0 0 0 0,-83-138 88 0 0,114 166-143 0 0,-48-87 46 0 0,58 101 9 0 0,0 0 0 0 0,-2 1 0 0 0,-16-20 0 0 0,20 28 0 0 0,1 1 0 0 0,-1-1 0 0 0,-1 2 0 0 0,-19-19 0 0 0,-90-54 0 0 0,85 61 0 0 0,1 0 0 0 0,1-3 0 0 0,-39-37 0 0 0,-78-80 0 0 0,138 133 0 0 0,-91-76 0 0 0,43 39 0 0 0,38 27 0 0 0,-2 1 0 0 0,0 2 0 0 0,-32-18 0 0 0,23 16 0 0 0,0-2 0 0 0,-29-24 0 0 0,-13-8 0 0 0,3 4-17 0 0,-68-42-30 0 0,126 81 48 0 0,0 0 0 0 0,-15-14 0 0 0,15 12-6 0 0,0 1 1 0 0,-16-10-1 0 0,-2 2-5 0 0,3 0 2 0 0,0 2-1 0 0,-2 1 0 0 0,0 1 1 0 0,-35-11-1 0 0,35 17 9 0 0,-2-1 0 0 0,1-1 0 0 0,-57-25 0 0 0,-52-34 0 0 0,124 62 0 0 0,0 1 0 0 0,-30-9 0 0 0,2 2 0 0 0,23 7 0 0 0,0 0 0 0 0,0 1 0 0 0,-27-2 0 0 0,-64 1 0 0 0,63 4 0 0 0,30 0 0 0 0,1 0 0 0 0,-1-1 0 0 0,1-1 0 0 0,0 0 0 0 0,0-2 0 0 0,-29-12 0 0 0,-16-12-24 0 0,30 14 0 0 0,-39-14 0 0 0,69 29 24 0 0,-1 1 0 0 0,0-1 0 0 0,1 1 0 0 0,-1 0 0 0 0,0-1 0 0 0,0 2 0 0 0,1-1 0 0 0,-1 0 0 0 0,-7 2 0 0 0,-33 12 0 0 0,38-12 0 0 0,-123 53-64 0 0,125-54 62 0 0,0 1-8 0 0,0-1 0 0 0,0 1 1 0 0,0-1-1 0 0,-1 0 0 0 0,1 0 0 0 0,0-1 0 0 0,-1 1 0 0 0,-6-1 0 0 0,0-3-32 0 0,-8-3 34 0 0,13 3-1 0 0,-23-16 83 0 0,25 15-30 0 0,2 3-28 0 0,0 0-1 0 0,1-1 1 0 0,-1 1 0 0 0,0 0-1 0 0,0 0 1 0 0,1 0 0 0 0,-1 0-1 0 0,0 1 1 0 0,0-1-1 0 0,-4 0 1 0 0,-3-2-4 0 0,-5 2-12 0 0,6 3-8 0 0,0 0 0 0 0,0 0 0 0 0,0 1 0 0 0,0-1 0 0 0,1 2 0 0 0,-1-1 0 0 0,-11 9 0 0 0,17-11 8 0 0,-4 3 0 0 0,1 0 0 0 0,0 0 0 0 0,-1-1 0 0 0,0 1 0 0 0,-8 2 0 0 0,-10 4 0 0 0,21-8 2 0 0,-1 0-1 0 0,-13-1-19 0 0,14-1 1 0 0,0 0 0 0 0,0-1 0 0 0,0 1 0 0 0,0-1 0 0 0,0 0 0 0 0,1 0-1 0 0,-1 0 1 0 0,0 0 0 0 0,1 0 0 0 0,-1-1 0 0 0,1 1 0 0 0,-1-1 0 0 0,1 0 0 0 0,-3-1-1 0 0,-2-4-63 0 0,0 0 0 0 0,-10-13 0 0 0,16 19 27 0 0,1 4-1330 0 0,4 35-5973 0 0,-1-12-53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3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130 543 6647 0 0,'0'0'2711'0'0,"2"2"-2550"0"0,1 0-30 0 0,-1 0-1 0 0,1-1 0 0 0,-1 1 1 0 0,1-1-1 0 0,-1 0 0 0 0,1 0 1 0 0,0 0-1 0 0,-1 0 0 0 0,1 0 1 0 0,0 0-1 0 0,0-1 0 0 0,0 1 1 0 0,0-1-1 0 0,0 0 0 0 0,-1 0 1 0 0,1 0-1 0 0,0 0 0 0 0,0-1 1 0 0,5 0-1 0 0,-7 1-2 0 0,1 0-1 0 0,0 0 1 0 0,-1 0 0 0 0,1 0 0 0 0,-1 0-1 0 0,1 1 1 0 0,0-1 0 0 0,-1 0 0 0 0,1 1-1 0 0,-1-1 1 0 0,1 1 0 0 0,1 1 0 0 0,-2-1-28 0 0,1 0 596 0 0,0 1-368 0 0,1 5-178 0 0,1 1 1 0 0,-1 0-1 0 0,0 0 0 0 0,-1 0 0 0 0,1 0 1 0 0,-2 0-1 0 0,1 0 0 0 0,0 12 0 0 0,-2-6-84 0 0,-3 12 32 0 0,4-10 3 0 0,1-2-4 0 0,23 129 1415 0 0,-6-43-1092 0 0,5 2-156 0 0,-5-25-134 0 0,20 128 0 0 0,-18 3-6 0 0,4 32 123 0 0,-21-212-160 0 0,63 297 1117 0 0,-29-193-1056 0 0,6 27-105 0 0,-32-110-10 0 0,6 65-1 0 0,-14-71-25 0 0,1 1 21 0 0,-1 89 1 0 0,-5-66 2 0 0,13 112-1 0 0,-5-98-8 0 0,9 53 30 0 0,-7-66-40 0 0,-1-15 6 0 0,-3-18-6 0 0,-1 0 0 0 0,-1 39-1 0 0,-3-53 2 0 0,7 42-1 0 0,0-5 17 0 0,7 48-21 0 0,0-2 69 0 0,-7-30 23 0 0,2 42 237 0 0,-3 105 103 0 0,-3-164-406 0 0,15 83 0 0 0,24 54 101 0 0,11 74-18 0 0,-44-109-117 0 0,-6-60 0 0 0,1-30 8 0 0,16 178 48 0 0,5-45-43 0 0,26 287 38 0 0,-48-332-17 0 0,1 28 68 0 0,28 290 258 0 0,-24-381-224 0 0,21 101 0 0 0,-17-141-146 0 0,11 53-93 0 0,13 155 0 0 0,-33-194 130 0 0,-10 123-1 0 0,6-186-14 0 0,2 22-13 0 0,-1-22 19 0 0,3 3 22 0 0,1 7-34 0 0,-2-10-7 0 0,1 18-42 0 0,-2-16 20 0 0,0 2 48 0 0,0 0 0 0 0,-1 0 0 0 0,0-1-1 0 0,0 1 1 0 0,-1 0 0 0 0,-4 17 0 0 0,1-5 36 0 0,-18 101 371 0 0,17-94-251 0 0,3-17-170 0 0,2-2-24 0 0,0-7 10 0 0,0 0 56 0 0,2 17 36 0 0,0 1 0 0 0,-2 22-1 0 0,-1-27-18 0 0,2-1 0 0 0,2 19-1 0 0,-1-22-69 0 0,0-1-15 0 0,-1-9-2 0 0,0 0 0 0 0,-1 1 0 0 0,1-1 0 0 0,0 0 0 0 0,0 0 0 0 0,0 0 0 0 0,0 0 0 0 0,0 0 0 0 0,0 0 0 0 0,0 0 0 0 0,0 0 0 0 0,0 0 0 0 0,0 0 0 0 0,0-1 0 0 0,1 1 0 0 0,-1 0 0 0 0,3 0 0 0 0,-3-1 10 0 0,4 2-60 0 0,4-2 66 0 0,-1-1-1 0 0,1 1 1 0 0,0-1-1 0 0,-1-1 0 0 0,14-3 1 0 0,4-1 61 0 0,36-6 156 0 0,-40 7-109 0 0,0 0-1 0 0,30-1 1 0 0,169 17 132 0 0,-15-1-54 0 0,-110-14-216 0 0,-1-4 0 0 0,150-33 0 0 0,321-48 19 0 0,7 57 21 0 0,-98 26-9 0 0,-229-6 0 0 0,-43 2 0 0 0,234 0 92 0 0,-216 11 4 0 0,142-1 28 0 0,-69-11-124 0 0,-59 1 0 0 0,456 16 79 0 0,-163 3 279 0 0,-226-37-277 0 0,66-3-98 0 0,-297 29 60 0 0,1 3 0 0 0,0 4-1 0 0,80 14 1 0 0,-35 2 42 0 0,1-6 1 0 0,237-1-1 0 0,66-46-212 0 0,-278 18 102 0 0,562-13 25 0 0,-536 25 0 0 0,-2-5-67 0 0,102 2-87 0 0,115 26 143 0 0,47 4 11 0 0,-310-20 32 0 0,151-14 0 0 0,-262 8-32 0 0,-4 0 0 0 0,0 1 0 0 0,0 0 0 0 0,0 0 0 0 0,8 1 0 0 0,-10-1 10 0 0,-1 0 0 0 0,0 0 0 0 0,0 0 0 0 0,1 1 1 0 0,-1-1-1 0 0,0 1 0 0 0,0 0 0 0 0,0 0 0 0 0,0 0 0 0 0,0 1 0 0 0,5 2 0 0 0,1 1 56 0 0,2 0 62 0 0,54 21 26 0 0,-54-22-152 0 0,-1-1 0 0 0,1-1-1 0 0,0 0 1 0 0,0 0 0 0 0,0-1-1 0 0,20-1 1 0 0,67-10-4 0 0,-60 5 3 0 0,46-6 311 0 0,-82 11 1248 0 0,-2-2-1552 0 0,0 0-1 0 0,0 0 1 0 0,0 0 0 0 0,0 0-1 0 0,0 0 1 0 0,-1 1 0 0 0,1-1-1 0 0,-1 0 1 0 0,-1-3 0 0 0,-4-14-5 0 0,4 15-3 0 0,-2-8-2 0 0,-1-1 0 0 0,2 0 1 0 0,0 0-1 0 0,0 0 0 0 0,0-25 0 0 0,4 17-12 0 0,1 0 0 0 0,1 1-1 0 0,6-21 1 0 0,-4 18 15 0 0,-1 1 1 0 0,2-29-1 0 0,-5 32-8 0 0,0 4 25 0 0,-1 0-1 0 0,0 0 1 0 0,-4-25 0 0 0,-39-139 66 0 0,-2-9-40 0 0,14 29-58 0 0,-27-157 232 0 0,24-4 79 0 0,32 241-299 0 0,-7-97 143 0 0,5 130-46 0 0,-20-82-1 0 0,-15-8 77 0 0,-14-61-51 0 0,42 131-120 0 0,2 0 0 0 0,1-87 0 0 0,7 116-5 0 0,-9-203 27 0 0,4 170 28 0 0,-22-99 0 0 0,-51-111 88 0 0,26 100-137 0 0,-14-10-1 0 0,30 91 0 0 0,20 50 0 0 0,2 0 0 0 0,2-1 0 0 0,2-1 0 0 0,3 0 0 0 0,-3-73 0 0 0,13 2 0 0 0,0-13 0 0 0,-3 108 0 0 0,-2 0 0 0 0,-11-54 0 0 0,-5 19 43 0 0,-2 1-1 0 0,-44-89 1 0 0,58 136-43 0 0,-41-86-5 0 0,-53-157-1 0 0,94 228-1 0 0,0-1 0 0 0,2 0-1 0 0,1 0 1 0 0,2 0 0 0 0,2-52-1 0 0,27-150-49 0 0,-1 25 33 0 0,-25 180 24 0 0,0-1 0 0 0,-2 0 0 0 0,-1 0 0 0 0,-1 0 0 0 0,-2 0 0 0 0,0 1 0 0 0,-2 0 0 0 0,-1 0 0 0 0,-1 1 0 0 0,-17-33 0 0 0,-56-88 0 0 0,70 126-18 0 0,2 1 0 0 0,0-2 0 0 0,2 1 0 0 0,0-1 0 0 0,1-1 0 0 0,2 1 0 0 0,-6-46 0 0 0,8 39-3 0 0,2 1 1 0 0,2-1-1 0 0,0 0 1 0 0,2 1-1 0 0,1 0 1 0 0,8-32-1 0 0,11-23-36 0 0,-4 13 55 0 0,-2 0-1 0 0,7-77 1 0 0,-21 109-30 0 0,-2-1 0 0 0,-2 0 0 0 0,-1 1 0 0 0,-2-1 0 0 0,-2 1 0 0 0,-11-41 0 0 0,-15-64-33 0 0,15 61 66 0 0,14 68-5 0 0,1 0 1 0 0,1 0-1 0 0,0 0 0 0 0,2-17 0 0 0,8-55-40 0 0,-4 53 44 0 0,1-41-1 0 0,-6 66 1 0 0,0 4 0 0 0,0 1 0 0 0,0-1 0 0 0,0 1 0 0 0,-1-1 0 0 0,1 1 0 0 0,-1 0 0 0 0,-1-6 0 0 0,0 3-1 0 0,0 0 0 0 0,0 0 1 0 0,0 0-1 0 0,-4-6 0 0 0,3 6-48 0 0,1-1 38 0 0,0-3 11 0 0,0-1 0 0 0,2 10-2 0 0,-1 0 1 0 0,1 0-1 0 0,0-1 0 0 0,-1 1 0 0 0,1 0 1 0 0,0 0-1 0 0,0 0 0 0 0,0 0 1 0 0,0 0-1 0 0,0-1 0 0 0,0 1 0 0 0,1 0 1 0 0,-1 0-1 0 0,0 0 0 0 0,0 0 0 0 0,1 0 1 0 0,-1 0-1 0 0,1-1 0 0 0,0 0 1 0 0,3-5-18 0 0,1-3 8 0 0,0-1 11 0 0,-2 4-11 0 0,-3 5-42 0 0,-6-1-74 0 0,-2-2 46 0 0,-13-2 38 0 0,1 2 0 0 0,-1 0 0 0 0,-27-3 0 0 0,-68-2 5 0 0,67 7 16 0 0,-17 1 2 0 0,-119 9 0 0 0,-65 29-4 0 0,112-17-60 0 0,-149 2 0 0 0,-199-26-246 0 0,68-3 292 0 0,-605 58 211 0 0,759-33-130 0 0,-320 4-43 0 0,244-23-20 0 0,-227-3-24 0 0,63 23 44 0 0,364-10 0 0 0,-268 32 0 0 0,90-7 0 0 0,314-33 0 0 0,-499 30 0 0 0,155-28 0 0 0,-73 2 0 0 0,4 24 0 0 0,312-16 3 0 0,-375 52 54 0 0,4 10-45 0 0,83-26-12 0 0,366-44 0 0 0,-211 24 0 0 0,169-24 0 0 0,-101-5 0 0 0,24-17 0 0 0,47 3 0 0 0,87 14 0 0 0,1-1 0 0 0,-1 2 0 0 0,0-1 0 0 0,1 2 0 0 0,-1 0 0 0 0,0 0 0 0 0,1 1 0 0 0,-1 0 0 0 0,1 1 0 0 0,0 0 0 0 0,-16 7 0 0 0,5 1-2 0 0,0-2 1 0 0,-1-1-1 0 0,1 0 0 0 0,-1-2 0 0 0,-25 4 0 0 0,37-9-2 0 0,-1-1-1 0 0,1 1 0 0 0,0-2 0 0 0,-1 1 1 0 0,-16-4-1 0 0,-54-18-36 0 0,65 16 34 0 0,-1 1 0 0 0,1 0 0 0 0,-1 2 1 0 0,0 0-1 0 0,0 1 0 0 0,-31 0 0 0 0,39 3-13 0 0,1 1 1 0 0,-1 0-1 0 0,1 1 1 0 0,0 0-1 0 0,0 0 1 0 0,-15 8-1 0 0,-50 34-228 0 0,56-34 196 0 0,1 0-114 0 0,9-5 24 0 0,0 0 1 0 0,-1 0 0 0 0,0-1 0 0 0,-1-1 0 0 0,1 1-1 0 0,-20 5 1 0 0,27-10-59 0 0,1 0 172 0 0,1 0 0 0 0,-1 1 1 0 0,0-1-1 0 0,1 0 0 0 0,-1 0 0 0 0,0 0 0 0 0,1 0 0 0 0,-1 0 1 0 0,0 0-1 0 0,1 0 0 0 0,-1 0 0 0 0,0-1 0 0 0,1 1 0 0 0,-1 0 1 0 0,0 0-1 0 0,1-1 0 0 0,-1 1 0 0 0,1 0 0 0 0,-1 0 0 0 0,0-1 1 0 0,1 1-1 0 0,-2-2 0 0 0,1 2-8 0 0,0-1 1 0 0,0 0-1 0 0,0 0 0 0 0,0 0 0 0 0,0 1 1 0 0,0-1-1 0 0,0 0 0 0 0,0-1 1 0 0,0 1-1 0 0,0 0 0 0 0,1 0 1 0 0,-2-2-1 0 0,1-3 31 0 0,0-1-1 0 0,0 1 1 0 0,1 0-1 0 0,0-1 1 0 0,0 1-1 0 0,0 0 1 0 0,1-1-1 0 0,0 1 1 0 0,0 0-1 0 0,1 0 1 0 0,-1 0-1 0 0,5-9 1 0 0,-2 7-416 0 0,0-1 0 0 0,0 1 1 0 0,1 0-1 0 0,7-9 0 0 0,13-11-5330 0 0,-2 10-1739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3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1722 1 9215 0 0,'-2'0'707'0'0,"-5"0"-591"0"0,0 0-1 0 0,0 0 1 0 0,0 1-1 0 0,-1 0 1 0 0,1 0 0 0 0,-12 4-1 0 0,-8 1 629 0 0,-41 3 762 0 0,-107 1 0 0 0,-42 3 182 0 0,152-1-948 0 0,-82 25 1 0 0,-60 32 388 0 0,164-54-955 0 0,-215 85 801 0 0,187-67-736 0 0,-101 65-1 0 0,110-59-225 0 0,-64 43-14 0 0,106-64-105 0 0,28-7-132 0 0,-6-9 214 0 0,1-1-1 0 0,-1 1 1 0 0,0 0 0 0 0,1-1-1 0 0,-1 0 1 0 0,1 1-1 0 0,0-1 1 0 0,-1 0 0 0 0,1 0-1 0 0,0 0 1 0 0,0-1 0 0 0,4 1-1 0 0,39 1-196 0 0,-26-2 149 0 0,115 0 49 0 0,68 3 220 0 0,221 39 98 0 0,-283-26-251 0 0,-1 8 1 0 0,141 41-1 0 0,-224-48-44 0 0,0 2 0 0 0,-1 3 0 0 0,-2 2 0 0 0,65 38 0 0 0,-99-51 0 0 0,-7-4 0 0 0,-1 1 0 0 0,18 14 0 0 0,-29-22 0 0 0,0 1 0 0 0,0-1 0 0 0,-1 1 0 0 0,1 0 0 0 0,0-1 0 0 0,-1 1 0 0 0,1 0 0 0 0,0 0 0 0 0,-1 0 0 0 0,1 0 0 0 0,-1-1 0 0 0,1 3 0 0 0,-1-2 8 0 0,0 1 0 0 0,0-1 0 0 0,0 0 0 0 0,0 1 0 0 0,-1-1 0 0 0,1 0 0 0 0,0 1 0 0 0,-1-1 0 0 0,1 0 0 0 0,-1 0 0 0 0,1 0 0 0 0,-1 1 0 0 0,0-1 0 0 0,1 0 0 0 0,-1 0 0 0 0,0 0 0 0 0,0 0 0 0 0,0 0 0 0 0,0 0 0 0 0,0 0 0 0 0,0 0 0 0 0,0-1 0 0 0,0 1 0 0 0,0 0 0 0 0,0-1 0 0 0,-2 2 0 0 0,-3 1 56 0 0,0 0 0 0 0,0 0 0 0 0,-1-1 0 0 0,-6 2 0 0 0,-66 14 712 0 0,-117 11-1 0 0,79-14-318 0 0,20-1-141 0 0,-217 34 232 0 0,75-23-1851 0 0,80-25-2767 0 0,121-2 2499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3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4642 1 7055 0 0,'0'0'638'0'0,"-2"1"-528"0"0,-19 10-48 0 0,9-5 3200 0 0,13-8-3195 0 0,6-2-68 0 0,-5 2 1287 0 0,-3 4-1190 0 0,0-1 0 0 0,0 1 0 0 0,0 0 0 0 0,0-1 0 0 0,1 1 0 0 0,-1 0 0 0 0,0-1 0 0 0,0 4 0 0 0,-2 2 120 0 0,0-1-32 0 0,-1 1-68 0 0,1 0 0 0 0,-1 1 0 0 0,1-1 0 0 0,0 1 0 0 0,1-1-1 0 0,0 1 1 0 0,0 0 0 0 0,0 0 0 0 0,1 10 0 0 0,1-16 445 0 0,1 0-403 0 0,5 4 54 0 0,-5-5 20 0 0,1 0 6 0 0,30 15 928 0 0,-30-15-1028 0 0,16 16 310 0 0,-14-12-417 0 0,-1 0 1 0 0,1 0-1 0 0,-1 0 0 0 0,0 0 0 0 0,0 1 0 0 0,-1-1 0 0 0,3 9 0 0 0,0 4 107 0 0,2 26 0 0 0,-6-37-103 0 0,0-3-99 0 0,4 6 48 0 0,18 37 366 0 0,-19-40-301 0 0,-2-3-23 0 0,0-1 0 0 0,0 1 0 0 0,0 0 0 0 0,-1 0 0 0 0,1 0 0 0 0,0 5 1 0 0,10 33 47 0 0,-8-28-74 0 0,-2 0 11 0 0,0 1 32 0 0,-1 0-22 0 0,0-3 38 0 0,-1-7 31 0 0,3 6 6 0 0,-2-6-4 0 0,3 7-16 0 0,1-1-4 0 0,-3-6-12 0 0,1 5-37 0 0,-1-6 20 0 0,3 6-21 0 0,2 4 53 0 0,-6-12-3 0 0,0 1-4 0 0,17 38 224 0 0,-17-39 13 0 0,0 1-241 0 0,0 0-40 0 0,11 16 272 0 0,-9-15-242 0 0,0 6-33 0 0,-2-8 166 0 0,0 3-78 0 0,0-4-81 0 0,-1 0 0 0 0,1 0 0 0 0,0 0-1 0 0,-1 0 1 0 0,1 0 0 0 0,0 0-1 0 0,-1 1 1 0 0,1-1 0 0 0,-1 0-1 0 0,0 0 1 0 0,1 1 0 0 0,-1-1-1 0 0,0 0 1 0 0,0 2 0 0 0,1 10 27 0 0,-1-10-46 0 0,0 0 108 0 0,0-1-63 0 0,0 10-33 0 0,2 2 21 0 0,-1-1-31 0 0,1 0 0 0 0,-2-8 31 0 0,0 4-20 0 0,0-7 184 0 0,0 1-127 0 0,-3 9-63 0 0,2 2-16 0 0,4 0 0 0 0,2 0 0 0 0,1 0 0 0 0,-2 1 0 0 0,0-2 0 0 0,-3-2 11 0 0,-1-7 31 0 0,-1 5-39 0 0,1-1 0 0 0,0 1 0 0 0,1 16 0 0 0,-1-24-4 0 0,0 11 1 0 0,-2 9 35 0 0,3-9 81 0 0,1 7-79 0 0,-1 25-25 0 0,1 10-12 0 0,-2-36 31 0 0,-2 3 2 0 0,3-7-33 0 0,3 1 0 0 0,0-2 11 0 0,8 47 106 0 0,-4-13-53 0 0,-8-42-64 0 0,4 20 0 0 0,8 21 0 0 0,-5-17 0 0 0,-1-3 11 0 0,20 75 298 0 0,-5 4-13 0 0,-9-46-232 0 0,-5-18-19 0 0,-2 0-1 0 0,-2 82 0 0 0,2 13 42 0 0,21 110 436 0 0,-25-215-464 0 0,-1 0-1 0 0,-2-1 1 0 0,-1 1-1 0 0,-11 48 1 0 0,4-24 33 0 0,-6 16 106 0 0,-2-1 1 0 0,-35 82-1 0 0,-2-22-133 0 0,45-114-43 0 0,-1-1 0 0 0,0 0 0 0 0,-1-1 0 0 0,0 0 0 0 0,-28 22 0 0 0,19-16-11 0 0,-76 63-10 0 0,90-76 0 0 0,-288 257 203 0 0,285-258-196 0 0,0 1 0 0 0,0-2 1 0 0,0 1-1 0 0,-1-2 0 0 0,1 1 1 0 0,-1-1-1 0 0,0-1 0 0 0,-1 0 1 0 0,1 0-1 0 0,0-2 0 0 0,-1 1 1 0 0,1-1-1 0 0,-1-1 0 0 0,1 0 1 0 0,-17-2-1 0 0,20 1-5 0 0,-10 0 37 0 0,1-1-1 0 0,-30-8 0 0 0,19 1 21 0 0,-37-9 177 0 0,57 16-197 0 0,0 1 1 0 0,0 0-1 0 0,-1 0 1 0 0,1 1-1 0 0,0 0 1 0 0,-9 2-1 0 0,-8 3-2 0 0,-34 11 0 0 0,43-10-23 0 0,-1-1 0 0 0,0-1 0 0 0,0 0 0 0 0,-34 2 0 0 0,-52-10-14 0 0,91 4 0 0 0,-2 0 0 0 0,-1-1 0 0 0,1 2 0 0 0,-1 0 0 0 0,1 1 0 0 0,-1 1 0 0 0,-26 7 0 0 0,12 3 0 0 0,2 0 0 0 0,-29 20 0 0 0,-78 51 0 0 0,109-70 15 0 0,-1-1 1 0 0,-44 15-1 0 0,-19 9 40 0 0,78-31-51 0 0,-1 1 1 0 0,1 0-1 0 0,0 0 1 0 0,0 1 0 0 0,-12 13-1 0 0,9-8-4 0 0,2 1 0 0 0,0 1 0 0 0,-14 21 0 0 0,18-24 0 0 0,-31 47 0 0 0,33-51 0 0 0,0-1 0 0 0,-1 0 0 0 0,0 0 0 0 0,0 0 0 0 0,-10 6 0 0 0,8-6 0 0 0,-6 3 0 0 0,0 0 0 0 0,-17 7 0 0 0,-154 83 139 0 0,143-71-113 0 0,-58 50 1 0 0,15 0-27 0 0,-77 81 64 0 0,137-129-56 0 0,2 2 0 0 0,1 0 0 0 0,-21 40 0 0 0,-43 113 24 0 0,75-162-32 0 0,-2 0 0 0 0,0 0 0 0 0,-35 41 0 0 0,14-18 0 0 0,-2 5 14 0 0,-50 66 36 0 0,24-46 27 0 0,22-27-38 0 0,3 2-1 0 0,-47 72 0 0 0,76-104-38 0 0,-1-1 0 0 0,0 0 0 0 0,-1-1 0 0 0,-1 0 0 0 0,0-1 0 0 0,0 0 0 0 0,-24 16 0 0 0,26-22 0 0 0,-1 0 0 0 0,1-1 0 0 0,-18 5 0 0 0,-15 7 0 0 0,-164 76 0 0 0,81-39 0 0 0,79-34 0 0 0,-85 22 0 0 0,117-39 12 0 0,1 0 1 0 0,-22 0-1 0 0,-16 3 15 0 0,35-4-27 0 0,-26 1 0 0 0,25-2 0 0 0,-21 3 0 0 0,-138 40 56 0 0,126-30-48 0 0,45-12-8 0 0,0-1 0 0 0,1 0 0 0 0,-1-1 0 0 0,0 1 0 0 0,-10-2 0 0 0,15 1 0 0 0,-57-1 0 0 0,-46 8-11 0 0,100-7-22 0 0,-2 1 14 0 0,-9 4 5 0 0,13-4-53 0 0,2-3-593 0 0,1-4 543 0 0,1 0 0 0 0,-1 0 0 0 0,1 0 0 0 0,0 0 0 0 0,0 1 0 0 0,0-1 0 0 0,1 1 0 0 0,4-8 0 0 0,9-19-899 0 0,3-14-1210 0 0,-8 20 445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11975 0 0,'0'0'267'0'0,"0"0"42"0"0,0 0 17 0 0,0 0-28 0 0,0 0-126 0 0,0 0 204 0 0,0 0 111 0 0,-1 2 22 0 0,-68 110 542 0 0,-39 41 538 0 0,46-69-1569 0 0,-29 43-24 0 0,-3 18-1153 0 0,81-127-4630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10135 0 0,'1'2'464'0'0,"28"31"-619"0"0,-15-18 7216 0 0,-10-11-2295 0 0,3-27-3542 0 0,-3 14-1224 0 0,0 0 0 0 0,0 0 0 0 0,1 0 0 0 0,1 1 0 0 0,11-16 0 0 0,39-37 0 0 0,-47 52 0 0 0,8-8 1 0 0,0 2 1 0 0,2 0-1 0 0,39-25 1 0 0,-22 20-36 0 0,53-22 1 0 0,-81 39-135 0 0,0 0-1 0 0,1 0 1 0 0,-1 0 0 0 0,0 1-1 0 0,1 0 1 0 0,14 0 0 0 0,-21 2 144 0 0,0 0 1 0 0,0 0-1 0 0,1 0 1 0 0,-1 0-1 0 0,0 1 1 0 0,0-1-1 0 0,1 1 1 0 0,-1-1-1 0 0,0 1 1 0 0,0 0-1 0 0,0 0 1 0 0,0 0-1 0 0,0 0 1 0 0,0 0-1 0 0,0 1 1 0 0,-1-1-1 0 0,1 1 1 0 0,0-1-1 0 0,-1 1 1 0 0,1-1-1 0 0,-1 1 1 0 0,1 0-1 0 0,-1 0 1 0 0,0 0-1 0 0,0 0 1 0 0,0 0-1 0 0,0 0 1 0 0,0 0-1 0 0,0 0 1 0 0,0 2-1 0 0,3 11 313 0 0,-2 0-1 0 0,0 0 1 0 0,-1 1 0 0 0,0-1-1 0 0,-1 0 1 0 0,-3 27 0 0 0,1-17-742 0 0,1 31 1 0 0,1-54 239 0 0,1 1 1 0 0,-1-1-1 0 0,0 0 0 0 0,1 1 0 0 0,-1-1 1 0 0,1 0-1 0 0,1 3 0 0 0,-2-4 57 0 0,1-1 0 0 0,-1 1 0 0 0,0-1 1 0 0,1 1-1 0 0,-1-1 0 0 0,1 1 0 0 0,-1-1 0 0 0,0 0 0 0 0,1 1 1 0 0,-1-1-1 0 0,1 0 0 0 0,-1 1 0 0 0,1-1 0 0 0,0 0 0 0 0,-1 0 0 0 0,1 1 1 0 0,-1-1-1 0 0,1 0 0 0 0,-1 0 0 0 0,1 0 0 0 0,0 0 0 0 0,-1 0 1 0 0,1 0-1 0 0,-1 0 0 0 0,1 0 0 0 0,0 0 0 0 0,-1 0 0 0 0,1 0 1 0 0,-1 0-1 0 0,1 0 0 0 0,0 0 0 0 0,-1-1 0 0 0,1 1 0 0 0,-1 0 0 0 0,1 0 1 0 0,-1-1-1 0 0,1 1 0 0 0,-1 0 0 0 0,1-1 0 0 0,18-11-1376 0 0,2-3-4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3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1023 5983 0 0,'2'-2'3490'0'0,"34"-38"-1491"0"0,42-60 0 0 0,-69 87-1902 0 0,-1 0 0 0 0,-1-1 0 0 0,0 0 0 0 0,0 0 0 0 0,4-16 0 0 0,17-77 974 0 0,-2 8-524 0 0,-5 32-465 0 0,62-176 236 0 0,-30 121 419 0 0,-39 93-314 0 0,36-54 0 0 0,-46 76-145 0 0,-2 5-217 0 0,13-12 97 0 0,-6 6-94 0 0,-7 7 1240 0 0,-3 3-1257 0 0,1 1 0 0 0,-1 0 0 0 0,1 0 0 0 0,0 0 1 0 0,0-1-1 0 0,0 1 0 0 0,0 0 0 0 0,1 3 0 0 0,0-1-17 0 0,1 14-19 0 0,-1-15-9 0 0,8 20-5 0 0,-5-15 3 0 0,-1 1 0 0 0,0 0 0 0 0,-1 0 0 0 0,0 0 0 0 0,0 0 0 0 0,-1 0 0 0 0,-1 16 0 0 0,-17 149 674 0 0,-1 33 239 0 0,18-181-885 0 0,2 0 0 0 0,0 0 0 0 0,2-1 1 0 0,1 1-1 0 0,0-1 0 0 0,17 42 0 0 0,-20-61-33 0 0,1 0 0 0 0,1 0 0 0 0,0 0 0 0 0,0-1 0 0 0,0 1 1 0 0,1-1-1 0 0,-1 0 0 0 0,1 0 0 0 0,1-1 0 0 0,-1 1 0 0 0,1-1 0 0 0,0-1 0 0 0,0 1 0 0 0,1-1 0 0 0,-1 0 0 0 0,15 6 0 0 0,-19-9-18 0 0,5 1-54 0 0,11-1-22 0 0,-7-1 20 0 0,-8-1 68 0 0,-1 1-66 0 0,-4-4-2057 0 0,1 3 1816 0 0,0-1-1 0 0,-1 0 1 0 0,1 1-1 0 0,-1-1 1 0 0,1 1-1 0 0,-1 0 1 0 0,-2-2-1 0 0,-3-3-869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84 15175 0 0,'0'0'1372'0'0,"-2"-1"-1130"0"0,-5-3-204 0 0,5 3 334 0 0,17 3-170 0 0,33 1 891 0 0,78-4 1 0 0,-73-1-419 0 0,79-7 83 0 0,-109 5-994 0 0,0 0 1 0 0,-1-1 0 0 0,39-14-1 0 0,-55 16-198 0 0,1 0-1 0 0,-1 0 0 0 0,0-1 1 0 0,10-7-1 0 0,0-4-1544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3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 10591 0 0,'0'0'488'0'0,"1"-2"-12"0"0,2-7 7163 0 0,-11 19-7235 0 0,-4 5-181 0 0,2 5-180 0 0,0 1 0 0 0,2 1 0 0 0,0 0 1 0 0,1 0-1 0 0,2 1 0 0 0,0 0 0 0 0,1-1 1 0 0,-1 40-1 0 0,5-54-31 0 0,0 2 13 0 0,0 0-1 0 0,3 19 1 0 0,1-16 18 0 0,0 1-1 0 0,12 24 0 0 0,-12-30-349 0 0,0 1 0 0 0,9 11 0 0 0,3-2-5066 0 0,0-8-709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4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4607 0 0,'0'0'354'0'0,"-1"1"-233"0"0,-55 65 4568 0 0,55-64-4269 0 0,0 0 56 0 0,-5 11-221 0 0,6-13-191 0 0,0 0-1 0 0,0 1 1 0 0,0-1-1 0 0,-1 1 1 0 0,1-1 0 0 0,0 0-1 0 0,0 1 1 0 0,0-1-1 0 0,0 1 1 0 0,0-1 0 0 0,0 0-1 0 0,0 1 1 0 0,0-1-1 0 0,0 1 1 0 0,0-1 0 0 0,0 0-1 0 0,0 1 1 0 0,1-1-1 0 0,-1 1 1 0 0,0-1 0 0 0,0 0-1 0 0,0 1 1 0 0,0-1-1 0 0,1 0 1 0 0,-1 1 0 0 0,0 0-1 0 0,4 0 35 0 0,-1 0 0 0 0,1 0-1 0 0,-1 0 1 0 0,1 0 0 0 0,-1 0-1 0 0,1-1 1 0 0,0 0 0 0 0,-1 1 0 0 0,1-1-1 0 0,0-1 1 0 0,-1 1 0 0 0,1 0-1 0 0,-1-1 1 0 0,1 0 0 0 0,-1 0-1 0 0,5-2 1 0 0,-2 2 134 0 0,-1-1 1 0 0,1 1-1 0 0,0 0 0 0 0,-1 1 1 0 0,1-1-1 0 0,0 1 1 0 0,0 0-1 0 0,10 2 0 0 0,-4 1-140 0 0,-1 0 0 0 0,1 2-1 0 0,-1-1 1 0 0,0 1 0 0 0,0 1-1 0 0,-1 0 1 0 0,12 9 0 0 0,88 60 67 0 0,-97-68-142 0 0,0-1 1 0 0,0 0-1 0 0,0 0 1 0 0,1-1-1 0 0,0-1 0 0 0,0-1 1 0 0,16 3-1 0 0,84 4 133 0 0,28 3 261 0 0,-114-9-333 0 0,-1 1 0 0 0,0 2-1 0 0,30 11 1 0 0,28 20 525 0 0,133 80 0 0 0,-103-58-568 0 0,139 52 1 0 0,-164-75-33 0 0,82 34-13 0 0,304 140 84 0 0,-214-48-74 0 0,-106-47 36 0 0,9 5 56 0 0,-112-83-92 0 0,-26-18 0 0 0,2 0 0 0 0,46 23 0 0 0,167 76 450 0 0,-230-114-364 0 0,-2 1 1 0 0,1 1 0 0 0,0 0 0 0 0,-1 0 0 0 0,-1 1 0 0 0,1 1 0 0 0,8 9-1 0 0,-5-2 46 0 0,-1-1 0 0 0,0 2 0 0 0,15 28 0 0 0,-6-10-34 0 0,1 0-1 0 0,40 46 0 0 0,-50-68-87 0 0,0 0 0 0 0,1-1 0 0 0,25 19-1 0 0,50 26 94 0 0,-41-28 43 0 0,-39-25-134 0 0,6 5 116 0 0,1 1 0 0 0,-1 0 0 0 0,18 18 0 0 0,-22-15 5 0 0,0 0 0 0 0,-1 1 1 0 0,0 0-1 0 0,-1 0 0 0 0,-1 1 0 0 0,7 19 0 0 0,-5-12 22 0 0,22 38-1 0 0,-14-32-99 0 0,-4-7-16 0 0,25 32-1 0 0,-16-24-25 0 0,-11-14-14 0 0,26 26 0 0 0,-35-39 1 0 0,-1-1 0 0 0,0 1-1 0 0,0-1 1 0 0,1 0 0 0 0,-1 1 0 0 0,1-1-1 0 0,-1 0 1 0 0,1 0 0 0 0,-1 0 0 0 0,1 0-1 0 0,2 1 1 0 0,-3-2 1 0 0,1 1 1 0 0,-1 0-1 0 0,1-1 0 0 0,-1 1 0 0 0,0 0 1 0 0,1 0-1 0 0,-1 0 0 0 0,0 0 0 0 0,1 1 1 0 0,-1-1-1 0 0,1 2 0 0 0,20 17 71 0 0,-11-9 13 0 0,0 0 0 0 0,-1 1-1 0 0,0 0 1 0 0,-1 1 0 0 0,12 23 0 0 0,28 71 650 0 0,-29-58-623 0 0,8 36-64 0 0,-15-42-32 0 0,31 87 48 0 0,-34-101-35 0 0,-2 1 0 0 0,-1-1 0 0 0,-2 1-1 0 0,4 54 1 0 0,-10-18 0 0 0,-3-1 1 0 0,-18 103-1 0 0,-2 8 11 0 0,20-10 123 0 0,4-102-52 0 0,-8 75-1 0 0,-28 86-38 0 0,33-196 3 0 0,3-24-33 0 0,0 4-20 0 0,0-4 31 0 0,1 7 0 0 0,1 2-42 0 0,-2 2-11 0 0,0-2 0 0 0,0-4 7 0 0,0 1 0 0 0,-1-1 0 0 0,0 0 0 0 0,-1 0 0 0 0,0 0 0 0 0,-5 12 0 0 0,-1 9 8 0 0,6-21-15 0 0,-1 0 0 0 0,-10 30 0 0 0,10-28 11 0 0,3-10 45 0 0,5 43 461 0 0,-5-39-450 0 0,2 8-54 0 0,-1 0-25 0 0,-1-12-49 0 0,0 1-1427 0 0,0 2 1388 0 0,-1-1 1 0 0,0 1-1 0 0,-1 0 1 0 0,1-1-1 0 0,-1 1 1 0 0,0-1-1 0 0,0 1 1 0 0,0-1-1 0 0,-1 0 1 0 0,-4 6-1 0 0,5-7-214 0 0,0 0 0 0 0,0 1 0 0 0,-1-1 0 0 0,0-1-1 0 0,1 1 1 0 0,-1 0 0 0 0,0-1 0 0 0,-1 1 0 0 0,1-1-1 0 0,0 0 1 0 0,-1 0 0 0 0,1 0 0 0 0,-6 2 0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4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5 617 4143 0 0,'0'0'319'0'0,"-1"2"-210"0"0,0 4-723 0 0,-1 14 8800 0 0,3-13-7495 0 0,0-5 74 0 0,9 6 524 0 0,-8-5-1066 0 0,1-1 132 0 0,0 0 0 0 0,1 0 0 0 0,-1 0 0 0 0,1-1-1 0 0,-1 1 1 0 0,8 1 0 0 0,2 1 352 0 0,10 5 184 0 0,-21-8-734 0 0,1 0-12 0 0,6 1-14 0 0,-4-1-64 0 0,3 2-43 0 0,-6-3 40 0 0,0-1-8 0 0,6-10 48 0 0,1 0 0 0 0,-1 0 0 0 0,-1-1 0 0 0,10-19 0 0 0,7-13 160 0 0,197-299-534 0 0,-126 175-830 0 0,-85 145 1015 0 0,-6 13 67 0 0,1-1 0 0 0,8-11 1 0 0,-13 20 1177 0 0,-2 3-1078 0 0,2-1-79 0 0,-1 0 0 0 0,1 0 1 0 0,0-1-1 0 0,-1 1 0 0 0,1 0 0 0 0,-1 0 0 0 0,1 1 0 0 0,-1-1 1 0 0,1 0-1 0 0,-1 0 0 0 0,1 0 0 0 0,-1 0 0 0 0,1 0 0 0 0,-1 0 0 0 0,1 1 1 0 0,0-1-1 0 0,-1 0 0 0 0,1 0 0 0 0,-1 1 0 0 0,1-1 0 0 0,0 0 0 0 0,-1 1 1 0 0,1-1-1 0 0,-1 1 0 0 0,-1 10 10 0 0,2-10-9 0 0,0 0-1 0 0,0 0 1 0 0,0 0 0 0 0,0 0-1 0 0,0 0 1 0 0,0 0-1 0 0,1 0 1 0 0,-1 0 0 0 0,0 0-1 0 0,1 0 1 0 0,-1 0-1 0 0,1 0 1 0 0,-1 0 0 0 0,1 0-1 0 0,0 0 1 0 0,-1 0-1 0 0,2 0 1 0 0,28 22 150 0 0,-4-10-34 0 0,-23-12-100 0 0,0 1 1 0 0,0-1-1 0 0,1 0 0 0 0,-1 1 1 0 0,0 0-1 0 0,0 0 1 0 0,-1 0-1 0 0,1 0 0 0 0,0 0 1 0 0,-1 1-1 0 0,1-1 1 0 0,-1 1-1 0 0,0 0 0 0 0,1-1 1 0 0,-2 1-1 0 0,1 0 1 0 0,0 0-1 0 0,0 1 0 0 0,0 2 1 0 0,1 6 49 0 0,-1 0 1 0 0,0-1-1 0 0,-1 1 1 0 0,-1 0-1 0 0,-1 18 1 0 0,2 25 199 0 0,1-33-253 0 0,1 0 0 0 0,1 0 0 0 0,2-1 0 0 0,-1 1 0 0 0,2-1 1 0 0,1 0-1 0 0,1-1 0 0 0,1 0 0 0 0,0 0 0 0 0,1-1 0 0 0,1 0 0 0 0,1-1 0 0 0,1-1 0 0 0,17 17 0 0 0,-27-30-17 0 0,13 14 0 0 0,-8-6 0 0 0,-4 0 11 0 0,-5-10 18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4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99 11519 0 0,'-3'0'887'0'0,"1"-1"-736"0"0,-1 0-61 0 0,-14 5 116 0 0,6 0 341 0 0,0 0 1896 0 0,19-11-1527 0 0,16-6-621 0 0,1 0 0 0 0,0 2-1 0 0,1 1 1 0 0,43-12 0 0 0,9-3 527 0 0,-70 21-574 0 0,-1 3-166 0 0,10 0 263 0 0,-14 0-347 0 0,-1 1 1 0 0,0 0-1 0 0,0 0 0 0 0,0 0 1 0 0,0 0-1 0 0,1 0 1 0 0,-1 0-1 0 0,0 0 0 0 0,0 1 1 0 0,0-1-1 0 0,0 1 1 0 0,0 0-1 0 0,0-1 0 0 0,0 1 1 0 0,0 0-1 0 0,3 2 1 0 0,-4-2-514 0 0,0 0 1 0 0,0-1 0 0 0,1 1 0 0 0,-1 0-1 0 0,0-1 1 0 0,1 1 0 0 0,-1-1-1 0 0,0 1 1 0 0,1-1 0 0 0,-1 0 0 0 0,2 1-1 0 0,11 0-5313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4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1375 0 0,'-1'2'7715'0'0,"-6"5"-6752"0"0,5-5 95 0 0,0 0-567 0 0,2-2-385 0 0,0 0 0 0 0,-1 0 0 0 0,1 0 0 0 0,0 0 0 0 0,0 0 1 0 0,-1 1-1 0 0,1-1 0 0 0,0 0 0 0 0,0 0 0 0 0,0 0 0 0 0,-1 1 0 0 0,1-1 0 0 0,0 0 0 0 0,0 0 0 0 0,0 0 0 0 0,0 1 1 0 0,0-1-1 0 0,0 0 0 0 0,-1 0 0 0 0,1 1 0 0 0,0-1 0 0 0,0 0 0 0 0,0 1 0 0 0,0-1 0 0 0,0 0 0 0 0,0 0 0 0 0,0 1 1 0 0,0-1-1 0 0,0 0 0 0 0,0 0 0 0 0,0 1 0 0 0,0-1 0 0 0,0 0 0 0 0,1 0 0 0 0,-1 1 0 0 0,0-1 0 0 0,0 0 0 0 0,0 0 1 0 0,0 1-1 0 0,0-1 0 0 0,0 0 0 0 0,1 0 0 0 0,-1 1 0 0 0,0-1 0 0 0,0 0 0 0 0,0 0 0 0 0,1 0 0 0 0,-1 1 0 0 0,2-1 44 0 0,0 1-1 0 0,0 0 0 0 0,-1-1 0 0 0,1 1 0 0 0,0-1 0 0 0,0 0 1 0 0,0 0-1 0 0,2 0 0 0 0,5 1-47 0 0,0-2 0 0 0,-1 1 0 0 0,13-4 0 0 0,-16 3-36 0 0,2-2 28 0 0,7-3 8 0 0,2-1-38 0 0,-6 5-54 0 0,-9 2-10 0 0,0 0 0 0 0,1 1 0 0 0,-1-1 0 0 0,0 0 0 0 0,0 1 0 0 0,0-1 0 0 0,0 1 0 0 0,0-1 0 0 0,0 1 0 0 0,1 1 0 0 0,8 9 0 0 0,-3 4 11 0 0,-4-5 4 0 0,0 0 0 0 0,-1 0 0 0 0,0 0 0 0 0,-1 1 1 0 0,0-1-1 0 0,-1 1 0 0 0,0-1 0 0 0,0 0 0 0 0,-1 1 0 0 0,-1-1 0 0 0,-4 18 1 0 0,-2-1-17 0 0,-1 0 0 0 0,-1-1 0 0 0,-16 27 1 0 0,22-42-33 0 0,2-5 29 0 0,0-1 0 0 0,0 0-1 0 0,-1 0 1 0 0,-3 6 0 0 0,-1 1 4 0 0,2 0 0 0 0,3-3 11 0 0,2-7 160 0 0,13 4 318 0 0,-12-6-438 0 0,8 2 105 0 0,-1-1 1 0 0,1 0 0 0 0,0-1 0 0 0,0 1 0 0 0,0-2 0 0 0,0 0-1 0 0,-1 0 1 0 0,14-3 0 0 0,11-1 74 0 0,162-5 34 0 0,-167 9-243 0 0,33-2-65 0 0,-2 0-1356 0 0,-21 3-3434 0 0,0 4-1783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4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1039 8751 0 0,'0'0'6570'0'0,"2"0"-6228"0"0,2-1-198 0 0,0 0-65 0 0,-1 1-1 0 0,0 0 1 0 0,1-1-1 0 0,-1 1 1 0 0,1 1-1 0 0,-1-1 1 0 0,7 2-1 0 0,-5-2-19 0 0,4-1 6 0 0,-7 0-52 0 0,1 1 0 0 0,-1-1 0 0 0,1 0 1 0 0,-1 0-1 0 0,0 0 0 0 0,1 0 0 0 0,-1 0 0 0 0,0 0 0 0 0,0 0 0 0 0,0-1 0 0 0,0 1 0 0 0,0-1 0 0 0,0 1 0 0 0,0-1 0 0 0,0 0 0 0 0,-1 0 0 0 0,1 0 0 0 0,1-3 0 0 0,2-4 22 0 0,-1 1-1 0 0,0 0 1 0 0,4-15-1 0 0,-2 7 4 0 0,17-54-4 0 0,-3 0 1 0 0,12-79-1 0 0,-22 100-25 0 0,12-65-4 0 0,57-236 72 0 0,-68 307 310 0 0,20-56 1048 0 0,-31 98-1435 0 0,3 2 67 0 0,9 3-68 0 0,4 4-71 0 0,49 25-366 0 0,-60-31 427 0 0,10 3 12 0 0,13 2-67 0 0,-4 0 66 0 0,-19-3 0 0 0,-1-1 0 0 0,6 4 42 0 0,0-1-1 0 0,0 1 1 0 0,-1 1-1 0 0,0 0 0 0 0,-1 0 1 0 0,1 1-1 0 0,6 10 1 0 0,-10-12-26 0 0,0 0 1 0 0,0 1-1 0 0,-1-1 0 0 0,0 1 1 0 0,-1 0-1 0 0,0 0 1 0 0,0 0-1 0 0,-1 0 0 0 0,1 0 1 0 0,0 14-1 0 0,-1 20 36 0 0,-6 58-1 0 0,2 34 158 0 0,3-117-192 0 0,0 7 11 0 0,2 0 1 0 0,7 38-1 0 0,-8-56-25 0 0,0 1-1 0 0,0-1 1 0 0,1 1-1 0 0,-1-1 0 0 0,1 0 1 0 0,1 0-1 0 0,-1 0 1 0 0,1 0-1 0 0,0-1 1 0 0,0 1-1 0 0,1-1 0 0 0,0 0 1 0 0,10 8-1 0 0,-11-10-13 0 0,-1-1 0 0 0,1 0 0 0 0,0 0-1 0 0,0-1 1 0 0,0 1 0 0 0,0-1 0 0 0,0 0 0 0 0,0 0-1 0 0,1 0 1 0 0,5 0 0 0 0,7-1-83 0 0,23-1 0 0 0,5-1 25 0 0,-39 3 69 0 0,1-1-1 0 0,0 1 1 0 0,0 0-1 0 0,-1 1 1 0 0,1-1-1 0 0,-1 1 0 0 0,1 1 1 0 0,6 2-1 0 0,-9-2 22 0 0,1 0 0 0 0,-1-1 0 0 0,0 2-1 0 0,-1-1 1 0 0,1 0 0 0 0,0 1-1 0 0,-1-1 1 0 0,0 1 0 0 0,0 0 0 0 0,0 0-1 0 0,4 8 1 0 0,1 3 106 0 0,-1 1 0 0 0,0 1-1 0 0,-1-1 1 0 0,-1 1 0 0 0,0 0-1 0 0,-2 1 1 0 0,4 32 0 0 0,-7-38-131 0 0,0-10-258 0 0,-9-14-5182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4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14079 0 0,'0'0'1276'0'0,"2"0"-1049"0"0,7-5-5 0 0,0 0-1 0 0,14-11 1 0 0,9-6 128 0 0,11-5-289 0 0,-24 13 170 0 0,23-10-1 0 0,-28 18-174 0 0,0 0 0 0 0,1 0 0 0 0,0 2-1 0 0,21-5 1 0 0,62-3-43 0 0,-21 3-337 0 0,-49 4-824 0 0,-1-1-1 0 0,50-20 1 0 0,-48 16-391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8:5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44 3679 0 0,'0'0'284'0'0,"-1"0"-186"0"0,-45 5 3346 0 0,44-5-2359 0 0,-32 10 9035 0 0,46-9-8492 0 0,21-3-1844 0 0,60-21 1001 0 0,-10 2-522 0 0,-78 20-261 0 0,14-3 17 0 0,0 1 0 0 0,0 0 1 0 0,0 1-1 0 0,0 1 0 0 0,28 3 0 0 0,-34 1-19 0 0,-1 5 0 0 0,-2 3 0 0 0,-8-7 0 0 0,-1 1 0 0 0,0-1 0 0 0,0 0 0 0 0,0 1 0 0 0,0-1 0 0 0,-1 1 0 0 0,0 0 0 0 0,0-1 0 0 0,0 1 0 0 0,0-1 0 0 0,-1 1 0 0 0,1-1 0 0 0,-4 9 0 0 0,1 0 0 0 0,-2-1 0 0 0,0 1 0 0 0,-9 17 0 0 0,5-13-2 0 0,9-17 2 0 0,-22 24 13 0 0,19-21 30 0 0,-10 5-19 0 0,0-1 0 0 0,-29 13 0 0 0,0 0-22 0 0,12-2 36 0 0,-32 25-1 0 0,60-42 251 0 0,3-1-266 0 0,1 0 1 0 0,-1-1-1 0 0,0 1 1 0 0,0-1-1 0 0,0 1 1 0 0,0-1-1 0 0,0 1 1 0 0,0-1-1 0 0,0 0 1 0 0,0 1-1 0 0,0-1 1 0 0,1-1-1 0 0,3-1 35 0 0,124-74 667 0 0,-121 72-613 0 0,1 1 1 0 0,-1 0-1 0 0,1 1 0 0 0,18-6 0 0 0,-24 9 65 0 0,-1 0-123 0 0,0 0-42 0 0,-1 0-7 0 0,0 0 1 0 0,0 0-1 0 0,-1 0 1 0 0,1 0-1 0 0,0 0 1 0 0,-1 1-1 0 0,1-1 1 0 0,0 0-1 0 0,-1 0 0 0 0,1 0 1 0 0,0 1-1 0 0,-1-1 1 0 0,1 0-1 0 0,0 1 1 0 0,-1-1-1 0 0,1 0 1 0 0,0 2-1 0 0,12 11 16 0 0,5-2-24 0 0,-6-5 4 0 0,6 3-17 0 0,-14-8-17 0 0,13 1 5 0 0,-15-2 28 0 0,-1 1-1 0 0,0-1 1 0 0,1 0-1 0 0,-1 1 1 0 0,0-1 0 0 0,1 0-1 0 0,-1 0 1 0 0,0 0-1 0 0,1 0 1 0 0,-1 0-1 0 0,1 0 1 0 0,-1 0 0 0 0,2-1-1 0 0,-2 0 2 0 0,1 1 1 0 0,-1 0-1 0 0,0-1 0 0 0,1 1 1 0 0,-1 0-1 0 0,0 0 0 0 0,1 0 0 0 0,-1 0 1 0 0,0 0-1 0 0,1 1 0 0 0,-1-1 1 0 0,0 0-1 0 0,3 1 0 0 0,1-1 0 0 0,19 7 0 0 0,-19-7 0 0 0,0 1 0 0 0,15 10 0 0 0,-8-2 0 0 0,1 1 0 0 0,-1 0 0 0 0,-3 0 0 0 0,-2-1 11 0 0,-4-5 31 0 0,3 6-20 0 0,-1 2 32 0 0,-1 1 5 0 0,-3-1-36 0 0,-1 8 57 0 0,-2-15-67 0 0,-1-2 0 0 0,3 0-6 0 0,-1 0 0 0 0,0 0-1 0 0,0-1 1 0 0,-1 1-1 0 0,1 0 1 0 0,0-1 0 0 0,-1 1-1 0 0,1-1 1 0 0,-1 0-1 0 0,-3 4 1 0 0,-1-1-5 0 0,-7 9-2 0 0,8-12 0 0 0,1-2 0 0 0,-70 40 0 0 0,42-22 165 0 0,-1-1 1 0 0,-50 19-1 0 0,74-34-162 0 0,1 1 1 0 0,-1-1-1 0 0,0 0 0 0 0,-11 1 0 0 0,18-3 0 0 0,0 0 0 0 0,0 0 0 0 0,0 1 1 0 0,0-1-1 0 0,0 0 0 0 0,0-1 0 0 0,0 1 0 0 0,0 0 0 0 0,0-1 0 0 0,0 1 0 0 0,0-1 0 0 0,0 1 0 0 0,1-1 1 0 0,-1 0-1 0 0,0 0 0 0 0,0 0 0 0 0,0 0 0 0 0,1 0 0 0 0,-3-2 0 0 0,0-1 12 0 0,0 2-15 0 0,1-1-1 0 0,0 0 1 0 0,0 0 0 0 0,0 0-1 0 0,1 0 1 0 0,-1 0-1 0 0,1-1 1 0 0,0 1-1 0 0,0-1 1 0 0,-3-5-1 0 0,5 8-2 0 0,0 1 0 0 0,0-1 0 0 0,-1 1 0 0 0,1 0 0 0 0,0-1 0 0 0,0 1 0 0 0,-1-1 0 0 0,1 1 0 0 0,0 0 0 0 0,-1-1 0 0 0,1 1 0 0 0,0 0 0 0 0,-1 0 0 0 0,1-1 0 0 0,0 1 0 0 0,-1 0 0 0 0,1 0 0 0 0,-1-1 0 0 0,1 1 0 0 0,-1 0 0 0 0,1 0 0 0 0,-1 0 0 0 0,1 0 0 0 0,0 0 0 0 0,-1 0 0 0 0,1 0 0 0 0,-1 0 0 0 0,1 0 0 0 0,-1 0 0 0 0,1 0 0 0 0,-1 0 0 0 0,1 0 0 0 0,-1 0 0 0 0,1 0 0 0 0,-1 0-1 0 0,1 0 1 0 0,0 1 0 0 0,-2-1 0 0 0,-14 10-18 0 0,7-2-113 0 0,1 0-1 0 0,0 0 0 0 0,0 1 1 0 0,1 0-1 0 0,0 0 0 0 0,0 0 1 0 0,1 1-1 0 0,0 0 0 0 0,1 1 1 0 0,0-1-1 0 0,1 1 0 0 0,-4 15 1 0 0,8-25 45 0 0,-1 0-1 0 0,1 0 1 0 0,0-1 0 0 0,0 1-1 0 0,0 0 1 0 0,0 0 0 0 0,0-1 0 0 0,0 1-1 0 0,0 0 1 0 0,0 0 0 0 0,0-1-1 0 0,0 1 1 0 0,1 0 0 0 0,-1 0 0 0 0,0-1-1 0 0,0 1 1 0 0,1 0 0 0 0,0 2-367 0 0,0-1-1344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46 133 13823 0 0,'14'-37'554'0'0,"11"-26"404"0"0,-10 32-35 0 0,-14 29-414 0 0,-1 2-66 0 0,1 3-222 0 0,3 14 85 0 0,-1-1 0 0 0,-1 0 0 0 0,0 1 1 0 0,-1 0-1 0 0,-1 20 0 0 0,-11 88-145 0 0,10-120-167 0 0,-35 226 6 0 0,12-86 0 0 0,24-143-12 0 0,-37 293 963 0 0,33-239-674 0 0,3-1 1 0 0,2 1-1 0 0,12 73 0 0 0,-11-116-717 0 0,1-1-1 0 0,0 0 1 0 0,0 0-1 0 0,10 19 1 0 0,-12-29-4330 0 0,-1-2-1474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1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1161 2759 0 0,'0'0'11987'0'0,"0"-1"-11628"0"0,-2-15-97 0 0,1 1 1 0 0,1-1 0 0 0,0 0 0 0 0,4-22 0 0 0,-1 3-149 0 0,28-299 54 0 0,-11 134 90 0 0,-17 173-219 0 0,15-270 261 0 0,-18 264-148 0 0,1 0 0 0 0,10-58 0 0 0,-11 91-118 0 0,0-1 0 0 0,0 1 0 0 0,0 0 0 0 0,0-1 0 0 0,0 1-1 0 0,0-1 1 0 0,0 1 0 0 0,0 0 0 0 0,0-1 0 0 0,1 1 0 0 0,-1 0 0 0 0,0-1 0 0 0,0 1 0 0 0,0 0 0 0 0,0 0 0 0 0,1-1 0 0 0,-1 1 0 0 0,0 0 0 0 0,0-1-1 0 0,0 1 1 0 0,1 0 0 0 0,-1 0 0 0 0,0-1 0 0 0,0 1 0 0 0,1 0 0 0 0,-1 0 0 0 0,0 0 0 0 0,1-1 0 0 0,4 9 279 0 0,2 19-61 0 0,-3 8 8 0 0,-2-1 0 0 0,-1 53-1 0 0,-1-5-58 0 0,0-41-189 0 0,1-26-12 0 0,4-1 0 0 0,18 33 870 0 0,3 0 0 0 0,45 61-1 0 0,-63-97-829 0 0,0-1 0 0 0,1 0-1 0 0,16 15 1 0 0,-22-22-32 0 0,1 0 0 0 0,0 0 0 0 0,0 0 0 0 0,-1-1 0 0 0,2 1 0 0 0,-1-1 0 0 0,0 0 0 0 0,0 0 0 0 0,1-1 0 0 0,-1 1 0 0 0,1-1 0 0 0,-1 0 0 0 0,10 1 0 0 0,-7-3-35 0 0,-6 1-102 0 0,1 1-256 0 0,-1-1 382 0 0,1 1 0 0 0,-1-1 0 0 0,0 1 0 0 0,0-1 0 0 0,0 1 0 0 0,0 0 0 0 0,0 0 0 0 0,0-1-1 0 0,0 1 1 0 0,0 0 0 0 0,0 0 0 0 0,0 0 0 0 0,0 0 0 0 0,-1 0 0 0 0,1 0 0 0 0,0 0 0 0 0,-1 1 0 0 0,1-1 0 0 0,-1 0 0 0 0,1 0 0 0 0,-1 0 0 0 0,1 1 0 0 0,-1 1 0 0 0,1 2 1 0 0,2 3 22 0 0,-1 0 1 0 0,0 0-1 0 0,0 0 0 0 0,0 15 0 0 0,1 0 12 0 0,-2-7 54 0 0,-1-4-38 0 0,0-10-102 0 0,0-4-298 0 0,0 0 260 0 0,0 0 1 0 0,0-1 0 0 0,0 1-1 0 0,0 0 1 0 0,0 0 0 0 0,-1 0 0 0 0,1 0-1 0 0,-2-3 1 0 0,-16-40-3801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1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2 178 5983 0 0,'0'0'1075'0'0,"0"-2"-595"0"0,-1-4-204 0 0,1-11 4205 0 0,14 19-2375 0 0,-13-2-1996 0 0,-1 1 0 0 0,1-1 0 0 0,0 1 0 0 0,0-1 1 0 0,0 0-1 0 0,0 1 0 0 0,-1-1 0 0 0,1 0 0 0 0,0 0 1 0 0,0 0-1 0 0,0 0 0 0 0,2 0 0 0 0,0 1 514 0 0,1-1-470 0 0,0 0 0 0 0,-1-1 0 0 0,1 1 1 0 0,0-1-1 0 0,-1 0 0 0 0,1 0 1 0 0,0 0-1 0 0,-1 0 0 0 0,1 0 1 0 0,-1-1-1 0 0,0 0 0 0 0,1 0 0 0 0,-1 0 1 0 0,0 0-1 0 0,0 0 0 0 0,0 0 1 0 0,-1-1-1 0 0,1 0 0 0 0,0 1 0 0 0,2-5 1 0 0,2-2-10 0 0,0 0 1 0 0,-1-1 0 0 0,0 0 0 0 0,0 0-1 0 0,7-18 1 0 0,-8 17-131 0 0,7-22 32 0 0,-12 31-122 0 0,9 2-330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1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7367 0 0,'0'0'568'0'0,"0"2"-241"0"0,-5 85 4774 0 0,-1 6-1186 0 0,7-82-3583 0 0,0 0 0 0 0,4 16 0 0 0,0 1 225 0 0,-3-20-251 0 0,0 0-1 0 0,0-1 0 0 0,1 1 1 0 0,3 7-1 0 0,1 3 79 0 0,-3 1-30 0 0,5 31 1 0 0,0 8-335 0 0,-6-41-20 0 0,1-5-154 0 0,-3-10-645 0 0,1-3-261 0 0,5-8-47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64 798 9647 0 0,'0'0'868'0'0,"0"-2"-666"0"0,-13-54 1030 0 0,0 4-214 0 0,9 31-764 0 0,-21-127 441 0 0,21 106-337 0 0,0-66-1 0 0,5 78-59 0 0,2 0 0 0 0,1 1 0 0 0,1-1 0 0 0,12-36-1 0 0,-10 46-111 0 0,0-1-1 0 0,2 1 0 0 0,0 0 0 0 0,2 1 0 0 0,0 0 0 0 0,21-27 1 0 0,-30 44-124 0 0,0-1 0 0 0,0 1 0 0 0,0 0 0 0 0,0 0 0 0 0,0 0 0 0 0,1 1 0 0 0,2-3 0 0 0,-3 4 483 0 0,-2 1-505 0 0,0-1 0 0 0,0 1 0 0 0,1 0 0 0 0,-1 0 0 0 0,0 0-1 0 0,1 0 1 0 0,-1 0 0 0 0,1 0 0 0 0,0-1 0 0 0,-1 1 0 0 0,2 1 0 0 0,2 3 62 0 0,0 5 65 0 0,1 1 1 0 0,-2-1-1 0 0,0 1 0 0 0,0-1 1 0 0,3 23-1 0 0,-1 57 365 0 0,-4-66-502 0 0,6 58 36 0 0,-4-64-66 0 0,1-2 0 0 0,28 97 544 0 0,9 17 552 0 0,-40-126-1084 0 0,10 17 45 0 0,11 10-279 0 0,-20-29 62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1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11519 0 0,'0'0'887'0'0,"0"2"-423"0"0,-5 20 1040 0 0,2 0-1 0 0,0 0 1 0 0,0 25-1 0 0,7 71-878 0 0,-1 7-591 0 0,-4-98-31 0 0,-8 146 58 0 0,8-153-49 0 0,3-16-176 0 0,5-17-4908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1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70 232 8143 0 0,'-1'3'374'0'0,"-5"24"126"0"0,1-12 4188 0 0,3-51-2430 0 0,2 34-1902 0 0,3-19 742 0 0,-1 15-781 0 0,-1 0 0 0 0,1 1 0 0 0,0-1 1 0 0,1 1-1 0 0,-1-1 0 0 0,1 1 1 0 0,0 0-1 0 0,0 0 0 0 0,6-6 0 0 0,38-41-12 0 0,-43 49-280 0 0,1-3-9 0 0,52-47 35 0 0,-49 46-51 0 0,1 1-1 0 0,0 0 1 0 0,0 1-1 0 0,0-1 1 0 0,13-4-1 0 0,-7 6 2 0 0,-12 6 4 0 0,-3-1 0 0 0,2 0 12 0 0,0 0-1 0 0,-1 0 1 0 0,1 0 0 0 0,-1 0 0 0 0,0 0 0 0 0,1 1-1 0 0,-1-1 1 0 0,0 0 0 0 0,0 1 0 0 0,1-1-1 0 0,-1 1 1 0 0,0-1 0 0 0,0 1 0 0 0,1 3 0 0 0,7 23 168 0 0,2 53 13 0 0,-9-71-188 0 0,1 1-10 0 0,0-2 0 0 0,-2 6 0 0 0,-3-11 0 0 0,0-2 0 0 0,-7 21 17 0 0,-15 29 1 0 0,-7 15 11 0 0,-9 64-29 0 0,36-117 0 0 0,5-53-493 0 0,-2 24 247 0 0,2 0 0 0 0,1-19-1 0 0,-1 33 155 0 0,0 0 28 0 0,3 0 74 0 0,-1 0 0 0 0,1 0 0 0 0,-1 1-1 0 0,1-1 1 0 0,-1 1 0 0 0,1-1 0 0 0,-1 1-1 0 0,1 1 1 0 0,-1-1 0 0 0,1 0 0 0 0,-1 1 0 0 0,7 1-1 0 0,11 1 74 0 0,1-3-73 0 0,-15-1-10 0 0,-1 1 0 0 0,0 0 0 0 0,0 0 0 0 0,1 0 0 0 0,-1 1 0 0 0,0 0 0 0 0,0 1 0 0 0,0-1 0 0 0,10 5 0 0 0,-4 0 231 0 0,-1 1 0 0 0,0 0 0 0 0,0 1 0 0 0,11 10 0 0 0,8 7 174 0 0,5 3 32 0 0,-33-25-345 0 0,1 0 0 0 0,-1-1-1 0 0,0 1 1 0 0,0 0 0 0 0,0 0-1 0 0,0 0 1 0 0,0 0 0 0 0,-1 1-1 0 0,1-1 1 0 0,-1 0 0 0 0,0 1-1 0 0,0-1 1 0 0,0 1 0 0 0,-1-1-1 0 0,1 5 1 0 0,-2 32 129 0 0,-1-32-214 0 0,0 0-1 0 0,0 0 1 0 0,0 0-1 0 0,-1 0 1 0 0,0-1-1 0 0,-1 1 0 0 0,0-1 1 0 0,-9 13-1 0 0,6-10-1 0 0,-1-1-1 0 0,-1-1 1 0 0,1 1 0 0 0,-1-1-1 0 0,-15 10 1 0 0,-33 23 66 0 0,-50 34 71 0 0,101-71-126 0 0,0 0 0 0 0,0-1 0 0 0,0 1 0 0 0,-1-2 0 0 0,0 1 0 0 0,-8 2 0 0 0,12-4-11 0 0,1-1 1 0 0,-1 0-1 0 0,1 1 0 0 0,-1-1 1 0 0,1 0-1 0 0,-1-1 0 0 0,1 1 1 0 0,-1 0-1 0 0,1-1 0 0 0,-1 1 1 0 0,1-1-1 0 0,-1 0 0 0 0,1 1 1 0 0,0-1-1 0 0,-1 0 0 0 0,1-1 1 0 0,0 1-1 0 0,0 0 0 0 0,0-1 1 0 0,-3-2-1 0 0,-1-1-38 0 0,-13-12-75 0 0,16 14 106 0 0,0 1 0 0 0,-1 0 0 0 0,0 0 1 0 0,1 0-1 0 0,-9-3 0 0 0,10 5 2 0 0,0 1 0 0 0,0-1 0 0 0,-1 1 0 0 0,1-1 0 0 0,0 1 0 0 0,0 0 0 0 0,0 0 0 0 0,0 0 0 0 0,0 0 0 0 0,0 0 0 0 0,0 1 0 0 0,0-1 0 0 0,0 1 0 0 0,1-1 0 0 0,-1 1 0 0 0,-2 2 0 0 0,-3 5 0 0 0,-13 19 0 0 0,18-23 0 0 0,-28 48-1831 0 0,5-5-3203 0 0,18-38-2589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1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0 863 1375 0 0,'1'-1'107'0'0,"27"-33"4489"0"0,-19 24-4116 0 0,0 0 1 0 0,-1-1 0 0 0,-1 0-1 0 0,13-23 1 0 0,0-13 1583 0 0,-19 46-1785 0 0,-1-1 1 0 0,0 0 0 0 0,1 1-1 0 0,-1-1 1 0 0,0 1 0 0 0,0-1-1 0 0,0 0 1 0 0,0 1 0 0 0,0-1-1 0 0,-1 1 1 0 0,1-1 0 0 0,0 0-1 0 0,-2-2 1 0 0,0-5 711 0 0,2 4-835 0 0,-1 0-1 0 0,1-1 0 0 0,0 1 0 0 0,1 0 0 0 0,-1-1 1 0 0,1 1-1 0 0,0 0 0 0 0,0 0 0 0 0,4-10 1 0 0,3-4 133 0 0,12-22 1 0 0,-11 24-142 0 0,39-69 545 0 0,94-125 0 0 0,-104 158-235 0 0,-38 52-448 0 0,14-18 704 0 0,26-30 0 0 0,-39 48-128 0 0,22-45-522 0 0,-22 45-62 0 0,28-64 287 0 0,-24 76-220 0 0,-2 1-68 0 0,0-1 0 0 0,-2 1 0 0 0,1 0 0 0 0,-1-1 0 0 0,-1 1 0 0 0,0 0 0 0 0,-3 17 0 0 0,2 0 44 0 0,-4 31-34 0 0,0 29-11 0 0,6-75 0 0 0,-1-1 0 0 0,2 0 0 0 0,0 0 0 0 0,6 23 0 0 0,13 34 221 0 0,-3 1 1 0 0,11 99-1 0 0,-28-159-130 0 0,7-17-505 0 0,-5 1 109 0 0,0 1-1 0 0,-1-1 0 0 0,1 0 1 0 0,-1 0-1 0 0,2-5 0 0 0,4-15-3797 0 0,-7 21 2951 0 0,6-24-5460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1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10 209 5527 0 0,'-1'1'423'0'0,"-5"17"-39"0"0,5-17-41 0 0,1 0 1 0 0,0 0-1 0 0,-1 0 0 0 0,1 0 0 0 0,0 0 1 0 0,0 0-1 0 0,-1 0 0 0 0,1 0 0 0 0,0 0 0 0 0,0 0 1 0 0,0 0-1 0 0,0 2 0 0 0,1-3-163 0 0,-1 0-1 0 0,0 1 1 0 0,0-1-1 0 0,0 0 1 0 0,0 0-1 0 0,0 1 1 0 0,1-1-1 0 0,-1 0 1 0 0,0 0-1 0 0,0 0 1 0 0,0 1-1 0 0,1-1 1 0 0,-1 0-1 0 0,0 0 1 0 0,0 0-1 0 0,1 1 1 0 0,-1-1-1 0 0,0 0 1 0 0,0 0 0 0 0,1 0-1 0 0,-1 0 1 0 0,0 0-1 0 0,1 0 1 0 0,-1 0-1 0 0,0 0 1 0 0,0 0-1 0 0,1 0 1 0 0,12-2 3226 0 0,2-3-3804 0 0,-2-1 789 0 0,0-1-1 0 0,-1-1 0 0 0,1 0 1 0 0,17-15-1 0 0,4-2-150 0 0,53-48 76 0 0,-63 52-503 0 0,0 0 1 0 0,32-20-1 0 0,-55 41 36 0 0,0-1 56 0 0,0 0 0 0 0,0 1 0 0 0,-1-1-1 0 0,1 1 1 0 0,0-1 0 0 0,0 1 0 0 0,0-1 0 0 0,0 1-1 0 0,0-1 1 0 0,0 1 0 0 0,0 0 0 0 0,0 0 0 0 0,0 0-1 0 0,0-1 1 0 0,0 1 0 0 0,1 0 0 0 0,-1 0-1 0 0,1 1 1 0 0,4 3-1197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1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62 6911 0 0,'0'0'8830'0'0,"-2"1"-8321"0"0,-35 16 1218 0 0,19-8 1453 0 0,19-11-3065 0 0,0 0 0 0 0,0-1 0 0 0,1 1 0 0 0,-1 0 0 0 0,0 0 0 0 0,3-3 0 0 0,4-2-56 0 0,0-1 0 0 0,0 2 0 0 0,1-1 0 0 0,-1 1 0 0 0,1 0 0 0 0,1 1 1 0 0,-1 0-1 0 0,1 0 0 0 0,0 1 0 0 0,0 0 0 0 0,17-3 0 0 0,-17 8-59 0 0,-8 0 5 0 0,0 1-1 0 0,0-1 0 0 0,0 1 1 0 0,0-1-1 0 0,0 1 0 0 0,0 0 1 0 0,-1 0-1 0 0,1 0 0 0 0,-1 0 1 0 0,1 0-1 0 0,-1 0 0 0 0,0 0 1 0 0,1 1-1 0 0,-1-1 0 0 0,-1 0 1 0 0,1 1-1 0 0,0-1 0 0 0,0 1 1 0 0,-1-1-1 0 0,1 3 0 0 0,0 2 15 0 0,0 0 0 0 0,-1 0-1 0 0,0 0 1 0 0,0 1-1 0 0,-2 12 1 0 0,-2-4-14 0 0,0 0 1 0 0,-1-1-1 0 0,0 1 1 0 0,-9 15-1 0 0,-34 56 24 0 0,31-58-22 0 0,1 0 0 0 0,-16 42 0 0 0,30-67-7 0 0,1-1 0 0 0,0 1 0 0 0,1-1 0 0 0,-1 1 0 0 0,1-1 0 0 0,-1 1 0 0 0,1 6 0 0 0,3 4-17 0 0,1-10-17 0 0,-2-3 25 0 0,0 0 8 0 0,0 1 1 0 0,0-1-1 0 0,0-1 0 0 0,0 1 0 0 0,0 0 0 0 0,0 0 0 0 0,1-1 1 0 0,-1 1-1 0 0,0-1 0 0 0,0 0 0 0 0,1 1 0 0 0,-1-1 0 0 0,0 0 1 0 0,1-1-1 0 0,-1 1 0 0 0,0 0 0 0 0,0-1 0 0 0,4 0 0 0 0,-1-1 5 0 0,0 0 0 0 0,0-1 0 0 0,0 0 0 0 0,0 0 0 0 0,6-4-1 0 0,0-1 38 0 0,21-12 187 0 0,2 1 1 0 0,0 1-1 0 0,52-18 0 0 0,-84 35-294 0 0,-2 0-572 0 0,3-7-877 0 0,-3-1-487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1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81 495 5983 0 0,'0'0'542'0'0,"0"2"-446"0"0,0 2 196 0 0,-1 1 0 0 0,1 0 0 0 0,-1-1 0 0 0,-1 1 1 0 0,1 0-1 0 0,0-1 0 0 0,-1 1 0 0 0,0-1 0 0 0,-3 5 0 0 0,-26 39 6351 0 0,12-19-5227 0 0,18-28-1315 0 0,0 0 0 0 0,1 0-1 0 0,-1 1 1 0 0,0-1 0 0 0,1 0 0 0 0,-1 0 0 0 0,0 0 0 0 0,0 0 0 0 0,0 0 0 0 0,0 0 0 0 0,-2 1 0 0 0,2-2-59 0 0,1 0-1 0 0,0 0 0 0 0,0-1 0 0 0,-1 1 0 0 0,1 0 1 0 0,0 0-1 0 0,0 0 0 0 0,0-1 0 0 0,0 1 1 0 0,-1 0-1 0 0,1 0 0 0 0,0-1 0 0 0,0 1 1 0 0,0 0-1 0 0,0 0 0 0 0,0-1 0 0 0,0 1 1 0 0,0 0-1 0 0,-1 0 0 0 0,1-1 0 0 0,0 1 1 0 0,0 0-1 0 0,0-1 0 0 0,0 1 0 0 0,0 0 0 0 0,0 0 1 0 0,1-1-1 0 0,-1 1 0 0 0,0 0 0 0 0,0-1 1 0 0,0 1-1 0 0,0 0 0 0 0,8-38 540 0 0,110-319-1096 0 0,-66 232 343 0 0,-44 109 210 0 0,1 1 1 0 0,0-1-1 0 0,1 1 0 0 0,1 1 0 0 0,17-18 1 0 0,-27 31 391 0 0,9 10-190 0 0,0 2-140 0 0,-1 1 0 0 0,0 1-1 0 0,-1-1 1 0 0,9 20 0 0 0,-1-3-55 0 0,-6-8 15 0 0,0 1-1 0 0,-2 0 0 0 0,-1 0 1 0 0,0 0-1 0 0,-2 1 1 0 0,5 42-1 0 0,-5 32 234 0 0,-5-64-222 0 0,8 53 0 0 0,-5-72-29 0 0,2-4-47 0 0,-4-9-27 0 0,0-1 0 0 0,0 1 0 0 0,0-1 0 0 0,-1 1-1 0 0,1-1 1 0 0,0 0 0 0 0,0 1 0 0 0,0-1 0 0 0,0 0 0 0 0,0 0 0 0 0,0 1-1 0 0,0-1 1 0 0,-1 0 0 0 0,1 0 0 0 0,0 0 0 0 0,0 0 0 0 0,0 0 0 0 0,0 0-1 0 0,0 0 1 0 0,0-1 0 0 0,0 1 0 0 0,0 0 0 0 0,0 0 0 0 0,0-1 0 0 0,-1 1-1 0 0,1-1 1 0 0,0 1 0 0 0,0-1 0 0 0,0 1 0 0 0,-1-1 0 0 0,1 1 0 0 0,1-2-1 0 0,3-2-672 0 0,-1 0-1 0 0,0-1 0 0 0,7-8 0 0 0,-11 13 696 0 0,14-19-6784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91 17503 0 0,'-34'-10'1167'0'0,"25"8"-496"0"0,23 7-589 0 0,4-1 83 0 0,0 0 0 0 0,0-1 1 0 0,1-1-1 0 0,-1 0 0 0 0,25-2 0 0 0,94-13 899 0 0,-127 12-1087 0 0,139-25 39 0 0,-61 8-16 0 0,-22 6-33 0 0,79-12 104 0 0,-119 21-181 0 0,-1 2 0 0 0,1 0 1 0 0,43 6-1 0 0,-61-4-129 0 0,0 1 0 0 0,0 0 0 0 0,9 5 0 0 0,-11-5-235 0 0,0 0-1 0 0,0 0 1 0 0,0 0 0 0 0,0-1 0 0 0,0 1 0 0 0,1-1-1 0 0,-1-1 1 0 0,7 1 0 0 0,24-5-1558 0 0,-2 2-15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1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1 919 0 0,'0'1'346'0'0,"-6"14"3145"0"0,1 1 1 0 0,1-1 0 0 0,-4 28-1 0 0,5-19-708 0 0,2 45 0 0 0,23 119-1451 0 0,-21-177-1150 0 0,3 36-59 0 0,-4-27-7444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2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47 245 6991 0 0,'0'0'638'0'0,"-1"1"-528"0"0,-44 42 8246 0 0,54-62-6432 0 0,7-8-1453 0 0,0 2-1 0 0,2 0 1 0 0,1 1-1 0 0,1 1 1 0 0,1 1-1 0 0,1 1 1 0 0,32-24-1 0 0,-43 36-361 0 0,1 1 0 0 0,0 1 0 0 0,22-10-1 0 0,-27 14-58 0 0,0 0-1 0 0,0 1 1 0 0,0 0-1 0 0,0 0 0 0 0,1 0 1 0 0,-1 1-1 0 0,0 0 1 0 0,14 1-1 0 0,-12 1 30 0 0,-8-1-73 0 0,0 1 0 0 0,-1-1-1 0 0,1 0 1 0 0,0 1 0 0 0,0-1 0 0 0,0 1 0 0 0,0 0 0 0 0,-1-1-1 0 0,1 1 1 0 0,0-1 0 0 0,0 1 0 0 0,-1 0 0 0 0,1 0 0 0 0,0-1-1 0 0,-1 1 1 0 0,1 0 0 0 0,-1 0 0 0 0,1 0 0 0 0,-1 0 0 0 0,0-1-1 0 0,1 1 1 0 0,-1 0 0 0 0,0 0 0 0 0,0 0 0 0 0,1 0 0 0 0,-1 1 0 0 0,1 25 58 0 0,-2-16-57 0 0,-1 0-1 0 0,0 0 0 0 0,-1 0 0 0 0,0-1 0 0 0,0 1 1 0 0,-10 18-1 0 0,-37 58 31 0 0,37-67-35 0 0,-2 4-8 0 0,5-8-10 0 0,0 0-1 0 0,1 0 1 0 0,1 1 0 0 0,0 0-1 0 0,-6 23 1 0 0,12-33-64 0 0,2-2-18 0 0,-5 8 89 0 0,3-11-33 0 0,-2 2 20 0 0,5-21-31 0 0,0 12 53 0 0,1 0 0 0 0,0 1 0 0 0,1-1-1 0 0,-1 1 1 0 0,1-1 0 0 0,0 1 0 0 0,0 0-1 0 0,0 0 1 0 0,1 0 0 0 0,-1 1 0 0 0,1-1 0 0 0,0 1-1 0 0,0 0 1 0 0,0 0 0 0 0,1 0 0 0 0,-1 1 0 0 0,1-1-1 0 0,6-2 1 0 0,0 1 4 0 0,0 0-1 0 0,0 1 1 0 0,1 1-1 0 0,-1-1 1 0 0,1 2-1 0 0,-1 0 1 0 0,13 0-1 0 0,-11 1 55 0 0,2-1-4 0 0,0 2 0 0 0,28 3-1 0 0,-39-3-42 0 0,-1 0 0 0 0,1 0-1 0 0,0 0 1 0 0,-1 0 0 0 0,1 0-1 0 0,-1 1 1 0 0,1 0-1 0 0,-1 0 1 0 0,0 0 0 0 0,0 0-1 0 0,0 0 1 0 0,0 1 0 0 0,0-1-1 0 0,0 1 1 0 0,0 0 0 0 0,3 5-1 0 0,-4-4-1 0 0,0 0 0 0 0,0 0 0 0 0,-1 0-1 0 0,1 0 1 0 0,-1 1 0 0 0,0-1 0 0 0,0 1 0 0 0,-1-1-1 0 0,1 1 1 0 0,-1-1 0 0 0,0 1 0 0 0,0-1 0 0 0,0 1-1 0 0,-1-1 1 0 0,0 1 0 0 0,-1 4 0 0 0,-1 4 35 0 0,-2 0 0 0 0,1 0 0 0 0,-2 0 1 0 0,-6 11-1 0 0,5-12 15 0 0,-1 0-1 0 0,-18 21 1 0 0,-2 2 93 0 0,11-11 155 0 0,0-2-1 0 0,-40 39 1 0 0,49-53-228 0 0,0-1-1 0 0,-1 0 0 0 0,0-1 0 0 0,0 0 1 0 0,-1 0-1 0 0,1-1 0 0 0,-1 0 0 0 0,0 0 1 0 0,-1-1-1 0 0,-16 4 0 0 0,20-7-53 0 0,-1 0 0 0 0,0-1 0 0 0,1 1 0 0 0,-1-2 0 0 0,-9 0 0 0 0,14 1-61 0 0,0-1 0 0 0,0 1 0 0 0,0-1 0 0 0,0 0 1 0 0,0 0-1 0 0,0 0 0 0 0,0 0 0 0 0,0 0 0 0 0,1-1 0 0 0,-1 1 0 0 0,0-1 1 0 0,1 0-1 0 0,0 0 0 0 0,-1 0 0 0 0,-2-3 0 0 0,4 4-143 0 0,1 0-324 0 0,0 1 380 0 0,1 0 0 0 0,-1-1 0 0 0,0 1 0 0 0,0 0 0 0 0,0-1 0 0 0,0 1 0 0 0,0 0 0 0 0,1-1 0 0 0,-1 1 0 0 0,0 0 0 0 0,0-1 0 0 0,0 1 0 0 0,1 0 0 0 0,-1 0 0 0 0,0-1 0 0 0,0 1 0 0 0,1 0 0 0 0,-1 0 0 0 0,0 0 0 0 0,1-1 0 0 0,-1 1 0 0 0,0 0 0 0 0,1 0 0 0 0,-1 0 0 0 0,0 0 0 0 0,1 0 0 0 0,-1 0 0 0 0,0 0 0 0 0,1-1-1 0 0,-1 1 1 0 0,0 0 0 0 0,1 0 0 0 0,-1 0 0 0 0,1 1 0 0 0,-1-1 0 0 0,0 0 0 0 0,1 0 0 0 0,-1 0 0 0 0,0 0 0 0 0,1 0 0 0 0,-1 0 0 0 0,1 1 0 0 0,9 2-6961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3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5983 0 0,'0'0'2592'0'0,"-5"15"-1504"0"0,-2-3 8 0 0,-1 0-888 0 0,3 1-208 0 0,-2 3 0 0 0,0-2-408 0 0,2-2-80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3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106 341 7367 0 0,'0'0'568'0'0,"2"-2"-373"0"0,13-11-73 0 0,-7 6 1746 0 0,0 0 0 0 0,13-9 1 0 0,-1 5 541 0 0,-18 10-1658 0 0,-1 3-650 0 0,0 1-96 0 0,-1 0 1 0 0,1-1-1 0 0,-1 1 1 0 0,0 0-1 0 0,1-1 1 0 0,-1 1 0 0 0,-1 0-1 0 0,1 0 1 0 0,0-1-1 0 0,-1 1 1 0 0,1 0-1 0 0,-1-1 1 0 0,0 1 0 0 0,0 0-1 0 0,0-1 1 0 0,0 1-1 0 0,0-1 1 0 0,-1 0-1 0 0,1 1 1 0 0,-3 2 0 0 0,-4 6-174 0 0,-1 0 0 0 0,-19 16 0 0 0,17-15-312 0 0,7-8 11 0 0,-4 2-552 0 0,6-6 1036 0 0,1 0-1 0 0,0 0 1 0 0,1 0-1 0 0,-1-1 0 0 0,0 1 1 0 0,0 0-1 0 0,0-1 1 0 0,0 1-1 0 0,0 0 0 0 0,0-1 1 0 0,0 1-1 0 0,0-1 1 0 0,0 0-1 0 0,1 1 0 0 0,-1-1 1 0 0,0 0-1 0 0,0 1 1 0 0,1-1-1 0 0,-1 0 0 0 0,0 0 1 0 0,0-1-1 0 0,-8-19 1322 0 0,8 19-1234 0 0,0 0 1278 0 0,2-1-906 0 0,-4-8 222 0 0,-3 3-669 0 0,6 8-28 0 0,-1 0 0 0 0,0-1 0 0 0,1 1 0 0 0,-1 0 0 0 0,0 0 0 0 0,1-1 0 0 0,-1 1 0 0 0,0 0 0 0 0,1 0 0 0 0,-1 0 0 0 0,0 0 0 0 0,1 0 0 0 0,-1 0 0 0 0,-1 0 0 0 0,0 0-5 0 0,1 1 0 0 0,-1-1 0 0 0,1 1-1 0 0,-1-1 1 0 0,1 1 0 0 0,-1 0 0 0 0,1-1 0 0 0,-1 1 0 0 0,1 0-1 0 0,0 0 1 0 0,0 0 0 0 0,-1 0 0 0 0,1 0 0 0 0,0 0 0 0 0,0 0-1 0 0,0 0 1 0 0,0 1 0 0 0,0-1 0 0 0,-1 2 0 0 0,-10 11-36 0 0,-1 0 265 0 0,15-17 591 0 0,13-16-118 0 0,51-48 79 0 0,-44 46-568 0 0,2 2 0 0 0,30-21 0 0 0,-12 9-34 0 0,-29 21-145 0 0,32-25-6 0 0,1 2-1 0 0,67-35 1 0 0,-96 59-716 0 0,23-14 1 0 0,-11 0-818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3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7487 0 0,'8'-6'8395'0'0,"-4"10"-7844"0"0,2 2 1135 0 0,-3-3-1535 0 0,1 0 0 0 0,-1 0 0 0 0,0 0 0 0 0,0 0-1 0 0,0 1 1 0 0,-1-1 0 0 0,1 1 0 0 0,-1-1 0 0 0,0 1-1 0 0,0 0 1 0 0,0 0 0 0 0,0 0 0 0 0,-1 0 0 0 0,1 0 0 0 0,0 9-1 0 0,2 8 136 0 0,3 41-1 0 0,-7-57-233 0 0,38 364 176 0 0,-36-357-401 0 0,4 33-1256 0 0,3-53-333 0 0,12-23-4052 0 0,-10 12 528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3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37 256 4607 0 0,'0'0'208'0'0,"0"1"-9"0"0,-18 46 969 0 0,1-1 5976 0 0,16-40-2040 0 0,5-7-2825 0 0,11-10-1095 0 0,-6 4-1293 0 0,-1 0 1 0 0,8-11-1 0 0,14-18 141 0 0,59-57 0 0 0,-65 71-22 0 0,67-59-196 0 0,-75 68 164 0 0,2 0 0 0 0,-1 2 0 0 0,33-17 0 0 0,-44 26 24 0 0,-1-1 0 0 0,1 1-1 0 0,0 0 1 0 0,0 1 0 0 0,0 0 0 0 0,0 0 0 0 0,1 0-1 0 0,-1 0 1 0 0,0 1 0 0 0,8 0 0 0 0,-11 1 3 0 0,-1-1 1 0 0,0 1 0 0 0,0-1 0 0 0,1 1-1 0 0,-1 0 1 0 0,0-1 0 0 0,0 1 0 0 0,0 0-1 0 0,0 1 1 0 0,0-1 0 0 0,0 0 0 0 0,0 0-1 0 0,0 1 1 0 0,-1 0 0 0 0,1-1-1 0 0,0 1 1 0 0,-1 0 0 0 0,1-1 0 0 0,-1 1-1 0 0,0 0 1 0 0,0 0 0 0 0,0 0 0 0 0,0 0-1 0 0,0 0 1 0 0,0 1 0 0 0,0-1 0 0 0,-1 0-1 0 0,1 0 1 0 0,-1 1 0 0 0,1 2 0 0 0,0 6 5 0 0,-1 0-1 0 0,1-1 1 0 0,-2 1 0 0 0,0 0 0 0 0,0 0 0 0 0,-1-1 0 0 0,-6 22 0 0 0,-1-6 20 0 0,-24 49 0 0 0,28-65-21 0 0,-1 0 0 0 0,0-1-1 0 0,-1 1 1 0 0,0-1 0 0 0,0 0 0 0 0,-1-1 0 0 0,0 0 0 0 0,0 0-1 0 0,-1-1 1 0 0,0 0 0 0 0,-1-1 0 0 0,-17 10 0 0 0,16-10-5 0 0,-1 1 0 0 0,1-1 0 0 0,1 2 0 0 0,-1 0 0 0 0,1 0 0 0 0,-17 19 0 0 0,4-1 4 0 0,-27 39 0 0 0,36-41 38 0 0,-11 15 79 0 0,24-38 53 0 0,11-7 10 0 0,-2 0-116 0 0,-1-1-1 0 0,0 0 0 0 0,-1-1 0 0 0,1 1 0 0 0,8-16 0 0 0,-7 11 20 0 0,0 2-1 0 0,11-13 0 0 0,-13 16-70 0 0,1 1-1 0 0,-1 1 1 0 0,1-1-1 0 0,0 1 1 0 0,1 0 0 0 0,11-5-1 0 0,-10 6-4 0 0,1 1 0 0 0,0 0 0 0 0,0 0 0 0 0,0 1 0 0 0,0 1 0 0 0,15-1 0 0 0,-22 1-18 0 0,1 1 0 0 0,-1 0 0 0 0,0 0 0 0 0,1 1 0 0 0,-1-1 0 0 0,0 1 0 0 0,1 0 0 0 0,-1 0 0 0 0,0 0 0 0 0,0 0 0 0 0,1 0 0 0 0,-1 1 0 0 0,0-1 0 0 0,0 1 0 0 0,-1 0 0 0 0,1 0 0 0 0,3 3 0 0 0,-3-2-1 0 0,1 1 0 0 0,-2-1 0 0 0,1 1 0 0 0,0 0 0 0 0,-1 0 0 0 0,1 0 0 0 0,-1 1 0 0 0,0-1 0 0 0,-1 0 0 0 0,1 1 0 0 0,1 8 0 0 0,18 101 267 0 0,-20-110-207 0 0,0 1 0 0 0,-1 0 0 0 0,0 0 0 0 0,0-1 0 0 0,0 1 0 0 0,-1 0 0 0 0,1 0 0 0 0,-1-1 0 0 0,0 1 0 0 0,-1-1 0 0 0,1 1 0 0 0,-1-1 0 0 0,-3 7-1 0 0,-1 2-37 0 0,3-4 10 0 0,0-1-1 0 0,-1 0 1 0 0,0 0-1 0 0,-1 0 1 0 0,1 0 0 0 0,-1-1-1 0 0,-1 1 1 0 0,0-2-1 0 0,0 1 1 0 0,0 0-1 0 0,0-1 1 0 0,-1-1 0 0 0,-12 9-1 0 0,9-7 19 0 0,-15 9 287 0 0,-26 14 0 0 0,26-17-175 0 0,17-8-107 0 0,0 0 0 0 0,0-1 0 0 0,-1 0 0 0 0,1-1 0 0 0,-17 4-1 0 0,21-6-33 0 0,-1 0-1 0 0,0 1 0 0 0,1-1 1 0 0,-8 5-1 0 0,-15 5 2 0 0,25-11 34 0 0,-4-3 0 0 0,1-1-61 0 0,4 3-78 0 0,-1-3 307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3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93 1839 0 0,'0'0'160'0'0,"-15"-20"9608"0"0,10 8-8536 0 0,5-2-1008 0 0,2 1-224 0 0,3 1-96 0 0,2 1-3416 0 0,2 1-680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3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34 11055 0 0,'-7'-12'984'0'0,"1"-1"-792"0"0,1 5 5776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2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70 878 4143 0 0,'0'0'319'0'0,"-2"2"-210"0"0,-14 22 2702 0 0,2 1 0 0 0,0 0-1 0 0,-10 27 5022 0 0,30-68-6335 0 0,10-36-1631 0 0,62-302 414 0 0,-20 71-375 0 0,-48 245 95 0 0,1 0 0 0 0,20-43 0 0 0,-25 67 0 0 0,0 1 0 0 0,2 0 0 0 0,0 0 0 0 0,0 1 0 0 0,1 0 0 0 0,0 0 0 0 0,1 1 0 0 0,1 1 0 0 0,11-10 0 0 0,-18 16 0 0 0,13-6 11 0 0,-16 10-8 0 0,-1 1 0 0 0,1-1 0 0 0,0 0 0 0 0,-1 1 0 0 0,1-1 0 0 0,-1 0 0 0 0,1 1 0 0 0,-1-1 0 0 0,0 1 0 0 0,1-1 0 0 0,-1 1-1 0 0,1-1 1 0 0,-1 1 0 0 0,0-1 0 0 0,1 1 0 0 0,-1-1 0 0 0,0 1 0 0 0,0-1 0 0 0,1 2 0 0 0,-1-2 3 0 0,3 7 2 0 0,-1-1 0 0 0,0 0-1 0 0,0 1 1 0 0,0 0 0 0 0,-1-1 0 0 0,0 1-1 0 0,0 10 1 0 0,-3 47 51 0 0,1-49-56 0 0,-2 33-4 0 0,7 91-1 0 0,-1-111 5 0 0,2 0 0 0 0,0 0-1 0 0,2 0 1 0 0,16 39 0 0 0,55 106 367 0 0,-35-82-178 0 0,16 19-129 0 0,-58-108-176 0 0,6-13-3062 0 0,-2-3 1483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2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144 208 10135 0 0,'-26'21'1144'0'0,"2"1"-1"0"0,0 1 0 0 0,-39 50 1 0 0,56-62 54 0 0,13-16 637 0 0,11-16-482 0 0,120-143 1779 0 0,10 12-4383 0 0,-131 136 537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42 15663 0 0,'0'-2'356'0'0,"0"-3"-139"0"0,0 4-190 0 0,-1 0 0 0 0,1 1 0 0 0,0-1 0 0 0,0 0 0 0 0,0 0 0 0 0,0 0 0 0 0,0 1 0 0 0,0-1 0 0 0,1 0 0 0 0,-1 0 0 0 0,0 1 0 0 0,0-1 0 0 0,0 0 0 0 0,1 0 0 0 0,-1 1 0 0 0,0-1 0 0 0,1 0 0 0 0,-1 0 0 0 0,1 1 0 0 0,-1-1 0 0 0,1 0 0 0 0,-1 1 0 0 0,1-1 0 0 0,-1 1 0 0 0,1-1 0 0 0,0 1 0 0 0,-1-1 0 0 0,1 1 0 0 0,0-1 0 0 0,-1 1 0 0 0,1 0 0 0 0,0-1 0 0 0,0 1 0 0 0,-1 0 0 0 0,1 0 0 0 0,1-1 0 0 0,25-6 107 0 0,-13 4-120 0 0,-17 2-10 0 0,-12 2-8 0 0,12 1 4 0 0,0-1 0 0 0,0 1 0 0 0,1 0 0 0 0,-1 0 0 0 0,0 1 0 0 0,1-1 0 0 0,-1 1 0 0 0,1-1 0 0 0,0 1 0 0 0,0 0 0 0 0,0-1 0 0 0,0 1 0 0 0,1 0 0 0 0,-1 0 0 0 0,1 1 0 0 0,0-1 0 0 0,0 0 0 0 0,-1 4 0 0 0,-8 69 178 0 0,6-34 80 0 0,-18 231 912 0 0,-5 211-2728 0 0,39-203 3054 0 0,-3-147-1000 0 0,-2-52-326 0 0,-5-73-496 0 0,0 1 0 0 0,0-1 0 0 0,1 0 0 0 0,0 0 0 0 0,1 0 0 0 0,5 11 0 0 0,-8-18-3972 0 0,-1-2-1316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2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80 3223 0 0,'0'0'502'0'0,"0"2"896"0"0,-7 15 3874 0 0,-15 23-325 0 0,21-39-4314 0 0,-2 7 3672 0 0,6-11-2920 0 0,-1 1-1388 0 0,44-45 891 0 0,-37 36-849 0 0,0 1 1 0 0,1 0-1 0 0,0 1 1 0 0,0 0-1 0 0,1 0 0 0 0,13-7 1 0 0,-17 12-29 0 0,-1 1 1 0 0,1 0 0 0 0,0 0-1 0 0,0 1 1 0 0,0 0 0 0 0,0 0-1 0 0,8 0 1 0 0,-4 2-12 0 0,0 8 0 0 0,-9-7-1 0 0,-1 2 0 0 0,0-1 0 0 0,-1 0 0 0 0,1 0 0 0 0,0 0 0 0 0,-1 0 1 0 0,1 1-1 0 0,-1-1 0 0 0,0 0 0 0 0,1 0 0 0 0,-1 1 0 0 0,0-1 0 0 0,0 0 0 0 0,-1 0 0 0 0,1 1 0 0 0,0-1 0 0 0,-2 4 0 0 0,-1 4-23 0 0,0-1 1 0 0,-6 16-1 0 0,-11 11-65 0 0,0-1-1 0 0,-3-1 0 0 0,0-1 1 0 0,-35 36-1 0 0,58-69 90 0 0,5-4 0 0 0,0-1 0 0 0,0 1 0 0 0,0 1 0 0 0,1-1 0 0 0,-1 1 0 0 0,1-1 0 0 0,0 2 0 0 0,0-1 0 0 0,8-2 0 0 0,-11 3 0 0 0,17-3 11 0 0,-18 5-3 0 0,1 0-4 0 0,0-1 0 0 0,1 1 0 0 0,-1 0 0 0 0,1 0 0 0 0,-1 1 1 0 0,1-1-1 0 0,-1 1 0 0 0,1-1 0 0 0,-1 1 0 0 0,6 2 0 0 0,-5-2-6 0 0,0 1-1 0 0,1-1 1 0 0,-1 0-1 0 0,0 1 1 0 0,-1 0 0 0 0,7 4-1 0 0,-1-1-33 0 0,4 1 50 0 0,-13-5-10 0 0,22 18 31 0 0,-14-13-20 0 0,-7-5 5 0 0,1 1 1 0 0,-1-1 0 0 0,0 1 0 0 0,0-1-1 0 0,0 1 1 0 0,0-1 0 0 0,0 1-1 0 0,0-1 1 0 0,0 1 0 0 0,0 0-1 0 0,0 0 1 0 0,-1-1 0 0 0,1 1-1 0 0,-1 0 1 0 0,1 0 0 0 0,-1 0-1 0 0,0 0 1 0 0,0-1 0 0 0,0 1-1 0 0,0 0 1 0 0,0 0 0 0 0,0 0-1 0 0,0 0 1 0 0,-1 0 0 0 0,1 0-1 0 0,-1-1 1 0 0,1 1 0 0 0,-2 2-1 0 0,-2 6 62 0 0,-1-1-1 0 0,1 0 0 0 0,-2-1 1 0 0,-5 9-1 0 0,6-10-35 0 0,-137 168 508 0 0,102-130-503 0 0,5-6-2 0 0,30-48-210 0 0,4 5 34 0 0,1 1-1 0 0,-1-1 0 0 0,1-1 1 0 0,0 1-1 0 0,0 0 0 0 0,0 0 1 0 0,1 0-1 0 0,0 0 0 0 0,0 1 1 0 0,0-1-1 0 0,0 0 1 0 0,0 0-1 0 0,1 0 0 0 0,-1 1 1 0 0,1-1-1 0 0,0 1 0 0 0,3-4 1 0 0,-4 5-336 0 0,6-2-4882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124 353 3223 0 0,'0'2'240'0'0,"-5"10"411"0"0,0 0-1 0 0,0-1 1 0 0,-1 0-1 0 0,-8 12 1 0 0,-8 13 3008 0 0,-9 16-760 0 0,7-15 3578 0 0,29-46-6347 0 0,-1 0 0 0 0,0 0 0 0 0,-1 0-1 0 0,0 0 1 0 0,0-1 0 0 0,-1 0 0 0 0,0 0 0 0 0,-1 1-1 0 0,0-1 1 0 0,-1-19 0 0 0,-3-3-61 0 0,-1 0-1 0 0,-9-34 1 0 0,6 35-50 0 0,-5-63 0 0 0,11 87-18 0 0,1 0-1 0 0,1 0 1 0 0,-1-1-1 0 0,1 1 1 0 0,1 0-1 0 0,-1 0 1 0 0,1 0 0 0 0,0 1-1 0 0,1-1 1 0 0,3-8-1 0 0,-3 11-8 0 0,0-1-1 0 0,0 1 0 0 0,0 0 1 0 0,0-1-1 0 0,1 2 0 0 0,0-1 1 0 0,-1 0-1 0 0,1 1 0 0 0,1-1 1 0 0,-1 1-1 0 0,0 1 0 0 0,1-1 1 0 0,0 0-1 0 0,6-1 0 0 0,10-6 4 0 0,-12 6 29 0 0,-1 0 0 0 0,1 1 1 0 0,0 0-1 0 0,0 1 0 0 0,11-2 0 0 0,-18 3 210 0 0,0 1-66 0 0,7 0 6 0 0,-6 0 137 0 0,7 1 330 0 0,-5-1-597 0 0,-1 1 0 0 0,0 0 1 0 0,0 0-1 0 0,0 0 0 0 0,0 1 0 0 0,0-1 0 0 0,-1 1 0 0 0,1 0 1 0 0,0 0-1 0 0,-1 1 0 0 0,1-1 0 0 0,-1 1 0 0 0,0-1 0 0 0,0 1 1 0 0,5 6-1 0 0,-5-6-29 0 0,0 2 0 0 0,0-1 1 0 0,0 0-1 0 0,-1 1 0 0 0,1-1 0 0 0,-1 1 1 0 0,-1-1-1 0 0,1 1 0 0 0,0 0 0 0 0,0 6 1 0 0,7 52 148 0 0,-8-59-163 0 0,4 106 219 0 0,-3-63-18 0 0,9 63 0 0 0,-2-72-175 0 0,-9-38-26 0 0,0 1 0 0 0,0-1 0 0 0,0 1 0 0 0,0-1 0 0 0,0 1 0 0 0,0-1 0 0 0,0 0 0 0 0,0 1 1 0 0,0-1-1 0 0,1 1 0 0 0,-1-1 0 0 0,0 0 0 0 0,0 1 0 0 0,1-1 0 0 0,-1 1 0 0 0,0-1 0 0 0,0 0 0 0 0,1 1 0 0 0,-1-1 0 0 0,0 0 1 0 0,1 1-1 0 0,-1-1 0 0 0,1 0 0 0 0,-1 0 0 0 0,0 0 0 0 0,1 1 0 0 0,-1-1 0 0 0,1 0 0 0 0,0 0 0 0 0,5-2 20 0 0,-6 1-21 0 0,2 0-14 0 0,0 0-1 0 0,0 0 0 0 0,0 0 1 0 0,0-1-1 0 0,0 1 0 0 0,-1-1 1 0 0,1 0-1 0 0,0 0 1 0 0,-1 1-1 0 0,1-1 0 0 0,-1 0 1 0 0,0 0-1 0 0,2-4 1 0 0,11-31-2432 0 0,-13 35 2167 0 0,8-27-7600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2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8287 0 0,'-8'7'9416'0'0,"7"-5"-9267"0"0,0 1 0 0 0,0 0-1 0 0,0-1 1 0 0,1 1 0 0 0,-1 0-1 0 0,1 0 1 0 0,-1 0 0 0 0,1-1-1 0 0,0 1 1 0 0,0 0 0 0 0,0 0-1 0 0,1 0 1 0 0,-1 0 0 0 0,1-1-1 0 0,0 5 1 0 0,3 10 496 0 0,0-1 0 0 0,1 32-1 0 0,0-3 328 0 0,-1-3-717 0 0,-1 0 0 0 0,-3 0 0 0 0,-1 0 0 0 0,-7 43 0 0 0,8-81-233 0 0,-4 13-173 0 0,3-15-525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2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53 241 6911 0 0,'-52'52'9653'0'0,"65"-64"-7996"0"0,18-19-1112 0 0,-5-1 238 0 0,1 1 0 0 0,2 1 0 0 0,58-46 0 0 0,-69 64-482 0 0,0 1-1 0 0,0 0 1 0 0,1 2 0 0 0,32-12 0 0 0,-37 16-288 0 0,1 2-1 0 0,-1 0 1 0 0,0 0 0 0 0,22 0 0 0 0,-35 3 132 0 0,1 2-126 0 0,-1-1 0 0 0,0 1 0 0 0,0 0 0 0 0,0-1 0 0 0,0 1 0 0 0,0 0 0 0 0,0 0 0 0 0,0 0 0 0 0,0 0-1 0 0,-1-1 1 0 0,1 1 0 0 0,-1 0 0 0 0,0 0 0 0 0,1 4 0 0 0,-1-1-1 0 0,1 1-1 0 0,-1-1 1 0 0,0 1-1 0 0,-1-1 1 0 0,1 0-1 0 0,-1 1 0 0 0,0-1 1 0 0,-3 7-1 0 0,-2 6 22 0 0,-10 18 0 0 0,3-5-34 0 0,-79 218-5 0 0,86-230 23 0 0,0 1-2 0 0,-16 35-1 0 0,17-49-20 0 0,1-9 0 0 0,1-7 0 0 0,3 10 0 0 0,0-7 0 0 0,0 1 0 0 0,0 0 0 0 0,1 0 0 0 0,0-1 1 0 0,0 1-1 0 0,1 0 0 0 0,-1 0 0 0 0,1 0 0 0 0,1 0 0 0 0,-1 0 0 0 0,1 1 0 0 0,5-10 0 0 0,-2 6-2 0 0,1 0 0 0 0,0 0 1 0 0,0 1-1 0 0,1 0 0 0 0,0 0 0 0 0,12-9 0 0 0,-14 14-30 0 0,0-1-1 0 0,0 1 1 0 0,0 0-1 0 0,13-3 0 0 0,-9 2 32 0 0,-8 3 1 0 0,0 0 0 0 0,0 1 0 0 0,0-1 0 0 0,0 0 0 0 0,0 1 0 0 0,1-1 0 0 0,-1 1 0 0 0,0 0 0 0 0,0 0 0 0 0,4 0 0 0 0,3 0 0 0 0,32-9 0 0 0,-30 6 0 0 0,-1 0 0 0 0,1 1 0 0 0,18-1 0 0 0,-18 4 0 0 0,-1 0 0 0 0,-8 0 5 0 0,0-1 0 0 0,0 0 0 0 0,0 1 0 0 0,-1 0 0 0 0,1-1 0 0 0,0 1 1 0 0,0 0-1 0 0,-1 0 0 0 0,1 0 0 0 0,-1 0 0 0 0,1 0 0 0 0,-1 0 0 0 0,1 0 0 0 0,-1 0 0 0 0,1 1 0 0 0,-1-1 0 0 0,2 3 0 0 0,1 1 21 0 0,-2-2 7 0 0,1 0 0 0 0,-1 0 0 0 0,0 0 0 0 0,0 0-1 0 0,0 1 1 0 0,0-1 0 0 0,0 1 0 0 0,-1-1 0 0 0,1 1-1 0 0,-1 0 1 0 0,0-1 0 0 0,0 1 0 0 0,-1 0-1 0 0,1 4 1 0 0,-1 0 12 0 0,1 0 1 0 0,-2 0-1 0 0,1 0 0 0 0,-1 0 0 0 0,-4 13 0 0 0,1-7 2 0 0,-1 0 0 0 0,0 0 0 0 0,-1-1-1 0 0,-1 1 1 0 0,0-1 0 0 0,-10 14 0 0 0,-60 68 140 0 0,44-56-110 0 0,-99 101 339 0 0,128-136-403 0 0,0-1 0 0 0,0 1 0 0 0,-1-1 0 0 0,1 0-1 0 0,-6 3 1 0 0,3-3 47 0 0,-1 0-1 0 0,1-1 0 0 0,-17 4 1 0 0,23-6-63 0 0,0 0 0 0 0,0 0 1 0 0,0 0-1 0 0,0 1 0 0 0,-1-1 0 0 0,1 0 1 0 0,0 1-1 0 0,0-1 0 0 0,0 1 1 0 0,0-1-1 0 0,0 1 0 0 0,0 0 0 0 0,1-1 1 0 0,-1 1-1 0 0,0 0 0 0 0,0 0 1 0 0,0 0-1 0 0,1-1 0 0 0,-1 1 0 0 0,0 0 1 0 0,1 0-1 0 0,-1 0 0 0 0,1 0 0 0 0,-1 0 1 0 0,1 0-1 0 0,-1 0 0 0 0,1 1 1 0 0,-1 1-1 0 0,0 2-42 0 0,-2 5-50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19:3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 19639 0 0,'-9'-17'2128'0'0,"25"19"-14880"0"0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2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8287 0 0,'-25'3'202'0'0,"-13"6"257"0"0,7-1-256 0 0,2-2 188 0 0,-52 20-1 0 0,56-16-47 0 0,0 1 0 0 0,2 1 0 0 0,-1 2 0 0 0,-28 21 0 0 0,-14 7 674 0 0,1-1-418 0 0,-13 12-41 0 0,53-38-257 0 0,2 1 0 0 0,0 0 1 0 0,1 2-1 0 0,-31 32 0 0 0,43-36-301 0 0,10-14 0 0 0,0 1 0 0 0,-1-1 0 0 0,1 1 0 0 0,0-1 0 0 0,-1 1 0 0 0,1 0 0 0 0,0-1 0 0 0,0 1 0 0 0,-1-1 0 0 0,1 1 0 0 0,0 0 0 0 0,0-1 0 0 0,0 1 0 0 0,0-1 0 0 0,0 1 0 0 0,0 0 0 0 0,0-1 0 0 0,0 2 0 0 0,1-1 0 0 0,0-1 0 0 0,-1 1 0 0 0,1-1 0 0 0,0 1 0 0 0,0-1 0 0 0,-1 1 0 0 0,1-1 0 0 0,0 0 0 0 0,0 0 0 0 0,0 1 0 0 0,0-1 0 0 0,-1 0 0 0 0,1 0 0 0 0,0 0 0 0 0,0 0 0 0 0,0 0 0 0 0,0 0 0 0 0,1 0 0 0 0,21-2 0 0 0,54-17 78 0 0,-56 13 43 0 0,0 0 1 0 0,42-5 0 0 0,-36 10 196 0 0,0 1 0 0 0,1 0 0 0 0,-1 2-1 0 0,45 10 1 0 0,-21-2-295 0 0,88 24 413 0 0,-95-22 174 0 0,-7-2-133 0 0,56 23 0 0 0,-83-29-473 0 0,0 1 0 0 0,0 1 0 0 0,0 0 0 0 0,0 0 0 0 0,-1 1 1 0 0,0 0-1 0 0,-1 0 0 0 0,1 1 0 0 0,11 15 0 0 0,-18-20-4 0 0,0 0 0 0 0,0 0 0 0 0,-1-1 0 0 0,0 1 0 0 0,1 0 0 0 0,-1 0 0 0 0,0 0 0 0 0,0 1 0 0 0,-1-1 0 0 0,1 0 0 0 0,-1 0 0 0 0,1 0 0 0 0,-1 1 0 0 0,0-1 0 0 0,0 0 0 0 0,0 0 0 0 0,-1 0 0 0 0,1 1 0 0 0,-1-1 0 0 0,0 0 0 0 0,0 0 0 0 0,0 0 0 0 0,0 0 0 0 0,-1 0 0 0 0,1 0 0 0 0,-1 0 0 0 0,1-1 0 0 0,-4 4 0 0 0,-2 4 0 0 0,0-1 0 0 0,-1 0 0 0 0,0-1 0 0 0,-1 0 0 0 0,0 0 0 0 0,-15 9 0 0 0,-4 1 0 0 0,-1-1 0 0 0,0-2 0 0 0,-33 12 0 0 0,-101 26 0 0 0,15-19 0 0 0,126-31 0 0 0,-1 0 0 0 0,0-1 0 0 0,0-2 0 0 0,-41-4 0 0 0,64 4-16 0 0,-1 0 0 0 0,0 0-1 0 0,0 0 1 0 0,1 0 0 0 0,-1 0-1 0 0,0 0 1 0 0,0 0 0 0 0,1 0-1 0 0,-1-1 1 0 0,0 1 0 0 0,0 0 0 0 0,1 0-1 0 0,-1-1 1 0 0,0 1 0 0 0,1-1-1 0 0,-1 1 1 0 0,1-1 0 0 0,-1 1-1 0 0,0-1 1 0 0,1 1 0 0 0,-1-1-1 0 0,1 1 1 0 0,0-1 0 0 0,-1 1 0 0 0,1-1-1 0 0,-1 0 1 0 0,1 1 0 0 0,0-1-1 0 0,-1 0 1 0 0,1 0 0 0 0,0 1-1 0 0,-1-2 1 0 0,2-1-323 0 0,-1 0 0 0 0,1 0 0 0 0,-1 0 1 0 0,1 0-1 0 0,0 0 0 0 0,0 1 0 0 0,1-1 0 0 0,2-5 0 0 0,18-29-1683 0 0,12-1-24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2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 13823 0 0,'2'0'315'0'0,"25"-7"953"0"0,-26 7-903 0 0,-1 0 122 0 0,1 3-390 0 0,-1-1 1 0 0,1 1-1 0 0,-1 0 1 0 0,0-1 0 0 0,0 1-1 0 0,0 3 1 0 0,-2 5-322 0 0,-1 1 1 0 0,0-1-1 0 0,0 0 1 0 0,-1 0-1 0 0,-1 0 1 0 0,-6 13 0 0 0,4-11 681 0 0,1 0 0 0 0,1 1 1 0 0,-6 21-1 0 0,8-24-400 0 0,1-4-48 0 0,1 0 0 0 0,-1 0 0 0 0,1 0-1 0 0,0 0 1 0 0,1 0 0 0 0,0 0-1 0 0,0 0 1 0 0,0 0 0 0 0,1 0 0 0 0,3 13-1 0 0,-2-14 135 0 0,0 0-1 0 0,0 0 1 0 0,1 0-1 0 0,0 0 0 0 0,0-1 1 0 0,5 7-1 0 0,-6-10-86 0 0,0 0 0 0 0,-1 0 1 0 0,1 0-1 0 0,0 0 0 0 0,0-1 0 0 0,1 1 0 0 0,-1-1 0 0 0,0 1 0 0 0,0-1 0 0 0,1 0 0 0 0,-1 0 1 0 0,1 0-1 0 0,-1 0 0 0 0,1-1 0 0 0,-1 1 0 0 0,1 0 0 0 0,5-1 0 0 0,-1 0 110 0 0,1 0 0 0 0,-1-1-1 0 0,1 0 1 0 0,-1 0 0 0 0,0-1 0 0 0,1 0-1 0 0,-1 0 1 0 0,0-1 0 0 0,0 0 0 0 0,0 0 0 0 0,-1-1-1 0 0,1 1 1 0 0,7-7 0 0 0,8-8 472 0 0,0 0-1 0 0,22-24 1 0 0,-40 37-802 0 0,4-3 163 0 0,8-7 0 0 0,0-2 0 0 0,13-19 0 0 0,-26 32 0 0 0,0 0 0 0 0,0-1 0 0 0,0 0 0 0 0,-1 0 0 0 0,1 0 0 0 0,-1 0 0 0 0,0 0 0 0 0,-1 0 0 0 0,1 0 0 0 0,-1-1 0 0 0,0 1 0 0 0,-1-1 0 0 0,1 1 0 0 0,-1-6 0 0 0,0 9-51 0 0,-1 0-1 0 0,1 0 1 0 0,-1 0-1 0 0,1 1 0 0 0,-1-1 1 0 0,0 0-1 0 0,1 0 1 0 0,-1 1-1 0 0,0-1 1 0 0,0 1-1 0 0,0-1 1 0 0,0 1-1 0 0,-1-1 1 0 0,1 1-1 0 0,0 0 1 0 0,-1-1-1 0 0,1 1 1 0 0,-1 0-1 0 0,1 0 0 0 0,-1 0 1 0 0,1 0-1 0 0,-1 0 1 0 0,0 0-1 0 0,0 1 1 0 0,1-1-1 0 0,-1 1 1 0 0,0-1-1 0 0,0 1 1 0 0,0-1-1 0 0,1 1 1 0 0,-4 0-1 0 0,-3 0 7 0 0,0-1-1 0 0,1 1 0 0 0,-1 1 1 0 0,0 0-1 0 0,1 0 1 0 0,-11 2-1 0 0,9 0 29 0 0,-144 44-5688 0 0,119-35 4074 0 0,-54 13 0 0 0,56-21 607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4607 0 0,'0'0'96'0'0,"11"-14"32"0"0,-2-9 0 0 0,1 6 0 0 0,1 4-128 0 0,0 3 0 0 0,5-6 0 0 0,-16 16 0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 13823 0 0,'0'0'315'0'0,"0"0"45"0"0,0 0 21 0 0,-1-1-49 0 0,-5-8-220 0 0,2 1-29 0 0,3 7 282 0 0,1 1 122 0 0,0 0 22 0 0,0 0 3 0 0,14-5 1467 0 0,-12 5-1830 0 0,7 6-133 0 0,-7-3 31 0 0,0-1 1 0 0,-1 0-1 0 0,1 0 0 0 0,-1 1 0 0 0,1-1 1 0 0,-1 1-1 0 0,0 0 0 0 0,0-1 0 0 0,0 1 0 0 0,-1 0 1 0 0,1-1-1 0 0,0 6 0 0 0,0 36 747 0 0,-1-41-762 0 0,-7 101 273 0 0,-26 125 0 0 0,6-51-307 0 0,26-163 2 0 0,0-1 0 0 0,1 1 0 0 0,0-1 0 0 0,5 27 0 0 0,-5-40 0 0 0,0 0 0 0 0,0-1 0 0 0,0 1 0 0 0,0-1 0 0 0,0 1 0 0 0,1 0 0 0 0,-1-1 0 0 0,0 1 0 0 0,0 0 0 0 0,0-1 0 0 0,1 1 0 0 0,-1-1 0 0 0,0 1 0 0 0,0-1 0 0 0,1 1 0 0 0,-1-1 0 0 0,1 1 0 0 0,0 0 0 0 0,0-1 0 0 0,0 0 0 0 0,0 0 0 0 0,0 0 0 0 0,0 0 0 0 0,0 0 0 0 0,0 0 0 0 0,0 0 0 0 0,0 0 0 0 0,-1-1 0 0 0,1 1 0 0 0,0 0 0 0 0,0-1 0 0 0,0 1 0 0 0,0-1 0 0 0,0 1 0 0 0,0-1 0 0 0,18-12 0 0 0,-4 1-399 0 0,0-2 0 0 0,-1 0 0 0 0,-1-1 0 0 0,0 0 0 0 0,-1-1 0 0 0,13-23 0 0 0,2-8-624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330 512 8287 0 0,'0'0'382'0'0,"0"0"-8"0"0,-2 2-240 0 0,-2 3-132 0 0,0-1 1 0 0,-1 0-1 0 0,0 0 1 0 0,0 0-1 0 0,0-1 0 0 0,-9 6 1 0 0,-40 15-3 0 0,12-6-3 0 0,20-7 60 0 0,4-1 159 0 0,-1-1 1 0 0,1-1-1 0 0,-25 7 1 0 0,39-14-76 0 0,0 0 0 0 0,0 0-1 0 0,0-1 1 0 0,0 1 0 0 0,0-1 0 0 0,0 0 0 0 0,0 0-1 0 0,-1 0 1 0 0,-3-1 0 0 0,6 1-84 0 0,1-1 1 0 0,0 1-1 0 0,-1-1 0 0 0,1 0 0 0 0,0 1 1 0 0,-1-1-1 0 0,1 0 0 0 0,0 0 1 0 0,0 0-1 0 0,0 0 0 0 0,0 0 0 0 0,0 0 1 0 0,0 0-1 0 0,0-1 0 0 0,0 1 1 0 0,0 0-1 0 0,1 0 0 0 0,-1-1 0 0 0,0 1 1 0 0,1 0-1 0 0,-1-1 0 0 0,1 1 1 0 0,0-1-1 0 0,-1 1 0 0 0,1-1 0 0 0,0 1 1 0 0,0-1-1 0 0,0-1 0 0 0,0-7 181 0 0,0 1 0 0 0,0-1 0 0 0,1 1 0 0 0,1-1-1 0 0,0 1 1 0 0,0 0 0 0 0,1 0 0 0 0,0 0 0 0 0,6-14 0 0 0,7-9 581 0 0,22-33 1 0 0,-38 64-811 0 0,34-50 46 0 0,3 2 0 0 0,69-72 0 0 0,-90 104 58 0 0,2 1 0 0 0,36-28 1 0 0,-43 37-41 0 0,-1 0 1 0 0,1 1 0 0 0,0 1 0 0 0,1 0 0 0 0,-1 0 0 0 0,1 1 0 0 0,16-4 0 0 0,63-12 1009 0 0,26-5-1049 0 0,-90 21-34 0 0,54-7 0 0 0,-73 11 0 0 0,1 0 0 0 0,-1 0 0 0 0,0 1 0 0 0,0-1 0 0 0,0 2 0 0 0,0-1 0 0 0,12 5 0 0 0,-6 3 0 0 0,-12-7 0 0 0,0 1 0 0 0,-1-1 0 0 0,1 1 0 0 0,-1 0 0 0 0,0-1 0 0 0,0 1 0 0 0,0 0 0 0 0,0 0 0 0 0,0 0 0 0 0,-1 0 0 0 0,1 0 0 0 0,-1 0 0 0 0,0 0 0 0 0,0 3 0 0 0,0 6 0 0 0,-1-1 0 0 0,-3 17 0 0 0,-4 8 288 0 0,-2-1 0 0 0,-2 0 0 0 0,-1 0 0 0 0,-24 44 0 0 0,17-43-123 0 0,-1 0-1 0 0,-2-1 0 0 0,-33 37 1 0 0,-89 88-218 0 0,144-159 56 0 0,-18 17-200 0 0,-1 0-1 0 0,-35 24 1 0 0,-47 23-1123 0 0,95-61 1256 0 0,-13 6 48 0 0,5-7-124 0 0,12-3-585 0 0,6-17-1557 0 0,-1 14 1625 0 0,10-23-5139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35 15663 0 0,'-6'-7'762'0'0,"-17"-14"196"0"0,23 20-933 0 0,-1 1 0 0 0,0-1 1 0 0,1 1-1 0 0,-1-1 0 0 0,0 1 0 0 0,1-1 0 0 0,-1 1 0 0 0,0-1 0 0 0,0 1 0 0 0,0 0 1 0 0,1-1-1 0 0,-1 1 0 0 0,0 0 0 0 0,0 0 0 0 0,0 0 0 0 0,0 0 0 0 0,1 0 1 0 0,-1 0-1 0 0,0 0 0 0 0,0 0 0 0 0,0 0 0 0 0,0 0 0 0 0,0 0 0 0 0,1 0 0 0 0,-1 0 1 0 0,0 1-1 0 0,0-1 0 0 0,-1 1 0 0 0,-1 0 169 0 0,-1 1-102 0 0,-1 0 1 0 0,1 0-1 0 0,0 1 1 0 0,-1-1-1 0 0,1 1 0 0 0,0 0 1 0 0,1 0-1 0 0,-1 0 1 0 0,0 1-1 0 0,1-1 1 0 0,0 1-1 0 0,-5 7 0 0 0,6-8-97 0 0,-1 0 0 0 0,1 1 0 0 0,0 0-1 0 0,1-1 1 0 0,-1 1 0 0 0,0 0 0 0 0,1 0-1 0 0,0 0 1 0 0,0-1 0 0 0,0 1 0 0 0,1 1-1 0 0,-1-1 1 0 0,1 0 0 0 0,0 0-1 0 0,1 7 1 0 0,-1-9 5 0 0,1 1 0 0 0,0-1 0 0 0,0 0-1 0 0,0 1 1 0 0,0-1 0 0 0,0 1 0 0 0,0-1-1 0 0,1 0 1 0 0,-1 0 0 0 0,1 0 0 0 0,0 0 0 0 0,-1 0-1 0 0,1 0 1 0 0,0-1 0 0 0,0 1 0 0 0,0 0-1 0 0,1-1 1 0 0,-1 0 0 0 0,0 1 0 0 0,0-1-1 0 0,1 0 1 0 0,-1 0 0 0 0,1 0 0 0 0,-1-1 0 0 0,1 1-1 0 0,-1 0 1 0 0,6-1 0 0 0,3 2 13 0 0,0-2 0 0 0,0 0 0 0 0,0 0 0 0 0,1-1 0 0 0,12-3 0 0 0,415-81 1963 0 0,-401 76-1987 0 0,30-8-50 0 0,116-12 0 0 0,-180 29-58 0 0,48-1-1009 0 0,-49 1 821 0 0,0 0 0 0 0,0 1-1 0 0,0-1 1 0 0,0 1-1 0 0,0-1 1 0 0,0 1-1 0 0,0 0 1 0 0,0 0-1 0 0,-1 0 1 0 0,1 1 0 0 0,0-1-1 0 0,-1 1 1 0 0,5 2-1 0 0,-6-3-1677 0 0,-1-1-51 0 0,0 0-11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10135 0 0,'0'0'231'0'0,"-2"3"29"0"0,-25 36-52 0 0,-42 50 0 0 0,0-2-59 0 0,12-18-149 0 0,29-36 0 0 0,0-5 452 0 0,22-23-246 0 0,0 1 0 0 0,0-1-1 0 0,0 1 1 0 0,-7 12-1 0 0,-8 22 387 0 0,16-22-576 0 0,6-12 90 0 0,-1-1-1 0 0,1 0 0 0 0,0 1 1 0 0,0-1-1 0 0,0 0 0 0 0,1 0 1 0 0,-1 1-1 0 0,1-1 0 0 0,6 9 1 0 0,3 4 556 0 0,14 19 0 0 0,-22-31-576 0 0,30 40 458 0 0,-2 3 0 0 0,29 64 0 0 0,-56-105-830 0 0,0 0-1 0 0,1 0 1 0 0,0-1-1 0 0,0 1 0 0 0,8 8 1 0 0,-10-13 131 0 0,-1-1 0 0 0,1 1-1 0 0,0-1 1 0 0,-1 0 0 0 0,1 0 0 0 0,1 0-1 0 0,-1 0 1 0 0,0 0 0 0 0,0-1 0 0 0,1 1 0 0 0,-1-1-1 0 0,0 0 1 0 0,1 0 0 0 0,-1 0 0 0 0,8 0 0 0 0,8-2-1379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13823 0 0,'0'0'315'0'0,"0"0"45"0"0,0 0 21 0 0,-3 2-49 0 0,-9 7-220 0 0,0 2-100 0 0,9-7 60 0 0,1 1-1 0 0,-1 0 0 0 0,1 0 1 0 0,0 0-1 0 0,1 0 0 0 0,0 0 1 0 0,-2 9-1 0 0,-2 39 771 0 0,5-51-823 0 0,0 35 270 0 0,6 47 0 0 0,-3-56-259 0 0,1 2 690 0 0,16 57 0 0 0,-4-25-128 0 0,-12-44-585 0 0,-2-11-11 0 0,0-1-1 0 0,-1 1 1 0 0,0-1-1 0 0,-1 1 0 0 0,1-1 1 0 0,-1 1-1 0 0,-1 0 1 0 0,1-1-1 0 0,-1 1 0 0 0,0 0 1 0 0,-4 11-1 0 0,4-15-181 0 0,0 0 0 0 0,0 1-1 0 0,0-1 1 0 0,0 0-1 0 0,-1 0 1 0 0,1 0 0 0 0,-1 0-1 0 0,0 0 1 0 0,0-1 0 0 0,-3 5-1 0 0,3-5-403 0 0,-1 0-1 0 0,1 0 0 0 0,0 0 0 0 0,-1 0 0 0 0,1-1 1 0 0,-6 3-1 0 0,5-3-944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52 218 8287 0 0,'0'0'191'0'0,"-2"1"26"0"0,0 0-142 0 0,-2 0-34 0 0,-11-6 375 0 0,13 4-28 0 0,-5-2 156 0 0,0 0 2992 0 0,7 1-3024 0 0,1-9 0 0 0,0 8-69 0 0,-1 3-429 0 0,0-1 0 0 0,1 0 0 0 0,-1 0 0 0 0,1 0 0 0 0,-1 0 0 0 0,1 1 0 0 0,0-1 0 0 0,-1 0 0 0 0,1 0 0 0 0,0 1 0 0 0,1-2 0 0 0,0 0-17 0 0,3-2 130 0 0,0 0 1 0 0,0 0-1 0 0,0 0 0 0 0,1 1 0 0 0,0 0 0 0 0,-1 0 0 0 0,1 0 0 0 0,0 1 1 0 0,11-3-1 0 0,21-10 484 0 0,113-57 36 0 0,-111 56 344 0 0,77-22 0 0 0,-110 36-857 0 0,0 1 0 0 0,1 0 0 0 0,-1 0 0 0 0,0 1 0 0 0,0 0 1 0 0,1 0-1 0 0,-1 1 0 0 0,0 0 0 0 0,9 2 0 0 0,-13-2-124 0 0,-1-1 0 0 0,1 1 0 0 0,-1 0 0 0 0,1 0 0 0 0,-1 0 0 0 0,0 0 0 0 0,1 1 0 0 0,-1-1 0 0 0,0 0 0 0 0,0 1 0 0 0,0 0 0 0 0,0-1 0 0 0,0 1 0 0 0,-1 0 0 0 0,1 0 1 0 0,0 0-1 0 0,-1 0 0 0 0,1 0 0 0 0,-1 1 0 0 0,0-1 0 0 0,0 0 0 0 0,0 1 0 0 0,0-1 0 0 0,0 1 0 0 0,0-1 0 0 0,-1 1 0 0 0,1-1 0 0 0,-1 5 0 0 0,0 2-10 0 0,-1-1 0 0 0,0 1 0 0 0,0-1 0 0 0,-1 0 0 0 0,0 0 0 0 0,-1 0 0 0 0,1 0 0 0 0,-2 0 0 0 0,1 0 0 0 0,-1 0 0 0 0,0-1 0 0 0,-1 0 0 0 0,-9 12 0 0 0,-8 7 0 0 0,-1-1 0 0 0,-28 24 0 0 0,43-42 0 0 0,-134 114-45 0 0,57-50-786 0 0,66-55 605 0 0,2 0-71 0 0,-1-1 1 0 0,-31 19-1 0 0,38-29 297 0 0,11-5 0 0 0,0 0 0 0 0,-1 0 0 0 0,1 0 0 0 0,0 0 0 0 0,0 0 0 0 0,-1 0 0 0 0,1 0 0 0 0,0 0 0 0 0,0 0 0 0 0,0 0 0 0 0,-1 0 0 0 0,1 0 0 0 0,0 0 0 0 0,0 0 0 0 0,-1 0 0 0 0,1 0 0 0 0,0 0 0 0 0,0 0 0 0 0,0-1 0 0 0,-1 1 0 0 0,1 0 0 0 0,0 0 0 0 0,0 0 0 0 0,0 0 0 0 0,0 0 0 0 0,-1-1 0 0 0,1 1 0 0 0,0 0 0 0 0,0 0 0 0 0,0 0 0 0 0,0 0 0 0 0,0-1 0 0 0,0 1 0 0 0,0 0 0 0 0,-1 0 0 0 0,1-1 0 0 0,0 1 0 0 0,0 0 0 0 0,0-3-5 0 0,0 1 0 0 0,1-1 0 0 0,-1 1 0 0 0,0-1 0 0 0,1 1 0 0 0,0-1 0 0 0,-1 1 0 0 0,1-1 0 0 0,0 1 0 0 0,0 0 0 0 0,1 0 0 0 0,-1-1 0 0 0,0 1 0 0 0,1 0 0 0 0,-1 0 0 0 0,1 0 0 0 0,0 0 0 0 0,-1 1 0 0 0,1-1 0 0 0,3-2 0 0 0,4-3-79 0 0,-1 1-1 0 0,1 0 1 0 0,16-8 0 0 0,-22 13-29 0 0,0 1 1 0 0,1-1-1 0 0,-1 1 1 0 0,0 0 0 0 0,1 0-1 0 0,-1 0 1 0 0,0 0-1 0 0,1 1 1 0 0,-1-1-1 0 0,0 1 1 0 0,0 0 0 0 0,4 1-1 0 0,4 1-31 0 0,-5-1 144 0 0,0-1 0 0 0,0 2 0 0 0,-1-1 0 0 0,1 1 0 0 0,0-1 0 0 0,-1 2 0 0 0,9 5 0 0 0,34 33 0 0 0,-35-30 0 0 0,0 0 0 0 0,17 11 0 0 0,62 29-8 0 0,-49-29 80 0 0,-42-23-8 0 0,-1 0 0 0 0,1 1 0 0 0,-1-1 0 0 0,1 0 0 0 0,-1 0 0 0 0,1 1 0 0 0,-1-1 0 0 0,0 1 0 0 0,1-1 0 0 0,-1 0-1 0 0,0 1 1 0 0,1-1 0 0 0,-1 1 0 0 0,0-1 0 0 0,1 1 0 0 0,-1-1 0 0 0,0 1 0 0 0,0-1 0 0 0,0 1 0 0 0,1-1 0 0 0,-1 1 0 0 0,0-1 0 0 0,0 1-1 0 0,0-1 1 0 0,0 1 0 0 0,0-1 0 0 0,0 2 0 0 0,0-1-37 0 0,-1 1 0 0 0,1-1 0 0 0,-1 0 0 0 0,1 1 0 0 0,-1-1 0 0 0,0 0 0 0 0,1 1 0 0 0,-1-1 0 0 0,0 0 0 0 0,-1 2 0 0 0,-3 2-67 0 0,0 0 0 0 0,0 0 1 0 0,-9 6-1 0 0,-3 0 40 0 0,0-1 0 0 0,-1 0 0 0 0,-1-2 0 0 0,-22 8 0 0 0,-13 6 0 0 0,-159 76 0 0 0,198-92-16 0 0,3 0-30 0 0,0-1 0 0 0,0-1-1 0 0,-20 5 1 0 0,29-9-1005 0 0,3-1 813 0 0,0 0 1 0 0,1 0-1 0 0,-1 0 0 0 0,0 0 0 0 0,0 0 1 0 0,1-1-1 0 0,-1 1 0 0 0,0 0 0 0 0,1 0 1 0 0,-1 0-1 0 0,2-1 0 0 0,0-2-643 0 0,9-15-4573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11975 0 0,'0'0'267'0'0,"0"0"42"0"0,0 0 17 0 0,0 0-28 0 0,2-1-196 0 0,8-9 93 0 0,-8 9-81 0 0,-1-1-1 0 0,0 0 0 0 0,1 1 1 0 0,-1 0-1 0 0,1-1 0 0 0,-1 1 1 0 0,1 0-1 0 0,0-1 1 0 0,0 1-1 0 0,3-1 0 0 0,0 0-54 0 0,-1 1-1 0 0,1 0 0 0 0,0 0 1 0 0,-1 1-1 0 0,1-1 0 0 0,0 1 1 0 0,-1 0-1 0 0,1 1 0 0 0,0-1 1 0 0,7 2-1 0 0,-4 1 10 0 0,-1-1 0 0 0,0 1 0 0 0,0 0 1 0 0,0 1-1 0 0,13 8 0 0 0,-7-3 85 0 0,0 2 0 0 0,0 0 0 0 0,-1 0 0 0 0,0 2 0 0 0,16 22 1 0 0,43 74 532 0 0,-44-61-344 0 0,-2 2-1 0 0,31 85 0 0 0,-46-103-170 0 0,-1 0 0 0 0,-2 1-1 0 0,-1 0 1 0 0,-1 0 0 0 0,0 58-1 0 0,-5-57-162 0 0,-2 1 0 0 0,-2-1 0 0 0,-1 0 0 0 0,-1-1 0 0 0,-2 1 0 0 0,-2-1 0 0 0,0-1 0 0 0,-24 49 0 0 0,12-39 163 0 0,-1-1 0 0 0,-2-1-1 0 0,-2-1 1 0 0,-1-1 0 0 0,-37 36-1 0 0,39-46-5124 0 0,8-4-1732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15663 0 0,'0'0'356'0'0,"0"0"50"0"0,0 0 20 0 0,2-2-42 0 0,3-2-315 0 0,0 0 0 0 0,0 0 0 0 0,0 0 0 0 0,1 1 0 0 0,0 0 0 0 0,-1 0 1 0 0,8-2-1 0 0,48-15 1594 0 0,-25 10-763 0 0,-18 4-408 0 0,-5 1-402 0 0,0 0 0 0 0,0 1-1 0 0,0 1 1 0 0,1 0 0 0 0,0 1-1 0 0,26-1 1 0 0,-20 3-140 0 0,-13 0-407 0 0,0 0 0 0 0,0 1-1 0 0,-1-1 1 0 0,1 1 0 0 0,12 3 0 0 0,-10-1-566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66 17503 0 0,'-12'5'1020'0'0,"10"-4"1832"0"0,27-5-1799 0 0,26-10 0 0 0,-3 1-1079 0 0,-3 3-1320 0 0,42-11-3493 0 0,-58 11 3304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11975 0 0,'0'0'267'0'0,"0"0"42"0"0,0 0 17 0 0,0 0-28 0 0,1 2-196 0 0,1 5-9 0 0,-1 0 1 0 0,0 0-1 0 0,-1 0 1 0 0,0 0-1 0 0,0 0 0 0 0,0 0 1 0 0,-1 0-1 0 0,-2 11 1 0 0,-1 13 903 0 0,-23 234 1314 0 0,13-59-330 0 0,7-110-1965 0 0,2-44-16 0 0,-3-12-94 0 0,4-18-688 0 0,3-20-454 0 0,1-2-3062 0 0,0 0-1316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50 467 13823 0 0,'-4'-8'675'0'0,"-4"-5"-372"0"0,0 0-1 0 0,-11-24 1 0 0,17 32-92 0 0,0 1 0 0 0,1 0 0 0 0,-1-1 0 0 0,1 0 0 0 0,0 1 0 0 0,-1-8 0 0 0,2 9-101 0 0,1 1-1 0 0,-1-1 0 0 0,1 0 0 0 0,-1 0 0 0 0,1 0 1 0 0,0 0-1 0 0,0 1 0 0 0,0-1 0 0 0,0 1 1 0 0,0-1-1 0 0,1 0 0 0 0,1-2 0 0 0,14-18 106 0 0,1 1-1 0 0,1 1 0 0 0,1 1 1 0 0,39-32-1 0 0,-6 5-166 0 0,-38 33-48 0 0,1 0 0 0 0,1 2 0 0 0,0-1 0 0 0,1 2 0 0 0,0 0 0 0 0,0 1 0 0 0,1 1 0 0 0,0 1 0 0 0,1 1 0 0 0,23-6 0 0 0,-30 10 0 0 0,0 0 0 0 0,-1 1 0 0 0,1 0 0 0 0,0 1 0 0 0,1 0 0 0 0,-1 1 0 0 0,0 1 0 0 0,0 0 0 0 0,0 1 0 0 0,0 0 0 0 0,-1 1 0 0 0,25 9 0 0 0,-22-6 128 0 0,-1 1-1 0 0,-1 1 1 0 0,0 0-1 0 0,0 0 0 0 0,0 2 1 0 0,-1 0-1 0 0,0 0 1 0 0,-1 1-1 0 0,0 0 1 0 0,10 15-1 0 0,-14-16-81 0 0,0 0 0 0 0,-1 1 1 0 0,0-1-1 0 0,0 2 0 0 0,-1-1 0 0 0,-1 0 0 0 0,0 1 0 0 0,-1 0 0 0 0,0 0 1 0 0,-1 0-1 0 0,0 0 0 0 0,0 1 0 0 0,-1 15 0 0 0,-2-19-43 0 0,0 0 0 0 0,0 0 0 0 0,-1 0 0 0 0,0-1 0 0 0,-1 1 0 0 0,0-1 0 0 0,0 1 0 0 0,-1-1 0 0 0,0 0 0 0 0,0 0 0 0 0,-10 14 0 0 0,-5 0 295 0 0,0 0 0 0 0,-28 25 1 0 0,11-16-48 0 0,-77 50 0 0 0,44-33-1021 0 0,41-29 421 0 0,0-1 0 0 0,-1-2 0 0 0,-1-1 0 0 0,-1 0 0 0 0,0-3 0 0 0,-46 13 0 0 0,59-23-664 0 0,5-7-10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43 13823 0 0,'7'0'107'0'0,"1"0"-1"0"0,-1 0 1 0 0,1-1-1 0 0,-1 0 1 0 0,1-1 0 0 0,-1 1-1 0 0,0-1 1 0 0,0-1-1 0 0,0 1 1 0 0,10-6-1 0 0,26-7 234 0 0,-17 8 96 0 0,-24 6 51 0 0,-2 1 22 0 0,0 0-66 0 0,-1 2-429 0 0,1 0 0 0 0,-1 0 0 0 0,0 0 0 0 0,0 0 0 0 0,-1 0 0 0 0,1 0-1 0 0,0 0 1 0 0,-1-1 0 0 0,1 1 0 0 0,-1 0 0 0 0,-1 1 0 0 0,-1 0-16 0 0,-104 94 2 0 0,25-25 0 0 0,54-44 158 0 0,2 1-1 0 0,1 2 1 0 0,1 1-1 0 0,2 1 1 0 0,1 0-1 0 0,2 2 1 0 0,1 1 0 0 0,2 0-1 0 0,1 1 1 0 0,2 1-1 0 0,2 0 1 0 0,-12 60-1 0 0,22-85-66 0 0,0 1 0 0 0,1-1 0 0 0,1 1 0 0 0,0-1 0 0 0,3 22 0 0 0,-2-28 33 0 0,1 0-1 0 0,0 0 1 0 0,0 0 0 0 0,0 0 0 0 0,1 0 0 0 0,0-1 0 0 0,1 1 0 0 0,0-1 0 0 0,0 0-1 0 0,0 0 1 0 0,9 10 0 0 0,-3-6-122 0 0,0-1 1 0 0,0 0-1 0 0,1 0 0 0 0,0-1 1 0 0,0-1-1 0 0,20 10 0 0 0,-3-1-198 0 0,-18-10-1157 0 0,0-1-1 0 0,0 0 0 0 0,18 6 1 0 0,-6-7-693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1018 10135 0 0,'-4'7'919'0'0,"0"-3"-687"0"0,3-3 156 0 0,1-1 100 0 0,0 0 21 0 0,0 0 71 0 0,0 0 286 0 0,0 0 124 0 0,0 0 30 0 0,1-16-830 0 0,2 0-1 0 0,-1 0 1 0 0,2 0-1 0 0,0 1 1 0 0,11-26-1 0 0,-7 17-27 0 0,25-64 562 0 0,4 2-1 0 0,86-147 1 0 0,-50 119-811 0 0,116-140 0 0 0,-168 228 87 0 0,-4 5 0 0 0,32-33 0 0 0,-40 47 0 0 0,-9 7 0 0 0,0 0 0 0 0,0-1 0 0 0,0 1 0 0 0,0 0 0 0 0,0 0 0 0 0,1 0 0 0 0,-1 0 0 0 0,0 0 0 0 0,0-1 0 0 0,0 1 0 0 0,0 0 0 0 0,0 0 0 0 0,1 0 0 0 0,-1 0 0 0 0,0 0 0 0 0,0 0 0 0 0,0 0 0 0 0,0 0 0 0 0,1 0 0 0 0,-1 0 0 0 0,0 0 0 0 0,0-1 0 0 0,0 1 0 0 0,0 0 0 0 0,1 0 0 0 0,-1 0 0 0 0,0 0 0 0 0,0 0 0 0 0,0 0 0 0 0,1 1 0 0 0,-1-1 0 0 0,0 0 0 0 0,0 0 0 0 0,0 0 0 0 0,1 0 0 0 0,-1 0 0 0 0,0 0 0 0 0,0 0 0 0 0,0 0 0 0 0,0 0 0 0 0,0 0 0 0 0,1 1 0 0 0,-1-1 0 0 0,0 0 0 0 0,0 0 0 0 0,0 0 0 0 0,0 0 0 0 0,0 0 0 0 0,0 1 0 0 0,1-1 0 0 0,-1 0 0 0 0,0 0 0 0 0,0 0 0 0 0,0 1 0 0 0,0 7 0 0 0,0-8 0 0 0,-1 30 0 0 0,-3 0 0 0 0,0 0 0 0 0,-11 36 0 0 0,-3 17 0 0 0,9-13 0 0 0,4 0 0 0 0,2 0 0 0 0,3 0 0 0 0,11 80 0 0 0,8-31 0 0 0,-12-79 0 0 0,-3-21 0 0 0,0-1 0 0 0,1 1 0 0 0,15 34 0 0 0,-16-45 0 0 0,0 0 0 0 0,1-1 0 0 0,-1 1 0 0 0,1-1 0 0 0,1 0 0 0 0,-1 0 0 0 0,1 0 0 0 0,1-1 0 0 0,-1 0 0 0 0,14 9 0 0 0,-6-7-335 0 0,-9-8 84 0 0,-2 0 8 0 0,19 3-2676 0 0,-12-3-2877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45 10135 0 0,'11'-33'919'0'0,"-11"33"-902"0"0,0 0-1 0 0,0 0 1 0 0,1-1-1 0 0,-1 1 1 0 0,0 0-1 0 0,0 0 1 0 0,0-1-1 0 0,0 1 1 0 0,0 0 0 0 0,0-1-1 0 0,1 1 1 0 0,-1 0-1 0 0,0-1 1 0 0,0 1-1 0 0,0 0 1 0 0,0-1-1 0 0,0 1 1 0 0,0 0-1 0 0,0-1 1 0 0,0 1 0 0 0,-1 0-1 0 0,1 0 1 0 0,0-1-1 0 0,0 1 1 0 0,0 0-1 0 0,0-1 1 0 0,0 1-1 0 0,0 0 1 0 0,-1 0 0 0 0,1-1-1 0 0,0 1 1 0 0,0 0-1 0 0,0 0 1 0 0,-1-1-1 0 0,1 1 1 0 0,0 0-1 0 0,0 0 1 0 0,-1-1-1 0 0,1 1 1 0 0,0 0 0 0 0,0 0-1 0 0,-1 0 1 0 0,1 0-1 0 0,0 0 1 0 0,-1 0-1 0 0,1-1 1 0 0,0 1-1 0 0,-1 0 1 0 0,1 0 0 0 0,0 0-1 0 0,-1 0 1 0 0,1 0-1 0 0,0 0 1 0 0,0 0-1 0 0,-1 0 1 0 0,1 0-1 0 0,0 0 1 0 0,-1 1-1 0 0,1-1 1 0 0,0 0 0 0 0,-1 0-1 0 0,1 0 1 0 0,-3 1 187 0 0,0-1 0 0 0,0 1 0 0 0,0 0 0 0 0,0 0 0 0 0,0 0 0 0 0,0 0-1 0 0,0 1 1 0 0,0-1 0 0 0,1 1 0 0 0,-4 2 0 0 0,-26 24 717 0 0,25-21-912 0 0,-16 15 181 0 0,2 1 0 0 0,1 1 0 0 0,1 1 0 0 0,1 0 0 0 0,1 2 0 0 0,1 0-1 0 0,1 0 1 0 0,2 2 0 0 0,1 0 0 0 0,-13 45 0 0 0,10-22-184 0 0,1 1-1 0 0,-6 58 0 0 0,11 108 188 0 0,17 1 223 0 0,0-52-94 0 0,-8-160-203 0 0,1 3 127 0 0,-1-1-1 0 0,0 1 1 0 0,-4 20-1 0 0,3 10-229 0 0,42-105-16 0 0,43-81 0 0 0,-68 121 0 0 0,1 0 0 0 0,1 2 0 0 0,37-36 0 0 0,-52 55 0 0 0,1-1 0 0 0,0 1 0 0 0,1 0 0 0 0,-1 1 0 0 0,0-1 0 0 0,1 1 0 0 0,0 0 0 0 0,-1 0 0 0 0,1 0 0 0 0,0 1 0 0 0,0-1 0 0 0,0 1 0 0 0,7 0 0 0 0,-10 0 0 0 0,1 1 0 0 0,0 0 0 0 0,-1 1 0 0 0,1-1 0 0 0,0 0 0 0 0,-1 1 0 0 0,1 0 0 0 0,-1-1 0 0 0,1 1 0 0 0,-1 0 0 0 0,1 0 0 0 0,-1 1 0 0 0,1-1 0 0 0,-1 0 0 0 0,0 1 0 0 0,0-1 0 0 0,0 1 0 0 0,0 0 0 0 0,0 0 0 0 0,0 0 0 0 0,0 0 0 0 0,-1 0 0 0 0,1 0 0 0 0,-1 0 0 0 0,1 1 0 0 0,0 2 0 0 0,3 5 0 0 0,-2 0 0 0 0,1 0 0 0 0,-1 0 0 0 0,-1 0 0 0 0,0 1 0 0 0,0-1 0 0 0,-1 1 0 0 0,-1 15 0 0 0,-1 4 0 0 0,-9 52 0 0 0,1-42-54 0 0,-1 12-580 0 0,9-46-796 0 0,1-1-1 0 0,0 1 0 0 0,1 9 1 0 0,-1-12-4184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17503 0 0,'0'0'399'0'0,"0"0"60"0"0,0 0 21 0 0,0 0-59 0 0,3 1-276 0 0,2 0-143 0 0,0 0 0 0 0,0 0 0 0 0,1-1 0 0 0,-1 0 0 0 0,0 0 0 0 0,0 0 0 0 0,1-1-1 0 0,9-2 1 0 0,45-15-3 0 0,-14 2 1 0 0,114-17-456 0 0,-120 25-1597 0 0,-26 5-4086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3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10135 0 0,'0'0'231'0'0,"0"0"29"0"0,0 0 19 0 0,-1 1-41 0 0,-3 3-246 0 0,1-2 201 0 0,1 1-1 0 0,-1-1 1 0 0,1 1-1 0 0,-1 0 1 0 0,1 0-1 0 0,0 0 1 0 0,0 0 0 0 0,1 1-1 0 0,-4 5 1 0 0,-3 14 1652 0 0,5-18-1786 0 0,1 0 0 0 0,0 1 0 0 0,1-1 0 0 0,-1 1 0 0 0,1 0 0 0 0,0-1 0 0 0,0 10 0 0 0,2 7 438 0 0,1-1 0 0 0,9 40 0 0 0,0-7 9 0 0,-7-10 56 0 0,-1 0 0 0 0,-4 48 0 0 0,0-26-264 0 0,3-55-99 0 0,-1-5-1296 0 0,0-1-4351 0 0,-1-5-166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89 651 4607 0 0,'0'0'208'0'0,"0"0"67"0"0,0 0 154 0 0,0 0 69 0 0,0 0 12 0 0,0 0 70 0 0,0 0 286 0 0,0 0 124 0 0,0 0 30 0 0,0 0-133 0 0,0 1-583 0 0,-2 3-301 0 0,1-1-1 0 0,-1 0 1 0 0,0 0-1 0 0,0 0 1 0 0,0 0 0 0 0,0 0-1 0 0,0 0 1 0 0,0-1-1 0 0,-1 1 1 0 0,-3 2 0 0 0,-7 8 76 0 0,0 0 1310 0 0,12-11-877 0 0,1-2 0 0 0,0 0 0 0 0,0 0 0 0 0,-1 0-69 0 0,1 1-417 0 0,-1-1 0 0 0,1 0 1 0 0,-1 1-1 0 0,1-1 0 0 0,-1 0 0 0 0,1 0 0 0 0,-1 0 1 0 0,0 1-1 0 0,1-1 0 0 0,-1 0 0 0 0,1 0 1 0 0,-1 0-1 0 0,1 0 0 0 0,-1 0 0 0 0,0 0 1 0 0,1 0-1 0 0,-1 0 0 0 0,1 0 0 0 0,-1 0 0 0 0,1 0 1 0 0,-1-1-1 0 0,1 1 0 0 0,-1 0 0 0 0,0 0 1 0 0,1-1-1 0 0,-1 1 0 0 0,1 0 0 0 0,-1 0 0 0 0,1-1 1 0 0,0 1-1 0 0,-1-1 0 0 0,1 1 0 0 0,-1 0 1 0 0,1-1-1 0 0,0 1 0 0 0,-1-1 0 0 0,1 1 0 0 0,-1-1 1 0 0,1 0 46 0 0,-2-1-30 0 0,1-1 0 0 0,-1 1 1 0 0,0-1-1 0 0,1 0 0 0 0,0 0 0 0 0,0 1 0 0 0,0-1 1 0 0,0 0-1 0 0,0 0 0 0 0,1 0 0 0 0,-1 0 0 0 0,1-4 1 0 0,0-40 450 0 0,1 30-433 0 0,1-9-61 0 0,1 1 0 0 0,1 0 0 0 0,12-44 0 0 0,34-72 0 0 0,-47 132 0 0 0,11-26 0 0 0,33-59 0 0 0,-36 75 0 0 0,1 1 0 0 0,1 0 0 0 0,1 1 0 0 0,23-23 0 0 0,-29 33 0 0 0,2-1 0 0 0,-1 1 0 0 0,1 1 0 0 0,0 0 0 0 0,0 0 0 0 0,0 1 0 0 0,1 1 0 0 0,0-1 0 0 0,0 2 0 0 0,0-1 0 0 0,0 2 0 0 0,1-1 0 0 0,-1 2 0 0 0,1 0 0 0 0,0 0 0 0 0,11 1 0 0 0,-20 0 19 0 0,-1 0-1 0 0,1 1 0 0 0,0-1 1 0 0,-1 1-1 0 0,1-1 1 0 0,-1 1-1 0 0,1 0 1 0 0,-1 0-1 0 0,0 0 0 0 0,1 0 1 0 0,-1 1-1 0 0,0-1 1 0 0,0 1-1 0 0,0-1 0 0 0,0 1 1 0 0,2 2-1 0 0,-1-1 51 0 0,0 0 0 0 0,-1 1 1 0 0,0-1-1 0 0,0 1 0 0 0,0 0 0 0 0,0 0 0 0 0,0-1 0 0 0,-1 1 0 0 0,2 5 0 0 0,0 6 137 0 0,-1 0-1 0 0,0 0 1 0 0,-2 1 0 0 0,0 21-1 0 0,-5 24-222 0 0,-22 104 0 0 0,3-24 998 0 0,21-120-653 0 0,-1 3 46 0 0,0 32 0 0 0,4-49-389 0 0,0-1 0 0 0,1 0 1 0 0,-1 0-1 0 0,1 0 1 0 0,1 0-1 0 0,-1 0 1 0 0,1 0-1 0 0,0 0 1 0 0,0 0-1 0 0,5 8 1 0 0,-6-13-140 0 0,0 1 0 0 0,0-1 0 0 0,0 1 0 0 0,0-1 0 0 0,1 1 0 0 0,-1-1 1 0 0,1 0-1 0 0,-1 1 0 0 0,1-1 0 0 0,-1 0 0 0 0,1 0 0 0 0,-1 0 0 0 0,1 0 0 0 0,0 0 0 0 0,0-1 1 0 0,-1 1-1 0 0,1 0 0 0 0,0-1 0 0 0,0 1 0 0 0,0-1 0 0 0,0 0 0 0 0,0 0 0 0 0,0 0 0 0 0,0 0 0 0 0,3 0 1 0 0,17-4-1381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15663 0 0,'0'0'719'0'0,"0"0"-20"0"0,0 0-374 0 0,0 0 84 0 0,0 0 82 0 0,0 0 18 0 0,0 0-66 0 0,0 2-294 0 0,-3 30-145 0 0,0-1 0 0 0,-2 0-1 0 0,-11 38 1 0 0,4-18-3 0 0,4-17-1 0 0,-30 169 0 0 0,35-180-5 0 0,-1-3 10 0 0,1 25 1 0 0,2-40-12 0 0,2 0 0 0 0,-1-1-1 0 0,0 1 1 0 0,1 0-1 0 0,0 0 1 0 0,0-1 0 0 0,0 1-1 0 0,1 0 1 0 0,-1-1 0 0 0,4 7-1 0 0,-4-10-91 0 0,-1-1 1 0 0,1 1-1 0 0,0-1 0 0 0,-1 1 0 0 0,1-1 0 0 0,0 1 1 0 0,-1-1-1 0 0,1 1 0 0 0,0-1 0 0 0,0 0 0 0 0,0 1 0 0 0,-1-1 1 0 0,1 0-1 0 0,0 1 0 0 0,0-1 0 0 0,0 0 0 0 0,0 0 1 0 0,-1 0-1 0 0,1 0 0 0 0,0 0 0 0 0,0 0 0 0 0,0 0 1 0 0,0 0-1 0 0,1-1 0 0 0,10-2-6041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10135 0 0,'0'0'231'0'0,"0"0"29"0"0,0 0 19 0 0,0 0 37 0 0,0 0 125 0 0,0 0 58 0 0,0 0 11 0 0,0 0 2 0 0,3-1 0 0 0,8-5 116 0 0,0-1-1 0 0,0 0 0 0 0,-1-1 1 0 0,1-1-1 0 0,11-12 0 0 0,15-12 976 0 0,-8 9-1415 0 0,127-93-60 0 0,-133 102-32 0 0,1 1-1 0 0,1 1 1 0 0,0 1 0 0 0,52-17 0 0 0,-67 27 53 0 0,0-1 1 0 0,0 1 0 0 0,1 1 0 0 0,-1 0 0 0 0,0 0-1 0 0,1 1 1 0 0,13 1 0 0 0,-20 0-133 0 0,-1-1-1 0 0,1 1 1 0 0,0 0 0 0 0,-1 0-1 0 0,0 0 1 0 0,1 0-1 0 0,-1 0 1 0 0,0 1 0 0 0,1 0-1 0 0,-1 0 1 0 0,0-1 0 0 0,0 2-1 0 0,-1-1 1 0 0,1 0 0 0 0,0 1-1 0 0,-1-1 1 0 0,1 1 0 0 0,-1 0-1 0 0,0 0 1 0 0,0-1 0 0 0,0 2-1 0 0,0-1 1 0 0,-1 0 0 0 0,3 5-1 0 0,-2 0-16 0 0,0-1 0 0 0,-1 1 0 0 0,0 0 0 0 0,-1 0 0 0 0,1-1 0 0 0,-1 1 0 0 0,-1 0 0 0 0,1 0 0 0 0,-1 0 0 0 0,-1-1 0 0 0,0 1 0 0 0,-5 14 0 0 0,0-4 0 0 0,0 0 0 0 0,-2-1 0 0 0,0 0 0 0 0,-13 18 0 0 0,2-9-57 0 0,0-1 0 0 0,-2-1-1 0 0,0-1 1 0 0,-2-1 0 0 0,0-1-1 0 0,-44 29 1 0 0,2-15-1088 0 0,23-13 715 0 0,33-16 428 0 0,0-1 0 0 0,0-1 0 0 0,0 0 0 0 0,-1 0 0 0 0,0-1 0 0 0,1-1 0 0 0,-12 2 0 0 0,20-3 3 0 0,1-1-1 0 0,-1 0 1 0 0,1 0-1 0 0,0 0 1 0 0,-1 0-1 0 0,1-1 1 0 0,-1 1-1 0 0,1 0 1 0 0,0 0-1 0 0,-1-1 1 0 0,1 1-1 0 0,0-1 1 0 0,-1 1-1 0 0,1-1 1 0 0,0 0-1 0 0,0 0 1 0 0,-2-1-1 0 0,2 2 1 0 0,0-1-1 0 0,1 0 1 0 0,-1 0-1 0 0,1 0 1 0 0,-1 0-1 0 0,0 0 1 0 0,1 0-1 0 0,0 0 1 0 0,-1 0-1 0 0,1 0 1 0 0,0 0-1 0 0,-1 0 1 0 0,1 0-1 0 0,0-1 1 0 0,0 1-1 0 0,0 0 1 0 0,0-2-1 0 0,0 0-6 0 0,1 0 0 0 0,-1 0 0 0 0,1 0 0 0 0,0 0 0 0 0,0 1 0 0 0,0-1 0 0 0,0 0 0 0 0,1 0 0 0 0,-1 0 0 0 0,1 1 0 0 0,-1-1 0 0 0,1 1 0 0 0,0-1 0 0 0,4-3 0 0 0,-1 2-84 0 0,0 0 1 0 0,1 1-1 0 0,-1-1 0 0 0,1 1 0 0 0,0 0 0 0 0,0 0 0 0 0,0 1 1 0 0,0 0-1 0 0,0 0 0 0 0,1 0 0 0 0,-1 1 0 0 0,0 0 1 0 0,1 0-1 0 0,0 1 0 0 0,-1-1 0 0 0,1 2 0 0 0,-1-1 0 0 0,1 1 1 0 0,-1 0-1 0 0,1 0 0 0 0,7 3 0 0 0,11 1 90 0 0,-18-4 0 0 0,0 0 0 0 0,1 1 0 0 0,-1 0 0 0 0,0 1 0 0 0,0-1 0 0 0,7 5 0 0 0,2 1 88 0 0,1-1-1 0 0,0 0 1 0 0,0-1-1 0 0,1-1 1 0 0,34 5-1 0 0,12 4 264 0 0,-59-13-209 0 0,-1 0 1 0 0,0 1-1 0 0,0-1 0 0 0,0 1 0 0 0,0 0 0 0 0,5 4 1 0 0,-8-6-139 0 0,0 1 1 0 0,0 0 0 0 0,0 0-1 0 0,0-1 1 0 0,0 1-1 0 0,0 0 1 0 0,0 0 0 0 0,-1 0-1 0 0,1 0 1 0 0,0 0 0 0 0,0 1-1 0 0,-1-1 1 0 0,1 0 0 0 0,-1 0-1 0 0,1 0 1 0 0,-1 0-1 0 0,0 1 1 0 0,1-1 0 0 0,-1 0-1 0 0,0 1 1 0 0,0-1 0 0 0,0 0-1 0 0,0 0 1 0 0,0 1 0 0 0,0 1-1 0 0,-4 11 82 0 0,0-1 1 0 0,-1 1-1 0 0,-1-2 0 0 0,0 1 0 0 0,-1 0 0 0 0,0-1 0 0 0,0-1 0 0 0,-1 1 1 0 0,-18 18-1 0 0,2-5 309 0 0,-1-1 1 0 0,-51 37-1 0 0,36-33-395 0 0,-1-1 0 0 0,-1-2 0 0 0,-1-3 0 0 0,-47 19 0 0 0,81-37-51 0 0,-13 4-1016 0 0,0 0 0 0 0,-32 6 0 0 0,52-14-406 0 0,2 0-506 0 0,1-3-1921 0 0,2-12-824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0,'0'0'464'0'0,"0"0"-9"0"0,0 0-223 0 0,0 0 156 0 0,0 0 100 0 0,0 0 21 0 0,0 3 3 0 0,2 4-280 0 0,0 1-1 0 0,0 0 1 0 0,1-1 0 0 0,-1 0-1 0 0,2 1 1 0 0,-1-1-1 0 0,1-1 1 0 0,0 1-1 0 0,7 9 1 0 0,5 3 402 0 0,31 31 0 0 0,-24-28-479 0 0,2-2-1 0 0,0-1 1 0 0,41 24 0 0 0,-18-16 61 0 0,59 22 0 0 0,90 39 1373 0 0,-178-81-1587 0 0,0 2 0 0 0,-1 1 0 0 0,0 0 0 0 0,-1 1-1 0 0,21 18 1 0 0,-33-25 2 0 0,0 1 0 0 0,0 0-1 0 0,-1 0 1 0 0,1 0 0 0 0,-1 0-1 0 0,-1 1 1 0 0,1-1 0 0 0,-1 1-1 0 0,0 0 1 0 0,0 0 0 0 0,-1 0-1 0 0,1 1 1 0 0,-1-1 0 0 0,-1 1-1 0 0,1-1 1 0 0,-1 1 0 0 0,0-1-1 0 0,-1 1 1 0 0,0 0 0 0 0,0 7-1 0 0,-3 3 164 0 0,0-1 0 0 0,0 1 0 0 0,-2-1 0 0 0,0 0 0 0 0,-1-1 0 0 0,-9 18 0 0 0,-53 86 624 0 0,40-79-785 0 0,-1 0 0 0 0,-42 42 0 0 0,-76 63-9 0 0,97-97 4 0 0,39-37-17 0 0,0 0 0 0 0,1 2 0 0 0,-17 25 0 0 0,26-37-321 0 0,1-1-138 0 0,0 0-33 0 0,0 0-72 0 0,0 0-285 0 0,0 0-126 0 0,2 1-983 0 0,5 2-3824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1184 45 6447 0 0,'0'0'142'0'0,"2"-2"22"0"0,12-9 170 0 0,-9 5-227 0 0,-4 5 274 0 0,-1 1 110 0 0,0 0 18 0 0,0-2-235 0 0,0-7 1184 0 0,-1 8-1400 0 0,0 0 0 0 0,1 0-1 0 0,-1 0 1 0 0,0 0 0 0 0,1 0 0 0 0,-1 0-1 0 0,0 1 1 0 0,0-1 0 0 0,0 0 0 0 0,0 1-1 0 0,1-1 1 0 0,-1 0 0 0 0,0 1 0 0 0,0-1 0 0 0,-2 0-1 0 0,-6 0-57 0 0,3 2 0 0 0,-1-1 0 0 0,0 1 0 0 0,0 1 0 0 0,0-1 0 0 0,0 1 0 0 0,-8 4 0 0 0,-39 19 0 0 0,-58 44 0 0 0,7-4 0 0 0,64-43-159 0 0,-90 45-1605 0 0,113-60 1512 0 0,1-1 1 0 0,-1 0 0 0 0,0-1-1 0 0,0-1 1 0 0,-34 3-1 0 0,42-6 25 0 0,-42 0 410 0 0,47-1-25 0 0,-1-1-1 0 0,1 1 1 0 0,0-1 0 0 0,0 0 0 0 0,-1-1 0 0 0,1 1 0 0 0,-6-4 0 0 0,10 5-153 0 0,0-1 0 0 0,0 1 0 0 0,0-1 0 0 0,0 1-1 0 0,0-1 1 0 0,0 0 0 0 0,0 1 0 0 0,0-1 0 0 0,0 0 0 0 0,0 1 0 0 0,1-1-1 0 0,-1 0 1 0 0,0 0 0 0 0,1 0 0 0 0,-1 0 0 0 0,0 0 0 0 0,1 0 0 0 0,-1 0 0 0 0,1 0-1 0 0,-1 0 1 0 0,1-2 0 0 0,0 2 15 0 0,0 0 0 0 0,0 0 0 0 0,0 0 0 0 0,0 0 0 0 0,1-1 0 0 0,-1 1 0 0 0,0 0-1 0 0,1 0 1 0 0,-1 0 0 0 0,1 0 0 0 0,-1 0 0 0 0,1 0 0 0 0,0 0 0 0 0,-1 0 0 0 0,1 0 0 0 0,0 1 0 0 0,1-2 0 0 0,3-3 170 0 0,1 0 0 0 0,0 1-1 0 0,0 0 1 0 0,1 0 0 0 0,6-3 0 0 0,11-4-38 0 0,-1 2 0 0 0,1 1 0 0 0,34-7 0 0 0,-38 12 84 0 0,-1 1-1 0 0,0 1 0 0 0,1 1 1 0 0,-1 0-1 0 0,1 2 0 0 0,-1 0 1 0 0,38 10-1 0 0,-52-11-230 0 0,1 1 1 0 0,0 0-1 0 0,-1 0 1 0 0,1 0-1 0 0,-1 1 1 0 0,0 0-1 0 0,0 0 1 0 0,0 1-1 0 0,0-1 1 0 0,0 1-1 0 0,-1 0 0 0 0,0 0 1 0 0,1 0-1 0 0,5 10 1 0 0,-7-10-85 0 0,-1-1-1 0 0,0 1 1 0 0,0 0 0 0 0,-1 0 0 0 0,1 0-1 0 0,-1 0 1 0 0,0 1 0 0 0,0-1 0 0 0,0 0-1 0 0,-1 0 1 0 0,0 1 0 0 0,1-1 0 0 0,-1 0 0 0 0,-1 1-1 0 0,1-1 1 0 0,-1 0 0 0 0,1 0 0 0 0,-1 0-1 0 0,-1 1 1 0 0,1-1 0 0 0,-3 6 0 0 0,-1-1 64 0 0,0 0 0 0 0,0-1 0 0 0,-1 0 0 0 0,0 0 0 0 0,0 0 0 0 0,-1 0 0 0 0,0-1 0 0 0,0 0 0 0 0,-1-1 0 0 0,0 0 0 0 0,-14 9 0 0 0,0-3 18 0 0,1 0 1 0 0,-2-2 0 0 0,-38 12-1 0 0,47-17 363 0 0,-1-1-1 0 0,0-1 0 0 0,-1 0 1 0 0,-23 0-1 0 0,40 10-200 0 0,8 48-165 0 0,0-2 0 0 0,-6-1 256 0 0,-2 0 0 0 0,-3-1 0 0 0,-18 109 0 0 0,-2-61 256 0 0,-41 121 0 0 0,41-164-512 0 0,-3 0 0 0 0,-38 69 0 0 0,34-76-198 0 0,-164 278-3282 0 0,160-289 3342 0 0,-38 38 0 0 0,34-39 1436 0 0,36-42-786 0 0,1-1 0 0 0,0 0 0 0 0,0 0 0 0 0,0 0 0 0 0,0 0 0 0 0,0 0 0 0 0,0 0 0 0 0,0 0-69 0 0,2 2-294 0 0,5 6-61 0 0,2 3 771 0 0,-8-9-350 0 0,0 0-66 0 0,3 9-294 0 0,-4-11-148 0 0,0 0-1 0 0,0 1 1 0 0,0-1 0 0 0,0 0-1 0 0,0 1 1 0 0,0-1-1 0 0,1 0 1 0 0,-1 1 0 0 0,0-1-1 0 0,0 0 1 0 0,0 1-1 0 0,0-1 1 0 0,0 0 0 0 0,0 1-1 0 0,1-1 1 0 0,-1 0 0 0 0,0 1-1 0 0,0-1 1 0 0,0 0-1 0 0,1 0 1 0 0,-1 1 0 0 0,0-1-1 0 0,0 0 1 0 0,1 0-1 0 0,-1 0 1 0 0,0 1 0 0 0,1-1-1 0 0,-1 0 1 0 0,0 0-1 0 0,1 0 1 0 0,-1 0 0 0 0,0 0-1 0 0,1 0 1 0 0,-1 0-1 0 0,0 0 1 0 0,1 1 0 0 0,-1-1-1 0 0,1 0 1 0 0,5-7 39 0 0,-6 6-16 0 0,13-13 611 0 0,51-51 563 0 0,-54 56-983 0 0,0 1 0 0 0,0 0-1 0 0,1 0 1 0 0,22-11 0 0 0,-17 13-76 0 0,1 1 1 0 0,-1 0 0 0 0,1 1-1 0 0,0 1 1 0 0,0 1 0 0 0,0 0-1 0 0,31 1 1 0 0,-40 1-140 0 0,1 1 0 0 0,-1 0 0 0 0,0 1 0 0 0,-1 0 0 0 0,1 0 0 0 0,0 0 0 0 0,0 1 0 0 0,-1 0 0 0 0,13 8 0 0 0,-6-2 0 0 0,-1 0 0 0 0,0 1 0 0 0,20 21 0 0 0,-31-27 0 0 0,-2-3 0 0 0,1 0 0 0 0,0 0 0 0 0,-1-1 0 0 0,1 1 0 0 0,0 0 0 0 0,0 0 0 0 0,0 0 0 0 0,-1-1 0 0 0,1 1 0 0 0,0 0 0 0 0,0-1 0 0 0,0 1 0 0 0,0-1 0 0 0,0 1 0 0 0,0-1 0 0 0,2 1 0 0 0,-1 0 4 0 0,0 0 0 0 0,0-1 0 0 0,0 1-1 0 0,-1 0 1 0 0,1-1 0 0 0,1 1 0 0 0,-1-1 0 0 0,0 0-1 0 0,0 0 1 0 0,0 0 0 0 0,0 0 0 0 0,0 0 0 0 0,0 0 0 0 0,0 0-1 0 0,0-1 1 0 0,0 1 0 0 0,3-2 0 0 0,2-1-130 0 0,0 0 0 0 0,-1 0 1 0 0,10-7-1 0 0,-6 4-692 0 0,-10 5 716 0 0,0 1 0 0 0,1 0 0 0 0,-1 0-1 0 0,0 0 1 0 0,0-1 0 0 0,1 1 0 0 0,-1 0 0 0 0,0 0 0 0 0,0-1-1 0 0,0 1 1 0 0,0 0 0 0 0,0 0 0 0 0,1-1 0 0 0,-1 1-1 0 0,0 0 1 0 0,0-1 0 0 0,0 1 0 0 0,0 0 0 0 0,0-1 0 0 0,0 1-1 0 0,0 0 1 0 0,0 0 0 0 0,0-1 0 0 0,0 0 0 0 0,0 1-294 0 0,0-7-1138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82 133 11975 0 0,'0'0'267'0'0,"5"-7"368"0"0,-5 6-535 0 0,1 0 1 0 0,-1 0 0 0 0,1 0 0 0 0,-1 1-1 0 0,0-1 1 0 0,0 0 0 0 0,1 0-1 0 0,-1 0 1 0 0,0 0 0 0 0,0 0 0 0 0,0 0-1 0 0,0-2 1 0 0,0 3-68 0 0,0 0 0 0 0,0 0 0 0 0,0-1 0 0 0,0 1 0 0 0,-1 0-1 0 0,1-1 1 0 0,0 1 0 0 0,0 0 0 0 0,0 0 0 0 0,-1-1 0 0 0,1 1 0 0 0,0 0 0 0 0,0 0 0 0 0,-1-1 0 0 0,1 1 0 0 0,0 0-1 0 0,0 0 1 0 0,-1 0 0 0 0,1 0 0 0 0,0-1 0 0 0,-1 1 0 0 0,1 0 0 0 0,-1 0 0 0 0,-15 0 318 0 0,14 0-351 0 0,1 0 0 0 0,0 0 0 0 0,0 0 0 0 0,0 1 0 0 0,1-1 0 0 0,-1 0 0 0 0,0 0 0 0 0,1 1 0 0 0,-1-1 0 0 0,0 0 0 0 0,0 1 0 0 0,1-1 0 0 0,-1 1 0 0 0,1-1 0 0 0,-1 1 0 0 0,0-1 0 0 0,1 1 0 0 0,-1-1 0 0 0,1 1 0 0 0,-1 1 0 0 0,-8 8 0 0 0,9-5 0 0 0,0-3 0 0 0,-3 24 570 0 0,2 51-1 0 0,1-9 175 0 0,-32 223-579 0 0,29-275-165 0 0,0 32 340 0 0,3-44-287 0 0,0-1 1 0 0,0 1 0 0 0,0 0 0 0 0,1-1-1 0 0,0 1 1 0 0,-1-1 0 0 0,1 1 0 0 0,1-1-1 0 0,-1 1 1 0 0,3 5 0 0 0,-3-8 21 0 0,0 0 1 0 0,0 0-1 0 0,1 0 0 0 0,-1 0 1 0 0,0 0-1 0 0,0 0 1 0 0,1 0-1 0 0,-1 0 0 0 0,0-1 1 0 0,1 1-1 0 0,-1-1 0 0 0,1 1 1 0 0,-1-1-1 0 0,0 1 1 0 0,1-1-1 0 0,-1 0 0 0 0,1 0 1 0 0,0 0-1 0 0,-1 0 1 0 0,1 0-1 0 0,-1 0 0 0 0,1 0 1 0 0,-1 0-1 0 0,1 0 0 0 0,1-1 1 0 0,5-1 158 0 0,1-1 0 0 0,-1 0 0 0 0,9-4 0 0 0,-11 4-130 0 0,36-18 107 0 0,-1-1 0 0 0,38-29 0 0 0,-8 5 761 0 0,-34 23-556 0 0,-7 6-368 0 0,-1-1 0 0 0,-1-1 0 0 0,44-40 0 0 0,-72 58-48 0 0,11-9 0 0 0,-1-1 0 0 0,0 0 0 0 0,0-1 0 0 0,9-15 0 0 0,-17 23 0 0 0,0 0 0 0 0,0 0 0 0 0,0 0 0 0 0,-1 0 0 0 0,0 0 0 0 0,1 0 0 0 0,-2 0 0 0 0,1-1 0 0 0,0 1 0 0 0,-1 0 0 0 0,0-1 0 0 0,0 1 0 0 0,0 0 0 0 0,0-1 0 0 0,-1 1 0 0 0,0 0 0 0 0,0-1 0 0 0,0 1 0 0 0,-2-5 0 0 0,-4-8-325 0 0,-16-26-1 0 0,16 33-137 0 0,1-1-1 0 0,0-1 1 0 0,1 1-1 0 0,0-1 1 0 0,-6-24-1 0 0,9 29 204 0 0,1-1 1 0 0,0 1-1 0 0,1-1 0 0 0,0 1 1 0 0,0-1-1 0 0,2-12 0 0 0,-1 16-616 0 0,0 0 0 0 0,0 0 0 0 0,0 0 0 0 0,1 1 0 0 0,2-5 0 0 0,6-8-4738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 10135 0 0,'11'-2'770'0'0,"-4"3"-532"0"0,-7-1-237 0 0,1 0 0 0 0,-1 0 0 0 0,1 0 0 0 0,-1 0 0 0 0,0 0 0 0 0,1 0 0 0 0,-1 0 0 0 0,0 0 0 0 0,1 0 0 0 0,-1 0 0 0 0,1 0 0 0 0,-1 0 0 0 0,0 0 0 0 0,1 0 0 0 0,-1 0 0 0 0,0 1 0 0 0,1-1 0 0 0,-1 0 0 0 0,0 0 0 0 0,1 1 0 0 0,-1-1 0 0 0,0 0 0 0 0,0 0 0 0 0,1 1 0 0 0,-1-1 0 0 0,0 0 0 0 0,0 1 0 0 0,1-1 0 0 0,-1 0 0 0 0,0 1 0 0 0,0-1 0 0 0,0 0 0 0 0,0 1 0 0 0,0-1 0 0 0,1 0 0 0 0,-1 1 0 0 0,0-1 0 0 0,0 0 0 0 0,0 1 0 0 0,0-1-1 0 0,0 1 1 0 0,0-1 0 0 0,0 0 0 0 0,0 1 0 0 0,0-1 0 0 0,0 0 0 0 0,-1 1 0 0 0,1 0 0 0 0,0 4 96 0 0,-1-1 0 0 0,0 1 0 0 0,0 0-1 0 0,0-1 1 0 0,0 1 0 0 0,-1-1 0 0 0,0 0-1 0 0,0 1 1 0 0,0-1 0 0 0,0 0 0 0 0,-1 0 0 0 0,1 0-1 0 0,-1 0 1 0 0,0-1 0 0 0,0 1 0 0 0,-8 5-1 0 0,-4 4 633 0 0,-1-1 0 0 0,-28 17-1 0 0,30-20-588 0 0,-74 37 111 0 0,-7 5 1133 0 0,85-44-1095 0 0,0 0-1 0 0,0 1 0 0 0,1 0 0 0 0,0 0 1 0 0,1 1-1 0 0,-15 18 0 0 0,12-9-205 0 0,0 1 0 0 0,0 1-1 0 0,2 0 1 0 0,1 0 0 0 0,0 1-1 0 0,1 0 1 0 0,-7 43 0 0 0,8-22-97 0 0,2 0 1 0 0,2 0 0 0 0,3 51-1 0 0,0-84 21 0 0,0 1 0 0 0,0 0-1 0 0,1-1 1 0 0,0 0 0 0 0,1 1-1 0 0,0-1 1 0 0,0 0 0 0 0,1 0-1 0 0,0 0 1 0 0,8 11-1 0 0,-9-16-115 0 0,0 1 0 0 0,1-1 0 0 0,-1 0-1 0 0,1 0 1 0 0,0 0 0 0 0,0-1 0 0 0,1 0-1 0 0,-1 1 1 0 0,1-1 0 0 0,-1-1 0 0 0,1 1-1 0 0,0-1 1 0 0,0 0 0 0 0,1 0 0 0 0,-1 0-1 0 0,0 0 1 0 0,0-1 0 0 0,1 0 0 0 0,8 0-1 0 0,18-3-4188 0 0,5-5-1316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47 682 10135 0 0,'-32'90'1010'0'0,"18"-54"2811"0"0,14-34-3373 0 0,0-2 327 0 0,0 0 199 0 0,0 0 40 0 0,5-13 604 0 0,108-244 58 0 0,12 35-1676 0 0,-86 164 0 0 0,74-88 0 0 0,-98 128 0 0 0,5-5 0 0 0,39-35 0 0 0,-57 55 0 0 0,15-5 0 0 0,-17 7 0 0 0,1 1 0 0 0,-1 0 0 0 0,1-1 0 0 0,-1 1 0 0 0,1 0 0 0 0,-1 0 0 0 0,1-1 0 0 0,-1 1 0 0 0,1 0 0 0 0,-1 0 0 0 0,1 0 0 0 0,-1 0 0 0 0,1 0 0 0 0,-1 0 0 0 0,1 0 0 0 0,-1 0 0 0 0,1 0 0 0 0,0 0 0 0 0,-1 0 0 0 0,1 0 0 0 0,-1 0 0 0 0,1 0 0 0 0,-1 0 0 0 0,1 1 0 0 0,-1-1 0 0 0,1 0 0 0 0,-1 0 0 0 0,1 1 0 0 0,-1-1 0 0 0,0 0 0 0 0,1 0 0 0 0,-1 1 0 0 0,1-1 0 0 0,-1 1 0 0 0,0-1 0 0 0,1 0 0 0 0,-1 1 0 0 0,1 0 0 0 0,8 8-267 0 0,-1 0 0 0 0,0 1-1 0 0,0 0 1 0 0,-1 0 0 0 0,10 19-1 0 0,3 2-120 0 0,-16-23 396 0 0,0 0 0 0 0,0 0 0 0 0,0 0-1 0 0,-1 1 1 0 0,0-1 0 0 0,-1 1 0 0 0,0 0-1 0 0,1 10 1 0 0,2 76 226 0 0,-4-71-136 0 0,-2 138 1378 0 0,-1 4-1362 0 0,3-149-114 0 0,0 0 0 0 0,1 0 0 0 0,1 0 0 0 0,0 0 0 0 0,8 22 0 0 0,-10-37-33 0 0,0 0 0 0 0,-1 0 0 0 0,1 0 0 0 0,0-1 0 0 0,1 1 0 0 0,-1 0 0 0 0,0 0 0 0 0,0-1 0 0 0,1 1 0 0 0,-1-1-1 0 0,1 1 1 0 0,-1-1 0 0 0,1 0 0 0 0,0 0 0 0 0,-1 1 0 0 0,1-1 0 0 0,0 0 0 0 0,0-1 0 0 0,0 1 0 0 0,0 0 0 0 0,0 0 0 0 0,0-1 0 0 0,0 1 0 0 0,0-1 0 0 0,0 0 0 0 0,0 1 0 0 0,0-1-1 0 0,3 0 1 0 0,-2-1-202 0 0,1 1 0 0 0,0-1-1 0 0,0 0 1 0 0,-1 0-1 0 0,1 0 1 0 0,-1-1 0 0 0,1 1-1 0 0,-1-1 1 0 0,1 0-1 0 0,-1 0 1 0 0,0 0 0 0 0,0 0-1 0 0,0 0 1 0 0,0-1-1 0 0,5-5 1 0 0,15-23-1289 0 0,-4 0-11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 13823 0 0,'0'0'630'0'0,"0"0"-13"0"0,-6-4-368 0 0,-1 1-249 0 0,0 0 0 0 0,0 1 0 0 0,-1 0 0 0 0,1 0 0 0 0,0 1 0 0 0,-1 0 0 0 0,-11 0 0 0 0,-11-1 0 0 0,24 1 0 0 0,0-1 0 0 0,-1 1 0 0 0,-9-4 0 0 0,-3-2 0 0 0,19 7 0 0 0,0 0 0 0 0,-1 0 0 0 0,1-1 0 0 0,0 1 0 0 0,0 0 0 0 0,-1 0 0 0 0,1 0 0 0 0,0 0 0 0 0,0 0 0 0 0,-1 0 0 0 0,1 0 0 0 0,0 0 0 0 0,-1 0 0 0 0,1 0 0 0 0,0 0 0 0 0,0 0 0 0 0,-1 0 0 0 0,1 0 0 0 0,0 0 0 0 0,0 0 0 0 0,-1 0 0 0 0,1 1 0 0 0,0-1 0 0 0,0 0 0 0 0,-1 0 0 0 0,1 0 0 0 0,0 0 0 0 0,0 0 0 0 0,-1 1 0 0 0,1-1 0 0 0,0 0 0 0 0,0 0 0 0 0,0 0 0 0 0,0 1 0 0 0,-1-1 0 0 0,1 0 0 0 0,0 0 0 0 0,0 1 0 0 0,0-1 0 0 0,0 0 0 0 0,0 0 0 0 0,0 1 0 0 0,0-1 0 0 0,-1 0 0 0 0,1 0 0 0 0,0 1 0 0 0,0-1 0 0 0,0 0 0 0 0,0 1 0 0 0,0-1 0 0 0,0 0 0 0 0,0 0 0 0 0,1 1 0 0 0,-1-1 0 0 0,0 0 0 0 0,0 0 0 0 0,0 1 0 0 0,0-1 0 0 0,0 0 0 0 0,0 1 0 0 0,1-1 0 0 0,3 75 619 0 0,-2-54-332 0 0,-1 0 1 0 0,0 1-1 0 0,-2 0 1 0 0,-3 21-1 0 0,1-19-287 0 0,3-15 0 0 0,4 0 0 0 0,-2-8 0 0 0,-1 0 0 0 0,0 0 0 0 0,1-1 0 0 0,-1 1 0 0 0,1 0 0 0 0,-1-1 0 0 0,1 1 0 0 0,-1-1 0 0 0,1 1 0 0 0,-1-1 0 0 0,1 0 0 0 0,0 1 0 0 0,-1-1 0 0 0,1 0 0 0 0,-1 0 0 0 0,1 0 0 0 0,0-1 0 0 0,2 1 0 0 0,31-9 0 0 0,-30 8 0 0 0,11-5 0 0 0,0-1 0 0 0,22-12 0 0 0,-20 9 0 0 0,23-8 0 0 0,-32 16-4850 0 0,-9 2 76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28 137 15663 0 0,'0'0'356'0'0,"-7"-6"476"0"0,-8-6-314 0 0,9 6-504 0 0,6-2-14 0 0,2 5 58 0 0,-1 1 0 0 0,1-1-1 0 0,0 1 1 0 0,0 0 0 0 0,0-1-1 0 0,0 1 1 0 0,0 0 0 0 0,0 0-1 0 0,0 0 1 0 0,1 1 0 0 0,-1-1-1 0 0,0 0 1 0 0,1 1 0 0 0,3-2-1 0 0,7-2 322 0 0,21-7-1 0 0,-31 11-394 0 0,44-13-156 0 0,0 2 0 0 0,2 2 0 0 0,-1 2 1 0 0,82-3-1 0 0,-96 11-6295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87 10135 0 0,'-15'3'270'0'0,"0"0"0"0"0,0 2-1 0 0,-15 6 1 0 0,19-7 1 0 0,0 0 1 0 0,0 0-1 0 0,-1-1 1 0 0,1-1-1 0 0,-1 0 1 0 0,-12 1-1 0 0,24-3-265 0 0,0 0 1 0 0,-1 0-1 0 0,1-1 0 0 0,0 1 0 0 0,-1 0 1 0 0,1 0-1 0 0,0-1 0 0 0,0 1 0 0 0,0 0 1 0 0,-1 0-1 0 0,1-1 0 0 0,0 1 0 0 0,0 0 1 0 0,0 0-1 0 0,-1-1 0 0 0,1 1 1 0 0,0 0-1 0 0,0-1 0 0 0,0 1 0 0 0,0 0 1 0 0,0-1-1 0 0,0 1 0 0 0,0 0 0 0 0,0-1 1 0 0,0 1-1 0 0,0 0 0 0 0,0-1 1 0 0,-1-9 54 0 0,2 7 60 0 0,0 0 0 0 0,0 0 0 0 0,0 0 0 0 0,0 0 0 0 0,0 0-1 0 0,1 0 1 0 0,0 0 0 0 0,-1 0 0 0 0,1 1 0 0 0,0-1 0 0 0,0 1-1 0 0,0-1 1 0 0,0 1 0 0 0,1 0 0 0 0,2-2 0 0 0,7-6 521 0 0,24-13 1 0 0,-29 19-446 0 0,1-1-87 0 0,0 1 0 0 0,1 0 0 0 0,-1 1 0 0 0,1-1 0 0 0,0 2 0 0 0,0-1 0 0 0,0 2-1 0 0,0-1 1 0 0,0 1 0 0 0,1 0 0 0 0,-1 1 0 0 0,0 0 0 0 0,11 2 0 0 0,-18-2-60 0 0,-1 0 0 0 0,0 0 0 0 0,0 1 0 0 0,1-1 0 0 0,-1 1 0 0 0,0-1 0 0 0,0 1 0 0 0,0 0 0 0 0,0 0 0 0 0,0-1 0 0 0,0 1 0 0 0,0 0 0 0 0,0 0-1 0 0,0 0 1 0 0,0 0 0 0 0,0 0 0 0 0,0 0 0 0 0,-1 0 0 0 0,1 0 0 0 0,1 2 0 0 0,-1 0-33 0 0,0 0-1 0 0,-1 0 1 0 0,1-1-1 0 0,-1 1 1 0 0,1 0-1 0 0,-1 0 1 0 0,0 0 0 0 0,0 0-1 0 0,-1 3 1 0 0,0 4-37 0 0,-1 0 1 0 0,0-1-1 0 0,-1 1 1 0 0,-6 15-1 0 0,2-10 20 0 0,-1-1 0 0 0,0 1 0 0 0,-2-1 0 0 0,1-1 0 0 0,-20 22 0 0 0,3-10 0 0 0,-44 36 0 0 0,60-52 0 0 0,1-1 0 0 0,0 1 0 0 0,1 0 0 0 0,0 1 0 0 0,0 0 0 0 0,1 0 0 0 0,-10 21 0 0 0,11-17 0 0 0,7-9 0 0 0,0-3 0 0 0,3 10 0 0 0,4-2 0 0 0,-5-8 61 0 0,1 0 1 0 0,0 0-1 0 0,0-1 0 0 0,0 1 0 0 0,0-1 1 0 0,0 0-1 0 0,0 0 0 0 0,0-1 0 0 0,0 1 0 0 0,0-1 1 0 0,8 0-1 0 0,7-1 407 0 0,24-5 0 0 0,-23 3-256 0 0,142-23-224 0 0,-54 6-3696 0 0,-77 13-2775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6447 0 0,'0'0'142'0'0,"0"0"22"0"0,3 0 13 0 0,46-5 87 0 0,-46 5 117 0 0,-3 0 110 0 0,0 0 18 0 0,0 0 3 0 0,0 0 0 0 0,0 0 0 0 0,0 0 0 0 0,0 0-205 0 0,0 0-862 0 0,0 0-374 0 0,0 0-79 0 0,0 0-15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40 646 8287 0 0,'0'0'191'0'0,"0"0"26"0"0,0 0 9 0 0,0 0 42 0 0,0 0 158 0 0,2 0 72 0 0,14-2 524 0 0,-14 2-510 0 0,0-1 0 0 0,-2 1-198 0 0,16-6 117 0 0,-9 6 1401 0 0,-7 0-1702 0 0,0 0 0 0 0,0 0 1 0 0,0 0-1 0 0,0 1 0 0 0,0-1 0 0 0,0 0 0 0 0,0 0 1 0 0,0 0-1 0 0,0 1 0 0 0,0-1 0 0 0,0 0 0 0 0,0 0 1 0 0,0 0-1 0 0,0 0 0 0 0,0 1 0 0 0,0-1 0 0 0,0 0 1 0 0,0 0-1 0 0,0 0 0 0 0,0 0 0 0 0,0 1 0 0 0,0-1 1 0 0,0 0-1 0 0,0 0 0 0 0,-1 0 0 0 0,1 0 0 0 0,0 1 1 0 0,0-1-1 0 0,0 0 0 0 0,0 0 0 0 0,0 0 0 0 0,0 0 1 0 0,-1 0-1 0 0,1 0 0 0 0,0 1 0 0 0,-20 22-130 0 0,13-17 0 0 0,0-2 0 0 0,2-8 0 0 0,-1-4 0 0 0,1-1 0 0 0,0 0 0 0 0,1-1 0 0 0,0 1 0 0 0,0-1 0 0 0,1 1 0 0 0,0-1 0 0 0,1 0 0 0 0,-2-19 0 0 0,2 3 0 0 0,1 0 0 0 0,3-44 0 0 0,2 31 0 0 0,10-46 0 0 0,-11 70 0 0 0,2-1 0 0 0,0 1 0 0 0,0 0 0 0 0,2 0 0 0 0,14-24 0 0 0,-20 38 0 0 0,46-70 0 0 0,-38 61 0 0 0,-1-1 0 0 0,2 2 0 0 0,0-1 0 0 0,13-9 0 0 0,-3 5 0 0 0,1 0 0 0 0,0 2 0 0 0,28-11 0 0 0,-38 20 0 0 0,-10 3 0 0 0,0 1 0 0 0,0-1 0 0 0,0 0 0 0 0,0 1 0 0 0,0-1 0 0 0,-1 1 0 0 0,1-1 0 0 0,0 1 0 0 0,0-1 0 0 0,0 1 0 0 0,-1 0 0 0 0,1-1 0 0 0,0 1 0 0 0,0 0 0 0 0,-1 0 0 0 0,1-1 0 0 0,-1 1 0 0 0,1 0 0 0 0,-1 0 0 0 0,1 0 0 0 0,-1 0 0 0 0,1 0 0 0 0,-1 0 0 0 0,0 0 0 0 0,0 0 0 0 0,1 0 0 0 0,-1 1 0 0 0,3 32 0 0 0,-3-28 0 0 0,-4 93 363 0 0,0-17 714 0 0,4-39-671 0 0,-2 111-1761 0 0,2-143 1296 0 0,1 0-1 0 0,-1 0 1 0 0,2 0 0 0 0,0 0-1 0 0,0-1 1 0 0,1 1 0 0 0,6 15-1 0 0,-9-25-151 0 0,1-1 0 0 0,0 1 1 0 0,0 0-1 0 0,-1 0 0 0 0,1-1 0 0 0,0 1 0 0 0,0-1 0 0 0,0 1 0 0 0,0-1 1 0 0,0 1-1 0 0,0-1 0 0 0,0 1 0 0 0,0-1 0 0 0,0 0 0 0 0,0 1 0 0 0,0-1 1 0 0,0 0-1 0 0,0 0 0 0 0,1 0 0 0 0,11-2-1324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15663 0 0,'0'0'356'0'0,"0"0"50"0"0,0 0 20 0 0,1 3-42 0 0,6 17-260 0 0,-8-15-98 0 0,-1-3-28 0 0,-10 47 407 0 0,-24 63 0 0 0,-28 44 719 0 0,43-106-1018 0 0,8-22-103 0 0,-23 34-1 0 0,22-39-25 0 0,1 0 0 0 0,-16 38 0 0 0,27-55-158 0 0,1 0 0 0 0,-1 0 0 0 0,1 0-1 0 0,0 1 1 0 0,0 8 0 0 0,1 5-2707 0 0,0-18 2202 0 0,3-3-838 0 0,8-5-11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11975 0 0,'0'0'267'0'0,"0"0"42"0"0,0 0 17 0 0,0 0-28 0 0,1-1-196 0 0,26-6 217 0 0,-1-2 1 0 0,1-1-1 0 0,-2-1 1 0 0,33-18-1 0 0,11-6 134 0 0,29-18 441 0 0,-64 32 49 0 0,38-16-1 0 0,-60 32-798 0 0,0 1 0 0 0,0 0 0 0 0,0 0 0 0 0,0 1 0 0 0,0 1 0 0 0,1 0 0 0 0,18 0 0 0 0,-29 2-138 0 0,1 0-1 0 0,-1 0 1 0 0,1 0 0 0 0,-1 0 0 0 0,1 1 0 0 0,-1-1-1 0 0,0 1 1 0 0,1-1 0 0 0,-1 1 0 0 0,1 0 0 0 0,-1 0-1 0 0,0 0 1 0 0,0 0 0 0 0,1 1 0 0 0,-1-1 0 0 0,0 1-1 0 0,0-1 1 0 0,0 1 0 0 0,-1-1 0 0 0,1 1 0 0 0,0 0-1 0 0,-1 0 1 0 0,1 0 0 0 0,-1 0 0 0 0,1 0 0 0 0,-1 0-1 0 0,0 1 1 0 0,0-1 0 0 0,0 0 0 0 0,1 5 0 0 0,-1 0-8 0 0,0-1 1 0 0,0 1 0 0 0,-1 0-1 0 0,1 0 1 0 0,-2-1 0 0 0,1 1-1 0 0,-1 0 1 0 0,0 0 0 0 0,0-1 0 0 0,-3 9-1 0 0,-5 8 314 0 0,-1 0 1 0 0,0 0-1 0 0,-22 32 0 0 0,24-41-121 0 0,-8 10-285 0 0,0 0 0 0 0,-2-1 0 0 0,-1 0 0 0 0,-1-2 0 0 0,-28 25 0 0 0,12-16-179 0 0,-1-2 0 0 0,-64 37-1 0 0,90-60 274 0 0,0 0 0 0 0,-1-1 0 0 0,1-1 0 0 0,-1 0 0 0 0,1 0 0 0 0,-25 1 0 0 0,17-2 0 0 0,15-4 0 0 0,1 0 0 0 0,2 2 0 0 0,0 0 0 0 0,1 0 0 0 0,-1 0 0 0 0,0-1 0 0 0,0 1 0 0 0,1 0 0 0 0,-1-1 0 0 0,0 1 0 0 0,1 0 0 0 0,-1-1 0 0 0,1 1 0 0 0,-1-1 0 0 0,0 1 0 0 0,1-1 0 0 0,-1 1 0 0 0,1-1 0 0 0,-1 0 0 0 0,1 1 0 0 0,-1-2 0 0 0,3-3 0 0 0,-1 5 0 0 0,0-3 0 0 0,0-1 0 0 0,1 1 0 0 0,0 0 0 0 0,-1 0 0 0 0,1 0 0 0 0,1 0 0 0 0,-1 1 0 0 0,0-1 0 0 0,1 0 0 0 0,-1 1 0 0 0,1 0 0 0 0,0-1 0 0 0,-1 1 0 0 0,1 0 0 0 0,0 0 0 0 0,1 1 0 0 0,-1-1 0 0 0,0 1 0 0 0,0 0 0 0 0,1-1 0 0 0,3 0 0 0 0,7-1 0 0 0,1-1 0 0 0,0 2 0 0 0,26-2 0 0 0,125 2 0 0 0,-113 2 0 0 0,-43-1 0 0 0,0 1 0 0 0,0 1 0 0 0,0 0 0 0 0,0 0 0 0 0,-1 0 0 0 0,1 1 0 0 0,16 6 0 0 0,-13 2 0 0 0,-11-9 0 0 0,-1 0 0 0 0,0 1 0 0 0,0-1 0 0 0,0 0 0 0 0,0 1 0 0 0,0-1 0 0 0,-1 1 0 0 0,1-1 0 0 0,0 1 0 0 0,-1 0 0 0 0,1-1 0 0 0,-1 1 0 0 0,1 0 0 0 0,-1-1 0 0 0,0 1 0 0 0,0 0 0 0 0,0-1 0 0 0,0 1 0 0 0,0 0 0 0 0,0 0 0 0 0,0-1 0 0 0,0 1 0 0 0,-1 0 0 0 0,1-1 0 0 0,-1 1 0 0 0,1 0 0 0 0,-1-1 0 0 0,0 1 0 0 0,1-1 0 0 0,-1 1 0 0 0,-1 1 0 0 0,-4 5 0 0 0,0 0 0 0 0,0 0 0 0 0,-1-1 0 0 0,-10 9 0 0 0,3-2 0 0 0,-6 8 0 0 0,-1-1 0 0 0,-41 31 0 0 0,33-30 0 0 0,12-9 0 0 0,-33 20 0 0 0,29-23-444 0 0,0-1 0 0 0,-1-1 1 0 0,-34 8-1 0 0,-28 10-3166 0 0,83-26-2453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4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10135 0 0,'0'0'464'0'0,"0"0"-9"0"0,-3-4 1754 0 0,21 31-1757 0 0,1 0-1 0 0,1-1 1 0 0,1-1-1 0 0,35 33 1 0 0,-13-21 683 0 0,83 56 0 0 0,-76-60-515 0 0,64 44 298 0 0,-88-57-887 0 0,-1 0 1 0 0,27 30-1 0 0,-45-43-31 0 0,-1 0-1 0 0,0 1 0 0 0,0 0 1 0 0,-1 0-1 0 0,0 0 0 0 0,0 1 1 0 0,-1 0-1 0 0,0-1 1 0 0,4 15-1 0 0,-7-15 7 0 0,1 0 1 0 0,-1 0-1 0 0,0 0 1 0 0,-1 1 0 0 0,0-1-1 0 0,0 0 1 0 0,-1 0-1 0 0,0 1 1 0 0,0-1-1 0 0,-1 0 1 0 0,-4 10-1 0 0,-3 7 302 0 0,-1-1 1 0 0,-1 0-1 0 0,-21 32 0 0 0,-50 61 419 0 0,32-56-764 0 0,-2-1 0 0 0,-3-3 0 0 0,-2-3 0 0 0,-115 84 0 0 0,172-137 31 0 0,-8 5-660 0 0,-1 0 0 0 0,0 0 0 0 0,0-1 0 0 0,0 0 0 0 0,-17 7 1 0 0,6-8-869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5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99 10135 0 0,'-22'19'411'0'0,"17"-17"-330"0"0,1 1-1 0 0,0 1 1 0 0,0-1 0 0 0,1 1-1 0 0,-1-1 1 0 0,1 1 0 0 0,-4 5-1 0 0,0 0-80 0 0,5-6 0 0 0,-1 1 0 0 0,1-1 0 0 0,0 0 0 0 0,0 1 0 0 0,0-1 0 0 0,-1 6 0 0 0,1-6-11 0 0,2-2 17 0 0,-1 1 0 0 0,1-1 0 0 0,-1 0 0 0 0,1 0 0 0 0,0 0 0 0 0,-1 1 0 0 0,1-1-1 0 0,0 0 1 0 0,0 0 0 0 0,0 1 0 0 0,0-1 0 0 0,0 0 0 0 0,1 0 0 0 0,-1 2 0 0 0,1 4 421 0 0,-1 0-1 0 0,2-1 1 0 0,-1 1 0 0 0,1 0 0 0 0,0-1 0 0 0,0 1 0 0 0,4 6 0 0 0,-3-7-51 0 0,0 1 0 0 0,-1 1 1 0 0,0-1-1 0 0,0 0 0 0 0,0 0 1 0 0,0 9-1 0 0,-3 8-297 0 0,-5 42 1 0 0,2-33 252 0 0,-11 68 475 0 0,-35 123 0 0 0,50-224-807 0 0,-2 7 0 0 0,1 0 0 0 0,-1 0 0 0 0,2-1 0 0 0,-1 13 0 0 0,0-18 0 0 0,1 0 0 0 0,0 0 0 0 0,0 0 0 0 0,1 0 0 0 0,-1 0 0 0 0,0 0 0 0 0,0 0 0 0 0,0 0 0 0 0,1 0 0 0 0,-1 0 0 0 0,1 0 0 0 0,-1 0 0 0 0,1 0 0 0 0,-1 0 0 0 0,1 0 0 0 0,-1 0 0 0 0,1 0 0 0 0,0 0 0 0 0,-1-1 0 0 0,1 1 0 0 0,0 0 0 0 0,0 0 0 0 0,0-1 0 0 0,-1 1 0 0 0,1-1 0 0 0,0 1 0 0 0,0-1 0 0 0,0 1 0 0 0,0-1 0 0 0,0 1 0 0 0,0-1 0 0 0,0 0 0 0 0,0 0 0 0 0,0 1 0 0 0,0-1 0 0 0,0 0 0 0 0,1 0 0 0 0,-1 0 0 0 0,2-1 0 0 0,3 1-1 0 0,1-1 0 0 0,-1-1 0 0 0,1 1 0 0 0,-1-1 0 0 0,0-1 0 0 0,7-2-1 0 0,37-21 172 0 0,-29 14 111 0 0,237-133 1324 0 0,-77 38-1605 0 0,-165 96 8 0 0,-1 0 0 0 0,0-1 0 0 0,-1-1 0 0 0,0-1 0 0 0,-1 0 0 0 0,0-1 0 0 0,-1 0 0 0 0,13-23 0 0 0,-21 29 118 0 0,0 1 1 0 0,0-1-1 0 0,-1 0 0 0 0,0 1 1 0 0,-1-1-1 0 0,0-1 0 0 0,-1 1 1 0 0,1 0-1 0 0,-2 0 0 0 0,1 0 1 0 0,-2-1-1 0 0,1 1 0 0 0,-3-12 0 0 0,0 5-96 0 0,0 1 0 0 0,-2-1-1 0 0,0 1 1 0 0,0 0 0 0 0,-1 0-1 0 0,-16-25 1 0 0,6 11-445 0 0,-14-31 1 0 0,29 57 95 0 0,0 1-1 0 0,0-1 1 0 0,1 1 0 0 0,-1-1 0 0 0,0 0 0 0 0,1 1-1 0 0,0-1 1 0 0,-1 0 0 0 0,1-4 0 0 0,2-5-6844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5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1103 11975 0 0,'0'0'267'0'0,"0"0"42"0"0,0 0 17 0 0,2 0-28 0 0,9-5-196 0 0,-2-2-92 0 0,-8 6 47 0 0,0 0 1 0 0,0 0-1 0 0,0 0 0 0 0,0 0 0 0 0,0 0 0 0 0,0 0 1 0 0,-1 0-1 0 0,1 0 0 0 0,0 0 0 0 0,-1 0 0 0 0,1-1 0 0 0,-1 1 1 0 0,1 0-1 0 0,-1 0 0 0 0,0-1 0 0 0,1 1 0 0 0,-1 0 0 0 0,0 0 1 0 0,0-1-1 0 0,0 1 0 0 0,0 0 0 0 0,0-1 0 0 0,0 1 1 0 0,0 0-1 0 0,-1-1 0 0 0,1 1 0 0 0,0 0 0 0 0,-1 0 0 0 0,1-1 1 0 0,-1 1-1 0 0,1 0 0 0 0,-1 0 0 0 0,0-1 0 0 0,0 1 53 0 0,1 0 0 0 0,0-1-1 0 0,0 1 1 0 0,0 0 0 0 0,0 0-1 0 0,0 0 1 0 0,0 0 0 0 0,0 0-1 0 0,0 0 1 0 0,1-2 0 0 0,0-4 219 0 0,-3-6-50 0 0,1 11-246 0 0,1 0 0 0 0,-1-1 0 0 0,1 1-1 0 0,0-1 1 0 0,0 1 0 0 0,0-1 0 0 0,0 1 0 0 0,1-1 0 0 0,0-3 0 0 0,8-21 106 0 0,2-1-1 0 0,0 2 0 0 0,2-1 1 0 0,1 2-1 0 0,17-25 0 0 0,94-115 990 0 0,-89 120-1038 0 0,5-6-56 0 0,133-162 375 0 0,-23 18 1196 0 0,-100 109-1605 0 0,-39 66-245 0 0,-10 15-71 0 0,0 1 0 0 0,1-1-1 0 0,0 1 1 0 0,5-7 0 0 0,-4 27 150 0 0,-4 0 166 0 0,-1 1 0 0 0,0 0 0 0 0,-1-1 0 0 0,-1 1 0 0 0,-1-1 0 0 0,-7 21 0 0 0,-7 35 0 0 0,-12 110 0 0 0,24-132 0 0 0,1 1 0 0 0,2 0 0 0 0,6 66 0 0 0,-1-101 0 0 0,0 0 0 0 0,2 0 0 0 0,5 19 0 0 0,-5-22 0 0 0,0 1 0 0 0,-1 0 0 0 0,-1 0 0 0 0,2 22 0 0 0,-4-30 166 0 0,0 0 0 0 0,0 1 0 0 0,1-1 0 0 0,-1 0 0 0 0,4 10 0 0 0,-3-13-99 0 0,0-1-1 0 0,0 1 0 0 0,1-1 1 0 0,-1 0-1 0 0,1 1 1 0 0,-1-1-1 0 0,1 0 0 0 0,0 0 1 0 0,0 0-1 0 0,0 0 1 0 0,0 0-1 0 0,0 0 0 0 0,0-1 1 0 0,6 4-1 0 0,-5-3-66 0 0,1 0 0 0 0,-1 0 0 0 0,1 1 0 0 0,-1-1 0 0 0,0 1 0 0 0,0 0 0 0 0,0 0 0 0 0,3 5 0 0 0,-4-7 0 0 0,-1 1 0 0 0,1 0 0 0 0,0-1 0 0 0,0 1 0 0 0,0-1 0 0 0,0 0 0 0 0,0 1 0 0 0,0-1 0 0 0,3 1 0 0 0,-2-1 0 0 0,0 0 0 0 0,0 1 0 0 0,-1 0 0 0 0,1-1 0 0 0,-1 1 0 0 0,4 3 0 0 0,16 10 23 0 0,-20-14-135 0 0,1 1 0 0 0,0-1-1 0 0,0 1 1 0 0,-1 0-1 0 0,1 0 1 0 0,-1 0 0 0 0,4 5-1 0 0,-5-7 14 0 0,-1 0 0 0 0,0 1 0 0 0,0-1 0 0 0,0 1 0 0 0,0-1 0 0 0,0 1 0 0 0,0-1-1 0 0,0 1 1 0 0,0-1 0 0 0,0 1 0 0 0,0-1 0 0 0,0 1 0 0 0,0-1 0 0 0,0 1 0 0 0,0-1 0 0 0,0 1 0 0 0,0-1-1 0 0,-1 1 1 0 0,1-1 0 0 0,0 0 0 0 0,0 1 0 0 0,-1-1 0 0 0,1 1 0 0 0,0-1 0 0 0,0 1 0 0 0,-1-1 0 0 0,1 0-1 0 0,0 1 1 0 0,-1-1 0 0 0,1 0 0 0 0,-1 0 0 0 0,1 1 0 0 0,-1-1 0 0 0,1 0 0 0 0,0 0 0 0 0,-1 1 0 0 0,1-1-1 0 0,-1 0 1 0 0,0 0 0 0 0,-9 2-925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5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1011 28 8287 0 0,'0'0'382'0'0,"0"0"-8"0"0,5-6-226 0 0,-2 3-4 0 0,9-14 3021 0 0,-12 15-1361 0 0,-8 11-877 0 0,-22 24 8 0 0,-31 32 109 0 0,-215 195-879 0 0,200-191-251 0 0,-185 173-990 0 0,199-178 669 0 0,-105 140 0 0 0,152-183 402 0 0,2 1 0 0 0,0 0 0 0 0,-20 46 0 0 0,30-59 6 0 0,0 0-1 0 0,1-1 0 0 0,0 1 0 0 0,0 0 1 0 0,0 0-1 0 0,1 0 0 0 0,1 0 0 0 0,0 0 1 0 0,0 0-1 0 0,1 0 0 0 0,0 1 0 0 0,0-1 1 0 0,1-1-1 0 0,4 14 0 0 0,-3-14 72 0 0,1-2 0 0 0,0 1-1 0 0,0 0 1 0 0,0-1 0 0 0,1 0 0 0 0,0 0-1 0 0,0 0 1 0 0,1 0 0 0 0,0-1 0 0 0,0 0-1 0 0,0 0 1 0 0,0-1 0 0 0,1 0 0 0 0,8 5-1 0 0,3 0 196 0 0,1-1-1 0 0,0-1 0 0 0,1 0 1 0 0,24 4-1 0 0,19 2 550 0 0,98 5 0 0 0,-99-11-816 0 0,-41-4 0 0 0,0 0 0 0 0,41-2 0 0 0,-56-1 5 0 0,-1 0-1 0 0,0 0 1 0 0,0 1-1 0 0,8 1 1 0 0,-3-1-102 0 0,0 1-1 0 0,16-1 1 0 0,-23-1-1307 0 0,-1-8-2533 0 0,1 0 1891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13823 0 0,'0'0'315'0'0,"0"0"45"0"0,0 0 21 0 0,0 0-49 0 0,0 2-220 0 0,-2 9 196 0 0,0 0 0 0 0,0 17 0 0 0,0 1 212 0 0,-15 208 109 0 0,-2 20-207 0 0,-52 199 1196 0 0,36-244-1631 0 0,30-184 13 0 0,-26 146 0 0 0,28-149-4202 0 0,3-22 2668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5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8 187 11975 0 0,'0'0'267'0'0,"0"0"42"0"0,0 0 17 0 0,0 0-28 0 0,-1 0-196 0 0,-4 3-21 0 0,4-3 284 0 0,1 0 122 0 0,0 0 22 0 0,0 0 3 0 0,110-61 3291 0 0,-36 19-3414 0 0,-51 30-624 0 0,68-35 634 0 0,-72 39-1878 0 0,27-8 1 0 0,-30 13 455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5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11975 0 0,'0'0'267'0'0,"0"0"42"0"0,1 3 17 0 0,0 0-124 0 0,1 10 2462 0 0,-2-12-2602 0 0,0-1-1 0 0,0 0 1 0 0,0 1 0 0 0,0-1-1 0 0,0 0 1 0 0,0 1-1 0 0,0-1 1 0 0,0 0 0 0 0,0 1-1 0 0,1-1 1 0 0,-1 0-1 0 0,0 0 1 0 0,0 1-1 0 0,0-1 1 0 0,1 0 0 0 0,-1 0-1 0 0,0 1 1 0 0,0-1-1 0 0,1 0 1 0 0,-1 0-1 0 0,0 0 1 0 0,1 1 0 0 0,-1-1-1 0 0,0 0 1 0 0,1 0-1 0 0,-1 0 1 0 0,0 0 0 0 0,1 0-1 0 0,-1 0 1 0 0,0 0-1 0 0,1 1 1 0 0,-1-1-1 0 0,0 0 1 0 0,1 0 0 0 0,-1 0-1 0 0,0 0 1 0 0,1-1-1 0 0,-1 1 1 0 0,0 0 0 0 0,1 0-1 0 0,20-7 3358 0 0,-3 1-3635 0 0,-15 5 216 0 0,-1 0 0 0 0,1 0 0 0 0,-1 1 0 0 0,1-1 0 0 0,-1 1 0 0 0,1 0 0 0 0,-1 0 0 0 0,1 0 0 0 0,-1 0 0 0 0,5 0 0 0 0,2 1 0 0 0,-2-1 0 0 0,0 0 0 0 0,0 0 0 0 0,0 1 0 0 0,0 0 0 0 0,10 2 0 0 0,-7 0 0 0 0,-9-3 0 0 0,0 0 0 0 0,0 0 0 0 0,0 0 0 0 0,0 0 0 0 0,0 0 0 0 0,0 1 0 0 0,0-1 0 0 0,0 0 0 0 0,0 1 0 0 0,0-1 0 0 0,0 1 0 0 0,0-1 0 0 0,0 1 0 0 0,0-1 0 0 0,1 2 0 0 0,1 0 0 0 0,6 4 0 0 0,-1 3 0 0 0,-7-7 0 0 0,0 1 0 0 0,0-1 0 0 0,0 1 0 0 0,0-1 0 0 0,0 1 0 0 0,-1-1 0 0 0,1 1 0 0 0,-1 0 0 0 0,0-1 0 0 0,0 1 0 0 0,0-1 0 0 0,0 1 0 0 0,0 0 0 0 0,0-1 0 0 0,-1 1 0 0 0,0 0 0 0 0,1-1 0 0 0,-1 1 0 0 0,0-1 0 0 0,0 1 0 0 0,0-1 0 0 0,0 0 0 0 0,-1 1 0 0 0,1-1 0 0 0,-1 0 0 0 0,-2 3 0 0 0,-2 3 0 0 0,-1 0 0 0 0,0-1 0 0 0,0 0 0 0 0,0 0 0 0 0,-16 10 0 0 0,12-11 0 0 0,0 0 0 0 0,-1-1 0 0 0,0 0 0 0 0,-17 5 0 0 0,15-6 0 0 0,1 0 0 0 0,0 1 0 0 0,-17 10 0 0 0,21-10 0 0 0,9-5 0 0 0,0 0 0 0 0,0 0 0 0 0,0 0 0 0 0,0 0 0 0 0,0 0 0 0 0,0 0 0 0 0,-1 0 0 0 0,1 0 0 0 0,0 0 0 0 0,0 0 0 0 0,0 0 0 0 0,0 0 0 0 0,0 0 0 0 0,0 0 0 0 0,0 0 0 0 0,0 0 0 0 0,0 0 0 0 0,0 0 0 0 0,0 0 0 0 0,0 0 0 0 0,-1 0 0 0 0,1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0 0 0,1 0 0 0 0,-1 0 0 0 0,0 0 0 0 0,0 0 0 0 0,8 3 0 0 0,12 0 0 0 0,-4-3 0 0 0,0-1 0 0 0,1-1 0 0 0,-1 0 0 0 0,17-4 0 0 0,25-4 0 0 0,-35 6 0 0 0,-18 3 0 0 0,-1 0 0 0 0,1 0 0 0 0,0 0 0 0 0,0 1 0 0 0,0 0 0 0 0,-1 0 0 0 0,1 0 0 0 0,0 0 0 0 0,0 1 0 0 0,0 0 0 0 0,5 1 0 0 0,-8-1 0 0 0,0 0 0 0 0,-1 0 0 0 0,1-1 0 0 0,0 1 0 0 0,0 0 0 0 0,-1 0 0 0 0,1 1 0 0 0,-1-1 0 0 0,1 0 0 0 0,-1 0 0 0 0,0 1 0 0 0,1-1 0 0 0,-1 1 0 0 0,0-1 0 0 0,0 1 0 0 0,0 0 0 0 0,0-1 0 0 0,0 1 0 0 0,0 0 0 0 0,-1 0 0 0 0,1-1 0 0 0,0 1 0 0 0,0 4 0 0 0,0 0 0 0 0,0-5 0 0 0,0 1 0 0 0,-1-1 0 0 0,1 1 0 0 0,-1-1 0 0 0,0 1 0 0 0,0 0 0 0 0,1-1 0 0 0,-1 1 0 0 0,0-1 0 0 0,0 1 0 0 0,0 0 0 0 0,0-1 0 0 0,-1 1 0 0 0,1 0 0 0 0,0-1 0 0 0,-2 3 0 0 0,1 0 0 0 0,0 0 0 0 0,-1-1 0 0 0,0 1 0 0 0,0-1 0 0 0,0 0 0 0 0,0 0 0 0 0,0 1 0 0 0,-1-2 0 0 0,1 1 0 0 0,-1 0 0 0 0,0 0 0 0 0,-4 2 0 0 0,-2 2 0 0 0,0 0 0 0 0,-16 8 0 0 0,12-9 0 0 0,0-1 0 0 0,-17 4 0 0 0,-4 3 0 0 0,20-7 0 0 0,1-1 0 0 0,-1-1 0 0 0,0 1 0 0 0,-19 0 0 0 0,15 1 5 0 0,15-3-20 0 0,-1-1 0 0 0,1 0-1 0 0,0 0 1 0 0,-1 0-1 0 0,1-1 1 0 0,0 1 0 0 0,-1-1-1 0 0,-5 0 1 0 0,7 0-681 0 0,2 0-257 0 0,0 0-58 0 0,0 0-12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5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58 599 11975 0 0,'0'0'267'0'0,"0"3"42"0"0,1 3-61 0 0,-1 1 0 0 0,0-1 0 0 0,0 1 0 0 0,-1 0 0 0 0,0-1 0 0 0,0 1 0 0 0,-1-1 0 0 0,0 0 0 0 0,-4 11 0 0 0,-3 3 912 0 0,-21 31 0 0 0,27-45-1085 0 0,2-5 308 0 0,1-1 113 0 0,0 0 14 0 0,0-2 2 0 0,-1-3-334 0 0,0 1 0 0 0,1-1 0 0 0,-1 1 0 0 0,1-1 0 0 0,0 0-1 0 0,1 1 1 0 0,0-6 0 0 0,9-36 463 0 0,-6 26-577 0 0,26-92-47 0 0,-9 34-18 0 0,-8 30 1 0 0,2 0 0 0 0,1 0 0 0 0,27-49 0 0 0,9 0-7 0 0,-42 82-268 0 0,0 0-1 0 0,1 0 1 0 0,1 1 0 0 0,13-13-1 0 0,-21 23 214 0 0,1 1 1 0 0,-1-1-1 0 0,1 1 0 0 0,-1 0 1 0 0,1 0-1 0 0,9-4 0 0 0,-12 6 55 0 0,-1 1 0 0 0,1-1-1 0 0,0 1 1 0 0,0-1 0 0 0,-1 1-1 0 0,1 0 1 0 0,0-1 0 0 0,0 1-1 0 0,-1 0 1 0 0,1 0 0 0 0,0 0-1 0 0,0 1 1 0 0,0-1 0 0 0,-1 0-1 0 0,1 1 1 0 0,0-1 0 0 0,0 1-1 0 0,-1-1 1 0 0,1 1 0 0 0,0 0-1 0 0,-1 0 1 0 0,1 0 0 0 0,2 2-1 0 0,-1 0 8 0 0,1 0 0 0 0,-1 1 0 0 0,0-1 0 0 0,0 1 0 0 0,-1 0 0 0 0,1-1 0 0 0,-1 1 0 0 0,0 1 0 0 0,0-1 0 0 0,0 0 0 0 0,1 5 0 0 0,0 4 0 0 0,0 1 0 0 0,1 17 0 0 0,4 19 0 0 0,54 235 0 0 0,-56-257 332 0 0,0 1 0 0 0,-2 0 0 0 0,-1-1 0 0 0,-1 1 0 0 0,-3 36 0 0 0,2-56-332 0 0,-1-8-76 0 0,11 27 347 0 0,-10-27-498 0 0,0 1 0 0 0,0-1 1 0 0,-1 1-1 0 0,1-1 0 0 0,0 0 1 0 0,0 0-1 0 0,0 1 0 0 0,0-1 1 0 0,0 0-1 0 0,1 0 0 0 0,-1 0 1 0 0,0 0-1 0 0,1 0 0 0 0,-1 0 1 0 0,0-1-1 0 0,1 1 1 0 0,2 1-1 0 0,5-1-6256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5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15663 0 0,'0'0'356'0'0,"0"0"50"0"0,0 0 20 0 0,0 0-42 0 0,0 3-250 0 0,-1 12 83 0 0,-1 0 1 0 0,-1 0 0 0 0,-1 0 0 0 0,-5 17-1 0 0,1-8 141 0 0,-49 159 236 0 0,31-106-580 0 0,17-48-170 0 0,-1 1 773 0 0,-7 34 1 0 0,15-54-497 0 0,0 0 0 0 0,1 1 0 0 0,1-1 0 0 0,0 1 1 0 0,0-1-1 0 0,1 0 0 0 0,2 14 0 0 0,-1-16-47 0 0,0-1-1 0 0,0 0 1 0 0,0 0 0 0 0,1-1-1 0 0,0 1 1 0 0,1 0 0 0 0,6 9-1 0 0,-8-13-299 0 0,1 0 0 0 0,0 0 0 0 0,0 1 0 0 0,0-2 0 0 0,0 1 0 0 0,0 0 0 0 0,8 4 0 0 0,-8-6-733 0 0,1 1 1 0 0,-1-1-1 0 0,1 1 0 0 0,0-1 0 0 0,6 1 0 0 0,-1 0-5285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15 219 11975 0 0,'0'0'547'0'0,"0"0"-11"0"0,-7 0-323 0 0,1 3-139 0 0,5-3 302 0 0,1 0 113 0 0,0 0 20 0 0,0 0 3 0 0,0 0 0 0 0,13-4-283 0 0,-1-1 0 0 0,1-1 0 0 0,-1 0-1 0 0,0-1 1 0 0,11-8 0 0 0,9-4 30 0 0,2 0-220 0 0,143-74 909 0 0,-155 84-820 0 0,0 0 0 0 0,0 2 0 0 0,0 1 0 0 0,1 1 0 0 0,-1 0 0 0 0,37-1 0 0 0,-54 6-112 0 0,-1 0 0 0 0,1 0 0 0 0,-1 0 0 0 0,0 1-1 0 0,1-1 1 0 0,-1 1 0 0 0,0 0 0 0 0,1 1 0 0 0,-1-1 0 0 0,6 3 0 0 0,-8-2-16 0 0,0-1-1 0 0,-1 0 1 0 0,1 1-1 0 0,0-1 1 0 0,-1 1 0 0 0,1-1-1 0 0,-1 1 1 0 0,0 0-1 0 0,1-1 1 0 0,-1 1 0 0 0,0 0-1 0 0,0 0 1 0 0,0 0-1 0 0,0 0 1 0 0,0 0-1 0 0,-1 0 1 0 0,1 0 0 0 0,-1 0-1 0 0,1 1 1 0 0,-1-1-1 0 0,0 0 1 0 0,0 0 0 0 0,0 4-1 0 0,0 1-1 0 0,-1 1 0 0 0,0-1 1 0 0,0 1-1 0 0,-1-1 0 0 0,0 0 0 0 0,0 1 0 0 0,0-1 0 0 0,-1 0 0 0 0,0 0 0 0 0,-1-1 0 0 0,-7 12 0 0 0,-4 2 78 0 0,0-1-1 0 0,-23 22 1 0 0,18-21 163 0 0,-25 23 564 0 0,-83 62-1 0 0,115-94-802 0 0,-1-2 0 0 0,0 1 0 0 0,0-2 0 0 0,-1 0 0 0 0,-1 0 0 0 0,1-2 0 0 0,-1 0 0 0 0,0 0 0 0 0,-19 3 0 0 0,14-4 0 0 0,13-3 0 0 0,1 0 0 0 0,-1 0 0 0 0,-11 0 0 0 0,12-1-64 0 0,5-1-273 0 0,2 0-138 0 0,2-1-33 0 0,7-4 465 0 0,1 0 0 0 0,-1 2 0 0 0,1-1-1 0 0,0 1 1 0 0,0 0 0 0 0,0 1 0 0 0,0 0 0 0 0,0 1-1 0 0,11-1 1 0 0,3 2-15 0 0,0 0-1 0 0,45 8 0 0 0,-54-6 164 0 0,0 1 0 0 0,-1 1-1 0 0,1 1 1 0 0,-1 0 0 0 0,0 0-1 0 0,0 2 1 0 0,24 14 0 0 0,-32-17-47 0 0,1 1 0 0 0,-1 0 0 0 0,0 0 0 0 0,0 1 1 0 0,-1-1-1 0 0,1 1 0 0 0,-1 1 0 0 0,0-1 0 0 0,-1 1 0 0 0,0 0 1 0 0,0 0-1 0 0,0 0 0 0 0,-1 0 0 0 0,0 1 0 0 0,-1-1 1 0 0,3 13-1 0 0,-4-16-51 0 0,-1-1 0 0 0,1 1 0 0 0,-1 0 0 0 0,0-1 0 0 0,-1 1 0 0 0,1-1 0 0 0,-1 1 0 0 0,1-1 0 0 0,-1 1 0 0 0,0-1 0 0 0,0 0 0 0 0,-1 1 0 0 0,1-1 0 0 0,-1 0 0 0 0,1 0 0 0 0,-1 0 0 0 0,0 0 0 0 0,0 0-1 0 0,-1 0 1 0 0,1-1 0 0 0,0 1 0 0 0,-1-1 0 0 0,0 1 0 0 0,1-1 0 0 0,-7 3 0 0 0,-5 4-13 0 0,-2 0 0 0 0,1-1 0 0 0,-1-1 0 0 0,-17 5 0 0 0,8-2 20 0 0,-195 68-14 0 0,179-65-952 0 0,39-12-4002 0 0,2-1-1732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5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0,'0'0'267'0'0,"0"0"42"0"0,0 0 17 0 0,0 0-28 0 0,2 2-196 0 0,89 88 1694 0 0,6 5-1470 0 0,120 102 716 0 0,-182-160-808 0 0,-2 1-1 0 0,-2 1 1 0 0,48 79-1 0 0,-72-106-151 0 0,-1 0 0 0 0,0 0 0 0 0,-1 0 0 0 0,0 1 0 0 0,-1-1-1 0 0,-1 1 1 0 0,0 0 0 0 0,-1 0 0 0 0,0 0 0 0 0,-1 1 0 0 0,0-1-1 0 0,-1 0 1 0 0,-1 1 0 0 0,0-1 0 0 0,-1 0 0 0 0,0 0 0 0 0,-1 0 0 0 0,0 0-1 0 0,-1 0 1 0 0,-1-1 0 0 0,0 1 0 0 0,-11 19 0 0 0,0-7 53 0 0,-1 0 0 0 0,-1-1 0 0 0,0-1 0 0 0,-2-1 0 0 0,-43 36-1 0 0,-126 82 1407 0 0,83-66-1678 0 0,92-64 131 0 0,2-2-166 0 0,0 1 0 0 0,1 0 0 0 0,0 0-1 0 0,1 1 1 0 0,-1 1 0 0 0,2 0-1 0 0,-11 13 1 0 0,20-22 95 0 0,-1-1 1 0 0,0 1-1 0 0,0-1 0 0 0,1 1 0 0 0,-1-1 0 0 0,0 1 1 0 0,1-1-1 0 0,0 1 0 0 0,-1-1 0 0 0,1 1 0 0 0,0-1 1 0 0,0 1-1 0 0,0 0 0 0 0,0-1 0 0 0,0 1 0 0 0,0-1 1 0 0,0 1-1 0 0,1 0 0 0 0,-1 1 0 0 0,1-2 28 0 0,-1-1 1 0 0,1 1-1 0 0,-1-1 0 0 0,1 1 0 0 0,0-1 0 0 0,-1 1 1 0 0,1-1-1 0 0,-1 1 0 0 0,1-1 0 0 0,0 1 0 0 0,-1-1 1 0 0,1 0-1 0 0,0 0 0 0 0,0 1 0 0 0,-1-1 0 0 0,1 0 1 0 0,1 0-1 0 0,1 1-97 0 0,4 1-24 0 0,1 0-1 0 0,-1-1 0 0 0,0 0 1 0 0,1 0-1 0 0,-1-1 0 0 0,1 0 1 0 0,-1 0-1 0 0,9-1 0 0 0,22-3-341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7:5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52 176 13823 0 0,'-10'-9'480'0'0,"6"6"-357"0"0,1 0-1 0 0,-1 0 1 0 0,0 0-1 0 0,1 1 1 0 0,-1-1-1 0 0,0 1 1 0 0,-1 0-1 0 0,-3-1 1 0 0,6 2 242 0 0,2 1 122 0 0,0 0 22 0 0,0 0-66 0 0,1-1-424 0 0,1 0 0 0 0,-1 0-1 0 0,1 0 1 0 0,-1 0 0 0 0,1 0 0 0 0,-1 0 0 0 0,1-1 0 0 0,0 0-1 0 0,1-1 50 0 0,3-1 117 0 0,0 0-1 0 0,0 1 0 0 0,0 0 1 0 0,0 0-1 0 0,0 1 1 0 0,0 0-1 0 0,1 0 0 0 0,-1 0 1 0 0,11-1-1 0 0,9-3-68 0 0,242-56 1783 0 0,-87 33-1719 0 0,-156 27-183 0 0,0 1 1 0 0,0 1-1 0 0,0 1 1 0 0,0 1 0 0 0,33 8-1 0 0,-50-8 18 0 0,-1 0-1 0 0,1 0 1 0 0,-1 1 0 0 0,1 0-1 0 0,-1 0 1 0 0,10 7-1 0 0,-13-7-137 0 0,0 0-1 0 0,0 0 0 0 0,-1 1 0 0 0,1-1 0 0 0,-1 1 0 0 0,0 0 0 0 0,0 0 1 0 0,0 0-1 0 0,-1 0 0 0 0,0 0 0 0 0,4 9 0 0 0,-5-11 102 0 0,0 0 0 0 0,-1 1 0 0 0,1-1 0 0 0,-1 0 0 0 0,1 1 0 0 0,-1-1 0 0 0,0 0 0 0 0,0 1 0 0 0,0-1 0 0 0,0 1 0 0 0,-1-1 0 0 0,1 1 0 0 0,0-1 0 0 0,-2 3 0 0 0,-1 2-32 0 0,0 0-1 0 0,0 0 0 0 0,-6 8 1 0 0,-6 13-6 0 0,-44 119 60 0 0,-30 69 0 0 0,12-38 0 0 0,-92 323 0 0 0,166-493 0 0 0,-31 133 0 0 0,30-120 0 0 0,1-1 0 0 0,1 1 0 0 0,1 0 0 0 0,3 39 0 0 0,-1-54 35 0 0,0 1 1 0 0,1-1-1 0 0,0 1 0 0 0,0-1 0 0 0,0 0 1 0 0,1 0-1 0 0,0 0 0 0 0,0 0 0 0 0,0 0 1 0 0,1 0-1 0 0,0-1 0 0 0,0 0 0 0 0,0 1 1 0 0,1-2-1 0 0,6 7 0 0 0,0-2 82 0 0,1-1 0 0 0,0 0 1 0 0,0-1-1 0 0,0-1 0 0 0,1 0 0 0 0,17 6 0 0 0,73 29 491 0 0,-89-36-592 0 0,-1 1-1 0 0,21 14 1 0 0,-25-14-221 0 0,-1-1 1 0 0,1 0 0 0 0,0-1-1 0 0,0 0 1 0 0,1 0 0 0 0,18 4-1 0 0,-28-8 198 0 0,0 0-1 0 0,0 0 1 0 0,1 0-1 0 0,-1 0 1 0 0,0 0-1 0 0,1 0 1 0 0,-1 0-1 0 0,0 0 1 0 0,1 0 0 0 0,-1 0-1 0 0,0 0 1 0 0,1 0-1 0 0,-1 0 1 0 0,0 1-1 0 0,0-1 1 0 0,1 0-1 0 0,-1 0 1 0 0,0 0-1 0 0,1 0 1 0 0,-1 0-1 0 0,0 1 1 0 0,0-1-1 0 0,1 0 1 0 0,-1 0-1 0 0,0 1 1 0 0,0-1 0 0 0,0 0-1 0 0,1 0 1 0 0,-1 1-1 0 0,0-1 1 0 0,0 1-1 0 0,-8 4-185 0 0,-20 3 17 0 0,-90 6 176 0 0,53-5 0 0 0,-22 1 0 0 0,-28-4 996 0 0,-141-12 0 0 0,235 5-636 0 0,0 1 0 0 0,0 1 0 0 0,-26 4 0 0 0,45-5 15 0 0,2 0-577 0 0,0 0-248 0 0,0 2 356 0 0,0 0 0 0 0,0 0 0 0 0,1 0 0 0 0,-1-1-1 0 0,1 1 1 0 0,-1 0 0 0 0,1-1 0 0 0,0 1 0 0 0,-1 0 0 0 0,1-1 0 0 0,0 1 0 0 0,0-1 0 0 0,0 1 0 0 0,1-1 0 0 0,-1 1 0 0 0,2 0 0 0 0,12 11-2028 0 0,-3-7-2292 0 0,1 3-1830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6 496 6447 0 0,'0'0'142'0'0,"0"0"22"0"0,0 0 13 0 0,-1 2-20 0 0,-3 4-50 0 0,3-5 274 0 0,1-1 110 0 0,0 0 18 0 0,0 0 3 0 0,0 0 0 0 0,0 0 0 0 0,0 0 0 0 0,23 7 1024 0 0,26-7-416 0 0,-42 1-1120 0 0,-4-1 0 0 0,1 0 0 0 0,-1 0 0 0 0,1 1 0 0 0,-1 0 0 0 0,7 2 0 0 0,10 4 0 0 0,-7 0 0 0 0,-11-3 0 0 0,-1-1 0 0 0,8 9 0 0 0,27 29 0 0 0,-30-35 64 0 0,1 1 0 0 0,0-2 0 0 0,0 1 0 0 0,0-1 0 0 0,1 0 0 0 0,0 0 0 0 0,9 4 0 0 0,64 21 902 0 0,-55-22-681 0 0,32 16 0 0 0,-26-8-285 0 0,-18-9 0 0 0,0-1 0 0 0,1-1 0 0 0,0 0 0 0 0,24 4 0 0 0,-23-6 0 0 0,27 7 0 0 0,50 19 0 0 0,-31-9 0 0 0,-6 1 0 0 0,-33-12 0 0 0,42 21 0 0 0,32 16 0 0 0,-78-38 0 0 0,0 0 0 0 0,37 10 0 0 0,-5-3 0 0 0,-34-10 0 0 0,25 4 0 0 0,-3-1 0 0 0,103 25 0 0 0,-87-25 0 0 0,-38-7 0 0 0,28 7 0 0 0,-36-6 13 0 0,46 12 922 0 0,54 22 0 0 0,-77-25-893 0 0,0-2 0 0 0,1-1-1 0 0,38 5 1 0 0,17 3-44 0 0,-58-11 2 0 0,1-1 0 0 0,32 0 0 0 0,-27-2 0 0 0,39 6 0 0 0,-26 1 0 0 0,51 16 0 0 0,41 9 0 0 0,-104-26 0 0 0,12 0 0 0 0,0-3 0 0 0,93-1 0 0 0,-29-3 0 0 0,422 39 0 0 0,-262-16 0 0 0,-46 4 0 0 0,-123-13 0 0 0,134 2 0 0 0,368 27 0 0 0,-373-23 0 0 0,58 6 0 0 0,-136-9 0 0 0,269-4 0 0 0,-16-22 0 0 0,-14 5 0 0 0,-308 3 0 0 0,118 2 0 0 0,-122 0 0 0 0,1-5 0 0 0,104-16 0 0 0,-145 13 140 0 0,-1-3 0 0 0,0-2-1 0 0,57-21 1 0 0,114-62 834 0 0,-83 34-624 0 0,-55 35-182 0 0,-33 11-171 0 0,-39 14 3 0 0,-1-1 0 0 0,0 1 0 0 0,1-1 0 0 0,-1 1 0 0 0,1-1 0 0 0,-1 0 0 0 0,0 1 0 0 0,0-1 0 0 0,1 0 0 0 0,-1 0 0 0 0,0 0 0 0 0,2-2 0 0 0,-3 2 0 0 0,0 1 0 0 0,0-1 0 0 0,0 0 0 0 0,0 0 0 0 0,1 1 0 0 0,-1-1 0 0 0,0 0 0 0 0,-1 0 0 0 0,1 0 0 0 0,0 1 0 0 0,0-1 0 0 0,0 0 0 0 0,0 0 0 0 0,-1 1 0 0 0,1-1 0 0 0,0 0 0 0 0,-1 0 0 0 0,0 0 0 0 0,1 0 0 0 0,0 0 0 0 0,0 0 0 0 0,-1 1 0 0 0,1-1 0 0 0,0 0 0 0 0,0 0 0 0 0,0 0 0 0 0,0 1 0 0 0,0-1 0 0 0,0 0 0 0 0,0 0 0 0 0,0 0 0 0 0,1 0 0 0 0,-1 1 0 0 0,0-1 0 0 0,0 0 0 0 0,1 0 0 0 0,-1 1 0 0 0,0-1 0 0 0,1 0 0 0 0,-1 1 0 0 0,1-1 0 0 0,-1 0 0 0 0,1 1 0 0 0,-1-1 0 0 0,1 0 0 0 0,-1 1 0 0 0,1-1 0 0 0,0 1 0 0 0,-1-1 0 0 0,1 1 0 0 0,0 0 0 0 0,1-1 0 0 0,2-2 0 0 0,1 1 0 0 0,0 0 0 0 0,9-3 0 0 0,-12 4 0 0 0,28-7 0 0 0,-16 4 0 0 0,25-9 0 0 0,10-8 683 0 0,0-2 0 0 0,77-52-1 0 0,-98 58-682 0 0,0 2 0 0 0,49-21 0 0 0,-50 25 0 0 0,72-25 0 0 0,-4 2 0 0 0,-57 16 0 0 0,-1-1 0 0 0,-1-1 0 0 0,0-2 0 0 0,-2-2 0 0 0,62-55 0 0 0,-7-9 12 0 0,52-46-425 0 0,-108 108-110 0 0,70-41 1 0 0,4-2-24 0 0,-47 30 546 0 0,-12 10 0 0 0,-21 10 0 0 0,140-90 0 0 0,-107 77 0 0 0,-31 18 0 0 0,31-23 0 0 0,-24 14 0 0 0,-31 17 0 0 0,-10 4 0 0 0,-6 2 0 0 0,-9 4 0 0 0,1 1 0 0 0,0 1 0 0 0,1 1 0 0 0,0 0 0 0 0,-20 12 0 0 0,1-1 0 0 0,-267 132 0 0 0,183-80 0 0 0,-122 67 0 0 0,211-122 0 0 0,44-22 0 0 0,0-1 0 0 0,14-14 0 0 0,11-6 0 0 0,35-18 0 0 0,155-73 0 0 0,-196 104 0 0 0,14-5 0 0 0,0 2 0 0 0,0 3 0 0 0,61-14 0 0 0,-86 26 0 0 0,-1 0 0 0 0,1 1 0 0 0,0 0 0 0 0,0 2 0 0 0,0 1 0 0 0,0 0 0 0 0,20 5 0 0 0,-34-5 0 0 0,-1 0 0 0 0,1-1 0 0 0,0 1 0 0 0,-1-1 0 0 0,1-1 0 0 0,-1 1 0 0 0,1-1 0 0 0,10-2 0 0 0,-11 2 159 0 0,1-1 0 0 0,0 0 0 0 0,-1 0 0 0 0,1 0 0 0 0,-1-1 0 0 0,6-3 0 0 0,-5 3 60 0 0,1-1 1 0 0,0 1 0 0 0,11-4 0 0 0,-8 6-220 0 0,-9 1 0 0 0,0-1 0 0 0,0 1 0 0 0,0 0 0 0 0,0 1 0 0 0,0-1 0 0 0,0 0 0 0 0,0 0 0 0 0,1 0 0 0 0,-1 1 0 0 0,0-1 0 0 0,0 0 0 0 0,0 1 0 0 0,0-1 0 0 0,0 1 0 0 0,0-1 0 0 0,0 1 0 0 0,-1 0 0 0 0,1-1 0 0 0,0 1 0 0 0,0 0 0 0 0,0 0 0 0 0,-1 0 0 0 0,1-1 0 0 0,0 1 0 0 0,-1 0 0 0 0,1 0 0 0 0,0 0 0 0 0,-1 0 0 0 0,0 0 0 0 0,1 2 0 0 0,0 0 0 0 0,-1-1 0 0 0,1 1 0 0 0,-1-1 0 0 0,0 1 0 0 0,0 0 0 0 0,0-1 0 0 0,0 1 0 0 0,-2 3 0 0 0,-2 11 0 0 0,-1-1 0 0 0,0 0 0 0 0,-14 27 0 0 0,-29 43 0 0 0,22-42 0 0 0,7-11 0 0 0,-101 193 0 0 0,112-210 24 0 0,2 0 1 0 0,-6 20-1 0 0,10-30-124 0 0,1 1-1 0 0,0-1 1 0 0,0 1 0 0 0,0 0 0 0 0,1-1 0 0 0,0 1-1 0 0,1 0 1 0 0,0 8 0 0 0,0-14-853 0 0,0 1-58 0 0,6 3-12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115 265 8287 0 0,'11'-8'141'0'0,"0"0"0"0"0,-1-1 0 0 0,0-1 0 0 0,9-11 0 0 0,-15 16 8 0 0,0 0-1 0 0,0-1 0 0 0,-1 1 0 0 0,0-1 1 0 0,0 0-1 0 0,-1 0 0 0 0,1 0 1 0 0,-1 0-1 0 0,0 0 0 0 0,1-12 0 0 0,-2 11 535 0 0,0 0 0 0 0,-1 0-1 0 0,0-1 1 0 0,0 1 0 0 0,-2-11-1 0 0,2 16-239 0 0,0-3-222 0 0,0 4 166 0 0,0 1 101 0 0,0 0 21 0 0,0 0-66 0 0,-3 13-278 0 0,-1 13 193 0 0,1 0 0 0 0,1 31-1 0 0,-2 25 385 0 0,-2-42-959 0 0,-22 74 1 0 0,-23 35-653 0 0,1-3 412 0 0,43-124 511 0 0,-12 21-1 0 0,-4 11 242 0 0,23-52 179 0 0,0-2 34 0 0,0 0-65 0 0,-1-1-434 0 0,0 1-1 0 0,1-1 1 0 0,-1 0 0 0 0,1 1-1 0 0,-1-1 1 0 0,0 0 0 0 0,1 0-1 0 0,-1 1 1 0 0,1-1 0 0 0,0 0 0 0 0,-1 0-1 0 0,1 0 1 0 0,0 0 0 0 0,-1 0-1 0 0,1 1 1 0 0,0-1 0 0 0,0 0-1 0 0,0-2 1 0 0,0-6 173 0 0,1-1 0 0 0,1 1 0 0 0,0 0 0 0 0,0-1 0 0 0,1 1 0 0 0,4-11 0 0 0,-3 9-16 0 0,39-91 510 0 0,-27 67-911 0 0,13-38 1 0 0,-19 37 35 0 0,-1 0 0 0 0,-2-1 0 0 0,-1 0 1 0 0,-2 0-1 0 0,-2-1 0 0 0,-2 0 0 0 0,-4-48 0 0 0,1 32 199 0 0,-3-21 0 0 0,5 56 0 0 0,2 14 0 0 0,-1 0 0 0 0,-1 0 0 0 0,1 1 0 0 0,-1-1 0 0 0,-1-7 0 0 0,2 12 0 0 0,0 0 0 0 0,0 0 0 0 0,0 0 0 0 0,0 0 0 0 0,0 0 0 0 0,1 1 0 0 0,-1-1 0 0 0,0 0 0 0 0,0 0 0 0 0,0 0 0 0 0,0 0 0 0 0,0 0 0 0 0,0 0 0 0 0,0 0 0 0 0,0 0 0 0 0,1 0 0 0 0,-1 0 0 0 0,0 0 0 0 0,0 0 0 0 0,0 0 0 0 0,0 0 0 0 0,0 0 0 0 0,0 0 0 0 0,0 0 0 0 0,0 0 0 0 0,1 0 0 0 0,-1 0 0 0 0,0 0 0 0 0,0 0 0 0 0,0 0 0 0 0,0 0 0 0 0,0 0 0 0 0,0-1 0 0 0,0 1 0 0 0,0 0 0 0 0,0 0 0 0 0,1 0 0 0 0,-1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0,7 5 0 0 0,-7-5 0 0 0,32 26-5 0 0,2-3 0 0 0,56 32-1 0 0,-68-44 20 0 0,0-1-1 0 0,0-1 0 0 0,1-2 1 0 0,0 0-1 0 0,44 7 0 0 0,2-5 764 0 0,139 23-27 0 0,-183-26-1671 0 0,-9 1-4729 0 0,-5-2-594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1427 6447 0 0,'0'0'142'0'0,"0"0"22"0"0,0 0 13 0 0,-2 0-20 0 0,-8 1 158 0 0,5-2 375 0 0,10-1-207 0 0,1 0-32 0 0,-1 0 0 0 0,1-1 1 0 0,0 0-1 0 0,9-7 0 0 0,11-5 877 0 0,10-7-202 0 0,-7 3-1132 0 0,-21 15 78 0 0,-7 3 299 0 0,7-7 1218 0 0,-2-12-1198 0 0,0 1 0 0 0,-2-1 0 0 0,0 0 0 0 0,1-24-1 0 0,-3 18 385 0 0,13-52 0 0 0,18-43-471 0 0,25-174 0 0 0,-53 257-304 0 0,39-250 0 0 0,-26 173 0 0 0,-17 98 0 0 0,0-1 0 0 0,-1 0 0 0 0,-1 0 0 0 0,-4-25 0 0 0,0 10 0 0 0,-6-22 0 0 0,7 28 0 0 0,2 15 0 0 0,-1 9 0 0 0,1 2 0 0 0,2 0 0 0 0,0 1 0 0 0,0 0 0 0 0,0-1 0 0 0,0 1 0 0 0,-1 0 0 0 0,1-1 0 0 0,0 1 0 0 0,0 0 0 0 0,-1-1 0 0 0,1 1 0 0 0,0 0 0 0 0,0 0 0 0 0,-1-1 0 0 0,1 1 0 0 0,0 0 0 0 0,-1 0 0 0 0,1 0 0 0 0,0 0 0 0 0,-1-1 0 0 0,1 1 0 0 0,-1 0 0 0 0,1 0 0 0 0,0 0 0 0 0,-1 0 0 0 0,1 0 0 0 0,0 0 0 0 0,-1 0 0 0 0,1 0 0 0 0,-1 0 0 0 0,1 0 0 0 0,0 0 0 0 0,-1 0 0 0 0,1 0 0 0 0,0 0 0 0 0,-1 1 0 0 0,1-1 0 0 0,0 0 0 0 0,-1 0 0 0 0,1 0 0 0 0,0 0 0 0 0,-1 1 0 0 0,1-1 0 0 0,0 0 0 0 0,-1 0 0 0 0,1 1 0 0 0,0-1 0 0 0,0 0 0 0 0,-1 1 0 0 0,1-1 0 0 0,-8 5 0 0 0,1 1 0 0 0,1 0 0 0 0,-1 0 0 0 0,1 0 0 0 0,0 1 0 0 0,-7 10 0 0 0,-29 48 0 0 0,28-41 0 0 0,-90 151 0 0 0,16 8 0 0 0,51-104 0 0 0,38-94 0 0 0,5-11 0 0 0,4-1 0 0 0,1 2 0 0 0,1-1 0 0 0,25-37 0 0 0,55-68 0 0 0,-40 62 0 0 0,-42 55 0 0 0,0 0 0 0 0,17-15 0 0 0,-21 24 0 0 0,0-1 0 0 0,0 1 0 0 0,1 1 0 0 0,0-1 0 0 0,-1 1 0 0 0,16-6 0 0 0,-11 5 0 0 0,-8 3 0 0 0,0 1 0 0 0,1 0 0 0 0,-1-1 0 0 0,1 1 0 0 0,0 0 0 0 0,4 0 0 0 0,-8 1-6 0 0,0 0-1 0 0,1 0 0 0 0,-1 0 0 0 0,1-1 1 0 0,-1 1-1 0 0,1 0 0 0 0,-1 0 1 0 0,1 0-1 0 0,-1 0 0 0 0,0 0 0 0 0,1 1 1 0 0,-1-1-1 0 0,1 0 0 0 0,-1 0 1 0 0,1 0-1 0 0,-1 0 0 0 0,0 0 1 0 0,1 1-1 0 0,-1-1 0 0 0,1 0 0 0 0,-1 0 1 0 0,0 0-1 0 0,1 1 0 0 0,-1-1 1 0 0,0 0-1 0 0,1 1 0 0 0,-1-1 1 0 0,0 0-1 0 0,0 1 0 0 0,1 0 0 0 0,-1 4-186 0 0,1 5 133 0 0,1 0 0 0 0,0 0 1 0 0,1 0-1 0 0,0-1 0 0 0,0 1 0 0 0,1-1 0 0 0,0 0 1 0 0,1 0-1 0 0,0 0 0 0 0,1-1 0 0 0,-1 0 0 0 0,14 15 1 0 0,6 2-196 0 0,1 0 0 0 0,38 26 0 0 0,-34-27 206 0 0,72 56-1115 0 0,-80-61-4656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19351 0 0,'0'0'439'0'0,"0"0"62"0"0,0 0 33 0 0,0 0-65 0 0,0-1-309 0 0,0 0-160 0 0,0 1 1 0 0,0 0-1 0 0,0-1 0 0 0,0 1 1 0 0,0 0-1 0 0,0 0 0 0 0,0-1 1 0 0,0 1-1 0 0,0 0 0 0 0,0-1 1 0 0,0 1-1 0 0,0 0 0 0 0,0 0 1 0 0,0-1-1 0 0,1 1 0 0 0,-1 0 1 0 0,0-1-1 0 0,0 1 0 0 0,0 0 1 0 0,0 0-1 0 0,1 0 0 0 0,-1-1 1 0 0,0 1-1 0 0,0 0 0 0 0,1 0 1 0 0,-1 0-1 0 0,0-1 1 0 0,0 1-1 0 0,1 0 0 0 0,-1 0 1 0 0,0 0-1 0 0,1 0 0 0 0,-1 0 1 0 0,0 0-1 0 0,0 0 0 0 0,1 0 1 0 0,-1 0-1 0 0,0 0 0 0 0,1 0 1 0 0,-1 0-1 0 0,0 0 0 0 0,1 0 1 0 0,-1 0-1 0 0,0 0 0 0 0,1 0 1 0 0,0 0 0 0 0,130-8 10 0 0,-9 1 909 0 0,-41-3-135 0 0,72-7-453 0 0,82-10-1478 0 0,106-50-6004 0 0,-280 58 5614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66 271 10135 0 0,'0'0'231'0'0,"0"0"29"0"0,0 0 19 0 0,1 2-41 0 0,21 55 1290 0 0,-18-44-1216 0 0,-1 1-1 0 0,0 0 0 0 0,-1 0 1 0 0,-1 0-1 0 0,0 0 0 0 0,0 0 1 0 0,-4 22-1 0 0,3-32-291 0 0,0 0 0 0 0,-1 0-1 0 0,0 0 1 0 0,0 0 0 0 0,0 0 0 0 0,0 0 0 0 0,-4 7 0 0 0,1-3-19 0 0,-1 0 1 0 0,-1-1 0 0 0,-9 12-1 0 0,13-18-1 0 0,0 0 0 0 0,-1 1 0 0 0,1-1 0 0 0,0 0 0 0 0,0 0 0 0 0,0 0 0 0 0,-1 0 0 0 0,1-1 0 0 0,0 1 0 0 0,-1-1 0 0 0,-4 1 0 0 0,1 0 0 0 0,5-1 0 0 0,1 0 0 0 0,-1 1 0 0 0,1-1 0 0 0,0 0 0 0 0,-1 0 0 0 0,1 0 0 0 0,0 0 0 0 0,-1 0 0 0 0,1 0 0 0 0,-1 0 0 0 0,1 0 0 0 0,0 0 0 0 0,-1 0 0 0 0,1 0 0 0 0,0 0 0 0 0,-1 0 0 0 0,1 0 0 0 0,-1 0 0 0 0,1-1 0 0 0,0 1 0 0 0,-1 0 0 0 0,1 0 0 0 0,0 0 0 0 0,-1 0 0 0 0,1-1 0 0 0,0 1 0 0 0,-1 0 0 0 0,1 0 0 0 0,0-1 0 0 0,0 1 0 0 0,-1 0 0 0 0,1-1 0 0 0,0 1 0 0 0,0 0 0 0 0,0-1 0 0 0,-1 1 0 0 0,1 0 0 0 0,0-1 0 0 0,0 1 0 0 0,0 0 0 0 0,0-2 0 0 0,0 2 0 0 0,-2-4 0 0 0,0 0 0 0 0,1 1 0 0 0,0-1 0 0 0,0 0 0 0 0,0 0 0 0 0,0 0 0 0 0,1 0 0 0 0,-1-1 0 0 0,1 1 0 0 0,0 0 0 0 0,0 0 0 0 0,1 0 0 0 0,-1 0 0 0 0,1 0 0 0 0,0 0 0 0 0,0 0 0 0 0,2-5 0 0 0,2-4 0 0 0,0 0 0 0 0,1 1 0 0 0,15-23 0 0 0,2 3 0 0 0,52-54 0 0 0,-48 57 0 0 0,5-4 628 0 0,1 2-1 0 0,47-34 1 0 0,-78 63-616 0 0,0 0 0 0 0,0 1-1 0 0,0-1 1 0 0,0 1 0 0 0,1 0 0 0 0,-1 0 0 0 0,0-1-1 0 0,1 1 1 0 0,-1 1 0 0 0,1-1 0 0 0,-1 0 0 0 0,1 1-1 0 0,4-1 1 0 0,-5 1-12 0 0,0 0 0 0 0,0 0 0 0 0,0 0 0 0 0,-1 1 0 0 0,1-1 0 0 0,0 1 0 0 0,0-1 0 0 0,-1 1 0 0 0,1 0 0 0 0,0 0 0 0 0,-1 0 0 0 0,1-1 0 0 0,-1 2 0 0 0,1-1 0 0 0,-1 0 0 0 0,1 0 0 0 0,-1 0 0 0 0,0 1 0 0 0,0-1 0 0 0,1 0 0 0 0,-1 1 0 0 0,0-1 0 0 0,0 1 0 0 0,-1 0 0 0 0,1-1 0 0 0,0 1 0 0 0,0 0 0 0 0,-1-1 0 0 0,1 3 0 0 0,1 0 0 0 0,1 6 0 0 0,0 0 0 0 0,-1 0 0 0 0,1 0 0 0 0,-2 0 0 0 0,0 0 0 0 0,0 16 0 0 0,-1-4 0 0 0,-7 43 0 0 0,1-45-16 0 0,3-12 34 0 0,1 1 0 0 0,0 0-1 0 0,0-1 1 0 0,0 11-1 0 0,1-17 354 0 0,7-13 626 0 0,33-54-389 0 0,-31 52-863 0 0,15-18-1 0 0,4-7-617 0 0,-3 3 251 0 0,2 1-1 0 0,1 1 0 0 0,57-52 1 0 0,-77 78 655 0 0,0 1 1 0 0,0 0 0 0 0,0 0-1 0 0,1 1 1 0 0,0 0 0 0 0,12-6 0 0 0,-18 10 440 0 0,6 17 564 0 0,-2-6-976 0 0,-4-2-59 0 0,0 1 0 0 0,0-1 0 0 0,-1 1 0 0 0,0-1 0 0 0,-1 14 0 0 0,1 0-5 0 0,0 80 1020 0 0,-1-22-153 0 0,1-64-767 0 0,-1 4-81 0 0,1-1 0 0 0,1 1-1 0 0,7 28 1 0 0,-7-41-132 0 0,-2-4-125 0 0,1 0 1 0 0,-1 0 0 0 0,1-1-1 0 0,0 1 1 0 0,0 0-1 0 0,0-1 1 0 0,1 1 0 0 0,-1-1-1 0 0,3 4 1 0 0,3 3-5900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49 325 10135 0 0,'0'0'231'0'0,"0"0"29"0"0,0 0 19 0 0,0 2-41 0 0,-18 49-129 0 0,9-27 1052 0 0,-8 34 0 0 0,15-51-870 0 0,1-1-1 0 0,0 1 0 0 0,1 0 0 0 0,-1-1 1 0 0,1 1-1 0 0,0 0 0 0 0,1-1 0 0 0,0 1 1 0 0,0 0-1 0 0,2 7 0 0 0,-2-12 222 0 0,0-1 0 0 0,0-1-484 0 0,0 1 46 0 0,0 1 1 0 0,1-1 0 0 0,-1 0 0 0 0,0 0 0 0 0,1 0 0 0 0,-1 0-1 0 0,1 0 1 0 0,0 0 0 0 0,-1 0 0 0 0,1 0 0 0 0,0-1 0 0 0,-1 1-1 0 0,1-1 1 0 0,0 1 0 0 0,0-1 0 0 0,-1 0 0 0 0,1 1 0 0 0,0-1-1 0 0,0 0 1 0 0,0 0 0 0 0,0-1 0 0 0,-1 1 0 0 0,1 0 0 0 0,0 0 0 0 0,0-1-1 0 0,2 0 1 0 0,24-10 507 0 0,0-1-1 0 0,-1-1 1 0 0,0-1 0 0 0,-1-1-1 0 0,43-34 1 0 0,-57 39-569 0 0,-1-1 1 0 0,0 1 0 0 0,0-2-1 0 0,-1 0 1 0 0,0 0-1 0 0,-1-1 1 0 0,-1 0 0 0 0,0 0-1 0 0,-1-1 1 0 0,0 0-1 0 0,-1 0 1 0 0,-1-1 0 0 0,5-17-1 0 0,-8 20-392 0 0,0 0 0 0 0,-1 0 0 0 0,-1 0-1 0 0,-1-22 1 0 0,1 24-222 0 0,0 0 1 0 0,1 0-1 0 0,0 0 0 0 0,1 0 1 0 0,0 0-1 0 0,1 1 0 0 0,0-1 1 0 0,0 1-1 0 0,1-1 0 0 0,0 1 0 0 0,1 0 1 0 0,5-9-1 0 0,12-13-1446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15663 0 0,'0'0'356'0'0,"0"0"50"0"0,0 0 20 0 0,0 0-42 0 0,0 2-250 0 0,-2 41 222 0 0,-11 60 1 0 0,0 0 819 0 0,-1 211-1011 0 0,15-283-402 0 0,-1 111 958 0 0,-2-113-662 0 0,0-1 1 0 0,-14 55 0 0 0,14-78-547 0 0,-1 1 1 0 0,0-1 0 0 0,0 0-1 0 0,0-1 1 0 0,-1 1 0 0 0,0-1-1 0 0,0 1 1 0 0,0-1-1 0 0,-9 7 1 0 0,-3 1-1049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13823 0 0,'-6'0'140'0'0,"1"1"-1"0"0,0-1 1 0 0,0 1 0 0 0,0 0-1 0 0,0 0 1 0 0,1 1-1 0 0,-1-1 1 0 0,-9 5 0 0 0,13-5-123 0 0,0-1-1 0 0,0 1 1 0 0,0 0 0 0 0,0-1 0 0 0,0 1 0 0 0,0 0 0 0 0,0 0 0 0 0,0 0-1 0 0,0-1 1 0 0,0 1 0 0 0,0 0 0 0 0,1 0 0 0 0,-1 0 0 0 0,0 1 0 0 0,1-1 0 0 0,-1 0-1 0 0,1 0 1 0 0,-1 0 0 0 0,1 0 0 0 0,-1 0 0 0 0,1 1 0 0 0,0-1 0 0 0,0 0-1 0 0,-1 0 1 0 0,1 1 0 0 0,0-1 0 0 0,0 0 0 0 0,0 1 0 0 0,1-1 0 0 0,-1 0 0 0 0,0 0-1 0 0,0 1 1 0 0,1-1 0 0 0,-1 0 0 0 0,0 0 0 0 0,1 0 0 0 0,0 0 0 0 0,-1 1 0 0 0,1-1-1 0 0,1 1 1 0 0,0 2 79 0 0,1 0-1 0 0,1-1 0 0 0,-1 1 0 0 0,0-1 1 0 0,1 0-1 0 0,-1 0 0 0 0,1 0 1 0 0,0 0-1 0 0,0-1 0 0 0,0 0 0 0 0,1 0 1 0 0,-1 0-1 0 0,1 0 0 0 0,-1 0 1 0 0,1-1-1 0 0,6 1 0 0 0,5 1 12 0 0,0-1 0 0 0,0-1-1 0 0,25 0 1 0 0,3-5 483 0 0,-1-2 1 0 0,77-20-1 0 0,-69 14-1320 0 0,72-9 1 0 0,-96 19-5738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13823 0 0,'0'0'630'0'0,"0"0"-13"0"0,2 0-393 0 0,2 2 43 0 0,1 0-1 0 0,-1 0 1 0 0,0 0-1 0 0,1 1 1 0 0,-1-1 0 0 0,-1 1-1 0 0,1 0 1 0 0,0 0 0 0 0,-1 1-1 0 0,1-1 1 0 0,-1 1-1 0 0,0 0 1 0 0,4 7 0 0 0,-1-1-190 0 0,-2 1 1 0 0,1 0 0 0 0,-1 0 0 0 0,2 14-1 0 0,12 31-93 0 0,-17-53 177 0 0,0 1 1 0 0,1-1-1 0 0,-1 1 0 0 0,1-1 0 0 0,0 0 0 0 0,0 0 0 0 0,0 0 1 0 0,1 0-1 0 0,-1 0 0 0 0,1 0 0 0 0,4 3 0 0 0,-5-5-73 0 0,0 1 0 0 0,0-1-1 0 0,1 0 1 0 0,-1 0 0 0 0,1 0-1 0 0,-1 0 1 0 0,1-1 0 0 0,-1 1-1 0 0,1-1 1 0 0,0 0 0 0 0,-1 1-1 0 0,1-1 1 0 0,-1 0 0 0 0,1-1-1 0 0,0 1 1 0 0,-1 0-1 0 0,3-1 1 0 0,3-1-22 0 0,-1-1 0 0 0,1 1 1 0 0,-1-1-1 0 0,0-1 0 0 0,-1 1 0 0 0,1-1 0 0 0,0 0 0 0 0,-1-1 0 0 0,8-6 0 0 0,2-4-92 0 0,29-32-1 0 0,-40 41 27 0 0,0-1 0 0 0,-1 0 0 0 0,6-11 0 0 0,-4 5 0 0 0,-4 8 0 0 0,0 0 0 0 0,0 1 0 0 0,-1-1 0 0 0,1 0 0 0 0,-1 0 0 0 0,-1 0 0 0 0,1 0 0 0 0,-1 1 0 0 0,0-10 0 0 0,-3-9-1384 0 0,3 21 736 0 0,9-16-3569 0 0,-2 8 2682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181 486 11975 0 0,'0'0'267'0'0,"2"1"42"0"0,0-1-280 0 0,0 0 0 0 0,-1 0 0 0 0,1 0 0 0 0,0 0-1 0 0,0 0 1 0 0,-1-1 0 0 0,1 1 0 0 0,0-1 0 0 0,0 1-1 0 0,-1-1 1 0 0,1 0 0 0 0,0 1 0 0 0,-1-1 0 0 0,1 0-1 0 0,-1 0 1 0 0,1 0 0 0 0,-1 0 0 0 0,0 0 0 0 0,1-1-1 0 0,-1 1 1 0 0,0 0 0 0 0,0-1 0 0 0,0 1 0 0 0,0 0 0 0 0,0-1-1 0 0,0 1 1 0 0,1-4 0 0 0,-1 4 336 0 0,-1 1 122 0 0,-5-7 465 0 0,1 4-933 0 0,0 1 0 0 0,1 0-1 0 0,-1 0 1 0 0,0 0 0 0 0,0 0 0 0 0,0 0 0 0 0,0 1-1 0 0,0 0 1 0 0,-7-1 0 0 0,-39-4-918 0 0,-14 5 414 0 0,58 2 739 0 0,0-1 0 0 0,0 1 1 0 0,1 0-1 0 0,-1 0 1 0 0,0 1-1 0 0,1 0 0 0 0,-1 0 1 0 0,-7 4-1 0 0,12-5 258 0 0,1-1-69 0 0,0 4-338 0 0,0-1 1 0 0,0 1-1 0 0,1 0 0 0 0,-1 0 1 0 0,1 0-1 0 0,0-1 1 0 0,0 1-1 0 0,1 0 0 0 0,-1-1 1 0 0,1 1-1 0 0,0-1 1 0 0,0 0-1 0 0,0 1 0 0 0,0-1 1 0 0,0 0-1 0 0,1 0 1 0 0,-1 0-1 0 0,1-1 0 0 0,0 1 1 0 0,5 3-1 0 0,-7-5-105 0 0,0-1 0 0 0,-1 0 0 0 0,1 1 0 0 0,0-1 0 0 0,0 1 0 0 0,-1-1 0 0 0,1 1 0 0 0,0 0 0 0 0,-1-1 0 0 0,1 1 0 0 0,0 0 0 0 0,-1-1 0 0 0,1 1 0 0 0,-1 0 0 0 0,1 0 0 0 0,-1 0 0 0 0,0-1 0 0 0,1 3 0 0 0,1 1 0 0 0,1-2 0 0 0,11 25 0 0 0,-7-18 0 0 0,3-3-133 0 0,-9-6 6 0 0,0 1 1 0 0,0-1-1 0 0,1 0 0 0 0,-1 1 1 0 0,0-1-1 0 0,1 0 0 0 0,-1 0 1 0 0,1 0-1 0 0,-1 0 0 0 0,0 0 1 0 0,1 0-1 0 0,-1 0 0 0 0,0-1 1 0 0,1 1-1 0 0,-1 0 0 0 0,0-1 1 0 0,1 1-1 0 0,-1-1 0 0 0,0 1 1 0 0,2-2-1 0 0,6-4-896 0 0</inkml:trace>
  <inkml:trace contextRef="#ctx0" brushRef="#br0" timeOffset="1">520 35 13823 0 0,'0'0'315'0'0,"0"-4"45"0"0,0 4-322 0 0,2-12 224 0 0,-2 11-241 0 0,1 1 1 0 0,-1-1 0 0 0,0 1 0 0 0,0-1 0 0 0,0 0 0 0 0,1 1 0 0 0,-1-1 0 0 0,0 1 0 0 0,1-1 0 0 0,-1 1 0 0 0,0-1-1 0 0,1 1 1 0 0,-1-1 0 0 0,1 1 0 0 0,-1 0 0 0 0,1-1 0 0 0,-1 1 0 0 0,1-1 0 0 0,-1 1 0 0 0,1 0 0 0 0,-1-1-1 0 0,1 1 1 0 0,0 0 0 0 0,2 0-12 0 0,14-5 63 0 0,-16 5-38 0 0,0-1-1 0 0,0 1 1 0 0,0 0-1 0 0,1-1 1 0 0,-1 1-1 0 0,0 0 1 0 0,0 0 0 0 0,1 0-1 0 0,-1 0 1 0 0,0 0-1 0 0,1 0 1 0 0,-1 0 0 0 0,0 0-1 0 0,0 0 1 0 0,1 1-1 0 0,-1-1 1 0 0,0 1 0 0 0,0-1-1 0 0,0 1 1 0 0,0-1-1 0 0,1 1 1 0 0,-1-1-1 0 0,0 1 1 0 0,0 0 0 0 0,0 0-1 0 0,0 0 1 0 0,0-1-1 0 0,-1 1 1 0 0,2 2 0 0 0,0-1 42 0 0,-1 0 1 0 0,0 1-1 0 0,0-1 1 0 0,0 0 0 0 0,0 1-1 0 0,0-1 1 0 0,0 1 0 0 0,-1 0-1 0 0,1-1 1 0 0,-1 1 0 0 0,1 5-1 0 0,-1 36 333 0 0,-1 0-1 0 0,-2-1 1 0 0,-2 1 0 0 0,-13 49-1 0 0,6-41-409 0 0,1 0 0 0 0,-6 106 0 0 0,17-142 0 0 0,3-5-133 0 0,-3-10 67 0 0,1 0 0 0 0,0-1 0 0 0,0 1 1 0 0,0-1-1 0 0,0 1 0 0 0,0-1 0 0 0,0 0 0 0 0,0 1 1 0 0,0-1-1 0 0,0 0 0 0 0,0 0 0 0 0,0 1 0 0 0,0-1 0 0 0,0 0 1 0 0,0 0-1 0 0,0 0 0 0 0,0 0 0 0 0,0 0 0 0 0,0-1 1 0 0,0 1-1 0 0,2-1 0 0 0,23-6-1007 0 0,-24 6 934 0 0,23-9-884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15663 0 0,'0'0'356'0'0,"0"0"50"0"0,0 0 20 0 0,0 0-42 0 0,0 4-250 0 0,-8 48 623 0 0,-28 100 0 0 0,12-60-233 0 0,-31 84-508 0 0,46-145-16 0 0,-8 43 0 0 0,8-31 0 0 0,7-35 89 0 0,1 1-1 0 0,0-1 1 0 0,0 1-1 0 0,1 13 1 0 0,-3 2 756 0 0,3-21-752 0 0,-1 0 0 0 0,1 0 0 0 0,-1 0 0 0 0,1 0 0 0 0,0 1 0 0 0,0-1 0 0 0,1 5 0 0 0,0 14-76 0 0,-1-21-17 0 0,0 1 0 0 0,0 0 0 0 0,-1 0 0 0 0,1 0 0 0 0,1 0 0 0 0,-1 0 0 0 0,0 0 0 0 0,0 0 0 0 0,1 0 0 0 0,-1 0 0 0 0,1-1 0 0 0,0 1 0 0 0,-1 0-1 0 0,1 0 1 0 0,0-1 0 0 0,0 1 0 0 0,0 0 0 0 0,0-1 0 0 0,2 3 0 0 0,6 4-27 0 0,-5-5-177 0 0,-1 0 0 0 0,1 0 0 0 0,-1 1-1 0 0,0-1 1 0 0,4 6 0 0 0,-6-7-118 0 0,0-1-1 0 0,0 0 0 0 0,0 0 1 0 0,0 1-1 0 0,0-1 0 0 0,0 0 1 0 0,0 0-1 0 0,0 0 0 0 0,1 0 1 0 0,-1 0-1 0 0,3 1 0 0 0,6 1-5817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27 123 13823 0 0,'-2'2'315'0'0,"0"0"-242"0"0,0 0 0 0 0,0 1 0 0 0,1-1 0 0 0,-1 1 0 0 0,0-1 0 0 0,1 1 0 0 0,0 0 0 0 0,0 0 0 0 0,0 0 0 0 0,0 0 0 0 0,0-1 0 0 0,-1 7 0 0 0,-2 44 251 0 0,3-35-329 0 0,1-14 126 0 0,0-1-1 0 0,0 1 1 0 0,1 0-1 0 0,-1-1 1 0 0,1 1 0 0 0,0-1-1 0 0,0 1 1 0 0,0-1 0 0 0,0 1-1 0 0,0-1 1 0 0,1 0 0 0 0,0 0-1 0 0,-1 0 1 0 0,1 0 0 0 0,1 0-1 0 0,2 4 1 0 0,4 2 173 0 0,0-1-1 0 0,0 0 1 0 0,15 10 0 0 0,-14-11 332 0 0,-5-4-619 0 0,0 0-1 0 0,0 0 1 0 0,0-1 0 0 0,0 1-1 0 0,0-1 1 0 0,1-1 0 0 0,-1 1-1 0 0,1-1 1 0 0,0 0 0 0 0,-1 0-1 0 0,1 0 1 0 0,0-1 0 0 0,0 0-1 0 0,7-1 1 0 0,-5 1-1327 0 0,-1-2 1 0 0,0 1-1 0 0,11-4 0 0 0,13-7-4728 0 0</inkml:trace>
  <inkml:trace contextRef="#ctx0" brushRef="#br0" timeOffset="1">578 0 13823 0 0,'0'0'315'0'0,"0"0"45"0"0,0 0 21 0 0,-1 1-49 0 0,-4 3-222 0 0,0 0-1 0 0,1 0 0 0 0,-1 1 0 0 0,1-1 1 0 0,0 1-1 0 0,0 0 0 0 0,1 0 1 0 0,0 0-1 0 0,0 0 0 0 0,0 1 0 0 0,0 0 1 0 0,-2 6-1 0 0,-14 26 618 0 0,0-7-411 0 0,-2-1-1 0 0,-32 37 1 0 0,37-50-96 0 0,-1 2 0 0 0,2 0 1 0 0,1 1-1 0 0,-13 21 0 0 0,-3 21-249 0 0,-31 87 0 0 0,-7 70 1543 0 0,7-33-1735 0 0,44-151-1743 0 0,8-22 941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0,'0'0'120'0'0,"0"0"32"0"0,0 0-152 0 0,0 0 0 0 0,20 9 0 0 0,-20-9 0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182 187 10135 0 0,'0'0'464'0'0,"0"0"-9"0"0,-10 5 2572 0 0,9-3-2882 0 0,0-1 0 0 0,0 1 0 0 0,0 0 0 0 0,1 0 0 0 0,-1 0 0 0 0,0 0 0 0 0,1 0 0 0 0,-1 0 0 0 0,1 0 0 0 0,0 0 0 0 0,0 0 0 0 0,0 0 0 0 0,0 0 0 0 0,0 0 0 0 0,0 0 0 0 0,0 0 0 0 0,1 0 0 0 0,-1 0 0 0 0,1 0 0 0 0,-1 0 0 0 0,1 0 0 0 0,0 0 0 0 0,0 0 0 0 0,-1-1 0 0 0,2 1 0 0 0,-1 0 0 0 0,0 0 0 0 0,2 2 0 0 0,0-2-8 0 0,0 1 0 0 0,0 0 0 0 0,0-1 1 0 0,0 1-1 0 0,0-1 0 0 0,1 0 0 0 0,-1 0 0 0 0,1 0 0 0 0,0-1 0 0 0,-1 1 1 0 0,1-1-1 0 0,0 0 0 0 0,0 0 0 0 0,5 1 0 0 0,7-1 235 0 0,0-1-1 0 0,0 0 0 0 0,-1-1 1 0 0,1-1-1 0 0,23-5 1 0 0,-5-1 101 0 0,47-19 1 0 0,-71 23-474 0 0,0-1 0 0 0,0 0 0 0 0,0 0 0 0 0,-1-1 0 0 0,0 0 0 0 0,0-1 0 0 0,0 1 0 0 0,8-11 0 0 0,-14 14 0 0 0,1 0 0 0 0,-2-1 0 0 0,1 0 0 0 0,0 1 0 0 0,-1-1 0 0 0,1 0 0 0 0,-1-1 0 0 0,0 1 0 0 0,-1 0 0 0 0,1 0 0 0 0,-1-1 0 0 0,0 1 0 0 0,0-1 0 0 0,0 1 0 0 0,0-1 0 0 0,-1 0 0 0 0,0 1 0 0 0,0-1 0 0 0,0 0 0 0 0,0 1 0 0 0,-3-8 0 0 0,3 8-75 0 0,-1 1 1 0 0,0 0-1 0 0,0 0 0 0 0,0 1 1 0 0,-1-1-1 0 0,1 0 0 0 0,-1 0 1 0 0,1 1-1 0 0,-1-1 0 0 0,0 0 1 0 0,0 1-1 0 0,-2-3 0 0 0,0 2-272 0 0,0 1 0 0 0,0-1 0 0 0,0 1 0 0 0,0 0 0 0 0,0 0 0 0 0,-1 0 0 0 0,-6-2 1 0 0,-3 0-201 0 0,-1 1 1 0 0,0 0-1 0 0,0 1 1 0 0,0 1-1 0 0,0 0 1 0 0,0 1-1 0 0,-28 3 1 0 0,19 0 528 0 0,15-3 18 0 0,0 1 0 0 0,0 1 0 0 0,0-1 0 0 0,1 1 0 0 0,-15 5 0 0 0,6 0-4 0 0,7-3 15 0 0,-1 1 1 0 0,1 0-1 0 0,0 0 1 0 0,0 0-1 0 0,-17 14 0 0 0,0 5 471 0 0,1 0 0 0 0,1 2 0 0 0,-33 43 0 0 0,48-56-340 0 0,2-1-1 0 0,-1 1 0 0 0,2 1 1 0 0,0-1-1 0 0,-6 16 0 0 0,12-25-98 0 0,0 0-1 0 0,0-1 1 0 0,0 1-1 0 0,1 0 1 0 0,-1 0-1 0 0,1 0 0 0 0,0 0 1 0 0,0-1-1 0 0,0 1 1 0 0,0 0-1 0 0,1 0 1 0 0,0 0-1 0 0,0 0 1 0 0,0-1-1 0 0,0 1 1 0 0,0 0-1 0 0,1-1 1 0 0,-1 1-1 0 0,1-1 0 0 0,0 1 1 0 0,0-1-1 0 0,1 0 1 0 0,-1 0-1 0 0,1 0 1 0 0,4 4-1 0 0,0 0 123 0 0,1-1 0 0 0,0 0 0 0 0,1-1 0 0 0,-1 0 0 0 0,1 0 0 0 0,0-1 0 0 0,0 0-1 0 0,1-1 1 0 0,-1 0 0 0 0,17 4 0 0 0,9-2 31 0 0,59 3 0 0 0,-65-6-258 0 0,252 4 62 0 0,-280-6 0 0 0,58-2-133 0 0,-57 2-563 0 0,-2 0-257 0 0,0 0-58 0 0,-1 1-12 0 0,-35 9-2049 0 0,20-7 2048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2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13 115 10135 0 0,'-12'-82'2536'0'0,"12"80"-2024"0"0,3-15 1024 0 0,-2 15-1394 0 0,1-5 308 0 0,-1 7-449 0 0,-1 0-1 0 0,0-1 0 0 0,0 1 1 0 0,1 0-1 0 0,-1-1 0 0 0,0 1 1 0 0,1 0-1 0 0,-1 0 1 0 0,0-1-1 0 0,1 1 0 0 0,-1 0 1 0 0,0 0-1 0 0,1 0 0 0 0,-1-1 1 0 0,0 1-1 0 0,1 0 1 0 0,-1 0-1 0 0,1 0 0 0 0,-1 0 1 0 0,0 0-1 0 0,1 0 0 0 0,-1 0 1 0 0,1 0-1 0 0,-1 0 0 0 0,0 0 1 0 0,1 0-1 0 0,-1 0 1 0 0,1 0-1 0 0,-1 0 0 0 0,0 0 1 0 0,1 0-1 0 0,-1 1 0 0 0,1-1 1 0 0,-1 0-1 0 0,0 0 1 0 0,1 0-1 0 0,-1 1 0 0 0,0-1 1 0 0,1 0-1 0 0,-1 0 0 0 0,0 1 1 0 0,1-1-1 0 0,-1 0 0 0 0,0 1 1 0 0,1 0-2 0 0,3 2 44 0 0,0 0 0 0 0,-1 1 0 0 0,0 0 0 0 0,1 0 0 0 0,-1 0 0 0 0,0 0 0 0 0,-1 0 0 0 0,1 1 0 0 0,-1-1 0 0 0,3 8 0 0 0,1 5 359 0 0,6 29-1 0 0,-8-28-237 0 0,13 59 52 0 0,8 112 0 0 0,-11 78-40 0 0,-13-171-176 0 0,-20 157 0 0 0,18-248-193 0 0,0 0-1 0 0,0 0 0 0 0,0 0 1 0 0,0 0-1 0 0,-1 0 1 0 0,0-1-1 0 0,0 1 0 0 0,0 0 1 0 0,-1-1-1 0 0,1 0 1 0 0,-1 1-1 0 0,0-1 0 0 0,0 0 1 0 0,-1-1-1 0 0,1 1 1 0 0,-1 0-1 0 0,0-1 0 0 0,0 0 1 0 0,0 0-1 0 0,0 0 1 0 0,0 0-1 0 0,-1-1 1 0 0,1 0-1 0 0,-6 2 0 0 0,-4 1-830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0,'0'0'231'0'0,"0"0"29"0"0,0 0 19 0 0,1 2-41 0 0,18 20 1309 0 0,26 26-1 0 0,-35-38-844 0 0,1-1 1 0 0,0-1-1 0 0,0 0 0 0 0,25 13 0 0 0,-9-8-283 0 0,0-1 0 0 0,1-2 0 0 0,42 11 0 0 0,85 19 837 0 0,-94-23-898 0 0,-1-5-2332 0 0,-58-12 1462 0 0,10-1-1868 0 0,2-12-617 0 0,-8 4 1462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0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13823 0 0,'0'0'630'0'0,"0"0"-13"0"0,-2 1-393 0 0,-1 5 5 0 0,-1 0 0 0 0,1 1 1 0 0,-1-1-1 0 0,2 1 0 0 0,-1-1 0 0 0,-1 9 1 0 0,-9 22 230 0 0,3-18-455 0 0,-1 1 0 0 0,-1-1 0 0 0,-25 31 0 0 0,-51 46-9 0 0,78-86 4 0 0,-8 9 0 0 0,-1-2 0 0 0,-1 0 0 0 0,-1-1 0 0 0,-41 24 0 0 0,42-32-769 0 0,19-7-3236 0 0,1-1-1405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15663 0 0,'0'0'356'0'0,"0"0"50"0"0,0 0 20 0 0,-2 1-42 0 0,-33 25-116 0 0,24-20 113 0 0,1 2 0 0 0,0-1 0 0 0,1 1-1 0 0,-15 16 1 0 0,0 5-597 0 0,3-5-371 0 0,2 2 1 0 0,-23 38-1 0 0,40-62 652 0 0,1 0 0 0 0,0 1 0 0 0,-1-1 0 0 0,1 1 0 0 0,0-1 0 0 0,0 1 0 0 0,1 0 0 0 0,-1-1 0 0 0,1 1 0 0 0,-1 0 0 0 0,1-1 0 0 0,0 1 0 0 0,0 0-1 0 0,0-1 1 0 0,0 1 0 0 0,0 0 0 0 0,1 0 0 0 0,-1-1 0 0 0,1 1 0 0 0,0-1 0 0 0,0 1 0 0 0,0 0 0 0 0,0-1 0 0 0,0 1 0 0 0,0-1 0 0 0,1 0 0 0 0,-1 0 0 0 0,1 1 0 0 0,-1-1 0 0 0,1 0 0 0 0,0 0 0 0 0,0 0-1 0 0,0-1 1 0 0,0 1 0 0 0,1 0 0 0 0,-1-1 0 0 0,0 1 0 0 0,1-1 0 0 0,-1 0 0 0 0,0 0 0 0 0,1 0 0 0 0,0 0 0 0 0,-1 0 0 0 0,6 0 0 0 0,16 4 158 0 0,0-1 1 0 0,1-1-1 0 0,0-2 1 0 0,33-1-1 0 0,-25-4-632 0 0,-13-1-5088 0 0,-9 2-1189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15663 0 0,'0'0'719'0'0,"-7"0"230"0"0,4 3-911 0 0,0 0 0 0 0,0-1 0 0 0,0 1 1 0 0,0 0-1 0 0,0 0 0 0 0,1 1 0 0 0,-1-1 0 0 0,1 0 0 0 0,0 1 0 0 0,-3 7 0 0 0,4-10 27 0 0,-10 20 129 0 0,2 0-1 0 0,1 1 0 0 0,0 0 1 0 0,2 0-1 0 0,0 1 0 0 0,2-1 1 0 0,0 1-1 0 0,0 33 0 0 0,4-3-237 0 0,2 0 0 0 0,13 83 0 0 0,13 41 44 0 0,-27-170 35 0 0,-1 0-1 0 0,0 1 1 0 0,-1-1 0 0 0,-1 13-1 0 0,-2-1-4962 0 0,4-18 4339 0 0,-1 1-5459 0 0</inkml:trace>
  <inkml:trace contextRef="#ctx0" brushRef="#br0" timeOffset="1">362 520 13823 0 0,'0'0'315'0'0,"0"0"45"0"0,0 0 21 0 0,0 0-49 0 0,0 3-220 0 0,-3 14 301 0 0,-1 0 0 0 0,-1 0-1 0 0,0 0 1 0 0,-12 24 0 0 0,-10 33 1334 0 0,25-65-1706 0 0,0 0 0 0 0,1-1 1 0 0,0 1-1 0 0,0 0 1 0 0,0 0-1 0 0,3 17 0 0 0,-2-24-32 0 0,0 0 1 0 0,0 0-1 0 0,1-1 0 0 0,-1 1 1 0 0,1 0-1 0 0,-1 0 0 0 0,1 0 0 0 0,0 0 1 0 0,-1-1-1 0 0,1 1 0 0 0,0 0 1 0 0,0-1-1 0 0,1 1 0 0 0,1 2 0 0 0,-1-3 64 0 0,-1 0-1 0 0,0 0 0 0 0,1 0 0 0 0,-1-1 1 0 0,1 1-1 0 0,0 0 0 0 0,-1-1 1 0 0,1 0-1 0 0,-1 1 0 0 0,1-1 0 0 0,0 0 1 0 0,-1 1-1 0 0,1-1 0 0 0,0 0 0 0 0,-1 0 1 0 0,1-1-1 0 0,2 1 0 0 0,5-1 184 0 0,0 0 0 0 0,0-1 0 0 0,0 0 0 0 0,0-1 0 0 0,-1 0 0 0 0,1 0 0 0 0,12-7 0 0 0,12-6 236 0 0,-14 6-425 0 0,22-13-1 0 0,-35 19-68 0 0,-1 0 0 0 0,1-1-1 0 0,-1 1 1 0 0,0-1 0 0 0,-1 0 0 0 0,1 0 0 0 0,7-11 0 0 0,2-12-42 0 0,0 0-1 0 0,16-49 1 0 0,-29 72-435 0 0,1 0 0 0 0,-1-1-1 0 0,-1 1 1 0 0,1 0 0 0 0,-1-11 0 0 0,1-4-1774 0 0,-4 2-782 0 0,2 16 1499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41 17503 0 0,'0'0'399'0'0,"-4"-7"540"0"0,3 4-954 0 0,-1 1 0 0 0,1-1 1 0 0,-1 1-1 0 0,0 0 0 0 0,0 0 1 0 0,0 0-1 0 0,0 0 0 0 0,0 0 1 0 0,-1 0-1 0 0,1 1 0 0 0,0-1 0 0 0,-1 1 1 0 0,1 0-1 0 0,-1-1 0 0 0,0 1 1 0 0,1 0-1 0 0,-1 1 0 0 0,0-1 1 0 0,0 0-1 0 0,0 1 0 0 0,1-1 1 0 0,-1 1-1 0 0,0 0 0 0 0,0 0 1 0 0,0 0-1 0 0,0 1 0 0 0,1-1 1 0 0,-1 1-1 0 0,0-1 0 0 0,-4 2 1 0 0,-7 4-165 0 0,1-1 0 0 0,0 2-1 0 0,0-1 1 0 0,-22 16 0 0 0,18-10 120 0 0,10-8 59 0 0,1 1 0 0 0,0-1 0 0 0,0 1 0 0 0,0 1 0 0 0,1-1 0 0 0,0 1 0 0 0,0 0 0 0 0,0 0 0 0 0,1 1 0 0 0,0-1 0 0 0,-4 9 0 0 0,7-13 5 0 0,0 1-1 0 0,0-1 0 0 0,1 1 1 0 0,-1-1-1 0 0,1 1 0 0 0,0 0 1 0 0,0-1-1 0 0,0 1 1 0 0,0 0-1 0 0,0-1 0 0 0,0 1 1 0 0,1-1-1 0 0,0 1 0 0 0,-1 0 1 0 0,1-1-1 0 0,0 1 0 0 0,0-1 1 0 0,0 0-1 0 0,0 1 1 0 0,2 1-1 0 0,0 2 35 0 0,1-1-1 0 0,-1 0 1 0 0,1-1 0 0 0,0 1-1 0 0,1 0 1 0 0,-1-1 0 0 0,8 6 0 0 0,35 19 1344 0 0,-37-24-1200 0 0,0 1 0 0 0,0 0 0 0 0,-1 1 0 0 0,1 0 0 0 0,-2 0 0 0 0,1 1 0 0 0,-1 0 0 0 0,10 13 0 0 0,-15-16-81 0 0,-1 0 1 0 0,1 0-1 0 0,-1 0 0 0 0,-1 0 1 0 0,3 7-1 0 0,3 11-108 0 0,0-5 6 0 0,-6-17 0 0 0,-1-1 0 0 0,0 1 0 0 0,0-1 0 0 0,0 1 0 0 0,0 0 0 0 0,1-1 0 0 0,-1 1 0 0 0,0 0 0 0 0,0-1 0 0 0,0 1 0 0 0,0-1 0 0 0,0 1 0 0 0,-1 0 0 0 0,1-1 0 0 0,0 1 0 0 0,0 0 0 0 0,0-1 0 0 0,0 1 0 0 0,-1-1 0 0 0,1 1 0 0 0,0 0 0 0 0,-1-1 0 0 0,1 1 0 0 0,0-1 0 0 0,-1 1 0 0 0,1-1 0 0 0,-1 1 0 0 0,1-1 0 0 0,-1 0 0 0 0,1 1 0 0 0,-1-1 0 0 0,1 1 0 0 0,-1-1 0 0 0,1 0 0 0 0,-1 1 0 0 0,1-1 0 0 0,-1 0 0 0 0,0 0 0 0 0,-1 1 0 0 0,-4 3 104 0 0,-1-1-1 0 0,0 0 1 0 0,1 0-1 0 0,-1-1 1 0 0,0 0 0 0 0,0 0-1 0 0,-11 1 1 0 0,-52 1 1088 0 0,13-1-1165 0 0,53-3-284 0 0,-58 4-320 0 0,37-6-6123 0 0,24 1-182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 21191 0 0,'1'-10'-20'0'0,"0"0"1598"0"0,-7 20-808 0 0,0 4-770 0 0,1-1 0 0 0,1 1 0 0 0,0 0 0 0 0,1 1 0 0 0,-2 15 0 0 0,4-22 0 0 0,0 0 0 0 0,1 0 0 0 0,0 0 0 0 0,1 0 0 0 0,0 0 0 0 0,0 0 0 0 0,0 0 0 0 0,1 0 0 0 0,0-1 0 0 0,7 15 0 0 0,-5-14-64 0 0,8 5-1166 0 0,-9-10 231 0 0,1-2-4242 0 0,5-1-1641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0,'0'0'356'0'0,"0"0"50"0"0,2 0 20 0 0,0 0-250 0 0,-1 0-153 0 0,0 0-1 0 0,1 0 1 0 0,-1 1-1 0 0,0-1 1 0 0,0 0-1 0 0,0 0 1 0 0,1 1-1 0 0,-1-1 1 0 0,0 1-1 0 0,0-1 1 0 0,0 1-1 0 0,0-1 1 0 0,0 1-1 0 0,0 0 1 0 0,0 0-1 0 0,0-1 1 0 0,0 1-1 0 0,0 0 0 0 0,-1 0 1 0 0,1 0-1 0 0,1 1 1 0 0,0 0 204 0 0,0 0 0 0 0,-1 1 0 0 0,1-1 1 0 0,0 1-1 0 0,-1-1 0 0 0,1 1 0 0 0,-1 0 0 0 0,0 0 0 0 0,0-1 1 0 0,0 1-1 0 0,0 0 0 0 0,-1 0 0 0 0,1 4 0 0 0,0 3 48 0 0,0 1 0 0 0,-2 15 0 0 0,0 11-355 0 0,3-24 80 0 0,0 29 0 0 0,-2-39-5 0 0,0 1-1 0 0,0-1 0 0 0,0 0 1 0 0,1 1-1 0 0,-1-1 1 0 0,1 0-1 0 0,1 4 1 0 0,6 25 507 0 0,-8-31-396 0 0,1 1 0 0 0,0-1 0 0 0,1 0 1 0 0,-1 0-1 0 0,0 0 0 0 0,0 0 1 0 0,0 0-1 0 0,1 0 0 0 0,-1 0 1 0 0,0 0-1 0 0,1-1 0 0 0,-1 1 1 0 0,1 0-1 0 0,-1-1 0 0 0,4 1 1 0 0,-5-1-194 0 0,2 0 145 0 0,0 0-1 0 0,0 0 0 0 0,0 0 1 0 0,1 0-1 0 0,-1 0 1 0 0,0-1-1 0 0,0 1 1 0 0,0-1-1 0 0,0 0 1 0 0,0 1-1 0 0,-1-1 1 0 0,1 0-1 0 0,0 0 0 0 0,2-2 1 0 0,27-20 995 0 0,-19 13-936 0 0,19-16-63 0 0,40-44 0 0 0,-8 7-1602 0 0,-47 48-519 0 0,1 2 0 0 0,20-14 0 0 0,-18 15 20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15663 0 0,'2'1'719'0'0,"6"1"-454"0"0,1 1 0 0 0,0-2 0 0 0,0 1 0 0 0,1-1 1 0 0,-1 0-1 0 0,16-1 0 0 0,2-1 834 0 0,0 1-1 0 0,0 1 1 0 0,27 6 0 0 0,-30-4-635 0 0,0 0-1 0 0,0-2 1 0 0,0 0-1 0 0,28-4 1 0 0,-36 1-135 0 0,-3 0-282 0 0,0 1-1 0 0,0-2 0 0 0,19-6 1 0 0,-29 8-141 0 0,0 0 0 0 0,0 0 1 0 0,0-1-1 0 0,0 1 0 0 0,-1-1 0 0 0,1 0 1 0 0,-1 0-1 0 0,1 0 0 0 0,-1 0 1 0 0,1 0-1 0 0,-1 0 0 0 0,0-1 0 0 0,0 1 1 0 0,0-1-1 0 0,-1 1 0 0 0,1-1 0 0 0,0 0 1 0 0,-1 0-1 0 0,2-5 0 0 0,-2 7 89 0 0,-1 0-1 0 0,0-1 0 0 0,1 1 1 0 0,-1 0-1 0 0,0 0 0 0 0,0-1 1 0 0,0 1-1 0 0,0 0 0 0 0,0-1 1 0 0,0 1-1 0 0,0 0 1 0 0,0-1-1 0 0,-1 1 0 0 0,1 0 1 0 0,-1-1-1 0 0,1 1 0 0 0,-1 0 1 0 0,1 0-1 0 0,-1 0 0 0 0,-1-3 1 0 0,1 3-77 0 0,-1-1 0 0 0,1 1 0 0 0,-1-1 0 0 0,0 1 0 0 0,0 0 0 0 0,1 0 0 0 0,-1-1 0 0 0,0 1 0 0 0,0 0 0 0 0,0 1 1 0 0,-4-2-1 0 0,1 0-6 0 0,0 1 1 0 0,0 0-1 0 0,0 1 1 0 0,0-1-1 0 0,0 1 1 0 0,0 0-1 0 0,-1 0 1 0 0,1 1-1 0 0,0 0 1 0 0,-7 1-1 0 0,-1 3 88 0 0,0 1 0 0 0,1 1 0 0 0,-1 0 0 0 0,1 0 0 0 0,1 1 0 0 0,-1 0 0 0 0,1 1 0 0 0,1 1 0 0 0,0 0 0 0 0,0 0 0 0 0,-13 18 0 0 0,6-4 0 0 0,2 1 0 0 0,0 0 0 0 0,1 0 0 0 0,-16 45 0 0 0,21-46 0 0 0,2 0 0 0 0,0 0 0 0 0,-3 27 0 0 0,8-39 0 0 0,1-1 0 0 0,1 1 0 0 0,-1 0 0 0 0,2-1 0 0 0,0 1 0 0 0,0 0 0 0 0,1-1 0 0 0,6 21 0 0 0,-5-24-32 0 0,1 0 1 0 0,0 0-1 0 0,0-1 0 0 0,1 0 1 0 0,0 0-1 0 0,1 0 0 0 0,-1 0 1 0 0,1-1-1 0 0,0 0 0 0 0,1 0 0 0 0,-1 0 1 0 0,9 4-1 0 0,-3-2-316 0 0,0-1 0 0 0,1 0 0 0 0,-1 0-1 0 0,2-2 1 0 0,-1 1 0 0 0,22 4 0 0 0,16 0-675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11975 0 0,'0'0'547'0'0,"0"0"-11"0"0,0 0-203 0 0,0 0 419 0 0,-6-3 835 0 0,7 2 2514 0 0,70-4-1541 0 0,115-18-1432 0 0,-111 19-2040 0 0,-47 3-1549 0 0,-1 0 0 0 0,43-9-1 0 0,-52 5 926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38 15663 0 0,'-30'10'834'0'0,"20"-7"-643"0"0,1 0 1 0 0,-1 1-1 0 0,1 0 0 0 0,-12 8 1 0 0,19-11 173 0 0,2-1 122 0 0,3 0 22 0 0,6 2-167 0 0,1-1 1 0 0,-1 0-1 0 0,1-1 0 0 0,18-1 1 0 0,43-9 761 0 0,-18 1-336 0 0,245-30 352 0 0,-107 21-3913 0 0,-168 16 1770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97 13823 0 0,'-1'0'37'0'0,"1"1"-1"0"0,-1-1 1 0 0,1 1-1 0 0,-1-1 0 0 0,1 1 1 0 0,-1-1-1 0 0,1 1 1 0 0,-1-1-1 0 0,0 0 0 0 0,1 0 1 0 0,-1 1-1 0 0,0-1 1 0 0,1 0-1 0 0,-1 0 0 0 0,0 0 1 0 0,0 1-1 0 0,1-1 1 0 0,-1 0-1 0 0,0 0 1 0 0,1 0-1 0 0,-1 0 0 0 0,0 0 1 0 0,0-1-1 0 0,1 1 1 0 0,-1 0-1 0 0,0 0 0 0 0,1 0 1 0 0,-2-1-1 0 0,1 0 296 0 0,-16 4 1667 0 0,20-9-1868 0 0,0 0 0 0 0,0 0 0 0 0,3-8 0 0 0,0-1 950 0 0,-5 11-754 0 0,11-14 26 0 0,-12 18-313 0 0,1-1-1 0 0,-1 1 1 0 0,1 0-1 0 0,-1-1 1 0 0,1 1 0 0 0,0-1-1 0 0,-1 1 1 0 0,1 0-1 0 0,0 0 1 0 0,-1-1-1 0 0,1 1 1 0 0,0 0-1 0 0,-1 0 1 0 0,1 0-1 0 0,0 0 1 0 0,0 0 0 0 0,0 0-1 0 0,3 0 108 0 0,25-4 101 0 0,1 1 0 0 0,0 2 0 0 0,0 1 1 0 0,31 4-1 0 0,31 1 559 0 0,346-18 443 0 0,-1 0-1784 0 0,-410 10-95 0 0,-21 3 353 0 0,-1-1 1 0 0,0 1-1 0 0,1-1 1 0 0,5 2-1 0 0,-9-1-236 0 0,-2 0-818 0 0,0 0-3440 0 0,0 0-1474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3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13823 0 0,'0'0'315'0'0,"0"0"45"0"0,0 0 21 0 0,0 0-49 0 0,2 1-220 0 0,4 2-111 0 0,0-1 0 0 0,0-1 0 0 0,0 1 0 0 0,1-1 0 0 0,-1 0 0 0 0,0-1-1 0 0,9 1 1 0 0,48-4 70 0 0,-62 3-66 0 0,105-9 1782 0 0,-23 1-636 0 0,108 4 0 0 0,-86 18 278 0 0,5 0-800 0 0,-97-14-1196 0 0,1 0 0 0 0,-1-1 1 0 0,0 0-1 0 0,0-1 0 0 0,0 0 1 0 0,18-6-1 0 0,-1-3-5916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22 143 13823 0 0,'0'0'630'0'0,"-2"-1"-13"0"0,-14-4-326 0 0,14 3-191 0 0,1 1 630 0 0,1 1 242 0 0,0 0 42 0 0,0 0-61 0 0,0 0-288 0 0,1-2-121 0 0,5-4-406 0 0,-1 0 1 0 0,1 0-1 0 0,0 1 0 0 0,0 0 0 0 0,0 0 0 0 0,1 0 1 0 0,-1 1-1 0 0,10-5 0 0 0,64-26 415 0 0,-70 31-287 0 0,13-5-56 0 0,1 1 0 0 0,1 2 0 0 0,-1 0 0 0 0,1 1-1 0 0,27-1 1 0 0,-33 5-595 0 0,-1 1 0 0 0,0 0 0 0 0,0 2 0 0 0,28 5 1 0 0,-21 1-1855 0 0,-5 2-4924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17503 0 0,'0'0'399'0'0,"0"0"60"0"0,0 0 21 0 0,0 0-59 0 0,2-1-276 0 0,79-32 509 0 0,-29 14 148 0 0,-10 1-317 0 0,85-31-362 0 0,-118 46-130 0 0,0 1-1 0 0,0 0 1 0 0,1 0-1 0 0,-1 1 1 0 0,0 0 0 0 0,12 1-1 0 0,-13 0-822 0 0,-1 1 0 0 0,1 1 0 0 0,-1-1 0 0 0,13 5 0 0 0,-7-2-704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0,'0'0'547'0'0,"0"0"-11"0"0,0 0-203 0 0,0 0 419 0 0,0 0 220 0 0,0 0 42 0 0,0 0-61 0 0,0 0-288 0 0,2 2-121 0 0,3 4-451 0 0,0 0 0 0 0,-1 0 0 0 0,1 0 0 0 0,-2 0 0 0 0,1 1 0 0 0,-1-1-1 0 0,0 1 1 0 0,0 0 0 0 0,-1 0 0 0 0,1 0 0 0 0,-2 1 0 0 0,1-1 0 0 0,0 12 0 0 0,0 11 163 0 0,-2-1 0 0 0,-3 35-1 0 0,1-35 249 0 0,-12 116 152 0 0,-2 60-704 0 0,16-202 67 0 0,0 0-1 0 0,0 0 1 0 0,1 0-1 0 0,-1 0 0 0 0,1 0 1 0 0,0 1-1 0 0,0-1 1 0 0,0-1-1 0 0,0 1 1 0 0,0 0-1 0 0,0 0 1 0 0,3 4-1 0 0,-3-7-109 0 0,0 1 0 0 0,-1 0-1 0 0,1 0 1 0 0,0 0 0 0 0,0-1 0 0 0,0 1-1 0 0,0 0 1 0 0,0-1 0 0 0,0 1 0 0 0,0-1 0 0 0,0 1-1 0 0,0-1 1 0 0,0 1 0 0 0,0-1 0 0 0,1 1 0 0 0,0-1-320 0 0,-1 0 0 0 0,1 0 0 0 0,0 0 0 0 0,-1 0 0 0 0,1-1 0 0 0,0 1 0 0 0,-1 0 1 0 0,1-1-1 0 0,-1 1 0 0 0,1-1 0 0 0,-1 1 0 0 0,1-1 0 0 0,1-1 0 0 0,13-7-5833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23 499 11975 0 0,'0'0'267'0'0,"0"0"42"0"0,-2-2 17 0 0,-4-6-28 0 0,-7-7-180 0 0,12 10-129 0 0,2 1 16 0 0,-2 0-5 0 0,1-1 0 0 0,-1 1 0 0 0,1-1 0 0 0,0 1 0 0 0,1-1 0 0 0,-1 1 0 0 0,1-1 0 0 0,0 1 0 0 0,1-5 0 0 0,17-39 0 0 0,-11 31 0 0 0,1-5 351 0 0,2 1 0 0 0,0 0 0 0 0,1 0 0 0 0,1 1 0 0 0,1 1-1 0 0,22-23 1 0 0,-21 26-65 0 0,-4 3-50 0 0,1 0 0 0 0,1 1 0 0 0,0 1 1 0 0,16-12-1 0 0,-3 8-35 0 0,0 1-1 0 0,0 2 1 0 0,1 1 0 0 0,1 0-1 0 0,0 2 1 0 0,0 1 0 0 0,58-7-1 0 0,-70 14 54 0 0,0 0-1 0 0,0 2 0 0 0,0 0 1 0 0,-1 0-1 0 0,1 2 1 0 0,0 0-1 0 0,-1 1 0 0 0,0 0 1 0 0,1 1-1 0 0,-2 1 1 0 0,22 11-1 0 0,-23-10-134 0 0,-1 0 0 0 0,-1 0-1 0 0,1 2 1 0 0,-1-1 0 0 0,0 1 0 0 0,-1 1 0 0 0,0 0-1 0 0,-1 0 1 0 0,0 1 0 0 0,0 0 0 0 0,-1 1 0 0 0,-1 0-1 0 0,8 16 1 0 0,-13-23-119 0 0,0 0 0 0 0,0 0 0 0 0,-1 1 0 0 0,0-1 0 0 0,0 1 0 0 0,0-1 0 0 0,0 1 0 0 0,-1-1 0 0 0,0 1 0 0 0,0 0 0 0 0,-1-1 0 0 0,1 1 0 0 0,-1-1 0 0 0,0 1 0 0 0,-1-1 0 0 0,-3 10 0 0 0,1-7 0 0 0,0 0 0 0 0,-1 0 0 0 0,0-1 0 0 0,0 1 0 0 0,0-1 0 0 0,-1 0 0 0 0,0-1 0 0 0,0 0 0 0 0,-15 11 0 0 0,-8 4 0 0 0,-2-1 0 0 0,-59 29 0 0 0,-71 19 0 0 0,123-53 0 0 0,-163 56-2032 0 0,194-69 1189 0 0,0 0-1 0 0,0 0 1 0 0,0-1-1 0 0,-11 1 1 0 0,16-2-692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15663 0 0,'0'0'719'0'0,"-2"0"-20"0"0,-7 2-499 0 0,1 1 0 0 0,0 0 0 0 0,-1 0 0 0 0,1 1 0 0 0,0 0 0 0 0,-12 10 0 0 0,-9 3 726 0 0,13-8-918 0 0,-18 15 1 0 0,1-1-10 0 0,18-13 1 0 0,1 1 0 0 0,0 0 0 0 0,1 1 0 0 0,1 1 0 0 0,0 0 0 0 0,-11 15 0 0 0,-54 90 0 0 0,69-103 0 0 0,-3 3 115 0 0,2 2-1 0 0,0-1 0 0 0,1 2 1 0 0,1-1-1 0 0,1 1 0 0 0,0 0 1 0 0,2 0-1 0 0,-3 32 0 0 0,6-37-35 0 0,1 1-1 0 0,0-1 1 0 0,1 0-1 0 0,1 0 0 0 0,0 0 1 0 0,1 0-1 0 0,1-1 0 0 0,0 1 1 0 0,1-1-1 0 0,1 0 0 0 0,1 0 1 0 0,8 15-1 0 0,-10-22-88 0 0,0-1 0 0 0,1 1-1 0 0,0-1 1 0 0,1 0 0 0 0,-1-1 0 0 0,1 0-1 0 0,1 0 1 0 0,-1 0 0 0 0,1-1 0 0 0,0 0-1 0 0,0 0 1 0 0,12 4 0 0 0,-18-8-147 0 0,0-1 1 0 0,1 1-1 0 0,-1-1 1 0 0,0 0 0 0 0,1 1-1 0 0,-1-1 1 0 0,1 0-1 0 0,-1-1 1 0 0,1 1-1 0 0,-1 0 1 0 0,0-1-1 0 0,1 1 1 0 0,-1-1-1 0 0,0 0 1 0 0,1 0-1 0 0,1-1 1 0 0,13-6-867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15 942 8287 0 0,'0'0'191'0'0,"0"0"26"0"0,-1 2 9 0 0,-5 8-34 0 0,0 1-78 0 0,5-9 274 0 0,1-2 110 0 0,0 0 12 0 0,0 0 70 0 0,0 0 286 0 0,13-45 2764 0 0,3 11-2076 0 0,35-56 0 0 0,27-36-938 0 0,-55 87-616 0 0,-9 17 0 0 0,-1-1 0 0 0,-1 0 0 0 0,9-27 0 0 0,31-77 0 0 0,-7 20 0 0 0,-26 56 0 0 0,2 0 0 0 0,3 2 0 0 0,46-75 0 0 0,-64 118 0 0 0,-4 8 0 0 0,-1 7 0 0 0,-1-8 0 0 0,0 15 0 0 0,-1-1 0 0 0,-5 31 0 0 0,-2 7 0 0 0,2 144 0 0 0,8-151 0 0 0,2 0 0 0 0,12 59 0 0 0,-12-87 144 0 0,0 1 0 0 0,2-1 0 0 0,0 0 0 0 0,1 0 0 0 0,1-1 0 0 0,0 0 0 0 0,2 0 0 0 0,0-1 0 0 0,15 19 0 0 0,66 80 464 0 0,-82-103-636 0 0,22 20-1 0 0,-30-31 22 0 0,0 1-330 0 0,-1-2-138 0 0,0 0-851 0 0,0 0-3444 0 0,0 0-1474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86 15663 0 0,'-2'1'356'0'0,"-3"2"-178"0"0,-1 0 0 0 0,1-1 0 0 0,-1 0 0 0 0,1 0 0 0 0,-7 1 0 0 0,-17 7 104 0 0,-16 13-268 0 0,40-18-14 0 0,8-4 0 0 0,7-2 0 0 0,-10 1 0 0 0,70-16 889 0 0,95-33 0 0 0,-108 29-119 0 0,1 3 0 0 0,108-18 0 0 0,-117 33-1049 0 0,-33 3-1498 0 0,0 0 0 0 0,24 5 0 0 0,-19 0-269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0,'0'0'464'0'0,"0"0"-9"0"0,0 0-223 0 0,0 0 156 0 0,0 0 100 0 0,0 0 21 0 0,0 0 3 0 0,2 1 0 0 0,2 3-220 0 0,0-1 0 0 0,1 1-1 0 0,-1 0 1 0 0,-1 1 0 0 0,1-1 0 0 0,-1 0-1 0 0,1 1 1 0 0,-1 0 0 0 0,-1 0 0 0 0,1 0-1 0 0,-1 0 1 0 0,0 0 0 0 0,0 1-1 0 0,2 7 1 0 0,-2-2 106 0 0,0 0 0 0 0,0 0-1 0 0,-1 0 1 0 0,0 0 0 0 0,-1 0-1 0 0,-2 19 1 0 0,-4 20 180 0 0,4-24-568 0 0,-1-1-1 0 0,-2 1 1 0 0,-7 25-1 0 0,8-35-107 0 0,4-8-3056 0 0,24-11 157 0 0,3-5 1462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101 677 11975 0 0,'-4'7'1083'0'0,"-20"14"-870"0"0,24-20-181 0 0,-1 0-1 0 0,0-1 0 0 0,1 1 1 0 0,-1-1-1 0 0,0 1 0 0 0,1-1 1 0 0,-1 0-1 0 0,0 1 1 0 0,0-1-1 0 0,0 0 0 0 0,1 1 1 0 0,-1-1-1 0 0,0 0 0 0 0,0 0 1 0 0,0 0-1 0 0,1 0 0 0 0,-1 0 1 0 0,0 0-1 0 0,0 0 1 0 0,0 0-1 0 0,0 0 0 0 0,1 0 1 0 0,-1 0-1 0 0,0 0 0 0 0,0 0 1 0 0,0-1-1 0 0,1 1 0 0 0,-1 0 1 0 0,0-1-1 0 0,0 1 1 0 0,1-1-1 0 0,-1 1 0 0 0,0-1 1 0 0,1 1-1 0 0,-1-1 0 0 0,0 1 1 0 0,1-1-1 0 0,-1 1 1 0 0,1-1-1 0 0,-1 0 0 0 0,1 0 1 0 0,-1-1-1 0 0,0 1 68 0 0,-2-3 150 0 0,0-1-1 0 0,0 0 1 0 0,0 0-1 0 0,1-1 1 0 0,0 1-1 0 0,-3-11 1 0 0,-6-37 942 0 0,10 46-1050 0 0,-3-18 103 0 0,2-1 1 0 0,0 1-1 0 0,2-1 0 0 0,1 0 1 0 0,1 0-1 0 0,1 1 0 0 0,2-1 0 0 0,0 1 1 0 0,2 0-1 0 0,0 0 0 0 0,2 1 0 0 0,1 0 1 0 0,0 1-1 0 0,23-36 0 0 0,-25 46-234 0 0,-2 3-9 0 0,0 0 0 0 0,0 1 0 0 0,1-1 0 0 0,0 1-1 0 0,1 1 1 0 0,13-13 0 0 0,-8 11-187 0 0,0 2-1 0 0,1-1 1 0 0,0 2-1 0 0,0 0 1 0 0,26-9 0 0 0,-12 7-84 0 0,1 2 0 0 0,33-4 0 0 0,-50 9 414 0 0,4-1 298 0 0,1 1 0 0 0,-1 1 0 0 0,31 1 0 0 0,-44 0-441 0 0,0 1 0 0 0,0 0-1 0 0,0 0 1 0 0,0 0 0 0 0,0 0 0 0 0,0 0-1 0 0,-1 1 1 0 0,1-1 0 0 0,0 1 0 0 0,-1 0-1 0 0,1 0 1 0 0,-1 0 0 0 0,0 0 0 0 0,1 0 0 0 0,-1 0-1 0 0,0 0 1 0 0,0 1 0 0 0,0-1 0 0 0,-1 1-1 0 0,1 0 1 0 0,-1 0 0 0 0,3 4 0 0 0,-1 3-2 0 0,1-1 1 0 0,-1 1 0 0 0,-1 0 0 0 0,0 0-1 0 0,1 17 1 0 0,-1 20 0 0 0,-3-1 0 0 0,-2 0 0 0 0,-1 0 0 0 0,-21 87 0 0 0,24-130-9 0 0,-6 28-122 0 0,1 0 1 0 0,-3 53-1 0 0,9-82-344 0 0,7 5-5621 0 0,2-2-148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15663 0 0,'1'-1'356'0'0,"13"-4"580"0"0,-10 3-857 0 0,0 0 0 0 0,0 0 0 0 0,0 1 0 0 0,0 0 0 0 0,8-2 0 0 0,-10 3-33 0 0,0 0 0 0 0,-1 0 0 0 0,1 0 0 0 0,0 1 0 0 0,-1-1 1 0 0,1 0-1 0 0,0 1 0 0 0,-1-1 0 0 0,1 1 0 0 0,0 0 0 0 0,-1-1 1 0 0,1 1-1 0 0,-1 0 0 0 0,1 0 0 0 0,-1 0 0 0 0,1 0 1 0 0,-1 0-1 0 0,2 3 0 0 0,4 3 71 0 0,-1 1 0 0 0,0 0 0 0 0,0 1 0 0 0,-1-1 0 0 0,0 1-1 0 0,-1 0 1 0 0,0 0 0 0 0,0 0 0 0 0,-1 1 0 0 0,0-1 0 0 0,2 14 0 0 0,0 13 532 0 0,3 62 0 0 0,-7-83-350 0 0,0 41-266 0 0,-1-1 0 0 0,-3 1 0 0 0,-3 0 0 0 0,-20 89 0 0 0,24-137-302 0 0,2-7-1135 0 0,11-12-2533 0 0,-1-1 1891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3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15663 0 0,'0'0'356'0'0,"0"0"50"0"0,1 2 20 0 0,-1 1-393 0 0,0 0 0 0 0,0-1 0 0 0,-1 1 0 0 0,1-1-1 0 0,-1 1 1 0 0,1 0 0 0 0,-1-1 0 0 0,0 1 0 0 0,0-1-1 0 0,0 1 1 0 0,-1-1 0 0 0,1 0 0 0 0,-2 3 0 0 0,-7 15 39 0 0,-2 15-322 0 0,2-1 0 0 0,2 2 0 0 0,-7 53 0 0 0,9-24-250 0 0,3 72 0 0 0,29 158 500 0 0,-3-86 0 0 0,-21-187 173 0 0,-2 0 0 0 0,0 1 0 0 0,-1-1 0 0 0,0 0 0 0 0,-2 0 0 0 0,-1 0 0 0 0,-10 32 0 0 0,12-50-97 0 0,0 0 0 0 0,0 0 0 0 0,0 0 0 0 0,0 0 0 0 0,-1-1 0 0 0,1 1 0 0 0,-4 3 0 0 0,5-7-76 0 0,1 1 0 0 0,0-1 0 0 0,-1 0 0 0 0,1 1 0 0 0,0-1 0 0 0,-1 1 0 0 0,1-1 0 0 0,-1 0 0 0 0,1 0 0 0 0,-1 1 0 0 0,1-1 0 0 0,-1 0 0 0 0,1 0 0 0 0,-1 1 0 0 0,1-1 0 0 0,-1 0 0 0 0,1 0 0 0 0,-1 0 0 0 0,1 0 0 0 0,-1 0 0 0 0,1 0 0 0 0,-1 0 0 0 0,1 0 0 0 0,-1 0 0 0 0,1 0 0 0 0,-1 0 0 0 0,1 0 0 0 0,-1 0 0 0 0,1 0 0 0 0,-1-1 0 0 0,1 1 0 0 0,-1 0 0 0 0,1 0 0 0 0,-1-1 0 0 0,1 1 0 0 0,-1 0 0 0 0,1 0 0 0 0,-1-1 0 0 0,1 1 0 0 0,0-1 0 0 0,-1 1 0 0 0,1 0 0 0 0,0-1 0 0 0,-1 1 0 0 0,1-1 0 0 0,-1 0 0 0 0,0-1 0 0 0,-1 1 0 0 0,1-1 0 0 0,0 0 0 0 0,0 0 0 0 0,0 0 0 0 0,0 0 0 0 0,0 0 0 0 0,1 0 0 0 0,-1 0 0 0 0,1 0 0 0 0,-1 0 0 0 0,1-1 0 0 0,0 1 0 0 0,-1-3 0 0 0,4-35 0 0 0,-2 28 0 0 0,2-6 0 0 0,0 1 0 0 0,1-1 0 0 0,0 1 0 0 0,2 0 0 0 0,0 0 0 0 0,1 0 0 0 0,13-22 0 0 0,-8 19 0 0 0,0 1 0 0 0,1 1 0 0 0,1 0 0 0 0,1 0 0 0 0,24-22 0 0 0,-35 37 0 0 0,1-1 0 0 0,-1 1 0 0 0,0 0 0 0 0,1 0 0 0 0,0 0 0 0 0,0 1 0 0 0,0-1 0 0 0,10-2 0 0 0,-13 4 0 0 0,0 1 0 0 0,0 0 0 0 0,0-1 0 0 0,0 1 0 0 0,0 0 0 0 0,0 0 0 0 0,0 0 0 0 0,1 0 0 0 0,-1 1 0 0 0,0-1 0 0 0,0 0 0 0 0,0 1 0 0 0,0 0 0 0 0,0-1 0 0 0,0 1 0 0 0,0 0 0 0 0,-1 0 0 0 0,1 0 0 0 0,0 0 0 0 0,0 0 0 0 0,-1 1 0 0 0,1-1 0 0 0,0 1 0 0 0,-1-1 0 0 0,2 3 0 0 0,4 5 0 0 0,0 1 0 0 0,-2 0 0 0 0,1 0 0 0 0,-1 0 0 0 0,0 1 0 0 0,5 21 0 0 0,13 71 0 0 0,-18-80 0 0 0,-2-10-336 0 0,-1 0-1 0 0,0 0 0 0 0,-1 0 1 0 0,-1 0-1 0 0,-1 18 0 0 0,1-29-3483 0 0,0-2-1148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40 246 13823 0 0,'-2'0'630'0'0,"-35"0"2127"0"0,38-18-2592 0 0,1 14-104 0 0,-1 0 0 0 0,0 0 0 0 0,1 1 0 0 0,0-1 0 0 0,0 0 0 0 0,0 1 0 0 0,0-1 0 0 0,0 1 0 0 0,1 0 0 0 0,0-1 0 0 0,3-2 0 0 0,7-6 497 0 0,19-14 1 0 0,-12 11-360 0 0,2-1-39 0 0,1 0 0 0 0,0 2 0 0 0,1 1 0 0 0,1 1 0 0 0,-1 1 0 0 0,2 1 0 0 0,0 1 0 0 0,48-10 0 0 0,-54 15 217 0 0,0 2-1 0 0,1 0 1 0 0,-1 1 0 0 0,37 3-1 0 0,-46 0-305 0 0,0-1-1 0 0,0 1 0 0 0,-1 1 0 0 0,1 0 1 0 0,-1 0-1 0 0,0 1 0 0 0,1 1 0 0 0,-2 0 1 0 0,1 0-1 0 0,13 9 0 0 0,-20-10-70 0 0,1-1 0 0 0,-1 0 0 0 0,0 1 0 0 0,0 0 0 0 0,0 0 0 0 0,0 0 0 0 0,-1 0 0 0 0,1 0 0 0 0,-1 1 0 0 0,0-1 0 0 0,0 1 0 0 0,-1-1 0 0 0,1 1 0 0 0,-1-1 0 0 0,0 1 0 0 0,-1 0 0 0 0,1 0 0 0 0,-1 0 0 0 0,0 0 0 0 0,0-1 0 0 0,0 1 0 0 0,-1 0 0 0 0,1 0 0 0 0,-1 0 0 0 0,0-1 0 0 0,-1 1 0 0 0,1 0 0 0 0,-1-1 0 0 0,0 0 0 0 0,0 1 0 0 0,0-1 0 0 0,-1 0 0 0 0,0 0 0 0 0,0 0 0 0 0,0 0 0 0 0,0 0 0 0 0,-5 4 0 0 0,-13 9-324 0 0,-1-1-1 0 0,0-1 1 0 0,-32 17 0 0 0,-7 4-355 0 0,-97 54 663 0 0,96-56-56 0 0,46-25-116 0 0,-5 2-698 0 0,-31 22 0 0 0,45-26 870 0 0,9-5 12 0 0,4-2 8 0 0,15-3-4 0 0,0 0 0 0 0,34-11 0 0 0,12-3 0 0 0,-46 13 19 0 0,-1 2-1 0 0,0 0 0 0 0,1 1 1 0 0,39 3-1 0 0,-50-1 6 0 0,0 1 0 0 0,-1 0-1 0 0,0 0 1 0 0,1 1 0 0 0,-1 1 0 0 0,-1-1 0 0 0,1 2-1 0 0,0-1 1 0 0,-1 1 0 0 0,0 0 0 0 0,0 1 0 0 0,12 11 0 0 0,-16-14 70 0 0,-1 0 1 0 0,1 0 0 0 0,-1 1-1 0 0,0-1 1 0 0,0 1 0 0 0,-1 0-1 0 0,1 0 1 0 0,-1 0 0 0 0,0 0 0 0 0,0 0-1 0 0,0 1 1 0 0,0-1 0 0 0,-1 1-1 0 0,0-1 1 0 0,0 1 0 0 0,0-1 0 0 0,-1 1-1 0 0,1 0 1 0 0,-1-1 0 0 0,0 1-1 0 0,0 0 1 0 0,-1-1 0 0 0,1 1 0 0 0,-1 0-1 0 0,0-1 1 0 0,-1 1 0 0 0,1-1-1 0 0,-1 1 1 0 0,1-1 0 0 0,-2 0-1 0 0,-3 8 1 0 0,-1-1-44 0 0,-1-1 0 0 0,0 0 0 0 0,0-1 0 0 0,-1 1 0 0 0,0-2-1 0 0,0 1 1 0 0,-1-1 0 0 0,0-1 0 0 0,0 0 0 0 0,-1 0 0 0 0,0-1 0 0 0,-15 6-1 0 0,-7 2-63 0 0,0-3 0 0 0,0 0-1 0 0,-42 7 1 0 0,51-14-56 0 0,-49 4-1 0 0,62-8-141 0 0,0 0 0 0 0,1 0 0 0 0,-1-1 0 0 0,0-1 0 0 0,1 0 0 0 0,-1 0 0 0 0,-10-5 1 0 0,19 6 225 0 0,-1 0 0 0 0,1 0 1 0 0,-1 0-1 0 0,1-1 1 0 0,0 1-1 0 0,0-1 1 0 0,-3-2-1 0 0,-1-6-1149 0 0,6 9 850 0 0,0 0 1 0 0,0 1 0 0 0,0-1-1 0 0,0 1 1 0 0,0-1-1 0 0,0 0 1 0 0,0 1 0 0 0,0-1-1 0 0,1 0 1 0 0,-1 1-1 0 0,0-1 1 0 0,0 1 0 0 0,1-1-1 0 0,-1 1 1 0 0,0-1-1 0 0,0 0 1 0 0,1 0 0 0 0,10-10-6411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0,'0'0'267'0'0,"0"0"42"0"0,0 0 17 0 0,0 0-28 0 0,9 2-186 0 0,-2 1-9 0 0,0 1 0 0 0,-1 0-1 0 0,0 0 1 0 0,0 0 0 0 0,0 1 0 0 0,0-1-1 0 0,7 9 1 0 0,32 42 1019 0 0,42 72 393 0 0,26 32 42 0 0,90 68 1003 0 0,-200-224-2510 0 0,44 42 136 0 0,-3 2 0 0 0,44 58 0 0 0,-79-89-184 0 0,0 0-1 0 0,-1 0 0 0 0,-1 0 1 0 0,-1 1-1 0 0,0 0 0 0 0,7 33 1 0 0,4 14 431 0 0,-13-51-198 0 0,-1 0-1 0 0,0 0 1 0 0,0 0 0 0 0,-2 0-1 0 0,1 26 1 0 0,-2-30-215 0 0,-1 1-1 0 0,-1-1 1 0 0,1 0 0 0 0,-2 0 0 0 0,1 0-1 0 0,-1 0 1 0 0,0 0 0 0 0,-1-1-1 0 0,-6 11 1 0 0,-7 8-20 0 0,-1-2 0 0 0,-1-1 0 0 0,-24 25 0 0 0,20-25 0 0 0,0 6 18 0 0,-34 53 0 0 0,6-8-455 0 0,45-67 142 0 0,0 1 1 0 0,1-1 0 0 0,0 1-1 0 0,-4 10 1 0 0,8-16 181 0 0,0-1-1 0 0,0 0 1 0 0,0 1 0 0 0,1-1 0 0 0,-1 1-1 0 0,1-1 1 0 0,0 1 0 0 0,0 0 0 0 0,0 4-1 0 0,1-6 42 0 0,-1 1-1 0 0,0-1 1 0 0,1 0-1 0 0,-1 1 1 0 0,1-1-1 0 0,-1 0 1 0 0,1 0-1 0 0,0 1 1 0 0,0-1-1 0 0,-1 0 1 0 0,1 0-1 0 0,0 0 1 0 0,0 0-1 0 0,0 0 1 0 0,0 0-1 0 0,0 0 1 0 0,0 0-1 0 0,1 0 1 0 0,0 0-1 0 0,1 0-233 0 0,-1 0-1 0 0,1 0 0 0 0,0-1 1 0 0,-1 1-1 0 0,1-1 0 0 0,0 1 0 0 0,0-1 1 0 0,-1 0-1 0 0,1 0 0 0 0,0 0 1 0 0,0-1-1 0 0,0 1 0 0 0,2-1 1 0 0,1 0-1451 0 0,14-2-3857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15663 0 0,'0'0'356'0'0,"0"0"50"0"0,0 0 20 0 0,0 0-42 0 0,0 0-180 0 0,1 0 176 0 0,165-27 1296 0 0,65 6 426 0 0,-88 11-788 0 0,174-10-2090 0 0,-311 20 79 0 0,0 0 0 0 0,-1-1 0 0 0,1 1 0 0 0,0-1 0 0 0,-1 0 0 0 0,1-1 0 0 0,-1 0 0 0 0,7-2 0 0 0,-10 3-1350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15663 0 0,'-9'0'762'0'0,"-1"-3"-178"0"0,17 7-210 0 0,2 3-374 0 0,-1 0 0 0 0,0 0 0 0 0,0 1 0 0 0,0 0 0 0 0,-1 1 0 0 0,0-1 0 0 0,7 15 0 0 0,0-3 0 0 0,13 18 506 0 0,-3 1 0 0 0,-1 0 0 0 0,21 51 0 0 0,-32-61-164 0 0,-1 2-1 0 0,-2 0 0 0 0,-1 0 1 0 0,-1 1-1 0 0,3 43 0 0 0,-8-57-418 0 0,2 66-1082 0 0,0-62-1791 0 0,-3-20 1416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1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 17503 0 0,'1'-1'399'0'0,"0"-1"-367"0"0,0 1-1 0 0,0 0 1 0 0,0 0 0 0 0,0-1-1 0 0,1 1 1 0 0,-1 0 0 0 0,0 0-1 0 0,1 0 1 0 0,-1 1 0 0 0,1-1 0 0 0,-1 0-1 0 0,1 0 1 0 0,-1 1 0 0 0,1-1-1 0 0,-1 1 1 0 0,1-1 0 0 0,-1 1-1 0 0,1 0 1 0 0,0 0 0 0 0,-1 0-1 0 0,1 0 1 0 0,0 0 0 0 0,-1 0 0 0 0,1 0-1 0 0,0 0 1 0 0,-1 1 0 0 0,1-1-1 0 0,-1 0 1 0 0,1 1 0 0 0,0 0-1 0 0,-1-1 1 0 0,1 1 0 0 0,-1 0 0 0 0,0 0-1 0 0,1 0 1 0 0,-1 0 0 0 0,0 0-1 0 0,1 0 1 0 0,-1 0 0 0 0,0 0-1 0 0,0 0 1 0 0,0 1 0 0 0,0-1-1 0 0,0 0 1 0 0,0 1 0 0 0,0-1 0 0 0,0 2-1 0 0,3 10-31 0 0,-1 0 0 0 0,0 1 0 0 0,-1-1 0 0 0,-1 0 0 0 0,1 23 0 0 0,-10 68 0 0 0,-1-55 0 0 0,-2-1 0 0 0,-25 71 0 0 0,13-48 0 0 0,14-43-179 0 0,3-11 368 0 0,0 1 1 0 0,2-1 0 0 0,0 1 0 0 0,-3 33 0 0 0,7-49-1602 0 0,0-2-100 0 0,0 0-22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2 473 15663 0 0,'-1'-4'90'0'0,"1"1"-1"0"0,0-1 0 0 0,0 0 0 0 0,0 0 1 0 0,0 1-1 0 0,0-1 0 0 0,1 0 0 0 0,0 0 1 0 0,0 1-1 0 0,0-1 0 0 0,0 1 0 0 0,0-1 1 0 0,1 1-1 0 0,0-1 0 0 0,-1 1 0 0 0,1 0 1 0 0,0 0-1 0 0,4-4 0 0 0,40-48-89 0 0,65-56 0 0 0,-86 86 0 0 0,6-4 200 0 0,0 1 0 0 0,60-39 0 0 0,-69 53-57 0 0,1 1 0 0 0,1 1-1 0 0,0 1 1 0 0,0 2 0 0 0,39-11-1 0 0,-53 18-22 0 0,1 0-1 0 0,-1 0 1 0 0,1 1-1 0 0,0 0 1 0 0,-1 1-1 0 0,1 0 0 0 0,0 1 1 0 0,-1 0-1 0 0,1 1 1 0 0,-1 0-1 0 0,1 1 1 0 0,-1 0-1 0 0,0 0 1 0 0,0 1-1 0 0,0 1 1 0 0,-1-1-1 0 0,1 2 1 0 0,-1-1-1 0 0,-1 1 1 0 0,1 1-1 0 0,-1-1 0 0 0,0 1 1 0 0,0 1-1 0 0,-1 0 1 0 0,0 0-1 0 0,0 0 1 0 0,-1 1-1 0 0,0 0 1 0 0,7 14-1 0 0,-5-5 60 0 0,0 0 0 0 0,-1 1 0 0 0,-1 0 0 0 0,-1 0 0 0 0,5 38-1 0 0,-6-19-162 0 0,-2 0 0 0 0,-3 44-1 0 0,-1-62-12 0 0,0-1 0 0 0,-1 0-1 0 0,-1 1 1 0 0,-1-2 0 0 0,-1 1-1 0 0,0 0 1 0 0,-2-1 0 0 0,0-1 0 0 0,-1 1-1 0 0,0-1 1 0 0,-2-1 0 0 0,-23 31-1 0 0,20-31-38 0 0,-1-1 0 0 0,-1-1-1 0 0,0 0 1 0 0,0-1-1 0 0,-1-1 1 0 0,-1 0 0 0 0,0-1-1 0 0,-1-1 1 0 0,0-1 0 0 0,0-1-1 0 0,-37 11 1 0 0,48-17-60 0 0,-22 6-507 0 0,-38 5 1 0 0,60-11 316 0 0,0-2 1 0 0,0 1 0 0 0,0-1 0 0 0,0 0-1 0 0,0-1 1 0 0,0 0 0 0 0,0 0 0 0 0,0-1 0 0 0,0 0-1 0 0,-8-3 1 0 0,-2-5-739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31 15663 0 0,'0'0'356'0'0,"2"-1"50"0"0,-1 1-357 0 0,0-1 1 0 0,1 1 0 0 0,-1-1 0 0 0,0 0 0 0 0,1 0-1 0 0,-1 0 1 0 0,0 0 0 0 0,0 0 0 0 0,0 0 0 0 0,0 0 0 0 0,0 0-1 0 0,0 0 1 0 0,0-1 0 0 0,1-1 0 0 0,8-9 161 0 0,-10 12-211 0 0,0 0 0 0 0,0 0 0 0 0,0 0 0 0 0,0 0 0 0 0,0 0 0 0 0,0 0 0 0 0,0 0 0 0 0,0 0 0 0 0,0 0 0 0 0,0 0 0 0 0,0-1 0 0 0,0 1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0,0-1 0 0 0,0 1 0 0 0,-8 4 0 0 0,-12 6 0 0 0,-9 11 240 0 0,0 2 0 0 0,-49 50-1 0 0,49-45-35 0 0,5-2 34 0 0,1 0 1 0 0,0 2-1 0 0,2 0 0 0 0,-25 47 1 0 0,14-15-241 0 0,-32 88 1 0 0,57-131 296 0 0,1 1 1 0 0,1-1-1 0 0,0 2 0 0 0,-3 27 0 0 0,8-38-256 0 0,-1 0-1 0 0,2 0 1 0 0,-1 0-1 0 0,1 1 1 0 0,0-1-1 0 0,0 0 0 0 0,1 0 1 0 0,0 0-1 0 0,1-1 1 0 0,0 1-1 0 0,0 0 1 0 0,7 11-1 0 0,-5-11-31 0 0,0 1 0 0 0,1-1 0 0 0,0 0 0 0 0,1-1-1 0 0,10 10 1 0 0,-13-13-251 0 0,1 0 0 0 0,0-1-1 0 0,0 0 1 0 0,0 0 0 0 0,1 0-1 0 0,-1-1 1 0 0,1 1 0 0 0,-1-1-1 0 0,1-1 1 0 0,7 2 0 0 0,12 1-6582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0 950 10135 0 0,'0'0'464'0'0,"0"0"-9"0"0,2-2-295 0 0,15-14 1563 0 0,24-16-1 0 0,13-11 378 0 0,-52 42-2066 0 0,145-144 620 0 0,-90 82-10 0 0,120-139 725 0 0,-136 149-1673 0 0,-3 0 0 0 0,34-63-1 0 0,-69 110 244 0 0,22-37 1 0 0,-3-1 1 0 0,31-85-1 0 0,-53 127 568 0 0,0 2-65 0 0,-5 15-278 0 0,-12 30-165 0 0,-18 74 0 0 0,30-90 0 0 0,0 1 0 0 0,2 0 0 0 0,0 53 0 0 0,4-70 1 0 0,1 1 0 0 0,0-1 0 0 0,1 0 0 0 0,6 20 0 0 0,24 49-32 0 0,1 3 500 0 0,14 65 1136 0 0,-44-134-1605 0 0,1-1 0 0 0,0 0 0 0 0,2 0 0 0 0,-1-1 0 0 0,2 0 0 0 0,12 18 0 0 0,-17-28-19 0 0,-2-3 16 0 0,-1 0 0 0 0,1 0 0 0 0,-1 0 1 0 0,1-1-1 0 0,-1 1 0 0 0,1 0 0 0 0,0 0 1 0 0,0 0-1 0 0,-1-1 0 0 0,1 1 0 0 0,0 0 1 0 0,0-1-1 0 0,0 1 0 0 0,0-1 0 0 0,0 1 0 0 0,-1-1 1 0 0,1 1-1 0 0,0-1 0 0 0,0 0 0 0 0,0 1 1 0 0,0-1-1 0 0,1 0 0 0 0,-1 0 0 0 0,1 0 1 0 0,6 1-179 0 0,-7-1 36 0 0,0 0 0 0 0,-1 0-1 0 0,1 0 1 0 0,0 0 0 0 0,-1-1 0 0 0,1 1 0 0 0,0 0 0 0 0,-1-1 0 0 0,1 1-1 0 0,-1 0 1 0 0,1-1 0 0 0,-1 1 0 0 0,1-1 0 0 0,-1 1 0 0 0,1-1 0 0 0,-1 1-1 0 0,1-1 1 0 0,0 0 0 0 0,1-2-416 0 0,16-16-1461 0 0,-5-1-24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17503 0 0,'0'0'399'0'0,"0"0"60"0"0,0 0 21 0 0,0 0-59 0 0,1-9-260 0 0,0 8-133 0 0,-1-1 0 0 0,1 1 0 0 0,-1 0 0 0 0,1 0 0 0 0,-1 0 0 0 0,1-1 0 0 0,-1 1 0 0 0,1 0 0 0 0,0 0 0 0 0,0 0 0 0 0,0 0 0 0 0,0 0-1 0 0,-1 0 1 0 0,1 0 0 0 0,0 1 0 0 0,1-1 0 0 0,-1 0 0 0 0,0 0 0 0 0,0 1 0 0 0,0-1 0 0 0,0 1 0 0 0,1-1 0 0 0,1 0 0 0 0,3 0 284 0 0,1-1 1 0 0,-1 1-1 0 0,12 0 1 0 0,-1-1-202 0 0,30-3-94 0 0,43-9-18 0 0,-55 7-133 0 0,1 2 1 0 0,54 0-1 0 0,-67 4-341 0 0,-2 1-923 0 0,-2 1-3300 0 0,0 1-1546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50 118 17503 0 0,'-2'0'399'0'0,"-39"7"1106"0"0,41-7-1504 0 0,0 0-1 0 0,0 0 0 0 0,0 0 0 0 0,0 1 1 0 0,-1-1-1 0 0,1 0 0 0 0,0 0 1 0 0,0 0-1 0 0,0 0 0 0 0,0 0 1 0 0,0 0-1 0 0,-1 0 0 0 0,1 0 0 0 0,0 0 1 0 0,0 0-1 0 0,0 0 0 0 0,0 0 1 0 0,-1 0-1 0 0,1 0 0 0 0,0 0 1 0 0,0 0-1 0 0,0 0 0 0 0,0 0 0 0 0,-1 0 1 0 0,1 0-1 0 0,0 0 0 0 0,0 0 1 0 0,0 0-1 0 0,0 0 0 0 0,0 0 1 0 0,-1 0-1 0 0,1 0 0 0 0,0 0 0 0 0,0 0 1 0 0,0-1-1 0 0,0 1 0 0 0,0 0 1 0 0,0 0-1 0 0,-1 0 0 0 0,1 0 1 0 0,0 0-1 0 0,0 0 0 0 0,0-1 1 0 0,0 1-1 0 0,0 0 0 0 0,0 0 0 0 0,0 0 1 0 0,0 0-1 0 0,0 0 0 0 0,0-1 1 0 0,0 1-1 0 0,0 0 0 0 0,0 0 1 0 0,0 0-1 0 0,0 0 0 0 0,0-1 0 0 0,0 1 1 0 0,3-6-4 0 0,-3 6 4 0 0,8-9-1 0 0,0 1 0 0 0,0-1 0 0 0,1 2 0 0 0,0-1 0 0 0,0 1 0 0 0,1 0 0 0 0,15-7 0 0 0,-17 9 0 0 0,4-1 308 0 0,0 0 0 0 0,1 0 0 0 0,-1 1 0 0 0,1 1 0 0 0,1 0 0 0 0,-1 0 0 0 0,21-1 0 0 0,-31 4-240 0 0,-1 1-1 0 0,0 0 1 0 0,1 0 0 0 0,-1 0-1 0 0,1 0 1 0 0,-1 0 0 0 0,0 1-1 0 0,1-1 1 0 0,-1 1 0 0 0,0 0-1 0 0,0-1 1 0 0,1 1 0 0 0,-1 0-1 0 0,0 0 1 0 0,0 1 0 0 0,0-1-1 0 0,0 0 1 0 0,0 1 0 0 0,0-1-1 0 0,0 1 1 0 0,1 1 0 0 0,-1 0-61 0 0,-1-1 1 0 0,0 0-1 0 0,1 1 1 0 0,-1-1 0 0 0,0 0-1 0 0,0 1 1 0 0,0 0-1 0 0,-1-1 1 0 0,1 1-1 0 0,-1-1 1 0 0,1 1-1 0 0,-1 0 1 0 0,0-1-1 0 0,0 1 1 0 0,0 0 0 0 0,0-1-1 0 0,-1 1 1 0 0,0 4-1 0 0,-2 5-7 0 0,-1 0 0 0 0,0 0 0 0 0,-1 0 0 0 0,0-1 0 0 0,-1 1 0 0 0,0-2 0 0 0,-13 20 0 0 0,-5-1 0 0 0,-34 33 0 0 0,-11 12 0 0 0,67-71 0 0 0,0 0 0 0 0,0-1 0 0 0,0 1 0 0 0,1 0 0 0 0,-1 0 0 0 0,1 0 0 0 0,0 1 0 0 0,0-1 0 0 0,0 0 0 0 0,-1 5 0 0 0,2-6 0 0 0,-1 0 0 0 0,1 0 0 0 0,0-1 0 0 0,0 1 0 0 0,1 0 0 0 0,-1 0 0 0 0,0 0 0 0 0,1-1 0 0 0,-1 1 0 0 0,1 0 0 0 0,-1-1 0 0 0,1 1 0 0 0,0 0 0 0 0,-1-1 0 0 0,1 1 0 0 0,0-1 0 0 0,0 1 0 0 0,0-1 0 0 0,1 1 0 0 0,-1-1 0 0 0,2 2 0 0 0,0-2 0 0 0,0 1 0 0 0,0-1 0 0 0,0 0 0 0 0,0 0 0 0 0,0-1 0 0 0,0 1 0 0 0,1-1 0 0 0,-1 1 0 0 0,0-1 0 0 0,5 0 0 0 0,6 1 0 0 0,6 1 3 0 0,-1-1-1 0 0,0-1 1 0 0,1-1-1 0 0,-1-1 1 0 0,0 0-1 0 0,19-6 1 0 0,112-37-222 0 0,-135 40-782 0 0,-1-1 1 0 0,0 0 0 0 0,16-10 0 0 0,-7 2-534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3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34 140 11975 0 0,'0'0'267'0'0,"0"0"42"0"0,1 2 17 0 0,2 1-278 0 0,0 0 0 0 0,0 0 1 0 0,0 0-1 0 0,0-1 0 0 0,1 1 0 0 0,-1-1 1 0 0,1 0-1 0 0,-1 0 0 0 0,1 0 1 0 0,0 0-1 0 0,0-1 0 0 0,0 1 1 0 0,0-1-1 0 0,0 0 0 0 0,0 0 1 0 0,0-1-1 0 0,1 1 0 0 0,-1-1 0 0 0,0 0 1 0 0,0 0-1 0 0,1 0 0 0 0,-1-1 1 0 0,4 0-1 0 0,11-3 263 0 0,-1-1 1 0 0,0 0-1 0 0,33-15 0 0 0,-34 13-265 0 0,-7 2-46 0 0,0-1 0 0 0,0 0 0 0 0,10-7 0 0 0,-10 5 0 0 0,-8 7 0 0 0,0-1 0 0 0,0 0 0 0 0,-1 0 0 0 0,1-1 0 0 0,0 1 0 0 0,-1 0 0 0 0,0-1 0 0 0,1 1 0 0 0,-1 0 0 0 0,1-4 0 0 0,5-8 0 0 0,1 0 0 0 0,-8 10 0 0 0,-1 2 0 0 0,1 1-8 0 0,0 0-1 0 0,0-1 0 0 0,0 1 0 0 0,0 0 1 0 0,0 0-1 0 0,0 0 0 0 0,0 0 0 0 0,0 0 1 0 0,0 0-1 0 0,0 0 0 0 0,-1 0 1 0 0,1-1-1 0 0,-1 1 0 0 0,1 0 0 0 0,-1 0 1 0 0,1 0-1 0 0,-1 0 0 0 0,1 1 1 0 0,-1-1-1 0 0,0 0 0 0 0,1 0 0 0 0,-1 0 1 0 0,0 0-1 0 0,0 1 0 0 0,0-1 0 0 0,0 0 1 0 0,0 1-1 0 0,0-1 0 0 0,0 1 1 0 0,0-1-1 0 0,0 1 0 0 0,0-1 0 0 0,0 1 1 0 0,0 0-1 0 0,0-1 0 0 0,-1 1 1 0 0,-1-1-71 0 0,-1 1-67 0 0,-1-1 0 0 0,1 1-1 0 0,-1 0 1 0 0,1 0 0 0 0,-1 0 0 0 0,1 0 0 0 0,-1 1 0 0 0,1 0 0 0 0,-1 0-1 0 0,1 0 1 0 0,0 0 0 0 0,-1 1 0 0 0,-6 3 0 0 0,-6 4-491 0 0,-30 21 1 0 0,42-26 550 0 0,-16 10 378 0 0,1 2 1 0 0,1 0-1 0 0,0 1 1 0 0,-19 24-1 0 0,30-33-147 0 0,1 1 0 0 0,1 1-1 0 0,0-1 1 0 0,0 1 0 0 0,1 0-1 0 0,0 0 1 0 0,0 0 0 0 0,1 1-1 0 0,1 0 1 0 0,0 0 0 0 0,-3 21-1 0 0,5-29-117 0 0,1 1 0 0 0,0-1-1 0 0,0 1 1 0 0,0-1 0 0 0,1 1-1 0 0,-1-1 1 0 0,1 1 0 0 0,0-1-1 0 0,0 0 1 0 0,0 1 0 0 0,0-1-1 0 0,1 0 1 0 0,-1 0 0 0 0,1 0 0 0 0,0 0-1 0 0,0 0 1 0 0,0 0 0 0 0,0-1-1 0 0,0 1 1 0 0,0 0 0 0 0,1-1-1 0 0,0 0 1 0 0,-1 0 0 0 0,1 0-1 0 0,0 0 1 0 0,0 0 0 0 0,6 3-1 0 0,-3-3-127 0 0,0 0-1 0 0,0 0 1 0 0,1 0-1 0 0,-1-1 1 0 0,0 0-1 0 0,1 0 1 0 0,-1-1-1 0 0,1 1 1 0 0,-1-2-1 0 0,1 1 0 0 0,-1-1 1 0 0,1 1-1 0 0,-1-2 1 0 0,8-1-1 0 0,6-4-410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78 617 10135 0 0,'-2'2'231'0'0,"-8"9"-58"0"0,1 1-1 0 0,0 1 1 0 0,-9 17-1 0 0,-11 14 1955 0 0,28-43-1615 0 0,1-1 0 0 0,0 0 0 0 0,1-3-349 0 0,-1 0 0 0 0,1 0 0 0 0,0 0 0 0 0,0 0 0 0 0,0 0 0 0 0,0 0 0 0 0,0 0 0 0 0,1 0 0 0 0,1-3-1 0 0,5-8 257 0 0,-1-4 3 0 0,-1 0 0 0 0,-1-1 0 0 0,0 1 0 0 0,3-33 0 0 0,0-79 224 0 0,-7 77-746 0 0,1 6 100 0 0,8-92 0 0 0,-8 123 0 0 0,2 0 0 0 0,-1 0 0 0 0,2 0 0 0 0,0 0 0 0 0,1 1 0 0 0,11-21 0 0 0,-15 32 0 0 0,1-1 0 0 0,0 1 0 0 0,0 0 0 0 0,1 0 0 0 0,-1 0 0 0 0,1 0 0 0 0,0 1 0 0 0,0-1 0 0 0,0 1 0 0 0,0 0 0 0 0,1 0 0 0 0,6-3 0 0 0,-7 5 0 0 0,-1-1 0 0 0,1 1 0 0 0,0 0 0 0 0,-1 0 0 0 0,1 0 0 0 0,0 1 0 0 0,0-1 0 0 0,0 1 0 0 0,0 0 0 0 0,0 0 0 0 0,0 1 0 0 0,-1-1 0 0 0,1 1 0 0 0,0 0 0 0 0,0 0 0 0 0,-1 0 0 0 0,6 2 0 0 0,5 4-3 0 0,0 0 0 0 0,0 1 0 0 0,-1 1-1 0 0,12 10 1 0 0,47 45 199 0 0,-27-23 555 0 0,-32-29-442 0 0,72 67 507 0 0,-75-68-817 0 0,1 1-1 0 0,-2 0 1 0 0,0 0 0 0 0,-1 1-1 0 0,11 21 1 0 0,-17-29 13 0 0,0 0 0 0 0,-1 0 0 0 0,0 0 0 0 0,0 0 0 0 0,0 0 0 0 0,0 0 0 0 0,-1 1 0 0 0,0-1 0 0 0,0 0 0 0 0,0 1 0 0 0,-1-1 0 0 0,0 0 0 0 0,0 0 0 0 0,0 0 0 0 0,-1 0 0 0 0,-2 6 0 0 0,0 0 223 0 0,-2 1 0 0 0,0-1 0 0 0,0 0 0 0 0,-1-1 0 0 0,-13 17-1 0 0,9-9-1401 0 0,3-5-4765 0 0,1-5-950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13823 0 0,'0'0'630'0'0,"1"-1"-13"0"0,1-4-320 0 0,-1 4 105 0 0,-1 1 87 0 0,11 17 104 0 0,3 7-69 0 0,-7-5-268 0 0,-1 1 0 0 0,-1 0 0 0 0,3 26 0 0 0,3 63 768 0 0,-4 71 1024 0 0,-7-150-2253 0 0,4 35 501 0 0,-3-58-1017 0 0,0 1 0 0 0,1-1 0 0 0,4 11 0 0 0,-6-16-438 0 0,0-2-573 0 0,0 0-253 0 0,3-3-51 0 0,14-10-11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15663 0 0,'0'0'356'0'0,"0"0"50"0"0,0 0 20 0 0,0 0-42 0 0,1-2-250 0 0,6-3 29 0 0,0 0 0 0 0,1 0 0 0 0,-1 0 0 0 0,1 0 0 0 0,8-2 0 0 0,17-11 748 0 0,0-1-725 0 0,0 1 0 0 0,1 2 0 0 0,1 1 1 0 0,0 2-1 0 0,1 2 0 0 0,1 1 0 0 0,0 1 0 0 0,0 2 0 0 0,0 2 1 0 0,43 0-1 0 0,-68 4-164 0 0,0 2 0 0 0,0 0 1 0 0,0 0-1 0 0,0 1 0 0 0,0 1 1 0 0,0 0-1 0 0,12 5 0 0 0,-20-7-22 0 0,1 2-1 0 0,-1-1 1 0 0,0 0-1 0 0,0 1 0 0 0,0 0 1 0 0,0 0-1 0 0,0 0 0 0 0,0 0 1 0 0,-1 0-1 0 0,0 1 0 0 0,0 0 1 0 0,0 0-1 0 0,0 0 1 0 0,0 0-1 0 0,-1 0 0 0 0,1 0 1 0 0,-1 1-1 0 0,-1-1 0 0 0,1 1 1 0 0,1 6-1 0 0,-1-4 1 0 0,-1 0 0 0 0,0 0 0 0 0,0 0 0 0 0,-1 0 0 0 0,0 0 0 0 0,0 1 0 0 0,-1-1 0 0 0,1 0 0 0 0,-2 0 0 0 0,1 0 0 0 0,-5 14 0 0 0,1-12 0 0 0,1 1 0 0 0,-1-1 0 0 0,0 0 0 0 0,-1 0 0 0 0,0-1 0 0 0,-1 1 0 0 0,-10 9 0 0 0,-7 4 0 0 0,0-2 0 0 0,-2-1 0 0 0,-1 0 0 0 0,-36 18 0 0 0,17-12 0 0 0,-2-2 0 0 0,0-2 0 0 0,-69 19 0 0 0,112-38 0 0 0,1-1 0 0 0,-1 0 0 0 0,1 0 0 0 0,-1-1 0 0 0,0 1 0 0 0,-7-1 0 0 0,12 0 0 0 0,0 0 0 0 0,0 0 0 0 0,-1 0 0 0 0,1 0 0 0 0,0 0 0 0 0,0 0 0 0 0,0 0 0 0 0,-1 0 0 0 0,1 0 0 0 0,0 0 0 0 0,0 0 0 0 0,-1 0 0 0 0,1-1 0 0 0,0 1 0 0 0,0 0 0 0 0,0 0 0 0 0,-1 0 0 0 0,1 0 0 0 0,0 0 0 0 0,0-1 0 0 0,0 1 0 0 0,0 0 0 0 0,-1 0 0 0 0,1 0 0 0 0,0 0 0 0 0,0-1 0 0 0,0 1 0 0 0,0 0 0 0 0,0 0 0 0 0,0 0 0 0 0,-1-1 0 0 0,1 1 0 0 0,0 0 0 0 0,0 0 0 0 0,0-1 0 0 0,0 1 0 0 0,0 0 0 0 0,0 0 0 0 0,0 0 0 0 0,0-1 0 0 0,0 1 0 0 0,0 0 0 0 0,0 0 0 0 0,0-1 0 0 0,0 1 0 0 0,0 0 0 0 0,1 0 0 0 0,-1-1 0 0 0,0 1 0 0 0,0 0 0 0 0,0 0 0 0 0,0 0 0 0 0,0-1 0 0 0,0 1 0 0 0,0 0 0 0 0,1 0 0 0 0,-1 0 0 0 0,0 0 0 0 0,0-1 0 0 0,0 1 0 0 0,1 0 0 0 0,-1 0 0 0 0,0 0 0 0 0,2-2 0 0 0,0 0 0 0 0,0 0 0 0 0,1 0 0 0 0,-1 0 0 0 0,0 1 0 0 0,1-1 0 0 0,-1 1 0 0 0,1-1 0 0 0,0 1 0 0 0,-1 0 0 0 0,5-1 0 0 0,35-7 0 0 0,-32 8 0 0 0,-3 0 0 0 0,0 0 0 0 0,1 1 0 0 0,-1 0 0 0 0,1 0 0 0 0,-1 1 0 0 0,0 0 0 0 0,1 0 0 0 0,13 5 0 0 0,2 2 0 0 0,30 16 0 0 0,-15-7 0 0 0,176 63 0 0 0,-190-73 0 0 0,-11-3 0 0 0,0 0 0 0 0,15 2 0 0 0,-16-3 0 0 0,-12-2 4 0 0,1-1-1 0 0,0 1 1 0 0,0 0-1 0 0,-1-1 0 0 0,1 1 1 0 0,-1 0-1 0 0,1 0 1 0 0,0-1-1 0 0,-1 1 1 0 0,1 0-1 0 0,-1 0 1 0 0,0 0-1 0 0,1 0 0 0 0,-1 0 1 0 0,0 0-1 0 0,0 0 1 0 0,1-1-1 0 0,-1 1 1 0 0,0 0-1 0 0,0 0 1 0 0,0 0-1 0 0,0 0 1 0 0,0 0-1 0 0,0 0 0 0 0,0 0 1 0 0,-1 0-1 0 0,1 0 1 0 0,0 0-1 0 0,0 0 1 0 0,-1 0-1 0 0,1-1 1 0 0,-1 1-1 0 0,0 2 0 0 0,-1 0 99 0 0,0 0 0 0 0,0 0-1 0 0,0 0 1 0 0,0 0 0 0 0,-1-1-1 0 0,1 1 1 0 0,-6 4 0 0 0,-4 1 124 0 0,0-1 1 0 0,0 0-1 0 0,-1-1 0 0 0,-21 9 1 0 0,-59 13-284 0 0,38-13 99 0 0,-178 62 44 0 0,52-16-1048 0 0,134-49-991 0 0,46-11 962 0 0,2-2-1121 0 0,5-5-4372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 15663 0 0,'0'0'47'0'0,"-1"-1"0"0"0,1 1 1 0 0,-1-1-1 0 0,1 1 0 0 0,0-1 0 0 0,-1 0 0 0 0,1 1 0 0 0,0-1 0 0 0,-1 0 0 0 0,1 1 1 0 0,0-1-1 0 0,0 0 0 0 0,0 1 0 0 0,0-1 0 0 0,0 0 0 0 0,0 1 0 0 0,0-1 0 0 0,0 0 1 0 0,0 1-1 0 0,0-1 0 0 0,0 0 0 0 0,0 1 0 0 0,0-1 0 0 0,1-1 0 0 0,0 1-12 0 0,0 1 1 0 0,0-1-1 0 0,0 0 0 0 0,0 1 0 0 0,0-1 0 0 0,0 0 0 0 0,0 1 0 0 0,0 0 1 0 0,0-1-1 0 0,0 1 0 0 0,0-1 0 0 0,0 1 0 0 0,1 0 0 0 0,0 0 1 0 0,3-1-35 0 0,0 1 0 0 0,0 0 0 0 0,1 0 0 0 0,-1 1 0 0 0,-1 0 0 0 0,1-1 1 0 0,0 2-1 0 0,0-1 0 0 0,0 0 0 0 0,0 1 0 0 0,-1 0 0 0 0,1 0 0 0 0,-1 0 1 0 0,1 1-1 0 0,6 5 0 0 0,4 3-2 0 0,0 1 0 0 0,-1 1 0 0 0,12 15 0 0 0,46 55-15 0 0,33 36 103 0 0,142 91 1664 0 0,6 7 350 0 0,-230-194-2043 0 0,-1 1 1 0 0,21 29-1 0 0,-37-45-59 0 0,0 1 0 0 0,-1 1 0 0 0,0-1 0 0 0,0 1 0 0 0,-1 0 1 0 0,0 0-1 0 0,-1 1 0 0 0,0-1 0 0 0,0 0 0 0 0,0 13 0 0 0,-2-12 33 0 0,-1 1 0 0 0,0 0-1 0 0,-1-1 1 0 0,0 1 0 0 0,-1-1-1 0 0,-1 1 1 0 0,1-1 0 0 0,-2 0 0 0 0,0 0-1 0 0,0 0 1 0 0,-11 20 0 0 0,5-16 155 0 0,0-1 1 0 0,0 0 0 0 0,-1 0 0 0 0,-1-1-1 0 0,-1-1 1 0 0,1 0 0 0 0,-20 14 0 0 0,-24 12-359 0 0,-1-3 0 0 0,-75 34 1 0 0,-72 44-5017 0 0,178-95 4163 0 0,20-15 0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103 167 13823 0 0,'-14'0'400'0'0,"-1"-1"-1"0"0,-18-4 1 0 0,-1-1-87 0 0,28 6-242 0 0,5 0 294 0 0,1 0 122 0 0,0 0 22 0 0,0 0 3 0 0,0 0 0 0 0,0 0 0 0 0,0 0 0 0 0,0 0 0 0 0,15-2 512 0 0,34-5 333 0 0,-14 2-244 0 0,46-1 1 0 0,408-14 518 0 0,-462 17-2052 0 0,0-2 0 0 0,0 0 0 0 0,-1-2 0 0 0,34-13 0 0 0,-56 18 23 0 0,0-1 0 0 0,0 1 0 0 0,1-1 0 0 0,-2 0 0 0 0,1 0 0 0 0,0-1 1 0 0,0 1-1 0 0,-1-1 0 0 0,0 1 0 0 0,0-1 0 0 0,0 0 0 0 0,0-1 0 0 0,2-3 0 0 0,5-15-1650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17503 0 0,'0'0'399'0'0,"0"0"60"0"0,0 0 21 0 0,0 0-59 0 0,0 2-340 0 0,-2 6-299 0 0,1 0-1 0 0,-1 0 1 0 0,0-1-1 0 0,-1 1 1 0 0,1-1-1 0 0,-2 1 1 0 0,-3 6-1 0 0,-4 10 71 0 0,-2 8 227 0 0,2 1 0 0 0,1 0 1 0 0,2 0-1 0 0,1 0 0 0 0,-5 70 0 0 0,11-79 259 0 0,1 0 1 0 0,2 0-1 0 0,0 0 0 0 0,1 0 1 0 0,2 0-1 0 0,0 0 1 0 0,2-1-1 0 0,0 0 0 0 0,15 29 1 0 0,-21-50-319 0 0,9 19 58 0 0,14 20 0 0 0,-21-36-79 0 0,0-1 0 0 0,0 1 0 0 0,1-1 0 0 0,-1 0 0 0 0,1 0 0 0 0,0 0 0 0 0,1 0 0 0 0,-1-1 0 0 0,1 0 0 0 0,5 4 0 0 0,4-3-1148 0 0,0-2-3608 0 0,3-2-1929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15663 0 0,'0'0'719'0'0,"2"0"-20"0"0,1 1-660 0 0,0 0 0 0 0,0 0 0 0 0,0 0 1 0 0,0 0-1 0 0,0 0 0 0 0,0 1 1 0 0,0-1-1 0 0,0 1 0 0 0,0 0 0 0 0,-1 0 1 0 0,1 0-1 0 0,3 3 0 0 0,-2 0 162 0 0,0 0-1 0 0,0 0 1 0 0,0 0-1 0 0,-1 0 1 0 0,6 12-1 0 0,-2 2 317 0 0,0 0 1 0 0,-1 1-1 0 0,4 20 0 0 0,-1 3-188 0 0,-2 0-1 0 0,-2 0 1 0 0,-1 48 0 0 0,-4-65-138 0 0,-1 0 1 0 0,-2 1 0 0 0,-1-1-1 0 0,-1 0 1 0 0,-1 0 0 0 0,-12 33-1 0 0,4-21-249 0 0,7-16-588 0 0,-11 22-1 0 0,15-38 576 0 0,0 0 0 0 0,0 0 0 0 0,-1-1-1 0 0,0 0 1 0 0,0 1 0 0 0,0-1 0 0 0,-1-1-1 0 0,-6 7 1 0 0,0-6-306 0 0,10-5-17 0 0,0 0 0 0 0,-1 0 0 0 0,1 0 0 0 0,0 0 0 0 0,0 0 0 0 0,0 0 0 0 0,0 0 0 0 0,0-1 0 0 0,-1 1 0 0 0,1-1 0 0 0,0 1 0 0 0,0-1 0 0 0,0 1-1 0 0,0-1 1 0 0,0 1 0 0 0,-1-2 0 0 0,-1 0-2162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32 357 13823 0 0,'-4'-4'150'0'0,"1"0"0"0"0,-1 0 0 0 0,1 0-1 0 0,0-1 1 0 0,0 1 0 0 0,1-1 0 0 0,-1 0-1 0 0,-1-6 1 0 0,3 9-98 0 0,1-1 0 0 0,-1 1-1 0 0,1-1 1 0 0,0 1 0 0 0,0-1 0 0 0,0 1-1 0 0,0-1 1 0 0,0 1 0 0 0,0-1 0 0 0,1 1-1 0 0,-1-1 1 0 0,1 1 0 0 0,0-1 0 0 0,0 1-1 0 0,-1 0 1 0 0,2-1 0 0 0,-1 1 0 0 0,0 0-1 0 0,0 0 1 0 0,3-3 0 0 0,4-4 100 0 0,1 0-1 0 0,0 0 1 0 0,1 1 0 0 0,0 0 0 0 0,0 0 0 0 0,17-8-1 0 0,-10 5-96 0 0,29-17 238 0 0,0 1-1 0 0,2 3 1 0 0,1 2-1 0 0,1 2 1 0 0,0 2 0 0 0,66-14-1 0 0,-100 29-208 0 0,-1 1 0 0 0,0 0 0 0 0,1 1 0 0 0,-1 1 0 0 0,1 0 0 0 0,-1 1 0 0 0,1 1 0 0 0,-1 0 0 0 0,25 7 0 0 0,-30-5 49 0 0,-1-1 1 0 0,1 1-1 0 0,-1 1 1 0 0,1 0-1 0 0,-2 0 1 0 0,1 1-1 0 0,0 0 1 0 0,-1 0-1 0 0,0 1 1 0 0,-1 0-1 0 0,1 1 1 0 0,-1-1 0 0 0,-1 1-1 0 0,1 1 1 0 0,5 10-1 0 0,-6-8-29 0 0,0 0-1 0 0,-1 0 1 0 0,-1 0-1 0 0,0 1 1 0 0,-1-1 0 0 0,0 1-1 0 0,0 0 1 0 0,-2 0-1 0 0,2 20 1 0 0,-3-16-79 0 0,-1 0 0 0 0,-1 0 0 0 0,0-1 0 0 0,-1 1-1 0 0,-1 0 1 0 0,-9 25 0 0 0,3-18-34 0 0,-1 0 0 0 0,0-1 0 0 0,-2 0 0 0 0,-1-1 0 0 0,0-1 0 0 0,-1 0 0 0 0,-2-1 0 0 0,0 0 0 0 0,-25 20 0 0 0,19-20 9 0 0,0-2 0 0 0,-1 0 0 0 0,-1-2 0 0 0,0-1 0 0 0,-1-1 0 0 0,-1-1 0 0 0,0-1 0 0 0,-48 13 0 0 0,51-18-92 0 0,10-2-469 0 0,1-1-1 0 0,-1 0 1 0 0,0 0 0 0 0,0-1-1 0 0,-1-1 1 0 0,-17-1 0 0 0,13-4-6602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318 368 919 0 0,'0'0'0'0'0,"0"0"0"0"0,0 0 0 0 0,14-22 80 0 0</inkml:trace>
  <inkml:trace contextRef="#ctx0" brushRef="#br0" timeOffset="1">433 1 13823 0 0,'0'0'630'0'0,"0"0"-13"0"0,-1 1-393 0 0,-61 82 705 0 0,-14 17 223 0 0,68-90-1150 0 0,-136 173 613 0 0,119-146-409 0 0,1 0 0 0 0,2 2-1 0 0,-22 52 1 0 0,38-78-114 0 0,2 0 1 0 0,0 1-1 0 0,0 0 0 0 0,1-1 0 0 0,1 1 0 0 0,-1 24 1 0 0,3-29-96 0 0,0-1 0 0 0,1 0 0 0 0,0 0 0 0 0,0 0 0 0 0,1 0 0 0 0,0 0 0 0 0,1 0 1 0 0,0-1-1 0 0,0 1 0 0 0,0-1 0 0 0,1 1 0 0 0,9 11 0 0 0,-6-9 183 0 0,0-2-1 0 0,1 1 1 0 0,0-1-1 0 0,1-1 0 0 0,0 1 1 0 0,0-1-1 0 0,1-1 1 0 0,17 10-1 0 0,-11-9-345 0 0,0 0 0 0 0,0-1 0 0 0,1-1 0 0 0,0-1 0 0 0,19 3 0 0 0,-2-3-6981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4607 0 0,'0'0'96'0'0,"0"0"32"0"0,-7 7 0 0 0,-2 0 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3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64 373 10135 0 0,'0'0'464'0'0,"0"0"-9"0"0,1 2-295 0 0,3 14-71 0 0,-4-15 282 0 0,0-1 117 0 0,0 0 21 0 0,0 0 71 0 0,0 0 286 0 0,-7 0 1144 0 0,4-1-1859 0 0,1 1 1 0 0,-1-1-1 0 0,1 0 0 0 0,-1 0 0 0 0,1 0 0 0 0,-1-1 0 0 0,1 1 0 0 0,0-1 1 0 0,-1 1-1 0 0,1-1 0 0 0,0 0 0 0 0,0 1 0 0 0,0-1 0 0 0,0 0 1 0 0,1 0-1 0 0,-1-1 0 0 0,0 1 0 0 0,1 0 0 0 0,0-1 0 0 0,-1 1 0 0 0,1 0 1 0 0,0-1-1 0 0,-1-3 0 0 0,-1-2 106 0 0,1-1 1 0 0,-1 0-1 0 0,1-1 0 0 0,1 1 1 0 0,-1-14-1 0 0,2 13-228 0 0,0-1 1 0 0,1 1-1 0 0,0-1 0 0 0,1 1 1 0 0,0-1-1 0 0,1 1 0 0 0,0 0 1 0 0,1 0-1 0 0,0 0 0 0 0,0 0 0 0 0,1 1 1 0 0,1 0-1 0 0,-1 0 0 0 0,1 0 1 0 0,1 1-1 0 0,0 0 0 0 0,8-8 0 0 0,-5 6-382 0 0,1 0 0 0 0,0 1-1 0 0,1 1 1 0 0,0 0 0 0 0,0 0-1 0 0,1 1 1 0 0,0 1-1 0 0,0 0 1 0 0,1 1 0 0 0,-1 0-1 0 0,29-5 1 0 0,-17 5-6130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1117 10135 0 0,'0'0'464'0'0,"0"0"-9"0"0,-2-1-295 0 0,-11-7 849 0 0,7 5 120 0 0,0 0-1 0 0,0-1 1 0 0,1 1-1 0 0,-7-7 0 0 0,11 9-918 0 0,-1-1-1 0 0,1 1 0 0 0,-1-1 0 0 0,1 1 1 0 0,0-1-1 0 0,0 0 0 0 0,0 0 1 0 0,0 1-1 0 0,0-1 0 0 0,0 0 1 0 0,1 0-1 0 0,-1 0 0 0 0,1 0 0 0 0,-1 0 1 0 0,1 0-1 0 0,0 0 0 0 0,-1 0 1 0 0,2-4-1 0 0,0-6 97 0 0,1 0 1 0 0,0 0-1 0 0,1 0 0 0 0,0 0 1 0 0,1 1-1 0 0,1-1 0 0 0,7-14 1 0 0,49-72 827 0 0,-41 68-1011 0 0,120-167-693 0 0,-6 9-819 0 0,-98 133 1384 0 0,-2-1-1 0 0,47-110 1 0 0,-70 141 5 0 0,-7 16 0 0 0,0 1 0 0 0,-1-1 0 0 0,0 0 0 0 0,0 0 0 0 0,-1 0 0 0 0,2-14 0 0 0,-4 18 0 0 0,1 0 0 0 0,-1 0 0 0 0,1 0 0 0 0,1 1 0 0 0,-1-1 0 0 0,1 0 0 0 0,3-7 0 0 0,-12 27 0 0 0,4-7 0 0 0,-1-1 0 0 0,2 1 0 0 0,-1 0 0 0 0,-2 13 0 0 0,-10 102 0 0 0,10-77 0 0 0,3 0 0 0 0,1 1 0 0 0,2 0 0 0 0,2-1 0 0 0,15 79 0 0 0,-6-82 0 0 0,2 1 0 0 0,1-2 0 0 0,29 55 0 0 0,-29-69 0 0 0,1 0 0 0 0,2-1 0 0 0,21 25 0 0 0,-27-36 5 0 0,-12-16-3 0 0,18 17-81 0 0,-17-16-292 0 0,5 3-2024 0 0,-5-3-5111 0 0</inkml:trace>
  <inkml:trace contextRef="#ctx0" brushRef="#br0" timeOffset="1">94 697 17503 0 0,'-23'-5'691'0'0,"17"3"-561"0"0,0 1 0 0 0,1 0 0 0 0,-1 0 0 0 0,0 1 1 0 0,0-1-1 0 0,0 1 0 0 0,0 1 0 0 0,0-1 0 0 0,-8 2 0 0 0,13-1-68 0 0,1 0 1 0 0,0 0-1 0 0,-1-1 0 0 0,1 1 0 0 0,0 0 0 0 0,-1 0 0 0 0,1-1 1 0 0,0 1-1 0 0,0 0 0 0 0,0 0 0 0 0,0 0 0 0 0,0-1 1 0 0,0 1-1 0 0,0 0 0 0 0,0 0 0 0 0,0 0 0 0 0,0 0 0 0 0,0-1 1 0 0,0 1-1 0 0,0 0 0 0 0,1 1 0 0 0,0 0-24 0 0,1-1-1 0 0,-1 1 0 0 0,0 0 1 0 0,1-1-1 0 0,-1 1 0 0 0,1-1 1 0 0,0 0-1 0 0,0 1 1 0 0,-1-1-1 0 0,1 0 0 0 0,0 0 1 0 0,0 0-1 0 0,0 0 1 0 0,0 0-1 0 0,0 0 0 0 0,4 0 1 0 0,37 7-90 0 0,-38-7 76 0 0,23 2-23 0 0,0-1 0 0 0,0-2-1 0 0,46-5 1 0 0,84-20-9 0 0,-42 4-188 0 0,53-9-3805 0 0,-121 19 2467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22 8287 0 0,'0'0'382'0'0,"-3"7"126"0"0,-2-2-311 0 0,1 0 1 0 0,-1 0 0 0 0,1-1 0 0 0,-1 1-1 0 0,0-1 1 0 0,-1-1 0 0 0,1 1-1 0 0,-1-1 1 0 0,-11 6 0 0 0,-8 4 807 0 0,20-10-515 0 0,0 0-1 0 0,-1-1 0 0 0,-10 4 1 0 0,14-6 500 0 0,2 0 30 0 0,0 0-65 0 0,0 0-290 0 0,0 0-121 0 0,0 0-28 0 0,0 0 66 0 0,1-1-381 0 0,-1-1 1 0 0,0 1-1 0 0,1-1 1 0 0,0 0-1 0 0,-1 1 1 0 0,1-1 0 0 0,0 1-1 0 0,-1-1 1 0 0,1 1-1 0 0,0 0 1 0 0,0-1-1 0 0,0 1 1 0 0,1 0 0 0 0,-1 0-1 0 0,2-2 1 0 0,20-15 646 0 0,-7 9-846 0 0,0 0 1 0 0,0 2-1 0 0,1 0 0 0 0,0 0 1 0 0,0 2-1 0 0,1 0 0 0 0,0 1 1 0 0,0 1-1 0 0,-1 1 1 0 0,2 0-1 0 0,-1 1 0 0 0,0 1 1 0 0,25 3-1 0 0,-40-3-2 0 0,-1 1 0 0 0,1-1 0 0 0,0 1 0 0 0,0-1 0 0 0,-1 1 0 0 0,1 0 0 0 0,0 0 0 0 0,-1 0 0 0 0,1 0 0 0 0,-1 1 0 0 0,1-1 0 0 0,-1 1 0 0 0,0 0 0 0 0,0-1 0 0 0,3 3 0 0 0,-4-2 0 0 0,0 1 0 0 0,1-1 0 0 0,-1 0 0 0 0,0 0 0 0 0,0 1 0 0 0,0-1 0 0 0,-1 0 0 0 0,1 1 0 0 0,-1-1 0 0 0,1 1 0 0 0,-1-1 0 0 0,0 1 0 0 0,0-1 0 0 0,0 1 0 0 0,0-1 0 0 0,0 1 0 0 0,-1 3 0 0 0,-1 3 0 0 0,0 1 0 0 0,0 0 0 0 0,-1-1 0 0 0,0 1 0 0 0,-1-1 0 0 0,0 0 0 0 0,0 0 0 0 0,-11 15 0 0 0,6-12 0 0 0,-1 0 0 0 0,0-1 0 0 0,0 0 0 0 0,-1-1 0 0 0,-15 11 0 0 0,-31 18 0 0 0,57-39 0 0 0,0 0 0 0 0,0 0 0 0 0,-1 0 0 0 0,1 0 0 0 0,0 0 0 0 0,0 0 0 0 0,0 1 0 0 0,-1-1 0 0 0,1 0 0 0 0,0 0 0 0 0,0 0 0 0 0,0 0 0 0 0,-1 0 0 0 0,1 0 0 0 0,0 1 0 0 0,0-1 0 0 0,0 0 0 0 0,0 0 0 0 0,-1 0 0 0 0,1 0 0 0 0,0 1 0 0 0,0-1 0 0 0,0 0 0 0 0,0 0 0 0 0,0 1 0 0 0,0-1 0 0 0,0 0 0 0 0,0 0 0 0 0,-1 0 0 0 0,1 1 0 0 0,0-1 0 0 0,0 0 0 0 0,0 1 0 0 0,11 2 0 0 0,-2-1 0 0 0,6 3 33 0 0,3 3-453 0 0,13 0-446 0 0,38 7 0 0 0,-40-10 916 0 0,0 1 1 0 0,29 11-1 0 0,-52-15-54 0 0,1 1 0 0 0,-1 0 0 0 0,0 1 1 0 0,0-1-1 0 0,0 1 0 0 0,-1 1 0 0 0,1-1 0 0 0,5 7 0 0 0,-9-9 19 0 0,0-1 0 0 0,-1 1 0 0 0,1 0 0 0 0,-1 0 0 0 0,0 0 0 0 0,0-1 0 0 0,1 1 0 0 0,-1 0 0 0 0,0 1 1 0 0,-1-1-1 0 0,1 0 0 0 0,0 0 0 0 0,-1 0 0 0 0,1 0 0 0 0,-1 1 0 0 0,0-1 0 0 0,1 0 0 0 0,-1 0 0 0 0,0 1 0 0 0,0-1 0 0 0,-1 0 0 0 0,1 1 0 0 0,0-1 0 0 0,-1 0 0 0 0,0 0 0 0 0,1 0 0 0 0,-1 0 0 0 0,-1 3 0 0 0,-1 0 123 0 0,0 0-1 0 0,-1-1 1 0 0,1 0-1 0 0,-1 1 0 0 0,0-1 1 0 0,0-1-1 0 0,0 1 1 0 0,-1 0-1 0 0,-8 4 0 0 0,-4 2-23 0 0,-27 10 1 0 0,11-6-127 0 0,-50 22 12 0 0,70-31 0 0 0,0-1 0 0 0,0-1 0 0 0,-1 0 0 0 0,-20 1 0 0 0,-24-5 0 0 0,57 1-24 0 0,0 0-1 0 0,0-1 1 0 0,1 1 0 0 0,-1 0-1 0 0,0 0 1 0 0,0 0 0 0 0,1 0-1 0 0,-1 0 1 0 0,0-1-1 0 0,1 1 1 0 0,-1 0 0 0 0,0-1-1 0 0,1 1 1 0 0,-1-1 0 0 0,0 1-1 0 0,0-5-295 0 0,1 5 201 0 0,-1-2-171 0 0,1 1-1 0 0,0-1 1 0 0,-1 0 0 0 0,1 1 0 0 0,0-1 0 0 0,0 1 0 0 0,0-1-1 0 0,0 0 1 0 0,0 1 0 0 0,1-3 0 0 0,3-10-6873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34 688 11975 0 0,'1'1'53'0'0,"0"1"-1"0"0,0 0 1 0 0,0 0-1 0 0,-1 0 1 0 0,1 0-1 0 0,-1 1 1 0 0,0-1-1 0 0,1 0 1 0 0,-1 0-1 0 0,0 0 1 0 0,0 0-1 0 0,-1 0 1 0 0,1 0-1 0 0,0 0 1 0 0,-1 0-1 0 0,1 0 1 0 0,-1 0-1 0 0,1 0 1 0 0,-3 4-1 0 0,0 3 98 0 0,-20 51 398 0 0,23-58-61 0 0,-6 11 2104 0 0,5-10 234 0 0,3-10-1596 0 0,6-40 307 0 0,3 17-913 0 0,2 1 0 0 0,1 1-1 0 0,31-48 1 0 0,0 1 62 0 0,5-14-1349 0 0,4 2 0 0 0,89-109 0 0 0,-122 171 664 0 0,2 1 0 0 0,1 1 0 0 0,52-39 0 0 0,-69 57 0 0 0,-5 3 0 0 0,1 0 0 0 0,-1 0 0 0 0,1 1 0 0 0,-1 0 0 0 0,1-1 0 0 0,0 1 0 0 0,0 0 0 0 0,-1 0 0 0 0,1 1 0 0 0,0-1 0 0 0,4 0 0 0 0,4 1 0 0 0,-9 0 0 0 0,0 1 0 0 0,0-1 0 0 0,1 1 0 0 0,-1 0 0 0 0,0 0 0 0 0,0 0 0 0 0,0 0 0 0 0,0 0 0 0 0,0 1 0 0 0,0-1 0 0 0,0 0 0 0 0,-1 1 0 0 0,1-1 0 0 0,2 3 0 0 0,-1 0 0 0 0,-1 0 0 0 0,1 0 0 0 0,-1 0 0 0 0,0 0 0 0 0,0 0 0 0 0,3 8 0 0 0,-2 1 0 0 0,0-1 0 0 0,-1 1 0 0 0,0 0 0 0 0,0 16 0 0 0,-10 242 0 0 0,8-255 0 0 0,-5 45 0 0 0,-1 65 0 0 0,10-95 435 0 0,1-17-1551 0 0,4-3-4712 0 0,0-6-1503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15663 0 0,'0'0'356'0'0,"-1"2"50"0"0,-4 23-26 0 0,-1 0 1 0 0,-14 35-1 0 0,9-30 245 0 0,-8 39-1 0 0,13-40-201 0 0,-17 105 1983 0 0,22-117-2094 0 0,0 1 1 0 0,1 0 0 0 0,0 0-1 0 0,2-1 1 0 0,5 29-1 0 0,-6-42-474 0 0,2 8 325 0 0,0-1 1 0 0,9 23 0 0 0,-11-31-382 0 0,0-1 1 0 0,0 0-1 0 0,1 1 1 0 0,-1-1-1 0 0,1 0 1 0 0,-1 0-1 0 0,1 0 1 0 0,0 0-1 0 0,-1 0 1 0 0,1 0-1 0 0,0 0 1 0 0,1-1-1 0 0,-1 1 1 0 0,0-1-1 0 0,0 1 1 0 0,1-1-1 0 0,-1 0 1 0 0,0 0-1 0 0,6 2 1 0 0,2-3-6946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65 248 17503 0 0,'-11'-3'203'0'0,"6"2"-5"0"0,0 0 1 0 0,0-1 0 0 0,0 1 0 0 0,0-1 0 0 0,1 0 0 0 0,-1-1 0 0 0,0 1-1 0 0,-7-7 1 0 0,10 8 172 0 0,2 0-251 0 0,0-1 0 0 0,0 1 0 0 0,-1 0 0 0 0,1-1 0 0 0,0 1 0 0 0,0 0 0 0 0,0-1 0 0 0,1 1 0 0 0,-1 0 0 0 0,0-1 0 0 0,1-1 0 0 0,1 0-101 0 0,1-1 1 0 0,0 1 0 0 0,-1 0-1 0 0,1 0 1 0 0,1 0-1 0 0,-1 0 1 0 0,0 1-1 0 0,1-1 1 0 0,-1 1-1 0 0,1 0 1 0 0,0 0 0 0 0,6-3-1 0 0,7-5 335 0 0,27-16 82 0 0,0 2 0 0 0,1 2 1 0 0,50-17-1 0 0,-65 29-456 0 0,0 1 0 0 0,0 2 0 0 0,1 1 0 0 0,-1 1 0 0 0,1 1 0 0 0,35 2 0 0 0,-52 2 20 0 0,0 1 0 0 0,0 1 0 0 0,-1 0 0 0 0,1 1 0 0 0,0 1 0 0 0,-1 0 0 0 0,14 7 0 0 0,-21-9 0 0 0,-1 0 0 0 0,0 1 0 0 0,0 0 0 0 0,0 0 0 0 0,0 0 0 0 0,0 1 0 0 0,-1 0 0 0 0,1 0 0 0 0,-1 0 0 0 0,0 0 0 0 0,0 0 0 0 0,-1 1 0 0 0,1 0 0 0 0,-1 0 0 0 0,0 0 0 0 0,0 0 0 0 0,-1 0 0 0 0,1 1 0 0 0,1 7 0 0 0,-3-10 0 0 0,-1 1 0 0 0,1-1 0 0 0,-1 1 0 0 0,0-1 0 0 0,0 1 0 0 0,0 0 0 0 0,0-1 0 0 0,-1 1 0 0 0,0-1 0 0 0,1 1 0 0 0,-1-1 0 0 0,-3 6 0 0 0,2-3 0 0 0,-1-1 0 0 0,0 0 0 0 0,0 0 0 0 0,-1 0 0 0 0,0-1 0 0 0,1 1 0 0 0,-6 3 0 0 0,-6 5 0 0 0,-1 0 0 0 0,0-2 0 0 0,-27 15 0 0 0,39-24 0 0 0,-33 17 0 0 0,-72 26 0 0 0,71-32 0 0 0,1 3 0 0 0,-38 20 0 0 0,65-30 0 0 0,5-4 0 0 0,1 0 0 0 0,0 1 0 0 0,0-1 0 0 0,1 1 0 0 0,-1 0 0 0 0,1 0 0 0 0,-5 5 0 0 0,6-4 0 0 0,7-5 0 0 0,7-4 0 0 0,10-6 0 0 0,0 1 0 0 0,1 1 0 0 0,0 0 0 0 0,0 2 0 0 0,48-8 0 0 0,-60 14 0 0 0,-1 0 0 0 0,0 0 0 0 0,0 1 0 0 0,0 1 0 0 0,0 0 0 0 0,0 0 0 0 0,0 1 0 0 0,0 0 0 0 0,11 5 0 0 0,-14-5 0 0 0,0 1 0 0 0,0 1 0 0 0,-1-1 0 0 0,1 1 0 0 0,-1 0 0 0 0,0 1 0 0 0,-1-1 0 0 0,1 1 0 0 0,-1 0 0 0 0,0 1 0 0 0,0-1 0 0 0,0 1 0 0 0,4 8 0 0 0,-1-1 0 0 0,-1 1 0 0 0,0 0 0 0 0,-1 1 0 0 0,0-1 0 0 0,-2 1 0 0 0,5 22 0 0 0,-5-12 0 0 0,-1-1 0 0 0,-1 1 0 0 0,-2 32 0 0 0,-1-41-58 0 0,1-5 225 0 0,-3 24 0 0 0,2-32-21 0 0,0 1 0 0 0,0-1 0 0 0,0 1 0 0 0,0-1 0 0 0,-1 1 0 0 0,1-1 0 0 0,-1 0 0 0 0,0 1 1 0 0,0-1-1 0 0,-4 4 0 0 0,4-4-136 0 0,-1 0 0 0 0,0-1-1 0 0,0 1 1 0 0,0 0 0 0 0,0-1 0 0 0,0 0 0 0 0,0 0 0 0 0,-1 0 0 0 0,1 0 0 0 0,-1 0 0 0 0,0-1-1 0 0,0 1 1 0 0,1-1 0 0 0,-1 0 0 0 0,0-1 0 0 0,-8 2 0 0 0,-11 3-13 0 0,4-1-315 0 0,1 0 0 0 0,-1-1 1 0 0,-32 1-1 0 0,-58-6-1580 0 0,77 1 1635 0 0,15 1-151 0 0,-39-4 289 0 0,51 3 25 0 0,0 0 0 0 0,0 0 0 0 0,1 0 0 0 0,-1 0 0 0 0,1-1 0 0 0,-1 0 0 0 0,1 0 0 0 0,0 0 0 0 0,-5-3 1 0 0,9 4 50 0 0,0 0 0 0 0,0 1 0 0 0,0-1 0 0 0,0 1 1 0 0,0-1-1 0 0,0 1 0 0 0,0-1 0 0 0,0 1 0 0 0,0-1 1 0 0,0 0-1 0 0,0 1 0 0 0,0-1 0 0 0,1 1 0 0 0,-1-1 1 0 0,0 1-1 0 0,0-1 0 0 0,1 1 0 0 0,-1-1 0 0 0,0 1 1 0 0,1-1-1 0 0,0 0-84 0 0,2-4-294 0 0,1 0-1 0 0,0 1 0 0 0,0-1 1 0 0,0 0-1 0 0,6-4 1 0 0,-7 7 299 0 0,42-38-1396 0 0,13-6-11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22 15663 0 0,'-74'-21'1706'0'0,"68"21"-1692"0"0,5 3-10 0 0,5 3-8 0 0,-4-5 4 0 0,3 3 0 0 0,0 1 0 0 0,1-1 0 0 0,0 0 0 0 0,0 0 0 0 0,0 0 0 0 0,0 0 0 0 0,1-1 0 0 0,5 4 0 0 0,44 23 0 0 0,-20-13 0 0 0,9 10 220 0 0,-1 1 0 0 0,-2 2 0 0 0,69 66-1 0 0,93 124 893 0 0,-162-175-1063 0 0,3 6 431 0 0,-2 1 0 0 0,46 79 0 0 0,-77-114-274 0 0,-2 1 0 0 0,-1 1 0 0 0,0-1 1 0 0,-1 1-1 0 0,-1 0 0 0 0,0 1 0 0 0,-2-1 0 0 0,0 1 0 0 0,-2-1 0 0 0,0 37 0 0 0,-3-27 119 0 0,-2 0-1 0 0,0 0 1 0 0,-2 0-1 0 0,-1 0 1 0 0,-1-1-1 0 0,-19 44 1 0 0,11-39-286 0 0,-2 0 1 0 0,-1-1 0 0 0,-27 35-1 0 0,-79 81-32 0 0,99-121-810 0 0,-1 0-1 0 0,-1-2 0 0 0,-1-2 1 0 0,-1 0-1 0 0,-1-2 0 0 0,-45 23 1 0 0,29-20-1229 0 0,17-6-15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54 11975 0 0,'0'-51'1200'0'0,"0"49"-960"0"0,0 2 491 0 0,0 0 238 0 0,0 0 45 0 0,0 0-129 0 0,0 2-581 0 0,-8 207 1743 0 0,5-63-1058 0 0,-10 13 167 0 0,-3 82-2579 0 0,18-218 981 0 0,-2-22 421 0 0,0 0 0 0 0,0 0 1 0 0,0 0-1 0 0,0 0 0 0 0,0-1 1 0 0,1 1-1 0 0,-1 0 0 0 0,0 0 1 0 0,1 0-1 0 0,-1 0 0 0 0,1 0 1 0 0,-1 0-1 0 0,2 0 0 0 0,-2 0-21 0 0,1-1 0 0 0,-1 0 1 0 0,1 1-1 0 0,0-1 0 0 0,-1 0 0 0 0,1 1 0 0 0,-1-1 0 0 0,1 0 0 0 0,0 0 1 0 0,-1 0-1 0 0,1 0 0 0 0,0 1 0 0 0,0-1 0 0 0,-1 0 0 0 0,1 0 0 0 0,0 0 1 0 0,-1-1-1 0 0,1 1 0 0 0,0 0 0 0 0,-1 0 0 0 0,1 0 0 0 0,0 0 0 0 0,-1-1 1 0 0,1 1-1 0 0,0 0 0 0 0,-1-1 0 0 0,1 1 0 0 0,-1 0 0 0 0,1-1 0 0 0,-1 1 1 0 0,1-1-1 0 0,-1 1 0 0 0,1-1 0 0 0,-1 1 0 0 0,1-1 0 0 0,-1 1 0 0 0,1-2 1 0 0,16-22-1049 0 0,-17 23 1045 0 0,16-29-978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106 500 13823 0 0,'-14'0'274'0'0,"-41"-2"952"0"0,37-2-1209 0 0,14 0 6 0 0,2 1 20 0 0,0 2-10 0 0,1 0 0 0 0,0 0 0 0 0,0-1-1 0 0,0 1 1 0 0,0 0 0 0 0,0-1 0 0 0,0 1 0 0 0,1-1 0 0 0,-1 1 0 0 0,0-1-1 0 0,1 0 1 0 0,-1 1 0 0 0,1-1 0 0 0,0 0 0 0 0,-1 1 0 0 0,1-1 0 0 0,0 0 0 0 0,0 1-1 0 0,0-1 1 0 0,0 0 0 0 0,0 0 0 0 0,1 1 0 0 0,-1-1 0 0 0,0 0 0 0 0,1 1-1 0 0,0-1 1 0 0,-1 1 0 0 0,2-3 0 0 0,3-7 216 0 0,-1 2 1 0 0,2-1-1 0 0,7-11 1 0 0,-10 16-232 0 0,9-11-18 0 0,0 1 0 0 0,1 0 0 0 0,0 1 0 0 0,20-17 0 0 0,67-46 0 0 0,-69 55 0 0 0,-4 1 24 0 0,84-58 410 0 0,-84 62-183 0 0,-1 1 0 0 0,43-17 0 0 0,-55 27-141 0 0,0 1 0 0 0,1 1 0 0 0,0 0 0 0 0,0 1-1 0 0,0 1 1 0 0,25-2 0 0 0,-28 4-61 0 0,-1 1-1 0 0,1 0 1 0 0,-1 1-1 0 0,0 0 0 0 0,1 1 1 0 0,-1 0-1 0 0,0 1 0 0 0,-1 0 1 0 0,21 10-1 0 0,-21-7 17 0 0,-1-1 1 0 0,0 1-1 0 0,0 0 0 0 0,0 1 1 0 0,-1 0-1 0 0,0 1 0 0 0,-1 0 0 0 0,0 0 1 0 0,0 0-1 0 0,-1 1 0 0 0,0 0 1 0 0,-1 0-1 0 0,0 0 0 0 0,0 1 0 0 0,-1 0 1 0 0,-1 0-1 0 0,0 0 0 0 0,0 0 1 0 0,-1 0-1 0 0,0 1 0 0 0,-1-1 0 0 0,-1 1 1 0 0,0-1-1 0 0,-2 22 0 0 0,0-25-67 0 0,0 0-1 0 0,0 0 1 0 0,-1 0-1 0 0,0 0 1 0 0,0 0-1 0 0,-1-1 0 0 0,0 0 1 0 0,-1 1-1 0 0,-7 9 1 0 0,-6 5 236 0 0,-31 28 0 0 0,32-35-53 0 0,-1 0-1 0 0,-1-1 1 0 0,0-1 0 0 0,-1 0 0 0 0,-38 16-1 0 0,-114 36-2114 0 0,137-53 1469 0 0,9-3-879 0 0,-1-1 0 0 0,0 0-1 0 0,-36 4 1 0 0,58-12-191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 11975 0 0,'0'0'267'0'0,"0"0"42"0"0,0 0 17 0 0,-2 1-28 0 0,-7 3-257 0 0,0 1-1 0 0,0 0 1 0 0,1 0 0 0 0,0 1-1 0 0,0 1 1 0 0,-9 7-1 0 0,1 0 224 0 0,-57 52 419 0 0,3 4-1 0 0,-115 146 0 0 0,146-165-223 0 0,-42 72 1 0 0,68-100-346 0 0,1 1 0 0 0,1 0 1 0 0,1 1-1 0 0,1 0 1 0 0,-10 49-1 0 0,17-63-80 0 0,0-1 0 0 0,1 0 0 0 0,1 0 0 0 0,0 0 0 0 0,0 1 0 0 0,1-1 0 0 0,1 0 0 0 0,-1 0 0 0 0,5 12 0 0 0,-3-14 15 0 0,0 0 0 0 0,1 0 0 0 0,0-1 1 0 0,0 1-1 0 0,0-1 0 0 0,1 0 1 0 0,0 0-1 0 0,1-1 0 0 0,0 0 0 0 0,0 1 1 0 0,9 6-1 0 0,-1-2 98 0 0,1-2 0 0 0,0 1 1 0 0,1-2-1 0 0,0 0 0 0 0,0-1 0 0 0,1 0 0 0 0,28 7 1 0 0,-14-7-862 0 0,1-1 1 0 0,-1-2-1 0 0,44 1 1 0 0,-34-5-310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15663 0 0,'0'0'356'0'0,"0"0"50"0"0,0 0 20 0 0,0 0-42 0 0,-1 2-250 0 0,-4 10 136 0 0,0 0 1 0 0,1 0 0 0 0,1 0 0 0 0,0 0 0 0 0,0 1 0 0 0,0 14-1 0 0,-1 81-43 0 0,4-96-223 0 0,14 152 1746 0 0,-8-121-1727 0 0,-2-1 0 0 0,-1 1 1 0 0,-5 47-1 0 0,2-88-108 0 0,-1 6-1137 0 0,0 0-1 0 0,-3 15 1 0 0,3-21-5261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3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113 219 15663 0 0,'0'0'356'0'0,"0"0"50"0"0,0 0 20 0 0,0 0-42 0 0,1 1-250 0 0,0 1-83 0 0,0-1 1 0 0,0 0 0 0 0,0 0 0 0 0,0 1 0 0 0,0-1-1 0 0,1 0 1 0 0,-1 0 0 0 0,0 0 0 0 0,0 0 0 0 0,1-1 0 0 0,-1 1-1 0 0,1 0 1 0 0,-1-1 0 0 0,1 1 0 0 0,-1-1 0 0 0,1 1-1 0 0,-1-1 1 0 0,1 1 0 0 0,3-1 0 0 0,3 1 358 0 0,-2 1-368 0 0,0-1-1 0 0,1 1 0 0 0,-1-2 1 0 0,1 1-1 0 0,-1-1 0 0 0,1 0 1 0 0,-1 0-1 0 0,0-1 0 0 0,1 0 1 0 0,-1 0-1 0 0,0 0 0 0 0,1-1 1 0 0,-1 0-1 0 0,0 0 0 0 0,6-4 1 0 0,6-3-56 0 0,-1 0 1 0 0,-1-1 0 0 0,27-22-1 0 0,-4 1 14 0 0,48-50 0 0 0,-78 70 0 0 0,-4 1 0 0 0,-5 9-13 0 0,1 0-1 0 0,-1 0 1 0 0,0 0-1 0 0,0 0 1 0 0,0 0-1 0 0,0-1 0 0 0,1 1 1 0 0,-1 0-1 0 0,-1 0 1 0 0,1 0-1 0 0,0 0 1 0 0,0 0-1 0 0,0 0 1 0 0,-1 0-1 0 0,1 0 1 0 0,0 0-1 0 0,-1 0 1 0 0,1 0-1 0 0,-1 0 1 0 0,1 0-1 0 0,-1 0 0 0 0,0-1 1 0 0,-1 1-36 0 0,1 0 0 0 0,0 0 0 0 0,-1 0 0 0 0,1 1 0 0 0,-1-1 1 0 0,1 0-1 0 0,-1 1 0 0 0,1-1 0 0 0,-1 1 0 0 0,1-1 0 0 0,-1 1 0 0 0,1 0 0 0 0,-3-1 0 0 0,-3 1-117 0 0,0 0 0 0 0,0 0 0 0 0,0 1 0 0 0,1 0 0 0 0,-14 3 0 0 0,0 4-168 0 0,0 0 0 0 0,1 2 0 0 0,1 0 0 0 0,-23 16 0 0 0,19-12 122 0 0,-15 10 179 0 0,0 3-1 0 0,2 0 1 0 0,2 2 0 0 0,-53 58 0 0 0,81-81 65 0 0,0 1-1 0 0,1-1 0 0 0,-1 1 0 0 0,1-1 1 0 0,1 1-1 0 0,-1 0 0 0 0,1 1 1 0 0,0-1-1 0 0,-2 9 0 0 0,4-12-6 0 0,1-1-1 0 0,-1 1 1 0 0,1-1-1 0 0,0 1 1 0 0,0 0-1 0 0,0-1 1 0 0,0 1-1 0 0,0-1 1 0 0,1 1-1 0 0,0-1 1 0 0,0 1-1 0 0,0-1 0 0 0,0 0 1 0 0,0 1-1 0 0,1-1 1 0 0,-1 0-1 0 0,1 0 1 0 0,0 0-1 0 0,0 0 1 0 0,0 0-1 0 0,0 0 1 0 0,5 4-1 0 0,-1-2 33 0 0,1 0 0 0 0,-1-1 0 0 0,1 1 0 0 0,0-1 0 0 0,0 0 0 0 0,1-1 0 0 0,-1 0 0 0 0,1 0 0 0 0,0-1-1 0 0,-1 1 1 0 0,13 0 0 0 0,8 1 160 0 0,54-1-1 0 0,-29-6-216 0 0,0-2 0 0 0,-1-2 0 0 0,88-23 0 0 0,-117 24 0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13823 0 0,'0'0'315'0'0,"0"-16"758"0"0,6 4-774 0 0,0 1 0 0 0,0-1 0 0 0,10-11 0 0 0,-2 1 504 0 0,-1 1-556 0 0,2 0-1 0 0,17-20 1 0 0,-25 32-65 0 0,1 2 0 0 0,0-1 1 0 0,1 1-1 0 0,0 1 0 0 0,0-1 0 0 0,0 1 0 0 0,14-6 0 0 0,-3 3-179 0 0,0 0 0 0 0,0 2 0 0 0,1 0 0 0 0,0 1 0 0 0,27-4 0 0 0,-41 9-3 0 0,1 0-1 0 0,-1 1 1 0 0,0 0 0 0 0,0 0 0 0 0,0 1 0 0 0,0 0 0 0 0,1 0 0 0 0,-1 0 0 0 0,0 1 0 0 0,-1 0 0 0 0,1 0 0 0 0,0 1 0 0 0,0 0 0 0 0,-1 0 0 0 0,0 1-1 0 0,0 0 1 0 0,0 0 0 0 0,0 0 0 0 0,10 10 0 0 0,-11-8 104 0 0,0 0 0 0 0,0 1 1 0 0,-1 0-1 0 0,0-1 0 0 0,0 1 0 0 0,0 1 0 0 0,-1-1 0 0 0,0 0 0 0 0,-1 1 0 0 0,0 0 1 0 0,0 0-1 0 0,0-1 0 0 0,0 16 0 0 0,-1-10-30 0 0,-1 1-1 0 0,-1 0 1 0 0,0 0 0 0 0,-1 0 0 0 0,0-1 0 0 0,-1 1-1 0 0,-6 15 1 0 0,-2 6-74 0 0,8-22 0 0 0,-1 0 0 0 0,0-1 0 0 0,-1 1 0 0 0,0-1 0 0 0,-1-1 0 0 0,-1 1 0 0 0,0-1 0 0 0,-10 13 0 0 0,5-12 14 0 0,0-1 0 0 0,-1 0-1 0 0,0-1 1 0 0,0 0 0 0 0,-2-1-1 0 0,1-1 1 0 0,-1 0 0 0 0,0-1-1 0 0,-25 8 1 0 0,-7-2-1030 0 0,-94 16-1 0 0,135-28 819 0 0,1 0 0 0 0,-1-1 1 0 0,1 0-1 0 0,-1 0 0 0 0,1 0 0 0 0,-1 0 0 0 0,1-1 0 0 0,-1 0 0 0 0,-5-2 1 0 0,11 3 192 0 0,-1 0 1 0 0,1 0 0 0 0,0 0 0 0 0,-1 0 0 0 0,1 0 0 0 0,0 0-1 0 0,-1 0 1 0 0,1 0 0 0 0,0 0 0 0 0,0 0 0 0 0,-1 0-1 0 0,1-1 1 0 0,0 1 0 0 0,-1 0 0 0 0,1 0 0 0 0,0 0 0 0 0,-1 0-1 0 0,1-1 1 0 0,0 1 0 0 0,0 0 0 0 0,-1 0 0 0 0,1-1 0 0 0,0 1-1 0 0,0 0 1 0 0,0-1 0 0 0,0 1 0 0 0,-1 0 0 0 0,1 0-1 0 0,0-1 1 0 0,0 1 0 0 0,0 0 0 0 0,0-1 0 0 0,0 1 0 0 0,0 0-1 0 0,0-1 1 0 0,0 1 0 0 0,0-1 0 0 0,3-3-3 0 0,0 1 6 0 0,1 1 0 0 0,-1-1 0 0 0,0 1-1 0 0,1 0 1 0 0,-1 0 0 0 0,1 0 0 0 0,0 0 0 0 0,-1 1-1 0 0,1-1 1 0 0,0 1 0 0 0,0 0 0 0 0,8-1 0 0 0,7 0 24 0 0,27-1-1 0 0,-33 3 12 0 0,31 0 599 0 0,1 1 0 0 0,86 15 0 0 0,-99-9-627 0 0,1 1 0 0 0,-1 1 0 0 0,-1 2-1 0 0,49 24 1 0 0,-75-33 38 0 0,0 1 1 0 0,1 1-1 0 0,-1-1 0 0 0,-1 1 1 0 0,1-1-1 0 0,0 1 0 0 0,-1 1 0 0 0,0-1 1 0 0,7 10-1 0 0,-10-13 444 0 0,-9 12 464 0 0,4-8-923 0 0,-2 1 0 0 0,1-1 0 0 0,0 0 0 0 0,-1-1 0 0 0,0 1 0 0 0,-13 6 0 0 0,-44 18 539 0 0,15-7 266 0 0,-79 38-147 0 0,-37 21-1167 0 0,159-79 208 0 0,1 1 0 0 0,-1-1 0 0 0,0-1 1 0 0,0 1-1 0 0,-6 1 0 0 0,10-3-948 0 0,1 0-253 0 0,0-2-972 0 0,5-7-3697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0,'0'0'803'0'0,"0"0"-18"0"0,0 2-501 0 0,2 11-12 0 0,-1-1-1 0 0,2 1 1 0 0,-1-1-1 0 0,9 21 1 0 0,0 4 301 0 0,5 29 109 0 0,-4 1 1 0 0,8 131 0 0 0,-15 60-499 0 0,-1-24-267 0 0,-2-146-3105 0 0,-2-87 1715 0 0,0-1-51 0 0,0 0-11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1126 19351 0 0,'0'0'439'0'0,"0"0"62"0"0,0 0 33 0 0,0 0-65 0 0,4-7-292 0 0,29-58 847 0 0,26-74 0 0 0,15-74 1024 0 0,-35 91-2048 0 0,105-285 0 0 0,-140 396-9 0 0,9-20-280 0 0,1 1 0 0 0,33-53 0 0 0,-46 81 184 0 0,0 0-1 0 0,1 0 0 0 0,0 0 1 0 0,0 0-1 0 0,-1 1 0 0 0,1-1 1 0 0,0 1-1 0 0,4-3 0 0 0,-5 4 99 0 0,-1 0-1 0 0,1 1 0 0 0,0-1 1 0 0,0 0-1 0 0,-1 1 1 0 0,1-1-1 0 0,-1 0 0 0 0,1 1 1 0 0,0-1-1 0 0,-1 1 0 0 0,1-1 1 0 0,-1 1-1 0 0,1-1 0 0 0,-1 1 1 0 0,1 0-1 0 0,-1-1 0 0 0,1 1 1 0 0,-1-1-1 0 0,1 2 0 0 0,-1-1-4 0 0,5 7 12 0 0,0 0 0 0 0,-1 1 0 0 0,0 0 0 0 0,-1 0 0 0 0,3 10 0 0 0,3 8 0 0 0,49 149 122 0 0,-47-143 157 0 0,4 25 426 0 0,10 81 0 0 0,-16-78-524 0 0,13 122-181 0 0,-19-148 0 0 0,2 5 0 0 0,2-1 0 0 0,12 42 0 0 0,-17-74 0 0 0,1 1 0 0 0,0 0 0 0 0,0-1 0 0 0,0 0 0 0 0,1 0 0 0 0,0 0 0 0 0,0 0 0 0 0,1 0 0 0 0,0-1 0 0 0,0 0 0 0 0,10 9 0 0 0,-5-11 0 0 0,-8-3-61 0 0,0-1 0 0 0,1 0 0 0 0,-1 0 0 0 0,1 0 0 0 0,-1-1 0 0 0,1 1 0 0 0,-1 0 0 0 0,0-1 0 0 0,1 0 0 0 0,-1 0 0 0 0,0 1 0 0 0,1-1 0 0 0,-1-1 0 0 0,0 1 0 0 0,0 0 0 0 0,0 0 0 0 0,0-1 0 0 0,0 1 0 0 0,0-1 0 0 0,0 0 0 0 0,-1 0 0 0 0,1 1 0 0 0,-1-1 0 0 0,1 0 0 0 0,-1 0 0 0 0,0 0 0 0 0,2-4 0 0 0,3-4-559 0 0,-1-2-1 0 0,-1 1 1 0 0,7-24-1 0 0,-11 35 609 0 0,7-27-1522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29 105 19351 0 0,'0'0'439'0'0,"-2"1"62"0"0,-1 2-283 0 0,2-2-116 0 0,-1 1-1 0 0,0-1 1 0 0,0 0 0 0 0,1 1-1 0 0,-1-1 1 0 0,0 0 0 0 0,0 0-1 0 0,0 0 1 0 0,-4 1 0 0 0,4-2 286 0 0,2 0 100 0 0,2 1 21 0 0,1 0-463 0 0,-1 0 0 0 0,0-1 0 0 0,1 1 0 0 0,-1-1 0 0 0,0 0 0 0 0,1 0-1 0 0,-1 0 1 0 0,0 0 0 0 0,1 0 0 0 0,-1 0 0 0 0,0-1 0 0 0,1 1 0 0 0,1-1 0 0 0,34-14-111 0 0,-14 6 95 0 0,182-58 83 0 0,-116 41-6694 0 0,-61 19-735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19351 0 0,'0'0'439'0'0,"0"3"62"0"0,3 9-212 0 0,0 1 0 0 0,0 0 0 0 0,2-1 0 0 0,9 23 0 0 0,32 48 934 0 0,-12-24 265 0 0,-17-29-1180 0 0,-8-16-37 0 0,9 20 1 0 0,-17-29-245 0 0,1-1 0 0 0,0 0 0 0 0,-1 1 0 0 0,0-1 0 0 0,0 1-1 0 0,-1-1 1 0 0,1 1 0 0 0,-1 0 0 0 0,0 6 0 0 0,0-9-210 0 0,0-1 1 0 0,-1 1-1 0 0,1-1 0 0 0,-1 1 1 0 0,1 0-1 0 0,-1-1 0 0 0,0 0 0 0 0,1 1 1 0 0,-1-1-1 0 0,0 1 0 0 0,0-1 0 0 0,0 0 1 0 0,0 1-1 0 0,0-1 0 0 0,0 0 1 0 0,0 0-1 0 0,-1 0 0 0 0,1 0 0 0 0,0 0 1 0 0,-1 0-1 0 0,1 0 0 0 0,-2 0 1 0 0,-5 3-1352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13823 0 0,'0'0'315'0'0,"0"0"45"0"0,0 0 21 0 0,-1 1-49 0 0,-1 5-271 0 0,0 1-1 0 0,1 0 0 0 0,0-1 0 0 0,0 1 0 0 0,0 0 1 0 0,1 0-1 0 0,0-1 0 0 0,1 1 0 0 0,-1 0 1 0 0,1 0-1 0 0,4 12 0 0 0,1 3 389 0 0,1-1-1 0 0,14 28 0 0 0,-9-26-164 0 0,1 0 0 0 0,1 0 0 0 0,1-2 0 0 0,1 0 0 0 0,1 0 0 0 0,1-2 0 0 0,1 0-1 0 0,0-1 1 0 0,1-1 0 0 0,1-1 0 0 0,41 24 0 0 0,-8-10-70 0 0,2-3 1 0 0,0-3-1 0 0,116 34 0 0 0,-147-51-93 0 0,36 10 724 0 0,94 41 0 0 0,-145-54-817 0 0,0 1 0 0 0,-1 1 0 0 0,0 0 1 0 0,0 0-1 0 0,9 8 0 0 0,-15-11-28 0 0,0 0 0 0 0,-1 0-1 0 0,1 0 1 0 0,0 0 0 0 0,-1 1 0 0 0,0-1-1 0 0,1 1 1 0 0,-2-1 0 0 0,1 1 0 0 0,0 0-1 0 0,-1 0 1 0 0,1 0 0 0 0,-1 0 0 0 0,0 0-1 0 0,0 8 1 0 0,-1-2 0 0 0,0 0 0 0 0,-1 0 0 0 0,-1 0 0 0 0,0-1 0 0 0,0 1 0 0 0,-1 0 0 0 0,0-1 0 0 0,0 0 0 0 0,-8 14 0 0 0,-4 5 0 0 0,-30 41 0 0 0,-44 47 0 0 0,-118 118 0 0 0,189-217-401 0 0,17-16-74 0 0,16-5-749 0 0,-5-1 419 0 0,0 0-1 0 0,0-1 0 0 0,-1-1 0 0 0,1 1 1 0 0,10-12-1 0 0,-3 5 83 0 0,28-22-1324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13823 0 0,'0'0'315'0'0,"0"0"45"0"0,0 2 21 0 0,-2 35 444 0 0,1 1-1 0 0,1 0 0 0 0,11 66 1 0 0,-7-79-203 0 0,1 1 1 0 0,2-2-1 0 0,18 49 1 0 0,41 65 225 0 0,-6-13-892 0 0,-52-108 44 0 0,-1 1 0 0 0,-1 0 0 0 0,0 0 0 0 0,3 21 0 0 0,-9-37-116 0 0,0 1 0 0 0,0-1 0 0 0,0 1 1 0 0,0-1-1 0 0,0 1 0 0 0,-1-1 0 0 0,0 4 0 0 0,0-5-20 0 0,1 0-1 0 0,0 0 1 0 0,0 0-1 0 0,-1 0 1 0 0,1-1-1 0 0,-1 1 1 0 0,1 0-1 0 0,-1 0 1 0 0,1-1-1 0 0,-1 1 1 0 0,1 0-1 0 0,-1-1 1 0 0,0 1-1 0 0,1 0 1 0 0,-1-1-1 0 0,0 1 1 0 0,0-1-1 0 0,1 1 1 0 0,-1-1-1 0 0,0 0 1 0 0,0 1-1 0 0,0-1 1 0 0,-1 1 0 0 0,-8-1-1398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22 317 15663 0 0,'-2'-1'356'0'0,"-1"-2"-163"0"0,1 0 0 0 0,0 0 0 0 0,-1 0-1 0 0,1 0 1 0 0,0-1 0 0 0,-2-4 0 0 0,4 7-192 0 0,0 1 1 0 0,0-1 0 0 0,-1 1-1 0 0,1-1 1 0 0,0 1 0 0 0,0-1-1 0 0,0 1 1 0 0,0-1 0 0 0,-1 1-1 0 0,1-1 1 0 0,0 0 0 0 0,0 1 0 0 0,0-1-1 0 0,0 1 1 0 0,1-1 0 0 0,-1 1-1 0 0,0-1 1 0 0,0 1 0 0 0,0-1-1 0 0,0 0 1 0 0,0 1 0 0 0,1-1-1 0 0,-1 1 1 0 0,0-1 0 0 0,0 1-1 0 0,1-1 1 0 0,-1 1 0 0 0,0 0 0 0 0,1-1-1 0 0,0 0 1 0 0,0 0 31 0 0,9-11 392 0 0,-1 0 0 0 0,2 0 0 0 0,0 1 0 0 0,0 1 0 0 0,19-14 1 0 0,-14 11-80 0 0,19-14-48 0 0,1 2 0 0 0,1 2 0 0 0,49-24 0 0 0,-63 37 18 0 0,-1 1-1 0 0,1 1 1 0 0,1 0 0 0 0,31-4-1 0 0,-37 9-258 0 0,1 0 0 0 0,-1 2 0 0 0,0 0 0 0 0,1 1 0 0 0,-1 1-1 0 0,25 5 1 0 0,-34-4-57 0 0,0 0 0 0 0,0 1 0 0 0,-1 0 0 0 0,1 1 0 0 0,-1 0 0 0 0,0 0 0 0 0,0 1 0 0 0,0 0 0 0 0,-1 0 0 0 0,0 0 0 0 0,0 1 0 0 0,0 1 0 0 0,-1-1 0 0 0,1 1 0 0 0,-2 0 0 0 0,1 0 0 0 0,-1 1 0 0 0,0 0 0 0 0,-1 0 0 0 0,1 0 0 0 0,-2 0 0 0 0,1 1 0 0 0,-1-1 0 0 0,0 1 0 0 0,2 16 0 0 0,-2-4 0 0 0,0 1 0 0 0,-2 0 0 0 0,0 0 0 0 0,-1 0 0 0 0,-2 0 0 0 0,0-1 0 0 0,-1 1 0 0 0,-1 0 0 0 0,-1-1 0 0 0,-2 0 0 0 0,1 0 0 0 0,-2-1 0 0 0,-1 0 0 0 0,-1 0 0 0 0,0-1 0 0 0,-1 0 0 0 0,-1 0 0 0 0,-27 29 0 0 0,19-25 0 0 0,-1-1 0 0 0,-1-1 0 0 0,-1 0 0 0 0,0-2 0 0 0,-2-1 0 0 0,0-1 0 0 0,-1-1 0 0 0,-48 22 0 0 0,68-36-374 0 0,-1 0 0 0 0,1 0 0 0 0,0-1 0 0 0,0 1 0 0 0,-1-1 0 0 0,1-1 0 0 0,-1 1 0 0 0,1-1 0 0 0,-1 0 0 0 0,1 0 0 0 0,-1-1 0 0 0,1 0 0 0 0,0 0 0 0 0,-12-4 0 0 0,15 4 86 0 0,1-1 0 0 0,-1 1 0 0 0,1-1 0 0 0,0 1 0 0 0,-1-1 0 0 0,-2-2 0 0 0,5 3 258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26 19351 0 0,'32'-11'439'0'0,"-19"5"36"0"0,-11 0 54 0 0,-2 5-498 0 0,1 0 438 0 0,-7 2-348 0 0,0 0 1 0 0,0 0-1 0 0,0 0 0 0 0,0 1 1 0 0,0 0-1 0 0,0 1 0 0 0,-9 4 1 0 0,7-3 15 0 0,-24 13 64 0 0,0 1-1 0 0,2 2 1 0 0,0 1 0 0 0,1 1 0 0 0,-33 33 0 0 0,12-3-245 0 0,-75 97 0 0 0,100-115 44 0 0,2 1 0 0 0,-22 42 0 0 0,33-52 0 0 0,1 1 0 0 0,1 0 0 0 0,1 1 0 0 0,-6 32 0 0 0,13-49 34 0 0,1 1-1 0 0,0-1 0 0 0,0 0 1 0 0,1 1-1 0 0,1-1 0 0 0,-1 1 1 0 0,2-1-1 0 0,-1 1 0 0 0,2-1 1 0 0,-1 0-1 0 0,1 0 1 0 0,1 0-1 0 0,0 0 0 0 0,0-1 1 0 0,1 0-1 0 0,8 13 0 0 0,-5-11-269 0 0,1 0 0 0 0,0 0-1 0 0,0-1 1 0 0,1-1-1 0 0,0 0 1 0 0,16 11-1 0 0,-13-11-1556 0 0,1 0 0 0 0,27 11-1 0 0,-14-9-5522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1004 17503 0 0,'0'0'803'0'0,"0"0"-18"0"0,0 1-501 0 0,0 10 63 0 0,0 0 0 0 0,1 0-1 0 0,0-1 1 0 0,0 1 0 0 0,7 19-1 0 0,-8-29-312 0 0,0 0 1 0 0,0 0-1 0 0,1 0 0 0 0,-1 0 1 0 0,1 0-1 0 0,-1 0 0 0 0,1-1 0 0 0,-1 1 1 0 0,1 0-1 0 0,-1 0 0 0 0,1 0 1 0 0,0 0-1 0 0,0-1 0 0 0,-1 1 0 0 0,1 0 1 0 0,0-1-1 0 0,0 1 0 0 0,0 0 1 0 0,0-1-1 0 0,-1 1 0 0 0,1-1 1 0 0,0 0-1 0 0,0 1 0 0 0,0-1 0 0 0,0 0 1 0 0,0 1-1 0 0,0-1 0 0 0,0 0 1 0 0,0 0-1 0 0,2 0 0 0 0,-1 0 46 0 0,0-1-1 0 0,0 0 1 0 0,0 1-1 0 0,0-1 1 0 0,0 0 0 0 0,0 0-1 0 0,0-1 1 0 0,0 1-1 0 0,2-2 1 0 0,-1 1 29 0 0,8-6 77 0 0,0-1-1 0 0,-1 0 1 0 0,0-1-1 0 0,13-17 1 0 0,32-49 869 0 0,-33 43-894 0 0,15-23-161 0 0,-2-2 0 0 0,-3-1 0 0 0,-2-1 0 0 0,32-97 0 0 0,-9-12-175 0 0,50-129-526 0 0,-101 293 634 0 0,1-2-105 0 0,0-1 0 0 0,1 1 0 0 0,0 0-1 0 0,0 0 1 0 0,10-11 0 0 0,-14 17 171 0 0,0 1 0 0 0,1-1 0 0 0,-1 1 0 0 0,1-1 0 0 0,-1 1 0 0 0,1-1 0 0 0,-1 1 0 0 0,1-1 0 0 0,0 1-1 0 0,-1 0 1 0 0,1-1 0 0 0,-1 1 0 0 0,1 0 0 0 0,1-1 0 0 0,-1 2 1 0 0,0-1 0 0 0,0 0 0 0 0,0 1 0 0 0,0-1 0 0 0,0 1 0 0 0,-1 0 0 0 0,1-1 0 0 0,0 1 0 0 0,0 0 0 0 0,0-1 0 0 0,-1 1 0 0 0,1 0 0 0 0,0 0 0 0 0,-1-1 0 0 0,1 1 0 0 0,0 0 0 0 0,-1 0 0 0 0,1 0 0 0 0,-1 0 0 0 0,0 0 0 0 0,1 0 0 0 0,-1 1 0 0 0,9 25 0 0 0,-7-6 0 0 0,0 0 0 0 0,-1 0 0 0 0,-1 0 0 0 0,-4 29 0 0 0,2-22 0 0 0,-4 52 151 0 0,-3 115 944 0 0,9-162-946 0 0,2 0 0 0 0,2-1 1 0 0,1 1-1 0 0,9 31 0 0 0,-4-33-149 0 0,2 0 0 0 0,0-2 0 0 0,3 1 0 0 0,0-2 0 0 0,2 0 0 0 0,29 38 0 0 0,-30-49 0 0 0,-10-11 0 0 0,0 0 0 0 0,-1 0 0 0 0,6 9 0 0 0,-2-1-237 0 0,-10-10-529 0 0,0-3 96 0 0,1 1-1245 0 0,0-2-107 0 0,0 0-24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3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13823 0 0,'12'11'675'0'0,"-29"3"150"0"0,13-11-779 0 0,1 1 0 0 0,0-1-1 0 0,0 0 1 0 0,0 1 0 0 0,0 0-1 0 0,1 0 1 0 0,-1 0 0 0 0,1 0-1 0 0,0 0 1 0 0,0 0 0 0 0,1 0-1 0 0,-1 1 1 0 0,1-1-1 0 0,0 1 1 0 0,0-1 0 0 0,1 1-1 0 0,-1-1 1 0 0,1 6 0 0 0,0 11 326 0 0,1 1 0 0 0,5 34 0 0 0,-3-35-304 0 0,3 19-513 0 0,-3 0-1 0 0,-1 0 0 0 0,-3 41 1 0 0,-2-59-566 0 0,-2-2-12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19351 0 0,'0'0'439'0'0,"0"0"62"0"0,0 0 33 0 0,0 0-65 0 0,1 0-237 0 0,250 10 3809 0 0,-212-7-5438 0 0,49-4 1 0 0,-55 0 373 0 0</inkml:trace>
  <inkml:trace contextRef="#ctx0" brushRef="#br0" timeOffset="1">863 209 17503 0 0,'0'0'399'0'0,"1"2"60"0"0,66 187 4642 0 0,-57-149-4575 0 0,-1-1 0 0 0,-2 1 1 0 0,4 63-1 0 0,-12-71-3545 0 0,0-9-2066 0 0,1-23-2435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8287 0 0,'-3'3'80'0'0,"1"0"-1"0"0,0 1 0 0 0,0-1 0 0 0,1 0 0 0 0,-1 1 0 0 0,1-1 1 0 0,-2 6-1 0 0,3-8-67 0 0,0-1 0 0 0,0 1 0 0 0,0 0 0 0 0,0-1 0 0 0,0 1 0 0 0,0-1 0 0 0,0 1 0 0 0,0 0 0 0 0,0-1 0 0 0,0 1 0 0 0,0 0 0 0 0,1-1 0 0 0,-1 1 0 0 0,0-1 0 0 0,1 2 0 0 0,2 1 12 0 0,1 1 0 0 0,1-1 1 0 0,-1 1-1 0 0,0-1 0 0 0,1 0 1 0 0,0-1-1 0 0,-1 1 0 0 0,1-1 1 0 0,0 0-1 0 0,7 2 0 0 0,8 4 633 0 0,-1 2 27 0 0,-1 0 0 0 0,-1 1 1 0 0,0 1-1 0 0,0 1 0 0 0,25 25 1 0 0,65 82 2212 0 0,-106-118-2855 0 0,90 111 1322 0 0,22 28 449 0 0,-17-18 549 0 0,-76-93-2081 0 0,-1 1 0 0 0,22 49 0 0 0,-33-62-272 0 0,-1 1-1 0 0,-1 0 0 0 0,-1 0 1 0 0,0 0-1 0 0,3 38 0 0 0,-8-43-10 0 0,0 1 0 0 0,0-1 0 0 0,-1 0 1 0 0,-1 0-1 0 0,-1 0 0 0 0,0 0 0 0 0,0 0 0 0 0,-2 0 0 0 0,-6 14 0 0 0,5-15 2 0 0,-1 0 0 0 0,-1-1 0 0 0,1 0 0 0 0,-2-1 0 0 0,0 0 0 0 0,0 0 0 0 0,-17 14 0 0 0,8-10 0 0 0,-1 0 0 0 0,0-1 0 0 0,-36 19 0 0 0,31-22-903 0 0,-35 12 0 0 0,51-20-49 0 0,-4-1-6554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59 276 17503 0 0,'0'0'399'0'0,"-4"1"60"0"0,-49 19 675 0 0,51-19-763 0 0,2-1 117 0 0,0 0 21 0 0,0 0 3 0 0,2 1 0 0 0,4 1-349 0 0,0 0-1 0 0,-1 0 1 0 0,1-1-1 0 0,0 0 0 0 0,0 0 1 0 0,0 0-1 0 0,0 0 1 0 0,0-1-1 0 0,7-1 1 0 0,57-7-165 0 0,-68 8 11 0 0,85-14-9 0 0,-1-4 0 0 0,152-53 0 0 0,-24-17-459 0 0,-78 19-2755 0 0,-130 65 2580 0 0,-1 0 1 0 0,1 0-1 0 0,-1 0 0 0 0,0-1 0 0 0,8-9 1 0 0,-12 13 451 0 0,4-4-1865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13823 0 0,'-1'2'315'0'0,"-2"13"-54"0"0,0-1 1 0 0,1 1-1 0 0,0 0 1 0 0,1-1-1 0 0,1 1 0 0 0,0 0 1 0 0,1 0-1 0 0,0-1 1 0 0,2 1-1 0 0,0-1 0 0 0,0 1 1 0 0,1-1-1 0 0,1 0 0 0 0,0 0 1 0 0,1-1-1 0 0,1 1 1 0 0,0-1-1 0 0,0-1 0 0 0,17 21 1 0 0,1-7 55 0 0,0 0-1 0 0,52 38 1 0 0,-1-1 404 0 0,-71-58-1164 0 0,1 0 0 0 0,-1 1 1 0 0,-1-1-1 0 0,6 9 0 0 0,-1 2-6381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17503 0 0,'0'0'399'0'0,"0"2"60"0"0,4 15-103 0 0,-1 1 1 0 0,1 20-1 0 0,1 3-363 0 0,25 256 2051 0 0,-18-150-1597 0 0,-3-71 514 0 0,5 66-425 0 0,-14-126-1368 0 0,-1 0 0 0 0,0-1 0 0 0,-1 1 0 0 0,0-1 0 0 0,-2 1 0 0 0,0-1 0 0 0,-6 15 0 0 0,4-14-700 0 0,4-12-4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46 358 15663 0 0,'-16'-23'1120'0'0,"12"19"-1005"0"0,0-1 0 0 0,1 0-1 0 0,0 1 1 0 0,0-1 0 0 0,0-1-1 0 0,1 1 1 0 0,-1 0 0 0 0,-2-10-1 0 0,5 13-31 0 0,1 0 0 0 0,-1 0 0 0 0,0 0 0 0 0,0 0 0 0 0,1 0 0 0 0,-1 1 1 0 0,1-1-1 0 0,0 0 0 0 0,-1 0 0 0 0,1 1 0 0 0,0-1 0 0 0,0 0 0 0 0,0 1 0 0 0,2-3 0 0 0,19-19 695 0 0,7-2-451 0 0,1 2-1 0 0,2 1 0 0 0,0 1 1 0 0,48-22-1 0 0,-43 25-326 0 0,0 1 0 0 0,1 2 0 0 0,64-16 0 0 0,-85 27 0 0 0,0 0 0 0 0,0 2 0 0 0,1 0 0 0 0,-1 1 0 0 0,0 0 0 0 0,1 2 0 0 0,-1 0 0 0 0,0 1 0 0 0,1 1 0 0 0,-1 0 0 0 0,18 7 0 0 0,-26-7 86 0 0,0 1-1 0 0,0 0 0 0 0,-1 1 1 0 0,0-1-1 0 0,0 2 1 0 0,0-1-1 0 0,0 1 0 0 0,-1 0 1 0 0,0 1-1 0 0,11 13 1 0 0,-11-10 8 0 0,0-1 1 0 0,-1 1-1 0 0,-1 1 0 0 0,1-1 1 0 0,-2 1-1 0 0,1 0 1 0 0,4 22-1 0 0,-4-7 6 0 0,-2-1-1 0 0,-1 1 1 0 0,-1 0-1 0 0,-1-1 0 0 0,-1 1 1 0 0,-1 0-1 0 0,-8 35 1 0 0,3-26 129 0 0,-2-2 1 0 0,0 1 0 0 0,-21 43-1 0 0,21-57-130 0 0,-2 0-1 0 0,0 0 0 0 0,-1-1 0 0 0,-1-1 0 0 0,-1 0 0 0 0,-21 21 0 0 0,16-21-98 0 0,-1-1 0 0 0,0-1 0 0 0,-2-1 0 0 0,0-1 0 0 0,0 0 0 0 0,-2-2 0 0 0,1-1 0 0 0,-2-1 0 0 0,1-1 0 0 0,-35 8 0 0 0,50-14-286 0 0,0-2-1 0 0,0 1 0 0 0,-1-2 1 0 0,1 1-1 0 0,-11-1 1 0 0,16-1 120 0 0,1 1 1 0 0,-1 0-1 0 0,0-1 1 0 0,1 0-1 0 0,-1 0 0 0 0,1 0 1 0 0,-1 0-1 0 0,1-1 1 0 0,-1 1-1 0 0,1-1 1 0 0,0 0-1 0 0,0 0 1 0 0,0 0-1 0 0,-5-4 1 0 0,7 4 12 0 0,-1 0 0 0 0,0 0 0 0 0,1-1 0 0 0,0 1 0 0 0,-1-1 0 0 0,1 1 0 0 0,0-1 1 0 0,0 1-1 0 0,0-4 0 0 0,1 6 148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25 19351 0 0,'25'-25'1943'0'0,"-25"27"-1907"0"0,1-1 1 0 0,-1 1-1 0 0,0-1 0 0 0,1 0 1 0 0,-1 1-1 0 0,0-1 1 0 0,0 1-1 0 0,0-1 0 0 0,0 1 1 0 0,-1-1-1 0 0,1 1 0 0 0,0-1 1 0 0,-1 2-1 0 0,1-1 75 0 0,-3 9 142 0 0,0 0-1 0 0,0 0 1 0 0,-1 0 0 0 0,0-1 0 0 0,-8 14 0 0 0,-34 48-157 0 0,0 1-104 0 0,2 5 8 0 0,17-31 0 0 0,-37 87 0 0 0,50-99 0 0 0,-12 59 0 0 0,22-78 0 0 0,2 1 0 0 0,0 0 0 0 0,1 0 0 0 0,1 1 0 0 0,3 31 0 0 0,-2-35 0 0 0,2 0 0 0 0,0 1 0 0 0,0-1 0 0 0,2 0 0 0 0,0-1 0 0 0,0 1 0 0 0,1-1 0 0 0,1 0 0 0 0,0 0 0 0 0,1-1 0 0 0,0 0 0 0 0,11 13 0 0 0,21 18 923 0 0,46 40 1 0 0,-85-82-1091 0 0,0 0 0 0 0,0-1 1 0 0,0 1-1 0 0,0 0 0 0 0,0 0 0 0 0,0-1 1 0 0,0 1-1 0 0,0 0 0 0 0,0-1 1 0 0,0 1-1 0 0,0-1 0 0 0,1 0 0 0 0,-1 1 1 0 0,0-1-1 0 0,0 0 0 0 0,0 0 1 0 0,1 0-1 0 0,-1 1 0 0 0,0-1 0 0 0,0-1 1 0 0,1 1-1 0 0,-1 0 0 0 0,2 0 1 0 0,7-4-1368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13823 0 0,'0'0'630'0'0,"1"-1"-13"0"0,16-7-294 0 0,-16 8 53 0 0,0 2-216 0 0,0 0 0 0 0,-1 0 0 0 0,1 0 0 0 0,-1 0 0 0 0,1 0 0 0 0,-1 0 1 0 0,1 0-1 0 0,-1 3 0 0 0,-1 16 172 0 0,-2-1 0 0 0,-5 29-1 0 0,-1 0 1689 0 0,5-11-1691 0 0,2 1 0 0 0,2 0 1 0 0,1-1-1 0 0,2 1 1 0 0,1-1-1 0 0,3 1 1 0 0,1-1-1 0 0,1-1 1 0 0,16 40-1 0 0,-23-72-464 0 0,0-1 0 0 0,0 1 0 0 0,0-1 0 0 0,0 0-1 0 0,0 0 1 0 0,1 0 0 0 0,0 0 0 0 0,0 0 0 0 0,0 0 0 0 0,7 5 0 0 0,-9-8-42 0 0,0 0 0 0 0,1 0 0 0 0,-1 0 1 0 0,1-1-1 0 0,-1 1 0 0 0,1 0 1 0 0,-1-1-1 0 0,1 1 0 0 0,-1-1 0 0 0,1 0 1 0 0,0 0-1 0 0,-1 1 0 0 0,1-1 0 0 0,2 0 1 0 0,-1-1-96 0 0,-1 1 0 0 0,1-1 1 0 0,-1 0-1 0 0,1 1 0 0 0,-1-1 1 0 0,0 0-1 0 0,1-1 0 0 0,-1 1 1 0 0,0 0-1 0 0,0-1 0 0 0,0 1 1 0 0,2-3-1 0 0,24-22-1764 0 0,-1-4-11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107 233 11975 0 0,'0'0'547'0'0,"0"0"-11"0"0,0 0-203 0 0,0 0 419 0 0,1-2 220 0 0,34-32 943 0 0,2 1 0 0 0,52-36 0 0 0,-67 55-1827 0 0,0 0-1 0 0,1 1 0 0 0,1 2 0 0 0,0 0 1 0 0,0 2-1 0 0,29-8 0 0 0,-45 16-184 0 0,0-1 0 0 0,1 1 0 0 0,-1 0 0 0 0,1 1 0 0 0,-1 0 0 0 0,1 0 0 0 0,0 1 0 0 0,-1 0 0 0 0,15 4 0 0 0,-9-1 69 0 0,0 1 1 0 0,-1 1 0 0 0,1 0 0 0 0,21 14 0 0 0,-30-17 126 0 0,0 0 1 0 0,-1 0 0 0 0,1 1-1 0 0,-1 0 1 0 0,0-1 0 0 0,0 2 0 0 0,-1-1-1 0 0,1 0 1 0 0,-1 1 0 0 0,4 6-1 0 0,-6-9-98 0 0,0 1-1 0 0,0-1 1 0 0,0 1-1 0 0,0 0 1 0 0,0 0-1 0 0,0-1 1 0 0,-1 1-1 0 0,0 0 0 0 0,1 0 1 0 0,-1 0-1 0 0,0 0 1 0 0,-1-1-1 0 0,1 1 1 0 0,0 0-1 0 0,-1 0 1 0 0,1 0-1 0 0,-1-1 0 0 0,0 1 1 0 0,0 0-1 0 0,0-1 1 0 0,-3 5-1 0 0,-3 4 1 0 0,0-1 0 0 0,-1 0 0 0 0,0 0-1 0 0,0-1 1 0 0,-11 10 0 0 0,-52 38-48 0 0,61-50 25 0 0,-59 40-937 0 0,-114 59-1 0 0,171-100 951 0 0,-27 15-493 0 0,-50 18 0 0 0,70-32 297 0 0,-1-1-1 0 0,1-1 0 0 0,-1 0 1 0 0,-40 2-1 0 0,44-7 190 0 0,6-2 16 0 0,9-1 0 0 0,5 0 0 0 0,3-3 0 0 0,0 2 0 0 0,1-1 0 0 0,-1 1 0 0 0,1 0 0 0 0,9-3 0 0 0,8-5 0 0 0,-1 2 140 0 0,0 0-1 0 0,0 1 1 0 0,1 1-1 0 0,-1 1 1 0 0,46-6 0 0 0,-51 11-31 0 0,0 1 1 0 0,0 0 0 0 0,0 1 0 0 0,0 1 0 0 0,0 1 0 0 0,0 1 0 0 0,0 1 0 0 0,25 8 0 0 0,-21-4-82 0 0,0 1 0 0 0,-1 2 0 0 0,0 0 1 0 0,27 19-1 0 0,-36-21 30 0 0,0 2 1 0 0,-1-1-1 0 0,0 1 0 0 0,-1 1 1 0 0,0 0-1 0 0,0 1 0 0 0,12 20 1 0 0,-21-30 51 0 0,0 1 0 0 0,0 0 0 0 0,0 0 0 0 0,0 0 0 0 0,-1 0 0 0 0,1 0 0 0 0,-1 0 1 0 0,0 1-1 0 0,-1-1 0 0 0,1 0 0 0 0,0 6 0 0 0,-2-7-94 0 0,1 0-1 0 0,0 0 1 0 0,-1 0 0 0 0,0-1 0 0 0,0 1 0 0 0,0 0-1 0 0,0 0 1 0 0,0-1 0 0 0,0 1 0 0 0,-1-1 0 0 0,1 1-1 0 0,-1-1 1 0 0,1 0 0 0 0,-1 1 0 0 0,0-1 0 0 0,0 0-1 0 0,-4 3 1 0 0,-5 3 179 0 0,1 0-1 0 0,-1-1 0 0 0,-1 0 1 0 0,1-1-1 0 0,-19 7 1 0 0,-65 17 768 0 0,76-24-1045 0 0,-26 7 82 0 0,-173 46 0 0 0,200-54-943 0 0,-1-1 1 0 0,1-1-1 0 0,-1-1 1 0 0,0-1-1 0 0,0 0 0 0 0,-28-4 1 0 0,45 3-5204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3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0,'0'0'315'0'0,"0"2"45"0"0,-1 4-281 0 0,1 0 0 0 0,0 0 1 0 0,1 0-1 0 0,0 0 0 0 0,0-1 0 0 0,0 1 1 0 0,3 7-1 0 0,3 21 124 0 0,-3 22 368 0 0,4 29 802 0 0,-2-54-605 0 0,1 0 0 0 0,1-1 0 0 0,16 37 0 0 0,-11-37-82 0 0,-1 0 0 0 0,-2 2-1 0 0,7 33 1 0 0,-15-51-647 0 0,0-1-1 0 0,0 1 1 0 0,-2 0-1 0 0,0-1 1 0 0,0 1 0 0 0,-1 0-1 0 0,-1-1 1 0 0,0 1 0 0 0,-1-1-1 0 0,-5 14 1 0 0,2-7-139 0 0,-2 0-1 0 0,-1-1 1 0 0,-19 33 0 0 0,-13 23-2442 0 0,37-66 1665 0 0,3-7-1235 0 0,1-2-4372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3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0,'0'0'0'0'0,"0"0"112"0"0,7 11-32 0 0,-5 1 16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104 834 15663 0 0,'-17'13'243'0'0,"8"-7"-32"0"0,1 1 0 0 0,-1 0 0 0 0,2 0 0 0 0,-1 0 0 0 0,1 1 0 0 0,-11 16 0 0 0,0 1 2024 0 0,16-22-854 0 0,8-11-336 0 0,0 2-818 0 0,17-21 322 0 0,-2-1 1 0 0,-1-1-1 0 0,-1 0 0 0 0,-1-2 1 0 0,16-40-1 0 0,52-181-549 0 0,-23 57 0 0 0,-44 144-22 0 0,-3 6-168 0 0,30-60 1 0 0,-22 53-1237 0 0,-19 45 1277 0 0,1 3 133 0 0,4 6 16 0 0,-3 1 0 0 0,-1 0 0 0 0,0 1 0 0 0,0 0 0 0 0,0 0 0 0 0,0 1 0 0 0,-1 0 0 0 0,0 0 0 0 0,9 11 0 0 0,-4-6 0 0 0,8 12 0 0 0,-1 1 0 0 0,0 0 0 0 0,17 36 0 0 0,-14-21 0 0 0,-3 0 0 0 0,14 43 0 0 0,18 84 0 0 0,-29-70 16 0 0,-9-40 369 0 0,-2-1 125 0 0,-4-26 30 0 0,16 55 1 0 0,-17-72-533 0 0,0 1 1 0 0,1-1-1 0 0,0 1 1 0 0,1-1-1 0 0,10 14 0 0 0,-14-22-16 0 0,0-1 0 0 0,0 0-1 0 0,0 0 1 0 0,0 0 0 0 0,0 0-1 0 0,0 0 1 0 0,0-1-1 0 0,1 1 1 0 0,-1-1 0 0 0,1 1-1 0 0,-1-1 1 0 0,1 0-1 0 0,-1 0 1 0 0,1 0 0 0 0,0 0-1 0 0,0 0 1 0 0,-1-1-1 0 0,1 1 1 0 0,0-1 0 0 0,0 0-1 0 0,0 0 1 0 0,-1 0 0 0 0,1 0-1 0 0,0 0 1 0 0,0-1-1 0 0,0 1 1 0 0,-1-1 0 0 0,1 0-1 0 0,4-2 1 0 0,-4 2-278 0 0,0 0 0 0 0,0-1 0 0 0,0 0 1 0 0,-1 1-1 0 0,1-1 0 0 0,-1 0 0 0 0,1 0 0 0 0,-1-1 1 0 0,0 1-1 0 0,0 0 0 0 0,0-1 0 0 0,0 0 0 0 0,2-3 1 0 0,7-12-1249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19351 0 0,'0'0'439'0'0,"0"0"62"0"0,0 0 33 0 0,0 0-65 0 0,1 0-237 0 0,6 0-108 0 0,0-1 0 0 0,0 1 0 0 0,0-2 0 0 0,-1 1 0 0 0,1-1 0 0 0,0 0 0 0 0,-1-1 1 0 0,0 1-1 0 0,12-7 0 0 0,3-4 877 0 0,27-23 0 0 0,7-4-203 0 0,-11 16-1048 0 0,1 2-1 0 0,1 2 1 0 0,1 1 0 0 0,85-20-1 0 0,-49 16-2699 0 0,-44 14 1416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68 11975 0 0,'0'0'267'0'0,"0"0"42"0"0,0 0 17 0 0,0 0-28 0 0,0 0 12 0 0,0 0 778 0 0,0 0 356 0 0,0 0 76 0 0,0 0-123 0 0,0 0-574 0 0,0 0-250 0 0,1-1-49 0 0,9-8 262 0 0,-8 6-565 0 0,1 1 1 0 0,-1 0 0 0 0,0 0 0 0 0,1 0 0 0 0,-1 0 0 0 0,1 0 0 0 0,4-1 0 0 0,-2 1-83 0 0,5-2 321 0 0,0 0 1 0 0,-1 0-1 0 0,10-7 0 0 0,-16 9-432 0 0,14-6 109 0 0,17 4-130 0 0,-22 5-7 0 0,-12 0 0 0 0,0-1 0 0 0,1 1 0 0 0,-1-1 0 0 0,0 0 0 0 0,1 1 0 0 0,-1-1 0 0 0,0 1 0 0 0,0-1 0 0 0,1 1 0 0 0,-1-1 0 0 0,0 1 0 0 0,0-1 0 0 0,0 1 0 0 0,0 0 0 0 0,0-1 0 0 0,0 1 0 0 0,0-1 0 0 0,0 1 0 0 0,0-1 0 0 0,0 1 0 0 0,0-1 0 0 0,0 1 0 0 0,0-1 0 0 0,0 1 0 0 0,0-1 0 0 0,0 1 0 0 0,-1-1 0 0 0,1 1 0 0 0,0-1 0 0 0,0 1 0 0 0,-1-1 0 0 0,0 1 0 0 0,-11 17 0 0 0,-7 3 0 0 0,-86 106 0 0 0,94-111 0 0 0,0 1 0 0 0,1 0 0 0 0,1 0 0 0 0,1 1 0 0 0,1 0 0 0 0,-8 28 0 0 0,9-26 0 0 0,2-7 0 0 0,-4 24 0 0 0,7-27 0 0 0,0-10 0 0 0,1 0 0 0 0,0 1 0 0 0,0-1 0 0 0,0 1 0 0 0,0-1 0 0 0,0 0 0 0 0,0 1 0 0 0,0-1 0 0 0,0 0 0 0 0,0 1 0 0 0,0-1 0 0 0,1 0 0 0 0,-1 1 0 0 0,0-1 0 0 0,0 1 0 0 0,0-1 0 0 0,0 0 0 0 0,1 1 0 0 0,-1-1 0 0 0,0 0 0 0 0,1 1 0 0 0,0-1 0 0 0,0 1 0 0 0,0-1 0 0 0,1 0 0 0 0,-1 0 0 0 0,0 0 0 0 0,1 0 0 0 0,-1 0 0 0 0,0 0 0 0 0,0 0 0 0 0,1 0 0 0 0,-1 0 0 0 0,0-1 0 0 0,3 0 0 0 0,21-8 0 0 0,-17 6 0 0 0,74-27 0 0 0,123-63 0 0 0,-198 89-26 0 0,20-10-2019 0 0,-1-1 0 0 0,-1-1 0 0 0,0-1 1 0 0,30-28-1 0 0,-37 25-4593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13823 0 0,'-3'8'1247'0'0,"2"-6"-1234"0"0,1 0 0 0 0,0 1 0 0 0,0-1 0 0 0,0 1 0 0 0,0-1 0 0 0,0 0 0 0 0,0 1 0 0 0,1-1 0 0 0,-1 1 0 0 0,1-1 0 0 0,-1 0 0 0 0,1 1 0 0 0,0-1 0 0 0,0 0 0 0 0,0 0 0 0 0,0 0 0 0 0,1 0 1 0 0,-1 0-1 0 0,0 0 0 0 0,4 3 0 0 0,4 5-28 0 0,0 0 0 0 0,16 12 0 0 0,-17-16 35 0 0,34 28-21 0 0,3-3-1 0 0,68 38 1 0 0,-6-5 79 0 0,-98-58-28 0 0,206 138 1922 0 0,-159-103-91 0 0,85 82 1 0 0,-129-111-1653 0 0,-1 0 0 0 0,-1 1 1 0 0,0 0-1 0 0,0 1 0 0 0,-2 0 0 0 0,0 1 1 0 0,11 24-1 0 0,-15-27-53 0 0,0 0 0 0 0,-1 0 1 0 0,0 0-1 0 0,-1 1 0 0 0,0-1 1 0 0,-1 1-1 0 0,-1-1 0 0 0,0 1 1 0 0,0 0-1 0 0,-4 19 0 0 0,0-16-113 0 0,0 1 0 0 0,-2-1-1 0 0,0 0 1 0 0,0 0 0 0 0,-2-1-1 0 0,0 0 1 0 0,0 0 0 0 0,-2-1-1 0 0,1 0 1 0 0,-2-1 0 0 0,-12 13 0 0 0,-20 16-443 0 0,-85 66 1 0 0,79-69-383 0 0,40-32 182 0 0,-40 34-307 0 0,21-11-6920 0 0,27-28 1369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15663 0 0,'0'0'719'0'0,"0"0"-20"0"0,-1 1-449 0 0,-10 51 2628 0 0,3-18-1531 0 0,-6 55 0 0 0,10-30-1224 0 0,2 0 1 0 0,4-1-1 0 0,1 1 0 0 0,21 103 0 0 0,-8-100-123 0 0,-8-34 0 0 0,-2-1 0 0 0,5 35 0 0 0,-5-17-133 0 0,-5-43-563 0 0,-1-2-257 0 0,0 0-1286 0 0,0 0-4924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5 377 15663 0 0,'-1'-7'132'0'0,"-1"0"1"0"0,1 1-1 0 0,1-1 0 0 0,-1 0 0 0 0,1 0 0 0 0,0 0 0 0 0,1 0 0 0 0,0 1 0 0 0,0-1 1 0 0,0 0-1 0 0,1 0 0 0 0,0 1 0 0 0,0-1 0 0 0,1 1 0 0 0,0 0 0 0 0,0 0 0 0 0,0 0 1 0 0,1 0-1 0 0,4-6 0 0 0,2-1 207 0 0,0 1 1 0 0,0 1-1 0 0,1 0 0 0 0,25-20 1 0 0,57-30 963 0 0,-68 46-1288 0 0,2 1 0 0 0,0 1 0 0 0,0 2 0 0 0,1 0 0 0 0,0 2 0 0 0,1 1 0 0 0,0 2 0 0 0,0 1 0 0 0,1 0 0 0 0,34 1 0 0 0,-55 4-8 0 0,-1 1-1 0 0,1 0 0 0 0,-1 0 1 0 0,1 0-1 0 0,-1 1 0 0 0,0 1 1 0 0,0-1-1 0 0,0 1 0 0 0,0 1 1 0 0,0 0-1 0 0,0 0 1 0 0,9 7-1 0 0,-13-8 80 0 0,0 0-1 0 0,0 1 1 0 0,0-1 0 0 0,0 1-1 0 0,-1 0 1 0 0,1 1 0 0 0,-1-1 0 0 0,0 0-1 0 0,0 1 1 0 0,-1 0 0 0 0,1 0-1 0 0,-1-1 1 0 0,0 1 0 0 0,-1 1 0 0 0,1-1-1 0 0,-1 0 1 0 0,0 0 0 0 0,0 1-1 0 0,-1-1 1 0 0,1 10 0 0 0,-3 2-66 0 0,0 0 0 0 0,-1 1 0 0 0,0-1 0 0 0,-2-1 0 0 0,0 1 0 0 0,-1-1 0 0 0,0 0 0 0 0,-18 31 0 0 0,5-16-24 0 0,-2 0 0 0 0,-1-1 1 0 0,-30 31-1 0 0,13-21 4 0 0,-2-2 0 0 0,-62 46 0 0 0,-101 53 0 0 0,199-134-3 0 0,-45 25-33 0 0,46-26-57 0 0,-1 0 0 0 0,0 0 0 0 0,1 0 0 0 0,-1-1 0 0 0,0 0 0 0 0,0 0 0 0 0,0 0 0 0 0,-10 0 0 0 0,14-1 42 0 0,0 0 1 0 0,-1 0-1 0 0,1-1 0 0 0,0 1 0 0 0,-1 0 0 0 0,1-1 1 0 0,0 1-1 0 0,-1-1 0 0 0,-1 0 0 0 0,-7-10-461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50 19351 0 0,'1'-14'2062'0'0,"-1"11"-2053"0"0,0 1 0 0 0,1-1 0 0 0,0 1 0 0 0,-1-1 0 0 0,1 0 0 0 0,0 1 0 0 0,0 0 0 0 0,0-1 1 0 0,1 1-1 0 0,-1 0 0 0 0,3-4 0 0 0,-3 5 374 0 0,-1 1-334 0 0,0 0 1 0 0,0 0 0 0 0,0 0 0 0 0,0-1 0 0 0,1 1 0 0 0,-1 0 0 0 0,0 0 0 0 0,0 0 0 0 0,0 0 0 0 0,0 0 0 0 0,1 0 0 0 0,-1 0 0 0 0,0 0 0 0 0,0-1 0 0 0,0 1 0 0 0,1 0 0 0 0,-1 0 0 0 0,0 0 0 0 0,0 0 0 0 0,1 0 0 0 0,-1 0 0 0 0,0 0 0 0 0,0 0-1 0 0,0 0 1 0 0,1 0 0 0 0,-1 0 0 0 0,0 1 0 0 0,0-1 0 0 0,0 0 0 0 0,1 0 0 0 0,-1 0 0 0 0,-5 17-47 0 0,-1 0 0 0 0,0 0 0 0 0,-1-1 0 0 0,-1 0-1 0 0,-11 16 1 0 0,-56 73-5 0 0,18-26 3 0 0,21-23-1 0 0,-33 68 0 0 0,51-87 0 0 0,3 0 0 0 0,1 1 0 0 0,-11 45 0 0 0,22-72 0 0 0,1 2 0 0 0,-1-1 0 0 0,2 0 0 0 0,0 0 0 0 0,0 1 0 0 0,1-1 0 0 0,1 0 0 0 0,0 1 0 0 0,1-1 0 0 0,0 0 0 0 0,0 0 0 0 0,2 0 0 0 0,-1 0 0 0 0,8 15 0 0 0,-2-11 0 0 0,0-1 0 0 0,0-1 0 0 0,2 1 0 0 0,0-1 0 0 0,0-1 0 0 0,25 22 0 0 0,-35-34-46 0 0,12 9-824 0 0,1-6-3824 0 0,2-1 2648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1 976 13823 0 0,'0'0'315'0'0,"0"0"45"0"0,0 0 21 0 0,0 0-49 0 0,0 0-149 0 0,0 0 194 0 0,0 0 110 0 0,0 0 22 0 0,0 0 3 0 0,0 0 0 0 0,2 0 0 0 0,4-2-266 0 0,0 0-1 0 0,0 0 0 0 0,-1 0 1 0 0,1 0-1 0 0,0-1 0 0 0,-1 0 1 0 0,0 0-1 0 0,0-1 1 0 0,0 1-1 0 0,0-1 0 0 0,0 0 1 0 0,-1-1-1 0 0,1 1 1 0 0,-1-1-1 0 0,0 0 0 0 0,4-8 1 0 0,6-9 105 0 0,-1-1 0 0 0,15-39 1 0 0,-26 58-362 0 0,127-306 10 0 0,-48 124 0 0 0,-69 160 0 0 0,2 1 0 0 0,25-35 0 0 0,-8 14 0 0 0,-18 25 0 0 0,0 2 0 0 0,1-1 0 0 0,1 2 0 0 0,1 0 0 0 0,26-23 0 0 0,-41 40-40 0 0,0 1 0 0 0,0-1 0 0 0,0 0 0 0 0,-1 1 0 0 0,1-1 0 0 0,0 0 0 0 0,0 1 0 0 0,0-1 1 0 0,0 1-1 0 0,0-1 0 0 0,0 1 0 0 0,0 0 0 0 0,0-1 0 0 0,0 1 0 0 0,0 0 0 0 0,0 0 0 0 0,1 0 0 0 0,-1 0 0 0 0,0 0 0 0 0,0 0 0 0 0,0 0 0 0 0,0 0 0 0 0,0 0 0 0 0,0 0 0 0 0,0 1 0 0 0,0-1 0 0 0,0 0 0 0 0,0 1 0 0 0,0-1 0 0 0,0 1 0 0 0,1 0 0 0 0,0 0 1 0 0,-1 1-1 0 0,0-1 1 0 0,0 1-1 0 0,0 0 0 0 0,0-1 1 0 0,0 1-1 0 0,0 0 0 0 0,0-1 1 0 0,0 1-1 0 0,-1 0 1 0 0,1 0-1 0 0,-1 0 0 0 0,1-1 1 0 0,-1 1-1 0 0,0 0 0 0 0,0 0 1 0 0,0 3-1 0 0,-3 43 40 0 0,1-32 0 0 0,0 28 0 0 0,3-34 0 0 0,0 1 0 0 0,1-1 0 0 0,0 0 0 0 0,1 0 0 0 0,5 14 0 0 0,25 45 0 0 0,-33-68 0 0 0,15 31-17 0 0,-2 0 0 0 0,-1 1 0 0 0,-1 0-1 0 0,-2 0 1 0 0,9 65 0 0 0,-1 176 1023 0 0,-16-237-525 0 0,5 33 138 0 0,-5-62-620 0 0,0 0-1 0 0,1 0 1 0 0,0-1-1 0 0,1 1 0 0 0,0 0 1 0 0,6 11-1 0 0,-8-18-19 0 0,-1 1 0 0 0,1-1 0 0 0,0 0 0 0 0,0 0 0 0 0,0 1 0 0 0,1-1 0 0 0,-1 0 0 0 0,0 0 0 0 0,0 0 0 0 0,0 0 0 0 0,1 0 0 0 0,-1-1 0 0 0,1 1 0 0 0,-1 0 0 0 0,1-1-1 0 0,-1 1 1 0 0,1-1 0 0 0,-1 1 0 0 0,1-1 0 0 0,-1 0 0 0 0,1 1 0 0 0,1-1 0 0 0,0 0-244 0 0,-1 0-1 0 0,1-1 0 0 0,-1 1 1 0 0,1-1-1 0 0,-1 1 0 0 0,1-1 1 0 0,-1 0-1 0 0,0 0 1 0 0,1 0-1 0 0,-1 0 0 0 0,0 0 1 0 0,0-1-1 0 0,3-1 1 0 0,7-8-1269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17503 0 0,'2'-5'193'0'0,"1"0"0"0"0,-1 0 0 0 0,2 1 0 0 0,-1-1 0 0 0,0 1 0 0 0,1 0 0 0 0,0 0 0 0 0,7-7-1 0 0,39-25 9 0 0,-44 32-218 0 0,117-72 1657 0 0,-97 63-1504 0 0,0 1 0 0 0,56-18 0 0 0,-39 19-1532 0 0,49-6-1 0 0,-66 15 374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35 4607 0 0,'-50'17'236'0'0,"-28"9"1844"0"0,77-26-1066 0 0,1 0 76 0 0,0 0 288 0 0,0 0 124 0 0,0 0 30 0 0,0 0-65 0 0,0-2-1270 0 0,1 1 1 0 0,-1 0-1 0 0,0 0 0 0 0,1-1 1 0 0,0 1-1 0 0,-1 0 0 0 0,1 0 1 0 0,0 0-1 0 0,-1-1 0 0 0,1 1 1 0 0,0 0-1 0 0,0 0 0 0 0,0 0 1 0 0,0 0-1 0 0,0 1 0 0 0,0-1 1 0 0,0 0-1 0 0,2-1 0 0 0,22-11 942 0 0,-6 4-836 0 0,0 2 0 0 0,0 1-1 0 0,1 0 1 0 0,0 1 0 0 0,0 1 0 0 0,32-2 0 0 0,-41 6 177 0 0,0 1 0 0 0,15 1 0 0 0,-25-2-471 0 0,-1 0 0 0 0,1 1 1 0 0,0-1-1 0 0,0 0 0 0 0,-1 0 1 0 0,1 0-1 0 0,0 0 0 0 0,0 1 1 0 0,-1-1-1 0 0,1 0 0 0 0,0 1 1 0 0,-1-1-1 0 0,1 0 0 0 0,0 1 1 0 0,-1-1-1 0 0,1 1 0 0 0,-1-1 1 0 0,2 2-1 0 0,-2 4-34 0 0,-1-6 38 0 0,1 3-13 0 0,0-1 0 0 0,-1 1 0 0 0,1 0 0 0 0,-1-1 0 0 0,0 0 0 0 0,0 1 0 0 0,0-1 0 0 0,0 0 0 0 0,0 1 0 0 0,-1-1 0 0 0,1 0 0 0 0,-4 4 0 0 0,-24 23 0 0 0,28-27 0 0 0,-97 75 0 0 0,17-14 0 0 0,66-51 0 0 0,1 2 0 0 0,0 0 0 0 0,-14 19 0 0 0,25-28 0 0 0,0-1 0 0 0,0 0 0 0 0,1 1 0 0 0,-1-1 0 0 0,1 1 0 0 0,0 0 0 0 0,0 0 0 0 0,1 0 0 0 0,-1 0 0 0 0,0 9 0 0 0,2-11 0 0 0,0-1 0 0 0,0 1 0 0 0,0-1 0 0 0,0 1 0 0 0,1-1 0 0 0,-1 1 0 0 0,1-1 0 0 0,0 1 0 0 0,-1-1 0 0 0,1 0 0 0 0,0 1 0 0 0,0-1 0 0 0,1 0 0 0 0,-1 0 0 0 0,0 1 0 0 0,1-1 0 0 0,0 0 0 0 0,-1 0 0 0 0,1-1 0 0 0,0 1 0 0 0,0 0 0 0 0,0-1 0 0 0,3 3 0 0 0,2 0 58 0 0,0 0-1 0 0,0-1 1 0 0,1 0-1 0 0,0 0 1 0 0,-1-1-1 0 0,1 0 1 0 0,0 0-1 0 0,14 1 1 0 0,69 0 1181 0 0,-62-4-1383 0 0,12 0-1321 0 0,0-2 0 0 0,78-16 0 0 0,-87 10-6041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3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55 13823 0 0,'0'-2'630'0'0,"14"-25"236"0"0,-11 18-866 0 0,-5 0 0 0 0,0 8 0 0 0,1 1 0 0 0,0-1 0 0 0,0 0 0 0 0,0 0 0 0 0,0 1 0 0 0,-1-1 0 0 0,1 1 0 0 0,0-1 0 0 0,0 1 0 0 0,-1-1 0 0 0,1 1 0 0 0,-1 0 0 0 0,1 0 0 0 0,0-1 0 0 0,-1 1 0 0 0,1 0 0 0 0,0 0 0 0 0,-1 1 0 0 0,1-1 0 0 0,-1 0 0 0 0,-1 1 0 0 0,-33 10 0 0 0,29-8 0 0 0,-14 5 0 0 0,1 1 0 0 0,0 0 0 0 0,1 2 0 0 0,0 0 0 0 0,0 1 0 0 0,-22 20 0 0 0,41-32 0 0 0,-1 0 0 0 0,1 1 0 0 0,-1-1 0 0 0,1 0 0 0 0,-1 1 0 0 0,1-1 0 0 0,0 0 0 0 0,-1 1 0 0 0,1-1 0 0 0,0 1 0 0 0,-1-1 0 0 0,1 1 0 0 0,0-1 0 0 0,0 1 0 0 0,-1-1 0 0 0,1 1 0 0 0,0-1 0 0 0,0 1 0 0 0,0-1 0 0 0,0 1 0 0 0,0-1 0 0 0,-1 1 0 0 0,1-1 0 0 0,0 1 0 0 0,0-1 0 0 0,1 2 0 0 0,3 1 0 0 0,-4-3 0 0 0,8 6 156 0 0,0 0 1 0 0,0 0-1 0 0,1-1 0 0 0,-1 0 0 0 0,1 0 0 0 0,0-1 1 0 0,18 6-1 0 0,-17-7-270 0 0,-1 0 1 0 0,0 1 0 0 0,0 0-1 0 0,0 1 1 0 0,0 0 0 0 0,-1 0-1 0 0,1 1 1 0 0,11 10 0 0 0,88 117-103 0 0,-2-3 668 0 0,-74-103 973 0 0,-28-18-1204 0 0,-5-8-153 0 0,1 0 0 0 0,0 0 0 0 0,0 0 0 0 0,-1 0 0 0 0,1 0 0 0 0,0 0 0 0 0,-1 0 0 0 0,1 0 0 0 0,-1 0 0 0 0,0 0 0 0 0,1 0 0 0 0,-1 0 0 0 0,0 0 0 0 0,1-1 0 0 0,-1 1 0 0 0,0 0 0 0 0,0 0 1 0 0,0-1-1 0 0,0 1 0 0 0,0 0 0 0 0,0-1 0 0 0,0 1 0 0 0,0-1 0 0 0,0 0 0 0 0,0 1 0 0 0,-1-1 0 0 0,-34 9 84 0 0,25-7-149 0 0,7-1-3 0 0,-93 16 0 0 0,-10-2 0 0 0,29-2 0 0 0,66-11-146 0 0,-10 0-5052 0 0,11-3-850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22 112 8287 0 0,'-1'-6'104'0'0,"0"1"-1"0"0,0-1 1 0 0,1 0 0 0 0,-1 1-1 0 0,1-1 1 0 0,1 0-1 0 0,0-6 1 0 0,0 5 95 0 0,0 1 1 0 0,-1 0 0 0 0,0-1-1 0 0,-2-11 1 0 0,2 17 309 0 0,-9-11 1006 0 0,7 9 1509 0 0,0 8-2991 0 0,0 0 0 0 0,1-1 0 0 0,0 1 0 0 0,0 0 0 0 0,0 0 0 0 0,1-1 0 0 0,0 1 0 0 0,0 0 0 0 0,0 0 1 0 0,0 0-1 0 0,1 0 0 0 0,-1 0 0 0 0,3 6 0 0 0,3 10 491 0 0,14 34 1 0 0,-18-50-432 0 0,10 20-51 0 0,0 0-1 0 0,2-1 0 0 0,0 0 1 0 0,2-1-1 0 0,0-1 1 0 0,2 0-1 0 0,0-2 0 0 0,32 28 1 0 0,16 7 64 0 0,103 63 1 0 0,-70-51-85 0 0,-81-54-22 0 0,1 2 0 0 0,-2 0 0 0 0,0 0 0 0 0,0 2 0 0 0,-2 0 0 0 0,20 27 0 0 0,-29-35 0 0 0,0 0 0 0 0,-1 1 0 0 0,0 0 0 0 0,0 0 0 0 0,-1 0 0 0 0,-1 1 0 0 0,0-1 0 0 0,0 1 0 0 0,-1 0 0 0 0,0 0 0 0 0,-1 0 0 0 0,0 0 0 0 0,0 0 0 0 0,-2 0 0 0 0,-1 15 0 0 0,-1-9 0 0 0,-1-2 0 0 0,-1 1 0 0 0,-1 0 0 0 0,0-1 0 0 0,0 0 0 0 0,-2 0 0 0 0,-11 17 0 0 0,-74 91 0 0 0,79-105 0 0 0,-23 24 538 0 0,-1-2 0 0 0,-49 41 0 0 0,85-80-572 0 0,-39 31-901 0 0,36-28 719 0 0,0-1-1 0 0,-1 0 0 0 0,1 0 0 0 0,-1 0 1 0 0,1-1-1 0 0,-9 3 0 0 0,4-5-1284 0 0,2-3-3958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10135 0 0,'0'0'231'0'0,"2"-1"29"0"0,46-12 451 0 0,7 4 3651 0 0,-39 7-3632 0 0,0 0 0 0 0,22 1 0 0 0,9 0 188 0 0,140-29 1509 0 0,-134 19-2207 0 0,292-62-203 0 0,-306 63 919 0 0,-16 3-3665 0 0,-10 4-6591 0 0,-32 6 6761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0,'0'0'356'0'0,"3"0"50"0"0,-1-1-360 0 0,1 1 0 0 0,-1 0 1 0 0,0 0-1 0 0,0 0 1 0 0,1 0-1 0 0,-1 1 1 0 0,0-1-1 0 0,0 1 1 0 0,0-1-1 0 0,0 1 0 0 0,1 0 1 0 0,-1 0-1 0 0,0 0 1 0 0,0 0-1 0 0,0 0 1 0 0,-1 0-1 0 0,5 3 1 0 0,-3-1-12 0 0,-1 0 0 0 0,1 1 0 0 0,0-1 0 0 0,-1 0 0 0 0,0 1 1 0 0,1 0-1 0 0,-2-1 0 0 0,1 1 0 0 0,1 4 0 0 0,2 7 206 0 0,-1 1-1 0 0,-1-1 1 0 0,0 1 0 0 0,0 18-1 0 0,-2 0 608 0 0,-7 59 1 0 0,1-22-55 0 0,2-7-739 0 0,4 0 0 0 0,11 92 0 0 0,-8-132-125 0 0,-1 1-91 0 0,1 0-1 0 0,1 0 1 0 0,1 0 0 0 0,13 31 0 0 0,-12-42-1609 0 0,2-4-5056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15663 0 0,'1'3'356'0'0,"-1"-1"-299"0"0,0-1 1 0 0,1 1-1 0 0,-1 0 0 0 0,0 0 0 0 0,0 0 1 0 0,0 0-1 0 0,0-1 0 0 0,-1 1 0 0 0,1 0 1 0 0,0 0-1 0 0,-1 0 0 0 0,0 2 0 0 0,-13 25 473 0 0,6-10-454 0 0,-9 25 239 0 0,2 0 1 0 0,2 1-1 0 0,2 0 1 0 0,1 1-1 0 0,3 0 1 0 0,2 1 0 0 0,2 0-1 0 0,2-1 1 0 0,2 1-1 0 0,3 0 1 0 0,1-1 0 0 0,16 67-1 0 0,18 14-493 0 0,-28-94-520 0 0,-10-30 526 0 0,0 1-1 0 0,0-1 1 0 0,0 1 0 0 0,-1-1-1 0 0,0 1 1 0 0,0 5-1 0 0,0 0-1176 0 0,-11-12-519 0 0,8 1 1635 0 0,0 0 1 0 0,0 0-1 0 0,-1 0 0 0 0,1 0 0 0 0,1-1 0 0 0,-1 1 0 0 0,0-1 0 0 0,0 0 1 0 0,1 0-1 0 0,0 0 0 0 0,-4-5 0 0 0,4 5 30 0 0,-1-2-181 0 0,0-1 1 0 0,0 0-1 0 0,-3-9 0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15663 0 0,'0'0'356'0'0,"0"0"50"0"0,0 0 20 0 0,0 0-42 0 0,0-2-250 0 0,1-1-112 0 0,-1 1 0 0 0,1-1 0 0 0,0 1 0 0 0,0 0 1 0 0,0-1-1 0 0,1 1 0 0 0,-1 0 0 0 0,0 0 1 0 0,1 0-1 0 0,0 0 0 0 0,-1 0 0 0 0,1 0 0 0 0,0 0 1 0 0,0 1-1 0 0,3-3 0 0 0,38-27 955 0 0,-38 27-863 0 0,197-121 494 0 0,-186 114-608 0 0,72-41 0 0 0,-79 47 0 0 0,1 0 0 0 0,0 1 0 0 0,0 1 0 0 0,0 0 0 0 0,0 0 0 0 0,1 1 0 0 0,12-1 0 0 0,-19 2 0 0 0,0 1 0 0 0,-1 0 0 0 0,1 1 0 0 0,0-1 0 0 0,-1 1 0 0 0,1-1 0 0 0,-1 1 0 0 0,1 0 0 0 0,-1 1 0 0 0,1-1 0 0 0,-1 0 0 0 0,1 1 0 0 0,-1 0 0 0 0,0 0 0 0 0,0 0 0 0 0,0 0 0 0 0,0 0 0 0 0,0 1 0 0 0,-1-1 0 0 0,1 1 0 0 0,-1 0 0 0 0,1 0 0 0 0,-1 0 0 0 0,0 0 0 0 0,0 0 0 0 0,2 5 0 0 0,1 5 0 0 0,0 0 0 0 0,0 1 0 0 0,-1-1 0 0 0,-1 1 0 0 0,2 22 0 0 0,-2-7 165 0 0,-1-1 1 0 0,-1 1-1 0 0,-7 56 0 0 0,-27 83 1206 0 0,30-155-1292 0 0,-2 9-127 0 0,-1-1-1 0 0,0 0 1 0 0,-17 36 0 0 0,19-51 140 0 0,1 0 0 0 0,-1-1 1 0 0,0 1-1 0 0,0-1 0 0 0,-1 1 1 0 0,0-1-1 0 0,0 0 1 0 0,0-1-1 0 0,0 1 0 0 0,-1-1 1 0 0,0 0-1 0 0,1-1 1 0 0,-1 1-1 0 0,-1-1 0 0 0,1 0 1 0 0,-10 2-1 0 0,13-4-56 0 0,-1 0-1 0 0,0 0 0 0 0,1 0 1 0 0,-1-1-1 0 0,0 1 0 0 0,0-1 1 0 0,1 0-1 0 0,-1 0 1 0 0,0-1-1 0 0,0 1 0 0 0,0-1 1 0 0,1 1-1 0 0,-1-1 0 0 0,-6-3 1 0 0,-16-10-6427 0 0,10 4-925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55 15663 0 0,'4'-9'220'0'0,"-1"2"90"0"0,0-1 0 0 0,-1 1 0 0 0,0 0 1 0 0,1-8-1 0 0,-2 14 71 0 0,-13 3 619 0 0,7 1-918 0 0,-1 1-1 0 0,1-1 1 0 0,-1 1 0 0 0,1 0-1 0 0,0 0 1 0 0,0 0 0 0 0,-5 7-1 0 0,-30 39-167 0 0,32-40 127 0 0,-57 87-41 0 0,-67 129 0 0 0,128-218 0 0 0,-24 45 0 0 0,2 2 0 0 0,-26 79 0 0 0,49-123 79 0 0,0 0 0 0 0,0 0 0 0 0,1 0-1 0 0,0 1 1 0 0,1-1 0 0 0,0 1 0 0 0,1-1-1 0 0,0 1 1 0 0,1-1 0 0 0,0 1 0 0 0,1-1-1 0 0,1 1 1 0 0,-1-1 0 0 0,2 0 0 0 0,-1 0-1 0 0,2-1 1 0 0,-1 1 0 0 0,2-1 0 0 0,-1 0 0 0 0,1 0-1 0 0,1 0 1 0 0,0-1 0 0 0,0 0 0 0 0,1 0-1 0 0,15 13 1 0 0,12 8-79 0 0,1-2 0 0 0,56 33 0 0 0,-49-32-2214 0 0,-33-21-1478 0 0,6 3-2994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10135 0 0,'0'0'231'0'0,"0"0"29"0"0,0 0 19 0 0,-6 11 899 0 0,0 4-605 0 0,2-1 0 0 0,0 1 0 0 0,0 0-1 0 0,1 0 1 0 0,1 0 0 0 0,0 0 0 0 0,1 0-1 0 0,1 0 1 0 0,2 19 0 0 0,3 4-36 0 0,1-1 1 0 0,18 59-1 0 0,-20-82-537 0 0,-1 1 0 0 0,-1 0 0 0 0,0 0 0 0 0,-2 0 0 0 0,1 0 0 0 0,-2 0 0 0 0,0 0 0 0 0,0 0 0 0 0,-2 0 0 0 0,-4 18 0 0 0,5-26-201 0 0,2-6 122 0 0,0-1 0 0 0,-1 0 0 0 0,1 0 0 0 0,0 0 0 0 0,0 0 0 0 0,-1 1 0 0 0,1-1 0 0 0,0 0 1 0 0,0 0-1 0 0,-1 0 0 0 0,1 0 0 0 0,0 0 0 0 0,-1 0 0 0 0,1 0 0 0 0,0 0 0 0 0,-1 0 0 0 0,1 0 0 0 0,0 0 0 0 0,0 0 0 0 0,-1 0 0 0 0,1 0 1 0 0,0 0-1 0 0,-1 0 0 0 0,1 0 0 0 0,0 0 0 0 0,0-1 0 0 0,-1 1 0 0 0,0 0-198 0 0,-12-4-1237 0 0,10 4-20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61 264 8287 0 0,'-15'3'432'0'0,"-8"2"53"0"0,0-4 4390 0 0,39-19-1940 0 0,6-5-2777 0 0,1 2 1 0 0,1 1-1 0 0,29-20 0 0 0,83-44 1602 0 0,-119 73-1750 0 0,1 2 0 0 0,1 0 0 0 0,0 1-1 0 0,0 1 1 0 0,0 1 0 0 0,1 1 0 0 0,0 1-1 0 0,30-4 1 0 0,-40 8 154 0 0,-1 1-1 0 0,0 0 1 0 0,1 0-1 0 0,-1 0 1 0 0,1 1-1 0 0,-1 1 1 0 0,0 0 0 0 0,0 0-1 0 0,0 1 1 0 0,9 5-1 0 0,-11-6-151 0 0,-1 1 0 0 0,0 0 0 0 0,0 0-1 0 0,-1 1 1 0 0,0 0 0 0 0,1 0 0 0 0,-1 0 0 0 0,-1 0-1 0 0,1 1 1 0 0,-1 0 0 0 0,0 0 0 0 0,0 0 0 0 0,-1 0-1 0 0,3 8 1 0 0,-5-11-12 0 0,0 0 0 0 0,0 0 0 0 0,-1 1 0 0 0,1-1 0 0 0,-1 0 0 0 0,0 1 0 0 0,0-1 0 0 0,-1 0 0 0 0,1 1 0 0 0,-1-1 0 0 0,1 0 0 0 0,-1 0 0 0 0,0 1 0 0 0,0-1 0 0 0,0 0 0 0 0,-1 0 0 0 0,1 0 0 0 0,-1 0 0 0 0,0 0 0 0 0,0-1 0 0 0,0 1 0 0 0,0 0 0 0 0,-3 2 0 0 0,-5 5 0 0 0,0 0 0 0 0,0-1 0 0 0,-1 0 0 0 0,-14 9 0 0 0,-14 6 30 0 0,-1-2 1 0 0,-1-1-1 0 0,-51 18 0 0 0,-135 31-1535 0 0,183-61 1073 0 0,37-9 303 0 0,28-7 82 0 0,43-7 47 0 0,95-8 0 0 0,-124 18 0 0 0,-21 2 0 0 0,2 0 0 0 0,1 0 0 0 0,19 2 0 0 0,-30 0 0 0 0,0 1 0 0 0,0 0 0 0 0,0 0 0 0 0,0 0 0 0 0,0 1 0 0 0,-1 0 0 0 0,1 0 0 0 0,0 1 0 0 0,7 4 0 0 0,-2 1 46 0 0,-1 0 0 0 0,0 1 1 0 0,0 0-1 0 0,-1 0 0 0 0,0 1 0 0 0,-1 0 0 0 0,0 1 0 0 0,0 0 0 0 0,-2 0 0 0 0,1 0 0 0 0,-1 1 0 0 0,-1 0 1 0 0,0 0-1 0 0,-1 1 0 0 0,0 0 0 0 0,-1-1 0 0 0,0 1 0 0 0,2 26 0 0 0,-5-34-7 0 0,0-1-1 0 0,-1 0 1 0 0,1 1-1 0 0,-1-1 1 0 0,0 0-1 0 0,0 0 1 0 0,0 0-1 0 0,-1 0 1 0 0,1 0-1 0 0,-1 0 0 0 0,0 0 1 0 0,0 0-1 0 0,-1 0 1 0 0,1-1-1 0 0,-1 1 1 0 0,0-1-1 0 0,1 0 1 0 0,-1 0-1 0 0,-1 0 1 0 0,1 0-1 0 0,0-1 1 0 0,-1 1-1 0 0,0-1 1 0 0,1 0-1 0 0,-1 0 1 0 0,0 0-1 0 0,0 0 1 0 0,-6 1-1 0 0,-21 7-38 0 0,0-2 0 0 0,-46 5 0 0 0,9-1 0 0 0,18-4-438 0 0,-55 3 0 0 0,97-11-387 0 0,1-1-1 0 0,0 1 1 0 0,0-2 0 0 0,0 1-1 0 0,-10-4 1 0 0,-3 0-3064 0 0,18 5 1853 0 0,2 0-11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13823 0 0,'-6'7'151'0'0,"0"1"0"0"0,1 0 0 0 0,-1 0 1 0 0,2 0-1 0 0,-1 1 0 0 0,1 0 0 0 0,0 0 0 0 0,-4 15 0 0 0,1 7-69 0 0,-4 41 1 0 0,0-5-25 0 0,-26 208 2327 0 0,36-239-1990 0 0,2-1 0 0 0,1 1 0 0 0,9 44 0 0 0,2 18-343 0 0,-10-57-52 0 0,-3 57 0 0 0,-2-75 0 0 0,-1 0 0 0 0,-1 0 0 0 0,-13 43 0 0 0,12-52-381 0 0,-11 32 75 0 0,1-19-5417 0 0,6-16 109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1002 15663 0 0,'0'0'356'0'0,"0"0"50"0"0,11 0 538 0 0,-8 0-873 0 0,-1 1 0 0 0,1-1 0 0 0,-1 0 0 0 0,1 0 1 0 0,0-1-1 0 0,-1 1 0 0 0,0-1 0 0 0,1 1 0 0 0,-1-1 1 0 0,1 0-1 0 0,-1 0 0 0 0,0 0 0 0 0,1 0 1 0 0,-1 0-1 0 0,0 0 0 0 0,0-1 0 0 0,0 1 0 0 0,3-3 1 0 0,-2 1 122 0 0,0 0 1 0 0,0 0 0 0 0,0-1-1 0 0,-1 0 1 0 0,1 1 0 0 0,-1-1-1 0 0,0 0 1 0 0,0 0 0 0 0,0 0 0 0 0,1-6-1 0 0,43-152 463 0 0,39-109-706 0 0,-65 223 44 0 0,63-145-54 0 0,-43 112-905 0 0,52-77 0 0 0,-76 130 964 0 0,-28 47 0 0 0,4-7 0 0 0,-14 25 0 0 0,6 4 0 0 0,2 1 0 0 0,1 1 0 0 0,3 0 0 0 0,1 1 0 0 0,2 0 0 0 0,-1 46 0 0 0,8-72 158 0 0,0 1-1 0 0,1-1 0 0 0,1 0 1 0 0,0 1-1 0 0,2-1 0 0 0,10 32 1 0 0,-4-24 175 0 0,0-1 0 0 0,2 0 0 0 0,28 42 1 0 0,-19-30 552 0 0,-14-24-646 0 0,1-1-1 0 0,13 18 1 0 0,-18-26-240 0 0,1 0 0 0 0,-1-1 0 0 0,1 1 0 0 0,0-1 0 0 0,0 0 0 0 0,0 0 0 0 0,0-1 0 0 0,1 1 0 0 0,-1-1 0 0 0,1 0 0 0 0,5 2 0 0 0,-4-2 0 0 0,18 3 0 0 0,-18-4-55 0 0,1-1 0 0 0,-1 0 0 0 0,1 0 0 0 0,-1-1 1 0 0,1 0-1 0 0,-1 0 0 0 0,1-1 0 0 0,6-2 0 0 0,-6 2-650 0 0,-1 0-1 0 0,-1-1 1 0 0,1 0-1 0 0,10-7 1 0 0,0-4-6458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3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328 318 6447 0 0,'0'0'142'0'0,"0"0"22"0"0,0 0 13 0 0,3 1-20 0 0,27 3-50 0 0,-28-3 274 0 0,-12-16 1199 0 0,9 8-975 0 0,1 0 0 0 0,0 0-1 0 0,0 0 1 0 0,1 1 0 0 0,0-1-1 0 0,0 0 1 0 0,3-9 0 0 0,0-8 113 0 0,-1 13-451 0 0,-2 0-1 0 0,1 0 0 0 0,-1-1 1 0 0,-1 1-1 0 0,0 0 1 0 0,-1 0-1 0 0,0 0 0 0 0,-1-1 1 0 0,-3-11-1 0 0,3 15-281 0 0,-1 0 0 0 0,0 0-1 0 0,0 0 1 0 0,-1 1 0 0 0,-5-10 0 0 0,7 14-5 0 0,0 1 1 0 0,-1-1 0 0 0,1 0-1 0 0,-1 1 1 0 0,1 0-1 0 0,-1-1 1 0 0,0 1 0 0 0,0 0-1 0 0,1 0 1 0 0,-2 1 0 0 0,1-1-1 0 0,0 1 1 0 0,0-1 0 0 0,0 1-1 0 0,-5-1 1 0 0,-1 0-194 0 0,1 0 0 0 0,-2 0 0 0 0,1 1 0 0 0,0 0-1 0 0,0 1 1 0 0,0 0 0 0 0,0 1 0 0 0,0 0 0 0 0,0 0 0 0 0,0 1 0 0 0,0 0 0 0 0,0 0 0 0 0,0 1 0 0 0,0 0-1 0 0,1 1 1 0 0,-13 7 0 0 0,8-4 251 0 0,1 1 0 0 0,0 1 0 0 0,1 0 0 0 0,-12 11 0 0 0,17-15 150 0 0,1 2 0 0 0,-1-1 0 0 0,1 1-1 0 0,1 0 1 0 0,-1 0 0 0 0,1 0 0 0 0,0 0-1 0 0,-4 14 1 0 0,7-18-113 0 0,0 1 0 0 0,0-1 0 0 0,0 1 0 0 0,1-1 0 0 0,-1 1 0 0 0,1 0 0 0 0,0-1 0 0 0,0 1 0 0 0,0-1 0 0 0,0 1 0 0 0,1 0 0 0 0,0-1 0 0 0,0 1 0 0 0,0-1 0 0 0,0 1 0 0 0,0-1 0 0 0,0 0 0 0 0,1 1 0 0 0,0-1 0 0 0,0 0 0 0 0,0 0 0 0 0,0 0 0 0 0,0 0 0 0 0,0 0 0 0 0,1-1 0 0 0,-1 1 0 0 0,1-1-1 0 0,4 4 1 0 0,-1-2 58 0 0,0 0-1 0 0,1-1 0 0 0,-1 0 1 0 0,1 1-1 0 0,0-2 0 0 0,-1 1 1 0 0,1-1-1 0 0,0 0 0 0 0,0-1 1 0 0,1 0-1 0 0,-1 0 0 0 0,0 0 1 0 0,9-1-1 0 0,-6 0-87 0 0,-1-1-1 0 0,0 0 1 0 0,16-4 0 0 0,-21 4-46 0 0,0 0 0 0 0,-1-1 0 0 0,0 0-1 0 0,1 1 1 0 0,-1-1 0 0 0,0 0 0 0 0,0-1 0 0 0,0 1 0 0 0,0-1 0 0 0,0 1-1 0 0,4-7 1 0 0,-1 2 1 0 0,-4 6 0 0 0,0-1 0 0 0,-1 1 0 0 0,0-1 0 0 0,1 0 0 0 0,-1 0 0 0 0,0 0 0 0 0,0 0 0 0 0,0 0 0 0 0,0 0 0 0 0,0 0 0 0 0,0 0 0 0 0,0 0 0 0 0,-1 0 0 0 0,1 0 0 0 0,-1-1 0 0 0,0 1 0 0 0,1 0 0 0 0,-1 0 0 0 0,0-1 0 0 0,0 1 0 0 0,-1-3 0 0 0,-3-18 0 0 0,13 51-5 0 0,-1-3-7 0 0,-2 1 0 0 0,0 0 1 0 0,-1 0-1 0 0,1 31 0 0 0,-5-35-800 0 0,0-20-424 0 0,-1-2-3062 0 0,0 0-1316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17503 0 0,'0'0'399'0'0,"0"0"60"0"0,0 0 21 0 0,0 0-59 0 0,8 5-260 0 0,-6-3-57 0 0,1 0 0 0 0,0-1-1 0 0,0 0 1 0 0,0 0 0 0 0,0 0-1 0 0,0 0 1 0 0,0 0 0 0 0,0-1-1 0 0,0 1 1 0 0,1-1-1 0 0,-1 0 1 0 0,0 0 0 0 0,0 0-1 0 0,0 0 1 0 0,0 0 0 0 0,1-1-1 0 0,-1 0 1 0 0,0 1 0 0 0,5-3-1 0 0,6-3 461 0 0,-1 0-1 0 0,1-1 0 0 0,13-10 0 0 0,6-2 135 0 0,4-1-218 0 0,137-67-82 0 0,-56 37-4314 0 0,-80 35-3934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4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72 11975 0 0,'0'0'267'0'0,"0"0"42"0"0,0 0 17 0 0,0 0-28 0 0,0 0-58 0 0,0 0 491 0 0,0 0 238 0 0,0 0 45 0 0,0 0-129 0 0,0 0-437 0 0,0 0 327 0 0,0 0 199 0 0,7-4 925 0 0,13-8-1450 0 0,1 1-1 0 0,-1 1 1 0 0,2 0 0 0 0,24-6 0 0 0,-39 14-414 0 0,1 0 1 0 0,0 0 0 0 0,-1 1 0 0 0,12 0-1 0 0,-17 1-35 0 0,0 0-1 0 0,0 0 0 0 0,0 0 1 0 0,0 0-1 0 0,0 0 1 0 0,0 1-1 0 0,0-1 0 0 0,0 1 1 0 0,0-1-1 0 0,0 1 1 0 0,0 0-1 0 0,0 0 0 0 0,0 0 1 0 0,-1 0-1 0 0,1 0 1 0 0,0 0-1 0 0,-1 1 1 0 0,1-1-1 0 0,-1 0 0 0 0,1 1 1 0 0,1 2-1 0 0,-2-2 1 0 0,-1-1 0 0 0,1 1 0 0 0,0 0 0 0 0,-1 0 0 0 0,1 1 0 0 0,-1-1 0 0 0,0 0 0 0 0,1 0 0 0 0,-1 0 0 0 0,0 0 0 0 0,0 0 0 0 0,-1 2 0 0 0,-4 28 0 0 0,3-25 0 0 0,-2 10 0 0 0,-1 0 0 0 0,0-1 0 0 0,-1 1 0 0 0,-1-1 0 0 0,-1-1 0 0 0,0 1 0 0 0,-1-1 0 0 0,-1-1 0 0 0,0 0 0 0 0,-1 0 0 0 0,-19 18 0 0 0,23-26 0 0 0,-1 1 0 0 0,-11 6 0 0 0,8-5 0 0 0,10-7 0 0 0,0-1 0 0 0,1 1 0 0 0,-1 0 0 0 0,0-1 0 0 0,0 1 0 0 0,0 0 0 0 0,0-1 0 0 0,1 1 0 0 0,-1-1 0 0 0,0 1 0 0 0,0-1 0 0 0,0 0 0 0 0,0 1 0 0 0,0-1 0 0 0,0 0 0 0 0,-2 0 0 0 0,0 0 0 0 0,1 1 0 0 0,1-1 0 0 0,-1 1 0 0 0,0-1 0 0 0,0 0 0 0 0,0 0 0 0 0,1 0 0 0 0,-1 0 0 0 0,0 0 0 0 0,0 0 0 0 0,0 0 0 0 0,1-1 0 0 0,-1 1 0 0 0,-3-2 0 0 0,-1 0 0 0 0,-9-1 56 0 0,-27-9-1 0 0,-2-1-1550 0 0,42 13 1053 0 0,5 0 414 0 0,0 1 1 0 0,0 0 0 0 0,0 0 0 0 0,0-1 0 0 0,5 4 0 0 0,2 0 24 0 0,35 10 3 0 0,21 7 0 0 0,-35-8 0 0 0,-11-5 0 0 0,32 10 0 0 0,-44-16 64 0 0,-6-2 273 0 0,7 7 1089 0 0,-9-7-1421 0 0,1 0 0 0 0,-1 1 0 0 0,1-1 0 0 0,-1 1 0 0 0,0-1-1 0 0,1 1 1 0 0,-1 0 0 0 0,1-1 0 0 0,-1 1 0 0 0,0-1 0 0 0,1 1 0 0 0,-1 0 0 0 0,0-1 0 0 0,0 1 0 0 0,0 0 0 0 0,1-1 0 0 0,-1 1 0 0 0,0 0 0 0 0,0-1 0 0 0,0 1 0 0 0,0 0 0 0 0,0-1 0 0 0,0 1-1 0 0,0 0 1 0 0,0-1 0 0 0,-1 1 0 0 0,1 0 0 0 0,0-1 0 0 0,0 1 0 0 0,-1 0 0 0 0,0 1 7 0 0,-1 8-12 0 0,-2 0 0 0 0,1 0 0 0 0,-1-1 0 0 0,-1 0 0 0 0,1 0 0 0 0,-2 0 0 0 0,-11 16 0 0 0,8-13 0 0 0,1 1 0 0 0,-11 22 0 0 0,-14 36-829 0 0,32-70-124 0 0,1-1-831 0 0,0 0-3260 0 0,0 0-1394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5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0,'3'7'113'0'0,"0"-1"0"0"0,0 0 1 0 0,0 0-1 0 0,1 0 0 0 0,-1 0 0 0 0,2 0 0 0 0,-1-1 0 0 0,8 8 0 0 0,4 6 69 0 0,73 112-79 0 0,-15-19 342 0 0,26 25 2101 0 0,141 252 0 0 0,-231-367-2212 0 0,0 0 1 0 0,-1 0-1 0 0,-1 1 0 0 0,-2 0 1 0 0,0 1-1 0 0,-1-1 0 0 0,-1 1 0 0 0,-2 0 1 0 0,0 0-1 0 0,-2 0 0 0 0,0 1 1 0 0,-2-1-1 0 0,-8 45 0 0 0,-4-5-334 0 0,-10 59 0 0 0,23-112 0 0 0,-2 0 0 0 0,1 0 0 0 0,-1 0 0 0 0,-1 0 0 0 0,-8 17 0 0 0,11-26-90 0 0,-1 0 0 0 0,0 0-1 0 0,1 0 1 0 0,-1 0 0 0 0,-1 0-1 0 0,1 0 1 0 0,0 0 0 0 0,0-1-1 0 0,0 1 1 0 0,-1-1 0 0 0,1 1 0 0 0,-5 0-1 0 0,-35 12-1464 0 0,26-9 876 0 0,-20 3-137 0 0,34-8-262 0 0,2 0-372 0 0,0 0-71 0 0,0 0-14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5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0,'0'0'136'0'0,"0"0"32"0"0,0 0 8 0 0,0 0 16 0 0,0 0-192 0 0,8 0 0 0 0,-8 0 0 0 0,0 0-2832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5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19 11975 0 0,'0'0'267'0'0,"0"0"42"0"0,0 0 17 0 0,0 0-28 0 0,1 0-196 0 0,2-1 42 0 0,1 1 1 0 0,-1-1-1 0 0,0 1 1 0 0,0 0-1 0 0,0 0 0 0 0,6 1 1 0 0,-6-1-31 0 0,0 0 0 0 0,-1 1 0 0 0,1-1 0 0 0,0-1 0 0 0,-1 1 0 0 0,1 0 0 0 0,0-1 0 0 0,-1 1 0 0 0,1-1 0 0 0,-1 0 0 0 0,1 0 0 0 0,3-1 0 0 0,4-3 722 0 0,-10 5-798 0 0,0 0 0 0 0,0 0 0 0 0,0 0 0 0 0,0 0 0 0 0,0 0 0 0 0,0 0 0 0 0,0 0 0 0 0,0 0 0 0 0,0 0 0 0 0,0 0 0 0 0,0 0 0 0 0,0 0 0 0 0,0 0 0 0 0,0 0 0 0 0,0 0 0 0 0,0 0 0 0 0,0 0 0 0 0,0-1 0 0 0,0 1 0 0 0,0 0 0 0 0,0 0 0 0 0,0 0 0 0 0,0 0 0 0 0,0 0 0 0 0,0 0 1 0 0,0 0-1 0 0,0 0 0 0 0,0 0 0 0 0,0 0 0 0 0,0 0 0 0 0,0 0 0 0 0,0 0 0 0 0,0 0 0 0 0,0 0 0 0 0,0 0 0 0 0,0 0 0 0 0,0 0 0 0 0,0 0 0 0 0,0 0 0 0 0,-21 4 3013 0 0,2 0-2923 0 0,-81 12 37 0 0,93-15-165 0 0,-1 1 0 0 0,1 0 0 0 0,-14 5 0 0 0,-10 4 0 0 0,28-11 0 0 0,-1 1 0 0 0,1 0 0 0 0,0-1 0 0 0,-1 0 0 0 0,1 0 0 0 0,-1 0 0 0 0,-3-1 0 0 0,7 1 1 0 0,-1 0 0 0 0,1 0 0 0 0,0 0 0 0 0,0 0 0 0 0,0 0-1 0 0,0 0 1 0 0,-1 0 0 0 0,1 0 0 0 0,0 0 0 0 0,0 0 0 0 0,0 0 0 0 0,0 0 0 0 0,0 0-1 0 0,-1 0 1 0 0,1 0 0 0 0,0 0 0 0 0,0 0 0 0 0,0 0 0 0 0,0 0 0 0 0,0 0 0 0 0,0-1-1 0 0,-1 1 1 0 0,1 0 0 0 0,0 0 0 0 0,0 0 0 0 0,0 0 0 0 0,0 0 0 0 0,0 0-1 0 0,0-1 1 0 0,0 1 0 0 0,0 0 0 0 0,0 0 0 0 0,0 0 0 0 0,-1 0 0 0 0,1 0 0 0 0,0-1-1 0 0,0 1 1 0 0,0 0 0 0 0,0 0 0 0 0,0 0 0 0 0,0 0 0 0 0,0-1 0 0 0,0 1 0 0 0,0 0-1 0 0,0 0 1 0 0,1 0 0 0 0,-1 0 0 0 0,0-1 0 0 0,0 1 0 0 0,0 0 0 0 0,0 0 0 0 0,0 0-1 0 0,0 0 1 0 0,0 0 0 0 0,0 0 0 0 0,0-1 0 0 0,0 1 0 0 0,0 0 0 0 0,1 0 0 0 0,-1 0-1 0 0,0 0 1 0 0,0 0 0 0 0,0 0 0 0 0,0 0 0 0 0,0 0 0 0 0,1-1 0 0 0,8-7 289 0 0,-8 8-196 0 0,-1 0-63 0 0,0-1 0 0 0,1 1-1 0 0,-1 0 1 0 0,0 0 0 0 0,0 0 0 0 0,1 0 0 0 0,-1-1 0 0 0,0 1-1 0 0,0 0 1 0 0,1 0 0 0 0,-1-1 0 0 0,0 1 0 0 0,0 0 0 0 0,0 0-1 0 0,0-1 1 0 0,1 1 0 0 0,-1 0 0 0 0,0-1 0 0 0,0 1 0 0 0,0 0-1 0 0,0-1 1 0 0,0 1 0 0 0,0 0 0 0 0,0 0 0 0 0,0-1 0 0 0,0 1-1 0 0,0-1 1 0 0,2-18 695 0 0,-1 19-725 0 0,-1 0-1 0 0,0 0 0 0 0,0-1 1 0 0,0 1-1 0 0,0 0 1 0 0,1-1-1 0 0,-1 1 0 0 0,0 0 1 0 0,0-1-1 0 0,0 1 1 0 0,0-1-1 0 0,0 1 1 0 0,0 0-1 0 0,0-1 0 0 0,0 1 1 0 0,0 0-1 0 0,0-1 1 0 0,0 1-1 0 0,-1 0 1 0 0,1-1-1 0 0,0 1 0 0 0,0 0 1 0 0,0-1-1 0 0,0 1 1 0 0,0 0-1 0 0,-1-1 0 0 0,1 1 1 0 0,0 0-1 0 0,0 0 1 0 0,-1-1-1 0 0,1 1 1 0 0,0 0-1 0 0,0 0 0 0 0,-1-1 1 0 0,1 1-1 0 0,0 0 1 0 0,0 0-1 0 0,-1 0 0 0 0,1 0 1 0 0,0-1-1 0 0,-1 1 1 0 0,-12 1-4 0 0,12 0 4 0 0,0-2-1 0 0,0 1 0 0 0,0 0 0 0 0,1 1 0 0 0,-1-1 0 0 0,0 0 0 0 0,0 0 0 0 0,0 0 0 0 0,0 0 0 0 0,1 1 0 0 0,-1-1 0 0 0,0 0 0 0 0,0 1 0 0 0,1-1 0 0 0,-1 0 0 0 0,0 1 0 0 0,0-1 0 0 0,1 1 0 0 0,-1-1 0 0 0,1 1 0 0 0,-1 0 0 0 0,0-1 0 0 0,1 1 0 0 0,-1 0 0 0 0,1-1 0 0 0,0 1 0 0 0,-1 0 0 0 0,0 1 0 0 0,-1 1 0 0 0,0-1 0 0 0,1-2 0 0 0,1 1 0 0 0,-1-1 0 0 0,0 1 0 0 0,1-1 0 0 0,-1 0 0 0 0,1 1 0 0 0,-1 0 0 0 0,1-1 0 0 0,-1 1 0 0 0,1-1 0 0 0,-1 1 0 0 0,1 0 0 0 0,0-1 0 0 0,-1 1 0 0 0,1 0 0 0 0,0-1 0 0 0,-1 1 0 0 0,1 0 0 0 0,0-1 0 0 0,0 2 0 0 0,-1 6 0 0 0,5 1 0 0 0,-2-8 1 0 0,-1 0-1 0 0,1-1 1 0 0,-1 1-1 0 0,1 0 1 0 0,-1 0-1 0 0,1-1 1 0 0,-1 1-1 0 0,1-1 1 0 0,0 0-1 0 0,-1 1 1 0 0,1-1-1 0 0,0 0 1 0 0,0 0 0 0 0,-1 0-1 0 0,1 0 1 0 0,0 0-1 0 0,2-1 1 0 0,32-7-90 0 0,-32 7 35 0 0,3-1-390 0 0,0-1 1 0 0,-1 1 0 0 0,0-1 0 0 0,1 0-1 0 0,6-5 1 0 0,0-1-580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5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11975 0 0,'0'0'267'0'0,"2"-1"42"0"0,0 1-248 0 0,1-1-1 0 0,0 1 1 0 0,0-1-1 0 0,-1 1 1 0 0,1 0-1 0 0,0 0 0 0 0,0 0 1 0 0,0 1-1 0 0,-1-1 1 0 0,1 0-1 0 0,3 2 1 0 0,-5-2-60 0 0,-1 0-1 0 0,1 0 1 0 0,0 0 0 0 0,-1 1 0 0 0,1-1 0 0 0,0 0 0 0 0,-1 0 0 0 0,1 1 0 0 0,0-1 0 0 0,-1 0 0 0 0,1 1 0 0 0,0-1-1 0 0,-1 0 1 0 0,1 1 0 0 0,-1-1 0 0 0,1 1 0 0 0,-1-1 0 0 0,1 1 0 0 0,0 0 0 0 0,-3 5 42 0 0,2-6-23 0 0,-10 44 1030 0 0,6-27-638 0 0,-4 25-1 0 0,2 18 485 0 0,3 0 0 0 0,2 0 0 0 0,13 104 0 0 0,-8-129-592 0 0,32 251 0 0 0,-35-263-304 0 0,-2 1 0 0 0,0-1 0 0 0,-1 0 0 0 0,-7 26 0 0 0,8-44 0 0 0,-1 2 0 0 0,0 0 0 0 0,0 0 0 0 0,-1-1 0 0 0,0 1 0 0 0,0-1 0 0 0,-1 1 0 0 0,0-1 0 0 0,0 0 0 0 0,-7 7 0 0 0,11-13-2 0 0,0 0 0 0 0,0 0 0 0 0,0 0 1 0 0,0 0-1 0 0,0 0 0 0 0,0 0 0 0 0,0 0 0 0 0,0-1 0 0 0,0 1 0 0 0,0 0 0 0 0,-1 0 0 0 0,1 0 0 0 0,0 0 0 0 0,0 0 0 0 0,0 0 1 0 0,0 0-1 0 0,0 0 0 0 0,0 0 0 0 0,0 0 0 0 0,0-1 0 0 0,0 1 0 0 0,0 0 0 0 0,0 0 0 0 0,-1 0 0 0 0,1 0 0 0 0,0 0 1 0 0,0 0-1 0 0,0 0 0 0 0,0 0 0 0 0,0 0 0 0 0,0 0 0 0 0,0 0 0 0 0,-1 0 0 0 0,1 0 0 0 0,0 0 0 0 0,0 0 0 0 0,0 0 0 0 0,0 0 1 0 0,0 0-1 0 0,0 0 0 0 0,0 0 0 0 0,-1 0 0 0 0,1 0 0 0 0,0 0 0 0 0,0 0 0 0 0,0 0 0 0 0,0 0 0 0 0,0 1 0 0 0,0-1 1 0 0,0 0-1 0 0,0 0 0 0 0,0 0 0 0 0,0 0 0 0 0,-1 0 0 0 0,1 0 0 0 0,0 0 0 0 0,0 0 0 0 0,0 0 0 0 0,0 0 0 0 0,0 1 0 0 0,0-1 1 0 0,0 0-1 0 0,0 0 0 0 0,0 0 0 0 0,1-8-866 0 0,-1 7 567 0 0,4-19-6166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5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125 585 10135 0 0,'-123'55'2027'0'0,"122"-55"-1518"0"0,1 0 71 0 0,0 0 286 0 0,10-6-528 0 0,0-1 1 0 0,-1-1-1 0 0,0 0 1 0 0,0 0 0 0 0,-1 0-1 0 0,0-1 1 0 0,10-14-1 0 0,10-10 188 0 0,-13 15-315 0 0,-2 0 0 0 0,0-1 0 0 0,20-39 1 0 0,9-14 407 0 0,5-5-54 0 0,28-38-509 0 0,-65 102-58 0 0,1 0 0 0 0,0 1 0 0 0,1 1 1 0 0,0 0-1 0 0,1 0 0 0 0,19-12 0 0 0,-15 14 2 0 0,1 0 0 0 0,-1 2 0 0 0,2 0 0 0 0,-1 0 0 0 0,1 2 0 0 0,0 0 0 0 0,0 2 0 0 0,0 0 0 0 0,0 1 0 0 0,1 0 0 0 0,-1 2 0 0 0,1 1 0 0 0,-1 0 0 0 0,0 1 0 0 0,1 1 0 0 0,-1 1 0 0 0,0 1 0 0 0,-1 0 0 0 0,1 1 0 0 0,-1 1 0 0 0,33 19 0 0 0,-45-22 66 0 0,0 0-1 0 0,0 1 1 0 0,0 0-1 0 0,0 0 0 0 0,-1 1 1 0 0,0-1-1 0 0,0 1 1 0 0,-1 0-1 0 0,0 0 1 0 0,0 1-1 0 0,0 0 1 0 0,0-1-1 0 0,-1 1 1 0 0,-1 0-1 0 0,1 0 0 0 0,-1 1 1 0 0,0-1-1 0 0,0 1 1 0 0,-1-1-1 0 0,0 1 1 0 0,-1 14-1 0 0,-1-17-16 0 0,0 1 1 0 0,0-1-1 0 0,0 1 0 0 0,-1-1 1 0 0,0 0-1 0 0,0 0 0 0 0,-1 1 1 0 0,1-2-1 0 0,-1 1 0 0 0,0 0 1 0 0,-1-1-1 0 0,-4 7 0 0 0,-7 5-65 0 0,-28 25-1 0 0,-46 34 555 0 0,-2-4 0 0 0,-149 86-1 0 0,225-148-1214 0 0,-2 0 0 0 0,1-1 0 0 0,-1-1 0 0 0,-36 9 0 0 0,37-13-1435 0 0,0-3-4372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5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61 8287 0 0,'0'0'382'0'0,"0"0"-8"0"0,4-6-226 0 0,3-5 1616 0 0,1 0 0 0 0,1 1 0 0 0,12-12 0 0 0,-78 87 727 0 0,1-1-1823 0 0,-1 0-649 0 0,-5 3-21 0 0,24-30 2 0 0,-10 9 0 0 0,-70 86 0 0 0,108-119 0 0 0,1 1 0 0 0,0 1 0 0 0,1 0 0 0 0,1 0 0 0 0,0 1 0 0 0,1-1 0 0 0,0 2 0 0 0,2-1 0 0 0,-4 25 0 0 0,7-32 36 0 0,1 0-1 0 0,0 0 1 0 0,0 0-1 0 0,1 1 1 0 0,1-1 0 0 0,0 0-1 0 0,0 0 1 0 0,0 0-1 0 0,1-1 1 0 0,1 1-1 0 0,-1-1 1 0 0,1 1-1 0 0,1-1 1 0 0,-1 0 0 0 0,2-1-1 0 0,-1 1 1 0 0,9 8-1 0 0,9 8 337 0 0,1-1 0 0 0,1-1 0 0 0,40 26 0 0 0,-37-28-452 0 0,50 36-3805 0 0,-67-47-2598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5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1041 15663 0 0,'-1'2'356'0'0,"-19"23"340"0"0,14-18-474 0 0,1 0 1 0 0,-11 11 0 0 0,-8 5 700 0 0,24-21-414 0 0,0-2 3 0 0,0 0 0 0 0,0 0 0 0 0,0 0 0 0 0,0 0 0 0 0,0 0 0 0 0,10-10 512 0 0,9-7-902 0 0,-2 0-1 0 0,-1-1 1 0 0,0-1 0 0 0,25-39-1 0 0,220-435-121 0 0,-146 227 0 0 0,-103 236 0 0 0,4-17 0 0 0,-13 35 0 0 0,0 0 0 0 0,2 0 0 0 0,-1 1 0 0 0,1 0 0 0 0,8-11 0 0 0,0-2 0 0 0,-12 20 0 0 0,1-1 0 0 0,0 1 0 0 0,1 0 0 0 0,-1 0 0 0 0,1 1 0 0 0,-1-1 0 0 0,1 0 0 0 0,0 1 0 0 0,6-5 0 0 0,-9 8 0 0 0,0 0 0 0 0,1-1 0 0 0,-1 1 0 0 0,1 0 0 0 0,-1 0 0 0 0,1-1 0 0 0,-1 1 0 0 0,0 0 0 0 0,1 0 0 0 0,-1 0 0 0 0,1 0 0 0 0,-1 0 0 0 0,1 0 0 0 0,-1-1 0 0 0,1 1 0 0 0,-1 0 0 0 0,2 1 0 0 0,0-1 0 0 0,0 1 0 0 0,0 1 0 0 0,0-1 0 0 0,0 0 0 0 0,0 0 0 0 0,0 1 0 0 0,0-1 0 0 0,-1 1 0 0 0,1-1 0 0 0,0 1 0 0 0,2 3 0 0 0,17 27 0 0 0,-11-17 0 0 0,-4-6 0 0 0,-1 1 0 0 0,0-1 0 0 0,-1 1 0 0 0,0 0 0 0 0,0 1 0 0 0,-1-1 0 0 0,0 0 0 0 0,-1 1 0 0 0,0 0 0 0 0,-1-1 0 0 0,0 1 0 0 0,-1 0 0 0 0,-1 12 0 0 0,-2 17 0 0 0,-3-1 0 0 0,-12 49 0 0 0,8-44 0 0 0,-3 17 0 0 0,-10 118 0 0 0,22-154 0 0 0,-1-2 0 0 0,2 0 0 0 0,0 0 0 0 0,7 43 0 0 0,-2-42 74 0 0,2 1 0 0 0,0-1-1 0 0,2 0 1 0 0,0-1 0 0 0,15 25 0 0 0,-15-33 126 0 0,2-1 1 0 0,0 0 0 0 0,0-1-1 0 0,1 0 1 0 0,1-1 0 0 0,0-1-1 0 0,24 17 1 0 0,-29-23-402 0 0,-6-4-850 0 0,-2-1-385 0 0,0 0-806 0 0,0-2-3078 0 0,0-6-1318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5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15663 0 0,'0'0'719'0'0,"0"0"-20"0"0,0 0-374 0 0,1-1 84 0 0,225-43 3274 0 0,-71 12-4111 0 0,-137 29-695 0 0,28-10 1 0 0,-19 3-5704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3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29 10135 0 0,'0'0'464'0'0,"0"0"-9"0"0,0-1-295 0 0,3-24 2934 0 0,-5 23-985 0 0,-1 10-1151 0 0,-45 170 66 0 0,-45 339 0 0 0,76-303-1024 0 0,10-113 0 0 0,-11 36-1826 0 0,12-113 1520 0 0,5-22-419 0 0,0-11-1259 0 0,1-1 961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5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9 11975 0 0,'0'0'267'0'0,"0"0"42"0"0,0 0 17 0 0,0 0-28 0 0,0 0-58 0 0,0 0 491 0 0,-19 6 4322 0 0,16-5-4928 0 0,-14 8 3482 0 0,16-6-1838 0 0,12-5-1510 0 0,20-5-67 0 0,38-8 108 0 0,-59 13-277 0 0,0 1 0 0 0,0 0 1 0 0,0 1-1 0 0,17 2 0 0 0,-26-2-23 0 0,0 0 0 0 0,0 0 0 0 0,0 0 0 0 0,1 0 0 0 0,-1 1 0 0 0,0-1 0 0 0,0 0 0 0 0,0 1 0 0 0,0-1 0 0 0,0 1 0 0 0,1 1 0 0 0,0 3 0 0 0,-2-4 0 0 0,0 2 0 0 0,0 0 0 0 0,1 1 0 0 0,-2-1 0 0 0,1 0 0 0 0,0 1 0 0 0,0-1 0 0 0,-1 0 0 0 0,0 0 0 0 0,0 0 0 0 0,0 1 0 0 0,0-1 0 0 0,0 0 0 0 0,0 0 0 0 0,-3 4 0 0 0,-2 2 0 0 0,0 0 0 0 0,0 0 0 0 0,-9 9 0 0 0,-10 8 0 0 0,-31 26 0 0 0,34-33 0 0 0,20-17 0 0 0,1 0 0 0 0,-1-1 0 0 0,1 0 0 0 0,-1 0 0 0 0,1 0 0 0 0,-1 1 0 0 0,0-1 0 0 0,1-1 0 0 0,-1 1 0 0 0,0 0 0 0 0,0 0 0 0 0,0-1 0 0 0,1 1 0 0 0,-1-1 0 0 0,0 1 0 0 0,0-1 0 0 0,0 0 0 0 0,0 0 0 0 0,0 0 0 0 0,0 0 0 0 0,-3 0 0 0 0,-1-2 0 0 0,5 2 0 0 0,-1-1 0 0 0,1 1 0 0 0,-1-1 0 0 0,1 1 0 0 0,-1 0 0 0 0,1 0 0 0 0,-1 0 0 0 0,1 0 0 0 0,-1 0 0 0 0,1 0 0 0 0,-1 0 0 0 0,-1 1 0 0 0,-50-2 0 0 0,94 12 0 0 0,-14-6-285 0 0,0 2 1 0 0,47 17-1 0 0,-58-17 134 0 0,0 0 0 0 0,-1 1 1 0 0,0 1-1 0 0,0 0 0 0 0,22 20 0 0 0,-35-28 296 0 0,0 0 0 0 0,-1 1 0 0 0,1 0 0 0 0,-1-1 0 0 0,1 1 0 0 0,-1 0-1 0 0,0 0 1 0 0,0 0 0 0 0,0-1 0 0 0,1 4 0 0 0,-1-5-140 0 0,-1 1 0 0 0,0-1 0 0 0,1 1 1 0 0,-1-1-1 0 0,0 1 0 0 0,0 0 0 0 0,0-1 1 0 0,1 1-1 0 0,-1-1 0 0 0,0 1 0 0 0,0 0 1 0 0,0-1-1 0 0,0 1 0 0 0,0-1 0 0 0,0 1 0 0 0,0-1 1 0 0,0 1-1 0 0,-1 0 0 0 0,1-1 0 0 0,0 1 1 0 0,0-1-1 0 0,0 1 0 0 0,0-1 0 0 0,-1 1 0 0 0,1 0 1 0 0,0-1-1 0 0,-1 1 0 0 0,1-1 0 0 0,0 0 1 0 0,-1 1-1 0 0,0 0 0 0 0,0 0-7 0 0,-3 5 2 0 0,-1 0 0 0 0,0 0 0 0 0,0-1 0 0 0,0 1 0 0 0,-1-1 0 0 0,-7 5 0 0 0,-39 24 0 0 0,25-18 0 0 0,2-1 0 0 0,-1-2 0 0 0,-34 12 0 0 0,38-16 0 0 0,18-7-336 0 0,0-1 1 0 0,0 1-1 0 0,-1-1 0 0 0,1 0 0 0 0,-1 0 0 0 0,1-1 1 0 0,-1 1-1 0 0,1-1 0 0 0,-1 0 0 0 0,1 0 0 0 0,-1-1 1 0 0,1 1-1 0 0,-1-1 0 0 0,1 0 0 0 0,-1 0 0 0 0,1 0 1 0 0,0-1-1 0 0,-1 0 0 0 0,1 0 0 0 0,0 0 0 0 0,0 0 1 0 0,0 0-1 0 0,1-1 0 0 0,-1 0 0 0 0,1 0 0 0 0,-4-3 1 0 0,4 3-2223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8:5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13823 0 0,'0'0'50'0'0,"-1"0"0"0"0,1 0 0 0 0,0 0 0 0 0,0 0 0 0 0,0 0 0 0 0,0 0-1 0 0,0 0 1 0 0,0-1 0 0 0,0 1 0 0 0,0 0 0 0 0,0 0 0 0 0,0 0 0 0 0,0 0 0 0 0,-1 0-1 0 0,1 0 1 0 0,0-1 0 0 0,0 1 0 0 0,0 0 0 0 0,0 0 0 0 0,0 0 0 0 0,0 0 0 0 0,0 0 0 0 0,0 0-1 0 0,0-1 1 0 0,0 1 0 0 0,0 0 0 0 0,0 0 0 0 0,1 0 0 0 0,-1 0 0 0 0,0 0 0 0 0,0 0-1 0 0,0-1 1 0 0,0 1 0 0 0,0 0 0 0 0,0 0 0 0 0,0 0 0 0 0,0 0 0 0 0,0 0 0 0 0,5 2 127 0 0,-1 0 1 0 0,0 1 0 0 0,0-1-1 0 0,0 1 1 0 0,0 0 0 0 0,-1 0-1 0 0,1 1 1 0 0,3 5 0 0 0,26 34 516 0 0,-24-31-453 0 0,302 397 1810 0 0,-299-395-1953 0 0,168 212 1841 0 0,-157-194-1751 0 0,-2 2 0 0 0,-2 0 0 0 0,-1 1 0 0 0,-2 1 0 0 0,16 49 0 0 0,-27-69-188 0 0,-1 0 0 0 0,-1 0 0 0 0,0 0 0 0 0,-1 0 0 0 0,-1 1 0 0 0,-1-1 0 0 0,-2 29 0 0 0,0-35 0 0 0,0-1 0 0 0,0 0 0 0 0,0 0 0 0 0,-1 0 0 0 0,-1 0 0 0 0,1 0 0 0 0,-2-1 0 0 0,1 1 0 0 0,-1-1 0 0 0,0 0 0 0 0,-1-1 0 0 0,0 1 0 0 0,0-1 0 0 0,-12 11 0 0 0,2-6-1 0 0,1 0-1 0 0,-1-1 0 0 0,-1-1 1 0 0,-25 11-1 0 0,-76 25 91 0 0,15-6 761 0 0,90-35-663 0 0,-66 33 436 0 0,66-31-838 0 0,1 0-1 0 0,0 1 0 0 0,0 0 0 0 0,-10 11 1 0 0,20-17 166 0 0,0 0-1 0 0,-1 1 1 0 0,1-1 0 0 0,0 1 0 0 0,0-1-1 0 0,1 1 1 0 0,-1 0 0 0 0,0 0 0 0 0,1 0 0 0 0,0 0-1 0 0,-2 4 1 0 0,3-5 43 0 0,0-1 1 0 0,-1 1-1 0 0,1 0 0 0 0,0-1 0 0 0,0 1 1 0 0,1-1-1 0 0,-1 1 0 0 0,0-1 0 0 0,0 1 0 0 0,1-1 1 0 0,-1 1-1 0 0,1-1 0 0 0,-1 0 0 0 0,1 1 0 0 0,0-1 1 0 0,-1 1-1 0 0,1-1 0 0 0,0 0 0 0 0,0 0 1 0 0,0 1-1 0 0,0-1 0 0 0,0 0 0 0 0,0 0 0 0 0,0 0 1 0 0,1 0-1 0 0,0 1 0 0 0,5 1-388 0 0,-1 1 1 0 0,0-1-1 0 0,1 0 0 0 0,-1-1 1 0 0,1 0-1 0 0,0 0 0 0 0,-1 0 0 0 0,1-1 1 0 0,13 1-1 0 0,15 1-6769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4:4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5527 0 0,'0'0'423'0'0,"0"0"-131"0"0,0 0 483 0 0,0 0 237 0 0,0 0 48 0 0,2 1-88 0 0,23 4 588 0 0,-22-4-1414 0 0,-3-1-67 0 0,0 0-14 0 0,0 0 3 0 0,40 19 1096 0 0,-38-18-970 0 0,12 4 346 0 0,-11-4-410 0 0,22 10 124 0 0,-23-10-141 0 0,1-1-8 0 0,6 2-44 0 0,-1 1 0 0 0,0 0 0 0 0,0 0-1 0 0,0 1 1 0 0,0 0 0 0 0,14 10 0 0 0,10 5 23 0 0,-23-15-51 0 0,-1 0 0 0 0,0 0-1 0 0,1-1 1 0 0,0 0 0 0 0,-1 0 0 0 0,14 1 0 0 0,-16-3-10 0 0,-1-1 1 0 0,1 0-1 0 0,0-1 0 0 0,-1 1 0 0 0,7-2 0 0 0,5-1 32 0 0,33-7 67 0 0,-8 1-36 0 0,-6 3-22 0 0,-16 3-42 0 0,-1 0 0 0 0,21 1 0 0 0,44-2 97 0 0,27 2 780 0 0,-93 2-743 0 0,-1 0 1 0 0,1-2 0 0 0,-1 0 0 0 0,1-1-1 0 0,-1 0 1 0 0,25-10 0 0 0,95-46-100 0 0,-79 32-29 0 0,-7 5 164 0 0,74-22 0 0 0,-100 38 35 0 0,29-3 0 0 0,-36 7-97 0 0,33-1 176 0 0,-10 2-68 0 0,39 1-54 0 0,-55 1-108 0 0,40-4 0 0 0,89-17 42 0 0,24-10 130 0 0,-139 26-144 0 0,0 1 1 0 0,0 2-1 0 0,0 2 1 0 0,69 9-1 0 0,-107-9-104 0 0,96 7 0 0 0,-85-8 0 0 0,-1-1 0 0 0,1 0 0 0 0,-1-1 0 0 0,1 0 0 0 0,-1-1 0 0 0,16-5 0 0 0,29-15 1 0 0,58-19 52 0 0,-91 36-12 0 0,0 2 0 0 0,42-3 0 0 0,-13 2 65 0 0,-5 1-8 0 0,86 5 0 0 0,-130-1-97 0 0,22 2-1 0 0,35 8 0 0 0,-41-7 0 0 0,31 11-25 0 0,-41-10-32 0 0,0-1 0 0 0,1 0 0 0 0,-1-1-1 0 0,1 0 1 0 0,17 1 0 0 0,-21-4 34 0 0,0 1-1 0 0,0-1 1 0 0,0 0 0 0 0,0 0-1 0 0,-1-1 1 0 0,1 0-1 0 0,0 0 1 0 0,-1 0 0 0 0,0-1-1 0 0,8-4 1 0 0,5-5 47 0 0,25-22 0 0 0,-15 11 35 0 0,23-18 418 0 0,-50 40-438 0 0,5 0-468 0 0,-5 1 322 0 0,0 0 0 0 0,0-1 0 0 0,0 1 0 0 0,0 0 0 0 0,0 0 0 0 0,-1 0 0 0 0,1 0-1 0 0,0 0 1 0 0,0 0 0 0 0,0 0 0 0 0,0 0 0 0 0,0 1 0 0 0,0-1 0 0 0,0 0 0 0 0,-1 0 0 0 0,1 1 0 0 0,0-1 0 0 0,0 1 0 0 0,0-1 0 0 0,-1 1 0 0 0,1-1 0 0 0,0 1 0 0 0,7 8-1528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4:4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7919 0 0,'0'0'363'0'0,"0"0"-12"0"0,3 0-223 0 0,1 1 87 0 0,1-1 0 0 0,0 1 1 0 0,0-1-1 0 0,0 0 1 0 0,0-1-1 0 0,0 1 0 0 0,0-1 1 0 0,0 0-1 0 0,0-1 1 0 0,0 1-1 0 0,6-3 0 0 0,8-5 579 0 0,26-15-1 0 0,-22 11-422 0 0,31-17-28 0 0,-19 10 50 0 0,52-21-1 0 0,-63 31-381 0 0,44-15 61 0 0,-52 21-57 0 0,-5 0 120 0 0,1 1 1 0 0,-1 0-1 0 0,1 1 1 0 0,0 1-1 0 0,12-1 1 0 0,-8 2 39 0 0,4 0 83 0 0,0 0 0 0 0,1 1 0 0 0,-1 1 0 0 0,32 8 0 0 0,2 1 106 0 0,7 2-168 0 0,-42-9-158 0 0,1 0 0 0 0,-1-1 0 0 0,1-1 0 0 0,0-1 1 0 0,38-3-1 0 0,-51 1-27 0 0,253-19 885 0 0,-213 14-725 0 0,-19 2 156 0 0,58-1 1 0 0,70 12 550 0 0,-137-4-852 0 0,1 1 1 0 0,-1 0-1 0 0,21 8 0 0 0,-18-5-19 0 0,65 20-4 0 0,-30-8 156 0 0,0-3 0 0 0,83 13 0 0 0,-104-26 249 0 0,73-5 0 0 0,-1 0 552 0 0,-89 2-831 0 0,0-2 1 0 0,0 0-1 0 0,0 0 0 0 0,0-2 1 0 0,33-11-1 0 0,-46 14-148 0 0,-1 0 0 0 0,1-1-1 0 0,-1 0 1 0 0,0 0 0 0 0,0 0 0 0 0,0-1 0 0 0,6-3-1 0 0,-1-1-67 0 0,-5 4 35 0 0,104-55-580 0 0,-89 49 613 0 0,1 1 0 0 0,0 0 1 0 0,32-7-1 0 0,-42 14 19 0 0,-1 0 0 0 0,21 1 0 0 0,-5 0 0 0 0,-3 1 71 0 0,-1 1 0 0 0,1 1 0 0 0,-1 1 0 0 0,0 0-1 0 0,0 2 1 0 0,27 11 0 0 0,-29-11 51 0 0,-9-3-18 0 0,-1 0-1 0 0,0 1 1 0 0,0 1 0 0 0,17 10-1 0 0,-13-7-103 0 0,1 1-76 0 0,-6-5-229 0 0,-6-4-489 0 0,2 0 140 0 0,-3 0 456 0 0,-1 0 0 0 0,0 0 0 0 0,0 0 0 0 0,1 0 0 0 0,-1 0 0 0 0,0 0 0 0 0,0 0 0 0 0,1 0 0 0 0,-1-1 0 0 0,0 1 0 0 0,0-1 0 0 0,1 1 0 0 0,-1-1 0 0 0,0 1 0 0 0,0-1 0 0 0,0 1 0 0 0,0-1 1 0 0,2-1-1 0 0,6-9-1452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4:4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7687 0 0,'0'0'350'0'0,"0"0"-4"0"0,0 0-58 0 0,0 0 584 0 0,0 0 286 0 0,0 0 52 0 0,0 0-43 0 0,0 0-208 0 0,0 0-95 0 0,0 0-22 0 0,0 0-18 0 0,0 0-66 0 0,0 0-29 0 0,0 0-8 0 0,0 0-61 0 0,0 0-252 0 0,0 0-109 0 0,0 0-19 0 0,2-1-52 0 0,9-10-184 0 0,-10 8-39 0 0,3-5-69 0 0,3-1 42 0 0,-5 7-41 0 0,0 1-49 0 0,1-2 64 0 0,-1 1-20 0 0,0 0 0 0 0,0 0 1 0 0,0 0-1 0 0,0 1 0 0 0,1-1 1 0 0,-1 0-1 0 0,0 1 0 0 0,1 0 1 0 0,0 0-1 0 0,-1-1 0 0 0,1 1 1 0 0,4 0-1 0 0,-3 1-6 0 0,3-1-68 0 0,1 1 1 0 0,0 1 0 0 0,0-1 0 0 0,-1 2 0 0 0,1-1-1 0 0,12 4 1 0 0,-12-1 73 0 0,29 7-8 0 0,115 29 1380 0 0,-141-38-1159 0 0,0 0-1 0 0,0-1 1 0 0,0-1 0 0 0,21 0-1 0 0,47-11 482 0 0,-20 3-287 0 0,62-15 125 0 0,-83 14-183 0 0,58-6 0 0 0,-27 8 92 0 0,83-17 0 0 0,-82 6-359 0 0,-37 9-15 0 0,1 1 1 0 0,45-5-1 0 0,67 11 138 0 0,-89 3-82 0 0,23 2 79 0 0,-46-1-89 0 0,67-4 0 0 0,92-37 150 0 0,-45 7 306 0 0,-105 25-273 0 0,77-3 0 0 0,-26 11-2 0 0,148 20 0 0 0,-204-17 74 0 0,74-2 0 0 0,-5 0-189 0 0,-3-2-28 0 0,3 0 38 0 0,-33 3 11 0 0,99-6 1 0 0,-142 2-158 0 0,0 3 0 0 0,42 6 0 0 0,-32-3 12 0 0,-24-3-185 0 0,0 1 0 0 0,31 9-1 0 0,-43-10-13 0 0,-1-1 0 0 0,1 0 0 0 0,0 0 0 0 0,-1 0 0 0 0,1-1-1 0 0,8 1 1 0 0,1-5-6620 0 0,-12 3-600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0,'0'0'415'0'0,"0"0"1068"0"0,0 0 462 0 0,0 0 95 0 0,0 0-213 0 0,0 0-983 0 0,0 0-431 0 0,0 0-86 0 0,0 2-59 0 0,3 8-154 0 0,-3-8-27 0 0,0-2-18 0 0,0 0 6 0 0,0 0 37 0 0,0 0-12 0 0,0 0-11 0 0,0 0 17 0 0,0 0 74 0 0,0 0 38 0 0,2 4-69 0 0,0 0 0 0 0,0-1 0 0 0,0 1 0 0 0,0-1 0 0 0,0 0-1 0 0,1 1 1 0 0,5 4 0 0 0,-1 0 75 0 0,2 1-38 0 0,0 0 1 0 0,0-1-1 0 0,14 9 0 0 0,-4 0 119 0 0,-17-15-280 0 0,1 1 1 0 0,0-1-1 0 0,-1 0 0 0 0,1 0 0 0 0,4 3 0 0 0,239 138 463 0 0,-231-134-488 0 0,0 0 1 0 0,20 7-1 0 0,-11-5 19 0 0,-11-5 69 0 0,0-1-1 0 0,1-1 1 0 0,-1 0-1 0 0,1-1 1 0 0,26 3-1 0 0,71-3 524 0 0,-42-2-329 0 0,14-3-192 0 0,-50 1-38 0 0,56 4 0 0 0,-39 5-117 0 0,72 23 1 0 0,-80-19 6 0 0,2-1 1 0 0,63 6 0 0 0,145-2 46 0 0,-135-4 143 0 0,400 47 280 0 0,-393-44-363 0 0,149-1 0 0 0,-87-7 261 0 0,-96-2-76 0 0,81 5 252 0 0,-2 2-39 0 0,31 2-88 0 0,-2 16-239 0 0,-98-13-102 0 0,13 3 22 0 0,68 8-16 0 0,-69-14-24 0 0,103 10 0 0 0,-140-16-5 0 0,-30-1 70 0 0,0-3 1 0 0,64-3-1 0 0,260-55 978 0 0,-260 40-582 0 0,-21 3-158 0 0,150-11 227 0 0,-99 10-402 0 0,14 0-64 0 0,-92 13-64 0 0,22-2 0 0 0,157-12 0 0 0,85-10 0 0 0,-246 16-3 0 0,21-5 59 0 0,171-26 102 0 0,-195 31-94 0 0,64-3 66 0 0,-99 9-68 0 0,0-2-1 0 0,58-13 0 0 0,0 5-8 0 0,-12 3-23 0 0,-41 2-19 0 0,-9 1 16 0 0,52-13-1 0 0,-10 1-29 0 0,-3 1 17 0 0,-37 11 50 0 0,-31 5-50 0 0,0 0-1 0 0,0 0 0 0 0,8-3 0 0 0,1-2-23 0 0,-6 2-9 0 0,0 0-1 0 0,0 1 1 0 0,22-3-1 0 0,44-10 20 0 0,28-2 64 0 0,-72 11-64 0 0,-23 5 0 0 0,1 0 0 0 0,-1 0 0 0 0,1 1 0 0 0,15 1 0 0 0,2 0 0 0 0,-23 0 0 0 0,3 0 0 0 0,-1 0 0 0 0,0 0 0 0 0,1-1 0 0 0,-1 0 0 0 0,0 0 0 0 0,14-4 0 0 0,-20 4 2 0 0,0 0 0 0 0,0 1 0 0 0,0-1 0 0 0,0 1 0 0 0,1-1 0 0 0,-1 1 0 0 0,0 0 0 0 0,1-1 0 0 0,-1 1 0 0 0,0 0 0 0 0,1 0 0 0 0,-1 0 0 0 0,0 0 0 0 0,2 0 0 0 0,2 0 21 0 0,31-1 80 0 0,-8 1-14 0 0,-16 0-67 0 0,24 5 107 0 0,-35-5-125 0 0,-1 0-1 0 0,0 0 1 0 0,1 0-1 0 0,-1 0 1 0 0,1 0 0 0 0,-1 0-1 0 0,0 0 1 0 0,1 0-1 0 0,-1 0 1 0 0,0 0-1 0 0,1 0 1 0 0,-1 0-1 0 0,0 0 1 0 0,0 1 0 0 0,1-1-1 0 0,-1 0 1 0 0,0 0-1 0 0,1 0 1 0 0,-1 1-1 0 0,0-1 1 0 0,0 0-1 0 0,1 0 1 0 0,-1 1 0 0 0,0-1-1 0 0,1 1 1 0 0,5 5 68 0 0,-3-5-43 0 0,0 0-1 0 0,0 0 1 0 0,0 0-1 0 0,0 0 1 0 0,1-1-1 0 0,-1 1 1 0 0,0-1-1 0 0,0 1 1 0 0,0-1-1 0 0,0 0 1 0 0,0-1-1 0 0,1 1 1 0 0,5-2-1 0 0,-5 3-3 0 0,1-1-1 0 0,0 1 1 0 0,-1-1-1 0 0,1 2 1 0 0,-1-1-1 0 0,1 0 1 0 0,-1 1-1 0 0,1 0 1 0 0,5 3-1 0 0,-6-3 43 0 0,8 1 13 0 0,-2 0-34 0 0,-1 0 0 0 0,0 1 0 0 0,-1 0 0 0 0,11 6 0 0 0,-13-6-15 0 0,1-1-11 0 0,-4-1-13 0 0,0 0 0 0 0,0 0 0 0 0,-1 1 0 0 0,1-1-1 0 0,-1 0 1 0 0,1 1 0 0 0,3 5 0 0 0,56 51 110 0 0,21 25-194 0 0,61 51 77 0 0,-136-128 0 0 0,10 7-1 0 0,-13-10 14 0 0,0 0-1 0 0,0 0 0 0 0,0 1 0 0 0,6 7 0 0 0,15 18 47 0 0,0-1 1 0 0,50 41-1 0 0,-19-19-17 0 0,-40-36-42 0 0,36 24 0 0 0,-35-27 0 0 0,-8-5 0 0 0,36 19 0 0 0,-39-22 0 0 0,28 11 0 0 0,-30-13 0 0 0,11 3 0 0 0,0 0 4 0 0,-6-3 27 0 0,15 1 9 0 0,-9-1 18 0 0,1 0 33 0 0,0-1-24 0 0,-1-3-105 0 0,-1 1 38 0 0,26-2-6 0 0,-28 1 2 0 0,1-3 46 0 0,50-38 217 0 0,-53 36-176 0 0,0 0-1 0 0,0-1 1 0 0,12-12 0 0 0,-6 4-6 0 0,-12 11-67 0 0,0 0 1 0 0,-1 0-1 0 0,0-1 1 0 0,0 0-1 0 0,0 1 0 0 0,3-10 1 0 0,11-15-1 0 0,14-17 38 0 0,-21 29-25 0 0,1 1 0 0 0,18-20 0 0 0,21-28 41 0 0,-17 23-64 0 0,7-11 0 0 0,-38 49 0 0 0,-1 1 0 0 0,1 0 0 0 0,0-1 0 0 0,1 1 0 0 0,5-5 0 0 0,17-13 0 0 0,-22 16 0 0 0,20-15 0 0 0,36-30-64 0 0,-53 43 64 0 0,0 1 0 0 0,0 1 0 0 0,9-6 0 0 0,-5 4 0 0 0,-2 0 0 0 0,39-22 0 0 0,13-5-92 0 0,-54 29 33 0 0,-6 4 52 0 0,0 0 1 0 0,0-1-1 0 0,-1 1 1 0 0,1 0 0 0 0,0 0-1 0 0,0 0 1 0 0,0 0-1 0 0,0 1 1 0 0,1-1-1 0 0,-1 0 1 0 0,0 0-1 0 0,0 1 1 0 0,0-1 0 0 0,2 0-1 0 0,8-8-92 0 0,-9 8 71 0 0,-1 0 0 0 0,1-1 0 0 0,-1 1-1 0 0,1 0 1 0 0,-1 0 0 0 0,1 0 0 0 0,3-1 0 0 0,1 0 3 0 0,0 1 0 0 0,0 0 1 0 0,1 0-1 0 0,6 0 0 0 0,-5 0 23 0 0,17-1 15 0 0,-22 2-5 0 0,0 1 1 0 0,-1 0 0 0 0,1 0 0 0 0,-1 0-1 0 0,0 0 1 0 0,1 0 0 0 0,-1 1-1 0 0,0-1 1 0 0,0 0 0 0 0,0 1-1 0 0,0 0 1 0 0,0 0 0 0 0,2 2-1 0 0,2 1 9 0 0,-3-2-5 0 0,1 0-1 0 0,0 0 0 0 0,0 0 0 0 0,1-1 1 0 0,-1 0-1 0 0,5 3 0 0 0,7-1 49 0 0,-11-6-62 0 0,-2 1 4 0 0,-2 1-2 0 0,11 1 0 0 0,16 6 0 0 0,-18-5 0 0 0,27 7 0 0 0,68 25 0 0 0,-81-26 0 0 0,-7-1 0 0 0,20 11 0 0 0,-25-11 0 0 0,1-1 0 0 0,-1 0 0 0 0,21 5 0 0 0,83 24 0 0 0,-90-28 4 0 0,125 27 56 0 0,-139-32-59 0 0,148 17 62 0 0,-128-19-63 0 0,-17 0 0 0 0,0 0 0 0 0,20 4 0 0 0,52 4 53 0 0,-20-2-42 0 0,45 4 106 0 0,13-1 110 0 0,7 0 53 0 0,-30-11-142 0 0,6 1-33 0 0,-108 1-105 0 0,209 23 210 0 0,-155-16-165 0 0,1-3-1 0 0,76-2 0 0 0,5-1-46 0 0,66 6 183 0 0,-108-7-67 0 0,74 5 71 0 0,-127 0-106 0 0,0-3 0 0 0,53-3 0 0 0,85-10 80 0 0,-123 9-96 0 0,-1 3-1 0 0,96 12 1 0 0,-18-2-10 0 0,-79-4-43 0 0,113 9-9 0 0,-109-9-2 0 0,-43-5 14 0 0,-1 0 1 0 0,1-1 0 0 0,29-1-1 0 0,-17-3-7 0 0,39 1-1 0 0,-24 2-5 0 0,26 2 11 0 0,15 0 46 0 0,-1 1-61 0 0,42 5 4 0 0,65 19 0 0 0,-171-26 0 0 0,-1 0 0 0 0,30-2 0 0 0,-5-1 0 0 0,54-4-1 0 0,0 0 13 0 0,-51 5 39 0 0,119 5 26 0 0,-133-3-50 0 0,45-5-1 0 0,-11 0 27 0 0,6 0-28 0 0,47 1 36 0 0,-49 4-9 0 0,32 2 2 0 0,-22 0-40 0 0,11 2-17 0 0,159 22 63 0 0,-105-20 1 0 0,1 0 26 0 0,-87-1-47 0 0,117 8 88 0 0,-134-13-118 0 0,0-1 1 0 0,53-9 0 0 0,47-13 27 0 0,110-15 52 0 0,-6 15-90 0 0,-136 10 0 0 0,175-16 0 0 0,93 6 64 0 0,-186 10-64 0 0,-90 0 52 0 0,-21 2 51 0 0,98-11-34 0 0,-20 1-69 0 0,-39 7 0 0 0,-70 6 0 0 0,59-9 0 0 0,146-24 63 0 0,-128 24-62 0 0,-54 2-1 0 0,16-3 0 0 0,208-5 71 0 0,-167 14-67 0 0,248-16 49 0 0,-358 21-53 0 0,35-8 0 0 0,12-1 0 0 0,21-1 0 0 0,15-1 0 0 0,-49 9 8 0 0,68-4 101 0 0,-103 9-102 0 0,39 0 58 0 0,-1 2 1 0 0,67 10-1 0 0,-92-7-65 0 0,37-1 0 0 0,-64-4 0 0 0,16 3 0 0 0,-17-2 0 0 0,0 0 0 0 0,-1-1 0 0 0,1 1 0 0 0,0-1 0 0 0,-1 0 0 0 0,1 0 0 0 0,0 0 0 0 0,-1 0 0 0 0,1 0 0 0 0,0-1 0 0 0,-1 1 0 0 0,1-1 0 0 0,3-1 0 0 0,47-17 0 0 0,-39 15 0 0 0,-11 4 0 0 0,1-1 0 0 0,0 1 0 0 0,0 0 0 0 0,0-1 0 0 0,0 2 0 0 0,5 0 0 0 0,7-1 0 0 0,18 5-61 0 0,-29-4 35 0 0,1 1-1 0 0,-1-2 1 0 0,0 1-1 0 0,1-1 1 0 0,9 0-1 0 0,-13 0-104 0 0,-2 0 10 0 0,1 1-23 0 0,7 4-101 0 0,-7-4-47 0 0,-1-1-11 0 0,0 0-149 0 0,-2-1-623 0 0,-3-2 238 0 0,0 1-1 0 0,0-1 1 0 0,0 0-1 0 0,-8-7 0 0 0,-12-11-7743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3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4143 0 0,'0'0'319'0'0,"0"0"14"0"0,0 2 841 0 0,0 24 5629 0 0,1 8 573 0 0,-3-10-7363 0 0,-10 39 474 0 0,-2 9-72 0 0,1 20-632 0 0,-7 76-466 0 0,5 103-529 0 0,-22 222 874 0 0,34-469 527 0 0,-2 8 213 0 0,1 0 0 0 0,2 52-1 0 0,3-72-307 0 0,0-4-36 0 0,2 7-103 0 0,-3-14 22 0 0,1-1 0 0 0,-1 1 0 0 0,1-1 1 0 0,-1 1-1 0 0,1-1 0 0 0,-1 1 0 0 0,1-1 0 0 0,0 0 1 0 0,-1 1-1 0 0,1-1 0 0 0,0 0 0 0 0,-1 1 0 0 0,1-1 0 0 0,0 0 1 0 0,-1 0-1 0 0,1 0 0 0 0,1 1 0 0 0,4-1-201 0 0,-2-2 155 0 0,0 1-1 0 0,0-1 1 0 0,-1 1-1 0 0,1-1 1 0 0,0 0-1 0 0,0 0 1 0 0,-1-1-1 0 0,1 1 1 0 0,-1-1-1 0 0,0 0 1 0 0,0 0 0 0 0,0 0-1 0 0,0 0 1 0 0,0 0-1 0 0,-1-1 1 0 0,0 1-1 0 0,1-1 1 0 0,1-5-1 0 0,5-12-339 0 0,-1 0-1 0 0,-1 0 1 0 0,0 0 0 0 0,4-35-1 0 0,-3-6-3923 0 0,-4 8-743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3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77 597 5983 0 0,'-2'13'599'0'0,"0"-1"-1"0"0,0-1 1 0 0,-1 1-1 0 0,-9 21 0 0 0,3-12 9322 0 0,-6 0-7736 0 0,14-20-2008 0 0,1-1-218 0 0,0 0-53 0 0,0 0-66 0 0,0 0-30 0 0,0 0-8 0 0,0 0 7 0 0,-4-2-34 0 0,4 2 220 0 0,-1 0 0 0 0,1 0 0 0 0,0 0-1 0 0,0 0 1 0 0,-1 0 0 0 0,1 0 0 0 0,0 0-1 0 0,0 0 1 0 0,-1 0 0 0 0,1 0 0 0 0,0-1-1 0 0,0 1 1 0 0,0 0 0 0 0,-1 0 0 0 0,1 0-1 0 0,0 0 1 0 0,0-1 0 0 0,0 1 0 0 0,-1 0-1 0 0,1 0 1 0 0,0 0 0 0 0,0 0 0 0 0,0-1-1 0 0,0 1 1 0 0,0 0 0 0 0,-1 0 0 0 0,1-1-1 0 0,0 1 1 0 0,0 0 0 0 0,0 0 0 0 0,0-1-1 0 0,0 1 1 0 0,-5-17-34 0 0,0 0 0 0 0,2-1 0 0 0,0 1 0 0 0,0-1 0 0 0,2 0 0 0 0,0 0 0 0 0,1 0 0 0 0,1 1-1 0 0,1-1 1 0 0,4-21 0 0 0,2 5 263 0 0,0 1 0 0 0,3 0 0 0 0,0 0 0 0 0,22-41 0 0 0,-23 55 38 0 0,0 2 0 0 0,1-1 0 0 0,1 2-1 0 0,1-1 1 0 0,0 2 0 0 0,26-25 0 0 0,-17 23-19 0 0,0 0-1 0 0,0 1 0 0 0,2 1 1 0 0,35-17-1 0 0,-40 23-189 0 0,-2 0-14 0 0,1 1 0 0 0,0 0 0 0 0,27-7 0 0 0,-40 14-55 0 0,0 0 0 0 0,1 0 0 0 0,-1 1 1 0 0,0-1-1 0 0,0 1 0 0 0,0 0 0 0 0,1 0 0 0 0,-1 1 0 0 0,0 0 1 0 0,0 0-1 0 0,0 0 0 0 0,0 0 0 0 0,0 1 0 0 0,0 0 1 0 0,0 0-1 0 0,0 0 0 0 0,7 6 0 0 0,1 2-40 0 0,0 0-1 0 0,-1 1 1 0 0,0 1-1 0 0,-1 0 1 0 0,0 1-1 0 0,-1 0 1 0 0,9 15-1 0 0,-2 2-290 0 0,-1 0 0 0 0,16 44 0 0 0,-20-37-39 0 0,14 72 0 0 0,-23-91 388 0 0,-1-7 6 0 0,-1 1 0 0 0,0 0 0 0 0,-1 0 0 0 0,0 0 0 0 0,-1 0-1 0 0,0-1 1 0 0,-4 14 0 0 0,1-4 71 0 0,-2-1-1 0 0,-1 0 1 0 0,-10 22-1 0 0,9-28-23 0 0,0 1 0 0 0,-1-1 0 0 0,0-1 0 0 0,-1 0 0 0 0,0 0 0 0 0,-1-1 0 0 0,-21 18 0 0 0,0-4 142 0 0,-65 40 0 0 0,92-63-232 0 0,0 0-1 0 0,-1 0 1 0 0,0-1-1 0 0,1 1 1 0 0,-1-1-1 0 0,0-1 1 0 0,0 1-1 0 0,0-1 1 0 0,0 0-1 0 0,0 0 1 0 0,-11-1-1 0 0,14 0 14 0 0,0 0 1 0 0,0-1-1 0 0,-1 1 0 0 0,1-1 0 0 0,0 0 1 0 0,0 0-1 0 0,0 0 0 0 0,0 0 0 0 0,0-1 1 0 0,0 1-1 0 0,0-1 0 0 0,0 0 0 0 0,1 0 1 0 0,-1 0-1 0 0,1 0 0 0 0,-1 0 0 0 0,1-1 1 0 0,0 1-1 0 0,0-1 0 0 0,0 1 0 0 0,0-1 1 0 0,0 0-1 0 0,-1-3 0 0 0,0-1-258 0 0,0 0-1 0 0,1 0 0 0 0,0 0 1 0 0,0 0-1 0 0,1 0 0 0 0,-1-14 1 0 0,2-43-6144 0 0,2 30 765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3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8751 0 0,'0'0'674'0'0,"0"0"-140"0"0,0 0 1040 0 0,0 0 496 0 0,0 0 105 0 0,0 0-162 0 0,0 0-769 0 0,0 0-336 0 0,0 0-68 0 0,-2 1-77 0 0,-1 5-575 0 0,-1-1 1 0 0,1 0-1 0 0,-1-1 0 0 0,-1 1 0 0 0,1-1 1 0 0,-1 0-1 0 0,-8 6 0 0 0,0-1-435 0 0,0 0-1 0 0,0 1 0 0 0,1 1 0 0 0,1 0 0 0 0,0 0 1 0 0,0 1-1 0 0,-13 20 0 0 0,-5 18-493 0 0,2 1 0 0 0,2 0 0 0 0,-23 73 0 0 0,-37 168-1334 0 0,80-273 1955 0 0,-5 17-221 0 0,1-8 678 0 0,2 0-1 0 0,1 1 1 0 0,-3 45 0 0 0,8-67-213 0 0,1 0 0 0 0,0 1 0 0 0,1-1 0 0 0,-1 1 0 0 0,2-1 0 0 0,-1 0 1 0 0,1 0-1 0 0,0 0 0 0 0,0 0 0 0 0,1 0 0 0 0,0 0 0 0 0,0 0 0 0 0,1-1 0 0 0,0 0 1 0 0,0 0-1 0 0,0 0 0 0 0,1 0 0 0 0,-1 0 0 0 0,8 6 0 0 0,-5-7-120 0 0,0 0-1 0 0,0 0 0 0 0,0 0 0 0 0,1-1 1 0 0,-1 0-1 0 0,1-1 0 0 0,0 0 1 0 0,0 0-1 0 0,0 0 0 0 0,0-1 0 0 0,1 0 1 0 0,-1-1-1 0 0,1 0 0 0 0,11 0 1 0 0,-5 0-168 0 0,0 0 0 0 0,25-4 1 0 0,-34 2 65 0 0,0 0 0 0 0,0 0 0 0 0,0-1 0 0 0,0 0 1 0 0,0 0-1 0 0,-1-1 0 0 0,1 1 0 0 0,-1-1 0 0 0,8-6 0 0 0,-11 7-21 0 0,10-6-989 0 0,16-16 1 0 0,-8 2-4619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3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12439 0 0,'6'58'1344'0'0,"-6"-56"-1069"0"0,1 0 1 0 0,-1 0-1 0 0,0 0 0 0 0,1 0 0 0 0,-1 0 1 0 0,0 0-1 0 0,0 0 0 0 0,-1 0 0 0 0,1 0 0 0 0,0 0 1 0 0,0 0-1 0 0,-1 0 0 0 0,0 2 0 0 0,-2 9 2914 0 0,0 51 696 0 0,-7 56-4357 0 0,2-43-404 0 0,-10 147-1760 0 0,3-79 1033 0 0,3-49 913 0 0,9-76 648 0 0,2-12-513 0 0,-1 1 0 0 0,2 0 0 0 0,-1 14 0 0 0,4-27-757 0 0,10-15-2440 0 0,0-9-1044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25 305 11975 0 0,'-25'7'1083'0'0,"27"-6"-891"0"0,-1 0-191 0 0,-1-1 0 0 0,1 1 0 0 0,0 0 0 0 0,0-1 0 0 0,0 1 0 0 0,-1 0 0 0 0,1-1 0 0 0,0 1 0 0 0,0-1 0 0 0,0 0 0 0 0,0 1-1 0 0,0-1 1 0 0,0 0 0 0 0,0 1 0 0 0,0-1 0 0 0,0 0 0 0 0,0 0 0 0 0,0 0 0 0 0,0 0 0 0 0,1 0 0 0 0,2-1 0 0 0,18 2 125 0 0,-1-2-1 0 0,0-1 0 0 0,0 0 1 0 0,26-7-1 0 0,84-29 944 0 0,-37 10-709 0 0,148-32 679 0 0,91-26 898 0 0,-58 18-817 0 0,-151 48-1926 0 0,-43 13-2590 0 0,-59 7 1862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11 147 17503 0 0,'-10'-3'1123'0'0,"23"3"-278"0"0,5 1-893 0 0,238-19 699 0 0,-1-20 746 0 0,77-40-1598 0 0,-316 74-650 0 0,-11 2 401 0 0,-1 1 0 0 0,1 0 0 0 0,-1 0 0 0 0,1 0 0 0 0,0 1 0 0 0,4 0 0 0 0,4 1-1084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3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6911 0 0,'-27'143'1219'0'0,"13"-78"2026"0"0,-28 79 1 0 0,35-124-3101 0 0,-32 80 291 0 0,35-91-519 0 0,4-8-74 0 0,0-1-4 0 0,0 0 7 0 0,0 0 14 0 0,-2-15 48 0 0,2 6 350 0 0,1 1 0 0 0,0-1-1 0 0,0 0 1 0 0,1 0 0 0 0,0 1-1 0 0,0-1 1 0 0,1 1 0 0 0,0 0 0 0 0,1-1-1 0 0,0 2 1 0 0,9-15 0 0 0,6-6 1511 0 0,39-44 0 0 0,-50 63-1486 0 0,13-13 258 0 0,1 1 1 0 0,1 1-1 0 0,45-30 1 0 0,-63 47-518 0 0,1-1 0 0 0,0 1 0 0 0,-1 0 1 0 0,1 1-1 0 0,1-1 0 0 0,-1 1 0 0 0,0 1 0 0 0,0-1 0 0 0,1 1 0 0 0,-1 0 0 0 0,1 0 1 0 0,-1 1-1 0 0,1 0 0 0 0,-1 0 0 0 0,1 0 0 0 0,0 1 0 0 0,-1 0 0 0 0,0 1 0 0 0,1-1 0 0 0,-1 1 1 0 0,0 0-1 0 0,11 6 0 0 0,0 0 3 0 0,12 5-225 0 0,49 32-1 0 0,-46-16-858 0 0,-32-13 925 0 0,-2 0 109 0 0,-3-1-30 0 0,-2-3-26 0 0,-1-1 0 0 0,0 0-1 0 0,0 0 1 0 0,-20 18 0 0 0,-14 17-333 0 0,30-31 265 0 0,-3 5-131 0 0,-18 30-1 0 0,15-26 173 0 0,0-2 36 0 0,16-19 145 0 0,-2 3-6 0 0,3-4-5 0 0,1-2-24 0 0,0 0-105 0 0,0 0-59 0 0,0 0 3 0 0,0 0 7 0 0,0 0 4 0 0,0 0 4 0 0,0 0 2 0 0,0 0 0 0 0,0 0 3 0 0,0 0 12 0 0,0 0 7 0 0,3 1 2 0 0,44 27 0 0 0,-34-20 95 0 0,84 22 362 0 0,-37-12 37 0 0,19 5 46 0 0,-40-12-345 0 0,0 1-1 0 0,-1 2 1 0 0,60 30-1 0 0,-93-42-161 0 0,-1 1 1 0 0,0 0-1 0 0,0 0 0 0 0,0 1 0 0 0,0-1 0 0 0,0 1 0 0 0,-1-1 0 0 0,0 1 1 0 0,0 0-1 0 0,0 1 0 0 0,0-1 0 0 0,0 0 0 0 0,-1 1 0 0 0,0 0 1 0 0,0-1-1 0 0,0 1 0 0 0,0 0 0 0 0,-1 0 0 0 0,0 0 0 0 0,0 0 1 0 0,0 0-1 0 0,-1 0 0 0 0,0 0 0 0 0,0 0 0 0 0,0 1 0 0 0,0-1 1 0 0,-1 0-1 0 0,0 0 0 0 0,0 0 0 0 0,-3 8 0 0 0,-5 9-98 0 0,0 1-1 0 0,-1-2 1 0 0,-1 0-1 0 0,-2 0 1 0 0,0-1-1 0 0,-18 22 1 0 0,24-34 214 0 0,-1 0 0 0 0,0 0 1 0 0,0 0-1 0 0,-1-1 1 0 0,0 0-1 0 0,0-1 1 0 0,-1 0-1 0 0,0-1 0 0 0,0 0 1 0 0,0 0-1 0 0,-19 5 1 0 0,12-5 86 0 0,0-1 0 0 0,0-1 0 0 0,-1-1 1 0 0,1 0-1 0 0,0-1 0 0 0,-34-3 0 0 0,43 1-135 0 0,0 0 0 0 0,1-1 0 0 0,-1 0 0 0 0,1-1 0 0 0,-1 0 1 0 0,1 0-1 0 0,0 0 0 0 0,0-1 0 0 0,0 0 0 0 0,1 0 0 0 0,-9-8 0 0 0,-7-7-308 0 0,-33-39 0 0 0,20 21-636 0 0,28 31 431 0 0,4 3-353 0 0,2 1-4103 0 0,1 2-103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3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10591 0 0,'-76'141'2496'0'0,"40"-85"1748"0"0,35-54-3869 0 0,1-2-50 0 0,0 0-34 0 0,1 2-261 0 0,0 0 0 0 0,0 0 0 0 0,0 0 0 0 0,0 0 0 0 0,1 0 0 0 0,-1 0 0 0 0,0-1-1 0 0,1 1 1 0 0,0 0 0 0 0,-1-1 0 0 0,1 1 0 0 0,2 1 0 0 0,11 6 50 0 0,24 13 0 0 0,-3-2-34 0 0,201 132 329 0 0,-170-104-404 0 0,85 80 0 0 0,13 37-369 0 0,-124-119 116 0 0,61 90 1 0 0,-89-116 180 0 0,-1 1 0 0 0,-1 0 0 0 0,0 1 0 0 0,-2 0 0 0 0,-1 0 0 0 0,0 1 0 0 0,-2 0 0 0 0,-1 1 0 0 0,3 26 0 0 0,-6-33 11 0 0,0 0 42 0 0,-1 1 0 0 0,-1 0 1 0 0,0-1-1 0 0,-4 27 0 0 0,-4-9-5 0 0,-2 0 0 0 0,-23 56 0 0 0,-40 62 63 0 0,60-127-22 0 0,-22 38-1598 0 0,29-48 750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3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485 884 3223 0 0,'-57'99'1759'0'0,"36"-70"1505"0"0,14-21-1665 0 0,6-6-850 0 0,1-2-344 0 0,0 0-70 0 0,-8 5 298 0 0,7-5 2563 0 0,0 0 3432 0 0,-3-16-6503 0 0,1 0-1 0 0,1 0 1 0 0,-1-22-1 0 0,0 5-110 0 0,-7-76-77 0 0,-16-119 37 0 0,3 74-270 0 0,-28-146-1183 0 0,26 215 387 0 0,24 80 1001 0 0,1 4 69 0 0,0-1 1 0 0,0 1-1 0 0,0 0 0 0 0,-1 0 0 0 0,1 0 1 0 0,-1 0-1 0 0,1-1 0 0 0,-1 1 0 0 0,1 0 1 0 0,-1 0-1 0 0,0 0 0 0 0,1 0 0 0 0,-1 0 1 0 0,0 0-1 0 0,0 0 0 0 0,0 1 1 0 0,0-1-1 0 0,0 0 0 0 0,0 0 0 0 0,0 1 1 0 0,-1-2-1 0 0,1 2 39 0 0,1 0-1 0 0,-1-1 1 0 0,0 1-1 0 0,1-1 1 0 0,-1 1 0 0 0,0 0-1 0 0,0 0 1 0 0,1-1 0 0 0,-1 1-1 0 0,0 0 1 0 0,0 0 0 0 0,0 0-1 0 0,1 0 1 0 0,-1 0-1 0 0,0 0 1 0 0,0 0 0 0 0,1 0-1 0 0,-1 0 1 0 0,0 0 0 0 0,0 1-1 0 0,-1-1 1 0 0,-13 9 268 0 0,11-7-241 0 0,2-1 130 0 0,0 1 2 0 0,-8 5-4 0 0,0 0 0 0 0,1 1 0 0 0,1 0 0 0 0,-1 1-1 0 0,1-1 1 0 0,0 2 0 0 0,-9 15 0 0 0,7-8-54 0 0,0 1 0 0 0,2 0 0 0 0,-13 36 0 0 0,7-2-158 0 0,3-1 1 0 0,-8 80-1 0 0,10 179-456 0 0,26-97 45 0 0,-10-147 318 0 0,47 304-395 0 0,5 62 1098 0 0,-53-369-737 0 0,-3 0 1 0 0,-2 0 0 0 0,-10 82-1 0 0,5-118 10 0 0,-16 88-766 0 0,11-72 559 0 0,3-16 133 0 0,-8 25 0 0 0,10-39 209 0 0,1-1-10 0 0,2-10-134 0 0,1-2-61 0 0,-2-19-4797 0 0,0-8-343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3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4143 0 0,'-11'76'306'0'0,"-1"18"2255"0"0,11-31 5760 0 0,1-58-7574 0 0,1 0-1 0 0,0 1 1 0 0,0-1-1 0 0,0 0 1 0 0,1 0-1 0 0,1 5 1 0 0,1-1-324 0 0,1 0 0 0 0,0-1 0 0 0,0 0 0 0 0,11 13 0 0 0,-13-17-422 0 0,0-1-1 0 0,0 0 0 0 0,0-1 1 0 0,1 1-1 0 0,-1-1 0 0 0,1 1 1 0 0,0-1-1 0 0,0 0 0 0 0,0 0 1 0 0,0-1-1 0 0,0 1 0 0 0,0-1 1 0 0,0 0-1 0 0,0 0 0 0 0,1 0 0 0 0,-1-1 1 0 0,8 1-1 0 0,-2-1-201 0 0,1-1 1 0 0,-1 0-1 0 0,1 0 0 0 0,-1-1 0 0 0,0-1 0 0 0,13-4 1 0 0,13-6-308 0 0,168-54-189 0 0,-151 53 1219 0 0,103-15-1 0 0,-102 20-241 0 0,-39 6-241 0 0,1 0 0 0 0,0 1 0 0 0,0 1 0 0 0,0 0 0 0 0,0 1 0 0 0,26 3 1 0 0,-39-2-210 0 0,0 0 0 0 0,1 0 1 0 0,-1 0-1 0 0,0 0 0 0 0,0 0 1 0 0,0 1-1 0 0,0-1 0 0 0,6 5 1 0 0,4 7-770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3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8751 0 0,'0'3'674'0'0,"-3"24"1470"0"0,2-25-1518 0 0,1-1 0 0 0,0 0 0 0 0,-1 0 0 0 0,1 1 0 0 0,-1-1 0 0 0,1 0 0 0 0,-1 0 0 0 0,0 1 1 0 0,1-1-1 0 0,-3 2 0 0 0,-10 13-331 0 0,9-13-378 0 0,1 0 0 0 0,0 1 1 0 0,0-1-1 0 0,0 1 0 0 0,1 0 0 0 0,-1 0 0 0 0,1 0 0 0 0,0 0 0 0 0,0 1 0 0 0,0-1 0 0 0,1 0 1 0 0,-1 1-1 0 0,1-1 0 0 0,0 1 0 0 0,1-1 0 0 0,-1 1 0 0 0,1 8 0 0 0,2 13 155 0 0,1 0-1 0 0,2 0 1 0 0,0 0 0 0 0,16 43-1 0 0,-8-28-95 0 0,3 10-117 0 0,23 52 1 0 0,-29-82 79 0 0,0 0 0 0 0,2 0 0 0 0,0-1 0 0 0,29 34 0 0 0,-36-47 79 0 0,1-1-1 0 0,1-1 1 0 0,-1 1 0 0 0,1-1-1 0 0,0-1 1 0 0,0 1-1 0 0,0-1 1 0 0,1 0-1 0 0,0-1 1 0 0,13 5 0 0 0,-20-8 12 0 0,0 1 0 0 0,0-1 1 0 0,0 0-1 0 0,0 0 0 0 0,0 0 1 0 0,0 0-1 0 0,0 0 0 0 0,0 0 1 0 0,0 0-1 0 0,0 0 0 0 0,0 0 1 0 0,0 0-1 0 0,0-1 0 0 0,0 1 1 0 0,0 0-1 0 0,1-1 0 0 0,4-1 80 0 0,1-1 28 0 0,0 1 1 0 0,0-1-1 0 0,0 0 0 0 0,-1 0 0 0 0,1-1 1 0 0,-1 0-1 0 0,0 0 0 0 0,0-1 1 0 0,0 0-1 0 0,0 0 0 0 0,-1 0 1 0 0,0 0-1 0 0,0-1 0 0 0,0 0 1 0 0,-1 0-1 0 0,0 0 0 0 0,0-1 1 0 0,-1 1-1 0 0,1-1 0 0 0,-1 0 1 0 0,-1 0-1 0 0,3-10 0 0 0,-2 3-19 0 0,-1 0-1 0 0,-1 1 0 0 0,0-1 1 0 0,-1 0-1 0 0,-1 0 0 0 0,-3-26 1 0 0,0 9-44 0 0,-13-90-93 0 0,15 112-56 0 0,-1 0 0 0 0,0 0 1 0 0,0 1-1 0 0,-1-1 0 0 0,0 1 1 0 0,-1 0-1 0 0,1 0 1 0 0,-2 1-1 0 0,1-1 0 0 0,-1 1 1 0 0,0 0-1 0 0,0 1 0 0 0,-13-11 1 0 0,17 16-94 0 0,-11-5-178 0 0,7 4 121 0 0,0 0 0 0 0,0 0 0 0 0,-1 0 0 0 0,1 1 0 0 0,-1 0 1 0 0,1 0-1 0 0,-1 1 0 0 0,1-1 0 0 0,-1 1 0 0 0,-10 2 0 0 0,9-2-910 0 0,0 1-1 0 0,0-2 0 0 0,0 1 1 0 0,-13-3-1 0 0,17 2-680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114 518 7367 0 0,'3'8'139'0'0,"0"4"127"0"0,1-1-1 0 0,-1 1 1 0 0,1 17 0 0 0,-3-27 1819 0 0,-1-2 731 0 0,0 0 140 0 0,0 0-344 0 0,0 0-1548 0 0,0 0-677 0 0,0 0-135 0 0,-3 0-52 0 0,-1-2-192 0 0,-1 0 0 0 0,0-1 0 0 0,0 1 0 0 0,1-1 0 0 0,-1 0 0 0 0,1 0 0 0 0,0 0 0 0 0,0 0 0 0 0,0-1 0 0 0,0 0 0 0 0,1 0 1 0 0,-1 0-1 0 0,1 0 0 0 0,0-1 0 0 0,1 1 0 0 0,-5-9 0 0 0,-3-9 7 0 0,1 0-1 0 0,-9-34 1 0 0,9 28 25 0 0,6 14 111 0 0,0 1 0 0 0,0-1 0 0 0,2 1 1 0 0,-1-1-1 0 0,2 0 0 0 0,0 0 0 0 0,0 1 0 0 0,2-1 1 0 0,-1 0-1 0 0,2 1 0 0 0,0-1 0 0 0,0 1 0 0 0,1 0 1 0 0,12-25-1 0 0,-15 35-116 0 0,1 0 1 0 0,0 0-1 0 0,0 0 1 0 0,0 0-1 0 0,0 1 0 0 0,0-1 1 0 0,1 1-1 0 0,-1 0 1 0 0,1-1-1 0 0,5-2 1 0 0,31-16 490 0 0,-13 9-369 0 0,85-59-392 0 0,-105 67-245 0 0,0 0-1 0 0,1 1 1 0 0,-1-1-1 0 0,1 1 1 0 0,12-3-1 0 0,2 0-5555 0 0,-6 3-578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12895 0 0,'-32'66'1170'0'0,"4"-7"1851"0"0,26-57-1481 0 0,2-1-1435 0 0,0-1 1 0 0,-1 1 0 0 0,1-1-1 0 0,0 0 1 0 0,0 1-1 0 0,-1-1 1 0 0,1 1-1 0 0,0-1 1 0 0,0 1-1 0 0,0-1 1 0 0,0 1-1 0 0,-1-1 1 0 0,1 1-1 0 0,0-1 1 0 0,0 1 0 0 0,0-1-1 0 0,0 1 1 0 0,0 1-1 0 0,10-4-433 0 0,-6 0 408 0 0,32-10-340 0 0,-9 2 267 0 0,29-6 0 0 0,-26 9 183 0 0,1 1 1 0 0,0 2 0 0 0,0 1-1 0 0,0 1 1 0 0,0 2 0 0 0,1 1-1 0 0,-1 1 1 0 0,42 9 0 0 0,-50-6-161 0 0,3 1 14 0 0,0 0 0 0 0,45 18 0 0 0,-62-21-82 0 0,0 1-1 0 0,0 0 1 0 0,-1 1 0 0 0,0 0-1 0 0,0 0 1 0 0,0 0-1 0 0,0 1 1 0 0,-1 1 0 0 0,12 11-1 0 0,-12-10-44 0 0,-5-5 49 0 0,0-1 0 0 0,0 0 0 0 0,0 0 0 0 0,0 1 0 0 0,-1-1 0 0 0,1 1-1 0 0,-1 0 1 0 0,1-1 0 0 0,-1 1 0 0 0,0 0 0 0 0,0 0 0 0 0,0 0 0 0 0,0 5 0 0 0,1 8-92 0 0,-1-5 18 0 0,0 0 0 0 0,-1-1-1 0 0,0 1 1 0 0,0-1 0 0 0,-3 13-1 0 0,-1-5 2 0 0,-2 0 0 0 0,0 0 0 0 0,-1-1 0 0 0,-1 0 1 0 0,0 0-1 0 0,-1 0 0 0 0,-1-1 0 0 0,-1-1 0 0 0,-20 24 0 0 0,-3-1 15 0 0,-59 52 0 0 0,23-22-488 0 0,68-66 421 0 0,2-2-1 0 0,0 0 38 0 0,0 0 154 0 0,9-2 97 0 0,0 1 0 0 0,0-1 0 0 0,-1 0 1 0 0,1-1-1 0 0,-1 0 0 0 0,0-1 1 0 0,0 1-1 0 0,10-7 0 0 0,12-5 456 0 0,-1 2-81 0 0,-16 6-280 0 0,-1 1 0 0 0,1 1-1 0 0,0 1 1 0 0,0-1 0 0 0,23-3-1 0 0,-16 5-126 0 0,-16 2-82 0 0,-1 0 0 0 0,1 1-1 0 0,-1-1 1 0 0,1 1 0 0 0,0 0-1 0 0,0 0 1 0 0,-1 0 0 0 0,1 0-1 0 0,0 1 1 0 0,-1-1 0 0 0,1 1-1 0 0,4 2 1 0 0,-1 0-115 0 0,1 0-1 0 0,-1 1 1 0 0,-1 0 0 0 0,1 0-1 0 0,0 0 1 0 0,-1 1-1 0 0,0 0 1 0 0,0 1 0 0 0,8 9-1 0 0,-8-6-66 0 0,1-1-1 0 0,-2 1 1 0 0,0 0-1 0 0,0 1 1 0 0,0 0 0 0 0,5 17-1 0 0,5 27-434 0 0,-1 1-1 0 0,10 101 0 0 0,-23-146 753 0 0,0 1 0 0 0,0-1-1 0 0,-2 1 1 0 0,1-1 0 0 0,-1 1 0 0 0,-1-1-1 0 0,0 0 1 0 0,0 1 0 0 0,-1-1-1 0 0,0 0 1 0 0,-1 0 0 0 0,0-1-1 0 0,-1 1 1 0 0,0-1 0 0 0,0 0 0 0 0,-1 0-1 0 0,0-1 1 0 0,0 1 0 0 0,-1-1-1 0 0,-13 11 1 0 0,13-12-95 0 0,-1-1 0 0 0,1 1 1 0 0,-1-2-1 0 0,-1 1 0 0 0,1-1 0 0 0,-1-1 0 0 0,1 0 0 0 0,-16 6 0 0 0,-7-1-367 0 0,-2-1 0 0 0,1-1 0 0 0,-1-2 0 0 0,0-1 0 0 0,-34 0 0 0 0,-94-3-1210 0 0,157-1 1501 0 0,-1 0 0 0 0,1 0 0 0 0,-1-1 0 0 0,1 0 0 0 0,-1 1 0 0 0,1-2 0 0 0,-1 1 0 0 0,1 0 0 0 0,0-1 0 0 0,0 0 0 0 0,0 0 0 0 0,0 0 1 0 0,0 0-1 0 0,0-1 0 0 0,0 0 0 0 0,-4-4 0 0 0,4 3-3 0 0,1 0 0 0 0,0 0 0 0 0,-1-1 0 0 0,1 0 0 0 0,1 0 0 0 0,-1 1 0 0 0,1-2 0 0 0,0 1 1 0 0,0 0-1 0 0,1 0 0 0 0,-1-1 0 0 0,-1-10 0 0 0,3 5-342 0 0,-1-1-1 0 0,1 0 1 0 0,3-21 0 0 0,-2 30 126 0 0,3-37-5474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179 205 7687 0 0,'0'0'350'0'0,"0"0"-4"0"0,0 2-223 0 0,0 1-92 0 0,-4 15 1071 0 0,2-15-1022 0 0,-3 3 66 0 0,4-5 200 0 0,1-1 68 0 0,0 0 8 0 0,0 0 68 0 0,0 0 274 0 0,0 0 120 0 0,0 0 20 0 0,-1 1-806 0 0,0-1 0 0 0,0 0 1 0 0,1 1-1 0 0,-1-1 1 0 0,0 1-1 0 0,1-1 1 0 0,-1 0-1 0 0,0 1 0 0 0,1 0 1 0 0,-1-1-1 0 0,0 1 1 0 0,0 0-1 0 0,1 0 48 0 0,-3 0 314 0 0,-2 10 2137 0 0,5-9-2514 0 0,0 0 1 0 0,0 0-1 0 0,1 0 0 0 0,-1 0 1 0 0,1 0-1 0 0,-1 0 0 0 0,1 0 0 0 0,-1 0 1 0 0,1-1-1 0 0,0 1 0 0 0,0 0 0 0 0,0 0 1 0 0,0-1-1 0 0,0 1 0 0 0,1 0 0 0 0,2 2 1 0 0,-1-1-40 0 0,0-1 0 0 0,0 1 1 0 0,1-1-1 0 0,-1 0 0 0 0,1 0 0 0 0,0 0 1 0 0,7 2-1 0 0,4 0-54 0 0,0 0 1 0 0,0-1 0 0 0,22 1-1 0 0,-19-3 44 0 0,1 0 1 0 0,0-2-1 0 0,36-5 0 0 0,58-19 1006 0 0,-96 21-785 0 0,-6 0-201 0 0,2-3-44 0 0,7-9-31 0 0,-16 7-14 0 0,-2 5 27 0 0,6-14 8 0 0,-8 13 0 0 0,0 1 0 0 0,0-4-9 0 0,0 1 1 0 0,0 0-1 0 0,-1-1 0 0 0,0 1 0 0 0,0 0 0 0 0,-1 0 1 0 0,0 0-1 0 0,0 0 0 0 0,-5-10 0 0 0,1 4-32 0 0,0 0 1 0 0,-1 0-1 0 0,-17-21 1 0 0,17 27-59 0 0,0 0 1 0 0,0 1 0 0 0,-1 0-1 0 0,0 0 1 0 0,0 0 0 0 0,0 1 0 0 0,0 1-1 0 0,-1 0 1 0 0,0 0 0 0 0,0 0 0 0 0,0 1-1 0 0,-13-3 1 0 0,15 5 65 0 0,0 0-1 0 0,0 1 1 0 0,-1-1-1 0 0,1 1 0 0 0,0 1 1 0 0,0 0-1 0 0,-1 0 1 0 0,1 0-1 0 0,0 0 1 0 0,0 1-1 0 0,0 1 0 0 0,0-1 1 0 0,1 1-1 0 0,-1 0 1 0 0,1 1-1 0 0,-1-1 1 0 0,1 1-1 0 0,-6 6 1 0 0,-9 7-118 0 0,1 1 0 0 0,0 0 1 0 0,-24 33-1 0 0,24-28 107 0 0,1 2 1 0 0,1 0-1 0 0,1 1 0 0 0,1 1 0 0 0,1 0 0 0 0,2 1 0 0 0,-12 37 1 0 0,20-52 191 0 0,2 0 0 0 0,0 1 0 0 0,1-1 1 0 0,0 1-1 0 0,1-1 0 0 0,1 28 0 0 0,1-31-109 0 0,0-1-1 0 0,1 1 0 0 0,0-1 0 0 0,0 0 1 0 0,1 0-1 0 0,1 0 0 0 0,-1 0 1 0 0,1-1-1 0 0,1 1 0 0 0,0-1 1 0 0,5 8-1 0 0,-1-6-35 0 0,-1 1 1 0 0,1-1-1 0 0,1-1 1 0 0,0 0-1 0 0,0 0 1 0 0,1-1-1 0 0,0 0 1 0 0,1 0-1 0 0,21 9 0 0 0,-22-12-44 0 0,0-1-1 0 0,0-1 0 0 0,1 0 0 0 0,0 0 1 0 0,-1-1-1 0 0,1-1 0 0 0,0 1 0 0 0,0-2 1 0 0,0 0-1 0 0,0-1 0 0 0,16-2 0 0 0,-25 3 19 0 0,14-3-234 0 0,25-7 0 0 0,-38 8 167 0 0,0 1 0 0 0,1-1 0 0 0,-1 0 0 0 0,0 0-1 0 0,0 0 1 0 0,0-1 0 0 0,-1 1 0 0 0,1-1 0 0 0,-1 0 0 0 0,7-6 0 0 0,33-51-3541 0 0,-26 36-676 0 0,-3 5-115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10591 0 0,'0'0'819'0'0,"1"2"-534"0"0,3 6-79 0 0,3 10 1389 0 0,-1-1 1 0 0,6 27 0 0 0,5 78-4000 0 0,-12-74 1982 0 0,18 95-400 0 0,13-2 3517 0 0,-34-134-2413 0 0,0 0-1 0 0,1-1 1 0 0,0 1 0 0 0,0-1-1 0 0,1 0 1 0 0,0 0-1 0 0,0 0 1 0 0,6 7 0 0 0,-7-11-218 0 0,-1 1 0 0 0,0-1 1 0 0,1 0-1 0 0,-1 0 0 0 0,1-1 1 0 0,0 1-1 0 0,-1 0 1 0 0,1-1-1 0 0,0 0 0 0 0,0 0 1 0 0,0 0-1 0 0,0 0 1 0 0,0 0-1 0 0,0 0 0 0 0,0-1 1 0 0,0 1-1 0 0,1-1 1 0 0,-1 0-1 0 0,0 0 0 0 0,5-1 1 0 0,3-1-59 0 0,1-2 0 0 0,-2 1 0 0 0,1-1 0 0 0,0-1 1 0 0,17-10-1 0 0,-6 4-67 0 0,-15 7-1 0 0,-1 0 0 0 0,1 0 0 0 0,-1 0 0 0 0,0-1 0 0 0,0 0 0 0 0,0-1 0 0 0,0 1 1 0 0,-1-1-1 0 0,0 0 0 0 0,-1 0 0 0 0,1-1 0 0 0,-1 1 0 0 0,0-1 0 0 0,-1 0 0 0 0,5-11 0 0 0,-6-11-448 0 0,-2 27 563 0 0,0 2 170 0 0,0 0 53 0 0,0 0 10 0 0,1-3-3 0 0,9-39 567 0 0,-6 22-543 0 0,1 0-1 0 0,1 0 1 0 0,16-36 0 0 0,31-55-131 0 0,-47 99-180 0 0,6-8-59 0 0,19-28 0 0 0,-8 12-180 0 0,-17 26 55 0 0,0 1 1 0 0,11-14-1 0 0,-6 10-187 0 0,-7 8-55 0 0,-1 0 1 0 0,1 1 0 0 0,1-1 0 0 0,-1 1 0 0 0,1 0-1 0 0,0 0 1 0 0,0 0 0 0 0,9-4 0 0 0,-12 7-1221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126 143 15087 0 0,'2'9'268'0'0,"0"1"-1"0"0,0-1 1 0 0,-1 1-1 0 0,0 0 1 0 0,-1 12 0 0 0,-1-13-275 0 0,2-1 0 0 0,-1 0 1 0 0,3 12-1 0 0,0 7 3391 0 0,0-29-3565 0 0,3-1 62 0 0,0-1 1 0 0,0 0 0 0 0,0 0 0 0 0,-1 0 0 0 0,0-1 0 0 0,1 0 0 0 0,-2 0 0 0 0,1 0 0 0 0,-1-1 0 0 0,1 1 0 0 0,-1-1 0 0 0,-1 0 0 0 0,1 0 0 0 0,3-12 0 0 0,5-10-200 0 0,-2-2 0 0 0,6-32 0 0 0,-9 36 309 0 0,-6 24 6 0 0,-1 0 0 0 0,1-1-1 0 0,-1 1 1 0 0,0 0-1 0 0,0 0 1 0 0,0 0 0 0 0,0-4-1 0 0,0-12-53 0 0,0 17 54 0 0,0 1 0 0 0,0-1 0 0 0,0 1 0 0 0,0-1-1 0 0,-1 1 1 0 0,1-1 0 0 0,0 1 0 0 0,0-1 0 0 0,0 1 0 0 0,-1-1 0 0 0,1 1-1 0 0,0 0 1 0 0,-1-1 0 0 0,1 1 0 0 0,0-1 0 0 0,-1 1 0 0 0,1 0-1 0 0,0-1 1 0 0,-1 1 0 0 0,1 0 0 0 0,-1 0 0 0 0,1-1 0 0 0,-1 1 0 0 0,1 0-1 0 0,0 0 1 0 0,-1-1 0 0 0,1 1 0 0 0,-1 0 0 0 0,1 0 0 0 0,-1 0-1 0 0,1 0 1 0 0,-1 0 0 0 0,1 0 0 0 0,-1 0 0 0 0,1 0 0 0 0,-1 0 0 0 0,1 0-1 0 0,-1 0 1 0 0,-19 4-102 0 0,16-1 124 0 0,-1-1-1 0 0,1 1 1 0 0,0 0 0 0 0,0 0-1 0 0,1 0 1 0 0,-1 1-1 0 0,0-1 1 0 0,1 1 0 0 0,0 0-1 0 0,0 0 1 0 0,0 0 0 0 0,1 1-1 0 0,-1-1 1 0 0,-1 6-1 0 0,-4 8 136 0 0,2 1 1 0 0,-6 24-1 0 0,3-9-37 0 0,-1-3 40 0 0,-63 195 899 0 0,58-187-1016 0 0,2 1 0 0 0,2 1 0 0 0,-10 77 0 0 0,21-116-14 0 0,0 0-1 0 0,0 0 0 0 0,0 0 1 0 0,0 0-1 0 0,1 0 0 0 0,-1 0 1 0 0,1 0-1 0 0,0 0 0 0 0,-1-1 1 0 0,1 1-1 0 0,0 0 1 0 0,0 0-1 0 0,0-1 0 0 0,0 1 1 0 0,0 0-1 0 0,0-1 0 0 0,1 0 1 0 0,-1 1-1 0 0,0-1 0 0 0,1 1 1 0 0,-1-1-1 0 0,1 0 1 0 0,2 1-1 0 0,0 1-13 0 0,1 0 0 0 0,-1-1 0 0 0,1 0 0 0 0,0 0-1 0 0,0 0 1 0 0,0-1 0 0 0,9 2 0 0 0,-9-2-54 0 0,0-1 0 0 0,0 1 0 0 0,0-1-1 0 0,0-1 1 0 0,1 1 0 0 0,-2-1 0 0 0,1 0 0 0 0,0 0-1 0 0,0 0 1 0 0,5-3 0 0 0,-3 2-1373 0 0,-1-2 0 0 0,1 1-1 0 0,9-8 1 0 0,7-6-4452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4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355 176 4607 0 0,'0'0'102'0'0,"-7"6"148"0"0,-8 2 122 0 0,1 0-1 0 0,-21 7 1 0 0,-1 1 3109 0 0,30-14-2151 0 0,4 0 717 0 0,5-1-947 0 0,1 0-1437 0 0,28 3 1918 0 0,-23-3-1056 0 0,0 0 0 0 0,0 0-1 0 0,17 6 1 0 0,-18-4-525 0 0,-4-2 0 0 0,0 0 0 0 0,0 0 0 0 0,0 0 0 0 0,0 0 0 0 0,0 0 0 0 0,0-1 0 0 0,8 0 0 0 0,4 0 0 0 0,-11 0 0 0 0,0-1 0 0 0,0 1 0 0 0,0-1 0 0 0,0 1 0 0 0,7-3 0 0 0,14-6 36 0 0,44-21 0 0 0,-59 24 135 0 0,-1 1 1 0 0,1-2-1 0 0,-1 1 0 0 0,0-2 1 0 0,-1 1-1 0 0,0-1 0 0 0,0 0 0 0 0,9-12 1 0 0,-6 6-336 0 0,-2 2-122 0 0,-1 0-1 0 0,9-13 1 0 0,-16 21 244 0 0,0 0 1 0 0,0 1 0 0 0,-1-1 0 0 0,1 0 0 0 0,-1 0 0 0 0,0 0 0 0 0,0 0 0 0 0,0 0 0 0 0,0 0 0 0 0,-1 0-1 0 0,1-1 1 0 0,-2-4 0 0 0,1 8 18 0 0,0 0 1 0 0,0 0-1 0 0,0 1 0 0 0,0-1 0 0 0,-1 0 0 0 0,1 0 1 0 0,0 0-1 0 0,-1 0 0 0 0,1 1 0 0 0,-1-1 0 0 0,1 0 1 0 0,-1 0-1 0 0,1 1 0 0 0,-1-1 0 0 0,1 1 0 0 0,-1-1 1 0 0,0 0-1 0 0,1 1 0 0 0,-1-1 0 0 0,0 1 0 0 0,1-1 1 0 0,-1 1-1 0 0,0-1 0 0 0,0 1 0 0 0,0 0 0 0 0,1 0 1 0 0,-1-1-1 0 0,0 1 0 0 0,0 0 0 0 0,0 0 0 0 0,0 0 1 0 0,0 0-1 0 0,1 0 0 0 0,-1 0 0 0 0,0 0 0 0 0,0 0 1 0 0,0 0-1 0 0,-1 0 0 0 0,-5 1-319 0 0,0 0 0 0 0,0 1 0 0 0,-12 4 1 0 0,10-3 133 0 0,-20 7-231 0 0,0 2 0 0 0,-41 23 1 0 0,13-6 122 0 0,25-12 316 0 0,-55 40 0 0 0,21-12 0 0 0,5-9 0 0 0,34-21 0 0 0,0 1 0 0 0,0 2 0 0 0,2 0 0 0 0,-24 23 0 0 0,46-38 81 0 0,0 1-1 0 0,0-1 1 0 0,0 1 0 0 0,0 0-1 0 0,0 0 1 0 0,-3 9-1 0 0,5-12-41 0 0,1 1 0 0 0,-1 0 0 0 0,0 0 0 0 0,1 0 1 0 0,-1 0-1 0 0,1 0 0 0 0,0-1 0 0 0,0 1 0 0 0,0 0 0 0 0,0 0 0 0 0,0 0 0 0 0,0 0 0 0 0,0 0 0 0 0,1 0 0 0 0,-1 0 0 0 0,1 0 0 0 0,-1 0 0 0 0,1-1 0 0 0,0 1 0 0 0,0 2 0 0 0,5 4 191 0 0,0 0 0 0 0,0 0-1 0 0,0 0 1 0 0,1-1 0 0 0,0 0 0 0 0,1-1-1 0 0,-1 1 1 0 0,1-1 0 0 0,1-1-1 0 0,-1 0 1 0 0,1 0 0 0 0,0 0-1 0 0,0-1 1 0 0,0 0 0 0 0,0-1 0 0 0,1 0-1 0 0,16 2 1 0 0,-9-2-80 0 0,0-2 0 0 0,0 0 0 0 0,0-1 0 0 0,0 0 0 0 0,0-2 0 0 0,0 0 0 0 0,0-1 0 0 0,-1 0 0 0 0,27-10 0 0 0,122-43-835 0 0,-112 39-3307 0 0,-51 16-1806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78 1839 0 0,'4'8'116'0'0,"-1"1"-1"0"0,0 0 0 0 0,-1 0 0 0 0,0 0 1 0 0,0 1-1 0 0,-1-1 0 0 0,0 0 0 0 0,-1 1 1 0 0,0-1-1 0 0,0 0 0 0 0,-3 12 0 0 0,-2 5 4048 0 0,-3 0 3623 0 0,-2-1-2164 0 0,9-23-5288 0 0,-1-1-236 0 0,1-1-103 0 0,1 1 1 0 0,-1-1 0 0 0,0 0 0 0 0,1 1 0 0 0,-1-1 0 0 0,0 0-1 0 0,0 0 1 0 0,1 0 0 0 0,-1 1 0 0 0,0-1 0 0 0,0 0 0 0 0,0 0-1 0 0,1 0 1 0 0,-1 0 0 0 0,0 0 0 0 0,0-1 0 0 0,0 1 0 0 0,0 0-1 0 0,-2-4-83 0 0,2 3 50 0 0,1-1 0 0 0,-1 1 0 0 0,0-1 1 0 0,0 0-1 0 0,1 1 0 0 0,-1-1 0 0 0,1 0 1 0 0,-1 1-1 0 0,1-1 0 0 0,0 0 0 0 0,0 0 1 0 0,0 0-1 0 0,0 1 0 0 0,0-3 0 0 0,0 0-41 0 0,0-5 34 0 0,0 1-1 0 0,1-1 1 0 0,0 0-1 0 0,1 1 1 0 0,0 0-1 0 0,0-1 1 0 0,1 1-1 0 0,0 0 1 0 0,0 0-1 0 0,1 0 1 0 0,0 1-1 0 0,5-8 1 0 0,3-3 99 0 0,1 1 1 0 0,1 1-1 0 0,26-26 1 0 0,-36 38-18 0 0,0 0 1 0 0,1 1-1 0 0,0-1 1 0 0,0 1-1 0 0,0 0 1 0 0,0 0 0 0 0,0 1-1 0 0,1-1 1 0 0,-1 1-1 0 0,1 0 1 0 0,0 1-1 0 0,8-2 1 0 0,-6 2 35 0 0,0 0 0 0 0,0 1 0 0 0,-1 1 0 0 0,1-1 0 0 0,0 1 0 0 0,0 1 0 0 0,-1-1 0 0 0,15 6 0 0 0,3 2 37 0 0,0 1-1 0 0,-1 1 1 0 0,-1 2 0 0 0,31 20-1 0 0,-42-24-113 0 0,1 0 0 0 0,-2 1-1 0 0,1 1 1 0 0,-2 0 0 0 0,1 0-1 0 0,-1 1 1 0 0,-1 0 0 0 0,14 25 0 0 0,12 24-786 0 0,-34-59 384 0 0,-1-2-70 0 0,0 0-815 0 0,0 0-3350 0 0,0 0-1433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5983 0 0,'10'39'-708'0'0,"-7"-23"3259"0"0,0 30 1 0 0,-8 60 9092 0 0,1-47-11342 0 0,-12 245 572 0 0,5-62-1424 0 0,-1 64-908 0 0,25-1-590 0 0,12-140 595 0 0,-19-141 1266 0 0,1 0-1 0 0,1 0 0 0 0,0-1 1 0 0,21 37-1 0 0,-22-47 108 0 0,0 0 0 0 0,2 0 0 0 0,-1 0 0 0 0,2-1 0 0 0,-1 0 0 0 0,2-1 0 0 0,16 15 0 0 0,-20-21 37 0 0,-2-1-204 0 0,0 0-1 0 0,0 0 0 0 0,10 5 1 0 0,1-5-744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0 752 10135 0 0,'22'86'1294'0'0,"-13"-48"2458"0"0,0 0 6701 0 0,-9-36-10442 0 0,1 0 0 0 0,-1 1-1 0 0,1-1 1 0 0,-1 0 0 0 0,1 0 0 0 0,0 0 0 0 0,0 0 0 0 0,0 1 0 0 0,0-1 0 0 0,1-1-1 0 0,-1 1 1 0 0,0 0 0 0 0,1 0 0 0 0,-1 0 0 0 0,1-1 0 0 0,0 1 0 0 0,-1-1-1 0 0,1 1 1 0 0,0-1 0 0 0,0 0 0 0 0,0 0 0 0 0,0 0 0 0 0,0 0 0 0 0,0 0 0 0 0,1 0-1 0 0,-1 0 1 0 0,0-1 0 0 0,0 1 0 0 0,4 0 0 0 0,-1-1-121 0 0,1-1 1 0 0,-1 1-1 0 0,0-1 1 0 0,0 0-1 0 0,0 0 1 0 0,1-1-1 0 0,-1 1 1 0 0,0-1-1 0 0,-1 0 1 0 0,1-1-1 0 0,8-4 1 0 0,7-7-375 0 0,-1 0 0 0 0,-1-1-1 0 0,0-1 1 0 0,-2-1 0 0 0,21-24 0 0 0,67-101-920 0 0,-94 127 1317 0 0,65-99-654 0 0,96-130-808 0 0,-143 211 1045 0 0,1 0 1 0 0,1 2-1 0 0,2 1 1 0 0,62-46-1 0 0,11 11-1544 0 0,-91 58 1682 0 0,-1 1 1 0 0,1 0-1 0 0,0 1 0 0 0,1 0 0 0 0,28-4 0 0 0,-37 8 238 0 0,-1 1-1 0 0,1 0 0 0 0,0 0 0 0 0,10 2 0 0 0,16 7-483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14111 0 0,'1'1'646'0'0,"19"29"236"0"0,-19-27-949 0 0,10 14 1962 0 0,-11-16-1860 0 0,1 0 0 0 0,-1-1 0 0 0,0 1 0 0 0,1 0 0 0 0,-1 0 0 0 0,0 0 0 0 0,0 0 0 0 0,1 0 0 0 0,-1 0 0 0 0,0 0 0 0 0,0 0 0 0 0,0 0 0 0 0,0 0 0 0 0,0 0 0 0 0,-1 0 0 0 0,1-1 0 0 0,0 1 0 0 0,0 0 0 0 0,-1 0 0 0 0,1 1 0 0 0,-8 10-32 0 0,0 0 1 0 0,0-1-1 0 0,-19 20 0 0 0,-2-3-3 0 0,-33 43 0 0 0,48-54 0 0 0,2 1 0 0 0,1 1 0 0 0,0 0 0 0 0,-10 24 0 0 0,-6 19 21 0 0,-26 70 541 0 0,46-111-309 0 0,1 0 1 0 0,1 1 0 0 0,1 0-1 0 0,-2 29 1 0 0,6-50-215 0 0,-1 1 0 0 0,1 0 0 0 0,1 0-1 0 0,-1 0 1 0 0,0 0 0 0 0,0-1 0 0 0,1 1 0 0 0,-1 0 0 0 0,1 0 0 0 0,-1 0 0 0 0,1-1-1 0 0,0 1 1 0 0,0 0 0 0 0,0-1 0 0 0,0 1 0 0 0,0-1 0 0 0,0 1 0 0 0,0-1 0 0 0,0 1-1 0 0,0-1 1 0 0,1 0 0 0 0,-1 0 0 0 0,1 1 0 0 0,-1-1 0 0 0,1 0 0 0 0,-1 0 0 0 0,1-1-1 0 0,0 1 1 0 0,-1 0 0 0 0,1 0 0 0 0,0-1 0 0 0,0 1 0 0 0,0-1 0 0 0,-1 0 0 0 0,1 1-1 0 0,0-1 1 0 0,2 0 0 0 0,24 1-64 0 0,0-2 0 0 0,52-7 0 0 0,-3 0-62 0 0,-36 4-23 0 0,-25 2-2 0 0,0 0 0 0 0,0 2 0 0 0,0-1 0 0 0,0 2 0 0 0,23 4 0 0 0,-33-4 72 0 0,0 2 1 0 0,-1-1-1 0 0,1 0 0 0 0,0 1 0 0 0,8 6 0 0 0,8 4-49 0 0,-14-8 14 0 0,-1 0 0 0 0,0 0 0 0 0,0 1 0 0 0,0 0-1 0 0,-1 0 1 0 0,0 1 0 0 0,10 13 0 0 0,-7-9-33 0 0,-8-10 99 0 0,0 1 1 0 0,0-1-1 0 0,0 0 1 0 0,0 1-1 0 0,-1-1 0 0 0,1 1 1 0 0,0 0-1 0 0,0-1 1 0 0,-1 1-1 0 0,1-1 0 0 0,-1 1 1 0 0,0 0-1 0 0,0 0 1 0 0,1-1-1 0 0,-1 1 0 0 0,0 0 1 0 0,0-1-1 0 0,-1 4 1 0 0,1-2 24 0 0,-1-1 0 0 0,0 1 0 0 0,0 0 0 0 0,0 0 0 0 0,-1-1 1 0 0,1 1-1 0 0,-1-1 0 0 0,1 1 0 0 0,-1-1 0 0 0,-2 3 0 0 0,-4 3 91 0 0,0-1 1 0 0,0 0-1 0 0,0 0 0 0 0,-18 10 1 0 0,-5 0 66 0 0,0-1 1 0 0,-2-1 0 0 0,0-2 0 0 0,0-1-1 0 0,-36 7 1 0 0,3-4-130 0 0,-114 8 0 0 0,42-19-2020 0 0,135-4 1893 0 0,-38 0-1033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1657 12607 0 0,'0'0'579'0'0,"0"0"-15"0"0,-1 1-361 0 0,-8 15 1353 0 0,1-2 2004 0 0,7-12-2950 0 0,1-2-38 0 0,0 0-150 0 0,0 0-66 0 0,0 0-18 0 0,0 0-46 0 0,1-1-188 0 0,9-11-58 0 0,0 0 0 0 0,0 0 0 0 0,-2-1 0 0 0,1 0 0 0 0,-2-1 0 0 0,0 0 0 0 0,7-19 0 0 0,30-111 199 0 0,-35 110-246 0 0,58-235 22 0 0,11-44-63 0 0,-50 222-38 0 0,50-111 0 0 0,-48 138 208 0 0,2 2-1 0 0,59-83 0 0 0,-35 60 121 0 0,36-48-36 0 0,-77 117-201 0 0,-14 15-11 0 0,0 1 0 0 0,0-1 0 0 0,0 0 0 0 0,0 0 0 0 0,1 1 0 0 0,-1-1 0 0 0,0 0 0 0 0,0 1 0 0 0,3-2 0 0 0,-3 2 0 0 0,1 0 0 0 0,-1 1 0 0 0,0-1 0 0 0,1 0 0 0 0,-1 0 0 0 0,0 0 0 0 0,1 1 0 0 0,-1-1 0 0 0,0 1 0 0 0,0-1 0 0 0,0 1 0 0 0,1-1 0 0 0,-1 1 0 0 0,0 0 0 0 0,0 0 0 0 0,0-1 0 0 0,0 1 0 0 0,0 0 0 0 0,0 0 0 0 0,0 0 0 0 0,0 0 0 0 0,-1 0 0 0 0,1 0 0 0 0,0 1 0 0 0,-1-1 0 0 0,1 0 0 0 0,0 0 0 0 0,0 2 0 0 0,2 5 0 0 0,0-1 0 0 0,-1 1 0 0 0,3 10 0 0 0,3 23-80 0 0,-1 0 1 0 0,1 83-1 0 0,-15 84-328 0 0,0-58 271 0 0,-6 58 133 0 0,1-38-240 0 0,-9 18-654 0 0,-2 24-701 0 0,23-189 1525 0 0,1 0-1 0 0,0-1 0 0 0,2 1 0 0 0,0-1 1 0 0,2 1-1 0 0,0-1 0 0 0,11 26 1 0 0,-13-40 53 0 0,0-1 1 0 0,0 0 0 0 0,1-1 0 0 0,0 1-1 0 0,8 10 1 0 0,-10-14-133 0 0,1-1 0 0 0,-1 1-1 0 0,1-1 1 0 0,-1 0 0 0 0,1 0 0 0 0,0 0-1 0 0,0-1 1 0 0,0 1 0 0 0,0 0 0 0 0,0-1-1 0 0,0 0 1 0 0,0 0 0 0 0,0 0 0 0 0,1 0 0 0 0,3 0-1 0 0,-5-1-570 0 0,-2 0-140 0 0,0 0-572 0 0,3-2-253 0 0,8-8-50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9671 0 0,'0'3'748'0'0,"1"1"-599"0"0,7 25 1477 0 0,-7-26-1182 0 0,0 0 1 0 0,1-1-1 0 0,-1 1 0 0 0,0-1 1 0 0,1 0-1 0 0,-1 1 1 0 0,1-1-1 0 0,0 0 0 0 0,0 0 1 0 0,0 0-1 0 0,0 0 0 0 0,0 0 1 0 0,5 3-1 0 0,-3-3-355 0 0,1-1 1 0 0,-1 1-1 0 0,1-1 0 0 0,0 0 1 0 0,-1 0-1 0 0,1 0 0 0 0,0-1 0 0 0,-1 1 1 0 0,1-1-1 0 0,0 0 0 0 0,0-1 0 0 0,7-1 1 0 0,7-2 178 0 0,32-11 1 0 0,-37 11-176 0 0,32-15 172 0 0,0-1 1 0 0,77-47-1 0 0,-120 65-268 0 0,16-7-245 0 0,-1 0-1 0 0,2 1 1 0 0,-1 1-1 0 0,39-8 1 0 0,-51 14 49 0 0,-1 0-1 0 0,1 1 1 0 0,-1-1 0 0 0,1 1 0 0 0,-1 1 0 0 0,0-1 0 0 0,7 2 0 0 0,13 3-3059 0 0,-12-1 1671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4143 0 0,'0'0'319'0'0,"-1"3"-210"0"0,1-1 172 0 0,-1 1 0 0 0,1-1-1 0 0,-1 1 1 0 0,1-1-1 0 0,-1 0 1 0 0,0 1-1 0 0,0-1 1 0 0,0 0 0 0 0,0 0-1 0 0,-3 4 1 0 0,0 1 1450 0 0,-5 23 4282 0 0,7-1-3359 0 0,4-11-2381 0 0,3 22-1 0 0,0-7 453 0 0,-5-19-630 0 0,0-1 1 0 0,0 1-1 0 0,-2-1 0 0 0,-4 22 1 0 0,0 0 12 0 0,-1-1-103 0 0,4-25-14 0 0,1 0 1 0 0,-1 18-1 0 0,3 134-945 0 0,2-133-915 0 0,12 50 0 0 0,-3-50-1067 0 0,-10-26 1137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0,'2'23'755'0'0,"0"0"-1"0"0,-1 1 1 0 0,-3 26-1 0 0,0 5 6710 0 0,2-54-7323 0 0,0 1 1 0 0,0 0 0 0 0,1-1-1 0 0,-1 1 1 0 0,0-1 0 0 0,0 1 0 0 0,1 0-1 0 0,-1-1 1 0 0,1 1 0 0 0,0-1 0 0 0,-1 1-1 0 0,1-1 1 0 0,0 1 0 0 0,0-1 0 0 0,0 1-1 0 0,0-1 1 0 0,0 0 0 0 0,2 2-1 0 0,-1-1-81 0 0,1 0 0 0 0,0 0-1 0 0,0-1 1 0 0,0 1-1 0 0,0-1 1 0 0,0 0 0 0 0,0 0-1 0 0,4 1 1 0 0,25 5 20 0 0,61 5 1 0 0,-69-10-87 0 0,52 2-40 0 0,26 2 312 0 0,-91-4-212 0 0,1 0 0 0 0,-1 0 1 0 0,0 2-1 0 0,0-1 1 0 0,0 1-1 0 0,17 9 1 0 0,-24-10-108 0 0,0 0 0 0 0,0 0 0 0 0,0 0 0 0 0,0 1-1 0 0,0 0 1 0 0,-1 0 0 0 0,1 0 0 0 0,-1 0 0 0 0,0 0 0 0 0,0 0 0 0 0,-1 1 0 0 0,1 0 0 0 0,-1-1 0 0 0,0 1 0 0 0,-1 0 0 0 0,1 0-1 0 0,-1 0 1 0 0,0 0 0 0 0,1 6 0 0 0,0 3-120 0 0,-1 1 1 0 0,-1-1-1 0 0,0 0 0 0 0,-1 1 0 0 0,-5 23 0 0 0,-13 54-499 0 0,-4-1 0 0 0,-58 143 0 0 0,79-228 665 0 0,-5 17-63 0 0,7-21-23 0 0,0-2-105 0 0,11-6-250 0 0,-5 1 329 0 0,0 0-1 0 0,0-1 1 0 0,0 0-1 0 0,-1 0 1 0 0,0 0-1 0 0,0-1 1 0 0,0 0-1 0 0,-1 1 1 0 0,6-15-1 0 0,2 0-129 0 0,-4 7 59 0 0,-1 0-1 0 0,7-20 0 0 0,2-11-89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1523 3223 0 0,'1'26'317'0'0,"-1"0"-1"0"0,-3 28 1 0 0,0-31 2445 0 0,-2 0 0 0 0,0 0-1 0 0,-1 0 1 0 0,-14 35 0 0 0,19-56-2629 0 0,1-2-65 0 0,0 0-137 0 0,0 0-54 0 0,0 0-6 0 0,-1-2-30 0 0,-3-10 47 0 0,0 1 0 0 0,1 0 1 0 0,1-1-1 0 0,0 1 0 0 0,1-1 0 0 0,0 0 0 0 0,0 1 0 0 0,2-1 0 0 0,-1 0 0 0 0,1 1 0 0 0,4-15 0 0 0,0 5 152 0 0,1-1-1 0 0,1 1 0 0 0,0 1 1 0 0,2 0-1 0 0,13-24 1 0 0,152-303 538 0 0,-47 33-34 0 0,6-50 130 0 0,-99 273-670 0 0,3 1 1 0 0,53-90 0 0 0,-80 163-31 0 0,0 0-1 0 0,25-29 0 0 0,-25 38 27 0 0,-8 7 8 0 0,0 0-1 0 0,0 1 1 0 0,0-1-1 0 0,0 1 1 0 0,0 0-1 0 0,0-1 1 0 0,0 1-1 0 0,1 0 1 0 0,-1 0-1 0 0,2 1 1 0 0,-1-1 84 0 0,3 10 81 0 0,-2-5-137 0 0,-1 2-8 0 0,0 0-1 0 0,-1 0 0 0 0,1 0 1 0 0,-1 0-1 0 0,-1 0 0 0 0,1 1 0 0 0,-1-1 1 0 0,-1 1-1 0 0,1-1 0 0 0,-1 9 1 0 0,-2 13-71 0 0,-8 37 0 0 0,4-25-125 0 0,-23 268-1421 0 0,25-218 892 0 0,13 130 0 0 0,-1-165 743 0 0,18 62 0 0 0,-19-88 89 0 0,6 18 449 0 0,31 69 1 0 0,-25-71 32 0 0,19 73 0 0 0,-29-66-1999 0 0,-9-51 901 0 0,0-2-68 0 0,0 0-263 0 0,0 0-110 0 0,0 0-480 0 0,0 0-1914 0 0,0 0-818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16 454 2303 0 0,'-3'10'42'0'0,"-1"1"-1"0"0,-3 16 0 0 0,6-4 4689 0 0,11-28-525 0 0,-6 4-3553 0 0,19-13-204 0 0,0-1 0 0 0,-1-1 0 0 0,0 0 0 0 0,29-31 0 0 0,70-86 144 0 0,-104 113-495 0 0,176-200-1555 0 0,-188 214 862 0 0,-1 0 0 0 0,0-1 1 0 0,5-8-1 0 0,-7 11-635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4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11975 0 0,'0'0'547'0'0,"0"0"-11"0"0,-1 2-344 0 0,-1 2-41 0 0,-1 0-1 0 0,1 0 1 0 0,-1 1 0 0 0,1-1-1 0 0,1 1 1 0 0,-3 8 0 0 0,4-9-24 0 0,-1-1 1 0 0,2 1 0 0 0,-1 0 0 0 0,0 0 0 0 0,1-1 0 0 0,0 1-1 0 0,1 4 1 0 0,1 0 7 0 0,0 1 0 0 0,0-1-1 0 0,1 0 1 0 0,1 0 0 0 0,-1-1-1 0 0,1 1 1 0 0,0-1 0 0 0,1 0-1 0 0,-1 0 1 0 0,2-1 0 0 0,6 7-1 0 0,0-2 241 0 0,1 0-1 0 0,0-1 0 0 0,0 0 1 0 0,28 13-1 0 0,162 66 510 0 0,-72-33 655 0 0,-103-44-1725 0 0,-18-8-73 0 0,1 1-1 0 0,-1 0 1 0 0,0 1-1 0 0,0 0 1 0 0,17 13-1 0 0,-24-15 248 0 0,12 9-64 0 0,-14-12-294 0 0,-2-1-118 0 0,0 0-750 0 0,0 0-3060 0 0,0 0-1316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58 1375 0 0,'-1'2'107'0'0,"-6"6"-33"0"0,-4-1 4229 0 0,-14-6 3286 0 0,15-1-7902 0 0,10-14 668 0 0,1 12-298 0 0,0-1 1 0 0,-1 0-1 0 0,1 1 0 0 0,1 0 1 0 0,-1-1-1 0 0,0 1 1 0 0,1 0-1 0 0,-1-1 0 0 0,1 1 1 0 0,-1 0-1 0 0,1 0 0 0 0,0 0 1 0 0,0 0-1 0 0,0 1 0 0 0,0-1 1 0 0,0 0-1 0 0,0 1 1 0 0,1 0-1 0 0,-1-1 0 0 0,1 1 1 0 0,-1 0-1 0 0,3-1 0 0 0,6-1 285 0 0,-1-1-1 0 0,1 1 1 0 0,21-2-1 0 0,-27 4-260 0 0,0 1-1 0 0,0-1 1 0 0,1 1 0 0 0,-1 1-1 0 0,0-1 1 0 0,0 1-1 0 0,0 0 1 0 0,1 0-1 0 0,-1 0 1 0 0,5 3 0 0 0,2 2-77 0 0,-1-1 1 0 0,19 14-1 0 0,-28-17-199 0 0,-1-1 103 0 0,0-1 0 0 0,-1 0 0 0 0,1 1 0 0 0,-1-1 0 0 0,1 1 0 0 0,0-1 0 0 0,0 0 0 0 0,-1 1 0 0 0,1-1 0 0 0,0 0 0 0 0,0 0 0 0 0,-1 1 0 0 0,1-1 1 0 0,1 0-1 0 0,-2 3-442 0 0,-3 5 179 0 0,1 0 0 0 0,-1 0 0 0 0,-1 0-1 0 0,1-1 1 0 0,-1 1 0 0 0,-8 10 0 0 0,-36 43-1339 0 0,3-4 501 0 0,32-35 874 0 0,0 1 0 0 0,2 0 0 0 0,0 0-1 0 0,2 1 1 0 0,-9 32 0 0 0,-20 127 1879 0 0,36-170-924 0 0,1 0 0 0 0,0 0 0 0 0,1 0-1 0 0,0 1 1 0 0,1-1 0 0 0,2 14 0 0 0,-1-20-262 0 0,-1 0 1 0 0,1-1-1 0 0,1 1 1 0 0,-1 0 0 0 0,1-1-1 0 0,0 0 1 0 0,1 1-1 0 0,-1-1 1 0 0,1 0-1 0 0,0-1 1 0 0,1 1 0 0 0,9 8-1 0 0,-12-12-333 0 0,-1-1-1 0 0,1 0 0 0 0,0 1 1 0 0,1-1-1 0 0,-1 0 1 0 0,0 0-1 0 0,0 0 0 0 0,0-1 1 0 0,1 1-1 0 0,-1 0 0 0 0,0-1 1 0 0,0 0-1 0 0,1 1 1 0 0,-1-1-1 0 0,4 0 0 0 0,3-1-71 0 0,1 0 0 0 0,14-4 0 0 0,-13 3 25 0 0,2-1-98 0 0,-1-2 0 0 0,0 1 0 0 0,24-13-1 0 0,-1 0-57 0 0,2 0-17 0 0,0-1 0 0 0,67-45-1 0 0,-85 48-2368 0 0,27-26 0 0 0,-22 16-2994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0,'24'51'519'0'0,"44"69"-1"0"0,42 41 6251 0 0,1 3-601 0 0,9 35-3934 0 0,-47-63-2267 0 0,-70-129-18 0 0,0 0 1 0 0,-1 0 0 0 0,1 1-1 0 0,-1-1 1 0 0,-1 1-1 0 0,0-1 1 0 0,0 1 0 0 0,0 0-1 0 0,-1 10 1 0 0,0-14 15 0 0,-1 0 1 0 0,0 0-1 0 0,0 0 1 0 0,0 0-1 0 0,0 0 1 0 0,0-1 0 0 0,-1 1-1 0 0,1 0 1 0 0,-1 0-1 0 0,0-1 1 0 0,0 0-1 0 0,-1 1 1 0 0,1-1-1 0 0,-1 0 1 0 0,0 0-1 0 0,1 0 1 0 0,-1 0-1 0 0,0-1 1 0 0,-5 4 0 0 0,-6 2-340 0 0,0-1 1 0 0,0 0 0 0 0,0-1 0 0 0,0-1-1 0 0,-1 0 1 0 0,0-1 0 0 0,0-1 0 0 0,0 0 0 0 0,-1-1-1 0 0,-17 0 1 0 0,32-2 181 0 0,0 0-1 0 0,0 0 1 0 0,0 0-1 0 0,0-1 1 0 0,0 1-1 0 0,0 0 0 0 0,0-1 1 0 0,0 1-1 0 0,0 0 1 0 0,0-1-1 0 0,1 1 1 0 0,-1-1-1 0 0,0 1 1 0 0,0-1-1 0 0,0 0 1 0 0,1 1-1 0 0,-1-1 0 0 0,0 0 1 0 0,1 0-1 0 0,-1 1 1 0 0,1-1-1 0 0,-1 0 1 0 0,1 0-1 0 0,-1 0 1 0 0,1 0-1 0 0,-1 0 1 0 0,1-1-1 0 0,-1 1-113 0 0,-3-13-4313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4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1600 2759 0 0,'7'127'934'0'0,"5"-42"7207"0"0,-11-77-6814 0 0,2 1 0 0 0,-1-1 0 0 0,8 16 0 0 0,1 2 1221 0 0,-11-24-1727 0 0,0-2-79 0 0,0 0-20 0 0,2-1-653 0 0,0 1 1 0 0,-1-1-1 0 0,1 0 0 0 0,0 1 1 0 0,-1-1-1 0 0,1 0 0 0 0,-1 0 0 0 0,1 0 1 0 0,-1 0-1 0 0,1 0 0 0 0,-1-1 0 0 0,0 1 1 0 0,0 0-1 0 0,1 0 0 0 0,-1-1 0 0 0,0 1 1 0 0,0-1-1 0 0,0 1 0 0 0,-1-1 1 0 0,1 0-1 0 0,1-2 0 0 0,16-41-134 0 0,-16 39 134 0 0,44-168-25 0 0,-15-5 34 0 0,-7 35-48 0 0,59-221-185 0 0,-70 316 133 0 0,61-228-940 0 0,-52 210 582 0 0,2 2-1 0 0,37-69 1 0 0,-17 58 480 0 0,-27 48 116 0 0,0-2 1 0 0,21-50-1 0 0,15-40-128 0 0,-48 111-93 0 0,0-2 17 0 0,-4 9 52 0 0,9 9 91 0 0,-4-4-122 0 0,2 5 29 0 0,0 1 0 0 0,-1-1 0 0 0,1 2 0 0 0,-2-1 0 0 0,1 1 0 0 0,-1 0 0 0 0,5 13 0 0 0,1-1 21 0 0,45 94 27 0 0,-16-30-63 0 0,18 15-97 0 0,14 29-40 0 0,-47-70 55 0 0,-1 1 0 0 0,16 68 0 0 0,-33-96-17 0 0,-1-1 0 0 0,-2 1 0 0 0,-1 0 1 0 0,-2 0-1 0 0,-1 0 0 0 0,-4 36 0 0 0,-3-29-744 0 0,-20 70-1 0 0,21-94 486 0 0,-9 28-824 0 0,9-34 560 0 0,1 1 1 0 0,1 0-1 0 0,0 0 1 0 0,1 1-1 0 0,-2 11 1 0 0,4-10-212 0 0,0-11 2 0 0,2 0 58 0 0,20 31-1001 0 0,-21-31-1273 0 0,-1-2-915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5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5983 0 0,'27'78'1087'0'0,"-26"-77"-702"0"0,0 0 0 0 0,-1 0 0 0 0,1 0 0 0 0,0 0 0 0 0,0 0 0 0 0,0 0 0 0 0,0 0 0 0 0,0 0 0 0 0,0-1 0 0 0,0 1 0 0 0,0 0 0 0 0,0 0 0 0 0,1-1 0 0 0,-1 1 0 0 0,0-1 0 0 0,0 1 0 0 0,1-1 0 0 0,1 1 0 0 0,23 2 3947 0 0,-21-4-4149 0 0,0 1 1 0 0,0-1 0 0 0,0 0 0 0 0,0-1 0 0 0,0 1-1 0 0,0-1 1 0 0,0 0 0 0 0,0 0 0 0 0,-1 0 0 0 0,1-1-1 0 0,-1 1 1 0 0,1-1 0 0 0,4-5 0 0 0,6-5-138 0 0,0-1 1 0 0,13-17 0 0 0,-24 26-26 0 0,97-122-463 0 0,-16 18-256 0 0,-31 41 149 0 0,-15 20-1283 0 0,-12 16-2460 0 0,-3 6-1579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5:5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13991 0 0,'0'0'639'0'0,"0"0"-10"0"0,0 2-402 0 0,2 7-15 0 0,-2-6 753 0 0,0-3 321 0 0,0 0 55 0 0,10 6 524 0 0,-8-6-1804 0 0,0 1-1 0 0,0-1 1 0 0,0 1 0 0 0,0-1-1 0 0,0 0 1 0 0,0 0-1 0 0,0 0 1 0 0,0 0-1 0 0,0 0 1 0 0,0-1 0 0 0,0 1-1 0 0,0 0 1 0 0,0-1-1 0 0,3-1 1 0 0,0 1 47 0 0,7-3-76 0 0,1 0-1 0 0,-1-1 1 0 0,19-11-1 0 0,-19 9-37 0 0,0 1-1 0 0,0 1 0 0 0,19-6 0 0 0,-23 8-43 0 0,1 1 0 0 0,0 0 1 0 0,-1 0-1 0 0,1 1 0 0 0,0 1 0 0 0,0-1 0 0 0,0 1 0 0 0,0 1 1 0 0,0-1-1 0 0,0 2 0 0 0,0-1 0 0 0,10 4 0 0 0,69 28-543 0 0,-77-28 446 0 0,-1 1 1 0 0,1 0 0 0 0,-1 0-1 0 0,-1 1 1 0 0,18 15-1 0 0,-25-20 96 0 0,0 0 0 0 0,-1 0-1 0 0,1 0 1 0 0,0 1 0 0 0,-1-1-1 0 0,0 0 1 0 0,0 1 0 0 0,1-1-1 0 0,-1 1 1 0 0,-1-1 0 0 0,1 1-1 0 0,0 0 1 0 0,-1-1 0 0 0,1 4-1 0 0,-1-1-4 0 0,0 0-1 0 0,0 0 1 0 0,0 0 0 0 0,-1 0-1 0 0,0 0 1 0 0,0 0-1 0 0,-2 6 1 0 0,-2 2-17 0 0,-1 0 1 0 0,0-1-1 0 0,-1 1 1 0 0,-13 17-1 0 0,-8 6 11 0 0,-1-1 1 0 0,-68 59-1 0 0,95-92 63 0 0,-27 27 25 0 0,-13 11 66 0 0,37-37-83 0 0,4-2-4 0 0,0 0 1 0 0,-1 0 0 0 0,1 0-1 0 0,0 0 1 0 0,0 0 0 0 0,0 0-1 0 0,0 1 1 0 0,0-1 0 0 0,0 0-1 0 0,0 1 1 0 0,-1 2 0 0 0,1-3 85 0 0,1-1 54 0 0,0 0 7 0 0,0 0-7 0 0,0 0-7 0 0,0 0-29 0 0,2 1-12 0 0,5 1-44 0 0,-1 0 0 0 0,1-1 0 0 0,0 0-1 0 0,-1-1 1 0 0,1 0 0 0 0,-1 0 0 0 0,1 0 0 0 0,0 0-1 0 0,7-3 1 0 0,12 1 159 0 0,0 1 0 0 0,0 1 0 0 0,43 6 0 0 0,-32-3-172 0 0,-4 1-26 0 0,0 1-1 0 0,0 2 0 0 0,51 17 1 0 0,-77-21 78 0 0,0 0 0 0 0,0 0 1 0 0,-1 0-1 0 0,1 1 0 0 0,-1 0 1 0 0,0 1-1 0 0,0-1 0 0 0,0 1 1 0 0,-1 0-1 0 0,0 1 0 0 0,0-1 1 0 0,0 1-1 0 0,-1 0 0 0 0,0 0 1 0 0,0 0-1 0 0,0 1 0 0 0,-1-1 1 0 0,0 1-1 0 0,3 9 0 0 0,-3-6 16 0 0,0 0-1 0 0,-1 0 1 0 0,-1 0 0 0 0,1 0-1 0 0,-1 1 1 0 0,-1-1-1 0 0,0 0 1 0 0,-1 0 0 0 0,0 1-1 0 0,0-1 1 0 0,-1 0 0 0 0,0 0-1 0 0,-5 13 1 0 0,1-9-87 0 0,-1 0 0 0 0,0 0-1 0 0,-1 0 1 0 0,-1-1 0 0 0,0 0 0 0 0,-1-1 0 0 0,0 0 0 0 0,-1-1 0 0 0,-20 18-1 0 0,8-11-75 0 0,0-1 0 0 0,-1-1-1 0 0,0-2 1 0 0,-39 18 0 0 0,55-29-27 0 0,1 0 0 0 0,-1 0 0 0 0,1-1-1 0 0,-1 0 1 0 0,0 0 0 0 0,0-1 0 0 0,0 0 0 0 0,0 0 0 0 0,-13-1 0 0 0,15-1-107 0 0,0 0 0 0 0,1 0 1 0 0,-1-1-1 0 0,1 1 0 0 0,-1-1 1 0 0,1 0-1 0 0,0-1 0 0 0,-1 1 0 0 0,1-1 1 0 0,0 0-1 0 0,1 0 0 0 0,-1-1 0 0 0,1 1 1 0 0,-6-7-1 0 0,-13-16-1626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0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83 171 919 0 0,'0'0'360'0'0,"0"0"1178"0"0,1-2 519 0 0,0-2-1597 0 0,0 0 0 0 0,0-1 0 0 0,0 1 0 0 0,0 0 0 0 0,-1 0 0 0 0,0 0-1 0 0,0-1 1 0 0,0 1 0 0 0,0 0 0 0 0,-1 0 0 0 0,1 0 0 0 0,-2-5 0 0 0,-2-6 155 0 0,-1 1 1 0 0,-7-18-1 0 0,7 20-491 0 0,0-1-33 0 0,-3-5-17 0 0,6 16-59 0 0,1 1 80 0 0,1 1-3 0 0,0 0-11 0 0,0 0 23 0 0,0 0 100 0 0,0 0 42 0 0,0 0 8 0 0,-9-2 605 0 0,9 2-843 0 0,0 0 0 0 0,0 0 0 0 0,-1 0 0 0 0,1 0 0 0 0,0 0 0 0 0,-1 0 0 0 0,1 0 0 0 0,0 0 0 0 0,0 0 0 0 0,-1 0 0 0 0,1 0 0 0 0,0 0 0 0 0,0 0 0 0 0,-1 0 0 0 0,1 0 0 0 0,0 0 0 0 0,-1 0 0 0 0,1 0 0 0 0,0 0 0 0 0,0 1 0 0 0,-1-1 0 0 0,1 0 0 0 0,0 0 0 0 0,0 0 0 0 0,0 0 0 0 0,-1 1 0 0 0,1-1 0 0 0,0 0 0 0 0,0 0 0 0 0,-1 1 0 0 0,0 0 133 0 0,-2 11 179 0 0,1-1-112 0 0,0 0 0 0 0,1 0 0 0 0,0 0-1 0 0,1 12 1 0 0,-2 25 67 0 0,-3 43-26 0 0,4-62-233 0 0,2-5 20 0 0,6 41 0 0 0,-2-17-100 0 0,3 17-390 0 0,18 70 0 0 0,-21-108 50 0 0,2 49 0 0 0,-6-51 96 0 0,1 0-1 0 0,9 39 1 0 0,-11-63 294 0 0,8 26-160 0 0,5 44 0 0 0,5 32 70 0 0,1 6 118 0 0,-11 21 108 0 0,-7-120-246 0 0,-1 0-1 0 0,0 1 1 0 0,0-1 0 0 0,-1 1-1 0 0,0-1 1 0 0,-5 18-1 0 0,2-14-26 0 0,-1-1-1 0 0,0 0 1 0 0,-1 0-1 0 0,-1-1 1 0 0,-11 17-1 0 0,17-28 132 0 0,0 0-1 0 0,-1 0 0 0 0,1 1 0 0 0,0-1 1 0 0,-1 0-1 0 0,1-1 0 0 0,-1 1 0 0 0,1 0 1 0 0,-1 0-1 0 0,0-1 0 0 0,-2 2 0 0 0,0-1 24 0 0,3 0-1 0 0,1-1 1 0 0,-1 0 0 0 0,0 0-1 0 0,0 1 1 0 0,1-1 0 0 0,-1 0-1 0 0,0 0 1 0 0,0 0 0 0 0,0 0-1 0 0,1 0 1 0 0,-1 0 0 0 0,0 0 0 0 0,0 0-1 0 0,1 0 1 0 0,-2 0 0 0 0,-2-1 19 0 0,-18-1 57 0 0,18 0-85 0 0,-7-3-14 0 0,5-6-36 0 0,-3-14 36 0 0,7 13 12 0 0,3 1 12 0 0,0 7 51 0 0,1 1-1 0 0,-1 0 0 0 0,1 0 1 0 0,-1 0-1 0 0,1 0 0 0 0,0 0 1 0 0,0 0-1 0 0,0 1 0 0 0,1-1 1 0 0,-1 1-1 0 0,1-1 1 0 0,-1 1-1 0 0,1 0 0 0 0,4-3 1 0 0,2 0 125 0 0,0 0 1 0 0,1 0 0 0 0,11-4 0 0 0,243-77 1428 0 0,-151 47-1193 0 0,-79 30-429 0 0,-14 2 20 0 0,0 2-1 0 0,1 0 1 0 0,0 1-1 0 0,22-1 1 0 0,-37 5-94 0 0,0 0 0 0 0,0 0-1 0 0,0 1 1 0 0,0 0 0 0 0,-1 0 0 0 0,1 0 0 0 0,0 1 0 0 0,0-1 0 0 0,-1 1 0 0 0,1 1 0 0 0,-1-1-1 0 0,0 1 1 0 0,0 0 0 0 0,0 0 0 0 0,0 1 0 0 0,0-1 0 0 0,-1 1 0 0 0,1 0 0 0 0,4 6 0 0 0,-4-4-179 0 0,-1 0-1 0 0,0 0 1 0 0,0 0 0 0 0,-1 0 0 0 0,6 14 0 0 0,-8-19 227 0 0,0 1-147 0 0,-1-2-22 0 0,0 0-101 0 0,0 0-47 0 0,2-1-783 0 0,8-3-3089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0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396 235 5063 0 0,'0'0'390'0'0,"0"0"-62"0"0,0 0 669 0 0,0 0 320 0 0,0 0 69 0 0,0 0-178 0 0,1-2-786 0 0,-1-2-331 0 0,1 0-1 0 0,-1 0 1 0 0,0 0 0 0 0,-1 0-1 0 0,1 0 1 0 0,-1 1-1 0 0,1-1 1 0 0,-1 0-1 0 0,0 0 1 0 0,-1 0 0 0 0,1 1-1 0 0,-1-1 1 0 0,0 0-1 0 0,1 1 1 0 0,-1 0-1 0 0,-3-4 1 0 0,-7-11 606 0 0,-23-24 0 0 0,34 40-695 0 0,-16-17 110 0 0,-23-20 0 0 0,34 33-84 0 0,-1 1 1 0 0,0-1 0 0 0,-1 1-1 0 0,1 1 1 0 0,-1-1 0 0 0,-14-5-1 0 0,17 9 38 0 0,1 0 0 0 0,-1 0-1 0 0,1 0 1 0 0,-1 1-1 0 0,0 0 1 0 0,1 0 0 0 0,-1 0-1 0 0,1 0 1 0 0,-1 1 0 0 0,0-1-1 0 0,1 1 1 0 0,0 0-1 0 0,-1 1 1 0 0,1-1 0 0 0,-1 1-1 0 0,1 0 1 0 0,-6 3-1 0 0,0 2 20 0 0,0-1-1 0 0,1 1 0 0 0,0 1 0 0 0,0 0 0 0 0,-11 12 0 0 0,17-15-103 0 0,0-1 0 0 0,0 0-1 0 0,0 1 1 0 0,0-1 0 0 0,1 1 0 0 0,0 0 0 0 0,0 0 0 0 0,-2 7 0 0 0,-7 43-389 0 0,6-24 224 0 0,-1-1 222 0 0,3 0 0 0 0,0-1 0 0 0,2 2 0 0 0,1-1 0 0 0,1 0 0 0 0,7 39 0 0 0,-6-43 368 0 0,-2-23-312 0 0,0 1-1 0 0,0-1 1 0 0,0 1-1 0 0,1-1 0 0 0,-1 1 1 0 0,1-1-1 0 0,0 0 1 0 0,0 1-1 0 0,0-1 1 0 0,0 0-1 0 0,0 0 1 0 0,1 0-1 0 0,0 0 1 0 0,-1 0-1 0 0,4 4 1 0 0,11 14 620 0 0,-13-17-605 0 0,0 0 0 0 0,0 0 1 0 0,0 0-1 0 0,1 0 0 0 0,-1-1 0 0 0,5 4 0 0 0,-1-2-44 0 0,0 0-1 0 0,0-1 0 0 0,0 0 0 0 0,1 0 1 0 0,-1-1-1 0 0,1 0 0 0 0,10 3 1 0 0,-13-5-110 0 0,0 0-1 0 0,1-1 1 0 0,-1 1 0 0 0,1-1 0 0 0,-1 0 0 0 0,1-1 0 0 0,-1 1 0 0 0,1-1 0 0 0,-1 0 0 0 0,1 0-1 0 0,-1-1 1 0 0,6-2 0 0 0,-6 2 9 0 0,0-1 0 0 0,0 1 0 0 0,-1-1 0 0 0,1-1 0 0 0,-1 1 0 0 0,1-1 0 0 0,-1 1 0 0 0,0-1 0 0 0,-1 0 0 0 0,1-1 1 0 0,-1 1-1 0 0,0-1 0 0 0,0 1 0 0 0,0-1 0 0 0,0 0 0 0 0,-1 0 0 0 0,0 0 0 0 0,3-9 0 0 0,1-9 132 0 0,-1 0 1 0 0,-1-1-1 0 0,2-25 1 0 0,-3 19-88 0 0,2-34 147 0 0,-5 62-96 0 0,0 2 12 0 0,0 0 0 0 0,1 1-66 0 0,-1-1 0 0 0,0 1-1 0 0,1 0 1 0 0,-1 0 0 0 0,0 0 0 0 0,0 1-1 0 0,0-1 1 0 0,1 0 0 0 0,-1 0-1 0 0,0 0 1 0 0,-1 1 0 0 0,1 2-3 0 0,7 60-311 0 0,-7-62 112 0 0,0-2 4 0 0,0 0 19 0 0,0 0 72 0 0,0 0 10 0 0,0 0 11 0 0,1 2 24 0 0,12 23-105 0 0,-7-13 89 0 0,-5-10 46 0 0,0 1 1 0 0,0-1 0 0 0,1 1 0 0 0,-1-1 0 0 0,1 0 0 0 0,-1 1 0 0 0,1-1 0 0 0,0 0 0 0 0,4 3-1 0 0,1 3-76 0 0,-6-7 47 0 0,0 1-167 0 0,1 0 0 0 0,-1 0 0 0 0,1 0 0 0 0,0 0 0 0 0,-1 0 0 0 0,1 0 0 0 0,0-1 0 0 0,0 1 0 0 0,0-1 1 0 0,0 1-1 0 0,4 1 0 0 0,6 3-5100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0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61 5063 0 0,'1'3'390'0'0,"0"3"-267"0"0,0 0 0 0 0,-1 0 0 0 0,0 0 0 0 0,0 12 0 0 0,-3 3 3700 0 0,-6 25 1 0 0,-1 5-1676 0 0,8-16-1206 0 0,2-29-809 0 0,0 1-1 0 0,0 0 0 0 0,-1-1 1 0 0,0 1-1 0 0,-2 6 0 0 0,-2 6 26 0 0,5-14-124 0 0,1-4-32 0 0,0 1 0 0 0,-1-1 0 0 0,0 1-1 0 0,1 0 1 0 0,-1-1 0 0 0,0 1-1 0 0,0 0 1 0 0,1-1 0 0 0,-1 1-1 0 0,-1 0 1 0 0,1-1 0 0 0,0 1 0 0 0,-1 2-1 0 0,0 1-1 0 0,0 0 0 0 0,3 15 0 0 0,-3-15 0 0 0,2 0 0 0 0,9 14 0 0 0,-7-12 0 0 0,3 4 0 0 0,0-1 0 0 0,13 14 0 0 0,-14-16 0 0 0,-3-3 0 0 0,1-2 0 0 0,0 1 0 0 0,1 0 0 0 0,-1-1 0 0 0,1 1 0 0 0,3 2 0 0 0,16 15 0 0 0,-22-20 1 0 0,23 23 81 0 0,-22-20-74 0 0,-1-2 59 0 0,-1-2 61 0 0,0 0 2 0 0,0 0-2 0 0,0 0 14 0 0,0 0 55 0 0,0 0 24 0 0,0 0 3 0 0,0 0-17 0 0,0 0-74 0 0,0 0-33 0 0,0-10-59 0 0,-1 0 0 0 0,0 1 0 0 0,0-1-1 0 0,-5-11 1 0 0,-5-38-65 0 0,10 57-36 0 0,1 2-12 0 0,0 0 0 0 0,0 0 0 0 0,0 0 0 0 0,0 0-4 0 0,0 0-16 0 0,3 2 12 0 0,41 20-149 0 0,4-3 137 0 0,-45-17 12 0 0,-1-1 20 0 0,8 6 33 0 0,5 0-59 0 0,-8-1 45 0 0,5 12 8 0 0,44 62 233 0 0,-20-31 442 0 0,-35-48-588 0 0,0 0 1 0 0,0 0 0 0 0,0 0-1 0 0,-1 0 1 0 0,1-1 0 0 0,0 1-1 0 0,1 0 1 0 0,-1 0 0 0 0,0-1-1 0 0,0 1 1 0 0,0-1 0 0 0,0 1-1 0 0,0-1 1 0 0,1 1 0 0 0,-1-1-1 0 0,0 0 1 0 0,0 1 0 0 0,1-1-1 0 0,-1 0 1 0 0,2 0 0 0 0,-1 0 10 0 0,1-1 1 0 0,-1 1 0 0 0,0-1 0 0 0,0 1 0 0 0,0-1 0 0 0,0 0-1 0 0,0 0 1 0 0,0 0 0 0 0,0 0 0 0 0,0 0 0 0 0,1-2-1 0 0,3-2 35 0 0,-1 0 0 0 0,0 0 0 0 0,0-1 0 0 0,0 0 0 0 0,-1 1 0 0 0,5-9 0 0 0,-1 1-20 0 0,-1 0 0 0 0,-1 0 1 0 0,10-27-1 0 0,-14 31-73 0 0,0 0 1 0 0,-1 0-1 0 0,0 0 1 0 0,0 0-1 0 0,-1 0 1 0 0,0-1-1 0 0,-1 1 1 0 0,0 0-1 0 0,-2-10 1 0 0,2 10-18 0 0,1 6 18 0 0,0-1-1 0 0,-1 1 1 0 0,1-1-1 0 0,-1 1 1 0 0,0-1-1 0 0,-3-5 0 0 0,-16-38 110 0 0,15 39-74 0 0,1 1 0 0 0,1-1 0 0 0,-1 0 0 0 0,1-1 0 0 0,1 1 0 0 0,0 0 0 0 0,0-1 0 0 0,-2-16 0 0 0,4 6-46 0 0,0 0 0 0 0,1 0 0 0 0,1 0 0 0 0,0 1-1 0 0,2-1 1 0 0,7-23 0 0 0,-8 32-208 0 0,0 0 1 0 0,1 1-1 0 0,0 0 1 0 0,1 0-1 0 0,0 0 1 0 0,12-15 0 0 0,-16 23 137 0 0,0 0 0 0 0,0 0 1 0 0,0 0-1 0 0,0 1 0 0 0,0-1 1 0 0,0 0-1 0 0,0 1 0 0 0,0-1 1 0 0,0 1-1 0 0,1-1 1 0 0,-1 1-1 0 0,0 0 0 0 0,0-1 1 0 0,1 1-1 0 0,-1 0 0 0 0,0 0 1 0 0,0 0-1 0 0,1 0 1 0 0,-1 0-1 0 0,0 0 0 0 0,0 0 1 0 0,2 1-1 0 0,2 0-206 0 0,0 1 1 0 0,0 0-1 0 0,-1 0 0 0 0,7 4 0 0 0,0 0-167 0 0,-5-3 186 0 0,52 27-2751 0 0,-46-23 1315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0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221 261 10135 0 0,'0'0'778'0'0,"0"0"-376"0"0,-1 1 302 0 0,-14 28 2322 0 0,13-23-2990 0 0,-1 1 1 0 0,0-1-1 0 0,-1 0 0 0 0,0 0 1 0 0,0-1-1 0 0,-5 7 0 0 0,-17 19-401 0 0,20-23 177 0 0,0 0 1 0 0,-1 0-1 0 0,-11 9 0 0 0,-14 6-155 0 0,21-16 322 0 0,-18 17 0 0 0,25-21 66 0 0,0 1 0 0 0,1 0 0 0 0,0 0-1 0 0,0 0 1 0 0,0 1 0 0 0,0-1-1 0 0,1 1 1 0 0,-3 6 0 0 0,3-6 5 0 0,0 0 1 0 0,0 1 0 0 0,1 0 0 0 0,0-1 0 0 0,0 1 0 0 0,0 0 0 0 0,1-1-1 0 0,0 1 1 0 0,0 8 0 0 0,2-6-31 0 0,0 0 1 0 0,0 0-1 0 0,0 0 1 0 0,1 0-1 0 0,6 14 0 0 0,3 2 37 0 0,0-1-1 0 0,29 39 1 0 0,-33-52-20 0 0,0-1 0 0 0,0 0 0 0 0,1 0 0 0 0,1 0 1 0 0,-1-2-1 0 0,1 1 0 0 0,1-1 0 0 0,12 6 0 0 0,-16-8 41 0 0,1-2-1 0 0,0 1 1 0 0,0-1 0 0 0,0 0-1 0 0,17 3 1 0 0,-22-6-21 0 0,0 1-1 0 0,0-1 1 0 0,0 0 0 0 0,0-1 0 0 0,0 1-1 0 0,0 0 1 0 0,0-1 0 0 0,0 0 0 0 0,0 1-1 0 0,0-1 1 0 0,0-1 0 0 0,0 1 0 0 0,0 0-1 0 0,-1-1 1 0 0,1 1 0 0 0,0-1 0 0 0,-1 0-1 0 0,1 0 1 0 0,-1 0 0 0 0,2-2 0 0 0,1-1 86 0 0,-1 0 1 0 0,0 0 0 0 0,-1-1-1 0 0,0 1 1 0 0,0-1-1 0 0,0 0 1 0 0,0 0 0 0 0,-1 0-1 0 0,3-11 1 0 0,0-7 489 0 0,4-28 0 0 0,-9 49-585 0 0,4-32 280 0 0,-1 0 0 0 0,-2-1 0 0 0,-1 1-1 0 0,-2-1 1 0 0,-1 1 0 0 0,-13-57 0 0 0,-27-56-276 0 0,35 125-236 0 0,-1 1-1 0 0,-2 0 0 0 0,0 1 0 0 0,-19-27 0 0 0,15 25-316 0 0,9 14-22 0 0,-1 0-1 0 0,-11-13 1 0 0,15 19-80 0 0,0 0-1 0 0,0 1 1 0 0,0-1 0 0 0,0 1-1 0 0,-1 0 1 0 0,1 0 0 0 0,-1 0 0 0 0,1 0-1 0 0,-1 1 1 0 0,0-1 0 0 0,-4 0-1 0 0,-10-2-4540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0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1023 4143 0 0,'0'0'319'0'0,"0"0"121"0"0,0 0 1289 0 0,0 0 589 0 0,0 0 119 0 0,0 0-226 0 0,0-2-1051 0 0,-8-35-87 0 0,-20-61 0 0 0,11 43-962 0 0,6 17-90 0 0,-93-283 167 0 0,58 193-188 0 0,-5-13 0 0 0,40 115 4 0 0,-19-41 29 0 0,26 60-27 0 0,0 0-1 0 0,-1 0 0 0 0,0 0 1 0 0,0 1-1 0 0,0 0 1 0 0,-13-11-1 0 0,8 9 55 0 0,0 0 0 0 0,0 1 1 0 0,-22-10-1 0 0,27 14-24 0 0,0 1 0 0 0,-1 0 1 0 0,1 1-1 0 0,0-1 0 0 0,-1 1 1 0 0,0 0-1 0 0,1 1 0 0 0,-1-1 0 0 0,0 1 1 0 0,-8 1-1 0 0,11-1-16 0 0,-8 1 117 0 0,0 1 0 0 0,0 0-1 0 0,-14 4 1 0 0,21-4-85 0 0,0-1 0 0 0,0 1 0 0 0,1 0-1 0 0,-1 1 1 0 0,0-1 0 0 0,1 1 0 0 0,-1-1 0 0 0,1 1 0 0 0,0 0 0 0 0,0 0-1 0 0,-4 6 1 0 0,-4 5 124 0 0,5-7-123 0 0,1-1 0 0 0,-1 1-1 0 0,2 0 1 0 0,-1 1-1 0 0,1-1 1 0 0,-6 15-1 0 0,-3 25-56 0 0,2 1-1 0 0,2 0 1 0 0,3 1-1 0 0,1-1 1 0 0,3 75 0 0 0,3-89-1 0 0,3 1 1 0 0,0-1 0 0 0,17 60-1 0 0,-6-45 39 0 0,41 89 0 0 0,-27-75-7 0 0,69 131-6 0 0,-79-164-51 0 0,114 180-636 0 0,-101-160 345 0 0,-2 1 0 0 0,-3 2-1 0 0,-2 1 1 0 0,-2 1 0 0 0,25 92-1 0 0,-29-77 123 0 0,36 149 62 0 0,-52-196 158 0 0,0 34-1 0 0,1 4-77 0 0,-3-50-47 0 0,-1-9-117 0 0,0-2-47 0 0,0 0-677 0 0,0 0-2802 0 0,0 0-1200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4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11975 0 0,'0'0'267'0'0,"-2"1"42"0"0,-80 35 868 0 0,44-21-377 0 0,-37 22-1 0 0,72-36-795 0 0,-9 5 264 0 0,1 1 1 0 0,-1 0-1 0 0,1 1 1 0 0,0 0-1 0 0,1 1 0 0 0,-17 17 1 0 0,-83 104 1928 0 0,88-106-2510 0 0,0 0 0 0 0,-2-1-1 0 0,0-2 1 0 0,-2 0 0 0 0,-52 32-1 0 0,37-29-1222 0 0,39-23 1024 0 0,2-1 0 0 0,9-8-1365 0 0,5-2-2902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0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22 438 7367 0 0,'-4'24'672'0'0,"-8"25"0"0"0,7-30 3534 0 0,5-19-3874 0 0,0 1 1 0 0,0 0 0 0 0,0 0 0 0 0,-1 0-1 0 0,1 0 1 0 0,0 0 0 0 0,0 0-1 0 0,1 0 1 0 0,-1 0 0 0 0,0 0 0 0 0,0 0-1 0 0,0 0 1 0 0,1 0 0 0 0,-1 0 0 0 0,0 0-1 0 0,1 1 1 0 0,0-1-207 0 0,0 0 0 0 0,-1 0 0 0 0,1 0 0 0 0,0 0 0 0 0,0 0 0 0 0,0-1 0 0 0,0 1 0 0 0,0 0 0 0 0,0 0 0 0 0,0-1 0 0 0,1 2 0 0 0,3-1-182 0 0,-1 1 0 0 0,1 0 0 0 0,0-1 0 0 0,9 1 0 0 0,-10-1 432 0 0,21 2-319 0 0,1-1 0 0 0,0-1 0 0 0,-1-2 1 0 0,1 0-1 0 0,0-2 0 0 0,31-7 1 0 0,148-46 474 0 0,-203 55-525 0 0,39-13 64 0 0,-1-2 0 0 0,0-2 0 0 0,54-33 1 0 0,-30 9-171 0 0,65-53 1 0 0,-68 47-117 0 0,56-48-932 0 0,-97 79 623 0 0,1 0 0 0 0,0 1 0 0 0,35-19 0 0 0,4 0-2701 0 0,-58 34-446 0 0,-2 1-1017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0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13359 0 0,'-5'25'369'0'0,"2"1"0"0"0,0-1 0 0 0,2 43-1 0 0,1-11 456 0 0,5 44 977 0 0,0-12-365 0 0,-6 22-902 0 0,0 59-793 0 0,2-33-839 0 0,2 49-1967 0 0,-6-101 972 0 0,1-24 417 0 0,2-59 1795 0 0,0-2 45 0 0,0 0 4 0 0,0 0-27 0 0,0-4-12 0 0,-1-16-826 0 0,0-9-3302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1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1 998 11431 0 0,'0'0'522'0'0,"3"-1"-12"0"0,20-5 115 0 0,1 0 0 0 0,0 1 0 0 0,0 2 0 0 0,0 0 0 0 0,1 2 0 0 0,25 1 0 0 0,88 5 559 0 0,-117-5-1125 0 0,-1-1 0 0 0,0-1 0 0 0,1-1-1 0 0,-1-1 1 0 0,0-1 0 0 0,-1 0 0 0 0,1-2 0 0 0,-1 0 0 0 0,0-1 0 0 0,-1-1 0 0 0,0 0 0 0 0,0-2-1 0 0,-1 0 1 0 0,0-1 0 0 0,-1-1 0 0 0,-1 0 0 0 0,21-23 0 0 0,148-192 731 0 0,-60 69-488 0 0,24-32-85 0 0,-130 168-467 0 0,1 1-1 0 0,1 0 0 0 0,0 2 1 0 0,2 0-1 0 0,1 1 0 0 0,0 1 1 0 0,1 2-1 0 0,1 0 0 0 0,0 1 1 0 0,49-19-1 0 0,-62 30-1671 0 0,0 0 0 0 0,15-2 1 0 0,-5 2-3213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1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74 7831 0 0,'0'0'603'0'0,"0"0"-178"0"0,0 0 729 0 0,0 0 354 0 0,0 0 76 0 0,0 0-126 0 0,0 0-586 0 0,0 0-257 0 0,0 0-51 0 0,-1 2-53 0 0,-1 0-378 0 0,-4 18 732 0 0,6-19-872 0 0,-1 1-1 0 0,1-1 0 0 0,-1 0 1 0 0,1 0-1 0 0,-1 0 0 0 0,0 0 1 0 0,0 0-1 0 0,1 0 0 0 0,-1 0 1 0 0,0 0-1 0 0,0 0 1 0 0,0 0-1 0 0,-1 1 0 0 0,-6 6-335 0 0,-2 3-29 0 0,6-8 250 0 0,1 1-1 0 0,-1 0 1 0 0,1 1-1 0 0,0-1 1 0 0,0 0 0 0 0,0 1-1 0 0,1-1 1 0 0,-3 7-1 0 0,-1 11-144 0 0,1 0-1 0 0,1 1 1 0 0,2 0-1 0 0,0-1 1 0 0,1 1-1 0 0,3 35 0 0 0,25 134-568 0 0,-22-173 1084 0 0,0 0 0 0 0,1-1-1 0 0,0 0 1 0 0,2 0 0 0 0,10 19 0 0 0,-17-35-147 0 0,0 0 0 0 0,0-1 1 0 0,0 1-1 0 0,0-1 1 0 0,0 1-1 0 0,0-1 1 0 0,0 1-1 0 0,0-1 1 0 0,1 0-1 0 0,-1 1 0 0 0,0-1 1 0 0,1 0-1 0 0,-1 0 1 0 0,1 0-1 0 0,0 0 1 0 0,-1 0-1 0 0,1-1 1 0 0,0 1-1 0 0,-1 0 0 0 0,1-1 1 0 0,0 1-1 0 0,0-1 1 0 0,0 0-1 0 0,-1 0 1 0 0,1 1-1 0 0,0-1 1 0 0,0 0-1 0 0,0 0 0 0 0,0-1 1 0 0,0 1-1 0 0,-1 0 1 0 0,1-1-1 0 0,0 1 1 0 0,0-1-1 0 0,-1 1 1 0 0,4-3-1 0 0,-1 1 21 0 0,1-1 1 0 0,-1 1-1 0 0,1-1 0 0 0,-1-1 1 0 0,0 1-1 0 0,0-1 0 0 0,-1 1 1 0 0,1-1-1 0 0,-1 0 0 0 0,0 0 1 0 0,3-6-1 0 0,5-11 118 0 0,-1 0 1 0 0,-1-1-1 0 0,-1 0 0 0 0,-1-1 1 0 0,0 0-1 0 0,2-27 0 0 0,-3 5-118 0 0,-2-1 0 0 0,-2-57 0 0 0,-5 65-734 0 0,-1 0 0 0 0,-18-65 0 0 0,7 35-1792 0 0,14 62 1792 0 0,-1 0 0 0 0,0 1 1 0 0,0 0-1 0 0,-1-1 0 0 0,-3-6 0 0 0,4 10-265 0 0,2 2 313 0 0,0 0 137 0 0,-2 0 31 0 0,-8-1 70 0 0,-2 4 310 0 0,8-1 175 0 0,0 0 0 0 0,1 0 0 0 0,0 1 0 0 0,-1-1 0 0 0,1 1 0 0 0,0-1 0 0 0,0 1 0 0 0,0 0 0 0 0,-3 6 0 0 0,4-8-96 0 0,2-1-242 0 0,0 2-107 0 0,-4 8-538 0 0,3-8-2166 0 0,1-2-930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1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17711 0 0,'0'3'811'0'0,"-1"65"-170"0"0,0-7 433 0 0,11 100 0 0 0,5-43-1367 0 0,14 84-599 0 0,25 185-2715 0 0,-13 13 1707 0 0,-37-366 1926 0 0,7 64 304 0 0,-9-84-267 0 0,3-3-194 0 0,-3-9 105 0 0,-1 0-270 0 0,-1-2-900 0 0,0 0-386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1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29 275 2303 0 0,'-22'102'409'0'0,"16"-59"6650"0"0,6-36-1886 0 0,1-2-3744 0 0,-1-3-433 0 0,1 0 388 0 0,-1-2-951 0 0,2 1-193 0 0,3 0-244 0 0,-1 0 0 0 0,1 0 1 0 0,-1 0-1 0 0,1-1 0 0 0,-1 0 0 0 0,1 0 1 0 0,-1 0-1 0 0,1-1 0 0 0,-1 1 1 0 0,1-1-1 0 0,-1 0 0 0 0,0-1 0 0 0,0 1 1 0 0,1-1-1 0 0,-1 1 0 0 0,0-1 0 0 0,0-1 1 0 0,6-3-1 0 0,7-6-160 0 0,-1-1 0 0 0,28-27 0 0 0,-26 23 94 0 0,58-56-162 0 0,94-82 357 0 0,-148 140 34 0 0,0 1 1 0 0,0 1-1 0 0,41-16 0 0 0,-8 4-83 0 0,-32 12-1633 0 0,-21 12-94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1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69 2759 0 0,'0'0'126'0'0,"0"0"324"0"0,0 0 1282 0 0,0 0 558 0 0,0 0 115 0 0,0 0-225 0 0,0 0-1044 0 0,1-3-456 0 0,-1 3-598 0 0,1-1 0 0 0,-1 1 0 0 0,0-1 0 0 0,0 1 1 0 0,0-1-1 0 0,0 0 0 0 0,0 1 0 0 0,0-1 0 0 0,0 1 0 0 0,0-1 0 0 0,0 0 0 0 0,0 1 0 0 0,0-1 0 0 0,0 1 1 0 0,0-1-1 0 0,0 0 0 0 0,0 1 0 0 0,-1-1 0 0 0,1 1 0 0 0,0-1 0 0 0,0 1 0 0 0,-1-2 0 0 0,0 1 39 0 0,-1 0 0 0 0,1-1 0 0 0,0 1-1 0 0,0 0 1 0 0,-1 0 0 0 0,1 0 0 0 0,-1 0-1 0 0,-1-1 1 0 0,-6-2 171 0 0,0 0 1 0 0,-14-3-1 0 0,13 3-103 0 0,-11-3 48 0 0,16 4-234 0 0,0 1 0 0 0,0 0-1 0 0,0 0 1 0 0,0 1 0 0 0,0-1-1 0 0,0 1 1 0 0,-1 0 0 0 0,1 1-1 0 0,0-1 1 0 0,-1 1 0 0 0,1 0 0 0 0,-8 1-1 0 0,4 2-62 0 0,0-1-1 0 0,1 1 1 0 0,-1 0 0 0 0,1 0-1 0 0,0 1 1 0 0,0 1-1 0 0,0-1 1 0 0,0 1 0 0 0,1 1-1 0 0,-1-1 1 0 0,1 1-1 0 0,-6 7 1 0 0,10-9-20 0 0,0 0 0 0 0,0 1 0 0 0,1-1 0 0 0,-1 1 0 0 0,1-1 0 0 0,0 1 0 0 0,0 0 0 0 0,1 0 0 0 0,-1 0-1 0 0,1 0 1 0 0,0 0 0 0 0,1 0 0 0 0,-1 0 0 0 0,1 0 0 0 0,0 0 0 0 0,0 1 0 0 0,0-1 0 0 0,3 9 0 0 0,-2-6 62 0 0,1 0-1 0 0,0-1 1 0 0,1 1-1 0 0,-1-1 1 0 0,2 0-1 0 0,-1 0 1 0 0,1 0-1 0 0,0 0 1 0 0,0-1-1 0 0,1 1 1 0 0,10 10-1 0 0,1 0 34 0 0,2-1 0 0 0,0-1-1 0 0,0-1 1 0 0,1-1 0 0 0,31 16-1 0 0,-43-25 52 0 0,1 0-1 0 0,-1-1 1 0 0,1-1-1 0 0,10 3 1 0 0,-13-4 37 0 0,-1-1 0 0 0,1 0-1 0 0,-1 0 1 0 0,1 0 0 0 0,-1 0 0 0 0,1-1 0 0 0,-1 0 0 0 0,1 0-1 0 0,5-2 1 0 0,-5 2 17 0 0,0-1 0 0 0,0-1 0 0 0,0 1 0 0 0,0-1 0 0 0,0 1 0 0 0,0-1 0 0 0,-1-1 0 0 0,0 1 0 0 0,1-1 0 0 0,-1 0 0 0 0,7-8 0 0 0,-2-1 79 0 0,-1 0-1 0 0,14-28 1 0 0,-21 39-203 0 0,7-13 14 0 0,-5 6-7 0 0,-2-11-16 0 0,-1 11-97 0 0,0 2 711 0 0,3 8-472 0 0,8 1-363 0 0,0 0-1 0 0,1-1 1 0 0,-1 0-1 0 0,0-1 1 0 0,0 0 0 0 0,1-1-1 0 0,-1 0 1 0 0,0 0-1 0 0,0-1 1 0 0,0-1-1 0 0,10-3 1 0 0,-1-3-1041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1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0,'0'0'659'0'0,"0"2"2229"0"0,4 23 8425 0 0,0-1-6305 0 0,13 51-6429 0 0,-10-50 2602 0 0,39 210-2170 0 0,31 109 622 0 0,29-12 367 0 0,-93-288 0 0 0,2-1 0 0 0,37 72 0 0 0,-14-37 1 0 0,14 22-228 0 0,-44-92-399 0 0,-6-7 493 0 0,0 1-1046 0 0,1-4-3142 0 0,13-9-1346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1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157 151 919 0 0,'0'0'200'0'0,"0"0"503"0"0,0 0 216 0 0,0 0 45 0 0,0 0-51 0 0,-2 0-254 0 0,-3 0-421 0 0,4 0-117 0 0,0 0 1 0 0,0 0 0 0 0,-1 0 0 0 0,1 0 0 0 0,0 0-1 0 0,0 0 1 0 0,0 0 0 0 0,-1 0 0 0 0,1 0 0 0 0,0-1-1 0 0,0 1 1 0 0,0-1 0 0 0,0 1 0 0 0,-1-1 0 0 0,1 1 0 0 0,0-1-1 0 0,-1 0 1 0 0,0-2-63 0 0,0 0 1 0 0,0 0-1 0 0,1 0 0 0 0,-1-1 1 0 0,1 1-1 0 0,0 0 0 0 0,-1 0 0 0 0,1-1 1 0 0,1 1-1 0 0,-2-5 0 0 0,0 2-18 0 0,1 4-17 0 0,0-1 0 0 0,0 0 0 0 0,1 1 0 0 0,-1-1 0 0 0,1 0 0 0 0,-1 0-1 0 0,1 0 1 0 0,0 0 0 0 0,0 1 0 0 0,1-6 0 0 0,-1-1 8 0 0,0 7 71 0 0,0-1 112 0 0,-5-16 2562 0 0,5 17-2408 0 0,0 2-1 0 0,0 0 0 0 0,-3-2 17 0 0,0-1 1 0 0,1 0-1 0 0,-1 0 0 0 0,0 1 0 0 0,-1 0 0 0 0,1-1 1 0 0,-5-1-1 0 0,7 3-544 0 0,-1 0 324 0 0,2 1-5 0 0,-3-2 2 0 0,1 2 190 0 0,0-1 1 0 0,0 0 0 0 0,0 1-1 0 0,0-1 1 0 0,0 1-1 0 0,0 0 1 0 0,0-1 0 0 0,0 1-1 0 0,0 0 1 0 0,0 0 0 0 0,0 1-1 0 0,0-1 1 0 0,-4 1 0 0 0,4-1-322 0 0,1 1 0 0 0,-1-1 0 0 0,0 1 0 0 0,0 0 0 0 0,1-1 0 0 0,-1 1 0 0 0,1 0 0 0 0,-1 0 0 0 0,1 0 0 0 0,-1 0 0 0 0,1 0 0 0 0,-1 1 0 0 0,1-1 0 0 0,0 0 0 0 0,0 1 0 0 0,0-1 0 0 0,0 0 0 0 0,0 1 0 0 0,0 0 0 0 0,0-1 0 0 0,0 1 1 0 0,0-1-1 0 0,1 1 0 0 0,-1 0 0 0 0,1 0 0 0 0,-1-1 0 0 0,1 1 0 0 0,-1 2 0 0 0,2 5-1 0 0,-1 0 1 0 0,1 0-1 0 0,5 17 0 0 0,-2-3 8 0 0,27 139-81 0 0,-7-34 31 0 0,-1-15 13 0 0,-21-95-4 0 0,-2-12-7 0 0,1 0 0 0 0,0 0 0 0 0,0-1 0 0 0,0 1 0 0 0,1 0-1 0 0,0-1 1 0 0,3 8 0 0 0,-5-12-36 0 0,1 1 1 0 0,-1-1-1 0 0,1 0 0 0 0,-1 0 1 0 0,1 1-1 0 0,0-1 0 0 0,0 0 0 0 0,-1 0 1 0 0,1 0-1 0 0,0 0 0 0 0,0 0 1 0 0,0 0-1 0 0,0 0 0 0 0,0 0 0 0 0,0 0 1 0 0,0-1-1 0 0,1 1 0 0 0,-1 0 1 0 0,0-1-1 0 0,2 2 0 0 0,0-3-59 0 0,0 1 0 0 0,0-1 0 0 0,0 1 0 0 0,0-1 0 0 0,0 0 0 0 0,-1 0 0 0 0,1 0-1 0 0,0 0 1 0 0,-1-1 0 0 0,4-2 0 0 0,23-19-1396 0 0,-15 10 352 0 0,12-13-4599 0 0,-17 12 706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1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49 742 1375 0 0,'-2'2'107'0'0,"-12"14"2257"0"0,12-14 276 0 0,2-2 133 0 0,-2 1-2117 0 0,1 1 0 0 0,-1-1 0 0 0,0 1 0 0 0,1-1 0 0 0,-1 0 0 0 0,0 0 0 0 0,0 1 0 0 0,-3 0 0 0 0,4-2-422 0 0,0 1 666 0 0,1-1-266 0 0,0 0-114 0 0,0 0-28 0 0,0 0-41 0 0,0 0-156 0 0,0 0-67 0 0,0 0-18 0 0,0 0-23 0 0,0 0-83 0 0,-1 0-100 0 0,1 0-1 0 0,0-1 1 0 0,0 1-1 0 0,-1 0 1 0 0,1 0 0 0 0,0-1-1 0 0,-1 1 1 0 0,1 0 0 0 0,0 0-1 0 0,0-1 1 0 0,0 1-1 0 0,-1 0 1 0 0,1-1 0 0 0,0 1-1 0 0,0 0 1 0 0,0-1 0 0 0,0 1-1 0 0,0 0 1 0 0,0-1-1 0 0,0 1 1 0 0,-1 0 0 0 0,1-1-1 0 0,0 1 1 0 0,0-1 0 0 0,0 1-1 0 0,1 0 1 0 0,-1-1-1 0 0,0-11-15 0 0,0 11 16 0 0,-1-59-4 0 0,-1 16 0 0 0,3-44-66 0 0,-1 72-21 0 0,-2-21 1 0 0,1-8-131 0 0,1-17-66 0 0,3-35-2 0 0,-2 30 217 0 0,-1 13 56 0 0,0 50 12 0 0,0 0 0 0 0,1 0 0 0 0,0 0 0 0 0,0 0 0 0 0,0 0 0 0 0,0 0 0 0 0,0 0 0 0 0,1 0 0 0 0,0 0 0 0 0,2-3 0 0 0,8-10 1 0 0,-8 13 8 0 0,1 2 9 0 0,7-7 108 0 0,0 1 0 0 0,1 0 0 0 0,0 1 0 0 0,22-10 0 0 0,13-6 104 0 0,-37 19-230 0 0,-6 2 0 0 0,0 0 0 0 0,-1 0 0 0 0,1-1 0 0 0,-1 1 0 0 0,7-6 0 0 0,12-10 64 0 0,-22 18-62 0 0,-1 0 0 0 0,0 0 0 0 0,0 0 0 0 0,0 0 0 0 0,0 0 0 0 0,0 0 0 0 0,0 0 0 0 0,0 0-1 0 0,1 0 1 0 0,-1 0 0 0 0,0 0 0 0 0,0-1 0 0 0,0 1 0 0 0,0 0 0 0 0,0 0 0 0 0,0 0 0 0 0,1 0 0 0 0,-1 0 0 0 0,0 0-1 0 0,0 0 1 0 0,0 0 0 0 0,0 0 0 0 0,0 0 0 0 0,0 0 0 0 0,1 0 0 0 0,-1 0 0 0 0,0 0 0 0 0,0 1 0 0 0,0-1 0 0 0,0 0 0 0 0,0 0-1 0 0,0 0 1 0 0,1 0 0 0 0,-1 0 0 0 0,0 0 0 0 0,0 0 0 0 0,0 0 0 0 0,0 0 0 0 0,3 3 26 0 0,0-1 1 0 0,0 0-1 0 0,0 1 0 0 0,0-1 1 0 0,0 1-1 0 0,-1 0 0 0 0,1 0 1 0 0,-1 0-1 0 0,0 0 0 0 0,0 1 1 0 0,0-1-1 0 0,0 0 0 0 0,-1 1 1 0 0,0-1-1 0 0,2 7 0 0 0,2 8 90 0 0,-2 0 0 0 0,3 21 0 0 0,-2-5 26 0 0,3 12-133 0 0,0 87 0 0 0,-7-119-20 0 0,-4 130 93 0 0,0-117-31 0 0,1-14-53 0 0,-1 0 0 0 0,0 0 0 0 0,-1 0 0 0 0,-8 16 0 0 0,13-29 0 0 0,-8 19-25 0 0,1-1-1 0 0,1 1 1 0 0,1 0-1 0 0,0 0 1 0 0,2 0-1 0 0,-3 37 1 0 0,3 51-893 0 0,3-104 805 0 0,0-3 29 0 0,0 0 15 0 0,0 0-42 0 0,0 0-137 0 0,0 0-39 0 0,0 0-1 0 0,0 0-32 0 0,0 0-133 0 0,-1-2-56 0 0,-8-16-1255 0 0,9 16 1025 0 0,0 2-813 0 0,0 0-3207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4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313 228 10135 0 0,'0'0'464'0'0,"0"0"-9"0"0,0 0-223 0 0,0 0 156 0 0,0 0 100 0 0,-2 0-181 0 0,1 0 0 0 0,-1 0 0 0 0,1 0 0 0 0,0 0 0 0 0,-1 0 0 0 0,1-1-1 0 0,-1 1 1 0 0,1 0 0 0 0,-2-2 0 0 0,2-1-140 0 0,1 1 0 0 0,1-1 0 0 0,-1 0 0 0 0,0 1 0 0 0,1-1 0 0 0,-1 0 0 0 0,1 1 0 0 0,0-1 0 0 0,0 0-1 0 0,0 1 1 0 0,1-4 0 0 0,7-19 902 0 0,3-27 102 0 0,-7 31-1397 0 0,6-43 0 0 0,-11 63 194 0 0,0 0-1 0 0,0 0 1 0 0,0 0 0 0 0,0 0-1 0 0,0 0 1 0 0,0 0 0 0 0,0 0-1 0 0,0 0 1 0 0,-1 0 0 0 0,1 0 0 0 0,0 0-1 0 0,-1 1 1 0 0,1-1 0 0 0,0 0-1 0 0,-1 0 1 0 0,1 0 0 0 0,-1 0 0 0 0,0 0-1 0 0,1 0 1 0 0,-1 1 0 0 0,0-1-1 0 0,1 0 1 0 0,-1 1 0 0 0,0-1-1 0 0,0 0 1 0 0,0 1 0 0 0,-1-1 0 0 0,1 0-9 0 0,-1 1 1 0 0,0-1-1 0 0,1 1 1 0 0,-1-1 0 0 0,0 1-1 0 0,1 0 1 0 0,-1 0 0 0 0,0 0-1 0 0,1 0 1 0 0,-1 0-1 0 0,0 0 1 0 0,0 0 0 0 0,1 1-1 0 0,-1-1 1 0 0,0 1 0 0 0,-1 0-1 0 0,-9 4 41 0 0,0 1 0 0 0,1 0 0 0 0,0 1 0 0 0,-18 13 0 0 0,-36 39 0 0 0,45-37 0 0 0,2 1 0 0 0,0 0 0 0 0,-13 27 0 0 0,23-38 0 0 0,3-4 0 0 0,-31 55 0 0 0,32-56 0 0 0,1 1 0 0 0,0 0 0 0 0,0 0 0 0 0,1 0 0 0 0,0 0 0 0 0,-2 12 0 0 0,4-19 0 0 0,0-1 0 0 0,0 0 0 0 0,0 1 0 0 0,0-1 0 0 0,0 0 0 0 0,0 1 0 0 0,0-1 0 0 0,0 0 0 0 0,0 1 0 0 0,0-1 0 0 0,0 0 0 0 0,0 0 0 0 0,0 1 0 0 0,0-1 0 0 0,0 0 0 0 0,1 1 0 0 0,-1-1 0 0 0,0 0 0 0 0,0 0 0 0 0,0 1 0 0 0,0-1 0 0 0,1 0 0 0 0,-1 0 0 0 0,0 1 0 0 0,0-1 0 0 0,0 0 0 0 0,1 0 0 0 0,-1 1 0 0 0,0-1 0 0 0,0 0 0 0 0,1 0 0 0 0,-1 0 0 0 0,0 0 0 0 0,1 0 0 0 0,-1 1 0 0 0,0-1 0 0 0,0 0 0 0 0,1 0 0 0 0,-1 0 0 0 0,0 0 0 0 0,1 0 0 0 0,-1 0 0 0 0,0 0 0 0 0,1 0 0 0 0,-1 0 0 0 0,0 0 0 0 0,0 0 0 0 0,1 0 0 0 0,-1 0 0 0 0,0 0 0 0 0,1-1 0 0 0,-1 1 0 0 0,0 0 0 0 0,1 0 0 0 0,-1 0 0 0 0,0 0 0 0 0,0 0 0 0 0,1-1 0 0 0,-1 1 0 0 0,0 0 0 0 0,7-3 23 0 0,-2 0-1 0 0,1 0 0 0 0,0 0 0 0 0,0 0 1 0 0,-1-1-1 0 0,0 0 0 0 0,0 0 0 0 0,8-8 1 0 0,8-6 178 0 0,49-43 955 0 0,-62 54-1454 0 0,-1-1 0 0 0,0 0 1 0 0,0-1-1 0 0,11-18 1 0 0,-8 12 227 0 0,-6 12 70 0 0,-3 4 0 0 0,0 5 0 0 0,-1-6 0 0 0,3 15 0 0 0,1-11 0 0 0,-2-3 0 0 0,0 1-202 0 0,0-1-1 0 0,0 0 0 0 0,0 1 0 0 0,0-1 1 0 0,1 0-1 0 0,-1 0 0 0 0,0-1 0 0 0,1 1 1 0 0,-1 0-1 0 0,1-1 0 0 0,-1 0 1 0 0,1 1-1 0 0,-1-1 0 0 0,1 0 0 0 0,-1 0 1 0 0,1 0-1 0 0,-1-1 0 0 0,0 1 0 0 0,1-1 1 0 0,2 0-1 0 0,-1 0-1332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1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60 628 3223 0 0,'-8'53'204'0'0,"3"-32"6186"0"0,4-19-2893 0 0,1-2-3389 0 0,0 0 0 0 0,0 1-1 0 0,0-1 1 0 0,0 0 0 0 0,1 0 0 0 0,-1 0 0 0 0,0 0 0 0 0,0 1 0 0 0,0-1-1 0 0,0 0 1 0 0,0 0 0 0 0,0 0 0 0 0,0 1 0 0 0,0-1 0 0 0,0 0-1 0 0,0 0 1 0 0,0 0 0 0 0,0 0 0 0 0,0 1 0 0 0,0-1 0 0 0,0 0-1 0 0,0 0 1 0 0,0 0 0 0 0,0 0 0 0 0,0 1 0 0 0,-1-1 0 0 0,1 0 0 0 0,0 0-1 0 0,0 0 1 0 0,0 0 0 0 0,0 1 0 0 0,0-1 0 0 0,0 0 0 0 0,0 0-1 0 0,-1 0 1 0 0,1 0 0 0 0,0 0 0 0 0,-2 4-32 0 0,3 17 2971 0 0,3 13-4087 0 0,-4-32 912 0 0,0-2 35 0 0,0 0 18 0 0,0 0 3 0 0,0 1 87 0 0,0-1 0 0 0,-1 1 0 0 0,1-1 0 0 0,0 1-1 0 0,0-1 1 0 0,0 0 0 0 0,0 1 0 0 0,-1-1 0 0 0,1 0-1 0 0,0 1 1 0 0,0-1 0 0 0,-1 1 0 0 0,1-1 0 0 0,0 0 0 0 0,-1 0-1 0 0,1 1 1 0 0,0-1 0 0 0,-1 0 0 0 0,1 0 0 0 0,0 1 0 0 0,-1-1-1 0 0,1 0 1 0 0,-1 0 0 0 0,0 0 0 0 0,-1-1 22 0 0,0 0 0 0 0,-1-1-1 0 0,1 0 1 0 0,0 1 0 0 0,0-1 0 0 0,0 0 0 0 0,0 0 0 0 0,0 0-1 0 0,1 0 1 0 0,-1-1 0 0 0,0 1 0 0 0,1 0 0 0 0,0-1 0 0 0,0 1-1 0 0,-1-1 1 0 0,1 1 0 0 0,1-1 0 0 0,-1 0 0 0 0,0 1-1 0 0,0-4 1 0 0,-1-8 68 0 0,0-1 0 0 0,1-24-1 0 0,0 26-52 0 0,0-38 132 0 0,2 0 1 0 0,12-85 0 0 0,-3 76-90 0 0,12-61-58 0 0,-16 93-38 0 0,2 1-1 0 0,15-36 1 0 0,-6 3-399 0 0,-16 57 219 0 0,1-9-487 0 0,-1 0 293 0 0,-1 10 11 0 0,0 2 51 0 0,0 0 22 0 0,0 0 3 0 0,0 0 32 0 0,0 0 128 0 0,3 0 20 0 0,126-20-3706 0 0,-108 17-1376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2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 3679 0 0,'0'0'284'0'0,"0"0"91"0"0,0 0 1076 0 0,0 0 490 0 0,0 0 99 0 0,0 0-117 0 0,0 0-581 0 0,0 0-255 0 0,0 0-51 0 0,0 0-91 0 0,0 0-337 0 0,0 0-146 0 0,-1 2-29 0 0,1-2-429 0 0,-4 4 29 0 0,1 1 0 0 0,0-1 0 0 0,1 1 0 0 0,-1 0 1 0 0,1 0-1 0 0,0 0 0 0 0,0 0 0 0 0,1 0 1 0 0,-3 11-1 0 0,-2 30-653 0 0,1-9 248 0 0,0 63 0 0 0,8-77 819 0 0,-2-20-247 0 0,1-2-130 0 0,1 1 1 0 0,-1-1 0 0 0,1 1 0 0 0,-1 0 0 0 0,0 0-1 0 0,4 4 1 0 0,-5-5-25 0 0,5 5 127 0 0,12 8-9 0 0,-5-6-102 0 0,6 3-51 0 0,-16-10-11 0 0,18 9-1 0 0,14 5-95 0 0,-31-14 22 0 0,4-3 28 0 0,8 2 236 0 0,-14 0-69 0 0,11-5 96 0 0,-11 3-206 0 0,0 1-1 0 0,0 0 1 0 0,0-1 0 0 0,0 0-1 0 0,0 1 1 0 0,0-1 0 0 0,-1 0-1 0 0,1 0 1 0 0,-1 0-1 0 0,1 0 1 0 0,-1 0 0 0 0,0 0-1 0 0,1 0 1 0 0,-1-1 0 0 0,0 1-1 0 0,0 0 1 0 0,-1-1-1 0 0,1 1 1 0 0,0-1 0 0 0,-1 1-1 0 0,1-4 1 0 0,-1-2-1 0 0,1 0 1 0 0,-1 0-1 0 0,-1 0 0 0 0,1 0 1 0 0,-4-12-1 0 0,-4-32-10 0 0,6 31 0 0 0,-7-23 0 0 0,7 31 0 0 0,7-1-10 0 0,-3 0-49 0 0,-2 4-50 0 0,0 8-78 0 0,0 2-8 0 0,0 0 3 0 0,0 0-12 0 0,0 0-50 0 0,-5 1 33 0 0,-1 0 0 0 0,1 0 0 0 0,0 1 0 0 0,0-1 0 0 0,-10 6 0 0 0,-34 27 428 0 0,47-34 262 0 0,-3 3 324 0 0,5-2-709 0 0,0-1-1 0 0,0 0 0 0 0,-1 0 0 0 0,1 1 0 0 0,0-1 0 0 0,0 0 0 0 0,0 0 1 0 0,-1 1-1 0 0,1-1 0 0 0,0 0 0 0 0,-1 0 0 0 0,1 0 0 0 0,0 0 0 0 0,0 0 1 0 0,-1 1-1 0 0,1-1 0 0 0,0 0 0 0 0,-1 0 0 0 0,1 0 0 0 0,0 0 0 0 0,-1 0 1 0 0,1 0-1 0 0,0 0 0 0 0,0 0 0 0 0,-1 0 0 0 0,1 0 0 0 0,0 0 0 0 0,-1 0 1 0 0,1 0-1 0 0,-1-1 0 0 0,-6-5 65 0 0,-1-5-109 0 0,4 1-237 0 0,1-1 0 0 0,1 1 1 0 0,0-1-1 0 0,0 1 1 0 0,0-15-1 0 0,0 4-556 0 0,1 9 164 0 0,0 9-58 0 0,1 3-236 0 0,0 0-106 0 0,0 0-517 0 0,0 0-2076 0 0,0 0-893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2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0,'2'99'183'0'0,"-3"-56"3128"0"0,1-3 4032 0 0,-1 8-2112 0 0,3 2-3887 0 0,0-7-692 0 0,-2 12-279 0 0,15 95 1 0 0,-9-99-390 0 0,-1-18-150 0 0,2 0 0 0 0,19 57 0 0 0,33 60-446 0 0,-11-30 85 0 0,-36-87 428 0 0,70 218-1392 0 0,-80-246 1516 0 0,-1 17 102 0 0,-1-21-115 0 0,0-1 0 0 0,0 1 0 0 0,1-1 0 0 0,-1 1 0 0 0,-1 0 0 0 0,1-1 0 0 0,0 1 0 0 0,0-1 0 0 0,0 1 0 0 0,0-1 0 0 0,0 1 0 0 0,0-1 0 0 0,0 1 0 0 0,-1-1 0 0 0,1 1 0 0 0,0-1 0 0 0,-1 1 0 0 0,1-1 0 0 0,0 1 0 0 0,0-1 0 0 0,-1 0 0 0 0,1 1 0 0 0,-1-1 0 0 0,1 0 0 0 0,0 1 0 0 0,-1-1 0 0 0,1 0 0 0 0,-1 1 0 0 0,1-1 0 0 0,-1 0 0 0 0,1 0 0 0 0,-1 1 0 0 0,1-1 0 0 0,-1 0 0 0 0,1 0 0 0 0,-1 0 0 0 0,1 0 0 0 0,-1 0 0 0 0,0 0 0 0 0,-9-2-28 0 0,7 1-8 0 0,1 0 12 0 0,0-1 1 0 0,0 1 0 0 0,0-1 0 0 0,0 1-1 0 0,0-1 1 0 0,0 0 0 0 0,1 0-1 0 0,-1 1 1 0 0,1-1 0 0 0,-1 0 0 0 0,-1-3-1 0 0,0 1 1 0 0,-1-4 6 0 0,-1-18 5 0 0,3 14 150 0 0,1 0 0 0 0,0 0-1 0 0,1 1 1 0 0,2-23 0 0 0,12-45 1145 0 0,-3 21-1091 0 0,-9 47-181 0 0,1-1 0 0 0,0 1 1 0 0,1 0-1 0 0,0 0 0 0 0,0 0 0 0 0,1 1 0 0 0,1-1 0 0 0,9-13 0 0 0,-4 11-23 0 0,-6 11 0 0 0,-1 2 0 0 0,8-5 0 0 0,-9 5 0 0 0,1 0 0 0 0,-1 0-1 0 0,0 0 1 0 0,0 1 0 0 0,0-1 0 0 0,0 1-1 0 0,0 0 1 0 0,0 0 0 0 0,5 2 0 0 0,27 15 8 0 0,-30-15-3 0 0,21 14 49 0 0,-18-11-70 0 0,-1 0 0 0 0,2-1-1 0 0,-1-1 1 0 0,0 1 0 0 0,13 4 0 0 0,-9-7-18 0 0,-11-2 60 0 0,0 0 1 0 0,1 1-1 0 0,-1-1 1 0 0,0 0-1 0 0,1 0 1 0 0,-1 1-1 0 0,0-1 1 0 0,1 1-1 0 0,-1-1 1 0 0,0 1-1 0 0,0-1 1 0 0,0 1-1 0 0,0 0 1 0 0,1 0 0 0 0,-1-1-1 0 0,0 1 1 0 0,0 0-1 0 0,0 0 1 0 0,1 2-1 0 0,1 5 43 0 0,0 0 0 0 0,0 0 0 0 0,-1 0 0 0 0,0 0 0 0 0,-1 0 0 0 0,2 17 0 0 0,-1-3 32 0 0,10 77-34 0 0,-11-94-101 0 0,0-1 0 0 0,1 1 1 0 0,0-1-1 0 0,-1 0 0 0 0,1 1 1 0 0,5 7-1 0 0,6 13-257 0 0,3 16-545 0 0,-27-32 1284 0 0,1-3-224 0 0,8-5 0 0 0,1 0 0 0 0,-7 6-42 0 0,-1 1 96 0 0,-14 24 161 0 0,23-31-460 0 0,-1-1 0 0 0,1 1-1 0 0,-1 0 1 0 0,1-1 0 0 0,-1 1 0 0 0,0 0 0 0 0,1-1 0 0 0,-1 1-1 0 0,0 0 1 0 0,1-1 0 0 0,-1 1 0 0 0,0-1 0 0 0,0 1 0 0 0,1-1-1 0 0,-1 0 1 0 0,0 1 0 0 0,0-1 0 0 0,0 0 0 0 0,0 0 0 0 0,0 1 0 0 0,1-1-1 0 0,-1 0 1 0 0,0 0 0 0 0,0 0 0 0 0,0 0 0 0 0,0 0 0 0 0,0 0-1 0 0,0 0 1 0 0,-1-1 0 0 0,-1 0-54 0 0,-1-1 0 0 0,1 1 1 0 0,0-1-1 0 0,0 0 0 0 0,0 0 0 0 0,-3-2 0 0 0,-1-1-11 0 0,-41-34-622 0 0,46 37 594 0 0,2 2 2 0 0,0 0 8 0 0,0 0 26 0 0,0 0-13 0 0,15 4-200 0 0,10 4-81 0 0,-12-3 84 0 0,1-1 1 0 0,-1-1-1 0 0,1 0 1 0 0,19 2-1 0 0,-30-5 61 0 0,1 0 1 0 0,0 0-1 0 0,0 0 0 0 0,0-1 0 0 0,-1 0 1 0 0,1 1-1 0 0,0-1 0 0 0,-1 0 0 0 0,1-1 1 0 0,-1 1-1 0 0,1-1 0 0 0,-1 1 0 0 0,0-1 1 0 0,1 0-1 0 0,-1 0 0 0 0,0 0 0 0 0,0-1 1 0 0,0 1-1 0 0,-1-1 0 0 0,1 0 0 0 0,2-3 1 0 0,10-19-1548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0,'0'0'778'0'0,"0"0"-198"0"0,1 2 1045 0 0,1 2-457 0 0,7 5 5431 0 0,9 2-6359 0 0,-11-5 282 0 0,-3-3-1763 0 0,-1-2-4427 0 0,-3-1-671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2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558 700 2759 0 0,'0'4'207'0'0,"-6"55"-10"0"0,1-26 2300 0 0,-1-1 1 0 0,-13 44-1 0 0,18-74-2073 0 0,1-2 66 0 0,0 0 12 0 0,-18 17 2546 0 0,12-10-1774 0 0,4-7 3454 0 0,-1-6-4733 0 0,-1 0 0 0 0,1 0 0 0 0,1 0 0 0 0,-1-1 0 0 0,1 1 0 0 0,-2-13 0 0 0,-5-46-118 0 0,5 23 74 0 0,-54-275-650 0 0,47 270 636 0 0,4 13 58 0 0,-13-37 1 0 0,-3 2 7 0 0,-18-44-130 0 0,38 106 75 0 0,0-1-1 0 0,0 2 1 0 0,-1-1-1 0 0,0 0 1 0 0,0 1-1 0 0,-1-1 0 0 0,1 1 1 0 0,-1 1-1 0 0,-1-1 1 0 0,1 1-1 0 0,-1-1 1 0 0,0 2-1 0 0,0-1 1 0 0,-9-4-1 0 0,10 5-1 0 0,4 3 41 0 0,0 0-1 0 0,-1 0 1 0 0,1 0-1 0 0,-1 0 1 0 0,1 0-1 0 0,-1 1 1 0 0,1-1-1 0 0,-1 0 1 0 0,0 1-1 0 0,0-1 1 0 0,1 1-1 0 0,-4-1 1 0 0,0-1 15 0 0,0 1 0 0 0,0 0 0 0 0,-1 0 0 0 0,1 0 1 0 0,-1 0-1 0 0,1 1 0 0 0,-1 0 0 0 0,1 0 0 0 0,-1 0 0 0 0,1 1 1 0 0,-1 0-1 0 0,1 0 0 0 0,-1 0 0 0 0,1 1 0 0 0,0-1 0 0 0,0 1 0 0 0,-7 4 1 0 0,9-4 56 0 0,-9 6 290 0 0,-19 17 0 0 0,27-21-256 0 0,1 0 1 0 0,0-1-1 0 0,0 1 1 0 0,0 0-1 0 0,0 1 1 0 0,1-1-1 0 0,-1 0 1 0 0,-2 9-1 0 0,4-11-62 0 0,-1 5 90 0 0,-1 1 0 0 0,1-1-1 0 0,0 0 1 0 0,1 1 0 0 0,-1-1-1 0 0,1 10 1 0 0,0 15 25 0 0,1-12-110 0 0,0-1-1 0 0,5 37 0 0 0,41 163-187 0 0,-14-60 62 0 0,10 59 20 0 0,-30-147 230 0 0,3-1-1 0 0,4-1 1 0 0,2 0-1 0 0,35 73 0 0 0,26 28-394 0 0,-7-26-1288 0 0,-61-113 1121 0 0,-2 0 0 0 0,0 1 1 0 0,-2 0-1 0 0,-2 0 0 0 0,8 58 0 0 0,-14-75 682 0 0,-1 27 1 0 0,-2-24 194 0 0,1-17-469 0 0,0 0 0 0 0,0-1 0 0 0,0 1-1 0 0,0 0 1 0 0,0-1 0 0 0,0 1 0 0 0,0 0 0 0 0,1-1-1 0 0,-1 1 1 0 0,0 0 0 0 0,0-1 0 0 0,1 1 0 0 0,-1-1-1 0 0,0 1 1 0 0,1 0 0 0 0,-1-1 0 0 0,0 1 0 0 0,1-1-1 0 0,-1 1 1 0 0,1-1 0 0 0,-1 1 0 0 0,1-1 0 0 0,-1 1-1 0 0,1-1 1 0 0,-1 0 0 0 0,1 1 0 0 0,-1-1 0 0 0,1 0-1 0 0,0 1 1 0 0,-1-1 0 0 0,1 0 0 0 0,0 0 0 0 0,-1 0-1 0 0,1 1 1 0 0,0-1 0 0 0,-1 0 0 0 0,1 0 0 0 0,0 0-1 0 0,-1 0 1 0 0,1 0 0 0 0,0 0 0 0 0,-1 0 0 0 0,1 0-1 0 0,0-1 1 0 0,-1 1 0 0 0,2 0 0 0 0,1-1-135 0 0,-1 0-1 0 0,1 0 1 0 0,0 0 0 0 0,-1 0-1 0 0,1 0 1 0 0,0-1 0 0 0,-1 1 0 0 0,1-1-1 0 0,3-3 1 0 0,-1 0-650 0 0,-1 0-1 0 0,1-1 1 0 0,4-8 0 0 0,3-9-4134 0 0,-7 8 539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2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32 256 16527 0 0,'0'1'13'0'0,"-3"23"580"0"0,-2 1 0 0 0,-11 33 0 0 0,9-27-218 0 0,6-28 28 0 0,1-3 11 0 0,0 3-48 0 0,0 9-208 0 0,3-8-80 0 0,-2-3-87 0 0,1 0 0 0 0,0 0 1 0 0,0 0-1 0 0,0 0 1 0 0,1 0-1 0 0,-1-1 1 0 0,0 1-1 0 0,0 0 1 0 0,0-1-1 0 0,0 0 1 0 0,1 1-1 0 0,-1-1 0 0 0,0 0 1 0 0,0 0-1 0 0,1-1 1 0 0,-1 1-1 0 0,0 0 1 0 0,0-1-1 0 0,1 1 1 0 0,2-2-1 0 0,0-1-7 0 0,-1 1 0 0 0,0-1 1 0 0,0 0-1 0 0,-1 0 0 0 0,1 0 0 0 0,6-7 1 0 0,3-3-14 0 0,51-49 73 0 0,-15 14 156 0 0,-7 10-86 0 0,-14 16-74 0 0,-2-2 0 0 0,-1-1 0 0 0,-1-1-1 0 0,20-29 1 0 0,-20 15-619 0 0,-10 12-6882 0 0,-9 15 2141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2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121 172 919 0 0,'-5'26'384'0'0,"-12"55"-420"0"0,2-27 6668 0 0,-5 19 5510 0 0,20-73-12147 0 0,0 0 1 0 0,0 0 0 0 0,0 0-1 0 0,0 0 1 0 0,0 0 0 0 0,0 0-1 0 0,0 1 1 0 0,0-1 0 0 0,0 0-1 0 0,-1 0 1 0 0,1 0 0 0 0,0 0 0 0 0,0 0-1 0 0,0 0 1 0 0,0 0 0 0 0,0 0-1 0 0,-1 0 1 0 0,1 0 0 0 0,0 0-1 0 0,0 1 1 0 0,0-1 0 0 0,0 0-1 0 0,0 0 1 0 0,-1 0 0 0 0,1 0 0 0 0,0 0-1 0 0,0 0 1 0 0,0 0 0 0 0,0 0-1 0 0,0 0 1 0 0,-1-1 0 0 0,1 1-1 0 0,0 0 1 0 0,0 0 0 0 0,-1 0-85 0 0,1 0-1 0 0,0 0 1 0 0,0 0 0 0 0,-1 0 0 0 0,1 0 0 0 0,0 0 0 0 0,-1 0 0 0 0,1 0-1 0 0,0 0 1 0 0,0 0 0 0 0,-1 0 0 0 0,1 0 0 0 0,0 0 0 0 0,-1 0 0 0 0,1 0-1 0 0,0 0 1 0 0,0 1 0 0 0,-1-1 0 0 0,1 0 0 0 0,0 0 0 0 0,0 0 0 0 0,-1 0-1 0 0,1 1 1 0 0,0-1 0 0 0,0 0 0 0 0,0 0 0 0 0,-1 0 0 0 0,1 1 0 0 0,0-1-1 0 0,0 0 1 0 0,0 0 0 0 0,0 1 0 0 0,0-1 0 0 0,-1 0 0 0 0,1 1 0 0 0,-2 7 38 0 0,0-1 1 0 0,1 1 0 0 0,0 0-1 0 0,0 0 1 0 0,0 0-1 0 0,1 0 1 0 0,1 0 0 0 0,0 10-1 0 0,2-4 46 0 0,-1 0 0 0 0,2 0 0 0 0,9 25 0 0 0,-2-5 12 0 0,3 4 65 0 0,-13-36 24 0 0,-1-1-45 0 0,1 0 0 0 0,-1 0 0 0 0,1 0 0 0 0,-1 0 0 0 0,1 0 0 0 0,-1 0 0 0 0,1-1 0 0 0,0 1 0 0 0,-1 0 0 0 0,1 0 0 0 0,0-1 0 0 0,0 1 1 0 0,-1 0-1 0 0,1-1 0 0 0,0 1 0 0 0,0-1 0 0 0,0 1 0 0 0,1 0 0 0 0,0-1-6 0 0,0 1 1 0 0,-1 0-1 0 0,1-1 1 0 0,0 1-1 0 0,-1-1 1 0 0,1 1-1 0 0,0-1 1 0 0,0 0-1 0 0,0 0 1 0 0,-1 1-1 0 0,1-1 1 0 0,3-1-1 0 0,-2 0-18 0 0,1 0-1 0 0,-1 0 1 0 0,0-1 0 0 0,0 0-1 0 0,1 1 1 0 0,-1-1-1 0 0,0 0 1 0 0,-1 0 0 0 0,1-1-1 0 0,0 1 1 0 0,0-1 0 0 0,-1 1-1 0 0,0-1 1 0 0,1 0-1 0 0,-1 0 1 0 0,0 0 0 0 0,-1 0-1 0 0,1 0 1 0 0,0-1-1 0 0,-1 1 1 0 0,0 0 0 0 0,1-1-1 0 0,-1-4 1 0 0,4-10 43 0 0,-2 0 0 0 0,0 0-1 0 0,0-25 1 0 0,-2 29-28 0 0,1-35 20 0 0,-7-68 0 0 0,-14-48-273 0 0,16 143 141 0 0,1 1-459 0 0,-1 0 0 0 0,-2 1 0 0 0,-12-39 0 0 0,16 57 284 0 0,1 1 215 0 0,0 1 1 0 0,0-1 0 0 0,0 0 0 0 0,0 1 0 0 0,0-1 0 0 0,-1 0 0 0 0,1 1 0 0 0,0-1 0 0 0,0 0 0 0 0,-1 1 0 0 0,1-1-1 0 0,0 1 1 0 0,-1-1 0 0 0,1 1 0 0 0,0-1 0 0 0,-1 1 0 0 0,1-1 0 0 0,-1 1 0 0 0,1-1 0 0 0,-1 1 0 0 0,1-1-1 0 0,-1 1 1 0 0,1 0 0 0 0,-1-1 0 0 0,1 1 0 0 0,-1 0 0 0 0,0-1 0 0 0,1 1 0 0 0,-1 0 0 0 0,0 0 0 0 0,1 0 0 0 0,-1 0-1 0 0,0-1 1 0 0,1 1 0 0 0,-1 0 0 0 0,0 0 0 0 0,1 0 0 0 0,-1 1 0 0 0,0-1 0 0 0,1 0 0 0 0,-2 0 0 0 0,-2 1-6 0 0,0-1 0 0 0,0 1 0 0 0,1 0 0 0 0,-8 3 1 0 0,3-1-115 0 0,1 2 0 0 0,-1-1 0 0 0,1 1 1 0 0,0 0-1 0 0,0 1 0 0 0,0 0 0 0 0,1 0 1 0 0,0 0-1 0 0,0 1 0 0 0,1 0 0 0 0,0 0 1 0 0,0 0-1 0 0,0 1 0 0 0,1-1 0 0 0,-5 13 1 0 0,8-18 289 0 0,1-2-108 0 0,0 0 1 0 0,0 0-1 0 0,-1 0 1 0 0,1 0-1 0 0,0 0 0 0 0,0 1 1 0 0,-1-1-1 0 0,1 0 1 0 0,0 0-1 0 0,0 0 1 0 0,0 0-1 0 0,-1 1 0 0 0,1-1 1 0 0,0 0-1 0 0,0 0 1 0 0,0 1-1 0 0,0-1 1 0 0,0 0-1 0 0,0 0 0 0 0,0 1 1 0 0,-1-1-1 0 0,1 0 1 0 0,0 0-1 0 0,0 1 0 0 0,0-1 1 0 0,0 0-1 0 0,0 0 1 0 0,0 1-1 0 0,0-1 1 0 0,0 1-1 0 0,5-4-217 0 0,0 0-1 0 0,0-1 1 0 0,0 1-1 0 0,-1-1 1 0 0,0 0 0 0 0,8-9-1 0 0,-2 1-319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2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195 941 2303 0 0,'0'0'412'0'0,"0"0"890"0"0,0 0 384 0 0,0 0 77 0 0,0 0-114 0 0,0 0-551 0 0,2-2-245 0 0,-1 2-699 0 0,1-2 74 0 0,-1 1-1 0 0,1 0 1 0 0,0-1-1 0 0,-1 0 1 0 0,1 1-1 0 0,-1-1 1 0 0,1 0-1 0 0,-1 0 1 0 0,2-2-1 0 0,-3 2-223 0 0,-1 0 0 0 0,1 1 0 0 0,0-1 0 0 0,0 1 0 0 0,-1 0 1 0 0,1-1-1 0 0,-1 1 0 0 0,0-1 0 0 0,1 1 0 0 0,-1 0 0 0 0,0-1 0 0 0,0 1 0 0 0,0 0 0 0 0,0 0 0 0 0,0-1 0 0 0,0 1 0 0 0,0 0 0 0 0,0 0 0 0 0,0 0 0 0 0,0 0 0 0 0,-1 1 0 0 0,-2-2 0 0 0,-1-1-164 0 0,-1 0 0 0 0,0 1 0 0 0,-11-4 0 0 0,15 6 123 0 0,-1 0 68 0 0,1 0-1 0 0,-1 0 1 0 0,0 0-1 0 0,0 0 1 0 0,0 1-1 0 0,0-1 1 0 0,0 1-1 0 0,1 0 1 0 0,-1 0-1 0 0,-5 2 1 0 0,-5 2 696 0 0,13-5-697 0 0,0 0 0 0 0,-1 0 0 0 0,1 0 0 0 0,0 0 1 0 0,0 0-1 0 0,-1 0 0 0 0,1 0 0 0 0,0 0 0 0 0,-1 0 0 0 0,1 0 0 0 0,0 0 0 0 0,0 0 0 0 0,-1 0 1 0 0,1 0-1 0 0,0 0 0 0 0,0 0 0 0 0,0 0 0 0 0,-1 1 0 0 0,1-1 0 0 0,0 0 0 0 0,0 0 0 0 0,0 0 1 0 0,-1 1-1 0 0,1-1 0 0 0,0 0 0 0 0,0 0 0 0 0,0 0 0 0 0,0 1 0 0 0,0-1 0 0 0,-1 0 0 0 0,1 1 1 0 0,0-1 35 0 0,0 0 0 0 0,0 0 0 0 0,0 0 0 0 0,0 0 0 0 0,0 1 0 0 0,0-1 0 0 0,-1 0 0 0 0,1 0 0 0 0,0 0 0 0 0,0 0 0 0 0,0 1 0 0 0,0-1 0 0 0,0 0 0 0 0,-1 0 0 0 0,1 0 1 0 0,0 0-1 0 0,0 0 0 0 0,0 0 0 0 0,0 0 0 0 0,-1 1 0 0 0,1-1 0 0 0,0 0 0 0 0,0 0 0 0 0,0 0 0 0 0,-1 0 0 0 0,1 0 0 0 0,0 0 0 0 0,0 0 0 0 0,0 0 0 0 0,-1 0 1 0 0,1 0-1 0 0,0 0 0 0 0,0 0 0 0 0,0 0 0 0 0,-1 0 0 0 0,1-1 0 0 0,-3 0 31 0 0,1 0 1 0 0,0 0-1 0 0,-1 0 0 0 0,1 0 1 0 0,0-1-1 0 0,0 1 0 0 0,0-1 1 0 0,0 0-1 0 0,0 1 0 0 0,0-1 1 0 0,1 0-1 0 0,-1 0 0 0 0,0 0 1 0 0,1-1-1 0 0,0 1 0 0 0,-1 0 1 0 0,1 0-1 0 0,0-1 0 0 0,-1-2 1 0 0,-4-11-53 0 0,-8-27 1 0 0,13 41-24 0 0,-10-44-17 0 0,2 0 0 0 0,1 0 0 0 0,0-56 1 0 0,7-139-467 0 0,1 240 458 0 0,0-31-329 0 0,3 0 0 0 0,0 1 0 0 0,2 0-1 0 0,1 0 1 0 0,2 0 0 0 0,21-56 0 0 0,-28 84 215 0 0,1 0 0 0 0,-1 1 0 0 0,1-1 1 0 0,-1 0-1 0 0,1 1 0 0 0,0-1 0 0 0,0 1 0 0 0,0 0 1 0 0,4-4-1 0 0,-4 5 50 0 0,0-1 0 0 0,0 1 0 0 0,0 0 0 0 0,0 1 1 0 0,0-1-1 0 0,0 0 0 0 0,0 1 0 0 0,0-1 0 0 0,0 1 0 0 0,0-1 1 0 0,0 1-1 0 0,1 0 0 0 0,-1 0 0 0 0,3 0 0 0 0,16 3-95 0 0,-1 0-1 0 0,35 12 0 0 0,-20-6 354 0 0,-18-4-948 0 0,-2-1-221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2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73 656 3223 0 0,'0'3'240'0'0,"19"100"9866"0"0,-13-84-7382 0 0,8 23 0 0 0,5-3-3675 0 0,25 37-276 0 0,-43-74 934 0 0,3 9-253 0 0,-1-3 1803 0 0,-3-8-1221 0 0,-1 0 0 0 0,1 0 0 0 0,-1 0 0 0 0,1 0 0 0 0,0 0 0 0 0,-1 0 0 0 0,1 0 0 0 0,-1 0 0 0 0,1 0 0 0 0,0 0 0 0 0,-1 0 0 0 0,1 0 0 0 0,-1 0 0 0 0,1 0 0 0 0,0-1 0 0 0,-1 1 0 0 0,1 0 1 0 0,0 0-1 0 0,-1 0 0 0 0,1-1 0 0 0,0 1 0 0 0,0 0 0 0 0,-1 0 0 0 0,1-1 0 0 0,-13-8 113 0 0,0-1 0 0 0,1-1-1 0 0,1 0 1 0 0,-17-20 0 0 0,18 20-121 0 0,2 0-35 0 0,0-1 1 0 0,0 0-1 0 0,1 0 1 0 0,1-1-1 0 0,0 0 1 0 0,0-1-1 0 0,2 1 1 0 0,-1-1-1 0 0,2 0 0 0 0,-3-20 1 0 0,2 12-39 0 0,-3-23-77 0 0,2-1 0 0 0,1-66 0 0 0,24-154-14 0 0,-18 249 158 0 0,2-25 112 0 0,1 0-1 0 0,20-74 1 0 0,-24 114 47 0 0,-1 2 31 0 0,0 0 4 0 0,0 0 16 0 0,0 0 67 0 0,0 0 28 0 0,0 0 7 0 0,0 0 12 0 0,3 1 39 0 0,1 0-327 0 0,0 1 0 0 0,1 0-1 0 0,-1 0 1 0 0,0 0 0 0 0,0 0 0 0 0,0 1 0 0 0,-1-1 0 0 0,1 1 0 0 0,-1 0 0 0 0,1 0-1 0 0,-1 1 1 0 0,0-1 0 0 0,3 5 0 0 0,7 10 398 0 0,16 28-1 0 0,-16-23-347 0 0,101 185-288 0 0,-77-135 132 0 0,-27-55 37 0 0,-3-6 11 0 0,-1 0 0 0 0,0 1-1 0 0,4 13 1 0 0,-5-9 0 0 0,0 0 0 0 0,-1 1 0 0 0,-1-1 0 0 0,-1 1 0 0 0,0-1 0 0 0,-1 1 0 0 0,-3 29 0 0 0,1-32-51 0 0,1 1 0 0 0,1-1 0 0 0,0 0 0 0 0,1 1 0 0 0,5 17 0 0 0,-5-24 29 0 0,-1-1-35 0 0,1-1 0 0 0,0 1 0 0 0,1-1 1 0 0,0 1-1 0 0,0-1 0 0 0,0 0 0 0 0,1 0 0 0 0,4 7 0 0 0,-4-9-6 0 0,-1 1 1 0 0,0 0-1 0 0,-1 1 0 0 0,4 11 0 0 0,-4-11 8 0 0,1 1-1 0 0,-1-1 1 0 0,6 10-1 0 0,-3-10-12 0 0,1 5-79 0 0,1 0-1 0 0,1 0 1 0 0,15 17 0 0 0,-20-31 44 0 0,-1 0 60 0 0,0-1 0 0 0,0 1 0 0 0,0-1 0 0 0,-1 0 0 0 0,1 0-1 0 0,-1 0 1 0 0,1 0 0 0 0,-1 0 0 0 0,0 0 0 0 0,0 0 0 0 0,0 0 0 0 0,-1 0-1 0 0,1 0 1 0 0,-1-1 0 0 0,0 1 0 0 0,1 0 0 0 0,-1 0 0 0 0,-1-1 0 0 0,1 1 0 0 0,-1-5-1 0 0,-3-7-368 0 0,0-1 1 0 0,-1 1-1 0 0,-8-16 0 0 0,1-2-792 0 0,-4-15-231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2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5063 0 0,'0'0'390'0'0,"0"0"106"0"0,0 0 1376 0 0,0 0 633 0 0,0 0 130 0 0,0 0-223 0 0,0 0-1019 0 0,2 1-449 0 0,0 0-790 0 0,0 0 0 0 0,0 0 0 0 0,0 0 0 0 0,0-1 0 0 0,1 1 0 0 0,-1 0 0 0 0,0-1 0 0 0,0 0 0 0 0,1 1 0 0 0,-1-1 0 0 0,1 0 0 0 0,-1 0-1 0 0,0 0 1 0 0,1-1 0 0 0,1 1 0 0 0,1-2-22 0 0,-1 1-1 0 0,1-1 0 0 0,-1 1 0 0 0,0-1 0 0 0,1-1 0 0 0,-1 1 0 0 0,4-4 1 0 0,6-5-11 0 0,0-1 0 0 0,0-1 0 0 0,11-14 0 0 0,-16 17 58 0 0,9-9-142 0 0,-1 0-1 0 0,-1-1 1 0 0,-1 0 0 0 0,-1-2 0 0 0,-1 1-1 0 0,13-30 1 0 0,-10 9-140 0 0,-8 21-162 0 0,0 0 0 0 0,14-22 0 0 0,-21 41 143 0 0,1 0 0 0 0,0-1 1 0 0,0 1-1 0 0,0 1 1 0 0,0-1-1 0 0,0 0 1 0 0,0 0-1 0 0,0 1 1 0 0,1-1-1 0 0,-1 1 1 0 0,1 0-1 0 0,-1 0 1 0 0,1-1-1 0 0,-1 2 0 0 0,1-1 1 0 0,0 0-1 0 0,-1 1 1 0 0,1-1-1 0 0,0 1 1 0 0,0 0-1 0 0,-1-1 1 0 0,1 2-1 0 0,0-1 1 0 0,0 0-1 0 0,3 1 1 0 0,-4-1-1798 0 0,-2 0-4040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4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70 145 10135 0 0,'10'-10'186'0'0,"0"0"-1"0"0,1 1 1 0 0,1 0-1 0 0,22-13 1 0 0,54-23 353 0 0,-47 25 920 0 0,-34 16-1090 0 0,0 1 1 0 0,-1 1 0 0 0,1-1 0 0 0,0 1 0 0 0,1 0 0 0 0,-1 1 0 0 0,0 0 0 0 0,0 0-1 0 0,11 0 1 0 0,-17 1 142 0 0,0 2-372 0 0,-1 0 0 0 0,0-1-1 0 0,-1 1 1 0 0,1 0-1 0 0,0-1 1 0 0,0 1 0 0 0,-1 0-1 0 0,1 0 1 0 0,-1-1 0 0 0,-1 4-1 0 0,-2 3-64 0 0,0-1-1 0 0,0 1 0 0 0,-1-1 1 0 0,-1 0-1 0 0,1 0 0 0 0,-1 0 1 0 0,0-1-1 0 0,-9 7 0 0 0,-62 43-169 0 0,32-25 137 0 0,24-16-42 0 0,-1-2 0 0 0,-42 19 0 0 0,52-26 0 0 0,0 0 0 0 0,0 1 0 0 0,-16 11 0 0 0,28-17 0 0 0,0-1 0 0 0,-1 0 0 0 0,1 1 0 0 0,-1-1 0 0 0,1 0 0 0 0,0 1 0 0 0,-1-1 0 0 0,1 1 0 0 0,0-1 0 0 0,-1 1 0 0 0,1-1 0 0 0,0 0 0 0 0,0 1 0 0 0,-1-1 0 0 0,1 1 0 0 0,0 0 0 0 0,0 1 0 0 0,1 0 0 0 0,-1 0 0 0 0,1-1 0 0 0,-1 1 0 0 0,1 0 0 0 0,0-1 0 0 0,-1 1 0 0 0,1 0 0 0 0,0-1 0 0 0,0 1 0 0 0,0-1 0 0 0,1 0 0 0 0,-1 1 0 0 0,0-1 0 0 0,0 0 0 0 0,1 0 0 0 0,-1 0 0 0 0,3 2 0 0 0,2 1 0 0 0,1 1 0 0 0,-1-2 0 0 0,10 5 0 0 0,-7-5 0 0 0,0-1 0 0 0,1 0 0 0 0,0-1 0 0 0,-1 0 0 0 0,1 0 0 0 0,0-1 0 0 0,-1-1 0 0 0,12-1 0 0 0,-10 0-132 0 0,1 0 1 0 0,-1-1-1 0 0,0-1 0 0 0,-1 0 0 0 0,20-9 0 0 0,-12 4-1173 0 0,63-32-2639 0 0,-54 25 2964 0 0,44-22-1576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2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10591 0 0,'13'42'1075'0'0,"0"4"-687"0"0,-1-17 3833 0 0,-11-28-3913 0 0,0 0 1 0 0,-1 0-1 0 0,1 0 0 0 0,0 0 0 0 0,0 0 1 0 0,0 0-1 0 0,0-1 0 0 0,0 1 0 0 0,0 0 1 0 0,0 0-1 0 0,0-1 0 0 0,0 1 0 0 0,1-1 1 0 0,-1 1-1 0 0,0-1 0 0 0,0 1 0 0 0,3-1 0 0 0,19 2 95 0 0,-20-3-398 0 0,1 0 0 0 0,0 0 0 0 0,0 0-1 0 0,-1 0 1 0 0,1-1 0 0 0,-1 0 0 0 0,1 1 0 0 0,-1-1 0 0 0,0-1 0 0 0,0 1 0 0 0,0 0 0 0 0,0-1 0 0 0,0 1 0 0 0,0-1-1 0 0,-1 0 1 0 0,1 0 0 0 0,-1 0 0 0 0,0 0 0 0 0,0-1 0 0 0,2-3 0 0 0,2-5-169 0 0,0 0 0 0 0,-1-1 0 0 0,-1 0 1 0 0,5-18-1 0 0,2-39-770 0 0,-7 45 293 0 0,8-35 0 0 0,-7 43 81 0 0,1-1 1 0 0,14-28-1 0 0,-17 39 403 0 0,1 0-1 0 0,1 1 1 0 0,-1-1 0 0 0,1 1-1 0 0,1 0 1 0 0,-1 1 0 0 0,1-1 0 0 0,12-8-1 0 0,2-1 90 0 0,1 1-1 0 0,1 2 1 0 0,0 0 0 0 0,1 1-1 0 0,0 1 1 0 0,32-8 0 0 0,-42 15 121 0 0,0 0 0 0 0,0 2 1 0 0,1-1-1 0 0,15 2 1 0 0,6 3-4371 0 0,-14 0-691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7:2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79 8751 0 0,'-2'19'745'0'0,"-6"39"-523"0"0,1-22 3382 0 0,6-34-1588 0 0,1-2-1921 0 0,0 0 0 0 0,0 0 0 0 0,0 0 0 0 0,0 0 1 0 0,0 0-1 0 0,0-1 0 0 0,1 1 0 0 0,-1 0 0 0 0,0 0 0 0 0,0 0 0 0 0,0 0 1 0 0,0 0-1 0 0,0 0 0 0 0,0 0 0 0 0,0 0 0 0 0,0 0 0 0 0,0 0 0 0 0,1 0 1 0 0,-1 0-1 0 0,0 0 0 0 0,0 0 0 0 0,0 0 0 0 0,0 0 0 0 0,0 0 0 0 0,0 0 1 0 0,0 0-1 0 0,0 0 0 0 0,0 0 0 0 0,1 0 0 0 0,-1 0 0 0 0,0 0 0 0 0,0 0 1 0 0,0 0-1 0 0,0 0 0 0 0,0 0 0 0 0,0 1 0 0 0,0-1 0 0 0,0 0 0 0 0,0 0 1 0 0,0 0-1 0 0,1 0 0 0 0,-1 0 0 0 0,0 0 0 0 0,0 0 0 0 0,0 0 0 0 0,0 0 0 0 0,0 0 1 0 0,0 1-1 0 0,0-1 0 0 0,0 0 0 0 0,0 0 0 0 0,0 0 0 0 0,0 0 0 0 0,0 0 1 0 0,0 0-1 0 0,0 0 0 0 0,0 0 0 0 0,0 0 0 0 0,0 1 0 0 0,0-1 0 0 0,9-14 1069 0 0,12-25-2340 0 0,-20 36 1613 0 0,5-10-489 0 0,1 1-1 0 0,0 1 1 0 0,15-19 0 0 0,-19 26 51 0 0,1 0 1 0 0,0 0 0 0 0,0 0-1 0 0,0 1 1 0 0,1-1-1 0 0,-1 1 1 0 0,1 0-1 0 0,0 1 1 0 0,0-1 0 0 0,0 1-1 0 0,0 0 1 0 0,5-2-1 0 0,30-4 22 0 0,65-6 1 0 0,-30 5 71 0 0,-63 9-93 0 0,2 0 0 0 0,-14 0 0 0 0,1 0 0 0 0,-1 0 0 0 0,1 0 0 0 0,-1 0 0 0 0,1 0 0 0 0,-1 1 0 0 0,1-1 0 0 0,0 0 0 0 0,-1 0 0 0 0,1 0 0 0 0,-1 0 0 0 0,1 1 0 0 0,-1-1 0 0 0,1 0 0 0 0,-1 1 0 0 0,1-1 0 0 0,0 1 0 0 0,-1 0-6 0 0,1 1-1 0 0,0-1 1 0 0,-1 1-1 0 0,1-1 1 0 0,-1 1-1 0 0,1-1 0 0 0,-1 1 1 0 0,0-1-1 0 0,0 1 1 0 0,0 0-1 0 0,0-1 1 0 0,0 1-1 0 0,0-1 1 0 0,0 1-1 0 0,0-1 1 0 0,-1 3-1 0 0,-9 29-214 0 0,8-27 179 0 0,-6 15-380 0 0,-14 26 1 0 0,-6 12-414 0 0,21-37 587 0 0,0-1 0 0 0,1 1 0 0 0,0 1 0 0 0,2-1 0 0 0,-1 30 0 0 0,0-18 351 0 0,5-31 57 0 0,0-3 21 0 0,0 2 11 0 0,1 12 528 0 0,2-14-497 0 0,1 1-203 0 0,-1-1 0 0 0,0 0 0 0 0,1 0 0 0 0,-1 0 1 0 0,1 0-1 0 0,-1-1 0 0 0,1 1 0 0 0,-1-1 0 0 0,0 0 0 0 0,1 0 0 0 0,-1 0 1 0 0,0 0-1 0 0,0-1 0 0 0,0 1 0 0 0,6-4 0 0 0,5-5 15 0 0,-1 0 0 0 0,15-15 0 0 0,-17 15 3 0 0,0 0 1 0 0,13-8 0 0 0,-15 13-27 0 0,-1 0 0 0 0,1 1 0 0 0,0 0 0 0 0,0 1 0 0 0,13-4 0 0 0,-16 5-13 0 0,0 1 1 0 0,0 1-1 0 0,0-1 1 0 0,0 1-1 0 0,0 0 1 0 0,0 0-1 0 0,1 1 0 0 0,-1 0 1 0 0,10 3-1 0 0,8 3 148 0 0,-1 1-1 0 0,0 2 0 0 0,34 18 1 0 0,-42-17 87 0 0,0 0 1 0 0,0 0 0 0 0,-2 1-1 0 0,21 24 1 0 0,-8-9 125 0 0,-15-15-219 0 0,-1 0-1 0 0,0 1 1 0 0,-1 1 0 0 0,0-1 0 0 0,-1 1-1 0 0,8 22 1 0 0,-10-23-69 0 0,-2 1 0 0 0,1-1-1 0 0,-2 0 1 0 0,0 1 0 0 0,-1 0 0 0 0,0 0-1 0 0,0 18 1 0 0,-2-21-25 0 0,-1-1 0 0 0,-1 1-1 0 0,0-1 1 0 0,0 0 0 0 0,0 0-1 0 0,-2 0 1 0 0,1 0 0 0 0,-1-1 0 0 0,0 1-1 0 0,-9 13 1 0 0,-24 30-250 0 0,-3-1 1 0 0,-79 81-1 0 0,72-79-520 0 0,46-52 517 0 0,1-2-18 0 0,0 0-7 0 0,2-3-151 0 0,12-18-1444 0 0,17-33 1 0 0,-13 13 466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9:1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119 406 1375 0 0,'-3'2'107'0'0,"-3"1"119"0"0,-1 0-1 0 0,1 0 0 0 0,-1 0 1 0 0,0-1-1 0 0,-10 3 1 0 0,5-3 3702 0 0,1 0 3282 0 0,9-2-3205 0 0,2 0-2101 0 0,-2 0-928 0 0,-2-1-632 0 0,1 0-1 0 0,0 0 1 0 0,0 0 0 0 0,0 0-1 0 0,-1 0 1 0 0,1-1 0 0 0,0 1-1 0 0,-5-4 1 0 0,7 3 115 0 0,1 2-158 0 0,-1-2-69 0 0,0-1-205 0 0,1 1-1 0 0,-1-1 1 0 0,1 1-1 0 0,0-1 1 0 0,0 1 0 0 0,0-1-1 0 0,0 1 1 0 0,0-1-1 0 0,0 1 1 0 0,1-1 0 0 0,-1 1-1 0 0,1-1 1 0 0,0 1-1 0 0,0-1 1 0 0,0 1 0 0 0,2-4-1 0 0,-1 3-2 0 0,0 1 1 0 0,0-1-1 0 0,0 1 0 0 0,0-1 1 0 0,1 1-1 0 0,0 0 0 0 0,-1 0 0 0 0,1 0 1 0 0,0 0-1 0 0,0 0 0 0 0,0 1 1 0 0,0 0-1 0 0,3-2 0 0 0,11-3-52 0 0,-1 2 0 0 0,1 0 0 0 0,0 0 0 0 0,24-1 0 0 0,71 2-245 0 0,-51 2 146 0 0,48-3-335 0 0,-2-5 1 0 0,1-4-1 0 0,150-39 0 0 0,-19-15 78 0 0,68-18 319 0 0,-198 59 584 0 0,176-20-1 0 0,-218 41-106 0 0,1 2 0 0 0,0 4 0 0 0,125 16 0 0 0,-5 22-172 0 0,-154-30-421 0 0,-1 2 0 0 0,0 1 0 0 0,45 25 0 0 0,-70-32-357 0 0,-6-3 131 0 0,0-1-1 0 0,1 1 1 0 0,-1-1-1 0 0,1 0 1 0 0,-1 0-1 0 0,1 0 1 0 0,-1 0-1 0 0,1 0 1 0 0,3 0-1 0 0,13 2-7160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9:1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127 258 3223 0 0,'0'0'143'0'0,"-2"0"-3"0"0,-21 7-191 0 0,-34 9 6331 0 0,54-15-6570 0 0,-4-13-506 0 0,3 2 662 0 0,0-1 1 0 0,1 1 0 0 0,0-1-1 0 0,0 1 1 0 0,1-1 0 0 0,1 0-1 0 0,-1-14 1 0 0,-4-25 2168 0 0,2 0-271 0 0,3 22-1328 0 0,-1 6-1047 0 0,4 2-364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9:1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12175 0 0,'0'0'562'0'0,"0"0"-18"0"0,0 0-179 0 0,0 0 547 0 0,0 0 279 0 0,0 0 51 0 0,0 0-90 0 0,0 0-402 0 0,0 0-176 0 0,0 0-35 0 0,0 0-40 0 0,0 0-131 0 0,1 2-59 0 0,0 25 133 0 0,-1 36-1 0 0,-2-34-404 0 0,4 36 0 0 0,51 513-1705 0 0,-51-504 1170 0 0,-11 124 0 0 0,6-158 734 0 0,-6 11 1444 0 0,9-48-1569 0 0,0-3-14 0 0,0 0-54 0 0,0 0-224 0 0,0 0-98 0 0,0 0-17 0 0,0 0-79 0 0,0 0-305 0 0,0 0-137 0 0,2-1-23 0 0,22-8-3621 0 0,-22 8 2539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9:1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282 382 455 0 0,'-5'9'0'0'0,"1"-1"0"0"0,0 0 0 0 0,-1-1 0 0 0,0 1 0 0 0,0-1 0 0 0,-12 12 0 0 0,-9 3 6075 0 0,-51 35 0 0 0,4-12-3921 0 0,37-22-1314 0 0,34-22-445 0 0,2-1 18 0 0,0 0 46 0 0,0 0 181 0 0,-1 1-327 0 0,0 0 0 0 0,0 0 0 0 0,0 0 1 0 0,0 0-1 0 0,0 0 0 0 0,-1-1 0 0 0,1 1 0 0 0,0-1 0 0 0,0 1 1 0 0,-1-1-1 0 0,1 1 0 0 0,0-1 0 0 0,-1 0 0 0 0,1 1 0 0 0,0-1 1 0 0,-2 0-1 0 0,30-107-161 0 0,7-29-87 0 0,-28 106-74 0 0,7-37-94 0 0,25-75-1 0 0,-36 135 112 0 0,1 0 1 0 0,0 0-1 0 0,0 0 0 0 0,1 0 1 0 0,0 1-1 0 0,0-1 0 0 0,1 1 0 0 0,-1 0 1 0 0,1 0-1 0 0,1 1 0 0 0,-1 0 1 0 0,1 0-1 0 0,0 0 0 0 0,0 0 0 0 0,0 1 1 0 0,1 0-1 0 0,-1 0 0 0 0,1 1 1 0 0,0 0-1 0 0,0 0 0 0 0,0 1 0 0 0,1-1 1 0 0,-1 2-1 0 0,0-1 0 0 0,1 1 1 0 0,0 0-1 0 0,10 0 0 0 0,13 1-31 0 0,0 0 0 0 0,0 2 0 0 0,47 9 0 0 0,-23-1-188 0 0,40 10-638 0 0,-56-11 441 0 0,-26-6 240 0 0,1 0 0 0 0,-1 1 0 0 0,0 0 0 0 0,0 1 0 0 0,18 9 0 0 0,-29-12 160 0 0,0-1-1 0 0,0 1 0 0 0,-1-1 1 0 0,1 1-1 0 0,0-1 1 0 0,-1 1-1 0 0,0 0 1 0 0,1 0-1 0 0,-1 0 1 0 0,0 0-1 0 0,0 0 0 0 0,0 0 1 0 0,0 0-1 0 0,1 2 1 0 0,0 3 12 0 0,-1 1 0 0 0,2 14 1 0 0,2 8-10 0 0,6 10-10 0 0,-4-13-74 0 0,0-1 1 0 0,5 49 0 0 0,-12-69 12 0 0,0-1-1 0 0,0 1 1 0 0,0 0-1 0 0,-1 0 1 0 0,0-1-1 0 0,0 1 1 0 0,0 0-1 0 0,-1-1 1 0 0,0 1-1 0 0,0-1 1 0 0,0 0-1 0 0,-1 0 1 0 0,1 0-1 0 0,-1 0 1 0 0,0 0-1 0 0,-1 0 1 0 0,1-1-1 0 0,-1 1 0 0 0,0-1 1 0 0,0 0-1 0 0,-1 0 1 0 0,1-1-1 0 0,-1 1 1 0 0,1-1-1 0 0,-8 4 1 0 0,-95 48 1003 0 0,-11 7 896 0 0,102-52-1658 0 0,0 1 0 0 0,1 0 1 0 0,0 1-1 0 0,1 1 0 0 0,-13 15 0 0 0,-7 14-774 0 0,1 2-1 0 0,3 2 0 0 0,2 0 1 0 0,-40 90-1 0 0,40-82-3614 0 0,16-36 2288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9:1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8287 0 0,'0'0'639'0'0,"0"0"-234"0"0,1 2 558 0 0,9 22 3286 0 0,-10-24-3998 0 0,0 0-54 0 0,0 12 155 0 0,0-10-192 0 0,-7 13 410 0 0,-13 19 315 0 0,3-6-285 0 0,2 0 0 0 0,-19 45 0 0 0,22-33-586 0 0,-16 81 1 0 0,7 45-52 0 0,8-58 22 0 0,7-61 42 0 0,-3 10 128 0 0,0 73-1 0 0,10-114 228 0 0,1 1 0 0 0,6 27 0 0 0,-7-42-339 0 0,0-1 1 0 0,0 1 0 0 0,0-1 0 0 0,0 0-1 0 0,0 0 1 0 0,0 1 0 0 0,0-1 0 0 0,1 0-1 0 0,-1 0 1 0 0,0 0 0 0 0,1 0-1 0 0,-1-1 1 0 0,1 1 0 0 0,-1 0 0 0 0,1 0-1 0 0,1 0 1 0 0,-1 0 42 0 0,0-1-55 0 0,1 1 1 0 0,0 0-1 0 0,-1-1 1 0 0,1 1 0 0 0,-1-1-1 0 0,1 0 1 0 0,0 0-1 0 0,-1 0 1 0 0,1 0-1 0 0,0 0 1 0 0,-1 0-1 0 0,5-2 1 0 0,-2 1-25 0 0,6-1-121 0 0,0-1-1 0 0,-1-1 1 0 0,1 1 0 0 0,-1-2-1 0 0,1 1 1 0 0,-1-1-1 0 0,18-13 1 0 0,8-12-5969 0 0,-16 11-151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9:1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17791 0 0,'0'3'819'0'0,"-1"9"-248"0"0,-4 23 0 0 0,2-22-47 0 0,1 0-1 0 0,0 14 0 0 0,-4 52 1980 0 0,0-23-1848 0 0,-1 13-484 0 0,0 23-166 0 0,-4 41-610 0 0,1 35-784 0 0,10-141 1087 0 0,7 153-2451 0 0,4-178 2109 0 0,-6-5 228 0 0,1-3 18 0 0,0-1-1 0 0,-1 1 0 0 0,6-10 1 0 0,4-14-3834 0 0,-3-1-1250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9:1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127 208 3511 0 0,'-70'90'1148'0'0,"35"-51"4832"0"0,34-37-4870 0 0,1-2 90 0 0,-2 1 44 0 0,-4 2-54 0 0,-4 1 4470 0 0,10-4-5639 0 0,0 0 0 0 0,-1-1 0 0 0,1 1 0 0 0,0 0-1 0 0,0-1 1 0 0,0 1 0 0 0,-1 0 0 0 0,1-1-1 0 0,0 1 1 0 0,0 0 0 0 0,0-1 0 0 0,0 1-1 0 0,0-1 1 0 0,-1 1 0 0 0,1 0 0 0 0,0-1-1 0 0,0 1 1 0 0,0-1 0 0 0,0 1 0 0 0,0 0 0 0 0,0-1-1 0 0,1 1 1 0 0,-1-1 0 0 0,0 1 0 0 0,0 0-1 0 0,0-1 1 0 0,0 1 0 0 0,0-1 0 0 0,1 1-1 0 0,-1-1 1 0 0,3-10-52 0 0,1 1 0 0 0,-1-1 1 0 0,2 1-1 0 0,0 0 0 0 0,0 0 0 0 0,0 1 0 0 0,1-1 0 0 0,1 1 0 0 0,0 0 0 0 0,0 1 0 0 0,13-13 1 0 0,26-25 3 0 0,-27 25 14 0 0,39-32-1 0 0,-41 40 23 0 0,0-1 44 0 0,0 1-1 0 0,30-16 1 0 0,-42 26-45 0 0,0 1 0 0 0,1-1 0 0 0,-1 1 0 0 0,1 0 0 0 0,0 1 0 0 0,-1-1 1 0 0,1 1-1 0 0,0 0 0 0 0,0 1 0 0 0,0-1 0 0 0,0 1 0 0 0,0 0 0 0 0,0 1 0 0 0,7 1 0 0 0,-10-1-18 0 0,0 0 0 0 0,0 0 0 0 0,0 1 0 0 0,0-1 0 0 0,0 1 0 0 0,-1 0 0 0 0,1 0 0 0 0,-1 0 0 0 0,1 0 0 0 0,-1 0 0 0 0,0 1 0 0 0,0-1 0 0 0,0 1 0 0 0,0-1 0 0 0,0 1 0 0 0,0 0 0 0 0,-1 0 0 0 0,1 0 0 0 0,-1 0 0 0 0,0 0 0 0 0,0 0 0 0 0,1 3 0 0 0,0 5-76 0 0,1 0 0 0 0,-1 0 0 0 0,-1 0 0 0 0,0 0 1 0 0,-1 14-1 0 0,0-4-236 0 0,-2-2-1 0 0,-1 1 1 0 0,0 0 0 0 0,-1 0 0 0 0,-1-1 0 0 0,-1 0 0 0 0,-1 0-1 0 0,0 0 1 0 0,-2-1 0 0 0,0 0 0 0 0,-1-1 0 0 0,-1 0-1 0 0,-18 23 1 0 0,19-29 365 0 0,7-6 135 0 0,-1 0 0 0 0,0-1 1 0 0,-1 1-1 0 0,1-1 1 0 0,-1 0-1 0 0,0 0 1 0 0,0-1-1 0 0,0 1 0 0 0,-11 4 1 0 0,-2 1 802 0 0,17-8-485 0 0,-3 0 193 0 0,-11-1 316 0 0,9-2-1020 0 0,4 1-106 0 0,2 1-3 0 0,0 0-18 0 0,0 0-115 0 0,0 0-51 0 0,0 0-11 0 0,0 0-3 0 0,0 0-13 0 0,0 0-8 0 0,0 0-1 0 0,4 0 31 0 0,26-2 17 0 0,-12 2 177 0 0,23-4-1 0 0,-2 1 115 0 0,-7 2 148 0 0,-17 0 56 0 0,0 1 1 0 0,16 2-1 0 0,8 0 379 0 0,-29-1-409 0 0,0 1 1 0 0,-1 0-1 0 0,1 0 1 0 0,0 1 0 0 0,-1 0-1 0 0,0 0 1 0 0,0 1 0 0 0,10 6-1 0 0,-15-7-159 0 0,0-1 0 0 0,0 1 0 0 0,-1 0 1 0 0,1 0-1 0 0,-1 0 0 0 0,0 0 0 0 0,0 0 0 0 0,0 1 0 0 0,0 0 0 0 0,0-1 0 0 0,-1 1 0 0 0,0 0 1 0 0,0 0-1 0 0,0 0 0 0 0,0 1 0 0 0,-1-1 0 0 0,1 0 0 0 0,-1 1 0 0 0,0 5 0 0 0,2 8-57 0 0,-1 1-1 0 0,-1-1 1 0 0,-2 25-1 0 0,-2-7-366 0 0,-2 1 0 0 0,-2-1-1 0 0,-14 45 1 0 0,16-66 262 0 0,-10 38-501 0 0,-37 88-1 0 0,49-135 763 0 0,0 0-1 0 0,-1 0 1 0 0,0-1-1 0 0,1 1 1 0 0,-2-1-1 0 0,1 0 1 0 0,-1 0-1 0 0,1-1 1 0 0,-1 1-1 0 0,-1-1 1 0 0,1 0-1 0 0,0 0 1 0 0,-1-1-1 0 0,0 0 1 0 0,0 0-1 0 0,0 0 1 0 0,0-1-1 0 0,-1 1 1 0 0,1-2-1 0 0,0 1 1 0 0,-1-1-1 0 0,0 0 1 0 0,1 0-1 0 0,-1-1 1 0 0,1 1-1 0 0,-12-2 1 0 0,-2-4 158 0 0,-1 0 0 0 0,1-1 0 0 0,1 0 0 0 0,-20-11 0 0 0,-1 1-20 0 0,-73-36-633 0 0,112 51 356 0 0,-28-11-4107 0 0,27 11 2389 0 0,2 1-48 0 0,0 0-11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09:1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13559 0 0,'-109'83'1472'0'0,"92"-71"-782"0"0,0 1 0 0 0,1 0 0 0 0,0 1-1 0 0,2 1 1 0 0,-18 21 0 0 0,-16 19 895 0 0,46-53-1285 0 0,3 1-4 0 0,1 3-262 0 0,0 0 0 0 0,1 0 0 0 0,-1 0 0 0 0,1 0 0 0 0,1-1 0 0 0,-1 0-1 0 0,1 1 1 0 0,0-1 0 0 0,0 0 0 0 0,7 6 0 0 0,10 9 130 0 0,24 17 0 0 0,-25-22-137 0 0,63 58-27 0 0,82 92 0 0 0,-127-124-9 0 0,-2 2 0 0 0,-3 2 0 0 0,-1 1 0 0 0,-2 1 0 0 0,-2 1 0 0 0,-3 2 0 0 0,-2 1 0 0 0,-1 0 0 0 0,-4 2 0 0 0,-1 0 0 0 0,-3 1 0 0 0,11 86 0 0 0,-19-84-163 0 0,-2 0 0 0 0,-3 0 1 0 0,-2 0-1 0 0,-11 67 0 0 0,-5-17-1586 0 0,-34 118 0 0 0,31-159-4670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4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30 15663 0 0,'0'0'356'0'0,"0"0"50"0"0,0 0 20 0 0,1-2-42 0 0,1-6-250 0 0,0 0-49 0 0,-1 7 280 0 0,-1 1 122 0 0,0 0 22 0 0,0 0-66 0 0,0-2-294 0 0,3-4-61 0 0,-3 5 283 0 0,2 0 272 0 0,-2 1-602 0 0,0 0 1 0 0,1 0-1 0 0,-1 0 0 0 0,0 0 0 0 0,1 0 0 0 0,-1 0 0 0 0,0-1 0 0 0,1 1 0 0 0,-1 0 1 0 0,0 0-1 0 0,1 0 0 0 0,-1 0 0 0 0,0 0 0 0 0,1 0 0 0 0,-1 0 0 0 0,0 0 0 0 0,1 1 1 0 0,-1-1-1 0 0,0 0 0 0 0,1 0 0 0 0,-1 0 0 0 0,1 0 0 0 0,0 4-40 0 0,1-1 1 0 0,-1 1-1 0 0,0-1 0 0 0,0 1 0 0 0,0-1 0 0 0,0 1 0 0 0,-1 0 1 0 0,1 0-1 0 0,-1-1 0 0 0,0 1 0 0 0,0 0 0 0 0,0-1 0 0 0,-1 1 1 0 0,-1 6-1 0 0,-2 7-3 0 0,-12 31 1 0 0,11-36 2 0 0,-175 399-1 0 0,111-262 0 0 0,66-142 0 0 0,-15 29 0 0 0,2 1 0 0 0,2 1 0 0 0,-17 69 0 0 0,29-94-269 0 0,2-11-1135 0 0,0-2-511 0 0,0 0-107 0 0,0 0-24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0:2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9671 0 0,'0'0'9034'0'0,"3"0"-8217"0"0,220-28 1892 0 0,-61 15-1713 0 0,95-11-111 0 0,0-14-733 0 0,-153 21-324 0 0,-35 6-991 0 0,-1-3 0 0 0,-1-3 0 0 0,67-25-1 0 0,-68 13-6004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0:4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1533 2303 0 0,'0'0'12272'0'0,"-1"2"-12040"0"0,-27 50 1856 0 0,27-51-1889 0 0,1 2-114 0 0,0 11-19 0 0,1-2-56 0 0,4 2-10 0 0,4-3 0 0 0,-6-9 5 0 0,-1-1 0 0 0,0 0-1 0 0,1 0 1 0 0,-1 1-1 0 0,1-1 1 0 0,0-1 0 0 0,-1 1-1 0 0,1 0 1 0 0,0-1 0 0 0,-1 1-1 0 0,1-1 1 0 0,0 0 0 0 0,0 0-1 0 0,-1 0 1 0 0,1 0 0 0 0,0 0-1 0 0,-1-1 1 0 0,1 1 0 0 0,0-1-1 0 0,-1 0 1 0 0,1 0 0 0 0,4-2-1 0 0,4-2 40 0 0,1-1 0 0 0,-1-1 1 0 0,15-11-1 0 0,-20 14-29 0 0,28-23 498 0 0,32-32 1 0 0,-12 10-329 0 0,15-15-106 0 0,26-20-21 0 0,106-66 86 0 0,-161 121-56 0 0,65-60 0 0 0,26-44 76 0 0,16-15-56 0 0,-102 107-86 0 0,2 3-1 0 0,1 1 0 0 0,2 3 1 0 0,1 2-1 0 0,78-36 0 0 0,-74 44 11 0 0,67-42 0 0 0,-110 56 155 0 0,0 1 0 0 0,0-2-1 0 0,-1 0 1 0 0,19-22 0 0 0,7-9 343 0 0,18-18-117 0 0,15-15-159 0 0,-34 41-241 0 0,-25 24-13 0 0,3 2 0 0 0,-2 1-16 0 0,-10 6-61 0 0,-4 0-48 0 0,0 1 155 0 0,1-1 0 0 0,-1 0 0 0 0,0 1 0 0 0,0-1 0 0 0,0 1 0 0 0,0 0 0 0 0,0-1 0 0 0,-4 1 0 0 0,1 0 46 0 0,-5-1 45 0 0,0 1-1 0 0,0 0 0 0 0,0 1 1 0 0,-15 3-1 0 0,-15 1 50 0 0,13-2-127 0 0,1 1-1 0 0,-39 12 0 0 0,13-4-125 0 0,-6 2-177 0 0,17-4-110 0 0,-58 7 0 0 0,68-12 297 0 0,0 1 0 0 0,1 2 0 0 0,-40 15 0 0 0,-39 9-261 0 0,100-30 268 0 0,-19 5-345 0 0,-41 3 1 0 0,60-9 435 0 0,-1-1-1 0 0,1 0 1 0 0,0-1 0 0 0,0 0 0 0 0,-1 0 0 0 0,1-1 0 0 0,0 0 0 0 0,-13-5 0 0 0,13 3 171 0 0,1 1 33 0 0,0 0 1 0 0,0-1-1 0 0,-12-8 0 0 0,18 11 17 0 0,1 1-232 0 0,1-1 0 0 0,-1 1 1 0 0,0-1-1 0 0,1 1 0 0 0,-1-1 1 0 0,1 0-1 0 0,-1 1 0 0 0,1-1 1 0 0,0 0-1 0 0,-1 1 0 0 0,1-1 1 0 0,-1 0-1 0 0,1 1 0 0 0,0-1 1 0 0,-1-1-1 0 0,2-10-1 0 0,6 0-13 0 0,3 4 0 0 0,-7 6 0 0 0,1 1 0 0 0,0-1 0 0 0,0 1 0 0 0,0 1 0 0 0,0-1 0 0 0,0 0 0 0 0,0 1 0 0 0,6 0 0 0 0,33 2 0 0 0,10 7 0 0 0,-35-5 0 0 0,20 2 0 0 0,-15-5 34 0 0,0-2 0 0 0,0 0-1 0 0,0-1 1 0 0,0-1 0 0 0,-1-2 0 0 0,0 0 0 0 0,0-1-1 0 0,26-11 1 0 0,151-54 350 0 0,-47 9-208 0 0,-116 50-169 0 0,1 1 0 0 0,0 2 0 0 0,0 1 1 0 0,1 2-1 0 0,41-1 0 0 0,-71 7-66 0 0,0-1 1 0 0,1 1 0 0 0,-1 1-1 0 0,0-1 1 0 0,1 1-1 0 0,-1 1 1 0 0,0 0-1 0 0,0 0 1 0 0,0 0 0 0 0,15 8-1 0 0,-12-4-21 0 0,2 4 77 0 0,-5-1 78 0 0,-7-7 332 0 0,-1 0-333 0 0,-1 1-62 0 0,0 1-1 0 0,0-1 0 0 0,0 0 0 0 0,0 0 0 0 0,0 0 0 0 0,-1 0 0 0 0,1 0 0 0 0,-1 0 0 0 0,0-1 0 0 0,0 1 0 0 0,0 0 0 0 0,0-1 0 0 0,-1 0 0 0 0,1 1 1 0 0,0-1-1 0 0,-1 0 0 0 0,0 0 0 0 0,1 0 0 0 0,-1-1 0 0 0,0 1 0 0 0,0-1 0 0 0,-5 3 0 0 0,-1 0-11 0 0,0 1 0 0 0,0 0 0 0 0,0 1 0 0 0,-11 10 0 0 0,5-4 0 0 0,3-3-17 0 0,1 1-1 0 0,1 0 1 0 0,-1 1 0 0 0,2 0-1 0 0,0 0 1 0 0,-15 24-1 0 0,-34 82-229 0 0,45-86 194 0 0,-1 0-1 0 0,-2-2 0 0 0,-20 30 0 0 0,29-51 51 0 0,-66 83-74 0 0,56-72 73 0 0,4-5 21 0 0,0 0 0 0 0,-17 12 0 0 0,28-24-109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0:5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0,'0'0'2528'0'0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1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13823 0 0,'0'0'630'0'0,"1"-2"-13"0"0,9-8-613 0 0,-12 10 1531 0 0,-4 4 3311 0 0,-1 4-4830 0 0,7-8-18 0 0,0 0-1 0 0,0 1 1 0 0,0-1 0 0 0,0 0-1 0 0,0 1 1 0 0,0-1 0 0 0,0 0-1 0 0,0 0 1 0 0,0 1-1 0 0,0-1 1 0 0,0 0 0 0 0,0 1-1 0 0,0-1 1 0 0,0 0 0 0 0,0 1-1 0 0,0-1 1 0 0,0 0-1 0 0,0 0 1 0 0,0 1 0 0 0,1-1-1 0 0,-1 0 1 0 0,0 0 0 0 0,0 1-1 0 0,0-1 1 0 0,0 0 0 0 0,1 1-1 0 0,22 11-2579 0 0,-14-8-4244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2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8287 0 0,'0'0'191'0'0,"0"0"26"0"0,0 0 9 0 0,0 0 42 0 0,3 1 158 0 0,9 0-174 0 0,1 0 1 0 0,-1-1-1 0 0,1 0 0 0 0,-1-1 0 0 0,1 0 0 0 0,-1-1 0 0 0,17-5 0 0 0,23-2 1230 0 0,-49 9-1460 0 0,-1-1-1 0 0,0 1 1 0 0,1 0 0 0 0,-1 0-1 0 0,0 0 1 0 0,0 0 0 0 0,5 1-1 0 0,26 4-29 0 0,-3 0 8 0 0,19-1 0 0 0,7-4 386 0 0,0-2 0 0 0,71-12-1 0 0,74-4 506 0 0,-7 11-75 0 0,62 0 416 0 0,-139 19-1232 0 0,-27 1-1384 0 0,43-11 776 0 0,-91-3 608 0 0,-20 1 0 0 0,31-4 0 0 0,80-14 0 0 0,-93 13 0 0 0,-1 1 0 0 0,1 3 0 0 0,0 1 0 0 0,44 6 0 0 0,-21-3 0 0 0,0-3 0 0 0,0-3 0 0 0,74-13 0 0 0,-75 6 191 0 0,43-5 494 0 0,85 6 431 0 0,-175 9-1116 0 0,17-2 0 0 0,-1 2 0 0 0,37 4 0 0 0,-28 0 0 0 0,1-3 0 0 0,0 0 0 0 0,-1-3 0 0 0,71-12 0 0 0,69-9 0 0 0,-134 18 0 0 0,0 3 0 0 0,0 1 0 0 0,89 12 0 0 0,-93-7 0 0 0,-1-1 0 0 0,62-5 0 0 0,82-17 0 0 0,-104 9 0 0 0,119-1 0 0 0,-55 27 0 0 0,-13-1 0 0 0,-88-15 290 0 0,0-3 0 0 0,0-1 0 0 0,57-13-1 0 0,47-6 435 0 0,275 1-559 0 0,-409 22-165 0 0,27-1 0 0 0,44 4 0 0 0,110 9 55 0 0,-187-12-38 0 0,47 0 837 0 0,0-3 0 0 0,0-3 0 0 0,83-18 0 0 0,-115 19-753 0 0,-1 1 1 0 0,1 1-1 0 0,-1 0 0 0 0,1 2 1 0 0,32 3-1 0 0,-44 0-101 0 0,-3 2 0 0 0,-7-3-23 0 0,-1 1-1 0 0,0-1 1 0 0,1 0-1 0 0,-1 0 0 0 0,0 0 1 0 0,0 0-1 0 0,0 1 1 0 0,0-1-1 0 0,0 0 1 0 0,0 0-1 0 0,0 0 1 0 0,0 0-1 0 0,0 1 1 0 0,-1-1-1 0 0,1 0 1 0 0,0 0-1 0 0,-1 0 1 0 0,1 0-1 0 0,-1 0 0 0 0,1 0 1 0 0,-1 0-1 0 0,0 0 1 0 0,1 0-1 0 0,-1 0 1 0 0,0 0-1 0 0,0 0 1 0 0,1 0-1 0 0,-1 0 1 0 0,-1 0-1 0 0,-1 2-241 0 0,0 0-1 0 0,0 0 1 0 0,0-1 0 0 0,0 0-1 0 0,0 1 1 0 0,-1-1-1 0 0,-6 3 1 0 0,-11 3-2838 0 0,12-4-3381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1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0 411 919 0 0,'0'0'170'0'0,"0"0"375"0"0,0 0 167 0 0,2-1 31 0 0,2-1-488 0 0,0 0 560 0 0,-1 0 0 0 0,1-1 0 0 0,0 1 0 0 0,-1-1 0 0 0,5-4 0 0 0,-6 6-758 0 0,-2 1 39 0 0,0 0 50 0 0,0 0-1 0 0,0 0-8 0 0,0 0 5 0 0,0 0 22 0 0,2 2 10 0 0,-1-1-125 0 0,-1 0-26 0 0,0 0 0 0 0,1-1 0 0 0,0 1 0 0 0,-1 0 1 0 0,1 0-1 0 0,-1-1 0 0 0,1 1 0 0 0,0-1 0 0 0,-1 1 0 0 0,1-1 0 0 0,0 1 1 0 0,1 0-1 0 0,-2-1 138 0 0,2 2-123 0 0,0-1 0 0 0,0 0 1 0 0,0 1-1 0 0,0 0 0 0 0,0-1 0 0 0,0 1 0 0 0,-1 0 1 0 0,1 0-1 0 0,1 2 0 0 0,-1-1 32 0 0,1 1 12 0 0,-1 0 1 0 0,1 0-1 0 0,-1 1 1 0 0,1-1-1 0 0,2 9 1 0 0,-2-5-53 0 0,9 34 126 0 0,-8-29-99 0 0,-3-8-28 0 0,1 1-1 0 0,0 0 1 0 0,1-1 0 0 0,0 1-1 0 0,-1-1 1 0 0,6 7 0 0 0,-1 1 0 0 0,-2-3 44 0 0,1 0 0 0 0,8 11 0 0 0,10 6 133 0 0,-19-22-175 0 0,0 0 0 0 0,0 0 0 0 0,0-1 0 0 0,1 1 0 0 0,-1-1 0 0 0,1 0-1 0 0,0-1 1 0 0,9 4 0 0 0,-5-1 2 0 0,15 8 129 0 0,0 1 1 0 0,30 23-1 0 0,-54-37-160 0 0,5 5 17 0 0,1-1-1 0 0,0-1 0 0 0,13 8 0 0 0,-7-5-15 0 0,34 20 59 0 0,-41-23-61 0 0,0-1-1 0 0,0 1 0 0 0,-1 0 1 0 0,7 6-1 0 0,-5-5 0 0 0,0-1 0 0 0,0 1 0 0 0,1-1 0 0 0,-1-1 0 0 0,1 1 0 0 0,0-1 0 0 0,11 2 0 0 0,6 4 0 0 0,-19-7 13 0 0,1 0 0 0 0,0-1-1 0 0,11 1 1 0 0,13 3 54 0 0,-20-3-65 0 0,-1 0 1 0 0,1-1-1 0 0,11 0 0 0 0,21 2 14 0 0,99 15 183 0 0,-133-18-204 0 0,1 0 0 0 0,14-3 0 0 0,16 1 6 0 0,137 0-1 0 0,-161 2 0 0 0,1-2 0 0 0,29-6 0 0 0,-37 7 0 0 0,-1 0 0 0 0,1 1 0 0 0,-1-1-1 0 0,1 2 1 0 0,14 1 0 0 0,-11-1 5 0 0,1 0 1 0 0,12-1-1 0 0,-4 0 69 0 0,38 3 0 0 0,-47-2-69 0 0,-3-1-5 0 0,0 0 0 0 0,0-1 0 0 0,0 0 0 0 0,8-2 0 0 0,-6 1 0 0 0,0 1 0 0 0,12-1 0 0 0,77-5 51 0 0,-59 3-38 0 0,9-3-13 0 0,-34 4 0 0 0,-1 0 0 0 0,21 0 0 0 0,-4 3 0 0 0,49-6 0 0 0,-70 4 11 0 0,0-1 0 0 0,17-6-1 0 0,15-5 22 0 0,37-12-32 0 0,-64 22 2 0 0,-1-1 0 0 0,1 0 0 0 0,-1-2-1 0 0,0 1 1 0 0,19-13 0 0 0,64-30 50 0 0,-56 30-51 0 0,16-6-1 0 0,-32 15 0 0 0,28-16 0 0 0,-34 16 0 0 0,-14 8 0 0 0,0-1 0 0 0,0 0 0 0 0,8-6 0 0 0,13-9 22 0 0,-20 15-13 0 0,-1-1-1 0 0,0 0 0 0 0,0 0 1 0 0,10-11-1 0 0,-7 7-8 0 0,-1 1 0 0 0,1-1 0 0 0,15-8 0 0 0,8-7 0 0 0,74-53 0 0 0,1-2 0 0 0,19-15 0 0 0,-100 76 0 0 0,-17 12 0 0 0,-1-1 0 0 0,0 1 0 0 0,10-10 0 0 0,55-49 0 0 0,-63 58 0 0 0,4 4 0 0 0,0 1 0 0 0,-1-3 0 0 0,-1-1 0 0 0,-1-1 0 0 0,-1-1 11 0 0,-3-2 42 0 0,-2-1 15 0 0,-4 8 18 0 0,-1 2 3 0 0,1-1-20 0 0,4-5-3 0 0,-4 4 4 0 0,-1 2 1 0 0,0 0-6 0 0,-1-1-11 0 0,-8-9-44 0 0,4 10-20 0 0,4 0 6 0 0,-6-2-66 0 0,5 3 57 0 0,1-1-1 0 0,-1 1 1 0 0,0-1 0 0 0,1 0-1 0 0,-1 0 1 0 0,1 1 0 0 0,-1-1-1 0 0,0 0 1 0 0,1 0 0 0 0,-1-1 0 0 0,1 1-1 0 0,-4-1 1 0 0,-23 1-58 0 0,24-1 71 0 0,-1 0 0 0 0,-12 5 0 0 0,-8 0 0 0 0,17-3-7 0 0,1 0 0 0 0,-1 0-1 0 0,1 1 1 0 0,0 0-1 0 0,-11 5 1 0 0,-3 1-26 0 0,12-5-2 0 0,-9 1-44 0 0,0 2 0 0 0,-26 11 0 0 0,29-10 34 0 0,-1-1 0 0 0,-21 5 0 0 0,-15 6 33 0 0,32-10 12 0 0,-1-1 0 0 0,1-1 0 0 0,-1-1 0 0 0,-39 2 0 0 0,57-5 1 0 0,2-1 0 0 0,0 0 0 0 0,1 1-1 0 0,-1-1 1 0 0,0 0 0 0 0,0 0 0 0 0,0 0-1 0 0,0 0 1 0 0,0-1 0 0 0,0 1-1 0 0,1 0 1 0 0,-1 0 0 0 0,0 0 0 0 0,0-1-1 0 0,0 1 1 0 0,0-1 0 0 0,1 1-1 0 0,-1 0 1 0 0,0-1 0 0 0,0 1 0 0 0,0-2-1 0 0,-1 1 87 0 0,2 1 44 0 0,0 0 11 0 0,0 0 18 0 0,7-12 322 0 0,-6 9-445 0 0,0 0 0 0 0,1 1 0 0 0,-1-1 1 0 0,1 0-1 0 0,-1 1 0 0 0,1-1 1 0 0,0 1-1 0 0,0 0 0 0 0,0 0 0 0 0,1-1 1 0 0,-1 2-1 0 0,0-1 0 0 0,1 0 0 0 0,-1 0 1 0 0,1 1-1 0 0,0-1 0 0 0,-1 1 1 0 0,1 0-1 0 0,0 0 0 0 0,0 0 0 0 0,4-1 1 0 0,110-17 44 0 0,-93 14-112 0 0,36-1 0 0 0,-24 2 26 0 0,-3 1 5 0 0,-6 1-21 0 0,0-2 1 0 0,1-1-1 0 0,36-11 1 0 0,-7 0-48 0 0,-36 11 27 0 0,35-14 0 0 0,-41 13 24 0 0,1 1 0 0 0,-1 0 0 0 0,27-4 0 0 0,-4 1 16 0 0,-18 3-6 0 0,-14 5-22 0 0,1 2-2 0 0,2 1-34 0 0,-6-3 0 0 0,-3 0-2 0 0,0 0-14 0 0,0 0-8 0 0,-1 2 29 0 0,-2 9 48 0 0,0 0-2 0 0,2-8 6 0 0,0-1-1 0 0,1 0 1 0 0,-1 0 0 0 0,0 0-1 0 0,-1 0 1 0 0,1 0 0 0 0,0 0 0 0 0,-3 3-1 0 0,-2 2 7 0 0,4-4 1 0 0,0 2 0 0 0,-1-1 0 0 0,0 1 0 0 0,-1-1 0 0 0,1 1 0 0 0,-1-1 0 0 0,0 0 0 0 0,0 0 0 0 0,-6 4 0 0 0,7-5 0 0 0,1-1 0 0 0,-1 1 0 0 0,1 0 0 0 0,0 0 0 0 0,-1 0 0 0 0,1 0 0 0 0,1 0 0 0 0,-3 4 0 0 0,-6 11 0 0 0,0-3 16 0 0,1 1 0 0 0,1 0 0 0 0,-10 27-1 0 0,-2 6 40 0 0,15-38-54 0 0,0-1 1 0 0,1 1-1 0 0,0 0 1 0 0,1 0-1 0 0,1 1 1 0 0,-2 16-1 0 0,3-20 0 0 0,1 0 0 0 0,0 0 0 0 0,1 1 1 0 0,0-1-1 0 0,0 0 0 0 0,1 0 0 0 0,0 0 0 0 0,0 0 0 0 0,5 10 0 0 0,-5-14 16 0 0,0-1 0 0 0,0 1 0 0 0,1-1 0 0 0,-1 1 0 0 0,1-1 0 0 0,0 0 0 0 0,6 5-1 0 0,5 6 98 0 0,-12-11-112 0 0,1 1 15 0 0,1 0 0 0 0,-1-1 0 0 0,1 0 0 0 0,0 1 0 0 0,0-1 0 0 0,0-1 0 0 0,0 1 0 0 0,6 2 0 0 0,-7-3-48 0 0,16 14-984 0 0,-15-11 734 0 0,-2-3-313 0 0,1-1-550 0 0,9 3-238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1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8287 0 0,'0'0'191'0'0,"0"0"26"0"0,0 0 9 0 0,0 0 42 0 0,0 0 158 0 0,0 0 72 0 0,0 0 12 0 0,0 0 2 0 0,0 0 0 0 0,0 0 0 0 0,0 0 0 0 0,3 2-69 0 0,0 0-434 0 0,0 0-1 0 0,-1 1 1 0 0,1 0 0 0 0,0-1 0 0 0,-1 1-1 0 0,1 0 1 0 0,-1 0 0 0 0,0 1-1 0 0,0-1 1 0 0,0 0 0 0 0,0 1 0 0 0,-1-1-1 0 0,0 1 1 0 0,1 0 0 0 0,-1-1-1 0 0,0 1 1 0 0,-1 0 0 0 0,1 5 0 0 0,1 11 9 0 0,-1-1 1 0 0,-4 31 0 0 0,1-8 367 0 0,-6 250 1219 0 0,4-235-1605 0 0,-12 56 0 0 0,10-86 0 0 0,-1 0 0 0 0,0-1 0 0 0,-3 1 0 0 0,-13 28 0 0 0,16-42 0 0 0,-1-3 0 0 0,8-10 0 0 0,0 1 0 0 0,-1-1 0 0 0,1 0 0 0 0,0 0 0 0 0,-1 1 0 0 0,1-1 0 0 0,0 0 0 0 0,-1 0 0 0 0,1 0 0 0 0,0 1 0 0 0,-1-1 0 0 0,1 0 0 0 0,-1 0 0 0 0,1 0 0 0 0,0 0 0 0 0,-1 0 0 0 0,1 0 0 0 0,0 0 0 0 0,-1 0 0 0 0,1 0 0 0 0,-1 0 0 0 0,0 0 0 0 0,1 0 23 0 0,-1-1-1 0 0,1 1 0 0 0,0-1 0 0 0,-1 1 1 0 0,1-1-1 0 0,0 0 0 0 0,0 1 1 0 0,-1-1-1 0 0,1 1 0 0 0,0-1 0 0 0,0 0 1 0 0,0 1-1 0 0,0-1 0 0 0,0 0 1 0 0,0 1-1 0 0,0-1 0 0 0,0 0 1 0 0,0 1-1 0 0,0-2 0 0 0,2-17 761 0 0,-1 14-572 0 0,-1-2-70 0 0,1 1-1 0 0,1 0 1 0 0,2-9-1 0 0,2-7-94 0 0,0 11-46 0 0,-4 9 0 0 0,0 1 0 0 0,0-1 0 0 0,0 1 0 0 0,1-1 0 0 0,-1 1 0 0 0,1 0 0 0 0,-1 0 0 0 0,1 0 0 0 0,-1 0 0 0 0,1 1 0 0 0,0-1 0 0 0,2 0 0 0 0,36-2 0 0 0,-40 3 0 0 0,118-12 0 0 0,-20 1 0 0 0,-91 11 0 0 0,0 0 0 0 0,0 0 0 0 0,-1 1 0 0 0,1 0 0 0 0,0 0 0 0 0,0 1 0 0 0,0 0 0 0 0,10 5 0 0 0,3 3 0 0 0,-16-5 0 0 0,-1-1 0 0 0,1-1 0 0 0,-4-2 0 0 0,1 1 0 0 0,0-1 0 0 0,-1 1 0 0 0,1-1 0 0 0,-1 1 0 0 0,0-1 0 0 0,1 1 0 0 0,-1 0 0 0 0,0 0 0 0 0,1 2 0 0 0,4 6-64 0 0,-4-8-273 0 0,-2-2-138 0 0,2 0-1022 0 0,10 0-3962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1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162 158 10135 0 0,'0'0'231'0'0,"0"0"29"0"0,2-2 19 0 0,0 0-255 0 0,0 0 1 0 0,1 0 0 0 0,-1 0 0 0 0,1 0 0 0 0,-1 0 0 0 0,1 0-1 0 0,-1 1 1 0 0,1-1 0 0 0,5-1 0 0 0,2-2 13 0 0,35-34 1442 0 0,-43 37-1419 0 0,1-1-1 0 0,0 0 1 0 0,-1 0-1 0 0,1 0 1 0 0,-1 0-1 0 0,0 0 0 0 0,0-1 1 0 0,0 1-1 0 0,2-7 1 0 0,-3 9-58 0 0,4-12-3 0 0,-5 1 0 0 0,-5 2 0 0 0,3 7 0 0 0,0 0 0 0 0,-12-4 0 0 0,10 6 0 0 0,-1 0 0 0 0,1 0 0 0 0,0 0 0 0 0,-1 0 0 0 0,1 1 0 0 0,-1 0 0 0 0,1 0 0 0 0,0 0 0 0 0,-1 1 0 0 0,1-1 0 0 0,0 1 0 0 0,-1 0 0 0 0,1 0 0 0 0,0 1 0 0 0,0-1 0 0 0,-8 5 0 0 0,-5 3 0 0 0,-1 1 0 0 0,-21 16 0 0 0,35-22 0 0 0,-4 1 4 0 0,0 1 0 0 0,1 0-1 0 0,0 1 1 0 0,0 0-1 0 0,1 0 1 0 0,0 0-1 0 0,0 1 1 0 0,0-1 0 0 0,1 2-1 0 0,0-1 1 0 0,1 0-1 0 0,0 1 1 0 0,0 0 0 0 0,1 0-1 0 0,0 0 1 0 0,1 0-1 0 0,0 1 1 0 0,0-1 0 0 0,0 19-1 0 0,2-24 87 0 0,0 0 0 0 0,0 0 0 0 0,1 0 0 0 0,-1 0-1 0 0,1 0 1 0 0,0 0 0 0 0,0 0 0 0 0,1 0 0 0 0,-1 0 0 0 0,1-1-1 0 0,0 1 1 0 0,0 0 0 0 0,0-1 0 0 0,0 1 0 0 0,1-1-1 0 0,-1 0 1 0 0,1 0 0 0 0,0 0 0 0 0,0 0 0 0 0,0 0 0 0 0,0-1-1 0 0,6 4 1 0 0,-3-2 50 0 0,0-1 0 0 0,0 0 0 0 0,0 0 0 0 0,0-1 0 0 0,0 0-1 0 0,1 0 1 0 0,-1 0 0 0 0,1-1 0 0 0,-1 0 0 0 0,1 0 0 0 0,-1-1 0 0 0,1 0-1 0 0,8 0 1 0 0,-10 0-140 0 0,0 0 0 0 0,16-6 0 0 0,-15 3 0 0 0,1 0 0 0 0,-1 0 0 0 0,0-1 0 0 0,0 0 0 0 0,0 0 0 0 0,0 0 0 0 0,0 0 0 0 0,-1-1 0 0 0,8-9 0 0 0,-3 2 0 0 0,-1 0 0 0 0,0 0 0 0 0,10-20 0 0 0,-13 20 0 0 0,-2 1 0 0 0,-5 5 0 0 0,-1 8 0 0 0,-3 5 0 0 0,1 6 0 0 0,4 1 0 0 0,0-10-280 0 0,1 0 0 0 0,0-1 0 0 0,1 1 0 0 0,-1 0-1 0 0,1 0 1 0 0,-1-1 0 0 0,1 1 0 0 0,0-1 0 0 0,1 0 0 0 0,-1 1-1 0 0,0-1 1 0 0,1 0 0 0 0,0 0 0 0 0,3 2 0 0 0,6 4-1254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11 364 10135 0 0,'0'-3'464'0'0,"-5"-53"190"0"0,-1-6 3255 0 0,9 65-3760 0 0,10 11 363 0 0,-1 0 0 0 0,-1 1 0 0 0,19 32 0 0 0,-16-24-499 0 0,-8-11-12 0 0,0-1-1 0 0,1 0 0 0 0,0-1 1 0 0,1 0-1 0 0,1 0 1 0 0,-1 0-1 0 0,19 14 0 0 0,-8-8 0 0 0,-15-14 0 0 0,8 3 0 0 0,1-7 0 0 0,-8-1 104 0 0,-1 0-1 0 0,1 0 1 0 0,-1 0-1 0 0,0 0 1 0 0,0-1 0 0 0,0 0-1 0 0,-1 0 1 0 0,0 0-1 0 0,1 0 1 0 0,-1 0-1 0 0,4-10 1 0 0,0 4 93 0 0,-1-3 236 0 0,3-18-258 0 0,-2 3-175 0 0,-6 21 0 0 0,1 0 0 0 0,0 0 0 0 0,0 0 0 0 0,1 0 0 0 0,-1 0 0 0 0,2 0 0 0 0,6-10 0 0 0,-4 7 0 0 0,4 4 0 0 0,4 3 0 0 0,2 4 0 0 0,-14 1 0 0 0,1-1 0 0 0,0 1 0 0 0,0 0 0 0 0,-1-1 0 0 0,1 1 0 0 0,-1 1 0 0 0,0-1 0 0 0,1 0 0 0 0,-1 0 0 0 0,0 1 0 0 0,2 3 0 0 0,20 35 0 0 0,-19-32 0 0 0,28 61 0 0 0,-21-43 0 0 0,21 37 0 0 0,-22-50 0 0 0,2-3 0 0 0,4 1 0 0 0,-11-12 0 0 0,-2 0 0 0 0,0 0-1 0 0,-1 0 0 0 0,0 0 0 0 0,1-1 0 0 0,-1 1 0 0 0,0-1 0 0 0,0 0 0 0 0,0 0 0 0 0,0 0 0 0 0,0 0 0 0 0,0-1 1 0 0,0 1-1 0 0,0-1 0 0 0,0 0 0 0 0,-1 1 0 0 0,1-1 0 0 0,0-1 0 0 0,1-1 0 0 0,8-7 88 0 0,-1-1 0 0 0,11-15 0 0 0,-14 17 112 0 0,14-21 202 0 0,0-1 1 0 0,-3-1-1 0 0,27-57 0 0 0,-39 74-401 0 0,-1-1 0 0 0,-1 0 0 0 0,0-1 0 0 0,3-26 0 0 0,-6 31 0 0 0,-1 1 0 0 0,-1-1 0 0 0,0 0 0 0 0,0 1 0 0 0,-1-1 0 0 0,-1 1 0 0 0,-4-16 0 0 0,6 26-1 0 0,-1 0 0 0 0,1 0 0 0 0,-1-1 0 0 0,1 1 1 0 0,-1 0-1 0 0,0 0 0 0 0,0 0 0 0 0,0 0 0 0 0,0 0 0 0 0,-2-3 0 0 0,0 2-53 0 0,2 2-283 0 0,0 0-138 0 0,-5-3 205 0 0,4 2-4833 0 0,2 2 3568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50 10135 0 0,'0'0'231'0'0,"0"0"29"0"0,-2 1 19 0 0,-4 2-243 0 0,1 0 1 0 0,-1 0 0 0 0,0-1 0 0 0,0 0-1 0 0,-8 2 1 0 0,6-2-20 0 0,0 1-1 0 0,0 0 1 0 0,-10 5-1 0 0,12-5-16 0 0,0 1 0 0 0,0 0 0 0 0,1 0 0 0 0,-1 0 0 0 0,1 1 0 0 0,0 0 0 0 0,0 0 0 0 0,0 0 0 0 0,1 0 0 0 0,0 1 0 0 0,0 0 0 0 0,0 0 0 0 0,1 0 0 0 0,0 0 0 0 0,0 1 0 0 0,-2 9 0 0 0,1-7 116 0 0,2 0 0 0 0,-1 1 0 0 0,2-1 0 0 0,-1 1 0 0 0,1 0 0 0 0,0-1 0 0 0,1 1 0 0 0,2 17 0 0 0,-1-22-61 0 0,0 0 0 0 0,0-1 0 0 0,1 1 0 0 0,0 0 0 0 0,-1 0 0 0 0,2-1 0 0 0,-1 0 0 0 0,0 1 0 0 0,1-1 0 0 0,0 0 0 0 0,0 0 0 0 0,0 0 0 0 0,1 0 0 0 0,-1-1 0 0 0,1 1-1 0 0,0-1 1 0 0,0 0 0 0 0,8 5 0 0 0,-4-4 38 0 0,0-1 0 0 0,0 1 1 0 0,0-1-1 0 0,1-1 0 0 0,-1 1 0 0 0,1-1 0 0 0,-1-1 0 0 0,1 0 0 0 0,0 0 0 0 0,11-1 0 0 0,2-1 249 0 0,0 0-1 0 0,41-10 0 0 0,-42 5-284 0 0,-17 2 123 0 0,-2 1 26 0 0,0 1-182 0 0,-1 1-1 0 0,1 0 1 0 0,-1-1 0 0 0,1 0-1 0 0,-1 1 1 0 0,1-1 0 0 0,-1 0 0 0 0,0 0-1 0 0,0 0 1 0 0,0 0 0 0 0,0 1-1 0 0,0-2 1 0 0,0 1 0 0 0,-1 0 0 0 0,1 0-1 0 0,-1 0 1 0 0,1 0 0 0 0,-1 0-1 0 0,0 0 1 0 0,0-1 0 0 0,0 1 0 0 0,0 0-1 0 0,0 0 1 0 0,0 0 0 0 0,-1 0-1 0 0,1-1 1 0 0,-1 1 0 0 0,0 0-1 0 0,1 0 1 0 0,-1 0 0 0 0,0 0 0 0 0,0 0-1 0 0,0 0 1 0 0,-2-1 0 0 0,-3-6 101 0 0,-1 0 0 0 0,-1 1 0 0 0,0 0 1 0 0,0 1-1 0 0,-12-9 0 0 0,10 8-101 0 0,-5-4-24 0 0,-73-66 0 0 0,77 68 0 0 0,10 9 0 0 0,0 1-1 0 0,1-1 0 0 0,-1 1 1 0 0,0-1-1 0 0,0 0 0 0 0,1 0 1 0 0,-1 0-1 0 0,0 1 1 0 0,1-1-1 0 0,-1 0 0 0 0,0 0 1 0 0,1 0-1 0 0,0 0 0 0 0,-1 0 1 0 0,1 0-1 0 0,-1 0 1 0 0,1 0-1 0 0,0 0 0 0 0,0 0 1 0 0,0 0-1 0 0,0 0 0 0 0,0-1 1 0 0,0 1-1 0 0,0 0 1 0 0,0 0-1 0 0,0 0 0 0 0,0 0 1 0 0,1-1-1 0 0,-1-1-45 0 0,1 2-33 0 0,0-1 1 0 0,0 1-1 0 0,0-1 0 0 0,0 1 0 0 0,1-1 1 0 0,-1 1-1 0 0,0-1 0 0 0,1 1 0 0 0,-1 0 1 0 0,0 0-1 0 0,1 0 0 0 0,-1 0 0 0 0,4-2 1 0 0,0 0-140 0 0,4-3-131 0 0,1 0 0 0 0,0 0 0 0 0,0 1 0 0 0,0 0 0 0 0,11-3 0 0 0,56-14-1945 0 0,-41 13 1178 0 0,-2 0 92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4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0 709 15663 0 0,'0'0'719'0'0,"0"0"-20"0"0,3 0-449 0 0,209 5 2826 0 0,-126-6-2108 0 0,-12 0-246 0 0,117-15 0 0 0,-155 10-1800 0 0,-1-2-1 0 0,0-1 1 0 0,0-1-1 0 0,-1-2 1 0 0,44-23 0 0 0,-47 18-5064 0 0</inkml:trace>
  <inkml:trace contextRef="#ctx0" brushRef="#br0" timeOffset="1">1414 0 11975 0 0,'-4'1'102'0'0,"1"0"0"0"0,-1 0 0 0 0,0 1 0 0 0,1-1 1 0 0,0 1-1 0 0,-1-1 0 0 0,1 1 0 0 0,0 0 0 0 0,-4 3 0 0 0,-25 25 232 0 0,10-8-306 0 0,15-16 305 0 0,0 1 1 0 0,1 0-1 0 0,-7 10 1 0 0,-9 11 717 0 0,13-18-803 0 0,1 1 0 0 0,0 0 0 0 0,0 0 0 0 0,1 0 0 0 0,1 1 0 0 0,-6 13 0 0 0,1 4 420 0 0,-11 45 0 0 0,-54 182 383 0 0,59-210-490 0 0,-37 75 1 0 0,-34 37-1818 0 0,75-136 1018 0 0,-6 10 220 0 0,5-10 19 0 0,-13 30 0 0 0,20-38-84 0 0,6-11-10 0 0,-1-1 1 0 0,1 1-1 0 0,0-1 0 0 0,0 1 1 0 0,0-1-1 0 0,0 1 1 0 0,0 0-1 0 0,0-1 1 0 0,1 1-1 0 0,-1 0 1 0 0,1 0-1 0 0,0 3 1 0 0,0-6 60 0 0,0 0 1 0 0,0 0-1 0 0,0 0 1 0 0,0 0-1 0 0,0 0 1 0 0,0 0-1 0 0,0 1 1 0 0,0-1-1 0 0,0 0 0 0 0,0 0 1 0 0,0 0-1 0 0,1 0 1 0 0,-1 0-1 0 0,0 0 1 0 0,0 0-1 0 0,0 1 1 0 0,0-1-1 0 0,0 0 1 0 0,0 0-1 0 0,0 0 1 0 0,0 0-1 0 0,0 0 1 0 0,1 0-1 0 0,-1 0 1 0 0,0 0-1 0 0,0 0 1 0 0,0 0-1 0 0,0 0 1 0 0,0 0-1 0 0,0 0 1 0 0,0 0-1 0 0,1 0 1 0 0,-1 0-1 0 0,0 0 1 0 0,0 0-1 0 0,0 0 1 0 0,0 0-1 0 0,0 0 1 0 0,0 0-1 0 0,1 0 1 0 0,-1 0-1 0 0,0 0 1 0 0,0 0-1 0 0,0 0 1 0 0,0 0-1 0 0,16 1-1489 0 0,-13 0-14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145 642 10135 0 0,'0'0'231'0'0,"0"0"29"0"0,0 0 19 0 0,1 2-41 0 0,5 10-112 0 0,-5-11-92 0 0,-1-1 0 0 0,0 1 1 0 0,1-1-1 0 0,-1 0 0 0 0,0 1 1 0 0,1-1-1 0 0,-1 0 0 0 0,1 1 0 0 0,-1-1 1 0 0,1 0-1 0 0,-1 0 0 0 0,1 0 1 0 0,-1 1-1 0 0,1-1 0 0 0,-1 0 1 0 0,1 0-1 0 0,-1 0 0 0 0,1 0 1 0 0,-1 0-1 0 0,1 0 0 0 0,-1 0 0 0 0,1 0 1 0 0,-1 0-1 0 0,1 0 0 0 0,0 0 1 0 0,1 0 39 0 0,0 0 0 0 0,-1-1 1 0 0,1 1-1 0 0,-1 0 1 0 0,0-1-1 0 0,1 1 0 0 0,-1-1 1 0 0,1 1-1 0 0,-1-1 1 0 0,0 0-1 0 0,1 0 0 0 0,-1 1 1 0 0,0-1-1 0 0,0 0 0 0 0,1 0 1 0 0,-1 0-1 0 0,2-2 1 0 0,0 0 120 0 0,4-3 42 0 0,0-1-1 0 0,-1 0 0 0 0,1 0 1 0 0,-1 0-1 0 0,-1-1 0 0 0,1 0 0 0 0,-2 0 1 0 0,1 0-1 0 0,-1 0 0 0 0,0-1 1 0 0,0 0-1 0 0,3-14 0 0 0,-4 8 79 0 0,0 1 0 0 0,0-1-1 0 0,-2 0 1 0 0,0 0 0 0 0,-1-26-1 0 0,-16-71-309 0 0,7 57-1068 0 0,5 39 1039 0 0,-1-1 0 0 0,0 1 1 0 0,-1 0-1 0 0,-1 0 0 0 0,0 1 1 0 0,-16-25-1 0 0,16 27-31 0 0,-1 1 0 0 0,0 0-1 0 0,-1 0 1 0 0,0 1 0 0 0,-1 0-1 0 0,0 1 1 0 0,-17-14 0 0 0,26 23 36 0 0,0 0 1 0 0,0 1 0 0 0,0-1 0 0 0,0 0 0 0 0,0 1 0 0 0,-1-1-1 0 0,1 1 1 0 0,0-1 0 0 0,0 1 0 0 0,-1 0 0 0 0,1-1 0 0 0,0 1 0 0 0,-1 0-1 0 0,1 0 1 0 0,0 0 0 0 0,-1 0 0 0 0,1 0 0 0 0,-1 0 0 0 0,1 1-1 0 0,-2-1 1 0 0,1 1-23 0 0,0 0 0 0 0,1 0-1 0 0,-1 0 1 0 0,0 0 0 0 0,0 0-1 0 0,1 1 1 0 0,-1-1 0 0 0,1 0-1 0 0,0 1 1 0 0,-1-1 0 0 0,1 1-1 0 0,-2 2 1 0 0,-1 2-74 0 0,0 1 1 0 0,1 0 0 0 0,0 1-1 0 0,0-1 1 0 0,-3 13-1 0 0,-2 20 115 0 0,2 0 0 0 0,2 0 0 0 0,2 67 0 0 0,1-58 0 0 0,11 190 0 0 0,16 5 0 0 0,-25-235 0 0 0,3 45 0 0 0,-2 1 0 0 0,-2-1 0 0 0,-2 0 0 0 0,-3 0 0 0 0,-19 86 0 0 0,7-79 0 0 0,11-44 0 0 0,3-4 0 0 0,3-7 0 0 0,3-7 0 0 0,2-5 0 0 0,-5 6 0 0 0,19-28-1028 0 0,-11 13-4112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15663 0 0,'0'0'356'0'0,"0"0"50"0"0,0 0 20 0 0,0 0-42 0 0,2 2-250 0 0,2 2-20 0 0,-1 1 0 0 0,2-1 0 0 0,-1 0 0 0 0,0 0 0 0 0,1 0 0 0 0,0-1 0 0 0,0 1 0 0 0,0-1 0 0 0,0 0 0 0 0,0-1 0 0 0,1 1 0 0 0,0-1 0 0 0,-1 0 0 0 0,1 0 0 0 0,0-1 0 0 0,8 1 0 0 0,0-1 189 0 0,0-1-1 0 0,0-1 1 0 0,0 0 0 0 0,0-1-1 0 0,14-4 1 0 0,-9 2-120 0 0,64-15 288 0 0,86-34 0 0 0,-63 19-479 0 0,-100 31-449 0 0,8 0-2009 0 0,-14 3 932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 8287 0 0,'0'-2'382'0'0,"-1"-2"-74"0"0,1 1 0 0 0,1-1 1 0 0,-1 1-1 0 0,0-1 0 0 0,1 1 1 0 0,0 0-1 0 0,1-6 0 0 0,6 2 1671 0 0,-1 6-1758 0 0,-6 1-179 0 0,0 1 0 0 0,0 0 0 0 0,0 0-1 0 0,0 0 1 0 0,0 0 0 0 0,0 0 0 0 0,0 0 0 0 0,0 0-1 0 0,-1 0 1 0 0,1 1 0 0 0,0-1 0 0 0,-1 0 0 0 0,1 0-1 0 0,-1 0 1 0 0,0 1 0 0 0,1 1 0 0 0,5 29 631 0 0,-1 22-472 0 0,-3 1 1 0 0,-6 63-1 0 0,0-18 246 0 0,37 393 1073 0 0,-24-403-1435 0 0,14 92 139 0 0,-22-180-251 0 0,-1 1-1 0 0,1-1 1 0 0,-1 0-1 0 0,0 0 1 0 0,0 0-1 0 0,0 0 1 0 0,0 0-1 0 0,-1 0 1 0 0,1 0-1 0 0,-1 1 1 0 0,1-1-1 0 0,-1 0 1 0 0,1 0-1 0 0,-1 0 1 0 0,0-1 0 0 0,0 1-1 0 0,0 0 1 0 0,0 0-1 0 0,-1 0 1 0 0,1-1-1 0 0,0 1 1 0 0,-1 0-1 0 0,1-1 1 0 0,-1 1-1 0 0,-2 1 1 0 0,2-1-28 0 0,-3 2-351 0 0,1-1 0 0 0,-1 1 0 0 0,0-1 0 0 0,0 0 1 0 0,0 0-1 0 0,0-1 0 0 0,0 1 0 0 0,-1-1 0 0 0,1 0 0 0 0,-1-1 0 0 0,-10 3 0 0 0,3-3-682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41 178 5527 0 0,'-2'0'423'0'0,"-1"0"-402"0"0,0 0 0 0 0,0 0 0 0 0,0 0 0 0 0,0-1 0 0 0,1 0 0 0 0,-1 1 0 0 0,0-1 0 0 0,-4-2 0 0 0,0 1 126 0 0,6 1 757 0 0,1 1 304 0 0,0 0 59 0 0,0 0-23 0 0,0 0-144 0 0,0 0-63 0 0,0 0-12 0 0,14-5 173 0 0,56-12-210 0 0,-68 16-478 0 0,1 1-67 0 0,9-2-294 0 0,2 2-133 0 0,0 4-16 0 0,7 7 44 0 0,-16-8 67 0 0,1 0 0 0 0,0 0 0 0 0,0 0-1 0 0,0-1 1 0 0,1 0 0 0 0,-1 0 0 0 0,9 1 0 0 0,-3-1 85 0 0,0-1 1 0 0,0 0-1 0 0,0-1 0 0 0,0-1 1 0 0,13-1-1 0 0,59-14-321 0 0,-65 12 189 0 0,7-3-61 0 0,0-1 0 0 0,33-16 0 0 0,3-1 92 0 0,3 0 20 0 0,-21 8-189 0 0,1 1 1 0 0,1 3 0 0 0,65-12 0 0 0,-94 25-189 0 0,2 0-3244 0 0,-19 0 2388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53 153 3223 0 0,'0'0'474'0'0,"2"0"778"0"0,2-2-174 0 0,-1 1 0 0 0,1-1-1 0 0,-1 0 1 0 0,1 0 0 0 0,-1-1 0 0 0,4-3 0 0 0,-5 5-346 0 0,-2 1-292 0 0,0 0-125 0 0,0 0-26 0 0,-2 14-8 0 0,-1-5-252 0 0,0 0 0 0 0,0-1-1 0 0,0 1 1 0 0,-10 15 0 0 0,-3 7 87 0 0,0-2 28 0 0,13-24-108 0 0,0 0 0 0 0,1-1 0 0 0,-1 1 0 0 0,1 0 0 0 0,0 0 0 0 0,0 1 0 0 0,1-1 0 0 0,-2 6 0 0 0,1 4 71 0 0,1-11-25 0 0,0 1 0 0 0,1 0-1 0 0,0-1 1 0 0,-1 1 0 0 0,1 0 0 0 0,1 0-1 0 0,-1-1 1 0 0,1 1 0 0 0,0 0 0 0 0,0-1-1 0 0,3 10 1 0 0,-3-11-38 0 0,1 0 1 0 0,-1 0-1 0 0,0 0 0 0 0,1 0 0 0 0,0 0 0 0 0,-1 0 1 0 0,1 0-1 0 0,0 0 0 0 0,1-1 0 0 0,-1 1 0 0 0,0-1 0 0 0,1 0 1 0 0,-1 0-1 0 0,1 0 0 0 0,0 0 0 0 0,0 0 0 0 0,0 0 1 0 0,0-1-1 0 0,0 1 0 0 0,0-1 0 0 0,3 1 0 0 0,-3-1 17 0 0,0-1-1 0 0,-1 1 1 0 0,1-1-1 0 0,-1 0 1 0 0,1 0-1 0 0,-1 0 1 0 0,1-1-1 0 0,2 0 1 0 0,7 0 110 0 0,-5 1-74 0 0,0-1 1 0 0,0 0-1 0 0,1-1 0 0 0,-1 1 0 0 0,-1-1 0 0 0,1 0 1 0 0,0-1-1 0 0,0 0 0 0 0,6-4 0 0 0,-3 2 2 0 0,-1-1 1 0 0,0-1-1 0 0,0 1 0 0 0,0-1 1 0 0,8-10-1 0 0,-10 10-35 0 0,-5 5-49 0 0,1 0-1 0 0,-1 0 0 0 0,0-1 0 0 0,0 0 1 0 0,0 1-1 0 0,-1-1 0 0 0,1 0 0 0 0,-1 0 1 0 0,2-4-1 0 0,-1 4-7 0 0,-1 0 1 0 0,1-1 0 0 0,-1 1-1 0 0,0-1 1 0 0,0 1-1 0 0,-1-1 1 0 0,1 1-1 0 0,-1-5 1 0 0,0 6-25 0 0,0 0 0 0 0,-1 1 1 0 0,1-1-1 0 0,-1 0 0 0 0,0 0 0 0 0,0 1 1 0 0,1-1-1 0 0,-1 0 0 0 0,-2-2 0 0 0,-1-2-63 0 0,3 4 38 0 0,0-1 0 0 0,0 1 0 0 0,-1-1-1 0 0,1 1 1 0 0,-1 0 0 0 0,1-1 0 0 0,-1 1 0 0 0,0 0 0 0 0,0 0 0 0 0,0 1 0 0 0,0-1 0 0 0,0 0 0 0 0,-1 0-1 0 0,1 1 1 0 0,0 0 0 0 0,-1-1 0 0 0,1 1 0 0 0,-5-2 0 0 0,-2-1-113 0 0,1-1 1 0 0,0 0-1 0 0,0-1 0 0 0,1 0 1 0 0,-1 0-1 0 0,1-1 0 0 0,1 1 1 0 0,-1-2-1 0 0,-5-7 0 0 0,5 5 100 0 0,0 1 1 0 0,-8-15-1 0 0,13 20 29 0 0,0 0 0 0 0,0 0 0 0 0,1-1 0 0 0,0 1 0 0 0,-1 0 0 0 0,2-1 0 0 0,-1 1 0 0 0,0 0 0 0 0,1-6 0 0 0,0 8 11 0 0,1-1 0 0 0,-1 1 0 0 0,1-1 0 0 0,0 1 0 0 0,0-1 0 0 0,0 1 0 0 0,0-1 0 0 0,0 1 0 0 0,1 0 0 0 0,2-4 0 0 0,-1 1-12 0 0,0 1-140 0 0,0 0 0 0 0,0 0 1 0 0,1 1-1 0 0,-1-1 0 0 0,1 1 0 0 0,0 0 0 0 0,0 0 0 0 0,0 0 0 0 0,0 0 0 0 0,1 1 1 0 0,5-3-1 0 0,4-2-5143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13823 0 0,'0'0'315'0'0,"0"0"45"0"0,0 0 21 0 0,0 0-49 0 0,-2 0-220 0 0,0 0-90 0 0,0 1 0 0 0,0 0 0 0 0,0-1 1 0 0,1 1-1 0 0,-1 0 0 0 0,0 0 0 0 0,1 0 0 0 0,-1 0 0 0 0,0 0 0 0 0,1 1 0 0 0,0-1 0 0 0,-1 0 0 0 0,1 1 0 0 0,0-1 0 0 0,-1 1 0 0 0,1-1 0 0 0,0 1 0 0 0,0 0 0 0 0,-1 2 1 0 0,-18 39 955 0 0,19-42-954 0 0,-10 29 45 0 0,2 0-1 0 0,0 1 1 0 0,2 0 0 0 0,-4 45-1 0 0,0 133 151 0 0,6-73-173 0 0,-9 186 466 0 0,13-290-372 0 0,-1-2-176 0 0,2-1 0 0 0,6 49 0 0 0,-2-58-26 0 0,1 9-413 0 0,-5-27 244 0 0,0-2-141 0 0,0 0-588 0 0,0 0-257 0 0,0 0-50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15663 0 0,'0'0'356'0'0,"0"0"50"0"0,0 0 20 0 0,0 0-42 0 0,3-1-250 0 0,15-1 200 0 0,0 0 0 0 0,0 0 1 0 0,0 2-1 0 0,0 0 1 0 0,37 6-1 0 0,-25-3 631 0 0,36 0 1 0 0,-10-6-828 0 0,1-2-1 0 0,86-20 1 0 0,-118 21-529 0 0,0 0 0 0 0,42 0 0 0 0,-16 3-5622 0 0,-26 1-249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4143 0 0,'0'0'319'0'0,"0"0"41"0"0,0 0 953 0 0,0 0 442 0 0,-1 2 90 0 0,-10 8 1885 0 0,9-9-3641 0 0,1 0-1 0 0,0 1 0 0 0,-1-1 1 0 0,1 0-1 0 0,-1 0 1 0 0,1 0-1 0 0,-1 0 0 0 0,1 0 1 0 0,-1-1-1 0 0,0 1 0 0 0,1 0 1 0 0,-1-1-1 0 0,0 1 0 0 0,0-1 1 0 0,0 0-1 0 0,-2 1 0 0 0,-22 7 16 0 0,6-2-101 0 0,14 0-13 0 0,5-5 21 0 0,-1 1-1 0 0,1 0 1 0 0,-1 0-1 0 0,0-1 1 0 0,1 1 0 0 0,-1-1-1 0 0,-4 3 1 0 0,2 0 73 0 0,-1-1 1 0 0,1 1 0 0 0,1-1 0 0 0,-1 1 0 0 0,1 1 0 0 0,-1-1 0 0 0,1 0 0 0 0,-3 7 0 0 0,5-9 97 0 0,0 0 2 0 0,-3 22 260 0 0,3-22-168 0 0,10 12 655 0 0,-5-12-826 0 0,-1 0 1 0 0,0-1-1 0 0,0 0 0 0 0,0 1 0 0 0,1-1 1 0 0,-1 0-1 0 0,1-1 0 0 0,-1 1 1 0 0,1 0-1 0 0,-1-1 0 0 0,1 0 1 0 0,-1 0-1 0 0,1 0 0 0 0,-1 0 1 0 0,1-1-1 0 0,-1 0 0 0 0,1 1 1 0 0,-1-1-1 0 0,0 0 0 0 0,4-2 0 0 0,10-4 101 0 0,0 0-1 0 0,27-17 0 0 0,-18 9-191 0 0,-12 10-2 0 0,-13 5-13 0 0,0 0 0 0 0,0 0 0 0 0,-1 0 0 0 0,1 0 0 0 0,0 0 0 0 0,0 0 0 0 0,0 1 0 0 0,-1-1 0 0 0,1 0 0 0 0,0 0 0 0 0,0 1 0 0 0,-1-1 0 0 0,1 0 0 0 0,0 1 0 0 0,1 0 0 0 0,-1 1-5 0 0,1 0-1 0 0,0-1 1 0 0,-1 1 0 0 0,1 0-1 0 0,-1 0 1 0 0,0 0 0 0 0,0 0-1 0 0,0 1 1 0 0,0-1 0 0 0,0 0-1 0 0,0 0 1 0 0,0 1 0 0 0,-1-1-1 0 0,1 0 1 0 0,-1 1 0 0 0,1 2-1 0 0,-1 5-26 0 0,0-1 1 0 0,-3 18-1 0 0,3-22 31 0 0,-1-3-7 0 0,0 0 0 0 0,1 0 0 0 0,0 1 0 0 0,-1-1-1 0 0,1 0 1 0 0,0 1 0 0 0,0-1 0 0 0,1 1 0 0 0,-1-1 0 0 0,0 0-1 0 0,1 0 1 0 0,1 5 0 0 0,0-2-72 0 0,-2-4 54 0 0,0 0 0 0 0,1 0 0 0 0,-1 0 0 0 0,1-1 0 0 0,-1 1 0 0 0,1 0 0 0 0,0 0 1 0 0,-1 0-1 0 0,1-1 0 0 0,0 1 0 0 0,-1 0 0 0 0,1-1 0 0 0,0 1 0 0 0,0-1 0 0 0,0 1 0 0 0,0-1 0 0 0,0 1 0 0 0,-1-1 0 0 0,1 0 0 0 0,2 1 0 0 0,17 3-968 0 0,-15-4 632 0 0,-1 0 1 0 0,1-1-1 0 0,0 1 0 0 0,0-1 1 0 0,6-1-1 0 0,9-5-756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9 1375 0 0,'0'0'66'0'0,"-1"-1"-8"0"0,-4-5 442 0 0,4 4 2035 0 0,1 2 886 0 0,-1 3 178 0 0,-7 13-2600 0 0,1-1 0 0 0,1 1 0 0 0,1 1 1 0 0,0-1-1 0 0,-3 24 0 0 0,-8 90-861 0 0,14-110 281 0 0,0 21-60 0 0,2-1 1 0 0,1 0-1 0 0,11 66 0 0 0,12 32 153 0 0,-17-99-389 0 0,-3-23-82 0 0,-2 1 1 0 0,2 23 0 0 0,-3-17 30 0 0,6 33 0 0 0,0 7-69 0 0,-7-60-29 0 0,1 0 0 0 0,-1 0 0 0 0,0 0 0 0 0,1-1 0 0 0,0 1 0 0 0,-1 0-1 0 0,1 0 1 0 0,2 2 0 0 0,-3-4-77 0 0,1 0 0 0 0,0 0 0 0 0,-1 0 0 0 0,1 0 0 0 0,0 0 0 0 0,0 0 0 0 0,-1 0 0 0 0,1-1-1 0 0,0 1 1 0 0,0 0 0 0 0,0-1 0 0 0,0 1 0 0 0,0 0 0 0 0,0-1 0 0 0,1 1 0 0 0,-1-1 0 0 0,0 0 0 0 0,0 1 0 0 0,0-1-1 0 0,0 0 1 0 0,2 1 0 0 0,16-2-6381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0,'0'0'83'0'0,"0"0"370"0"0,2 2 1515 0 0,8 8 2111 0 0,15 20 0 0 0,-20-24-3777 0 0,-1 1 0 0 0,0 0 0 0 0,0 0 0 0 0,-1 0 0 0 0,0 0 0 0 0,0 1 0 0 0,0-1 0 0 0,1 12 0 0 0,-1 4 22 0 0,-1 0 0 0 0,-1 26 0 0 0,0 6 103 0 0,4 158 1201 0 0,-3-145-1185 0 0,-1 12-65 0 0,-13 46-94 0 0,11-117-274 0 0,-1 1-1 0 0,-5 14 0 0 0,7-24-100 0 0,0 1 1 0 0,-1-1-1 0 0,1 1 0 0 0,0-1 0 0 0,0 1 1 0 0,-1-1-1 0 0,1 0 0 0 0,0 1 0 0 0,-1-1 1 0 0,1 1-1 0 0,-1-1 0 0 0,1 0 0 0 0,0 1 0 0 0,-1-1 1 0 0,1 0-1 0 0,-1 1 0 0 0,1-1 0 0 0,-1 0 1 0 0,1 0-1 0 0,-1 1 0 0 0,1-1 0 0 0,-1 0 1 0 0,1 0-1 0 0,-1 0 0 0 0,0 0 0 0 0,0 0 1 0 0,-9-1-1200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4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2 21 0 0,4 7-221 0 0,0 1 0 0 0,0-1 0 0 0,0 0 0 0 0,1 0 0 0 0,1 0 0 0 0,0 0 0 0 0,0-1 0 0 0,0 0 0 0 0,1 0 0 0 0,0-1 0 0 0,1 0 0 0 0,0 0 0 0 0,0-1 0 0 0,15 9 0 0 0,-3-3 155 0 0,1 0 0 0 0,0-2-1 0 0,45 16 1 0 0,-54-22-534 0 0,1-1 0 0 0,0 0 0 0 0,1-1-1 0 0,-1 0 1 0 0,0-1 0 0 0,1-1 0 0 0,-1 0 0 0 0,19-2 0 0 0,-27 0-284 0 0,0 1 0 0 0,0-1-1 0 0,0 0 1 0 0,-1 0 0 0 0,1 0 0 0 0,-1-1 0 0 0,0 1 0 0 0,0-1-1 0 0,7-6 1 0 0,2-3-2128 0 0,14-16-1 0 0,-27 28 2623 0 0,22-24-2550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1375 0 0,'0'0'320'0'0,"0"0"808"0"0,0 0 360 0 0,1-2 72 0 0,0-2-1244 0 0,1 0 0 0 0,0 0 0 0 0,0 0-1 0 0,0 0 1 0 0,0 1 0 0 0,0-1 0 0 0,1 1 0 0 0,0-1-1 0 0,3-2 1 0 0,32-28 626 0 0,-1 2-459 0 0,85-80 1912 0 0,-109 100-2061 0 0,-2 5-164 0 0,-1 0 1 0 0,1 1-1 0 0,1 0 0 0 0,-1 1 0 0 0,1 0 0 0 0,0 0 1 0 0,0 1-1 0 0,0 1 0 0 0,0 0 0 0 0,15-1 0 0 0,-22 3-165 0 0,0 0 0 0 0,0 1 0 0 0,0 0 0 0 0,0-1 0 0 0,0 2-1 0 0,0-1 1 0 0,0 0 0 0 0,0 1 0 0 0,0 0 0 0 0,0 0 0 0 0,0 1-1 0 0,0 0 1 0 0,0-1 0 0 0,-1 1 0 0 0,1 1 0 0 0,-1-1 0 0 0,1 1 0 0 0,-1 0-1 0 0,0 0 1 0 0,0 0 0 0 0,6 6 0 0 0,2 4 176 0 0,0 1 0 0 0,15 24 0 0 0,-17-25 95 0 0,18 22 1 0 0,-16-22-2 0 0,13 20-1 0 0,-22-29-207 0 0,-1 1-1 0 0,1 0 1 0 0,-1 0 0 0 0,0-1-1 0 0,0 1 1 0 0,0 1 0 0 0,-1-1 0 0 0,2 9-1 0 0,-3-11-41 0 0,0 0 0 0 0,0 0-1 0 0,0 0 1 0 0,-1 0 0 0 0,1 0 0 0 0,-1 0-1 0 0,0 0 1 0 0,0 0 0 0 0,0 0 0 0 0,0 0-1 0 0,0-1 1 0 0,-1 1 0 0 0,1 0 0 0 0,-1-1-1 0 0,0 1 1 0 0,0-1 0 0 0,1 0 0 0 0,-2 1-1 0 0,1-1 1 0 0,0 0 0 0 0,-3 2 0 0 0,-7 5 34 0 0,0-1 1 0 0,0 0 0 0 0,-17 7-1 0 0,11-6 32 0 0,-81 41 303 0 0,-205 68 0 0 0,293-113-385 0 0,8-4-8 0 0,-1 1 0 0 0,1-1 1 0 0,-1 0-1 0 0,0 0 0 0 0,1 0 0 0 0,-1-1 0 0 0,0 1 1 0 0,0-1-1 0 0,0 0 0 0 0,-4 0 0 0 0,4-2 61 0 0,-1-6 3 0 0,6 5-64 0 0,-1 1 1 0 0,1-1-1 0 0,-1 1 0 0 0,1-1 1 0 0,0 1-1 0 0,0 0 1 0 0,0-1-1 0 0,0 1 0 0 0,0 0 1 0 0,1 0-1 0 0,1-3 1 0 0,19-23-6 0 0,-9 15-164 0 0,0 0-1 0 0,1 1 0 0 0,1 1 1 0 0,21-13-1 0 0,-3 1-1292 0 0,1 0-4667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29 460 7367 0 0,'0'0'334'0'0,"0"0"-1"0"0,0 0 62 0 0,0 0 1043 0 0,0 0 481 0 0,0 0 97 0 0,0 0-185 0 0,0 0-865 0 0,0 0-374 0 0,0 0-74 0 0,0 0-33 0 0,0 0-57 0 0,0 0-20 0 0,0 0-7 0 0,0 0 13 0 0,-1-3 56 0 0,-9-35 692 0 0,6 25-923 0 0,0 1 1 0 0,1-1 0 0 0,0 0-1 0 0,-1-23 1 0 0,5 14-195 0 0,0 0-1 0 0,2 1 1 0 0,0-1-1 0 0,1 1 1 0 0,8-23-1 0 0,-7 30-57 0 0,0 0-1 0 0,1 1 0 0 0,0 0 1 0 0,1 0-1 0 0,0 1 0 0 0,1-1 1 0 0,1 2-1 0 0,15-19 0 0 0,-16 24-300 0 0,-1 0-1 0 0,16-10 0 0 0,-16 11-11 0 0,-2 3-187 0 0,0 0 0 0 0,0 0 0 0 0,1 0 0 0 0,-1 1 0 0 0,1-1 0 0 0,-1 1 1 0 0,1 1-1 0 0,-1-1 0 0 0,1 1 0 0 0,7 0 0 0 0,5 2-5435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221 135 7831 0 0,'3'0'603'0'0,"19"-3"1227"0"0,-20 3 522 0 0,-5 0 257 0 0,-13 2 1555 0 0,8-1-5836 0 0,-2 2 1733 0 0,0 0 1 0 0,1 1 0 0 0,0 0 0 0 0,0 1 0 0 0,0 0 0 0 0,0 0 0 0 0,-8 7 0 0 0,-10 6 85 0 0,12-9-2 0 0,1 0 0 0 0,-22 21 0 0 0,31-25-85 0 0,-1 0 0 0 0,1 1 0 0 0,1-1 0 0 0,-1 1 0 0 0,1 0 0 0 0,0 1 0 0 0,0-1 0 0 0,-3 11 0 0 0,5-12 21 0 0,1 5 2 0 0,1-9-69 0 0,0 0 1 0 0,1-1-1 0 0,-1 1 1 0 0,0 0-1 0 0,0 0 0 0 0,0-1 1 0 0,1 1-1 0 0,-1 0 1 0 0,0-1-1 0 0,1 1 1 0 0,-1 0-1 0 0,0-1 0 0 0,1 1 1 0 0,-1-1-1 0 0,1 1 1 0 0,-1-1-1 0 0,1 1 1 0 0,-1-1-1 0 0,1 1 0 0 0,0-1 1 0 0,-1 1-1 0 0,1-1 1 0 0,0 0-1 0 0,-1 1 1 0 0,1-1-1 0 0,0 0 1 0 0,-1 1-1 0 0,1-1 0 0 0,1 0 1 0 0,21 5 330 0 0,-23-5-342 0 0,9 1 116 0 0,0 0 0 0 0,0-1 0 0 0,1 0 0 0 0,-1 0-1 0 0,0-1 1 0 0,13-2 0 0 0,-8 1-25 0 0,0 0 0 0 0,0 1 0 0 0,18 0 0 0 0,-20 0-19 0 0,-9 1-32 0 0,0-4-132 0 0,-3 4 74 0 0,0 0 1 0 0,0 0-1 0 0,1 0 0 0 0,-1 0 1 0 0,0 0-1 0 0,0-1 1 0 0,0 1-1 0 0,1 0 1 0 0,-1 0-1 0 0,0 0 0 0 0,0 0 1 0 0,0-1-1 0 0,0 1 1 0 0,1 0-1 0 0,-1 0 1 0 0,0 0-1 0 0,0-1 0 0 0,0 1 1 0 0,0 0-1 0 0,0 0 1 0 0,0-1-1 0 0,0 1 1 0 0,0 0-1 0 0,0 0 1 0 0,0-1-1 0 0,0 1 0 0 0,0 0 1 0 0,0 0-1 0 0,0-1 1 0 0,0 1-1 0 0,0 0 1 0 0,0 0-1 0 0,0 0 0 0 0,0-1 1 0 0,-3-5-133 0 0,-11-32-241 0 0,13 35 383 0 0,0 0 0 0 0,1 0 0 0 0,-1 0 0 0 0,1 0 0 0 0,0-1 0 0 0,0 1 0 0 0,0 0 0 0 0,0 0-1 0 0,0-1 1 0 0,2-3 0 0 0,5-16-82 0 0,1 1 0 0 0,1 0 0 0 0,1 0 0 0 0,19-29 1 0 0,-22 39-285 0 0,-1-1 0 0 0,5-14 1 0 0,1 1-1266 0 0,-4 6-102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59 2303 0 0,'5'-18'167'0'0,"4"-7"904"0"0,-4 16 2175 0 0,-5 9-3000 0 0,0 0 0 0 0,0-1-1 0 0,0 1 1 0 0,0 0 0 0 0,0-1 0 0 0,1 1-1 0 0,-1 0 1 0 0,0-1 0 0 0,0 1-1 0 0,0 0 1 0 0,1-1 0 0 0,-1 1-1 0 0,0 0 1 0 0,1 0 0 0 0,-1-1-1 0 0,0 1 1 0 0,1 0 0 0 0,-1 0 0 0 0,0-1-1 0 0,1 1 1 0 0,-1 0 0 0 0,1 0-1 0 0,-1 0-165 0 0,1 1 0 0 0,-1-1-1 0 0,1 0 1 0 0,-1 1 0 0 0,1-1-1 0 0,-1 1 1 0 0,1-1 0 0 0,-1 1 0 0 0,1-1-1 0 0,-1 1 1 0 0,1 0 0 0 0,-1-1-1 0 0,0 1 1 0 0,0-1 0 0 0,1 1-1 0 0,-1 0 1 0 0,0-1 0 0 0,0 1 0 0 0,0 0-1 0 0,1-1 1 0 0,-1 1 0 0 0,0 1-1 0 0,3 12 214 0 0,0 1-1 0 0,-1 0 1 0 0,0 28-1 0 0,-6 49 649 0 0,0-32-322 0 0,-19 368 1715 0 0,19-363-2282 0 0,-1 43 137 0 0,5-89-34 0 0,1-1 0 0 0,0 1-1 0 0,8 29 1 0 0,-9-48-137 0 0,-1 0 1 0 0,1 1-1 0 0,1-1 0 0 0,-1 1 0 0 0,0-1 0 0 0,0 0 0 0 0,0 1 0 0 0,0-1 1 0 0,0 0-1 0 0,0 1 0 0 0,0-1 0 0 0,0 1 0 0 0,1-1 0 0 0,-1 0 1 0 0,0 1-1 0 0,0-1 0 0 0,0 0 0 0 0,1 1 0 0 0,-1-1 0 0 0,0 0 1 0 0,1 0-1 0 0,-1 1 0 0 0,0-1 0 0 0,1 0 0 0 0,-1 0 0 0 0,0 1 1 0 0,1-1-1 0 0,-1 0 0 0 0,6-8 133 0 0,0-19-41 0 0,-6 18-97 0 0,0 0 0 0 0,0 0-1 0 0,-2 0 1 0 0,1 0-1 0 0,-4-12 1 0 0,1 3-9 0 0,-32-163-305 0 0,33 162 289 0 0,4 15 10 0 0,0 2-5 0 0,1-3-47 0 0,-1 3 46 0 0,0 1-1 0 0,0-1 1 0 0,0 0 0 0 0,0 0-1 0 0,0 1 1 0 0,1-1 0 0 0,-1 1-1 0 0,1-1 1 0 0,-1 1-1 0 0,1 0 1 0 0,0 0 0 0 0,-1-1-1 0 0,1 1 1 0 0,4-1-1 0 0,0-1-9 0 0,-1 1-1 0 0,0 0-1 0 0,0 1 1 0 0,1-1 0 0 0,-1 1-1 0 0,1 0 1 0 0,-1 1-1 0 0,8-1 1 0 0,41 4-12 0 0,-31 1 26 0 0,0 0 1 0 0,0 2 0 0 0,0 0-1 0 0,-1 2 1 0 0,0 0 0 0 0,-1 2 0 0 0,0 0-1 0 0,0 1 1 0 0,32 25 0 0 0,-48-33 15 0 0,-1 1-1 0 0,0 1 1 0 0,0-1 0 0 0,0 1-1 0 0,0-1 1 0 0,-1 1 0 0 0,0 0-1 0 0,0 0 1 0 0,0 0 0 0 0,-1 1-1 0 0,3 9 1 0 0,-4-13-2 0 0,-1 1-1 0 0,0-1 1 0 0,0 1 0 0 0,0-1-1 0 0,0 0 1 0 0,0 1 0 0 0,0-1 0 0 0,-1 1-1 0 0,1-1 1 0 0,-1 0 0 0 0,0 1-1 0 0,0-1 1 0 0,0 0 0 0 0,0 0 0 0 0,-1 3-1 0 0,-1 0 34 0 0,-3 9 56 0 0,-2 0 0 0 0,0-1-1 0 0,0 0 1 0 0,-1 0 0 0 0,-20 21-1 0 0,-61 49 609 0 0,83-78-674 0 0,-1 0 0 0 0,1 0 1 0 0,-1-1-1 0 0,1 0 0 0 0,-1 0 0 0 0,0-1 0 0 0,0 0 0 0 0,-11 2 0 0 0,2-1 46 0 0,-1-1 1 0 0,-34 2-1 0 0,-33-7-239 0 0,83 2-3 0 0,-1-1 0 0 0,1 1 0 0 0,0 0 0 0 0,-1-1 1 0 0,1 1-1 0 0,-1-1 0 0 0,1 0 0 0 0,-2-1 0 0 0,2-1-4929 0 0,5-7-1666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66 5983 0 0,'0'0'464'0'0,"0"0"-140"0"0,0 0 551 0 0,0 0 276 0 0,0 0 53 0 0,0 0-79 0 0,0 0-373 0 0,0 0-161 0 0,0 0-30 0 0,0 0-20 0 0,0 0-53 0 0,0 0-28 0 0,0 0-4 0 0,0 0-32 0 0,0 0-134 0 0,0 0-60 0 0,0 0-7 0 0,0 0-18 0 0,0 0-51 0 0,-2 2-24 0 0,2-2-154 0 0,-4 8 316 0 0,3-7-274 0 0,1-1 0 0 0,-1 0 0 0 0,1 0 1 0 0,-1 1-1 0 0,0-1 0 0 0,1 0 0 0 0,-1 0 0 0 0,0 0 0 0 0,1 0 0 0 0,-1 0 0 0 0,1 0 0 0 0,-1 0 0 0 0,0 0 1 0 0,1 0-1 0 0,-1 0 0 0 0,0 0 0 0 0,1 0 0 0 0,-1 0 0 0 0,1-1 0 0 0,-1 1 0 0 0,0 0 0 0 0,1 0 1 0 0,-1-1-1 0 0,1 1 0 0 0,-1 0 0 0 0,1-1 0 0 0,-1 1 0 0 0,1 0 0 0 0,-1-1 0 0 0,1 1 0 0 0,-1-1 0 0 0,1 0 1 0 0,-1 1-17 0 0,1 0 1 0 0,0-1-1 0 0,0 1 1 0 0,0 0-1 0 0,-1 0 1 0 0,1 0 0 0 0,0 0-1 0 0,0-1 1 0 0,-1 1-1 0 0,1 0 1 0 0,0 0-1 0 0,0 0 1 0 0,-1 0 0 0 0,1 0-1 0 0,0 0 1 0 0,0 0-1 0 0,-1 0 1 0 0,1 0-1 0 0,0-1 1 0 0,-1 1-1 0 0,1 0 1 0 0,0 0 0 0 0,0 1-1 0 0,-1-1 1 0 0,1 0-1 0 0,0 0 1 0 0,-1 0-1 0 0,1 0 1 0 0,-1 0-1 0 0,1 0 0 0 0,0 0 0 0 0,-1 0 0 0 0,1 0 0 0 0,0 0 0 0 0,-1 0 0 0 0,1 0 0 0 0,0 0 0 0 0,-1 0 0 0 0,1 0 0 0 0,0 0 1 0 0,-1 0-1 0 0,1 0 0 0 0,0 0 0 0 0,0 0 0 0 0,-1 0 0 0 0,1 0 0 0 0,0-1 0 0 0,-1 1 0 0 0,1 0 0 0 0,0 0 0 0 0,0 0 0 0 0,-1-1 1 0 0,0 0-2 0 0,-3-1 8 0 0,0-1 0 0 0,1-1 0 0 0,-1 1 0 0 0,1 0 0 0 0,0-1 0 0 0,0 0 0 0 0,0 1 0 0 0,-3-7 0 0 0,4 6-8 0 0,1 3 3 0 0,1 0 0 0 0,-1-1-1 0 0,0 1 1 0 0,1 0 0 0 0,-1 0 0 0 0,0 0-1 0 0,0 0 1 0 0,0-1 0 0 0,0 1 0 0 0,0 0-1 0 0,0 1 1 0 0,-1-1 0 0 0,0-1 0 0 0,-9-5 6 0 0,8 6-15 0 0,0 0 0 0 0,0 1 1 0 0,0-1-1 0 0,0 1 0 0 0,0-1 0 0 0,-1 1 0 0 0,1 0 0 0 0,0 0 0 0 0,0 0 0 0 0,0 1 1 0 0,-1-1-1 0 0,1 1 0 0 0,0 0 0 0 0,0 0 0 0 0,0 0 0 0 0,0 0 0 0 0,0 0 0 0 0,0 1 0 0 0,-4 2 1 0 0,-1 1-9 0 0,1 0-1 0 0,-1 0 1 0 0,1 1 0 0 0,0 0 0 0 0,-9 11 0 0 0,9-9 7 0 0,0 1-1 0 0,1-1 1 0 0,0 1-1 0 0,1 1 0 0 0,0-1 1 0 0,0 1-1 0 0,1 0 1 0 0,1 0-1 0 0,-1 0 1 0 0,-2 17-1 0 0,5-21 15 0 0,0 0 0 0 0,1-1-1 0 0,0 1 1 0 0,0 0 0 0 0,0 0 0 0 0,1 0-1 0 0,-1-1 1 0 0,1 1 0 0 0,1 0 0 0 0,-1-1-1 0 0,1 1 1 0 0,0-1 0 0 0,0 0 0 0 0,1 1 0 0 0,0-1-1 0 0,0 0 1 0 0,0 0 0 0 0,0-1 0 0 0,1 1-1 0 0,-1-1 1 0 0,6 5 0 0 0,-5-6 46 0 0,0 0-1 0 0,1 1 1 0 0,-1-2 0 0 0,1 1-1 0 0,-1-1 1 0 0,1 1 0 0 0,0-1-1 0 0,0-1 1 0 0,0 1 0 0 0,1-1-1 0 0,-1 0 1 0 0,0 0 0 0 0,0 0-1 0 0,1-1 1 0 0,-1 0 0 0 0,6 0-1 0 0,-4 0 24 0 0,1-1 0 0 0,0 0 0 0 0,-1-1 0 0 0,1 1-1 0 0,-1-2 1 0 0,0 1 0 0 0,0-1 0 0 0,0 0 0 0 0,0 0-1 0 0,11-8 1 0 0,-11 5-48 0 0,0 0 0 0 0,-1-1 0 0 0,1 0 0 0 0,-2-1 0 0 0,1 1 0 0 0,-1-1 0 0 0,6-11 0 0 0,-5 9 11 0 0,1-5-10 0 0,0 0 1 0 0,9-26-1 0 0,-15 30 21 0 0,-2 8-49 0 0,-1-9 9 0 0,2 11-10 0 0,0 1 0 0 0,0 0 0 0 0,0-1 1 0 0,-1 1-1 0 0,1-1 0 0 0,0 1 0 0 0,0 0 0 0 0,0 0 0 0 0,0-1 0 0 0,-1 1 1 0 0,1 0-1 0 0,0-1 0 0 0,0 1 0 0 0,-1 0 0 0 0,1 0 0 0 0,0-1 1 0 0,0 1-1 0 0,-1 0 0 0 0,1 0 0 0 0,0-1 0 0 0,-1 1 0 0 0,0 0 1 0 0,-3 10-56 0 0,3 6 25 0 0,4-1-74 0 0,-1-11-69 0 0,0 0 0 0 0,1 0 0 0 0,-1 0 0 0 0,0 0 0 0 0,1 0 0 0 0,0-1 0 0 0,0 1 0 0 0,0-1 0 0 0,1 0 0 0 0,-1 0 0 0 0,1 0 0 0 0,-1 0-1 0 0,7 3 1 0 0,-4-2-273 0 0,20 17-2267 0 0,-24-19 1721 0 0,-2-2-8 0 0,0 0-1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11055 0 0,'0'0'852'0'0,"0"0"-442"0"0,0 0 226 0 0,0 3 158 0 0,-13 41 366 0 0,-12 74 0 0 0,4 50-732 0 0,8 78 507 0 0,11-166-172 0 0,-24 154 1 0 0,22-214-713 0 0,-24 103 271 0 0,25-113-566 0 0,-1 2 1424 0 0,1-12-467 0 0,-2-8-351 0 0,-11-26 474 0 0,4 9-551 0 0,-23-37 0 0 0,22 41-414 0 0,-11-24 0 0 0,-4-8-378 0 0,26 50 450 0 0,0 0 0 0 0,1 0 0 0 0,-1 0 0 0 0,1 0 0 0 0,0 0 0 0 0,-1-1-1 0 0,2 1 1 0 0,-1-1 0 0 0,0 1 0 0 0,1 0 0 0 0,-1-1 0 0 0,1 1 0 0 0,0-1 0 0 0,0 1 0 0 0,1-1 0 0 0,-1 1 0 0 0,1-1 0 0 0,-1 1 0 0 0,3-6 0 0 0,-2 6-4 0 0,1-1 0 0 0,0 1 0 0 0,0-1 1 0 0,0 1-1 0 0,1 0 0 0 0,-1 0 0 0 0,1 0 0 0 0,-1 0 1 0 0,1 0-1 0 0,0 0 0 0 0,0 1 0 0 0,1 0 0 0 0,-1-1 1 0 0,0 1-1 0 0,1 0 0 0 0,5-2 0 0 0,35-14-443 0 0,58-15 0 0 0,-81 29 542 0 0,0 1 0 0 0,0 1 0 0 0,32 1 0 0 0,-46 1 39 0 0,0 1-1 0 0,0 0 0 0 0,0 0 1 0 0,0 0-1 0 0,0 1 1 0 0,0 0-1 0 0,-1 1 0 0 0,1-1 1 0 0,-1 1-1 0 0,1 0 1 0 0,10 8-1 0 0,1 3 227 0 0,0 1-1 0 0,21 22 1 0 0,-13-12-140 0 0,-22-21-132 0 0,0 0 0 0 0,0 0 1 0 0,-1 0-1 0 0,1 0 0 0 0,-1 1 0 0 0,0 0 0 0 0,0 0 0 0 0,0 0 0 0 0,-1 0 0 0 0,1 0 0 0 0,-1 0 1 0 0,0 1-1 0 0,-1-1 0 0 0,0 1 0 0 0,0-1 0 0 0,0 1 0 0 0,0-1 0 0 0,-1 1 0 0 0,0 0 0 0 0,0-1 1 0 0,0 1-1 0 0,-1 0 0 0 0,0-1 0 0 0,0 1 0 0 0,0-1 0 0 0,-1 1 0 0 0,0-1 0 0 0,0 0 0 0 0,-5 10 1 0 0,-13 17 100 0 0,-2-1 1 0 0,-1-1 0 0 0,-1-1 0 0 0,-1-1-1 0 0,-2-1 1 0 0,-57 45 0 0 0,74-64-114 0 0,5-3-9 0 0,0-1 0 0 0,0 0 0 0 0,-1 0 0 0 0,1 0 0 0 0,-1-1 0 0 0,0 0 0 0 0,0 0 0 0 0,0 0 0 0 0,0-1 0 0 0,-9 2 0 0 0,11-4 38 0 0,-3-7-36 0 0,7 6-33 0 0,-1-1-1 0 0,1 1 1 0 0,0-1 0 0 0,-1 1-1 0 0,1-1 1 0 0,0 1-1 0 0,0-1 1 0 0,0 0-1 0 0,0 1 1 0 0,1-1 0 0 0,-1 1-1 0 0,0-1 1 0 0,1 1-1 0 0,-1-1 1 0 0,1 1 0 0 0,-1-1-1 0 0,1 1 1 0 0,1-2-1 0 0,17-29-760 0 0,-14 26 609 0 0,39-53-6406 0 0,-17 25 88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3223 0 0,'1'-2'143'0'0,"21"-15"-1395"0"0,-18 15 2801 0 0,-1 1 0 0 0,1-1 1 0 0,-1 1-1 0 0,1 0 0 0 0,0 0 0 0 0,-1 0 0 0 0,1 1 0 0 0,0-1 0 0 0,7 1 0 0 0,0-1-116 0 0,-8 1-720 0 0,6 10 180 0 0,-6-8-747 0 0,-1 1-47 0 0,1 1 0 0 0,-1 0 0 0 0,0-1 1 0 0,-1 1-1 0 0,1 0 0 0 0,-1 0 0 0 0,1 0 1 0 0,-1 0-1 0 0,0 0 0 0 0,-1 0 0 0 0,1 0 0 0 0,0 5 1 0 0,-1 6 128 0 0,-1 0 1 0 0,-3 17-1 0 0,1-4 158 0 0,-2 21-163 0 0,-4 93 106 0 0,9-131-566 0 0,0-9-670 0 0,0-2-258 0 0,0 0-46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34 10135 0 0,'0'0'778'0'0,"3"0"-506"0"0,114-29 3648 0 0,-112 27-3591 0 0,0 2 0 0 0,0-1 0 0 0,-1 0 0 0 0,9 1 0 0 0,-12 3 51 0 0,2 6-263 0 0,-1 1 1 0 0,0-1-1 0 0,-1 1 0 0 0,0 0 1 0 0,0-1-1 0 0,-1 1 0 0 0,-1 0 1 0 0,1-1-1 0 0,-2 1 0 0 0,1 0 1 0 0,-1-1-1 0 0,-4 11 0 0 0,-37 150 902 0 0,-26 90 209 0 0,64-245-1147 0 0,-24 76 327 0 0,-27 145 0 0 0,55-228-396 0 0,0 1 0 0 0,0 0 0 0 0,1 0 0 0 0,0-1 0 0 0,1 1-1 0 0,0 0 1 0 0,0 0 0 0 0,1-1 0 0 0,0 1 0 0 0,1-1 0 0 0,0 1 0 0 0,0-1 0 0 0,0 0 0 0 0,1 0-1 0 0,1-1 1 0 0,-1 1 0 0 0,1-1 0 0 0,0 0 0 0 0,1 0 0 0 0,0 0 0 0 0,0-1 0 0 0,11 9-1 0 0,-17-15-84 0 0,1 1-1 0 0,-1-1 1 0 0,1 0-1 0 0,0 1 1 0 0,-1-1-1 0 0,1 0 1 0 0,-1 0-1 0 0,1 0 1 0 0,-1 1-1 0 0,1-1 1 0 0,0 0-1 0 0,-1 0 0 0 0,1 0 1 0 0,-1 0-1 0 0,1 0 1 0 0,0 0-1 0 0,-1 0 1 0 0,1 0-1 0 0,0-1 1 0 0,6-1-5744 0 0,6-4-561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8287 0 0,'0'0'639'0'0,"2"2"-415"0"0,29 78 7857 0 0,-10-21-4523 0 0,-19-54-3493 0 0,0 1 1 0 0,0-1-1 0 0,-1 1 1 0 0,0-1-1 0 0,0 1 1 0 0,0 0-1 0 0,-1 0 1 0 0,0-1-1 0 0,0 1 1 0 0,0 0-1 0 0,-1 0 1 0 0,0-1 0 0 0,0 1-1 0 0,0-1 1 0 0,-1 1-1 0 0,0-1 1 0 0,0 1-1 0 0,0-1 1 0 0,-1 0-1 0 0,0 0 1 0 0,0 0-1 0 0,0 0 1 0 0,0-1-1 0 0,-1 1 1 0 0,0-1 0 0 0,0 0-1 0 0,0 0 1 0 0,0 0-1 0 0,-1 0 1 0 0,1-1-1 0 0,-11 6 1 0 0,-9 3-1545 0 0,-43 17-1 0 0,64-28-932 0 0,3-1-4120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16 3223 0 0,'-4'-4'236'0'0,"2"3"-1762"0"0,-2-1 3274 0 0,-2-1 3013 0 0,-5-3 4179 0 0,12 9-7635 0 0,-1 0-1258 0 0,1 0-1 0 0,0-1 1 0 0,-1 1 0 0 0,1-1-1 0 0,0 1 1 0 0,0-1-1 0 0,1 1 1 0 0,-1-1 0 0 0,0 0-1 0 0,1 1 1 0 0,-1-1 0 0 0,1 0-1 0 0,0 0 1 0 0,0 0-1 0 0,0-1 1 0 0,0 1 0 0 0,0 0-1 0 0,0-1 1 0 0,0 1-1 0 0,1-1 1 0 0,-1 1 0 0 0,4 0-1 0 0,14 7 346 0 0,0 2 0 0 0,-1-1 0 0 0,27 22 0 0 0,-42-28-293 0 0,0 0 0 0 0,0 1 0 0 0,0-1-1 0 0,0 1 1 0 0,-1 0 0 0 0,0 0 0 0 0,0 0 0 0 0,0 0-1 0 0,-1 1 1 0 0,1-1 0 0 0,-1 1 0 0 0,-1-1 0 0 0,1 1-1 0 0,-1 0 1 0 0,0 0 0 0 0,0 0 0 0 0,-1 7 0 0 0,1 6 51 0 0,-2 0 0 0 0,-1 0 1 0 0,0-1-1 0 0,-6 22 1 0 0,0-7-35 0 0,-1-1 1 0 0,-2-1-1 0 0,-28 56 0 0 0,-59 83 99 0 0,85-150-178 0 0,-23 36 5 0 0,-17 30 36 0 0,46-74-71 0 0,1 0 0 0 0,1 1-1 0 0,0 0 1 0 0,1 0-1 0 0,-3 18 1 0 0,3-7-7 0 0,1-1 0 0 0,2 1 0 0 0,0 1 0 0 0,5 40 0 0 0,-2-57-9 0 0,0 0 0 0 0,1 0-1 0 0,0 0 1 0 0,0-1 0 0 0,1 1 0 0 0,7 10-1 0 0,0 2-41 0 0,-10-18-48 0 0,-1-2-151 0 0,0 0-677 0 0,0 0-294 0 0,0 0-795 0 0,0 0-3120 0 0,0 0-1339 0 0</inkml:trace>
  <inkml:trace contextRef="#ctx0" brushRef="#br0" timeOffset="1">0 764 11055 0 0,'0'0'852'0'0,"0"0"-284"0"0,0 0 892 0 0,0 0 446 0 0,0 0 87 0 0,3 1-188 0 0,7 3-1500 0 0,1-2 1 0 0,-1 1-1 0 0,0-1 0 0 0,1-1 1 0 0,-1 1-1 0 0,0-2 0 0 0,1 0 1 0 0,0 0-1 0 0,11-2 0 0 0,17-4 440 0 0,43-12-1 0 0,-15 2 50 0 0,142-12 2 0 0,-86 14-3456 0 0,-76 7-2158 0 0,-45 7 2548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4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6 10135 0 0,'0'0'464'0'0,"0"0"-9"0"0,1-1-295 0 0,1-2-3 0 0,-1 2 569 0 0,-1 1 244 0 0,0 0 44 0 0,0 0-61 0 0,0 0-288 0 0,0 0-121 0 0,-1 1-428 0 0,-1 0 0 0 0,1 0-1 0 0,0 0 1 0 0,0 1 0 0 0,0-1-1 0 0,0 0 1 0 0,0 0 0 0 0,0 1-1 0 0,0-1 1 0 0,0 1 0 0 0,0 2-1 0 0,0-2 37 0 0,-17 31 805 0 0,-7 16-419 0 0,-2-2 0 0 0,-60 81 0 0 0,-289 352-297 0 0,284-340-924 0 0,76-112 575 0 0,1 1 0 0 0,2 0-1 0 0,-12 36 1 0 0,22-56-40 0 0,1 0 0 0 0,0 1 0 0 0,-1 18 0 0 0,2-26 116 0 0,1 0-1 0 0,0 0 0 0 0,0 0 1 0 0,0 0-1 0 0,0 0 1 0 0,0 0-1 0 0,1 0 0 0 0,-1 0 1 0 0,0 0-1 0 0,1 0 0 0 0,0 0 1 0 0,-1 0-1 0 0,1 0 1 0 0,0-1-1 0 0,0 1 0 0 0,0 0 1 0 0,0 0-1 0 0,0-1 1 0 0,1 1-1 0 0,-1-1 0 0 0,0 1 1 0 0,1-1-1 0 0,-1 1 0 0 0,1-1 1 0 0,1 1-1 0 0,8 2-479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2303 0 0,'-2'2'167'0'0,"-2"3"711"0"0,0-1-1 0 0,1 1 1 0 0,-1 0-1 0 0,1 1 1 0 0,0-1-1 0 0,0 0 1 0 0,1 1-1 0 0,0 0 1 0 0,0-1-1 0 0,0 1 1 0 0,1 0-1 0 0,-1 0 1 0 0,2 0 0 0 0,-2 11-1 0 0,3-11-659 0 0,-1 1 1 0 0,1-1-1 0 0,0 0 1 0 0,0 0-1 0 0,4 9 0 0 0,-2-8 63 0 0,0 1-1 0 0,0-1 1 0 0,1 0-1 0 0,0-1 1 0 0,0 1-1 0 0,1-1 1 0 0,0 0-1 0 0,9 10 0 0 0,5 1 880 0 0,35 22-1 0 0,-26-19-526 0 0,-26-18-702 0 0,5 1-1006 0 0,-7-3 974 0 0,0 0 0 0 0,1 0 0 0 0,-1 1 0 0 0,0-1-1 0 0,1 0 1 0 0,-1 0 0 0 0,0 0 0 0 0,1 1 0 0 0,-1-1 0 0 0,0 0 0 0 0,1 0-1 0 0,-1 0 1 0 0,0 0 0 0 0,1 0 0 0 0,-1 0 0 0 0,0 0 0 0 0,1 0 0 0 0,-1 0-1 0 0,1 0 1 0 0,-1 0 0 0 0,0 0 0 0 0,1 0 0 0 0,-1 0 0 0 0,1 0 0 0 0,-1 0 0 0 0,0 0-1 0 0,1 0 1 0 0,11-3-6695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2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13 7831 0 0,'0'0'356'0'0,"0"-2"-6"0"0,-1-6 252 0 0,0 6 1880 0 0,1 2 851 0 0,0 0 171 0 0,-2 1-421 0 0,-9 4-2889 0 0,0 1 0 0 0,0 0 0 0 0,1 1 0 0 0,0 0 0 0 0,0 1 0 0 0,1 0 0 0 0,0 0 1 0 0,0 1-1 0 0,-9 13 0 0 0,-17 19-146 0 0,-15 20-23 0 0,15-6 113 0 0,2 1 0 0 0,2 1 0 0 0,-25 68 1 0 0,-55 189 447 0 0,96-269-497 0 0,-44 184 237 0 0,18 3-156 0 0,24-127-66 0 0,-2 29 409 0 0,18-132-378 0 0,1 0-53 0 0,-1 4-41 0 0,0-6-3409 0 0,0-12 2077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0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10135 0 0,'0'0'231'0'0,"0"0"29"0"0,0 0 19 0 0,2 2-41 0 0,1 0-74 0 0,-1 1-1 0 0,-1-1 1 0 0,1 1-1 0 0,0-1 1 0 0,0 1-1 0 0,-1-1 1 0 0,0 1-1 0 0,1 0 1 0 0,-1 0-1 0 0,0 0 1 0 0,0-1-1 0 0,-1 1 1 0 0,1 0-1 0 0,-1 0 1 0 0,1 0-1 0 0,-1 0 1 0 0,0 5-1 0 0,-1 7 502 0 0,0 0-1 0 0,-5 21 1 0 0,0 3 14 0 0,-9 155-63 0 0,14-175-616 0 0,-5 47 0 0 0,3-1 0 0 0,8 97 0 0 0,0-128 94 0 0,-2-16-309 0 0,-1-1-1 0 0,-1 1 0 0 0,-1 32 0 0 0,-1-45-3789 0 0,-4 10-1405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0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83 480 6447 0 0,'-3'1'142'0'0,"-17"15"127"0"0,12-10-203 0 0,1 0-1 0 0,-1 0 0 0 0,-15 8 0 0 0,22-14-61 0 0,1 0 0 0 0,-1 0 0 0 0,1 1-1 0 0,0-1 1 0 0,-1 0 0 0 0,1 0 0 0 0,-1 0-1 0 0,1 0 1 0 0,-1 0 0 0 0,1 1-1 0 0,-1-1 1 0 0,1 0 0 0 0,-1 0 0 0 0,1 0-1 0 0,-1 0 1 0 0,1-1 0 0 0,-1 1 0 0 0,1 0-1 0 0,-2 0 1 0 0,2-1 31 0 0,0 0 0 0 0,-1 0 0 0 0,1 0 0 0 0,0 0 1 0 0,-1 0-1 0 0,1 0 0 0 0,0 0 0 0 0,0 0 0 0 0,0 0 0 0 0,0-1 0 0 0,0 1 0 0 0,0 0 0 0 0,0 0 0 0 0,0 0 0 0 0,1 0 1 0 0,-1 0-1 0 0,0 0 0 0 0,1 0 0 0 0,0-1 0 0 0,10-26 560 0 0,-10 26-511 0 0,14-28 681 0 0,2 1 0 0 0,31-40 1 0 0,-36 52-502 0 0,13-14 268 0 0,1 1 0 0 0,2 1-1 0 0,42-34 1 0 0,-66 60-531 0 0,23-19 247 0 0,1 2 0 0 0,1 0 0 0 0,1 2 0 0 0,1 2 0 0 0,0 1 0 0 0,1 1 0 0 0,1 1 0 0 0,0 2 0 0 0,39-8 0 0 0,-59 16-90 0 0,-1 1-1 0 0,1 1 0 0 0,0-1 1 0 0,0 2-1 0 0,14 0 0 0 0,-20 1-104 0 0,-1 0 0 0 0,1 0 0 0 0,-1 0 0 0 0,0 1 0 0 0,0 0 0 0 0,0 0 0 0 0,0 0 0 0 0,0 1 0 0 0,0 0-1 0 0,0 0 1 0 0,-1 0 0 0 0,6 5 0 0 0,-3-2-53 0 0,-1 1 0 0 0,0-1 0 0 0,10 14 0 0 0,-15-17 0 0 0,0 0 0 0 0,0 1 0 0 0,0-1 0 0 0,0 0 0 0 0,-1 1 0 0 0,0-1 0 0 0,0 1 0 0 0,0-1 0 0 0,0 1 0 0 0,0 0 0 0 0,-1-1 0 0 0,0 8 0 0 0,1-3 0 0 0,-2 1 0 0 0,1-1 0 0 0,-2 1 0 0 0,1-1 0 0 0,-1 1 0 0 0,0-1 0 0 0,0 0 0 0 0,-1 0 0 0 0,-1 0 0 0 0,1 0 0 0 0,-10 14 0 0 0,-59 83 0 0 0,58-88 0 0 0,-1 0 0 0 0,-1-1 0 0 0,-30 24 0 0 0,45-39 0 0 0,-36 28-659 0 0,-2-2 1 0 0,-62 34-1 0 0,-44 6-1239 0 0,143-66 1676 0 0,2-1-164 0 0,1-3-102 0 0,3-1 333 0 0,0-1 0 0 0,0 0 1 0 0,0 1-1 0 0,0-1 0 0 0,1 1 1 0 0,5-3-1 0 0,35-23 142 0 0,-34 23-9 0 0,108-60 22 0 0,-38 29 0 0 0,-36 19 0 0 0,-40 17 86 0 0,0 0 0 0 0,1 0 0 0 0,-1 1 0 0 0,1 0 0 0 0,-1 0 1 0 0,1 0-1 0 0,-1 0 0 0 0,1 1 0 0 0,0 0 0 0 0,-1 0 0 0 0,1 1 0 0 0,0-1 0 0 0,-1 1 0 0 0,1 1 0 0 0,-1-1 0 0 0,1 1 0 0 0,-1 0 0 0 0,0 0 0 0 0,1 0 0 0 0,5 4 0 0 0,-5-2 44 0 0,0 0 1 0 0,-1 0-1 0 0,1 0 1 0 0,-1 1-1 0 0,0 0 1 0 0,0 0-1 0 0,-1 0 0 0 0,1 1 1 0 0,-1 0-1 0 0,0 0 1 0 0,-1 0-1 0 0,1 0 1 0 0,-1 0-1 0 0,-1 0 0 0 0,1 1 1 0 0,1 8-1 0 0,-1 1-125 0 0,0 1-1 0 0,-1-1 0 0 0,-2 1 1 0 0,1-1-1 0 0,-2 1 0 0 0,0 0 1 0 0,-1-1-1 0 0,-1 1 1 0 0,0-1-1 0 0,-6 18 0 0 0,-3-2 2 0 0,0 1 0 0 0,-2-2 0 0 0,-33 55 0 0 0,30-59 279 0 0,-1-1-1 0 0,-1 0 1 0 0,-2-2 0 0 0,0 0-1 0 0,-1-2 1 0 0,-28 22-1 0 0,41-37-423 0 0,0-1-1 0 0,-1-1 1 0 0,1 0 0 0 0,-1 0-1 0 0,0-1 1 0 0,-20 6-1 0 0,-63 9-860 0 0,80-18 998 0 0,1-1 0 0 0,-1 0 0 0 0,0-1 0 0 0,1 0 0 0 0,-1-1 0 0 0,1 0 0 0 0,-18-6 0 0 0,24 7-52 0 0,1-1 0 0 0,-1-1 0 0 0,0 1 0 0 0,1-1 0 0 0,0 0 0 0 0,-1 0 0 0 0,1-1 0 0 0,0 0 0 0 0,1 0 0 0 0,-1 0 0 0 0,1 0 0 0 0,0-1 0 0 0,0 1 0 0 0,0-1 0 0 0,0 0 0 0 0,1 0 0 0 0,0-1 0 0 0,0 1 0 0 0,0-1 0 0 0,1 1 0 0 0,0-1 0 0 0,0 0 0 0 0,0 0 0 0 0,1 0 0 0 0,0 0 0 0 0,0 0 0 0 0,1 0 0 0 0,-1 0 0 0 0,1-1 0 0 0,0 1 0 0 0,1 0 0 0 0,0 0 0 0 0,1-7 0 0 0,2-1-1470 0 0,1 1-1 0 0,9-19 1 0 0,1 1-2363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442 282 13823 0 0,'0'0'315'0'0,"-1"-2"45"0"0,-2-22 359 0 0,-1 0 1 0 0,-2 1-1 0 0,-12-36 0 0 0,-32-35-719 0 0,47 88 0 0 0,0 1 0 0 0,0-1 0 0 0,-1 1 0 0 0,0 0 0 0 0,0 0 0 0 0,-4-4 0 0 0,7 8 0 0 0,-1-1 0 0 0,1 1 0 0 0,-1 0 0 0 0,1 0 0 0 0,-1 0 0 0 0,1 0 0 0 0,-1 0 0 0 0,0 0 0 0 0,1 0 0 0 0,-1 1 0 0 0,0-1 0 0 0,1 0 0 0 0,-1 1 0 0 0,0 0 0 0 0,0-1 0 0 0,0 1 0 0 0,0 0 0 0 0,0 0 0 0 0,1 0 0 0 0,-1 0 0 0 0,0 0 0 0 0,0 0 0 0 0,-3 1 0 0 0,-9 5 0 0 0,-1 1 0 0 0,1 0 0 0 0,1 1 0 0 0,-1 0 0 0 0,1 1 0 0 0,1 0 0 0 0,0 1 0 0 0,-14 14 0 0 0,7-4 0 0 0,1 1 0 0 0,1 1 0 0 0,-26 44 0 0 0,34-49 0 0 0,0 1 0 0 0,1 0 0 0 0,-10 32 0 0 0,15-38 0 0 0,0 1 0 0 0,0 0 0 0 0,1-1 0 0 0,1 1 0 0 0,0 0 0 0 0,2 22 0 0 0,-1-32 35 0 0,1-1-1 0 0,-1 0 1 0 0,0 1 0 0 0,1-1-1 0 0,-1 0 1 0 0,1 1 0 0 0,0-1-1 0 0,0 0 1 0 0,0 0-1 0 0,0 1 1 0 0,0-1 0 0 0,0 0-1 0 0,1 0 1 0 0,-1 0-1 0 0,1-1 1 0 0,-1 1 0 0 0,1 0-1 0 0,0 0 1 0 0,0-1-1 0 0,0 1 1 0 0,0-1 0 0 0,0 0-1 0 0,0 0 1 0 0,4 2 0 0 0,-1-1 57 0 0,0-1 1 0 0,0 0-1 0 0,1 0 0 0 0,-1-1 1 0 0,0 1-1 0 0,1-1 1 0 0,-1 0-1 0 0,0-1 1 0 0,1 1-1 0 0,6-3 1 0 0,0 0-71 0 0,0 0 1 0 0,1-1-1 0 0,-1-1 1 0 0,0 0 0 0 0,-1 0-1 0 0,0-1 1 0 0,18-12-1 0 0,4-7-31 0 0,31-30-1 0 0,-61 52 14 0 0,26-27-4 0 0,-29 30 0 0 0,0 0 0 0 0,0 0 0 0 0,0-1 0 0 0,0 1 0 0 0,0 0 0 0 0,1 0 0 0 0,-1 0 0 0 0,0 0 0 0 0,0-1 0 0 0,0 1 0 0 0,0 0 0 0 0,0 0 0 0 0,0 0 0 0 0,1 0 0 0 0,-1 0 0 0 0,0-1 0 0 0,0 1 0 0 0,0 0 0 0 0,0 0 0 0 0,1 0 0 0 0,-1 0 0 0 0,0 0 0 0 0,0 0 0 0 0,0 0 0 0 0,1 0 0 0 0,-1 0 0 0 0,0 0 0 0 0,0 0 0 0 0,0 0 0 0 0,1 0 0 0 0,-1 0 0 0 0,0 0 0 0 0,0 0 0 0 0,0 0 0 0 0,1 0 0 0 0,-2 7 0 0 0,-6 12 0 0 0,-1-5-395 0 0,-16 24-1 0 0,11-19-1322 0 0,5-5-4421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11975 0 0,'0'0'547'0'0,"-1"2"-11"0"0,-2 2-451 0 0,0 0 0 0 0,0 1-1 0 0,1-1 1 0 0,0 1 0 0 0,0-1 0 0 0,0 1-1 0 0,-2 6 1 0 0,4-7 287 0 0,0-1 0 0 0,0 0-1 0 0,0 0 1 0 0,0 1 0 0 0,1-1 0 0 0,-1 0-1 0 0,1 1 1 0 0,1 2 0 0 0,-1-2-184 0 0,1 0 0 0 0,0 0 0 0 0,0 0 0 0 0,1 0 0 0 0,-1-1 0 0 0,1 1 0 0 0,-1-1 0 0 0,1 0 0 0 0,5 5 0 0 0,0 0 101 0 0,3 3-267 0 0,0-1-1 0 0,1 0 1 0 0,0-1-1 0 0,1 0 1 0 0,0-1-1 0 0,0 0 1 0 0,22 8-1 0 0,-7 0-32 0 0,-24-14-84 0 0,-1 0-1 0 0,1 1 1 0 0,0-1-1 0 0,-1 0 1 0 0,1-1-1 0 0,0 1 1 0 0,0-1 0 0 0,0 0-1 0 0,1 0 1 0 0,-1 0-1 0 0,0 0 1 0 0,8-1-1 0 0,-9 1-330 0 0,-2-1 300 0 0,-1 0 0 0 0,1 0 0 0 0,0 0-1 0 0,-1 0 1 0 0,1 0 0 0 0,0 0 0 0 0,-1 0-1 0 0,1 0 1 0 0,0 0 0 0 0,-1 0 0 0 0,1-1-1 0 0,-1 1 1 0 0,1 0 0 0 0,0 0 0 0 0,-1-1 0 0 0,1 1-1 0 0,-1 0 1 0 0,1-1 0 0 0,0 0 0 0 0,10-8-1408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15663 0 0,'0'0'356'0'0,"0"0"50"0"0,0 0 20 0 0,0 0-42 0 0,-1 4-250 0 0,-6 22 228 0 0,0-1 0 0 0,-2 1 0 0 0,-2-2 0 0 0,-13 27 0 0 0,-5 10-134 0 0,-18 45-212 0 0,-59 151-16 0 0,81-175 0 0 0,3 1 0 0 0,4 1 0 0 0,4 1 0 0 0,-6 124 0 0 0,19-183 29 0 0,0 11-1192 0 0,1-14-3047 0 0,-2-4-1838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82 143 13823 0 0,'0'0'315'0'0,"0"0"45"0"0,2 2 21 0 0,4 3-223 0 0,0 0-1 0 0,1-1 0 0 0,0 0 1 0 0,0 0-1 0 0,0 0 0 0 0,0-1 1 0 0,1 0-1 0 0,-1-1 0 0 0,1 1 1 0 0,-1-1-1 0 0,15 1 0 0 0,-2-3 175 0 0,0 0 0 0 0,0-2 0 0 0,0-1 0 0 0,0 0 0 0 0,0-1 0 0 0,0-1 0 0 0,30-13 0 0 0,-34 11-332 0 0,25-14 0 0 0,-37 19 0 0 0,0-1 0 0 0,-1 1 0 0 0,1-1 0 0 0,-1 1 0 0 0,1-1 0 0 0,-1-1 0 0 0,0 1 0 0 0,0 0 0 0 0,0-1 0 0 0,-1 1 0 0 0,5-8 0 0 0,-6 9 4 0 0,-1 1-1 0 0,1-1 1 0 0,-1 0 0 0 0,1 0-1 0 0,-1 0 1 0 0,1 0-1 0 0,-1 0 1 0 0,0 0 0 0 0,0 0-1 0 0,0 0 1 0 0,0 0-1 0 0,0 0 1 0 0,0 0 0 0 0,-1 0-1 0 0,1 0 1 0 0,-1 0-1 0 0,1 1 1 0 0,-3-5 0 0 0,2 4-18 0 0,-1 0 1 0 0,1 0 0 0 0,-1 0-1 0 0,0 0 1 0 0,0 0 0 0 0,0 0 0 0 0,0 0-1 0 0,0 0 1 0 0,0 1 0 0 0,-1-1-1 0 0,1 1 1 0 0,-3-2 0 0 0,-3 0-286 0 0,1 0 0 0 0,-1 1 1 0 0,0 0-1 0 0,0 0 0 0 0,0 1 0 0 0,0 0 0 0 0,0 0 1 0 0,-10 1-1 0 0,9 1 203 0 0,0 0-1 0 0,0 1 1 0 0,0 0 0 0 0,1 0 0 0 0,-1 1-1 0 0,1 0 1 0 0,-1 1 0 0 0,-10 6 0 0 0,-4 4-83 0 0,-33 25 1 0 0,37-24 213 0 0,1 0 1 0 0,0 2-1 0 0,2 0 0 0 0,0 1 0 0 0,0 0 0 0 0,2 1 0 0 0,0 1 0 0 0,2 0 1 0 0,0 1-1 0 0,-16 39 0 0 0,25-52 153 0 0,1 0 0 0 0,0 0 0 0 0,0 1 0 0 0,1-1 0 0 0,0 0 0 0 0,0 1 0 0 0,1-1 0 0 0,0 0 0 0 0,1 1 0 0 0,2 12 0 0 0,-3-18-133 0 0,1 1 1 0 0,0-1 0 0 0,0 0 0 0 0,1 1 0 0 0,-1-1-1 0 0,1 0 1 0 0,-1 0 0 0 0,1 0 0 0 0,0 0-1 0 0,0 0 1 0 0,0 0 0 0 0,1-1 0 0 0,-1 1-1 0 0,1-1 1 0 0,-1 1 0 0 0,1-1 0 0 0,0 0 0 0 0,0 0-1 0 0,0 0 1 0 0,0-1 0 0 0,0 1 0 0 0,1-1-1 0 0,-1 0 1 0 0,0 1 0 0 0,1-1 0 0 0,-1-1-1 0 0,4 2 1 0 0,3-1-51 0 0,0 0 0 0 0,0 0 1 0 0,0-1-1 0 0,0 0 0 0 0,0-1 0 0 0,0 0 0 0 0,0-1 0 0 0,16-4 0 0 0,-13 2-266 0 0,-1-1 0 0 0,0-1-1 0 0,-1 0 1 0 0,1 0 0 0 0,-1-1 0 0 0,19-15 0 0 0,20-21-750 0 0,1 0-12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4 17503 0 0,'0'0'803'0'0,"0"0"-18"0"0,-2-1-501 0 0,-4 0-243 0 0,1 0 1 0 0,0 1-1 0 0,-1-1 0 0 0,1 1 1 0 0,-1 0-1 0 0,1 1 0 0 0,-1-1 0 0 0,1 1 1 0 0,0 0-1 0 0,0 0 0 0 0,-6 3 1 0 0,-11 4 570 0 0,-27 13 0 0 0,30-12-401 0 0,-15 10-242 0 0,1 0 0 0 0,1 3-1 0 0,-48 39 1 0 0,-10 8-1063 0 0,-73 51 508 0 0,130-95 564 0 0,13-9-908 0 0,152-25 131 0 0,-37 1 480 0 0,-78 8 317 0 0,0 0 0 0 0,0 2 0 0 0,1 0 0 0 0,-1 0 0 0 0,0 2 0 0 0,-1 0 0 0 0,23 9 0 0 0,-15-3 18 0 0,-1 0 0 0 0,0 2 0 0 0,-1 1 0 0 0,27 19 0 0 0,-38-23 133 0 0,0 1-1 0 0,0-1 0 0 0,-1 2 0 0 0,-1-1 1 0 0,1 1-1 0 0,-2 1 0 0 0,1 0 1 0 0,-2 0-1 0 0,0 1 0 0 0,0-1 1 0 0,-1 2-1 0 0,8 25 0 0 0,-12-34-53 0 0,-1 1 1 0 0,1 0-1 0 0,-1 0 0 0 0,-1 0 0 0 0,1 0 1 0 0,-1 0-1 0 0,0 0 0 0 0,0 0 0 0 0,-1 0 0 0 0,0-1 1 0 0,-1 7-1 0 0,1-8-45 0 0,-1 0 0 0 0,1-1 1 0 0,-1 1-1 0 0,1 0 0 0 0,-1-1 1 0 0,0 1-1 0 0,-1-1 0 0 0,1 0 1 0 0,-1 0-1 0 0,1 0 0 0 0,-1 0 0 0 0,0 0 1 0 0,0-1-1 0 0,0 1 0 0 0,0-1 1 0 0,-1 1-1 0 0,-3 1 0 0 0,-8 2-64 0 0,1 0 0 0 0,0-1 0 0 0,-1 0 0 0 0,0-1 0 0 0,0-1 1 0 0,0 0-1 0 0,-1-1 0 0 0,1-1 0 0 0,-1 0 0 0 0,-18-2 0 0 0,-19-5-1420 0 0,-85-19 1 0 0,64 10-808 0 0,52 10 1317 0 0,0 0 0 0 0,-39-17 0 0 0,50 17 661 0 0,-42-16-1273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15663 0 0,'0'0'356'0'0,"0"0"50"0"0,0 2 20 0 0,-5 45 106 0 0,8 28-295 0 0,1 0 582 0 0,-7 95 0 0 0,-8-79-736 0 0,-34 135-1 0 0,-1-85-82 0 0,28-94 0 0 0,-3 3 14 0 0,15-35-237 0 0,-1-1 1 0 0,2 1 0 0 0,-7 27-1 0 0,9-27-285 0 0,2-12-4 0 0,1-3 0 0 0,3-1 0 0 0,11-3-989 0 0,3-7-3958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10135 0 0,'0'0'231'0'0,"3"0"29"0"0,3-1-94 0 0,-1 1-118 0 0,-1 0-1 0 0,0 0 1 0 0,0 1 0 0 0,1-1-1 0 0,-1 1 1 0 0,0 0 0 0 0,0 0-1 0 0,0 1 1 0 0,5 1 0 0 0,-8-3 345 0 0,-1 0 106 0 0,0 0 11 0 0,3 0 2 0 0,21-5 2563 0 0,-38-4-1974 0 0,1-3-1085 0 0,13 11-16 0 0,0 1 0 0 0,0-1 0 0 0,-1 1 0 0 0,1-1 0 0 0,0 0 0 0 0,0 1 0 0 0,0-1 0 0 0,0 0 0 0 0,0 0 0 0 0,0 1 0 0 0,0-1 0 0 0,0 0 0 0 0,0 1 0 0 0,0-1 0 0 0,0 0 0 0 0,0 1 0 0 0,0-1 0 0 0,0 0 0 0 0,1 1 0 0 0,-1-1 0 0 0,0 0 0 0 0,1 1 0 0 0,-1-1 0 0 0,0 1 0 0 0,1-1 0 0 0,-1 0 0 0 0,1 1 0 0 0,-1-1 0 0 0,1 1 0 0 0,-1-1 0 0 0,1 1 0 0 0,0-1 0 0 0,3-3 0 0 0,0 0 0 0 0,0 0 0 0 0,0 1 0 0 0,1 0 0 0 0,0-1 0 0 0,0 2 0 0 0,8-5 0 0 0,10-6 0 0 0,59-38 0 0 0,106-50 0 0 0,-169 92 0 0 0,0 2 0 0 0,41-10 0 0 0,-50 17 0 0 0,-9 1 0 0 0,0 0 0 0 0,0 0 0 0 0,0 0 0 0 0,0 0 0 0 0,0 0 0 0 0,0 0 0 0 0,0 0 0 0 0,0 0 0 0 0,-1 0 0 0 0,1 0 0 0 0,-1 0 0 0 0,1 1 0 0 0,-1-1 0 0 0,1 0 0 0 0,-1 0 0 0 0,1 1 0 0 0,-1-1 0 0 0,0 0 0 0 0,0 0 0 0 0,0 1 0 0 0,0-1 0 0 0,0 2 0 0 0,-4 31 0 0 0,-2-3 0 0 0,-2-1 0 0 0,-2 0 0 0 0,-1-1 0 0 0,-23 45 0 0 0,29-65 0 0 0,-1 0 0 0 0,0 0 0 0 0,-1-1 0 0 0,-14 14 0 0 0,-34 25 0 0 0,54-47-77 0 0,0 1 0 0 0,0 0 1 0 0,0 0-1 0 0,0 0 0 0 0,0 0 0 0 0,0 0 0 0 0,1 1 0 0 0,-1-1 0 0 0,0 0 0 0 0,1 0 0 0 0,-1 0 1 0 0,0 1-1 0 0,1-1 0 0 0,0 0 0 0 0,-1 1 0 0 0,1-1 0 0 0,-1 3 0 0 0,1-4-435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9 8287 0 0,'0'0'382'0'0,"1"-1"-8"0"0,5-2-102 0 0,-4 2 463 0 0,-2 1 234 0 0,0 0 45 0 0,-2-1-940 0 0,-1 1-1 0 0,1-1 1 0 0,0 1 0 0 0,-1-1 0 0 0,1 1 0 0 0,0 0 0 0 0,-1 0 0 0 0,1 0 0 0 0,0 0-1 0 0,0 0 1 0 0,-1 1 0 0 0,1-1 0 0 0,0 1 0 0 0,-1 0 0 0 0,1-1 0 0 0,0 1 0 0 0,-2 1 0 0 0,-6 3-110 0 0,0 0 0 0 0,-9 7 0 0 0,-63 40 332 0 0,-48 32 807 0 0,95-59-767 0 0,-50 47 1 0 0,66-54-337 0 0,6-6 0 0 0,0 1 0 0 0,-18 22 0 0 0,25-21 72 0 0,6-14-48 0 0,0 1 0 0 0,0 0 0 0 0,0-1 0 0 0,0 1 0 0 0,1 0 0 0 0,-1-1 0 0 0,0 1 0 0 0,0-1 0 0 0,1 1 0 0 0,-1-1 0 0 0,0 1-1 0 0,0 0 1 0 0,1-1 0 0 0,-1 1 0 0 0,1-1 0 0 0,-1 0 0 0 0,1 1 0 0 0,-1-1 0 0 0,0 1 0 0 0,1-1 0 0 0,0 0 0 0 0,-1 1 0 0 0,1-1 0 0 0,-1 0 0 0 0,1 1 0 0 0,-1-1-1 0 0,1 0 1 0 0,0 0 0 0 0,-1 0 0 0 0,1 1 0 0 0,1-1 0 0 0,20 2 578 0 0,-2-4-236 0 0,-1 0-1 0 0,1-1 0 0 0,-1-2 1 0 0,20-6-1 0 0,-20 6-144 0 0,33-12 443 0 0,0-1 0 0 0,-1-3 0 0 0,82-47 0 0 0,-128 65-668 0 0,1 0-1 0 0,-1-1 1 0 0,0 0-1 0 0,0 0 1 0 0,-1 0 0 0 0,1 0-1 0 0,7-11 1 0 0,-11 14-43 0 0,0 0 1 0 0,0 0-1 0 0,-1-1 1 0 0,1 1-1 0 0,-1 0 1 0 0,1-1-1 0 0,-1 1 1 0 0,1 0-1 0 0,-1-1 1 0 0,0 1-1 0 0,1-1 1 0 0,-1 1-1 0 0,0-1 1 0 0,0 1-1 0 0,0 0 1 0 0,0-1-1 0 0,0 1 1 0 0,-1-1-1 0 0,1 1 0 0 0,0-1 1 0 0,-1 1-1 0 0,1 0 1 0 0,-1-1-1 0 0,1 1 1 0 0,-1 0-1 0 0,0-1 1 0 0,1 1-1 0 0,-1 0 1 0 0,0 0-1 0 0,0 0 1 0 0,0 0-1 0 0,0 0 1 0 0,0 0-1 0 0,0 0 1 0 0,0 0-1 0 0,0 0 1 0 0,-1 0-1 0 0,1 0 1 0 0,-3-1-1 0 0,-2-1-243 0 0,0 0 0 0 0,-1 0-1 0 0,0 0 1 0 0,1 1 0 0 0,-15-3 0 0 0,-37-4-1041 0 0,4 6 162 0 0,40 3 681 0 0,-1-1 1 0 0,1 0-1 0 0,0-1 0 0 0,-1 0 0 0 0,-22-8 0 0 0,36 9-24 0 0,1 1 0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41 636 8287 0 0,'0'0'382'0'0,"0"0"-8"0"0,-1-1-240 0 0,-3-4-10 0 0,1 0 1 0 0,-1 0 0 0 0,1 0-1 0 0,0 0 1 0 0,0 0 0 0 0,1-1-1 0 0,0 1 1 0 0,-2-8 0 0 0,0 1 199 0 0,2 4-232 0 0,0 1 0 0 0,0-1-1 0 0,1 1 1 0 0,1-1 0 0 0,-1 1 0 0 0,1-1-1 0 0,0 0 1 0 0,1 1 0 0 0,0-1-1 0 0,0 1 1 0 0,1-1 0 0 0,0 1 0 0 0,4-11-1 0 0,4-8 892 0 0,2 0 0 0 0,18-29 0 0 0,-27 50-805 0 0,11-19 154 0 0,1 0 0 0 0,1 1 0 0 0,1 1 0 0 0,1 1 0 0 0,1 0 0 0 0,29-23 0 0 0,81-53-224 0 0,-113 87 85 0 0,0 1 0 0 0,1 0-1 0 0,0 1 1 0 0,1 1 0 0 0,-1 1 0 0 0,28-7-1 0 0,-34 12-75 0 0,-1 0 0 0 0,1 0-1 0 0,-1 1 1 0 0,1 0 0 0 0,-1 1-1 0 0,1 0 1 0 0,-1 1 0 0 0,0 0 0 0 0,1 1-1 0 0,-1 0 1 0 0,0 0 0 0 0,-1 1-1 0 0,1 1 1 0 0,-1-1 0 0 0,0 1-1 0 0,0 1 1 0 0,0 0 0 0 0,-1 0 0 0 0,1 1-1 0 0,-2 0 1 0 0,15 16 0 0 0,-16-16-114 0 0,0 0 1 0 0,0 1-1 0 0,-1 0 1 0 0,0 0-1 0 0,0 0 1 0 0,-1 1-1 0 0,0 0 1 0 0,0 0-1 0 0,-1 0 1 0 0,0 0 0 0 0,-1 0-1 0 0,0 0 1 0 0,-1 1-1 0 0,0-1 1 0 0,0 1-1 0 0,-1 0 1 0 0,0-1-1 0 0,0 1 1 0 0,-1-1-1 0 0,-1 1 1 0 0,1-1 0 0 0,-2 1-1 0 0,1-1 1 0 0,-5 10-1 0 0,-1-4-119 0 0,0 0 0 0 0,-1 0 0 0 0,-1 0-1 0 0,0-1 1 0 0,-1-1 0 0 0,-1 0 0 0 0,-13 12 0 0 0,-97 75-935 0 0,110-91 1039 0 0,-177 131-1428 0 0,104-75 1145 0 0,50-36 217 0 0,-3-1 0 0 0,0-2-1 0 0,-48 25 1 0 0,71-43-1804 0 0,14-10 1732 0 0,1 0 149 0 0,0 1 1 0 0,-1 0-1 0 0,1-1 0 0 0,0 1 0 0 0,0 0 1 0 0,0-1-1 0 0,0 1 0 0 0,0-1 0 0 0,0 1 0 0 0,0 0 1 0 0,0-1-1 0 0,1 1 0 0 0,-1 0 0 0 0,0-1 0 0 0,1 1 1 0 0,-1 0-1 0 0,1-1 0 0 0,0 1 0 0 0,-1 0 0 0 0,1 0 1 0 0,2-2-1 0 0,0-1 2 0 0,6-7-1 0 0,4 5 0 0 0,7 1 53 0 0,-13 8 122 0 0,-3-1-1 0 0,1 0-115 0 0,0 1 1 0 0,0 0 0 0 0,-1 0 0 0 0,1 0 0 0 0,-1 0 0 0 0,1 1 0 0 0,-1 0-1 0 0,0-1 1 0 0,-1 2 0 0 0,1-1 0 0 0,3 5 0 0 0,5 10 325 0 0,15 29 1 0 0,-13-22-285 0 0,1 2-101 0 0,54 88 0 0 0,-57-100 0 0 0,0 0 0 0 0,1 0 0 0 0,1-1 0 0 0,26 22 0 0 0,90 53-2061 0 0,-83-59-240 0 0,-45-30-3313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13823 0 0,'0'0'315'0'0,"0"0"45"0"0,0 0 21 0 0,0-2-49 0 0,0-2-149 0 0,0 3 194 0 0,0 1 110 0 0,0 0 22 0 0,0 0-66 0 0,7 14-135 0 0,-2-5-8 0 0,15 34 503 0 0,29 50-1 0 0,-39-76-949 0 0,-5-7 401 0 0,0 0 1 0 0,1-1-1 0 0,0 0 1 0 0,9 11-1 0 0,-12-18-129 0 0,-1 0-1 0 0,1 0 0 0 0,-1 0 1 0 0,1 0-1 0 0,0 0 1 0 0,-1 0-1 0 0,1 0 0 0 0,0-1 1 0 0,0 0-1 0 0,0 1 0 0 0,0-1 1 0 0,1 0-1 0 0,-1-1 0 0 0,0 1 1 0 0,0-1-1 0 0,1 1 0 0 0,-1-1 1 0 0,6 0-1 0 0,-3-1-96 0 0,1 0-1 0 0,0 0 1 0 0,-1 0 0 0 0,1-1-1 0 0,-1 0 1 0 0,0 0 0 0 0,1-1-1 0 0,-1 0 1 0 0,0 0 0 0 0,-1 0-1 0 0,1-1 1 0 0,0 0-1 0 0,-1 0 1 0 0,0 0 0 0 0,0-1-1 0 0,0 1 1 0 0,-1-1 0 0 0,1 0-1 0 0,-1-1 1 0 0,-1 1 0 0 0,5-9-1 0 0,0 1-68 0 0,-1-2 0 0 0,-1 1 0 0 0,0-1 0 0 0,-1 0-1 0 0,-1 0 1 0 0,0 0 0 0 0,3-29 0 0 0,-2-113-3767 0 0,-5 119 1696 0 0,0 6 577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17503 0 0,'0'3'399'0'0,"1"2"-264"0"0,-1 1-1 0 0,1 0 1 0 0,-1-1-1 0 0,-1 1 1 0 0,1 0 0 0 0,-1-1-1 0 0,0 1 1 0 0,-3 10 0 0 0,1-2 13 0 0,-50 222 28 0 0,-25 125-191 0 0,73-333 15 0 0,-38 293 0 0 0,29-193 0 0 0,9-89 0 0 0,4-27 0 0 0,3-2-201 0 0,-1-9 132 0 0,-1-1-1 0 0,0 0 1 0 0,1 1 0 0 0,-1-1 0 0 0,0 1-1 0 0,1-1 1 0 0,-1 0 0 0 0,1 1 0 0 0,-1-1-1 0 0,1 0 1 0 0,-1 1 0 0 0,1-1 0 0 0,-1 0-1 0 0,1 0 1 0 0,-1 0 0 0 0,1 1 0 0 0,0-1-1 0 0,-1 0 1 0 0,1 0 0 0 0,-1 0 0 0 0,1 0-1 0 0,-1 0 1 0 0,1 0 0 0 0,0 0 0 0 0,-1 0-1 0 0,1 0 1 0 0,-1-1 0 0 0,1 1 0 0 0,-1 0-1 0 0,1 0 1 0 0,0-1 0 0 0,17-9-1423 0 0,-13 7 1199 0 0,21-12-1241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92 168 11975 0 0,'0'0'547'0'0,"0"0"-11"0"0,1 2-344 0 0,0 1 103 0 0,0 1 0 0 0,1-1 0 0 0,-1 0 1 0 0,1 0-1 0 0,0 0 0 0 0,-1 0 0 0 0,2 0 0 0 0,-1-1 0 0 0,0 1 1 0 0,0 0-1 0 0,1-1 0 0 0,-1 0 0 0 0,5 3 0 0 0,-2-2 201 0 0,-1 0 0 0 0,1-1-1 0 0,0 0 1 0 0,0 0 0 0 0,0 0-1 0 0,0-1 1 0 0,0 0 0 0 0,9 1-1 0 0,-5-1-274 0 0,0-1 0 0 0,-1 0-1 0 0,1 0 1 0 0,0-1 0 0 0,-1-1 0 0 0,1 1-1 0 0,12-5 1 0 0,4-3-266 0 0,28-14 0 0 0,-39 15 45 0 0,1 0 0 0 0,-1-1 0 0 0,-1-1 0 0 0,16-15 0 0 0,1 1 0 0 0,-15 15 0 0 0,-11 7 0 0 0,0 0 0 0 0,0 0 0 0 0,0-1 0 0 0,0 1 0 0 0,6-7 0 0 0,-8 8-14 0 0,-1-1-1 0 0,1 1 1 0 0,-1 0-1 0 0,0-1 1 0 0,0 1 0 0 0,0-1-1 0 0,0 1 1 0 0,0-1-1 0 0,0 0 1 0 0,0 0-1 0 0,0 1 1 0 0,-1-1 0 0 0,1 0-1 0 0,-1 0 1 0 0,1 0-1 0 0,-1 1 1 0 0,0-1-1 0 0,0 0 1 0 0,0 0-1 0 0,0 0 1 0 0,0 0 0 0 0,0 0-1 0 0,0 0 1 0 0,-1 1-1 0 0,1-1 1 0 0,0 0-1 0 0,-1 0 1 0 0,0 0 0 0 0,1 1-1 0 0,-1-1 1 0 0,0 0-1 0 0,0 1 1 0 0,-2-4-1 0 0,2 4-112 0 0,0 0-1 0 0,-1 0 1 0 0,1-1-1 0 0,0 1 1 0 0,-1 0-1 0 0,1 0 1 0 0,-1 0-1 0 0,1 1 1 0 0,-1-1-1 0 0,0 0 1 0 0,1 0-1 0 0,-1 1 1 0 0,0-1-1 0 0,1 1 1 0 0,-1 0-1 0 0,0-1 1 0 0,0 1-1 0 0,1 0 1 0 0,-1 0-1 0 0,0 0 1 0 0,0 0-1 0 0,0 0 1 0 0,1 1-1 0 0,-3-1 1 0 0,-14 5-66 0 0,1 1 1 0 0,0 0 0 0 0,0 2-1 0 0,1-1 1 0 0,-1 2-1 0 0,2 0 1 0 0,-1 1 0 0 0,2 1-1 0 0,-1 0 1 0 0,-23 25 0 0 0,-5 10 736 0 0,-64 91 0 0 0,107-137-542 0 0,-24 33 201 0 0,2 2 0 0 0,-31 65-1 0 0,51-96-202 0 0,0 1-1 0 0,0-1 0 0 0,1 1 1 0 0,-1-1-1 0 0,1 1 1 0 0,0 0-1 0 0,1 0 1 0 0,-1-1-1 0 0,1 1 0 0 0,0 7 1 0 0,1-10 3 0 0,-1 0 0 0 0,1 1 0 0 0,-1-1 0 0 0,1 0 1 0 0,0 0-1 0 0,0 0 0 0 0,0 0 0 0 0,0 0 0 0 0,1 0 0 0 0,-1-1 0 0 0,0 1 0 0 0,1 0 1 0 0,-1-1-1 0 0,1 1 0 0 0,0 0 0 0 0,-1-1 0 0 0,1 0 0 0 0,0 1 0 0 0,0-1 1 0 0,0 0-1 0 0,0 0 0 0 0,0 0 0 0 0,0 0 0 0 0,4 0 0 0 0,16 5 561 0 0,0-1 1 0 0,0-1-1 0 0,1-2 0 0 0,37 1 0 0 0,-24-1 31 0 0,41-2-305 0 0,138-16-1 0 0,-201 14-260 0 0,22 2-1281 0 0,-34 0-184 0 0,-2 0-78 0 0,0 0-20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19351 0 0,'0'0'856'0'0,"0"0"176"0"0,0 0-824 0 0,0 0-208 0 0,0 0 0 0 0,0 0 0 0 0,0 0 448 0 0,0 0 56 0 0,0 0 8 0 0,-2 9 0 0 0,0 0-416 0 0,2-9-96 0 0,0 0 0 0 0,4 7-6256 0 0,-4-7-1272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29:1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19351 0 0,'-2'11'424'0'0,"-1"1"88"0"0,-1 1 24 0 0,-3 1 8 0 0,-2 0-440 0 0,2 2-104 0 0,2-4 0 0 0,1-1 0 0 0,-1 0 432 0 0,2 1 64 0 0,-1-3 16 0 0,0 0-6560 0 0,1-2-1304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1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28 270 8287 0 0,'-11'-89'339'0'0,"-4"-54"186"0"0,14 140-424 0 0,1-1 0 0 0,0 0 0 0 0,-1 1-1 0 0,2-1 1 0 0,-1 1 0 0 0,1-7-1 0 0,0 5 157 0 0,-1 4 253 0 0,0 1 2 0 0,0 0 0 0 0,0 0 0 0 0,2 2 0 0 0,4 8-435 0 0,-1 1 0 0 0,0-1 0 0 0,0 1 0 0 0,-1-1 0 0 0,-1 1 0 0 0,0 0 0 0 0,0 1 0 0 0,1 20 0 0 0,-1 11 172 0 0,-3 45 0 0 0,0-57 99 0 0,-2 224 37 0 0,-12 350 347 0 0,10-578-732 0 0,-2 21 0 0 0,6-36 0 0 0,0-12 0 0 0,0 1 0 0 0,0-1 0 0 0,0 0 0 0 0,0 1 0 0 0,0-1 0 0 0,0 0 0 0 0,0 1 0 0 0,0-1 0 0 0,0 0 0 0 0,0 1 0 0 0,0-1 0 0 0,0 0 0 0 0,0 1 0 0 0,1-1 0 0 0,-1 0 0 0 0,0 1 0 0 0,0-1 0 0 0,0 0 0 0 0,1 1 0 0 0,-1-1 0 0 0,0 0 0 0 0,0 0 0 0 0,1 1 0 0 0,0-1 0 0 0,0 0 0 0 0,1-1 0 0 0,-1 1 0 0 0,0 0 0 0 0,0-1 0 0 0,0 1 0 0 0,0-1 0 0 0,0 1 0 0 0,0-1 0 0 0,0 1 0 0 0,0-1 0 0 0,0 0 0 0 0,0 0 0 0 0,0 1 0 0 0,0-1 0 0 0,0 0 0 0 0,0 0 0 0 0,-1 0 0 0 0,2-2 0 0 0,16-22 0 0 0,1-6 0 0 0,-7 10 0 0 0,17-21 0 0 0,-24 35 0 0 0,1 0 0 0 0,0 0 0 0 0,1 1 0 0 0,0 0 0 0 0,0 1 0 0 0,12-9 0 0 0,-4 6 0 0 0,1 1 0 0 0,-1 0 0 0 0,1 1 0 0 0,0 1 0 0 0,17-4 0 0 0,-2 3 0 0 0,58-4 0 0 0,-65 10 0 0 0,48 6 0 0 0,-27-1 0 0 0,60 7 0 0 0,-99-12 0 0 0,-1 1 0 0 0,14 8 0 0 0,5 4-4212 0 0,-22-12-560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1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87 174 10135 0 0,'0'0'231'0'0,"0"0"29"0"0,0 0 19 0 0,3 0-41 0 0,13 1-190 0 0,-14 0 18 0 0,0 0 0 0 0,0-1 0 0 0,0 1 0 0 0,0 0 0 0 0,0 1 0 0 0,0-1-1 0 0,3 3 1 0 0,-3-3 30 0 0,0 1-1 0 0,0-1 0 0 0,1 1 0 0 0,-1-1 1 0 0,0 0-1 0 0,0 0 0 0 0,1 0 1 0 0,-1 0-1 0 0,5 1 0 0 0,7 2 588 0 0,1 1 0 0 0,17 8-1 0 0,-29-13-549 0 0,1 1 0 0 0,-1 0-1 0 0,1-1 1 0 0,-1 1 0 0 0,1-1-1 0 0,-1 0 1 0 0,1-1-1 0 0,0 1 1 0 0,-1 0 0 0 0,1-1-1 0 0,3-1 1 0 0,21-2 766 0 0,-20 3-878 0 0,0 0 0 0 0,-1 0 0 0 0,1-1 0 0 0,-1 0 0 0 0,1-1 0 0 0,-1 0 0 0 0,14-6 0 0 0,13-6-24 0 0,-25 12 3 0 0,-1-1 0 0 0,1 0 0 0 0,-1-1 0 0 0,1 0 0 0 0,-1 0 0 0 0,-1-1 0 0 0,1 0 0 0 0,-1 0 0 0 0,0 0 0 0 0,10-13 0 0 0,-16 17-33 0 0,0 1 0 0 0,0-1 0 0 0,0 1-1 0 0,0-1 1 0 0,-1 0 0 0 0,1 1 0 0 0,0-1 0 0 0,-1 0-1 0 0,1 1 1 0 0,-1-1 0 0 0,0 0 0 0 0,0 0 0 0 0,0 0-1 0 0,1 0 1 0 0,-2 1 0 0 0,1-1 0 0 0,0 0 0 0 0,0 0-1 0 0,0 0 1 0 0,-1 1 0 0 0,1-1 0 0 0,-1 0 0 0 0,0 1-1 0 0,1-1 1 0 0,-1 0 0 0 0,0 1 0 0 0,0-1 0 0 0,0 1-1 0 0,-2-3 1 0 0,1 1-43 0 0,-1 0-1 0 0,1 0 0 0 0,-1 0 1 0 0,0 0-1 0 0,0 1 1 0 0,0-1-1 0 0,0 1 0 0 0,-1 0 1 0 0,1 0-1 0 0,-1 0 0 0 0,1 0 1 0 0,-7-2-1 0 0,-15-3-119 0 0,17 3 1 0 0,-1 2 0 0 0,0-1 0 0 0,0 1 0 0 0,0 0 0 0 0,0 1-1 0 0,0 0 1 0 0,0 0 0 0 0,-16 2 0 0 0,-2 3-570 0 0,-37 12-1 0 0,54-13 679 0 0,0 1-1 0 0,0 0 1 0 0,0 0-1 0 0,1 1 0 0 0,0 1 1 0 0,-17 11-1 0 0,13-6 95 0 0,0 1-1 0 0,1 0 1 0 0,0 0-1 0 0,1 1 0 0 0,0 1 1 0 0,1 0-1 0 0,1 0 1 0 0,0 1-1 0 0,-9 20 0 0 0,13-20 271 0 0,-1-1-1 0 0,2 1 0 0 0,0 0 1 0 0,0 0-1 0 0,2 0 0 0 0,-2 25 1 0 0,4-33-133 0 0,0 0 1 0 0,0 1-1 0 0,1-1 1 0 0,0 0 0 0 0,0 0-1 0 0,0 0 1 0 0,1 0-1 0 0,0 0 1 0 0,1-1-1 0 0,-1 1 1 0 0,1-1-1 0 0,1 1 1 0 0,-1-1 0 0 0,1 0-1 0 0,0 0 1 0 0,8 8-1 0 0,-7-9-26 0 0,2 0 0 0 0,-1 0 0 0 0,0-1 0 0 0,1 0 0 0 0,0 0 0 0 0,0 0 0 0 0,10 3 0 0 0,-4-3 54 0 0,0 0 0 0 0,0 0 0 0 0,20 2 0 0 0,20-2-379 0 0,-1-2 0 0 0,1-3-1 0 0,80-10 1 0 0,-115 8-448 0 0,-1-1 1 0 0,28-8-1 0 0,-9-1-368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1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15663 0 0,'0'0'356'0'0,"0"0"50"0"0,0 0 20 0 0,0 0-42 0 0,0 2-250 0 0,-7 53-126 0 0,-1 93 1 0 0,14 58-10 0 0,0-52-1 0 0,-3 71 2 0 0,5-28 1020 0 0,-4-159-765 0 0,1-1 0 0 0,3 0 0 0 0,13 44 0 0 0,-8-29-2943 0 0,-13-51 719 0 0,0-1-1930 0 0,0 0-825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17503 0 0,'0'0'399'0'0,"0"0"60"0"0,0 0 21 0 0,1 1-59 0 0,6 3-383 0 0,0 1 1 0 0,0-1-1 0 0,1-1 0 0 0,-1 1 1 0 0,1-1-1 0 0,-1 0 0 0 0,14 2 1 0 0,-4-1 222 0 0,0-1 1 0 0,28 1 0 0 0,7-4 286 0 0,73-9 0 0 0,51-16-527 0 0,-127 17 51 0 0,37-7 403 0 0,-36 6-446 0 0,0 1 0 0 0,0 2 0 0 0,51 2 0 0 0,-85 7-392 0 0,-2-1-3514 0 0,-16 1 1845 0 0,-6 12-15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75 305 13823 0 0,'0'0'315'0'0,"-17"0"870"0"0,13-1-1097 0 0,0-1-1 0 0,0 1 1 0 0,0-1-1 0 0,0 1 1 0 0,1-1-1 0 0,-1 0 1 0 0,-4-3-1 0 0,6 3 78 0 0,1 1-1 0 0,-1 0 0 0 0,0-1 0 0 0,1 1 0 0 0,-1-1 1 0 0,1 1-1 0 0,-1-1 0 0 0,1 0 0 0 0,0 0 1 0 0,0 1-1 0 0,0-1 0 0 0,0 0 0 0 0,0 0 1 0 0,0 0-1 0 0,0 0 0 0 0,0-3 0 0 0,1 2-129 0 0,0 0 0 0 0,0 0 1 0 0,0 0-1 0 0,1 0 0 0 0,-1 0 0 0 0,1 1 0 0 0,0-1 0 0 0,0 0 0 0 0,0 0 0 0 0,0 0 0 0 0,0 1 1 0 0,1-1-1 0 0,-1 1 0 0 0,1-1 0 0 0,-1 1 0 0 0,1-1 0 0 0,0 1 0 0 0,3-3 0 0 0,5-4-70 0 0,0 0 1 0 0,19-13-1 0 0,-21 17 80 0 0,18-13-45 0 0,3-4 0 0 0,47-25 0 0 0,-45 30 0 0 0,-20 10 0 0 0,0 1 0 0 0,0 0 0 0 0,1 1 0 0 0,22-7 0 0 0,-20 9 0 0 0,5-2 0 0 0,1 1 0 0 0,20-1 0 0 0,-36 4 0 0 0,1 1 0 0 0,-1 0 0 0 0,1 0 0 0 0,0 1 0 0 0,-1-1 0 0 0,1 1 0 0 0,-1 0 0 0 0,1 0 0 0 0,-1 0 0 0 0,0 1 0 0 0,1-1 0 0 0,-1 1 0 0 0,0 0 0 0 0,6 4 0 0 0,-6-3 0 0 0,0 0 0 0 0,-1 0 0 0 0,1 0 0 0 0,-1 0 0 0 0,0 0 0 0 0,0 1 0 0 0,0-1 0 0 0,0 1 0 0 0,-1 0 0 0 0,1 0 0 0 0,-1 0 0 0 0,0 0 0 0 0,0 0 0 0 0,-1 1 0 0 0,1-1 0 0 0,-1 1 0 0 0,0-1 0 0 0,0 1 0 0 0,-1-1 0 0 0,1 1 0 0 0,-1-1 0 0 0,0 1 0 0 0,0 5 0 0 0,-1-4 0 0 0,0 0 0 0 0,-1 0 0 0 0,1 0 0 0 0,-1-1 0 0 0,0 1 0 0 0,-1 0 0 0 0,1 0 0 0 0,-1-1 0 0 0,0 0 0 0 0,-1 0 0 0 0,1 0 0 0 0,-7 7 0 0 0,-6 11 0 0 0,3-10-1293 0 0,6-7-5174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1155 15663 0 0,'0'-5'166'0'0,"0"0"-1"0"0,0 0 1 0 0,1 0-1 0 0,0 0 0 0 0,0 0 1 0 0,0 1-1 0 0,0-1 1 0 0,1 0-1 0 0,-1 0 1 0 0,1 1-1 0 0,4-7 0 0 0,5-7 311 0 0,17-24 0 0 0,-17 27 182 0 0,11-19-596 0 0,-1-1 0 0 0,18-41-1 0 0,26-79-145 0 0,38-182-1462 0 0,-65 195 1164 0 0,-32 123 382 0 0,26-84 0 0 0,-26 89 0 0 0,0 0 0 0 0,0 0 0 0 0,1 1 0 0 0,1 0 0 0 0,9-12 0 0 0,-16 24 0 0 0,0 0 0 0 0,0-1 0 0 0,0 1 0 0 0,0-1 0 0 0,0 1 0 0 0,0 0 0 0 0,1-1 0 0 0,-1 1 0 0 0,0 0 0 0 0,1 0 0 0 0,-1 0 0 0 0,1 0 0 0 0,-1 0 0 0 0,1 0 0 0 0,0 1 0 0 0,-1-1 0 0 0,1 0 0 0 0,0 1 0 0 0,0-1 0 0 0,1 1 0 0 0,8 1 0 0 0,-7 1 0 0 0,0 1 0 0 0,-1-1 0 0 0,1 1 0 0 0,-1 0 0 0 0,0 0 0 0 0,0 0 0 0 0,0 1 0 0 0,5 6 0 0 0,19 33 0 0 0,-24-37 0 0 0,11 17 40 0 0,-2 1 1 0 0,-1 0-1 0 0,-1 1 0 0 0,-1 1 0 0 0,-1-1 0 0 0,-1 1 0 0 0,-1 1 0 0 0,-2-1 0 0 0,2 47 1 0 0,-9 91 1554 0 0,0-37-1600 0 0,5-76 5 0 0,16 90 0 0 0,-17-136-51 0 0,2 16 108 0 0,2 0 1 0 0,0 0-1 0 0,11 29 1 0 0,-14-45-184 0 0,1 1 0 0 0,0-1 0 0 0,0 1 0 0 0,0-1 0 0 0,0 0 0 0 0,1 0 0 0 0,0 0 0 0 0,0-1 0 0 0,1 1 0 0 0,-1-1 0 0 0,1 0-1 0 0,0 0 1 0 0,0-1 0 0 0,0 1 0 0 0,0-1 0 0 0,10 4 0 0 0,-9-5-407 0 0,-4-1-2628 0 0,-2-1-1957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13823 0 0,'2'0'315'0'0,"26"-16"582"0"0,5-3-609 0 0,62-17-282 0 0,190-46 0 0 0,-267 79-210 0 0,0 1 0 0 0,1 0-1 0 0,-1 1 1 0 0,27 3 0 0 0,-23 0-4903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214 323 4607 0 0,'0'0'102'0'0,"0"0"20"0"0,0 0 6 0 0,0 2-21 0 0,2 6-14 0 0,-2-6 278 0 0,0-2 117 0 0,0 0 21 0 0,0 0 3 0 0,0 0 0 0 0,8-18 1092 0 0,8-27 2389 0 0,0-22-2253 0 0,-9 38-1318 0 0,-5 17-415 0 0,0-1 0 0 0,0-14 0 0 0,2-11-412 0 0,-4 33 330 0 0,1 1-1 0 0,-1-1 1 0 0,0 1-1 0 0,0-1 1 0 0,0 1 0 0 0,0-1-1 0 0,-1 1 1 0 0,0-1 0 0 0,0 1-1 0 0,0 0 1 0 0,-3-7 0 0 0,3 9 51 0 0,0 0 0 0 0,0 1 1 0 0,0-1-1 0 0,0 0 0 0 0,0 1 1 0 0,-1-1-1 0 0,1 1 0 0 0,0 0 1 0 0,-1-1-1 0 0,1 1 0 0 0,-1 0 1 0 0,0 0-1 0 0,1 0 0 0 0,-1 0 1 0 0,0 0-1 0 0,0 0 0 0 0,1 1 1 0 0,-1-1-1 0 0,0 0 0 0 0,0 1 1 0 0,0 0-1 0 0,0-1 0 0 0,0 1 1 0 0,0 0-1 0 0,0 0 0 0 0,0 0 1 0 0,0 0-1 0 0,-3 1 0 0 0,-1 0 23 0 0,0 1 0 0 0,-1-1-1 0 0,1 1 1 0 0,1 1 0 0 0,-1-1-1 0 0,0 1 1 0 0,1 0 0 0 0,-1 0-1 0 0,1 1 1 0 0,0-1 0 0 0,-7 8-1 0 0,1-1 22 0 0,1 0 0 0 0,0 1 0 0 0,-15 23 0 0 0,12-14 320 0 0,2 0-1 0 0,0 1 0 0 0,2 0 1 0 0,0 0-1 0 0,-9 37 0 0 0,14-42-145 0 0,1 0 0 0 0,0-1 0 0 0,1 1 0 0 0,1 0 0 0 0,0 0 0 0 0,2 0 0 0 0,-1 0 0 0 0,2 0 0 0 0,4 16 0 0 0,-6-29-164 0 0,1 0 0 0 0,0-1 1 0 0,0 1-1 0 0,0 0 0 0 0,0-1 0 0 0,1 1 0 0 0,-1-1 0 0 0,1 0 0 0 0,-1 1 0 0 0,1-1 1 0 0,0 0-1 0 0,0 0 0 0 0,0 0 0 0 0,0 0 0 0 0,0 0 0 0 0,0-1 0 0 0,1 1 0 0 0,-1-1 0 0 0,0 1 1 0 0,1-1-1 0 0,-1 0 0 0 0,1 0 0 0 0,0 0 0 0 0,-1 0 0 0 0,1 0 0 0 0,0-1 0 0 0,0 1 0 0 0,-1-1 1 0 0,1 0-1 0 0,0 0 0 0 0,0 0 0 0 0,0 0 0 0 0,3-1 0 0 0,2 0 73 0 0,1 0-1 0 0,-1-1 0 0 0,0 0 1 0 0,0 0-1 0 0,0-1 1 0 0,0 0-1 0 0,0-1 0 0 0,-1 0 1 0 0,15-9-1 0 0,4-6-139 0 0,-12 10-130 0 0,0-1-1 0 0,0-1 0 0 0,-1 0 0 0 0,21-24 0 0 0,-25 24-196 0 0,-5 8 184 0 0,-1-1 0 0 0,0 0 1 0 0,0-1-1 0 0,0 1 0 0 0,-1 0 1 0 0,0-1-1 0 0,1 0 1 0 0,2-8-1 0 0,-5 11-791 0 0,0 2-42 0 0,0 0 60 0 0,0 0 287 0 0,0 0 122 0 0,0 0 28 0 0,0 0 4 0 0,0 0 0 0 0,0 0 0 0 0,0 0 0 0 0,0 0 68 0 0,-5 26-2286 0 0,5-24-144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11975 0 0,'0'0'267'0'0,"0"0"42"0"0,0 0 17 0 0,0 0-28 0 0,0 0-58 0 0,0 0 491 0 0,0 0 238 0 0,0 0 45 0 0,0 0-61 0 0,0 0-288 0 0,0 0-121 0 0,0 0-28 0 0,0 0-72 0 0,2-1-289 0 0,44-46-140 0 0,7-7-14 0 0,68-54 0 0 0,-112 101-1 0 0,4-4 0 0 0,2 0 0 0 0,-1 1 0 0 0,2 0 0 0 0,19-8 0 0 0,-33 17 0 0 0,-1 0 0 0 0,0 1 0 0 0,0-1 0 0 0,1 1 0 0 0,-1 0 0 0 0,0-1 0 0 0,1 1 0 0 0,-1 0 0 0 0,1 0 0 0 0,-1 0 0 0 0,0 0 0 0 0,1 0 0 0 0,-1 0 0 0 0,0 0 0 0 0,1 1 0 0 0,-1-1 0 0 0,0 0 0 0 0,1 1 0 0 0,-1-1 0 0 0,0 1 0 0 0,3 1 0 0 0,-3-1 0 0 0,1 0 0 0 0,-1 1 0 0 0,0-1 0 0 0,1 1 0 0 0,-1-1 0 0 0,0 1 0 0 0,0 0 0 0 0,0 0 0 0 0,0 0 0 0 0,0-1 0 0 0,0 1 0 0 0,-1 0 0 0 0,2 3 0 0 0,0 6 0 0 0,0 0 0 0 0,-1 1 0 0 0,0 0 0 0 0,-1 13 0 0 0,0-19 0 0 0,0 2-50 0 0,2 58 179 0 0,-1-60-235 0 0,0 0 0 0 0,0 0 0 0 0,0 0 0 0 0,1 0 0 0 0,0 0-1 0 0,0-1 1 0 0,1 1 0 0 0,4 7 0 0 0,-6-11-24 0 0,1-1 1 0 0,-1 1-1 0 0,1-1 0 0 0,-1 0 0 0 0,1 0 0 0 0,0 0 0 0 0,0 0 0 0 0,0 0 0 0 0,0 0 1 0 0,-1 0-1 0 0,1-1 0 0 0,3 2 0 0 0,-2-1-135 0 0,6 0-188 0 0,-1 1 1 0 0,1-1-1 0 0,0-1 0 0 0,0 1 1 0 0,0-2-1 0 0,0 1 0 0 0,12-3 1 0 0,5 0-102 0 0,86-12-1722 0 0,-100 13 1988 0 0,-7 1 258 0 0,0 1-1 0 0,0-1 1 0 0,-1 1-1 0 0,1 0 1 0 0,0 0-1 0 0,0 1 1 0 0,-1-1-1 0 0,1 1 1 0 0,0 0-1 0 0,0 1 1 0 0,-1-1-1 0 0,1 1 1 0 0,-1 0-1 0 0,0 0 0 0 0,9 5 1 0 0,-11-5 129 0 0,1 0 0 0 0,0 0 0 0 0,-1 1 1 0 0,0-1-1 0 0,1 1 0 0 0,-1 0 0 0 0,0 0 0 0 0,0-1 0 0 0,-1 1 0 0 0,1 1 1 0 0,-1-1-1 0 0,1 0 0 0 0,-1 0 0 0 0,0 0 0 0 0,0 1 0 0 0,-1-1 0 0 0,1 1 1 0 0,0-1-1 0 0,-1 0 0 0 0,0 1 0 0 0,0-1 0 0 0,-1 7 0 0 0,1-5 35 0 0,-1 0-1 0 0,-1 0 0 0 0,1 0 0 0 0,0 0 1 0 0,-1 0-1 0 0,0-1 0 0 0,0 1 0 0 0,-1 0 1 0 0,1-1-1 0 0,-1 1 0 0 0,0-1 1 0 0,0 0-1 0 0,-1 0 0 0 0,1 0 0 0 0,-1-1 1 0 0,0 1-1 0 0,0-1 0 0 0,0 0 0 0 0,0 0 1 0 0,-5 3-1 0 0,-5 1 88 0 0,0 0-1 0 0,0-1 1 0 0,0-1 0 0 0,-1 0-1 0 0,-22 4 1 0 0,34-8-126 0 0,1 0 0 0 0,-1-1 0 0 0,0 1 1 0 0,0-1-1 0 0,0 0 0 0 0,0 0 0 0 0,0 0 0 0 0,0 0 0 0 0,0-1 1 0 0,0 1-1 0 0,0-1 0 0 0,0 0 0 0 0,0 0 0 0 0,0 0 0 0 0,1 0 1 0 0,-1 0-1 0 0,0 0 0 0 0,1-1 0 0 0,-1 1 0 0 0,1-1 0 0 0,-1 0 1 0 0,1 0-1 0 0,0 0 0 0 0,0 0 0 0 0,0 0 0 0 0,0 0 0 0 0,0-1 1 0 0,0 1-1 0 0,1-1 0 0 0,-1 1 0 0 0,0-4 0 0 0,-14-20 472 0 0,12 21-561 0 0,1 0 0 0 0,0-1-1 0 0,0 1 1 0 0,0-1 0 0 0,1 0 0 0 0,-3-7 0 0 0,2 3-6 0 0,1-1 0 0 0,1 0 0 0 0,-1 0 0 0 0,2-1 0 0 0,-1 1 0 0 0,2 0 0 0 0,-1 0 0 0 0,2 0 0 0 0,-1 0 0 0 0,1 0 0 0 0,1 0 0 0 0,0 0 0 0 0,1 1 0 0 0,0-1 0 0 0,9-15 0 0 0,1 2-312 0 0,33-42-1 0 0,-37 54 88 0 0,0 1 0 0 0,1 0 0 0 0,0 0 0 0 0,1 1-1 0 0,14-8 1 0 0,-9 6 223 0 0,0 1-1 0 0,1 1 0 0 0,1 1 1 0 0,-1 0-1 0 0,27-8 0 0 0,-29 13 3 0 0,-10 2 0 0 0,-1 0 0 0 0,0 0 0 0 0,1 1 0 0 0,-1 0 0 0 0,1 0 0 0 0,0 0 0 0 0,-1 1 0 0 0,1-1 0 0 0,0 1 0 0 0,-1 1 0 0 0,1-1 0 0 0,-1 1 0 0 0,10 2 0 0 0,-11-1 0 0 0,-1-1 0 0 0,0 0 0 0 0,1 1 0 0 0,-1 0 0 0 0,0 0 0 0 0,0 0 0 0 0,1 0 0 0 0,-2 0 0 0 0,1 1 0 0 0,0 0 0 0 0,0-1 0 0 0,-1 1 0 0 0,0 0 0 0 0,1 0 0 0 0,-1 0 0 0 0,0 0 0 0 0,0 1 0 0 0,-1-1 0 0 0,1 0 0 0 0,-1 1 0 0 0,0-1 0 0 0,0 1 0 0 0,0 0 0 0 0,1 6 0 0 0,-1-3 0 0 0,-1-1 0 0 0,1 0 0 0 0,-2 0 0 0 0,1 0 0 0 0,0 0 0 0 0,-1 0 0 0 0,0 0 0 0 0,-1 0 0 0 0,1 0 0 0 0,-1 0 0 0 0,0 0 0 0 0,-4 7 0 0 0,-4 6 0 0 0,-1 0 0 0 0,-17 20 0 0 0,8-10 0 0 0,-114 150-3795 0 0,116-156 3333 0 0,16-20-1073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10135 0 0,'0'0'464'0'0,"-1"2"-9"0"0,-5 7-283 0 0,0 0 0 0 0,1 0-1 0 0,0 1 1 0 0,0 0 0 0 0,1 0 0 0 0,0 0-1 0 0,-3 17 1 0 0,0 7 1097 0 0,-3 38 0 0 0,-32 467-932 0 0,42-462-337 0 0,1-66 0 0 0,0 0 0 0 0,1-1 0 0 0,0 1 0 0 0,1-1 0 0 0,4 11 0 0 0,-6-18-68 0 0,0 0 1 0 0,0 0-1 0 0,1 0 0 0 0,-1-1 0 0 0,1 1 0 0 0,0-1 1 0 0,0 1-1 0 0,0-1 0 0 0,0 0 0 0 0,0 1 0 0 0,1-1 0 0 0,-1 0 1 0 0,1-1-1 0 0,2 3 0 0 0,9 2-5019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0,'0'0'547'0'0,"1"1"-11"0"0,5 1-271 0 0,-5-1-187 0 0,-1 0 0 0 0,1 0-1 0 0,-1 0 1 0 0,1 0 0 0 0,-1 0-1 0 0,1 0 1 0 0,-1 0-1 0 0,0 0 1 0 0,1 0 0 0 0,-1 0-1 0 0,0 0 1 0 0,0 0 0 0 0,0 0-1 0 0,0 1 1 0 0,0 1 153 0 0,11 108 3353 0 0,-7-89-2968 0 0,1 1-490 0 0,-2 0 0 0 0,0 0 0 0 0,-1 28 0 0 0,-19 177-1002 0 0,17-226 368 0 0,0-2-208 0 0,0 0-857 0 0,0 0-379 0 0,0 0-80 0 0,0 0-15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8 216 13823 0 0,'-1'-3'315'0'0,"-4"-7"45"0"0,4 7 21 0 0,1 3-49 0 0,12-15-137 0 0,-10 12-79 0 0,0 0 0 0 0,0 0-1 0 0,0 0 1 0 0,0 0 0 0 0,1 0 0 0 0,-1 1 0 0 0,1-1 0 0 0,0 1 0 0 0,0-1-1 0 0,0 1 1 0 0,0 0 0 0 0,0 0 0 0 0,0 0 0 0 0,1 1 0 0 0,-1-1-1 0 0,5 0 1 0 0,6-5-87 0 0,1 0 0 0 0,-1-1 0 0 0,16-11 0 0 0,-14 8 80 0 0,0 1 0 0 0,20-8 0 0 0,-3 5 239 0 0,0 1 0 0 0,0 2 0 0 0,1 1 0 0 0,57-7 0 0 0,-72 14-173 0 0,1 1 0 0 0,-1 0 0 0 0,1 2-1 0 0,0 0 1 0 0,-1 1 0 0 0,1 1 0 0 0,-1 1-1 0 0,0 0 1 0 0,32 13 0 0 0,-42-13-155 0 0,0 0 0 0 0,0 1 0 0 0,-1 0-1 0 0,1 1 1 0 0,-1 0 0 0 0,0 0 0 0 0,-1 0 0 0 0,8 9 0 0 0,-10-9-21 0 0,0 1-1 0 0,0-1 1 0 0,-1 1-1 0 0,0 1 1 0 0,0-1 0 0 0,0 1-1 0 0,-1-1 1 0 0,0 1 0 0 0,3 14-1 0 0,-4-14 2 0 0,-1 0 0 0 0,0 0 0 0 0,0 0 0 0 0,0 0 0 0 0,-1 0 0 0 0,-1 0 0 0 0,1 1 0 0 0,-1-1 0 0 0,0 0 0 0 0,-5 15 0 0 0,2-15 0 0 0,1 1 0 0 0,-1-1 0 0 0,-1 0 0 0 0,0 0 0 0 0,0 0 0 0 0,0-1 0 0 0,-1 0 0 0 0,0 0 0 0 0,-10 9 0 0 0,-5 3-265 0 0,-1 0-1 0 0,-1-1 1 0 0,-1-1-1 0 0,0-1 1 0 0,-1-2-1 0 0,0 0 1 0 0,-2-2 0 0 0,1 0-1 0 0,-1-2 1 0 0,-53 12-1 0 0,-56-1-607 0 0,58-10 626 0 0,58-7 247 0 0,-12 1 0 0 0,27-6 0 0 0,10-3 0 0 0,6-2 0 0 0,33-9 0 0 0,0 2 0 0 0,1 2 0 0 0,0 2 0 0 0,1 2 0 0 0,0 2 0 0 0,68 0 0 0 0,-91 7 0 0 0,0 0 0 0 0,-1 1 0 0 0,1 2 0 0 0,-1 0 0 0 0,0 1 0 0 0,22 10 0 0 0,-37-13 13 0 0,13 4 338 0 0,-1 2 0 0 0,27 16 0 0 0,-41-23-296 0 0,-1 1-1 0 0,0 0 1 0 0,0 0-1 0 0,0 0 1 0 0,0 1-1 0 0,-1-1 1 0 0,1 1-1 0 0,-1 0 1 0 0,0 0-1 0 0,0 1 0 0 0,0-1 1 0 0,0 0-1 0 0,-1 1 1 0 0,0 0-1 0 0,0-1 1 0 0,1 6-1 0 0,-2-8-54 0 0,-1 0 0 0 0,0 0 0 0 0,0 0 0 0 0,0 0 0 0 0,-1 0 0 0 0,1 0 0 0 0,0 0 0 0 0,-1 0 0 0 0,1 0 0 0 0,-1 0 0 0 0,1-1 0 0 0,-1 1 0 0 0,0 0 0 0 0,-1 2 0 0 0,-18 24 0 0 0,7-10 0 0 0,4-4 53 0 0,0-1-1 0 0,-1 0 0 0 0,-1-1 1 0 0,0 0-1 0 0,-1-1 0 0 0,0 0 1 0 0,-18 13-1 0 0,9-10 271 0 0,-1-1-1 0 0,0-1 1 0 0,-1-1 0 0 0,-25 8-1 0 0,29-12-320 0 0,0 0 0 0 0,-1-2 0 0 0,1 0-1 0 0,-1-1 1 0 0,-1-1 0 0 0,1-1 0 0 0,0 0-1 0 0,-25-3 1 0 0,-27-2 4 0 0,43 3-142 0 0,-1-2 1 0 0,-32-5-1 0 0,28 2-400 0 0,24 4-43 0 0,-1-1 1 0 0,1 1-1 0 0,-19-7 0 0 0,28 7 280 0 0,-1 0-1 0 0,1 1 0 0 0,-1-1 0 0 0,1 0 1 0 0,0 0-1 0 0,-1 0 0 0 0,1-1 0 0 0,0 1 1 0 0,-2-3-1 0 0,2 3-1235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19 8287 0 0,'0'0'191'0'0,"0"0"26"0"0,0 0 9 0 0,-1-2-34 0 0,-2-4-78 0 0,2 5 274 0 0,1-5 177 0 0,0 3-122 0 0,1 4 2197 0 0,1 10-2550 0 0,1-1 0 0 0,-2 1-1 0 0,0-1 1 0 0,0 1-1 0 0,-1 13 1 0 0,-7 57 885 0 0,0 4-424 0 0,10 213-551 0 0,-3-210 0 0 0,3 34 0 0 0,0-60 0 0 0,-3-40 0 0 0,4 34 0 0 0,-2-48 0 0 0,-1-1 0 0 0,0 0 0 0 0,-1 1 0 0 0,0-1 0 0 0,0 0 0 0 0,-2 9 0 0 0,-2-3 0 0 0,-3-2 0 0 0,-3-5 0 0 0,7-4 0 0 0,0-2 0 0 0,1 1 0 0 0,0-1 0 0 0,-1 1 0 0 0,1-1 0 0 0,-1 0 0 0 0,1 0 0 0 0,-1 0 0 0 0,1 0 0 0 0,-1 0 0 0 0,1 0 0 0 0,-4-1 0 0 0,-7-1 0 0 0,-1-4 0 0 0,2-3 0 0 0,-1-5 14 0 0,11 8-27 0 0,2 2-52 0 0,-1-3-13 0 0,-1 0-1 0 0,1 0 0 0 0,1 0 1 0 0,-1 0-1 0 0,1 0 0 0 0,1 0 0 0 0,-1-1 1 0 0,1 1-1 0 0,0 0 0 0 0,3-8 1 0 0,4-11-426 0 0,16-34 1 0 0,-17 42 447 0 0,15-29 56 0 0,56-88 0 0 0,-62 113 0 0 0,1 1 0 0 0,39-38 0 0 0,-54 57 0 0 0,9-8 0 0 0,-11 9 0 0 0,1 1 0 0 0,-1-1 0 0 0,1 1 0 0 0,0-1 0 0 0,-1 1 0 0 0,1-1 0 0 0,0 1 0 0 0,-1 0 0 0 0,1-1 0 0 0,0 1 0 0 0,0 0 0 0 0,-1 0 0 0 0,1 0 0 0 0,1-1 0 0 0,-1 1 0 0 0,0 1 0 0 0,1-1 0 0 0,-1 0 0 0 0,0 1 0 0 0,0-1 0 0 0,0 0 0 0 0,0 1 0 0 0,0-1 0 0 0,1 1 0 0 0,-1 0 0 0 0,1 0 0 0 0,4 4 100 0 0,-1 0-1 0 0,0 0 1 0 0,0 1 0 0 0,-1-1-1 0 0,1 1 1 0 0,-1 0-1 0 0,-1 0 1 0 0,1 1 0 0 0,3 7-1 0 0,-1 0 150 0 0,-1 0 0 0 0,0 0 0 0 0,4 22 0 0 0,-6-18-249 0 0,0 1 0 0 0,-1 0 0 0 0,-1 0 0 0 0,-1 0 0 0 0,-1 0 0 0 0,-3 23 0 0 0,1-20 0 0 0,3-16 0 0 0,-1 1 0 0 0,0-1 0 0 0,-1 1 0 0 0,0-1 0 0 0,0 1 0 0 0,0-1 0 0 0,-4 7 0 0 0,3-6 52 0 0,-1 0-1 0 0,-1 0 0 0 0,1 0 0 0 0,-8 8 1 0 0,3-3 134 0 0,2-4 48 0 0,-1 0 0 0 0,1-1 0 0 0,-1 0 0 0 0,-15 10 1 0 0,18-14-525 0 0,0 0 0 0 0,0-1 0 0 0,-12 4 0 0 0,-5 3-92 0 0,19-8 355 0 0,1 1 0 0 0,-1-2 0 0 0,1 1 0 0 0,-1 0 0 0 0,0 0 0 0 0,1-1 0 0 0,-1 0 0 0 0,0 1 0 0 0,1-1 0 0 0,-1 0 0 0 0,0 0 1 0 0,0-1-1 0 0,1 1 0 0 0,-1 0 0 0 0,0-1 0 0 0,-2-1 0 0 0,3 2-461 0 0,0-1-22 0 0,0-1 271 0 0,0 2-18 0 0,0-1 0 0 0,0 0 0 0 0,1 0 0 0 0,-1 0 0 0 0,1 0 0 0 0,-1 0 0 0 0,1-1 0 0 0,-1 1 0 0 0,1 0 0 0 0,0-1 0 0 0,-1 1 0 0 0,1-1 0 0 0,0 0 0 0 0,0 1 0 0 0,0-1 0 0 0,0 0 0 0 0,-1-2 0 0 0,-2-17-1278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38 119 10135 0 0,'0'0'231'0'0,"2"3"29"0"0,8 8 19 0 0,6 5-113 0 0,-10-14-70 0 0,-1 0-72 0 0,6 2 477 0 0,0 0 0 0 0,0-1 0 0 0,0 0 0 0 0,0-1 0 0 0,0 0 0 0 0,1 0-1 0 0,-1-1 1 0 0,14-1 0 0 0,-13-1-378 0 0,0 0 0 0 0,0-1-1 0 0,0 0 1 0 0,0-1-1 0 0,0 0 1 0 0,-1-1 0 0 0,20-9-1 0 0,-25 10-75 0 0,0-1-1 0 0,0 1 0 0 0,0-1 1 0 0,0-1-1 0 0,-1 1 0 0 0,0-1 1 0 0,0 0-1 0 0,0 0 0 0 0,-1 0 1 0 0,0 0-1 0 0,0-1 0 0 0,0 0 1 0 0,0 0-1 0 0,4-12 0 0 0,-7 16-117 0 0,0-1-1 0 0,0 1 0 0 0,0-1 0 0 0,-1 1 1 0 0,1-1-1 0 0,-1 1 0 0 0,0-1 0 0 0,0 0 1 0 0,0 1-1 0 0,0-1 0 0 0,0 1 0 0 0,0-1 1 0 0,-1 1-1 0 0,-1-6 0 0 0,2 7 28 0 0,-1 0-1 0 0,0 0 1 0 0,1 0 0 0 0,-1 0-1 0 0,0-1 1 0 0,0 1-1 0 0,0 0 1 0 0,0 0 0 0 0,0 1-1 0 0,0-1 1 0 0,0 0-1 0 0,0 0 1 0 0,-1 0 0 0 0,1 1-1 0 0,0-1 1 0 0,0 1-1 0 0,-1-1 1 0 0,1 1 0 0 0,0-1-1 0 0,-1 1 1 0 0,1 0-1 0 0,0-1 1 0 0,-1 1 0 0 0,1 0-1 0 0,-1 0 1 0 0,1 0-1 0 0,0 0 1 0 0,-1 0 0 0 0,-1 1-1 0 0,-6 0-71 0 0,1 0-1 0 0,-1 1 1 0 0,1 0-1 0 0,0 0 0 0 0,0 1 1 0 0,0 0-1 0 0,0 0 1 0 0,0 1-1 0 0,0 0 1 0 0,1 1-1 0 0,0 0 0 0 0,0 0 1 0 0,-9 8-1 0 0,-5 6 117 0 0,-31 26 0 0 0,35-32 268 0 0,1 0-1 0 0,0 2 1 0 0,1-1 0 0 0,1 2-1 0 0,0 0 1 0 0,1 1-1 0 0,1 0 1 0 0,-16 30-1 0 0,26-44-217 0 0,1 1 0 0 0,-1 0-1 0 0,0 0 1 0 0,1 0 0 0 0,0 0-1 0 0,0 1 1 0 0,1-1 0 0 0,-1 0-1 0 0,1 0 1 0 0,0 1 0 0 0,0-1-1 0 0,0 0 1 0 0,0 0 0 0 0,1 0 0 0 0,0 1-1 0 0,0-1 1 0 0,0 0 0 0 0,2 5-1 0 0,-2-6-17 0 0,1 0-1 0 0,0 0 0 0 0,0 0 0 0 0,0 0 1 0 0,0 0-1 0 0,1 0 0 0 0,-1-1 0 0 0,1 1 1 0 0,-1-1-1 0 0,1 0 0 0 0,0 1 1 0 0,0-1-1 0 0,0-1 0 0 0,0 1 0 0 0,0 0 1 0 0,1-1-1 0 0,-1 1 0 0 0,0-1 0 0 0,1 0 1 0 0,-1 0-1 0 0,8 0 0 0 0,18 1-31 0 0,0-1 0 0 0,0-1 0 0 0,57-9 0 0 0,5 0 0 0 0,-55 7-1157 0 0,1-1-4630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180 240 10135 0 0,'-1'2'231'0'0,"0"-1"-167"0"0,0 1 1 0 0,0-1-1 0 0,0 1 0 0 0,0-1 1 0 0,0 0-1 0 0,0 0 0 0 0,0 1 1 0 0,-3 1-1 0 0,-25 23 260 0 0,28-25 69 0 0,1-1 106 0 0,0 0 11 0 0,13 0 514 0 0,8-3-562 0 0,1-1 0 0 0,-1-1-1 0 0,33-11 1 0 0,29-8 1206 0 0,-71 22-1585 0 0,1-1-1 0 0,-1-1 1 0 0,17-7-1 0 0,-25 9-214 0 0,0 1-1 0 0,-1-1 0 0 0,1 0 0 0 0,-1 0 0 0 0,0 0 1 0 0,1-1-1 0 0,-1 1 0 0 0,0-1 0 0 0,-1 0 1 0 0,1 0-1 0 0,0 0 0 0 0,-1 0 0 0 0,0 0 0 0 0,4-7 1 0 0,-6 8 114 0 0,0-1 0 0 0,0 1 0 0 0,0 0 0 0 0,0-1 0 0 0,0 1 0 0 0,-1-1 1 0 0,1 1-1 0 0,-1 0 0 0 0,0-1 0 0 0,0 1 0 0 0,-1-4 0 0 0,1 5-5 0 0,-6-18-303 0 0,5 13 161 0 0,0 1 0 0 0,0 0 0 0 0,0-1 0 0 0,-1 1 0 0 0,1 0 0 0 0,-1 0 0 0 0,-1 1 0 0 0,1-1 0 0 0,-7-6 0 0 0,-6-7 165 0 0,14 15 0 0 0,0 0 0 0 0,-1 0 0 0 0,1 0 0 0 0,-1 1 0 0 0,0-1 0 0 0,0 1 0 0 0,0 0 0 0 0,-5-4 0 0 0,3 4 0 0 0,0 0 0 0 0,0 0 0 0 0,0 0 0 0 0,0 1 0 0 0,0 0 0 0 0,0 0 0 0 0,0 0 0 0 0,-1 1 0 0 0,1-1 0 0 0,0 1 0 0 0,-1 0 0 0 0,1 1 0 0 0,0 0 0 0 0,0-1 0 0 0,-1 2 0 0 0,1-1 0 0 0,0 0 0 0 0,0 1 0 0 0,0 0 0 0 0,0 0 0 0 0,1 1 0 0 0,-1-1 0 0 0,1 1 0 0 0,-1 0 0 0 0,-3 4 0 0 0,-20 15 395 0 0,2 1 1 0 0,0 2-1 0 0,2 0 0 0 0,-33 46 0 0 0,35-44-379 0 0,15-19-16 0 0,0 0 0 0 0,1 1 0 0 0,-1 0 0 0 0,2 0 0 0 0,-1 0 0 0 0,1 1 0 0 0,1 0 0 0 0,-5 13 0 0 0,9-20 57 0 0,-1-1-1 0 0,1 1 1 0 0,0 0-1 0 0,0 0 0 0 0,1-1 1 0 0,-1 1-1 0 0,1 0 1 0 0,-1-1-1 0 0,1 1 1 0 0,0 0-1 0 0,0-1 0 0 0,0 1 1 0 0,0-1-1 0 0,0 1 1 0 0,1-1-1 0 0,-1 0 1 0 0,1 0-1 0 0,-1 1 0 0 0,1-1 1 0 0,0 0-1 0 0,2 2 1 0 0,6 5 495 0 0,0 0-1 0 0,23 14 1 0 0,-28-20-473 0 0,22 15 529 0 0,58 28-1 0 0,-73-40-619 0 0,1-2 1 0 0,-1 1-1 0 0,1-2 0 0 0,0 0 0 0 0,0 0 0 0 0,0-1 0 0 0,22 0 0 0 0,-11-2-43 0 0,30-4-1 0 0,-41 2-1308 0 0,-1 0 0 0 0,15-6 1 0 0,-13 3-171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276 133 13823 0 0,'0'0'315'0'0,"2"0"45"0"0,10 0 16 0 0,-9 0-331 0 0,0 0-1 0 0,0 0 0 0 0,0 0 0 0 0,1 1 1 0 0,-1-1-1 0 0,0 1 0 0 0,0 0 1 0 0,0-1-1 0 0,0 1 0 0 0,0 1 1 0 0,6 2-1 0 0,12 12 1317 0 0,-14-13-1325 0 0,1 0 0 0 0,-1-1 0 0 0,1 0 0 0 0,-1 0 0 0 0,1-1 0 0 0,0 0 0 0 0,0 0 0 0 0,-1-1 0 0 0,1 0 0 0 0,0 0 0 0 0,9-2 0 0 0,-4 0-6 0 0,0 0-1 0 0,0-1 0 0 0,-1-1 1 0 0,1 0-1 0 0,22-11 0 0 0,-27 10-108 0 0,0 0-1 0 0,0 0 0 0 0,-1-1 1 0 0,1 0-1 0 0,-2 0 0 0 0,1-1 1 0 0,0 1-1 0 0,-1-2 1 0 0,-1 1-1 0 0,10-16 0 0 0,-14 21-84 0 0,0 0-1 0 0,0-1 1 0 0,0 1-1 0 0,0 0 1 0 0,-1-1 0 0 0,1 1-1 0 0,-1-1 1 0 0,0 1-1 0 0,0-1 1 0 0,0-4-1 0 0,0 6 58 0 0,0 0 0 0 0,0 0 0 0 0,0 0-1 0 0,-1-1 1 0 0,1 1 0 0 0,0 0 0 0 0,-1 0-1 0 0,1 0 1 0 0,0 0 0 0 0,-1 0 0 0 0,1 0 0 0 0,-1 0-1 0 0,0 1 1 0 0,1-1 0 0 0,-1 0 0 0 0,0 0-1 0 0,0 0 1 0 0,1 0 0 0 0,-1 1 0 0 0,0-1 0 0 0,0 0-1 0 0,0 1 1 0 0,0-1 0 0 0,0 1 0 0 0,0-1-1 0 0,0 1 1 0 0,0 0 0 0 0,-1-1 0 0 0,-5 0-117 0 0,1 0 1 0 0,0 1 0 0 0,-1 0 0 0 0,1 0 0 0 0,0 1 0 0 0,-1-1-1 0 0,-8 3 1 0 0,-45 15-315 0 0,53-15 538 0 0,-42 14 217 0 0,2 3 1 0 0,0 2 0 0 0,1 2-1 0 0,2 1 1 0 0,0 3-1 0 0,2 2 1 0 0,1 1 0 0 0,-60 61-1 0 0,97-88-175 0 0,0-1 0 0 0,0 1-1 0 0,1 0 1 0 0,-1 0 0 0 0,1 1 0 0 0,0-1-1 0 0,0 0 1 0 0,0 1 0 0 0,1 0-1 0 0,-3 7 1 0 0,6-11 44 0 0,-1 0 0 0 0,1 0-1 0 0,0 0 1 0 0,0 0 0 0 0,-1 0 0 0 0,1 0-1 0 0,0 0 1 0 0,0 0 0 0 0,0 0 0 0 0,0 0-1 0 0,0 0 1 0 0,0-1 0 0 0,1 1 0 0 0,-1 0 0 0 0,0-1-1 0 0,1 1 1 0 0,-1 0 33 0 0,6 1 218 0 0,0 0-1 0 0,0 0 0 0 0,0 0 1 0 0,0-1-1 0 0,1 0 0 0 0,-1 0 1 0 0,0-1-1 0 0,0 1 0 0 0,10-3 1 0 0,1 2 62 0 0,295-16-1215 0 0,-267 11-4951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4 168 13823 0 0,'0'0'315'0'0,"0"0"45"0"0,0 0 21 0 0,0 8 63 0 0,-2 3-403 0 0,1 0 0 0 0,1-1-1 0 0,-1 1 1 0 0,2-1 0 0 0,0 1 0 0 0,0 0-1 0 0,1-1 1 0 0,0 0 0 0 0,1 1 0 0 0,6 17-1 0 0,7 7 1052 0 0,-9-18-801 0 0,0-1 0 0 0,13 20 0 0 0,-15-29-96 0 0,0-1 1 0 0,0 0-1 0 0,0 0 1 0 0,1 0-1 0 0,-1 0 1 0 0,2-1-1 0 0,-1 0 1 0 0,11 6-1 0 0,-16-10 176 0 0,-1-1 117 0 0,0 0 21 0 0,0 0-66 0 0,2 1-294 0 0,-2-1-149 0 0,0 0 1 0 0,1 0-1 0 0,-1 0 0 0 0,0 0 1 0 0,1 0-1 0 0,-1 0 0 0 0,0 0 1 0 0,1 0-1 0 0,-1 0 0 0 0,0 0 1 0 0,1 0-1 0 0,-1 0 0 0 0,0 0 1 0 0,1 0-1 0 0,-1 0 0 0 0,0 0 0 0 0,1 0 1 0 0,-1 0-1 0 0,0 0 0 0 0,0 0 1 0 0,1 0-1 0 0,-1-1 0 0 0,0 1 1 0 0,1 0-1 0 0,-1 0 0 0 0,0 0 1 0 0,0-1-1 0 0,1 1 0 0 0,-1 0 1 0 0,0 0-1 0 0,0-1 0 0 0,0 1 0 0 0,1 0 1 0 0,-1 0-1 0 0,0-1 0 0 0,0 1 1 0 0,0 0-1 0 0,0 0 0 0 0,0-1 1 0 0,1 1-1 0 0,-1 0 0 0 0,0-1 1 0 0,0 1-1 0 0,0 0 0 0 0,0-1 1 0 0,0 0-1 0 0,0 1 1 0 0,16-53-1 0 0,-10 33 0 0 0,0 1 0 0 0,16-33 0 0 0,-11 30 0 0 0,1 1 0 0 0,0 0 0 0 0,2 0 0 0 0,1 1 0 0 0,30-32 0 0 0,-21 30-198 0 0,1 1 1 0 0,0 1-1 0 0,2 1 0 0 0,0 1 1 0 0,1 2-1 0 0,55-24 0 0 0,-61 32-1247 0 0,-21 7 454 0 0,-1 1-29 0 0,0 0-4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103 184 11975 0 0,'0'0'267'0'0,"0"0"42"0"0,0 0 17 0 0,0 0-28 0 0,1 1-196 0 0,4 1 122 0 0,-1 0 1 0 0,0 0-1 0 0,1-1 0 0 0,-1 1 1 0 0,1-1-1 0 0,-1 0 1 0 0,1 0-1 0 0,0-1 1 0 0,0 0-1 0 0,-1 1 0 0 0,1-1 1 0 0,0-1-1 0 0,-1 1 1 0 0,7-2-1 0 0,0-1-2 0 0,0-1-1 0 0,-1 0 1 0 0,0-1-1 0 0,12-7 0 0 0,4-1 335 0 0,-15 7-463 0 0,0 0 0 0 0,-1-1 0 0 0,0 0 0 0 0,0-1 0 0 0,-1 0 1 0 0,0 0-1 0 0,0-1 0 0 0,-1-1 0 0 0,0 1 0 0 0,-1-1 0 0 0,9-15 0 0 0,-9 9-93 0 0,-9 12 0 0 0,1 3 0 0 0,0 0-29 0 0,1-1 0 0 0,-1 1-1 0 0,0 0 1 0 0,0 0 0 0 0,1 0-1 0 0,-1 0 1 0 0,0 0 0 0 0,0 0 0 0 0,0 0-1 0 0,0 0 1 0 0,0 0 0 0 0,0 0-1 0 0,0 0 1 0 0,-1 1 0 0 0,1-1 0 0 0,0 0-1 0 0,0 1 1 0 0,-1-1 0 0 0,1 1-1 0 0,0-1 1 0 0,-1 1 0 0 0,1 0 0 0 0,0 0-1 0 0,-1-1 1 0 0,1 1 0 0 0,-1 0-1 0 0,1 0 1 0 0,0 0 0 0 0,-1 0 0 0 0,1 1-1 0 0,-2-1 1 0 0,-5 2-180 0 0,1 0 0 0 0,-1 0 0 0 0,1 1-1 0 0,-9 4 1 0 0,13-6 200 0 0,-25 12 9 0 0,1 1 0 0 0,0 2 0 0 0,0 1 0 0 0,-24 21 0 0 0,33-24 0 0 0,1 2 0 0 0,0 0 0 0 0,2 1 0 0 0,0 0 0 0 0,1 1 0 0 0,-14 24 0 0 0,25-37 65 0 0,0 0-1 0 0,1 0 1 0 0,0 1 0 0 0,0-1-1 0 0,0 1 1 0 0,0-1-1 0 0,1 1 1 0 0,0 0 0 0 0,0-1-1 0 0,1 1 1 0 0,-1 0-1 0 0,1 0 1 0 0,1 10 0 0 0,0-12-33 0 0,0-1 1 0 0,0 1 0 0 0,0 0-1 0 0,1 0 1 0 0,-1-1 0 0 0,1 1-1 0 0,0-1 1 0 0,0 1 0 0 0,0-1-1 0 0,1 0 1 0 0,-1 0 0 0 0,1 0-1 0 0,-1 0 1 0 0,1 0 0 0 0,0 0-1 0 0,0-1 1 0 0,0 1 0 0 0,1-1 0 0 0,-1 0-1 0 0,7 3 1 0 0,-5-3-221 0 0,-1 0 0 0 0,1-1 1 0 0,0 0-1 0 0,0 0 0 0 0,-1 0 0 0 0,1 0 0 0 0,0-1 1 0 0,9 0-1 0 0,2-1-1596 0 0,22-5 1 0 0,-19 3-3335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8287 0 0,'3'0'191'0'0,"8"0"-41"0"0,1 1 0 0 0,0 0 0 0 0,-1 1-1 0 0,17 4 1 0 0,-23-3 339 0 0,0 1 0 0 0,1-1-1 0 0,-1 1 1 0 0,-1 0 0 0 0,8 7-1 0 0,-12-10-354 0 0,1 0 0 0 0,0 0 0 0 0,0 0 0 0 0,0-1 0 0 0,0 1 0 0 0,0 0 0 0 0,0-1 0 0 0,1 1 0 0 0,-1-1 0 0 0,0 1 0 0 0,0-1 0 0 0,0 0 0 0 0,1 1 0 0 0,-1-1 0 0 0,0 0 0 0 0,0 0 0 0 0,0 0 0 0 0,1 0 0 0 0,-1 0 0 0 0,2 0 0 0 0,0-1 14 0 0,-1 1 1 0 0,1-1 0 0 0,-1 0-1 0 0,1 0 1 0 0,-1 0-1 0 0,0 0 1 0 0,1-1-1 0 0,-1 1 1 0 0,3-3-1 0 0,2-2 221 0 0,0-1 0 0 0,0 0 0 0 0,0-1 0 0 0,7-10 0 0 0,0-2 276 0 0,9-14-407 0 0,34-36-1 0 0,-57 70-237 0 0,65-65 0 0 0,-57 59 0 0 0,0-1 0 0 0,1 2 0 0 0,-1-1 0 0 0,1 1 0 0 0,0 0 0 0 0,0 1 0 0 0,11-3 0 0 0,-19 6 0 0 0,1 1 0 0 0,0-1 0 0 0,-1 1 0 0 0,1 0 0 0 0,0 0 0 0 0,0 0 0 0 0,-1-1 0 0 0,1 2 0 0 0,0-1 0 0 0,0 0 0 0 0,-1 0 0 0 0,1 0 0 0 0,0 1 0 0 0,0-1 0 0 0,-1 1 0 0 0,1 0 0 0 0,2 1 0 0 0,-1 0 0 0 0,-1-1 0 0 0,1 1 0 0 0,-1 0 0 0 0,0 0 0 0 0,0 1 0 0 0,0-1 0 0 0,0 0 0 0 0,0 1 0 0 0,2 3 0 0 0,1 4 0 0 0,-1 0 0 0 0,0 1 0 0 0,0-1 0 0 0,3 17 0 0 0,1 9 0 0 0,-1 0 0 0 0,-2 0 0 0 0,-1 1 0 0 0,-2 62 0 0 0,-3-85 0 0 0,1-14 0 0 0,0 0-1 0 0,0 0 1 0 0,0 0-1 0 0,0 1 1 0 0,0-1 0 0 0,0 0-1 0 0,0 0 1 0 0,0 0-1 0 0,0 0 1 0 0,-1 0-1 0 0,1 1 1 0 0,0-1 0 0 0,0 0-1 0 0,0 0 1 0 0,0 0-1 0 0,0 0 1 0 0,0 1-1 0 0,0-1 1 0 0,0 0 0 0 0,0 0-1 0 0,1 0 1 0 0,-1 0-1 0 0,0 0 1 0 0,0 1-1 0 0,0-1 1 0 0,0 0-1 0 0,0 0 1 0 0,0 0 0 0 0,0 0-1 0 0,0 0 1 0 0,0 1-1 0 0,0-1 1 0 0,0 0-1 0 0,1 0 1 0 0,-1 0 0 0 0,0 0-1 0 0,0 0 1 0 0,0 0-1 0 0,0 0 1 0 0,0 0-1 0 0,1 1 1 0 0,-1-1 0 0 0,0 0-1 0 0,0 0 1 0 0,0 0-1 0 0,0 0 1 0 0,0 0-1 0 0,1 0 1 0 0,-1 0 0 0 0,0 0-1 0 0,0 0 1 0 0,0 0-1 0 0,0 0 1 0 0,1 0-1 0 0,-1 0 1 0 0,5-5-170 0 0,-4 4 95 0 0,5-6-1260 0 0,1 0-1 0 0,-1-1 1 0 0,10-16 0 0 0,-4 3-711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2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 17503 0 0,'0'0'399'0'0,"-1"-6"1106"0"0,-3 18-1502 0 0,0 0-1 0 0,1-1 1 0 0,0 2-1 0 0,1-1 1 0 0,-2 23-1 0 0,0-4-1 0 0,-18 290 1731 0 0,19-263-2301 0 0,2 28-225 0 0,-8 88 2308 0 0,-9-63-1334 0 0,-1 16-195 0 0,18-119 23 0 0,1 0 1 0 0,0 0-1 0 0,2 12 0 0 0,0 24-378 0 0,-2-43-1389 0 0,0-1-638 0 0,0-3-130 0 0,-3-12-29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3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19351 0 0,'0'0'439'0'0,"0"0"62"0"0,0 0 33 0 0,0 0-65 0 0,2 1-309 0 0,5 2 47 0 0,0 0 0 0 0,0-1 0 0 0,1 0 0 0 0,-1 0 0 0 0,0-1 1 0 0,1 0-1 0 0,14 0 0 0 0,58-5 285 0 0,-48 1-576 0 0,173-23 3 0 0,-47 5-1222 0 0,-69 9-676 0 0,12-1-5824 0 0,-70 11 2441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3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8287 0 0,'0'0'382'0'0,"0"0"-8"0"0,0 0-102 0 0,0 0 463 0 0,0 0 234 0 0,0 0 45 0 0,0 0 8 0 0,0 0 2 0 0,-2 1 0 0 0,-16 10 2876 0 0,-10 4-3072 0 0,12-8-38 0 0,-26 16 0 0 0,4-2-730 0 0,26-15-60 0 0,0 1 0 0 0,-16 12 0 0 0,24-16 0 0 0,0 1 0 0 0,0 0 0 0 0,0 0 0 0 0,0 0 0 0 0,0 0 0 0 0,1 0 0 0 0,0 1 0 0 0,-6 9 0 0 0,8-12 0 0 0,1-2 0 0 0,-1 1 0 0 0,1 0 0 0 0,-1-1 0 0 0,1 1 0 0 0,0 0 0 0 0,0 0 0 0 0,0-1 0 0 0,-1 1 0 0 0,1 0 0 0 0,0 0 0 0 0,0-1 0 0 0,0 1 0 0 0,0 0 0 0 0,0 0 0 0 0,0-1 0 0 0,0 1 0 0 0,0 0 0 0 0,1 0 0 0 0,-1-1 0 0 0,0 1 0 0 0,0 0 0 0 0,1 1 0 0 0,0 1 0 0 0,0 1 0 0 0,1-1 0 0 0,-1 1 0 0 0,0-1 0 0 0,1 0 0 0 0,0 0 0 0 0,0 1 0 0 0,0-1 0 0 0,0 0 0 0 0,1-1 0 0 0,-1 1 0 0 0,4 3 0 0 0,6 4 0 0 0,20 14 0 0 0,-11-9 0 0 0,-7-5 0 0 0,1-1 0 0 0,0-1 0 0 0,1 0 0 0 0,20 7 0 0 0,14 6 0 0 0,-19-6 0 0 0,-12-7 0 0 0,1 2 0 0 0,-2 0 0 0 0,23 16 0 0 0,-28-16 0 0 0,0 1 0 0 0,16 18 0 0 0,-25-25 0 0 0,0 1 0 0 0,0 1 0 0 0,0-1 0 0 0,-1 0 0 0 0,0 1 0 0 0,0-1 0 0 0,-1 1 0 0 0,1 0 0 0 0,1 10 0 0 0,-3-14 0 0 0,-1 1 0 0 0,0 0 0 0 0,1-1 0 0 0,-2 1 0 0 0,1 0 0 0 0,0-1 0 0 0,0 1 0 0 0,-1 0 0 0 0,1-1 0 0 0,-1 1 0 0 0,0 0 0 0 0,0-1 0 0 0,0 1 0 0 0,0-1 0 0 0,0 0 0 0 0,-1 1 0 0 0,1-1 0 0 0,-1 0 0 0 0,1 0 0 0 0,-1 0 0 0 0,0 0 0 0 0,0 0 0 0 0,0 0 0 0 0,0 0 0 0 0,0 0 0 0 0,0-1 0 0 0,0 1 0 0 0,-4 1 0 0 0,-4 2 0 0 0,1-1 0 0 0,-1 0 0 0 0,0 0 0 0 0,0-1 0 0 0,-1 0 0 0 0,-10 1 0 0 0,-54 5-95 0 0,0-3 0 0 0,-81-5-1 0 0,101-1-570 0 0,53 0-4288 0 0,2 0-1732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3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10135 0 0,'0'0'231'0'0,"0"0"29"0"0,0 0 19 0 0,0 0 37 0 0,0 0 125 0 0,0 0 58 0 0,0 0 11 0 0,0 0-67 0 0,0 0-222 0 0,0 0 166 0 0,1 2 101 0 0,6 21 89 0 0,6 27 1 0 0,-9-28-600 0 0,14 37 0 0 0,-15-52 30 0 0,0-1 0 0 0,0 1 0 0 0,1-1 0 0 0,-1 0-1 0 0,1 0 1 0 0,1 0 0 0 0,-1-1 0 0 0,1 1-1 0 0,8 7 1 0 0,-11-12 62 0 0,1 0-1 0 0,-1 1 1 0 0,0-1-1 0 0,0 0 1 0 0,1 0-1 0 0,-1 0 1 0 0,0 0-1 0 0,1 0 0 0 0,-1-1 1 0 0,1 1-1 0 0,-1-1 1 0 0,1 1-1 0 0,-1-1 1 0 0,4 0-1 0 0,0 0 165 0 0,1-1-1 0 0,0 0 1 0 0,11-3-1 0 0,2-1-233 0 0,-16 5 0 0 0,-1-1 0 0 0,0 0 0 0 0,0 0 0 0 0,0 0 0 0 0,0 0 0 0 0,0 0 0 0 0,0-1 0 0 0,0 0 0 0 0,0 1 0 0 0,4-4 0 0 0,0 0 0 0 0,-4 2 149 0 0,0 0 0 0 0,0 0-1 0 0,0 0 1 0 0,-1-1 0 0 0,1 1-1 0 0,-1-1 1 0 0,0 1 0 0 0,0-1 0 0 0,0 0-1 0 0,0 0 1 0 0,2-7 0 0 0,2-4 114 0 0,-4 11-266 0 0,0-1-1 0 0,0 0 0 0 0,0 0 1 0 0,-1 1-1 0 0,1-6 1 0 0,1-5-377 0 0,0 2-328 0 0,-2 10 617 0 0,-1 0 0 0 0,1 0 0 0 0,-1 0 0 0 0,1 0 0 0 0,0 0 0 0 0,0 0 0 0 0,1 0 0 0 0,2-4 0 0 0,-3 5 429 0 0,-1 2 136 0 0,0 0 34 0 0,0 0-133 0 0,0 0-576 0 0,2 2 37 0 0,0-1 0 0 0,0 1 0 0 0,0-1 0 0 0,0 1 0 0 0,-1 0 0 0 0,1 0 0 0 0,-1 0 0 0 0,3 3 1 0 0,-1-1 96 0 0,3 4 66 0 0,0 0-1 0 0,1 0 1 0 0,0-1-1 0 0,1 0 1 0 0,-1 0 0 0 0,1-1-1 0 0,1 0 1 0 0,-1-1-1 0 0,1 1 1 0 0,17 6-1 0 0,-15-7 42 0 0,7 2 419 0 0,22 5 0 0 0,-34-10-362 0 0,-1-1-1 0 0,1 0 1 0 0,0-1-1 0 0,0 1 1 0 0,0-1-1 0 0,0 0 1 0 0,0-1-1 0 0,6 0 1 0 0,-9 0 52 0 0,4-2-133 0 0,2-1-16 0 0,-5 3 0 0 0,-1-1 0 0 0,1 1 0 0 0,-1-1 0 0 0,1 0 0 0 0,-1-1 0 0 0,0 1 0 0 0,1-1 0 0 0,-1 1 0 0 0,-1-1 0 0 0,1 0 0 0 0,0 0 0 0 0,-1 0 0 0 0,1 0 0 0 0,-1 0 0 0 0,3-6 0 0 0,-2 1 0 0 0,0-1 0 0 0,0 1 0 0 0,-1-1 0 0 0,3-16 0 0 0,-1 5 0 0 0,2-7 0 0 0,-1-1 0 0 0,-1 1 0 0 0,-1-1 0 0 0,-2-35 0 0 0,-10 29-1896 0 0,8 34 1685 0 0,-1-1-1 0 0,0 1 0 0 0,1 0 1 0 0,-1-1-1 0 0,0 1 1 0 0,1 0-1 0 0,-1 0 0 0 0,0 0 1 0 0,-2 1-1 0 0,2 1-49 0 0,-1-1-1 0 0,1 1 1 0 0,0 0-1 0 0,0 0 1 0 0,0 0 0 0 0,0 0-1 0 0,0 0 1 0 0,1 0-1 0 0,-1 0 1 0 0,-1 3-1 0 0,-2 6-762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3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11975 0 0,'0'0'267'0'0,"0"0"42"0"0,0 0 17 0 0,0 0-28 0 0,-1 1-58 0 0,-8 16 107 0 0,0 1 0 0 0,0 0-1 0 0,2 0 1 0 0,0 1 0 0 0,-5 27-1 0 0,9-34-160 0 0,1 1-1 0 0,0 0 1 0 0,1 1 0 0 0,1-1-1 0 0,0 0 1 0 0,0 0-1 0 0,2 0 1 0 0,-1 0 0 0 0,5 16-1 0 0,-4-26-182 0 0,-1 1-1 0 0,0-1 0 0 0,1 0 0 0 0,0 0 1 0 0,0 0-1 0 0,0 0 0 0 0,0 0 1 0 0,0 0-1 0 0,1-1 0 0 0,-1 1 1 0 0,1-1-1 0 0,-1 1 0 0 0,4 1 1 0 0,0 0-30 0 0,1 0 0 0 0,-1 0 0 0 0,1-1 0 0 0,-1 0 0 0 0,8 2 0 0 0,-13-5-103 0 0,0 0 1 0 0,1 0-1 0 0,-1 0 1 0 0,0 0-1 0 0,0 0 1 0 0,0-1-1 0 0,0 1 1 0 0,0 0-1 0 0,0-1 1 0 0,0 1-1 0 0,0-1 1 0 0,0 1-1 0 0,0-1 1 0 0,0 1-1 0 0,0-1 1 0 0,0 0-1 0 0,1 0 1 0 0,-1 0-180 0 0,8-6-714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3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 13823 0 0,'0'0'315'0'0,"0"0"45"0"0,3-3 230 0 0,-3 3-586 0 0,0 0-1 0 0,0 0 1 0 0,0-1-1 0 0,0 1 1 0 0,0 0-1 0 0,0 0 1 0 0,0 0-1 0 0,0 0 1 0 0,0 0-1 0 0,0 0 1 0 0,0 0-1 0 0,0 0 1 0 0,0 0-1 0 0,1 0 1 0 0,-1 0-1 0 0,0 0 1 0 0,0 0-1 0 0,0 0 1 0 0,0 0-1 0 0,0-1 1 0 0,0 1-1 0 0,0 0 1 0 0,0 0 0 0 0,0 0-1 0 0,0 0 1 0 0,0 0-1 0 0,0 0 1 0 0,0 0-1 0 0,0 0 1 0 0,0 0-1 0 0,1 0 1 0 0,-1 0-1 0 0,0 0 1 0 0,0 0-1 0 0,0 0 1 0 0,0 0-1 0 0,0 0 1 0 0,0 0-1 0 0,0 0 1 0 0,0 0-1 0 0,0 0 1 0 0,0 0-1 0 0,0 0 1 0 0,0 0-1 0 0,0 0 1 0 0,1 0-1 0 0,-1 0 1 0 0,0 1-1 0 0,0-1 1 0 0,0 0-1 0 0,0 0 1 0 0,0 0-1 0 0,0 0 1 0 0,0 0-1 0 0,0 0 1 0 0,0 0-1 0 0,0 0 1 0 0,0 0-1 0 0,0 0 1 0 0,0 0-1 0 0,0 0 1 0 0,0 0-1 0 0,0 0 1 0 0,0 0-1 0 0,0 0 1 0 0,0 1-1 0 0,-5 41 11 0 0,-9 49-16 0 0,-21 104 1371 0 0,16-78-714 0 0,-16 139-636 0 0,23-152-22 0 0,10-79 3 0 0,0 1 0 0 0,1-1 0 0 0,2 1 0 0 0,1-1 0 0 0,9 48 0 0 0,-4-44-64 0 0,-7-27-273 0 0,0-2-138 0 0,1-1-1022 0 0,5-5-3962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3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15663 0 0,'2'1'356'0'0,"2"-1"-206"0"0,1-1 0 0 0,0 1 0 0 0,-1-1 0 0 0,1 0 0 0 0,-1 0 0 0 0,1 0 0 0 0,7-4-1 0 0,13-3 2 0 0,160-22 856 0 0,-88 17-125 0 0,320-38 723 0 0,-372 48-2408 0 0,-1-2 0 0 0,1-1 0 0 0,53-16 0 0 0,-84 16-1171 0 0,-1-2-3824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89 10135 0 0,'7'-10'215'0'0,"-6"8"-165"0"0,1 0-1 0 0,-1 0 1 0 0,1 0 0 0 0,-1 0-1 0 0,0 0 1 0 0,0 0-1 0 0,0 0 1 0 0,0 0-1 0 0,0 0 1 0 0,0-1-1 0 0,-1 1 1 0 0,1 0 0 0 0,-1 0-1 0 0,1-1 1 0 0,-1-3-1 0 0,-1 5 14 0 0,1 0-1 0 0,0 0 0 0 0,-1 0 0 0 0,1 0 1 0 0,0 0-1 0 0,0 0 0 0 0,-1 0 0 0 0,1 0 1 0 0,0 0-1 0 0,0 0 0 0 0,0 0 0 0 0,0 0 1 0 0,0 0-1 0 0,1 1 0 0 0,-1-1 0 0 0,0 0 1 0 0,0 0-1 0 0,1 0 0 0 0,-1 0 1 0 0,1-2-1 0 0,0 2 184 0 0,1 0 0 0 0,-1 0 0 0 0,0 0 1 0 0,1 0-1 0 0,-1 0 0 0 0,1 0 0 0 0,-1 0 0 0 0,1 1 1 0 0,2-2-1 0 0,0 0 111 0 0,4-1-324 0 0,0 1 42 0 0,-7 2-36 0 0,-1 0 0 0 0,1-1 0 0 0,0 1 0 0 0,0 0 0 0 0,-1 0 0 0 0,1 0 0 0 0,0 0 0 0 0,0 0 0 0 0,-1 0 1 0 0,1 0-1 0 0,0 0 0 0 0,0 0 0 0 0,0 0 0 0 0,-1 0 0 0 0,1 0 0 0 0,0 0 0 0 0,0 1 0 0 0,-1-1 0 0 0,1 0 0 0 0,0 1 0 0 0,0-1 0 0 0,-1 0 0 0 0,1 1 0 0 0,0-1 0 0 0,-1 1 1 0 0,1 0-1 0 0,0 0 39 0 0,-1 1 1 0 0,1 0-1 0 0,-1-1 1 0 0,0 1-1 0 0,1-1 1 0 0,-1 1-1 0 0,0-1 1 0 0,0 1 0 0 0,0 0-1 0 0,0-1 1 0 0,-1 3-1 0 0,-2 9-78 0 0,0-1 0 0 0,0 0 0 0 0,-1 0 0 0 0,-1-1 0 0 0,-11 21 0 0 0,7-13 0 0 0,-4 8 0 0 0,-92 205 0 0 0,-84 170 0 0 0,180-384 0 0 0,-13 25 0 0 0,-40 57 0 0 0,54-88 0 0 0,-1 0 0 0 0,-1-1 0 0 0,0 0 0 0 0,-1-1 0 0 0,0 0 0 0 0,0-1 0 0 0,-1 0 0 0 0,0-1 0 0 0,-15 8 0 0 0,22-14 144 0 0,1 0-1 0 0,-1 0 1 0 0,0 0-1 0 0,0 0 0 0 0,0-1 1 0 0,-8 1-1 0 0,11-1-110 0 0,1-1 1 0 0,0 0-1 0 0,0 0 0 0 0,-1 0 0 0 0,1 0 0 0 0,0-1 0 0 0,-1 1 1 0 0,1 0-1 0 0,0 0 0 0 0,0-1 0 0 0,-1 1 0 0 0,1-1 0 0 0,0 1 0 0 0,0-1 1 0 0,0 1-1 0 0,0-1 0 0 0,0 0 0 0 0,0 0 0 0 0,0 0 0 0 0,0 1 1 0 0,0-1-1 0 0,0 0 0 0 0,0 0 0 0 0,0 0 0 0 0,1 0 0 0 0,-1 0 1 0 0,0-1-1 0 0,1 1 0 0 0,-1 0 0 0 0,0-2 0 0 0,0-1-32 0 0,0 1 0 0 0,0-1 0 0 0,1 0 0 0 0,-1 0 0 0 0,1 0 0 0 0,0 0 0 0 0,0 0 0 0 0,0 0 0 0 0,1 0 1 0 0,-1 0-1 0 0,1 1 0 0 0,0-1 0 0 0,0 0 0 0 0,0 0 0 0 0,1 1 0 0 0,1-5 0 0 0,5-7-2 0 0,0 1 0 0 0,17-22 0 0 0,-6 10 2 0 0,3-8-285 0 0,3 0-1 0 0,0 2 1 0 0,3 0-1 0 0,0 2 0 0 0,2 1 1 0 0,65-48-1 0 0,-72 61 285 0 0,1 1 0 0 0,39-17 0 0 0,-54 28 0 0 0,1 0 0 0 0,0 1 0 0 0,0 0 0 0 0,0 1 0 0 0,1 0 0 0 0,-1 1 0 0 0,0 0 0 0 0,1 0 0 0 0,-1 1 0 0 0,12 1 0 0 0,-18 0 0 0 0,-1-1 0 0 0,1 1 0 0 0,-1 0 0 0 0,1 0 0 0 0,-1 1 0 0 0,0-1 0 0 0,1 1 0 0 0,-1-1 0 0 0,0 1 0 0 0,0 0 0 0 0,0 0 0 0 0,0 0 0 0 0,-1 1 0 0 0,4 2 0 0 0,-2-1 0 0 0,-1 1 0 0 0,1 0 0 0 0,-1 0 0 0 0,0 0 0 0 0,0 0 0 0 0,0 1 0 0 0,3 10 0 0 0,-2-2 0 0 0,-1 1 0 0 0,0 0 0 0 0,-1 0 0 0 0,0-1 0 0 0,-2 30 0 0 0,-1-30 143 0 0,0 0-1 0 0,-2 0 0 0 0,1-1 0 0 0,-2 1 1 0 0,0-1-1 0 0,-1 0 0 0 0,0 0 0 0 0,0 0 1 0 0,-2-1-1 0 0,0 0 0 0 0,0 0 1 0 0,-1 0-1 0 0,-17 19 0 0 0,19-26-141 0 0,-10 12-66 0 0,15-15-272 0 0,1-2-138 0 0,0 0-761 0 0,0 0-3062 0 0,0 0-1316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3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11975 0 0,'0'0'547'0'0,"0"0"-11"0"0,0 2-344 0 0,2 19 201 0 0,-1 0 0 0 0,-1 1 0 0 0,-4 29 0 0 0,1-16 16 0 0,-53 463 1735 0 0,45-399-1678 0 0,1 136-1 0 0,11-201 487 0 0,-1-32-901 0 0,1 0 0 0 0,-1 0 0 0 0,0-1 1 0 0,1 1-1 0 0,-1 0 0 0 0,1-1 0 0 0,0 1 0 0 0,-1-1 0 0 0,1 1 0 0 0,1 1 1 0 0,7 3 320 0 0,-7-5-211 0 0,-1-1-119 0 0,0 0 0 0 0,0 1-1 0 0,0-1 1 0 0,0 0 0 0 0,0 0 0 0 0,0 0 0 0 0,0 0-1 0 0,0 0 1 0 0,0 0 0 0 0,0 0 0 0 0,0 0 0 0 0,0 0 0 0 0,0 0-1 0 0,0 0 1 0 0,0-1 0 0 0,-1 1 0 0 0,1 0 0 0 0,0-1 0 0 0,0 1-1 0 0,0-1 1 0 0,0 1 0 0 0,0-1 0 0 0,-1 1 0 0 0,1-1 0 0 0,0 0-1 0 0,1 0 1 0 0,19-25-100 0 0,-13 16 104 0 0,-7 8-46 0 0,23-25 0 0 0,1 0 0 0 0,33-27 0 0 0,-50 47 0 0 0,0 1 0 0 0,0 1 0 0 0,0 0 0 0 0,0 0 0 0 0,1 0 0 0 0,0 1 0 0 0,0 0 0 0 0,0 1 0 0 0,0 0 0 0 0,0 0 0 0 0,1 1 0 0 0,-1 1 0 0 0,16-2 0 0 0,-22 3 0 0 0,0 1 0 0 0,0-1 0 0 0,0 1 0 0 0,1 0 0 0 0,-1 0 0 0 0,0 0 0 0 0,0 0 0 0 0,0 0 0 0 0,0 1 0 0 0,-1-1 0 0 0,1 1 0 0 0,0 0 0 0 0,-1 0 0 0 0,1 0 0 0 0,-1 0 0 0 0,1 0 0 0 0,-1 1 0 0 0,0-1 0 0 0,0 1 0 0 0,0-1 0 0 0,2 5 0 0 0,1 3 0 0 0,1-1 0 0 0,-2 1 0 0 0,0 0 0 0 0,6 21 0 0 0,3 20 0 0 0,-7-22 0 0 0,2-1 0 0 0,12 29 0 0 0,-20-56-41 0 0,1 1 0 0 0,0-1 1 0 0,0 0-1 0 0,0 1 0 0 0,-1-1 0 0 0,2 0 0 0 0,-1 1 0 0 0,0-1 0 0 0,0 0 1 0 0,0 0-1 0 0,3 2 0 0 0,-3-2-300 0 0,1 0-1 0 0,0 0 1 0 0,0-1-1 0 0,0 1 1 0 0,0 0 0 0 0,0-1-1 0 0,0 1 1 0 0,0-1 0 0 0,0 0-1 0 0,0 0 1 0 0,0 0 0 0 0,-1 0-1 0 0,1 0 1 0 0,4 0 0 0 0,6-3-1705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3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13823 0 0,'1'-2'630'0'0,"9"-5"-421"0"0,1 1 0 0 0,-1 0 0 0 0,12-5 0 0 0,-7 4-179 0 0,-15 7-26 0 0,0 0-1 0 0,1-1 1 0 0,-1 1-1 0 0,1 0 1 0 0,-1 0-1 0 0,0 0 1 0 0,1 0-1 0 0,-1 0 1 0 0,1 0-1 0 0,-1-1 1 0 0,0 1-1 0 0,1 0 1 0 0,-1 0-1 0 0,1 0 1 0 0,-1 0-1 0 0,1 0 1 0 0,-1 1-1 0 0,0-1 1 0 0,1 0-1 0 0,0 0 1 0 0,0 1 33 0 0,0 0 1 0 0,0-1 0 0 0,0 1 0 0 0,-1 0 0 0 0,1 0 0 0 0,0 0 0 0 0,0 0 0 0 0,0 0-1 0 0,-1 0 1 0 0,1 1 0 0 0,-1-1 0 0 0,1 0 0 0 0,-1 0 0 0 0,1 0 0 0 0,-1 1-1 0 0,1 0 1 0 0,4 25 578 0 0,-5-22-501 0 0,3 20-21 0 0,-2-1 1 0 0,-1 1-1 0 0,-4 39 0 0 0,-18 75 118 0 0,12-88-193 0 0,10-47-18 0 0,-23 141 345 0 0,18-104-54 0 0,2 65 0 0 0,3-101-276 0 0,0-1 1 0 0,0 0 0 0 0,0 1-1 0 0,1-1 1 0 0,0 0-1 0 0,0 1 1 0 0,0-1-1 0 0,0 0 1 0 0,1 0 0 0 0,0 0-1 0 0,0 0 1 0 0,0 0-1 0 0,3 4 1 0 0,-5-7-64 0 0,1-1 1 0 0,0 0 0 0 0,-1 0-1 0 0,1 0 1 0 0,0 1-1 0 0,-1-1 1 0 0,1 0-1 0 0,0 0 1 0 0,-1 0-1 0 0,1 0 1 0 0,0 0-1 0 0,0-1 1 0 0,-1 1 0 0 0,1 0-1 0 0,0 0 1 0 0,-1 0-1 0 0,1 0 1 0 0,-1-1-1 0 0,2 0 1 0 0,-1 1-104 0 0,4-2-71 0 0,-2 1 0 0 0,1-1 0 0 0,0-1-1 0 0,0 1 1 0 0,-1 0 0 0 0,1-1 0 0 0,-1 0-1 0 0,1 1 1 0 0,-1-2 0 0 0,0 1 0 0 0,0 0 0 0 0,2-4-1 0 0,11-15-802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125 337 10135 0 0,'-8'2'491'0'0,"-2"-1"-331"0"0,0-1-1 0 0,0 0 1 0 0,-16-2 0 0 0,21 1 8 0 0,0 0 0 0 0,1 0 0 0 0,-1 0 0 0 0,1 0 0 0 0,0-1 0 0 0,-1 1 0 0 0,1-1 1 0 0,0-1-1 0 0,0 1 0 0 0,-5-4 0 0 0,9 5-149 0 0,-1 0 0 0 0,0 0 0 0 0,0 0 1 0 0,1 0-1 0 0,-1 0 0 0 0,1 0 0 0 0,-1 0 0 0 0,1 0 1 0 0,-1 0-1 0 0,1 0 0 0 0,0-1 0 0 0,-1 1 0 0 0,1 0 0 0 0,0 0 1 0 0,0 0-1 0 0,0-1 0 0 0,0 1 0 0 0,0 0 0 0 0,0 0 0 0 0,0-1 1 0 0,1 1-1 0 0,-1 0 0 0 0,0 0 0 0 0,1 0 0 0 0,-1 0 1 0 0,1 0-1 0 0,-1-1 0 0 0,1 1 0 0 0,-1 0 0 0 0,1 0 0 0 0,1-1 1 0 0,3-6 394 0 0,1 0 0 0 0,12-13 1 0 0,-13 15-224 0 0,17-16 41 0 0,39-32 0 0 0,-31 29 400 0 0,-18 16-509 0 0,0 0 0 0 0,0 1 1 0 0,1 0-1 0 0,14-6 0 0 0,57-20 358 0 0,-66 27-461 0 0,17-4 319 0 0,1 1 0 0 0,-1 2-1 0 0,2 1 1 0 0,-1 2 0 0 0,56 0-1 0 0,-82 5-336 0 0,0 0 0 0 0,-1 1-1 0 0,1 0 1 0 0,0 1 0 0 0,-1 0 0 0 0,0 0-1 0 0,1 1 1 0 0,-1 0 0 0 0,15 8 0 0 0,-20-9-2 0 0,-1 0-1 0 0,0 0 1 0 0,1 0 0 0 0,-1 0 0 0 0,0 1 0 0 0,0-1 0 0 0,-1 1 0 0 0,1 0 0 0 0,-1-1 0 0 0,1 2 0 0 0,-1-1 0 0 0,0 0 0 0 0,0 0 0 0 0,0 1 0 0 0,-1-1 0 0 0,1 1 0 0 0,-1-1 0 0 0,1 1 0 0 0,-1-1 0 0 0,-1 1-1 0 0,1 0 1 0 0,0 0 0 0 0,-1 0 0 0 0,0-1 0 0 0,0 1 0 0 0,0 7 0 0 0,-2-2 0 0 0,0 0 0 0 0,-1 1 0 0 0,0-1 0 0 0,0 0 0 0 0,-1 0 0 0 0,0-1 0 0 0,0 1 0 0 0,-1-1 0 0 0,-6 9 0 0 0,-10 10 0 0 0,-28 29 0 0 0,24-29 0 0 0,-74 85 0 0 0,59-69 0 0 0,-51 50 0 0 0,68-70-95 0 0,14-13-89 0 0,0-1 0 0 0,-1 1 0 0 0,0-2 0 0 0,-1 1-1 0 0,0-2 1 0 0,-20 12 0 0 0,30-18-328 0 0,1-1 0 0 0,-3 0-212 0 0,3 0 682 0 0,-1 0-1 0 0,1 0 0 0 0,0 0 0 0 0,0 0 1 0 0,0 0-1 0 0,-1 0 0 0 0,1 0 1 0 0,0 0-1 0 0,0 0 0 0 0,0 0 0 0 0,-1 0 1 0 0,1 0-1 0 0,0 0 0 0 0,0 0 1 0 0,0 0-1 0 0,-1 0 0 0 0,1 0 0 0 0,0 0 1 0 0,0 0-1 0 0,0 0 0 0 0,0 0 1 0 0,-1 0-1 0 0,1 0 0 0 0,0-1 1 0 0,0 1-1 0 0,0 0 0 0 0,0 0 0 0 0,-1 0 1 0 0,1 0-1 0 0,0-1 0 0 0,1-1-503 0 0,0-1-1 0 0,0 0 1 0 0,0 0-1 0 0,0 0 1 0 0,0 1-1 0 0,1-1 1 0 0,-1 0-1 0 0,3-2 1 0 0,6-7-3792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13823 0 0,'0'0'315'0'0,"0"0"45"0"0,0 0 21 0 0,0 0-49 0 0,0 0-328 0 0,0 0-1 0 0,0 0 1 0 0,0 0-1 0 0,0 0 0 0 0,0 1 1 0 0,1-1-1 0 0,-1 0 1 0 0,0 0-1 0 0,0 0 1 0 0,0 1-1 0 0,0-1 1 0 0,0 0-1 0 0,0 0 0 0 0,0 1 1 0 0,0-1-1 0 0,0 0 1 0 0,0 0-1 0 0,0 0 1 0 0,0 1-1 0 0,0-1 1 0 0,0 0-1 0 0,0 0 0 0 0,0 1 1 0 0,0-1-1 0 0,0 0 1 0 0,0 0-1 0 0,-1 0 1 0 0,1 1-1 0 0,0-1 1 0 0,0 0-1 0 0,0 0 0 0 0,0 0 1 0 0,0 1-1 0 0,0-1 1 0 0,-1 0-1 0 0,-8 12-3 0 0,0-1 0 0 0,-1 0 0 0 0,0-1 0 0 0,-20 15 0 0 0,24-20 0 0 0,-30 24 0 0 0,0-3 0 0 0,-42 24 0 0 0,15-13-205 0 0,1 3 0 0 0,-87 74 1 0 0,140-107 403 0 0,1 2 1 0 0,1-1 0 0 0,0 1 0 0 0,0 0 0 0 0,1 0 0 0 0,0 1-1 0 0,0 0 1 0 0,1 0 0 0 0,1 1 0 0 0,-1-1 0 0 0,2 1 0 0 0,0 0-1 0 0,0 0 1 0 0,1 0 0 0 0,0 0 0 0 0,0 1 0 0 0,2-1 0 0 0,0 21-1 0 0,2-11 36 0 0,1 1 0 0 0,0-1-1 0 0,2 0 1 0 0,0 0-1 0 0,1-1 1 0 0,2 0-1 0 0,0 0 1 0 0,1 0 0 0 0,12 19-1 0 0,-16-31-702 0 0,0 0 0 0 0,1 0 0 0 0,-1-1-1 0 0,2 0 1 0 0,-1 0 0 0 0,13 10 0 0 0,-5-9-6015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1 709 10135 0 0,'0'0'231'0'0,"2"16"546"0"0,-2-13-623 0 0,1-1-1 0 0,0 1 1 0 0,0 0 0 0 0,0-1-1 0 0,0 1 1 0 0,0-1-1 0 0,0 1 1 0 0,1-1-1 0 0,-1 0 1 0 0,1 1 0 0 0,0-1-1 0 0,-1 0 1 0 0,1 0-1 0 0,0 0 1 0 0,0 0-1 0 0,1-1 1 0 0,-1 1 0 0 0,3 1-1 0 0,3 3 820 0 0,-7-5-871 0 0,0-1 1 0 0,1 1-1 0 0,-1 0 1 0 0,0-1-1 0 0,0 1 1 0 0,1-1-1 0 0,-1 1 0 0 0,0-1 1 0 0,1 0-1 0 0,-1 1 1 0 0,1-1-1 0 0,-1 0 1 0 0,0 0-1 0 0,1 0 0 0 0,-1 0 1 0 0,1 0-1 0 0,-1 0 1 0 0,0-1-1 0 0,1 1 1 0 0,-1 0-1 0 0,0-1 0 0 0,3 0 1 0 0,-2 0 6 0 0,0 0 0 0 0,0 0 0 0 0,0 0 0 0 0,0 0 0 0 0,0-1 0 0 0,0 1 0 0 0,-1 0 0 0 0,1-1 0 0 0,0 0 0 0 0,-1 1 0 0 0,1-1 0 0 0,1-2 0 0 0,28-60 1939 0 0,-27 56-1945 0 0,-2 0 1 0 0,1 0-1 0 0,-1 0 0 0 0,-1 0 0 0 0,2-16 0 0 0,3-13-106 0 0,6-22 3 0 0,13-53 0 0 0,-17 88 0 0 0,1 0 0 0 0,1 1 0 0 0,26-43 0 0 0,-3 8 0 0 0,-22 36-199 0 0,1 1 0 0 0,1 0 0 0 0,1 1-1 0 0,1 0 1 0 0,1 2 0 0 0,0-1 0 0 0,1 2 0 0 0,1 0-1 0 0,37-25 1 0 0,-37 32 199 0 0,-10 10 0 0 0,-7 2 0 0 0,0-1 0 0 0,1 1 0 0 0,-1-1 0 0 0,0 1 0 0 0,-1-1 0 0 0,1 1 0 0 0,0 0 0 0 0,0-1 0 0 0,-1 1 0 0 0,1 0 0 0 0,-1 0 0 0 0,0-1 0 0 0,1 1 0 0 0,-1 0 0 0 0,0 2 0 0 0,0 29 0 0 0,-12 29 0 0 0,11-52 67 0 0,0 0-1 0 0,0-1 0 0 0,1 1 1 0 0,0 0-1 0 0,1-1 0 0 0,0 1 1 0 0,3 15-1 0 0,4 5 402 0 0,13 30 1 0 0,-2-4-110 0 0,30 160-198 0 0,-48-212-157 0 0,11 58-4 0 0,-10-58 0 0 0,-2 0 0 0 0,2 21 0 0 0,-1-17-133 0 0,0-6-563 0 0,-1-2-257 0 0,0 0-58 0 0,0 0-148 0 0,0 0-573 0 0,-1-4-253 0 0,-3-15-51 0 0,2-3-11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13823 0 0,'0'0'630'0'0,"-1"-1"-13"0"0,1 1-604 0 0,0-1 0 0 0,0 1-1 0 0,0-1 1 0 0,0 1 0 0 0,0-1 0 0 0,0 1 0 0 0,0-1 0 0 0,0 1-1 0 0,0 0 1 0 0,0-1 0 0 0,1 1 0 0 0,-1-1 0 0 0,0 1 0 0 0,0-1-1 0 0,0 1 1 0 0,0 0 0 0 0,1-1 0 0 0,-1 1 0 0 0,0-1-1 0 0,0 1 1 0 0,1 0 0 0 0,-1-1 0 0 0,0 1 0 0 0,1 0 0 0 0,-1-1-1 0 0,1 1 1 0 0,10-7 219 0 0,-10 7-111 0 0,16-9 382 0 0,0 1 0 0 0,0 1 1 0 0,1 1-1 0 0,23-6 0 0 0,76-10 792 0 0,-95 19-1036 0 0,140-19 1390 0 0,-78 12-2067 0 0,-74 8-308 0 0,0 0 1 0 0,-1 0-1 0 0,1-1 0 0 0,-1 0 1 0 0,0-1-1 0 0,0 0 1 0 0,0 0-1 0 0,0-1 1 0 0,13-9-1 0 0,-7-4-1321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8287 0 0,'-1'0'232'0'0,"0"0"-1"0"0,0 0 1 0 0,0 0 0 0 0,-1 1-1 0 0,1-1 1 0 0,0 0-1 0 0,0 0 1 0 0,0 1-1 0 0,0-1 1 0 0,0 0-1 0 0,-2 2 1 0 0,10 12 136 0 0,0 1 0 0 0,1-1 1 0 0,0-1-1 0 0,1 1 0 0 0,1-1 0 0 0,16 17 1 0 0,77 64 2680 0 0,-77-72-2983 0 0,78 64 1211 0 0,-36-31-584 0 0,71 74 1 0 0,-120-109-631 0 0,-1 1 1 0 0,-2 0-1 0 0,0 1 0 0 0,-1 1 0 0 0,-1 0 0 0 0,20 48 0 0 0,-30-59 66 0 0,0-1 1 0 0,-1 1-1 0 0,-1 0 0 0 0,0 0 0 0 0,0 0 0 0 0,-1 0 0 0 0,-1 20 0 0 0,-1-23-70 0 0,0 0-1 0 0,-1 1 1 0 0,0-1 0 0 0,0 0-1 0 0,-1 0 1 0 0,0 0 0 0 0,-1-1-1 0 0,0 1 1 0 0,-1-1 0 0 0,-9 15-1 0 0,3-8 269 0 0,-2-1 0 0 0,0 0 0 0 0,0-1 0 0 0,-26 20 1 0 0,-66 38 81 0 0,92-62-478 0 0,2-1-91 0 0,10-6 39 0 0,0 0 1 0 0,0-1-355 0 0,3-1-33 0 0,10-3-746 0 0,-1 0-1 0 0,1-1 0 0 0,-1 0 1 0 0,14-8-1 0 0,0-1-792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13823 0 0,'0'0'315'0'0,"0"0"45"0"0,0 0 21 0 0,2 3-49 0 0,1-1-306 0 0,0 3-16 0 0,1-1 0 0 0,0 0-1 0 0,0 0 1 0 0,0 0 0 0 0,0-1 0 0 0,1 1 0 0 0,0-1 0 0 0,-1 0-1 0 0,11 4 1 0 0,-7-4 88 0 0,0-1 0 0 0,1 0 0 0 0,-1-1 0 0 0,0 1 0 0 0,18-1 0 0 0,-9-2 324 0 0,34-7 0 0 0,61-15 1365 0 0,92-14 965 0 0,-173 33-2736 0 0,42 1 0 0 0,-70 3-494 0 0,1 0 1 0 0,0 0-1 0 0,0-1 1 0 0,-1 0-1 0 0,1 1 1 0 0,5-3-1 0 0,-7 2-4094 0 0,-2 1-1228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15663 0 0,'0'0'356'0'0,"0"0"50"0"0,11-5 538 0 0,-1-1-761 0 0,0 1 1 0 0,0 1 0 0 0,1-1 0 0 0,0 1 0 0 0,0 1 0 0 0,0 0 0 0 0,0 1 0 0 0,0 0 0 0 0,1 1 0 0 0,-1 0 0 0 0,0 0 0 0 0,1 1 0 0 0,-1 1 0 0 0,1 0-1 0 0,-1 1 1 0 0,0 0 0 0 0,0 0 0 0 0,12 5 0 0 0,-4-1 203 0 0,-1-1-1 0 0,1-1 1 0 0,0-1 0 0 0,0 0-1 0 0,1-2 1 0 0,36-1-1 0 0,-16-3-402 0 0,1-2-1 0 0,48-12 0 0 0,-73 13-113 0 0,-1-1 1 0 0,0 0-1 0 0,0-2 1 0 0,19-9-1 0 0,-25 10-863 0 0,1 1 1 0 0,-2-2-1 0 0,1 1 1 0 0,8-10 0 0 0,-3 1-1054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0,1 2-220 0 0,7 37 567 0 0,3-1 0 0 0,27 67 0 0 0,-34-95-664 0 0,2 6 86 0 0,-1 2-1 0 0,0-1 1 0 0,-1 0 0 0 0,-1 1-1 0 0,0 18 1 0 0,-2 88 949 0 0,-2-26-656 0 0,1-89-336 0 0,0 0 0 0 0,1 0 1 0 0,0 0-1 0 0,1 0 0 0 0,0 0 0 0 0,1-1 0 0 0,-1 1 0 0 0,2-1 0 0 0,-1 0 1 0 0,1 1-1 0 0,0-2 0 0 0,1 1 0 0 0,0 0 0 0 0,0-1 0 0 0,1 0 0 0 0,-1 0 0 0 0,2-1 1 0 0,-1 1-1 0 0,11 7 0 0 0,-3-4-558 0 0,-3-2-11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96 11975 0 0,'0'0'267'0'0,"0"0"42"0"0,0 0 17 0 0,0 0-28 0 0,1 1-196 0 0,5 3 48 0 0,-1-1 0 0 0,0 0 0 0 0,1 0 0 0 0,0 0 0 0 0,0-1 0 0 0,-1 0 0 0 0,2 0 0 0 0,-1 0 0 0 0,0-1 0 0 0,7 1 0 0 0,-3 0 85 0 0,14 1-148 0 0,-1-1 0 0 0,1-1 0 0 0,0-1-1 0 0,0-1 1 0 0,-1-1 0 0 0,42-10 0 0 0,-60 11 65 0 0,0 0 1 0 0,0-1-1 0 0,0 1 1 0 0,-1-1-1 0 0,1-1 1 0 0,0 1-1 0 0,-1-1 1 0 0,6-3-1 0 0,1-3-46 0 0,16-17 0 0 0,-24 23-149 0 0,-2 2-48 0 0,1-1 0 0 0,-1 1 0 0 0,0-1 0 0 0,0 0 0 0 0,0 1 0 0 0,0-1 0 0 0,-1 0 0 0 0,1 0 0 0 0,0 0 0 0 0,-1 0 0 0 0,0 0 0 0 0,1 0 0 0 0,-1 0 0 0 0,0 1 0 0 0,0-1 0 0 0,0 0-1 0 0,0 0 1 0 0,0 0 0 0 0,0 0 0 0 0,-1-3 0 0 0,-4-2 75 0 0,3 5-94 0 0,0 1-1 0 0,-1 0 0 0 0,1 0 0 0 0,-1 0 0 0 0,0 0 1 0 0,1 0-1 0 0,-1 1 0 0 0,0-1 0 0 0,1 1 1 0 0,-1-1-1 0 0,0 1 0 0 0,0 0 0 0 0,-3 0 1 0 0,-40 7-2115 0 0,32-4 1962 0 0,-15 3 414 0 0,1 1 1 0 0,0 1-1 0 0,-28 13 1 0 0,-78 43 1160 0 0,109-51-1324 0 0,2 1-1 0 0,-1 0 0 0 0,2 2 0 0 0,-22 20 0 0 0,35-28 98 0 0,0 1-1 0 0,0 0 0 0 0,1 0 0 0 0,1 1 0 0 0,-1 0 1 0 0,1 0-1 0 0,1 1 0 0 0,0 0 0 0 0,1 0 1 0 0,0 1-1 0 0,-5 14 0 0 0,9-21 35 0 0,0 0 1 0 0,0 0-1 0 0,1 0 0 0 0,-1 0 1 0 0,1-1-1 0 0,0 1 1 0 0,1 0-1 0 0,-1 0 0 0 0,1 0 1 0 0,0 0-1 0 0,0 0 1 0 0,0-1-1 0 0,1 1 0 0 0,-1 0 1 0 0,3 4-1 0 0,0-3-17 0 0,0-1 0 0 0,-1 1 0 0 0,2-1 0 0 0,-1 0 0 0 0,0 0 0 0 0,1 0 0 0 0,0-1 0 0 0,0 1 0 0 0,1-1 1 0 0,5 3-1 0 0,2 0-172 0 0,0 0 0 0 0,1-1 1 0 0,-1 0-1 0 0,1-1 0 0 0,1-1 1 0 0,-1 0-1 0 0,1-1 0 0 0,-1-1 1 0 0,20 1-1 0 0,-4-2-1959 0 0,1-3 0 0 0,39-5 0 0 0,-29 0-2495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13823 0 0,'0'0'315'0'0,"0"0"45"0"0,-1 1 21 0 0,-16 0 134 0 0,16-1-138 0 0,0 6-164 0 0,0-1 0 0 0,-1 1 0 0 0,1-1 0 0 0,-1 1 0 0 0,0-1-1 0 0,-5 8 1 0 0,3-4-99 0 0,-8 15 318 0 0,-20 29 1 0 0,18-31 76 0 0,-16 33 0 0 0,20-33-533 0 0,-40 97 593 0 0,41-94-18 0 0,1 0-1 0 0,-9 48 1 0 0,16-65-469 0 0,0 1-1 0 0,1-1 1 0 0,0 0 0 0 0,0 1-1 0 0,1-1 1 0 0,0 1-1 0 0,1-1 1 0 0,3 13 0 0 0,-4-17 1 0 0,1 1 0 0 0,0-1 0 0 0,0 1 0 0 0,0-1 0 0 0,1 0 0 0 0,-1 0 0 0 0,1 0 0 0 0,0 0 0 0 0,0 0 1 0 0,1-1-1 0 0,-1 1 0 0 0,1-1 0 0 0,-1 0 0 0 0,1 0 0 0 0,8 5 0 0 0,-3-4-83 0 0,1 1 0 0 0,-1-2 0 0 0,1 1 0 0 0,-1-1 0 0 0,1-1 0 0 0,0 0 0 0 0,0 0 0 0 0,0-1 0 0 0,1 0 0 0 0,-1-1 0 0 0,0 0 0 0 0,0 0 0 0 0,0-1 0 0 0,0-1 0 0 0,0 1 0 0 0,16-6 0 0 0,-3 0 103 0 0,-1-1-1 0 0,0-1 0 0 0,-1-1 1 0 0,0-1-1 0 0,0-1 1 0 0,-2 0-1 0 0,1-2 0 0 0,-1 0 1 0 0,16-17-1 0 0,-24 21-38 0 0,-1-1 0 0 0,-1 1 0 0 0,0-2 0 0 0,0 0 0 0 0,-1 0 0 0 0,-1 0 0 0 0,0-1 0 0 0,0 0 0 0 0,-2 0 0 0 0,0-1 0 0 0,0 0 0 0 0,-1 0 0 0 0,-1 0 0 0 0,0 0 0 0 0,1-26 0 0 0,-3 26-263 0 0,-1 1 0 0 0,-1-1 0 0 0,-1 0-1 0 0,-4-22 1 0 0,4 31 137 0 0,1 0 0 0 0,-1 0-1 0 0,0 1 1 0 0,0-1 0 0 0,0 0 0 0 0,0 0-1 0 0,-1 1 1 0 0,0 0 0 0 0,0-1 0 0 0,0 1-1 0 0,-1 0 1 0 0,1 1 0 0 0,-1-1 0 0 0,0 0-1 0 0,-6-3 1 0 0,4 4-88 0 0,1 0-1 0 0,-1 1 1 0 0,0 0 0 0 0,0 0-1 0 0,0 0 1 0 0,-1 1-1 0 0,1-1 1 0 0,0 2 0 0 0,-1-1-1 0 0,1 1 1 0 0,0 0-1 0 0,-1 0 1 0 0,1 0 0 0 0,-9 3-1 0 0,14-3-927 0 0,1 0-372 0 0,0 0-71 0 0,0 0-14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4607 0 0,'0'0'200'0'0,"0"0"48"0"0,-10 0-248 0 0,1 0 0 0 0,9 0 0 0 0,-9 0 0 0 0,-2 2 0 0 0,11-2 0 0 0,0 0 0 0 0,-7-2 0 0 0,0 2-360 0 0,7 0-120 0 0,0 0-32 0 0,0 0 0 0 0,0 0 416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11975 0 0,'0'0'267'0'0,"0"0"42"0"0,0 0 17 0 0,2 0-28 0 0,3 2-281 0 0,0 0-1 0 0,0-1 0 0 0,0 2 1 0 0,0-1-1 0 0,0 1 1 0 0,4 2-1 0 0,16 9 840 0 0,32 12 1697 0 0,64 39-1 0 0,-111-59-2525 0 0,0 1-1 0 0,0 0 1 0 0,-1 1 0 0 0,0 0-1 0 0,0 1 1 0 0,12 15 0 0 0,-19-21-28 0 0,0 0 1 0 0,0 0-1 0 0,0 0 1 0 0,0 0-1 0 0,-1 1 0 0 0,1-1 1 0 0,-1 0-1 0 0,0 1 1 0 0,0-1-1 0 0,0 1 1 0 0,0-1-1 0 0,-1 1 1 0 0,1-1-1 0 0,-1 1 1 0 0,0 0-1 0 0,0-1 1 0 0,-1 1-1 0 0,1-1 0 0 0,-1 1 1 0 0,1-1-1 0 0,-1 1 1 0 0,0-1-1 0 0,0 1 1 0 0,-1-1-1 0 0,1 1 1 0 0,-3 3-1 0 0,-3 3 4 0 0,-1-1 1 0 0,1 0-1 0 0,-1 0 0 0 0,-1-1 0 0 0,1 0 0 0 0,-1-1 1 0 0,-1 0-1 0 0,0 0 0 0 0,1-1 0 0 0,-20 9 0 0 0,0-2-148 0 0,-1-2-1 0 0,-51 14 1 0 0,-91 13-2374 0 0,128-30-2449 0 0,29-4 0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 6447 0 0,'0'0'142'0'0,"0"0"22"0"0,0 0 13 0 0,-2 1-20 0 0,-11 3-111 0 0,0-1-1 0 0,0-1 0 0 0,-1 0 1 0 0,-16 0-1 0 0,12 0 707 0 0,11-2-404 0 0,6-2 153 0 0,9-7 598 0 0,1 1-490 0 0,-2-1-97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4607 0 0,'0'0'102'0'0,"0"0"20"0"0,13-9 134 0 0,-9 5-125 0 0,0 1 0 0 0,-1-1 0 0 0,1 1 0 0 0,1 0 0 0 0,-1 1 0 0 0,0-1 0 0 0,1 1 0 0 0,0 0 0 0 0,-1 0-1 0 0,7-2 1 0 0,19-12 477 0 0,-24 14-496 0 0,0-1 536 0 0,-8 4-34 0 0,-14 11-1722 0 0,-1 1 97 0 0,1-4-12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4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0,'0'0'184'0'0,"0"0"40"0"0,0 0 0 0 0,0 0 8 0 0,0 0-232 0 0,0 0 0 0 0,0 0 0 0 0,0 0 0 0 0,0 0 0 0 0,0 0 0 0 0,0 0 0 0 0,0 0-2408 0 0,0 0-536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5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 11975 0 0,'0'0'547'0'0,"-1"0"-11"0"0,0 0-505 0 0,1-1 1 0 0,0 1-1 0 0,-1 0 1 0 0,1 0-1 0 0,-1 0 1 0 0,1 0-1 0 0,0 0 0 0 0,-1 0 1 0 0,1 0-1 0 0,-1 0 1 0 0,1 0-1 0 0,0 0 1 0 0,-1 0-1 0 0,1 0 0 0 0,-1 0 1 0 0,1 0-1 0 0,-1 0 1 0 0,1 0-1 0 0,0 0 0 0 0,-1 0 1 0 0,1 1-1 0 0,-1-1 1 0 0,1 0-1 0 0,0 0 1 0 0,-1 0-1 0 0,1 1 0 0 0,0-1 1 0 0,-1 0-1 0 0,1 1 1 0 0,0-1-1 0 0,0 0 1 0 0,-1 1-1 0 0,1-1 0 0 0,0 0 1 0 0,0 1-1 0 0,-1-1 1 0 0,1 0-1 0 0,0 1 1 0 0,0-1-1 0 0,0 1 0 0 0,0-1 1 0 0,0 0-1 0 0,0 1 1 0 0,-1-1-1 0 0,1 1 1 0 0,0-1-1 0 0,0 0 0 0 0,0 1 1 0 0,4 21 1126 0 0,-3-19-1171 0 0,2 6 149 0 0,-1-1 0 0 0,1 1 1 0 0,1-1-1 0 0,0 0 0 0 0,0 0 0 0 0,0 0 0 0 0,1 0 0 0 0,0-1 0 0 0,1 0 0 0 0,-1 0 0 0 0,1 0 0 0 0,9 7 0 0 0,10 6-219 0 0,0 0-1 0 0,31 18 1 0 0,-5-4 268 0 0,-28-18 85 0 0,-1 1-1 0 0,0 1 0 0 0,-2 1 1 0 0,0 1-1 0 0,-1 1 1 0 0,26 39-1 0 0,-38-50-212 0 0,0 1-1 0 0,-1 0 1 0 0,-1 1 0 0 0,0 0 0 0 0,0 0-1 0 0,-1 0 1 0 0,-1 0 0 0 0,0 0-1 0 0,-1 1 1 0 0,0-1 0 0 0,-1 1 0 0 0,0 0-1 0 0,-1-1 1 0 0,-1 1 0 0 0,0 0-1 0 0,0-1 1 0 0,-4 13 0 0 0,-3 3 197 0 0,-1 0 0 0 0,-1-1 1 0 0,-1 0-1 0 0,-16 25 0 0 0,-66 95-1237 0 0,74-118-714 0 0,9-11-3825 0 0,8-15-278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5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48 131 13823 0 0,'-6'-1'505'0'0,"0"1"1"0"0,1-1-1 0 0,-1 1 0 0 0,1 0 0 0 0,-1 0 0 0 0,-7 2 0 0 0,37-6-247 0 0,0-2 0 0 0,0-1 0 0 0,37-15 0 0 0,13-4 609 0 0,-9 9-332 0 0,0 2 0 0 0,94-8 0 0 0,-101 17-2311 0 0,88 3 0 0 0,-130 3-2522 0 0,-3-2-1316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5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13823 0 0,'0'0'315'0'0,"0"0"45"0"0,0 0 21 0 0,0 0-49 0 0,2 0-220 0 0,157-10 2518 0 0,-84 4-1768 0 0,115-14 983 0 0,-61 5-1050 0 0,-83 10-861 0 0,99-6-1104 0 0,-144 11-266 0 0,-1 0-78 0 0,0 0-20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5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 17503 0 0,'0'0'399'0'0,"0"-4"60"0"0,-1-1-296 0 0,0 2-81 0 0,1 1 0 0 0,0 0 0 0 0,-1-1 0 0 0,1 1 0 0 0,0-1 0 0 0,0 1 0 0 0,1-1 0 0 0,-1-2 0 0 0,6 16 79 0 0,-1 10-161 0 0,-1 1 0 0 0,-1 0 0 0 0,1 33 0 0 0,-2-20 0 0 0,33 398 2048 0 0,-29-358-2267 0 0,-3-1 0 0 0,-4 0 0 0 0,-19 148 0 0 0,11-177-131 0 0,-9 77-416 0 0,19-122 760 0 0,-1 0-1 0 0,0 0 1 0 0,0-1-1 0 0,0 1 1 0 0,0 0-1 0 0,1 0 0 0 0,-1 0 1 0 0,0-1-1 0 0,0 1 1 0 0,1 0-1 0 0,-1 0 1 0 0,0 0-1 0 0,0 0 1 0 0,1-1-1 0 0,-1 1 1 0 0,0 0-1 0 0,1 0 1 0 0,-1 0-1 0 0,0 0 0 0 0,0 0 1 0 0,1 0-1 0 0,-1 0 1 0 0,0 0-1 0 0,1 0 1 0 0,-1 0-1 0 0,0 0 1 0 0,1 0-1 0 0,-1 0 1 0 0,0 0-1 0 0,0 0 1 0 0,1 0-1 0 0,-1 0 0 0 0,0 0 1 0 0,1 0-1 0 0,-1 1 1 0 0,0-1-1 0 0,0 0 1 0 0,1 0-1 0 0,-1 0 1 0 0,0 0-1 0 0,0 1 1 0 0,1-1-1 0 0,-1 0 1 0 0,0 0-1 0 0,0 1 1 0 0,0-1-1 0 0,0 0 0 0 0,1 0 1 0 0,-1 1-1 0 0,0-1 1 0 0,0 0-1 0 0,0 0 1 0 0,0 1-1 0 0,0-1 1 0 0,0 0-1 0 0,0 1 1 0 0,0-1-1 0 0,0 0 1 0 0,1 1-1 0 0,-1-1 0 0 0,0 0 1 0 0,-1 0-1 0 0,1 1 1 0 0,0-1-1 0 0,0 0 1 0 0,0 1-1 0 0,0-1 3 0 0,35-25-994 0 0,-14 6 486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18 13823 0 0,'0'0'315'0'0,"0"0"45"0"0,0 0 21 0 0,0 0-49 0 0,2-3-220 0 0,5-7-29 0 0,-5 7 282 0 0,-2 3 122 0 0,-10-1 465 0 0,2 1-926 0 0,0 1 0 0 0,0 0 0 0 0,0 1 0 0 0,0 0 0 0 0,-12 5 0 0 0,-39 18-16 0 0,53-22-11 0 0,-47 24 1 0 0,2 2 0 0 0,1 3 0 0 0,-85 70 0 0 0,122-91 0 0 0,0 0 0 0 0,1 1 0 0 0,1 1 0 0 0,-13 17 0 0 0,19-20 0 0 0,7-6 0 0 0,4-5 0 0 0,-1 2 68 0 0,1-2 1 0 0,-1 1-1 0 0,0-1 0 0 0,1 0 0 0 0,-1 0 1 0 0,0 0-1 0 0,0 0 0 0 0,0-1 0 0 0,0 0 1 0 0,9-5-1 0 0,4-4 493 0 0,24-19 0 0 0,-18 13-386 0 0,41-28-175 0 0,-54 40 0 0 0,-1 7 0 0 0,-9-2-23 0 0,0 1 0 0 0,-1-1-1 0 0,1 1 1 0 0,0 0 0 0 0,-1-1-1 0 0,1 1 1 0 0,-1 0 0 0 0,1-1-1 0 0,-1 1 1 0 0,1 0 0 0 0,-1 0-1 0 0,1-1 1 0 0,-1 1 0 0 0,0 0-1 0 0,1 0 1 0 0,-1 0 0 0 0,0 0-1 0 0,0-1 1 0 0,1 1 0 0 0,-1 0-1 0 0,0 0 1 0 0,0 0 0 0 0,0 0-1 0 0,0 0 1 0 0,0 0 0 0 0,-1 0-1 0 0,1-1 1 0 0,0 1 0 0 0,0 0-1 0 0,-1 1 1 0 0,-1 3-188 0 0,0 0 1 0 0,-1 0-1 0 0,1-1 0 0 0,-5 6 0 0 0,-1 4 12 0 0,0 0 183 0 0,4-8 16 0 0,1 1 0 0 0,0 0 0 0 0,-4 12 0 0 0,7-19 0 0 0,-1 1 0 0 0,1 0 0 0 0,0-1 0 0 0,0 1 0 0 0,0-1 0 0 0,0 1 0 0 0,0-1 0 0 0,0 1 0 0 0,0 0 0 0 0,0-1 0 0 0,0 1 0 0 0,0-1 0 0 0,0 1 0 0 0,0-1 0 0 0,1 1 0 0 0,-1 0 0 0 0,1 1-102 0 0,1-1-1 0 0,0 1 1 0 0,-1-1-1 0 0,1 0 1 0 0,0 1-1 0 0,-1-1 1 0 0,1 0-1 0 0,0 0 1 0 0,0 0-1 0 0,0 0 1 0 0,0 0 0 0 0,0-1-1 0 0,0 1 1 0 0,4 0-1 0 0,32 5-2352 0 0,-33-5 2190 0 0,25 2-1270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5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39 13823 0 0,'76'-35'1500'0'0,"-65"32"-1553"0"0,-9 2-290 0 0,-2 1-133 0 0,0 0-32 0 0,-11 9-84 0 0,-48 29 795 0 0,40-27 237 0 0,0 1-1 0 0,1 1 0 0 0,-33 30 0 0 0,36-27-267 0 0,1 1 0 0 0,0 0 0 0 0,1 1 0 0 0,1 1 0 0 0,1 0 0 0 0,1 0 0 0 0,0 1 0 0 0,2 1 0 0 0,0-1 0 0 0,1 1 0 0 0,-5 30 0 0 0,7-29 151 0 0,1 0 1 0 0,1 0-1 0 0,2 0 0 0 0,1 40 0 0 0,0-54-219 0 0,1-1 0 0 0,0 1 0 0 0,1-1 0 0 0,-1 1 0 0 0,1-1 0 0 0,1 0 0 0 0,-1 0 0 0 0,1 0 0 0 0,1 0 0 0 0,-1-1 0 0 0,1 1 0 0 0,0-1 0 0 0,1 0 0 0 0,0 0 0 0 0,-1 0 0 0 0,2-1 0 0 0,10 10 0 0 0,-10-12-49 0 0,0 1 0 0 0,1-1-1 0 0,-1 0 1 0 0,1-1 0 0 0,-1 1-1 0 0,1-1 1 0 0,0-1 0 0 0,0 1 0 0 0,0-1-1 0 0,0 0 1 0 0,10-1 0 0 0,-3 0-63 0 0,-1 0 0 0 0,0-2-1 0 0,0 1 1 0 0,1-2 0 0 0,15-4 0 0 0,-2-2 302 0 0,-1-1-1 0 0,0-1 1 0 0,0-1 0 0 0,39-26-1 0 0,-52 29-235 0 0,0-1 0 0 0,-1 0 0 0 0,0 0 0 0 0,0-2 0 0 0,-1 1 0 0 0,-1-1 0 0 0,0-1 0 0 0,0 0 0 0 0,12-24 0 0 0,-16 25-58 0 0,0 1 0 0 0,-1-1 0 0 0,-1-1 0 0 0,0 1 0 0 0,0-1 0 0 0,-1 1 0 0 0,-1-1 0 0 0,0 0 0 0 0,-1 0 0 0 0,0 0 0 0 0,-1 0 0 0 0,-1 0 0 0 0,0 0 0 0 0,-1 0 0 0 0,0 0 0 0 0,0 1 0 0 0,-8-20 0 0 0,8 27-2 0 0,-5-15 6 0 0,-17-35 0 0 0,19 48-13 0 0,1 0 1 0 0,-1 1-1 0 0,0-1 0 0 0,0 1 0 0 0,-1 0 1 0 0,0 0-1 0 0,-12-9 0 0 0,12 10-111 0 0,-1 1-1 0 0,1 0 1 0 0,-1 0-1 0 0,1 0 1 0 0,-1 1-1 0 0,0 0 1 0 0,0 1-1 0 0,-1 0 1 0 0,1 0-1 0 0,-1 0 1 0 0,1 1-1 0 0,-1 0 1 0 0,1 0-1 0 0,-1 1 1 0 0,-7 0-1 0 0,4 0-85 0 0,1 1 1 0 0,-1 0-1 0 0,1 1 0 0 0,-1 0 1 0 0,1 0-1 0 0,-13 6 0 0 0,21-8-306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 6447 0 0,'0'0'298'0'0,"0"0"-10"0"0,1-2-188 0 0,2-6 49 0 0,-2 6 571 0 0,-1 2 249 0 0,0 0 45 0 0,0 0-129 0 0,0 0-506 0 0,0 0 37 0 0,0 0 80 0 0,-10 6 526 0 0,6 0-802 0 0,0-1 0 0 0,1 1 0 0 0,0 0 0 0 0,0 0 0 0 0,0 0-1 0 0,0 0 1 0 0,1 0 0 0 0,-1 8 0 0 0,-44 265 1117 0 0,10-50-461 0 0,29-164-876 0 0,8-55 0 0 0,3-9 0 0 0,3-8 0 0 0,-5 6 0 0 0,5-8-1591 0 0,0 0-1 0 0,8-16 1 0 0,0-5-3819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5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89 567 8287 0 0,'-1'2'382'0'0,"-56"47"140"0"0,42-36-528 0 0,12-12 83 0 0,1 0 288 0 0,2-1 122 0 0,0 0 22 0 0,-1-2 3 0 0,0-2-351 0 0,-1 0 0 0 0,1 1 0 0 0,-1-1 0 0 0,1 0 0 0 0,1 1 0 0 0,-1-1 0 0 0,0 0 0 0 0,1 0 0 0 0,0 0 0 0 0,0 1 0 0 0,0-1 0 0 0,0 0 0 0 0,2-7 0 0 0,2-5 385 0 0,0 0 0 0 0,7-15 1 0 0,-9 24-413 0 0,11-22 20 0 0,0 1-1 0 0,2 1 1 0 0,26-37 0 0 0,-20 33 327 0 0,3-5-253 0 0,2 1 0 0 0,50-53 1 0 0,-54 66-143 0 0,0 2 1 0 0,2 1-1 0 0,0 0 1 0 0,47-26-1 0 0,-60 39 59 0 0,1 0 1 0 0,0 1-1 0 0,1 1 0 0 0,-1 0 0 0 0,1 0 0 0 0,0 1 0 0 0,0 1 0 0 0,0 0 0 0 0,0 1 1 0 0,0 0-1 0 0,0 1 0 0 0,0 1 0 0 0,18 2 0 0 0,-28-3-143 0 0,0 1 1 0 0,-1 0-1 0 0,1 0 0 0 0,-1 0 1 0 0,1 0-1 0 0,4 2 0 0 0,-4 0-2 0 0,0 0 0 0 0,1 1 0 0 0,-1-1 0 0 0,0 0 0 0 0,0 1 0 0 0,-1 0 0 0 0,1 0 0 0 0,-1 0 0 0 0,0 0 0 0 0,0 0 0 0 0,3 9 0 0 0,-2-2 0 0 0,0 0 0 0 0,0 1 0 0 0,1 16 0 0 0,-3-16 0 0 0,-1-1 0 0 0,-2 14 0 0 0,0 7 0 0 0,1-13 0 0 0,-5 25 0 0 0,1 0 0 0 0,3-25 0 0 0,-5 30 0 0 0,5-41 0 0 0,0-1 0 0 0,-1 0 0 0 0,1 1 0 0 0,-1-1 0 0 0,-1 0 0 0 0,-7 12 0 0 0,-14 13-332 0 0,-1-1 0 0 0,-1-2 0 0 0,-1 0 0 0 0,-1-2 0 0 0,-50 35 0 0 0,-14 0 332 0 0,89-60-74 0 0,0 0 1 0 0,0 0-1 0 0,0 0 0 0 0,0 0 0 0 0,-5 0 1 0 0,7-1-415 0 0,2-1-22 0 0,0 0-70 0 0,0 0-285 0 0,2-5-126 0 0,11-18-29 0 0,8-4-4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5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27 8287 0 0,'2'-2'191'0'0,"16"-12"444"0"0,-2 4-521 0 0,-14 9 274 0 0,-4 4 110 0 0,-7 10 155 0 0,-1 0 0 0 0,-1-1 0 0 0,0 0 0 0 0,0-1 0 0 0,-20 15 0 0 0,3-2 282 0 0,-185 187-598 0 0,194-192-216 0 0,1 2 0 0 0,2-1 0 0 0,0 2-1 0 0,-16 29 1 0 0,26-39-43 0 0,0 0 1 0 0,0 1-1 0 0,1-1 0 0 0,1 1 0 0 0,0 1 0 0 0,1-1 1 0 0,1 0-1 0 0,0 1 0 0 0,0 0 0 0 0,1 15 0 0 0,2 4 986 0 0,11 64-1 0 0,-10-86-1016 0 0,1 0-1 0 0,0 0 1 0 0,1 0-1 0 0,0 0 1 0 0,1-1-1 0 0,0 1 1 0 0,0-1-1 0 0,1-1 1 0 0,10 13-1 0 0,-14-19-124 0 0,0-1 0 0 0,0 0-1 0 0,1 1 1 0 0,0-1 0 0 0,-1 0 0 0 0,1-1-1 0 0,0 1 1 0 0,0 0 0 0 0,0-1 0 0 0,0 1-1 0 0,0-1 1 0 0,0 0 0 0 0,0 0-1 0 0,5 1 1 0 0,-2-2-956 0 0,0 1-1 0 0,0-1 1 0 0,0 0-1 0 0,7-1 1 0 0,13-2-4580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5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1003 8287 0 0,'0'0'191'0'0,"0"0"26"0"0,0 0 9 0 0,-1 2-34 0 0,-2 0-157 0 0,-9 19 432 0 0,11-19-217 0 0,-1 0 0 0 0,0-1 0 0 0,0 1 0 0 0,0-1 0 0 0,0 1 0 0 0,-3 1 0 0 0,2-1 32 0 0,1-1 230 0 0,2-1 0 0 0,-2 1 68 0 0,1-1-321 0 0,0 1 0 0 0,0-1 0 0 0,0 1 0 0 0,-1-1 0 0 0,1 0 0 0 0,0 0 0 0 0,0 0 0 0 0,-1 1 0 0 0,1-1 0 0 0,0 0 0 0 0,0 0-1 0 0,-1-1 1 0 0,1 1 0 0 0,0 0 0 0 0,0 0 0 0 0,0-1 0 0 0,-1 1 0 0 0,1 0 0 0 0,0-1 0 0 0,0 1 0 0 0,0-1 0 0 0,0 0 0 0 0,0 1 0 0 0,-1-2 0 0 0,0 1-154 0 0,1-1 0 0 0,-1 0-1 0 0,1 1 1 0 0,-1-1 0 0 0,1 0 0 0 0,0 0 0 0 0,0 0 0 0 0,0 0 0 0 0,0 0 0 0 0,0 0 0 0 0,0 0 0 0 0,1 0 0 0 0,-1-1 0 0 0,0-2 0 0 0,0-3-78 0 0,1 0 0 0 0,0 0 0 0 0,0 0 0 0 0,0 0 0 0 0,1 0 0 0 0,3-12-1 0 0,16-50-57 0 0,-12 44 46 0 0,19-49-15 0 0,52-104 0 0 0,-29 73 0 0 0,-23 42 0 0 0,6-14 0 0 0,67-113 0 0 0,-75 150 0 0 0,37-55 0 0 0,-60 93-2 0 0,9-8-60 0 0,-9 10-275 0 0,-2 1-138 0 0,0 2-33 0 0,2 20 312 0 0,0 1 0 0 0,-3 40 0 0 0,0-41 176 0 0,0 24 269 0 0,3 0 0 0 0,1 0 0 0 0,18 80 0 0 0,54 129 747 0 0,-58-208-996 0 0,-3 1 0 0 0,-2 1 0 0 0,7 56 0 0 0,-13-67 0 0 0,-5-7-64 0 0,12-47-2074 0 0,-6 4-2632 0 0,2-2-1474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0:5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8 180 11975 0 0,'0'0'267'0'0,"-2"0"42"0"0,-3 4 833 0 0,12-3-673 0 0,19-3 88 0 0,7-6 335 0 0,0-1 0 0 0,43-18 1 0 0,61-36 837 0 0,5-2-1433 0 0,-136 63-307 0 0,14-6-2668 0 0,-20 11 1164 0 0,3 15-20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73 6447 0 0,'0'0'142'0'0,"0"0"22"0"0,0 0 13 0 0,0 0 55 0 0,0 0 181 0 0,0 0 78 0 0,0 0 18 0 0,2 1 3 0 0,0 0-891 0 0,19 12 5006 0 0,-20-12-4240 0 0,-1-1 101 0 0,0 0 21 0 0,0 0-66 0 0,0 0-222 0 0,0 0 166 0 0,0 0 101 0 0,0 0 21 0 0,0 0-66 0 0,11-2-278 0 0,-10 2-165 0 0,1 0 0 0 0,-1 0 0 0 0,0 0 0 0 0,1-1 0 0 0,-1 1 0 0 0,0 0 0 0 0,1-1 0 0 0,-1 1 0 0 0,0-1 0 0 0,0 1 0 0 0,1-1 0 0 0,-1 1 0 0 0,0-1 0 0 0,0 0 0 0 0,0 0 0 0 0,2-1 0 0 0,3-3 0 0 0,1 2 0 0 0,-5 3 0 0 0,0-1 0 0 0,0 0 0 0 0,0 0 0 0 0,0 1 0 0 0,-1-1 0 0 0,1 0 0 0 0,0-1 0 0 0,-1 1 0 0 0,1 0 0 0 0,-1 0 0 0 0,1-1 0 0 0,-1 1 0 0 0,0-1 0 0 0,0 1 0 0 0,1-1 0 0 0,-1 0 0 0 0,0 1 0 0 0,0-1 0 0 0,-1 0 0 0 0,2-2 0 0 0,0 2 0 0 0,-2 1 0 0 0,0 1 0 0 0,1-1 0 0 0,-1 0 0 0 0,0 0 0 0 0,1 1 0 0 0,-1-1 0 0 0,0 0 0 0 0,0 0 0 0 0,0 0 0 0 0,1 1 0 0 0,-1-1 0 0 0,0 0 0 0 0,0 0 0 0 0,0 0 0 0 0,-1 1 0 0 0,1-1 0 0 0,0-1 0 0 0,-1-6 0 0 0,-3 2 72 0 0,2 4-26 0 0,0 1-1 0 0,0 0 0 0 0,0 0 1 0 0,0 0-1 0 0,0 0 1 0 0,0 1-1 0 0,-1-1 0 0 0,1 0 1 0 0,0 1-1 0 0,0 0 0 0 0,-1-1 1 0 0,1 1-1 0 0,0 0 1 0 0,-1 0-1 0 0,1 0 0 0 0,0 1 1 0 0,-1-1-1 0 0,-2 1 1 0 0,-7 2 146 0 0,1 0 1 0 0,-15 7 0 0 0,22-8 326 0 0,-2 0-516 0 0,0 1 1 0 0,-1 0-1 0 0,1 0 0 0 0,-7 6 0 0 0,-2 1-3 0 0,10-8-10 0 0,1 1-1 0 0,0-1 1 0 0,-1 1-1 0 0,1 0 1 0 0,0 0-1 0 0,1 1 1 0 0,-5 4-1 0 0,-3 3-306 0 0,-9 6 62 0 0,1 2 1 0 0,1 0-1 0 0,-24 31 1 0 0,35-40 383 0 0,0 0 0 0 0,1 1 0 0 0,1-1 0 0 0,-1 1 0 0 0,2 0 0 0 0,0 0 0 0 0,0 1 0 0 0,1 0 0 0 0,0-1 0 0 0,-1 14 0 0 0,6-4-129 0 0,4-8 195 0 0,-2-11-47 0 0,-2-1-48 0 0,2 1 3 0 0,-1 0 1 0 0,1 0-1 0 0,0-1 0 0 0,-1 1 1 0 0,1-1-1 0 0,0 0 1 0 0,0 0-1 0 0,0-1 0 0 0,0 1 1 0 0,0-1-1 0 0,0 1 1 0 0,0-1-1 0 0,0-1 0 0 0,5 0 1 0 0,6-1 190 0 0,-1-2 1 0 0,24-8 0 0 0,-27 8-92 0 0,-1 0 0 0 0,1 1 0 0 0,-1 1 0 0 0,1 0 0 0 0,15-2 0 0 0,-26 4-203 0 0,1 0 0 0 0,0 0 0 0 0,-1 0 0 0 0,1 0 0 0 0,0 0 0 0 0,-1 0 0 0 0,1 1 0 0 0,0-1 0 0 0,-1 0 0 0 0,1 0 0 0 0,0 0 0 0 0,-1 1 0 0 0,1-1 0 0 0,0 0 0 0 0,-1 0 0 0 0,1 1 0 0 0,-1-1 0 0 0,1 1 0 0 0,0 0 0 0 0,0 5 0 0 0,-1-6 0 0 0,1 4 0 0 0,0 15 0 0 0,-1-9 0 0 0,-1-9 0 0 0,1-1 0 0 0,0 0 0 0 0,0 1 0 0 0,0-1 0 0 0,0 0 0 0 0,0 1 0 0 0,0-1 0 0 0,0 0 0 0 0,0 1 0 0 0,0-1 0 0 0,0 0 0 0 0,0 0 0 0 0,0 1 0 0 0,0-1 0 0 0,0 0 0 0 0,0 1 0 0 0,0-1 0 0 0,1 0 0 0 0,-1 1 0 0 0,0-1 0 0 0,0 0 0 0 0,0 0 0 0 0,0 1 0 0 0,1-1 0 0 0,-1 0 0 0 0,0 0 0 0 0,0 1 0 0 0,0-1 0 0 0,1 0 0 0 0,-1 0 0 0 0,0 0 0 0 0,0 1 0 0 0,1-1 0 0 0,-1 0 0 0 0,0 0 0 0 0,1 0 0 0 0,-1 0 0 0 0,0 0 0 0 0,0 0 0 0 0,1 1 0 0 0,-1-1 0 0 0,0 0 0 0 0,1 0 0 0 0,-1 0 0 0 0,0 0 0 0 0,1 0 0 0 0,-1 0 0 0 0,0 0 0 0 0,1 0 0 0 0,-1-1 0 0 0,0 1 0 0 0,0 0 0 0 0,1 0 0 0 0,-1 0 0 0 0,1 0 0 0 0,-1 0 0 0 0,9 0-64 0 0,-7 0-273 0 0,-2 0-138 0 0,0 0-1431 0 0,0 0-5600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 6447 0 0,'0'0'142'0'0,"-3"1"22"0"0,1 2-105 0 0,-16 10 291 0 0,15-11 1330 0 0,5-3-259 0 0,11-4 765 0 0,38-15 1064 0 0,-42 17-3026 0 0,0 2 1 0 0,0-1-1 0 0,0 1 0 0 0,0 0 0 0 0,0 1 0 0 0,11 0 0 0 0,-16 1-163 0 0,0 0 0 0 0,0 0 0 0 0,-1 0 0 0 0,1 0 1 0 0,0 0-1 0 0,0 1 0 0 0,-1 0 0 0 0,1-1 0 0 0,0 1 0 0 0,-1 1 0 0 0,0-1 0 0 0,0 0 0 0 0,0 1 0 0 0,0 0 0 0 0,0 0 0 0 0,3 4 0 0 0,0 0 60 0 0,-1 0-1 0 0,0 0 1 0 0,0 1 0 0 0,-1 0-1 0 0,0 0 1 0 0,0 0 0 0 0,-1 0-1 0 0,0 0 1 0 0,2 12 0 0 0,-1 4-151 0 0,-2 1 0 0 0,0 42 0 0 0,-2-62 30 0 0,0 1 0 0 0,0-1 0 0 0,0 0 0 0 0,-1 0 0 0 0,0 0 0 0 0,0 0 0 0 0,-1 0 0 0 0,1 0 0 0 0,-1-1 0 0 0,0 1 0 0 0,0 0 0 0 0,0-1 0 0 0,-1 1 0 0 0,0-1 0 0 0,-4 6 0 0 0,-5 7 0 0 0,2-3-632 0 0,-1 1 0 0 0,-25 25 0 0 0,35-39 120 0 0,1-1 0 0 0,0 0 0 0 0,-2 1 0 0 0,-14-3-1877 0 0,14 2-2390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439 214 8287 0 0,'0'0'191'0'0,"0"0"26"0"0,0 0 9 0 0,1 2-34 0 0,2 7-78 0 0,-2-7 274 0 0,-1-2 110 0 0,0 0 12 0 0,0 0 2 0 0,0 0 0 0 0,0 0 0 0 0,0 0 0 0 0,0 0 0 0 0,0 0 0 0 0,0 0 0 0 0,0 0 0 0 0,0 0-69 0 0,5-13-278 0 0,-5 9-80 0 0,0 1 0 0 0,0 0 0 0 0,0-1-1 0 0,0 1 1 0 0,0 0 0 0 0,-1 0 0 0 0,0-1 0 0 0,1 1-1 0 0,-1 0 1 0 0,0 0 0 0 0,-1 0 0 0 0,1 0-1 0 0,0 0 1 0 0,-1 0 0 0 0,-3-5 0 0 0,2 4 53 0 0,0-1 0 0 0,1 0 1 0 0,0 0-1 0 0,-4-10 0 0 0,5 9-138 0 0,-1 0 0 0 0,1 0 0 0 0,-2 1 0 0 0,1-1 0 0 0,0 1 0 0 0,-6-9 0 0 0,-3-9 0 0 0,11 20 0 0 0,-1 0 0 0 0,0 0 0 0 0,-1 1 0 0 0,1-1 0 0 0,0 0 0 0 0,-1 1 0 0 0,0-1 0 0 0,1 1 0 0 0,-4-4 0 0 0,-6-3 0 0 0,10 7 0 0 0,-1 1 0 0 0,0-1 0 0 0,0 1 0 0 0,1 0 0 0 0,-1-1 0 0 0,0 1 0 0 0,0 0 0 0 0,-4-1 0 0 0,-7 2 0 0 0,9 1 0 0 0,-1 0-55 0 0,0 0-1 0 0,1 1 0 0 0,-1-1 1 0 0,1 1-1 0 0,0 0 0 0 0,-1 0 0 0 0,1 0 1 0 0,0 1-1 0 0,0-1 0 0 0,0 1 1 0 0,0 0-1 0 0,-3 4 0 0 0,-6 6-453 0 0,-20 26 0 0 0,26-30 425 0 0,-27 38 51 0 0,1 1-1 0 0,3 1 1 0 0,2 2 0 0 0,-39 100 0 0 0,66-150 33 0 0,-2 7 0 0 0,-1 1 0 0 0,2-1 0 0 0,-1 1 0 0 0,1 0 0 0 0,0 0 0 0 0,-1 16 0 0 0,3-24 0 0 0,0 0 0 0 0,0 0 0 0 0,0 1 0 0 0,0-1 0 0 0,1 0 0 0 0,-1 0 0 0 0,0 0 0 0 0,0 0 0 0 0,1 0 0 0 0,0 2 0 0 0,0-2 13 0 0,-1 0-1 0 0,1 0 1 0 0,0-1-1 0 0,-1 1 0 0 0,1 0 1 0 0,0 0-1 0 0,0-1 1 0 0,-1 1-1 0 0,1-1 0 0 0,0 1 1 0 0,0 0-1 0 0,0-1 1 0 0,0 0-1 0 0,0 1 0 0 0,0-1 1 0 0,0 0-1 0 0,0 1 1 0 0,0-1-1 0 0,1 0 1 0 0,1 0 58 0 0,0 0 0 0 0,0 0 1 0 0,-1 0-1 0 0,1 0 1 0 0,0-1-1 0 0,-1 1 1 0 0,5-2-1 0 0,1-1 198 0 0,0-1 0 0 0,1 0 0 0 0,10-7 0 0 0,6-6 38 0 0,-2-1-1 0 0,0-2 0 0 0,-2 0 0 0 0,0-1 1 0 0,-1-1-1 0 0,28-40 0 0 0,-43 55-306 0 0,-1 2 0 0 0,-1 0 0 0 0,0 0 0 0 0,0-1 0 0 0,0 0 0 0 0,0 1 0 0 0,-1-1 0 0 0,0 0 0 0 0,0 0 0 0 0,1-10 0 0 0,0 2 0 0 0,-3 14 0 0 0,0 0 0 0 0,0-1 0 0 0,0 1 0 0 0,0 0 0 0 0,0 0 0 0 0,0 0 0 0 0,0-1 0 0 0,0 1 0 0 0,0 0 0 0 0,0 0 0 0 0,0-1 0 0 0,0 1 0 0 0,0 0 0 0 0,-1 0 0 0 0,1 0 0 0 0,0-1 0 0 0,0 1 0 0 0,0 0 0 0 0,0 0 0 0 0,0 0 0 0 0,0-1 0 0 0,-1 1 0 0 0,1 0 0 0 0,0 0 0 0 0,0 0 0 0 0,0 0 0 0 0,0 0 0 0 0,-1 0 0 0 0,1-1 0 0 0,0 1 0 0 0,0 0 0 0 0,0 0 0 0 0,-1 0 0 0 0,1 0 0 0 0,-9 6 0 0 0,4-1 0 0 0,1 1 0 0 0,0-1 0 0 0,0 1 0 0 0,0 1 0 0 0,1-1 0 0 0,0 0 0 0 0,0 1 0 0 0,0 0 0 0 0,1-1 0 0 0,0 1 0 0 0,1 0 0 0 0,-1 0 0 0 0,0 12 0 0 0,5 1 0 0 0,0-15 0 0 0,0-2 0 0 0,4 8 0 0 0,4-1 0 0 0,-6-7-312 0 0,0-1 0 0 0,0 0-1 0 0,-1 0 1 0 0,1 0 0 0 0,0 0-1 0 0,1-1 1 0 0,-1 0 0 0 0,0 0-1 0 0,0-1 1 0 0,0 1 0 0 0,10-1-1 0 0,3-2-5483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19 322 15663 0 0,'0'0'356'0'0,"0"0"50"0"0,0 0 20 0 0,0 0-42 0 0,-2 1-250 0 0,-5 3-49 0 0,7-4-60 0 0,-1 0 0 0 0,1 0 0 0 0,0 0 0 0 0,0 0 0 0 0,0 0 1 0 0,-1 0-1 0 0,1 0 0 0 0,0 0 0 0 0,0-1 0 0 0,0 1 0 0 0,-1 0 0 0 0,1 0 0 0 0,0 0 0 0 0,0 0 1 0 0,0 0-1 0 0,0 0 0 0 0,-1 0 0 0 0,1-1 0 0 0,0 1 0 0 0,0 0 0 0 0,0 0 0 0 0,0 0 0 0 0,0 0 1 0 0,-1-1-1 0 0,1 1 0 0 0,0 0 0 0 0,0 0 0 0 0,0 0 0 0 0,0-1 0 0 0,0 1 0 0 0,0 0 0 0 0,0 0 0 0 0,0 0 1 0 0,0-1-1 0 0,0 1 0 0 0,0 0 0 0 0,-2-9 350 0 0,2 9-318 0 0,-1-8-1 0 0,0 0-1 0 0,1 0 1 0 0,0 0-1 0 0,0 0 1 0 0,1 0 0 0 0,0 0-1 0 0,0 1 1 0 0,1-1-1 0 0,0 0 1 0 0,1 0-1 0 0,4-10 1 0 0,4-4-90 0 0,2-1 0 0 0,17-24 1 0 0,-20 32 75 0 0,-3 6-141 0 0,-1 0 0 0 0,1 1 1 0 0,1 0-1 0 0,0 1 0 0 0,0-1 0 0 0,0 1 0 0 0,1 1 0 0 0,-1 0 0 0 0,2 0 1 0 0,-1 1-1 0 0,1 0 0 0 0,0 0 0 0 0,12-3 0 0 0,-16 7 67 0 0,0 0-1 0 0,1 0 0 0 0,-1 1 1 0 0,0 0-1 0 0,1 0 1 0 0,-1 1-1 0 0,0 0 1 0 0,0 0-1 0 0,1 0 0 0 0,-1 1 1 0 0,11 4-1 0 0,5 4 829 0 0,37 21 0 0 0,-46-23-613 0 0,-8-7-183 0 0,-4-1 0 0 0,0 1 0 0 0,0-1 0 0 0,0 1 0 0 0,0-1 0 0 0,0 1 0 0 0,0-1 0 0 0,0 1 0 0 0,0 0 0 0 0,0-1 0 0 0,0 1 0 0 0,0 0 0 0 0,-1 0 0 0 0,1 0 0 0 0,0 0 0 0 0,0 0 0 0 0,-1-1 0 0 0,1 3 0 0 0,2-1 0 0 0,7 15 0 0 0,-4-4-330 0 0,0 1 1 0 0,4 18-1 0 0,-9-26-65 0 0,11 19-2946 0 0,-11-23 1817 0 0,-1-2-11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83 331 15663 0 0,'0'0'356'0'0,"0"0"50"0"0,0 0 20 0 0,0 0-42 0 0,0 0-180 0 0,0 0 176 0 0,0 0 107 0 0,0 0 22 0 0,0 0-66 0 0,0-2-294 0 0,-5-4-49 0 0,2-1 0 0 0,-1 0 0 0 0,1 0 0 0 0,0 0 0 0 0,0 0 0 0 0,1-1 0 0 0,0 1 0 0 0,0-1 0 0 0,1 1 0 0 0,0-1 0 0 0,0 0 0 0 0,1 1 0 0 0,0-1 0 0 0,0 0 0 0 0,1 1 0 0 0,0-1 0 0 0,1 0 0 0 0,-1 1 0 0 0,5-13 0 0 0,-2 10-167 0 0,1 1-1 0 0,0-1 1 0 0,0 1-1 0 0,0 0 1 0 0,2 0-1 0 0,-1 0 1 0 0,1 1-1 0 0,0 0 1 0 0,0 0 0 0 0,1 1-1 0 0,0 0 1 0 0,1 0-1 0 0,0 1 1 0 0,16-9-1 0 0,-12 9-15 0 0,0 0 0 0 0,0 1-1 0 0,0 0 1 0 0,1 1 0 0 0,0 1 0 0 0,0 0-1 0 0,0 1 1 0 0,0 0 0 0 0,0 1-1 0 0,25 1 1 0 0,-11 2 83 0 0,-1 2 0 0 0,38 8 0 0 0,-54-9 0 0 0,-1 0 0 0 0,1 1 0 0 0,-1 0 0 0 0,0 1 0 0 0,-1 0 0 0 0,1 0 0 0 0,-1 1 0 0 0,0 0 0 0 0,9 8 0 0 0,-16-12 0 0 0,0 0 0 0 0,1 1 0 0 0,-1-1 0 0 0,0 1 0 0 0,-1-1 0 0 0,1 1 0 0 0,0 0 0 0 0,-1-1 0 0 0,1 1 0 0 0,-1 0 0 0 0,0 0 0 0 0,0 0 0 0 0,0 0 0 0 0,0 0 0 0 0,-1 0 0 0 0,1 0 0 0 0,-1 1 0 0 0,0-1 0 0 0,0 0 0 0 0,0 0 0 0 0,0 0 0 0 0,-1 0 0 0 0,1 1 0 0 0,-1-1 0 0 0,0 0 0 0 0,1 0 0 0 0,-2 0 0 0 0,1 0 0 0 0,0 0 0 0 0,-3 4 0 0 0,-1 1 0 0 0,0-1 0 0 0,0 0 0 0 0,0 0 0 0 0,-1 0 0 0 0,0-1 0 0 0,-1 0 0 0 0,1 0 0 0 0,-1-1 0 0 0,0 0 0 0 0,-9 5 0 0 0,-10 4-170 0 0,-1-2-1 0 0,0 0 0 0 0,-1-2 1 0 0,0-1-1 0 0,-38 6 0 0 0,-4-3-341 0 0,-75 2 0 0 0,135-13 507 0 0,-35 0-122 0 0,42-1 96 0 0,-1-1 0 0 0,0 1 0 0 0,1-1 0 0 0,-1 0 0 0 0,0 1 0 0 0,1-2 0 0 0,-1 1 0 0 0,1 0 0 0 0,-5-3 0 0 0,7 3-8 0 0,1 1 1 0 0,-1-1 0 0 0,0 1-1 0 0,1-1 1 0 0,-1 1-1 0 0,1-1 1 0 0,-1 1 0 0 0,1-1-1 0 0,-1 0 1 0 0,1 1 0 0 0,-1-1-1 0 0,1 1 1 0 0,0-1 0 0 0,-1 0-1 0 0,1 0 1 0 0,0 1-1 0 0,0-1 1 0 0,-1 0 0 0 0,1 0-1 0 0,0 1 1 0 0,0-1 0 0 0,0 0-1 0 0,0 0 1 0 0,0 1 0 0 0,0-2-1 0 0,3-10-473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8287 0 0,'0'0'382'0'0,"0"0"-8"0"0,2-1-240 0 0,7-1 19 0 0,-8 2-9 0 0,0 0 0 0 0,0-1 0 0 0,0 1 0 0 0,0 1 1 0 0,0-1-1 0 0,1 0 0 0 0,-1 0 0 0 0,0 0 0 0 0,0 0 0 0 0,0 1 0 0 0,0-1 0 0 0,0 1 1 0 0,0-1-1 0 0,0 1 0 0 0,0-1 0 0 0,0 1 0 0 0,0-1 0 0 0,0 1 0 0 0,1 1 0 0 0,0 0 62 0 0,0 0-1 0 0,0 0 1 0 0,0 0 0 0 0,0 0-1 0 0,-1 0 1 0 0,3 4-1 0 0,-1 1 32 0 0,-1 0-1 0 0,1 0 1 0 0,-1 0-1 0 0,-1 1 0 0 0,1-1 1 0 0,-1 1-1 0 0,0 10 1 0 0,-3 56 885 0 0,1-69-1028 0 0,-8 117 198 0 0,-13 313 2080 0 0,25-393-4404 0 0,6-53-661 0 0,5-13 1169 0 0,2-9-11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70 440 11975 0 0,'0'0'267'0'0,"0"0"42"0"0,0 0 17 0 0,0 0-28 0 0,-1 0-196 0 0,-3 2-101 0 0,1 0 1 0 0,-1-1-1 0 0,1 0 0 0 0,-1 0 1 0 0,0 0-1 0 0,-7 1 1 0 0,10-2-2 0 0,0 0 0 0 0,0 1 0 0 0,1-1 0 0 0,-1 0 0 0 0,0 0 0 0 0,0 0 0 0 0,0 0 0 0 0,1 0 0 0 0,-1 0 0 0 0,0 0 0 0 0,0 0 0 0 0,0 0 0 0 0,1 0 0 0 0,-1 0 0 0 0,0 0 0 0 0,0 0 0 0 0,0-1 0 0 0,0 0 0 0 0,-1 0 0 0 0,-6-3 71 0 0,7 2 19 0 0,0-1 0 0 0,0 1 0 0 0,-1 0 0 0 0,1 0-1 0 0,1-1 1 0 0,-1 1 0 0 0,0-1 0 0 0,0 1 0 0 0,1-1 0 0 0,0 1 0 0 0,-1-1 0 0 0,1 1 0 0 0,0-1 0 0 0,0 1-1 0 0,0-1 1 0 0,1 0 0 0 0,-1 1 0 0 0,1-1 0 0 0,-1 1 0 0 0,1 0 0 0 0,0-1 0 0 0,1-2 0 0 0,3-6 245 0 0,0 0 0 0 0,0 0 1 0 0,10-13-1 0 0,6-8-248 0 0,2 1 0 0 0,1 1 0 0 0,2 1 0 0 0,0 2 0 0 0,2 0-1 0 0,38-27 1 0 0,-47 40 81 0 0,1 2-1 0 0,1 0 0 0 0,0 2 1 0 0,0 0-1 0 0,41-12 0 0 0,-46 17-53 0 0,1 1 1 0 0,-1 1-1 0 0,1 1 0 0 0,-1 0 0 0 0,1 1 1 0 0,0 1-1 0 0,-1 0 0 0 0,34 6 0 0 0,-44-5-116 0 0,0 1 0 0 0,0-1-1 0 0,0 2 1 0 0,0-1 0 0 0,0 0-1 0 0,0 1 1 0 0,-1 0 0 0 0,1 1-1 0 0,-1-1 1 0 0,0 1 0 0 0,0 0 0 0 0,0 0-1 0 0,0 1 1 0 0,-1-1 0 0 0,0 1-1 0 0,0 0 1 0 0,0 0 0 0 0,0 1-1 0 0,-1-1 1 0 0,5 11 0 0 0,-6-9 85 0 0,1 1 1 0 0,-1-1 0 0 0,-1 0-1 0 0,1 1 1 0 0,-1-1-1 0 0,0 1 1 0 0,-1-1-1 0 0,0 1 1 0 0,0-1 0 0 0,-1 1-1 0 0,0-1 1 0 0,0 1-1 0 0,-1-1 1 0 0,0 0-1 0 0,0 1 1 0 0,0-1 0 0 0,-6 9-1 0 0,1-3 14 0 0,0 0 0 0 0,-2 0 0 0 0,1-1 0 0 0,-2-1 0 0 0,0 0 0 0 0,-13 13 0 0 0,-74 54-569 0 0,45-42-441 0 0,-2-3-1 0 0,-1-2 1 0 0,-1-3 0 0 0,-100 35-1 0 0,149-60 668 0 0,-1-1 0 0 0,1 0-1 0 0,-1-1 1 0 0,0 0 0 0 0,-15 1-1 0 0,21-2 123 0 0,-1 0-1 0 0,0 0 1 0 0,1 0-1 0 0,-1-1 1 0 0,0 1-1 0 0,1-1 1 0 0,-1 1-1 0 0,0-1 1 0 0,1 0-1 0 0,-1 0 1 0 0,1 0-1 0 0,-1-1 1 0 0,1 1-1 0 0,0-1 1 0 0,-1 1-1 0 0,1-1 1 0 0,0 0-1 0 0,0 1 1 0 0,-2-4-1 0 0,4 4 40 0 0,-1 0 0 0 0,0 0-1 0 0,1-1 1 0 0,-1 1 0 0 0,0-1-1 0 0,1 1 1 0 0,0-1 0 0 0,-1 1-1 0 0,1 0 1 0 0,0-1 0 0 0,0-1-1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38 11975 0 0,'0'0'267'0'0,"-3"-8"368"0"0,5-9-97 0 0,-2 17-466 0 0,0-1-1 0 0,0 1 0 0 0,0-1 0 0 0,0 1 0 0 0,0-1 1 0 0,0 1-1 0 0,0-1 0 0 0,0 1 0 0 0,0-1 1 0 0,-1 1-1 0 0,1-1 0 0 0,0 1 0 0 0,0 0 0 0 0,-1-1 1 0 0,1 1-1 0 0,0-1 0 0 0,0 1 0 0 0,-1-1 1 0 0,1 1-1 0 0,0 0 0 0 0,-1-1 0 0 0,1 1 1 0 0,-1 0-1 0 0,1 0 0 0 0,0-1 0 0 0,-1 1 0 0 0,1 0 1 0 0,-1 0-1 0 0,1-1 0 0 0,-1 1 0 0 0,1 0 1 0 0,-1 0-1 0 0,1 0 0 0 0,-1 0 0 0 0,1 0 0 0 0,-1 0 1 0 0,1 0-1 0 0,-1 0 0 0 0,1 0 0 0 0,-1 0 1 0 0,1 0-1 0 0,-1 0 0 0 0,0 0 0 0 0,-2 0 39 0 0,0 1 0 0 0,0-1 0 0 0,0 1 0 0 0,0 0-1 0 0,0-1 1 0 0,-3 3 0 0 0,-8 3-86 0 0,6-3-23 0 0,1 0 0 0 0,-1 1 1 0 0,0 0-1 0 0,1 0 0 0 0,0 1 0 0 0,0 0 0 0 0,-10 9 0 0 0,-23 27-1 0 0,2 1 0 0 0,-50 72 0 0 0,73-91 0 0 0,1 1 0 0 0,0 1 0 0 0,2 0 0 0 0,1 1 0 0 0,1 0 0 0 0,1 1 0 0 0,-6 33 0 0 0,14-59 0 0 0,-2 16 0 0 0,0 0 0 0 0,1 0 0 0 0,0 26 0 0 0,2-38 0 0 0,1 0 0 0 0,0 0 0 0 0,-1 0 0 0 0,2 0 0 0 0,-1 0 0 0 0,0 0 0 0 0,1 0 0 0 0,0 0 0 0 0,0-1 0 0 0,1 1 0 0 0,-1-1 0 0 0,1 1 0 0 0,0-1 0 0 0,0 0 0 0 0,1 0 0 0 0,3 4 0 0 0,-3-5-6 0 0,0-1 0 0 0,0 1 0 0 0,0-1 0 0 0,0 0-1 0 0,0 0 1 0 0,0 0 0 0 0,0-1 0 0 0,1 0 0 0 0,-1 1 0 0 0,1-1 0 0 0,7 0-1 0 0,8 1-118 0 0,26-1-1 0 0,-37-1 65 0 0,-2 0-134 0 0,0-1 0 0 0,1 0 1 0 0,-1 0-1 0 0,10-3 0 0 0,6-3-317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0,1 1-220 0 0,5 4-232 0 0,-1-2 264 0 0,0 1-1 0 0,0-1 1 0 0,-1 1 0 0 0,1 0 0 0 0,-1 1-1 0 0,0-1 1 0 0,0 1 0 0 0,-1-1 0 0 0,1 1-1 0 0,-1 0 1 0 0,0 1 0 0 0,-1-1 0 0 0,1 0-1 0 0,1 7 1 0 0,0 14 226 0 0,0-1-1 0 0,-2 1 0 0 0,-1 0 1 0 0,-4 47-1 0 0,0 28-152 0 0,7-40-1093 0 0,-4-59 368 0 0,0-2-72 0 0,0 0-285 0 0,0 0-126 0 0,0 0-847 0 0,0 0-3280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13823 0 0,'0'0'315'0'0,"0"0"45"0"0,0 0 21 0 0,0 0-49 0 0,1-2-220 0 0,21-21 389 0 0,19-18 1034 0 0,-25 27-1330 0 0,1 1-1 0 0,1 0 1 0 0,0 2-1 0 0,1 0 0 0 0,0 1 1 0 0,0 1-1 0 0,22-7 1 0 0,-29 12-62 0 0,1 1 1 0 0,0 0 0 0 0,0 0 0 0 0,0 1-1 0 0,0 1 1 0 0,0 0 0 0 0,0 1 0 0 0,1 1-1 0 0,-1 0 1 0 0,0 0 0 0 0,0 1-1 0 0,21 7 1 0 0,-29-7-115 0 0,0 0 0 0 0,1 0-1 0 0,-1 1 1 0 0,-1 0 0 0 0,1 0 0 0 0,0 0-1 0 0,-1 1 1 0 0,1-1 0 0 0,-1 1 0 0 0,0 0-1 0 0,-1 0 1 0 0,1 1 0 0 0,-1-1-1 0 0,1 1 1 0 0,-1 0 0 0 0,-1-1 0 0 0,1 2-1 0 0,-1-1 1 0 0,0 0 0 0 0,0 0 0 0 0,0 1-1 0 0,1 7 1 0 0,-1-3-33 0 0,-1-1 0 0 0,0 1 0 0 0,0 0 0 0 0,-1 0 0 0 0,-1 0 0 0 0,1 0 0 0 0,-2 0 0 0 0,1-1-1 0 0,-1 1 1 0 0,-1 0 0 0 0,0-1 0 0 0,-4 10 0 0 0,3-12 4 0 0,1-1 0 0 0,-1-1 0 0 0,0 1 0 0 0,-1 0 0 0 0,1-1 0 0 0,-1 0 0 0 0,0 0 0 0 0,-1 0 0 0 0,1-1 0 0 0,-1 0 0 0 0,-6 4 0 0 0,-11 5 0 0 0,-37 16 0 0 0,33-18-609 0 0,0-2 0 0 0,-35 8 1 0 0,49-15 526 0 0,-27 2 1 0 0,-2-1 78 0 0,11-1-69 0 0,30-2-298 0 0,1 0-118 0 0,0 0-22 0 0,0 0 68 0 0,0-1 434 0 0,0 0 0 0 0,1-1 1 0 0,-1 1-1 0 0,1 0 1 0 0,-1-1-1 0 0,1 1 1 0 0,0 0-1 0 0,-1 0 1 0 0,1 0-1 0 0,0 0 0 0 0,0-1 1 0 0,0 1-1 0 0,0 0 1 0 0,0 0-1 0 0,0 1 1 0 0,0-1-1 0 0,0 0 1 0 0,0 0-1 0 0,0 0 0 0 0,3 0 1 0 0,27-13 0 0 0,-8 9 7 0 0,0 0 0 0 0,45-2 0 0 0,-16 1 0 0 0,-43 5 77 0 0,1 1-1 0 0,0 0 1 0 0,0 0 0 0 0,0 0-1 0 0,-1 1 1 0 0,1 1 0 0 0,0 0-1 0 0,-1 0 1 0 0,1 1-1 0 0,-1 0 1 0 0,0 1 0 0 0,11 5-1 0 0,-15-6-26 0 0,1 0 0 0 0,-1 1 0 0 0,0-1-1 0 0,0 1 1 0 0,0 0 0 0 0,0 1 0 0 0,-1-1 0 0 0,0 1-1 0 0,0 0 1 0 0,0 0 0 0 0,-1 0 0 0 0,1 1 0 0 0,-1-1-1 0 0,0 1 1 0 0,-1-1 0 0 0,1 1 0 0 0,-1 0 0 0 0,-1 0-1 0 0,3 12 1 0 0,-3-10 58 0 0,0 0 0 0 0,-1 0 0 0 0,0 0-1 0 0,-1 0 1 0 0,0 0 0 0 0,0 0 0 0 0,0 0 0 0 0,-1 0-1 0 0,-1 0 1 0 0,1 0 0 0 0,-1-1 0 0 0,0 1-1 0 0,-1-1 1 0 0,0 0 0 0 0,0 0 0 0 0,0 0 0 0 0,-1-1-1 0 0,-10 11 1 0 0,5-6-108 0 0,0-1 0 0 0,-1 0 0 0 0,0-1 0 0 0,-1 0 0 0 0,-19 11 0 0 0,14-10 20 0 0,0-1 1 0 0,0-1-1 0 0,0-1 0 0 0,-1 0 0 0 0,-26 5 0 0 0,34-10-136 0 0,1 0 1 0 0,-1-1-1 0 0,0-1 0 0 0,0 1 0 0 0,0-2 1 0 0,0 1-1 0 0,0-1 0 0 0,0-1 0 0 0,0 0 1 0 0,0 0-1 0 0,1-1 0 0 0,-10-4 0 0 0,6 2-329 0 0,0-1-1 0 0,1-1 1 0 0,-16-10-1 0 0,24 13 49 0 0,-1 0-1 0 0,0 0 1 0 0,1 0-1 0 0,0 0 1 0 0,-5-7-1 0 0,7 7-479 0 0,-1 0 0 0 0,1 0 0 0 0,0 0 0 0 0,-2-7 0 0 0,-2-6-4091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0,'0'0'315'0'0,"0"0"45"0"0,0 0 21 0 0,0 0-49 0 0,3 0-220 0 0,3 1-67 0 0,-1 1 1 0 0,1-1-1 0 0,-1 1 0 0 0,0 0 0 0 0,0 0 0 0 0,0 1 1 0 0,0-1-1 0 0,0 1 0 0 0,5 4 0 0 0,46 38 1366 0 0,-34-26-1238 0 0,38 28-154 0 0,94 85 1930 0 0,-135-113-1600 0 0,75 80 1105 0 0,-83-86-1397 0 0,-1 1-1 0 0,0 1 1 0 0,0-1 0 0 0,-2 2 0 0 0,12 26 0 0 0,-17-33-61 0 0,0 1-1 0 0,-1 1 1 0 0,0-1-1 0 0,0 0 1 0 0,-1 0-1 0 0,0 1 1 0 0,-2 15-1 0 0,-1-9 125 0 0,0 0 0 0 0,-1 0-1 0 0,-9 27 1 0 0,2-2 564 0 0,8-31-503 0 0,-1 0 0 0 0,0 0 0 0 0,0-1 0 0 0,-8 17 0 0 0,1-10-164 0 0,-1 0 1 0 0,0-1-1 0 0,-1-1 1 0 0,0 0-1 0 0,-1-1 0 0 0,-1 0 1 0 0,-17 13-1 0 0,10-10-318 0 0,-1-2-1 0 0,-1-1 1 0 0,0 0 0 0 0,-41 16-1 0 0,59-28 129 0 0,-26 7-402 0 0,33-11 264 0 0,1 1 0 0 0,-1-1 0 0 0,1 0 0 0 0,-1 0-1 0 0,0 0 1 0 0,3-3 0 0 0,4-3-220 0 0,13-11-492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61 104 10135 0 0,'0'0'231'0'0,"-6"2"546"0"0,6-2-774 0 0,0 0-1 0 0,1 1 1 0 0,-1-1-1 0 0,0 0 1 0 0,0 0-1 0 0,0 0 0 0 0,1 0 1 0 0,-1 0-1 0 0,0 0 1 0 0,0 1-1 0 0,0-1 1 0 0,0 0-1 0 0,0 0 1 0 0,0 0-1 0 0,1 1 1 0 0,-1-1-1 0 0,0 0 0 0 0,0 0 1 0 0,0 0-1 0 0,0 1 1 0 0,0-1-1 0 0,0 0 1 0 0,0 0-1 0 0,0 0 1 0 0,0 1-1 0 0,0-1 1 0 0,0 0-1 0 0,0 0 0 0 0,0 0 1 0 0,0 1-1 0 0,0-1 1 0 0,0 0-1 0 0,0 0 1 0 0,0 0-1 0 0,0 1 1 0 0,-1-1-1 0 0,1 0 1 0 0,0 0-1 0 0,0 0 0 0 0,0 1 1 0 0,0-1-1 0 0,0 0 1 0 0,0 0-1 0 0,-1 0 1 0 0,1 0-1 0 0,0 1 1 0 0,0-1-1 0 0,0 0 0 0 0,0 0 1 0 0,-1 0-1 0 0,1 0 1 0 0,0 0-1 0 0,0 0 1 0 0,-1 0-1 0 0,-8 6 361 0 0,9-6-342 0 0,-43 23 2524 0 0,42-22-2033 0 0,1-1 0 0 0,0 0 0 0 0,0 0 0 0 0,0 0 0 0 0,0 0 0 0 0,13-6 512 0 0,33-7 17 0 0,0 1 0 0 0,55-5 0 0 0,-37 6-996 0 0,329-61 2003 0 0,-364 67-2307 0 0,0 1 0 0 0,31-1 0 0 0,-10 8-9060 0 0,-50-3 3519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13823 0 0,'0'0'315'0'0,"0"0"45"0"0,0 0 21 0 0,7-4 63 0 0,5 0-255 0 0,0 0-1 0 0,0 1 1 0 0,1 1-1 0 0,16-2 1 0 0,53 0 1613 0 0,-34 2-1055 0 0,61-2 750 0 0,112-9-12 0 0,-175 8-911 0 0,0-2 0 0 0,80-24 0 0 0,-81 17-574 0 0,40-14 0 0 0,-63 21-421 0 0,-7 6-4418 0 0,-15 1-1981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0,'0'0'630'0'0,"0"0"-13"0"0,2 1-393 0 0,1 1-194 0 0,0-1 0 0 0,1 1 0 0 0,-1 0 0 0 0,0 0-1 0 0,0 0 1 0 0,-1 1 0 0 0,1-1 0 0 0,0 1 0 0 0,-1-1 0 0 0,1 1 0 0 0,-1 0 0 0 0,0 0 0 0 0,0 0 0 0 0,0 0 0 0 0,0 0-1 0 0,-1 0 1 0 0,1 1 0 0 0,-1-1 0 0 0,0 1 0 0 0,0-1 0 0 0,0 1 0 0 0,0-1 0 0 0,-1 1 0 0 0,1-1 0 0 0,-1 1 0 0 0,0 4 0 0 0,-1 10 195 0 0,-1 0 0 0 0,0 0 0 0 0,-2 0 1 0 0,-6 21-1 0 0,1-1-78 0 0,2-3 81 0 0,2 0-1 0 0,2 0 1 0 0,1 1-1 0 0,2-1 1 0 0,1 0 0 0 0,2 1-1 0 0,1-1 1 0 0,17 66-1 0 0,-19-95-319 0 0,22 99 422 0 0,-23-94-763 0 0,1 1 0 0 0,-2 0 0 0 0,1 0 0 0 0,-2 0 0 0 0,1 0 0 0 0,-6 22 0 0 0,2-12-3662 0 0,4-22 3071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0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15663 0 0,'0'0'356'0'0,"0"0"50"0"0,0 0 20 0 0,0 0-42 0 0,-1 1-250 0 0,-19 6 71 0 0,1 2 0 0 0,0 0 1 0 0,0 1-1 0 0,1 1 1 0 0,1 1-1 0 0,0 0 1 0 0,1 2-1 0 0,0 0 1 0 0,-24 27-1 0 0,-4 3-205 0 0,30-32 0 0 0,0 2 0 0 0,1 0 0 0 0,0 1 0 0 0,-18 28 0 0 0,21-26 0 0 0,1 0 0 0 0,0 1 0 0 0,-11 34 0 0 0,19-46 0 0 0,-1 0 0 0 0,1 0 0 0 0,0 0 0 0 0,1 0 0 0 0,0 0 0 0 0,0 0 0 0 0,0 0 0 0 0,0 0 0 0 0,1 0 0 0 0,0 0 0 0 0,0 0 0 0 0,1 0 0 0 0,0 0 0 0 0,0 0 0 0 0,0 0 0 0 0,5 8 0 0 0,-2-6 55 0 0,1 1 0 0 0,0-1 0 0 0,0 0 1 0 0,1-1-1 0 0,0 1 0 0 0,0-2 0 0 0,1 1 0 0 0,0-1 0 0 0,0 0 0 0 0,1 0 0 0 0,-1-1 0 0 0,1 0 0 0 0,0-1 0 0 0,0 0 0 0 0,1 0 0 0 0,-1-1 1 0 0,1 0-1 0 0,18 2 0 0 0,-14-3 93 0 0,1 0 1 0 0,-1-2 0 0 0,0 0-1 0 0,0 0 1 0 0,0-2-1 0 0,0 1 1 0 0,0-2 0 0 0,0 0-1 0 0,0 0 1 0 0,-1-2 0 0 0,0 1-1 0 0,24-13 1 0 0,-20 8-10 0 0,0 0 1 0 0,0-2 0 0 0,-1 1-1 0 0,-1-2 1 0 0,0 0 0 0 0,0-1-1 0 0,15-19 1 0 0,-8 5-107 0 0,-8 11 515 0 0,21-34 0 0 0,-31 43-448 0 0,-1 0 1 0 0,1 0-1 0 0,-2 0 0 0 0,1-1 1 0 0,-1 1-1 0 0,0-1 0 0 0,0 1 1 0 0,0-15-1 0 0,-1 12-128 0 0,-2 1 0 0 0,1 0 0 0 0,-1-1 0 0 0,0 1 1 0 0,-1 0-1 0 0,0 0 0 0 0,-1 0 0 0 0,0 0 0 0 0,0 0 0 0 0,-5-8 0 0 0,0 2-273 0 0,-1 2 1 0 0,0-1-1 0 0,0 1 0 0 0,-23-24 0 0 0,24 29 276 0 0,0 0-1 0 0,-1 1 1 0 0,0 0-1 0 0,0 0 0 0 0,-1 0 1 0 0,-16-7-1 0 0,19 11 28 0 0,-1 0-1 0 0,1 0 0 0 0,-1 1 0 0 0,0 0 1 0 0,1 1-1 0 0,-1 0 0 0 0,0 0 0 0 0,0 0 1 0 0,0 1-1 0 0,-11 1 0 0 0,8 1-151 0 0,-1 0-1 0 0,0 0 1 0 0,1 1-1 0 0,-1 1 1 0 0,-11 4-1 0 0,-49 29-1735 0 0,24-10-221 0 0,29-18 1083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12 13823 0 0,'12'-8'1471'0'0,"-5"5"-1446"0"0,-7 3-25 0 0,1 0 0 0 0,-1 0 0 0 0,0 0 0 0 0,0 0 0 0 0,1 0 0 0 0,-1 0 0 0 0,0 0 0 0 0,0 0 0 0 0,1 0 0 0 0,-1 0 0 0 0,0 0 0 0 0,0 0 0 0 0,1 0 0 0 0,-1 0 0 0 0,0 0 0 0 0,0 0 0 0 0,1 0 0 0 0,-1 0 0 0 0,0 1 0 0 0,0-1 0 0 0,0 0 0 0 0,1 0 0 0 0,-1 0 0 0 0,0 0 0 0 0,0 1 0 0 0,0-1 0 0 0,1 0 0 0 0,-1 0 0 0 0,0 0 0 0 0,0 0 0 0 0,0 1 0 0 0,0-1 0 0 0,0 0 0 0 0,0 0 0 0 0,1 1 0 0 0,-1-1 0 0 0,0 0 0 0 0,0 0 0 0 0,0 1 0 0 0,0-1 0 0 0,0 0 0 0 0,0 0 0 0 0,0 1 0 0 0,0-1 0 0 0,0 0 0 0 0,0 0 0 0 0,0 1 0 0 0,0-1 0 0 0,0 0 0 0 0,0 0 0 0 0,0 0 0 0 0,-1 1 0 0 0,1-1 0 0 0,0 0 0 0 0,0 0 0 0 0,0 1 0 0 0,0-1 0 0 0,-1 0 0 0 0,0 5 14 0 0,-1 0 0 0 0,0 0 0 0 0,0-1 0 0 0,0 1 0 0 0,-1-1 0 0 0,0 0 0 0 0,0 1 0 0 0,0-1 0 0 0,-5 5 0 0 0,-4 3 385 0 0,-19 16 1 0 0,14-15-344 0 0,-127 109 609 0 0,104-85-467 0 0,-52 63 0 0 0,-41 74-198 0 0,-67 77 0 0 0,182-231 0 0 0,2 1 0 0 0,0 0 0 0 0,1 0 0 0 0,-23 47 0 0 0,36-64-17 0 0,1-1 1 0 0,-1 0-1 0 0,0 0 0 0 0,0-1 0 0 0,0 1 1 0 0,-1 0-1 0 0,1-1 0 0 0,-1 1 0 0 0,1-1 0 0 0,-1 0 1 0 0,-4 3-1 0 0,6-4-1034 0 0,1-1-385 0 0,4 0-78 0 0,15-3-20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1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151 228 4607 0 0,'0'0'102'0'0,"0"0"20"0"0,0 0 6 0 0,0 0 51 0 0,0 0 213 0 0,0 0 96 0 0,0 0 21 0 0,0 0 3 0 0,0 0 0 0 0,0 0 0 0 0,0 0 0 0 0,0 0 0 0 0,0 0 0 0 0,0 0 0 0 0,0 0 0 0 0,0 0-69 0 0,0 0-222 0 0,0 0 166 0 0,0 0 101 0 0,0 0 21 0 0,1 3 3 0 0,-1-2-286 0 0,0-1-131 0 0,0 1 0 0 0,0 0 1 0 0,0-1-1 0 0,0 1 0 0 0,0 0 0 0 0,0-1 0 0 0,1 1 0 0 0,-1-1 0 0 0,0 1 0 0 0,0 0 0 0 0,1-1 0 0 0,-1 1 1 0 0,0-1-1 0 0,1 1 0 0 0,-1-1 0 0 0,0 1 0 0 0,1-1 0 0 0,-1 1 0 0 0,2 0 0 0 0,6 3-79 0 0,0-5 56 0 0,-6 0 299 0 0,-2 1 117 0 0,10 7 613 0 0,5 6-1013 0 0,1-2 1792 0 0,-15-10-1368 0 0,-1-1 0 0 0,0 0 0 0 0,2 0-69 0 0,5 2-222 0 0,-5-2 166 0 0,-2 0 101 0 0,0 0 21 0 0,0 0-66 0 0,0 2-465 0 0,-1 0 1 0 0,1 0-1 0 0,-1 1 1 0 0,1-1 0 0 0,-1 0-1 0 0,0 0 1 0 0,1 0-1 0 0,-1 0 1 0 0,0 0-1 0 0,-2 3 1 0 0,-4 1 121 0 0,-1 0 0 0 0,1-1 1 0 0,-15 8-1 0 0,19-11-114 0 0,0-1-1 0 0,0 1 1 0 0,0-1 0 0 0,0 0 0 0 0,0 0-1 0 0,-1-1 1 0 0,1 1 0 0 0,0-1-1 0 0,0 1 1 0 0,-6-1 0 0 0,-6 1-705 0 0,8 0 645 0 0,1-1-1 0 0,-1 0 1 0 0,0 0 0 0 0,1 0-1 0 0,-1-1 1 0 0,1 0-1 0 0,0-1 1 0 0,-1 1 0 0 0,1-1-1 0 0,0 0 1 0 0,0-1-1 0 0,0 1 1 0 0,0-1 0 0 0,-8-6-1 0 0,13 9 75 0 0,1 0 0 0 0,-1 0 0 0 0,1 0 0 0 0,0-1 0 0 0,-1 1 0 0 0,1 0 0 0 0,-1 0 0 0 0,1-1 0 0 0,-1 1 0 0 0,1 0 0 0 0,0 0 0 0 0,-1-1 0 0 0,1 1 0 0 0,0-1 0 0 0,-1 1 0 0 0,1 0 0 0 0,0-1 0 0 0,-1 1 0 0 0,1-1 0 0 0,0 1 0 0 0,0 0 0 0 0,-1-1 0 0 0,1 1 0 0 0,0-1 0 0 0,0 1 0 0 0,0-1 0 0 0,0 1 0 0 0,0-1 0 0 0,0 1 0 0 0,0-1 0 0 0,0 1 0 0 0,0-1 0 0 0,0 0 0 0 0,0 0 0 0 0,-1-6 25 0 0,-1-1 6 0 0,0 0 0 0 0,1 0 1 0 0,0 0-1 0 0,0 0 1 0 0,1 0-1 0 0,0 0 0 0 0,0 0 1 0 0,1 0-1 0 0,0 0 1 0 0,0 0-1 0 0,4-10 1 0 0,32-83-418 0 0,-36 100 385 0 0,-1-1 0 0 0,0 1 0 0 0,1-1-1 0 0,-1 1 1 0 0,1-1 0 0 0,0 1 0 0 0,-1 0 0 0 0,1 0-1 0 0,0-1 1 0 0,0 1 0 0 0,0 0 0 0 0,2-2 0 0 0,1-1 0 0 0,-4 4 1 0 0,0-1 0 0 0,0 0 0 0 0,1 1 0 0 0,-1-1 0 0 0,0 1 0 0 0,1-1 0 0 0,-1 1 0 0 0,0-1 0 0 0,1 1 0 0 0,-1 0 0 0 0,1-1 0 0 0,-1 1 0 0 0,1-1 0 0 0,-1 1 0 0 0,1 0 0 0 0,-1 0 0 0 0,1-1 0 0 0,-1 1 0 0 0,1 0 0 0 0,-1 0 0 0 0,1-1 0 0 0,0 1 0 0 0,-1 0 0 0 0,1 0 0 0 0,2 0 0 0 0,15-7 0 0 0,1 1 0 0 0,0 1 0 0 0,26-5 0 0 0,-8 3 0 0 0,28-2 0 0 0,-30 3 0 0 0,-27 5 0 0 0,1-1 0 0 0,15-4 0 0 0,-23 6 0 0 0,0-1 0 0 0,0 1 0 0 0,0 0 0 0 0,0-1 0 0 0,0 1 0 0 0,0 0 0 0 0,0 0 0 0 0,0 0 0 0 0,0 0 0 0 0,0 0 0 0 0,0 0 0 0 0,0 0 0 0 0,1 0 0 0 0,2 5 0 0 0,-4-4 0 0 0,2 3 0 0 0,0-1 0 0 0,0 0 0 0 0,0 1 0 0 0,-1-1 0 0 0,1 1 0 0 0,-1 0 0 0 0,0-1 0 0 0,0 1 0 0 0,-1 0 0 0 0,1 4 0 0 0,-1 43 0 0 0,0-6 0 0 0,3-27 0 0 0,-1-11 0 0 0,-1 1 0 0 0,0 0 0 0 0,-1 11 0 0 0,0-17 0 0 0,0 0 0 0 0,0 0 0 0 0,0 0 0 0 0,0 0 0 0 0,0 0 0 0 0,0 0 0 0 0,-1-1 0 0 0,1 1 0 0 0,-1 0 0 0 0,1 0 0 0 0,-1 0 0 0 0,0 0 0 0 0,0-1 0 0 0,0 1 0 0 0,-2 2 0 0 0,0 1 0 0 0,0 0 0 0 0,-1 0 0 0 0,1 0 0 0 0,-1-1-1 0 0,0 1 1 0 0,0-1 0 0 0,0 0 0 0 0,-8 5 0 0 0,-1-1 3 0 0,-21 11 1 0 0,18-11-30 0 0,0 1 0 0 0,-15 12 0 0 0,30-20-344 0 0,1-1-118 0 0,0 0-22 0 0,0 0-2 0 0,0 0 0 0 0,0 0 0 0 0,0 0 0 0 0,-1-2-68 0 0,-20-20-2296 0 0,13 16 1852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1:1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8287 0 0,'0'0'191'0'0,"0"0"26"0"0,0 0 9 0 0,0 0 42 0 0,0 0 158 0 0,0 0 72 0 0,0 0 12 0 0,0 0 2 0 0,0 0 0 0 0,0 0 0 0 0,0 2 0 0 0,3 7-370 0 0,0 0 0 0 0,-1 0 0 0 0,0 1 0 0 0,0-1 0 0 0,-1 1 0 0 0,-1-1 0 0 0,1 1 0 0 0,-2 9 0 0 0,-14 81 1744 0 0,5-39-954 0 0,-11 144 281 0 0,-10 74 230 0 0,31-278-1445 0 0,-3 11 27 0 0,1 1 0 0 0,1 0 0 0 0,0 1 0 0 0,1 13 0 0 0,0-23 125 0 0,1 0 0 0 0,0 0 0 0 0,-1-1 0 0 0,1 1 1 0 0,1 0-1 0 0,-1 0 0 0 0,0-1 0 0 0,1 1 0 0 0,0-1 1 0 0,0 0-1 0 0,0 1 0 0 0,0-1 0 0 0,0 0 0 0 0,1 0 0 0 0,0 0 1 0 0,-1 0-1 0 0,1-1 0 0 0,4 4 0 0 0,-3-3 68 0 0,-3-2-138 0 0,0 0 1 0 0,1 0 0 0 0,-1 0-1 0 0,0 0 1 0 0,1 0-1 0 0,-1-1 1 0 0,0 1-1 0 0,1 0 1 0 0,-1-1 0 0 0,3 2-1 0 0,1-1-65 0 0,-6 0-46 0 0,-6 1-183 0 0,6-1 59 0 0,0-1-320 0 0,1 0-33 0 0,0 0 66 0 0,0 0 220 0 0,0 0-164 0 0,0 0-102 0 0,0 0-22 0 0,0 0 68 0 0,0 0 220 0 0,0 0-164 0 0,0 0-102 0 0,0 0-22 0 0,-1 1-70 0 0,-25 17-2296 0 0,23-16 1852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4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1073 10135 0 0,'0'0'231'0'0,"-3"1"29"0"0,1 2-169 0 0,-1 0-15 0 0,-15 5 274 0 0,7-4-156 0 0,9-4 552 0 0,1 0-615 0 0,0 0-1 0 0,0 0 1 0 0,0 0-1 0 0,0 0 1 0 0,0-1-1 0 0,1 1 1 0 0,-1 0-1 0 0,0-1 1 0 0,0 1-1 0 0,0-1 1 0 0,1 1-1 0 0,-1-1 1 0 0,0 1-1 0 0,1-1 1 0 0,-1 1-1 0 0,0-1 1 0 0,1 0-1 0 0,-1 1 1 0 0,1-1-1 0 0,-1 0 1 0 0,1 0-1 0 0,-1 1 1 0 0,0-3-1 0 0,0 1-16 0 0,1 0 1 0 0,-1 0-1 0 0,0 0 0 0 0,1 0 0 0 0,-1 0 1 0 0,1 0-1 0 0,0 0 0 0 0,-1-5 0 0 0,4-10 157 0 0,0 0-1 0 0,1 0 1 0 0,11-29-1 0 0,-9 30-220 0 0,34-83-50 0 0,-19 52 0 0 0,23-46 0 0 0,87-134 0 0 0,-77 141 0 0 0,69-152 0 0 0,-68 86 0 0 0,-53 160 0 0 0,0 13 0 0 0,-2-16 0 0 0,2 9 0 0 0,0-1 0 0 0,1 1 0 0 0,1-1 0 0 0,0 0 0 0 0,8 17 0 0 0,5 19 0 0 0,-3-2 0 0 0,-2 2 0 0 0,8 67 0 0 0,28 250 2032 0 0,-43-336-2030 0 0,1-1 0 0 0,1-1 0 0 0,1 1-1 0 0,2-2 1 0 0,1 1 0 0 0,1-1 0 0 0,1-1-1 0 0,32 47 1 0 0,-40-66-2 0 0,-2-2 0 0 0,0-1 0 0 0,1 0 0 0 0,0 1 0 0 0,0-1 0 0 0,0-1 0 0 0,1 1 0 0 0,0 0 0 0 0,8 4 0 0 0,-11-7 0 0 0,0 0 0 0 0,0 0 0 0 0,0-1 0 0 0,0 1 0 0 0,0 0 0 0 0,0-1 0 0 0,3 1 0 0 0,-3-1 0 0 0,12 0-178 0 0,-10-4 37 0 0,-3 2 59 0 0,13-19-2026 0 0,-8 9-4031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4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15663 0 0,'0'0'356'0'0,"0"0"50"0"0,0 0 20 0 0,0 0-42 0 0,0 0-180 0 0,0 0 176 0 0,0 0 107 0 0,0 0 22 0 0,0 0-66 0 0,5 7-278 0 0,-2-5-155 0 0,0-1 1 0 0,0 1-1 0 0,0-1 0 0 0,-1 0 0 0 0,1 0 0 0 0,1 0 1 0 0,-1 0-1 0 0,0 0 0 0 0,0-1 0 0 0,0 1 1 0 0,0-1-1 0 0,0 0 0 0 0,1 0 0 0 0,-1 0 0 0 0,0 0 1 0 0,0-1-1 0 0,4 0 0 0 0,10-2 541 0 0,30-10 0 0 0,-41 11-397 0 0,67-27 499 0 0,-56 21-828 0 0,0 0 1 0 0,0 2-1 0 0,1 0 0 0 0,28-5 0 0 0,8 3-1789 0 0,-31 10 941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471 234 10135 0 0,'0'0'464'0'0,"0"0"-9"0"0,-7-6 1162 0 0,-32-17 874 0 0,33 19-2302 0 0,1-1 0 0 0,1 0 0 0 0,-1-1 0 0 0,1 1 0 0 0,-1-1 0 0 0,2 0 0 0 0,-1 0 1 0 0,-4-11-1 0 0,4 10 157 0 0,-7-11-646 0 0,-1 0 0 0 0,-1 0-1 0 0,-15-16 1 0 0,19 24-160 0 0,1 1 390 0 0,6 5 57 0 0,-1 1-1 0 0,1 0 1 0 0,-1 0-1 0 0,0 0 1 0 0,0 0-1 0 0,-6-4 1 0 0,7 6 13 0 0,1 1 0 0 0,-1-1 0 0 0,0 1-1 0 0,1-1 1 0 0,-1 1 0 0 0,0-1 0 0 0,0 1 0 0 0,1 0 0 0 0,-1 0 0 0 0,0 0 0 0 0,0 0 0 0 0,1 0 0 0 0,-1 0 0 0 0,0 1 0 0 0,0-1 0 0 0,1 1 0 0 0,-1-1-1 0 0,0 1 1 0 0,1-1 0 0 0,-3 2 0 0 0,-1 1 0 0 0,0-1 0 0 0,0 1 0 0 0,0 1 0 0 0,0-1 0 0 0,0 1 0 0 0,1 0 0 0 0,-8 8 0 0 0,-24 36 0 0 0,16-20 0 0 0,-3 1-4 0 0,-36 49-6 0 0,51-65 25 0 0,-1 1 1 0 0,2 0 0 0 0,0 0 0 0 0,-5 17-1 0 0,10-27 86 0 0,1 1 1 0 0,0-1-1 0 0,0 1 0 0 0,1-1 0 0 0,-1 1 0 0 0,1 0 1 0 0,0-1-1 0 0,0 1 0 0 0,1 5 0 0 0,0-9-76 0 0,-1 0 0 0 0,0 1 0 0 0,0-1-1 0 0,1 0 1 0 0,-1 1 0 0 0,1-1 0 0 0,-1 0-1 0 0,1 0 1 0 0,-1 0 0 0 0,1 0 0 0 0,0 0-1 0 0,0 0 1 0 0,-1 1 0 0 0,1-2 0 0 0,0 1-1 0 0,0 0 1 0 0,0 0 0 0 0,0 0 0 0 0,0 0-1 0 0,0-1 1 0 0,1 1 0 0 0,-1 0 0 0 0,0-1-1 0 0,0 1 1 0 0,0-1 0 0 0,1 1 0 0 0,-1-1-1 0 0,0 0 1 0 0,0 1 0 0 0,1-1 0 0 0,-1 0-1 0 0,0 0 1 0 0,1 0 0 0 0,-1 0 0 0 0,0 0 0 0 0,2-1-1 0 0,5 0 79 0 0,0 0 0 0 0,0-1 1 0 0,0-1-1 0 0,-1 1 0 0 0,1-1 0 0 0,9-5 0 0 0,42-28 1005 0 0,-33 19-906 0 0,12-10-571 0 0,59-53 0 0 0,-61 49-703 0 0,-27 23 850 0 0,-7 7-164 0 0,-2 1-102 0 0,0 2 393 0 0,-1-1 1 0 0,1 1-1 0 0,-1 0 1 0 0,0 0-1 0 0,0 0 1 0 0,1 0-1 0 0,-1-1 0 0 0,-2 4 1 0 0,-2 3 262 0 0,-5 14 34 0 0,0-3 69 0 0,1 0 0 0 0,1 1 0 0 0,1-1 0 0 0,-7 28 0 0 0,14-44-253 0 0,-1 0-1 0 0,1 0 1 0 0,0 1-1 0 0,0-1 1 0 0,0 0-1 0 0,0 0 1 0 0,1 0-1 0 0,-1 0 1 0 0,1 0-1 0 0,1 5 1 0 0,-1-7-52 0 0,-1 0 1 0 0,1 0 0 0 0,0 0 0 0 0,-1 0 0 0 0,1 0 0 0 0,0 0-1 0 0,0 0 1 0 0,0 0 0 0 0,0 0 0 0 0,-1 0 0 0 0,1 0 0 0 0,0 0-1 0 0,1-1 1 0 0,-1 1 0 0 0,0 0 0 0 0,0-1 0 0 0,0 1 0 0 0,0-1 0 0 0,0 1-1 0 0,1-1 1 0 0,-1 0 0 0 0,0 0 0 0 0,0 1 0 0 0,1-1 0 0 0,-1 0-1 0 0,0 0 1 0 0,1 0 0 0 0,1 0 0 0 0,14-2-3972 0 0,5-1-1405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50 196 13823 0 0,'0'0'315'0'0,"0"0"45"0"0,-2 1 21 0 0,-2 2-136 0 0,3-2-229 0 0,0 0 1 0 0,-1 0 0 0 0,1 0-1 0 0,0 0 1 0 0,-1-1-1 0 0,1 1 1 0 0,-1 0 0 0 0,1-1-1 0 0,-1 1 1 0 0,0-1-1 0 0,1 1 1 0 0,-1-1 0 0 0,1 1-1 0 0,-1-1 1 0 0,0 0-1 0 0,-2 0 1 0 0,2 0 348 0 0,-3-4 511 0 0,4 4-851 0 0,1 0 1 0 0,0 0-1 0 0,-1 0 1 0 0,1 0-1 0 0,-1 0 1 0 0,1 0-1 0 0,0 0 1 0 0,-1-1-1 0 0,1 1 0 0 0,-1 0 1 0 0,1 0-1 0 0,0-1 1 0 0,-1 1-1 0 0,1 0 1 0 0,0 0-1 0 0,0-1 0 0 0,-1 1 1 0 0,1 0-1 0 0,0-1 1 0 0,-1 1-1 0 0,1 0 1 0 0,0-1-1 0 0,0 1 0 0 0,0 0 1 0 0,0-1-1 0 0,-1 1 1 0 0,1-1-1 0 0,1-3 33 0 0,-1 0 0 0 0,1 0 1 0 0,0 0-1 0 0,0 0 0 0 0,0 0 0 0 0,1 1 0 0 0,-1-1 0 0 0,1 0 0 0 0,4-5 0 0 0,25-34 1138 0 0,-26 36-1074 0 0,8-7-95 0 0,1 0 1 0 0,0 0 0 0 0,1 2-1 0 0,1 0 1 0 0,33-20-1 0 0,-36 25-27 0 0,-2 7 0 0 0,-9 2 0 0 0,0-1 0 0 0,0 0 0 0 0,-1 0 0 0 0,1 1 0 0 0,0-1 0 0 0,0 1 0 0 0,-1 0 0 0 0,1-1 0 0 0,-1 1 0 0 0,0 0 0 0 0,1 0 0 0 0,-1 0 0 0 0,0 0 0 0 0,0 0 0 0 0,0 0 0 0 0,0 0 0 0 0,1 4 0 0 0,0 5 0 0 0,1 0 0 0 0,1 15 0 0 0,-3-18 0 0 0,1 44 0 0 0,-2-37 0 0 0,1 0 0 0 0,3 21 0 0 0,-3-32 0 0 0,0 0 0 0 0,0-1 0 0 0,0 1 0 0 0,0-1 0 0 0,1 1 0 0 0,-1-1 0 0 0,1 1 0 0 0,0-1 0 0 0,4 6 0 0 0,-5-8 0 0 0,1 1 0 0 0,-1-1 0 0 0,0 0 0 0 0,1 0 0 0 0,-1 0 0 0 0,1-1 0 0 0,-1 1 0 0 0,1 0 0 0 0,0 0 0 0 0,-1-1 0 0 0,1 1 0 0 0,0-1 0 0 0,-1 1 0 0 0,1-1 0 0 0,0 0 0 0 0,0 0 0 0 0,-1 0 0 0 0,1 0 0 0 0,0 0 0 0 0,0 0 0 0 0,-1 0 0 0 0,1 0 0 0 0,2-1 0 0 0,33-12-5344 0 0,-16 5-704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156 416 11975 0 0,'0'0'267'0'0,"0"2"42"0"0,2 59 1350 0 0,-2-60-1595 0 0,0 0 1 0 0,0 0-1 0 0,0 0 1 0 0,0 0-1 0 0,0 0 1 0 0,0 0-1 0 0,0 0 1 0 0,0-1-1 0 0,0 1 1 0 0,0 0-1 0 0,0 0 1 0 0,0 0-1 0 0,-1 0 1 0 0,1 0-1 0 0,0-1 1 0 0,-1 1-1 0 0,1 0 1 0 0,-1 0-1 0 0,1-1 1 0 0,-1 1-1 0 0,1 0 1 0 0,-1 0-1 0 0,1-1 0 0 0,-1 1 1 0 0,0 0-1 0 0,-2 0 122 0 0,1 0 0 0 0,0 0 0 0 0,-1-1 0 0 0,1 1 0 0 0,-1-1 0 0 0,1 1 0 0 0,-6-1 0 0 0,8 0-185 0 0,-5 0-1 0 0,0 0 0 0 0,0 0 0 0 0,0 0 0 0 0,1-1 0 0 0,-1 0 0 0 0,0 0 0 0 0,1 0 0 0 0,-1-1 0 0 0,0 1 0 0 0,1-1 0 0 0,0 0 0 0 0,-1 0 0 0 0,1-1 0 0 0,0 1 0 0 0,0-1 0 0 0,0 0 0 0 0,1 0 0 0 0,-1 0 0 0 0,1-1 0 0 0,0 1 0 0 0,0-1 0 0 0,0 0 0 0 0,0 0 0 0 0,0 0 0 0 0,1 0 0 0 0,0 0 0 0 0,0-1 0 0 0,-2-4 0 0 0,0-8 0 0 0,0-1 0 0 0,-1-25 0 0 0,5 36 0 0 0,0-1 0 0 0,0 0 0 0 0,0 0 0 0 0,1 0 0 0 0,1 1 0 0 0,-1-1 0 0 0,1 1 0 0 0,3-9 0 0 0,2-2 186 0 0,1 1 1 0 0,0 0-1 0 0,1 1 0 0 0,0 0 0 0 0,2 0 0 0 0,0 1 0 0 0,0 0 1 0 0,1 1-1 0 0,1 0 0 0 0,18-14 0 0 0,-17 16-186 0 0,1 1 0 0 0,1 0 0 0 0,0 1 0 0 0,0 0 0 0 0,1 1 0 0 0,32-11 0 0 0,-44 18 0 0 0,-1 1 0 0 0,1 0 0 0 0,0 0 0 0 0,1 0 0 0 0,-1 1 0 0 0,0-1 0 0 0,0 1 0 0 0,0 0 0 0 0,7 1 0 0 0,-9 0 0 0 0,-1 0 0 0 0,0 0 0 0 0,1-1 0 0 0,-1 2 0 0 0,0-1 0 0 0,0 0 0 0 0,1 0 0 0 0,-1 1 0 0 0,0-1 0 0 0,0 1 0 0 0,-1-1 0 0 0,1 1 0 0 0,0 0 0 0 0,0 0 0 0 0,-1 0 0 0 0,1 0 0 0 0,-1 0 0 0 0,0 0 0 0 0,0 0 0 0 0,1 0 0 0 0,0 4 0 0 0,0 2 0 0 0,1-1 0 0 0,-2 1 0 0 0,1 0 0 0 0,-1 0 0 0 0,0 0 0 0 0,-1 0 0 0 0,0 0 0 0 0,0 0 0 0 0,-3 15 0 0 0,0-5 0 0 0,-1 0 0 0 0,0 0 0 0 0,-10 21 0 0 0,5-14 0 0 0,-2-1 0 0 0,-1-1 0 0 0,-1 0 0 0 0,0 0 0 0 0,-2-1 0 0 0,-1-1 0 0 0,-24 25 0 0 0,26-30-42 0 0,11-12-252 0 0,0 0 0 0 0,-1 0 0 0 0,1 0 0 0 0,-1-1 0 0 0,0 0 0 0 0,0 0 0 0 0,0 0 0 0 0,-5 3 0 0 0,8-6-1220 0 0,1 0-20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15663 0 0,'0'0'3'0'0,"-7"6"240"0"0,0 1 0 0 0,1 0 1 0 0,0 1-1 0 0,0-1 0 0 0,1 1 0 0 0,-6 10 1 0 0,0 7-79 0 0,1 0 1 0 0,0 0 0 0 0,2 1 0 0 0,2 1 0 0 0,-5 29 0 0 0,6-19 99 0 0,2 0 0 0 0,2 1-1 0 0,3 42 1 0 0,2-47-265 0 0,0-1 0 0 0,3 0 0 0 0,0 0 0 0 0,2-1 0 0 0,2 0 0 0 0,1 0 0 0 0,24 44 0 0 0,-36-74-2 0 0,6 10 9 0 0,-1 1 0 0 0,8 20-1 0 0,-12-28-23 0 0,0-1 0 0 0,0 1 1 0 0,-1 0-1 0 0,1 0 0 0 0,-1 0 0 0 0,0 0 0 0 0,0 0 0 0 0,-1 0 0 0 0,1 0 0 0 0,-1 0 1 0 0,0 0-1 0 0,-1 6 0 0 0,-2-1-783 0 0,1 0-1 0 0,-2 0 1 0 0,1-1 0 0 0,-9 13 0 0 0,-1-3-734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1166 8287 0 0,'0'0'382'0'0,"0"0"-8"0"0,1 2-102 0 0,3 2 8385 0 0,-8-11-6203 0 0,2 2-2368 0 0,-1 1 0 0 0,1-1 0 0 0,0 1-1 0 0,-2-7 1 0 0,4 1 38 0 0,0 1-1 0 0,1 0 1 0 0,-1 0-1 0 0,4-12 1 0 0,0-8-126 0 0,-2 14 2 0 0,1-1 0 0 0,0 1 0 0 0,10-26 0 0 0,22-44 0 0 0,-29 72 0 0 0,142-255 0 0 0,-100 188 0 0 0,168-280 0 0 0,-149 230 0 0 0,-59 106-876 0 0,-8 23 368 0 0,0 1 66 0 0,-1 2 292 0 0,-7 25 145 0 0,1 1 0 0 0,2 0 0 0 0,-4 44 1 0 0,4 89 6 0 0,5-95-1 0 0,-1 7-1 0 0,3 0 0 0 0,3 0 0 0 0,4-1 0 0 0,20 81 0 0 0,-22-130 139 0 0,1 0-1 0 0,1 0 0 0 0,1-1 1 0 0,1-1-1 0 0,1 0 1 0 0,1 0-1 0 0,0-1 0 0 0,2-1 1 0 0,26 28-1 0 0,-18-23 386 0 0,22 23-440 0 0,-30-31-148 0 0,-14-14-273 0 0,-1-2-138 0 0,0 0-851 0 0,-2-2-3444 0 0,-5-7-1474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15663 0 0,'0'0'356'0'0,"0"0"50"0"0,0 0 20 0 0,0 0-42 0 0,0 0-180 0 0,0 0 176 0 0,0 0 107 0 0,0 0 22 0 0,0 0-66 0 0,2-2-294 0 0,25-13-70 0 0,41-19 0 0 0,-50 26 222 0 0,62-26 847 0 0,-26 17-8739 0 0,-41 13 1791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17503 0 0,'0'0'399'0'0,"0"0"60"0"0,0 0 21 0 0,0 0-59 0 0,0 2-276 0 0,3 24-127 0 0,-2-21-19 0 0,0 1 1 0 0,-1 0 0 0 0,1 0 0 0 0,-2 9-1 0 0,-2 8 361 0 0,-1 2 145 0 0,2-9-5571 0 0,2-16 3531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13823 0 0,'0'0'630'0'0,"0"0"-13"0"0,-1 0-393 0 0,-1 0-184 0 0,-1 0 1 0 0,1 1-1 0 0,0-1 0 0 0,0 1 1 0 0,-1 0-1 0 0,1-1 0 0 0,0 1 1 0 0,0 0-1 0 0,0 0 0 0 0,0 1 1 0 0,0-1-1 0 0,0 0 1 0 0,1 0-1 0 0,-1 1 0 0 0,-2 2 1 0 0,-25 31 2062 0 0,9-11-1152 0 0,-98 104-1817 0 0,88-92 1514 0 0,-43 69-1 0 0,69-99-647 0 0,1 1-1 0 0,-1 0 0 0 0,1 0 1 0 0,1 0-1 0 0,-1 0 1 0 0,1 0-1 0 0,1 1 1 0 0,-1-1-1 0 0,1 0 0 0 0,0 12 1 0 0,1-16 2 0 0,0 0 1 0 0,0 0 0 0 0,1 0-1 0 0,-1 0 1 0 0,1 0 0 0 0,0 0-1 0 0,0 0 1 0 0,0 0-1 0 0,0 0 1 0 0,0-1 0 0 0,1 1-1 0 0,-1-1 1 0 0,1 1-1 0 0,-1-1 1 0 0,1 1 0 0 0,0-1-1 0 0,0 0 1 0 0,0 0-1 0 0,1 0 1 0 0,-1 0 0 0 0,0 0-1 0 0,1 0 1 0 0,-1-1 0 0 0,1 1-1 0 0,0-1 1 0 0,-1 1-1 0 0,1-1 1 0 0,0 0 0 0 0,3 0-1 0 0,12 3 195 0 0,-1-1 1 0 0,1-1-1 0 0,0-1 0 0 0,0 0 0 0 0,0-2 0 0 0,0 0 0 0 0,0-1 1 0 0,18-4-1 0 0,36-12-4198 0 0,-35 8 2467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333 231 8287 0 0,'0'0'191'0'0,"0"0"26"0"0,0 0 9 0 0,0 2-34 0 0,2 23-78 0 0,-4-9 772 0 0,2-13-376 0 0,0-3 2 0 0,0 0 0 0 0,-1 2 0 0 0,0 6 447 0 0,6-8 818 0 0,-4-1-1467 0 0,1-1 0 0 0,0 1 0 0 0,-1-1 0 0 0,1 1 0 0 0,-1-1 0 0 0,1 0 0 0 0,1-2 0 0 0,0-2-251 0 0,-1 1-1 0 0,0 0 1 0 0,0-1-1 0 0,0 1 0 0 0,-1-1 1 0 0,1 0-1 0 0,-1 0 1 0 0,-1 1-1 0 0,1-12 1 0 0,-2-5 364 0 0,-3-25 1 0 0,4 46-416 0 0,-1-12-102 0 0,-1 1 0 0 0,-1-1 0 0 0,0 1 0 0 0,0-1 0 0 0,-9-18 0 0 0,11 28 48 0 0,-1 0 0 0 0,0 0-1 0 0,0 0 1 0 0,0 1 0 0 0,0-1-1 0 0,0 0 1 0 0,-1 1 0 0 0,1-1-1 0 0,-1 1 1 0 0,1 0 0 0 0,-5-3-1 0 0,5 4 32 0 0,0 0-1 0 0,-1 0 1 0 0,1 0-1 0 0,-1 0 1 0 0,1 1-1 0 0,-1-1 1 0 0,1 1-1 0 0,-1-1 1 0 0,0 1-1 0 0,1 0 1 0 0,-1 0-1 0 0,0 0 0 0 0,1 1 1 0 0,-1-1-1 0 0,1 0 1 0 0,-5 2-1 0 0,-5 3 16 0 0,1 0 0 0 0,-1 1 0 0 0,2 0 0 0 0,-1 0 0 0 0,1 2 0 0 0,-17 13 0 0 0,3-3 0 0 0,13-9 0 0 0,0 0 0 0 0,0 1 0 0 0,1 0 0 0 0,0 0 0 0 0,1 1 0 0 0,0 0 0 0 0,1 1 0 0 0,0 0 0 0 0,1 0 0 0 0,0 1 0 0 0,1-1 0 0 0,0 2 0 0 0,1-1 0 0 0,1 1 0 0 0,0-1 0 0 0,-4 25 0 0 0,5-17 0 0 0,-2 26 0 0 0,4-44 0 0 0,2 0 0 0 0,-1 0 0 0 0,0 1 0 0 0,0-1 0 0 0,1 0 0 0 0,0 0 0 0 0,0 0 0 0 0,0 0 0 0 0,0 0 0 0 0,0 0 0 0 0,3 5 0 0 0,-2-5 63 0 0,0 0 0 0 0,0 0 0 0 0,0 0 0 0 0,0 0 0 0 0,0-1 0 0 0,1 1 0 0 0,-1-1 0 0 0,1 0-1 0 0,-1 1 1 0 0,1-1 0 0 0,0 0 0 0 0,0-1 0 0 0,0 1 0 0 0,0 0 0 0 0,1-1 0 0 0,-1 0 0 0 0,0 0 0 0 0,1 0-1 0 0,-1 0 1 0 0,0 0 0 0 0,6 0 0 0 0,-8-1-24 0 0,8 1 18 0 0,0 0 0 0 0,0-1 0 0 0,0 0 0 0 0,-1 0 0 0 0,1-1 0 0 0,0 0 0 0 0,0 0-1 0 0,-1-1 1 0 0,12-4 0 0 0,-1-1 112 0 0,-3 1 209 0 0,0 0-1 0 0,0-1 0 0 0,22-14 0 0 0,-35 18-358 0 0,1 1-1 0 0,-1-1 1 0 0,1 1-1 0 0,-1-1 1 0 0,0 0-1 0 0,0-1 1 0 0,0 1-1 0 0,-1 0 1 0 0,1-1-1 0 0,-1 1 1 0 0,0-1-1 0 0,0 0 1 0 0,0 0-1 0 0,0 0 1 0 0,-1 0-1 0 0,1 0 1 0 0,-1 0-1 0 0,0 0 1 0 0,0-6-1 0 0,0 5-198 0 0,-1 1 0 0 0,0 0-1 0 0,0-1 1 0 0,0 1 0 0 0,0 0-1 0 0,-1-1 1 0 0,0 1 0 0 0,0 0-1 0 0,0 0 1 0 0,0 0 0 0 0,-4-7-1 0 0,3 5-63 0 0,1 4-268 0 0,1 2 0 0 0,-1-2 70 0 0,5 7 409 0 0,-1 1-1 0 0,0-1 1 0 0,0 1 0 0 0,2 6 0 0 0,3 21-475 0 0,-4-16-928 0 0,0-1 1 0 0,11 29 0 0 0,-8-30-3983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34 347 11975 0 0,'0'0'547'0'0,"0"0"-11"0"0,0 0-271 0 0,-1 0 133 0 0,-3 0-61 0 0,0 0 0 0 0,0 0 0 0 0,0 0 0 0 0,0-1 0 0 0,-7-1 0 0 0,10 1 175 0 0,1-12-285 0 0,0 0-1 0 0,1-1 0 0 0,1 1 0 0 0,0 0 1 0 0,1 0-1 0 0,1 1 0 0 0,0-1 1 0 0,0 1-1 0 0,1-1 0 0 0,1 1 0 0 0,0 1 1 0 0,1-1-1 0 0,15-19 0 0 0,-3 5-226 0 0,-3 4 0 0 0,28-30 0 0 0,-39 47 0 0 0,0 0 0 0 0,0 1 0 0 0,1-1 0 0 0,-1 1 0 0 0,1 0 0 0 0,0 1 0 0 0,0-1 0 0 0,0 1 0 0 0,1 1 0 0 0,-1-1 0 0 0,9-1 0 0 0,-13 3 0 0 0,0 1 0 0 0,0-1 0 0 0,0 1 0 0 0,0 0 0 0 0,0 0 0 0 0,0 0 0 0 0,1 0 0 0 0,-1 1 0 0 0,0-1 0 0 0,0 0 0 0 0,0 1 0 0 0,0-1 0 0 0,0 1 0 0 0,0 0 0 0 0,0 0 0 0 0,0 0 0 0 0,0 0 0 0 0,0 0 0 0 0,-1 0 0 0 0,1 0 0 0 0,0 1 0 0 0,-1-1 0 0 0,1 1 0 0 0,-1-1 0 0 0,1 1 0 0 0,2 3 0 0 0,0 3 0 0 0,1 0 0 0 0,-1 1 0 0 0,0-1 0 0 0,4 19 0 0 0,-2-11 0 0 0,-3-4 0 0 0,0 0 0 0 0,0-1 0 0 0,-1 1 0 0 0,1 20 0 0 0,-5 48 0 0 0,1-24 0 0 0,1-51 63 0 0,0 1 1 0 0,1 0-1 0 0,0-1 0 0 0,0 1 0 0 0,0-1 1 0 0,3 6-1 0 0,-4-8 425 0 0,1-3-459 0 0,-1 0 0 0 0,0 0 1 0 0,0 0-1 0 0,0 0 0 0 0,1 0 0 0 0,-1 0 1 0 0,0 0-1 0 0,0 0 0 0 0,0 1 0 0 0,1-1 1 0 0,-1 0-1 0 0,0 0 0 0 0,0 0 1 0 0,0 0-1 0 0,0 0 0 0 0,1 1 0 0 0,-1-1 1 0 0,0 0-1 0 0,0 0 0 0 0,0 0 0 0 0,0 1 1 0 0,0-1-1 0 0,0 0 0 0 0,0 0 0 0 0,0 0 1 0 0,0 1-1 0 0,1-1 0 0 0,-1 1-69 0 0,0 0 1 0 0,0-1-1 0 0,1 1 0 0 0,-1 0 0 0 0,1 0 0 0 0,-1-1 0 0 0,1 1 0 0 0,-1 0 0 0 0,1-1 1 0 0,-1 1-1 0 0,1-1 0 0 0,-1 1 0 0 0,2 0 0 0 0,23 15-1897 0 0,-23-14 914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134 381 10135 0 0,'0'0'231'0'0,"0"0"29"0"0,2 2 19 0 0,10 7-28 0 0,-2-1-191 0 0,-1 0 0 0 0,10 11 1 0 0,-18-17 685 0 0,4 9 1250 0 0,-4-8-1041 0 0,-1-3-290 0 0,0 0-121 0 0,0 0-28 0 0,0 0-4 0 0,0 0 0 0 0,0 0 0 0 0,0 0 0 0 0,0 0 0 0 0,0 0 0 0 0,0 0 0 0 0,-15-3 444 0 0,10 1-941 0 0,-1-1 0 0 0,0 0-1 0 0,1 0 1 0 0,-1 0-1 0 0,1-1 1 0 0,0 1 0 0 0,0-2-1 0 0,0 1 1 0 0,1 0 0 0 0,-6-8-1 0 0,-7-5-3 0 0,5 6-11 0 0,0-1 0 0 0,1 0 0 0 0,0-1 0 0 0,1 0 0 0 0,-14-24 0 0 0,21 31 0 0 0,0 1 0 0 0,1-1 0 0 0,0 0 0 0 0,0 0 0 0 0,0 0 0 0 0,0 0 0 0 0,1-1 0 0 0,0 1 0 0 0,1 0 0 0 0,-1 0 0 0 0,1-1 0 0 0,0 1 0 0 0,1 0 0 0 0,0-1 0 0 0,0 1 0 0 0,0 0 0 0 0,4-11 0 0 0,-1 7-71 0 0,1 0 0 0 0,0 1 0 0 0,0 0 0 0 0,1 0-1 0 0,0 0 1 0 0,1 1 0 0 0,0 0 0 0 0,0 0 0 0 0,1 1 0 0 0,0 0 0 0 0,0 0-1 0 0,1 1 1 0 0,14-9 0 0 0,-13 9 0 0 0,0 1 0 0 0,-1 1 0 0 0,1 0 0 0 0,1 0-1 0 0,-1 1 1 0 0,1 0 0 0 0,-1 1 0 0 0,1 0 0 0 0,0 0 0 0 0,-1 2 0 0 0,1-1-1 0 0,0 1 1 0 0,15 2 0 0 0,-15 1 71 0 0,0 0 0 0 0,-1 0 0 0 0,1 1 0 0 0,-1 1 0 0 0,0 0 0 0 0,0 0 0 0 0,-1 1 0 0 0,1 0 0 0 0,-1 1 0 0 0,0-1 0 0 0,-1 2 0 0 0,0 0 0 0 0,0 0 0 0 0,-1 0 0 0 0,1 1 0 0 0,-2 0 0 0 0,10 15 0 0 0,-14-20 0 0 0,0 0 0 0 0,0 1 0 0 0,0-1 0 0 0,-1 0 0 0 0,0 1 0 0 0,1-1 0 0 0,-1 1 0 0 0,-1 0 0 0 0,1-1 0 0 0,-1 1 0 0 0,0 0 0 0 0,0-1 0 0 0,0 1 0 0 0,-2 7 0 0 0,1-6 0 0 0,-1 0 0 0 0,0 0 0 0 0,-1 0 0 0 0,1 0 0 0 0,-1 0 0 0 0,-1 0 0 0 0,1-1 0 0 0,-1 1 0 0 0,-5 6 0 0 0,-3 0 0 0 0,0 0 0 0 0,-1-1 0 0 0,0-1 0 0 0,0 0 0 0 0,-1 0 0 0 0,0-1 0 0 0,-18 7 0 0 0,0 1-758 0 0,22-11 135 0 0,1-1 0 0 0,-2 0 1 0 0,1-1-1 0 0,0 0 0 0 0,-1 0 1 0 0,0-1-1 0 0,-11 2 0 0 0,18-5 221 0 0,1 0 0 0 0,-1 0 0 0 0,1 0 0 0 0,-1-1 0 0 0,1 1 0 0 0,-1-1-1 0 0,1 0 1 0 0,0 0 0 0 0,-4-1 0 0 0,-9-6-1645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13823 0 0,'0'0'315'0'0,"0"0"45"0"0,0 0 21 0 0,0 0-49 0 0,1 2-220 0 0,0-1-100 0 0,-1 1 0 0 0,0 0 0 0 0,0-1 0 0 0,1 1 0 0 0,-1 0 0 0 0,0 0 0 0 0,0-1 0 0 0,-1 1 0 0 0,1 0 0 0 0,0 0 0 0 0,-2 3 0 0 0,-8 23 616 0 0,1-2 44 0 0,-12 106-163 0 0,10-55-410 0 0,-52 328-99 0 0,59-381 0 0 0,-6 61 0 0 0,9-76 0 0 0,1 0 0 0 0,0-1 0 0 0,1 1 0 0 0,0 0 0 0 0,1 0 0 0 0,-1 0 0 0 0,5 10 0 0 0,-5-17-89 0 0,0 0 0 0 0,0 1 0 0 0,0-1 0 0 0,0 0 0 0 0,0 0 0 0 0,1 0 0 0 0,-1 0 0 0 0,1 0 0 0 0,-1 0 0 0 0,1 0 0 0 0,0-1 0 0 0,3 3 0 0 0,4 2-5698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54 184 10135 0 0,'0'0'231'0'0,"-2"2"29"0"0,-32 32 383 0 0,34-34-591 0 0,-1 1 0 0 0,1 0 1 0 0,0-1-1 0 0,-1 1 1 0 0,1 0-1 0 0,0-1 1 0 0,0 1-1 0 0,0 0 0 0 0,-1 0 1 0 0,1-1-1 0 0,0 1 1 0 0,0 0-1 0 0,0 0 0 0 0,0-1 1 0 0,0 1-1 0 0,0 0 1 0 0,0 0-1 0 0,1-1 0 0 0,-1 1 1 0 0,0 0-1 0 0,0-1 1 0 0,1 1-1 0 0,-1 0 0 0 0,0-1 1 0 0,1 1-1 0 0,-1 0 1 0 0,0-1-1 0 0,1 1 1 0 0,0 0-1 0 0,14 16 802 0 0,-11-14-693 0 0,0 0-1 0 0,0-1 1 0 0,1 0-1 0 0,-1 0 1 0 0,1 0-1 0 0,0 0 1 0 0,-1-1 0 0 0,1 0-1 0 0,0 0 1 0 0,0 0-1 0 0,0 0 1 0 0,0-1-1 0 0,0 0 1 0 0,0 0-1 0 0,6-1 1 0 0,11-1 484 0 0,-1-1 1 0 0,23-7 0 0 0,-39 9-544 0 0,30-8 302 0 0,-1-1-1 0 0,50-22 0 0 0,-69 25-414 0 0,0-1 0 0 0,-1 0-1 0 0,0-1 1 0 0,0-1 0 0 0,-1 0 0 0 0,-1 0-1 0 0,21-22 1 0 0,-31 30-64 0 0,0 0 0 0 0,-1-1 0 0 0,1 1-1 0 0,0 0 1 0 0,-1-1 0 0 0,0 1 0 0 0,1-1 0 0 0,-1 1 0 0 0,0-1-1 0 0,0 1 1 0 0,-1-1 0 0 0,1 0 0 0 0,0 1 0 0 0,-1-1-1 0 0,0 0 1 0 0,1 0 0 0 0,-1 0 0 0 0,0 1 0 0 0,-1-6 0 0 0,0 4 23 0 0,0 1 0 0 0,-1 0 0 0 0,1 0 1 0 0,-1 1-1 0 0,1-1 0 0 0,-1 0 1 0 0,0 0-1 0 0,0 1 0 0 0,0-1 0 0 0,0 1 1 0 0,-1 0-1 0 0,1-1 0 0 0,0 1 0 0 0,-1 0 1 0 0,0 0-1 0 0,0 1 0 0 0,-2-2 1 0 0,-3 0-113 0 0,1 0 0 0 0,-1 1 0 0 0,1 0 0 0 0,-1 0 1 0 0,1 1-1 0 0,-1 0 0 0 0,0 0 0 0 0,-14 2 0 0 0,2-2 33 0 0,9 1 131 0 0,0 1 0 0 0,1 0 0 0 0,-1 0 0 0 0,0 1 0 0 0,0 0 0 0 0,0 1 0 0 0,1 1 0 0 0,-18 7 0 0 0,-1 3 0 0 0,-43 30 0 0 0,58-34 0 0 0,1 1 0 0 0,0 0 0 0 0,1 0 0 0 0,0 1 0 0 0,1 1 0 0 0,0 0 0 0 0,1 0 0 0 0,1 1 0 0 0,0 0 0 0 0,-10 22 0 0 0,15-27 99 0 0,1 1 0 0 0,0 0 0 0 0,0 0 0 0 0,1 0 0 0 0,1 0-1 0 0,-1 0 1 0 0,2 0 0 0 0,-1 0 0 0 0,1 1 0 0 0,1-1 0 0 0,0 0 0 0 0,0 0-1 0 0,4 14 1 0 0,-3-19 47 0 0,0 1-1 0 0,1-1 1 0 0,-1 1-1 0 0,1-1 0 0 0,0 0 1 0 0,1 0-1 0 0,-1 0 1 0 0,1 0-1 0 0,0-1 0 0 0,0 1 1 0 0,0-1-1 0 0,1 0 1 0 0,7 5-1 0 0,-2-2-41 0 0,1 0-1 0 0,0-1 0 0 0,0 0 1 0 0,1-1-1 0 0,17 6 0 0 0,-18-8 78 0 0,1-1 1 0 0,0 0-1 0 0,0 0 0 0 0,0-1 0 0 0,12 0 0 0 0,64-7 885 0 0,-51 3-1171 0 0,-30 2-274 0 0,46-4 1108 0 0,-19-3-6985 0 0,-18 2-430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15663 0 0,'0'0'356'0'0,"0"0"50"0"0,-1 2 20 0 0,1 3-355 0 0,-1 0 0 0 0,1 1-1 0 0,-1-1 1 0 0,2 0 0 0 0,-1 1 0 0 0,1-1-1 0 0,-1 0 1 0 0,1 1 0 0 0,1-1-1 0 0,-1 0 1 0 0,5 9 0 0 0,-3-7 66 0 0,1 0 0 0 0,0 0 1 0 0,1-1-1 0 0,0 1 0 0 0,0-1 1 0 0,0 0-1 0 0,8 6 0 0 0,6 3 3 0 0,1 0-1 0 0,0-1 0 0 0,1-2 1 0 0,26 13-1 0 0,100 33 1827 0 0,-33-14-307 0 0,-92-34-1559 0 0,-1 1 0 0 0,0 1-1 0 0,21 15 1 0 0,-33-21-496 0 0,22 20 1154 0 0,-19-11-2190 0 0,-11-13 946 0 0,0-1-1 0 0,-1 0 1 0 0,1 1 0 0 0,-1-1 0 0 0,1 1 0 0 0,-1 0 0 0 0,0-1 0 0 0,0 1-1 0 0,1 1 1 0 0,-1-3-5998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 13823 0 0,'-3'-1'36'0'0,"0"0"0"0"0,0 0 1 0 0,0 0-1 0 0,0 0 0 0 0,0 1 0 0 0,0-1 0 0 0,0 1 0 0 0,0 0 0 0 0,0 0 0 0 0,0 0 0 0 0,0 0 0 0 0,-1 1 0 0 0,1-1 0 0 0,0 1 1 0 0,0 0-1 0 0,0 0 0 0 0,0 0 0 0 0,-3 2 0 0 0,-7 3 153 0 0,2 0 1 0 0,-1 1 0 0 0,-10 9-1 0 0,6-5-121 0 0,-3 3 79 0 0,1 1 0 0 0,0 1 0 0 0,-17 19 0 0 0,-42 57 697 0 0,65-75-793 0 0,0 1 0 0 0,1 0-1 0 0,1 0 1 0 0,1 1 0 0 0,1 1-1 0 0,0-1 1 0 0,1 1 0 0 0,2 1-1 0 0,0-1 1 0 0,1 1 0 0 0,-2 21-1 0 0,1 43-251 0 0,5-83-850 0 0,0-2-385 0 0,0 3-78 0 0,-3 12-20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13823 0 0,'-20'30'750'0'0,"13"-21"-591"0"0,1 0 1 0 0,0 1 0 0 0,-5 10-1 0 0,-20 72-33 0 0,18-49-128 0 0,-4 14 497 0 0,2 0 0 0 0,3 1-1 0 0,2 0 1 0 0,3 1 0 0 0,1 59-1 0 0,7-74 41 0 0,11 68-1 0 0,17 41-490 0 0,-21-115-37 0 0,-3-16-7 0 0,-1 0 0 0 0,1 43 0 0 0,-5-58 0 0 0,0 0 0 0 0,-1 0 0 0 0,0 0 0 0 0,0-1 0 0 0,0 1 0 0 0,-1 0 0 0 0,0-1 0 0 0,-1 1 0 0 0,1-1 0 0 0,-1 1 0 0 0,0-1 0 0 0,-1 0 0 0 0,-6 8 0 0 0,3-6 0 0 0,0-3 0 0 0,-2-4 72 0 0,8-1-28 0 0,1 0 0 0 0,-1 0-1 0 0,0 0 1 0 0,0-1 0 0 0,1 1-1 0 0,-1 0 1 0 0,0 0 0 0 0,1-1-1 0 0,-1 1 1 0 0,0 0 0 0 0,1-1-1 0 0,-1 1 1 0 0,0 0 0 0 0,1-1-1 0 0,-1 1 1 0 0,1-1 0 0 0,-1 1-1 0 0,1-1 1 0 0,-1 0 0 0 0,1 1-1 0 0,-1-1 1 0 0,0-1 0 0 0,1 1 20 0 0,-1-1 0 0 0,1 1 0 0 0,-1-1 0 0 0,1 0 1 0 0,0 1-1 0 0,0-1 0 0 0,-1 0 0 0 0,1 1 0 0 0,1-4 1 0 0,0-4 30 0 0,1 1 0 0 0,-1-1 0 0 0,5-9 0 0 0,-4 12-146 0 0,21-68 51 0 0,3 1 0 0 0,54-107 0 0 0,-67 160 0 0 0,0 0 0 0 0,24-26 0 0 0,-24 30 0 0 0,-11 13 0 0 0,0 1 0 0 0,0-1 0 0 0,1 1 0 0 0,-1 0 0 0 0,0 0 0 0 0,1 0 0 0 0,0 0 0 0 0,-1 0 0 0 0,1 0 0 0 0,0 1 0 0 0,5-3 0 0 0,-7 4 0 0 0,1 0 0 0 0,-1 0 0 0 0,1 0 0 0 0,-1-1 0 0 0,1 1 0 0 0,-1 0 0 0 0,1 1 0 0 0,-1-1 0 0 0,1 0 0 0 0,-1 0 0 0 0,1 1 0 0 0,-1-1 0 0 0,0 1 0 0 0,1-1 0 0 0,-1 1 0 0 0,1-1 0 0 0,-1 1 0 0 0,0 0 0 0 0,0 0 0 0 0,1 0 0 0 0,-1 0 0 0 0,0 0 0 0 0,0 0 0 0 0,0 0 0 0 0,0 0 0 0 0,0 0 0 0 0,1 2 0 0 0,3 5 0 0 0,0 1 0 0 0,0-1 0 0 0,-1 1 0 0 0,0 0 0 0 0,0 0 0 0 0,3 13 0 0 0,9 61 0 0 0,-13-69 0 0 0,17 187 518 0 0,-17 1 1012 0 0,-3-197-1549 0 0,2 12-1005 0 0,-2-15-4401 0 0,0-2-1891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97 15663 0 0,'10'-8'201'0'0,"0"1"179"0"0,0-1 0 0 0,-1 0-1 0 0,17-19 1 0 0,-24 26-380 0 0,-1 1 0 0 0,-1-1 0 0 0,1 1 0 0 0,-1-1 0 0 0,1 0 0 0 0,-1 1 0 0 0,1-1 0 0 0,-1 1 0 0 0,1-1 0 0 0,-1 0 0 0 0,0 0 0 0 0,1 1 0 0 0,-1-1 0 0 0,0 0 0 0 0,0 1 0 0 0,0-1 0 0 0,1 0 0 0 0,-1 0 0 0 0,0 0 0 0 0,0 1 0 0 0,0-2 0 0 0,-1-5 0 0 0,0 5 0 0 0,-1 1 0 0 0,1 0 0 0 0,0-1 0 0 0,-1 1 0 0 0,1 0 0 0 0,-1 0 0 0 0,1 0 0 0 0,-1 0 0 0 0,1 1 0 0 0,-1-1 0 0 0,0 0 0 0 0,1 1 0 0 0,-1-1 0 0 0,0 1 0 0 0,0-1 0 0 0,0 1 0 0 0,1 0 0 0 0,-1 0 0 0 0,0 0 0 0 0,0 0 0 0 0,0 0 0 0 0,1 0 0 0 0,-1 0 0 0 0,0 1 0 0 0,-2 0 0 0 0,-5 1 0 0 0,0 1 0 0 0,1 0 0 0 0,-14 7 0 0 0,3 0 15 0 0,0 0 0 0 0,1 2-1 0 0,0 0 1 0 0,1 1 0 0 0,0 1 0 0 0,-19 21-1 0 0,17-14 53 0 0,1 1-1 0 0,0 1 1 0 0,2 1 0 0 0,-16 31-1 0 0,24-42 196 0 0,3-4 154 0 0,0 1 0 0 0,-7 17 0 0 0,11-24-300 0 0,1 0 0 0 0,-1-1 1 0 0,0 1-1 0 0,1-1 0 0 0,0 1 1 0 0,-1 0-1 0 0,1-1 0 0 0,0 1 0 0 0,1 0 1 0 0,-1-1-1 0 0,0 1 0 0 0,1 0 1 0 0,-1-1-1 0 0,1 1 0 0 0,0-1 1 0 0,1 3-1 0 0,-2-4-109 0 0,1-1 0 0 0,-1 1 0 0 0,1-1 0 0 0,-1 0-1 0 0,1 0 1 0 0,-1 1 0 0 0,1-1 0 0 0,-1 0 0 0 0,1 0 0 0 0,-1 1 0 0 0,1-1 0 0 0,-1 0 0 0 0,1 0 0 0 0,0 0 0 0 0,-1 0 0 0 0,1 0 0 0 0,-1 0 0 0 0,1 0 0 0 0,-1 0-1 0 0,1 0 1 0 0,0 0 0 0 0,1 0 6 0 0,5 0 59 0 0,0 0 0 0 0,0-1 0 0 0,0 0 0 0 0,0 0 0 0 0,0-1 0 0 0,0 1 0 0 0,12-6 0 0 0,47-25 1216 0 0,-43 20-1120 0 0,-17 8-187 0 0,1 0 0 0 0,-1 0-1 0 0,1-1 1 0 0,-1 1 0 0 0,0-1 0 0 0,6-8-1 0 0,-8 10-274 0 0,-2-1 0 0 0,1 0 0 0 0,0 0 0 0 0,-1 0 0 0 0,1 0 0 0 0,-1 0 0 0 0,0 0 0 0 0,-1-1 0 0 0,1 1 1 0 0,-1-1-1 0 0,2-6 0 0 0,0-12-44 0 0,-4 14 338 0 0,0 6 0 0 0,0 8 0 0 0,1 9 0 0 0,3-5 164 0 0,-1 0 0 0 0,2 0 0 0 0,-1 0 0 0 0,1 0 0 0 0,0-1 0 0 0,1 0 0 0 0,0 0 0 0 0,1 0 0 0 0,-1 0 0 0 0,1-1 0 0 0,13 12 0 0 0,-16-17-423 0 0,0 0 0 0 0,0 0 0 0 0,0 0 0 0 0,0-1 0 0 0,0 0 0 0 0,1 1 0 0 0,-1-1 0 0 0,1 0 0 0 0,-1 0 0 0 0,0-1 0 0 0,1 1 0 0 0,0-1 0 0 0,-1 0 0 0 0,7 0 0 0 0,6-2-6224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25 6447 0 0,'0'0'298'0'0,"0"0"-10"0"0,0 0-50 0 0,0 0 493 0 0,3-8 2205 0 0,-2 6-2755 0 0,1 0 0 0 0,-1 1 0 0 0,0-1 0 0 0,1 1-1 0 0,-1 0 1 0 0,1-1 0 0 0,0 1 0 0 0,-1 0 0 0 0,3-1 0 0 0,-3 1-166 0 0,0 1 0 0 0,-1 0 0 0 0,1 0 1 0 0,0 0-1 0 0,-1 0 0 0 0,1 0 0 0 0,0 0 1 0 0,0 0-1 0 0,-1 0 0 0 0,1 0 0 0 0,0 0 0 0 0,-1 0 1 0 0,1 0-1 0 0,0 1 0 0 0,-1-1 0 0 0,1 0 0 0 0,-1 0 1 0 0,1 1-1 0 0,0-1 0 0 0,-1 0 0 0 0,1 1 1 0 0,-1-1-1 0 0,1 1 0 0 0,-1-1 0 0 0,1 1 0 0 0,-1-1 1 0 0,1 1-1 0 0,-1-1 0 0 0,1 1 0 0 0,-1-1 0 0 0,0 1 1 0 0,1-1-1 0 0,-1 1 0 0 0,0 1 0 0 0,3 3 28 0 0,-1 0 0 0 0,1 1 0 0 0,-1-1-1 0 0,-1 1 1 0 0,1 0 0 0 0,-1-1 0 0 0,0 1-1 0 0,0 7 1 0 0,-1 51 1175 0 0,-1-42-938 0 0,-5 75-187 0 0,-21 121-1 0 0,-39 91-176 0 0,38-209-880 0 0,-56 132 0 0 0,65-180 1028 0 0,19-51 274 0 0,0-1 136 0 0,0 0 34 0 0,0 0-65 0 0,1 0-294 0 0,4-1-147 0 0,-1-1-1 0 0,1 0 1 0 0,-1 0-1 0 0,0 0 1 0 0,0 0-1 0 0,0-1 1 0 0,0 0-1 0 0,0 0 1 0 0,0 0-1 0 0,-1 0 1 0 0,1 0-1 0 0,5-8 1 0 0,5-7-3 0 0,17-28-1 0 0,-17 23 1 0 0,4-4 8 0 0,46-64 121 0 0,-56 82-89 0 0,0 0-1 0 0,1 1 0 0 0,-1 0 1 0 0,1 1-1 0 0,1-1 1 0 0,-1 2-1 0 0,15-8 1 0 0,-17 11 66 0 0,0 1 1 0 0,-1 0-1 0 0,2 0 1 0 0,-1 0-1 0 0,0 1 1 0 0,0 0-1 0 0,0 1 1 0 0,1 0-1 0 0,-1 0 1 0 0,0 0-1 0 0,0 1 0 0 0,1 0 1 0 0,-1 0-1 0 0,0 1 1 0 0,12 4-1 0 0,1 2 167 0 0,0 0-1 0 0,-1 2 1 0 0,0 0 0 0 0,19 13-1 0 0,-13-4 21 0 0,27 25 0 0 0,-35-29-332 0 0,-2-4-326 0 0,-10-7 87 0 0,-1-1-1 0 0,0 0 1 0 0,0 1 0 0 0,5 5 0 0 0,-3 0 176 0 0,-6-9 101 0 0,0 0-1 0 0,1 1 1 0 0,-1-1 0 0 0,0 1 0 0 0,0-1 0 0 0,1 0 0 0 0,-1 1 0 0 0,0-1-1 0 0,1 0 1 0 0,-1 1 0 0 0,1-1 0 0 0,-1 0 0 0 0,0 1 0 0 0,1-1 0 0 0,-1 0 0 0 0,1 0-1 0 0,-1 0 1 0 0,0 1 0 0 0,1-1 0 0 0,-1 0 0 0 0,1 0 0 0 0,-1 0 0 0 0,1 0 0 0 0,-1 0-1 0 0,1 0 1 0 0,-1 0 0 0 0,1 0 0 0 0,-1 0 0 0 0,1 0 0 0 0,6 1 3 0 0,12-2-1165 0 0,-10-2-4656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13823 0 0,'4'-8'675'0'0,"-2"4"-563"0"0,0 1 0 0 0,0-1 0 0 0,0 0-1 0 0,1 1 1 0 0,-1-1 0 0 0,5-3 0 0 0,-6 5-19 0 0,1 1 0 0 0,-1 0 0 0 0,0 0 0 0 0,1-1-1 0 0,0 1 1 0 0,-1 0 0 0 0,1 0 0 0 0,-1 1 0 0 0,1-1 0 0 0,0 0 0 0 0,0 0 0 0 0,0 1 0 0 0,-1-1-1 0 0,1 1 1 0 0,3-1 0 0 0,-3 1 487 0 0,8 6 1276 0 0,-8-4-1727 0 0,0 0 0 0 0,-1 0-1 0 0,1 0 1 0 0,-1 0 0 0 0,0 0 0 0 0,1 0-1 0 0,-1 0 1 0 0,0 0 0 0 0,0 1 0 0 0,-1-1-1 0 0,1 0 1 0 0,0 1 0 0 0,-1-1 0 0 0,1 0-1 0 0,-1 1 1 0 0,0-1 0 0 0,0 5 0 0 0,0 5-116 0 0,0-1 0 0 0,-4 17-1 0 0,3-19 333 0 0,-1 6-66 0 0,0-1 0 0 0,1 0 0 0 0,1 1 0 0 0,1-1 0 0 0,3 24 0 0 0,-3-34-282 0 0,0 1 0 0 0,0-1 1 0 0,0 1-1 0 0,1-1 0 0 0,-1 0 1 0 0,1 0-1 0 0,0 0 0 0 0,0 0 1 0 0,1 0-1 0 0,-1 0 0 0 0,1-1 1 0 0,0 1-1 0 0,0-1 0 0 0,0 0 1 0 0,0 1-1 0 0,1-1 0 0 0,-1-1 1 0 0,1 1-1 0 0,0-1 0 0 0,0 1 1 0 0,7 2-1 0 0,-2-2 3 0 0,0 0 0 0 0,0 0 0 0 0,0-1 0 0 0,0-1 0 0 0,1 0 0 0 0,-1 0 0 0 0,0 0 0 0 0,1-1 0 0 0,-1-1 0 0 0,1 0 0 0 0,10-2 0 0 0,-13 1 0 0 0,0 1 0 0 0,0-1 0 0 0,-1-1 0 0 0,1 0 0 0 0,-1 0 0 0 0,1 0 0 0 0,-1 0 0 0 0,0-1 0 0 0,0 0 0 0 0,0-1 0 0 0,-1 1 0 0 0,1-1 0 0 0,-1 0 0 0 0,0-1 0 0 0,4-6 0 0 0,-2 1 128 0 0,0 0 0 0 0,-1-1 0 0 0,-1 1 0 0 0,0-2 0 0 0,0 1 0 0 0,-2 0 0 0 0,4-14 0 0 0,-1-12 384 0 0,3-42 0 0 0,-2-2-4462 0 0,22-104 0 0 0,-28 177 2922 0 0,0 8 4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43 15663 0 0,'5'-4'142'0'0,"-1"-1"-1"0"0,2 1 0 0 0,-1 0 1 0 0,0 1-1 0 0,1-1 0 0 0,0 1 1 0 0,0 0-1 0 0,0 0 0 0 0,0 1 1 0 0,0 0-1 0 0,9-2 0 0 0,-15 4-124 0 0,0 0 1 0 0,0 0-1 0 0,1 0 0 0 0,-1-1 1 0 0,0 1-1 0 0,1 0 0 0 0,-1 0 0 0 0,0 0 1 0 0,0 0-1 0 0,1 0 0 0 0,-1 0 0 0 0,0 0 1 0 0,1 0-1 0 0,-1 0 0 0 0,0 0 0 0 0,0 0 1 0 0,1 0-1 0 0,-1 0 0 0 0,0 0 0 0 0,1 0 1 0 0,-1 0-1 0 0,0 1 0 0 0,0-1 1 0 0,1 0-1 0 0,-1 0 0 0 0,0 0 0 0 0,0 0 1 0 0,1 0-1 0 0,-1 1 0 0 0,0-1 0 0 0,0 0 1 0 0,0 0-1 0 0,1 0 0 0 0,-1 1 0 0 0,0-1 1 0 0,0 0-1 0 0,-3 12 1388 0 0,-16 13 639 0 0,2-7-2044 0 0,-28 20 0 0 0,-6 8 0 0 0,-126 116 75 0 0,173-158 177 0 0,-1 1 0 0 0,1 0 0 0 0,0 0 0 0 0,0 0 0 0 0,0 0 0 0 0,-4 9 0 0 0,7-12-454 0 0,1-2-248 0 0,3 1 268 0 0,0 0 0 0 0,0-1 0 0 0,-1 1 1 0 0,1 0-1 0 0,5 0 0 0 0,17 0 171 0 0,-7 0 11 0 0,1 1-1 0 0,0 0 0 0 0,-1 1 0 0 0,1 1 0 0 0,28 10 0 0 0,-30-7-6 0 0,1 1 0 0 0,-1 1 0 0 0,-1 1 0 0 0,21 15 0 0 0,-31-21 34 0 0,-1 0 1 0 0,0 0-1 0 0,0 1 0 0 0,0 0 0 0 0,-1 0 1 0 0,1 1-1 0 0,-1-1 0 0 0,-1 1 1 0 0,1 0-1 0 0,-1 0 0 0 0,0 0 0 0 0,0 0 1 0 0,-1 0-1 0 0,1 1 0 0 0,1 10 0 0 0,-4-15 32 0 0,0 0 0 0 0,0 0 0 0 0,0 0 0 0 0,0 0 0 0 0,0 0 0 0 0,0 0 0 0 0,-1 0 0 0 0,1 0 0 0 0,-1-1 0 0 0,1 1 0 0 0,-1 0 0 0 0,0 0 0 0 0,0 0 0 0 0,0 0 0 0 0,0-1 0 0 0,0 1 0 0 0,0 0 0 0 0,0-1 0 0 0,0 1 0 0 0,-1-1 0 0 0,1 1 0 0 0,-1-1-1 0 0,1 0 1 0 0,-1 1 0 0 0,1-1 0 0 0,-1 0 0 0 0,0 0 0 0 0,0 0 0 0 0,-3 1 0 0 0,-6 2 77 0 0,1-1-1 0 0,-1 1 1 0 0,0-2-1 0 0,-14 2 1 0 0,11-1 448 0 0,-33 4-345 0 0,-30 7-46 0 0,29 1-8121 0 0,47-15 408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17503 0 0,'1'-3'399'0'0,"-1"3"-327"0"0,1-2 53 0 0,1-1-1 0 0,-1 1 0 0 0,0 0 1 0 0,0 0-1 0 0,-1 0 1 0 0,1-1-1 0 0,0 1 1 0 0,-1-1-1 0 0,1 1 1 0 0,-1-4-1 0 0,18 23-1428 0 0,-15-11 1242 0 0,0 1-1 0 0,0 0 1 0 0,-1 0-1 0 0,1 0 1 0 0,-2 1-1 0 0,1-1 1 0 0,-1 0-1 0 0,1 8 1 0 0,1 9 16 0 0,6 33 440 0 0,1 62 0 0 0,-6 59 1236 0 0,7 95-8 0 0,-10-260-1622 0 0,7 64 0 0 0,29 121 0 0 0,-28-170-166 0 0,1 0 0 0 0,2-1 1 0 0,0 0-1 0 0,33 49 0 0 0,-36-61-2890 0 0,-9-14-3427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17503 0 0,'0'0'803'0'0,"5"-7"266"0"0,-3 5-1001 0 0,1 0 1 0 0,-1-1-1 0 0,0 1 0 0 0,1 1 1 0 0,0-1-1 0 0,-1 0 0 0 0,1 0 0 0 0,0 1 1 0 0,0 0-1 0 0,0-1 0 0 0,0 1 0 0 0,6-1 1 0 0,-4 1 186 0 0,1 0 0 0 0,-1 1 0 0 0,1 0 1 0 0,0 0-1 0 0,-1 0 0 0 0,11 2 0 0 0,0 2 113 0 0,1 1-1 0 0,-1 0 1 0 0,28 13-1 0 0,-2 2-12 0 0,-22-9 64 0 0,0-2 0 0 0,1 0 1 0 0,43 11-1 0 0,-24-12-631 0 0,1-3 0 0 0,50 2 0 0 0,25-11-3232 0 0,-95 1 1378 0 0,39-11 0 0 0,-40 9 1228 0 0,31-7-1720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19 495 17503 0 0,'0'0'399'0'0,"0"0"60"0"0,0 0 21 0 0,-1 1-59 0 0,-1 2-311 0 0,0 0 1 0 0,0 0 0 0 0,0 0-1 0 0,1 0 1 0 0,-1 0-1 0 0,1 0 1 0 0,0 0-1 0 0,0 1 1 0 0,0-1-1 0 0,0 0 1 0 0,1 1-1 0 0,-1-1 1 0 0,1 1 0 0 0,0 4-1 0 0,0 10 1199 0 0,4 25 0 0 0,-4-41-1352 0 0,3 14 61 0 0,0 0 1 0 0,7 19-1 0 0,-6-24-200 0 0,0 1 1 0 0,-1 0-1 0 0,0 0 0 0 0,1 21 1 0 0,-5-31-559 0 0,1 1-1 0 0,0-1 1 0 0,-1 0 0 0 0,1 1-1 0 0,-1-1 1 0 0,0 0 0 0 0,0 0-1 0 0,0 1 1 0 0,-2 1 0 0 0,2-2 612 0 0,0 1-5672 0 0</inkml:trace>
  <inkml:trace contextRef="#ctx0" brushRef="#br0" timeOffset="1">5 662 11975 0 0,'3'-41'256'0'0,"-1"18"64"0"0,0-11 0 0 0,0-7 32 0 0,0-8-288 0 0,-1-4-64 0 0,3-4 0 0 0,1 0 0 0 0,6 4 424 0 0,1 2 72 0 0,2 1 16 0 0,2 8 0 0 0,2 5-1232 0 0,2 6-240 0 0,-1 7-56 0 0,-3 6-8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11975 0 0,'0'0'267'0'0,"0"0"42"0"0,0 0 17 0 0,0 0-28 0 0,0 2-196 0 0,4 15 239 0 0,-1 1-1 0 0,-1 0 1 0 0,0 29 0 0 0,3 26 2174 0 0,11 12 546 0 0,-13-74-2698 0 0,1 0-1 0 0,0 0 1 0 0,1 0-1 0 0,0-1 1 0 0,9 14-1 0 0,-10-16-55 0 0,-2-5-173 0 0,0 1 0 0 0,0-1 0 0 0,0 0 0 0 0,0 0 0 0 0,6 5 0 0 0,-7-7-109 0 0,0 0 0 0 0,1 0 0 0 0,-1 0 0 0 0,0 0 1 0 0,1-1-1 0 0,-1 1 0 0 0,1 0 0 0 0,0-1 0 0 0,-1 1 0 0 0,1-1 0 0 0,-1 1 1 0 0,1-1-1 0 0,0 0 0 0 0,-1 0 0 0 0,1 0 0 0 0,0 0 0 0 0,-1 0 0 0 0,1 0 1 0 0,-1 0-1 0 0,1 0 0 0 0,0-1 0 0 0,-1 1 0 0 0,1-1 0 0 0,1 0 1 0 0,4-1 228 0 0,0-1 0 0 0,-1 1 0 0 0,1-2 1 0 0,7-4-1 0 0,0-2-137 0 0,1-1 1 0 0,-2 0-1 0 0,0-1 1 0 0,0 0 0 0 0,14-19-1 0 0,49-76 1375 0 0,-39 40-1459 0 0,-30 51-182 0 0,2 0 0 0 0,-1 1 0 0 0,2 0 1 0 0,0 1-1 0 0,16-18 0 0 0,-22 28-47 0 0,0 1-1 0 0,0 0 1 0 0,0 0 0 0 0,0 0 0 0 0,1 0-1 0 0,0 1 1 0 0,-1 0 0 0 0,1 0-1 0 0,0 0 1 0 0,0 0 0 0 0,0 1 0 0 0,0 0-1 0 0,0 0 1 0 0,1 0 0 0 0,6 0-1 0 0,-3 1-496 0 0,0 1-1 0 0,0-1 0 0 0,0 2 0 0 0,0-1 1 0 0,0 1-1 0 0,0 0 0 0 0,16 8 1 0 0,-5-3-145 0 0,-3 0-855 0 0,31 17 1 0 0,-43-21 1462 0 0,0 0 1 0 0,-1 1 0 0 0,1-1 0 0 0,-1 1 0 0 0,1 0 0 0 0,-1 0-1 0 0,-1 1 1 0 0,1-1 0 0 0,0 1 0 0 0,2 6 0 0 0,-5-9 270 0 0,0-1 0 0 0,0 1 0 0 0,0 0-1 0 0,0-1 1 0 0,0 1 0 0 0,0-1 0 0 0,0 1 0 0 0,0-1 0 0 0,1 0 0 0 0,-1 1 0 0 0,0-1 0 0 0,1 0 0 0 0,-1 0 0 0 0,4 2 0 0 0,-1-1 579 0 0,-2 0 816 0 0,-2-2 79 0 0,7 10 3210 0 0,-4-5-4558 0 0,1-1 0 0 0,0 0 0 0 0,0 0-1 0 0,0 0 1 0 0,1 0 0 0 0,-1-1 0 0 0,1 0-1 0 0,0 0 1 0 0,0 0 0 0 0,0 0 0 0 0,0-1-1 0 0,0 0 1 0 0,1 0 0 0 0,-1-1 0 0 0,1 1 0 0 0,-1-1-1 0 0,1 0 1 0 0,0 0 0 0 0,0-1 0 0 0,5 0-1 0 0,-2 0-182 0 0,1 0-1 0 0,-1-1 1 0 0,1 0-1 0 0,-1-1 1 0 0,0 0-1 0 0,0 0 1 0 0,0-1-1 0 0,0 0 1 0 0,0-1-1 0 0,-1 1 1 0 0,15-10-1 0 0,-18 9-98 0 0,1 0 1 0 0,-2 0-1 0 0,1-1 0 0 0,0 1 1 0 0,-1-1-1 0 0,0 0 0 0 0,0 0 1 0 0,-1-1-1 0 0,1 1 0 0 0,-1-1 1 0 0,0 1-1 0 0,-1-1 0 0 0,1 0 1 0 0,-1 0-1 0 0,3-13 0 0 0,-4 10 100 0 0,0-1-1 0 0,0 1 0 0 0,-1-1 1 0 0,0 0-1 0 0,0 1 0 0 0,-1-1 0 0 0,-1 0 1 0 0,1 1-1 0 0,-7-18 0 0 0,7 24 16 0 0,0 1 0 0 0,0-1-1 0 0,0 1 1 0 0,0-1 0 0 0,-1 1 0 0 0,1 0-1 0 0,-1-1 1 0 0,1 1 0 0 0,-1 0 0 0 0,0 0-1 0 0,0 0 1 0 0,0 1 0 0 0,0-1-1 0 0,0 0 1 0 0,-4-2 0 0 0,2 3 1 0 0,0-1 0 0 0,1 0 0 0 0,-1 1 0 0 0,0 0 0 0 0,0 0 0 0 0,0 0 0 0 0,-1 1 0 0 0,1-1 0 0 0,-5 1 1 0 0,-6 1-18 0 0,0 1 0 0 0,0 0 1 0 0,0 1-1 0 0,-21 7 0 0 0,16-4-133 0 0,0 2-1 0 0,0 0 1 0 0,1 1-1 0 0,0 1 1 0 0,1 1-1 0 0,0 1 0 0 0,1 0 1 0 0,0 1-1 0 0,1 1 1 0 0,1 1-1 0 0,-18 20 1 0 0,23-23 255 0 0,0 1 1 0 0,1-1-1 0 0,1 2 1 0 0,0-1-1 0 0,1 1 1 0 0,0 0-1 0 0,1 1 1 0 0,1 0-1 0 0,1 0 1 0 0,0 0-1 0 0,0 0 1 0 0,2 0-1 0 0,0 1 1 0 0,0-1-1 0 0,2 1 1 0 0,1 16-1 0 0,-1-24 14 0 0,2 0-1 0 0,-1 1 0 0 0,1-1 1 0 0,1-1-1 0 0,0 1 1 0 0,0 0-1 0 0,0-1 0 0 0,1 1 1 0 0,8 12-1 0 0,-5-10-9 0 0,1-1 0 0 0,0 0 0 0 0,0 0 0 0 0,1-1 0 0 0,0 0 0 0 0,13 8 0 0 0,-7-6 101 0 0,0-1 1 0 0,1-1 0 0 0,0 0-1 0 0,0-1 1 0 0,1-1 0 0 0,0 0-1 0 0,0-2 1 0 0,0 0-1 0 0,22 2 1 0 0,-16-4-166 0 0,0-1-1 0 0,1-1 1 0 0,30-4-1 0 0,-39 2-467 0 0,-1-1-1 0 0,1 0 0 0 0,-1-1 0 0 0,0-1 0 0 0,0 0 1 0 0,17-10-1 0 0,-11 4-600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21191 0 0,'0'0'480'0'0,"0"0"67"0"0,0 0 31 0 0,0 0-56 0 0,1 1-341 0 0,4 4-89 0 0,-4-4 279 0 0,-1-1 117 0 0,0 0 21 0 0,0 0-66 0 0,18 7-1154 0 0,-8-5-879 0 0,1-4-4048 0 0,1-3-1882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2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450 188 6447 0 0,'15'-8'128'0'0,"0"0"1"0"0,0 2-1 0 0,1-1 0 0 0,29-6 0 0 0,65-7-102 0 0,-75 14-21 0 0,1 0 190 0 0,0-3 0 0 0,42-15 0 0 0,17-12 3108 0 0,-63 25-1983 0 0,-22 8-667 0 0,-1 0 0 0 0,0 0-1 0 0,0-1 1 0 0,0-1 0 0 0,17-10-1 0 0,-25 14-136 0 0,-1 1-72 0 0,-6 7-272 0 0,0-3-91 0 0,-1-1 0 0 0,1 1 1 0 0,0-1-1 0 0,-1 0 0 0 0,-8 1 0 0 0,-14 8 363 0 0,-11 7 430 0 0,-69 30-631 0 0,70-35-243 0 0,-242 100 0 0 0,235-88 0 0 0,1 1 0 0 0,-59 47 0 0 0,-74 75 0 0 0,165-138 0 0 0,-12 12 0 0 0,1 1 0 0 0,-36 47 0 0 0,55-62 0 0 0,8-5 0 0 0,4-3 0 0 0,0-1 0 0 0,0 0 0 0 0,0-1 0 0 0,0 0 0 0 0,0 0 0 0 0,0 0 0 0 0,11-5 0 0 0,42-18 0 0 0,-17 6 0 0 0,-2 2 0 0 0,2 2 0 0 0,-1 2 0 0 0,47-7 0 0 0,-74 16 0 0 0,-1 2 0 0 0,1 0 0 0 0,0 1 0 0 0,0 0 0 0 0,-1 1 0 0 0,1 1 0 0 0,0 0 0 0 0,-1 1 0 0 0,1 1 0 0 0,-1 0 0 0 0,0 1 0 0 0,-1 0 0 0 0,15 8 0 0 0,-1 3 0 0 0,-1 0 0 0 0,-1 2 0 0 0,36 33 0 0 0,-55-46 0 0 0,1 0-1 0 0,0 0 0 0 0,0 0 1 0 0,0-1-1 0 0,13 5 0 0 0,41 13 29 0 0,-42-16 20 0 0,-17-5 323 0 0,-2-1 117 0 0,1 2 21 0 0,-1-1-480 0 0,1 0 1 0 0,-1 0-1 0 0,0 1 0 0 0,1-1 0 0 0,-1 0 1 0 0,0 1-1 0 0,0-1 0 0 0,0 0 1 0 0,0 1-1 0 0,0-1 0 0 0,0 0 0 0 0,0 0 1 0 0,0 1-1 0 0,-1-1 0 0 0,1 0 0 0 0,0 0 1 0 0,-1 1-1 0 0,1-1 0 0 0,-1 0 0 0 0,0 0 1 0 0,-1 2-1 0 0,-1 1-35 0 0,0-1 0 0 0,-1 0 0 0 0,1 1 0 0 0,-1-2 0 0 0,-5 4 0 0 0,-130 72 6 0 0,133-75 0 0 0,-190 86 0 0 0,127-53 0 0 0,-104 37 0 0 0,166-70 4 0 0,-1-1 0 0 0,1-1 0 0 0,-1 1 0 0 0,1-1 0 0 0,-1-1 0 0 0,0 1 0 0 0,1-1-1 0 0,-16-2 1 0 0,20 1-23 0 0,-1 0-1 0 0,1 1 0 0 0,-1-1 0 0 0,1 0 0 0 0,0-1 0 0 0,0 1 0 0 0,0 0 1 0 0,-1-1-1 0 0,1 0 0 0 0,1 0 0 0 0,-1 0 0 0 0,0 0 0 0 0,0 0 1 0 0,1 0-1 0 0,-1-1 0 0 0,1 1 0 0 0,0-1 0 0 0,0 0 0 0 0,0 0 1 0 0,0 0-1 0 0,-2-4 0 0 0,1 2-157 0 0,1 0 0 0 0,0-1 1 0 0,0 1-1 0 0,1 0 0 0 0,0-1 0 0 0,-1 0 1 0 0,2 1-1 0 0,-1-7 0 0 0,1 12 171 0 0,0 0 0 0 0,0 0 0 0 0,0 0 0 0 0,0-1 0 0 0,0 1 0 0 0,0 0 0 0 0,0 0 0 0 0,0 0-1 0 0,0-1 1 0 0,0 1 0 0 0,0 0 0 0 0,0 0 0 0 0,0 0 0 0 0,-1 0 0 0 0,1-1 0 0 0,0 1 0 0 0,0 0 0 0 0,0 0 0 0 0,0 0 0 0 0,0-1 0 0 0,0 1-1 0 0,0 0 1 0 0,-1 0 0 0 0,1 0 0 0 0,0 0 0 0 0,0 0 0 0 0,0 0 0 0 0,0-1 0 0 0,-1 1 0 0 0,1 0 0 0 0,0 0 0 0 0,0 0 0 0 0,0 0-1 0 0,-1 0 1 0 0,1 0 0 0 0,0 0 0 0 0,0 0 0 0 0,0 0 0 0 0,-1 0 0 0 0,1 0 0 0 0,0 0 0 0 0,0 0 0 0 0,0 0 0 0 0,-1 0 0 0 0,1 0 0 0 0,0 0-1 0 0,0 0 1 0 0,0 0 0 0 0,0 0 0 0 0,-1 0 0 0 0,1 0 0 0 0,0 0 0 0 0,-1 1 0 0 0,-7 4-577 0 0,8-5 564 0 0,-2 1-133 0 0,1 0 115 0 0,0-1 1 0 0,1 1-1 0 0,-1 0 1 0 0,0-1-1 0 0,0 1 1 0 0,1 0-1 0 0,-1 0 0 0 0,0-1 1 0 0,1 1-1 0 0,-1 0 1 0 0,1 0-1 0 0,-1 0 1 0 0,1 0-1 0 0,0 0 1 0 0,-1 0-1 0 0,1 0 1 0 0,0 0-1 0 0,0 0 1 0 0,0 0-1 0 0,-1 0 1 0 0,1 0-1 0 0,0 0 1 0 0,0 0-1 0 0,1 0 1 0 0,-1 2-1 0 0,0-1-6 0 0,0 0-1 0 0,1 1 0 0 0,-1-1 0 0 0,1 0 1 0 0,-1 0-1 0 0,1 0 0 0 0,0 0 1 0 0,0 0-1 0 0,0 0 0 0 0,0 0 0 0 0,0 0 1 0 0,0 0-1 0 0,0-1 0 0 0,1 1 1 0 0,-1 0-1 0 0,1-1 0 0 0,-1 1 1 0 0,1-1-1 0 0,0 1 0 0 0,-1-1 0 0 0,1 0 1 0 0,0 0-1 0 0,0 0 0 0 0,0 0 1 0 0,0 0-1 0 0,2 1 0 0 0,10 3-5776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2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10135 0 0,'0'0'231'0'0,"0"0"29"0"0,0 0 19 0 0,-2 1-41 0 0,-38 20 461 0 0,28-16-108 0 0,-1 1 1 0 0,2 1-1 0 0,-20 13 0 0 0,13-4-361 0 0,0 1-1 0 0,-31 36 0 0 0,42-44-181 0 0,0 1 0 0 0,1 0 0 0 0,-1 0 0 0 0,2 0 0 0 0,0 1 0 0 0,0 0 0 0 0,1 0 0 0 0,-4 14 0 0 0,7-20 56 0 0,1 0-1 0 0,0 0 0 0 0,-1 0 1 0 0,2 0-1 0 0,-1 0 1 0 0,0 0-1 0 0,1 0 1 0 0,2 6-1 0 0,-2-9-33 0 0,0-1-1 0 0,0 1 1 0 0,0 0 0 0 0,0-1-1 0 0,0 1 1 0 0,0-1 0 0 0,1 0 0 0 0,-1 1-1 0 0,1-1 1 0 0,-1 0 0 0 0,1 0-1 0 0,-1 0 1 0 0,1 0 0 0 0,2 1 0 0 0,-1 0-15 0 0,4 2 45 0 0,0-1-1 0 0,0 0 1 0 0,0 0-1 0 0,1 0 1 0 0,-1-1-1 0 0,1 0 1 0 0,0-1-1 0 0,-1 0 1 0 0,16 1 0 0 0,-3-2 256 0 0,0-1 0 0 0,32-6 0 0 0,-35 4-149 0 0,0 0-1 0 0,0-2 1 0 0,28-11-1 0 0,-36 12-70 0 0,0 0 0 0 0,-1-1-1 0 0,1 0 1 0 0,-1-1 0 0 0,0 1 0 0 0,-1-2 0 0 0,1 1-1 0 0,6-9 1 0 0,-11 11-136 0 0,0 1 0 0 0,0-1 0 0 0,-1 0 0 0 0,0 0 0 0 0,0 0 0 0 0,0 0 0 0 0,0 0 0 0 0,-1 0 0 0 0,0 0 0 0 0,1-1 0 0 0,-1 1 0 0 0,-1 0 0 0 0,1-1 0 0 0,-1 1 0 0 0,0-1 0 0 0,0 1 0 0 0,0-1 0 0 0,0 1 0 0 0,-1 0 0 0 0,0-1 0 0 0,0 1 0 0 0,-2-6 0 0 0,-1-2 0 0 0,-1-1 0 0 0,-1 1 0 0 0,0 1 0 0 0,-1-1 0 0 0,0 1 0 0 0,-10-12 0 0 0,13 18-39 0 0,0-1 0 0 0,-1 1 0 0 0,0 1 0 0 0,0-1 0 0 0,0 1 0 0 0,-1 0 1 0 0,0 0-1 0 0,1 1 0 0 0,-11-5 0 0 0,12 6-124 0 0,0 0 0 0 0,-1 1 1 0 0,1 0-1 0 0,-1-1 0 0 0,1 2 1 0 0,-1-1-1 0 0,0 0 0 0 0,1 1 1 0 0,-1 0-1 0 0,0 0 0 0 0,1 0 1 0 0,-1 1-1 0 0,0-1 1 0 0,-6 3-1 0 0,3 0-507 0 0,1 0-1 0 0,-15 7 1 0 0,6 0-354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2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24 10135 0 0,'0'0'231'0'0,"1"-2"29"0"0,0 0-166 0 0,1-15 455 0 0,-2 15-156 0 0,0 2 106 0 0,0 0 11 0 0,0 0 2 0 0,0 0 0 0 0,0 0 0 0 0,0 0 0 0 0,0 0 0 0 0,0 0 0 0 0,0 0 0 0 0,1 26-170 0 0,0 1-1 0 0,-5 40 1 0 0,2-35-247 0 0,-5 67-95 0 0,-32 154 0 0 0,36-238 0 0 0,0 0 0 0 0,1 1 0 0 0,1-1 0 0 0,0 0 0 0 0,1 0 0 0 0,1 1 0 0 0,3 22 0 0 0,1-22 0 0 0,3-5 0 0 0,4-3 0 0 0,-11-7-70 0 0,0-1 0 0 0,0 1 0 0 0,0-1 0 0 0,0 0 1 0 0,0 1-1 0 0,0-1 0 0 0,1 0 0 0 0,-1 0 0 0 0,0 0 0 0 0,2 0 0 0 0,13-6-3935 0 0,-2-4-1405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2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301 515 13823 0 0,'0'0'630'0'0,"0"0"-13"0"0,0 0-320 0 0,0 0 105 0 0,-1 0 87 0 0,-92-7 628 0 0,77 5-1117 0 0,1-1 0 0 0,-1-1 0 0 0,1-1 0 0 0,0 0 0 0 0,0 0 0 0 0,1-2 0 0 0,0 0 0 0 0,-21-14 0 0 0,31 18 0 0 0,-1-1 0 0 0,1 0 0 0 0,0 0 0 0 0,1 0 0 0 0,-1 0 0 0 0,1-1 0 0 0,0 0 0 0 0,0 1 0 0 0,0-1 0 0 0,1 0 0 0 0,-1-1 0 0 0,1 1 0 0 0,0 0 0 0 0,1-1 0 0 0,-2-5 0 0 0,2 5 0 0 0,0-1 0 0 0,1 0 0 0 0,-1 0 0 0 0,1 0 0 0 0,1 1 0 0 0,-1-1 0 0 0,1 0 0 0 0,0 0 0 0 0,1 0 0 0 0,0 1 0 0 0,4-12 0 0 0,0 6 0 0 0,1 0 0 0 0,0 0 0 0 0,1 1 0 0 0,0 0 0 0 0,1 1 0 0 0,0 0 0 0 0,0 0 0 0 0,1 1 0 0 0,0 0 0 0 0,20-12 0 0 0,9-3 0 0 0,74-34 0 0 0,-105 55 0 0 0,21-10-53 0 0,0 1 0 0 0,61-15 1 0 0,-71 23 51 0 0,0 1 0 0 0,1 0 0 0 0,-1 2 0 0 0,1 0 0 0 0,-1 1 0 0 0,21 3 0 0 0,-35-3 11 0 0,1 1 0 0 0,-1 1 0 0 0,0-1 0 0 0,1 1-1 0 0,-1-1 1 0 0,0 2 0 0 0,0-1 0 0 0,0 0 0 0 0,0 1 0 0 0,0 0 0 0 0,0 0 0 0 0,-1 1 0 0 0,0-1 0 0 0,0 1 0 0 0,5 5 0 0 0,-6-5-10 0 0,-1-1 0 0 0,1 1 1 0 0,-1 1-1 0 0,1-1 0 0 0,-1 0 1 0 0,-1 1-1 0 0,1-1 0 0 0,-1 1 1 0 0,1-1-1 0 0,-1 1 0 0 0,-1-1 1 0 0,1 1-1 0 0,-1 0 0 0 0,1 0 1 0 0,-1-1-1 0 0,-1 1 1 0 0,1 0-1 0 0,-2 4 0 0 0,1 1 0 0 0,-1-1 0 0 0,0 0 0 0 0,-1 0 0 0 0,1 0 0 0 0,-2-1 0 0 0,0 1 0 0 0,0-1 0 0 0,0 1 0 0 0,-1-1 0 0 0,0-1 0 0 0,-1 1 0 0 0,1-1 0 0 0,-2 0 0 0 0,1 0 0 0 0,-1 0 0 0 0,0-1 0 0 0,0 0 0 0 0,0-1 0 0 0,-1 0 0 0 0,-13 7 0 0 0,-74 30 0 0 0,-123 63 0 0 0,182-85-529 0 0,-30 18-3716 0 0,49-27-1165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96 13823 0 0,'0'0'315'0'0,"9"-6"758"0"0,-3 5-1057 0 0,-1 1-1 0 0,1-1 1 0 0,-1 1-1 0 0,1 0 1 0 0,0 0-1 0 0,-1 0 1 0 0,10 2-1 0 0,53 9-15 0 0,-58-8 170 0 0,0-1 0 0 0,1 0 0 0 0,-1-1 0 0 0,0-1 0 0 0,12 0 0 0 0,-18 0-110 0 0,0 0 0 0 0,0-1 0 0 0,0 1 0 0 0,0-1 0 0 0,0 0 0 0 0,0-1 0 0 0,0 1 0 0 0,-1-1 0 0 0,1 1 0 0 0,0-1 0 0 0,-1 0 0 0 0,1 0 0 0 0,-1-1 0 0 0,0 1 0 0 0,0-1 0 0 0,3-3 0 0 0,-4 4-68 0 0,0 0 0 0 0,-1 1 0 0 0,1-1 0 0 0,-1-1-1 0 0,0 1 1 0 0,0 0 0 0 0,0 0 0 0 0,0 0 0 0 0,0-1-1 0 0,1-2 1 0 0,-2 3-7 0 0,0 1 1 0 0,0 0-1 0 0,0 0 0 0 0,0-1 0 0 0,0 1 0 0 0,0 0 0 0 0,0 0 0 0 0,0-1 0 0 0,-1 1 1 0 0,1 0-1 0 0,0 0 0 0 0,-1-1 0 0 0,1 1 0 0 0,-2-2 0 0 0,0 1-28 0 0,0 0 0 0 0,1 0-1 0 0,-1 0 1 0 0,-1 0 0 0 0,1 0-1 0 0,0 0 1 0 0,0 1 0 0 0,-1-1-1 0 0,1 1 1 0 0,-1-1 0 0 0,1 1 0 0 0,-6-2-1 0 0,0 1-244 0 0,-1 0-1 0 0,1 0 0 0 0,-1 1 1 0 0,1 0-1 0 0,-1 1 0 0 0,0 0 1 0 0,0 0-1 0 0,1 1 0 0 0,-1 0 1 0 0,1 0-1 0 0,-1 1 0 0 0,1 0 1 0 0,-1 0-1 0 0,1 1 0 0 0,0 1 0 0 0,-9 4 1 0 0,2 0 248 0 0,-1 1 0 0 0,1 0 0 0 0,1 1 0 0 0,0 1-1 0 0,0 1 1 0 0,-23 25 0 0 0,32-32 142 0 0,1 1 0 0 0,0-1-1 0 0,0 1 1 0 0,0 0-1 0 0,1 0 1 0 0,0 1 0 0 0,0-1-1 0 0,1 0 1 0 0,-3 11-1 0 0,4-14-65 0 0,1-1-1 0 0,-1 1 0 0 0,1 0 0 0 0,0 0 1 0 0,0-1-1 0 0,0 1 0 0 0,0 0 0 0 0,0 0 1 0 0,1-1-1 0 0,-1 1 0 0 0,1 0 0 0 0,0-1 1 0 0,0 1-1 0 0,0-1 0 0 0,0 1 0 0 0,0-1 1 0 0,0 1-1 0 0,1-1 0 0 0,-1 0 1 0 0,1 1-1 0 0,0-1 0 0 0,-1 0 0 0 0,1 0 1 0 0,0 0-1 0 0,0-1 0 0 0,3 3 0 0 0,1-1 104 0 0,-1 1 1 0 0,1-2-1 0 0,0 1 0 0 0,0-1 0 0 0,0 0 0 0 0,0 0 0 0 0,0 0 0 0 0,1-1 1 0 0,-1 0-1 0 0,0 0 0 0 0,1-1 0 0 0,8 0 0 0 0,9-1 961 0 0,47-10-1 0 0,-57 9-1035 0 0,117-14-702 0 0,-84 12 44 0 0,-38 3-73 0 0,0-1 0 0 0,0 0 1 0 0,14-5-1 0 0,-12 3-260 0 0,19-4-3847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2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39 280 10135 0 0,'0'0'231'0'0,"-8"-8"546"0"0,7 6-751 0 0,-3-2 29 0 0,1 0 0 0 0,-1 0-1 0 0,1 0 1 0 0,0-1 0 0 0,1 1 0 0 0,-1-1-1 0 0,1 0 1 0 0,-3-8 0 0 0,5 11 38 0 0,0 1 1 0 0,0-1-1 0 0,0 1 0 0 0,0-1 1 0 0,0 1-1 0 0,1 0 0 0 0,-1-1 1 0 0,0 1-1 0 0,1 0 0 0 0,0-1 1 0 0,-1 1-1 0 0,2-2 0 0 0,1-4 215 0 0,-1 1-69 0 0,1-1 0 0 0,-1 1 0 0 0,1 0 0 0 0,1 0 0 0 0,-1 1 0 0 0,1-1 0 0 0,0 1 0 0 0,0-1 0 0 0,1 1 0 0 0,0 0 0 0 0,0 1-1 0 0,0-1 1 0 0,0 1 0 0 0,9-5 0 0 0,-2 0 55 0 0,0 2-1 0 0,0-1 0 0 0,0 1 1 0 0,1 1-1 0 0,0 1 0 0 0,1-1 1 0 0,-1 2-1 0 0,26-5 0 0 0,-27 7-258 0 0,1 1 1 0 0,0 0-1 0 0,0 1 0 0 0,-1 1 0 0 0,26 4 1 0 0,-15 1 378 0 0,0 0 1 0 0,29 13 0 0 0,172 57 158 0 0,-203-69-538 0 0,3 0-35 0 0,-1-1 0 0 0,1-1 0 0 0,0-1 0 0 0,1-1 0 0 0,-1-1 0 0 0,1-2 0 0 0,-1 0 0 0 0,1-1 0 0 0,-1-2 0 0 0,37-8 0 0 0,-1-3 35 0 0,211-44-1966 0 0,-262 57 1712 0 0,0-1-1 0 0,0-1 1 0 0,0 1 0 0 0,0-1-1 0 0,-1-1 1 0 0,12-5-1 0 0,4-3-682 0 0,-20 11 577 0 0,0-1 0 0 0,0 1-1 0 0,0-1 1 0 0,-1-1 0 0 0,1 1 0 0 0,0 0-1 0 0,-1-1 1 0 0,0 0 0 0 0,1 1 0 0 0,4-7-1 0 0,8-18-2746 0 0,-11 16 2048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2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10135 0 0,'0'0'464'0'0,"-1"4"-9"0"0,-10 28-3 0 0,3 2-1 0 0,0-1 1 0 0,2 1-1 0 0,-2 48 1 0 0,6 144 2360 0 0,2-201-2681 0 0,24 268 530 0 0,0 23-202 0 0,-25-301-459 0 0,-1 0 0 0 0,-1 0 0 0 0,0 0 0 0 0,0 0 0 0 0,-1-1 0 0 0,-1 1 0 0 0,-12 22 0 0 0,10-25 0 0 0,6-11 0 0 0,1-1 0 0 0,0 1 0 0 0,-1-1 0 0 0,1 1 0 0 0,-1-1 0 0 0,1 0 0 0 0,-1 1 0 0 0,1-1 0 0 0,-1 0 0 0 0,1 0 0 0 0,-1 1 0 0 0,1-1 0 0 0,-1 0 0 0 0,1 0 0 0 0,-1 0 0 0 0,0 1 0 0 0,1-1 0 0 0,-2 0 0 0 0,2 0 0 0 0,-1 0 0 0 0,0 0 0 0 0,0-1 0 0 0,1 1 0 0 0,-1 0 0 0 0,0 0 0 0 0,1-1 0 0 0,-1 1 0 0 0,0 0 0 0 0,1-1 0 0 0,-1 1 0 0 0,0 0 0 0 0,1-1 0 0 0,-1 1 0 0 0,1-1 0 0 0,-1 1 0 0 0,1-1 0 0 0,-1 1 0 0 0,1-1 0 0 0,-1 0 0 0 0,1 1 0 0 0,-1-1 0 0 0,1-1 0 0 0,-1 0 0 0 0,0 0 0 0 0,0 0 0 0 0,1 0 0 0 0,-1 0 0 0 0,1-1 0 0 0,0 1 0 0 0,0 0 0 0 0,0-3 0 0 0,0-4 0 0 0,1 0 0 0 0,4-17 0 0 0,-4 26 0 0 0,6-29 0 0 0,1 0 0 0 0,2 1 0 0 0,1 0 0 0 0,1 0 0 0 0,2 2 0 0 0,0-1 0 0 0,2 2 0 0 0,1 0 0 0 0,38-43 0 0 0,-41 54 0 0 0,0 1 0 0 0,1 0 0 0 0,1 1 0 0 0,0 1 0 0 0,0 1 0 0 0,22-11 0 0 0,-35 20 0 0 0,0 0 0 0 0,0 0 0 0 0,0 1 0 0 0,0-1 0 0 0,0 1 0 0 0,0 0 0 0 0,0 0 0 0 0,0 0 0 0 0,0 0 0 0 0,0 0 0 0 0,0 1 0 0 0,0-1 0 0 0,0 1 0 0 0,0 0 0 0 0,0 0 0 0 0,0 0 0 0 0,-1 0 0 0 0,1 1 0 0 0,0-1 0 0 0,-1 1 0 0 0,1-1 0 0 0,-1 1 0 0 0,1 0 0 0 0,-1 0 0 0 0,0 0 0 0 0,0 0 0 0 0,0 1 0 0 0,0-1 0 0 0,0 0 0 0 0,0 1 0 0 0,-1 0 0 0 0,1-1 0 0 0,0 4 0 0 0,2 7 269 0 0,0-1 0 0 0,-1 1 0 0 0,0 0 0 0 0,-1 0 0 0 0,-1 0 0 0 0,0 23 0 0 0,-2-12-211 0 0,-2 0-1 0 0,-8 40 1 0 0,-3 14-66 0 0,13-64-56 0 0,1-13 33 0 0,1 0-1 0 0,-1-1 0 0 0,0 1 1 0 0,0-1-1 0 0,0 1 0 0 0,0 0 1 0 0,0-1-1 0 0,0 1 0 0 0,1-1 1 0 0,-1 1-1 0 0,0-1 0 0 0,1 1 1 0 0,-1 0-1 0 0,0-1 1 0 0,1 1-1 0 0,-1-1 0 0 0,1 1 1 0 0,-1-1-1 0 0,0 0 0 0 0,1 1 1 0 0,0 0-1 0 0,0-1-84 0 0,-1 1-88 0 0,1-1 0 0 0,0 1 0 0 0,-1-1 0 0 0,1 0 0 0 0,-1 1 0 0 0,1-1 0 0 0,0 0 1 0 0,-1 0-1 0 0,1 1 0 0 0,0-1 0 0 0,-1 0 0 0 0,1 0 0 0 0,0 0 0 0 0,-1 0 0 0 0,1 0 0 0 0,0 0 0 0 0,-1 0 0 0 0,1 0 0 0 0,0 0 0 0 0,-1 0 0 0 0,1 0 0 0 0,1-1 0 0 0,-1 1-639 0 0,15-4-4771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2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41 105 11975 0 0,'0'0'547'0'0,"0"0"-11"0"0,2 2-344 0 0,2 2-55 0 0,0-1-1 0 0,0-1 1 0 0,0 1-1 0 0,0-1 1 0 0,0 1 0 0 0,1-1-1 0 0,-1-1 1 0 0,0 1-1 0 0,1 0 1 0 0,0-1 0 0 0,-1 0-1 0 0,1 0 1 0 0,0-1-1 0 0,0 1 1 0 0,-1-1 0 0 0,1 0-1 0 0,0 0 1 0 0,0 0-1 0 0,0-1 1 0 0,-1 0 0 0 0,10-2-1 0 0,-7 1 28 0 0,18-5 434 0 0,0 0-1 0 0,0-1 1 0 0,-1-2 0 0 0,28-14-1 0 0,7-10-581 0 0,-48 25-16 0 0,-4 0 0 0 0,-7 9-2 0 0,0-1-1 0 0,0 1 1 0 0,0-1-1 0 0,0 1 0 0 0,0 0 1 0 0,0-1-1 0 0,0 1 1 0 0,0-1-1 0 0,0 1 1 0 0,-1-1-1 0 0,1 1 0 0 0,0 0 1 0 0,0-1-1 0 0,0 1 1 0 0,-1 0-1 0 0,1-1 1 0 0,0 1-1 0 0,0 0 1 0 0,-1-1-1 0 0,1 1 0 0 0,0 0 1 0 0,-1-1-1 0 0,1 1 1 0 0,-1 0-1 0 0,-2-2-77 0 0,0 1 0 0 0,-1-1 1 0 0,1 1-1 0 0,0 0 0 0 0,-1 0 0 0 0,1 0 0 0 0,-1 1 0 0 0,1-1 0 0 0,-1 1 0 0 0,1 0 0 0 0,-1 0 1 0 0,1 0-1 0 0,-1 0 0 0 0,-4 1 0 0 0,-4 2-302 0 0,-1-1 0 0 0,-19 8 0 0 0,12-4 149 0 0,0 2 0 0 0,0 0 0 0 0,0 1 0 0 0,1 1 0 0 0,0 1-1 0 0,-28 22 1 0 0,33-21 229 0 0,1 0 0 0 0,1 0 0 0 0,-14 18 0 0 0,21-24 12 0 0,1 0-1 0 0,0 0 0 0 0,0 1 0 0 0,1-1 1 0 0,-1 1-1 0 0,2 0 0 0 0,-1 0 0 0 0,1 0 1 0 0,0 0-1 0 0,-2 11 0 0 0,4-14 61 0 0,0-1-1 0 0,0 0 0 0 0,0 0 1 0 0,0 0-1 0 0,1 0 0 0 0,-1 1 0 0 0,1-1 1 0 0,0 0-1 0 0,0 0 0 0 0,0 0 1 0 0,0 0-1 0 0,1-1 0 0 0,-1 1 1 0 0,1 0-1 0 0,0 0 0 0 0,0-1 1 0 0,0 1-1 0 0,0-1 0 0 0,0 0 0 0 0,0 1 1 0 0,0-1-1 0 0,1 0 0 0 0,-1 0 1 0 0,1-1-1 0 0,4 3 0 0 0,-2-1-19 0 0,1 0 0 0 0,0-1 0 0 0,-1 0-1 0 0,1 0 1 0 0,0 0 0 0 0,0-1-1 0 0,0 0 1 0 0,0 0 0 0 0,0 0 0 0 0,0-1-1 0 0,0 0 1 0 0,10-1 0 0 0,83-16 1282 0 0,-34 0-3565 0 0,-38 9-3903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2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11 339 13823 0 0,'-1'2'315'0'0,"-1"5"-157"0"0,0-1 1 0 0,0 1-1 0 0,1 0 1 0 0,-1 0-1 0 0,2 0 1 0 0,-1 0-1 0 0,1 12 1 0 0,0-17 206 0 0,0-2 122 0 0,0 0 22 0 0,2-1-309 0 0,0 1-1 0 0,0 0 0 0 0,0-1 0 0 0,0 1 1 0 0,-1-1-1 0 0,1 1 0 0 0,0-1 0 0 0,0 0 1 0 0,-1 0-1 0 0,1 0 0 0 0,0 0 0 0 0,-1 0 1 0 0,1 0-1 0 0,-1 0 0 0 0,3-3 1 0 0,20-25 1114 0 0,-12 12-741 0 0,108-131 1189 0 0,16-20-1848 0 0,-130 162 86 0 0,0 0 0 0 0,14-11 0 0 0,-11 13 0 0 0,-4 7 0 0 0,-5 4 0 0 0,3 12 0 0 0,-2 1 0 0 0,0 0 0 0 0,-5 39 0 0 0,2-15 0 0 0,1-22 0 0 0,0-1 0 0 0,2 1 0 0 0,1 0 0 0 0,5 28 0 0 0,-6-44 0 0 0,1 0 0 0 0,0-1 0 0 0,0 1 0 0 0,0-1 0 0 0,0 1 0 0 0,1-1 0 0 0,0 0 0 0 0,0 0 0 0 0,0 0 0 0 0,0-1 0 0 0,1 1 0 0 0,0-1 0 0 0,0 1 0 0 0,0-1 0 0 0,1-1 0 0 0,-1 1 0 0 0,1-1 0 0 0,0 1 0 0 0,0-1 0 0 0,0-1 0 0 0,7 4 0 0 0,9 1 0 0 0,1 0 0 0 0,0-1 0 0 0,0-1 0 0 0,34 4 0 0 0,40 5 29 0 0,-68-9-974 0 0,1-1 0 0 0,-1 0 1 0 0,1-3-1 0 0,43-1 1 0 0,-57-2-5882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3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 10135 0 0,'0'0'464'0'0,"0"0"-9"0"0,0 0-223 0 0,0 0 156 0 0,0 0 100 0 0,0 0 21 0 0,0 0 3 0 0,2-2 0 0 0,17-10 1024 0 0,-14 7-814 0 0,-5 4-694 0 0,0 1 0 0 0,0 0 0 0 0,0 0 0 0 0,0 0 0 0 0,0 0 1 0 0,0-1-1 0 0,0 1 0 0 0,0 0 0 0 0,0 0 0 0 0,0 0 0 0 0,0 0 0 0 0,0 0 0 0 0,0-1 1 0 0,0 1-1 0 0,0 0 0 0 0,0 0 0 0 0,1 0 0 0 0,-1 0 0 0 0,0 0 0 0 0,0 0 0 0 0,0-1 1 0 0,0 1-1 0 0,0 0 0 0 0,0 0 0 0 0,0 0 0 0 0,1 0 0 0 0,-1 0 0 0 0,0 0 1 0 0,0 0-1 0 0,0 0 0 0 0,0 0 0 0 0,0 0 0 0 0,1 0 0 0 0,-1 0 0 0 0,0 0 0 0 0,0 0 1 0 0,0 0-1 0 0,0 0 0 0 0,1 0 0 0 0,-1 0 0 0 0,0 0 0 0 0,0 0 0 0 0,0 0 0 0 0,0 0 1 0 0,0 0-1 0 0,1 0 0 0 0,-1 0 0 0 0,0 0 0 0 0,0 0 0 0 0,3 4-23 0 0,0-1-1 0 0,0 1 0 0 0,-1 0 1 0 0,1 0-1 0 0,-1 0 1 0 0,0 0-1 0 0,0 0 0 0 0,-1 0 1 0 0,1 1-1 0 0,-1-1 0 0 0,0 0 1 0 0,0 1-1 0 0,0 8 1 0 0,1 11 360 0 0,-2 32 1 0 0,0-48-212 0 0,-19 210 1057 0 0,0 26-1305 0 0,18-207 94 0 0,2-32-1 0 0,-7 19-62 0 0,3-18-511 0 0,0 0 0 0 0,0 0 0 0 0,0 0 0 0 0,-1 0 0 0 0,0 0-1 0 0,-9 9 1 0 0,10-11-183 0 0,2-3-335 0 0,1-1-285 0 0,0 0-126 0 0,0 0-29 0 0,0 0-4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3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89 613 8287 0 0,'0'0'382'0'0,"-2"-1"-8"0"0,-6 0-349 0 0,1 0 0 0 0,-1-1-1 0 0,0 0 1 0 0,-9-4-1 0 0,14 5 42 0 0,-1-1 0 0 0,1 0 0 0 0,0 0 0 0 0,-1-1 0 0 0,1 1-1 0 0,-5-6 1 0 0,7 7-31 0 0,-1-1 0 0 0,1 1 0 0 0,0-1 0 0 0,0 0-1 0 0,1 1 1 0 0,-1-1 0 0 0,0 0 0 0 0,1 0 0 0 0,-1 1 0 0 0,0-1-1 0 0,1 0 1 0 0,0 0 0 0 0,0 0 0 0 0,-1 0 0 0 0,1 0 0 0 0,0 0-1 0 0,0 0 1 0 0,1 1 0 0 0,-1-4 0 0 0,2-4 221 0 0,0 0 1 0 0,6-15-1 0 0,-3 7-118 0 0,4-20-138 0 0,-6 19 0 0 0,12-33 0 0 0,0 13 92 0 0,-1 0 328 0 0,23-42-1 0 0,-26 61-216 0 0,0 0-1 0 0,1 0 1 0 0,2 2-1 0 0,-1 0 1 0 0,2 0-1 0 0,0 1 1 0 0,23-17 0 0 0,-29 25-4 0 0,1 1 0 0 0,0 1 0 0 0,0-1 0 0 0,1 2-1 0 0,0-1 1 0 0,0 2 0 0 0,1-1 0 0 0,-1 1 0 0 0,1 1 0 0 0,0 0 0 0 0,0 1 0 0 0,0 0 0 0 0,0 1 0 0 0,21 0 0 0 0,-19 3-112 0 0,1 0-1 0 0,0 0 0 0 0,-1 1 1 0 0,28 11-1 0 0,49 28 90 0 0,-84-38-176 0 0,1 0 0 0 0,-1 1 0 0 0,0 0 0 0 0,-1 0 0 0 0,1 1 0 0 0,-1 0 0 0 0,0 0 0 0 0,-1 0 0 0 0,1 1 0 0 0,-1 0 0 0 0,0 0 0 0 0,-1 0 0 0 0,0 1 0 0 0,0-1 0 0 0,0 1 0 0 0,-1 0 0 0 0,-1 0 0 0 0,1 0 0 0 0,-1 1 0 0 0,1 11 0 0 0,-3-15 0 0 0,0 1 0 0 0,-1-1 0 0 0,0 1-1 0 0,0-1 1 0 0,-1 1 0 0 0,1-1 0 0 0,-1 0 0 0 0,-3 6-1 0 0,-2 7 75 0 0,0 2 206 0 0,-1-1 0 0 0,0-1 0 0 0,-1 0 0 0 0,-1 0 0 0 0,-1-1 0 0 0,-16 21 0 0 0,-14 12-774 0 0,-3-1 0 0 0,-1-2 0 0 0,-80 65 0 0 0,109-100 501 0 0,9-6-17 0 0,-1 0 0 0 0,0-1 0 0 0,0 0 1 0 0,0 0-1 0 0,0-1 0 0 0,-1 0 0 0 0,-9 3 0 0 0,15-6-360 0 0,3-1-118 0 0,0 0-658 0 0,1-3-2674 0 0,4-12-1148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3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10135 0 0,'0'0'231'0'0,"0"0"29"0"0,0 0 19 0 0,-1 1-41 0 0,-15 17 381 0 0,-2-1-1 0 0,0 0 0 0 0,-32 22 0 0 0,-20 18 997 0 0,31-20-1079 0 0,3 1 0 0 0,0 2 0 0 0,-42 66 0 0 0,65-85-363 0 0,1 0 0 0 0,1 1 0 0 0,2 0 0 0 0,-15 46 1 0 0,15-30 165 0 0,1 0 0 0 0,-4 52 0 0 0,11-73-325 0 0,0-1-1 0 0,1 0 1 0 0,1 0 0 0 0,1 0 0 0 0,0 0 0 0 0,1 0-1 0 0,1 0 1 0 0,0 0 0 0 0,1-1 0 0 0,1 0-1 0 0,10 21 1 0 0,-10-27 119 0 0,1-1 0 0 0,0 1 0 0 0,0-1 0 0 0,1-1 0 0 0,0 0 0 0 0,9 7 0 0 0,-16-13-307 0 0,1-1 1 0 0,0 1-1 0 0,0 0 0 0 0,-1-1 1 0 0,1 1-1 0 0,0-1 0 0 0,0 0 1 0 0,0 0-1 0 0,-1 1 0 0 0,1-1 1 0 0,0 0-1 0 0,0-1 0 0 0,0 1 1 0 0,0 0-1 0 0,-1 0 0 0 0,1-1 1 0 0,3 0-1 0 0,-4 0 215 0 0,2 1-1575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3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1 923 6447 0 0,'0'0'298'0'0,"0"0"-10"0"0,0 0-50 0 0,0 0 493 0 0,0 0 238 0 0,0 0 45 0 0,0 0 8 0 0,0 0 2 0 0,0 0 0 0 0,0 0 0 0 0,0 0-69 0 0,1-3-290 0 0,26-66 612 0 0,4 1-1 0 0,40-67 1 0 0,-26 52-940 0 0,109-182 1273 0 0,-39 72-1615 0 0,-104 172-195 0 0,16-38-1 0 0,-26 56 78 0 0,0 0 0 0 0,0 1 0 0 0,1-1 1 0 0,-1 0-1 0 0,1 1 0 0 0,0-1 0 0 0,2-2 0 0 0,-3 4-319 0 0,0-1 292 0 0,-2 9 146 0 0,1-1 0 0 0,0 1 0 0 0,0 0 1 0 0,2 11-1 0 0,1 17 7 0 0,-2-3-3 0 0,0-19 0 0 0,-1 0 0 0 0,-2 23 0 0 0,1-25 0 0 0,0 1 0 0 0,2 0 0 0 0,-1-1 0 0 0,1 1 0 0 0,1-1 0 0 0,0 0 0 0 0,5 16 0 0 0,6 32 0 0 0,-7-21 0 0 0,19 65 0 0 0,22 34 0 0 0,-31-93 0 0 0,11 28 0 0 0,45 87 0 0 0,-70-154 0 0 0,9 19 0 0 0,-4-13-208 0 0,-6-9-870 0 0,-2-22-1893 0 0,-3-1 1436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3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13823 0 0,'0'0'630'0'0,"0"0"-13"0"0,0 0-320 0 0,0 0 105 0 0,3-1 87 0 0,28-15-99 0 0,2 2 1 0 0,36-12-1 0 0,7-3 487 0 0,-45 17-147 0 0,61-16-1 0 0,-77 25-1378 0 0,0 0 0 0 0,0 1-1 0 0,0 1 1 0 0,0 0 0 0 0,1 1 0 0 0,19 3 0 0 0,-31-3-885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3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11975 0 0,'0'0'267'0'0,"0"0"42"0"0,0 0 17 0 0,-3 3-28 0 0,0 0-283 0 0,0 0-1 0 0,0 0 0 0 0,0 0 1 0 0,0-1-1 0 0,-1 1 0 0 0,1-1 1 0 0,-8 4-1 0 0,2 0-17 0 0,-7 9-138 0 0,-23 21 862 0 0,0 1 1 0 0,-32 44 0 0 0,41-34-702 0 0,8-10-24 0 0,0-4 244 0 0,1 1 0 0 0,2 1 0 0 0,1 0 0 0 0,2 2 0 0 0,-14 49 0 0 0,25-67-192 0 0,0 0 0 0 0,2 1 0 0 0,1 0 0 0 0,0 0 0 0 0,1-1 0 0 0,2 1 0 0 0,0 0 0 0 0,5 29 0 0 0,-4-37-36 0 0,1 0 0 0 0,1 0-1 0 0,-1 0 1 0 0,2-1 0 0 0,0 1 0 0 0,0-1-1 0 0,1 0 1 0 0,1 0 0 0 0,-1-1 0 0 0,2 0-1 0 0,-1 0 1 0 0,2-1 0 0 0,-1 0-1 0 0,17 14 1 0 0,-15-16 146 0 0,1 0-1 0 0,0 0 1 0 0,0-1-1 0 0,1-1 1 0 0,-1 0-1 0 0,2 0 1 0 0,-1-1 0 0 0,0-1-1 0 0,1 0 1 0 0,-1 0-1 0 0,1-2 1 0 0,21 2-1 0 0,-27-4-556 0 0,1 0 0 0 0,0 0 0 0 0,0-1 0 0 0,-1 1 0 0 0,1-2 0 0 0,8-3 0 0 0,-2 0-624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15663 0 0,'0'0'356'0'0,"0"0"50"0"0,0 0 20 0 0,0 0-42 0 0,-1 2-250 0 0,-8 20-126 0 0,-7 24 0 0 0,8-23-10 0 0,-12 40 2 0 0,3 2 0 0 0,-15 120 0 0 0,-28 420 0 0 0,59-592 0 0 0,0-1 0 0 0,0 1 0 0 0,1 0 0 0 0,3 23 0 0 0,0-26-202 0 0,-3-9-854 0 0,0-1-382 0 0,3-1-76 0 0,9-8-20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3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11975 0 0,'-1'0'547'0'0,"-7"0"-444"0"0,-1 0 0 0 0,1 0-1 0 0,0 1 1 0 0,0 0 0 0 0,0 1 0 0 0,1 0 0 0 0,-14 5 0 0 0,-3 3 647 0 0,1 1 1 0 0,-33 22 0 0 0,43-24-458 0 0,1 0 1 0 0,0 0 0 0 0,1 2 0 0 0,0-1-1 0 0,-16 22 1 0 0,-180 226-278 0 0,188-235-16 0 0,1 0 0 0 0,-28 50 0 0 0,44-68 0 0 0,-1 0 0 0 0,2 0 0 0 0,-4 10 0 0 0,5-14 0 0 0,0 9 0 0 0,1-8 0 0 0,0 0 0 0 0,1 0 0 0 0,-1 0 0 0 0,1 0 0 0 0,-1-1 0 0 0,1 1 0 0 0,0 0 0 0 0,-1-1 0 0 0,1 1 0 0 0,0-1 0 0 0,0 0 0 0 0,0 0 0 0 0,1 0 0 0 0,1 1 0 0 0,4 2 0 0 0,0-1 0 0 0,14 3 0 0 0,8 2 0 0 0,1-2 0 0 0,55 5 0 0 0,-43-10 0 0 0,49 10 0 0 0,-72-8 0 0 0,0 2 0 0 0,-1 0 0 0 0,1 1 0 0 0,30 14 0 0 0,-48-19 0 0 0,7 3 0 0 0,0 1 0 0 0,0 0 0 0 0,0 0 0 0 0,-1 1 0 0 0,11 10 0 0 0,-17-15 0 0 0,0 1 0 0 0,-1 0 0 0 0,1-1 0 0 0,-1 1 0 0 0,0 0 0 0 0,0 0 0 0 0,1 0 0 0 0,-1 1 0 0 0,0-1 0 0 0,-1 0 0 0 0,1 0 0 0 0,0 0 0 0 0,-1 1 0 0 0,1-1 0 0 0,-1 0 0 0 0,0 1 0 0 0,1-1 0 0 0,-1 0 0 0 0,0 1 0 0 0,-1-1 0 0 0,1 0 0 0 0,0 1 0 0 0,-1-1 0 0 0,1 0 0 0 0,-1 1 0 0 0,0-1 0 0 0,0 0 0 0 0,0 0 0 0 0,-1 3 0 0 0,-5 6 0 0 0,0 0 0 0 0,0 0 0 0 0,-1-1 0 0 0,0 0 0 0 0,-1-1 0 0 0,0 0 0 0 0,-16 13 0 0 0,-2-2 0 0 0,-50 29 0 0 0,51-34 0 0 0,-23 14 0 0 0,-69 28 0 0 0,89-46 0 0 0,0-1 0 0 0,-36 7 0 0 0,59-17-36 0 0,1 1-1 0 0,0-1 1 0 0,-1-1-1 0 0,1 1 1 0 0,0-1-1 0 0,-1 0 1 0 0,1 0-1 0 0,0 0 1 0 0,0-1-1 0 0,-7-3 1 0 0,11 5-439 0 0,1 0-33 0 0,0 0-4 0 0,1-1 0 0 0,21-9-1365 0 0,-8 5-2902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3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13823 0 0,'0'0'315'0'0,"0"0"45"0"0,0 0 21 0 0,0 0-49 0 0,1 3-220 0 0,2 3-62 0 0,0 1 0 0 0,0 0-1 0 0,-1 0 1 0 0,0 0 0 0 0,0 0-1 0 0,-1 0 1 0 0,1 1 0 0 0,-2-1-1 0 0,1 9 1 0 0,-1 13 612 0 0,-5 31 0 0 0,0-7-15 0 0,0 233 985 0 0,5-270-1699 0 0,1 6-68 0 0,-1 0 1 0 0,-1 0-1 0 0,-2-1 0 0 0,0 1 0 0 0,-7 27 0 0 0,6-40-1498 0 0,-1-2-4506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4 323 11975 0 0,'0'0'267'0'0,"0"-3"42"0"0,-1 1-250 0 0,0-1 1 0 0,1 1-1 0 0,-1-1 0 0 0,1 0 0 0 0,0 1 0 0 0,-1-1 0 0 0,2 0 0 0 0,-1 0 0 0 0,0 1 1 0 0,0-1-1 0 0,1 0 0 0 0,0 1 0 0 0,-1-1 0 0 0,1 1 0 0 0,0-1 0 0 0,0 1 0 0 0,0-1 1 0 0,1 1-1 0 0,-1-1 0 0 0,0 1 0 0 0,3-3 0 0 0,5-7 425 0 0,1 0 1 0 0,19-17-1 0 0,-15 14-46 0 0,15-12 99 0 0,1 2-1 0 0,36-25 0 0 0,-55 42-513 0 0,9-5-23 0 0,0 0 0 0 0,0 1 0 0 0,26-10 0 0 0,-36 17 0 0 0,0 2 0 0 0,0-1 0 0 0,1 1 0 0 0,-1 1 0 0 0,1 0 0 0 0,-1 0 0 0 0,1 1 0 0 0,0 1 0 0 0,14 0 0 0 0,-22 0 19 0 0,1 1 0 0 0,-1-1 0 0 0,0 1 0 0 0,1 0-1 0 0,-1 0 1 0 0,0 0 0 0 0,0 1 0 0 0,0-1 0 0 0,0 1-1 0 0,0-1 1 0 0,0 1 0 0 0,0 0 0 0 0,-1 0 0 0 0,1 1 0 0 0,-1-1-1 0 0,4 4 1 0 0,-3-2 52 0 0,0 1-1 0 0,0-1 0 0 0,-1 1 1 0 0,0-1-1 0 0,1 1 1 0 0,-2 0-1 0 0,1 0 0 0 0,-1 0 1 0 0,2 10-1 0 0,-1-1 77 0 0,-1 1-1 0 0,-1 0 0 0 0,0-1 0 0 0,-2 1 1 0 0,1-1-1 0 0,-7 26 0 0 0,4-26-146 0 0,-1 0 0 0 0,-1 0 0 0 0,0-1 0 0 0,-1 0 0 0 0,0 0 0 0 0,-1 0 0 0 0,0-1 0 0 0,-1 0 0 0 0,-1-1 0 0 0,0 0 0 0 0,-12 11 0 0 0,-14 10 0 0 0,-2-3 0 0 0,-44 27 0 0 0,60-41-33 0 0,-1-2-1 0 0,0-1 1 0 0,-1-1-1 0 0,0-1 0 0 0,-30 9 1 0 0,52-19-67 0 0,-17 4-1149 0 0,19-4 1123 0 0,-1 0 0 0 0,0 0-1 0 0,0 0 1 0 0,0 0 0 0 0,1 0-1 0 0,-1 0 1 0 0,0 0 0 0 0,0 0-1 0 0,1-1 1 0 0,-1 1 0 0 0,0 0-1 0 0,0 0 1 0 0,1-1 0 0 0,-1 1-1 0 0,0 0 1 0 0,1-1 0 0 0,-1 1 0 0 0,0-1-1 0 0,1 1 1 0 0,-2-2 0 0 0,-2-6-1408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15663 0 0,'0'0'356'0'0,"2"1"50"0"0,2 1-296 0 0,1 1 1 0 0,0-1-1 0 0,-1 0 0 0 0,1 0 1 0 0,0 0-1 0 0,0-1 1 0 0,0 0-1 0 0,0 0 1 0 0,1 0-1 0 0,-1 0 1 0 0,0-1-1 0 0,0 0 1 0 0,0 0-1 0 0,1 0 0 0 0,8-3 1 0 0,-1 0 334 0 0,0 0 0 0 0,-1-1 1 0 0,1-1-1 0 0,-1 0 0 0 0,13-7 0 0 0,2-3-115 0 0,30-21 0 0 0,-48 30-337 0 0,0-1-1 0 0,0 0 1 0 0,-1-1 0 0 0,0 0-1 0 0,-1-1 1 0 0,11-14-1 0 0,-13 16-56 0 0,-4 5-273 0 0,-1 2-138 0 0,0 0-33 0 0,-2 0 66 0 0,-1-1 425 0 0,0 1 0 0 0,0 0 0 0 0,0 0 0 0 0,0 0 0 0 0,0 1 0 0 0,-1-1 0 0 0,1 1 0 0 0,0-1 0 0 0,0 1 0 0 0,0 0 0 0 0,0 0 0 0 0,1 1 0 0 0,-6 1 0 0 0,-3 4-272 0 0,-21 16 0 0 0,22-16 9 0 0,-12 11 377 0 0,0 1 0 0 0,1 0 0 0 0,1 2 0 0 0,1 0 0 0 0,1 1 1 0 0,1 1-1 0 0,1 1 0 0 0,-21 41 0 0 0,35-59-97 0 0,-1-1 0 0 0,1 1 0 0 0,0 0 0 0 0,0 0 0 0 0,1 0 0 0 0,0 0 0 0 0,0 1 0 0 0,0 6 0 0 0,1-11 0 0 0,0 0 0 0 0,0 0 0 0 0,0 0 0 0 0,0 0 0 0 0,1 0 0 0 0,-1 0 0 0 0,1 0 0 0 0,-1 0 0 0 0,1 0 0 0 0,0-1 0 0 0,-1 1 0 0 0,1 0 0 0 0,0 0 0 0 0,1-1 0 0 0,-1 1 0 0 0,0 0 0 0 0,0-1 0 0 0,1 0 0 0 0,-1 1 0 0 0,0-1 0 0 0,1 0 0 0 0,0 1 0 0 0,-1-1 0 0 0,1 0 0 0 0,0 0 0 0 0,-1 0 0 0 0,1 0 0 0 0,0-1 0 0 0,2 2 0 0 0,5-1-5 0 0,0 1-1 0 0,1-1 0 0 0,-1-1 0 0 0,0 0 1 0 0,0 0-1 0 0,0-1 0 0 0,17-3 1 0 0,6 0-1243 0 0,-2 0-5219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39 15663 0 0,'2'-1'356'0'0,"6"-7"47"0"0,-3 2-145 0 0,0 1 0 0 0,1 0 0 0 0,11-8 0 0 0,-16 12 107 0 0,-1 1 122 0 0,0 0 22 0 0,0 0-66 0 0,-3 4-301 0 0,-105 111 1956 0 0,96-99-2103 0 0,0 0 1 0 0,1 1-1 0 0,1 0 1 0 0,0 1 0 0 0,-13 34-1 0 0,21-46 5 0 0,1 0 0 0 0,-1 0 0 0 0,1 0 0 0 0,0 0 0 0 0,0 0 0 0 0,1 0 0 0 0,0 0 0 0 0,1 12 0 0 0,0-14 0 0 0,-1-1 0 0 0,1 0 0 0 0,0 0 0 0 0,0 0 0 0 0,0 0 0 0 0,0 0 0 0 0,1 0 0 0 0,-1 0 0 0 0,1 0 0 0 0,-1 0 0 0 0,1-1 0 0 0,0 1 0 0 0,0 0 0 0 0,1-1 0 0 0,-1 0 0 0 0,0 0 0 0 0,1 1 0 0 0,3 1 0 0 0,3 1-64 0 0,0 0 1 0 0,1-1-1 0 0,0 0 0 0 0,0 0 0 0 0,0-1 0 0 0,0 0 1 0 0,0-1-1 0 0,1 0 0 0 0,-1-1 0 0 0,1 0 0 0 0,0-1 1 0 0,14-1-1 0 0,-21 1-318 0 0,-1-1 0 0 0,0 1 0 0 0,0-1 0 0 0,0 0 0 0 0,-1 0 0 0 0,1 0 0 0 0,5-2 0 0 0,6-4-6101 0 0</inkml:trace>
  <inkml:trace contextRef="#ctx0" brushRef="#br0" timeOffset="1">636 169 13823 0 0,'0'0'315'0'0,"0"0"45"0"0,0 0 21 0 0,0 0-49 0 0,0 2-81 0 0,19 120 7634 0 0,-12-64-8054 0 0,-3-21-5739 0 0,-4-37 4373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72 11975 0 0,'0'0'267'0'0,"1"-2"42"0"0,6-7-147 0 0,0 1-1 0 0,1 0 0 0 0,-1 0 1 0 0,18-13-1 0 0,-10 7 691 0 0,-14 13-343 0 0,-1 1 3 0 0,0 0 0 0 0,0 0 0 0 0,0 0 0 0 0,-2 1-69 0 0,-15 7-423 0 0,0 1 0 0 0,0 2-1 0 0,1-1 1 0 0,0 2 0 0 0,1 0 0 0 0,0 1 0 0 0,-24 28 0 0 0,17-15-19 0 0,1 1 1 0 0,1 1 0 0 0,-26 52-1 0 0,38-67-1 0 0,1 2 0 0 0,1-1 0 0 0,0 1 0 0 0,-6 25 0 0 0,12-39 6 0 0,-1 1 0 0 0,1 0 0 0 0,0-1 0 0 0,0 1-1 0 0,0-1 1 0 0,0 1 0 0 0,0 0 0 0 0,1-1 0 0 0,-1 1 0 0 0,0 0 0 0 0,1-1-1 0 0,-1 1 1 0 0,1-1 0 0 0,-1 1 0 0 0,1-1 0 0 0,0 1 0 0 0,1 1 0 0 0,-1-3 6 0 0,-1 1 0 0 0,1 0 0 0 0,0-1 0 0 0,0 1 0 0 0,0 0 0 0 0,-1-1 0 0 0,1 1 0 0 0,0-1 0 0 0,0 1 0 0 0,0-1 0 0 0,0 0 0 0 0,0 1 0 0 0,0-1 0 0 0,0 0 0 0 0,0 0 0 0 0,0 0 0 0 0,0 0 0 0 0,1 0 0 0 0,-1 0 1 0 0,0 0-1 0 0,0 0 0 0 0,0 0 0 0 0,0 0 0 0 0,0 0 0 0 0,0-1 0 0 0,0 1 0 0 0,1-1 0 0 0,24-9 397 0 0,-1-2 1 0 0,-1 0 0 0 0,29-21-1 0 0,-18 12-442 0 0,-6 2 33 0 0,-1-1 0 0 0,38-35 0 0 0,-58 47 0 0 0,-1 0 0 0 0,-8 32 0 0 0,1-19 0 0 0,-1 0 0 0 0,1 0 0 0 0,-1 0 0 0 0,-2 8 0 0 0,-1 8 0 0 0,1 7 0 0 0,3-27 0 0 0,0-1 0 0 0,0 0 0 0 0,0 1 0 0 0,0-1 0 0 0,0 1 0 0 0,0-1 0 0 0,0 0 0 0 0,0 1 0 0 0,0-1 0 0 0,0 1 0 0 0,1-1 0 0 0,-1 0 0 0 0,0 1 0 0 0,0-1 0 0 0,0 0 0 0 0,0 1 0 0 0,1-1 0 0 0,-1 0 0 0 0,0 1 0 0 0,0-1 0 0 0,1 0 0 0 0,-1 1 0 0 0,0-1 0 0 0,1 0 0 0 0,-1 0 0 0 0,4 1-534 0 0,-1 0-1 0 0,1-1 1 0 0,-1 0 0 0 0,1 0-1 0 0,0 0 1 0 0,-1-1-1 0 0,1 1 1 0 0,-1-1 0 0 0,5-1-1 0 0,18-4-5513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0,'0'0'356'0'0,"0"0"50"0"0,0 0 20 0 0,0 0-42 0 0,0 0-180 0 0,0 0 176 0 0,1 1 107 0 0,17 12 229 0 0,-1 0 0 0 0,0 2 1 0 0,-2 0-1 0 0,15 17 0 0 0,-25-26-523 0 0,0 1-1 0 0,0-1 1 0 0,-1 1-1 0 0,0 0 1 0 0,5 13-1 0 0,12 40 335 0 0,-15-39-577 0 0,0-2 50 0 0,-2 0 0 0 0,0 1 0 0 0,-1-1 0 0 0,-1 0 0 0 0,0 21 0 0 0,-3-1 0 0 0,-9 58 0 0 0,5-54 0 0 0,3 56 0 0 0,2-92 0 0 0,0 0-136 0 0,0 0 0 0 0,0 0-1 0 0,1 1 1 0 0,3 11 0 0 0,5 0-5651 0 0,-1-7-1529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76 10135 0 0,'84'-35'857'0'0,"-50"21"-658"0"0,-30 13-64 0 0,-1-1-1 0 0,1 1 1 0 0,-1-1 0 0 0,0 0-1 0 0,1 0 1 0 0,-1 0-1 0 0,0-1 1 0 0,0 1-1 0 0,-1-1 1 0 0,4-3-1 0 0,-5 5 378 0 0,-1 1 0 0 0,0 0 0 0 0,0 0 0 0 0,0 0 0 0 0,0 0 0 0 0,0 0 0 0 0,-13 3 443 0 0,2 0-883 0 0,0 0 1 0 0,1 1-1 0 0,-1 0 1 0 0,1 1-1 0 0,-17 10 1 0 0,-47 35 923 0 0,63-42-822 0 0,-65 53 130 0 0,-75 76 0 0 0,-27 44-304 0 0,143-141 0 0 0,3 1 0 0 0,-51 82 0 0 0,79-116 0 0 0,0 1 0 0 0,0 0 0 0 0,1 0 0 0 0,0 0 0 0 0,0 0 0 0 0,1 0 0 0 0,0 1 0 0 0,-1 8 0 0 0,3-14 0 0 0,0 0 0 0 0,0 0 0 0 0,0 0 0 0 0,0 0 0 0 0,0 0 0 0 0,1 0 0 0 0,0 0 0 0 0,0 0 0 0 0,0 0 0 0 0,0 0 0 0 0,0 0 0 0 0,0 0 0 0 0,1 0 0 0 0,-1-1 0 0 0,1 1 0 0 0,0 0 0 0 0,0-1 0 0 0,0 0 0 0 0,0 1 0 0 0,0-1 0 0 0,0 0 0 0 0,1 0 0 0 0,-1 0 0 0 0,1 0 0 0 0,2 1 0 0 0,4 2 58 0 0,0-1-1 0 0,1 0 0 0 0,-1 0 1 0 0,1-1-1 0 0,14 2 0 0 0,52 7 1017 0 0,-32-7-609 0 0,-24-2-401 0 0,37 5-30 0 0,0 3 0 0 0,69 22-1 0 0,-119-31-8 0 0,1 1 0 0 0,-1-2 0 0 0,1 1 1 0 0,11 0-1 0 0,-16-2-312 0 0,0 1 1 0 0,0-2-1 0 0,1 1 1 0 0,-1 0-1 0 0,0-1 1 0 0,0 1-1 0 0,0-1 1 0 0,0 0-1 0 0,1 0 1 0 0,-1 0-1 0 0,0 0 1 0 0,-1-1-1 0 0,5-2 1 0 0,4-4-6197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58 13823 0 0,'-2'-2'-60'0'0,"0"-1"822"0"0,-2-13 36 0 0,3 14-735 0 0,0 0-1 0 0,0 0 0 0 0,0 0 1 0 0,0 1-1 0 0,-1-1 0 0 0,1 0 0 0 0,0 1 1 0 0,-1-1-1 0 0,0 1 0 0 0,1 0 1 0 0,-1-1-1 0 0,0 1 0 0 0,1 0 1 0 0,-4-1-1 0 0,4 1 447 0 0,-15-6 99 0 0,15 6-608 0 0,0 1 0 0 0,0-1 0 0 0,0 1 0 0 0,0-1 0 0 0,0 1 0 0 0,0-1 0 0 0,0 1 0 0 0,-1 0 0 0 0,1 0 0 0 0,0-1 0 0 0,0 1 0 0 0,0 0 0 0 0,0 0 0 0 0,0 0 0 0 0,0 0 0 0 0,0 0 0 0 0,-1 1 0 0 0,1-1 0 0 0,0 0 0 0 0,-1 1 0 0 0,-4 0 0 0 0,-3 1 0 0 0,0 0 0 0 0,-1 0 0 0 0,1 1 0 0 0,0 1 0 0 0,0-1 0 0 0,1 1 0 0 0,-1 1 0 0 0,1 0 0 0 0,0 0 0 0 0,0 0 0 0 0,0 1 0 0 0,1 0 0 0 0,0 1 0 0 0,0 0 0 0 0,1 0 0 0 0,-1 0 0 0 0,2 1 0 0 0,-1 0 0 0 0,-5 10 0 0 0,-4 9 678 0 0,1 2-1 0 0,-17 50 0 0 0,28-63-661 0 0,3-12 88 0 0,0-1-1 0 0,0 0 0 0 0,1 0 1 0 0,-1 0-1 0 0,1 1 1 0 0,0-1-1 0 0,0 0 0 0 0,2 6 1 0 0,-2-9-60 0 0,-1 0 0 0 0,1 1 0 0 0,-1-1 1 0 0,1 1-1 0 0,-1-1 0 0 0,1 0 0 0 0,0 1 0 0 0,-1-1 0 0 0,1 0 1 0 0,-1 1-1 0 0,1-1 0 0 0,0 0 0 0 0,-1 0 0 0 0,1 0 0 0 0,0 0 1 0 0,-1 0-1 0 0,1 1 0 0 0,0-1 0 0 0,1-1 0 0 0,0 2 94 0 0,4-1-2 0 0,0 0 0 0 0,0 0 0 0 0,0 0 0 0 0,0-1 0 0 0,0 0 0 0 0,0 0 0 0 0,0 0 0 0 0,-1-1 0 0 0,1 1 0 0 0,0-2-1 0 0,-1 1 1 0 0,1-1 0 0 0,-1 1 0 0 0,9-7 0 0 0,-4 2-121 0 0,0-1 0 0 0,0 0 0 0 0,0 0 0 0 0,-1-1 0 0 0,-1 0 0 0 0,9-12 0 0 0,4-8-416 0 0,-20 28-74 0 0,-1 1-33 0 0,0 0 66 0 0,9 6 276 0 0,-4 3 166 0 0,-4 45 0 0 0,0-40 0 0 0,-1-8 0 0 0,0 0 0 0 0,1 0 0 0 0,-1 0 0 0 0,1 0 0 0 0,3 8 0 0 0,-4-12 0 0 0,1-1 0 0 0,0 1 0 0 0,0 0 0 0 0,0-1 0 0 0,0 1 0 0 0,0-1 0 0 0,0 0 0 0 0,0 1 0 0 0,0-1 0 0 0,1 0 0 0 0,-1 1 0 0 0,0-1 0 0 0,1 0 0 0 0,-1 0 0 0 0,1 0 0 0 0,-1 0 0 0 0,1-1 0 0 0,0 1 0 0 0,-1 0 0 0 0,1-1 0 0 0,0 1 0 0 0,3 0 0 0 0,0 0-43 0 0,1-1 0 0 0,-1 0-1 0 0,1 0 1 0 0,-1 0 0 0 0,1-1 0 0 0,-1 0-1 0 0,0 0 1 0 0,1 0 0 0 0,-1-1 0 0 0,0 1-1 0 0,5-3 1 0 0,6-3-1098 0 0,-1-1 1 0 0,18-12-1 0 0,-5 1-5342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 17503 0 0,'0'0'399'0'0,"0"0"60"0"0,0 0 21 0 0,-1-1-59 0 0,0 0-416 0 0,1 1 0 0 0,-1-1 0 0 0,0 0 0 0 0,1 1 0 0 0,-1-1-1 0 0,0 0 1 0 0,0 1 0 0 0,1-1 0 0 0,-1 1 0 0 0,0 0 0 0 0,0-1 0 0 0,0 1 0 0 0,0-1 0 0 0,0 1 0 0 0,1 0 0 0 0,-1 0 0 0 0,0 0 0 0 0,0 0-1 0 0,0 0 1 0 0,0-1 0 0 0,0 2 0 0 0,0-1 0 0 0,0 0 0 0 0,0 0 0 0 0,0 0 0 0 0,0 0 0 0 0,0 0 0 0 0,0 1 0 0 0,-1 0 0 0 0,0-1 8 0 0,-11 5-13 0 0,0 0 0 0 0,1 1 0 0 0,0 0 0 0 0,0 1 0 0 0,0 0 0 0 0,1 1 0 0 0,-12 10 0 0 0,19-15 0 0 0,0 0 0 0 0,1 1 0 0 0,-1-1 0 0 0,1 1 0 0 0,0 0 0 0 0,0 0 0 0 0,-5 7 0 0 0,5-1 0 0 0,3 3 0 0 0,1-6 0 0 0,1 0 0 0 0,0 0 0 0 0,1-1 0 0 0,-1 1 0 0 0,1-1 0 0 0,0 1 0 0 0,1-1 0 0 0,0 0 0 0 0,5 7 0 0 0,4 3 0 0 0,0-1 0 0 0,16 14 0 0 0,-7-8 0 0 0,-1 1 0 0 0,32 45 0 0 0,-51-65 58 0 0,-1 0 1 0 0,0 0-1 0 0,0 0 0 0 0,0 0 0 0 0,-1 0 0 0 0,1 0 0 0 0,0 0 1 0 0,-1 0-1 0 0,1 0 0 0 0,-1 0 0 0 0,0 1 0 0 0,0-1 0 0 0,0 0 1 0 0,0 0-1 0 0,0 4 0 0 0,-1-4 451 0 0,0-1-66 0 0,-2 2-409 0 0,0 0 1 0 0,-1-1 0 0 0,1 0-1 0 0,-1 0 1 0 0,0 0-1 0 0,0 0 1 0 0,0-1-1 0 0,0 1 1 0 0,0-1-1 0 0,-6 1 1 0 0,-48 6 1084 0 0,37-5-570 0 0,7-2-475 0 0,0 0 1 0 0,-18-1 0 0 0,27-1-360 0 0,0 1-1 0 0,0-1 1 0 0,0 0 0 0 0,0 0 0 0 0,0 0 0 0 0,1 0-1 0 0,-1-1 1 0 0,0 0 0 0 0,-7-5 0 0 0,10 6 57 0 0,1 0 0 0 0,0 0 0 0 0,0 0 0 0 0,0 0 0 0 0,0-1-1 0 0,0 1 1 0 0,0 0 0 0 0,0-1 0 0 0,0 1 0 0 0,0-1 0 0 0,1 1 0 0 0,-1-1 0 0 0,1 0 0 0 0,-1 1 0 0 0,1-1 0 0 0,0 1 0 0 0,-1-4 0 0 0,2-26-2301 0 0,0 25 2251 0 0,2-20-1769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17503 0 0,'0'0'399'0'0,"0"0"60"0"0,0 0 21 0 0,0 0-59 0 0,2 1-276 0 0,12 3-134 0 0,-8-2-10 0 0,1 0 0 0 0,-1 0 1 0 0,0 1-1 0 0,11 5 0 0 0,-15-6-1 0 0,0-1 0 0 0,0 0 0 0 0,-1 1 0 0 0,1-1 0 0 0,-1 1 0 0 0,1-1 0 0 0,-1 1 0 0 0,0 0 0 0 0,0 0 0 0 0,1-1 0 0 0,-1 1 0 0 0,0 0 0 0 0,-1 0-1 0 0,1 0 1 0 0,0 0 0 0 0,-1 0 0 0 0,1 1 0 0 0,-1-1 0 0 0,1 0 0 0 0,-1 2 0 0 0,1 0 0 0 0,-3 16 0 0 0,-2 2 0 0 0,6-13 0 0 0,-2-8 0 0 0,1 1 0 0 0,0-1 0 0 0,0 0 0 0 0,0 0 0 0 0,0 0 0 0 0,0 0 0 0 0,1 0 0 0 0,-1 0 0 0 0,0 0 0 0 0,0-1 0 0 0,1 1 0 0 0,-1 0 0 0 0,0-1 0 0 0,1 1 0 0 0,-1-1 0 0 0,1 1 0 0 0,-1-1 0 0 0,1 0 0 0 0,-1 1 0 0 0,1-1 0 0 0,-1 0 0 0 0,1 0 0 0 0,-1 0 0 0 0,0 0 0 0 0,1 0 0 0 0,-1-1 0 0 0,3 1 0 0 0,5-2 0 0 0,0 0 0 0 0,1-1 0 0 0,8-3 0 0 0,-13 4 0 0 0,46-17-373 0 0,29-10-825 0 0,121-29 0 0 0,-159 49-2839 0 0,-2 2-1381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13823 0 0,'1'-1'315'0'0,"4"0"-202"0"0,0-1-1 0 0,0 1 1 0 0,0 1 0 0 0,0-1-1 0 0,0 1 1 0 0,-1 0 0 0 0,1 0-1 0 0,0 0 1 0 0,0 1 0 0 0,0-1-1 0 0,6 3 1 0 0,5 1 807 0 0,-1 2 0 0 0,17 8-1 0 0,-18-7-511 0 0,1-1 1 0 0,22 6-1 0 0,-30-11-185 0 0,1 0 0 0 0,-1-1-1 0 0,0 1 1 0 0,1-1 0 0 0,-1-1 0 0 0,1 0 0 0 0,12-2 0 0 0,-1-2-116 0 0,33-12 0 0 0,-44 14-107 0 0,-4 1 0 0 0,-1 1 0 0 0,1 0 0 0 0,0-1 0 0 0,0 0 0 0 0,-1 0 0 0 0,1 0 0 0 0,-1 0 0 0 0,5-4 0 0 0,-6-2 0 0 0,-6-2 0 0 0,4 9-23 0 0,0 0 1 0 0,-1 1-1 0 0,1-1 0 0 0,0 0 0 0 0,0 0 1 0 0,-1 0-1 0 0,1 0 0 0 0,-1 1 0 0 0,1-1 1 0 0,-1 0-1 0 0,1 0 0 0 0,-1 1 0 0 0,1-1 1 0 0,-1 1-1 0 0,0-1 0 0 0,1 0 0 0 0,-1 1 1 0 0,0-1-1 0 0,1 1 0 0 0,-1-1 0 0 0,0 1 1 0 0,0 0-1 0 0,0-1 0 0 0,1 1 0 0 0,-1 0 1 0 0,0-1-1 0 0,0 1 0 0 0,0 0 0 0 0,0 0 1 0 0,-1 0-1 0 0,-2-1-148 0 0,-2 0 122 0 0,0 1 1 0 0,-1-1-1 0 0,1 1 0 0 0,0 0 0 0 0,0 1 0 0 0,0-1 1 0 0,0 1-1 0 0,0 0 0 0 0,0 1 0 0 0,0 0 1 0 0,0 0-1 0 0,1 0 0 0 0,-11 6 0 0 0,4-2-23 0 0,0 1 0 0 0,0 1 0 0 0,1 0 0 0 0,0 1-1 0 0,-12 11 1 0 0,10-5 72 0 0,2 0 0 0 0,0 1 0 0 0,0 0 0 0 0,-13 30 0 0 0,20-38 35 0 0,1-1 0 0 0,0 1 0 0 0,0 1-1 0 0,1-1 1 0 0,0 0 0 0 0,0 1 0 0 0,1-1-1 0 0,0 10 1 0 0,0-13 9 0 0,1 1-1 0 0,1 0 0 0 0,-1 0 0 0 0,1-1 1 0 0,0 1-1 0 0,0 0 0 0 0,1-1 1 0 0,0 1-1 0 0,0-1 0 0 0,0 0 1 0 0,0 0-1 0 0,7 10 0 0 0,-6-11 15 0 0,1 0 1 0 0,-1 0-1 0 0,1 0 0 0 0,0-1 0 0 0,1 0 0 0 0,-1 1 0 0 0,0-2 0 0 0,1 1 1 0 0,0 0-1 0 0,-1-1 0 0 0,1 0 0 0 0,0 0 0 0 0,0 0 0 0 0,0-1 1 0 0,1 0-1 0 0,-1 0 0 0 0,0 0 0 0 0,0 0 0 0 0,1-1 0 0 0,5 0 1 0 0,11-1-100 0 0,-1-1 0 0 0,1-1 0 0 0,31-9 0 0 0,-42 10 99 0 0,8-2 45 0 0,-1 0-841 0 0,0-1 0 0 0,1 0 0 0 0,-2-1-1 0 0,34-16 1 0 0,5-11-1284 0 0,-2 2-24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10135 0 0,'-5'1'96'0'0,"0"0"0"0"0,0 1 0 0 0,0-1 0 0 0,1 1 0 0 0,-1 1 0 0 0,1-1 0 0 0,-1 0 0 0 0,1 1 0 0 0,0 0 0 0 0,-7 7 0 0 0,10-10-88 0 0,0 1 0 0 0,1 0 0 0 0,-1-1 0 0 0,1 1 0 0 0,0 0 0 0 0,-1-1 0 0 0,1 1 1 0 0,-1 0-1 0 0,1-1 0 0 0,0 1 0 0 0,0 0 0 0 0,-1 0 0 0 0,1-1 0 0 0,0 1 0 0 0,0 0 0 0 0,0 0 0 0 0,0 0 0 0 0,0-1 0 0 0,0 1 0 0 0,0 0 0 0 0,0 0 0 0 0,0-1 0 0 0,0 1 0 0 0,0 0 0 0 0,1 0 0 0 0,-1 0 0 0 0,0-1 0 0 0,1 1 0 0 0,-1 0 0 0 0,0-1 0 0 0,1 1 0 0 0,-1 0 0 0 0,1-1 0 0 0,-1 1 0 0 0,1 0 0 0 0,-1-1 0 0 0,2 1 0 0 0,2 3 106 0 0,0 0-1 0 0,1 0 0 0 0,-1-1 1 0 0,6 4-1 0 0,-5-4-15 0 0,40 25 853 0 0,-12-8-244 0 0,-1 2-1 0 0,40 34 0 0 0,-22-9-19 0 0,239 218 2722 0 0,-269-247-3051 0 0,0 1 1 0 0,-1 1-1 0 0,-1 0 0 0 0,-1 1 0 0 0,15 26 0 0 0,-27-39-250 0 0,0 1-1 0 0,-1-1 1 0 0,0 0-1 0 0,-1 1 1 0 0,0 0-1 0 0,0 0 1 0 0,-1 0 0 0 0,0 0-1 0 0,-1 0 1 0 0,0 0-1 0 0,0 0 1 0 0,-1 1-1 0 0,0-1 1 0 0,0 0-1 0 0,-1 1 1 0 0,-1-1-1 0 0,0 0 1 0 0,-4 15-1 0 0,1-13-74 0 0,0-1-1 0 0,0 0 0 0 0,0 0 1 0 0,-1 0-1 0 0,-12 13 1 0 0,-41 41 902 0 0,43-48-625 0 0,-95 87 772 0 0,32-32-3106 0 0,30-21-4530 0 0,34-33-966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11975 0 0,'0'0'267'0'0,"0"0"42"0"0,0 0 17 0 0,0 0-28 0 0,-2 2-196 0 0,0 0-18 0 0,0-1 0 0 0,0 1 0 0 0,0 1 1 0 0,0-1-1 0 0,0 0 0 0 0,0 0 1 0 0,1 1-1 0 0,-1-1 0 0 0,1 1 0 0 0,0-1 1 0 0,0 1-1 0 0,0 0 0 0 0,0 0 0 0 0,0-1 1 0 0,0 5-1 0 0,-1 6 450 0 0,0-1 0 0 0,1 18 0 0 0,0-2 6 0 0,0 12-237 0 0,8 72 0 0 0,-2-47 142 0 0,18 127 1129 0 0,-15-155-1566 0 0,1-1-1 0 0,2-1 1 0 0,18 42 0 0 0,-9-35-409 0 0,-19-39-74 0 0,0-1-761 0 0,5 11-3062 0 0,1 2-1316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11975 0 0,'-2'2'267'0'0,"-5"5"-136"0"0,-1 0-1 0 0,2 1 1 0 0,-1 0 0 0 0,1 0-1 0 0,0 1 1 0 0,1-1 0 0 0,-5 12-1 0 0,2-1 109 0 0,2-1 0 0 0,0 1-1 0 0,1 0 1 0 0,0 0 0 0 0,-2 38-1 0 0,5-25 240 0 0,0-8-164 0 0,1 0 0 0 0,1 1 0 0 0,1-1 0 0 0,6 41 0 0 0,7 0 294 0 0,-9-38-608 0 0,-3-12 0 0 0,0-1 0 0 0,-5-2-64 0 0,3-9-273 0 0,0-3-138 0 0,0 0-33 0 0,0 0-72 0 0,0 0-285 0 0,0 0-126 0 0,0 0-438 0 0,1-2-1723 0 0,7-10-735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10135 0 0,'0'0'231'0'0,"0"0"29"0"0,0 0 19 0 0,1-3-41 0 0,0-1-139 0 0,-1 1 0 0 0,2-1 0 0 0,-1 1 0 0 0,0 0 0 0 0,1-1-1 0 0,-1 1 1 0 0,1 0 0 0 0,0 0 0 0 0,0 0 0 0 0,0 0 0 0 0,0 1 0 0 0,5-5-1 0 0,8-7 358 0 0,17-13 0 0 0,-6 6-517 0 0,51-49 1501 0 0,-69 63-1153 0 0,1 1 0 0 0,0-1 0 0 0,0 2 0 0 0,1 0 0 0 0,17-8 0 0 0,-10 6 39 0 0,-4 1-217 0 0,1 0 0 0 0,0 1 0 0 0,0 1 0 0 0,0 1 0 0 0,1 0 0 0 0,-1 0 0 0 0,1 2 0 0 0,-1 0 0 0 0,1 0 0 0 0,0 1 0 0 0,-1 1 0 0 0,15 3-1 0 0,-18-2-35 0 0,0 0 0 0 0,-1 1 0 0 0,0 1 0 0 0,0-1 0 0 0,0 2 0 0 0,0-1 0 0 0,0 1 0 0 0,-1 1 0 0 0,0 0 0 0 0,0 0 0 0 0,-1 1 0 0 0,1 0-1 0 0,-1 0 1 0 0,-1 1 0 0 0,0 0 0 0 0,13 18 0 0 0,-16-19-73 0 0,1 0 0 0 0,-1 1 0 0 0,0-1 0 0 0,-1 1 0 0 0,0 0 0 0 0,3 12 0 0 0,-5-17 0 0 0,0 1 0 0 0,-1 0 0 0 0,0-1 0 0 0,0 1 0 0 0,0 0 0 0 0,0-1 0 0 0,0 1 0 0 0,-1 0 0 0 0,1-1 0 0 0,-1 1 0 0 0,0-1 0 0 0,0 1 0 0 0,-1-1 0 0 0,1 1 0 0 0,-1-1 0 0 0,0 0 0 0 0,-2 5 0 0 0,1-5-11 0 0,0 1 0 0 0,0 0 0 0 0,0-1 0 0 0,0 0 0 0 0,0 0 0 0 0,-1 0 0 0 0,1 0 0 0 0,-1 0 0 0 0,-6 3 0 0 0,1-2-308 0 0,-1-1 1 0 0,0 1 0 0 0,-11 2-1 0 0,-9 2-13 0 0,0 2 0 0 0,1 1 0 0 0,0 2 0 0 0,1 0 0 0 0,0 2 0 0 0,1 2 0 0 0,-30 23 0 0 0,53-37 332 0 0,-1 0 0 0 0,1 1 0 0 0,0 0 0 0 0,1 0 0 0 0,-1 0 0 0 0,-4 7 0 0 0,8-11 4 0 0,0 0-1 0 0,-1 1 0 0 0,1-1 1 0 0,0 1-1 0 0,0-1 0 0 0,-1 1 1 0 0,1-1-1 0 0,0 1 0 0 0,0-1 0 0 0,0 1 1 0 0,0-1-1 0 0,0 1 0 0 0,0-1 1 0 0,-1 1-1 0 0,1-1 0 0 0,0 1 1 0 0,0-1-1 0 0,1 1 0 0 0,-1-1 1 0 0,0 1-1 0 0,0 0 0 0 0,4 2 242 0 0,-4-3-161 0 0,3 2-31 0 0,0-1 1 0 0,0 1-1 0 0,0-1 1 0 0,0 0-1 0 0,0 0 1 0 0,0 0-1 0 0,0-1 1 0 0,0 1-1 0 0,1-1 1 0 0,-1 1 0 0 0,0-1-1 0 0,0 0 1 0 0,0 0-1 0 0,7-1 1 0 0,6-2 324 0 0,26-7 0 0 0,-33 8-347 0 0,35-10-31 0 0,-9 2 0 0 0,69-11 0 0 0,-94 20 0 0 0,0 0 0 0 0,0 1 0 0 0,1 0 0 0 0,-1 0 0 0 0,0 1 0 0 0,0 1 0 0 0,0 0 0 0 0,0 0 0 0 0,0 1 0 0 0,-1 0 0 0 0,17 8 0 0 0,-20-8 0 0 0,0 1 0 0 0,-1 0 0 0 0,1 1 0 0 0,-1-1 0 0 0,0 1 0 0 0,0 0 0 0 0,0 0 0 0 0,-1 0 0 0 0,1 1 0 0 0,5 10 0 0 0,-9-15 44 0 0,0 1 0 0 0,0 0 0 0 0,0 0 0 0 0,1 0 0 0 0,-2 0 0 0 0,1-1-1 0 0,0 1 1 0 0,0 0 0 0 0,-1 0 0 0 0,1 1 0 0 0,-1-1 0 0 0,1 0 0 0 0,-1 0 0 0 0,0 0-1 0 0,0 4 1 0 0,0 0 185 0 0,-1-3-154 0 0,0 0-1 0 0,0-1 1 0 0,0 1 0 0 0,0 0-1 0 0,0 0 1 0 0,-1-1 0 0 0,1 1-1 0 0,-1-1 1 0 0,1 1 0 0 0,-1-1 0 0 0,0 0-1 0 0,0 0 1 0 0,-5 4 0 0 0,3-1-4 0 0,-7 6 237 0 0,0-1-1 0 0,-1 0 0 0 0,0-1 1 0 0,-17 10-1 0 0,-56 27 311 0 0,31-18-725 0 0,-6 5 107 0 0,-1-3 0 0 0,-102 35 0 0 0,148-61 0 0 0,1 0 0 0 0,-1 0 0 0 0,0-2 0 0 0,0 0 0 0 0,0 0 0 0 0,-26-2 0 0 0,41 0 0 0 0,-1 0 0 0 0,0 0 0 0 0,1 0 0 0 0,-1 0 0 0 0,1 0 0 0 0,-1 0 0 0 0,1-1 0 0 0,-1 1 0 0 0,1 0 0 0 0,-1 0 0 0 0,1-1 0 0 0,-1 1 0 0 0,1 0 0 0 0,-1-1 0 0 0,1 1 0 0 0,-1 0 0 0 0,0-1 0 0 0,1 0 0 0 0,0 0 0 0 0,-1 0 0 0 0,1 0 0 0 0,0 0 0 0 0,0 0 0 0 0,0 0 0 0 0,0 0 0 0 0,0 0 0 0 0,0 0 0 0 0,0 0 0 0 0,0 0 0 0 0,0 0 0 0 0,0 0 0 0 0,1 0 0 0 0,-1 0 0 0 0,0 0 0 0 0,1 0 0 0 0,-1 0 0 0 0,1 0 0 0 0,-1 0 0 0 0,2-1 0 0 0,13-20 0 0 0,-15 22 0 0 0,8-9-61 0 0,0 1 1 0 0,1 0-1 0 0,0 0 0 0 0,10-6 0 0 0,19-16-1019 0 0,-34 25 696 0 0,0 2 0 0 0,1-1 0 0 0,-1 0 0 0 0,1 1 0 0 0,-1 0 0 0 0,1 0 0 0 0,0 0 0 0 0,10-3 0 0 0,-6 4-640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15663 0 0,'0'0'356'0'0,"0"0"50"0"0,0 0 20 0 0,0 0-42 0 0,-1 2-250 0 0,0-1-134 0 0,0 0 1 0 0,0 0 0 0 0,0 1 0 0 0,1-1 0 0 0,-1 0 0 0 0,0 1-1 0 0,1-1 1 0 0,-1 0 0 0 0,1 1 0 0 0,0-1 0 0 0,0 1 0 0 0,-1-1-1 0 0,1 1 1 0 0,0-1 0 0 0,0 1 0 0 0,0-1 0 0 0,0 1 0 0 0,1 2-1 0 0,0 1-1 0 0,0 0 63 0 0,0 0-1 0 0,1 0 1 0 0,0 0-1 0 0,0 0 1 0 0,0 0-1 0 0,0 0 1 0 0,1-1-1 0 0,0 1 1 0 0,0-1-1 0 0,0 0 1 0 0,0 0 0 0 0,1 0-1 0 0,7 7 1 0 0,0-1 191 0 0,1-1 0 0 0,0 0 1 0 0,23 12-1 0 0,18 4 88 0 0,82 28 1 0 0,38 18 1172 0 0,-160-65-1443 0 0,-1 2 1 0 0,0 0-1 0 0,-1 0 0 0 0,0 1 0 0 0,0 0 0 0 0,-1 0 0 0 0,0 2 1 0 0,0-1-1 0 0,-1 1 0 0 0,-1 1 0 0 0,0-1 0 0 0,0 1 0 0 0,-2 1 1 0 0,1-1-1 0 0,-1 1 0 0 0,-1 0 0 0 0,0 1 0 0 0,-1-1 0 0 0,-1 1 1 0 0,0 0-1 0 0,-1 0 0 0 0,0 0 0 0 0,-1 0 0 0 0,-1 0 0 0 0,0 0 1 0 0,-1 0-1 0 0,0 0 0 0 0,-7 28 0 0 0,1-21-60 0 0,-1 1 0 0 0,0-1 0 0 0,-2-1 0 0 0,0 1 0 0 0,-2-2 0 0 0,-21 30 0 0 0,-96 98-964 0 0,80-95-2896 0 0,48-50 2325 0 0,1-2-11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386 184 10135 0 0,'0'0'231'0'0,"0"0"29"0"0,0 0 19 0 0,0 0 37 0 0,0 0 125 0 0,0 0 58 0 0,0 0 11 0 0,0 0 2 0 0,0 0 0 0 0,0 0 0 0 0,0 0 0 0 0,3-8 512 0 0,0-2-823 0 0,0-1 1 0 0,-1 1-1 0 0,-1-1 0 0 0,0 0 0 0 0,0 1 0 0 0,-1-1 0 0 0,-1 0 0 0 0,-1-14 1 0 0,1 21-227 0 0,0 0 0 0 0,0 1 0 0 0,0-1 0 0 0,-1 0 0 0 0,1 0 0 0 0,-1 1 1 0 0,0-1-1 0 0,0 1 0 0 0,0-1 0 0 0,0 1 0 0 0,-4-4 0 0 0,4 5 9 0 0,0 0-1 0 0,0 1 1 0 0,-1-1-1 0 0,1 0 0 0 0,-1 1 1 0 0,1-1-1 0 0,-1 1 1 0 0,0 0-1 0 0,0 0 1 0 0,1 0-1 0 0,-1 0 1 0 0,0 1-1 0 0,0-1 1 0 0,0 1-1 0 0,0-1 0 0 0,-5 1 1 0 0,-7 1-138 0 0,1 0 0 0 0,0 1 0 0 0,-1 0 1 0 0,1 1-1 0 0,0 1 0 0 0,1 0 0 0 0,-1 1 0 0 0,1 0 1 0 0,0 2-1 0 0,0-1 0 0 0,-22 16 0 0 0,23-13 303 0 0,-1 0 0 0 0,2 2 0 0 0,-1-1 0 0 0,1 1 0 0 0,1 1 0 0 0,0 0 0 0 0,0 1 0 0 0,2 0 0 0 0,-1 0 0 0 0,-11 26 0 0 0,18-33-79 0 0,0 0 0 0 0,1 0-1 0 0,-1 0 1 0 0,1 0-1 0 0,0 0 1 0 0,0 0 0 0 0,1 0-1 0 0,0 0 1 0 0,0 0 0 0 0,1 1-1 0 0,-1-1 1 0 0,1 0-1 0 0,1 0 1 0 0,-1 0 0 0 0,1 0-1 0 0,4 10 1 0 0,-4-13-18 0 0,-1 1 1 0 0,1-1 0 0 0,0 0-1 0 0,0 1 1 0 0,1-1-1 0 0,-1 0 1 0 0,1-1 0 0 0,-1 1-1 0 0,1 0 1 0 0,0-1-1 0 0,0 1 1 0 0,0-1-1 0 0,1 0 1 0 0,-1 0 0 0 0,0 0-1 0 0,1-1 1 0 0,-1 1-1 0 0,1-1 1 0 0,0 1 0 0 0,-1-1-1 0 0,1-1 1 0 0,0 1-1 0 0,0 0 1 0 0,-1-1-1 0 0,1 0 1 0 0,0 0 0 0 0,7 0-1 0 0,11-3 250 0 0,0-1 0 0 0,0 0 0 0 0,42-16 0 0 0,-50 14-443 0 0,0 0 0 0 0,-1-1 0 0 0,1 0 0 0 0,-2-1 0 0 0,1 0 0 0 0,20-19 1 0 0,-24 19 44 0 0,-6 6 90 0 0,0-1 0 0 0,-1 1 0 0 0,1-1 0 0 0,0 0 1 0 0,-1 0-1 0 0,0 0 0 0 0,1 0 0 0 0,-1 0 1 0 0,0-1-1 0 0,-1 1 0 0 0,3-7 0 0 0,-3 5 6 0 0,-7 7 0 0 0,2 2-157 0 0,0 0-1 0 0,1 0 1 0 0,-1 0 0 0 0,1 0-1 0 0,0 1 1 0 0,0-1 0 0 0,0 1-1 0 0,1 0 1 0 0,0 0-1 0 0,-4 10 1 0 0,3-7 74 0 0,3-7 284 0 0,0-1 250 0 0,-1 2-557 0 0,1 0 0 0 0,1 0 1 0 0,-1-1-1 0 0,0 1 0 0 0,0 0 1 0 0,1-1-1 0 0,-1 1 0 0 0,1-1 1 0 0,-1 1-1 0 0,1 0 0 0 0,0-1 1 0 0,-1 1-1 0 0,1-1 0 0 0,0 1 1 0 0,0-1-1 0 0,0 0 0 0 0,0 1 1 0 0,1-1-1 0 0,-1 0 1 0 0,0 0-1 0 0,0 0 0 0 0,1 0 1 0 0,-1 0-1 0 0,3 1 0 0 0,6 4-5690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91 570 15663 0 0,'0'0'356'0'0,"0"-15"860"0"0,-5-2-1064 0 0,3 11-44 0 0,0 0 0 0 0,1-1 0 0 0,-1-9 0 0 0,1 10 181 0 0,-1 0 0 0 0,1 0-1 0 0,-1-1 1 0 0,-3-6 0 0 0,-2-9 287 0 0,-18-56 811 0 0,16 53-1288 0 0,2 1 0 0 0,0-1 0 0 0,-4-28 0 0 0,10 45-201 0 0,1 0-1 0 0,-1 0 1 0 0,2 0 0 0 0,-1 0-1 0 0,1 0 1 0 0,0 0 0 0 0,0 0-1 0 0,1 1 1 0 0,0-1 0 0 0,1 0 0 0 0,0 1-1 0 0,0 0 1 0 0,0 0 0 0 0,7-10-1 0 0,-5 9-334 0 0,0 0 0 0 0,1 0 0 0 0,0 0 0 0 0,0 1 1 0 0,1 0-1 0 0,0 0 0 0 0,0 1 0 0 0,1 0 0 0 0,0 0 0 0 0,0 1 0 0 0,0 0 0 0 0,1 0 0 0 0,0 1 0 0 0,-1 0 0 0 0,1 1 0 0 0,19-5 0 0 0,0 4-1607 0 0,1 0-2052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73 10135 0 0,'6'3'107'0'0,"-1"0"-1"0"0,1 0 0 0 0,-1 1 0 0 0,0 0 0 0 0,0 0 1 0 0,0 0-1 0 0,6 8 0 0 0,27 37 358 0 0,-15-19 2166 0 0,-22-29-1675 0 0,15 11 770 0 0,-15-12-1653 0 0,0 0 0 0 0,0 0-1 0 0,0 0 1 0 0,0 0-1 0 0,1 0 1 0 0,-1 0 0 0 0,0 0-1 0 0,0 0 1 0 0,0 0 0 0 0,0-1-1 0 0,0 1 1 0 0,0 0 0 0 0,0-1-1 0 0,0 1 1 0 0,0-1-1 0 0,0 1 1 0 0,0-1 0 0 0,1 0-1 0 0,0-1 104 0 0,27-16 619 0 0,0-1 0 0 0,-2-2 0 0 0,47-45 0 0 0,-67 59-798 0 0,-1 0-1 0 0,0 0 1 0 0,0 0-1 0 0,-1-1 1 0 0,7-12-1 0 0,-5 7-32 0 0,-6 12-300 0 0,-4 2-138 0 0,-32 23 289 0 0,0 1 0 0 0,1 2 0 0 0,2 1 0 0 0,1 2 0 0 0,-35 42 0 0 0,-34 57 186 0 0,83-103 0 0 0,0 1 0 0 0,1 1 0 0 0,-12 32 0 0 0,26-56 0 0 0,0 0 0 0 0,1 1 0 0 0,0-1 0 0 0,0 0 0 0 0,0 1 0 0 0,0-1 0 0 0,0 9 0 0 0,1-12 0 0 0,0 0 0 0 0,1 0 0 0 0,-1 0 0 0 0,0 1 0 0 0,1-1 0 0 0,-1 0 0 0 0,0 0 0 0 0,1 0 0 0 0,0 0 0 0 0,-1 0 0 0 0,1 0 0 0 0,-1 0 0 0 0,1 0 0 0 0,0 0 0 0 0,0 0 0 0 0,0 0 0 0 0,-1-1 0 0 0,1 1 0 0 0,0 0 0 0 0,0 0 0 0 0,0-1 0 0 0,0 1 0 0 0,0-1 0 0 0,0 1 0 0 0,1-1 0 0 0,-1 1 0 0 0,0-1 0 0 0,0 0 0 0 0,0 1 0 0 0,0-1 0 0 0,1 0 0 0 0,1 0 0 0 0,6 1 76 0 0,0-1 0 0 0,0 0-1 0 0,0 0 1 0 0,0-1 0 0 0,0 0-1 0 0,15-5 1 0 0,53-19 736 0 0,-72 23-770 0 0,98-41-8 0 0,-32 12-845 0 0,-29 14 300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41 277 10135 0 0,'0'0'231'0'0,"0"0"29"0"0,-1 2 19 0 0,-2 5-140 0 0,-1 0 1 0 0,2 0-1 0 0,-1 0 1 0 0,1 0-1 0 0,0 0 1 0 0,1 1 0 0 0,-1-1-1 0 0,1 14 1 0 0,0-3 816 0 0,-1 0 0 0 0,-6 31 1 0 0,-1-3-588 0 0,9-44 2 0 0,8-10 626 0 0,-3-2-912 0 0,0 1 1 0 0,0-1-1 0 0,0 0 0 0 0,-1 0 0 0 0,4-18 0 0 0,7-15 12 0 0,95-233-2089 0 0,-99 253 3819 0 0,-1 23-1662 0 0,-7 1-165 0 0,0 0 0 0 0,0 0 0 0 0,0 0 0 0 0,0 0 0 0 0,0 1 0 0 0,0-1 0 0 0,-1 1 0 0 0,1-1 0 0 0,0 1 0 0 0,-1 0 0 0 0,0 0 0 0 0,1 0 0 0 0,-1 1 0 0 0,0-1 0 0 0,0 0 0 0 0,0 1 0 0 0,-1-1 0 0 0,3 4 0 0 0,3 7 0 0 0,0 0 0 0 0,8 19 0 0 0,-11-20 202 0 0,1-1 0 0 0,1 0-1 0 0,0-1 1 0 0,0 1 0 0 0,1-1-1 0 0,0-1 1 0 0,17 19 0 0 0,-20-24-481 0 0,0 0 1 0 0,0 0-1 0 0,-1 1 1 0 0,5 6 0 0 0,-8-8 128 0 0,-1 8 143 0 0,1-10 7 0 0,0-1 1 0 0,0 1 0 0 0,0 0-1 0 0,0 0 1 0 0,-1-1-1 0 0,1 1 1 0 0,0 0 0 0 0,0 0-1 0 0,-1-1 1 0 0,1 1 0 0 0,0 0-1 0 0,-1-1 1 0 0,1 1 0 0 0,0 0-1 0 0,-1-1 1 0 0,1 1-1 0 0,-1-1 1 0 0,1 1 0 0 0,-1 0-1 0 0,0-1 1 0 0,1 1 0 0 0,-1-1-1 0 0,-1 1 1 0 0,-4 5 39 0 0,5-6 42 0 0,1 1-1 0 0,-1 0 0 0 0,1-1 0 0 0,-1 1 1 0 0,0-1-1 0 0,0 1 0 0 0,1-1 1 0 0,-1 1-1 0 0,0-1 0 0 0,0 1 1 0 0,0-1-1 0 0,1 1 0 0 0,-1-1 1 0 0,0 0-1 0 0,0 0 0 0 0,0 0 1 0 0,0 1-1 0 0,0-1 0 0 0,0 0 0 0 0,-1 0 1 0 0,1-1-71 0 0,0 1 1 0 0,1-1 0 0 0,-1 0-1 0 0,0 1 1 0 0,1-1-1 0 0,-1 0 1 0 0,0 0 0 0 0,1 1-1 0 0,-1-1 1 0 0,1 0-1 0 0,-1 0 1 0 0,1 0 0 0 0,-1 0-1 0 0,1 0 1 0 0,0 0-1 0 0,0 0 1 0 0,-1 0 0 0 0,1-1-1 0 0,-1-3-10 0 0,0 0-1 0 0,1 0 1 0 0,0 0-1 0 0,0 0 1 0 0,0 0-1 0 0,1 0 0 0 0,-1 0 1 0 0,1 1-1 0 0,0-1 1 0 0,1 0-1 0 0,2-7 1 0 0,0 1-15 0 0,1 1 0 0 0,0 0 0 0 0,0 0 0 0 0,8-9 0 0 0,4-2-227 0 0,0 0 0 0 0,1 2 0 0 0,1 0 0 0 0,0 1 0 0 0,2 1 0 0 0,0 1 0 0 0,27-16 0 0 0,-37 26 241 0 0,1 1 0 0 0,13-5 0 0 0,-10 5 0 0 0,-11 7 0 0 0,-2-1 0 0 0,5 5 0 0 0,-5-4 0 0 0,6 11 0 0 0,0 3 0 0 0,-2-3 171 0 0,-1 0 0 0 0,-1 1 0 0 0,5 24 0 0 0,-5-19 179 0 0,9 24 0 0 0,29 48 215 0 0,-33-72-522 0 0,-3-6-1229 0 0,0 0-1 0 0,-1 0 1 0 0,0 1 0 0 0,5 28-1 0 0,-10-40-190 0 0,0-2-126 0 0,0 0-29 0 0,0 0-4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2:5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8287 0 0,'0'0'191'0'0,"0"0"26"0"0,1 1 9 0 0,1 1-198 0 0,1 0 1 0 0,-1-1-1 0 0,1 1 1 0 0,0-1-1 0 0,-1 0 1 0 0,1 1-1 0 0,5 0 1 0 0,-4-1-27 0 0,12 7 74 0 0,-15-8-9 0 0,0 1 0 0 0,0 0-1 0 0,-1-1 1 0 0,1 1-1 0 0,0 0 1 0 0,-1 0 0 0 0,1 0-1 0 0,-1 0 1 0 0,1 0 0 0 0,-1 0-1 0 0,1 0 1 0 0,-1 0-1 0 0,0 0 1 0 0,1 0 0 0 0,-1 0-1 0 0,0 0 1 0 0,0 0 0 0 0,0 0-1 0 0,0 0 1 0 0,0 2-1 0 0,-3 25 1121 0 0,1-13-841 0 0,-34 376 6310 0 0,32-367-6294 0 0,-13 41 0 0 0,15-57-699 0 0,-1-1 0 0 0,0 0 1 0 0,-1 0-1 0 0,1 0 0 0 0,-1 0 0 0 0,-1-1 1 0 0,1 1-1 0 0,-1-1 0 0 0,-9 9 0 0 0,-2-6-3308 0 0,8-7-1130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6447 0 0,'5'-10'194'0'0,"1"-1"-1"0"0,0 1 1 0 0,1 0-1 0 0,0 0 1 0 0,0 1-1 0 0,1 0 1 0 0,0 0-1 0 0,0 1 0 0 0,1 0 1 0 0,15-10-1 0 0,-23 17 319 0 0,-1 1 0 0 0,0 0 0 0 0,5 11 580 0 0,-2-1-357 0 0,0 0-1 0 0,-1 0 0 0 0,0 0 1 0 0,-1 1-1 0 0,0-1 0 0 0,0 0 1 0 0,-2 17-1 0 0,1-16-399 0 0,-1 0 0 0 0,2 1 0 0 0,0-1 0 0 0,0 0 0 0 0,1-1 0 0 0,4 15 0 0 0,-2-15-231 0 0,2-1-1 0 0,-1 1 0 0 0,1-2 1 0 0,0 1-1 0 0,1 0 1 0 0,0-1-1 0 0,0 0 0 0 0,14 10 1 0 0,-19-16-24 0 0,1-1-1 0 0,0 0 1 0 0,0 0 0 0 0,0 0 0 0 0,0 0 0 0 0,0 0 0 0 0,0-1-1 0 0,0 1 1 0 0,0-1 0 0 0,0 0 0 0 0,0 0 0 0 0,0 0-1 0 0,4-1 1 0 0,-1 0-29 0 0,0 0 1 0 0,-1 0-1 0 0,1 0 0 0 0,0-1 1 0 0,-1 0-1 0 0,0 0 0 0 0,1-1 1 0 0,-1 0-1 0 0,0 1 0 0 0,0-2 1 0 0,-1 1-1 0 0,1 0 0 0 0,-1-1 0 0 0,1 0 1 0 0,-1 0-1 0 0,0 0 0 0 0,-1-1 1 0 0,6-8-1 0 0,2-4 311 0 0,-2-1 1 0 0,0-1-1 0 0,12-38 1 0 0,-2 4-740 0 0,24-67-2589 0 0,-25 68-317 0 0,-10 29 1748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15663 0 0,'0'0'356'0'0,"0"0"50"0"0,0 0 20 0 0,0 0-42 0 0,0 2-250 0 0,-2 36-114 0 0,-10 51 0 0 0,5-39 390 0 0,-4 29 619 0 0,-31 277-11 0 0,37-303-602 0 0,-8 126 757 0 0,6-79-1157 0 0,0 42-16 0 0,8-120 0 0 0,0 0 0 0 0,1 0 0 0 0,2 0 0 0 0,7 29 0 0 0,-7-36 0 0 0,-2-9 0 0 0,-1 0 0 0 0,1 0 0 0 0,0 0 0 0 0,0-1 0 0 0,1 1 0 0 0,-1-1 0 0 0,1 0 0 0 0,4 6 0 0 0,14 20-876 0 0,-20-30 368 0 0,-1-1-140 0 0,0 0-572 0 0,1-1-253 0 0,3-7-51 0 0,0-2-11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0,'0'0'464'0'0,"0"0"-9"0"0,0 0-87 0 0,0 0 728 0 0,2 1 353 0 0,10 5-30 0 0,-1 0-1 0 0,23 7 0 0 0,-18-9-1025 0 0,0 0 0 0 0,0-1 0 0 0,0 0 1 0 0,0-2-1 0 0,0 0 0 0 0,0-1 0 0 0,19-2 0 0 0,10-1 373 0 0,-22 2-310 0 0,0-1 0 0 0,43-9 1 0 0,-49 6-478 0 0,0 1 1 0 0,1 1-1 0 0,-1 0 1 0 0,0 1 0 0 0,1 1-1 0 0,-1 1 1 0 0,1 0-1 0 0,22 4 1 0 0,-38-4-191 0 0,0 1 1 0 0,0-1-1 0 0,0 1 0 0 0,0-1 1 0 0,0 1-1 0 0,0 0 1 0 0,0 0-1 0 0,0 0 0 0 0,-1 0 1 0 0,1 0-1 0 0,0 0 1 0 0,0 0-1 0 0,-1 1 1 0 0,1-1-1 0 0,-1 1 0 0 0,1-1 1 0 0,-1 1-1 0 0,3 3 1 0 0,3 7-1324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13823 0 0,'0'0'630'0'0,"0"0"-13"0"0,0 2-393 0 0,3 21 295 0 0,-2 0 0 0 0,-2 36 0 0 0,0-12 421 0 0,0-8-4 0 0,1 43-329 0 0,1-73-461 0 0,0-1-1 0 0,0 1 1 0 0,1-1 0 0 0,0 1-1 0 0,0-1 1 0 0,6 14 0 0 0,-7-21-84 0 0,-1 1 1 0 0,1-1-1 0 0,-1 0 1 0 0,1 0-1 0 0,-1 0 1 0 0,1 0-1 0 0,0 0 1 0 0,-1 0-1 0 0,1 0 1 0 0,0-1-1 0 0,0 1 1 0 0,0 0-1 0 0,0 0 1 0 0,0-1-1 0 0,0 1 1 0 0,0 0-1 0 0,0-1 1 0 0,0 1-1 0 0,0-1 1 0 0,0 1-1 0 0,0-1 0 0 0,0 0 1 0 0,0 1-1 0 0,0-1 1 0 0,1 0-1 0 0,-1 0 1 0 0,0 0-1 0 0,0 0 1 0 0,0 0-1 0 0,0 0 1 0 0,1 0-1 0 0,-1 0 1 0 0,0 0-1 0 0,0-1 1 0 0,0 1-1 0 0,0 0 1 0 0,0-1-1 0 0,0 1 1 0 0,2-1-1 0 0,3-3 55 0 0,1 0 0 0 0,-1-1 0 0 0,-1 1-1 0 0,1-1 1 0 0,6-6 0 0 0,-3 2-152 0 0,6-7 100 0 0,0 0 0 0 0,-1-1 0 0 0,0 0 1 0 0,-2-2-1 0 0,0 1 0 0 0,-1-1 0 0 0,-1-1 0 0 0,0 0 0 0 0,-2 0 0 0 0,0-1 0 0 0,-2 0 0 0 0,0 0 1 0 0,-1-1-1 0 0,-1 0 0 0 0,-2 1 0 0 0,0-1 0 0 0,-1-37 0 0 0,-5 16-2862 0 0,4 42 845 0 0,0 1-80 0 0,0 0-15 0 0</inkml:trace>
  <inkml:trace contextRef="#ctx0" brushRef="#br0" timeOffset="1">780 201 17503 0 0,'0'0'399'0'0,"0"0"60"0"0,0 0 21 0 0,0 0-59 0 0,-1-2-276 0 0,1 1-143 0 0,0 0-1 0 0,0 0 0 0 0,0-1 0 0 0,0 1 1 0 0,-1 0-1 0 0,1 0 0 0 0,0 0 1 0 0,-1 0-1 0 0,1 0 0 0 0,-1-1 1 0 0,0 1-1 0 0,0-1 0 0 0,-8-12-2 0 0,9 11 1 0 0,-1 2 0 0 0,1 0 0 0 0,0 0 0 0 0,0 0 0 0 0,-1 0 0 0 0,1 0 0 0 0,0 0 0 0 0,-1 0 0 0 0,1 1 0 0 0,-1-1 0 0 0,1 0 0 0 0,-1 0 0 0 0,1 1 0 0 0,-1-1 0 0 0,0 0 0 0 0,1 1 0 0 0,-1-1 0 0 0,0 1 0 0 0,0-1 0 0 0,1 0 0 0 0,-1 1 0 0 0,0 0 0 0 0,0-1 0 0 0,0 1 0 0 0,-1-1 0 0 0,2 1 0 0 0,0 0 0 0 0,-1-1 0 0 0,1 1 0 0 0,0 0 0 0 0,-1 0 0 0 0,1-1 0 0 0,-1 1 0 0 0,1 0 0 0 0,-1 0 0 0 0,1 0 0 0 0,-1 0 0 0 0,1 0 0 0 0,0 0 0 0 0,-1-1 0 0 0,1 1 0 0 0,-1 0 0 0 0,1 0 0 0 0,-1 0 0 0 0,1 1 0 0 0,-1-1 0 0 0,1 0 0 0 0,-1 0 0 0 0,1 0 0 0 0,-1 0 0 0 0,1 0 0 0 0,0 0 0 0 0,-1 1 0 0 0,1-1 0 0 0,-1 0 0 0 0,1 0 0 0 0,0 1 0 0 0,-1-1 0 0 0,0 1 0 0 0,1-1 0 0 0,-5 3 0 0 0,0-1 0 0 0,0 1 0 0 0,0 0 0 0 0,1 0 0 0 0,-1 1 0 0 0,1-1 0 0 0,0 1 0 0 0,0 0 0 0 0,0 0 0 0 0,0 0 0 0 0,1 1 0 0 0,-4 6 0 0 0,1-1 0 0 0,2 0 0 0 0,-1 0 0 0 0,1 0 0 0 0,1 1 0 0 0,-3 13 0 0 0,5-13 0 0 0,3 0 72 0 0,-2-9 28 0 0,1-1 1 0 0,-1 0-1 0 0,1 0 0 0 0,-1 1 1 0 0,1-1-1 0 0,0 0 0 0 0,-1 0 0 0 0,1 0 1 0 0,0 0-1 0 0,0 0 0 0 0,0 0 0 0 0,0 0 1 0 0,0 0-1 0 0,0 0 0 0 0,0 0 0 0 0,0-1 1 0 0,0 1-1 0 0,2 1 0 0 0,22 6-33 0 0,-11-5 380 0 0,-13-2 41 0 0,17-6 549 0 0,-17 5-1078 0 0,-1 0-1 0 0,0 0 1 0 0,1 0-1 0 0,-1 0 1 0 0,1 0-1 0 0,-1 0 1 0 0,1 0 0 0 0,-1 0-1 0 0,0 0 1 0 0,1 1-1 0 0,-1-1 1 0 0,1 0-1 0 0,-1 0 1 0 0,0 0-1 0 0,1 0 1 0 0,-1 1 0 0 0,0-1-1 0 0,1 0 1 0 0,-1 0-1 0 0,0 1 1 0 0,1-1-1 0 0,-1 0 1 0 0,0 1-1 0 0,1-1 1 0 0,-1 0-1 0 0,0 1 1 0 0,0-1 0 0 0,0 0-1 0 0,1 1 1 0 0,-1-1-1 0 0,0 1 1 0 0,0-1-1 0 0,0 0 1 0 0,0 1-1 0 0,6 17-582 0 0,-5-15 787 0 0,3 16-359 0 0,-5-14-7712 0 0,1-5 2108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68 15663 0 0,'-2'-9'762'0'0,"0"-2"-420"0"0,-1 0 0 0 0,-1 0 1 0 0,-5-12-1 0 0,8 22-317 0 0,1 0 462 0 0,0 1 22 0 0,0 0-66 0 0,5 11-278 0 0,0 4-123 0 0,-1 0-1 0 0,-1 0 1 0 0,2 32 0 0 0,-3-29 234 0 0,0 21 270 0 0,-2-1-1 0 0,-7 59 1 0 0,2-30-578 0 0,4-54 32 0 0,-2 23 0 0 0,5 71 0 0 0,4-6 0 0 0,-3-37 0 0 0,0-54-133 0 0,-2-10 67 0 0,0 0 0 0 0,0 1 1 0 0,-1-1-1 0 0,1 1 0 0 0,0-1 1 0 0,0 0-1 0 0,-1 0 0 0 0,1 1 1 0 0,0-1-1 0 0,0 0 0 0 0,0 0 1 0 0,0 0-1 0 0,-1 0 0 0 0,1 0 1 0 0,0 0-1 0 0,0 0 0 0 0,0 0 1 0 0,-1-1-1 0 0,3 1 0 0 0,15-7-1280 0 0,-2-3 323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15663 0 0,'0'0'356'0'0,"0"0"50"0"0,0 0 20 0 0,0 0-42 0 0,1 1-250 0 0,0 4-133 0 0,0 0 1 0 0,0-1 0 0 0,-1 1 0 0 0,1 0 0 0 0,-1 0-1 0 0,0 0 1 0 0,-1 0 0 0 0,1-1 0 0 0,-2 8 0 0 0,-14 45-5 0 0,9-36 2 0 0,-15 53 786 0 0,4 1-1 0 0,2 0 1 0 0,4 1-1 0 0,-3 102 1 0 0,18-102-700 0 0,22 140 0 0 0,-2-33-90 0 0,-21-166-55 0 0,-1 1-325 0 0,0 31 1 0 0,4-57-1580 0 0,2-2 941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27 105 15663 0 0,'-1'2'356'0'0,"-6"23"20"0"0,1 1 0 0 0,1 1-1 0 0,-2 31 1 0 0,7-52-173 0 0,0 0 0 0 0,0-1 0 0 0,1 1 0 0 0,0 0-1 0 0,0 0 1 0 0,1 0 0 0 0,-1-1 0 0 0,1 1 0 0 0,0-1 0 0 0,1 1 0 0 0,0-1 0 0 0,0 0 0 0 0,0 0 0 0 0,0 0 0 0 0,1 0 0 0 0,-1-1-1 0 0,6 6 1 0 0,-1-3-172 0 0,0 0-1 0 0,1-1 0 0 0,-1 1 1 0 0,1-2-1 0 0,1 1 0 0 0,-1-1 1 0 0,1-1-1 0 0,16 6 0 0 0,-24-9-30 0 0,17 6 0 0 0,1-1 0 0 0,0-1 0 0 0,0 0 0 0 0,27 2 0 0 0,-28-6-314 0 0,0 0 492 0 0,31-1 1 0 0,-16-7-2268 0 0,-29 5 893 0 0,-1 0 1 0 0,1 0-1 0 0,0 0 1 0 0,7-5-1 0 0,-1-2-4604 0 0</inkml:trace>
  <inkml:trace contextRef="#ctx0" brushRef="#br0" timeOffset="1">406 36 17503 0 0,'0'-2'399'0'0,"1"-28"961"0"0,0 29-1354 0 0,-1 1 1 0 0,0 0-1 0 0,1-1 1 0 0,-1 1-1 0 0,0 0 1 0 0,1 0-1 0 0,-1-1 1 0 0,0 1-1 0 0,1 0 1 0 0,-1 0-1 0 0,0 0 1 0 0,1 0-1 0 0,-1-1 0 0 0,0 1 1 0 0,1 0-1 0 0,-1 0 1 0 0,1 0-1 0 0,-1 0 1 0 0,0 0-1 0 0,1 0 1 0 0,-1 0-1 0 0,1 0 1 0 0,-1 0-1 0 0,0 0 1 0 0,1 0-1 0 0,0 1 1 0 0,10 1-21 0 0,-8-1 69 0 0,0 1 0 0 0,0 0 0 0 0,0-1-1 0 0,0 1 1 0 0,-1 0 0 0 0,1 0 0 0 0,-1 1-1 0 0,1-1 1 0 0,-1 0 0 0 0,0 1 0 0 0,0 0 0 0 0,0-1-1 0 0,0 1 1 0 0,0 0 0 0 0,-1 0 0 0 0,1 0-1 0 0,-1 0 1 0 0,0 0 0 0 0,0 0 0 0 0,0 0 0 0 0,0 1-1 0 0,-1-1 1 0 0,1 0 0 0 0,-1 1 0 0 0,0 3-1 0 0,0 9 257 0 0,0-1-1 0 0,-1 1 0 0 0,-1-1 1 0 0,-4 16-1 0 0,-4 11 258 0 0,-27 75-1 0 0,-27 37-568 0 0,27-68 430 0 0,23-53-325 0 0,-54 138 806 0 0,54-129-713 0 0,1 0 0 0 0,-7 51 0 0 0,17-60-197 0 0,1 1 0 0 0,3 51 0 0 0,1-43 0 0 0,1 26-2272 0 0,-2-55 814 0 0,1-1 0 0 0,1-1 0 0 0,5 20 0 0 0,-1-14-6062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136 216 8287 0 0,'0'0'382'0'0,"0"0"-8"0"0,0 0-102 0 0,0 0 463 0 0,0 0 234 0 0,0 0 45 0 0,0 0-61 0 0,0 0-288 0 0,0 0-121 0 0,0 0-28 0 0,0 0-72 0 0,0 0-217 0 0,0 0 161 0 0,2 0 100 0 0,65 13 629 0 0,-43-7-889 0 0,0-2-1 0 0,1-1 1 0 0,-1-1-1 0 0,1-1 1 0 0,-1-1 0 0 0,1-1-1 0 0,-1-1 1 0 0,41-9-1 0 0,-55 9-211 0 0,0-1 0 0 0,-1 0 0 0 0,1 0 0 0 0,-1-1 0 0 0,0 0-1 0 0,0-1 1 0 0,-1 0 0 0 0,13-9 0 0 0,-18 12-84 0 0,-1 0 0 0 0,1 0 0 0 0,-1-1 0 0 0,0 1 1 0 0,1-1-1 0 0,-1 1 0 0 0,0-1 0 0 0,0 0 0 0 0,-1 0 0 0 0,1 0 0 0 0,-1 0 0 0 0,1 0 0 0 0,-1 0 0 0 0,0 0 0 0 0,0 0 0 0 0,0-1 1 0 0,-1 1-1 0 0,1 0 0 0 0,-1-1 0 0 0,1 1 0 0 0,-1 0 0 0 0,0-1 0 0 0,-1 1 0 0 0,1 0 0 0 0,-1-1 0 0 0,1 1 0 0 0,-1 0 0 0 0,-2-6 1 0 0,1 3-9 0 0,-1 0 0 0 0,0 1 0 0 0,0-1 0 0 0,0 1 1 0 0,0-1-1 0 0,-1 1 0 0 0,0 0 0 0 0,0 1 1 0 0,-1-1-1 0 0,1 1 0 0 0,-1-1 0 0 0,0 1 1 0 0,0 1-1 0 0,-1-1 0 0 0,1 1 0 0 0,-1 0 0 0 0,1 0 1 0 0,-1 0-1 0 0,0 1 0 0 0,0 0 0 0 0,0 0 1 0 0,0 1-1 0 0,-1-1 0 0 0,1 2 0 0 0,0-1 1 0 0,0 0-1 0 0,-1 1 0 0 0,-12 1 0 0 0,-9 4 75 0 0,-1 2 0 0 0,2 0 0 0 0,-1 1-1 0 0,1 2 1 0 0,0 1 0 0 0,1 1 0 0 0,0 2-1 0 0,1 0 1 0 0,0 1 0 0 0,2 2 0 0 0,0 0 0 0 0,-41 41-1 0 0,58-52 179 0 0,0 1-1 0 0,1 0 1 0 0,0 0-1 0 0,0 0 0 0 0,0 1 1 0 0,1-1-1 0 0,0 1 1 0 0,-4 12-1 0 0,7-16-88 0 0,0 0 0 0 0,0 0 0 0 0,0 0-1 0 0,1 0 1 0 0,0 0 0 0 0,-1 0 0 0 0,1 0 0 0 0,0 0 0 0 0,1 0-1 0 0,-1 0 1 0 0,1 0 0 0 0,0 0 0 0 0,0 0 0 0 0,0-1-1 0 0,0 1 1 0 0,1 0 0 0 0,0-1 0 0 0,-1 1 0 0 0,1-1-1 0 0,5 7 1 0 0,4 3-5 0 0,1 0 0 0 0,1-1-1 0 0,0-1 1 0 0,0 0 0 0 0,1 0-1 0 0,1-1 1 0 0,26 13 0 0 0,-17-11-94 0 0,0-2 0 0 0,1 0 1 0 0,0-2-1 0 0,38 8 0 0 0,-56-15 7 0 0,0 0 1 0 0,0-1-1 0 0,0 0 0 0 0,0 0 0 0 0,0-1 1 0 0,0 0-1 0 0,0 0 0 0 0,8-2 0 0 0,8-5-713 0 0,23-9-1 0 0,-39 14 405 0 0,22-10-698 0 0,1-2-12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0,2 1-220 0 0,11 6 8 0 0,0 0-1 0 0,16 12 0 0 0,-15-9 424 0 0,24 12 0 0 0,-20-13-190 0 0,56 26 799 0 0,127 82-1 0 0,-15 30-1151 0 0,-179-141 6 0 0,1 0 0 0 0,-1-1 0 0 0,1 0 0 0 0,-1 0 0 0 0,15 6-1 0 0,-20-10-21 0 0,1 0 0 0 0,-1 0 0 0 0,0-1 0 0 0,1 1 0 0 0,-1-1-1 0 0,1 1 1 0 0,-1-1 0 0 0,0 0 0 0 0,1 0 0 0 0,-1 0 0 0 0,1 0-1 0 0,-1 0 1 0 0,1-1 0 0 0,-1 1 0 0 0,0-1 0 0 0,1 0 0 0 0,-1 1-1 0 0,0-1 1 0 0,0 0 0 0 0,1 0 0 0 0,-1-1 0 0 0,0 1 0 0 0,0 0-1 0 0,0-1 1 0 0,0 1 0 0 0,2-3 0 0 0,3-3-199 0 0,13-13-1468 0 0,-8 4-2428 0 0,0-2-1503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13823 0 0,'0'0'315'0'0,"0"0"45"0"0,0 0 21 0 0,-2 0-49 0 0,-13 7-305 0 0,0 1 1 0 0,0 0-1 0 0,-17 13 0 0 0,-41 36-10 0 0,35-27-19 0 0,16-13 95 0 0,-82 60 1246 0 0,-18 10-907 0 0,102-70-388 0 0,1 1 0 0 0,0 1 0 0 0,-27 34 0 0 0,43-49 83 0 0,-6 12-1023 0 0,8-14-3109 0 0,1-2-1405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18 287 6447 0 0,'-15'6'298'0'0,"12"-5"-10"0"0,3-1-50 0 0,0 0 493 0 0,0 0 238 0 0,0 0 45 0 0,0 0-61 0 0,0 0-288 0 0,0 0-121 0 0,3-1-28 0 0,51-20 1903 0 0,83-46 0 0 0,-69 32-2111 0 0,-7 3 532 0 0,40-19-82 0 0,-74 39-834 0 0,18-8 337 0 0,57-18 0 0 0,-88 34-83 0 0,1 0 0 0 0,-1 1 0 0 0,1 1 0 0 0,0 0 0 0 0,0 1 0 0 0,0 1 0 0 0,0 0 0 0 0,21 4 0 0 0,-33-4-177 0 0,1 1 0 0 0,-1 0 0 0 0,0 0 0 0 0,0 0 0 0 0,0 0 0 0 0,0 0 0 0 0,0 1 0 0 0,0-1 0 0 0,-1 1 0 0 0,1 0 0 0 0,0 0-1 0 0,-1 0 1 0 0,0 0 0 0 0,1 1 0 0 0,3 3 0 0 0,-4-2-1 0 0,1 1 1 0 0,0-1-1 0 0,-1 1 0 0 0,0-1 0 0 0,0 1 1 0 0,-1 0-1 0 0,1 0 0 0 0,-1 0 0 0 0,1 6 1 0 0,-1 2-2 0 0,0 0 1 0 0,-1-1 0 0 0,0 1 0 0 0,-1 0 0 0 0,-1-1 0 0 0,0 1-1 0 0,-5 16 1 0 0,4-20 3 0 0,-1 0-1 0 0,0 0 1 0 0,0 0-1 0 0,-1 0 1 0 0,0-1-1 0 0,0 0 1 0 0,-1 0-1 0 0,0 0 1 0 0,-1-1-1 0 0,0 0 1 0 0,-14 12-1 0 0,-6 1-100 0 0,-1-1-1 0 0,-33 16 1 0 0,45-26-38 0 0,-18 10-63 0 0,-2-2 0 0 0,0-2 0 0 0,0-1 1 0 0,-2-1-1 0 0,1-3 0 0 0,-2-1 0 0 0,-45 5 0 0 0,77-13 127 0 0,5-1-298 0 0,2 0-118 0 0,0 0-22 0 0,0 0 68 0 0,15-4 276 0 0,-9 3 166 0 0,22-6 0 0 0,-1 1 0 0 0,1 1 0 0 0,43-1 0 0 0,-57 6 0 0 0,1 1 0 0 0,0 0 0 0 0,-1 0 0 0 0,1 2 0 0 0,-1 0 0 0 0,1 0 0 0 0,-1 1 0 0 0,0 1 0 0 0,-1 1 0 0 0,1 0 0 0 0,-1 0 0 0 0,0 2 0 0 0,17 12 0 0 0,-12-6 88 0 0,-1 0-1 0 0,-1 1 1 0 0,-1 1 0 0 0,0 1-1 0 0,-1 0 1 0 0,-1 1-1 0 0,-1 1 1 0 0,0-1 0 0 0,15 36-1 0 0,-24-47 74 0 0,0 1 0 0 0,0-1-1 0 0,-1 0 1 0 0,0 1 0 0 0,0-1-1 0 0,0 10 1 0 0,-2-15-161 0 0,0 0 0 0 0,0 0-1 0 0,0 0 1 0 0,0 1 0 0 0,-1-1-1 0 0,1 0 1 0 0,-1 0 0 0 0,1 0-1 0 0,-1 0 1 0 0,0 0 0 0 0,1 0-1 0 0,-1 0 1 0 0,0 0 0 0 0,-1 0-1 0 0,1 0 1 0 0,0-1 0 0 0,0 1-1 0 0,-1 0 1 0 0,1-1 0 0 0,-1 1-1 0 0,1-1 1 0 0,-1 0 0 0 0,0 1-1 0 0,0-1 1 0 0,1 0 0 0 0,-4 1-1 0 0,-12 6 1 0 0,0-1 0 0 0,0-2 0 0 0,-1 1 0 0 0,1-2 0 0 0,-26 3 0 0 0,-95 4 0 0 0,95-9 0 0 0,-290 21 0 0 0,318-22-172 0 0,-1 0 0 0 0,1-1-1 0 0,0-1 1 0 0,-18-3 0 0 0,33 4 92 0 0,0 0 0 0 0,0 0 0 0 0,0 0 0 0 0,0 0 0 0 0,0 0 0 0 0,0 0 0 0 0,0 0 0 0 0,0 0-1 0 0,0 0 1 0 0,0 0 0 0 0,0 0 0 0 0,0 0 0 0 0,0-1 0 0 0,0 1 0 0 0,0 0 0 0 0,0 0 0 0 0,0 0 0 0 0,0 0 0 0 0,0 0 0 0 0,0 0 0 0 0,0 0 0 0 0,0 0 0 0 0,0 0 0 0 0,0 0 0 0 0,0 0 0 0 0,0 0 0 0 0,0 0 0 0 0,0 0 0 0 0,0 0-1 0 0,0-1 1 0 0,0 1 0 0 0,0 0 0 0 0,0 0 0 0 0,0 0 0 0 0,0 0 0 0 0,0 0 0 0 0,0 0 0 0 0,0 0 0 0 0,0 0 0 0 0,0 0 0 0 0,0 0 0 0 0,0 0 0 0 0,0 0 0 0 0,0 0 0 0 0,0 0 0 0 0,0 0 0 0 0,0 0 0 0 0,0 0 0 0 0,0 0 0 0 0,-1 0 0 0 0,1 0-1 0 0,0 0 1 0 0,0 0 0 0 0,0-1 0 0 0,0 1 0 0 0,10-10-5968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2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55 17503 0 0,'60'-41'1853'0'0,"-41"30"-1786"0"0,-19 11-67 0 0,0-1 0 0 0,0 1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0,1 0 0 0 0,-1 0 0 0 0,0 0 0 0 0,0 0 0 0 0,0 0 0 0 0,0 0 0 0 0,0 0 0 0 0,0 0 0 0 0,0 0 0 0 0,0 0 0 0 0,-7 1 0 0 0,-12 5 0 0 0,3 3 0 0 0,0 0 0 0 0,1 1 0 0 0,0 1 0 0 0,0 0 0 0 0,-16 17 0 0 0,-60 70 0 0 0,86-92 0 0 0,-3 3 0 0 0,1 0 0 0 0,0 0 0 0 0,-10 21 0 0 0,15-28 0 0 0,1 1 0 0 0,-1 0 0 0 0,1 0 0 0 0,0 0 0 0 0,0 0 0 0 0,0 0 0 0 0,1 1 0 0 0,-1-1 0 0 0,1 0 0 0 0,-1 0 0 0 0,1 0 0 0 0,0 1 0 0 0,0-1 0 0 0,1 0 0 0 0,-1 0 0 0 0,1 0 0 0 0,0 0 0 0 0,-1 1 0 0 0,3 2 0 0 0,-1-3 17 0 0,0 0-1 0 0,0 1 0 0 0,1-1 1 0 0,0 0-1 0 0,0 0 0 0 0,0-1 1 0 0,0 1-1 0 0,0-1 0 0 0,0 1 1 0 0,1-1-1 0 0,-1 0 0 0 0,1 0 1 0 0,-1 0-1 0 0,1-1 0 0 0,6 2 1 0 0,2 1 277 0 0,1-1 1 0 0,0 0 0 0 0,19 1-1 0 0,9-3-172 0 0,-1-2-1 0 0,1-2 1 0 0,-1-1 0 0 0,49-12-1 0 0,-20-2-975 0 0,-1-5-3902 0 0,-43 13 2710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13823 0 0,'0'0'315'0'0,"1"3"45"0"0,-1-1-334 0 0,1 0 1 0 0,-1 0-1 0 0,0-1 0 0 0,1 1 1 0 0,-1 0-1 0 0,0 0 0 0 0,0 0 1 0 0,-1-1-1 0 0,1 1 0 0 0,0 0 1 0 0,0 0-1 0 0,-1 0 1 0 0,1-1-1 0 0,-2 4 0 0 0,-14 27 345 0 0,7-14-300 0 0,-7 15 287 0 0,0 1 0 0 0,3 1 0 0 0,-17 66 0 0 0,12-19 528 0 0,5 1-1 0 0,-6 151 0 0 0,23 246 287 0 0,-4-459-2480 0 0,4 0-3480 0 0,4 0-1456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61 263 13823 0 0,'0'0'315'0'0,"0"0"45"0"0,0 0 21 0 0,-1 1-49 0 0,-8 16 98 0 0,0 1-1 0 0,1-1 1 0 0,1 1 0 0 0,-7 28-1 0 0,10-29-188 0 0,1 1-1 0 0,1-1 1 0 0,-1 27-1 0 0,3-37-142 0 0,0 0 0 0 0,1-1 0 0 0,-1 1 0 0 0,2 0 0 0 0,-1 0-1 0 0,1 0 1 0 0,0-1 0 0 0,0 1 0 0 0,0-1 0 0 0,1 1-1 0 0,7 10 1 0 0,-7-13 92 0 0,1 1-1 0 0,0-1 1 0 0,0 0 0 0 0,0-1-1 0 0,1 1 1 0 0,-1-1-1 0 0,9 5 1 0 0,37 16 369 0 0,-39-19-659 0 0,-3-3 120 0 0,-1 1 1 0 0,1-1-1 0 0,-1 0 0 0 0,1-1 0 0 0,0 0 0 0 0,0 0 0 0 0,-1 0 1 0 0,1-1-1 0 0,0-1 0 0 0,12-1 0 0 0,-14 1 101 0 0,0 0 0 0 0,0 0-1 0 0,0-1 1 0 0,0 0 0 0 0,-1 0-1 0 0,1 0 1 0 0,-1-1 0 0 0,1 0-1 0 0,-1 0 1 0 0,0 0-1 0 0,0-1 1 0 0,0 1 0 0 0,-1-1-1 0 0,6-6 1 0 0,2-6-118 0 0,-1 0-1 0 0,-1 0 0 0 0,0-1 1 0 0,-1 0-1 0 0,-1-1 1 0 0,9-25-1 0 0,25-120-3 0 0,-8 25 1 0 0,-22 96-286 0 0,-7 24-625 0 0,0 1 1 0 0,1-1-1 0 0,0 1 0 0 0,10-17 0 0 0,-10 28-1137 0 0,-6 6 1024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16 15663 0 0,'0'0'356'0'0,"0"-1"-233"0"0,0-1 0 0 0,0 1-1 0 0,0 0 1 0 0,-1-1 0 0 0,1 1-1 0 0,0 0 1 0 0,-1 0 0 0 0,1-1-1 0 0,-1 1 1 0 0,-1-2 0 0 0,-11 4 178 0 0,11-2-229 0 0,1 1 0 0 0,0 0-1 0 0,-1 0 1 0 0,1 0-1 0 0,-1 0 1 0 0,1 0-1 0 0,-1 1 1 0 0,1-1-1 0 0,-1 0 1 0 0,1 1-1 0 0,0-1 1 0 0,-1 1 0 0 0,1-1-1 0 0,0 1 1 0 0,-2 0-1 0 0,-68 51 597 0 0,-19 12-728 0 0,73-54 60 0 0,6-4 0 0 0,0 0 0 0 0,0 1 0 0 0,1 1 0 0 0,0-1 0 0 0,0 2 0 0 0,1-1 0 0 0,-15 19 0 0 0,19-18 0 0 0,3 0 0 0 0,3-6 0 0 0,0 0 0 0 0,0 0 0 0 0,0 0 0 0 0,1 0 0 0 0,-1-1 0 0 0,1 1 0 0 0,-1-1 0 0 0,1 1 0 0 0,0-1 0 0 0,0 1 0 0 0,0-1 0 0 0,0 0 0 0 0,1 0 0 0 0,-1 0 0 0 0,0 0 0 0 0,1 0 0 0 0,0-1 0 0 0,3 3 0 0 0,6 2 0 0 0,1 0 0 0 0,22 6 0 0 0,-25-9 0 0 0,47 12 3 0 0,15 5-11 0 0,-65-17 18 0 0,0 0-1 0 0,0 0 1 0 0,-1 0 0 0 0,1 1-1 0 0,-1 0 1 0 0,0 0 0 0 0,10 10-1 0 0,-14-12 85 0 0,0 1 0 0 0,0 0 0 0 0,-1 0 0 0 0,1 0 1 0 0,-1 0-1 0 0,1 0 0 0 0,-1 0 0 0 0,0 0 0 0 0,0 0 0 0 0,0 0 0 0 0,-1 1 0 0 0,1-1 0 0 0,-1 0 0 0 0,0 0 0 0 0,0 1 0 0 0,0-1 0 0 0,0 0 0 0 0,0 1 1 0 0,-1-1-1 0 0,-1 5 0 0 0,1-1-94 0 0,-1 0 0 0 0,-1 1 0 0 0,1-1 0 0 0,-1 0 0 0 0,0 0 0 0 0,-1-1 0 0 0,-8 13 0 0 0,5-10 0 0 0,-1-1 0 0 0,0 0 0 0 0,-10 8 0 0 0,1-7 0 0 0,15-8-1 0 0,1-1 1 0 0,-1 1-1 0 0,1-1 0 0 0,-1 1 0 0 0,1-1 0 0 0,-1 0 0 0 0,0 0 1 0 0,1 1-1 0 0,-1-1 0 0 0,0 0 0 0 0,1 0 0 0 0,-1-1 1 0 0,1 1-1 0 0,-1 0 0 0 0,0-1 0 0 0,-1 0 0 0 0,0 0-57 0 0,-1 0 0 0 0,1-1 0 0 0,-1 0 0 0 0,1 0 0 0 0,0 0 0 0 0,-6-4 1 0 0,3 0-348 0 0,1 1 0 0 0,-1-1 1 0 0,1 0-1 0 0,0-1 0 0 0,0 1 1 0 0,-4-9-1 0 0,4 6-344 0 0,1-1 0 0 0,0 1-1 0 0,-3-13 1 0 0,2-6-786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109 535 17503 0 0,'0'0'803'0'0,"0"0"-18"0"0,-14-7-469 0 0,11 7-265 0 0,0-1-1 0 0,0 1 1 0 0,0-1 0 0 0,1 1-1 0 0,-1 0 1 0 0,0 0-1 0 0,0 0 1 0 0,0 0 0 0 0,1 1-1 0 0,-1-1 1 0 0,0 1-1 0 0,0 0 1 0 0,1 0 0 0 0,-1 0-1 0 0,0 0 1 0 0,1 0-1 0 0,-1 1 1 0 0,1-1 0 0 0,-4 3-1 0 0,3-2 15 0 0,0 1 0 0 0,0-1-1 0 0,1 1 1 0 0,-1-1 0 0 0,1 1 0 0 0,-1 0-1 0 0,1 0 1 0 0,0 0 0 0 0,0 0 0 0 0,1 0-1 0 0,-1 0 1 0 0,1 0 0 0 0,-1 1 0 0 0,1-1-1 0 0,-1 4 1 0 0,1 3-63 0 0,0-1-1 0 0,1 1 0 0 0,0-1 1 0 0,0 1-1 0 0,1-1 0 0 0,0 0 1 0 0,1 1-1 0 0,0-1 0 0 0,0 0 1 0 0,1 0-1 0 0,5 12 0 0 0,-1 0-15 0 0,-6-16-29 0 0,1 0 0 0 0,-1 0 0 0 0,1 0 0 0 0,0 0 0 0 0,1 0 0 0 0,-1 0 0 0 0,1-1 0 0 0,4 7 0 0 0,1-2-940 0 0,-8-9 471 0 0</inkml:trace>
  <inkml:trace contextRef="#ctx0" brushRef="#br0" timeOffset="1">288 0 13823 0 0,'0'0'608'0'0,"0"0"128"0"0,0 0-584 0 0,0 0-152 0 0,0 0 0 0 0,0 0 0 0 0,0 0 0 0 0,2 14 0 0 0,1 0 0 0 0,4 4 0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13823 0 0,'0'0'315'0'0,"0"0"45"0"0,0 13 465 0 0,2 23-804 0 0,2 1 0 0 0,1-1-1 0 0,19 66 1 0 0,-22-96 65 0 0,26 84 2213 0 0,-27-89-2174 0 0,0 1 0 0 0,0 0 1 0 0,-1 0-1 0 0,1-1 0 0 0,0 1 0 0 0,0 0 0 0 0,0-1 0 0 0,1 1 0 0 0,-1-1 0 0 0,0 1 1 0 0,0-1-1 0 0,1 0 0 0 0,-1 0 0 0 0,1 1 0 0 0,-1-1 0 0 0,1 0 0 0 0,0 0 0 0 0,-1 0 1 0 0,1-1-1 0 0,0 1 0 0 0,0 0 0 0 0,0-1 0 0 0,-1 1 0 0 0,1-1 0 0 0,0 0 0 0 0,0 1 1 0 0,2-1-1 0 0,-1 0 8 0 0,1-1 0 0 0,-1 1 0 0 0,0-1 0 0 0,0 0 0 0 0,0 0 0 0 0,0 0 0 0 0,0-1 0 0 0,0 1 0 0 0,0 0 0 0 0,0-1 0 0 0,0 0 0 0 0,-1 0 0 0 0,1 0 0 0 0,0 0 0 0 0,2-3 0 0 0,66-79 1243 0 0,-16 17-608 0 0,85-100-4652 0 0,-94 114-1449 0 0,-32 38-810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0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13823 0 0,'0'0'315'0'0,"0"0"45"0"0,2 1 21 0 0,1 0-324 0 0,0 1-1 0 0,0 0 1 0 0,0-1 0 0 0,0 0-1 0 0,0 0 1 0 0,0 0-1 0 0,1 0 1 0 0,-1 0 0 0 0,0-1-1 0 0,1 0 1 0 0,-1 1-1 0 0,1-1 1 0 0,-1 0 0 0 0,0-1-1 0 0,6 0 1 0 0,2-1 316 0 0,1 0 1 0 0,-1-1 0 0 0,15-5-1 0 0,-5-2 336 0 0,-1 0 0 0 0,36-24 0 0 0,-12 7 236 0 0,-29 18-721 0 0,-1 0 0 0 0,-1-1 0 0 0,0 0 0 0 0,14-15 0 0 0,-26 24-253 0 0,0 0 0 0 0,0 0-1 0 0,0 0 1 0 0,0-1 0 0 0,0 1-1 0 0,0 0 1 0 0,-1-1 0 0 0,1 1 0 0 0,0-1-1 0 0,-1 1 1 0 0,1-1 0 0 0,-1 1-1 0 0,1-1 1 0 0,-1 1 0 0 0,0-1-1 0 0,0 1 1 0 0,0-1 0 0 0,0 0 0 0 0,0 1-1 0 0,0-1 1 0 0,0 1 0 0 0,0-1-1 0 0,0 0 1 0 0,-1 1 0 0 0,1-1 0 0 0,-1 1-1 0 0,1-1 1 0 0,-1 1 0 0 0,0-1-1 0 0,1 1 1 0 0,-1 0 0 0 0,0-1-1 0 0,-2-1 1 0 0,1 1-26 0 0,0-1 0 0 0,0 1-1 0 0,0 0 1 0 0,0 0 0 0 0,0 0-1 0 0,-1 1 1 0 0,1-1 0 0 0,-1 1-1 0 0,1-1 1 0 0,-1 1 0 0 0,0 0-1 0 0,1 0 1 0 0,-1 0 0 0 0,0 0-1 0 0,0 0 1 0 0,0 1 0 0 0,-5-1-1 0 0,-1 1 56 0 0,0 1 0 0 0,0 0 0 0 0,0 0 0 0 0,0 1 0 0 0,0 0 0 0 0,0 1 0 0 0,0 0 0 0 0,1 1 0 0 0,0-1 0 0 0,0 2 0 0 0,0-1 0 0 0,0 1 0 0 0,-12 10 0 0 0,9-5 0 0 0,0 0 0 0 0,0 1 0 0 0,1 1 0 0 0,0 0 0 0 0,1 0 0 0 0,0 1 0 0 0,-9 19 0 0 0,7-10 220 0 0,1 0 1 0 0,1 0-1 0 0,0 1 0 0 0,-4 25 1 0 0,11-38-119 0 0,0 0 1 0 0,0 0-1 0 0,2 0 1 0 0,-1 0-1 0 0,1 1 1 0 0,0-1-1 0 0,1 0 1 0 0,0 0 0 0 0,1 0-1 0 0,0 0 1 0 0,1 0-1 0 0,5 13 1 0 0,-7-21-32 0 0,0 1 0 0 0,0-1-1 0 0,1 0 1 0 0,-1 0 0 0 0,1 0 0 0 0,0 0 0 0 0,0 0 0 0 0,-1 0 0 0 0,1 0 0 0 0,0 0 0 0 0,1-1-1 0 0,-1 1 1 0 0,0-1 0 0 0,0 1 0 0 0,1-1 0 0 0,-1 0 0 0 0,0 0 0 0 0,1 0 0 0 0,0 0 0 0 0,-1-1-1 0 0,1 1 1 0 0,-1-1 0 0 0,1 1 0 0 0,4-1 0 0 0,6 0-148 0 0,-1-1 0 0 0,0 0 0 0 0,1 0 0 0 0,12-5 0 0 0,-6 2 94 0 0,77-19-4018 0 0,-63 13 2467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13 110 10135 0 0,'0'0'464'0'0,"0"0"-9"0"0,-2 0-295 0 0,-6 3-71 0 0,6-3 282 0 0,2 0 117 0 0,0 0 21 0 0,0 0 3 0 0,0 0 0 0 0,0 0 0 0 0,20 0 246 0 0,0-2 0 0 0,0 0 0 0 0,35-10 0 0 0,58-23-644 0 0,-23 5 351 0 0,-83 28-413 0 0,83-20 1064 0 0,-75 19-1305 0 0,0 1-1 0 0,-1 1 0 0 0,1 0 1 0 0,19 2-1 0 0,14 1-2245 0 0,-46-2 1415 0 0,-2 0-4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15663 0 0,'0'0'356'0'0,"0"0"50"0"0,0 0 20 0 0,0 0-42 0 0,2 1-250 0 0,2 1-44 0 0,0 0 0 0 0,0-1 1 0 0,0 1-1 0 0,0-1 0 0 0,1 0 1 0 0,-1-1-1 0 0,0 1 0 0 0,1-1 1 0 0,-1 0-1 0 0,0 0 0 0 0,1 0 0 0 0,-1-1 1 0 0,0 1-1 0 0,0-1 0 0 0,1 0 1 0 0,4-2-1 0 0,13-4 567 0 0,37-17 0 0 0,-49 19-524 0 0,53-27 806 0 0,-40 19-399 0 0,0 1 1 0 0,27-9-1 0 0,-45 20-512 0 0,0-1-1 0 0,0 1 0 0 0,0 0 1 0 0,0 0-1 0 0,1 1 0 0 0,-1 0 1 0 0,0 0-1 0 0,0 0 0 0 0,1 0 1 0 0,-1 1-1 0 0,0 0 1 0 0,0 0-1 0 0,0 0 0 0 0,10 4 1 0 0,-11-3-362 0 0,0 0 0 0 0,0 1 0 0 0,0-1 1 0 0,-1 0-1 0 0,0 1 0 0 0,1 0 0 0 0,-1 0 1 0 0,0 0-1 0 0,0 0 0 0 0,0 0 0 0 0,3 7 1 0 0,3 4-1201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13823 0 0,'0'0'630'0'0,"0"0"-13"0"0,-1 4-393 0 0,-17 121 1249 0 0,14-92-822 0 0,2 0 0 0 0,1 38 0 0 0,1 11 36 0 0,1-11-670 0 0,1-19-18 0 0,0-36-7 0 0,0-1 0 0 0,1 0 0 0 0,1 0 0 0 0,0-1 0 0 0,1 1 0 0 0,0-1 0 0 0,9 15 0 0 0,-14-28-77 0 0,1 0 0 0 0,-1-1-1 0 0,0 1 1 0 0,1 0 0 0 0,-1 0-1 0 0,0-1 1 0 0,0 1 0 0 0,1 0-1 0 0,-1 0 1 0 0,0 0 0 0 0,0 0-1 0 0,0-1 1 0 0,0 1 0 0 0,0 0-1 0 0,0 0 1 0 0,0 0 0 0 0,0-1-1 0 0,-1 1 1 0 0,1 0 0 0 0,0 0-1 0 0,0 0 1 0 0,-1-1 0 0 0,1 2-1 0 0,-1 0-4212 0 0,1-2-1316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 13823 0 0,'0'0'315'0'0,"0"0"45"0"0,0 0 21 0 0,2 0-49 0 0,23-2-208 0 0,-23 2-91 0 0,-1 0 0 0 0,0 0 0 0 0,1 0-1 0 0,-1 0 1 0 0,0 0 0 0 0,0 0 0 0 0,1 0 0 0 0,-1 0-1 0 0,0 1 1 0 0,1-1 0 0 0,-1 0 0 0 0,0 1 0 0 0,0-1 0 0 0,0 1-1 0 0,1-1 1 0 0,-1 1 0 0 0,0 0 0 0 0,0-1 0 0 0,0 1-1 0 0,0 0 1 0 0,0 0 0 0 0,0 0 0 0 0,1 2 0 0 0,-1-1 82 0 0,1 0 1 0 0,-1 0-1 0 0,-1 1 1 0 0,1-1-1 0 0,0 0 1 0 0,-1 1 0 0 0,1-1-1 0 0,0 4 1 0 0,-1-4-69 0 0,1 17-19 0 0,-1-1 0 0 0,-1 0 0 0 0,0 1 0 0 0,-2-1 0 0 0,-5 22 0 0 0,2-7-31 0 0,2-10 3 0 0,-35 232 0 0 0,20 4 0 0 0,16-133 0 0 0,2-123 0 0 0,-1-10 0 0 0,-2-10 0 0 0,3-4 0 0 0,1-1 0 0 0,1 1 0 0 0,0-1 0 0 0,2 1 0 0 0,1 0 0 0 0,0 0 0 0 0,8-20 0 0 0,-7 27 0 0 0,0 0 0 0 0,1 1 0 0 0,1-1 0 0 0,0 2 0 0 0,1-1 0 0 0,0 1 0 0 0,1 0 0 0 0,0 1 0 0 0,1 0 0 0 0,0 0 0 0 0,13-9 0 0 0,-19 17 0 0 0,0 0 0 0 0,0 1 0 0 0,1 0 0 0 0,-1-1 0 0 0,1 1 0 0 0,-1 1 0 0 0,1-1 0 0 0,0 1 0 0 0,0 0 0 0 0,0 0 0 0 0,0 0 0 0 0,0 1 0 0 0,0 0 0 0 0,0 0 0 0 0,7 0 0 0 0,7 3 0 0 0,0 0 0 0 0,31 11 0 0 0,-34-10 0 0 0,12 4 512 0 0,47 21 0 0 0,-63-23-341 0 0,0 0 0 0 0,0 1-1 0 0,0 1 1 0 0,-1 0 0 0 0,20 17-1 0 0,-30-24-170 0 0,0 0 0 0 0,0 0 0 0 0,0 0 0 0 0,0 1 0 0 0,0-1 0 0 0,0 0 0 0 0,0 0 0 0 0,-1 0 0 0 0,1 1 0 0 0,0-1 0 0 0,-1 0 0 0 0,1 1 0 0 0,-1-1 0 0 0,1 1 0 0 0,-1-1 0 0 0,0 1 0 0 0,0-1 0 0 0,1 0 0 0 0,-1 1 0 0 0,0-1 0 0 0,0 1 0 0 0,-1-1 0 0 0,1 1 0 0 0,0-1 0 0 0,-1 3 0 0 0,0-1 0 0 0,-1 0 0 0 0,0 0 0 0 0,1 0 0 0 0,-1-1 0 0 0,0 1 0 0 0,0-1 0 0 0,-1 1 0 0 0,1-1 0 0 0,-1 0 0 0 0,1 0 0 0 0,-3 2 0 0 0,-18 11-1 0 0,-1-1-1 0 0,0-2 0 0 0,0 0 1 0 0,-33 10-1 0 0,13-5-54 0 0,-154 54-1872 0 0,194-69 1812 0 0,-1 0 0 0 0,1-1-1 0 0,0 0 1 0 0,-1 0 0 0 0,1 0-1 0 0,-1-1 1 0 0,-4 1 0 0 0,7-1-394 0 0,1-1-2 0 0,0 0 451 0 0,1 0 0 0 0,-1 0-1 0 0,0 0 1 0 0,1 0 0 0 0,-1 0-1 0 0,1 0 1 0 0,-1 0 0 0 0,1 0-1 0 0,0 0 1 0 0,-1 0 0 0 0,1 0-1 0 0,0 0 1 0 0,0 0 0 0 0,0-1-1 0 0,0 1 1 0 0,0 0 0 0 0,0 0-1 0 0,0 0 1 0 0,0 0 0 0 0,0 0-1 0 0,0 0 1 0 0,1-1 0 0 0,-1 1 0 0 0,0 0-1 0 0,1 0 1 0 0,-1 0 0 0 0,1 0-1 0 0,-1 0 1 0 0,1 0 0 0 0,1-1-1 0 0,3-6-339 0 0,1 1-1 0 0,0-1 1 0 0,7-6 0 0 0,-4 6-65 0 0,25-29-554 0 0,2 2-4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4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1 548 10135 0 0,'0'0'231'0'0,"0"0"29"0"0,0-2 19 0 0,0-10-91 0 0,1 0 0 0 0,1 1 1 0 0,0-1-1 0 0,1 1 0 0 0,0 0 1 0 0,0 0-1 0 0,6-12 0 0 0,2 1 102 0 0,0 1-1 0 0,21-31 0 0 0,-22 39-138 0 0,0 1-1 0 0,17-16 1 0 0,1 0 328 0 0,-9 8-84 0 0,2 1 1 0 0,0 1-1 0 0,1 1 1 0 0,42-24-1 0 0,104-43 777 0 0,-134 70-1067 0 0,1 1-1 0 0,0 2 1 0 0,53-10-1 0 0,-67 17 100 0 0,1 2 0 0 0,-1 0 0 0 0,0 2-1 0 0,0 0 1 0 0,0 1 0 0 0,0 1-1 0 0,28 7 1 0 0,-44-8-203 0 0,-1 0-1 0 0,1 0 1 0 0,-1 1-1 0 0,1 0 0 0 0,-1 0 1 0 0,0 0-1 0 0,0 0 1 0 0,0 1-1 0 0,0-1 1 0 0,0 1-1 0 0,-1 0 0 0 0,1 0 1 0 0,-1 0-1 0 0,0 1 1 0 0,0-1-1 0 0,0 1 1 0 0,0 0-1 0 0,-1 0 0 0 0,1 0 1 0 0,-1 0-1 0 0,0 0 1 0 0,0 1-1 0 0,-1-1 1 0 0,1 0-1 0 0,-1 1 0 0 0,0 0 1 0 0,0-1-1 0 0,-1 1 1 0 0,1-1-1 0 0,-1 1 1 0 0,0 0-1 0 0,0-1 0 0 0,-1 1 1 0 0,1 0-1 0 0,-1-1 1 0 0,-2 9-1 0 0,-1-2 118 0 0,0 0-1 0 0,-1 0 0 0 0,0-1 1 0 0,-1 1-1 0 0,0-1 0 0 0,-1 0 1 0 0,-13 15-1 0 0,-5 2 504 0 0,-32 27-1 0 0,28-29-752 0 0,-26 21-214 0 0,-2-2 0 0 0,-2-3 0 0 0,-65 34 0 0 0,91-57-291 0 0,-30 19-1216 0 0,76-36 401 0 0,-5-2 461 0 0,0-1 1 0 0,14-4 0 0 0,-1-2-545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5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9 11975 0 0,'2'-1'267'0'0,"5"-5"42"0"0,-5 4 17 0 0,-2 2-28 0 0,0 0-126 0 0,0 0 204 0 0,0 0 111 0 0,-11 11 534 0 0,-2 4-686 0 0,1 1 0 0 0,0 0-1 0 0,1 1 1 0 0,-14 28-1 0 0,-7 11 137 0 0,-29 52-471 0 0,38-65 0 0 0,-24 45 0 0 0,-38 102 0 0 0,79-174 0 0 0,0 1 0 0 0,2 0 0 0 0,-6 28 0 0 0,9-35 0 0 0,1-1 0 0 0,-1 1 0 0 0,1-1 0 0 0,1 0 0 0 0,0 1 0 0 0,0-1 0 0 0,1 0 0 0 0,5 17 0 0 0,-4-16 107 0 0,1 0 0 0 0,0 0 0 0 0,1 0 0 0 0,0 0 0 0 0,1-1 0 0 0,0 0 0 0 0,0 0 0 0 0,1-1 0 0 0,0 1 0 0 0,0-1 0 0 0,1-1 0 0 0,0 0 0 0 0,1 0-1 0 0,-1 0 1 0 0,1-1 0 0 0,1 0 0 0 0,-1-1 0 0 0,14 5 0 0 0,-13-5-162 0 0,1-1-1 0 0,-1-1 1 0 0,16 4-1 0 0,-22-7-157 0 0,1 1 0 0 0,-1-1 0 0 0,1 0 1 0 0,-1 0-1 0 0,1-1 0 0 0,-1 1 0 0 0,1-1 0 0 0,-1 0 0 0 0,0 0 0 0 0,1 0 0 0 0,4-3 0 0 0,11-4-810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5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21 869 10135 0 0,'-2'2'231'0'0,"-15"17"308"0"0,15-17-223 0 0,2-2 125 0 0,0 0 58 0 0,0 0 11 0 0,0 0-67 0 0,3-2-294 0 0,9-9 54 0 0,0 0 0 0 0,0-1 0 0 0,-1 0-1 0 0,-1 0 1 0 0,0-2 0 0 0,-1 1 0 0 0,14-27 0 0 0,41-111 2123 0 0,-51 116-2179 0 0,76-216-130 0 0,-79 220-18 0 0,22-68 1 0 0,25-68 0 0 0,-45 141 0 0 0,-9 22 0 0 0,-2 4 0 0 0,-1 2 0 0 0,-2 11 0 0 0,-3 15 0 0 0,1-4 0 0 0,0 1 0 0 0,2 0 0 0 0,1 37 0 0 0,2-48 0 0 0,1 1 0 0 0,1-1 0 0 0,0 0 0 0 0,8 23 0 0 0,27 53 0 0 0,-34-81 0 0 0,17 44 222 0 0,27 98-1 0 0,-41-125 46 0 0,0 0 1 0 0,2 0 0 0 0,1-1-1 0 0,1 0 1 0 0,25 41-1 0 0,-25-53-267 0 0,-6-10 0 0 0,0 1 0 0 0,0-1 0 0 0,0 0 0 0 0,0-1 0 0 0,1 1 0 0 0,7 2 0 0 0,2-3 0 0 0,0-6 0 0 0,-13 2-175 0 0,1 1 0 0 0,-1-1 0 0 0,1 0 0 0 0,-1 0 0 0 0,0 0 0 0 0,0 0-1 0 0,0 0 1 0 0,0 0 0 0 0,0 0 0 0 0,0-1 0 0 0,0 1 0 0 0,-1-1 0 0 0,1 0 0 0 0,-1 1 0 0 0,0-1-1 0 0,0 0 1 0 0,0 0 0 0 0,0 1 0 0 0,0-1 0 0 0,-1 0 0 0 0,1 0 0 0 0,-1 0 0 0 0,0-4 0 0 0,-1-19-1359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5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 11975 0 0,'0'-2'547'0'0,"-5"-19"276"0"0,5 19-447 0 0,0 2 113 0 0,0 0 20 0 0,0 0-66 0 0,-2 1-294 0 0,2-1-136 0 0,-1 0 0 0 0,0 0 0 0 0,1 1 0 0 0,-1-1 0 0 0,1 0 0 0 0,-1 0 0 0 0,0 1 0 0 0,1-1 0 0 0,-1 1 0 0 0,1-1 0 0 0,-1 0 0 0 0,1 1 0 0 0,-1-1-1 0 0,1 1 1 0 0,0-1 0 0 0,-1 1 0 0 0,1-1 0 0 0,-1 1 0 0 0,1-1 0 0 0,0 1 0 0 0,0 0 0 0 0,-1-1 0 0 0,1 1 0 0 0,0-1 0 0 0,0 1 0 0 0,0 0 0 0 0,-1 0 0 0 0,1 1 83 0 0,0-1-16 0 0,0 1 0 0 0,0 0 0 0 0,0 0 0 0 0,-1 0 0 0 0,2 0 0 0 0,-1 0 1 0 0,0-1-1 0 0,0 1 0 0 0,1 0 0 0 0,-1 0 0 0 0,1 0 0 0 0,-1-1 0 0 0,1 1 0 0 0,0 0 0 0 0,0-1 0 0 0,1 4 0 0 0,0-3 68 0 0,0 2-45 0 0,1 0 0 0 0,0 0-1 0 0,0 0 1 0 0,1-1 0 0 0,-1 1-1 0 0,1-1 1 0 0,0 0 0 0 0,-1 0-1 0 0,1 0 1 0 0,1-1 0 0 0,-1 0-1 0 0,0 1 1 0 0,1-1 0 0 0,-1-1-1 0 0,1 1 1 0 0,-1-1-1 0 0,1 1 1 0 0,6-1 0 0 0,6 2-55 0 0,0 0 1 0 0,0-2-1 0 0,32-1 0 0 0,-13-2-447 0 0,0-3 0 0 0,0 0 0 0 0,-1-3 0 0 0,0-1 0 0 0,0-1 0 0 0,63-28 0 0 0,-69 22-624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5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40 586 8287 0 0,'0'0'191'0'0,"0"0"26"0"0,0 0 9 0 0,0 3-34 0 0,1 7 519 0 0,0 1 1 0 0,-1 0 0 0 0,-1 0 0 0 0,-3 22-1 0 0,4-32-199 0 0,0-1 0 0 0,-1 6-264 0 0,-1-6 200 0 0,-3-10 767 0 0,-5-21 550 0 0,10 31-1761 0 0,-5-14-4 0 0,2 1 0 0 0,0-1 0 0 0,0 0 0 0 0,1 0 0 0 0,1 0 0 0 0,0-1 0 0 0,1 1 0 0 0,2-19 0 0 0,3 8-199 0 0,1 0 0 0 0,0 1 0 0 0,2 0-1 0 0,18-37 1 0 0,-1 13-299 0 0,34-50 0 0 0,-45 80 498 0 0,1 0 0 0 0,0 0 0 0 0,1 2 0 0 0,1 0 0 0 0,21-15 0 0 0,-27 24 0 0 0,0-1 0 0 0,16-7 0 0 0,-2 1 0 0 0,-20 11 0 0 0,0 1 0 0 0,-1-1 0 0 0,1 1 0 0 0,0 0 0 0 0,1 0 0 0 0,-1 1 0 0 0,0 0 0 0 0,0-1 0 0 0,1 2 0 0 0,-1-1 0 0 0,1 1 0 0 0,6 0 0 0 0,-1 4 0 0 0,-9-3 0 0 0,0 2 0 0 0,0-1 0 0 0,0 0 0 0 0,0 0 0 0 0,0 1 0 0 0,-1-1 0 0 0,1 1 0 0 0,-1-1 0 0 0,0 1 0 0 0,1 0 0 0 0,0 3 0 0 0,0 1 0 0 0,0 0 0 0 0,0 1 0 0 0,1 10 0 0 0,-3-5 50 0 0,0 0-1 0 0,-3 20 1 0 0,1 1 203 0 0,-12 136 1337 0 0,14-41-1518 0 0,0-103 464 0 0,0-8-49 0 0,4 24 1 0 0,-3-35-650 0 0,0 0 1 0 0,1-1-1 0 0,0 0 0 0 0,0 1 1 0 0,1-1-1 0 0,0 0 0 0 0,4 7 1 0 0,-4-8 438 0 0,0 1 1 0 0,1-1-1 0 0,0 0 1 0 0,5 4 0 0 0,3 1-3293 0 0,-10-9-1085 0 0,-2-1-1063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3:5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13823 0 0,'0'0'315'0'0,"0"0"45"0"0,0 0 21 0 0,0 0-49 0 0,-1 3-220 0 0,0 24 207 0 0,1 0 0 0 0,1 0 0 0 0,2 0-1 0 0,7 33 1 0 0,0 15 139 0 0,-3 0 566 0 0,-5 123 0 0 0,-5-171-530 0 0,0-9-1900 0 0,2-8-3931 0 0,1-20 3802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23 186 10135 0 0,'0'0'231'0'0,"0"0"29"0"0,-1 1 19 0 0,-20 15 85 0 0,20-15 29 0 0,1-1 106 0 0,2-1 11 0 0,10-5-355 0 0,5-2 345 0 0,0-1 0 0 0,-1 0 1 0 0,0-1-1 0 0,22-18 0 0 0,-18 9-217 0 0,2 1-1 0 0,0 1 0 0 0,40-23 1 0 0,-50 34-160 0 0,-1 1 1 0 0,1-1 0 0 0,0 2 0 0 0,1 0-1 0 0,-1 0 1 0 0,1 1 0 0 0,0 1 0 0 0,-1 0-1 0 0,1 1 1 0 0,15 0 0 0 0,-21 1-39 0 0,0 1 0 0 0,-1 0 0 0 0,1 0-1 0 0,0 1 1 0 0,0 0 0 0 0,-1 0 0 0 0,1 1 0 0 0,-1-1 0 0 0,0 1 0 0 0,0 1 0 0 0,0-1-1 0 0,0 1 1 0 0,-1 0 0 0 0,1 0 0 0 0,-1 1 0 0 0,0 0 0 0 0,0 0 0 0 0,-1 0 0 0 0,9 11 0 0 0,-8-8-87 0 0,-1 0 1 0 0,1 1-1 0 0,-1-1 1 0 0,-1 1 0 0 0,0-1-1 0 0,0 1 1 0 0,0 0 0 0 0,-1 1-1 0 0,-1-1 1 0 0,1 0 0 0 0,-1 0-1 0 0,-1 1 1 0 0,0-1 0 0 0,-1 12-1 0 0,0-15 118 0 0,-1 1 1 0 0,1-1-1 0 0,-1 1 0 0 0,0-1 0 0 0,0 0 1 0 0,-1 0-1 0 0,0 0 0 0 0,0 0 0 0 0,-1 0 1 0 0,1-1-1 0 0,-1 0 0 0 0,0 1 0 0 0,-1-2 0 0 0,1 1 1 0 0,-1 0-1 0 0,-8 6 0 0 0,-7 4-279 0 0,-1 0-1 0 0,-1-2 0 0 0,0 0 1 0 0,-34 13-1 0 0,-99 31-2521 0 0,133-50 2314 0 0,9-3 329 0 0,0-1 1 0 0,-1 0 0 0 0,-22 2-1 0 0,36-5 42 0 0,-1 0 0 0 0,1 0 0 0 0,0 0 0 0 0,-1 0 0 0 0,1 0 0 0 0,0 0 0 0 0,-1 0 0 0 0,1 1 0 0 0,0-1 0 0 0,-1 0 0 0 0,1 0 0 0 0,0 0 0 0 0,-1 0 0 0 0,1 0 0 0 0,0-1 0 0 0,-1 1 0 0 0,1 0 0 0 0,0 0 0 0 0,-1 0 0 0 0,1 0 0 0 0,0 0 0 0 0,0 0 0 0 0,-1 0 0 0 0,1-1 0 0 0,0 1 0 0 0,-1 0 0 0 0,1 0 0 0 0,0 0 0 0 0,0-1 0 0 0,-1 1 0 0 0,1 0 0 0 0,0 0 0 0 0,0-1 0 0 0,0 1 0 0 0,-1 0 0 0 0,1-1 0 0 0,0 1 0 0 0,0-1 0 0 0,2-3 0 0 0,0 1 0 0 0,0 0 0 0 0,-1 0 0 0 0,2 0 0 0 0,-1 0 0 0 0,0 1 0 0 0,0-1 0 0 0,1 1 0 0 0,0 0 0 0 0,-1-1 0 0 0,1 1 0 0 0,0 0 0 0 0,5-2 0 0 0,5-3 0 0 0,21-8 0 0 0,-7 5 0 0 0,1 1 0 0 0,-1 1 0 0 0,2 1 0 0 0,42-4 0 0 0,-59 10 0 0 0,1 0 0 0 0,-1 1 0 0 0,1 1 0 0 0,0 0 0 0 0,-1 0 0 0 0,0 1 0 0 0,1 1 0 0 0,-1 0 0 0 0,0 1 0 0 0,0 0 0 0 0,-1 1 0 0 0,21 11 0 0 0,-18-7 249 0 0,-1 0 0 0 0,0 0 0 0 0,-1 1 0 0 0,0 1 0 0 0,0 0 0 0 0,-1 1 0 0 0,17 24 0 0 0,-27-34-241 0 0,1 1 0 0 0,-1-1-1 0 0,0 0 1 0 0,0 1 0 0 0,0 0 0 0 0,-1-1-1 0 0,1 1 1 0 0,0-1 0 0 0,-1 1 0 0 0,0 0-1 0 0,0 0 1 0 0,0-1 0 0 0,0 1 0 0 0,0 0-1 0 0,0-1 1 0 0,-1 1 0 0 0,1 0-1 0 0,-1-1 1 0 0,0 1 0 0 0,1-1 0 0 0,-1 1-1 0 0,-1-1 1 0 0,1 1 0 0 0,0-1 0 0 0,-1 1-1 0 0,1-1 1 0 0,-1 0 0 0 0,1 0 0 0 0,-4 3-1 0 0,-3 3 229 0 0,0-1 0 0 0,0 1 0 0 0,0-2-1 0 0,-1 1 1 0 0,0-1 0 0 0,-11 5 0 0 0,-14 6-176 0 0,0-2 0 0 0,-40 12 0 0 0,-73 14-75 0 0,137-38 15 0 0,0-1 0 0 0,0-1 0 0 0,0 1 0 0 0,0-2 0 0 0,0 1 0 0 0,0-1 0 0 0,-11-2 0 0 0,15-2-201 0 0,5 2-107 0 0,1-1 1 0 0,0 1-1 0 0,0 0 0 0 0,1 0 1 0 0,-1-1-1 0 0,0 1 0 0 0,1 0 1 0 0,-1 0-1 0 0,1-1 0 0 0,0 1 1 0 0,0 0-1 0 0,-1 0 0 0 0,2 0 1 0 0,-1 0-1 0 0,2-3 0 0 0,9-13-5832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2 21 0 0,5 22-280 0 0,1 0 0 0 0,1 1 0 0 0,1-2 0 0 0,1 1-1 0 0,23 40 1 0 0,-10-27 474 0 0,3 0 1 0 0,42 50-1 0 0,136 140 659 0 0,-185-208-863 0 0,-1-1-244 0 0,-2 1-1 0 0,0 1 1 0 0,-1 0-1 0 0,14 27 1 0 0,-21-34 30 0 0,-1 0 0 0 0,-1 1 1 0 0,0 0-1 0 0,-1 0 0 0 0,0 0 0 0 0,-2 1 1 0 0,1-1-1 0 0,0 21 0 0 0,-3-22-125 0 0,0 0 0 0 0,-1 0 0 0 0,0 1 0 0 0,-1-1 0 0 0,0 0 0 0 0,-1 0 0 0 0,-1 0 0 0 0,0-1 0 0 0,0 1 0 0 0,-1-1 0 0 0,-1 0 0 0 0,0 0 0 0 0,-1 0 0 0 0,0-1 0 0 0,-1 0 0 0 0,0-1 0 0 0,-1 0 0 0 0,-10 10 0 0 0,-212 166-183 0 0,195-159-99 0 0,13-9-161 0 0,1-1-1437 0 0,7-6-2464 0 0,-2 0-1932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0,'0'0'0'0'0,"0"0"112"0"0,0 0-32 0 0,0 0 16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10135 0 0,'0'0'231'0'0,"0"0"29"0"0,0 0 19 0 0,0 0 37 0 0,0 0 125 0 0,0 0 58 0 0,0 0 11 0 0,0 0 2 0 0,0 0 0 0 0,0 0 0 0 0,0 0 0 0 0,0 0 0 0 0,0 0 0 0 0,0 0 0 0 0,3 0 0 0 0,20 1 217 0 0,-7 0-70 0 0,22-3 1 0 0,122-4-34 0 0,-57 5-644 0 0,230-23 18 0 0,-123 8 140 0 0,156-15 420 0 0,380-70 84 0 0,-398 52 240 0 0,110 5 497 0 0,-333 40-1141 0 0,215 21-1 0 0,-313-14-309 0 0,51 6-1250 0 0,-1-4-1 0 0,85-4 0 0 0,-162-1 1321 0 0,0 0 0 0 0,0 0 0 0 0,0 0 0 0 0,0 0 0 0 0,0 0 0 0 0,0 0 0 0 0,0 0 0 0 0,1-1 0 0 0,-1 1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0,1 0 0 0 0,-1 1 0 0 0,0-1 0 0 0,0 0 0 0 0,0 0 0 0 0,0 0 0 0 0,0 0 0 0 0,0 0 0 0 0,0 0 0 0 0,0 0 0 0 0,0 0 0 0 0,0 0 0 0 0,0 0 0 0 0,0 0 0 0 0,0 0 0 0 0,0 0 0 0 0,0 0 0 0 0,0 0 0 0 0,0 1 0 0 0,0-1 0 0 0,0 0 0 0 0,0 0 0 0 0,0 0 0 0 0,0 0 0 0 0,0 0 0 0 0,0 0 0 0 0,0 0 0 0 0,0 0 0 0 0,-6 4 0 0 0,-11 4 0 0 0,-1-2-851 0 0,0-1-1 0 0,0-1 1 0 0,0-1-1 0 0,-21 1 1 0 0,1-2-684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76 13823 0 0,'0'0'315'0'0,"0"0"45"0"0,2 1 21 0 0,8 7-173 0 0,0 0 0 0 0,1-1 0 0 0,0 0 0 0 0,0-1 0 0 0,1 0 0 0 0,-1-1 0 0 0,1 0 0 0 0,1-1 0 0 0,-1 0 0 0 0,1-1 0 0 0,15 2 0 0 0,-19-4-37 0 0,0 0 0 0 0,0 0-1 0 0,-1-1 1 0 0,1-1 0 0 0,0 1-1 0 0,0-2 1 0 0,-1 1 0 0 0,1-1-1 0 0,-1 0 1 0 0,1-1 0 0 0,11-5-1 0 0,-18 7-170 0 0,0-1 1 0 0,0 1-1 0 0,0-1 0 0 0,0 1 1 0 0,-1-1-1 0 0,1 0 0 0 0,0 0 0 0 0,-1 0 1 0 0,0 0-1 0 0,1 0 0 0 0,-1 0 1 0 0,0 0-1 0 0,0 0 0 0 0,0 0 0 0 0,0-1 1 0 0,-1 1-1 0 0,1 0 0 0 0,0-1 1 0 0,-1-2-1 0 0,1 1-7 0 0,-1 0 1 0 0,0 0 0 0 0,0 0 0 0 0,0 0-1 0 0,0 0 1 0 0,-1 0 0 0 0,1 0-1 0 0,-1 0 1 0 0,0 1 0 0 0,-3-8-1 0 0,3 8-30 0 0,0 1-1 0 0,0 0 1 0 0,0 0-1 0 0,-1 0 1 0 0,1-1-1 0 0,-1 1 1 0 0,0 0-1 0 0,1 1 1 0 0,-1-1-1 0 0,0 0 1 0 0,0 0-1 0 0,0 1 1 0 0,0-1-1 0 0,0 1 1 0 0,0 0-1 0 0,-1 0 0 0 0,-3-2 1 0 0,3 2-76 0 0,0 1-1 0 0,-1-1 1 0 0,1 1-1 0 0,0-1 1 0 0,-1 1 0 0 0,1 0-1 0 0,-1 0 1 0 0,1 1-1 0 0,0-1 1 0 0,-1 1 0 0 0,-4 1-1 0 0,-4 3-209 0 0,0 0 0 0 0,1 0-1 0 0,-1 1 1 0 0,1 1 0 0 0,-19 14-1 0 0,8-3 523 0 0,0 1 1 0 0,2 1-1 0 0,0 0 0 0 0,2 2 0 0 0,0 0 0 0 0,1 1 1 0 0,2 1-1 0 0,0 0 0 0 0,-19 46 0 0 0,32-67-193 0 0,1 1 1 0 0,0-1-1 0 0,0 1 0 0 0,0 0 0 0 0,0 0 0 0 0,0-1 1 0 0,1 1-1 0 0,0 0 0 0 0,0 0 0 0 0,0 0 0 0 0,0-1 1 0 0,1 1-1 0 0,-1 0 0 0 0,1 0 0 0 0,0-1 0 0 0,2 6 1 0 0,-2-7 6 0 0,0 1 0 0 0,0-1-1 0 0,1 0 1 0 0,-1 0 0 0 0,1 0 0 0 0,0 0 0 0 0,0 0 0 0 0,-1-1 0 0 0,1 1 0 0 0,0-1 0 0 0,1 1 0 0 0,-1-1 0 0 0,0 1 0 0 0,0-1 0 0 0,0 0 0 0 0,1 0 0 0 0,-1 0 0 0 0,1-1 0 0 0,-1 1 0 0 0,1 0 0 0 0,-1-1 0 0 0,1 1 0 0 0,-1-1 0 0 0,1 0 0 0 0,3 0 0 0 0,16-2 486 0 0,-1 0 1 0 0,32-8-1 0 0,-21 4-408 0 0,79-24-1853 0 0,-72 18-1804 0 0,19-5-2482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11975 0 0,'0'0'267'0'0,"0"0"42"0"0,0 0 17 0 0,0 0-28 0 0,0 3-196 0 0,0 3-50 0 0,0 1 0 0 0,0-1 0 0 0,1 0 0 0 0,0 0 0 0 0,0 0 0 0 0,3 7 1 0 0,-3-10 41 0 0,0 1 1 0 0,0-1 0 0 0,-1 1 0 0 0,1-1-1 0 0,-1 7 1 0 0,-14 191 2047 0 0,1-68-1119 0 0,8-86-1023 0 0,-16 69 0 0 0,6-41 0 0 0,15-61 0 0 0,0-14-5 0 0,0 0 0 0 0,0 1-1 0 0,1-1 1 0 0,-1 1 0 0 0,0-1-1 0 0,0 0 1 0 0,0 1 0 0 0,1-1-1 0 0,-1 0 1 0 0,0 1 0 0 0,1-1-1 0 0,-1 0 1 0 0,0 1 0 0 0,1-1-1 0 0,-1 0 1 0 0,0 0 0 0 0,1 1-1 0 0,-1-1 1 0 0,0 0 0 0 0,1 0-1 0 0,-1 0 1 0 0,1 1 0 0 0,-1-1-1 0 0,1 0 1 0 0,0 0-62 0 0,1 0-1 0 0,-1 0 1 0 0,0 0-1 0 0,1 0 1 0 0,-1-1 0 0 0,0 1-1 0 0,0 0 1 0 0,1-1-1 0 0,-1 1 1 0 0,0-1 0 0 0,0 1-1 0 0,0-1 1 0 0,0 0-1 0 0,0 1 1 0 0,0-1 0 0 0,0 0-1 0 0,2-1 1 0 0,-1-1-174 0 0,1 1 0 0 0,-1-1-1 0 0,1 0 1 0 0,-1 0 0 0 0,2-4 0 0 0,6-10-782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75 270 10135 0 0,'0'0'231'0'0,"0"0"29"0"0,0 0 19 0 0,-2 0-41 0 0,-8-2-190 0 0,0 0 30 0 0,-7-3 1767 0 0,9-1-1696 0 0,8 6-148 0 0,0-1 0 0 0,0 1 0 0 0,-1-1 0 0 0,1 1 0 0 0,0-1-1 0 0,0 1 1 0 0,0-1 0 0 0,0 1 0 0 0,0-1 0 0 0,0 0 0 0 0,0 1-1 0 0,0-1 1 0 0,0 1 0 0 0,0-1 0 0 0,0 1 0 0 0,1-1 0 0 0,-1 1-1 0 0,0-1 1 0 0,7-18-8 0 0,0 1-1 0 0,1 0 0 0 0,1 0 0 0 0,21-31 0 0 0,-23 41 52 0 0,-1-1 0 0 0,1 1 0 0 0,1 0 0 0 0,0 0-1 0 0,0 1 1 0 0,0 0 0 0 0,1 0 0 0 0,0 1-1 0 0,0 0 1 0 0,16-6 0 0 0,-24 11-33 0 0,23-9 449 0 0,31-9 1 0 0,-48 17-387 0 0,1 1 1 0 0,0-1 0 0 0,0 1 0 0 0,0 1 0 0 0,0-1 0 0 0,0 2 0 0 0,0-1-1 0 0,11 2 1 0 0,-7 1 49 0 0,-1 0 0 0 0,0 0 0 0 0,0 1 0 0 0,-1 0 0 0 0,1 1 0 0 0,-1 0 0 0 0,0 1 0 0 0,0 0 0 0 0,0 0 0 0 0,9 9 0 0 0,-13-9 0 0 0,1 1 0 0 0,-1 0 0 0 0,0 0 1 0 0,0 1-1 0 0,-1-1 0 0 0,0 1 0 0 0,0 0 1 0 0,-1 1-1 0 0,0-1 0 0 0,0 1 0 0 0,-1 0 1 0 0,4 17-1 0 0,-3-10 291 0 0,-2-9-345 0 0,-1 1 1 0 0,0 0-1 0 0,0-1 0 0 0,0 1 0 0 0,-1 0 0 0 0,0 0 1 0 0,-1 0-1 0 0,0-1 0 0 0,-2 11 0 0 0,2-12-70 0 0,-1 1 0 0 0,1-1 0 0 0,-2 0 0 0 0,1 0 0 0 0,-1 0 0 0 0,0 0 0 0 0,0 0 0 0 0,-1 0 0 0 0,1-1 0 0 0,-1 1 0 0 0,0-1 0 0 0,-1 0 0 0 0,1-1 0 0 0,-1 1 0 0 0,-8 5 0 0 0,-7 4 0 0 0,-1-1 0 0 0,-41 20 0 0 0,44-24 0 0 0,-32 13 0 0 0,-1-2 0 0 0,-1-2 0 0 0,-94 19 0 0 0,132-33-8 0 0,9-3-5 0 0,0 0 1 0 0,0 0-1 0 0,0 0 1 0 0,0-1-1 0 0,0 0 1 0 0,0 0-1 0 0,0 0 1 0 0,0 0-1 0 0,-6-2 1 0 0,9 2-684 0 0,3-16-2223 0 0,7-2-2877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13823 0 0,'1'1'59'0'0,"0"-1"-1"0"0,0 0 0 0 0,0 0 0 0 0,0 1 1 0 0,0-1-1 0 0,-1 0 0 0 0,1 1 0 0 0,0-1 1 0 0,0 1-1 0 0,0-1 0 0 0,0 1 0 0 0,0 0 1 0 0,-1-1-1 0 0,1 1 0 0 0,0 0 0 0 0,-1-1 1 0 0,1 1-1 0 0,0 0 0 0 0,-1 0 0 0 0,1 0 1 0 0,-1 0-1 0 0,1 1 0 0 0,0-1-32 0 0,-1 1 1 0 0,0-1-1 0 0,0 1 0 0 0,0-1 1 0 0,0 1-1 0 0,0-1 0 0 0,0 1 0 0 0,0-1 1 0 0,-1 1-1 0 0,1-1 0 0 0,0 0 1 0 0,-1 1-1 0 0,-1 2 0 0 0,-2 4 94 0 0,0 0 0 0 0,-1 0 0 0 0,-12 13 0 0 0,13-16 127 0 0,-34 38 175 0 0,-69 60-1 0 0,14-14-147 0 0,50-45 446 0 0,-68 90 0 0 0,84-97-198 0 0,13-18-505 0 0,-22 35 0 0 0,33-47 73 0 0,0-1-1 0 0,0 1 0 0 0,1-1 1 0 0,-1 1-1 0 0,2 0 0 0 0,-1 0 1 0 0,1 0-1 0 0,0 0 0 0 0,0 0 1 0 0,1 9-1 0 0,0-6 102 0 0,1 0 1 0 0,0 1 0 0 0,1-1-1 0 0,1 0 1 0 0,-1 0 0 0 0,1 0-1 0 0,10 19 1 0 0,-10-23-135 0 0,0 0 1 0 0,1 0-1 0 0,0 0 1 0 0,0-1-1 0 0,1 1 1 0 0,-1-1-1 0 0,1-1 0 0 0,0 1 1 0 0,1-1-1 0 0,-1 1 1 0 0,1-1-1 0 0,9 5 1 0 0,-11-8-223 0 0,-1 0 0 0 0,0 0 0 0 0,1 0 0 0 0,-1 0 1 0 0,1-1-1 0 0,-1 1 0 0 0,1-1 0 0 0,-1 0 0 0 0,1 0 0 0 0,-1 0 0 0 0,5-1 1 0 0,35-9-2770 0 0,-42 10 2799 0 0,23-8-6349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15663 0 0,'0'0'719'0'0,"3"-1"-20"0"0,1-1-657 0 0,1 1 0 0 0,-1 0 0 0 0,1 0 0 0 0,0 0 0 0 0,-1 1 0 0 0,1-1 0 0 0,0 1 0 0 0,6 1 0 0 0,-8-1 33 0 0,-1 1 0 0 0,1-1 1 0 0,0 1-1 0 0,-1-1 0 0 0,1 1 1 0 0,0 0-1 0 0,-1 0 1 0 0,1 0-1 0 0,-1 1 0 0 0,0-1 1 0 0,1 1-1 0 0,-1-1 0 0 0,0 1 1 0 0,0 0-1 0 0,0 0 0 0 0,0-1 1 0 0,2 4-1 0 0,0 1 89 0 0,0 0 0 0 0,-1 1-1 0 0,0-1 1 0 0,0 1 0 0 0,-1-1-1 0 0,0 1 1 0 0,0 0 0 0 0,0 0-1 0 0,-1 0 1 0 0,1 9 0 0 0,-1 10 293 0 0,-3 39 1 0 0,0-27-518 0 0,0-12 60 0 0,-2-1 0 0 0,-6 26 0 0 0,-1 8 0 0 0,-1-1 0 0 0,5-29 0 0 0,4-23 2 0 0,2-4-10 0 0,-1 1 1 0 0,1-1 0 0 0,0 0 0 0 0,1 0-1 0 0,-1 1 1 0 0,0-1 0 0 0,1 0-1 0 0,-1 5 1 0 0,-1 7-330 0 0,2-11-138 0 0,0-3-33 0 0,0 0-4 0 0,0 0 0 0 0,0 0 0 0 0,0 0-728 0 0,0 0-3058 0 0,0 0-1316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11975 0 0,'0'0'547'0'0,"0"0"-11"0"0,0 0-271 0 0,0 0 133 0 0,0 0 91 0 0,0 0 20 0 0,0 0-66 0 0,3-1-222 0 0,16-10 464 0 0,0-1 1 0 0,20-17-1 0 0,-20 14-226 0 0,0 2-1 0 0,27-15 1 0 0,-29 19-304 0 0,1 2 0 0 0,0 0 0 0 0,0 0 0 0 0,0 2 0 0 0,1 1 0 0 0,-1 0-1 0 0,29-2 1 0 0,-40 6-61 0 0,1 0 1 0 0,-1 0-1 0 0,0 1 0 0 0,0 0 0 0 0,0 1 1 0 0,0-1-1 0 0,0 1 0 0 0,0 0 0 0 0,13 7 1 0 0,-15-7-64 0 0,-1 1 1 0 0,1 1-1 0 0,-1-1 1 0 0,0 0 0 0 0,0 1-1 0 0,0 0 1 0 0,-1 0 0 0 0,1 0-1 0 0,-1 0 1 0 0,0 1 0 0 0,0-1-1 0 0,0 1 1 0 0,-1 0 0 0 0,4 9-1 0 0,-3-8 5 0 0,-1-1 0 0 0,0 1 0 0 0,-1 0-1 0 0,1 0 1 0 0,-1 0 0 0 0,0 1 0 0 0,-1-1 0 0 0,1 0-1 0 0,-1 0 1 0 0,-1 0 0 0 0,1 1 0 0 0,-1-1-1 0 0,0 0 1 0 0,0 0 0 0 0,-1 0 0 0 0,0 0 0 0 0,0 0-1 0 0,0-1 1 0 0,-1 1 0 0 0,1 0 0 0 0,-2-1 0 0 0,1 0-1 0 0,0 0 1 0 0,-1 0 0 0 0,-6 6 0 0 0,-4 1-11 0 0,-1 0-1 0 0,0-1 1 0 0,-1-1 0 0 0,0 0 0 0 0,-1-2 0 0 0,0 0-1 0 0,-36 12 1 0 0,-1-5-1577 0 0,-75 12-1 0 0,92-22 1537 0 0,143-26 16 0 0,-73 15 78 0 0,1 2 1 0 0,0 0-1 0 0,35 3 0 0 0,-57 1-30 0 0,-1 1-1 0 0,1 1 1 0 0,-1 0 0 0 0,1 1-1 0 0,12 5 1 0 0,-17-5-21 0 0,0 0 1 0 0,0 0 0 0 0,0 1 0 0 0,-1 0-1 0 0,0 0 1 0 0,0 0 0 0 0,0 1 0 0 0,0 0-1 0 0,5 7 1 0 0,-8-8 94 0 0,1 1 1 0 0,-1-1-1 0 0,0 1 0 0 0,0 0 0 0 0,-1 0 1 0 0,1 0-1 0 0,-1 0 0 0 0,2 7 0 0 0,-1 6-106 0 0,-3-12 91 0 0,0 0-1 0 0,0 0 1 0 0,-1 0 0 0 0,1 0-1 0 0,-1 0 1 0 0,-1 0-1 0 0,1-1 1 0 0,-1 1 0 0 0,-1 0-1 0 0,1-1 1 0 0,0 1 0 0 0,-1-1-1 0 0,0 0 1 0 0,-1 0-1 0 0,1 0 1 0 0,-8 8 0 0 0,3-4-78 0 0,0-1 1 0 0,-1-1-1 0 0,0 1 0 0 0,0-1 1 0 0,-1-1-1 0 0,1 0 1 0 0,-21 10-1 0 0,-40 17-29 0 0,38-16 0 0 0,-46 16 0 0 0,55-22 0 0 0,20-9 0 0 0,0-1 0 0 0,0 1 0 0 0,0 0 0 0 0,0-1 0 0 0,0 0 0 0 0,0 0 0 0 0,0 0 0 0 0,0 0 0 0 0,-5 0 0 0 0,-20-1 0 0 0,25 1-2 0 0,-2 0 9 0 0,-10-7-76 0 0,13 5-212 0 0,-1-1 0 0 0,0 1 0 0 0,1-1 0 0 0,0 1-1 0 0,-1-1 1 0 0,1 0 0 0 0,0 0 0 0 0,0 0 0 0 0,0 0 0 0 0,0-1 0 0 0,0 1-1 0 0,1 0 1 0 0,-1-1 0 0 0,0 1 0 0 0,1-1 0 0 0,0 0 0 0 0,0 1-1 0 0,0-1 1 0 0,0 0 0 0 0,0 0 0 0 0,0-5 0 0 0,-1-4-1254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13823 0 0,'0'0'315'0'0,"-1"2"45"0"0,0 0-315 0 0,0 0 0 0 0,0 1-1 0 0,0-1 1 0 0,0 1 0 0 0,1-1 0 0 0,-1 1 0 0 0,1-1-1 0 0,0 1 1 0 0,0-1 0 0 0,0 1 0 0 0,0-1 0 0 0,0 1-1 0 0,0 0 1 0 0,1-1 0 0 0,0 4 0 0 0,1-1 28 0 0,0 0 0 0 0,0-1 0 0 0,0 1 0 0 0,0-1-1 0 0,1 1 1 0 0,0-1 0 0 0,4 5 0 0 0,6 5 262 0 0,1 0-1 0 0,0-1 1 0 0,19 12-1 0 0,-31-22-260 0 0,41 26 106 0 0,0-2-1 0 0,62 28 1 0 0,0 0 886 0 0,-68-34-765 0 0,96 56 888 0 0,-99-55-398 0 0,56 47 0 0 0,-81-61-688 0 0,-1 0 1 0 0,0 0-1 0 0,-1 1 0 0 0,0 0 0 0 0,0 0 0 0 0,-1 1 1 0 0,0 0-1 0 0,-1 0 0 0 0,0 1 0 0 0,0-1 0 0 0,-1 1 0 0 0,3 13 1 0 0,-6-18-118 0 0,0 1 0 0 0,0-1-1 0 0,0 1 1 0 0,-1 0 0 0 0,0-1 0 0 0,0 1 0 0 0,-1 0 0 0 0,0-1 0 0 0,0 1 0 0 0,0 0 0 0 0,-1-1 0 0 0,0 1 0 0 0,0-1 0 0 0,-1 0 0 0 0,0 0 0 0 0,0 0-1 0 0,0 0 1 0 0,-1 0 0 0 0,0-1 0 0 0,0 0 0 0 0,-8 9 0 0 0,-5 2 33 0 0,-1-1-1 0 0,0-1 1 0 0,-1-1-1 0 0,-34 19 1 0 0,-88 33 19 0 0,45-23-57 0 0,86-37-11 0 0,-1 2-199 0 0,4-5-3630 0 0,7-2-3095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11975 0 0,'0'0'267'0'0,"0"0"42"0"0,0 0 17 0 0,0 0-28 0 0,0 0-126 0 0,0 0 204 0 0,0 0 111 0 0,0 0 22 0 0,0 0 3 0 0,0 0 0 0 0,0 0 0 0 0,0 0 0 0 0,3 0 0 0 0,32-2 115 0 0,-1-2 0 0 0,1-2 0 0 0,63-19 0 0 0,14-2 824 0 0,-48 18-2312 0 0,-57 9 125 0 0,1 0-1 0 0,-1 0 1 0 0,0 0-1 0 0,0 1 1 0 0,0 0-1 0 0,12 4 1 0 0,-17-4-799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0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15663 0 0,'0'0'356'0'0,"0"0"50"0"0,0 0 20 0 0,0 0-42 0 0,3 0-180 0 0,38-7 1477 0 0,56-16 0 0 0,-66 14-1006 0 0,1 2 1 0 0,0 0 0 0 0,61-3-1 0 0,-88 10-713 0 0,-1 0 0 0 0,1 0-1 0 0,-1 1 1 0 0,1-1 0 0 0,-1 1 0 0 0,0 0 0 0 0,0 1-1 0 0,1-1 1 0 0,-1 1 0 0 0,0 0 0 0 0,0 0-1 0 0,0 0 1 0 0,6 5 0 0 0,-7-5-960 0 0,0 0 1 0 0,-1 1-1 0 0,1 0 0 0 0,-1 0 1 0 0,0 0-1 0 0,3 4 1 0 0,0 3-5885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8287 0 0,'0'0'191'0'0,"0"0"26"0"0,0 0 9 0 0,0 0 42 0 0,0 0 158 0 0,0 0 72 0 0,0 0 12 0 0,0 3 2 0 0,-47 427 3680 0 0,43-364-3970 0 0,4 71-1 0 0,5-93 1219 0 0,-5-43-1448 0 0,0 0-1 0 0,0 0 1 0 0,0-1-1 0 0,0 1 1 0 0,0 0-1 0 0,0-1 1 0 0,-1 1 0 0 0,1 0-1 0 0,0-1 1 0 0,-1 1-1 0 0,1 0 1 0 0,0-1 0 0 0,-1 1-1 0 0,1-1 1 0 0,-1 1-1 0 0,1 0 1 0 0,-1-1 0 0 0,0 1-1 0 0,0 0-67 0 0,0 2-399 0 0,1-3-33 0 0,-5 2-589 0 0,5-1 1013 0 0,-1-1 1 0 0,1 0 0 0 0,0 1 0 0 0,0-1 0 0 0,-1 0 0 0 0,1 1 0 0 0,0-1 0 0 0,0 0 0 0 0,-1 0 0 0 0,1 1 0 0 0,0-1-1 0 0,-1 0 1 0 0,1 0 0 0 0,0 0 0 0 0,-1 0 0 0 0,1 1 0 0 0,0-1 0 0 0,-1 0 0 0 0,1 0 0 0 0,-1 0 0 0 0,1 0-1 0 0,0 0 1 0 0,-1 0 0 0 0,1 0 0 0 0,0 0 0 0 0,-1 0 0 0 0,-12 1-1441 0 0,9 0-11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68 477 8287 0 0,'-1'1'46'0'0,"-1"0"-1"0"0,1 0 0 0 0,0 0 0 0 0,0 0 1 0 0,0 0-1 0 0,-1 0 0 0 0,1 0 0 0 0,0-1 1 0 0,-1 1-1 0 0,1 0 0 0 0,-1-1 0 0 0,1 1 0 0 0,-4 0 1 0 0,-7-1 146 0 0,0-4-154 0 0,10 2 88 0 0,1 1 0 0 0,-1-1 0 0 0,0 0 0 0 0,1 0 0 0 0,-1 0-1 0 0,1 0 1 0 0,-1 0 0 0 0,1 0 0 0 0,0 0 0 0 0,0 0 0 0 0,0-1-1 0 0,0 1 1 0 0,1 0 0 0 0,-1-1 0 0 0,0 1 0 0 0,1-1 0 0 0,0 1-1 0 0,-1-3 1 0 0,1-4 538 0 0,-1 0-1 0 0,1 0 0 0 0,2-12 0 0 0,0 9-523 0 0,2 0 0 0 0,-1 1 0 0 0,2-1 0 0 0,-1 1 1 0 0,2 0-1 0 0,-1 0 0 0 0,13-17 0 0 0,-13 21-129 0 0,3-5-11 0 0,0 1 0 0 0,1-1 0 0 0,1 2 0 0 0,20-18 0 0 0,48-31 0 0 0,-44 38 0 0 0,0 1 0 0 0,1 1 0 0 0,2 2 0 0 0,-1 2 0 0 0,2 1 0 0 0,0 2 0 0 0,78-14 0 0 0,-108 25 86 0 0,0 0-1 0 0,0 0 0 0 0,0 1 1 0 0,0 0-1 0 0,0 1 0 0 0,0 0 1 0 0,0 0-1 0 0,0 1 0 0 0,0 0 1 0 0,0 0-1 0 0,10 5 0 0 0,-13-4-16 0 0,1 0-1 0 0,-1 0 0 0 0,1 1 0 0 0,-1-1 1 0 0,0 1-1 0 0,0 0 0 0 0,-1 1 0 0 0,1-1 1 0 0,-1 1-1 0 0,0 0 0 0 0,0 0 0 0 0,0 0 1 0 0,-1 1-1 0 0,5 10 0 0 0,-4-7-11 0 0,-1 0 0 0 0,-1 0 0 0 0,1 0 0 0 0,-2 1 0 0 0,1-1 0 0 0,-1 1-1 0 0,-1-1 1 0 0,1 1 0 0 0,-2-1 0 0 0,1 1 0 0 0,-1-1 0 0 0,-1 0 0 0 0,0 1 0 0 0,0-1 0 0 0,-1 0-1 0 0,0 0 1 0 0,-7 15 0 0 0,-1-2 114 0 0,-1-1 0 0 0,-1 0-1 0 0,-1-1 1 0 0,-1-1 0 0 0,-30 32-1 0 0,27-33-170 0 0,-1-1 0 0 0,0 0 0 0 0,-1-2 0 0 0,-1 0 0 0 0,0-1 0 0 0,-41 19 0 0 0,27-17 63 0 0,-64 26-818 0 0,84-36 412 0 0,-1-2 0 0 0,0 1 0 0 0,-1-2-1 0 0,-20 2 1 0 0,34-4 125 0 0,0-1 0 0 0,0 0 0 0 0,0 1 0 0 0,0-2 0 0 0,-1 1 0 0 0,1 0 0 0 0,0-1 0 0 0,0 1 0 0 0,0-1 0 0 0,0 0-1 0 0,0 0 1 0 0,1 0 0 0 0,-1 0 0 0 0,0-1 0 0 0,0 1 0 0 0,1-1 0 0 0,-6-3 0 0 0,7 3-4561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11975 0 0,'0'0'267'0'0,"0"0"42"0"0,0 0 17 0 0,0 0-28 0 0,0 2-196 0 0,-4 33-91 0 0,2-27-11 0 0,1 0 0 0 0,0 0 0 0 0,0 0 0 0 0,1 13-1 0 0,25 207 2457 0 0,-20-149-920 0 0,-8 135 0 0 0,1-192-1319 0 0,-26 214 174 0 0,13-169-683 0 0,-2 0 0 0 0,-29 71 0 0 0,46-136-216 0 0,0-2-72 0 0,0 0-285 0 0,0 0-126 0 0,-2-2-29 0 0,-5-3-4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8287 0 0,'0'0'382'0'0,"0"0"-8"0"0,-2 0-240 0 0,-4 0-13 0 0,-1 1 0 0 0,0 0 0 0 0,1 0 1 0 0,-1 1-1 0 0,1 0 0 0 0,-1 0 0 0 0,1 0 0 0 0,-9 5 1 0 0,-48 31 1501 0 0,46-26-1355 0 0,-12 7 19 0 0,1 0-1 0 0,1 3 1 0 0,1 0-1 0 0,0 1 1 0 0,2 2-1 0 0,-29 37 1 0 0,43-48-114 0 0,1 0 1 0 0,0 0-1 0 0,1 1 1 0 0,0 0-1 0 0,1 1 1 0 0,1 0-1 0 0,1 0 1 0 0,0 0-1 0 0,1 0 1 0 0,1 1-1 0 0,0 0 1 0 0,1 0-1 0 0,1 0 1 0 0,2 33-1 0 0,1-37-17 0 0,1-1 0 0 0,0 0-1 0 0,1 1 1 0 0,0-1 0 0 0,1-1-1 0 0,0 1 1 0 0,1-1 0 0 0,0 0-1 0 0,1 0 1 0 0,0 0 0 0 0,1-1-1 0 0,0 0 1 0 0,0-1 0 0 0,1 0-1 0 0,15 13 1 0 0,-14-14-91 0 0,1-1 1 0 0,-1 1-1 0 0,1-2 0 0 0,13 7 0 0 0,-18-10-231 0 0,-1-1-1 0 0,1 0 0 0 0,0 0 0 0 0,0 0 1 0 0,0-1-1 0 0,0 0 0 0 0,0 0 0 0 0,0-1 0 0 0,0 1 1 0 0,10-2-1 0 0,-12 1-294 0 0,0-1 0 0 0,0 0 0 0 0,0-1 0 0 0,1 1 0 0 0,-1-1 1 0 0,6-3-1 0 0,0 0-250 0 0,21-9-1335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0,3 0-220 0 0,-1 1-116 0 0,0 0 0 0 0,0 0 0 0 0,0 0 0 0 0,0 0 0 0 0,0 0 0 0 0,0 0 0 0 0,-1 0 0 0 0,1 0 0 0 0,0 1 1 0 0,0-1-1 0 0,-1 1 0 0 0,1-1 0 0 0,-1 1 0 0 0,3 3 0 0 0,-2-2 43 0 0,0 1-1 0 0,-1 0 1 0 0,1 0 0 0 0,-1-1 0 0 0,1 1 0 0 0,-1 0 0 0 0,1 6 0 0 0,-1 6 314 0 0,0 1 0 0 0,0-1 1 0 0,-3 20-1 0 0,1-24-62 0 0,-29 290 1865 0 0,26-272-2168 0 0,1-12 188 0 0,0-2-756 0 0,2-6-3741 0 0,0-11 2797 0 0,-2-8-11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22 144 10135 0 0,'0'0'231'0'0,"0"0"29"0"0,0 0 19 0 0,-1 1-41 0 0,-5 2-190 0 0,-8 2 304 0 0,14-5-340 0 0,0 0 0 0 0,0 0 0 0 0,0 0 0 0 0,0 0 0 0 0,0 0 0 0 0,0 0 0 0 0,0 0-1 0 0,0 0 1 0 0,0 0 0 0 0,0 0 0 0 0,0 0 0 0 0,0 0 0 0 0,0 0 0 0 0,0 0 0 0 0,0 0 0 0 0,0 0 0 0 0,-1 0-1 0 0,1 0 1 0 0,0 0 0 0 0,0 0 0 0 0,0-1 0 0 0,0 1 0 0 0,0 0 0 0 0,0 0 0 0 0,0 0 0 0 0,0 0 0 0 0,0 0-1 0 0,0 0 1 0 0,0 0 0 0 0,0 0 0 0 0,0 0 0 0 0,0 0 0 0 0,0 0 0 0 0,0 0 0 0 0,0 0 0 0 0,0-1 0 0 0,0 1-1 0 0,0 0 1 0 0,0 0 0 0 0,0 0 0 0 0,0 0 0 0 0,0 0 0 0 0,1 0 0 0 0,-1 0 0 0 0,0 0 0 0 0,0 0 0 0 0,0 0-1 0 0,0 0 1 0 0,0 0 0 0 0,0 0 0 0 0,0 0 0 0 0,0 0 0 0 0,0 0 0 0 0,0-1 0 0 0,0 1 0 0 0,0 0 0 0 0,0 0-1 0 0,0 0 1 0 0,0 0 0 0 0,0 0 0 0 0,1 0 0 0 0,-1 0 0 0 0,0 0 0 0 0,0 0 0 0 0,0 0 0 0 0,0 0 0 0 0,14-11 1369 0 0,17-11-1011 0 0,2 2 1 0 0,0 2-1 0 0,1 1 1 0 0,46-16-1 0 0,-61 26-208 0 0,0 1 1 0 0,0 2-1 0 0,1 0 0 0 0,-1 1 0 0 0,1 0 1 0 0,0 2-1 0 0,-1 0 0 0 0,1 2 1 0 0,0 0-1 0 0,21 4 0 0 0,-30-2-60 0 0,1 0 0 0 0,-1 1 0 0 0,1 0 0 0 0,-1 0-1 0 0,0 2 1 0 0,-1-1 0 0 0,1 1 0 0 0,14 11 0 0 0,-21-13 14 0 0,1 0 0 0 0,-1 0 0 0 0,0 1 0 0 0,0-1 1 0 0,0 1-1 0 0,0 0 0 0 0,-1 0 0 0 0,4 7 0 0 0,-6-8-108 0 0,1-1-1 0 0,-1 1 0 0 0,0 0 0 0 0,0 0 1 0 0,0 0-1 0 0,0 0 0 0 0,-1 0 1 0 0,1 0-1 0 0,-1 0 0 0 0,0 0 0 0 0,0 0 1 0 0,-1 0-1 0 0,0 5 0 0 0,0-5-7 0 0,0-1 0 0 0,0 0 0 0 0,-1 0-1 0 0,1 0 1 0 0,-1 0 0 0 0,1 0 0 0 0,-1 0 0 0 0,0 0 0 0 0,0 0-1 0 0,0-1 1 0 0,-1 1 0 0 0,-2 2 0 0 0,-4 2 4 0 0,-1 1 1 0 0,-11 6-1 0 0,1 0 57 0 0,-2 0 186 0 0,-1-1 0 0 0,-1-1 0 0 0,0-1 0 0 0,-39 12-1 0 0,-1 1-1330 0 0,-63 18 918 0 0,115-38 166 0 0,-13 1 0 0 0,38-7 0 0 0,23-8 0 0 0,-18 4 0 0 0,-1 2 0 0 0,21-3 0 0 0,121-2 0 0 0,-126 10 0 0 0,0 1 0 0 0,60 11 0 0 0,-84-10 0 0 0,-1-1 0 0 0,1 1 0 0 0,-1 0 0 0 0,0 1 0 0 0,0 0 0 0 0,0 1 0 0 0,0-1 0 0 0,-1 1 0 0 0,0 1 0 0 0,0-1 0 0 0,11 13 0 0 0,-15-16 0 0 0,-1 1 0 0 0,0 0 0 0 0,1 0 0 0 0,-1 0 0 0 0,-1 0 0 0 0,1 0 0 0 0,0 1 0 0 0,-1-1 0 0 0,1 0 0 0 0,-1 1 0 0 0,0-1 0 0 0,0 1 0 0 0,-1 0 0 0 0,1-1 0 0 0,-1 1 0 0 0,0-1 0 0 0,1 1 0 0 0,-2 0 0 0 0,1-1 0 0 0,0 1 0 0 0,-1 0 0 0 0,1-1 0 0 0,-1 1 0 0 0,0-1 0 0 0,-1 1 0 0 0,1-1 0 0 0,0 0 0 0 0,-1 1 0 0 0,0-1 0 0 0,0 0 0 0 0,-3 4 0 0 0,0 0-2 0 0,-1-1 1 0 0,1 0-1 0 0,-1 0 0 0 0,-1-1 1 0 0,1 0-1 0 0,-1 0 0 0 0,0 0 0 0 0,-13 6 1 0 0,-7 1 23 0 0,-31 10 1 0 0,39-15 11 0 0,-72 23-58 0 0,-122 22 0 0 0,209-51-57 0 0,0 0 0 0 0,0 0 1 0 0,0 0-1 0 0,0-1 0 0 0,0 0 0 0 0,0 1 0 0 0,0-1 0 0 0,0-1 0 0 0,0 1 0 0 0,0-1 0 0 0,-1 1 1 0 0,1-1-1 0 0,0 0 0 0 0,0-1 0 0 0,1 1 0 0 0,-1-1 0 0 0,-5-2 0 0 0,9 3-4 0 0,0 1 0 0 0,-1-1 1 0 0,1 1-1 0 0,0-1 0 0 0,0 0 0 0 0,0 1 0 0 0,0-1 0 0 0,0 0 0 0 0,0 1 0 0 0,0-1 0 0 0,0 1 0 0 0,0-1 1 0 0,0 0-1 0 0,0 1 0 0 0,1-1 0 0 0,-1 1 0 0 0,0-1 0 0 0,1-1 0 0 0,-1 1-170 0 0,1-2-173 0 0,1-1 0 0 0,-1 1 0 0 0,1-1 0 0 0,-1 1-1 0 0,1 0 1 0 0,4-5 0 0 0,7-9-1107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11975 0 0,'-20'0'1200'0'0,"19"1"-1174"0"0,-1-1 0 0 0,0 1 0 0 0,0 0 0 0 0,0 0-1 0 0,1 0 1 0 0,-1 0 0 0 0,0 1 0 0 0,1-1 0 0 0,-1 0 0 0 0,1 1-1 0 0,-1-1 1 0 0,1 1 0 0 0,0-1 0 0 0,0 1 0 0 0,0-1-1 0 0,0 1 1 0 0,0 0 0 0 0,0 0 0 0 0,0 0 0 0 0,0 0 0 0 0,0 2-1 0 0,-3 7 408 0 0,1 0 0 0 0,-2 17-1 0 0,3-19-242 0 0,-3 25 532 0 0,2-1 0 0 0,1 1-1 0 0,3 47 1 0 0,18 102 583 0 0,-6-107-1388 0 0,-6-40-342 0 0,-1 0 0 0 0,-3 1 0 0 0,0 61 1 0 0,-4-89-1542 0 0,1-7-3830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1 795 15663 0 0,'0'0'356'0'0,"0"0"50"0"0,0 0 20 0 0,0 0-42 0 0,0 0-180 0 0,0 0 176 0 0,0 0 107 0 0,0 0 22 0 0,1-2-66 0 0,8-10-418 0 0,-1-1 1 0 0,-1 0 0 0 0,0 0-1 0 0,-1 0 1 0 0,6-17 0 0 0,0 1-15 0 0,89-220-11 0 0,-50 127 0 0 0,44-97 0 0 0,-59 149 0 0 0,-29 61 0 0 0,-6 9 0 0 0,0 0 0 0 0,1-1 0 0 0,-1 1 0 0 0,0 0 0 0 0,1 0 0 0 0,-1 0 0 0 0,0 0 0 0 0,1 0 0 0 0,-1 1 0 0 0,0-1 0 0 0,0 0 0 0 0,1 0 0 0 0,-1 1 0 0 0,0-1 0 0 0,1 1 0 0 0,-1-1 0 0 0,0 1 0 0 0,0 0 0 0 0,0-1 0 0 0,0 1 0 0 0,2 1 0 0 0,21 19 0 0 0,-15-11 0 0 0,0 1 0 0 0,-1 0 0 0 0,0 0 0 0 0,-1 1 0 0 0,0-1 0 0 0,-1 2 0 0 0,6 15 0 0 0,25 93 0 0 0,-35-115 0 0 0,15 74 912 0 0,9 117-1 0 0,-25-186-702 0 0,1 1-80 0 0,0 0 0 0 0,1-1 0 0 0,0 0 0 0 0,1 0 0 0 0,0 0 0 0 0,1 0 0 0 0,0 0 0 0 0,1-1 0 0 0,0 0 0 0 0,0 0 0 0 0,1-1 0 0 0,1 0 0 0 0,-1 0 0 0 0,1 0 0 0 0,17 13 0 0 0,-21-19-129 0 0,15 6 0 0 0,-8-5 0 0 0,-11-4-23 0 0,0 0-1 0 0,0 0 0 0 0,1 0 1 0 0,-1 0-1 0 0,0 0 0 0 0,1 1 1 0 0,-1-1-1 0 0,0 0 1 0 0,1 0-1 0 0,-1 0 0 0 0,0 0 1 0 0,1 0-1 0 0,-1 0 0 0 0,0 0 1 0 0,1 0-1 0 0,-1 0 1 0 0,0 0-1 0 0,1 0 0 0 0,-1 0 1 0 0,0-1-1 0 0,1 1 0 0 0,-1 0 1 0 0,0 0-1 0 0,1 0 1 0 0,-1 0-1 0 0,0 0 0 0 0,1-1 1 0 0,-1 1-1 0 0,0 0 0 0 0,0 0 1 0 0,1-1-1 0 0,-1 1 1 0 0,0 0-1 0 0,0 0 0 0 0,0-1 1 0 0,1 1-1 0 0,-1 0 0 0 0,0-1 1 0 0,0 1-1 0 0,0 0 1 0 0,0 0-1 0 0,0-1 0 0 0,1 1 1 0 0,-1 0-1 0 0,0-1 1 0 0,0 1-1 0 0,0-1 0 0 0,0 1 1 0 0,0 0-1 0 0,0-1 0 0 0,0 1 1 0 0,0-1-1 0 0,0 0-421 0 0,0-1 0 0 0,0 0-1 0 0,0 1 1 0 0,0-1 0 0 0,0 0-1 0 0,0 0 1 0 0,-1 1 0 0 0,0-4-1 0 0,-2-5-6374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15663 0 0,'0'0'356'0'0,"0"0"50"0"0,0 0 20 0 0,0 0-42 0 0,1-1-250 0 0,5-3 6 0 0,0 1 0 0 0,1 0 0 0 0,-1 0 0 0 0,1 1 0 0 0,-1-1 0 0 0,12-1 0 0 0,1-1 326 0 0,253-82 2025 0 0,-257 83-2446 0 0,0 0 0 0 0,0 1-1 0 0,23-3 1 0 0,-31 6-46 0 0,1 0-1 0 0,0 0 1 0 0,0 1-1 0 0,-1 0 0 0 0,1 0 1 0 0,0 0-1 0 0,-1 1 1 0 0,13 5-1 0 0,-16-5-429 0 0,0 0-1 0 0,1-1 0 0 0,-1 1 1 0 0,1-1-1 0 0,-1 0 1 0 0,1 0-1 0 0,-1-1 1 0 0,1 0-1 0 0,0 1 0 0 0,-1-1 1 0 0,1-1-1 0 0,8 0 1 0 0,10-6-1615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0,'0'0'315'0'0,"1"2"45"0"0,15 21 30 0 0,8 14 80 0 0,1 0 0 0 0,2-2-1 0 0,36 36 1 0 0,75 48-104 0 0,-81-73-245 0 0,82 87 0 0 0,-125-117-81 0 0,-1 1 1 0 0,0 0-1 0 0,-1 1 0 0 0,-1 0 0 0 0,0 1 1 0 0,-2 0-1 0 0,0 1 0 0 0,-2 0 0 0 0,0 0 1 0 0,5 25-1 0 0,-10-35 91 0 0,-2 0-1 0 0,1 0 1 0 0,-1 0 0 0 0,0 0 0 0 0,-1 0-1 0 0,-1 0 1 0 0,1 0 0 0 0,-1 0-1 0 0,-1-1 1 0 0,-6 16 0 0 0,-2 3 72 0 0,-2-1 1 0 0,-21 33-1 0 0,-21 15 1264 0 0,2-2-1730 0 0,45-53-720 0 0,7-18 335 0 0,1-2-572 0 0,0 0-253 0 0,0 0-51 0 0,0 0-11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0,2 1-28 0 0,6 1-196 0 0,-7-2-94 0 0,0 0 1 0 0,-1 0 0 0 0,1 1-1 0 0,0-1 1 0 0,-1 0 0 0 0,1 0-1 0 0,0 0 1 0 0,-1 1 0 0 0,1-1-1 0 0,0 0 1 0 0,-1 1 0 0 0,1-1 0 0 0,-1 0-1 0 0,1 1 1 0 0,-1-1 0 0 0,1 1-1 0 0,-1-1 1 0 0,1 1 0 0 0,-1-1-1 0 0,1 1 1 0 0,-1 0 0 0 0,1-1-1 0 0,-1 1 1 0 0,0-1 0 0 0,1 1-1 0 0,-1 0 1 0 0,0-1 0 0 0,0 1-1 0 0,0 0 1 0 0,1-1 0 0 0,-1 1-1 0 0,0 1 1 0 0,0 1 151 0 0,9 27 1209 0 0,-1 0 0 0 0,5 55 0 0 0,-4 63 640 0 0,-9-27-1193 0 0,-21 155 0 0 0,19-263-667 0 0,-1-2-1250 0 0,3-3-4919 0 0,0-8-224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88 441 11975 0 0,'-2'0'267'0'0,"-8"0"-81"0"0,0 0 0 0 0,0-1 0 0 0,1 0 0 0 0,-1 0 0 0 0,-18-6 0 0 0,28 6-133 0 0,-1 1 0 0 0,0 0 0 0 0,1-1 0 0 0,-1 0 0 0 0,0 1 0 0 0,1-1 0 0 0,-1 1 0 0 0,1-1 0 0 0,-1 0 0 0 0,1 1 0 0 0,-1-1 0 0 0,1 0 0 0 0,0 0 0 0 0,-1 1 0 0 0,1-1 0 0 0,0 0 0 0 0,0 0 0 0 0,-1 1 0 0 0,1-1 0 0 0,0 0 0 0 0,0 0 0 0 0,0 0 0 0 0,0 1 0 0 0,0-1 0 0 0,0 0 0 0 0,0 0 0 0 0,0 0 0 0 0,0 0 0 0 0,1-1 0 0 0,7-22 742 0 0,2 4-371 0 0,2 2 1 0 0,0-1-1 0 0,1 2 0 0 0,0-1 0 0 0,19-16 0 0 0,-4 2 103 0 0,9-11-983 0 0,2 2 0 0 0,74-61 0 0 0,-107 97 454 0 0,1 1 1 0 0,0-1-1 0 0,0 1 0 0 0,1 0 0 0 0,-1 1 0 0 0,1 0 1 0 0,0 0-1 0 0,0 0 0 0 0,0 1 0 0 0,8-1 0 0 0,-12 2 2 0 0,0 1 1 0 0,-1 0-1 0 0,1 0 0 0 0,0 0 0 0 0,-1 1 0 0 0,1-1 0 0 0,-1 1 1 0 0,1 0-1 0 0,0 0 0 0 0,-1 0 0 0 0,0 0 0 0 0,1 0 0 0 0,-1 1 0 0 0,0 0 1 0 0,1 0-1 0 0,-1 0 0 0 0,0 0 0 0 0,-1 0 0 0 0,1 0 0 0 0,0 1 1 0 0,0-1-1 0 0,-1 1 0 0 0,0 0 0 0 0,3 4 0 0 0,6 11 195 0 0,0 1 1 0 0,-2 0-1 0 0,-1 0 0 0 0,8 26 0 0 0,17 83 805 0 0,-26-91-994 0 0,-2 0-1 0 0,0 39 0 0 0,-5-63-5 0 0,0 0 0 0 0,0 0 0 0 0,-1 1 0 0 0,-3 14 0 0 0,3-24 0 0 0,0 0 0 0 0,-1 0 0 0 0,1 0 0 0 0,-1 0 0 0 0,0 0 0 0 0,0 0 0 0 0,0 0 0 0 0,0-1 0 0 0,-1 1 0 0 0,1-1 0 0 0,-1 1 0 0 0,0-1 0 0 0,0 0 0 0 0,0 0 0 0 0,0-1 0 0 0,-8 6 0 0 0,-3-1 1 0 0,-1 0 0 0 0,0 0-1 0 0,-1-1 1 0 0,1-1 0 0 0,-1-1-1 0 0,-19 3 1 0 0,-101 8-47 0 0,118-13 23 0 0,-14 1-355 0 0,-47 2-757 0 0,71-5 870 0 0,0-1 0 0 0,-1 0 0 0 0,1 0 0 0 0,0 0 0 0 0,0-1 0 0 0,-16-5 0 0 0,13 1-247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13823 0 0,'-15'0'76'0'0,"1"1"0"0"0,0-1-1 0 0,0 2 1 0 0,0 0-1 0 0,0 1 1 0 0,0 1 0 0 0,0 0-1 0 0,0 0 1 0 0,1 2 0 0 0,-16 8-1 0 0,0 1 95 0 0,1 2 0 0 0,1 1 0 0 0,-35 31 0 0 0,49-38 38 0 0,1 1-1 0 0,1 1 1 0 0,0 0-1 0 0,1 1 1 0 0,0 0 0 0 0,1 1-1 0 0,1 0 1 0 0,-13 30-1 0 0,12-21 147 0 0,0 2 0 0 0,2-1 0 0 0,1 1 0 0 0,1 0 0 0 0,-1 27 0 0 0,5-35-175 0 0,1-1 0 0 0,1 1-1 0 0,1-1 1 0 0,1 0 0 0 0,0 0-1 0 0,1 0 1 0 0,1 0 0 0 0,0-1-1 0 0,1 1 1 0 0,1-1 0 0 0,16 27-1 0 0,-17-34-149 0 0,0-1 1 0 0,0 1-1 0 0,1-1 0 0 0,0-1 0 0 0,0 1 0 0 0,1-1 1 0 0,15 11-1 0 0,-18-15-224 0 0,0 1 0 0 0,1-1 1 0 0,-1 0-1 0 0,1-1 0 0 0,0 1 0 0 0,0-1 0 0 0,0 0 1 0 0,1-1-1 0 0,-1 1 0 0 0,0-1 0 0 0,0 0 1 0 0,1-1-1 0 0,-1 0 0 0 0,9 0 0 0 0,22-6-1319 0 0,1-3-20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17503 0 0,'0'0'399'0'0,"0"0"60"0"0,0 0 21 0 0,2 1-59 0 0,12 5-280 0 0,-1-1 0 0 0,1 0 0 0 0,0-1 0 0 0,0 0 1 0 0,0-2-1 0 0,1 0 0 0 0,26 1 0 0 0,109-11 1131 0 0,-97 4-1464 0 0,315-18 128 0 0,-348 22-132 0 0,60-4-1322 0 0,-70 2 1008 0 0,0 1-1 0 0,0-1 1 0 0,0-1 0 0 0,-1 0 0 0 0,17-7-1 0 0,-4-2-513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1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34 842 15663 0 0,'0'0'356'0'0,"-8"5"860"0"0,7 0-1189 0 0,-1-1 1 0 0,1 1-1 0 0,-1-1 0 0 0,-4 7 0 0 0,4-7-25 0 0,0 0-1 0 0,0 0 1 0 0,0 0-1 0 0,1 0 1 0 0,-1 1-1 0 0,1-1 1 0 0,-1 5-1 0 0,4-1-1 0 0,-1-7 24 0 0,0 0-1 0 0,0-1 1 0 0,0 0-1 0 0,0 1 1 0 0,0-1-1 0 0,0 1 1 0 0,0-1-1 0 0,0 0 1 0 0,0 0-1 0 0,1 0 1 0 0,-1 0-1 0 0,0 0 1 0 0,0 0-1 0 0,0 0 1 0 0,0 0 0 0 0,0 0-1 0 0,0 0 1 0 0,0-1-1 0 0,1 1 1 0 0,-1 0-1 0 0,0-1 1 0 0,0 1-1 0 0,0-1 1 0 0,1 0-1 0 0,27-16 821 0 0,-15 6-567 0 0,-1 0 0 0 0,0-1 0 0 0,-1-1 0 0 0,0 0 0 0 0,-1 0 0 0 0,-1-1 0 0 0,0 0 0 0 0,8-17 0 0 0,0-3-223 0 0,-1-1 1 0 0,18-58-1 0 0,44-221-54 0 0,-19 27 0 0 0,-57 277-64 0 0,6 21-748 0 0,-3-3 701 0 0,-2-1-1 0 0,1 1 0 0 0,-1 0 1 0 0,0 0-1 0 0,-1 0 1 0 0,0 1-1 0 0,0-1 0 0 0,-1 1 1 0 0,2 10-1 0 0,37 144 1909 0 0,-30-124-1602 0 0,-6-23-195 0 0,1-1 0 0 0,0 0 0 0 0,1 0 0 0 0,1 0 0 0 0,0 0 0 0 0,1-1 0 0 0,20 24 0 0 0,68 93 443 0 0,-83-112-243 0 0,0 1 1 0 0,-2 1 0 0 0,0 0-1 0 0,-1 1 1 0 0,-2 0 0 0 0,0 0-1 0 0,7 28 1 0 0,-15-46-201 0 0,1 1 0 0 0,-1-1 0 0 0,1 1 0 0 0,1-1 0 0 0,-1 0 0 0 0,1 1 0 0 0,-1-1 0 0 0,1 0 0 0 0,0-1 0 0 0,1 1 0 0 0,-1-1 0 0 0,8 7 0 0 0,-9-9 0 0 0,0 1 0 0 0,0-1 0 0 0,1 0 0 0 0,-1 0 0 0 0,1 0 0 0 0,-1 0 0 0 0,1 0 0 0 0,-1 0 0 0 0,1-1 0 0 0,0 1 0 0 0,-1-1 0 0 0,1 0 0 0 0,0 0 0 0 0,-1 0 0 0 0,1 0 0 0 0,0 0 0 0 0,0 0 0 0 0,-1-1 0 0 0,1 1 0 0 0,-1-1 0 0 0,1 0 0 0 0,0 0 0 0 0,-1 0 0 0 0,4-2 0 0 0,0-1-510 0 0,0 1 0 0 0,0-1 0 0 0,-1-1 0 0 0,0 1 0 0 0,0-1 0 0 0,0 0 0 0 0,0 0 0 0 0,-1-1 0 0 0,1 1 0 0 0,4-10 0 0 0,5-14-1536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2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91 126 11975 0 0,'-6'-1'145'0'0,"1"0"-1"0"0,0 0 1 0 0,-1 0-1 0 0,1 0 1 0 0,-1 1 0 0 0,1 0-1 0 0,-1 0 1 0 0,1 1-1 0 0,0-1 1 0 0,-1 1-1 0 0,1 0 1 0 0,0 1-1 0 0,-1-1 1 0 0,-7 5-1 0 0,11-5 828 0 0,2-1 42 0 0,10 8 604 0 0,-5-5-1434 0 0,1 0 0 0 0,-1 0 0 0 0,1-1 0 0 0,-1 0 0 0 0,1 0 0 0 0,0 0 0 0 0,0-1 0 0 0,0 0-1 0 0,0 0 1 0 0,11 0 0 0 0,7-1 484 0 0,34-5 0 0 0,-43 4-407 0 0,26-5 451 0 0,0 0-1 0 0,65-21 1 0 0,-68 15-715 0 0,-12 6-33 0 0,-1-2 0 0 0,-1-1-1 0 0,1-1 1 0 0,32-19 0 0 0,-47 23-1650 0 0,-1 0-1 0 0,13-12 1 0 0,-9 5-5134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2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0,'0'0'630'0'0,"0"0"-13"0"0,1 2-393 0 0,11 22-199 0 0,-5-7-25 0 0,2 0 0 0 0,11 16 0 0 0,18 18 362 0 0,3-2 0 0 0,2-1 0 0 0,66 56 0 0 0,-65-61 662 0 0,58 69 0 0 0,-86-92-439 0 0,-2 1 0 0 0,0 1 0 0 0,-1 1 0 0 0,13 30 0 0 0,-11-16 0 0 0,-2 1 0 0 0,9 41 0 0 0,-7 6-585 0 0,-10-54 0 0 0,16 59 0 0 0,-16-77 189 0 0,-1 0-1 0 0,0 1 0 0 0,-1 0 1 0 0,-1-1-1 0 0,0 1 0 0 0,-1 0 1 0 0,-1 0-1 0 0,0 0 0 0 0,0 0 1 0 0,-6 28-1 0 0,2-17-188 0 0,3-22 0 0 0,1 0 0 0 0,0 1 0 0 0,-1-1 0 0 0,0 0 0 0 0,1 0 0 0 0,-1 1 0 0 0,0-1 0 0 0,-1 0 0 0 0,1 0 0 0 0,-1 0 0 0 0,1 0 0 0 0,-1-1 0 0 0,0 1 0 0 0,-3 4 0 0 0,-9 5-482 0 0,0-1 0 0 0,-25 15-1 0 0,16-10 103 0 0,9-7 242 0 0,4-3 96 0 0,0 2 0 0 0,0-1 1 0 0,-14 15-1 0 0,23-21-683 0 0,1-1-246 0 0,0 0-42 0 0,0 1 906 0 0,1-1 1 0 0,-1 1-1 0 0,0-1 1 0 0,1 1-1 0 0,-1-1 1 0 0,1 0-1 0 0,-1 1 1 0 0,0-1 0 0 0,1 1-1 0 0,-1-1 1 0 0,1 0-1 0 0,-1 0 1 0 0,1 1-1 0 0,-1-1 1 0 0,1 0-1 0 0,0 0 1 0 0,-1 1-1 0 0,1-1 1 0 0,-1 0-1 0 0,2 0 1 0 0,10 3-729 0 0,4-1-189 0 0,-2-3 0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2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8287 0 0,'0'0'191'0'0,"0"0"26"0"0,0 0 9 0 0,-1 2-34 0 0,-2 9 145 0 0,0-1 0 0 0,1 1 0 0 0,0 0 0 0 0,0 0 0 0 0,1 21 0 0 0,14 132 1891 0 0,-1 0-264 0 0,-10-146-1964 0 0,3 11 0 0 0,3 3 0 0 0,-6-17 0 0 0,-4-2 0 0 0,1-10 8 0 0,-2 1-3 0 0,-11 6-77 0 0,14-10 67 0 0,-3 2-332 0 0,3-2-138 0 0,-2-1-33 0 0,-8-4-4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2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103 387 8287 0 0,'-79'16'864'0'0,"60"-15"-652"0"0,16-2 40 0 0,1 1 246 0 0,2 0 12 0 0,0 0-67 0 0,0 0-222 0 0,0 0 166 0 0,1-4-119 0 0,-1-1 1 0 0,1 0-1 0 0,0 1 0 0 0,1-1 1 0 0,-1 1-1 0 0,1-1 0 0 0,-1 1 0 0 0,1 0 1 0 0,0 0-1 0 0,1 0 0 0 0,-1 0 1 0 0,6-6-1 0 0,64-85-103 0 0,-59 80-165 0 0,1 2 0 0 0,0 0 0 0 0,26-19 0 0 0,-3 2 0 0 0,-5 3 0 0 0,54-35 0 0 0,-74 54 0 0 0,1 1 0 0 0,0 0 0 0 0,0 1 0 0 0,1 1 0 0 0,-1 0 0 0 0,1 1 0 0 0,1 0 0 0 0,15-1 0 0 0,-20 4 13 0 0,-1 0 1 0 0,1 1-1 0 0,-1 0 0 0 0,1 1 0 0 0,-1-1 0 0 0,0 2 0 0 0,14 3 1 0 0,-17-3 10 0 0,-1 0 0 0 0,0 0 0 0 0,1 1 0 0 0,-1-1 0 0 0,0 1 0 0 0,0 0 0 0 0,0 1 0 0 0,-1-1 0 0 0,1 1 1 0 0,-1 0-1 0 0,0 0 0 0 0,0 1 0 0 0,5 7 0 0 0,-2-2 78 0 0,-1 1 0 0 0,-1 0 0 0 0,0 0 0 0 0,0 0 0 0 0,-1 1 0 0 0,-1-1 0 0 0,0 1 1 0 0,3 23-1 0 0,-4-16 35 0 0,-1 0 0 0 0,-1 1 1 0 0,-1-1-1 0 0,-5 36 0 0 0,5-50-144 0 0,0 1 0 0 0,-1-1 0 0 0,1 1 0 0 0,-1-1 0 0 0,-1 0 0 0 0,1 0 0 0 0,0 0 0 0 0,-1 0 0 0 0,0 0 0 0 0,-1 0 0 0 0,1-1 0 0 0,-7 8 0 0 0,1-5-45 0 0,0 0 0 0 0,-1 0 1 0 0,0-1-1 0 0,0 0 1 0 0,-11 5-1 0 0,-22 10-876 0 0,0-2 1 0 0,-1-2-1 0 0,-50 13 0 0 0,81-27 651 0 0,7-1-74 0 0,0 0 0 0 0,1-1 0 0 0,-1 0 0 0 0,-9 1 0 0 0,26-14-523 0 0,12-7 364 0 0,5 0-2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2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10135 0 0,'-9'0'491'0'0,"2"1"-407"0"0,1 0 0 0 0,0 0 0 0 0,-1 0 0 0 0,1 0 0 0 0,0 1 0 0 0,0 0 0 0 0,-10 5 0 0 0,-40 24 981 0 0,50-27-757 0 0,-11 6-16 0 0,1 2-1 0 0,1 0 0 0 0,0 1 0 0 0,-17 19 0 0 0,8-5 309 0 0,-29 43 0 0 0,45-58-515 0 0,1 1-1 0 0,1 0 1 0 0,0 0 0 0 0,0 0-1 0 0,1 1 1 0 0,-4 20-1 0 0,-9 86 764 0 0,16-92-471 0 0,2 0 1 0 0,2 0-1 0 0,0-1 0 0 0,2 1 0 0 0,1-1 0 0 0,8 28 0 0 0,-10-41-362 0 0,-1-5-14 0 0,1-1-1 0 0,-1 1 0 0 0,6 10 0 0 0,-8-18-58 0 0,1 0 0 0 0,-1 0 1 0 0,0 0-1 0 0,1 0 0 0 0,-1 0 0 0 0,0-1 0 0 0,1 1 0 0 0,-1 0 0 0 0,1 0 0 0 0,0 0 1 0 0,-1-1-1 0 0,1 1 0 0 0,0 0 0 0 0,-1-1 0 0 0,1 1 0 0 0,0 0 0 0 0,0-1 1 0 0,-1 1-1 0 0,1-1 0 0 0,2 1 0 0 0,-2-1-24 0 0,-1 0 0 0 0,1 0 1 0 0,0 0-1 0 0,-1 0 0 0 0,1 0 1 0 0,0 0-1 0 0,0-1 0 0 0,-1 1 0 0 0,1 0 1 0 0,0 0-1 0 0,-1-1 0 0 0,1 1 0 0 0,-1-1 1 0 0,1 1-1 0 0,0-1 0 0 0,0 0-83 0 0,19-15-1349 0 0,3-5-20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11975 0 0,'0'0'267'0'0,"0"0"42"0"0,0 0 17 0 0,0 0-28 0 0,0 0-126 0 0,0 0 204 0 0,-1 2 111 0 0,-35 217 2678 0 0,17-69-2452 0 0,16-114-495 0 0,2 8 861 0 0,1-13-1041 0 0,2-17-184 0 0,2-12 54 0 0,-3-1-2922 0 0,7-37 17 0 0,0 10 1462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111 138 6447 0 0,'0'0'142'0'0,"0"0"22"0"0,0 0 13 0 0,0 1-20 0 0,1 6-50 0 0,-1-5 274 0 0,4 21 3561 0 0,-1-8-2788 0 0,-3-14-642 0 0,0-1 0 0 0,0 0 0 0 0,0 0 0 0 0,0 2-69 0 0,-6 12 165 0 0,5-12-120 0 0,1-2 21 0 0,0 0-66 0 0,0 0-222 0 0,0 0 166 0 0,0 0 101 0 0,2 0 21 0 0,0 0-350 0 0,1 0-14 0 0,10-6 159 0 0,-8 4-304 0 0,0-1 0 0 0,0 0 0 0 0,0 0 0 0 0,-1-1 0 0 0,1 0 0 0 0,-1 1 0 0 0,0-1 0 0 0,5-7 0 0 0,9-6 0 0 0,16-13 0 0 0,51-39 0 0 0,-75 62 0 0 0,0 1 0 0 0,0 0 0 0 0,1 1 0 0 0,0 0 0 0 0,0 0 0 0 0,0 1 0 0 0,12-2 0 0 0,-20 5 0 0 0,1 1 0 0 0,0-1 0 0 0,0 1 0 0 0,0 0 0 0 0,0 0 0 0 0,0 1 0 0 0,0-1 0 0 0,0 1 0 0 0,0 0 0 0 0,-1 0 0 0 0,1 0 0 0 0,0 1 0 0 0,-1-1 0 0 0,1 1 0 0 0,0 0 0 0 0,3 2 0 0 0,-3-1 0 0 0,1 1 0 0 0,-1-1 0 0 0,0 1 0 0 0,-1-1 0 0 0,1 1 0 0 0,-1 0 0 0 0,1 1 0 0 0,-1-1 0 0 0,0 0 0 0 0,-1 1 0 0 0,4 6 0 0 0,-5-8 0 0 0,1 0 0 0 0,-1 0 0 0 0,0 1 0 0 0,0-1 0 0 0,0 0 0 0 0,-1 0 0 0 0,1 1 0 0 0,-1-1 0 0 0,1 0 0 0 0,-1 1 0 0 0,0-1 0 0 0,-1 6 0 0 0,0-2 0 0 0,1-4 0 0 0,0 1 0 0 0,-1-1 0 0 0,1 1 0 0 0,-1-1 0 0 0,1 0 0 0 0,-1 0 0 0 0,0 1 0 0 0,-1-1 0 0 0,1 0 0 0 0,0 0 0 0 0,-1 0 0 0 0,-2 4 0 0 0,0-2 0 0 0,-4 6 2 0 0,0 0 0 0 0,-1-1-1 0 0,0 1 1 0 0,0-2 0 0 0,-1 1 0 0 0,-1-2 0 0 0,-15 11-1 0 0,-9 3-40 0 0,-42 18 1 0 0,19-10-300 0 0,-27 9-1253 0 0,102-50 1591 0 0,-9 6 0 0 0,0 0 0 0 0,1 0 0 0 0,-1 0 0 0 0,1 1 0 0 0,-1 1 0 0 0,1-1 0 0 0,0 1 0 0 0,12-2 0 0 0,-18 5 0 0 0,8-1 0 0 0,-1 0 0 0 0,1 1 0 0 0,-1 0 0 0 0,1 1 0 0 0,15 2 0 0 0,-15-1 113 0 0,0 1 0 0 0,0 1 0 0 0,0 0-1 0 0,17 8 1 0 0,-22-9-31 0 0,-1 1 0 0 0,1-1 0 0 0,-1 1 0 0 0,0 1 0 0 0,0-1 0 0 0,0 1 0 0 0,-1-1 0 0 0,0 1 0 0 0,7 10 0 0 0,-1-1 398 0 0,-6-9-468 0 0,-1 0-1 0 0,0 0 1 0 0,0 0 0 0 0,0 0-1 0 0,-1 0 1 0 0,1 0 0 0 0,-1 1-1 0 0,-1-1 1 0 0,1 1 0 0 0,0 6-1 0 0,2 10-11 0 0,-4-21 0 0 0,0 0 0 0 0,1 0 0 0 0,-1 0 0 0 0,0 0 0 0 0,0 0 0 0 0,0 1 0 0 0,0-1 0 0 0,0 0 0 0 0,0 0 0 0 0,0 0 0 0 0,0 0 0 0 0,0 0 0 0 0,-1 0 0 0 0,1 0 0 0 0,0 0 0 0 0,-1 0 0 0 0,1-1 0 0 0,-1 1 0 0 0,1 0 0 0 0,-1 1 0 0 0,-2 2 0 0 0,-1 5 0 0 0,-1 1 0 0 0,-1 0 0 0 0,0-1 0 0 0,0 0 0 0 0,-12 13 0 0 0,-1-2 0 0 0,-23 18 0 0 0,27-26 0 0 0,-1 0 0 0 0,0-2 0 0 0,-1 0 0 0 0,0 0 0 0 0,0-2 0 0 0,-1 0 0 0 0,-31 9 0 0 0,25-11 0 0 0,0 0 0 0 0,-1-2 0 0 0,0 0 0 0 0,0-2 0 0 0,-37-2 0 0 0,59 0 6 0 0,-1 0-1 0 0,0 0 1 0 0,1-1-1 0 0,-1 1 1 0 0,1-1-1 0 0,-1 0 1 0 0,1 0 0 0 0,-1 0-1 0 0,1-1 1 0 0,0 1-1 0 0,0-1 1 0 0,-6-4-1 0 0,8 5-39 0 0,-1 0-1 0 0,1-1 0 0 0,0 1 1 0 0,0-1-1 0 0,0 1 0 0 0,0-1 1 0 0,0 0-1 0 0,0 1 0 0 0,0-1 1 0 0,0 0-1 0 0,1 0 0 0 0,-1 1 1 0 0,1-1-1 0 0,-1 0 0 0 0,1 0 1 0 0,0 0-1 0 0,0 0 0 0 0,0 0 1 0 0,0 0-1 0 0,0 0 0 0 0,0 1 1 0 0,0-1-1 0 0,1 0 0 0 0,-1 0 1 0 0,1-2-1 0 0,1-1-382 0 0,0 0 0 0 0,0 1 0 0 0,0-1 0 0 0,1 1 0 0 0,-1-1 0 0 0,6-6 0 0 0,10-10-5379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10135 0 0,'0'0'464'0'0,"0"0"-9"0"0,1 2-223 0 0,0 7 64 0 0,0 1 0 0 0,0-1 0 0 0,0 0-1 0 0,-1 1 1 0 0,-2 10 0 0 0,1 11 338 0 0,-5 102 1503 0 0,2-71-901 0 0,5 77-1 0 0,3 66-93 0 0,-4-75-1164 0 0,2-80 22 0 0,15 78 0 0 0,-16-123-56 0 0,5 11-1181 0 0,-6-15-5230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5 725 10135 0 0,'0'0'464'0'0,"0"0"-9"0"0,0 2-295 0 0,-4 17 2714 0 0,7-9 183 0 0,-2-9-2999 0 0,2 4 169 0 0,-3-4-194 0 0,1-1 0 0 0,-1 0 1 0 0,1 0-1 0 0,-1 0 0 0 0,0 0 0 0 0,1 0 0 0 0,-1 0 1 0 0,1 0-1 0 0,-1 0 0 0 0,0 0 0 0 0,1 0 1 0 0,-1-1-1 0 0,0 1 0 0 0,1 0 0 0 0,-1 0 0 0 0,0 0 1 0 0,1 0-1 0 0,-1-1 0 0 0,0 1 0 0 0,1 0 1 0 0,-1 0-1 0 0,0 0 0 0 0,1-1 0 0 0,-1 1 0 0 0,1-1 1 0 0,-1 1-22 0 0,2-2 92 0 0,1-1 0 0 0,-1 0 0 0 0,0 0 1 0 0,0 0-1 0 0,0 0 0 0 0,0 0 0 0 0,-1-1 0 0 0,1 1 0 0 0,-1 0 0 0 0,2-6 1 0 0,7-39-187 0 0,-6 26 135 0 0,71-236-53 0 0,-58 209 0 0 0,79-190 0 0 0,-77 196 0 0 0,3-17 0 0 0,-23 128-1976 0 0,7 6 1941 0 0,-3-50 483 0 0,0 36-1 0 0,-4-39 16 0 0,2 188 190 0 0,2-186-398 0 0,0 0 0 0 0,8 25 0 0 0,-8-38-72 0 0,0 1 0 0 0,1-1 1 0 0,0 0-1 0 0,1-1 0 0 0,0 1 1 0 0,11 15-1 0 0,-13-21-183 0 0,1 0 0 0 0,-1 0 0 0 0,1 0 0 0 0,0-1 0 0 0,0 0 0 0 0,0 1 0 0 0,1-1 0 0 0,-1-1 0 0 0,1 1 0 0 0,6 2 0 0 0,-9-4-4 0 0,0 0-1 0 0,1 0 1 0 0,-1-1-1 0 0,0 1 1 0 0,0-1 0 0 0,0 0-1 0 0,1 0 1 0 0,-1 1-1 0 0,0-1 1 0 0,0-1-1 0 0,1 1 1 0 0,-1 0 0 0 0,0-1-1 0 0,5 0 1 0 0,-6 0 13 0 0,0 0 1 0 0,1 0 0 0 0,-1 1-1 0 0,0-1 1 0 0,0 0 0 0 0,0 0-1 0 0,0 0 1 0 0,0 0 0 0 0,0-1-1 0 0,0 1 1 0 0,0 0 0 0 0,0 0-1 0 0,0-1 1 0 0,-1 1 0 0 0,1 0 0 0 0,1-3-1 0 0,-1-2-318 0 0,0 1-1 0 0,0-1 1 0 0,0 1-1 0 0,-1-1 0 0 0,0 1 1 0 0,0-1-1 0 0,0 0 1 0 0,-2-9-1 0 0,-4-17-1204 0 0,0 3-20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13823 0 0,'-2'1'315'0'0,"-2"0"-249"0"0,-1 0 0 0 0,1 1 1 0 0,0 0-1 0 0,0 0 0 0 0,-1 0 1 0 0,1 0-1 0 0,0 1 0 0 0,1 0 0 0 0,-1-1 1 0 0,1 1-1 0 0,-1 1 0 0 0,1-1 0 0 0,0 0 1 0 0,0 1-1 0 0,0 0 0 0 0,0 0 1 0 0,1-1-1 0 0,0 2 0 0 0,-3 5 0 0 0,-4 8 133 0 0,2 0 0 0 0,1 1-1 0 0,-6 24 1 0 0,-3 29 196 0 0,3 1 1 0 0,-5 138 0 0 0,24 149-182 0 0,-5-327-55 0 0,-1 3 162 0 0,-1 0 0 0 0,-2-1 0 0 0,-1 1 0 0 0,-15 66 0 0 0,15-91-321 0 0,3-11 0 0 0,0 1 0 0 0,0-1 0 0 0,0 0 0 0 0,0 0 0 0 0,0 1 0 0 0,0-1 0 0 0,0 0 0 0 0,0 0 0 0 0,0 0 0 0 0,0 1 0 0 0,-1-1 0 0 0,1 0 0 0 0,0 0 0 0 0,0 0 0 0 0,0 1 0 0 0,0-1 0 0 0,0 0 0 0 0,0 0 0 0 0,-1 0 0 0 0,1 1 0 0 0,0-1 0 0 0,0 0 0 0 0,0 0 0 0 0,0 0 0 0 0,-1 0 0 0 0,1 0 0 0 0,0 0 0 0 0,0 1 0 0 0,0-1 0 0 0,-1 0 0 0 0,1 0 0 0 0,0 0 0 0 0,0 0 0 0 0,0 0 0 0 0,-1 0 0 0 0,1 0 0 0 0,0 0 0 0 0,0 0 0 0 0,0 0 0 0 0,-1 0 0 0 0,1 0 0 0 0,0 0 0 0 0,0 0 0 0 0,-1 0 0 0 0,1 0 0 0 0,0 0 0 0 0,0 0 0 0 0,0 0 0 0 0,-1 0 0 0 0,1-1 0 0 0,0 1 0 0 0,0 0 0 0 0,0 0 0 0 0,-1 0 0 0 0,1 0 0 0 0,0 0 0 0 0,0-1 0 0 0,0 1 0 0 0,0 0 0 0 0,0 0 0 0 0,-1 0 0 0 0,1 0 0 0 0,0-1 0 0 0,0 1 0 0 0,0 0 0 0 0,0 0 0 0 0,0 0 0 0 0,0-1 0 0 0,-2-1 0 0 0,1-1 0 0 0,0 0 0 0 0,0 1 0 0 0,0-1 0 0 0,0 0 0 0 0,0 0 0 0 0,0 1 0 0 0,1-1 0 0 0,0 0 0 0 0,-1 0 0 0 0,1-6 0 0 0,4-32 0 0 0,-4 38 0 0 0,3-11 0 0 0,0 0 0 0 0,0 0 0 0 0,1 1 0 0 0,1-1 0 0 0,0 1 0 0 0,1 0 0 0 0,14-24 0 0 0,-16 32 0 0 0,-1 0 0 0 0,1 0 0 0 0,0 0 0 0 0,0 0 0 0 0,0 0 0 0 0,1 1 0 0 0,0 0 0 0 0,0 0 0 0 0,0 0 0 0 0,0 0 0 0 0,1 1 0 0 0,-1 0 0 0 0,1 0 0 0 0,0 0 0 0 0,0 1 0 0 0,0 0 0 0 0,0 0 0 0 0,0 1 0 0 0,12-2 0 0 0,-14 3 29 0 0,-1 0-1 0 0,1 0 0 0 0,-1 1 1 0 0,0 0-1 0 0,1-1 0 0 0,-1 1 1 0 0,0 0-1 0 0,0 1 0 0 0,0-1 1 0 0,0 0-1 0 0,0 1 0 0 0,0 0 1 0 0,0 0-1 0 0,0 0 0 0 0,-1 0 1 0 0,1 0-1 0 0,-1 0 0 0 0,1 1 0 0 0,3 5 1 0 0,3 4 350 0 0,-1 1 1 0 0,0 0 0 0 0,7 17-1 0 0,-3-6-416 0 0,-3-6 37 0 0,-1 0 0 0 0,7 30 0 0 0,2 2 0 0 0,-15-46-433 0 0,2 8 1237 0 0,-4-8-8147 0 0,0-4 1099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15663 0 0,'0'0'356'0'0,"0"0"50"0"0,0 0 20 0 0,0 0-42 0 0,1 0-180 0 0,23-10 701 0 0,1 1 1 0 0,-1 1-1 0 0,28-5 0 0 0,15-4-494 0 0,51-15-680 0 0,-116 31-1135 0 0,-2 1-511 0 0,0 0-107 0 0,0 0-24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0,'0'0'231'0'0,"0"0"29"0"0,0 0 19 0 0,3 7 7 0 0,4 2 68 0 0,0 0-1 0 0,0-1 1 0 0,1 0-1 0 0,1 0 1 0 0,8 7-1 0 0,4 2 414 0 0,-6-3-231 0 0,1 0 0 0 0,0-2 0 0 0,1 0 0 0 0,20 11 0 0 0,23 8-382 0 0,-2 4 0 0 0,-2 2 0 0 0,73 62 0 0 0,-115-87-154 0 0,-1 1 0 0 0,0 1 0 0 0,-1 0 0 0 0,0 0 0 0 0,-1 2 0 0 0,-1-1 0 0 0,0 1 0 0 0,7 18 0 0 0,-11-19 0 0 0,0 0 0 0 0,-1 1 0 0 0,-1-1 0 0 0,0 1 0 0 0,-2 0 0 0 0,0 0 0 0 0,0 0 0 0 0,-1 0 0 0 0,-3 26 0 0 0,0-22 205 0 0,0-1 0 0 0,-2 1 0 0 0,0-1-1 0 0,-12 33 1 0 0,12-42-119 0 0,-1-1-1 0 0,1 0 0 0 0,-1 0 1 0 0,-1 0-1 0 0,0-1 0 0 0,0 0 1 0 0,0 0-1 0 0,-1 0 0 0 0,0-1 1 0 0,-1 0-1 0 0,-8 6 0 0 0,9-7-77 0 0,-103 68-139 0 0,91-62-440 0 0,-2-1 0 0 0,1-1-1 0 0,-39 12 1 0 0,33-11-453 0 0,25-9 512 0 0,1-2 0 0 0,0 0 0 0 0,0-2-545 0 0,6-6-2292 0 0,3-4-989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15663 0 0,'0'0'356'0'0,"0"0"50"0"0,0 0 20 0 0,1 2-42 0 0,1 10-362 0 0,0 1-1 0 0,0-1 1 0 0,-2 0-1 0 0,1 1 0 0 0,-2-1 1 0 0,-3 23-1 0 0,1 0-23 0 0,1 184 2042 0 0,4-169-1491 0 0,-2 0 0 0 0,-13 97 0 0 0,12-146-1024 0 0,1-1-33 0 0,0 0 66 0 0,0 0 15 0 0,-7-13-2954 0 0,-4-14 1357 0 0,4-2-22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10135 0 0,'0'-2'231'0'0,"1"-1"-177"0"0,0 0-1 0 0,0 0 1 0 0,0 0 0 0 0,0 0-1 0 0,1 0 1 0 0,-1 0 0 0 0,1 0-1 0 0,0 0 1 0 0,0 0 0 0 0,0 1-1 0 0,0-1 1 0 0,4-2 0 0 0,6-9 73 0 0,-9 10 31 0 0,0 0 1 0 0,1 0-1 0 0,0 1 0 0 0,0-1 0 0 0,0 1 0 0 0,0 0 0 0 0,1 0 1 0 0,-1 1-1 0 0,1-1 0 0 0,-1 1 0 0 0,1 0 0 0 0,7-2 0 0 0,-5 2 99 0 0,1 0 0 0 0,0 1 0 0 0,-1-1 0 0 0,1 2 0 0 0,0-1 0 0 0,0 1 0 0 0,11 1 0 0 0,-8 1-76 0 0,0 0 0 0 0,-1 1 0 0 0,1 1 0 0 0,-1-1 0 0 0,0 2 0 0 0,0-1-1 0 0,0 2 1 0 0,14 9 0 0 0,-5-1 447 0 0,0 0 0 0 0,31 34 0 0 0,-41-38-327 0 0,0 0 0 0 0,-1 0 0 0 0,0 1 0 0 0,-1 0 0 0 0,0 0 1 0 0,-1 1-1 0 0,6 14 0 0 0,-9-17-279 0 0,0 1 1 0 0,0-1-1 0 0,-1 1 1 0 0,0 0-1 0 0,-1 0 1 0 0,0 0-1 0 0,-1 0 1 0 0,0 0-1 0 0,0 0 1 0 0,-3 10-1 0 0,3-17-22 0 0,0-1 0 0 0,-1 1 0 0 0,1-1 0 0 0,-1 1 0 0 0,0-1 0 0 0,0 1 0 0 0,0-1 0 0 0,0 1 0 0 0,0-1 0 0 0,0 0 0 0 0,0 0 0 0 0,-1 0 0 0 0,-2 3 0 0 0,-2 4 0 0 0,2-4 1 0 0,0 1-1 0 0,0-1 0 0 0,0-1 1 0 0,0 1-1 0 0,-1-1 1 0 0,-9 8-1 0 0,-36 19-17 0 0,28-18-33 0 0,-168 82-1878 0 0,179-90 1456 0 0,0 0-1 0 0,0 0 1 0 0,0-2-1 0 0,-1 1 0 0 0,1-1 1 0 0,-15 1-1 0 0,25-4-1000 0 0,4-4-51 0 0,13-15-11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 13823 0 0,'19'-2'1388'0'0,"-19"13"-828"0"0,-1-5-439 0 0,-1 0 0 0 0,0 0 0 0 0,0 0-1 0 0,0-1 1 0 0,-1 1 0 0 0,1 0 0 0 0,-1-1 0 0 0,-1 0-1 0 0,1 0 1 0 0,-1 0 0 0 0,-4 5 0 0 0,-6 8 33 0 0,-56 76-169 0 0,-45 68 102 0 0,66-83 901 0 0,-65 144 0 0 0,111-215-986 0 0,1 0-1 0 0,-1 0 1 0 0,2 0-1 0 0,-1 0 1 0 0,1 0-1 0 0,0 1 0 0 0,1 13 1 0 0,0-18-11 0 0,0 0 1 0 0,1 0-1 0 0,-1 0 1 0 0,1 0-1 0 0,0 0 1 0 0,0-1-1 0 0,0 1 1 0 0,1 0-1 0 0,-1 0 1 0 0,1-1-1 0 0,0 1 1 0 0,0-1-1 0 0,0 1 0 0 0,0-1 1 0 0,1 0-1 0 0,5 6 1 0 0,-7-9-157 0 0,1 1 1 0 0,-1-1 0 0 0,0 1-1 0 0,1-1 1 0 0,-1 0-1 0 0,1 0 1 0 0,-1 0-1 0 0,1 0 1 0 0,-1 0-1 0 0,0 0 1 0 0,1 0-1 0 0,-1 0 1 0 0,3-1 0 0 0,-1 0-194 0 0,12-1-665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18 765 15663 0 0,'0'0'719'0'0,"-7"6"230"0"0,5-3-698 0 0,1 0 0 0 0,0 0 0 0 0,-1 0-1 0 0,1 0 1 0 0,0 0 0 0 0,0 0 0 0 0,1 0 0 0 0,-1 0-1 0 0,0 5 1 0 0,1-6 261 0 0,0-2 0 0 0,2 0 0 0 0,2-1-384 0 0,0-1-1 0 0,0 1 0 0 0,0-1 1 0 0,0 1-1 0 0,0-1 0 0 0,0 0 1 0 0,-1 0-1 0 0,1-1 1 0 0,-1 1-1 0 0,1-1 0 0 0,-1 0 1 0 0,0 0-1 0 0,0 0 1 0 0,0 0-1 0 0,3-5 0 0 0,5-8-93 0 0,0-1 1 0 0,8-18-1 0 0,-14 25-31 0 0,12-24-112 0 0,-2-1-1 0 0,-1-1 1 0 0,-2 0-1 0 0,-2-1 1 0 0,-1 0-1 0 0,-1-1 1 0 0,3-61-1 0 0,6-61-961 0 0,-10 124 746 0 0,0 0 0 0 0,19-49 0 0 0,-26 83 219 0 0,1 0 0 0 0,-1 1 0 0 0,1-1 0 0 0,0 1 1 0 0,0-1-1 0 0,0 1 0 0 0,0-1 0 0 0,2-1 1 0 0,-3 3 101 0 0,0-1 0 0 0,0 1 1 0 0,0 0-1 0 0,1 0 1 0 0,-1 0-1 0 0,0-1 1 0 0,0 1-1 0 0,1 0 1 0 0,-1 0-1 0 0,0 0 0 0 0,0 0 1 0 0,1-1-1 0 0,-1 1 1 0 0,0 0-1 0 0,1 0 1 0 0,-1 0-1 0 0,0 0 1 0 0,0 0-1 0 0,1 0 0 0 0,-1 0 1 0 0,0 0-1 0 0,1 0 1 0 0,-1 0-1 0 0,1 1 40 0 0,0-1 0 0 0,0 1 0 0 0,0 0 0 0 0,0 0 0 0 0,0 0 0 0 0,-1 0 0 0 0,1 0 0 0 0,0 0 0 0 0,-1 0 0 0 0,1 0 0 0 0,-1 0 0 0 0,1 0 0 0 0,-1 0 0 0 0,1 0 0 0 0,-1 0 0 0 0,0 0 0 0 0,1 2 0 0 0,3 22 620 0 0,-1 14-275 0 0,-4 74 1 0 0,-1 2 903 0 0,5-67-956 0 0,9 52 1 0 0,-8-83-337 0 0,0 1-1 0 0,0-2 1 0 0,2 1 0 0 0,0 0 0 0 0,1-1-1 0 0,13 21 1 0 0,-10-20 7 0 0,3 3 0 0 0,15 36 0 0 0,-24-47 0 0 0,-2 1 0 0 0,2 7 699 0 0,-2-14-2839 0 0,-1-3-4715 0 0,-1 0 5319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48 10135 0 0,'-1'1'464'0'0,"-4"1"-210"0"0,4-2-227 0 0,-1 1 0 0 0,0 0 0 0 0,1 0 0 0 0,-1 0 0 0 0,1 0 0 0 0,-1 0 0 0 0,1 0 0 0 0,-1 0 0 0 0,1 0 0 0 0,-1 1 0 0 0,1-1 0 0 0,0 1 0 0 0,-1 1 0 0 0,-7 13 1809 0 0,8-15-822 0 0,1 0-774 0 0,0-1 1 0 0,0 1 0 0 0,0 0 0 0 0,0-1 0 0 0,0 1 0 0 0,1-1 0 0 0,-1 1-1 0 0,0-1 1 0 0,0 1 0 0 0,0-1 0 0 0,1 1 0 0 0,-1-1 0 0 0,0 1 0 0 0,0-1 0 0 0,1 1-1 0 0,0 0 1 0 0,6 2 58 0 0,0-1-1 0 0,0 0 1 0 0,0 0-1 0 0,0 0 1 0 0,1-1 0 0 0,-1 0-1 0 0,0-1 1 0 0,1 1-1 0 0,14-3 1 0 0,72-13 11 0 0,-69 10-310 0 0,3 0-33 0 0,-2-1 0 0 0,1-1-1 0 0,43-18 1 0 0,-66 23-233 0 0,0 0 0 0 0,-1 0 0 0 0,1-1 0 0 0,0 1 0 0 0,-1-1 0 0 0,1 0 0 0 0,-1 0 0 0 0,0-1 0 0 0,4-5 0 0 0,1-2-757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0,'0'0'315'0'0,"0"0"45"0"0,0 0 21 0 0,0 0-49 0 0,0 2-220 0 0,6 11 82 0 0,-1 0 0 0 0,2-1 0 0 0,0 1 0 0 0,0-1 0 0 0,1-1 0 0 0,1 1 0 0 0,0-1 0 0 0,0-1 0 0 0,17 15 0 0 0,12 7 83 0 0,56 36 1 0 0,-94-68-278 0 0,137 101 1911 0 0,-110-78-1336 0 0,-1 1 1 0 0,42 49-1 0 0,-63-65-477 0 0,1-1-1 0 0,-1 2 1 0 0,0-1-1 0 0,-1 0 1 0 0,0 1-1 0 0,0 0 1 0 0,-1 0-1 0 0,0 0 1 0 0,0 0-1 0 0,-1 0 1 0 0,0 1-1 0 0,-1-1 1 0 0,0 1-1 0 0,-1-1 1 0 0,0 1 0 0 0,0 0-1 0 0,-1-1 1 0 0,0 1-1 0 0,-1-1 1 0 0,-5 17-1 0 0,-4-1 185 0 0,-1 0 0 0 0,-1-1 0 0 0,-1-1 0 0 0,-27 33 0 0 0,-1 3-513 0 0,42-59 229 0 0,-17 27-938 0 0,10-15-2073 0 0,7-12 1989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13823 0 0,'0'0'315'0'0,"0"0"45"0"0,0 0 21 0 0,2 1-49 0 0,5 4-149 0 0,-5-4 194 0 0,-2-1 110 0 0,0 0 22 0 0,0 0 3 0 0,0 0 0 0 0,0 0 0 0 0,0 0 0 0 0,14 1 695 0 0,10-1-366 0 0,18-9 448 0 0,50-18 0 0 0,-73 21-1227 0 0,324-93 2002 0 0,-294 82-3002 0 0,-34 11 203 0 0,27-6 0 0 0,-41 11 223 0 0,-1 1 0 0 0,0 0-204 0 0,-1 1-857 0 0,-1 1 1137 0 0,0-1 1 0 0,-1 1 0 0 0,1-1-1 0 0,0 0 1 0 0,0 0-1 0 0,-5 1 1 0 0,-4 2-501 0 0,-12 8-1111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13823 0 0,'0'0'315'0'0,"3"0"45"0"0,35-3 287 0 0,-24 1-532 0 0,-1 1 0 0 0,0 0 0 0 0,0 1 0 0 0,14 1 0 0 0,-24-1-29 0 0,0 1 0 0 0,0-1 1 0 0,0 1-1 0 0,-1 0 0 0 0,1-1 1 0 0,0 1-1 0 0,-1 1 0 0 0,1-1 0 0 0,0 0 1 0 0,-1 1-1 0 0,0-1 0 0 0,1 1 1 0 0,-1 0-1 0 0,0-1 0 0 0,0 1 1 0 0,0 0-1 0 0,0 1 0 0 0,0-1 1 0 0,0 0-1 0 0,0 0 0 0 0,-1 1 1 0 0,1-1-1 0 0,1 6 0 0 0,-1-3 58 0 0,-1 0-1 0 0,0 0 1 0 0,0 1-1 0 0,-1-1 0 0 0,1 0 1 0 0,-1 0-1 0 0,0 0 1 0 0,-1 1-1 0 0,0 6 1 0 0,-14 48 82 0 0,13-50-255 0 0,-6 16 322 0 0,2 0-1 0 0,0 0 1 0 0,2 0-1 0 0,1 0 1 0 0,1 1 0 0 0,2 31-1 0 0,1-33-438 0 0,0-9 248 0 0,0 0 1 0 0,5 25 0 0 0,-5-37-225 0 0,0 0-1 0 0,1 0 1 0 0,-1 0 0 0 0,1 0-1 0 0,0 0 1 0 0,-1 0 0 0 0,2-1-1 0 0,-1 1 1 0 0,0-1 0 0 0,1 1-1 0 0,0-1 1 0 0,-1 0 0 0 0,1 0-1 0 0,6 5 1 0 0,-7-8-139 0 0,-1 1 1 0 0,0 0-1 0 0,1 0 0 0 0,-1-1 1 0 0,1 1-1 0 0,0-1 0 0 0,-1 1 1 0 0,1-1-1 0 0,-1 0 0 0 0,1 0 1 0 0,-1 0-1 0 0,1 0 0 0 0,2 0 1 0 0,-1 0-28 0 0,16 0-1758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11975 0 0,'0'0'267'0'0,"0"0"42"0"0,0 0 17 0 0,0 0-28 0 0,6 9 250 0 0,1 1-18 0 0,0-1-1 0 0,13 14 0 0 0,-17-20-529 0 0,-1 1-1 0 0,1-1 1 0 0,-1 0-1 0 0,0 0 0 0 0,0 1 1 0 0,0-1-1 0 0,-1 1 1 0 0,1 0-1 0 0,-1-1 1 0 0,0 1-1 0 0,0 0 1 0 0,0 0-1 0 0,0 0 0 0 0,-1 0 1 0 0,0 0-1 0 0,0 0 1 0 0,0 0-1 0 0,0 0 1 0 0,0 0-1 0 0,-1 0 0 0 0,0-1 1 0 0,-1 6-1 0 0,-1 3 80 0 0,-2 1 0 0 0,1-1-1 0 0,-2 0 1 0 0,1-1-1 0 0,-12 17 1 0 0,-11 14 685 0 0,-55 61 0 0 0,-44 32-653 0 0,58-63 298 0 0,-29 26 627 0 0,-57 64-1852 0 0,137-141 503 0 0,0-1 204 0 0,1 1 1 0 0,1 1 0 0 0,-23 40-1 0 0,37-58-103 0 0,1-1 0 0 0,0 0 0 0 0,-1 0 0 0 0,1 1 0 0 0,0-1 0 0 0,1 0 0 0 0,-1 7 0 0 0,3-7-801 0 0,8 1-10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70 124 11975 0 0,'3'-1'92'0'0,"0"0"0"0"0,0 0 0 0 0,0 0 0 0 0,1 0 0 0 0,-1 1 0 0 0,1-1 0 0 0,-1 1 0 0 0,0 0 0 0 0,1 0 0 0 0,-1 0 0 0 0,0 1 0 0 0,5 0 0 0 0,1 2 651 0 0,0 0 0 0 0,0 0 0 0 0,8 5 0 0 0,-11-4-380 0 0,0-1-1 0 0,0-1 1 0 0,1 1-1 0 0,-1-1 1 0 0,1 0-1 0 0,-1-1 1 0 0,1 1-1 0 0,8-1 1 0 0,-6-1-301 0 0,-1 0 0 0 0,0-1-1 0 0,1 0 1 0 0,-1-1 0 0 0,0 0 0 0 0,11-4 0 0 0,0-2 671 0 0,24-14 1 0 0,-37 19-712 0 0,-1 0 1 0 0,0 0-1 0 0,1-1 1 0 0,-1 0-1 0 0,-1 0 0 0 0,8-7 1 0 0,-11 10-71 0 0,0 0 1 0 0,0-1-1 0 0,0 1 1 0 0,0-1 0 0 0,-1 1-1 0 0,1-1 1 0 0,0 1-1 0 0,0-1 1 0 0,-1 1-1 0 0,1-1 1 0 0,-1 0 0 0 0,0 1-1 0 0,1-1 1 0 0,-1 0-1 0 0,0 0 1 0 0,0 1-1 0 0,0-1 1 0 0,0 0 0 0 0,-1 1-1 0 0,1-1 1 0 0,0 0-1 0 0,-1 0 1 0 0,1 1-1 0 0,-1-1 1 0 0,1 1-1 0 0,-1-1 1 0 0,0 0 0 0 0,-1-1-1 0 0,1 1-72 0 0,0-1-1 0 0,-1 1 1 0 0,0 0 0 0 0,1-1-1 0 0,-1 1 1 0 0,0 0-1 0 0,0 0 1 0 0,0 0 0 0 0,0 1-1 0 0,-1-1 1 0 0,1 0 0 0 0,0 1-1 0 0,-1-1 1 0 0,-4-1-1 0 0,3 2-5 0 0,0 0-1 0 0,0 0 1 0 0,0 1-1 0 0,0-1 0 0 0,0 1 1 0 0,-1 0-1 0 0,1 0 0 0 0,0 1 1 0 0,-6 0-1 0 0,-2 2 47 0 0,1 0 0 0 0,0 1 0 0 0,0 0 0 0 0,1 0 0 0 0,-1 1 0 0 0,1 1 0 0 0,0-1 0 0 0,0 2 1 0 0,1-1-1 0 0,0 1 0 0 0,-9 9 0 0 0,-2 4 406 0 0,1 1-1 0 0,0 1 1 0 0,-20 31 0 0 0,28-36-318 0 0,-41 65 4 0 0,47-73-12 0 0,0 0-1 0 0,1 1 1 0 0,0-1-1 0 0,1 1 1 0 0,0 0-1 0 0,1 0 1 0 0,-2 13-1 0 0,4-21 3 0 0,-1 0 0 0 0,1 1 0 0 0,0-1 0 0 0,0 0 0 0 0,1 1 0 0 0,-1-1-1 0 0,0 0 1 0 0,1 1 0 0 0,-1-1 0 0 0,1 0 0 0 0,0 0 0 0 0,0 1 0 0 0,0-1 0 0 0,0 0 0 0 0,0 0 0 0 0,0 0-1 0 0,0 0 1 0 0,1 0 0 0 0,-1 0 0 0 0,1-1 0 0 0,-1 1 0 0 0,1 0 0 0 0,0-1 0 0 0,0 1 0 0 0,0-1-1 0 0,0 1 1 0 0,0-1 0 0 0,0 0 0 0 0,0 0 0 0 0,0 0 0 0 0,0 0 0 0 0,1-1 0 0 0,-1 1 0 0 0,0 0 0 0 0,1-1-1 0 0,-1 0 1 0 0,3 1 0 0 0,7 0 254 0 0,1 0 0 0 0,0-1 0 0 0,0 0-1 0 0,23-4 1 0 0,51-16 475 0 0,-56 13-765 0 0,166-40-5576 0 0,-147 35 3564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0,'0'0'356'0'0,"0"0"50"0"0,6 6 404 0 0,-2 0-768 0 0,0-1-1 0 0,0 1 0 0 0,-1 0 0 0 0,0 0 1 0 0,0 0-1 0 0,2 8 0 0 0,12 42 1033 0 0,-15-49-857 0 0,7 33 923 0 0,4 44 0 0 0,-3-10-764 0 0,-4-36-376 0 0,-3 1 0 0 0,-1 0 0 0 0,-4 52 0 0 0,2-89-10 0 0,0 2-5 0 0,-1-1 0 0 0,1 1 1 0 0,-1-1-1 0 0,1 0 0 0 0,-1 1 1 0 0,0-1-1 0 0,-1 1 0 0 0,1-1 1 0 0,0 0-1 0 0,-1 0 0 0 0,0 0 1 0 0,-3 5-1 0 0,5-8-206 0 0,-1 1 0 0 0,0 0-1 0 0,0-1 1 0 0,1 1 0 0 0,-1-1 0 0 0,0 1 0 0 0,0-1 0 0 0,0 1-1 0 0,0-1 1 0 0,0 0 0 0 0,0 1 0 0 0,0-1 0 0 0,-1 0 0 0 0,-2-1-5600 0 0,-1-5 459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30 337 11975 0 0,'0'0'267'0'0,"-1"-2"42"0"0,-9-9 248 0 0,7 9-527 0 0,1-1 0 0 0,0 1 0 0 0,0 0 0 0 0,0-1 0 0 0,0 0 1 0 0,-2-4-1 0 0,4 6 60 0 0,-1-1-1 0 0,1 1 1 0 0,0 0 0 0 0,-1-1 0 0 0,1 1 0 0 0,0-1 0 0 0,0 1-1 0 0,0-1 1 0 0,0 1 0 0 0,0-1 0 0 0,1 1 0 0 0,-1 0-1 0 0,0-1 1 0 0,0 1 0 0 0,1-1 0 0 0,-1 1 0 0 0,1 0 0 0 0,0-1-1 0 0,0 0 1 0 0,8-13 448 0 0,0 1 1 0 0,1 1-1 0 0,1 0 0 0 0,0 0 0 0 0,0 1 1 0 0,2 0-1 0 0,16-12 0 0 0,8-3-537 0 0,58-32 0 0 0,-67 44 263 0 0,36-15-1 0 0,-50 24 38 0 0,1 1 0 0 0,-1 1 0 0 0,1 0 0 0 0,26-2 0 0 0,-37 5-300 0 0,-1 1 0 0 0,0 0 0 0 0,0 0 0 0 0,0 0 1 0 0,0 1-1 0 0,0-1 0 0 0,0 1 0 0 0,0 0 0 0 0,0 0 0 0 0,0 0 0 0 0,0 0 0 0 0,0 0 0 0 0,0 1 0 0 0,0-1 0 0 0,-1 1 0 0 0,1 0 0 0 0,3 3 0 0 0,-2-2-1 0 0,-1 1-1 0 0,0 0 0 0 0,0 0 0 0 0,0 1 0 0 0,0-1 1 0 0,-1 1-1 0 0,1-1 0 0 0,-1 1 0 0 0,2 8 0 0 0,1 8 16 0 0,-1-1 0 0 0,-1 0 0 0 0,0 1 0 0 0,-2 23 0 0 0,-1-43-13 0 0,1 82 1401 0 0,1 28-830 0 0,3-77-573 0 0,-3-28 0 0 0,-1 1 0 0 0,1 0 0 0 0,-2 0 0 0 0,1 0 0 0 0,-1 10 0 0 0,0-15 0 0 0,-1 0 0 0 0,1 0 0 0 0,-1-1 0 0 0,1 1 0 0 0,-1 0 0 0 0,0 0 0 0 0,0 0 0 0 0,1 0 0 0 0,-1-1 0 0 0,0 1 0 0 0,-1 0 0 0 0,1-1 0 0 0,0 1 0 0 0,0-1 0 0 0,-1 0 0 0 0,1 1 0 0 0,-1-1 0 0 0,1 0 0 0 0,-1 0 0 0 0,0 0 0 0 0,1 0 0 0 0,-1 0 0 0 0,-3 1 0 0 0,-18 6-346 0 0,0-2 1 0 0,0 0-1 0 0,0-2 0 0 0,-40 3 0 0 0,47-6 179 0 0,-26 4-601 0 0,-1-2 0 0 0,0-1 0 0 0,-55-7 0 0 0,75 0 256 0 0,4-3 0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10135 0 0,'0'0'464'0'0,"2"0"-9"0"0,21 2 588 0 0,-25-1-666 0 0,-1 0 0 0 0,1 0 0 0 0,0 1 0 0 0,-1-1 0 0 0,1 1 0 0 0,0 0 1 0 0,-2 2-1 0 0,-3 1 208 0 0,-6 4 141 0 0,-28 12-1 0 0,21-12-500 0 0,18-8-129 0 0,-1 1 0 0 0,1-1 0 0 0,-1 1 1 0 0,1-1-1 0 0,0 1 0 0 0,0 0 0 0 0,0 0 0 0 0,0 0 0 0 0,0 0 0 0 0,1 0 0 0 0,-1 0 0 0 0,0 0 0 0 0,-1 4 0 0 0,-6 8 374 0 0,-13 11-763 0 0,1 2 0 0 0,2 0 0 0 0,1 2-1 0 0,1 0 1 0 0,-20 46 0 0 0,29-54 582 0 0,1-1-1 0 0,0 1 1 0 0,2 0 0 0 0,1 0-1 0 0,0 1 1 0 0,0 35-1 0 0,4-43-119 0 0,0 0-1 0 0,1-1 0 0 0,1 1 1 0 0,0-1-1 0 0,1 0 0 0 0,0 1 1 0 0,1-1-1 0 0,0 0 0 0 0,1-1 1 0 0,1 1-1 0 0,12 19 0 0 0,-15-28-174 0 0,0 0 0 0 0,0 0-1 0 0,0-1 1 0 0,1 1 0 0 0,-1-1-1 0 0,1 0 1 0 0,0 0 0 0 0,0 0-1 0 0,7 3 1 0 0,0-1 337 0 0,-1 0 1 0 0,22 5-1 0 0,-26-9-195 0 0,0-1 1 0 0,0 1-1 0 0,0-1 1 0 0,0 0-1 0 0,1-1 1 0 0,-1 1-1 0 0,11-4 0 0 0,-6 2-243 0 0,-9 2-334 0 0,1-1-1 0 0,0 0 1 0 0,-1 0 0 0 0,1 0-1 0 0,-1-1 1 0 0,1 1 0 0 0,2-3-1 0 0,3-2-5599 0 0,0-2 3994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0,1 2-220 0 0,5 12 304 0 0,0 0 1 0 0,-2 1-1 0 0,1 0 0 0 0,3 30 0 0 0,3 67 1430 0 0,-10-93-1689 0 0,2 22-144 0 0,1-5-12 0 0,-2 0 0 0 0,-5 64 0 0 0,-2-79 605 0 0,1-1-2984 0 0,-3-27-3335 0 0,0-2 550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11975 0 0,'0'0'267'0'0,"0"0"42"0"0,0 0 17 0 0,0 0-28 0 0,1-2-58 0 0,3-7 995 0 0,0 1 1 0 0,9-15-1 0 0,-3 10-1121 0 0,-1 1 1 0 0,1 0 0 0 0,1 1-1 0 0,0 0 1 0 0,16-12 0 0 0,-6 7 164 0 0,0 1 0 0 0,1 2 0 0 0,1 0 0 0 0,1 1 0 0 0,25-9 0 0 0,-34 15-192 0 0,0 2 0 0 0,1 0 0 0 0,-1 0 0 0 0,1 2 1 0 0,0 0-1 0 0,-1 1 0 0 0,1 0 0 0 0,0 1 0 0 0,27 4 0 0 0,-34-3 14 0 0,0 1 1 0 0,0-1 0 0 0,0 2-1 0 0,0-1 1 0 0,0 1-1 0 0,0 0 1 0 0,-1 1-1 0 0,0 0 1 0 0,0 1 0 0 0,15 10-1 0 0,-21-14-101 0 0,0 1 0 0 0,0 0 0 0 0,-1 0 0 0 0,1 0 0 0 0,0 0 0 0 0,1 4 0 0 0,-1 4 0 0 0,-2-5 0 0 0,0-1 0 0 0,0 0 0 0 0,0 1 0 0 0,-1-1 0 0 0,1 1 0 0 0,-1-1 0 0 0,0 0 0 0 0,0 1 0 0 0,0-1 0 0 0,-1 0 0 0 0,0 0 0 0 0,1 0 0 0 0,-2 0 0 0 0,1 0 0 0 0,0-1 0 0 0,-1 1 0 0 0,1 0 0 0 0,-5 4 0 0 0,-5 3 0 0 0,0-1 0 0 0,0 0 0 0 0,-22 13 0 0 0,-5 4 0 0 0,-31 29 0 0 0,18-13 0 0 0,-109 68 0 0 0,153-105 0 0 0,1-2 0 0 0,11-8 0 0 0,113-79 0 0 0,-114 80 0 0 0,1 1 0 0 0,1-1 0 0 0,-1 1 0 0 0,0 0 0 0 0,0 0 0 0 0,1 0 0 0 0,-1 0 0 0 0,1 1 0 0 0,0 0 0 0 0,0 0 0 0 0,-1 0 0 0 0,1 0 0 0 0,0 1 0 0 0,7 0 0 0 0,-10 0 0 0 0,0 0 0 0 0,-1 0 0 0 0,1 0 0 0 0,0 0 0 0 0,0 1 0 0 0,0-1 0 0 0,0 1 0 0 0,-1-1 0 0 0,1 1 0 0 0,0 0 0 0 0,-1-1 0 0 0,1 1 0 0 0,0 0 0 0 0,-1 0 0 0 0,3 2 0 0 0,1 1 0 0 0,0-1 0 0 0,-1-1 0 0 0,0 1 0 0 0,1 0 0 0 0,4 6 0 0 0,0-2 0 0 0,-1 0 0 0 0,0 0 0 0 0,12 15 0 0 0,9 7 0 0 0,-27-27 0 0 0,8 7 0 0 0,1-1 0 0 0,15 10 0 0 0,-22-15 0 0 0,0 0 0 0 0,-1-1 0 0 0,0 1 0 0 0,0 0 0 0 0,6 7 0 0 0,-4-4 0 0 0,-4-5 0 0 0,0 0 0 0 0,0 0 0 0 0,0 0 0 0 0,0 1 0 0 0,-1-1 0 0 0,1 0 0 0 0,0 0 0 0 0,-1 0 0 0 0,1 1 0 0 0,0-1 0 0 0,-1 0 0 0 0,0 1 0 0 0,1-1 0 0 0,-1 0 0 0 0,0 1 0 0 0,0-1 0 0 0,1 1 0 0 0,-1-1 0 0 0,0 3 0 0 0,-1 0 0 0 0,1 0-1 0 0,0-1 0 0 0,0 0 0 0 0,0 0 0 0 0,-1 0-1 0 0,0 1 1 0 0,0-1 0 0 0,0 0 0 0 0,0 0 0 0 0,0 0 0 0 0,0 0-1 0 0,-1 0 1 0 0,0 0 0 0 0,1-1 0 0 0,-1 1 0 0 0,0 0 0 0 0,0-1-1 0 0,-1 1 1 0 0,1-1 0 0 0,0 0 0 0 0,-1 0 0 0 0,-3 2 0 0 0,-6 5 73 0 0,-1-1 1 0 0,0-1-1 0 0,-18 8 1 0 0,20-10 105 0 0,-30 12 143 0 0,1-1 0 0 0,-2-3 0 0 0,0-1 0 0 0,-55 8 0 0 0,72-18-321 0 0,25-2-18 0 0,-1 0 0 0 0,0 0 0 0 0,1-1 0 0 0,-1 1 0 0 0,1 0 0 0 0,-1 0 0 0 0,1 0 0 0 0,-1-1 0 0 0,1 1 0 0 0,-1 0 0 0 0,1 0 0 0 0,-1-1 0 0 0,1 1 0 0 0,0 0 0 0 0,-1-1 0 0 0,1 1 0 0 0,-1-1 0 0 0,1 1 0 0 0,0-1 0 0 0,-1 1 0 0 0,1 0 0 0 0,0-1 0 0 0,0 1 0 0 0,-1-1 0 0 0,1 1 0 0 0,0-1 0 0 0,0 0 0 0 0,0 1 0 0 0,0-1 0 0 0,-1 1-1 0 0,1-1 1 0 0,0 1 0 0 0,0-1 0 0 0,0 1 0 0 0,0-1 0 0 0,0 0 0 0 0,1 1 0 0 0,-1-1 0 0 0,0 1 0 0 0,0-1 0 0 0,0 1 0 0 0,0-1 0 0 0,0 1 0 0 0,1-1 0 0 0,-1 1 0 0 0,0-1 0 0 0,1 0 0 0 0,-1 1 7 0 0,2-6-1653 0 0,0 1-1 0 0,0 0 0 0 0,6-10 1 0 0,3-2-5218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3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0,'0'0'267'0'0,"0"0"42"0"0,0 0 17 0 0,0 0-28 0 0,0 2-196 0 0,12 129 4765 0 0,-3-51-3692 0 0,4 135 1292 0 0,-4-34-751 0 0,3-79-1697 0 0,1 23-21 0 0,-5-58 322 0 0,-2-27 800 0 0,-5-31-1011 0 0,0-1 0 0 0,-1 1 0 0 0,0 0-1 0 0,-2 16 1 0 0,2-24-446 0 0,0-1-138 0 0,0 0-33 0 0,0 0-72 0 0,0 0-285 0 0,0 0-126 0 0,-1-1-1257 0 0,-4-7-4916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4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1 800 8287 0 0,'0'0'191'0'0,"0"0"26"0"0,0 0 9 0 0,5 0 4 0 0,-2 1-179 0 0,-2 0-23 0 0,0-1-1 0 0,0 0 1 0 0,0 1-1 0 0,0-1 1 0 0,1 0-1 0 0,-1 0 1 0 0,0 0-1 0 0,0 0 1 0 0,0 0 0 0 0,0 0-1 0 0,0 0 1 0 0,1 0-1 0 0,-1 0 1 0 0,2-1-1 0 0,-2 1 564 0 0,1 0-772 0 0,3-3 1332 0 0,3 0 3072 0 0,-7 2-3852 0 0,-1 1 117 0 0,1 0-388 0 0,3-2 593 0 0,7-11-385 0 0,19-20 732 0 0,40-58 0 0 0,-40 51-1056 0 0,91-155 2119 0 0,-94 147-2158 0 0,-5 10 55 0 0,-2-1 0 0 0,-2-2 0 0 0,20-60 0 0 0,-34 89-154 0 0,-1-1 1 0 0,-1 0-1 0 0,0 0 0 0 0,0 0 0 0 0,-1-1 1 0 0,-1 1-1 0 0,0 0 0 0 0,-3-21 0 0 0,2 30-288 0 0,1-3 292 0 0,-1 3 134 0 0,5 10 16 0 0,14 24 0 0 0,-12-20 0 0 0,0 0 0 0 0,0 0 0 0 0,-1 1 0 0 0,0 0 0 0 0,3 12 0 0 0,1 23 238 0 0,-1 0-1 0 0,1 53 1 0 0,6 41 616 0 0,-11-119-769 0 0,0 0 0 0 0,2-1 0 0 0,0 0 0 0 0,16 33 0 0 0,-16-43-104 0 0,0 0-1 0 0,1-1 1 0 0,0 0-1 0 0,16 16 1 0 0,7 9 1556 0 0,-29-33-1094 0 0,6 10-278 0 0,-4-8-165 0 0,6 17 0 0 0,-5-10 0 0 0,-2-3 0 0 0,-2 9 0 0 0,1-12 1 0 0,0 20-66 0 0,-1-23-272 0 0,0-1-138 0 0,0 0-33 0 0,0 0-208 0 0,1-1-857 0 0,0-2 1096 0 0,0 0 1 0 0,1 0-1 0 0,-1 0 1 0 0,0 0-1 0 0,-1 0 1 0 0,2-4-1 0 0,-1 0-171 0 0,5-15-1399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4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13823 0 0,'0'0'315'0'0,"0"0"45"0"0,0 0 21 0 0,0 0-49 0 0,0 0-149 0 0,0 0 194 0 0,0 0 110 0 0,0 0 22 0 0,0 0 3 0 0,0 0 0 0 0,0 0 0 0 0,0 0 0 0 0,0 0 0 0 0,0 0 0 0 0,2 2 0 0 0,2 2-321 0 0,1 0 1 0 0,-1-1-1 0 0,1 0 0 0 0,0 0 1 0 0,0 0-1 0 0,0 0 0 0 0,0-1 1 0 0,1 1-1 0 0,-1-1 0 0 0,1-1 1 0 0,-1 1-1 0 0,11 0 0 0 0,10 2 150 0 0,38 0-1 0 0,-48-3-302 0 0,-1-1 1 0 0,1-1-1 0 0,-1-1 0 0 0,1 0 1 0 0,28-9-1 0 0,-39 10-207 0 0,0-1 0 0 0,0-1 0 0 0,0 1 0 0 0,0-1 0 0 0,0 0 0 0 0,0 0 0 0 0,0 0 0 0 0,6-7 0 0 0,-9 8-223 0 0,1-1 0 0 0,-1 0 0 0 0,0 0 0 0 0,0 0 0 0 0,0 0 0 0 0,-1 0 0 0 0,1-1 0 0 0,-1 1 0 0 0,1 0 0 0 0,-1-1 0 0 0,0 1 0 0 0,0-1 0 0 0,-1 1 1 0 0,1-7-1 0 0,0-2-5750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4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31 131 10135 0 0,'0'0'231'0'0,"7"-4"308"0"0,19-15-237 0 0,-20 15-270 0 0,0-1 1 0 0,0 1-1 0 0,6-4 1 0 0,42-22 3021 0 0,6-4-686 0 0,-23 12-832 0 0,-35 21-1024 0 0,-2 1-68 0 0,0 0-217 0 0,-13 15 1158 0 0,-1-4-1171 0 0,0-1 0 0 0,-23 13 0 0 0,-16 12-248 0 0,39-25 34 0 0,1 1 0 0 0,1 0 0 0 0,0 1 0 0 0,0 1 0 0 0,1-1 0 0 0,0 2 0 0 0,-14 24 0 0 0,19-23 0 0 0,6-11 0 0 0,1 0 0 0 0,-1 0 0 0 0,1 0 0 0 0,0 0 0 0 0,-1 0 0 0 0,1 1 0 0 0,1-1 0 0 0,-1 0 0 0 0,0 0 0 0 0,1 0 0 0 0,0 0 0 0 0,0-1 0 0 0,0 1 0 0 0,3 3 0 0 0,1 1 0 0 0,1 0 0 0 0,-1-1 0 0 0,1 0 0 0 0,9 6 0 0 0,-14-11 0 0 0,0-1 0 0 0,-1 0 0 0 0,1 1 0 0 0,0-1 0 0 0,1 0 0 0 0,-1-1 0 0 0,0 1 0 0 0,0 0 0 0 0,3 0 0 0 0,-4 0 0 0 0,1-1 0 0 0,-1 1 0 0 0,1-1 0 0 0,-1 1 0 0 0,1-1 0 0 0,-1 0 0 0 0,1 0 0 0 0,0 0 0 0 0,-1 0 0 0 0,1 0 0 0 0,0 0 0 0 0,-1 0 0 0 0,4-1 0 0 0,1-1 0 0 0,2 1-198 0 0,0 0 0 0 0,-1-1 0 0 0,1 0 0 0 0,0 0 0 0 0,-1-1 0 0 0,1 0 0 0 0,-1 0 0 0 0,14-9 0 0 0,20-9-813 0 0,-2 1-12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4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 13823 0 0,'0'0'315'0'0,"-4"-9"150"0"0,4 9-362 0 0,0 0 0 0 0,0 0 0 0 0,0 0-1 0 0,0 0 1 0 0,0-1 0 0 0,-1 1 0 0 0,1 0 0 0 0,0 0-1 0 0,0 0 1 0 0,0 0 0 0 0,0-1 0 0 0,0 1-1 0 0,0 0 1 0 0,0 0 0 0 0,0-1 0 0 0,0 1-1 0 0,0 0 1 0 0,0 0 0 0 0,0 0 0 0 0,0-1 0 0 0,0 1-1 0 0,0 0 1 0 0,0 0 0 0 0,0 0 0 0 0,0-1-1 0 0,0 1 1 0 0,0 0 0 0 0,0 0 0 0 0,0 0 0 0 0,1-1-1 0 0,-1 1 1 0 0,0 0 0 0 0,0 0 0 0 0,0 0-1 0 0,0-1 1 0 0,15 7 182 0 0,0 0 0 0 0,-1 1 0 0 0,17 10 0 0 0,13 7-305 0 0,238 137 20 0 0,-224-125 0 0 0,-26-14 0 0 0,-1 1 0 0 0,0 1 0 0 0,-2 2 0 0 0,-1 1 0 0 0,40 49 0 0 0,-56-59 47 0 0,0-1-1 0 0,-2 2 1 0 0,0 0-1 0 0,0 0 1 0 0,-2 0-1 0 0,0 1 1 0 0,-1 1-1 0 0,-1-1 1 0 0,-1 1 0 0 0,-1 0-1 0 0,-1 0 1 0 0,0 0-1 0 0,-1 1 1 0 0,-2-1-1 0 0,0 1 1 0 0,-1-1-1 0 0,-1 0 1 0 0,-1 1-1 0 0,-6 22 1 0 0,-16 48 512 0 0,-47 112-1 0 0,55-161-558 0 0,-2-1 0 0 0,-37 58 0 0 0,41-77 0 0 0,-1 0 0 0 0,0 0 0 0 0,-2-2 0 0 0,-1 0 0 0 0,-31 25 0 0 0,21-20 25 0 0,18-15-1087 0 0,-18 13-1 0 0,28-22-510 0 0,1-1-379 0 0,0 0-80 0 0,0 0-15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242 139 8287 0 0,'-5'-1'277'0'0,"5"1"-259"0"0,0 0 0 0 0,0 0-1 0 0,0 0 1 0 0,0 0 0 0 0,0 0-1 0 0,0-1 1 0 0,0 1 0 0 0,0 0 0 0 0,0 0-1 0 0,0 0 1 0 0,0 0 0 0 0,0 0-1 0 0,0 0 1 0 0,0 0 0 0 0,0 0-1 0 0,0 0 1 0 0,0 0 0 0 0,0 0-1 0 0,0 0 1 0 0,0 0 0 0 0,0 0-1 0 0,0 0 1 0 0,0 0 0 0 0,0 0 0 0 0,0-1-1 0 0,0 1 1 0 0,0 0 0 0 0,0 0-1 0 0,0 0 1 0 0,0 0 0 0 0,16-3 20 0 0,-7-1 197 0 0,-10 0 320 0 0,-9 0 641 0 0,10 4-1130 0 0,-2-1 186 0 0,1 1-115 0 0,1-1 1 0 0,-1 1-1 0 0,0 0 1 0 0,1 0-1 0 0,-1 0 0 0 0,0 0 1 0 0,0 0-1 0 0,1 0 1 0 0,-1 0-1 0 0,0 0 1 0 0,1 0-1 0 0,-1 0 1 0 0,0 0-1 0 0,0 0 0 0 0,1 0 1 0 0,-1 0-1 0 0,0 1 1 0 0,1-1-1 0 0,-1 0 1 0 0,0 0-1 0 0,1 1 1 0 0,-1-1-1 0 0,1 1 0 0 0,-1-1 1 0 0,1 0-1 0 0,-1 1 1 0 0,0 0-1 0 0,-2 3-56 0 0,1 0 0 0 0,0 0 0 0 0,0 0 0 0 0,0 0 0 0 0,0 0 0 0 0,1 0 0 0 0,-1 0-1 0 0,1 1 1 0 0,0-1 0 0 0,1 1 0 0 0,-1-1 0 0 0,1 0 0 0 0,0 1 0 0 0,0-1 0 0 0,0 1 0 0 0,1 4 0 0 0,-1-7-34 0 0,1 0 1 0 0,-1 1 0 0 0,1-1 0 0 0,0 0 0 0 0,0 0 0 0 0,-1 0 0 0 0,1 0-1 0 0,1 0 1 0 0,-1 0 0 0 0,0 0 0 0 0,0-1 0 0 0,1 1 0 0 0,-1 0 0 0 0,1-1 0 0 0,-1 1-1 0 0,1-1 1 0 0,0 1 0 0 0,0-1 0 0 0,-1 0 0 0 0,1 0 0 0 0,0 0 0 0 0,0 0-1 0 0,0 0 1 0 0,0 0 0 0 0,0 0 0 0 0,1-1 0 0 0,-1 1 0 0 0,0-1 0 0 0,0 1-1 0 0,0-1 1 0 0,1 0 0 0 0,-1 0 0 0 0,4 0 0 0 0,1-1 107 0 0,0 0 1 0 0,0-1-1 0 0,0 1 0 0 0,-1-1 1 0 0,1-1-1 0 0,8-3 0 0 0,39-23-150 0 0,-35 19 20 0 0,-19 10-27 0 0,22-12 21 0 0,36-27 0 0 0,-53 36-53 0 0,0-1 0 0 0,0 0 1 0 0,-1-1-1 0 0,1 1 1 0 0,-1-1-1 0 0,0 0 0 0 0,-1 0 1 0 0,1 0-1 0 0,-1 0 1 0 0,0-1-1 0 0,0 0 0 0 0,3-10 1 0 0,-5 13-154 0 0,-1 0 0 0 0,1 0 0 0 0,-1 0 1 0 0,0 0-1 0 0,0 0 0 0 0,0 0 0 0 0,-1-5 0 0 0,1 7-325 0 0,-2-1 0 0 0,0-1 424 0 0,0 1 0 0 0,0-1 0 0 0,-1 1 0 0 0,1 0 0 0 0,-1 0 0 0 0,0 0 0 0 0,0 0 0 0 0,0 0 0 0 0,0 1 0 0 0,0-1 0 0 0,0 1 0 0 0,0 0 0 0 0,0-1 0 0 0,0 2 0 0 0,-1-1 0 0 0,-3 0 0 0 0,-8-2-446 0 0,0 2 1 0 0,-20 0-1 0 0,33 1 479 0 0,-1 0 53 0 0,-1 0-1 0 0,0 0 0 0 0,0 0 0 0 0,0 1 0 0 0,0 0 1 0 0,-7 1-1 0 0,-3 1 6 0 0,-7-1-3 0 0,0 0 0 0 0,1 2 0 0 0,-1 0 0 0 0,1 1 0 0 0,0 1 0 0 0,1 1 0 0 0,-34 17 0 0 0,45-20 99 0 0,-1 0 0 0 0,1 1 0 0 0,0 1 0 0 0,1-1 0 0 0,-1 1-1 0 0,1 1 1 0 0,0-1 0 0 0,0 1 0 0 0,1 0 0 0 0,0 1 0 0 0,0-1 0 0 0,1 1-1 0 0,-5 9 1 0 0,-3 9 462 0 0,0 1 0 0 0,2 0-1 0 0,-8 30 1 0 0,16-47-449 0 0,1 0 0 0 0,0 1 0 0 0,0 0 0 0 0,1-1 0 0 0,1 1 0 0 0,0 0 0 0 0,0 0 0 0 0,1-1 0 0 0,0 1 0 0 0,1 0 0 0 0,5 16 0 0 0,-5-22-47 0 0,-1-1 0 0 0,1 0 0 0 0,0 0 0 0 0,1 0 0 0 0,-1 0 0 0 0,1 0 0 0 0,-1 0 0 0 0,1-1 0 0 0,0 1 0 0 0,1-1 0 0 0,-1 1 0 0 0,1-1 0 0 0,4 3 0 0 0,-3-3 45 0 0,0 0-1 0 0,1-1 0 0 0,0 1 1 0 0,-1-1-1 0 0,1 0 1 0 0,0 0-1 0 0,0-1 1 0 0,11 2-1 0 0,6-2 142 0 0,-1-1 0 0 0,1-1 0 0 0,-1-1 0 0 0,30-7 0 0 0,-32 6-236 0 0,128-27 8 0 0,-88 10-2839 0 0,-23 6-4096 0 0,-34 12 4865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4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48 8287 0 0,'-2'-6'149'0'0,"-1"0"0"0"0,1 0 0 0 0,-1 1 0 0 0,0-1 0 0 0,0 1 0 0 0,-5-7 0 0 0,7 10 571 0 0,1 2 249 0 0,-1 0-763 0 0,0 0 0 0 0,0 0 0 0 0,-1 0 0 0 0,1 0 0 0 0,0 0 0 0 0,0 1-1 0 0,0-1 1 0 0,0 0 0 0 0,0 0 0 0 0,0 1 0 0 0,0-1 0 0 0,0 1 0 0 0,0-1 0 0 0,0 1-1 0 0,-2 1 1 0 0,2-1-105 0 0,0 1 1 0 0,0-1-1 0 0,0 1 0 0 0,0 0 0 0 0,0-1 0 0 0,0 1 0 0 0,0 0 0 0 0,0 2 0 0 0,-1 3 26 0 0,0 0 0 0 0,1 0 0 0 0,0-1-1 0 0,0 1 1 0 0,0 0 0 0 0,1 9 0 0 0,6 44 925 0 0,-2-29-840 0 0,10 48 706 0 0,-5-40-396 0 0,-1-5-193 0 0,21 55 0 0 0,-16-57-354 0 0,13 59 0 0 0,-26-87 25 0 0,1 0 0 0 0,0 0 0 0 0,0-1 0 0 0,0 1 0 0 0,-1 0 0 0 0,0 0 0 0 0,1 0 0 0 0,-2-1 0 0 0,1 1 0 0 0,0 0 0 0 0,-1 0 0 0 0,1-1 0 0 0,-1 1 0 0 0,0 0 0 0 0,-2 3 0 0 0,-2 10 19 0 0,4-14-150 0 0,1 0 0 0 0,-1 0-1 0 0,0 0 1 0 0,0 0 0 0 0,-1 0 0 0 0,1 0 0 0 0,-1-1-1 0 0,1 1 1 0 0,-5 4 0 0 0,6-5-6336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4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67 502 8287 0 0,'0'0'191'0'0,"-2"0"26"0"0,-2 1-170 0 0,1-1-1 0 0,0 0 0 0 0,-1 0 0 0 0,1 0 0 0 0,-1 0 0 0 0,1-1 0 0 0,-1 1 1 0 0,1-1-1 0 0,0 0 0 0 0,0 0 0 0 0,-1 0 0 0 0,-5-3 0 0 0,8 3 696 0 0,0 0-532 0 0,-1 0 1 0 0,1 1 0 0 0,0-1-1 0 0,0 0 1 0 0,0-1 0 0 0,0 1-1 0 0,1 0 1 0 0,-1 0 0 0 0,0 0-1 0 0,0 0 1 0 0,1-1 0 0 0,-1 1-1 0 0,0-3 1 0 0,1-1 64 0 0,1 0 0 0 0,-1-1 0 0 0,1 1 0 0 0,0 0 0 0 0,1 0 0 0 0,-1 0-1 0 0,1 0 1 0 0,0 0 0 0 0,5-7 0 0 0,17-28 1280 0 0,32-42-1 0 0,-41 61-1147 0 0,7-9-313 0 0,48-51-1 0 0,-57 68-95 0 0,0 1-1 0 0,1 0 1 0 0,1 1-1 0 0,0 1 1 0 0,31-16-1 0 0,-10 11 3 0 0,0 2 0 0 0,2 1 0 0 0,-1 2 0 0 0,1 1 0 0 0,0 2 0 0 0,1 2 0 0 0,77-1 0 0 0,-84 6 0 0 0,-12-1 0 0 0,0 1 0 0 0,0 1 0 0 0,0 0 0 0 0,0 2 0 0 0,-1 0 0 0 0,24 7 0 0 0,-40-9 1 0 0,-1 0 0 0 0,0 0 0 0 0,0 0 0 0 0,1 0 0 0 0,-1 1 0 0 0,0-1 0 0 0,0 0 0 0 0,0 1 0 0 0,-1 0 0 0 0,1-1 0 0 0,0 1 0 0 0,0 0 0 0 0,-1 0 0 0 0,1 0 0 0 0,-1 0 0 0 0,0 0 0 0 0,0 0 0 0 0,0 0 0 0 0,0 1 0 0 0,0-1 0 0 0,0 0 0 0 0,0 1 0 0 0,-1-1 0 0 0,1 1 0 0 0,-1-1 0 0 0,0 0 0 0 0,1 1 0 0 0,-1-1 0 0 0,0 1 0 0 0,-1-1 0 0 0,1 1 0 0 0,-1 2 0 0 0,-1 5 127 0 0,0 1 1 0 0,-1-1-1 0 0,-1 1 0 0 0,0-1 0 0 0,0 0 1 0 0,-6 9-1 0 0,-1 0 23 0 0,-1 0 1 0 0,0-1-1 0 0,-2-1 1 0 0,0 0-1 0 0,-1-1 0 0 0,-1-1 1 0 0,-22 18-1 0 0,-133 83-331 0 0,126-88 266 0 0,-266 158-86 0 0,287-172-207 0 0,-1-1 0 0 0,-1-1-1 0 0,-48 15 1 0 0,69-25-99 0 0,1-1 0 0 0,-1-1 1 0 0,0 1-1 0 0,0 0 0 0 0,0-1 0 0 0,0 0 0 0 0,0 0 1 0 0,-5-2-1 0 0,9 2 171 0 0,0 0 1 0 0,-1 0-1 0 0,1-1 0 0 0,0 1 0 0 0,0 0 1 0 0,0-1-1 0 0,-1 1 0 0 0,1-1 1 0 0,0 0-1 0 0,0 1 0 0 0,0-1 1 0 0,0 0-1 0 0,0 0 0 0 0,0 1 0 0 0,0-1 1 0 0,0 0-1 0 0,1 0 0 0 0,-1 0 1 0 0,0 0-1 0 0,0 0 0 0 0,1 0 0 0 0,-1-1 1 0 0,1 1-1 0 0,-1 0 0 0 0,1 0 1 0 0,-1 0-1 0 0,1-1 0 0 0,0 1 1 0 0,-1 0-1 0 0,1 0 0 0 0,0-1 0 0 0,0 1 1 0 0,0 0-1 0 0,0-2 0 0 0,5-16-1401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4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13823 0 0,'-44'22'512'0'0,"1"2"0"0"0,-60 44 0 0 0,93-61-465 0 0,-40 27 472 0 0,-59 55 0 0 0,94-75-403 0 0,0 0 0 0 0,1 1 1 0 0,1 1-1 0 0,1 0 1 0 0,0 1-1 0 0,1 1 1 0 0,-15 32-1 0 0,22-41-50 0 0,1-1 0 0 0,1 2 0 0 0,-1-1-1 0 0,2 0 1 0 0,-1 0 0 0 0,1 1 0 0 0,0-1-1 0 0,2 13 1 0 0,0-4 146 0 0,2 0 0 0 0,0-1 0 0 0,8 26 0 0 0,-8-33-129 0 0,2 1-1 0 0,-1-1 0 0 0,1 1 0 0 0,1-2 1 0 0,0 1-1 0 0,0-1 0 0 0,10 11 1 0 0,58 58-183 0 0,-46-51 149 0 0,1-3-318 0 0,-28-23-1135 0 0,-1-1-511 0 0,3 1-107 0 0,13 7-24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4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40 865 13823 0 0,'-4'16'1496'0'0,"2"-12"-1357"0"0,1-1 0 0 0,-1 1-1 0 0,0-1 1 0 0,0 1 0 0 0,0-1-1 0 0,0 0 1 0 0,-1 0-1 0 0,-2 3 1 0 0,-8 11 2497 0 0,12-16-1616 0 0,1-1-65 0 0,0 0-290 0 0,0 0-121 0 0,0 0-28 0 0,0 0-72 0 0,0-4-427 0 0,1 0 0 0 0,-1 0 1 0 0,1 0-1 0 0,0 1 0 0 0,0-1 0 0 0,0 0 0 0 0,1 0 0 0 0,-1 1 0 0 0,1-1 0 0 0,4-6 0 0 0,2-2-32 0 0,17-17-1 0 0,-12 13 31 0 0,-2 1 191 0 0,0-1 0 0 0,-1 0-1 0 0,0-1 1 0 0,-1 0 0 0 0,-1 0-1 0 0,6-21 1 0 0,26-61-73 0 0,-4 12-1043 0 0,89-190 335 0 0,-112 250 543 0 0,9-17-645 0 0,1 0-1 0 0,48-67 1 0 0,-71 111 677 0 0,1 0 0 0 0,-1 0 0 0 0,0 0 0 0 0,0 0-1 0 0,0 0 1 0 0,0 0 0 0 0,0-1 0 0 0,0 1 0 0 0,0 0 0 0 0,0 0-1 0 0,0 0 1 0 0,0 0 0 0 0,0 0 0 0 0,0 0 0 0 0,0 0 0 0 0,1 0 0 0 0,-1 0-1 0 0,0 0 1 0 0,0-1 0 0 0,0 1 0 0 0,0 0 0 0 0,0 0 0 0 0,0 0-1 0 0,0 0 1 0 0,1 0 0 0 0,-1 0 0 0 0,0 0 0 0 0,0 0 0 0 0,0 0-1 0 0,0 0 1 0 0,0 0 0 0 0,0 0 0 0 0,1 0 0 0 0,-1 0 0 0 0,0 0 0 0 0,0 0-1 0 0,0 0 1 0 0,0 0 0 0 0,0 0 0 0 0,0 0 0 0 0,0 0 0 0 0,1 0-1 0 0,-1 0 1 0 0,0 1 0 0 0,2 5 69 0 0,-3 9 254 0 0,-5 22 822 0 0,3-18-922 0 0,-2 30 0 0 0,6-34-223 0 0,1-1 0 0 0,0 1 0 0 0,4 14 0 0 0,-2-11 0 0 0,2 22 0 0 0,-3 96 0 0 0,-4-89 0 0 0,3 0 0 0 0,8 60 0 0 0,-5-79 4 0 0,-3-10 309 0 0,2 0 0 0 0,0-1 0 0 0,0 1 1 0 0,2-1-1 0 0,10 24 0 0 0,-14-38-302 0 0,0-1 0 0 0,0 1 1 0 0,0-1-1 0 0,0 0 0 0 0,0 0 1 0 0,0 0-1 0 0,1 0 0 0 0,-1 0 1 0 0,1 0-1 0 0,0-1 0 0 0,-1 1 1 0 0,1-1-1 0 0,0 0 0 0 0,0 0 1 0 0,-1 0-1 0 0,1 0 0 0 0,0 0 0 0 0,4 0 1 0 0,3 1-125 0 0,1-1 0 0 0,-1 0 1 0 0,20-2-1 0 0,-26 1-235 0 0,1 0 1 0 0,-1 0-1 0 0,1-1 1 0 0,0 1-1 0 0,-1-1 1 0 0,0 0 0 0 0,1 0-1 0 0,-1-1 1 0 0,1 1-1 0 0,-1-1 1 0 0,0 0-1 0 0,0-1 1 0 0,0 1-1 0 0,4-4 1 0 0,-6 3-4698 0 0,-2-4-1393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4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17503 0 0,'0'0'399'0'0,"0"0"60"0"0,0 0 21 0 0,0 0-59 0 0,1-1-276 0 0,7-2 211 0 0,0 1 0 0 0,0 0-1 0 0,1 0 1 0 0,-1 1 0 0 0,0-1-1 0 0,1 2 1 0 0,10 0 0 0 0,4-1 549 0 0,136-5-568 0 0,-152 6-614 0 0,0 0 0 0 0,1-1 0 0 0,-1 0 0 0 0,0 0 1 0 0,0-1-1 0 0,1 0 0 0 0,-1 0 0 0 0,-1-1 0 0 0,12-5 0 0 0,-8 0-746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4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13823 0 0,'0'0'315'0'0,"0"0"45"0"0,0 0 21 0 0,0 0-49 0 0,0 0-81 0 0,0 0 481 0 0,0 0 237 0 0,0 0 45 0 0,0 0-129 0 0,0 0-506 0 0,0 0 37 0 0,0 0 80 0 0,0 0 14 0 0,0 0-67 0 0,-1 1-294 0 0,-9 4-50 0 0,0-1 1 0 0,-14 6-1 0 0,14-7 301 0 0,0 1 0 0 0,0 0 1 0 0,-15 10-1 0 0,11-4-340 0 0,0 0 0 0 0,-14 14 0 0 0,22-18-62 0 0,1-1 0 0 0,0 1 0 0 0,1-1 0 0 0,-1 1 1 0 0,1 1-1 0 0,0-1 0 0 0,-5 12 0 0 0,6-7 2 0 0,2-2 72 0 0,1-7 299 0 0,0-2 117 0 0,0 0 21 0 0,0 0-66 0 0,-1 2-422 0 0,0-1 0 0 0,0 1 0 0 0,-1 0 0 0 0,1-1 0 0 0,-1 1 0 0 0,1-1 0 0 0,-4 2 0 0 0,1 1-24 0 0,-33 33-1554 0 0,35-35 2007 0 0,2-2 50 0 0,0 1-58 0 0,-2 8-293 0 0,4 0-133 0 0,-1-8-16 0 0,1 0 0 0 0,-1 1 0 0 0,1-1 0 0 0,-1 0 0 0 0,1 0 0 0 0,0 0 0 0 0,-1 0 0 0 0,1 0 0 0 0,0 0 0 0 0,0 0 0 0 0,0 0 0 0 0,0-1 0 0 0,0 1 0 0 0,-1-1 0 0 0,1 1 0 0 0,0-1 0 0 0,0 0 0 0 0,3 0 0 0 0,5 0 0 0 0,0-1 0 0 0,15-2 0 0 0,-8 1 0 0 0,14-1 10 0 0,55-6-84 0 0,-84 9-263 0 0,-2 0-138 0 0,0 0-33 0 0,0 0 65 0 0,0 0 222 0 0,12-2-654 0 0,16-3 181 0 0,-7 1-2465 0 0,-49 8 717 0 0,2 1-3700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4:4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13823 0 0,'0'0'315'0'0,"-5"-6"200"0"0,1 3 51 0 0,3 4 2392 0 0,4 7-2835 0 0,-1-1 0 0 0,2 1 1 0 0,-1 0-1 0 0,1-1 0 0 0,0 0 1 0 0,1 0-1 0 0,-1 0 0 0 0,1-1 1 0 0,1 1-1 0 0,8 7 0 0 0,5 3 150 0 0,-1 0 0 0 0,30 17 1 0 0,-1-6 108 0 0,1-2 0 0 0,93 36 0 0 0,16 7-410 0 0,-148-65 3 0 0,29 15 119 0 0,-1 1 0 0 0,0 2-1 0 0,47 37 1 0 0,-73-50 47 0 0,-1 1 1 0 0,0 0-1 0 0,-1 1 0 0 0,0 0 0 0 0,-1 0 0 0 0,8 13 1 0 0,-11-15 21 0 0,-1 0 1 0 0,0 1 0 0 0,0-1 0 0 0,-1 1-1 0 0,0 0 1 0 0,-1 0 0 0 0,0 0 0 0 0,-1 0-1 0 0,1 14 1 0 0,-2-9-8 0 0,-1-1-1 0 0,-1 1 1 0 0,-1-1 0 0 0,0 1-1 0 0,0-1 1 0 0,-1 0 0 0 0,-1 0-1 0 0,-1 0 1 0 0,0-1-1 0 0,-9 16 1 0 0,-2-3 208 0 0,0 0 0 0 0,-1-1 0 0 0,-41 42 0 0 0,-70 50-364 0 0,38-36 0 0 0,70-63 0 0 0,2 1 0 0 0,0 1 0 0 0,1 0 0 0 0,1 2 0 0 0,-15 25 0 0 0,30-44-17 0 0,1 0-1 0 0,0 0 1 0 0,0 0-1 0 0,0 0 1 0 0,0 0-1 0 0,0 0 1 0 0,1 0-1 0 0,-1 1 1 0 0,1-1-1 0 0,0 0 1 0 0,0 0-1 0 0,1 6 1 0 0,-1 7-157 0 0,3-10-2160 0 0,-2-4 677 0 0,-7 2 1937 0 0,-20 4-2312 0 0,24-7 1646 0 0,2-1-102 0 0,0 0-1284 0 0,0 0-5054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3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1 785 455 0 0,'0'0'704'0'0,"0"0"67"0"0,0 0 28 0 0,0 0 13 0 0,0 0 24 0 0,0 0 10 0 0,0 0 2 0 0,0 0-36 0 0,2 0-152 0 0,24 0 2200 0 0,-20-2-2781 0 0,0 0-1 0 0,-1 0 1 0 0,1 0-1 0 0,-1-1 1 0 0,1 0-1 0 0,-1 0 1 0 0,0 0-1 0 0,6-6 1 0 0,-1 3-20 0 0,-1-2 0 0 0,0 0 0 0 0,-1 0 0 0 0,0 0-1 0 0,10-14 1 0 0,-17 21-59 0 0,0 0 0 0 0,0 0 0 0 0,0 0 0 0 0,0 0 0 0 0,0 0 0 0 0,-1 0 0 0 0,1 0 0 0 0,0 0 0 0 0,-1 0 0 0 0,1 0 0 0 0,-1 0 0 0 0,1 0 0 0 0,-1-1 0 0 0,1 1 0 0 0,-1-2 0 0 0,2-1 0 0 0,9-6 0 0 0,8-6 0 0 0,-11 9 0 0 0,0 1 0 0 0,1 0 0 0 0,0 0 0 0 0,13-6 0 0 0,-2 3 0 0 0,31-26 0 0 0,-36 24 0 0 0,1 0 0 0 0,0 1 0 0 0,0 1 0 0 0,24-10 0 0 0,-11 5 0 0 0,-27 13 0 0 0,1 0 0 0 0,-1 0 0 0 0,0 0 0 0 0,0 0 0 0 0,0-1 0 0 0,0 1 0 0 0,0-1 0 0 0,-1 0 0 0 0,1 1 0 0 0,0-1 0 0 0,1-2 0 0 0,3-3 0 0 0,3-1 0 0 0,0 0 0 0 0,0-2 66 0 0,1 1 0 0 0,0 0 0 0 0,0 0-1 0 0,1 1 1 0 0,17-9 0 0 0,-16 10-26 0 0,0 1 0 0 0,14-6-1 0 0,-2 2-41 0 0,-19 8 2 0 0,-1 0 0 0 0,1 0 0 0 0,-1 1 0 0 0,1 0 0 0 0,9-2 0 0 0,-6 2 0 0 0,-1 0 0 0 0,0-1 0 0 0,0 0 0 0 0,1-1 0 0 0,-1 1 0 0 0,-1-1 0 0 0,8-4 0 0 0,-8 3 0 0 0,0 1 0 0 0,0 0 0 0 0,1 1 0 0 0,-1 0 0 0 0,10-2 0 0 0,-15 3 0 0 0,11-2 0 0 0,1 1 0 0 0,28-12 0 0 0,0 0 0 0 0,7-1 0 0 0,0 2 0 0 0,71-9 0 0 0,-113 22 0 0 0,17-5 0 0 0,18 1 0 0 0,-15-2 0 0 0,1 2 0 0 0,-3-1 71 0 0,-8 3 82 0 0,1-1-1 0 0,-1-1 0 0 0,23-9 0 0 0,26-9 312 0 0,-52 17-402 0 0,0 2-1 0 0,24-5 0 0 0,4-1 7 0 0,30-6 8 0 0,-53 10-76 0 0,-14 4 0 0 0,20 1 0 0 0,-12 0 0 0 0,24-3 0 0 0,-6 0 0 0 0,-8 1 0 0 0,0 2 0 0 0,-8-1 0 0 0,-6 0 0 0 0,13-6 0 0 0,8 0 0 0 0,51-16 79 0 0,-48 16 32 0 0,-21 3-63 0 0,0 2 0 0 0,1-1 0 0 0,0 2 0 0 0,12-1 0 0 0,-8 2-8 0 0,1-1 0 0 0,-1-1 0 0 0,18-4 0 0 0,-30 5-29 0 0,2-1-10 0 0,14 7-3 0 0,-15-4 2 0 0,10 0 0 0 0,8-1 0 0 0,5 3 0 0 0,-12-3 0 0 0,-12-1 0 0 0,-3 0 0 0 0,0 0 0 0 0,0 0 0 0 0,0 1 0 0 0,0-1 0 0 0,0 0 0 0 0,0 1 0 0 0,1-1 0 0 0,-1 1 0 0 0,0-1 0 0 0,0 1 0 0 0,1 0 0 0 0,-1 0 0 0 0,0 0 0 0 0,2-1 0 0 0,24-4 0 0 0,-6 2 0 0 0,0 1 0 0 0,0 0 0 0 0,28 3 0 0 0,7-1 0 0 0,-23-1 0 0 0,-14-1 0 0 0,-15 4 0 0 0,0 1 0 0 0,14-2 0 0 0,-13 0 6 0 0,1-1-1 0 0,-1 0 0 0 0,1 0 1 0 0,-1-1-1 0 0,0 0 0 0 0,10-2 0 0 0,1-1 18 0 0,20-2 98 0 0,0 2 0 0 0,0 2 0 0 0,47 3 0 0 0,-27-1-102 0 0,-15 2 86 0 0,44 6-1 0 0,-56 0-1 0 0,-25-6-83 0 0,0 0-1 0 0,1-1 1 0 0,-1 0 0 0 0,1 0-1 0 0,-1 0 1 0 0,1-1 0 0 0,5 1-1 0 0,-3-2 6 0 0,5 0 17 0 0,1 1 0 0 0,-1 0 0 0 0,24 4-1 0 0,-1 1-18 0 0,-33-5-19 0 0,1 0 0 0 0,-1 0 1 0 0,0 1-1 0 0,1-1 0 0 0,-1 1 0 0 0,0 0 0 0 0,0 0 0 0 0,1 0 0 0 0,1 1 0 0 0,9 3 9 0 0,0 0-1 0 0,0-2 0 0 0,0 1 1 0 0,0-2-1 0 0,1 0 1 0 0,25 1-1 0 0,4 1 19 0 0,27 0 141 0 0,-47-2 28 0 0,-1 0 1 0 0,33-2 0 0 0,-33-1-42 0 0,0 1 0 0 0,1 1-1 0 0,-1 0 1 0 0,40 10 0 0 0,-48-7-147 0 0,-8-2-15 0 0,10 10 58 0 0,-11-10-48 0 0,15 12-4 0 0,-17-10-3 0 0,18 9 0 0 0,2 3 0 0 0,-21-14 0 0 0,-1-1 0 0 0,1 1 0 0 0,-1-1 0 0 0,1 0 0 0 0,-1 1 0 0 0,1-1 0 0 0,0 0 0 0 0,0 0 0 0 0,-1 0 0 0 0,1 0 0 0 0,0-1 0 0 0,0 1 0 0 0,0 0 0 0 0,0-1 0 0 0,3 1 0 0 0,3 0 0 0 0,18 8 11 0 0,22 1 173 0 0,-33-8-155 0 0,-10-1-29 0 0,0 0 0 0 0,1 0 0 0 0,-1 0 0 0 0,9 5 0 0 0,-9-5 0 0 0,-1 1 0 0 0,0-1 0 0 0,1 0 0 0 0,-1 0 0 0 0,1 0 0 0 0,6 0 0 0 0,86 14 75 0 0,-65-9-11 0 0,-18-3-25 0 0,-6-1-20 0 0,0-1-1 0 0,0 2 1 0 0,13 4-1 0 0,41 18-6 0 0,-17-14 75 0 0,-33-7-15 0 0,2 0 1 0 0,-10-4-64 0 0,-1 1 0 0 0,1 0 0 0 0,0 0 0 0 0,-1 1 0 0 0,1-1 0 0 0,-1 1 0 0 0,5 2 0 0 0,12 6-9 0 0,-16-6 0 0 0,0 0 0 0 0,8 4 0 0 0,0 2 0 0 0,-1 1 0 0 0,-4-5 0 0 0,14 6 0 0 0,-10-5 12 0 0,-6-4 36 0 0,8 2-36 0 0,2 0-12 0 0,-1-2 12 0 0,-2 1 50 0 0,-10-3 14 0 0,0 0-20 0 0,8 5-46 0 0,1-1 1 0 0,-9-5 42 0 0,-2 0 14 0 0,0 0 10 0 0,1 1-10 0 0,7 0-42 0 0,-7-1 34 0 0,-1 3-4 0 0,-1 10-45 0 0,-2 3-10 0 0,-1-3 16 0 0,3-10 59 0 0,1-3-6 0 0,0 0-5 0 0,0 0-26 0 0,0 0-76 0 0,-2 0 86 0 0,-10 1-32 0 0,-3-2-16 0 0,-8-1 0 0 0,12-1 0 0 0,-7-6 0 0 0,12 6 0 0 0,1 1 0 0 0,-1-1 0 0 0,1 0 0 0 0,0 0 0 0 0,0-1 0 0 0,0 0 0 0 0,1 0 0 0 0,-1 0 0 0 0,-3-5 0 0 0,-1 3 26 0 0,0-1 0 0 0,0 1 0 0 0,-13-6 0 0 0,-4-3 34 0 0,-3-2 23 0 0,16 11-16 0 0,2-1 0 0 0,-13-9 0 0 0,6-5 95 0 0,16 18-136 0 0,0 0-1 0 0,0 0 1 0 0,-1 1 0 0 0,0-1-1 0 0,0 0 1 0 0,-4-3 0 0 0,-5-2-16 0 0,11 6-9 0 0,-1-3-2 0 0,-21-16 12 0 0,20 19 2 0 0,1 1-10 0 0,1 1 0 0 0,0-1-1 0 0,0 0 1 0 0,0 0 0 0 0,-1 0 0 0 0,1 0 0 0 0,0 0 0 0 0,0 0 0 0 0,1 0 0 0 0,-1 0 0 0 0,0 0-1 0 0,0-1 1 0 0,-1-1 0 0 0,-5-9-3 0 0,0 1 0 0 0,0-1 0 0 0,0 0 0 0 0,0 2 0 0 0,0-1 0 0 0,0-3 0 0 0,7 14 0 0 0,-22-21 0 0 0,13 10 0 0 0,-3 1 0 0 0,4 2 0 0 0,2-2 0 0 0,6 10-1 0 0,0 0 1 0 0,0-1-1 0 0,0 1 0 0 0,0-1 1 0 0,-1 1-1 0 0,1 0 0 0 0,0-1 0 0 0,0 1 1 0 0,0-1-1 0 0,0 1 0 0 0,0-1 0 0 0,0 1 1 0 0,0-1-1 0 0,0 1 0 0 0,0 0 0 0 0,1-1 1 0 0,-1 1-1 0 0,0-1 0 0 0,0 0 1 0 0,1 1-4 0 0,-1-1 0 0 0,1 1 0 0 0,-1 0 0 0 0,1-1 0 0 0,-1 1 0 0 0,1 0 1 0 0,-1 0-1 0 0,1-1 0 0 0,-1 1 0 0 0,1 0 0 0 0,-1 0 0 0 0,1 0 0 0 0,0 0 1 0 0,-1 0-1 0 0,1 0 0 0 0,-1 0 0 0 0,2 0 0 0 0,14 3-53 0 0,2 6 57 0 0,1 1-1 0 0,-2 1 1 0 0,1 1 0 0 0,-2 0-1 0 0,1 1 1 0 0,-2 1 0 0 0,0 0-1 0 0,21 26 1 0 0,-27-30-21 0 0,-1-1 0 0 0,2 0-1 0 0,-1-1 1 0 0,18 12 0 0 0,-9-6 31 0 0,-14-10-10 0 0,-2-2 0 0 0,-1 0 0 0 0,1-1 0 0 0,0 1 0 0 0,0 0 0 0 0,-1-1 0 0 0,1 1 0 0 0,0-1 0 0 0,0 0 0 0 0,3 2 0 0 0,28 17-25 0 0,39 17 1 0 0,-55-28-79 0 0,21 10-201 0 0,-36-17 240 0 0,-2-2 0 0 0,0 0-5 0 0,0 0-22 0 0,1 1 11 0 0,-1-1 80 0 0,1 0-1 0 0,-1 1-1 0 0,1-1 0 0 0,-1 1 1 0 0,1-1-1 0 0,-1 0 0 0 0,0 1 1 0 0,1-1-1 0 0,-1 1 0 0 0,0-1 1 0 0,1 1-1 0 0,-1-1 0 0 0,0 1 1 0 0,0-1-1 0 0,1 1 0 0 0,-1 0 1 0 0,0 0-3 0 0,0 0 0 0 0,-1 1 1 0 0,1-1-1 0 0,0 0 1 0 0,-1 0-1 0 0,1 0 1 0 0,0 0-1 0 0,-1-1 1 0 0,1 1-1 0 0,-1 0 0 0 0,-1 1 1 0 0,0 3-9 0 0,0 0 11 0 0,-12 10 3 0 0,2-6-2 0 0,10-7-3 0 0,0 0-1 0 0,0 0 1 0 0,0-1-1 0 0,-1 1 1 0 0,1-1 0 0 0,0 0-1 0 0,-1 0 1 0 0,1 0-1 0 0,-1 0 1 0 0,0 0-1 0 0,1 0 1 0 0,-1-1-1 0 0,0 1 1 0 0,1-1 0 0 0,-4 1-1 0 0,-3-1 6 0 0,-1 2 4 0 0,0 0 0 0 0,1 0-1 0 0,0 1 1 0 0,-1 0 0 0 0,-16 10 0 0 0,-41 28-55 0 0,-2 1 52 0 0,-2 1 1 0 0,51-29-38 0 0,-40 20 0 0 0,37-22 34 0 0,0 1 0 0 0,1 1 0 0 0,-35 30 0 0 0,46-34 11 0 0,16-14-98 0 0,1 1 0 0 0,0-1 0 0 0,1 1 0 0 0,-1 0 1 0 0,0 1-1 0 0,9-3 0 0 0,28-12-1220 0 0,7-10 146 0 0,0 3-14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4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10135 0 0,'0'0'231'0'0,"0"0"29"0"0,0 0 19 0 0,0 0 37 0 0,0 0 125 0 0,0 0 58 0 0,0 0 11 0 0,0 0-67 0 0,1 3-294 0 0,2 11-61 0 0,-2-10 283 0 0,-1-4 117 0 0,0 0 21 0 0,3 11 83 0 0,-2-7-590 0 0,-1 1 1 0 0,0 0-1 0 0,0 0 0 0 0,-1 0 0 0 0,1-1 0 0 0,-1 1 1 0 0,0 0-1 0 0,-2 4 0 0 0,-15 39-5 0 0,10-30 2 0 0,-72 157 2033 0 0,32-71-2013 0 0,20-45-22 0 0,15-33 10 0 0,9-18-15 0 0,0 0 0 0 0,0 0 1 0 0,0 1-1 0 0,1-1 0 0 0,0 1 0 0 0,1-1 0 0 0,0 1 0 0 0,-1 15 0 0 0,3-22-329 0 0,0-2-138 0 0,0 0-33 0 0,0 4 217 0 0,0-3 272 0 0,0 0 0 0 0,0 0 1 0 0,0 0-1 0 0,1 0 1 0 0,-1-1-1 0 0,0 1 0 0 0,1 0 1 0 0,-1 0-1 0 0,0 0 1 0 0,1 0-1 0 0,-1 0 0 0 0,1-1 1 0 0,0 1-1 0 0,-1 0 0 0 0,1 0 1 0 0,0 0-1 0 0,0 0-200 0 0,0 0 0 0 0,0 0 0 0 0,0 1 0 0 0,0-1-1 0 0,0 0 1 0 0,0 0 0 0 0,0-1 0 0 0,0 1 0 0 0,0 0 0 0 0,1 0-1 0 0,-1-1 1 0 0,2 2 0 0 0,-3-2-804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4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29 285 8287 0 0,'0'0'191'0'0,"0"0"26"0"0,0 0 9 0 0,0-2-34 0 0,-1-5-78 0 0,0 5 274 0 0,1 2 110 0 0,0 0 12 0 0,-3-10 82 0 0,-1 3-576 0 0,-3 4-16 0 0,-1-2 0 0 0,4-2 0 0 0,4 5 35 0 0,0 0-1 0 0,0 0 1 0 0,0 0-1 0 0,0 0 0 0 0,0 0 1 0 0,0 0-1 0 0,1 0 0 0 0,-1 0 1 0 0,0 0-1 0 0,1 0 1 0 0,0 1-1 0 0,-1-1 0 0 0,1 0 1 0 0,0 0-1 0 0,0 0 1 0 0,0 1-1 0 0,0-1 0 0 0,0 1 1 0 0,1-1-1 0 0,1-1 1 0 0,4-4 336 0 0,0 0 1 0 0,17-11-1 0 0,-7 5-160 0 0,3-3-40 0 0,1 0 1 0 0,1 1-1 0 0,0 1 0 0 0,1 2 0 0 0,0 0 0 0 0,1 1 0 0 0,1 2 0 0 0,-1 0 1 0 0,1 2-1 0 0,34-7 0 0 0,-43 12-118 0 0,22-4 3 0 0,66-3 0 0 0,-96 9-56 0 0,28-3 0 0 0,-23 2 0 0 0,-4 1 0 0 0,-2 6 0 0 0,-5-1 0 0 0,0-1 0 0 0,0 1 0 0 0,0 0 0 0 0,-1 0 0 0 0,1 0 0 0 0,-1 1 0 0 0,0-1 0 0 0,-1 0 0 0 0,1 7 0 0 0,3 17 0 0 0,12 47 0 0 0,-15-67 0 0 0,-1-7 0 0 0,-1 0 0 0 0,1-1 0 0 0,0 1 0 0 0,0 0 0 0 0,-1-1 0 0 0,1 1 0 0 0,0 0 0 0 0,-1-1 0 0 0,0 1 0 0 0,1-1 0 0 0,-1 1 0 0 0,0 0 0 0 0,-2 1 0 0 0,0 2 0 0 0,1-2 0 0 0,1 0 0 0 0,-1-1 0 0 0,0 1 0 0 0,0-1 0 0 0,-1 1 0 0 0,1-1 0 0 0,0 0 0 0 0,-1 0 0 0 0,-5 3 0 0 0,-29 15 0 0 0,16-10 0 0 0,-91 60 0 0 0,58-34 0 0 0,47-32 0 0 0,0 0 0 0 0,-1-1 0 0 0,-9 3 0 0 0,-17 9 0 0 0,27-12 0 0 0,0 0 0 0 0,0 0 0 0 0,-1-1 0 0 0,1-1 0 0 0,0 1 0 0 0,-1-1 0 0 0,-11 1 0 0 0,-24 4 0 0 0,29-2-175 0 0,10-2 10 0 0,-1-1 0 0 0,1 1 0 0 0,-1-1 0 0 0,1 0-1 0 0,-1-1 1 0 0,0 1 0 0 0,1-1 0 0 0,-1 0 0 0 0,-8-1 0 0 0,11 1-57 0 0,2 0-164 0 0,0 0-102 0 0,0 0-738 0 0,0 0-2866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13823 0 0,'0'0'315'0'0,"0"0"45"0"0,0 0 21 0 0,0 0-49 0 0,0 0-149 0 0,0 0 194 0 0,0 0 110 0 0,1 3 22 0 0,1 13-375 0 0,-1 0 0 0 0,0 0 0 0 0,-3 29 0 0 0,1-3-62 0 0,1-32-64 0 0,4 119 1045 0 0,-2-113-877 0 0,0 1 1 0 0,1-1 0 0 0,1 0-1 0 0,1 0 1 0 0,10 26-1 0 0,-13-37-12 0 0,0-1-1 0 0,1 0 0 0 0,-1 0 1 0 0,1 0-1 0 0,-1-1 0 0 0,1 1 1 0 0,1 0-1 0 0,-1-1 0 0 0,0 0 1 0 0,1 0-1 0 0,4 4 0 0 0,2-3-147 0 0,-9-4-16 0 0,0 1 0 0 0,0-1 0 0 0,1 0 0 0 0,-1 0 0 0 0,0 1 0 0 0,1-1 0 0 0,-1 0 0 0 0,1 0 0 0 0,-1 0 0 0 0,0 0 0 0 0,1 0 0 0 0,-1-1 0 0 0,0 1 0 0 0,1 0 0 0 0,-1-1 0 0 0,0 1 0 0 0,0-1 0 0 0,1 1 0 0 0,-1-1 0 0 0,0 0 0 0 0,0 1 0 0 0,0-1 0 0 0,0 0 0 0 0,1 0 0 0 0,-1 0 0 0 0,0 0 0 0 0,-1 0 0 0 0,1 0 0 0 0,0 0 0 0 0,0 0 0 0 0,0 0 0 0 0,-1 0 0 0 0,1 0 0 0 0,0-1 0 0 0,0-1 0 0 0,0 1 0 0 0,1-5 0 0 0,1 1 0 0 0,-1-1 0 0 0,0 0 0 0 0,-1 0 0 0 0,0 0 0 0 0,0 0 0 0 0,0 0 0 0 0,-1-1 0 0 0,0 1 0 0 0,-2-12 0 0 0,1 6 0 0 0,0 1 0 0 0,3-19 0 0 0,0 11 0 0 0,1-1 0 0 0,2 1 0 0 0,8-27 0 0 0,-10 40 0 0 0,-1 0 0 0 0,2 1 0 0 0,-1-1 0 0 0,1 1 0 0 0,0-1 0 0 0,0 1 0 0 0,1 0 0 0 0,-1 1 0 0 0,1-1 0 0 0,1 1 0 0 0,-1 0 0 0 0,12-8 0 0 0,5-1-178 0 0,0 2 0 0 0,2 0-1 0 0,-1 2 1 0 0,1 1 0 0 0,1 0 0 0 0,-1 2-1 0 0,1 1 1 0 0,1 1 0 0 0,46-4 0 0 0,-49 7-1218 0 0,-17 1 543 0 0,1 0 0 0 0,-1 1 0 0 0,0 0 0 0 0,1 0 0 0 0,6 1 0 0 0,-4 1-683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4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10135 0 0,'0'0'231'0'0,"0"0"29"0"0,0 0 19 0 0,0 0 37 0 0,-1 1 125 0 0,-30 22-94 0 0,-9 6 759 0 0,1 2 0 0 0,-43 45 0 0 0,63-56-1106 0 0,0 1 0 0 0,-19 31 0 0 0,34-45 0 0 0,-34 57 0 0 0,34-55 0 0 0,0 1 0 0 0,0-1 0 0 0,1 1 0 0 0,1 0 0 0 0,-3 13 0 0 0,3-6 171 0 0,1-1 0 0 0,0 1-1 0 0,1-1 1 0 0,1 0 0 0 0,4 23-1 0 0,-3-30-77 0 0,0 1 0 0 0,1-1 1 0 0,0 0-1 0 0,0 0 0 0 0,1 0 0 0 0,0-1 0 0 0,1 1 0 0 0,-1-1 0 0 0,2 0 0 0 0,9 12 0 0 0,-14-19-118 0 0,1 1-1 0 0,-1 0 1 0 0,1-1 0 0 0,0 0-1 0 0,-1 1 1 0 0,1-1-1 0 0,0 0 1 0 0,2 2 0 0 0,6-3-443 0 0,-7-1 288 0 0,12-2-328 0 0,-12 2-4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10 4607 0 0,'0'0'102'0'0,"0"0"20"0"0,0 0 6 0 0,1-1-21 0 0,12-6 529 0 0,-11 6-385 0 0,0 1 719 0 0,-2 0 44 0 0,1 0-769 0 0,8 1 4086 0 0,-9 8-3493 0 0,-1-5-722 0 0,1-1 1 0 0,-1 1-1 0 0,0-1 0 0 0,-1 0 0 0 0,1 0 0 0 0,-1 1 0 0 0,1-1 1 0 0,-1 0-1 0 0,0-1 0 0 0,0 1 0 0 0,-3 4 0 0 0,-18 26 466 0 0,19-24-582 0 0,1-3 110 0 0,1 0 0 0 0,0 1 0 0 0,1 0-1 0 0,-1-1 1 0 0,1 1 0 0 0,0 8 0 0 0,-4 16 561 0 0,0-16-546 0 0,-1 0 0 0 0,-1 0-1 0 0,-17 26 1 0 0,-6 12-16 0 0,7-15-109 0 0,21-32-42 0 0,4-5-90 0 0,6-5-440 0 0,-8 4 489 0 0,7-6-572 0 0,1-1 1 0 0,10-10-1 0 0,0-2-368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73 243 8287 0 0,'0'0'191'0'0,"0"0"26"0"0,0 0 9 0 0,0 0 42 0 0,0 0 158 0 0,0 0 72 0 0,0 0 12 0 0,0 0-67 0 0,0 0-222 0 0,0 0 166 0 0,0 0 101 0 0,0 0 21 0 0,0 0-66 0 0,0 0-222 0 0,0 0 166 0 0,0 0 101 0 0,0 0 21 0 0,3-8 83 0 0,-2 5-590 0 0,0 1-1 0 0,0 0 0 0 0,1 0 0 0 0,-1 0 1 0 0,1-1-1 0 0,-1 1 0 0 0,1 1 1 0 0,-1-1-1 0 0,1 0 0 0 0,0 0 0 0 0,0 1 1 0 0,0-1-1 0 0,3-1 0 0 0,2-3-3 0 0,24-16 410 0 0,0 1 1 0 0,1 1-1 0 0,52-23 0 0 0,-8 4 7 0 0,-58 30-415 0 0,1 0 0 0 0,0 0 0 0 0,0 2 0 0 0,1 1 0 0 0,34-8 0 0 0,-52 14 0 0 0,0 0 0 0 0,0-1 0 0 0,0 1 0 0 0,0 0 0 0 0,0 0 0 0 0,0 0 0 0 0,0 0 0 0 0,0 1 0 0 0,0-1 0 0 0,0 1 0 0 0,0-1 0 0 0,0 1 0 0 0,0-1 0 0 0,0 1 0 0 0,0 0 0 0 0,0 0 0 0 0,-1 0 0 0 0,1 0 0 0 0,0 0 0 0 0,-1 0 0 0 0,1 1 0 0 0,-1-1 0 0 0,1 1 0 0 0,-1-1 0 0 0,0 1 0 0 0,0-1 0 0 0,1 1 0 0 0,-1 0 0 0 0,0-1 0 0 0,0 1 0 0 0,-1 0 0 0 0,1 0 0 0 0,0 0 0 0 0,-1 0 0 0 0,1-1 0 0 0,-1 1 0 0 0,1 3 0 0 0,0 5 0 0 0,0 0 0 0 0,0-1 0 0 0,-1 1 0 0 0,0 0 0 0 0,-1 0 0 0 0,-2 12 0 0 0,2-6-18 0 0,-2-2 108 0 0,0-6-86 0 0,0 0 1 0 0,-1 0-1 0 0,0 0 0 0 0,-1-1 0 0 0,0 1 0 0 0,0-1 1 0 0,0 0-1 0 0,-1 0 0 0 0,0-1 0 0 0,-7 6 0 0 0,-4 3-24 0 0,-1-1-1 0 0,-33 20 0 0 0,-101 46 21 0 0,125-67 0 0 0,17-7 0 0 0,-1-2 0 0 0,0 0 0 0 0,-1 0 0 0 0,1-1 0 0 0,-1 0 0 0 0,-14 2 0 0 0,25-5 0 0 0,1 0 0 0 0,0 0 0 0 0,0 0 0 0 0,-1 0 0 0 0,1 0 0 0 0,0 0 0 0 0,-1 0 0 0 0,1 0 0 0 0,0 0 0 0 0,0 0 0 0 0,-1 0 0 0 0,1 0 0 0 0,0 0 0 0 0,0 0 0 0 0,-1 0 0 0 0,1 0 0 0 0,0 0 0 0 0,-1 0 0 0 0,1-1 0 0 0,0 1 0 0 0,0 0 0 0 0,-1 0 0 0 0,1 0 0 0 0,0 0 0 0 0,0-1 0 0 0,0 1 0 0 0,-1 0 0 0 0,1 0 0 0 0,0 0 0 0 0,0-1 0 0 0,0 1 0 0 0,0 0 0 0 0,-1 0 0 0 0,1-1 0 0 0,0 1 0 0 0,0 0 0 0 0,0 0 0 0 0,0-1 0 0 0,0 1 0 0 0,0 0 0 0 0,0 0 0 0 0,0-1 0 0 0,0 1 0 0 0,0 0 0 0 0,0-1 0 0 0,0 1 0 0 0,0 0 0 0 0,0 0 0 0 0,0-1 0 0 0,0 1 0 0 0,0 0 0 0 0,0 0 0 0 0,0-1 0 0 0,0 1 0 0 0,0 0 0 0 0,1 0 0 0 0,-1-1 0 0 0,0 1 0 0 0,0 0 0 0 0,1-1 0 0 0,-1-1 0 0 0,1 0 0 0 0,0-1 0 0 0,0 1 0 0 0,0 0 0 0 0,1 0 0 0 0,-1 0 0 0 0,0 0 0 0 0,1 0 0 0 0,0 0 0 0 0,-1 0 0 0 0,1 1 0 0 0,2-3 0 0 0,28-17 0 0 0,-15 10 0 0 0,-2 0 123 0 0,0 2 0 0 0,1 0 0 0 0,0 1 0 0 0,0 1 0 0 0,0 0 0 0 0,1 1 0 0 0,0 1 0 0 0,20-3 0 0 0,-33 7-244 0 0,0 1 0 0 0,0-1-1 0 0,-1 1 1 0 0,1 0 0 0 0,0 1 0 0 0,0-1 0 0 0,0 1-1 0 0,7 2 1 0 0,-9-3 120 0 0,0 0 0 0 0,0 1 0 0 0,0-1 0 0 0,-1 1 0 0 0,1 0-1 0 0,0 0 1 0 0,-1-1 0 0 0,1 1 0 0 0,0 0 0 0 0,-1 0 0 0 0,1 1 0 0 0,-1-1-1 0 0,0 0 1 0 0,1 0 0 0 0,0 2 0 0 0,3 3 3 0 0,16 10-2 0 0,-5-1 0 0 0,-8-8 0 0 0,0 0 0 0 0,14 10 0 0 0,-12-10 0 0 0,-6-5 0 0 0,12 3 0 0 0,-13-4 30 0 0,-2 0-7 0 0,0-1 1 0 0,0 1-1 0 0,0-1 0 0 0,0 0 0 0 0,0 1 0 0 0,0-1 1 0 0,0 0-1 0 0,0 0 0 0 0,0 0 0 0 0,0 1 1 0 0,0-1-1 0 0,0 0 0 0 0,0-1 0 0 0,0 1 0 0 0,2 0 1 0 0,-2 0 34 0 0,-1 0 1 0 0,1 0 0 0 0,0 1-1 0 0,-1-1 1 0 0,1 0 0 0 0,-1 1-1 0 0,1-1 1 0 0,-1 0 0 0 0,1 1-1 0 0,-1-1 1 0 0,1 0 0 0 0,-1 1-1 0 0,0-1 1 0 0,1 1 0 0 0,-1-1-1 0 0,1 1 1 0 0,-1-1 0 0 0,0 1-1 0 0,0 0 1 0 0,1-1 0 0 0,-1 1-1 0 0,0-1 1 0 0,0 1 0 0 0,1 0-1 0 0,2 16 66 0 0,-3-14-103 0 0,0-1 0 0 0,0 0 0 0 0,-1 0 0 0 0,1 0 0 0 0,0 1 0 0 0,-1-1 0 0 0,0 0 0 0 0,1 0 0 0 0,-1 0 1 0 0,0 0-1 0 0,0 0 0 0 0,0 0 0 0 0,-1 0 0 0 0,1 0 0 0 0,0-1 0 0 0,-1 1 0 0 0,1 0 0 0 0,-1-1 0 0 0,-3 3 0 0 0,-4 3 446 0 0,0 0 0 0 0,-19 9 0 0 0,10-6-257 0 0,-20 20-192 0 0,29-22-19 0 0,-1 0 1 0 0,-18 11-1 0 0,1-5 1 0 0,0-2 0 0 0,-40 13 0 0 0,-60 11 0 0 0,73-22 0 0 0,39-11 10 0 0,-29 3-1 0 0,14-3-429 0 0,29-3 331 0 0,0 0 0 0 0,-1 0 0 0 0,1 0 0 0 0,-1 0-1 0 0,1 0 1 0 0,-1 0 0 0 0,1 0 0 0 0,0-1 0 0 0,-1 1 0 0 0,1 0 0 0 0,-1-1 0 0 0,1 1 0 0 0,0-1 0 0 0,0 0 0 0 0,-3-1 0 0 0,4 1 77 0 0,0 0 1 0 0,-1 0 0 0 0,1 1 0 0 0,0-1 0 0 0,0 0 0 0 0,0 0 0 0 0,0 0-1 0 0,0 0 1 0 0,0 0 0 0 0,0 0 0 0 0,1 1 0 0 0,-1-1 0 0 0,0 0 0 0 0,1-1 0 0 0,-1 1 12 0 0,2-6-45 0 0,0 0 0 0 0,0 0-1 0 0,0 1 1 0 0,1-1 0 0 0,0 1 0 0 0,1 0-1 0 0,-1 0 1 0 0,1 0 0 0 0,9-10 0 0 0,-12 14-444 0 0,-1 2-22 0 0,0 0 68 0 0,0 13-434 0 0,-1 0 0 0 0,0-1 0 0 0,-1 1 0 0 0,-3 16 0 0 0,4-27 833 0 0,-3 26-1492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6447 0 0,'0'0'298'0'0,"0"0"-10"0"0,2-1-188 0 0,-1 0 55 0 0,1 0 0 0 0,0 0 1 0 0,0 0-1 0 0,-1 0 0 0 0,1 0 1 0 0,-1 0-1 0 0,1-1 0 0 0,-1 1 1 0 0,1-1-1 0 0,-1 1 0 0 0,1-3 1 0 0,3-2 832 0 0,-4 5-103 0 0,17-9-548 0 0,-10 8-262 0 0,-6 2 308 0 0,-2 0 113 0 0,0 0 14 0 0,0 0 2 0 0,10 5 1024 0 0,-7 0-1455 0 0,0-1 0 0 0,0 1 0 0 0,-1 0 0 0 0,1 0-1 0 0,-1 0 1 0 0,-1 0 0 0 0,1 1 0 0 0,-1-1 0 0 0,1 0-1 0 0,-2 1 1 0 0,1-1 0 0 0,0 7 0 0 0,4 25 520 0 0,-2-19-99 0 0,1 32 0 0 0,-4-23-502 0 0,-1 0 0 0 0,-1 0 0 0 0,-11 49 0 0 0,-18 44 0 0 0,29-110 0 0 0,0-1 0 0 0,0 16 0 0 0,2-21 0 0 0,-2 8 0 0 0,-2-2 0 0 0,4 0-201 0 0,1-10 88 0 0,-1 0 0 0 0,1 0 0 0 0,0 0 0 0 0,-1 0 0 0 0,1 0 0 0 0,-1 0 0 0 0,1 0 0 0 0,-1 0 0 0 0,1 0 0 0 0,-1 0 0 0 0,1 0 0 0 0,0 0 0 0 0,-1 0 0 0 0,1-1-1 0 0,-1 1 1 0 0,1 0 0 0 0,-1 0 0 0 0,1-1 0 0 0,-1 1 0 0 0,0 0 0 0 0,1-1 0 0 0,16-11-1401 0 0,1-1-20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32 474 10135 0 0,'0'0'231'0'0,"0"0"29"0"0,0 0 19 0 0,0 1-41 0 0,-8 11-191 0 0,5-9-42 0 0,0 1 1 0 0,1 0 0 0 0,0 0-1 0 0,0 0 1 0 0,0 0 0 0 0,0 0-1 0 0,0 0 1 0 0,1 0-1 0 0,0 1 1 0 0,0-1 0 0 0,0 1-1 0 0,0-1 1 0 0,1 8 0 0 0,0-11 387 0 0,0-1 106 0 0,0 0 11 0 0,0 0-67 0 0,9-12 165 0 0,67-78 2880 0 0,-50 54-3433 0 0,-1-2 1 0 0,32-63 0 0 0,3-4-58 0 0,-34 61 2 0 0,-8 13 0 0 0,2 1 0 0 0,27-34 0 0 0,-47 64 0 0 0,0 0-1 0 0,0 0 1 0 0,0 0-1 0 0,0 0 1 0 0,0 0-1 0 0,0 0 1 0 0,1 0-1 0 0,-1-1 1 0 0,0 1-1 0 0,0 0 1 0 0,0 0 0 0 0,0 0-1 0 0,0 0 1 0 0,0 0-1 0 0,0 0 1 0 0,0 0-1 0 0,0 0 1 0 0,1 0-1 0 0,-1 0 1 0 0,0 0-1 0 0,0-1 1 0 0,0 1-1 0 0,0 0 1 0 0,0 0-1 0 0,0 0 1 0 0,0 0-1 0 0,1 0 1 0 0,-1 0-1 0 0,0 0 1 0 0,0 0 0 0 0,0 0-1 0 0,0 0 1 0 0,0 0-1 0 0,0 0 1 0 0,1 0-1 0 0,-1 0 1 0 0,0 0-1 0 0,0 0 1 0 0,0 0-1 0 0,0 0 1 0 0,0 1-1 0 0,0-1 1 0 0,0 0-1 0 0,1 0 1 0 0,-1 0-1 0 0,1 7-68 0 0,-3 8-241 0 0,-26 142 105 0 0,24-137 348 0 0,1 1 0 0 0,-1 36 1 0 0,4-46-119 0 0,0 1 0 0 0,1-1 0 0 0,0 1 1 0 0,1-1-1 0 0,1 0 0 0 0,5 17 0 0 0,-7-25-25 0 0,1 1 0 0 0,-1-1 0 0 0,1 0 0 0 0,0 0 0 0 0,0 0 0 0 0,0 0 0 0 0,1 0 0 0 0,-1 0 0 0 0,1 0 0 0 0,0-1 0 0 0,0 0 0 0 0,-1 1 0 0 0,2-1 0 0 0,-1 0 0 0 0,0 0 0 0 0,0-1 0 0 0,1 1 0 0 0,-1-1 0 0 0,0 1 0 0 0,1-1 0 0 0,6 1 0 0 0,5 0 0 0 0,-1 0 0 0 0,1-1 0 0 0,0-1 0 0 0,17-1 0 0 0,0-1 0 0 0,-26 1 13 0 0,26 3-90 0 0,-25-1-260 0 0,-5-1-138 0 0,-2 0-33 0 0,0 0-72 0 0,0 0-285 0 0,0 0-126 0 0,0 0-29 0 0,0 0-4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10135 0 0,'0'0'231'0'0,"0"0"29"0"0,7-6 257 0 0,2 1-427 0 0,0 0-1 0 0,1 0 0 0 0,-1 1 0 0 0,1 0 1 0 0,10-2-1 0 0,54-10 1493 0 0,-47 10-1148 0 0,62-7 1053 0 0,-28 5-414 0 0,-46 6-933 0 0,-1 2 0 0 0,0-1 0 0 0,1 2 0 0 0,-1 0 0 0 0,0 0 0 0 0,0 2 0 0 0,18 4 0 0 0,-25-5-156 0 0,-4-1-220 0 0,0 0 0 0 0,1 0 1 0 0,-1-1-1 0 0,0 1 0 0 0,0-1 1 0 0,0 0-1 0 0,0 0 0 0 0,1 0 1 0 0,2 0-1 0 0,3-2-5223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8287 0 0,'-2'0'80'0'0,"0"1"-1"0"0,-1-1 1 0 0,1 0-1 0 0,0 1 1 0 0,-1-1-1 0 0,1 1 1 0 0,0 0-1 0 0,-3 2 1 0 0,-16 6 179 0 0,19-9 106 0 0,2 1-251 0 0,-1 0-1 0 0,1 1 1 0 0,-1-1-1 0 0,1 0 0 0 0,0 0 1 0 0,-1 0-1 0 0,1 1 1 0 0,0-1-1 0 0,0 0 1 0 0,0 0-1 0 0,0 1 0 0 0,0-1 1 0 0,0 2-1 0 0,3 1-80 0 0,-1-1-1 0 0,1 0 0 0 0,0 0 1 0 0,-1 0-1 0 0,1 0 0 0 0,0-1 1 0 0,1 1-1 0 0,-1-1 0 0 0,7 4 0 0 0,37 15 1035 0 0,-19-9-489 0 0,20 7 855 0 0,73 21 1 0 0,-75-27-717 0 0,-20-4-34 0 0,1 1 0 0 0,36 19-1 0 0,-59-26-665 0 0,0-1 0 0 0,0 1 0 0 0,0-1 0 0 0,0 1 0 0 0,0 0 0 0 0,-1 1-1 0 0,1-1 1 0 0,-1 0 0 0 0,0 1 0 0 0,0 0 0 0 0,-1 0 0 0 0,1 0 0 0 0,-1 0 0 0 0,1 0 0 0 0,-1 1-1 0 0,-1-1 1 0 0,1 0 0 0 0,0 1 0 0 0,-1 0 0 0 0,0-1 0 0 0,0 1 0 0 0,-1 0 0 0 0,1-1 0 0 0,-1 1-1 0 0,0 0 1 0 0,0 0 0 0 0,-1-1 0 0 0,1 1 0 0 0,-1 0 0 0 0,0 0 0 0 0,0-1 0 0 0,-1 1 0 0 0,0-1-1 0 0,1 1 1 0 0,-4 5 0 0 0,-12 19-17 0 0,12-18 0 0 0,-1 0 0 0 0,0-1 0 0 0,0 0 0 0 0,-1 0 0 0 0,-1-1 0 0 0,-10 12 0 0 0,-104 97-201 0 0,120-116-163 0 0,-2 2 126 0 0,1-2-3161 0 0,3-2 1865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10135 0 0,'2'0'464'0'0,"6"0"-346"0"0,0-1 0 0 0,0-1 0 0 0,-1 1 0 0 0,1-1 0 0 0,-1-1-1 0 0,1 1 1 0 0,12-8 0 0 0,-7 5 502 0 0,51-24 1362 0 0,-13 6-374 0 0,85-27-1 0 0,-107 42-1601 0 0,-4 1-202 0 0,32-6 1 0 0,-37 9-171 0 0,1 0-932 0 0,-6 4-2477 0 0,-3 1-1193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2 107 15663 0 0,'0'0'356'0'0,"0"0"50"0"0,0 0 20 0 0,-2 0-42 0 0,56-3-236 0 0,0 4 314 0 0,105-10-1 0 0,-118 5-88 0 0,243-40-1302 0 0,-198 21-2036 0 0,-51 13 1993 0 0,23-4-1074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11975 0 0,'0'0'267'0'0,"0"0"42"0"0,0 0 17 0 0,0 1-28 0 0,1 6-242 0 0,0-1 0 0 0,-1 0 0 0 0,0 1 0 0 0,0-1 0 0 0,0 1 0 0 0,-1-1 0 0 0,0 1 0 0 0,-1-1 0 0 0,-2 8 0 0 0,-3 8 608 0 0,-14 26 1 0 0,7-18-418 0 0,2 1-217 0 0,1 0-1 0 0,-14 60 0 0 0,21-69 290 0 0,-9 55 1338 0 0,11-59-1657 0 0,-7 33 0 0 0,5-42 0 0 0,0-2-201 0 0,-2 4-4448 0 0,6-11-125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62 13823 0 0,'0'0'315'0'0,"0"0"45"0"0,0 0 21 0 0,0 2-49 0 0,-1 4-61 0 0,0-1-1 0 0,1 1 1 0 0,0 0-1 0 0,0 0 0 0 0,0-1 1 0 0,1 1-1 0 0,0 0 1 0 0,2 8-1 0 0,-2-12-211 0 0,0 0 0 0 0,-1 0 0 0 0,1-1 0 0 0,0 1 0 0 0,0 0 0 0 0,0 0 0 0 0,0-1 0 0 0,0 1 0 0 0,0-1 0 0 0,0 1 0 0 0,0-1 0 0 0,1 0 0 0 0,-1 1 0 0 0,1-1 0 0 0,-1 0 0 0 0,1 0 0 0 0,-1 0 0 0 0,1 0 0 0 0,0 0 0 0 0,-1 0 0 0 0,1 0 0 0 0,0-1 0 0 0,0 1 0 0 0,0-1 0 0 0,-1 1 0 0 0,1-1 0 0 0,0 0 0 0 0,0 1 0 0 0,0-1 0 0 0,3 0 0 0 0,11-2 191 0 0,0 0-1 0 0,-1-1 1 0 0,1 0 0 0 0,-1-1-1 0 0,0-1 1 0 0,0 0 0 0 0,26-14-1 0 0,-34 16-267 0 0,-1 0-1 0 0,0-1 1 0 0,0 0-1 0 0,0 0 1 0 0,0-1-1 0 0,-1 1 0 0 0,6-7 1 0 0,-10 10-49 0 0,0-1 0 0 0,0 1 0 0 0,0 0 0 0 0,0 0 0 0 0,0-1 0 0 0,-1 1 0 0 0,1-1 0 0 0,0 1 0 0 0,-1-1 0 0 0,1 1 0 0 0,-1-1 0 0 0,0 1 0 0 0,1-1 0 0 0,-1 1 0 0 0,0-1 0 0 0,0 0-1 0 0,0 1 1 0 0,0-1 0 0 0,0 1 0 0 0,0-1 0 0 0,-1 1 0 0 0,1-1 0 0 0,0 0 0 0 0,-1 1 0 0 0,1-1 0 0 0,-1 1 0 0 0,0 0 0 0 0,1-1 0 0 0,-1 1 0 0 0,0-1 0 0 0,0 1 0 0 0,0 0 0 0 0,0 0 0 0 0,0 0 0 0 0,0-1 0 0 0,0 1 0 0 0,-1 0 0 0 0,1 0 0 0 0,-2-1 0 0 0,-1 0-37 0 0,0-1-1 0 0,0 1 1 0 0,0 0 0 0 0,0 0 0 0 0,0 0-1 0 0,-1 1 1 0 0,1-1 0 0 0,0 1-1 0 0,-1 0 1 0 0,1 0 0 0 0,-1 1 0 0 0,0-1-1 0 0,1 1 1 0 0,-1 0 0 0 0,1 0 0 0 0,-7 2-1 0 0,-8 1-378 0 0,0 0-1 0 0,-27 10 1 0 0,40-11 471 0 0,-7 3 103 0 0,-1 1 0 0 0,1 0-1 0 0,-1 1 1 0 0,2 0 0 0 0,-1 1-1 0 0,1 1 1 0 0,0 0 0 0 0,1 0-1 0 0,0 1 1 0 0,1 1 0 0 0,0 0-1 0 0,0 0 1 0 0,1 1 0 0 0,-8 15-1 0 0,14-23-27 0 0,0 1 0 0 0,1 0-1 0 0,0 0 1 0 0,0-1-1 0 0,1 2 1 0 0,-1-1 0 0 0,1 0-1 0 0,0 0 1 0 0,1 0 0 0 0,-1 1-1 0 0,1-1 1 0 0,0 0-1 0 0,0 0 1 0 0,1 1 0 0 0,-1-1-1 0 0,1 0 1 0 0,1 0 0 0 0,-1 1-1 0 0,1-1 1 0 0,-1 0-1 0 0,1-1 1 0 0,1 1 0 0 0,-1 0-1 0 0,1-1 1 0 0,0 1 0 0 0,0-1-1 0 0,0 0 1 0 0,0 1-1 0 0,1-2 1 0 0,0 1 0 0 0,0 0-1 0 0,0-1 1 0 0,0 0 0 0 0,0 0-1 0 0,9 5 1 0 0,-7-5-453 0 0,0-1 0 0 0,1 0 0 0 0,-1 0 0 0 0,1 0 1 0 0,-1-1-1 0 0,1 1 0 0 0,-1-2 0 0 0,1 1 0 0 0,0-1 0 0 0,0 0 0 0 0,-1 0 1 0 0,1-1-1 0 0,0 0 0 0 0,12-3 0 0 0,1-1-1145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39 215 11975 0 0,'0'0'267'0'0,"0"0"42"0"0,0 0 17 0 0,-1-1-28 0 0,-24-12-186 0 0,19 7-112 0 0,5 3 52 0 0,0 1 0 0 0,0 0 1 0 0,0 0-1 0 0,1-1 0 0 0,-1 1 0 0 0,1-1 0 0 0,-1 1 0 0 0,1-1 0 0 0,0 1 0 0 0,0-1 0 0 0,0 1 0 0 0,0-1 0 0 0,0 1 0 0 0,0 0 0 0 0,1-1 0 0 0,-1 1 1 0 0,1-1-1 0 0,0 1 0 0 0,0 0 0 0 0,0-1 0 0 0,0 1 0 0 0,0 0 0 0 0,0 0 0 0 0,0 0 0 0 0,1 0 0 0 0,-1 0 0 0 0,1 0 0 0 0,0 0 0 0 0,-1 0 1 0 0,1 0-1 0 0,0 1 0 0 0,0-1 0 0 0,0 1 0 0 0,0 0 0 0 0,3-2 0 0 0,18-11-25 0 0,1 2 1 0 0,0 0 0 0 0,1 1-1 0 0,0 2 1 0 0,40-10-1 0 0,38-1-27 0 0,-73 14 256 0 0,0 1 0 0 0,1 1 0 0 0,-1 2 0 0 0,1 1 0 0 0,0 1 0 0 0,0 2 0 0 0,38 6 0 0 0,-63-7-256 0 0,1 1 0 0 0,-1-1 0 0 0,0 1 0 0 0,0 0 0 0 0,1 1 0 0 0,8 4 0 0 0,-14-6 0 0 0,0-1 0 0 0,0 1 0 0 0,0 0 0 0 0,0 0 0 0 0,0 0 0 0 0,-1 0 0 0 0,1 0 0 0 0,0-1 0 0 0,0 1 0 0 0,-1 1 0 0 0,1-1 0 0 0,0 0 0 0 0,-1 0 0 0 0,1 0 0 0 0,-1 0 0 0 0,1 2 0 0 0,-1-1 0 0 0,0-1 0 0 0,0 1 0 0 0,0-1 0 0 0,0 1 0 0 0,0-1 0 0 0,-1 1 0 0 0,1-1 0 0 0,-1 1 0 0 0,1-1 0 0 0,-1 1 0 0 0,1-1 0 0 0,-1 0 0 0 0,0 1 0 0 0,1-1 0 0 0,-1 0 0 0 0,0 1 0 0 0,-1 0 0 0 0,-10 12 0 0 0,0-1 0 0 0,0 0 0 0 0,-28 21 0 0 0,-49 28 0 0 0,10-9 0 0 0,-97 78 0 0 0,71-58 0 0 0,85-58-201 0 0,18-14-850 0 0,2-1-385 0 0,3 0-78 0 0,14 2-20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11975 0 0,'0'0'267'0'0,"0"0"42"0"0,0 0 17 0 0,0 0-28 0 0,-2 1-126 0 0,-5 2 102 0 0,-1 2 1 0 0,1-1-1 0 0,0 1 0 0 0,-10 9 0 0 0,-12 8 335 0 0,-16 10-523 0 0,-67 63-1 0 0,23-17 187 0 0,65-58 175 0 0,0 2-1 0 0,1 1 1 0 0,-36 48-1 0 0,47-55-212 0 0,1 1-1 0 0,1-1 0 0 0,1 2 1 0 0,0 0-1 0 0,1 0 0 0 0,1 0 1 0 0,-7 31-1 0 0,13-42-233 0 0,1 0 0 0 0,-1 1 0 0 0,1-1 0 0 0,1 0 0 0 0,-1 0 0 0 0,1 0 0 0 0,3 10 0 0 0,-3-15 2 0 0,0 0 0 0 0,0-1 0 0 0,0 1 0 0 0,0-1 0 0 0,0 1 0 0 0,0-1 0 0 0,0 0 0 0 0,1 1-1 0 0,-1-1 1 0 0,1 0 0 0 0,-1 0 0 0 0,1 0 0 0 0,-1 0 0 0 0,1 0 0 0 0,0 0 0 0 0,-1-1 0 0 0,1 1 0 0 0,0 0 0 0 0,-1-1-1 0 0,1 1 1 0 0,0-1 0 0 0,0 0 0 0 0,0 0 0 0 0,3 1 0 0 0,5-1-667 0 0,1 1 0 0 0,18-2 0 0 0,-28 1 516 0 0,9-1-1285 0 0,1-1-1 0 0,17-5 0 0 0,-20 5 815 0 0,26-7-1936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5:5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1 571 8287 0 0,'0'0'382'0'0,"0"0"-8"0"0,0 13 697 0 0,2 12 734 0 0,-2-11 5534 0 0,18-31-7174 0 0,-2-2-165 0 0,0 0 0 0 0,-1-2 0 0 0,19-35 0 0 0,-21 34 0 0 0,-4 7 0 0 0,56-87 0 0 0,-53 86 0 0 0,1 0 0 0 0,0 1 0 0 0,1 1 0 0 0,18-15 0 0 0,-17 17 0 0 0,119-104 0 0 0,-106 89-494 0 0,0 1 0 0 0,2 1 0 0 0,42-26 0 0 0,-61 47 478 0 0,-10 4 16 0 0,3 0 0 0 0,7 11 0 0 0,-9-8 0 0 0,8 13 0 0 0,-8-11 31 0 0,0 0-1 0 0,0 0 1 0 0,0 0-1 0 0,-1 0 1 0 0,0 0-1 0 0,0 1 1 0 0,0-1 0 0 0,-1 0-1 0 0,1 1 1 0 0,-1-1-1 0 0,-1 0 1 0 0,1 1-1 0 0,-1-1 1 0 0,0 0-1 0 0,-2 8 1 0 0,-4 7 234 0 0,0 0 0 0 0,-16 30 1 0 0,16-36-167 0 0,-5 10 241 0 0,-7 16-206 0 0,-29 81 0 0 0,45-111-134 0 0,-2 6 0 0 0,0-1 0 0 0,2 1 0 0 0,0 0 0 0 0,-2 26 0 0 0,5-38 0 0 0,0-1 0 0 0,0 1 0 0 0,1 0 0 0 0,-1-1 0 0 0,1 1 0 0 0,0-1 0 0 0,0 1 0 0 0,0-1 0 0 0,0 1 0 0 0,0-1 0 0 0,1 0 0 0 0,0 0 0 0 0,-1 1 0 0 0,1-1 0 0 0,0 0 0 0 0,1 0 0 0 0,-1-1 0 0 0,0 1 0 0 0,1 0 0 0 0,0-1 0 0 0,-1 0 0 0 0,1 1 0 0 0,0-1 0 0 0,0 0 0 0 0,0-1 0 0 0,6 3 0 0 0,1 0 0 0 0,1 0 0 0 0,1-1 0 0 0,-1-1 0 0 0,17 2 0 0 0,-23-3 0 0 0,-1-1-33 0 0,-1 0 0 0 0,0 0-1 0 0,1 0 1 0 0,-1-1 0 0 0,1 1-1 0 0,-1-1 1 0 0,0 0 0 0 0,0 0 0 0 0,7-3-1 0 0,11-8-3018 0 0,-18 9-1048 0 0,3-6-1063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74 124 11975 0 0,'-4'0'95'0'0,"0"-1"0"0"0,0 1-1 0 0,0 0 1 0 0,0 0-1 0 0,0 0 1 0 0,0 0 0 0 0,0 1-1 0 0,0 0 1 0 0,0 0 0 0 0,0 0-1 0 0,1 0 1 0 0,-1 1-1 0 0,0-1 1 0 0,-5 4 0 0 0,4-3-145 0 0,0 3 421 0 0,11-3 304 0 0,13 0 261 0 0,4-5-590 0 0,-1 0 1 0 0,0-2-1 0 0,23-7 0 0 0,3-1 152 0 0,50-13-994 0 0,119-48 0 0 0,-190 63-5291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55 438 13823 0 0,'-1'3'315'0'0,"-35"67"734"0"0,24-47-901 0 0,7-16-77 0 0,4-5 294 0 0,1-2 122 0 0,0 0 22 0 0,0 0 3 0 0,0 0 0 0 0,10-13 512 0 0,109-158-356 0 0,-80 111-698 0 0,78-94 0 0 0,-102 138 30 0 0,5-7 0 0 0,23-20 0 0 0,-36 37 0 0 0,1 1 0 0 0,-1-1 0 0 0,1 1 0 0 0,0 0 0 0 0,0 1 0 0 0,0 0 0 0 0,16-5 0 0 0,-3 2 0 0 0,-17 5 0 0 0,1 0 0 0 0,1 0 0 0 0,-1 1 0 0 0,0-1 0 0 0,0 1 0 0 0,0 1 0 0 0,1-1 0 0 0,-1 1 0 0 0,0 0 0 0 0,7 0 0 0 0,6 3 0 0 0,-13-3 0 0 0,-1 0 0 0 0,1 1 0 0 0,0 0 0 0 0,-1 0 0 0 0,1 0 0 0 0,-1 1 0 0 0,1 0 0 0 0,-1 0 0 0 0,0 0 0 0 0,0 0 0 0 0,0 0 0 0 0,4 4 0 0 0,-6-5 0 0 0,-1-1 0 0 0,0 1 0 0 0,0-1 0 0 0,0 1 0 0 0,0 0 0 0 0,0 0 0 0 0,0 0 0 0 0,0 0 0 0 0,0 0 0 0 0,0 0 0 0 0,0 0 0 0 0,0 0 0 0 0,-1 0 0 0 0,1 0 0 0 0,0 0 0 0 0,-1 0 0 0 0,1 0 0 0 0,-1 1 0 0 0,1-1 0 0 0,-1 0 0 0 0,0 0 0 0 0,1 1 0 0 0,-1 1 0 0 0,1 1 0 0 0,0 5 25 0 0,0 0 0 0 0,0 0 0 0 0,-1 0 0 0 0,0 0 0 0 0,-1 0-1 0 0,0 0 1 0 0,0 0 0 0 0,-5 16 0 0 0,-2 2 695 0 0,-19 38-1 0 0,0-1-334 0 0,7-10-385 0 0,8-25 0 0 0,-12 44 0 0 0,20-37-184 0 0,4-21-2425 0 0,0-15 1586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49 13823 0 0,'20'-10'378'0'0,"2"0"0"0"0,-1 1 0 0 0,29-7 0 0 0,-48 15-378 0 0,1 0 0 0 0,-1 0 0 0 0,1 1 0 0 0,-1 0 0 0 0,1-1 0 0 0,0 1 0 0 0,-1 0 0 0 0,4 0 0 0 0,2 4 0 0 0,-7-2 0 0 0,0-1 0 0 0,-1 0 0 0 0,1 0 0 0 0,-1 0 0 0 0,0 0 0 0 0,1 0 0 0 0,-1 1 0 0 0,0-1 0 0 0,0 0 0 0 0,0 0 0 0 0,0 0 0 0 0,0 1 0 0 0,0-1 0 0 0,0 0 0 0 0,0 0 0 0 0,0 0 0 0 0,-1 1 0 0 0,1-1 0 0 0,-1 1 0 0 0,-10 27 0 0 0,8-23 0 0 0,-5 11 241 0 0,0-1-1 0 0,-2 1 0 0 0,-16 21 1 0 0,-40 41 1591 0 0,-1 1-703 0 0,49-56-997 0 0,8-12-126 0 0,0 1-1 0 0,1 0 1 0 0,1 1-1 0 0,0-1 1 0 0,-7 18-1 0 0,8-15-866 0 0,9-15-3622 0 0,7-1-1565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176 118 11975 0 0,'0'0'267'0'0,"0"0"42"0"0,0 0 17 0 0,-1 1-28 0 0,-4 1-126 0 0,4-1 204 0 0,1-1 111 0 0,0 0 22 0 0,0 0-66 0 0,8-5-189 0 0,0 0 0 0 0,14-12 0 0 0,0-1 1181 0 0,5 2-733 0 0,1 0 0 0 0,40-16 0 0 0,-67 32-744 0 0,7-3 42 0 0,0 0 0 0 0,0 1 0 0 0,0 1 0 0 0,1-1 0 0 0,-1 1 0 0 0,1 1 0 0 0,-1-1 0 0 0,0 1 0 0 0,1 1 0 0 0,-1 0 0 0 0,1 0 0 0 0,15 4 0 0 0,-15 0 0 0 0,-1 2 0 0 0,-6-4 0 0 0,-1 0 0 0 0,1 0 0 0 0,-1 1 0 0 0,0-1 0 0 0,0 1 0 0 0,0-1 0 0 0,0 0 0 0 0,-1 1 0 0 0,1-1 0 0 0,-1 1 0 0 0,0 4 0 0 0,0 1 0 0 0,-1 1 0 0 0,0-1 0 0 0,-2 11 0 0 0,0-13 0 0 0,1 0 0 0 0,-1 1 0 0 0,-1-1 0 0 0,1 0 0 0 0,-1-1 0 0 0,0 1 0 0 0,-1-1 0 0 0,-7 10 0 0 0,10-14 0 0 0,1 0 0 0 0,-1 0 0 0 0,0-1 0 0 0,1 1 0 0 0,-1 0 0 0 0,0 0 0 0 0,0-1 0 0 0,0 1 0 0 0,0-1 0 0 0,0 0 0 0 0,-4 2 0 0 0,-4 3 0 0 0,8-4 0 0 0,0-1 0 0 0,0 1 0 0 0,-1-1 0 0 0,1 1 0 0 0,0-1 0 0 0,0 0 0 0 0,-1 1 0 0 0,1-1 0 0 0,-1 0 0 0 0,1-1 0 0 0,-5 2 0 0 0,2 0 0 0 0,0 0 0 0 0,0 0 0 0 0,0 0 0 0 0,0 1 0 0 0,0-1 0 0 0,0 1 0 0 0,1 1 0 0 0,-6 3 0 0 0,-10 8 0 0 0,-17 5 0 0 0,23-10 0 0 0,13-10 0 0 0,1 0 0 0 0,0 1 0 0 0,0-1 0 0 0,-1 0 0 0 0,1 0 0 0 0,0 0 0 0 0,0 0 0 0 0,-1 0 0 0 0,1 0 0 0 0,0 1 0 0 0,0-1 0 0 0,0 0 0 0 0,-1 0 0 0 0,1 0 0 0 0,0 1 0 0 0,0-1 0 0 0,0 0 0 0 0,0 0 0 0 0,0 1 0 0 0,0-1 0 0 0,-1 0 0 0 0,1 0 0 0 0,0 0 0 0 0,0 1 0 0 0,0-1 0 0 0,0 0 0 0 0,0 1 0 0 0,0-1 0 0 0,0 0 0 0 0,0 0 0 0 0,0 1 0 0 0,0-1 0 0 0,0 0 0 0 0,0 0 0 0 0,0 1 0 0 0,0-1 0 0 0,0 0 0 0 0,0 0 0 0 0,1 1 0 0 0,-1-1 0 0 0,0 0 0 0 0,0 0 0 0 0,0 0 0 0 0,0 1 0 0 0,0-1 0 0 0,1 0 0 0 0,-1 0 0 0 0,0 0 0 0 0,0 1 0 0 0,0-1 0 0 0,0 0 0 0 0,1 0 0 0 0,-1 0 0 0 0,0 0 0 0 0,0 1 0 0 0,1-1 0 0 0,-1 0 0 0 0,0 0 0 0 0,0 0 0 0 0,1 0 0 0 0,-1 0 0 0 0,0 0 0 0 0,0 0 0 0 0,1 0 0 0 0,-1 0 0 0 0,9 3 0 0 0,1 0 0 0 0,-1-1 0 0 0,0 0 0 0 0,1 0 0 0 0,-1-1 0 0 0,1-1 0 0 0,16 0 0 0 0,-24 0 0 0 0,34-2 0 0 0,-26 1 0 0 0,0 0 0 0 0,1 1 0 0 0,-1 0 0 0 0,12 2 0 0 0,-13 0 0 0 0,-8-3 0 0 0,0 1 0 0 0,0 1 0 0 0,0-1 0 0 0,0 0 0 0 0,0 0 0 0 0,0 0 0 0 0,0 0 0 0 0,0 1 0 0 0,-1-1 0 0 0,1 0 0 0 0,0 1 0 0 0,0-1 0 0 0,0 1 0 0 0,0-1 0 0 0,-1 1 0 0 0,1-1 0 0 0,0 1 0 0 0,-1-1 0 0 0,1 1 0 0 0,0 0 0 0 0,-1-1 0 0 0,1 1 0 0 0,-1 0 0 0 0,1 0 0 0 0,-1-1 0 0 0,1 3 0 0 0,1 0 0 0 0,3 3 0 0 0,-5-6 0 0 0,0 1 0 0 0,1-1 0 0 0,-1 0 0 0 0,0 1 0 0 0,1-1 0 0 0,-1 1 0 0 0,0-1 0 0 0,0 0 0 0 0,1 1 0 0 0,-1-1 0 0 0,0 1 0 0 0,0-1 0 0 0,0 0 0 0 0,0 1 0 0 0,1-1 0 0 0,-1 1 0 0 0,0-1 0 0 0,0 1 0 0 0,0-1 0 0 0,0 2 0 0 0,0 10 0 0 0,0-7 0 0 0,0 0 0 0 0,0 0 0 0 0,-1 0 0 0 0,-1 6 0 0 0,2-9 0 0 0,0 0 0 0 0,0-1 0 0 0,-1 0 0 0 0,1 1 0 0 0,0-1 0 0 0,0 0 0 0 0,-1 0 0 0 0,1 1 0 0 0,-1-1 0 0 0,1 0 0 0 0,-1 0 0 0 0,1 0 0 0 0,-1 1 0 0 0,0-1 0 0 0,0 0 0 0 0,-1 2 0 0 0,-2 1 0 0 0,0 2 0 0 0,-1 0-1 0 0,0 0 1 0 0,0 0 0 0 0,0-1-1 0 0,-1 1 1 0 0,0-1-1 0 0,0-1 1 0 0,-1 1 0 0 0,1-1-1 0 0,-12 6 1 0 0,-9 2 18 0 0,-41 13 0 0 0,45-17 22 0 0,-36 13 1167 0 0,15-4-822 0 0,-65 15-1 0 0,89-29-676 0 0,0-1 0 0 0,-26-1 0 0 0,45-1-216 0 0,1 0 66 0 0,3-1 292 0 0,32-8-958 0 0,54-20 0 0 0,-47 14 459 0 0,14-4-374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10135 0 0,'0'0'464'0'0,"0"0"-9"0"0,1-1-295 0 0,0 0-93 0 0,0 1 0 0 0,0-1 0 0 0,0 0 0 0 0,0 0 0 0 0,0 1 0 0 0,-1-1 0 0 0,1 1 0 0 0,0-1 1 0 0,0 1-1 0 0,1-1 0 0 0,-1 1 0 0 0,0-1 0 0 0,0 1 0 0 0,0 0 0 0 0,0 0 0 0 0,0 0 0 0 0,0 0 0 0 0,0 0 0 0 0,0 0 0 0 0,1 0 0 0 0,-1 0 0 0 0,0 0 0 0 0,0 0 0 0 0,0 0 1 0 0,0 1-1 0 0,0-1 0 0 0,0 0 0 0 0,0 1 0 0 0,0-1 0 0 0,0 1 0 0 0,0-1 0 0 0,0 1 0 0 0,0 0 0 0 0,0-1 0 0 0,0 1 0 0 0,1 1 0 0 0,31 23 1379 0 0,47 44-1 0 0,-8-6-672 0 0,2-2-752 0 0,86 66 1857 0 0,-150-120-1855 0 0,1 0 1 0 0,-2 1 0 0 0,1 1-1 0 0,-1 0 1 0 0,-1 0 0 0 0,9 12-1 0 0,-8-9-23 0 0,-5-7 0 0 0,-1-1 0 0 0,0 1 0 0 0,1 0 0 0 0,-2 0 0 0 0,1 0 0 0 0,0 1 0 0 0,-1-1 0 0 0,0 1 0 0 0,0-1 0 0 0,-1 1 0 0 0,2 11 0 0 0,-2-9 120 0 0,-1 0 0 0 0,0 0 0 0 0,0 0 0 0 0,-1-1 0 0 0,0 1 0 0 0,0 0 0 0 0,-1 0 0 0 0,0 0 0 0 0,-1-1 0 0 0,1 1 0 0 0,-5 7 0 0 0,-5 6-79 0 0,-1 0-1 0 0,-1-1 1 0 0,-1 0-1 0 0,0-1 1 0 0,-2-1-1 0 0,0-1 1 0 0,-1 0-1 0 0,-1-1 1 0 0,0-1 0 0 0,-1-1-1 0 0,-1-1 1 0 0,0 0-1 0 0,0-2 1 0 0,-31 12-1 0 0,-204 83-241 0 0,254-105-850 0 0,2-1-385 0 0,0 0-78 0 0,0 0-20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10135 0 0,'0'0'464'0'0,"0"0"-9"0"0,0 0-223 0 0,0 0 156 0 0,0 0 100 0 0,0 0 21 0 0,0 0 3 0 0,0 0 0 0 0,1 0 0 0 0,42-4 1682 0 0,-30 3-1560 0 0,-1 0 0 0 0,20-4 0 0 0,255-49 822 0 0,-277 52-1349 0 0,412-53 2426 0 0,-378 48-2253 0 0,684-85 560 0 0,-490 87-840 0 0,-5 0 0 0 0,-201 3 0 0 0,43 3 0 0 0,-62 0 0 0 0,0 0 0 0 0,-1 1 0 0 0,1 1 0 0 0,-1 0 0 0 0,0 1 0 0 0,16 7 0 0 0,-25-10-2 0 0,-1 0 0 0 0,0 0 0 0 0,0 0 0 0 0,0 0 0 0 0,0 1 0 0 0,0-1 1 0 0,0 1-1 0 0,-1-1 0 0 0,1 1 0 0 0,0 0 0 0 0,-1-1 0 0 0,1 1 0 0 0,-1 0 0 0 0,0 0 0 0 0,0 0 0 0 0,1 0 0 0 0,-1 0 0 0 0,0 1 0 0 0,-1-1 0 0 0,1 0 0 0 0,0 0 0 0 0,0 3 0 0 0,-1-2-205 0 0,0 0 0 0 0,0 0 0 0 0,-1 0 0 0 0,1 0 0 0 0,-1 0-1 0 0,1 0 1 0 0,-1 0 0 0 0,0 0 0 0 0,0 0 0 0 0,0 0 0 0 0,-1-1-1 0 0,1 1 1 0 0,-1 0 0 0 0,1-1 0 0 0,-1 1 0 0 0,-4 3 0 0 0,-5 6-4837 0 0,-2-1-1394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13823 0 0,'0'0'315'0'0,"0"0"45"0"0,0 0 21 0 0,0 0-49 0 0,1 2-220 0 0,1 2-42 0 0,-1-1 1 0 0,0 1-1 0 0,1 0 0 0 0,-1 0 0 0 0,-1 0 0 0 0,1 0 0 0 0,-1 0 1 0 0,1-1-1 0 0,-1 1 0 0 0,-1 7 0 0 0,-6 45 1048 0 0,3-35-956 0 0,-4 49-162 0 0,5-37 0 0 0,-2 1 0 0 0,-13 47 0 0 0,-31 51 0 0 0,46-120 0 0 0,3-11 0 0 0,0-1 0 0 0,0 0 0 0 0,-1 1 0 0 0,1-1 0 0 0,0 0 0 0 0,0 1 0 0 0,0-1 0 0 0,0 1 0 0 0,0-1 0 0 0,0 0 0 0 0,0 1 0 0 0,1-1 0 0 0,-1 0 0 0 0,0 1 0 0 0,0-1 0 0 0,0 0 0 0 0,0 1 0 0 0,0-1 0 0 0,1 0 0 0 0,-1 1 0 0 0,0-1 0 0 0,1 1-29 0 0,0 0-1 0 0,1-1 0 0 0,-1 1 0 0 0,0-1 1 0 0,0 0-1 0 0,0 1 0 0 0,0-1 1 0 0,0 0-1 0 0,1 0 0 0 0,-1 1 1 0 0,0-1-1 0 0,0 0 0 0 0,1 0 1 0 0,-1 0-1 0 0,0-1 0 0 0,0 1 1 0 0,0 0-1 0 0,2-1 0 0 0,0 0-52 0 0,-1 1 0 0 0,0-1 0 0 0,0 0 0 0 0,0 0 0 0 0,0 0 0 0 0,0 0 0 0 0,0 0 0 0 0,0 0 0 0 0,3-3 0 0 0,4-5-430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10135 0 0,'1'2'231'0'0,"3"5"-50"0"0,14 20 463 0 0,-8-15-672 0 0,-9-7 39 0 0,-1-1 152 0 0,16 26 2579 0 0,-15-28-1787 0 0,-1-2-290 0 0,1 2 130 0 0,2 3-574 0 0,-1-5 4315 0 0,12-12-3757 0 0,0 0 0 0 0,20-23 0 0 0,12-12-872 0 0,25-19-21 0 0,43-36 380 0 0,-95 87-657 0 0,1 1 0 0 0,0 1 0 0 0,1 1 0 0 0,28-12 0 0 0,-39 21 242 0 0,0 6 133 0 0,-7 1 16 0 0,0 0 0 0 0,0 1 0 0 0,0-1 0 0 0,-1 1 0 0 0,1-1 0 0 0,-1 1 0 0 0,0 0 0 0 0,2 8 0 0 0,-2-7 0 0 0,1 7 0 0 0,0 0 0 0 0,-1 0 0 0 0,0 1 0 0 0,0 25 0 0 0,-2-20 0 0 0,0 46-120 0 0,-1-45 324 0 0,1 0 1 0 0,1 0-1 0 0,0-1 1 0 0,2 1-1 0 0,6 26 1 0 0,-9-45-385 0 0,0 0 0 0 0,1 1 0 0 0,-1-1 0 0 0,1 0 0 0 0,-1 0 0 0 0,1 1 0 0 0,0-1 0 0 0,-1 0-1 0 0,1 0 1 0 0,0 0 0 0 0,0 0 0 0 0,-1 0 0 0 0,1 0 0 0 0,0 0 0 0 0,0 0 0 0 0,0 0 0 0 0,0 0 0 0 0,0-1 0 0 0,1 1 0 0 0,-1 0 0 0 0,2 0 0 0 0,0 0-151 0 0,0-1 1 0 0,-1 0 0 0 0,1 0-1 0 0,0 0 1 0 0,-1 0-1 0 0,1-1 1 0 0,0 1-1 0 0,-1-1 1 0 0,1 1-1 0 0,-1-1 1 0 0,5-2-1 0 0,24-9-1201 0 0,-2-4-4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59 337 10135 0 0,'-2'0'231'0'0,"-14"-1"173"0"0,14 0-366 0 0,0 1 0 0 0,0-1 1 0 0,0 1-1 0 0,0 0 0 0 0,0 0 1 0 0,0 0-1 0 0,0 0 0 0 0,0 0 1 0 0,0 0-1 0 0,-2 1 0 0 0,-9 1 457 0 0,9-4 655 0 0,9-8 1115 0 0,-3 7-2063 0 0,5-6-14 0 0,0 0-1 0 0,0 0 0 0 0,1 1 1 0 0,1 0-1 0 0,0 0 0 0 0,0 1 1 0 0,12-8-1 0 0,10-7 221 0 0,15-13-367 0 0,2 3 1 0 0,0 3-1 0 0,70-32 0 0 0,-78 44-41 0 0,0 1 0 0 0,49-11 0 0 0,-78 24 114 0 0,0 1 0 0 0,0 0 0 0 0,0 1-1 0 0,0 0 1 0 0,0 1 0 0 0,0 0 0 0 0,0 1-1 0 0,16 2 1 0 0,-24-2-76 0 0,1 0 0 0 0,0 0 0 0 0,0 0 0 0 0,-1 0 0 0 0,1 0 0 0 0,-1 1 0 0 0,1 0 0 0 0,-1 0 0 0 0,1 0-1 0 0,-1 0 1 0 0,0 0 0 0 0,0 1 0 0 0,0-1 0 0 0,0 1 0 0 0,-1 0 0 0 0,1 0 0 0 0,-1 0 0 0 0,0 0 0 0 0,1 0 0 0 0,-1 1 0 0 0,-1-1 0 0 0,1 1-1 0 0,0-1 1 0 0,-1 1 0 0 0,0 0 0 0 0,2 7 0 0 0,-1 5-38 0 0,0 0 0 0 0,-1 31 0 0 0,-2-37 0 0 0,1-1 0 0 0,-2 1 0 0 0,1-1 0 0 0,-1 1 0 0 0,-1-1 0 0 0,-4 11 0 0 0,4-15 0 0 0,0 1 0 0 0,0-1 0 0 0,-1 0 0 0 0,0 1 0 0 0,0-2 0 0 0,0 1 0 0 0,0 0 0 0 0,-1-1 0 0 0,0 0 0 0 0,0 0 0 0 0,0 0 0 0 0,0-1 0 0 0,-10 5 0 0 0,-6 2 0 0 0,-1-2 0 0 0,-29 9 0 0 0,42-15 0 0 0,-293 105-401 0 0,222-78-1967 0 0,78-28-1669 0 0,2-1-1381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15663 0 0,'0'0'356'0'0,"2"0"50"0"0,10 0-11 0 0,-6 1-10 0 0,-17 2-207 0 0,-32 8-178 0 0,-81 31 0 0 0,93-28 255 0 0,0 1 0 0 0,1 1 0 0 0,-47 35 0 0 0,65-42-170 0 0,1 0 0 0 0,1 1 0 0 0,0 0 0 0 0,0 1 0 0 0,1 0 0 0 0,0 1 0 0 0,1 0 0 0 0,0 0 0 0 0,1 0 0 0 0,0 1 0 0 0,-6 20 0 0 0,8-17-85 0 0,1 1 0 0 0,0 1 0 0 0,1-1 0 0 0,1 1 0 0 0,1-1 0 0 0,0 1 0 0 0,2-1 0 0 0,0 1 0 0 0,4 24 0 0 0,-4-38 1 0 0,0 1 0 0 0,0-1 0 0 0,0 1 0 0 0,1-1 0 0 0,-1 0 0 0 0,1 1 0 0 0,0-1 0 0 0,5 8 0 0 0,9 3-5354 0 0,-7-10-695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105 559 13823 0 0,'-24'14'790'0'0,"17"-9"-613"0"0,-1-1 1 0 0,0 0 0 0 0,-10 3-1 0 0,13-5-165 0 0,0 0 0 0 0,0 0 0 0 0,1 0 0 0 0,-1 1-1 0 0,0 0 1 0 0,-4 3 0 0 0,8-5 353 0 0,1-1 122 0 0,0 0 22 0 0,0 0-66 0 0,1 2-294 0 0,-1-1-138 0 0,1-1-1 0 0,0 1 0 0 0,-1 0 1 0 0,1 0-1 0 0,-1 0 1 0 0,1-1-1 0 0,0 1 0 0 0,0 0 1 0 0,-1-1-1 0 0,1 1 1 0 0,0-1-1 0 0,0 1 1 0 0,0-1-1 0 0,0 1 0 0 0,-1-1 1 0 0,1 0-1 0 0,0 1 1 0 0,0-1-1 0 0,0 0 0 0 0,0 0 1 0 0,0 1-1 0 0,0-1 1 0 0,0 0-1 0 0,0 0 0 0 0,0 0 1 0 0,0 0-1 0 0,0 0 1 0 0,2-1-1 0 0,1 0 147 0 0,6 0-9 0 0,1-1 1 0 0,-1 0-1 0 0,1-1 0 0 0,-1 0 1 0 0,0 0-1 0 0,0-1 0 0 0,0-1 1 0 0,-1 0-1 0 0,1 0 0 0 0,-1-1 1 0 0,0 0-1 0 0,-1 0 1 0 0,14-13-1 0 0,-3 0 164 0 0,-2-1 0 0 0,1 0 0 0 0,-2-1 0 0 0,19-33 0 0 0,-9 5-806 0 0,-2-1-1 0 0,26-79 0 0 0,-8 18 3 0 0,-36 98 492 0 0,0 0 0 0 0,1 0 0 0 0,13-17 0 0 0,-15 23 0 0 0,1 1 0 0 0,4 7 0 0 0,-5 0 0 0 0,-1 1 0 0 0,1-1 0 0 0,-1 1 0 0 0,0 0 0 0 0,0 1 0 0 0,0-1 0 0 0,0 1 0 0 0,0 0 0 0 0,5 5 0 0 0,3 3 0 0 0,14 20 0 0 0,-9-9 0 0 0,-11-16 0 0 0,-1 1 0 0 0,-1 1 0 0 0,1-1 0 0 0,-1 1 0 0 0,-1-1 0 0 0,1 1 0 0 0,-1 0 0 0 0,2 10 0 0 0,11 70 0 0 0,-16-86 0 0 0,2 20 412 0 0,-2 0 0 0 0,-3 42 0 0 0,0 14 344 0 0,3-39-816 0 0,0-12 153 0 0,1 0 0 0 0,5 29 0 0 0,-5-49 6 0 0,0 0 1 0 0,1 0 0 0 0,0 0-1 0 0,0 0 1 0 0,1-1-1 0 0,0 1 1 0 0,0-1 0 0 0,0 0-1 0 0,1 0 1 0 0,0 0 0 0 0,0 0-1 0 0,1-1 1 0 0,4 5-1 0 0,-5-7-188 0 0,0 0-1 0 0,0 0 0 0 0,0-1 1 0 0,0 1-1 0 0,0-1 0 0 0,1 0 1 0 0,-1-1-1 0 0,1 1 0 0 0,-1-1 1 0 0,1 0-1 0 0,0 0 0 0 0,-1 0 1 0 0,1-1-1 0 0,0 1 0 0 0,0-1 1 0 0,8-1-1 0 0,-5 0-184 0 0,0 0 1 0 0,-1-1-1 0 0,1 1 1 0 0,-1-2-1 0 0,1 1 1 0 0,-1-1-1 0 0,0 0 1 0 0,0 0-1 0 0,12-8 1 0 0,-2-3-6553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81 13823 0 0,'-10'-7'790'0'0,"10"7"-752"0"0,0 0-1 0 0,0 0 1 0 0,0 0-1 0 0,0 0 1 0 0,0 0-1 0 0,0 0 0 0 0,0-1 1 0 0,0 1-1 0 0,0 0 1 0 0,0 0-1 0 0,0 0 1 0 0,0 0-1 0 0,0 0 1 0 0,0 0-1 0 0,0 0 1 0 0,0 0-1 0 0,0 0 1 0 0,0 0-1 0 0,0 0 0 0 0,0 0 1 0 0,0-1-1 0 0,0 1 1 0 0,0 0-1 0 0,0 0 1 0 0,0 0-1 0 0,0 0 1 0 0,0 0-1 0 0,0 0 1 0 0,0 0-1 0 0,0 0 1 0 0,0 0-1 0 0,0 0 1 0 0,0 0-1 0 0,0 0 0 0 0,0 0 1 0 0,0 0-1 0 0,0 0 1 0 0,0 0-1 0 0,0 0 1 0 0,1-1-1 0 0,-1 1 1 0 0,0 0-1 0 0,0 0 1 0 0,0 0-1 0 0,0 0 1 0 0,0 0-1 0 0,0 0 0 0 0,0 0 1 0 0,0 0-1 0 0,0 0 1 0 0,0 0-1 0 0,0 0 1 0 0,0 0-1 0 0,0 0 1 0 0,1 0-1 0 0,-1 0 1 0 0,0 0-1 0 0,0 0 1 0 0,0 0-1 0 0,0 1 0 0 0,22 1 4435 0 0,-10-1-4591 0 0,21 1 839 0 0,-1-3 1 0 0,0 0-1 0 0,60-11 0 0 0,2-1 280 0 0,-87 13-1387 0 0,-1 0-1 0 0,0-1 1 0 0,1 0-1 0 0,-1-1 0 0 0,0 0 1 0 0,0 0-1 0 0,0 0 0 0 0,0 0 1 0 0,0-1-1 0 0,-1 0 0 0 0,1 0 1 0 0,-1-1-1 0 0,0 1 1 0 0,6-6-1 0 0,0-3-1147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0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0,'0'0'267'0'0,"1"0"-187"0"0,0 0-1 0 0,-1 0 1 0 0,1 0-1 0 0,0 0 1 0 0,0 0 0 0 0,0 0-1 0 0,0 0 1 0 0,0 0-1 0 0,0 0 1 0 0,0 1-1 0 0,0-1 1 0 0,0 1 0 0 0,29 18 1476 0 0,56 29 1 0 0,40 8-416 0 0,-31-14-863 0 0,-76-33-85 0 0,171 89 1694 0 0,-171-86-1573 0 0,0 1 0 0 0,0 1-1 0 0,-1 1 1 0 0,-1 0 0 0 0,0 2 0 0 0,-2 0-1 0 0,18 22 1 0 0,-29-32-213 0 0,0-1 0 0 0,-1 1-1 0 0,1 0 1 0 0,-1 0 0 0 0,0 0-1 0 0,-1 0 1 0 0,0 0 0 0 0,0 1 0 0 0,-1-1-1 0 0,1 1 1 0 0,-2-1 0 0 0,1 1-1 0 0,-1 0 1 0 0,0-1 0 0 0,-1 1-1 0 0,-2 12 1 0 0,1-11-4 0 0,0-1 0 0 0,-1 1 0 0 0,0-1 0 0 0,0 0 0 0 0,-1 0 1 0 0,0 0-1 0 0,-1 0 0 0 0,1-1 0 0 0,-2 0 0 0 0,1 0 0 0 0,-1 0 0 0 0,0 0 0 0 0,0-1 0 0 0,-8 6 0 0 0,-17 9-1054 0 0,0-1 0 0 0,-59 28 0 0 0,-1 0-584 0 0,87-46 1248 0 0,0 1-1 0 0,-1-1 1 0 0,2 1-1 0 0,-1 0 1 0 0,0 0-1 0 0,0 1 1 0 0,1-1-1 0 0,0 1 1 0 0,-4 5 0 0 0,7-9 142 0 0,0 1 0 0 0,-1-1 0 0 0,1 1 0 0 0,0-1 0 0 0,0 1 1 0 0,0-1-1 0 0,0 1 0 0 0,-1-1 0 0 0,1 1 0 0 0,0-1 1 0 0,0 1-1 0 0,0-1 0 0 0,0 1 0 0 0,0-1 0 0 0,0 1 1 0 0,1-1-1 0 0,-1 1 0 0 0,0 0 0 0 0,0 1-766 0 0,2 10-4538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1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8287 0 0,'0'0'191'0'0,"0"0"26"0"0,0 0 9 0 0,0 0 42 0 0,0 0 158 0 0,0 0 72 0 0,0 0 12 0 0,1 1 2 0 0,0 5-252 0 0,0 0-1 0 0,0-1 1 0 0,0 1-1 0 0,-1-1 1 0 0,0 1-1 0 0,0 0 1 0 0,-1-1-1 0 0,1 1 1 0 0,-4 10-1 0 0,-17 55 1210 0 0,12-46-925 0 0,-2 14-404 0 0,1 1 1 0 0,3 0-1 0 0,1 1 0 0 0,2 0 0 0 0,1 51 0 0 0,24 203 658 0 0,-13-218-749 0 0,-4-45 560 0 0,2 0 0 0 0,14 45 0 0 0,-12-52-444 0 0,-6-14-165 0 0,-2-4-201 0 0,0-6-34 0 0,-1 0-1 0 0,0 0 1 0 0,0 0-1 0 0,1 0 1 0 0,-1 0 0 0 0,0 0-1 0 0,0 0 1 0 0,0 0 0 0 0,0-1-1 0 0,0 1 1 0 0,0 0-1 0 0,-1-1 1 0 0,1 1 0 0 0,0-1-1 0 0,0 1 1 0 0,-2-1 0 0 0,-9 1-1299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1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73 10135 0 0,'37'-56'1056'0'0,"-35"54"-1067"0"0,-1 2 16 0 0,-1-1 0 0 0,1 1-1 0 0,-1-1 1 0 0,0 1 0 0 0,1-1-1 0 0,-1 0 1 0 0,0 1 0 0 0,1-1-1 0 0,-1 1 1 0 0,0-1-1 0 0,0 0 1 0 0,1 1 0 0 0,-1-1-1 0 0,0 0 1 0 0,0 0 0 0 0,0 1-1 0 0,0-1 1 0 0,0-1 0 0 0,0 1 388 0 0,-13 9 616 0 0,-10 10-809 0 0,1 1-1 0 0,-38 41 0 0 0,13-11-189 0 0,-24 21-10 0 0,-156 116 0 0 0,186-163 931 0 0,39-22-422 0 0,2-1 3 0 0,0 0 0 0 0,1-3 0 0 0,6-6-412 0 0,0 0-1 0 0,0 0 1 0 0,1 0-1 0 0,11-9 1 0 0,41-31 386 0 0,-18 16-350 0 0,-2 0-136 0 0,2 1 0 0 0,74-42 0 0 0,-97 64 0 0 0,0 1 0 0 0,0 1 0 0 0,1 0 0 0 0,23-5 0 0 0,-40 13 0 0 0,7-2 0 0 0,0 0 0 0 0,0 1 0 0 0,0 0 0 0 0,0 1 0 0 0,0 0 0 0 0,12 2 0 0 0,0-1 0 0 0,-21 0 0 0 0,1-1 0 0 0,-1 0 0 0 0,1 0 0 0 0,-1 0 0 0 0,1 0 0 0 0,-1 0 0 0 0,1-1 0 0 0,-1 1 0 0 0,0 0 0 0 0,1-1 0 0 0,-1 1 0 0 0,1-1 0 0 0,-1 1 0 0 0,0-1 0 0 0,1 0 0 0 0,-1 0 0 0 0,2-1 0 0 0,1-1 0 0 0,35-19 0 0 0,-29 19 0 0 0,-9 3-1 0 0,1 0 1 0 0,0 0-1 0 0,-1 0 0 0 0,1 1 0 0 0,0-1 1 0 0,-1 0-1 0 0,1 1 0 0 0,0 0 0 0 0,-1-1 1 0 0,1 1-1 0 0,-1 0 0 0 0,1 0 0 0 0,-1 0 0 0 0,0 0 1 0 0,1 0-1 0 0,-1 0 0 0 0,0 0 0 0 0,0 0 1 0 0,1 1-1 0 0,-1-1 0 0 0,0 0 0 0 0,1 3 0 0 0,3 4 23 0 0,-1 0-1 0 0,7 16 0 0 0,-9-19 5 0 0,14 38 914 0 0,14 62 0 0 0,-19-62-892 0 0,28 71 0 0 0,-37-108-53 0 0,1 0 1 0 0,0 0-1 0 0,0 0 0 0 0,1-1 1 0 0,0 1-1 0 0,0-1 0 0 0,0 0 0 0 0,7 6 1 0 0,-8-8-880 0 0,0-1 0 0 0,0 0 1 0 0,0 0-1 0 0,1 0 1 0 0,6 2-1 0 0,7 2-5164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1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6447 0 0,'0'0'298'0'0,"1"-2"-10"0"0,13-36-107 0 0,-13 36 184 0 0,-1 2 122 0 0,0 0 22 0 0,0 0 3 0 0,0 0 0 0 0,0 0 0 0 0,12 10 512 0 0,-8-7-875 0 0,-1 1-1 0 0,-1 0 1 0 0,1 0-1 0 0,0 0 1 0 0,-1 1-1 0 0,0-1 1 0 0,0 0-1 0 0,0 1 1 0 0,0 0-1 0 0,-1-1 1 0 0,1 7-1 0 0,1 7 489 0 0,1 31 1 0 0,-1-15-111 0 0,27 229 1521 0 0,-27-221-1732 0 0,4 39-24 0 0,-4-60-1757 0 0,-1 1 0 0 0,-1-1-1 0 0,-1 1 1 0 0,-4 25 0 0 0,4-47-2873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1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5 438 6447 0 0,'0'0'142'0'0,"0"0"22"0"0,0 0 13 0 0,0 0 55 0 0,0 0 181 0 0,0 0 78 0 0,0 0 18 0 0,0 0 3 0 0,0 0 0 0 0,0 0 0 0 0,0 0 0 0 0,0 0-69 0 0,-1-2-294 0 0,0-2-86 0 0,0-1 1 0 0,0 1-1 0 0,1-1 0 0 0,-1 1 0 0 0,1-1 0 0 0,0 1 0 0 0,0-1 0 0 0,1 1 0 0 0,-1-1 1 0 0,1 1-1 0 0,2-7 0 0 0,3-9 662 0 0,10-23 1 0 0,-8 23-871 0 0,-2 2 145 0 0,2 0 0 0 0,0 1 0 0 0,0 0 0 0 0,2 0 0 0 0,0 1 0 0 0,1 0 0 0 0,1 1 0 0 0,0 0 0 0 0,24-22 0 0 0,-21 23 207 0 0,2 0 0 0 0,0 1-1 0 0,1 1 1 0 0,0 1-1 0 0,30-14 1 0 0,-41 22-161 0 0,0 0 1 0 0,0 0-1 0 0,1 1 0 0 0,-1 0 1 0 0,1 1-1 0 0,-1-1 0 0 0,1 2 1 0 0,0-1-1 0 0,-1 1 0 0 0,1 0 1 0 0,0 0-1 0 0,-1 1 0 0 0,1 0 1 0 0,-1 1-1 0 0,1 0 0 0 0,-1 0 1 0 0,1 0-1 0 0,10 6 0 0 0,-7-2 29 0 0,0 1-1 0 0,-1 1 1 0 0,0-1-1 0 0,-1 1 0 0 0,0 1 1 0 0,0 0-1 0 0,-1 0 1 0 0,0 1-1 0 0,0 0 1 0 0,-1 0-1 0 0,-1 1 0 0 0,1 0 1 0 0,5 16-1 0 0,3 9 238 0 0,-2 1-1 0 0,15 75 0 0 0,-24-94-311 0 0,-1 0 0 0 0,-1 1 0 0 0,-1-1 0 0 0,0 1 0 0 0,-2-1 0 0 0,0 1 0 0 0,-1-1 0 0 0,0 0 0 0 0,-10 31 0 0 0,8-36 0 0 0,-1 0 0 0 0,0 0 0 0 0,-1-1 0 0 0,0 0 0 0 0,-1 0 0 0 0,-1-1 0 0 0,0 0 0 0 0,0 0 0 0 0,-1 0 0 0 0,0-1 0 0 0,-1-1 0 0 0,0 0 0 0 0,-21 15 0 0 0,-24 9 605 0 0,0-3 0 0 0,-102 41 0 0 0,144-66-854 0 0,-1 0 0 0 0,0-1 0 0 0,0 0 0 0 0,-1-1 0 0 0,1-1 0 0 0,-18 1 0 0 0,20-5 233 0 0,11 1 16 0 0,0 0 0 0 0,0 0 0 0 0,0 1 0 0 0,0-1 0 0 0,0 0 0 0 0,0 0 0 0 0,1 0 0 0 0,-1 0 0 0 0,0 0 0 0 0,1-1 0 0 0,-1 1 0 0 0,1 0 0 0 0,-1 0 0 0 0,1 0 0 0 0,0 0 0 0 0,-1-1 0 0 0,1 1 0 0 0,0 0 0 0 0,0 0 0 0 0,0-1 0 0 0,0 1 0 0 0,0 0 0 0 0,0-2 0 0 0,6-31 0 0 0,-1 21-498 0 0,1-1-1 0 0,1 1 1 0 0,0 0-1 0 0,0 0 1 0 0,1 1 0 0 0,1 0-1 0 0,11-13 1 0 0,2-2-1411 0 0,1-5-3059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228 240 11975 0 0,'0'0'267'0'0,"0"0"42"0"0,0 0 17 0 0,2 2-28 0 0,6 5-196 0 0,-2 6-92 0 0,-3-2 61 0 0,-2-8 294 0 0,-1-3 122 0 0,0 0-461 0 0,0 0 0 0 0,0 0 0 0 0,1 0 0 0 0,-1 0 0 0 0,0 0 0 0 0,0 0 0 0 0,0 0-1 0 0,1 0 1 0 0,-1 0 0 0 0,0 0 0 0 0,0 0 0 0 0,0 0 0 0 0,1 0 0 0 0,-1 1 0 0 0,0-1 0 0 0,0 0 0 0 0,0 0 0 0 0,0 0 0 0 0,1 0 0 0 0,-1 0 0 0 0,0 0 0 0 0,0 1 0 0 0,0-1 0 0 0,0 0-1 0 0,0 0 1 0 0,0 0 0 0 0,0 0 0 0 0,1 1 0 0 0,-1-1 0 0 0,0 1-11 0 0,0-1 0 0 0,0 0-1 0 0,1 1 1 0 0,-1-1 0 0 0,0 0-1 0 0,0 1 1 0 0,1-1 0 0 0,-1 0-1 0 0,0 1 1 0 0,1-1 0 0 0,-1 0-1 0 0,1 1 1 0 0,-1-1 0 0 0,0 0-1 0 0,1 0 1 0 0,-1 0 0 0 0,1 1 0 0 0,-1-1-1 0 0,0 0 1 0 0,1 0 0 0 0,0 0-1 0 0,3 1 0 0 0,1 0-1 0 0,-1-1 0 0 0,1 0 0 0 0,-1 0 1 0 0,1 0-1 0 0,-1 0 0 0 0,0-1 1 0 0,1 0-1 0 0,-1 0 0 0 0,1 0 1 0 0,-1 0-1 0 0,0-1 0 0 0,0 1 0 0 0,0-1 1 0 0,0 0-1 0 0,0-1 0 0 0,7-4 1 0 0,4-5 405 0 0,0-1 1 0 0,24-27 0 0 0,-28 29-289 0 0,-5 4-286 0 0,0 0 1 0 0,-1-1 0 0 0,0 0 0 0 0,0 0-1 0 0,0 0 1 0 0,-1 0 0 0 0,0-1 0 0 0,-1 1 0 0 0,3-14-1 0 0,-5 17 112 0 0,0 1 0 0 0,0 0 0 0 0,-1 0-1 0 0,0-1 1 0 0,0 1 0 0 0,0 0-1 0 0,0-1 1 0 0,-1 1 0 0 0,-1-8 0 0 0,1 9-48 0 0,0 0 1 0 0,0 1 0 0 0,-1-1 0 0 0,1 0-1 0 0,-1 1 1 0 0,1 0 0 0 0,-1-1 0 0 0,0 1-1 0 0,0 0 1 0 0,0 0 0 0 0,0 0 0 0 0,0 0-1 0 0,0 0 1 0 0,0 1 0 0 0,-1-1 0 0 0,-2-1-1 0 0,2 2 7 0 0,0 0 0 0 0,0 0 0 0 0,-1 0 0 0 0,1 1 0 0 0,0-1 0 0 0,0 1 0 0 0,0 0 0 0 0,0 0 0 0 0,-1 0 0 0 0,1 0-1 0 0,0 0 1 0 0,0 1 0 0 0,0-1 0 0 0,-6 3 0 0 0,-2 0-155 0 0,1 1 0 0 0,-19 10 0 0 0,2 1 435 0 0,1 1 1 0 0,1 1 0 0 0,1 1 0 0 0,0 1-1 0 0,1 1 1 0 0,1 1 0 0 0,1 2 0 0 0,2 0-1 0 0,0 0 1 0 0,1 2 0 0 0,1 0 0 0 0,1 2 0 0 0,-18 41-1 0 0,30-57-66 0 0,0 0 0 0 0,0 0-1 0 0,1 1 1 0 0,1-1 0 0 0,0 1 0 0 0,0 0-1 0 0,1 16 1 0 0,1-24-79 0 0,0-1 0 0 0,0 1-1 0 0,0-1 1 0 0,1 1 0 0 0,-1-1 0 0 0,1 1-1 0 0,0-1 1 0 0,0 0 0 0 0,1 0 0 0 0,-1 1-1 0 0,1-1 1 0 0,-1 0 0 0 0,1 0-1 0 0,0 0 1 0 0,0 0 0 0 0,0-1 0 0 0,1 1-1 0 0,-1-1 1 0 0,0 1 0 0 0,1-1 0 0 0,0 0-1 0 0,0 0 1 0 0,0 0 0 0 0,0 0 0 0 0,0 0-1 0 0,0-1 1 0 0,0 1 0 0 0,0-1 0 0 0,5 1-1 0 0,3 1 4 0 0,1-1 0 0 0,-1 0 0 0 0,1-1 0 0 0,-1-1 0 0 0,1 0 0 0 0,-1 0 0 0 0,13-3 0 0 0,-4 0-10 0 0,0-1 0 0 0,-1-1 0 0 0,25-9 0 0 0,12-9-4818 0 0,-26 9-636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13823 0 0,'0'0'315'0'0,"0"0"45"0"0,0 0 21 0 0,0 3-49 0 0,0 10-311 0 0,-1 0 0 0 0,-1 1 0 0 0,0-1 0 0 0,0 0 0 0 0,-7 19 0 0 0,1-2-23 0 0,-37 154 484 0 0,-52 238 1492 0 0,88-370-1440 0 0,3 1 0 0 0,1 83 0 0 0,24 104-504 0 0,-19-239-30 0 0,2 10 0 0 0,-1 0 0 0 0,-1-1 0 0 0,0 13 0 0 0,0-22-26 0 0,0 0 0 0 0,0 0 0 0 0,0 0 0 0 0,0 0 0 0 0,0 0-1 0 0,0 0 1 0 0,-1 1 0 0 0,1-1 0 0 0,0 0 0 0 0,-1 0 0 0 0,1 0 0 0 0,-1 0 0 0 0,1 0-1 0 0,-1 0 1 0 0,0 0 0 0 0,1-1 0 0 0,-1 1 0 0 0,0 0 0 0 0,0 0 0 0 0,0 0 0 0 0,1-1-1 0 0,-3 2 1 0 0,2-2-296 0 0,0 1-1 0 0,1-1 0 0 0,-1 0 0 0 0,0 0 1 0 0,0 0-1 0 0,0 0 0 0 0,0 1 0 0 0,0-1 0 0 0,0-1 1 0 0,0 1-1 0 0,0 0 0 0 0,0 0 0 0 0,0 0 1 0 0,0 0-1 0 0,0-1 0 0 0,0 1 0 0 0,-1-1 1 0 0,-8-5-5292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179 677 11975 0 0,'0'0'267'0'0,"0"0"42"0"0,0 0 17 0 0,0 0-28 0 0,0 2-196 0 0,12 42-92 0 0,-6-23 61 0 0,1-3 781 0 0,-6-17-343 0 0,0 0-372 0 0,-1-1-1 0 0,1 1 1 0 0,0-1-1 0 0,-1 1 1 0 0,1-1-1 0 0,0 0 1 0 0,-1 1 0 0 0,1-1-1 0 0,0 0 1 0 0,-1 1-1 0 0,1-1 1 0 0,0 0-1 0 0,0 0 1 0 0,0 0-1 0 0,4-2 3 0 0,0 0-1 0 0,0 0 1 0 0,0-1-1 0 0,0 1 1 0 0,-1-1-1 0 0,1 0 0 0 0,-1-1 1 0 0,0 1-1 0 0,0-1 1 0 0,0 0-1 0 0,0 0 1 0 0,-1 0-1 0 0,1 0 1 0 0,-1-1-1 0 0,0 0 0 0 0,-1 1 1 0 0,1-1-1 0 0,1-5 1 0 0,1-2-136 0 0,-1 1 0 0 0,-1 0 0 0 0,1-1 1 0 0,-2 0-1 0 0,0 0 0 0 0,0 0 0 0 0,-1-17 0 0 0,-2-7 6 0 0,-2 0 0 0 0,-1 0 0 0 0,-13-48-1 0 0,-41-103-444 0 0,15 85-468 0 0,37 89 789 0 0,-2 0 1 0 0,1 0-1 0 0,-1 1 1 0 0,-1 0 0 0 0,-14-15-1 0 0,22 26 115 0 0,0 0 0 0 0,0 0 0 0 0,0 0 0 0 0,0 0 0 0 0,0 0 0 0 0,0 0 0 0 0,-1 0 0 0 0,1 1 0 0 0,0-1 0 0 0,0 1 0 0 0,-1-1 0 0 0,1 1 0 0 0,0-1 0 0 0,-1 1 0 0 0,1-1 0 0 0,-1 1 0 0 0,1 0 0 0 0,0 0 0 0 0,-1 0 0 0 0,1 0 0 0 0,-1 0 0 0 0,1 0 0 0 0,-1 0 0 0 0,1 1 0 0 0,0-1 0 0 0,-1 0 0 0 0,1 1 0 0 0,0-1 0 0 0,-1 1 0 0 0,1-1 0 0 0,0 1 0 0 0,-1 0 0 0 0,1-1 0 0 0,0 1 0 0 0,0 0 0 0 0,0 0 0 0 0,0 0 0 0 0,0 0 0 0 0,0 0 0 0 0,-1 2 0 0 0,-4 4 0 0 0,0 0 0 0 0,1 1 0 0 0,0 0 0 0 0,-7 14 0 0 0,8-11 0 0 0,-1 0 0 0 0,2 0 0 0 0,-1 0 0 0 0,-2 17 0 0 0,-3 50 0 0 0,5-38 0 0 0,-1 12 150 0 0,3 1-1 0 0,6 70 1 0 0,22 104 730 0 0,2 49-233 0 0,-26-242-632 0 0,0 70-14 0 0,-2-84-1 0 0,2-1 0 0 0,4 26 0 0 0,-3-24 0 0 0,2 34 0 0 0,-5-20 215 0 0,1-8 670 0 0,-6 48-1 0 0,5-72-1221 0 0,0-3-138 0 0,-2-1-851 0 0,-8-6-3444 0 0,-1-3-1474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15663 0 0,'0'0'356'0'0,"0"0"50"0"0,0 0 20 0 0,2 1-42 0 0,8 2-370 0 0,-1-1 0 0 0,0 0-1 0 0,1-1 1 0 0,-1 0 0 0 0,1 0 0 0 0,-1-1-1 0 0,1 0 1 0 0,-1-1 0 0 0,11-1 0 0 0,89-23-3 0 0,-93 21-12 0 0,26-7 29 0 0,90-23 190 0 0,-104 29-275 0 0,0 0 1 0 0,48 0-1 0 0,-63 5-2819 0 0,-13 0 1852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15663 0 0,'0'0'356'0'0,"0"0"50"0"0,0 0 20 0 0,0 0-42 0 0,0 0-180 0 0,0 0 176 0 0,0 0 107 0 0,-5 7 465 0 0,-8 9-897 0 0,1 0 0 0 0,-12 22 0 0 0,22-35-59 0 0,-5 13-125 0 0,7-14-567 0 0,0-2-257 0 0,0 0-58 0 0,0 0-12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13823 0 0,'0'0'630'0'0,"0"0"-13"0"0,0 0-252 0 0,0 0 391 0 0,0-1 216 0 0,2-7-622 0 0,1 0-1 0 0,0 0 1 0 0,0 0-1 0 0,0 0 1 0 0,1 0-1 0 0,9-13 1 0 0,36-41-750 0 0,-35 45 589 0 0,80-86-189 0 0,-80 89 0 0 0,1 1 0 0 0,0 1 0 0 0,1 1 0 0 0,0 0 0 0 0,21-10 0 0 0,-32 19 0 0 0,1-1 0 0 0,-1 1 0 0 0,1 0 0 0 0,0 1 0 0 0,0-1 0 0 0,0 1 0 0 0,7 0 0 0 0,-12 1 0 0 0,1 0 0 0 0,-1 0 0 0 0,1 0 0 0 0,-1 0 0 0 0,1 0 0 0 0,-1 0 0 0 0,1 0 0 0 0,-1 1 0 0 0,1-1 0 0 0,-1 1 0 0 0,0-1 0 0 0,1 1 0 0 0,-1-1 0 0 0,0 1 0 0 0,1 0 0 0 0,-1 0 0 0 0,0 0 0 0 0,0 0 0 0 0,1 0 0 0 0,-1 0 0 0 0,0 0 0 0 0,0 0 0 0 0,0 0 0 0 0,0 0 0 0 0,-1 0 0 0 0,1 1 0 0 0,0-1 0 0 0,0 0 0 0 0,-1 1 0 0 0,1-1 0 0 0,-1 1 0 0 0,1-1 0 0 0,-1 3 0 0 0,2 4 0 0 0,-1 0 0 0 0,-1 0 0 0 0,0 0 0 0 0,0 0 0 0 0,0 0 0 0 0,-4 13 0 0 0,-13 50 0 0 0,7-36 0 0 0,-10 42-268 0 0,-13 50 2266 0 0,28-101-5313 0 0,-2 33 0 0 0,7-44-2929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328 110 8287 0 0,'0'0'191'0'0,"0"0"26"0"0,0 0 9 0 0,-3 2-34 0 0,-10 7-78 0 0,10-7 274 0 0,3-2 110 0 0,0 0 12 0 0,0 0 2 0 0,0 0 0 0 0,0 0 0 0 0,0 0 0 0 0,1-3 0 0 0,1 1 0 0 0,-1 0 0 0 0,1 0 0 0 0,0 0 0 0 0,0 0 0 0 0,3-3 0 0 0,-8 2 257 0 0,3 3-758 0 0,0 0-1 0 0,0 0 1 0 0,0-1-1 0 0,0 1 1 0 0,0 0-1 0 0,0 0 1 0 0,0-1-1 0 0,-1 1 1 0 0,1 0-1 0 0,0 0 1 0 0,0-1-1 0 0,0 1 0 0 0,0 0 1 0 0,-1 0-1 0 0,1 0 1 0 0,0 0-1 0 0,0-1 1 0 0,-1 1-1 0 0,1 0 1 0 0,0 0-1 0 0,0 0 1 0 0,-1 0-1 0 0,1 0 1 0 0,0 0-1 0 0,0 0 0 0 0,-1 0 1 0 0,1 0-1 0 0,0 0 1 0 0,0 0-1 0 0,-1-1 1 0 0,1 2-1 0 0,-5-2-8 0 0,0 1 0 0 0,1 0 0 0 0,-1 0 0 0 0,1 0 0 0 0,-1 1 0 0 0,1 0 0 0 0,-1 0 0 0 0,1 0 0 0 0,-8 3 0 0 0,4 0-3 0 0,0 0 1 0 0,0 1-1 0 0,0 0 0 0 0,-10 8 0 0 0,-34 25 1 0 0,32-24 0 0 0,0 1 0 0 0,0 1 0 0 0,-31 34 0 0 0,44-42 128 0 0,1-1 0 0 0,1 2 0 0 0,0-1 0 0 0,0 0 0 0 0,0 1 0 0 0,1 0 0 0 0,-4 12 0 0 0,7-19-99 0 0,1 0-1 0 0,-1 0 1 0 0,1 1-1 0 0,-1-1 0 0 0,1 0 1 0 0,0 0-1 0 0,-1 1 1 0 0,1-1-1 0 0,1 0 1 0 0,-1 1-1 0 0,0-1 1 0 0,0 0-1 0 0,1 1 0 0 0,-1-1 1 0 0,1 0-1 0 0,0 0 1 0 0,0 0-1 0 0,0 0 1 0 0,0 1-1 0 0,0-1 1 0 0,0-1-1 0 0,0 1 0 0 0,1 0 1 0 0,-1 0-1 0 0,1 0 1 0 0,-1-1-1 0 0,1 1 1 0 0,0-1-1 0 0,0 1 1 0 0,0-1-1 0 0,-1 1 0 0 0,1-1 1 0 0,1 0-1 0 0,-1 0 1 0 0,4 1-1 0 0,-1 0-29 0 0,0-1-1 0 0,0 0 1 0 0,1 0 0 0 0,-1 0-1 0 0,0-1 1 0 0,0 0 0 0 0,1 0-1 0 0,9-1 1 0 0,44-11 320 0 0,-51 10-183 0 0,14-5 191 0 0,0-2-1 0 0,0 0 1 0 0,-1-1 0 0 0,26-16 0 0 0,2-1-356 0 0,-43 24 29 0 0,1-1 0 0 0,-1 0 0 0 0,0 0 0 0 0,0 0 0 0 0,0-1 0 0 0,-1 0 0 0 0,1 0 0 0 0,-1-1 0 0 0,0 1 0 0 0,4-8 0 0 0,-4 0 0 0 0,-5 11-6 0 0,0 1 0 0 0,0-1 0 0 0,0 0-1 0 0,0 1 1 0 0,-1-1 0 0 0,1 0 0 0 0,0 0 0 0 0,-1 1-1 0 0,0-1 1 0 0,1 1 0 0 0,-1-1 0 0 0,0 0-1 0 0,0 1 1 0 0,0 0 0 0 0,0-1 0 0 0,0 1 0 0 0,0-1-1 0 0,0 1 1 0 0,0 0 0 0 0,0 0 0 0 0,-1 0 0 0 0,-1-2-1 0 0,-5-2-282 0 0,1 0 0 0 0,-18-8 0 0 0,13 7-85 0 0,3 0 98 0 0,-44-25-1072 0 0,48 28 1167 0 0,0 0 0 0 0,1-1 0 0 0,-1 0 0 0 0,1 0 0 0 0,0 0 0 0 0,0-1 0 0 0,-6-7 0 0 0,8 6-133 0 0,0 0-1 0 0,0-1 1 0 0,0 1-1 0 0,1 0 1 0 0,0-1-1 0 0,1 1 0 0 0,-1 0 1 0 0,1-1-1 0 0,0 1 1 0 0,1-8-1 0 0,2-2-1387 0 0,3 0-2736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272 756 10135 0 0,'0'0'231'0'0,"0"0"29"0"0,1 2 19 0 0,7 7-41 0 0,0-2-112 0 0,-6-5 267 0 0,-2-2 106 0 0,0 0 11 0 0,0 0 2 0 0,2 0 0 0 0,1-1-389 0 0,-1 1-1 0 0,1 0 1 0 0,0-1-1 0 0,-1 0 1 0 0,1 0 0 0 0,-1 0-1 0 0,1 0 1 0 0,-1 0-1 0 0,0 0 1 0 0,1-1-1 0 0,-1 1 1 0 0,0-1-1 0 0,0 0 1 0 0,0 0 0 0 0,0 1-1 0 0,0-1 1 0 0,0 0-1 0 0,1-3 1 0 0,6-6 363 0 0,-1-1 0 0 0,7-16 0 0 0,-9 19-177 0 0,6-15 489 0 0,12-35 0 0 0,-20 48-778 0 0,0-1-17 0 0,-1 0-1 0 0,0 0 0 0 0,-1 0 1 0 0,-1-1-1 0 0,0 1 1 0 0,0 0-1 0 0,-1-1 1 0 0,-1 1-1 0 0,0 0 1 0 0,0-1-1 0 0,-5-13 0 0 0,-2-5-351 0 0,-1-1 0 0 0,-2 2 0 0 0,-17-33-1 0 0,4 6-325 0 0,-19-40-698 0 0,40 93 1343 0 0,-7-14-176 0 0,-23-32 1 0 0,29 45 190 0 0,0 0-1 0 0,-1 0 1 0 0,1 1 0 0 0,-1 0 0 0 0,0 0 0 0 0,0 0 0 0 0,0 0 0 0 0,-1 1 0 0 0,0 0-1 0 0,-8-4 1 0 0,13 6 15 0 0,-1 1 0 0 0,0-1 0 0 0,1 1 0 0 0,-1-1 0 0 0,0 1 0 0 0,0 0 0 0 0,1 0 0 0 0,-1 0 0 0 0,0 0 0 0 0,0 0 0 0 0,1 0 0 0 0,-1 0 0 0 0,0 0 0 0 0,0 1 0 0 0,1-1 0 0 0,-1 1 0 0 0,0-1 0 0 0,-1 2 0 0 0,1-1 0 0 0,-1 1 0 0 0,1 0 0 0 0,0-1 0 0 0,0 1 0 0 0,0 0 0 0 0,0 0 0 0 0,1 0 0 0 0,-1 0 0 0 0,0 0 0 0 0,-1 5 0 0 0,-2 2 0 0 0,1 0 0 0 0,1 1 0 0 0,-1-1 0 0 0,2 1 0 0 0,-3 11 0 0 0,-29 149 0 0 0,25-113 292 0 0,3 0 0 0 0,1 68 0 0 0,19 138 824 0 0,-1-180-1119 0 0,31 109 0 0 0,-16-79 81 0 0,-25-94 412 0 0,0 1 0 0 0,-1 0 0 0 0,0 22 0 0 0,-3-35-545 0 0,0-1 1 0 0,0 1-1 0 0,0-1 0 0 0,-1 0 0 0 0,0 0 0 0 0,0 1 1 0 0,-1-1-1 0 0,-5 10 0 0 0,2-6-427 0 0,0 0 0 0 0,0-1 0 0 0,-1 0-1 0 0,-9 9 1 0 0,14-16 343 0 0,-1 0-1 0 0,1-1 0 0 0,-1 1 1 0 0,1-1-1 0 0,-1 1 0 0 0,0-1 1 0 0,0 0-1 0 0,0 0 1 0 0,1 0-1 0 0,-1-1 0 0 0,0 1 1 0 0,0 0-1 0 0,0-1 0 0 0,0 0 1 0 0,0 0-1 0 0,0 0 0 0 0,0 0 1 0 0,0 0-1 0 0,0-1 1 0 0,0 0-1 0 0,0 1 0 0 0,0-1 1 0 0,0 0-1 0 0,0 0 0 0 0,1 0 1 0 0,-1-1-1 0 0,0 1 0 0 0,1-1 1 0 0,-1 1-1 0 0,1-1 1 0 0,0 0-1 0 0,-5-4 0 0 0,0-6-372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56 100 13823 0 0,'0'0'630'0'0,"0"0"-13"0"0,-3 1-393 0 0,-2 2-77 0 0,0 0 1 0 0,0 0-1 0 0,0 1 0 0 0,1 0 1 0 0,-1 0-1 0 0,1 0 0 0 0,0 0 1 0 0,0 1-1 0 0,-6 8 0 0 0,9-12 296 0 0,1 2-294 0 0,1 7-133 0 0,0-9-12 0 0,0 0-1 0 0,0 0 1 0 0,0 0 0 0 0,0 0-1 0 0,0 0 1 0 0,0-1-1 0 0,0 1 1 0 0,1 0 0 0 0,-1-1-1 0 0,0 1 1 0 0,0-1-1 0 0,1 0 1 0 0,-1 1 0 0 0,0-1-1 0 0,1 0 1 0 0,-1 0-1 0 0,0 0 1 0 0,1 0 0 0 0,-1 0-1 0 0,0 0 1 0 0,1 0-1 0 0,-1 0 1 0 0,0 0 0 0 0,1-1-1 0 0,1 0 1 0 0,7-1 95 0 0,0-1 1 0 0,11-4-1 0 0,-18 5-48 0 0,308-120 1490 0 0,-293 115-2152 0 0,0 1 0 0 0,1 0-1 0 0,28-5 1 0 0,-18 8-5528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41 10135 0 0,'9'-6'169'0'0,"0"1"0"0"0,1 0 1 0 0,-1 1-1 0 0,1 0 0 0 0,0 0 0 0 0,1 1 0 0 0,-1 0 0 0 0,1 1 0 0 0,-1 0 0 0 0,1 1 0 0 0,-1 0 0 0 0,1 0 0 0 0,0 1 0 0 0,17 3 0 0 0,-26-3 2 0 0,1 1 0 0 0,-1-1-1 0 0,0 1 1 0 0,1 0 0 0 0,-1-1-1 0 0,0 1 1 0 0,0 0 0 0 0,3 2-1 0 0,-5 0-125 0 0,0-1 0 0 0,0 1 0 0 0,0 0-1 0 0,0 0 1 0 0,-1-1 0 0 0,1 1 0 0 0,-1 0 0 0 0,0-1-1 0 0,0 1 1 0 0,0 0 0 0 0,0-1 0 0 0,0 1 0 0 0,0-1-1 0 0,-1 0 1 0 0,1 1 0 0 0,-1-1 0 0 0,1 0 0 0 0,-1 0-1 0 0,0 0 1 0 0,0 0 0 0 0,0 0 0 0 0,0 0 0 0 0,-1-1-1 0 0,-3 3 1 0 0,-102 81-45 0 0,11-21 0 0 0,24-17 0 0 0,-78 67 0 0 0,-92 126 0 0 0,234-231 131 0 0,1 0 0 0 0,1 0 0 0 0,-1 1 0 0 0,1 0 0 0 0,1 0 0 0 0,0 1 0 0 0,1 0 0 0 0,0 0-1 0 0,0 0 1 0 0,-5 21 0 0 0,10-28-96 0 0,-1-1 0 0 0,1 1-1 0 0,0 0 1 0 0,-1 0 0 0 0,2-1-1 0 0,-1 1 1 0 0,0 0 0 0 0,1-1-1 0 0,0 1 1 0 0,0 0 0 0 0,0-1-1 0 0,0 1 1 0 0,2 4 0 0 0,0-3 21 0 0,0 0-1 0 0,1 1 1 0 0,-1-1 0 0 0,1-1 0 0 0,0 1 0 0 0,1 0 0 0 0,5 5 0 0 0,3-1 203 0 0,0 1 1 0 0,1-1 0 0 0,0-1-1 0 0,0-1 1 0 0,20 8 0 0 0,10 1-227 0 0,1-2 0 0 0,1-2 0 0 0,0-2 0 0 0,65 5 0 0 0,-97-13-132 0 0,1-2 0 0 0,-1 0 0 0 0,15-2 0 0 0,-19 0-535 0 0,1 0-1 0 0,-1 0 1 0 0,0 0 0 0 0,-1-2-1 0 0,11-3 1 0 0,3-5-900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43 13823 0 0,'0'0'315'0'0,"0"0"45"0"0,-2 1 21 0 0,-44 9 101 0 0,30-7 134 0 0,-1 1 1 0 0,-24 9-1 0 0,-5 6-451 0 0,41-16-99 0 0,1 0 0 0 0,-1 0 0 0 0,1 0 0 0 0,0 0 1 0 0,0 1-1 0 0,1 0 0 0 0,-1 0 0 0 0,1 0 0 0 0,0 0 0 0 0,0 0 0 0 0,0 1 0 0 0,0-1 0 0 0,1 1 0 0 0,0 0 0 0 0,0 0 0 0 0,0 0 0 0 0,1 0 0 0 0,-1 0 0 0 0,1 0 1 0 0,1 0-1 0 0,-1 0 0 0 0,1 1 0 0 0,-1-1 0 0 0,1 0 0 0 0,1 0 0 0 0,-1 1 0 0 0,1-1 0 0 0,0 0 0 0 0,0 0 0 0 0,2 5 0 0 0,2 1-66 0 0,-3-6 0 0 0,-1 0 0 0 0,2 0 0 0 0,-1-1 0 0 0,0 1 0 0 0,1-1 0 0 0,0 0 0 0 0,0 0 0 0 0,0 0 0 0 0,0 0 0 0 0,6 5 0 0 0,-4-6 44 0 0,0 1 0 0 0,0-1-1 0 0,1 0 1 0 0,-1 0 0 0 0,1-1-1 0 0,0 1 1 0 0,-1-1 0 0 0,1 0-1 0 0,0-1 1 0 0,0 0 0 0 0,1 0-1 0 0,-1 0 1 0 0,0 0-1 0 0,0-1 1 0 0,0 0 0 0 0,0-1-1 0 0,1 1 1 0 0,-1-1 0 0 0,0 0-1 0 0,8-3 1 0 0,-6 1 32 0 0,0 0-1 0 0,0 0 0 0 0,-1-1 1 0 0,1 0-1 0 0,-1 0 1 0 0,0-1-1 0 0,0 1 0 0 0,-1-2 1 0 0,1 1-1 0 0,-1-1 1 0 0,0 0-1 0 0,-1 0 0 0 0,1-1 1 0 0,6-10-1 0 0,-6 7-60 0 0,-1 1-1 0 0,0-1 0 0 0,0 0 1 0 0,5-16-1 0 0,-10 23-72 0 0,1 1 0 0 0,0-1 0 0 0,-1 1-1 0 0,1-1 1 0 0,-1 0 0 0 0,0 1 0 0 0,0-1-1 0 0,0 0 1 0 0,0 1 0 0 0,0-1 0 0 0,-1 1-1 0 0,1-1 1 0 0,-1 0 0 0 0,0 1 0 0 0,1-1-1 0 0,-1 1 1 0 0,0-1 0 0 0,-1 1 0 0 0,1 0-1 0 0,0 0 1 0 0,-1-1 0 0 0,1 1 0 0 0,-1 0-1 0 0,-2-2 1 0 0,0 0-16 0 0,-1 1 0 0 0,1 0 0 0 0,-1 0 0 0 0,1 0 0 0 0,-1 1 0 0 0,0-1-1 0 0,0 1 1 0 0,0 1 0 0 0,-10-3 0 0 0,-3 0-450 0 0,-29-1 0 0 0,40 5 265 0 0,-5 0-178 0 0,0 0 0 0 0,-17 3-1 0 0,-8 0-740 0 0,51-15 1012 0 0,62-35-1068 0 0,-62 40 1028 0 0,14-8-306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74 227 11975 0 0,'-1'3'267'0'0,"0"5"-56"0"0,-1 33 762 0 0,2-39-253 0 0,-1 1 724 0 0,1-2-1369 0 0,-1-1 0 0 0,1 0 0 0 0,0 1 0 0 0,0-1 0 0 0,0 1 0 0 0,0-1 0 0 0,0 1 0 0 0,0-1 0 0 0,0 1-1 0 0,-1-1 1 0 0,1 0 0 0 0,0 1 0 0 0,0-1 0 0 0,-1 1 0 0 0,1-1 0 0 0,0 0 0 0 0,0 1 0 0 0,-1-1 0 0 0,-9 5 229 0 0,-5-3-271 0 0,14-3 10 0 0,-1 1-1 0 0,0-1 0 0 0,0 0 1 0 0,0 1-1 0 0,0-1 0 0 0,1 0 1 0 0,-1 0-1 0 0,0 0 0 0 0,1-1 1 0 0,-1 1-1 0 0,1 0 0 0 0,-1 0 1 0 0,1-1-1 0 0,0 1 0 0 0,0-1 1 0 0,-1 0-1 0 0,1 1 0 0 0,0-1 1 0 0,0 0-1 0 0,1 1 0 0 0,-1-1 1 0 0,0 0-1 0 0,0-3 0 0 0,-1 1 74 0 0,1-1-1 0 0,0 1 1 0 0,0-1-1 0 0,0 1 1 0 0,1-1 0 0 0,0 0-1 0 0,0 1 1 0 0,1-10-1 0 0,3-1-113 0 0,1 1 0 0 0,0 0 0 0 0,1-1 0 0 0,1 2 0 0 0,0-1 0 0 0,1 1 0 0 0,11-14 0 0 0,-12 17-2 0 0,1 1 0 0 0,0 0 0 0 0,1 0 0 0 0,0 1 0 0 0,0 0 0 0 0,14-9 0 0 0,-19 15 0 0 0,0-1 0 0 0,1 1 0 0 0,-1 0 0 0 0,1 0 0 0 0,-1 0 0 0 0,1 0 0 0 0,0 1 0 0 0,0 0 0 0 0,0 0 0 0 0,0 0 0 0 0,0 1 0 0 0,0 0 0 0 0,0 0 0 0 0,0 0 0 0 0,0 0 0 0 0,0 1 0 0 0,0 0 0 0 0,5 1 0 0 0,3 6 0 0 0,-9-3 0 0 0,-1 0 0 0 0,0 0 0 0 0,0 0 0 0 0,0 1 0 0 0,0-1 0 0 0,-1 1 0 0 0,0-1 0 0 0,0 1 0 0 0,0 0 0 0 0,-1 0 0 0 0,1 11 0 0 0,0 3 0 0 0,-1-1 0 0 0,-2 28 0 0 0,-2-24 0 0 0,-1 0 0 0 0,-11 36 0 0 0,2-8 0 0 0,11-35 0 0 0,4-3-64 0 0,0-9-182 0 0,1 1 0 0 0,0-1 0 0 0,0-1 0 0 0,0 1 0 0 0,1 0 0 0 0,0-1 0 0 0,6 5 0 0 0,-8-7 7 0 0,-1 0-1 0 0,1 0 1 0 0,0-1-1 0 0,0 1 0 0 0,0-1 1 0 0,0 1-1 0 0,0-1 1 0 0,0 0-1 0 0,0 0 1 0 0,0 0-1 0 0,0 0 1 0 0,0 0-1 0 0,0 0 0 0 0,3-1 1 0 0,0 0-385 0 0,14 0-911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19351 0 0,'-16'2'368'0'0,"0"1"1"0"0,1 0-1 0 0,0 1 0 0 0,0 1 0 0 0,-24 10 0 0 0,29-11-378 0 0,0 1 0 0 0,1 1 1 0 0,0-1-1 0 0,0 2 0 0 0,0-1 0 0 0,0 1 0 0 0,1 1 0 0 0,-14 15 0 0 0,22-22 10 0 0,-1-1 0 0 0,0 1 0 0 0,1 0 0 0 0,-1 0 0 0 0,0 0 0 0 0,1 0 0 0 0,-1 0 0 0 0,1 0 0 0 0,0 0 0 0 0,-1 0 0 0 0,1 0 0 0 0,0 0 0 0 0,-1 1 0 0 0,4 2 0 0 0,-2-4 0 0 0,0 2 0 0 0,1-1 0 0 0,0 1 0 0 0,-1-1 0 0 0,1 0 0 0 0,0 1 0 0 0,0-1 0 0 0,0 0 0 0 0,0 0 0 0 0,0 0 0 0 0,0-1 0 0 0,0 1 0 0 0,0 0 0 0 0,0-1 0 0 0,1 1 0 0 0,-1-1 0 0 0,0 0 0 0 0,3 1 0 0 0,7-1 0 0 0,-1 0 0 0 0,14-2 0 0 0,-11 1 0 0 0,206-27 0 0 0,-1-16 0 0 0,-68 12 0 0 0,-48 15 722 0 0,-84 15-499 0 0,1 1 0 0 0,-1 1 0 0 0,27 2-1 0 0,-42-1-434 0 0,0-1-1 0 0,1 1 0 0 0,-1 0 0 0 0,0 1 0 0 0,0-1 0 0 0,0 1 0 0 0,6 2 0 0 0,-9-3 26 0 0,1 0 0 0 0,-1 0 0 0 0,0 0 1 0 0,1 0-1 0 0,-1 0 0 0 0,0 0 0 0 0,0 1 0 0 0,0-1 0 0 0,0 0 0 0 0,0 1 0 0 0,0-1 1 0 0,0 1-1 0 0,0-1 0 0 0,0 1 0 0 0,-1-1 0 0 0,1 1 0 0 0,-1-1 0 0 0,1 1 1 0 0,-1-1-1 0 0,0 1 0 0 0,1 2 0 0 0,-5 16-1348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305 408 11975 0 0,'0'0'267'0'0,"0"0"42"0"0,0 0 17 0 0,0 0-28 0 0,0 1-196 0 0,6 14-138 0 0,-5-8 1005 0 0,-11 1-17 0 0,-2-3-803 0 0,2-4-7 0 0,1 0 0 0 0,0-1 0 0 0,-1 0 0 0 0,1 0 0 0 0,0-1 0 0 0,-10-2 0 0 0,1 0 320 0 0,3 1-375 0 0,1-2 0 0 0,0 0 0 0 0,0 0 0 0 0,0-1 0 0 0,1-1-1 0 0,-23-13 1 0 0,30 15 14 0 0,0 1-1 0 0,0-2 0 0 0,1 1 1 0 0,0 0-1 0 0,0-1 1 0 0,0 0-1 0 0,0 0 0 0 0,1-1 1 0 0,-6-7-1 0 0,8 8-26 0 0,-1 1-1 0 0,1-1 1 0 0,-1 1-1 0 0,1-1 0 0 0,1 0 1 0 0,-1 0-1 0 0,1 0 1 0 0,0 0-1 0 0,0 0 0 0 0,0 0 1 0 0,1 0-1 0 0,0 0 1 0 0,0-7-1 0 0,2 1-71 0 0,0 0 1 0 0,1 1-1 0 0,0-1 0 0 0,1 1 0 0 0,0 0 0 0 0,1 0 0 0 0,7-12 1 0 0,-3 7-4 0 0,1 1 1 0 0,0 0 0 0 0,22-22-1 0 0,-22 26 1 0 0,1 1 0 0 0,0 0 0 0 0,1 1 0 0 0,0 0 0 0 0,0 1 0 0 0,1 1 0 0 0,0-1 0 0 0,0 2 0 0 0,0 0 0 0 0,1 1 0 0 0,0 0 0 0 0,0 1 0 0 0,0 0 0 0 0,0 1 0 0 0,0 1 0 0 0,29 1 0 0 0,-36 1 0 0 0,1 0 0 0 0,-1 1 0 0 0,0 0 0 0 0,0 0 0 0 0,0 1 0 0 0,0 0 0 0 0,0 0 0 0 0,-1 0 0 0 0,1 1 0 0 0,-1 0 0 0 0,0 1 0 0 0,0-1 0 0 0,0 1 0 0 0,-1 0 0 0 0,1 1 0 0 0,-1-1 0 0 0,-1 1 0 0 0,1 0 0 0 0,-1 0 0 0 0,6 12 0 0 0,-6-11 0 0 0,-1-1 0 0 0,0 1 0 0 0,-1 0 0 0 0,1 0 0 0 0,-1 0 0 0 0,-1 0 0 0 0,1 0 0 0 0,-1 1 0 0 0,-1-1 0 0 0,1 0 0 0 0,-1 1 0 0 0,-1-1 0 0 0,1 0 0 0 0,-1 1 0 0 0,0-1 0 0 0,-1 0 0 0 0,0 0 0 0 0,0 0 0 0 0,0 0 0 0 0,-1 0 0 0 0,-4 8 0 0 0,0-4 0 0 0,-1 0 0 0 0,0-1 0 0 0,-1 0 0 0 0,-17 17 0 0 0,-46 31 0 0 0,69-56 0 0 0,-8 7-57 0 0,-2-1 0 0 0,1 0-1 0 0,-1 0 1 0 0,0-2 0 0 0,0 1-1 0 0,-26 7 1 0 0,37-14-30 0 0,0 1 0 0 0,1-1 0 0 0,-1 0 0 0 0,0 1 0 0 0,1-1 0 0 0,-1 0 1 0 0,0 0-1 0 0,0 0 0 0 0,1 0 0 0 0,-1-1 0 0 0,0 1 0 0 0,0 0 0 0 0,1-1 0 0 0,-1 1 0 0 0,1-1 0 0 0,-1 1 1 0 0,0-1-1 0 0,1 0 0 0 0,-1 0 0 0 0,1 0 0 0 0,-2-1 0 0 0,1 0-7 0 0,1 1-1 0 0,0-1 1 0 0,0 0 0 0 0,0 1-1 0 0,0-1 1 0 0,0 0-1 0 0,0 0 1 0 0,0 0 0 0 0,1 0-1 0 0,-1 0 1 0 0,1 0 0 0 0,-1 0-1 0 0,1 0 1 0 0,0 0-1 0 0,0 0 1 0 0,0 0 0 0 0,0-4-1 0 0,9-63-2781 0 0,-4 40 1852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13823 0 0,'0'0'315'0'0,"0"0"45"0"0,0 0 21 0 0,0 0-49 0 0,0 2-220 0 0,1 2-110 0 0,0 0-1 0 0,0 0 0 0 0,-1 1 1 0 0,1-1-1 0 0,-1 0 0 0 0,0 0 1 0 0,0 1-1 0 0,-2 7 1 0 0,-10 37-3 0 0,2-11 72 0 0,0 8 212 0 0,2-7 279 0 0,1 0 0 0 0,-3 55 0 0 0,9-72-562 0 0,2 1 0 0 0,0-1 0 0 0,1 1 0 0 0,2-1 0 0 0,8 32 0 0 0,21 73 0 0 0,-25-90-243 0 0,-5-25-74 0 0,5 22 1 0 0,-7-19-929 0 0,-1-14 1138 0 0,0-1 1 0 0,0 1 0 0 0,0 0 0 0 0,0-1 0 0 0,0 1 0 0 0,0 0 0 0 0,0-1 0 0 0,0 1 0 0 0,0-1 0 0 0,0 1-1 0 0,0 0 1 0 0,0-1 0 0 0,0 1 0 0 0,1-1 0 0 0,-1 1 0 0 0,0 0 0 0 0,0-1 0 0 0,1 1 0 0 0,-1-1 0 0 0,0 1-1 0 0,2 0 1 0 0,5 6-918 0 0,-7-7 512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15663 0 0,'0'0'356'0'0,"0"0"50"0"0,0 3 20 0 0,-1 14-237 0 0,4 28 0 0 0,-2-26-112 0 0,0 26 0 0 0,-3-24-77 0 0,0 1 0 0 0,-2-1 0 0 0,0 0 0 0 0,-1 0 0 0 0,-12 29 0 0 0,8-21 0 0 0,5-19-202 0 0,32-56-3806 0 0,-9 18 2474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18 13823 0 0,'2'-1'315'0'0,"0"-1"-206"0"0,1 0 0 0 0,0 0-1 0 0,0 0 1 0 0,-1 1 0 0 0,1 0 0 0 0,0-1 0 0 0,0 1 0 0 0,0 0 0 0 0,1 0-1 0 0,2 0 1 0 0,8 2-109 0 0,-12 0 0 0 0,0-1 0 0 0,-1 1 0 0 0,1 0 0 0 0,-1 0 0 0 0,0 0 0 0 0,1 0 0 0 0,-1 1 0 0 0,0-1 0 0 0,1 0 0 0 0,-1 0 0 0 0,0 1 0 0 0,0-1 0 0 0,0 1 0 0 0,0-1 0 0 0,-1 1 0 0 0,1-1 0 0 0,0 1 0 0 0,-1 0 0 0 0,1-1 0 0 0,-1 1 0 0 0,1 2 0 0 0,1 5 0 0 0,-1-1 0 0 0,0 1 0 0 0,0 9 0 0 0,-3 20 75 0 0,-1 0 0 0 0,-2 1 0 0 0,-10 37 0 0 0,8-39 61 0 0,-44 175 696 0 0,-8 37-60 0 0,24-3 1260 0 0,26-177-2012 0 0,-2 34-88 0 0,10-93-50 0 0,1-8-5549 0 0,0-2 604 0 0</inkml:trace>
  <inkml:trace contextRef="#ctx0" brushRef="#br0" timeOffset="1">40 700 15663 0 0,'-2'1'356'0'0,"-34"11"994"0"0,34-10-1089 0 0,9 0-29 0 0,10-1 212 0 0,44-7 169 0 0,104-24 0 0 0,-30 3-774 0 0,-102 23 179 0 0,-1 1-1 0 0,39 1 0 0 0,-63 2 8 0 0,0 0-1 0 0,0 1 1 0 0,0 0-1 0 0,0 1 0 0 0,9 2 1 0 0,-13-3-177 0 0,0 1 1 0 0,-1 0-1 0 0,1 0 0 0 0,0 0 1 0 0,-1 0-1 0 0,1 1 0 0 0,-1-1 1 0 0,0 1-1 0 0,0 0 0 0 0,0 0 1 0 0,4 5-1 0 0,3 6-3785 0 0,-1-2 1891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13823 0 0,'1'3'315'0'0,"8"18"142"0"0,-2 1-1 0 0,-1 1 1 0 0,0-1 0 0 0,-2 1-1 0 0,0 0 1 0 0,-2 0 0 0 0,0 29-1 0 0,-2-49 56 0 0,0-3 0 0 0,1 2 0 0 0,0 0-1061 0 0,5 11 2723 0 0,-4-4-7449 0 0,-2-9-523 0 0</inkml:trace>
  <inkml:trace contextRef="#ctx0" brushRef="#br0" timeOffset="1">103 13 17503 0 0,'0'0'384'0'0,"0"0"88"0"0,3-13 8 0 0,-3 13 8 0 0,0 0-392 0 0,0 0-96 0 0,0 0 0 0 0,16 0 0 0 0,-2 2-1208 0 0,-14-2-264 0 0,18 9-48 0 0,-7 7-16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43 8751 0 0,'0'0'674'0'0,"0"0"-177"0"0,0 0 883 0 0,0 0 431 0 0,0 0 86 0 0,-14 5 464 0 0,-2 4-2379 0 0,0 1-1 0 0,-20 17 1 0 0,8-6-220 0 0,23-18 179 0 0,0 0 7 0 0,-10 13-149 0 0,13-13 327 0 0,0 0 0 0 0,0 0 1 0 0,0 0-1 0 0,0 0 0 0 0,1 0 0 0 0,-1 0 0 0 0,1 1 1 0 0,0-1-1 0 0,0 0 0 0 0,0 1 0 0 0,0-1 1 0 0,1 1-1 0 0,-1-1 0 0 0,1 1 0 0 0,0-1 0 0 0,0 1 1 0 0,0 0-1 0 0,0-1 0 0 0,1 1 0 0 0,1 4 1 0 0,-2-5-319 0 0,1-1-34 0 0,0 0 153 0 0,0 1 130 0 0,0-1 0 0 0,0 1 1 0 0,1 0-1 0 0,-1-1 0 0 0,0 1 0 0 0,1-1 1 0 0,0 0-1 0 0,0 1 0 0 0,0-1 0 0 0,0 0 1 0 0,0 0-1 0 0,0 0 0 0 0,4 2 0 0 0,0-1 61 0 0,0-2 1 0 0,0 1-1 0 0,0-1 0 0 0,0 0 1 0 0,0 0-1 0 0,1-1 0 0 0,-1 1 0 0 0,0-2 1 0 0,0 1-1 0 0,0 0 0 0 0,0-1 1 0 0,0 0-1 0 0,12-4 0 0 0,-3-1 71 0 0,-13 6-142 0 0,1-1 0 0 0,-1 1 0 0 0,1-1 0 0 0,-1 0 0 0 0,0 0 0 0 0,1 0 0 0 0,-1 0-1 0 0,0-1 1 0 0,0 1 0 0 0,0-1 0 0 0,0 1 0 0 0,0-1 0 0 0,0 1 0 0 0,0-1 0 0 0,-1 0 0 0 0,1 0 0 0 0,0 0 0 0 0,-1 0-1 0 0,0 0 1 0 0,1-1 0 0 0,-1 1 0 0 0,1-3 0 0 0,0-1-52 0 0,-1 0-1 0 0,1 0 1 0 0,-1 0 0 0 0,-1 0-1 0 0,1-1 1 0 0,-1 1-1 0 0,0 0 1 0 0,0 0 0 0 0,-1 0-1 0 0,0-1 1 0 0,0 1 0 0 0,0 0-1 0 0,-1 0 1 0 0,0 0-1 0 0,0 1 1 0 0,-1-1 0 0 0,1 0-1 0 0,-1 1 1 0 0,0-1-1 0 0,-1 1 1 0 0,1 0 0 0 0,-1 0-1 0 0,0 0 1 0 0,-7-6-1 0 0,3 3-1122 0 0,0-1-1 0 0,0 0 0 0 0,-11-18 0 0 0,15 20-157 0 0,3 5-3014 0 0,1 2-1076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5527 0 0,'0'0'423'0'0,"2"2"-278"0"0,120 107 9869 0 0,-113-98-9804 0 0,-7-9-106 0 0,-2-2 0 0 0,0 0 0 0 0,0 0 39 0 0,0 0 162 0 0,0 0 71 0 0,0 0 10 0 0,0 0 11 0 0,0 0 30 0 0,0 0 11 0 0,0 0 2 0 0,-1-3-25 0 0,1-9-273 0 0,1 0 0 0 0,0 0 1 0 0,0 1-1 0 0,1-1 0 0 0,1 0 0 0 0,0 1 0 0 0,1-1 1 0 0,0 1-1 0 0,0 0 0 0 0,1 0 0 0 0,9-13 1 0 0,-7 15-130 0 0,0 0 0 0 0,0 0 0 0 0,1 0 0 0 0,1 1 0 0 0,-1 0 0 0 0,1 1 0 0 0,1 0 0 0 0,-1 0 0 0 0,1 1 0 0 0,0 0 0 0 0,0 1 0 0 0,1 0 0 0 0,11-3 0 0 0,-21 8-13 0 0,12-2 0 0 0,-11 2-1 0 0,0 1-1 0 0,-1 0 1 0 0,1 0-1 0 0,-1 0 1 0 0,0 0-1 0 0,1 0 1 0 0,-1 0-1 0 0,0 0 1 0 0,1 0-1 0 0,-1 1 1 0 0,0-1-1 0 0,0 1 1 0 0,0-1-1 0 0,0 1 1 0 0,0-1-1 0 0,-1 1 1 0 0,1-1-1 0 0,0 1 1 0 0,-1 0-1 0 0,1-1 1 0 0,-1 1-1 0 0,1 0 1 0 0,-1-1-1 0 0,0 4 1 0 0,1 5-13 0 0,0 0 0 0 0,-1 19 0 0 0,0-25 13 0 0,-4 34-5 0 0,3-31-1 0 0,0 1-1 0 0,0 0 1 0 0,1 0 0 0 0,0-1-1 0 0,0 1 1 0 0,1 0 0 0 0,0-1-1 0 0,2 12 1 0 0,0-11 9 0 0,-1 0-1 0 0,-1 0 1 0 0,1 0-1 0 0,-1 0 1 0 0,-1 0-1 0 0,0 0 1 0 0,-1 16-1 0 0,1-22 6 0 0,0 0-1 0 0,-1-1 1 0 0,1 1 0 0 0,0 0-1 0 0,1 0 1 0 0,-1 0-1 0 0,0 0 1 0 0,0 0 0 0 0,1 0-1 0 0,-1-1 1 0 0,1 1 0 0 0,0 0-1 0 0,-1 0 1 0 0,1-1-1 0 0,0 1 1 0 0,0 0 0 0 0,0-1-1 0 0,0 1 1 0 0,0-1-1 0 0,1 1 1 0 0,-1-1 0 0 0,0 0-1 0 0,1 1 1 0 0,1 0-1 0 0,0 0-48 0 0,-1-1-1 0 0,1 0 0 0 0,0 0 1 0 0,0 0-1 0 0,0 0 0 0 0,0 0 1 0 0,0-1-1 0 0,0 1 0 0 0,0-1 1 0 0,0 0-1 0 0,0 0 1 0 0,1 0-1 0 0,-1 0 0 0 0,4-1 1 0 0,2-1-349 0 0,0 0 0 0 0,0-1 1 0 0,15-6-1 0 0,3-3-424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62 1839 0 0,'0'0'83'0'0,"0"0"412"0"0,0 0 1687 0 0,0 0 738 0 0,2-2 148 0 0,0 1-2596 0 0,1 0-1 0 0,-1-1 0 0 0,0 1 1 0 0,1-1-1 0 0,-1 0 1 0 0,0 0-1 0 0,0 0 0 0 0,2-2 1 0 0,-3 3-441 0 0,-1 0 0 0 0,1 0 0 0 0,-1 0 0 0 0,0 0 0 0 0,1 0 0 0 0,-1 0 0 0 0,0-1 0 0 0,0 1 0 0 0,1 0 0 0 0,-1 0 0 0 0,0 0 1 0 0,0 0-1 0 0,0 0 0 0 0,0 0 0 0 0,-1 0 0 0 0,1 0 0 0 0,0-1 0 0 0,0 1 0 0 0,-1 0 0 0 0,1 0 0 0 0,-1 0 0 0 0,1 0 0 0 0,-2-1 0 0 0,1 0 35 0 0,0 1-1 0 0,-1-1 0 0 0,1 1 1 0 0,-1 0-1 0 0,0 0 0 0 0,1 0 1 0 0,-1 0-1 0 0,0 0 0 0 0,0 0 1 0 0,1 0-1 0 0,-1 1 0 0 0,0-1 1 0 0,0 0-1 0 0,0 1 0 0 0,0 0 1 0 0,0-1-1 0 0,0 1 0 0 0,-3 0 1 0 0,-2 1 11 0 0,0 0 1 0 0,0 0-1 0 0,0 0 1 0 0,1 1 0 0 0,-1 0-1 0 0,1 0 1 0 0,-1 1 0 0 0,-6 4-1 0 0,-5 2 141 0 0,-24 19 0 0 0,32-22-166 0 0,-62 49 112 0 0,64-48-164 0 0,1 0 0 0 0,0 1 0 0 0,0 0 0 0 0,1 0 0 0 0,-1 0 0 0 0,-7 15 0 0 0,13-21 17 0 0,0 0 0 0 0,0 0-1 0 0,0 1 1 0 0,0-1 0 0 0,1 0 0 0 0,-1 0 0 0 0,1 0-1 0 0,-1 1 1 0 0,1-1 0 0 0,0 0 0 0 0,0 0-1 0 0,0 1 1 0 0,0-1 0 0 0,0 0 0 0 0,1 3-1 0 0,0-3 8 0 0,-1-1 0 0 0,1 1 0 0 0,0 0 0 0 0,0-1 0 0 0,0 1 0 0 0,0-1-1 0 0,0 1 1 0 0,0-1 0 0 0,0 0 0 0 0,0 1 0 0 0,0-1 0 0 0,1 0 0 0 0,-1 0-1 0 0,1 0 1 0 0,2 2 0 0 0,-1-1 32 0 0,1-1-1 0 0,0 1 0 0 0,0-1 1 0 0,0 0-1 0 0,0 0 0 0 0,0 0 1 0 0,0 0-1 0 0,1-1 0 0 0,-1 1 1 0 0,0-1-1 0 0,0 0 0 0 0,0-1 1 0 0,1 1-1 0 0,7-2 0 0 0,12-5 219 0 0,1 0 1 0 0,44-22-1 0 0,-63 26-260 0 0,21-10 45 0 0,32-11 0 0 0,-57 23-130 0 0,-2 1-22 0 0,0 0 22 0 0,0 3 18 0 0,-1 6 44 0 0,0 0 8 0 0,0 0 1 0 0,-1 0 0 0 0,-5 16-1 0 0,2-13-20 0 0,6-12 2 0 0,0 0 1 0 0,0 0 0 0 0,0 1-1 0 0,-1-1 1 0 0,1 0-1 0 0,0 0 1 0 0,0 0 0 0 0,0 0-1 0 0,-1 0 1 0 0,1 0-1 0 0,0 0 1 0 0,0-1 0 0 0,0 1-1 0 0,1 0 1 0 0,3-3-165 0 0,0 1 1 0 0,0-1 0 0 0,0 0-1 0 0,0 0 1 0 0,0 0 0 0 0,5-5-1 0 0,-4 3-407 0 0,10-7-1102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18399 0 0,'0'0'844'0'0,"0"0"-20"0"0,1 3-532 0 0,12 20-130 0 0,-2 1-1 0 0,17 49 0 0 0,14 98-39 0 0,-37-143-109 0 0,-2 1-1 0 0,-1-1 0 0 0,-1 1 1 0 0,-3 33-1 0 0,-1-21 66 0 0,-3-1 0 0 0,-1 0 1 0 0,-2 0-1 0 0,-19 52 0 0 0,8-45-819 0 0,-26 45-1 0 0,38-75-4132 0 0,2-3-1604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4143 0 0,'21'-38'519'0'0,"-13"26"650"0"0,9-23 1 0 0,-6 9 18 0 0,8-20 158 0 0,-19 42-1077 0 0,1 0 1 0 0,-1 0-1 0 0,0-1 0 0 0,0 1 0 0 0,-1 0 0 0 0,1 0 0 0 0,-1 0 0 0 0,0 0 0 0 0,0 0 0 0 0,-2-5 0 0 0,0 1 2017 0 0,3 10 1486 0 0,1 6-901 0 0,1-3-4016 0 0,3 11 1314 0 0,0-1 0 0 0,-1 1-1 0 0,-1 0 1 0 0,-1 0 0 0 0,1 20-1 0 0,-5 83 533 0 0,1-93-622 0 0,-38 272 85 0 0,31-256-254 0 0,-9 28-2 0 0,17-70 52 0 0,0 0 0 0 0,0 0 1 0 0,-1 1-1 0 0,1-1 1 0 0,0 0-1 0 0,0 1 1 0 0,0-1-1 0 0,0 0 0 0 0,0 1 1 0 0,0-1-1 0 0,0 0 1 0 0,0 1-1 0 0,0-1 1 0 0,0 0-1 0 0,0 1 1 0 0,0-1-1 0 0,0 0 0 0 0,0 1 1 0 0,0-1-1 0 0,0 0 1 0 0,0 1-1 0 0,0-1 1 0 0,0 0-1 0 0,0 1 1 0 0,1-1-1 0 0,-1 0 0 0 0,0 0 1 0 0,0 1-1 0 0,0-1 1 0 0,1 0-1 0 0,-1 1 1 0 0,0-1-1 0 0,0 0 0 0 0,1 0 1 0 0,-1 0-1 0 0,0 1 1 0 0,0-1-1 0 0,1 0 1 0 0,-1 0-1 0 0,11-6-1461 0 0,3-8 243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 6447 0 0,'0'0'288'0'0,"-9"-5"56"0"0,-8 1-280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148 402 2303 0 0,'-2'1'167'0'0,"-7"4"26"0"0,-1-1 0 0 0,1 0 0 0 0,-12 4 0 0 0,8-4 2711 0 0,-20 10 0 0 0,32-13-2747 0 0,-1 0 0 0 0,0 0 0 0 0,0 0 0 0 0,0-1 0 0 0,1 1 0 0 0,-1 0 0 0 0,0-1 0 0 0,0 1 0 0 0,0-1 0 0 0,0 0 0 0 0,0 0 0 0 0,0 0 0 0 0,0 0 0 0 0,0 0 0 0 0,0 0 0 0 0,0 0-1 0 0,0 0 1 0 0,0-1 0 0 0,0 1 0 0 0,0-1 0 0 0,-3-1 0 0 0,5 1-100 0 0,-1-1-1 0 0,0 1 1 0 0,1 0 0 0 0,-1 0-1 0 0,1-1 1 0 0,-1 1-1 0 0,1-1 1 0 0,-1 1-1 0 0,1 0 1 0 0,0-1-1 0 0,0 1 1 0 0,0-1 0 0 0,0 1-1 0 0,0-1 1 0 0,0 1-1 0 0,0-1 1 0 0,1 1-1 0 0,-1-2 1 0 0,3-7 309 0 0,-1 0 1 0 0,1 0-1 0 0,1 0 0 0 0,8-16 1 0 0,25-37 849 0 0,-26 45-919 0 0,-1 2-116 0 0,0 0-1 0 0,1 1 0 0 0,1 0 1 0 0,0 0-1 0 0,1 2 0 0 0,0-1 1 0 0,25-18-1 0 0,-7 11 40 0 0,1 2 1 0 0,58-28-1 0 0,-68 38-75 0 0,1 0 0 0 0,0 2 0 0 0,1 1 0 0 0,-1 0 0 0 0,31-2 0 0 0,-46 7-88 0 0,1 1 0 0 0,-1 0 0 0 0,1 0 1 0 0,0 1-1 0 0,-1 0 0 0 0,1 0 0 0 0,-1 1 1 0 0,0 0-1 0 0,1 1 0 0 0,-1 0 0 0 0,0 0 1 0 0,14 8-1 0 0,-14-5-36 0 0,0 0 0 0 0,0 0 0 0 0,0 1 1 0 0,-1 0-1 0 0,0 0 0 0 0,-1 0 0 0 0,0 1 0 0 0,0 0 1 0 0,0 1-1 0 0,8 16 0 0 0,-6-7 6 0 0,-1 1-1 0 0,-1-1 1 0 0,0 1 0 0 0,-2 1-1 0 0,0-1 1 0 0,-1 1 0 0 0,-1-1-1 0 0,0 1 1 0 0,-2 0 0 0 0,0 0-1 0 0,-6 36 1 0 0,3-47-15 0 0,1 0-1 0 0,-1 0 1 0 0,0-1 0 0 0,-1 1 0 0 0,0-1 0 0 0,-1 0-1 0 0,1 0 1 0 0,-1-1 0 0 0,-1 0 0 0 0,1 1-1 0 0,-1-2 1 0 0,-1 1 0 0 0,1-1 0 0 0,-1 0 0 0 0,-8 6-1 0 0,-8 3 22 0 0,0 0-1 0 0,-1-1 0 0 0,-43 17 0 0 0,16-9-117 0 0,-1-2 0 0 0,-65 16 1 0 0,111-35-45 0 0,-1 1 1 0 0,0-1 0 0 0,1-1-1 0 0,-1 1 1 0 0,1-1 0 0 0,-1 0-1 0 0,0-1 1 0 0,-12-2 0 0 0,19 3-65 0 0,0 0-1 0 0,-1-1 1 0 0,1 1 0 0 0,0 0-1 0 0,-1-1 1 0 0,1 1 0 0 0,0 0-1 0 0,-1-1 1 0 0,1 1 0 0 0,0 0-1 0 0,0-1 1 0 0,0 1 0 0 0,-1-1-1 0 0,1 1 1 0 0,0 0 0 0 0,0-1 0 0 0,0 1-1 0 0,0-1 1 0 0,0 1 0 0 0,0-1-1 0 0,0 1 1 0 0,0 0 0 0 0,0-1-1 0 0,0 1 1 0 0,0-1 0 0 0,0 0-1 0 0,0 0-551 0 0,2-14-5345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247 773 11631 0 0,'0'0'531'0'0,"0"0"-8"0"0,-2-1-334 0 0,-13-9-1854 0 0,0-1 1 0 0,-21-20-1 0 0,8 6-5 0 0,-5-6 544 0 0,22 19 2049 0 0,-22-17 0 0 0,28 25-169 0 0,1 0 0 0 0,-1 0 0 0 0,1-1 0 0 0,0 1 0 0 0,-5-9 0 0 0,-10-10 3365 0 0,2 2-244 0 0,16 20-3770 0 0,0 0 0 0 0,1 0 0 0 0,-1 0-1 0 0,0 0 1 0 0,1 0 0 0 0,-1 0 0 0 0,1 0 0 0 0,0-1 0 0 0,-1 1 0 0 0,1 0 0 0 0,0 0 0 0 0,0 0 0 0 0,0 0 0 0 0,0 0 0 0 0,0-1 0 0 0,0 1-1 0 0,0 0 1 0 0,0 0 0 0 0,0 0 0 0 0,1-2 0 0 0,13-20 26 0 0,0 0 0 0 0,2 1-1 0 0,1 1 1 0 0,29-29 0 0 0,-22 23-148 0 0,37-48 0 0 0,56-118-1004 0 0,-113 183 652 0 0,2 1-1 0 0,-1 0 1 0 0,1 0 0 0 0,1 1 0 0 0,0 0 0 0 0,0 0 0 0 0,0 0-1 0 0,11-7 1 0 0,-16 14-319 0 0,-2 1-50 0 0,1 3-213 0 0,10 30-1884 0 0,-7-14-1921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2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161 144 7831 0 0,'0'0'356'0'0,"0"0"-6"0"0,-1-1-222 0 0,-9-13 1404 0 0,9 13 176 0 0,1 1-1546 0 0,0-1 1 0 0,0 1 0 0 0,0 0-1 0 0,0-1 1 0 0,0 1 0 0 0,0 0-1 0 0,0 0 1 0 0,0-1 0 0 0,0 1-1 0 0,0 0 1 0 0,-1-1 0 0 0,1 1-1 0 0,0 0 1 0 0,0 0 0 0 0,0-1-1 0 0,0 1 1 0 0,0 0 0 0 0,-1 0-1 0 0,1 0 1 0 0,0-1 0 0 0,0 1-1 0 0,0 0 1 0 0,-1 0 0 0 0,1 0-1 0 0,0-1 1 0 0,0 1 0 0 0,-1 0-1 0 0,1 0 1 0 0,0 0 0 0 0,0 0-1 0 0,-1 0 1 0 0,1 0 0 0 0,-1-1-1 0 0,-9 10-131 0 0,0 1 0 0 0,1 0-1 0 0,0 0 1 0 0,-9 14 0 0 0,5-8 19 0 0,3-2-2 0 0,0 0-1 0 0,0 1 1 0 0,1 0 0 0 0,1 1-1 0 0,0 0 1 0 0,-5 19 0 0 0,7-12 73 0 0,6-20-90 0 0,0 0 77 0 0,2-1-48 0 0,1 0 0 0 0,0-1 0 0 0,-1 1 0 0 0,1 0 0 0 0,0-1 0 0 0,0 0 0 0 0,0 0 0 0 0,0 1 0 0 0,0-2 0 0 0,0 1 0 0 0,0 0 0 0 0,0-1 0 0 0,0 1 0 0 0,0-1 0 0 0,0 0 0 0 0,0 0 1 0 0,1 0-1 0 0,-1-1 0 0 0,0 1 0 0 0,0-1 0 0 0,0 1 0 0 0,0-1 0 0 0,4-2 0 0 0,9-2 151 0 0,-1-2 1 0 0,0 0-1 0 0,17-9 1 0 0,-22 10-109 0 0,5-2 30 0 0,2-1 6 0 0,-1 0-1 0 0,0-1 1 0 0,29-23 0 0 0,-41 29-124 0 0,-1 0 1 0 0,1 1-1 0 0,-1-1 1 0 0,0 0-1 0 0,0-1 1 0 0,0 1-1 0 0,-1 0 0 0 0,3-8 1 0 0,-4 9-15 0 0,0 0 1 0 0,0 0 0 0 0,0-1-1 0 0,-1 1 1 0 0,1 0-1 0 0,-1-1 1 0 0,0 1-1 0 0,0 0 1 0 0,0-1-1 0 0,0 1 1 0 0,-1 0-1 0 0,0-1 1 0 0,-1-5-1 0 0,0 5-28 0 0,1 1-1 0 0,-1 0 0 0 0,1 0 1 0 0,-1 0-1 0 0,0 0 1 0 0,0 0-1 0 0,0 0 1 0 0,-1 1-1 0 0,1-1 0 0 0,-1 1 1 0 0,-4-4-1 0 0,-3-1-391 0 0,-22-12 0 0 0,11 7-33 0 0,10 6 34 0 0,-1 1 0 0 0,-18-6 0 0 0,23 9 138 0 0,0 0-1 0 0,1-1 0 0 0,-1 1 1 0 0,0-2-1 0 0,1 1 1 0 0,0 0-1 0 0,0-1 0 0 0,0 0 1 0 0,0-1-1 0 0,0 1 0 0 0,-5-8 1 0 0,3 0-918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3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 3223 0 0,'3'0'240'0'0,"-1"-1"-809"0"0,6-1 1187 0 0,7 2 5539 0 0,-14 1-5756 0 0,0-1 0 0 0,0 0 1 0 0,0 0-1 0 0,0 1 0 0 0,0-1 1 0 0,0 1-1 0 0,-1-1 0 0 0,1 0 1 0 0,0 1-1 0 0,0 0 0 0 0,0-1 1 0 0,-1 1-1 0 0,1 0 0 0 0,0 0 1 0 0,5 12-28 0 0,-4-7-317 0 0,-1 0 0 0 0,-1 1-1 0 0,1-1 1 0 0,-1 1 0 0 0,0-1-1 0 0,-2 10 1 0 0,-9 42 187 0 0,7-38-221 0 0,-67 263-23 0 0,2-7 0 0 0,60-226-4 0 0,-4 82 1 0 0,10 51 35 0 0,3-170-26 0 0,0-10 143 0 0,0-3 15 0 0,0 0-4 0 0,0 0-8 0 0,0 0-34 0 0,0 0-20 0 0,0 0-2 0 0,0 0 22 0 0,0 0 90 0 0,1-3 42 0 0,5-12 25 0 0,0-1-1 0 0,-2 1 1 0 0,4-21-1 0 0,5-55 390 0 0,-10 66-578 0 0,4-80 137 0 0,-5 70-488 0 0,0-1-1 0 0,3 1 1 0 0,9-38 0 0 0,-10 64 47 0 0,-3 3 10 0 0,2 7 120 0 0,3 1 71 0 0,1 1-1 0 0,-1 0 1 0 0,0 1-1 0 0,-1-1 1 0 0,1 1-1 0 0,0 0 1 0 0,-1 1-1 0 0,0-1 1 0 0,6 7-1 0 0,6 10-43 0 0,17 23 0 0 0,-17-20 70 0 0,62 73 69 0 0,-72-89 75 0 0,0-1 0 0 0,-1 1 1 0 0,0 0-1 0 0,-1 0 0 0 0,0 1 1 0 0,0 0-1 0 0,0 0 0 0 0,5 18 1 0 0,-10-24-135 0 0,0-1 0 0 0,0 0 1 0 0,0 1-1 0 0,-1-1 0 0 0,1 0 1 0 0,-1 1-1 0 0,0-1 1 0 0,1 0-1 0 0,-1 0 0 0 0,0 1 1 0 0,0-1-1 0 0,-1 0 0 0 0,1 0 1 0 0,0 0-1 0 0,-1 0 0 0 0,-1 2 1 0 0,-2 3 52 0 0,-4 6 26 0 0,0-2 0 0 0,0 1 0 0 0,-1-1 0 0 0,-1-1 0 0 0,0 0 1 0 0,-20 15-1 0 0,12-12-75 0 0,1-1 1 0 0,-2-2 0 0 0,-37 17-1 0 0,43-22-23 0 0,-1 0 0 0 0,1-1 0 0 0,-1-1 0 0 0,0 0 0 0 0,0-1 0 0 0,0-1 0 0 0,-1 0 0 0 0,-22-2 0 0 0,36 1-1 0 0,-1 0-1 0 0,1-1 0 0 0,0 1 1 0 0,0-1-1 0 0,0 0 0 0 0,-1 1 1 0 0,1-1-1 0 0,0 0 1 0 0,0 0-1 0 0,0 0 0 0 0,0-1 1 0 0,0 1-1 0 0,1 0 1 0 0,-1-1-1 0 0,0 1 0 0 0,-2-3 1 0 0,3 2-4 0 0,0 0 0 0 0,0 1 0 0 0,1-1 1 0 0,-1 0-1 0 0,0 0 0 0 0,0 0 0 0 0,1 0 0 0 0,-1 0 1 0 0,1 0-1 0 0,0 0 0 0 0,0 0 0 0 0,-1 0 0 0 0,1 0 1 0 0,0 0-1 0 0,1 0 0 0 0,-1 0 0 0 0,0 0 0 0 0,1-3 1 0 0,4-9-371 0 0,0 0 1 0 0,0 0-1 0 0,2 1 1 0 0,-1 0-1 0 0,18-24 1 0 0,3-5-6397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3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20527 0 0,'0'0'912'0'0,"0"0"184"0"0,0 0-872 0 0,0 0-224 0 0,14-2 0 0 0,0 0 0 0 0,-14 2 360 0 0,18-1 32 0 0,-2-3 8 0 0,-16 4 0 0 0,14-4-1496 0 0,-14 4-304 0 0,0 0-56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1:3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1027 1 3743 0 0,'0'0'167'0'0,"0"0"-23"0"0,0 0-191 0 0,0 0-47 0 0,0 0 3 0 0,0 0-4 0 0,-2 0 79 0 0,0 0 170 0 0,1-1-1 0 0,-1 1 1 0 0,0 1-1 0 0,0-1 1 0 0,0 0-1 0 0,0 0 1 0 0,0 1-1 0 0,1-1 0 0 0,-1 1 1 0 0,0 0-1 0 0,0-1 1 0 0,-1 2-1 0 0,-24 15 2189 0 0,3-2-561 0 0,16-10-1048 0 0,0 0 0 0 0,0 1 1 0 0,-7 6-1 0 0,-14 9 884 0 0,18-12-1446 0 0,0 0 1 0 0,0 0-1 0 0,-9 12 0 0 0,-17 13 100 0 0,-96 80-970 0 0,-14 12-82 0 0,63-49 1081 0 0,36-31 22 0 0,-59 62 791 0 0,44-43-276 0 0,6-14-138 0 0,52-45-536 0 0,-10 3 82 0 0,14-8-157 0 0,-1-1-20 0 0,-9-1-55 0 0,-1 0-65 0 0,9 1 45 0 0,0-1-1 0 0,0 1 0 0 0,0 0 0 0 0,0 0 0 0 0,1 0 0 0 0,-1 0 0 0 0,0 0 0 0 0,0 1 0 0 0,0-1 0 0 0,0 1 0 0 0,0 0 0 0 0,-3 1 1 0 0,5-2 3 0 0,0 0 1 0 0,0 1-1 0 0,0-1 0 0 0,0 0 1 0 0,0 1-1 0 0,0-1 1 0 0,0 0-1 0 0,0 1 1 0 0,1-1-1 0 0,-1 1 1 0 0,0 0-1 0 0,0-1 1 0 0,0 1-1 0 0,1 0 1 0 0,-1-1-1 0 0,0 1 1 0 0,1 0-1 0 0,-1 0 1 0 0,0 1-1 0 0,-1 1-12 0 0,-21 22-65 0 0,13-15 67 0 0,2-6 28 0 0,6-4 52 0 0,2 0 14 0 0,3-1-72 0 0,0 0-1 0 0,0 0 0 0 0,-1 0 1 0 0,1 0-1 0 0,0-1 0 0 0,-1 0 1 0 0,1 1-1 0 0,-1-1 0 0 0,4-3 1 0 0,-3 2-2 0 0,8-6-4 0 0,0-1 0 0 0,-1-1 0 0 0,0 1-1 0 0,-1-2 1 0 0,9-13 0 0 0,-11 13 5 0 0,-1-1 0 0 0,-1 1 0 0 0,0-1 0 0 0,5-20 0 0 0,-4 13-62 0 0,-5 19 50 0 0,2-18-3 0 0,-2-4-54 0 0,0 19 54 0 0,1-22 218 0 0,-2-52 608 0 0,0 75-694 0 0,0 3-42 0 0,0-2-8 0 0,2-8-58 0 0,0-3-16 0 0,0 1 70 0 0,-1 5 338 0 0,-1 3-174 0 0,-12 6-27 0 0,5 1-190 0 0,1-1 1 0 0,1 1-1 0 0,-1 0 0 0 0,0 0 1 0 0,1 1-1 0 0,-1-1 1 0 0,1 1-1 0 0,0 1 0 0 0,1-1 1 0 0,-1 1-1 0 0,1-1 1 0 0,-1 1-1 0 0,-5 11 0 0 0,2-4-38 0 0,0 2 0 0 0,1-1 0 0 0,1 1-1 0 0,-9 27 1 0 0,9-20-12 0 0,1-1 0 0 0,1 0 0 0 0,0 1 0 0 0,2 0 0 0 0,0 0 0 0 0,2 0 0 0 0,2 31 0 0 0,2-5 33 0 0,5 40 0 0 0,-7-74 12 0 0,0 0-35 0 0,3 8 184 0 0,-4-19-76 0 0,0 1-12 0 0,1 6 13 0 0,-1-6 8 0 0,-1-3 2 0 0,0 0-5 0 0,0 0-22 0 0,5-1-74 0 0,1 1 0 0 0,-1-1 1 0 0,1 0-1 0 0,-1 0 0 0 0,1-1 0 0 0,-1 1 0 0 0,8-5 0 0 0,35-20-104 0 0,-20 10 49 0 0,14-7-17 0 0,-11 5-38 0 0,0 2 0 0 0,1 1 0 0 0,34-10 0 0 0,2 8-831 0 0,128-13 1 0 0,-124 21-3668 0 0,-34 4-1034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1:5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39 500 3135 0 0,'0'0'142'0'0,"0"0"90"0"0,-2-2 297 0 0,-2 0-2753 0 0,-6-6 6891 0 0,-5-2 5369 0 0,9 6-8186 0 0,4 3-1642 0 0,2 1-69 0 0,0 0-38 0 0,0 0-5 0 0,0 0-33 0 0,0 0-128 0 0,2-1-11 0 0,22-11-61 0 0,5-3-48 0 0,-17 7 132 0 0,-4-2 53 0 0,-7 8 53 0 0,-1 2 11 0 0,0 0 0 0 0,0 0 16 0 0,0 0 70 0 0,0 0 36 0 0,0 0 6 0 0,0 0-1 0 0,0 0-6 0 0,0 0-1 0 0,0 0 0 0 0,0 0-9 0 0,0 0-40 0 0,0 0-21 0 0,0 0-2 0 0,1-2-18 0 0,6-8-86 0 0,3 1-51 0 0,3 0 32 0 0,-3-3 11 0 0,3-2 0 0 0,-9 12 0 0 0,-3 1 0 0 0,1 0 0 0 0,-1 1 0 0 0,0-1 0 0 0,1 0 0 0 0,-1 0 0 0 0,0 0 0 0 0,0 0 0 0 0,1 0 0 0 0,-1 0 0 0 0,0 0 0 0 0,0 0 0 0 0,0 0 0 0 0,1-2 0 0 0,11-11 11 0 0,-11 11 14 0 0,-2 1-22 0 0,0 1 0 0 0,1-1 1 0 0,-1 1-1 0 0,1 0 0 0 0,-1-1 1 0 0,1 1-1 0 0,0 0 1 0 0,0 0-1 0 0,-1-1 0 0 0,1 1 1 0 0,0 0-1 0 0,0 0 0 0 0,2-1 1 0 0,0-2 11 0 0,14-14 23 0 0,7-21-38 0 0,-17 31 0 0 0,0 0 1 0 0,0 0-1 0 0,11-8 0 0 0,4-5-17 0 0,-16 15-21 0 0,-1 0 0 0 0,0-1 0 0 0,7-13 1 0 0,-7 12 14 0 0,-1 1 1 0 0,1 0 0 0 0,10-12 0 0 0,-10 15 22 0 0,12-14 0 0 0,-12 11 0 0 0,-1 2 0 0 0,0 1 0 0 0,0 0 0 0 0,1 0 0 0 0,6-5 0 0 0,-7 5-13 0 0,1 0-1 0 0,-1 1 1 0 0,1 0 0 0 0,0 0-1 0 0,9-4 1 0 0,8-3 21 0 0,3-4-8 0 0,-17 9 1 0 0,-8 5-1 0 0,1-1 0 0 0,0 1 0 0 0,-1-1 0 0 0,1 1 0 0 0,0-1-1 0 0,-1 1 1 0 0,1 0 0 0 0,0-1 0 0 0,0 1 0 0 0,0 0 0 0 0,-1-1 0 0 0,1 1 0 0 0,0 0 0 0 0,0 0-1 0 0,0 0 1 0 0,0 0 0 0 0,16-1 12 0 0,-15 1 44 0 0,-2 0 21 0 0,0 0 1 0 0,2 0-96 0 0,-1 1 0 0 0,1-1 0 0 0,0 1 0 0 0,-1-1 1 0 0,1 1-1 0 0,0-1 0 0 0,-1 1 0 0 0,3 2 1 0 0,-1-2-107 0 0,16 15-800 0 0,-16-13 586 0 0,0 0 0 0 0,1 0 0 0 0,-1 0 0 0 0,7 3 0 0 0,16 6-1622 0 0,1-6-3860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2:2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61 3679 0 0,'0'0'466'0'0,"-13"-1"1156"0"0,12 1-1515 0 0,0-1-1 0 0,0 0 0 0 0,0 1 0 0 0,0-1 1 0 0,0 0-1 0 0,0 1 0 0 0,0-1 0 0 0,0 0 1 0 0,0 0-1 0 0,0 0 0 0 0,1 0 0 0 0,-1 0 1 0 0,0 0-1 0 0,0 0 0 0 0,1 0 0 0 0,-1 0 0 0 0,1 0 1 0 0,-1 0-1 0 0,1 0 0 0 0,0 0 0 0 0,-1 0 1 0 0,1-1-1 0 0,0 1 0 0 0,-1-2 0 0 0,1 1 592 0 0,1 1-665 0 0,-1 0 0 0 0,0 1 0 0 0,1-1 1 0 0,-1 0-1 0 0,0 1 0 0 0,0-1 1 0 0,0 0-1 0 0,1 0 0 0 0,-1 1 0 0 0,0-1 1 0 0,0 0-1 0 0,0 1 0 0 0,0-1 0 0 0,0 0 1 0 0,-1-1-1 0 0,1-4-2281 0 0,0-7-926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2:2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34 375 2303 0 0,'0'0'10872'0'0,"-1"3"-10805"0"0,-10 19-54 0 0,7-13-6 0 0,0-1 0 0 0,-3 14 0 0 0,1-4 1852 0 0,18-23-1347 0 0,30-18 1202 0 0,-26 13-1139 0 0,-14 9-511 0 0,0 0 0 0 0,-1-1-1 0 0,1 1 1 0 0,0 0 0 0 0,0 0-1 0 0,0 0 1 0 0,0 0 0 0 0,0 0-1 0 0,1 1 1 0 0,-1-1-1 0 0,0 1 1 0 0,0-1 0 0 0,0 1-1 0 0,1 0 1 0 0,-1 0 0 0 0,0 0-1 0 0,4 0 1 0 0,-4 0-60 0 0,1 1 1 0 0,-1-1 0 0 0,1 1-1 0 0,0-1 1 0 0,-1 1-1 0 0,1 0 1 0 0,-1 0-1 0 0,0 0 1 0 0,1 0-1 0 0,-1 1 1 0 0,0-1-1 0 0,1 0 1 0 0,-1 1 0 0 0,0 0-1 0 0,0-1 1 0 0,2 4-1 0 0,1 0-19 0 0,0 1-1 0 0,0-1 1 0 0,-1 1-1 0 0,1 0 1 0 0,-2 0-1 0 0,1 0 1 0 0,-1 1 0 0 0,5 10-1 0 0,-6-12-2 0 0,0 0 0 0 0,0 0 0 0 0,1 0 0 0 0,-1-1 0 0 0,5 6 1 0 0,-6-9-9 0 0,0 0 0 0 0,0 1 1 0 0,0-1-1 0 0,1 0 0 0 0,-1 0 1 0 0,0-1-1 0 0,1 1 0 0 0,-1 0 1 0 0,0 0-1 0 0,1-1 0 0 0,-1 1 1 0 0,1 0-1 0 0,-1-1 0 0 0,1 0 1 0 0,-1 1-1 0 0,1-1 0 0 0,0 0 1 0 0,-1 0-1 0 0,1 0 0 0 0,-1 0 1 0 0,1 0-1 0 0,-1 0 0 0 0,1 0 1 0 0,0-1-1 0 0,-1 1 0 0 0,1 0 1 0 0,-1-1-1 0 0,1 1 0 0 0,1-2 1 0 0,4-1-41 0 0,0-1-1 0 0,0 0 1 0 0,0 0 0 0 0,7-6-1 0 0,-10 7 47 0 0,-1 0-11 0 0,6-4 91 0 0,1 1-1 0 0,0-1 1 0 0,14-6-1 0 0,-19 11 12 0 0,0 1 0 0 0,0-1-1 0 0,0 1 1 0 0,0 0-1 0 0,0 0 1 0 0,0 1 0 0 0,0 0-1 0 0,1-1 1 0 0,-1 2 0 0 0,7 0-1 0 0,25 4 79 0 0,-20-2-114 0 0,33 2 0 0 0,-17-4-151 0 0,-18 0 15 0 0,0-1 0 0 0,26-3 0 0 0,-7 0 101 0 0,-23 2 0 0 0,1-1 0 0 0,0 0 0 0 0,16-4 0 0 0,-10 0 0 0 0,0 1 0 0 0,34-5 0 0 0,-50 10 0 0 0,0-1 0 0 0,-1 1 0 0 0,1 0 0 0 0,0-1 0 0 0,0 1 0 0 0,-1 0 0 0 0,1 0 0 0 0,0 0 0 0 0,0 0 0 0 0,0 1 0 0 0,-1-1 0 0 0,3 1 0 0 0,1 0 0 0 0,10-1 0 0 0,7 5 0 0 0,0-4 0 0 0,-17 0 0 0 0,21-4 0 0 0,78-24 41 0 0,-80 20-21 0 0,0 0 0 0 0,0 1 0 0 0,1 2 0 0 0,41-3 1 0 0,-51 6 61 0 0,23-4 0 0 0,-23 3 8 0 0,23-1 0 0 0,10 3 142 0 0,0-2 0 0 0,0-2 0 0 0,0-2 0 0 0,81-21 0 0 0,-11-17-109 0 0,8-3-4 0 0,-96 38-103 0 0,1 2 0 0 0,0 0 0 0 0,51-3 0 0 0,-61 10-16 0 0,-1 1 0 0 0,0 1 0 0 0,35 8 0 0 0,0 0 0 0 0,-35-6 46 0 0,0 1 0 0 0,26 10 0 0 0,-27-8 8 0 0,-1-1-1 0 0,34 5 1 0 0,-20-4-3 0 0,-24-5-48 0 0,-1 0-1 0 0,1-1 1 0 0,0 0-1 0 0,13 0 1 0 0,-5-1 17 0 0,7 0 5 0 0,-1-2 0 0 0,0 0 0 0 0,0-1 0 0 0,0-1 0 0 0,25-8 1 0 0,38-16 200 0 0,-69 25-149 0 0,1 0-1 0 0,-1 1 1 0 0,1 0-1 0 0,0 2 1 0 0,32 2-1 0 0,-29-1-39 0 0,15 2 66 0 0,40 8-1 0 0,-60-7-65 0 0,28 10-1 0 0,-29-9-13 0 0,-1-1 0 0 0,26 6 0 0 0,-25-9 5 0 0,0 0-1 0 0,-1-1 1 0 0,1 0 0 0 0,-1-1-1 0 0,17-3 1 0 0,65-19 165 0 0,-26 5-44 0 0,-26 6-56 0 0,-26 7-12 0 0,0 1 1 0 0,32-4-1 0 0,8 3 42 0 0,28-2 55 0 0,0 3 105 0 0,-74 4-264 0 0,0 0 0 0 0,0 1 0 0 0,12 2 0 0 0,25 2 1 0 0,-11-5-20 0 0,6 1 0 0 0,56-7 0 0 0,147-24 49 0 0,-26 13-58 0 0,-147 18 9 0 0,148-17 11 0 0,-194 17 4 0 0,0 1 0 0 0,49 10-1 0 0,-14-2-5 0 0,172 27-9 0 0,-203-33 0 0 0,1-2 0 0 0,-1-1 0 0 0,1-2 0 0 0,0-1 0 0 0,50-9 0 0 0,13-10 133 0 0,50-8 322 0 0,-115 25-355 0 0,0 1 0 0 0,56 1 0 0 0,51 2 201 0 0,-56-1-151 0 0,97-1 135 0 0,-66-9-202 0 0,-79 6-70 0 0,0-1 0 0 0,0-1 0 0 0,50-18 0 0 0,3-1-12 0 0,-43 17 10 0 0,1 3-1 0 0,0 1 1 0 0,0 2 0 0 0,0 2-1 0 0,81 8 1 0 0,-91-4 4 0 0,0-1 0 0 0,-1-2 0 0 0,1-1 0 0 0,40-7 0 0 0,-31 0 30 0 0,-9 1 31 0 0,58-3 0 0 0,-67 11-19 0 0,0 0-1 0 0,0 1 0 0 0,0 2 1 0 0,33 9-1 0 0,-23-6-21 0 0,-13-3-27 0 0,1-1 0 0 0,0-1 0 0 0,-1-1 0 0 0,33-3 0 0 0,88-17 25 0 0,-104 13-31 0 0,-9 1-1 0 0,0 2-1 0 0,1 1 1 0 0,-1 2 0 0 0,0 0-1 0 0,47 8 1 0 0,60 13-13 0 0,-122-19 12 0 0,1 0 0 0 0,-1-1 0 0 0,1-1 0 0 0,29-3 0 0 0,62-16 0 0 0,-21 3 11 0 0,-65 12-54 0 0,0 2 1 0 0,0 0 0 0 0,1 2-1 0 0,31 2 1 0 0,-38 0-86 0 0,-3-1-48 0 0,0 0 0 0 0,0 1 0 0 0,0 0 0 0 0,0 1 0 0 0,0 0 0 0 0,-1 1 0 0 0,1 0 0 0 0,17 10 0 0 0,-27-13 20 0 0,16 10-85 0 0,22 10 0 0 0,-9-10-1425 0 0,-26-10 654 0 0,-1 0 1 0 0,1 0 0 0 0,-1-1 0 0 0,1 0-1 0 0,4 0 1 0 0,4-1-5856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3:0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3679 0 0,'0'0'360'0'0,"-2"14"-360"0"0,-1 2 2512 0 0,1 0 280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8287 0 0,'-4'3'182'0'0,"0"0"0"0"0,-1-1 0 0 0,-9 4 0 0 0,5-2-46 0 0,0 1-136 0 0,2 1 76 0 0,6-5 312 0 0,1-1 110 0 0,0 0 12 0 0,-2 18 1373 0 0,1 8-310 0 0,7 100 2111 0 0,-18 246 0 0 0,-10-163-3684 0 0,-6 145 0 0 0,28-336-12 0 0,2 0 0 0 0,0 0-1 0 0,1-1 1 0 0,6 23 0 0 0,2-44-780 0 0,-4-4-977 0 0,1-5-5057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3:1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6935 0 0,'0'0'1006'0'0,"3"-1"-730"0"0,0 2-183 0 0,2-1-12 0 0,18-6 245 0 0,-7 0-692 0 0,-1-1 0 0 0,23-12 0 0 0,-27 13-299 0 0,-1 0 0 0 0,1 1 0 0 0,1 0 0 0 0,-1 1 0 0 0,1 0-1 0 0,14-3 1 0 0,-12 7 1515 0 0,-12 0 342 0 0,10 0 436 0 0,-10 0-766 0 0,23 8 1026 0 0,-23-7-1610 0 0,0 0-80 0 0,4 0-89 0 0,0 0 0 0 0,0-1-1 0 0,-1 0 1 0 0,1 1-1 0 0,0-2 1 0 0,0 1 0 0 0,0-1-1 0 0,-1 0 1 0 0,1 0 0 0 0,0 0-1 0 0,-1-1 1 0 0,1 0-1 0 0,-1 0 1 0 0,6-3 0 0 0,34-18 1231 0 0,-43 23-1147 0 0,10-3 171 0 0,-6 1-282 0 0,-1 0 0 0 0,1 1 1 0 0,0 0-1 0 0,0 0 0 0 0,0 0 0 0 0,0 1 1 0 0,0 0-1 0 0,1 0 0 0 0,-1 1 0 0 0,0 0 0 0 0,11 3 1 0 0,-2 1-23 0 0,-10-3-53 0 0,9 9-8 0 0,8 5 76 0 0,-14-9-22 0 0,-2-4-10 0 0,0 0 1 0 0,0-1-1 0 0,0 1 0 0 0,11 2 0 0 0,-15-4 45 0 0,0-2 0 0 0,24-3 455 0 0,-14 2-404 0 0,-1 0 0 0 0,0 1 0 0 0,1 1 1 0 0,-1-1-1 0 0,1 2 0 0 0,-1 0 0 0 0,1 0 0 0 0,-1 1 0 0 0,16 4 0 0 0,8 4-128 0 0,15 8-12 0 0,-43-15 4 0 0,11 2-7 0 0,-9-4 59 0 0,13 2 248 0 0,0-1 1 0 0,-1-1-1 0 0,1-1 1 0 0,43-6-1 0 0,23 1 646 0 0,15-1-658 0 0,-84 4-239 0 0,-1 0 0 0 0,0-2 0 0 0,0 0 0 0 0,29-10-1 0 0,66-34 140 0 0,-2 0-172 0 0,94-12-19 0 0,-187 55 0 0 0,-8 2 0 0 0,1 0 0 0 0,-1 1 0 0 0,14-1 0 0 0,-8 1 4 0 0,1-1-1 0 0,20-5 0 0 0,19-4 65 0 0,-22 9 28 0 0,61 3 0 0 0,27-1-83 0 0,-57-6 224 0 0,114-26 0 0 0,-78 11-114 0 0,6 0 104 0 0,71-12 202 0 0,-169 31-429 0 0,-5 3 0 0 0,1-1 0 0 0,0 0 0 0 0,0 1 0 0 0,0 0 0 0 0,0 0 0 0 0,6 2 0 0 0,-6-2 0 0 0,15 3 0 0 0,7 2 0 0 0,10 3 0 0 0,-2 0 0 0 0,-15-4 242 0 0,1-1 0 0 0,20 0-1 0 0,-26-2-161 0 0,61-2 203 0 0,-17-4-283 0 0,-23 3-92 0 0,-32 2 71 0 0,2-1-38 0 0,0 1 0 0 0,0 0 0 0 0,0 1 0 0 0,1-1 1 0 0,-1 1-1 0 0,0 0 0 0 0,8 3 0 0 0,14 2 123 0 0,-26-5 1 0 0,1 0 6 0 0,42 9 249 0 0,-31-6-284 0 0,-4-1-23 0 0,0-1 0 0 0,0 0 0 0 0,19 1 0 0 0,1 0-13 0 0,-14-1 0 0 0,8 0 0 0 0,-2-2 0 0 0,-17 1 0 0 0,22 1 0 0 0,-16-3 0 0 0,-5 0 0 0 0,0 1 0 0 0,0 0 0 0 0,0 0 0 0 0,10 2 0 0 0,11 0 0 0 0,26-2 0 0 0,-32-1 0 0 0,1 1 0 0 0,36 5 0 0 0,78 14 0 0 0,-116-17 0 0 0,-1-1 0 0 0,1-1 0 0 0,0 0 0 0 0,0-2 0 0 0,-1 0 0 0 0,28-7 0 0 0,-8 1-34 0 0,0 1 0 0 0,0 3-1 0 0,1 1 1 0 0,-1 2 0 0 0,44 4 0 0 0,-9-1-6 0 0,-41-2 19 0 0,47 5-1 0 0,-25-1 48 0 0,-39-3-15 0 0,0 0 1 0 0,-1 1-1 0 0,19 5 1 0 0,-10 0-22 0 0,-1-2 0 0 0,1 0-1 0 0,0-1 1 0 0,0-1 0 0 0,0-2-1 0 0,44-2 1 0 0,44-13 63 0 0,-39 4 24 0 0,84-1 1 0 0,-130 11-86 0 0,26-1 149 0 0,61 9 1 0 0,-86-4-58 0 0,-12-2-51 0 0,0 0 1 0 0,1 0 0 0 0,-1-2-1 0 0,18-1 1 0 0,80-17 327 0 0,-88 14-265 0 0,-20 4-84 0 0,29-1 72 0 0,-33 1-80 0 0,32 0 155 0 0,15-2 35 0 0,65 4-30 0 0,-88-4-126 0 0,0-1 1 0 0,-1-1-1 0 0,29-7 0 0 0,34-7 32 0 0,-45 14-70 0 0,66 0 0 0 0,-28 10 53 0 0,-33-3 76 0 0,-1-2 0 0 0,1-2-1 0 0,65-10 1 0 0,51-11-129 0 0,-91 14 0 0 0,131-1-42 0 0,-71 7 20 0 0,-93-3 65 0 0,1-1 1 0 0,-1-2-1 0 0,54-19 0 0 0,-19 6-8 0 0,-51 15-105 0 0,-1 1 0 0 0,2 0 0 0 0,37 0 0 0 0,-42 2 3 0 0,-13 2 54 0 0,-1 0 1 0 0,1 1-1 0 0,13-1 1 0 0,21 0 0 0 0,-14-1 13 0 0,30 3-1 0 0,42 4-117 0 0,-94-5 109 0 0,18 3 5 0 0,24 6 3 0 0,-45-9 5 0 0,125 17 158 0 0,-111-16-179 0 0,0 1-1 0 0,27 6 1 0 0,-7-1-19 0 0,51 5-246 0 0,-72-10 270 0 0,-7-2 26 0 0,1 1 1 0 0,0-1-1 0 0,-1-1 0 0 0,16-2 1 0 0,-14 1 11 0 0,22-4 113 0 0,10-1-56 0 0,-28 4-84 0 0,-4 1 0 0 0,0 1 0 0 0,0 0 0 0 0,1 1 0 0 0,12 1 0 0 0,-8 0 0 0 0,6 0 0 0 0,-5 1 0 0 0,4 5 0 0 0,6 0 79 0 0,51 5 0 0 0,-69-11-77 0 0,17 2 59 0 0,-1-1-1 0 0,45-3 1 0 0,-48 0-40 0 0,68-5-23 0 0,31-2-23 0 0,-63 7 25 0 0,70-12 0 0 0,-52-2 233 0 0,-37 7-82 0 0,-25 6-127 0 0,3-1 14 0 0,0 0 0 0 0,1 2 0 0 0,26 0 0 0 0,-11 2-38 0 0,54 1 0 0 0,-55 3 0 0 0,-22-3 0 0 0,0 0 0 0 0,0-1 0 0 0,1 0 0 0 0,-1 0 0 0 0,13-2 0 0 0,6 0 0 0 0,14-4 0 0 0,-13 2 11 0 0,25-7 65 0 0,7-2-35 0 0,-32 6-53 0 0,-2 2-48 0 0,-21 3 60 0 0,25 0 0 0 0,-29 1 0 0 0,20 1 0 0 0,1 4 0 0 0,0-2 0 0 0,-1 2 0 0 0,-7-3 0 0 0,7 0 11 0 0,-19-2 5 0 0,18-2 10 0 0,7-1 61 0 0,-14 1-26 0 0,44-3 215 0 0,-17 1-265 0 0,-12 0-99 0 0,-15 3 88 0 0,0 0-11 0 0,1-2-31 0 0,6-3 30 0 0,-18 6 13 0 0,18-1-1 0 0,4-2-93 0 0,-21 3 55 0 0,0-1 0 0 0,0 1 0 0 0,0 0 0 0 0,0 0 0 0 0,6 0 0 0 0,4 3-46 0 0,-12-2 18 0 0,1 0 5 0 0,10 3 49 0 0,-1-1-27 0 0,-6-1-304 0 0,-6-2 255 0 0,1 1-1 0 0,0-1 0 0 0,-1 0 0 0 0,1 0 0 0 0,-1 0 0 0 0,1 0 1 0 0,-1 1-1 0 0,1-1 0 0 0,0 0 0 0 0,-1 0 0 0 0,1 0 0 0 0,-1-1 1 0 0,1 1-1 0 0,0 0 0 0 0,-1 0 0 0 0,1 0 0 0 0,-1 0 0 0 0,1 0 1 0 0,-1-1-1 0 0,1 1 0 0 0,0 0 0 0 0,12-6-8271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2:1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62 178 2303 0 0,'-2'2'167'0'0,"0"0"-142"0"0,-12 16 133 0 0,11-12 574 0 0,0 1 1 0 0,0-1-1 0 0,0 1 1 0 0,-1 7-1 0 0,-4 9-1440 0 0,7-21 539 0 0,1-1 394 0 0,0 0 0 0 0,-1 0 0 0 0,1 0 1 0 0,0 0-1 0 0,-1 0 0 0 0,1 0 0 0 0,0 0 0 0 0,-1 0 0 0 0,0 0 0 0 0,1-1 0 0 0,-1 1 0 0 0,1 0 1 0 0,-2 1-1 0 0,-6 11 3290 0 0,8-11-3439 0 0,-1 0 1 0 0,0-1-1 0 0,1 1 1 0 0,-1 0-1 0 0,1 0 1 0 0,0 0 0 0 0,0 0-1 0 0,-1 0 1 0 0,1 0-1 0 0,0 0 1 0 0,1 0-1 0 0,-1 0 1 0 0,0 0 0 0 0,1 0-1 0 0,-1 0 1 0 0,1 0-1 0 0,-1 0 1 0 0,1-1-1 0 0,0 1 1 0 0,0 0-1 0 0,0 0 1 0 0,0-1 0 0 0,0 1-1 0 0,0 0 1 0 0,3 2-1 0 0,-2-3-18 0 0,0 1-1 0 0,1-1 1 0 0,-1 1-1 0 0,0-1 0 0 0,1 0 1 0 0,-1 0-1 0 0,1 0 1 0 0,-1 0-1 0 0,1-1 0 0 0,0 1 1 0 0,4 0-1 0 0,7 2 70 0 0,-7-1-21 0 0,0-1 0 0 0,0 1 0 0 0,0-2 0 0 0,0 1-1 0 0,1-1 1 0 0,-1 0 0 0 0,0 0 0 0 0,0-1 0 0 0,0 0-1 0 0,8-2 1 0 0,1-1 159 0 0,-1-1 0 0 0,0-1-1 0 0,21-11 1 0 0,-21 10-173 0 0,0 0 1 0 0,0 1 0 0 0,1 1-1 0 0,20-5 1 0 0,-26 10 68 0 0,-1 0 1 0 0,1 1 0 0 0,-1 0-1 0 0,1 0 1 0 0,-1 1 0 0 0,0 0 0 0 0,0 0-1 0 0,11 5 1 0 0,14 4 401 0 0,-29-9-525 0 0,18 1 144 0 0,-5-3 4 0 0,0-1-1 0 0,19-3 0 0 0,-21 2-31 0 0,-11 1-74 0 0,1 0 1 0 0,-1-1 0 0 0,1 1 0 0 0,9-5 0 0 0,1-1 57 0 0,51-16-13 0 0,-31 10 61 0 0,47-11 0 0 0,-71 21-159 0 0,0 1 0 0 0,1 1 0 0 0,-1 0 0 0 0,1 0-1 0 0,-1 1 1 0 0,1 1 0 0 0,23 4 0 0 0,39 19 133 0 0,-56-17-70 0 0,1 0 1 0 0,38 6-1 0 0,-50-12-47 0 0,1 0 0 0 0,0-1-1 0 0,0-1 1 0 0,0 1 0 0 0,0-1 0 0 0,11-3 0 0 0,51-19 445 0 0,-8 3-267 0 0,-42 15-179 0 0,-1 1-1 0 0,39-1 0 0 0,-56 4-40 0 0,141-2 11 0 0,-3-1-13 0 0,-86-3 141 0 0,-1-2-1 0 0,71-22 1 0 0,-97 23-133 0 0,91-23 24 0 0,-93 26-26 0 0,-1 1 0 0 0,46-1 0 0 0,-66 4-7 0 0,22 6 16 0 0,3 3 60 0 0,-2 1 1 0 0,1 1-1 0 0,29 17 1 0 0,-29-14-44 0 0,1 0 1 0 0,43 12 0 0 0,-63-23-27 0 0,1 0 0 0 0,0 0 0 0 0,0-1 0 0 0,0 0 0 0 0,1-1 0 0 0,-1 0 0 0 0,0-1 0 0 0,0 0 0 0 0,0-1 0 0 0,20-6 0 0 0,10-7 112 0 0,63-33 0 0 0,13-6-26 0 0,-100 48-76 0 0,0 1 0 0 0,0 0 0 0 0,0 1 0 0 0,1 1 0 0 0,24-1 0 0 0,92 3 37 0 0,-71 1-51 0 0,76-5-1 0 0,-92 2 0 0 0,62 1 128 0 0,72-3-128 0 0,-18-15 0 0 0,-50 4 0 0 0,110-12 0 0 0,-191 28 0 0 0,-1 0 0 0 0,-17 0 0 0 0,2 4 0 0 0,-3 0 24 0 0,-10-3 92 0 0,11 2 344 0 0,-11-3-400 0 0,7 0-37 0 0,-7 0 7 0 0,10 2-295 0 0,-10-2 153 0 0,0 0-283 0 0,7 3 214 0 0,-7-3-3 0 0,-1 2-88 0 0,21 15-2152 0 0,-9-7-3570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2:2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3223 0 0,'0'0'4140'0'0,"-2"1"-3870"0"0,-2 0-602 0 0,4 2 872 0 0,9 0 2982 0 0,2-1-3503 0 0,-6-2 133 0 0,-1 1-1 0 0,1-2 1 0 0,-1 1-1 0 0,0 0 1 0 0,6-2-1 0 0,13-1 2277 0 0,-21 3-2020 0 0,2 2-296 0 0,-3-2-144 0 0,-1 0 0 0 0,0 0 0 0 0,1 0 0 0 0,-1 0 0 0 0,1 0 0 0 0,-1 0 0 0 0,1 0 0 0 0,-1 0 0 0 0,1 0 0 0 0,-1 0 0 0 0,1 1 0 0 0,-1-1 0 0 0,0 0 0 0 0,1 0 0 0 0,-1 0 0 0 0,1 1 0 0 0,-1-1 0 0 0,0 0 0 0 0,1 1 0 0 0,-1-1 0 0 0,1 1 0 0 0,5 9 16 0 0,2 1 16 0 0,1-1 0 0 0,0 1 0 0 0,0-2-10 0 0,-7-7-14 0 0,-1-1 0 0 0,1 1 0 0 0,-1-1 0 0 0,1 1 0 0 0,0-1 0 0 0,-1 1 0 0 0,1-1 0 0 0,0 0 0 0 0,0 0 0 0 0,0 0 0 0 0,0 0 0 0 0,3 1 0 0 0,-1-1-38 0 0,-2-1-28 0 0,24 2-64 0 0,-17-2 162 0 0,-1-1-1 0 0,0 0 1 0 0,1 0-1 0 0,-1-1 0 0 0,0 0 1 0 0,9-4-1 0 0,44-22-43 0 0,-45 20-239 0 0,1 0-1 0 0,22-7 1 0 0,-25 13 81 0 0,-13 3 145 0 0,1-1-1 0 0,-1 1 1 0 0,0-1-1 0 0,0 1 1 0 0,0 0-1 0 0,0 0 1 0 0,0 0-1 0 0,0 0 1 0 0,0 0-1 0 0,0 0 1 0 0,0 0-1 0 0,0 0 1 0 0,0 0-1 0 0,-1 0 1 0 0,1 0-1 0 0,0 2 1 0 0,1-1-366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2:2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87 298 2759 0 0,'2'1'207'0'0,"7"7"3885"0"0,-11-10-5060 0 0,1 1 908 0 0,1 1 0 0 0,-1-1 1 0 0,1 0-1 0 0,-1 1 1 0 0,1-1-1 0 0,-1 1 0 0 0,1-1 1 0 0,-1 1-1 0 0,0 0 1 0 0,1-1-1 0 0,-1 1 1 0 0,0 0-1 0 0,-1-1 0 0 0,-3 0-255 0 0,-1 1 0 0 0,0 0 0 0 0,0 1 0 0 0,-5 0-1 0 0,9 0-84 0 0,0 0 67 0 0,-14 6 298 0 0,15-6 406 0 0,0-1 1 0 0,0 1-1 0 0,0-1 0 0 0,0 1 1 0 0,0 0-1 0 0,0-1 0 0 0,0 1 1 0 0,0 0-1 0 0,0 0 0 0 0,1 0 0 0 0,-1-1 1 0 0,0 1-1 0 0,1 0 0 0 0,-2 2 1 0 0,17-2 200 0 0,-10-2-504 0 0,0 0 0 0 0,-1 0 1 0 0,1 0-1 0 0,0 0 0 0 0,0-1 0 0 0,-1 0 1 0 0,1 0-1 0 0,-1 0 0 0 0,1-1 1 0 0,-1 1-1 0 0,7-6 0 0 0,4-5 170 0 0,22-25 0 0 0,-17 18-359 0 0,-5 4-349 0 0,0-1-1 0 0,-2-1 0 0 0,17-27 1 0 0,-29 44 356 0 0,0-1 331 0 0,0 0 0 0 0,1 0 0 0 0,-2 1 0 0 0,1-1 0 0 0,0 0 1 0 0,0 0-1 0 0,-1 0 0 0 0,1-1 0 0 0,0-1 0 0 0,0 1 708 0 0,0-2-674 0 0,1 0 0 0 0,0 0-1 0 0,1 0 1 0 0,-1 0 0 0 0,1 0-1 0 0,0 1 1 0 0,0-1 0 0 0,1 1-1 0 0,-1 0 1 0 0,1 0 0 0 0,0 0-1 0 0,8-6 1 0 0,-3 3-136 0 0,1 1 1 0 0,-1 1-1 0 0,1 0 0 0 0,0 0 1 0 0,15-4-1 0 0,-23 8-206 0 0,-3 4-459 0 0,-1-1 522 0 0,0 0-1 0 0,1 1 1 0 0,0-1-1 0 0,-1 1 1 0 0,-1 4-1 0 0,-3 7-11 0 0,-5 2 36 0 0,-1 0 0 0 0,-28 27 1 0 0,27-30 3 0 0,-1 0 0 0 0,0-1 0 0 0,-1 0 0 0 0,-29 16-1 0 0,7-4 13 0 0,-1 1 29 0 0,-41 30-565 0 0,56-33-76 0 0,22-21 428 0 0,-8 7-1198 0 0,9-8 1427 0 0,0 1 1 0 0,-1-1-1 0 0,1 0 1 0 0,0 0-1 0 0,0 0 1 0 0,-1 0-1 0 0,1 1 1 0 0,0-1-1 0 0,0 0 1 0 0,0 0-1 0 0,0 0 1 0 0,-1 1-1 0 0,1-1 1 0 0,0 0-1 0 0,0 0 1 0 0,0 1-1 0 0,0-1 1 0 0,0 0-1 0 0,0 1 1 0 0,0-1-1 0 0,-1 0 0 0 0,1 0 1 0 0,0 1-1 0 0,0-1 1 0 0,0 0-1 0 0,0 0 1 0 0,0 1-1 0 0,0-1 1 0 0,1 1-1 0 0,0-1 30 0 0,0 1-1 0 0,0-1 0 0 0,0 1 1 0 0,0-1-1 0 0,0 0 0 0 0,0 1 0 0 0,0-1 1 0 0,0 0-1 0 0,0 0 0 0 0,0 0 1 0 0,0 1-1 0 0,2-2 0 0 0,50 5 99 0 0,49 5 22 0 0,33 9-1911 0 0,-104-15 478 0 0,0-2 1 0 0,44-4-1 0 0,-50 0-2937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4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17503 0 0,'0'0'384'0'0,"0"0"88"0"0,0 0 8 0 0,0 0 8 0 0,0 0-392 0 0,0 0-96 0 0,0 0 0 0 0,12 2 0 0 0,2-7-800 0 0,2 1-176 0 0,0 1-40 0 0,3-1-8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1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4607 0 0,'0'0'208'0'0,"0"0"67"0"0,0 0 154 0 0,0 0 69 0 0,0 0 12 0 0,1-1 2 0 0,2-2-337 0 0,-1 1 166 0 0,1-1-1 0 0,-1 1 1 0 0,1 0 0 0 0,-1-1 0 0 0,1 2 0 0 0,5-4-1 0 0,-7 4 172 0 0,0 0-458 0 0,0 1 0 0 0,1-1-1 0 0,-1 0 1 0 0,0 0-1 0 0,0 1 1 0 0,1-1-1 0 0,-1 1 1 0 0,0-1 0 0 0,1 1-1 0 0,-1 0 1 0 0,1-1-1 0 0,-1 1 1 0 0,0 0-1 0 0,3 0 1 0 0,22-5 262 0 0,-5 1 486 0 0,22-3-1 0 0,-28 5-521 0 0,55-5-115 0 0,55-11 1149 0 0,-39 8-580 0 0,117-9-734 0 0,-89 12 0 0 0,220-9 0 0 0,-241 14 0 0 0,-22 5 0 0 0,-25-1 0 0 0,103 16 0 0 0,-129-14 0 0 0,-7-2 0 0 0,19 3 0 0 0,0-1 0 0 0,51 1 0 0 0,-61-6 0 0 0,80-6 0 0 0,61-7 0 0 0,-28 1 0 0 0,-35 10 0 0 0,23-2 0 0 0,-61 3 0 0 0,23 4 0 0 0,0-2 0 0 0,-16 2 0 0 0,26 0 0 0 0,16-1 0 0 0,169-4 1351 0 0,-151 5-1088 0 0,-85-1-969 0 0,-20 0 497 0 0,27-2 1 0 0,-20 0 815 0 0,51 4-1 0 0,-25 1-262 0 0,-15-2-344 0 0,-20 0 0 0 0,28-1 0 0 0,90-6 0 0 0,51-3 0 0 0,-143 4 0 0 0,1 1 0 0 0,0 3 0 0 0,-1 2 0 0 0,56 9 0 0 0,-62-6 0 0 0,78 2 0 0 0,43-13 0 0 0,-140 5 0 0 0,26-2 0 0 0,198-17 0 0 0,-189 12 0 0 0,1 3 0 0 0,63 2 0 0 0,-48 2 0 0 0,14 0 0 0 0,92 8 0 0 0,176-12 0 0 0,-238 2 0 0 0,-67 3 0 0 0,-24 0 0 0 0,27-2 0 0 0,188-21 0 0 0,292 3 0 0 0,-444 22 0 0 0,37 1 0 0 0,44 4 1815 0 0,51 3-2188 0 0,12-12 964 0 0,-132-2-576 0 0,155 8-15 0 0,-61 1 0 0 0,-83-7 0 0 0,177 9 0 0 0,-147 3 0 0 0,-67-6 0 0 0,79 1 0 0 0,-92-5 0 0 0,172 6 0 0 0,-164-6 0 0 0,126-16 0 0 0,-166 11 0 0 0,13-1 0 0 0,65-2 0 0 0,-76 7 0 0 0,-17 0 0 0 0,0 1 0 0 0,17 2 0 0 0,-25-1-4 0 0,25 1-56 0 0,-24-3-277 0 0,-8 0-138 0 0,13 1-584 0 0,-10 0-3812 0 0,-4 0-547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5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1839 0 0,'0'0'294'0'0,"0"0"559"0"0,0 0 246 0 0,0 0 49 0 0,0 0-114 0 0,0 0-520 0 0,0 0-236 0 0,3 1-43 0 0,-2-1-96 0 0,1 1 0 0 0,-1 0 0 0 0,0-1 0 0 0,1 1 0 0 0,-1 0 0 0 0,1 0 0 0 0,-1-1 0 0 0,0 1 0 0 0,0 0 0 0 0,2 2 0 0 0,0 0-291 0 0,-2-1 303 0 0,-1-2-6 0 0,0 0-1 0 0,0 0 0 0 0,0 0 32 0 0,0 0 135 0 0,0 0 60 0 0,6 0-158 0 0,0-1 1 0 0,0 0 0 0 0,-1 0-1 0 0,1 0 1 0 0,0-1 0 0 0,-1 0-1 0 0,1 0 1 0 0,5-3 0 0 0,16-6 503 0 0,-17 9-579 0 0,-8 2-100 0 0,0 0-1 0 0,-1 0 1 0 0,1 0-1 0 0,0-1 1 0 0,0 1-1 0 0,-1 0 1 0 0,1-1-1 0 0,0 0 0 0 0,2-1 1 0 0,9-4-9 0 0,-11 6-28 0 0,2-1 15 0 0,21 2 21 0 0,-9 0-27 0 0,0 0 2 0 0,-2 3 50 0 0,29 13-140 0 0,-26-11 66 0 0,-2-1 12 0 0,1-5 19 0 0,48-6 578 0 0,-61 7-584 0 0,-1-1-1 0 0,0 0 0 0 0,0 0 1 0 0,0-1-1 0 0,0 1 0 0 0,1 0 0 0 0,-1-1 1 0 0,0 1-1 0 0,0-1 0 0 0,4-1 1 0 0,2 0 71 0 0,32 4-48 0 0,-31-2-36 0 0,6 2 0 0 0,7 3 0 0 0,-17-3 0 0 0,-4-1 0 0 0,1-1 0 0 0,0 1 0 0 0,0-1 0 0 0,-1 1 0 0 0,1-1 0 0 0,0 1 0 0 0,0-1 0 0 0,0 0 0 0 0,0 0 0 0 0,-1 0 0 0 0,5 0 0 0 0,5-2 0 0 0,-7 1 0 0 0,-1 0 0 0 0,1 1 0 0 0,-1-1 0 0 0,1 1 0 0 0,0-1 0 0 0,-1 1 0 0 0,5 1 0 0 0,15 2 0 0 0,14 5 0 0 0,9 6 0 0 0,-43-14 0 0 0,0 1 0 0 0,-1 0 0 0 0,1 0 0 0 0,0 0 0 0 0,-1 0 0 0 0,1 0 0 0 0,-1 1 0 0 0,5 2 0 0 0,3 2 0 0 0,198 42 0 0 0,-29-28 0 0 0,-142-17 0 0 0,-9-1 0 0 0,42-1 0 0 0,-48-1 12 0 0,1 1-1 0 0,-1 1 1 0 0,1 1-1 0 0,29 7 1 0 0,-17-2-6 0 0,60 15-66 0 0,-6-6-5 0 0,-7-6 54 0 0,-47-3 11 0 0,-29-6 0 0 0,0-1 0 0 0,0 1 0 0 0,0-1 0 0 0,1-1 0 0 0,8 1 0 0 0,8-2 0 0 0,-13 0 0 0 0,0 0 0 0 0,-1 1 0 0 0,16 1 0 0 0,17 0 35 0 0,-1 0 13 0 0,19 2 57 0 0,-46-3-83 0 0,1 0-1 0 0,-1 1 1 0 0,1 1 0 0 0,16 3-1 0 0,3 3-21 0 0,-24-6 0 0 0,1 0 0 0 0,-1 1 0 0 0,0 0 0 0 0,12 5 0 0 0,-13-4 0 0 0,1-1 0 0 0,0 0 0 0 0,0-1 0 0 0,-1 0 0 0 0,1-1 0 0 0,0 0 0 0 0,19 0 0 0 0,7 0 0 0 0,63 6 64 0 0,-88-7-43 0 0,0 0-1 0 0,13-1 1 0 0,13-1 56 0 0,-6 1-30 0 0,-22 1-24 0 0,0 0 0 0 0,0 0 0 0 0,17 2 0 0 0,-12 1-1 0 0,-1-2 1 0 0,17 0 0 0 0,14 2 37 0 0,-30-2-36 0 0,25-1 0 0 0,9 0 2 0 0,-8-1-26 0 0,-4-1 0 0 0,67-1 197 0 0,-22-1-18 0 0,-60 4-64 0 0,1 2 0 0 0,29 5-1 0 0,-5-3-33 0 0,-33-3-76 0 0,27 5 0 0 0,-14 0 18 0 0,0-1 1 0 0,0-1-1 0 0,0-2 1 0 0,51 0-1 0 0,8-1-23 0 0,-32 0 0 0 0,-8 4 0 0 0,-33-3 0 0 0,0-1 0 0 0,17 0 0 0 0,136 4 33 0 0,-3 1-2 0 0,-39-6-31 0 0,-48 1 0 0 0,-22 1 59 0 0,75 14 0 0 0,-121-15-57 0 0,44 7 2 0 0,81 2 0 0 0,48-16 50 0 0,46 0 20 0 0,-180 5-42 0 0,-25 0-11 0 0,26 3 1 0 0,12 2 33 0 0,-34-3-34 0 0,1 1 0 0 0,28 7-1 0 0,-17-2-12 0 0,72 6 0 0 0,40-10 102 0 0,-146-3-108 0 0,120 6-2 0 0,-78-2 0 0 0,0-2 0 0 0,53-4 0 0 0,-70 1 11 0 0,46 2 0 0 0,-46 1 61 0 0,46-4 1 0 0,-55 1-9 0 0,27 2 0 0 0,-32 0-36 0 0,1-1 1 0 0,-1 0-1 0 0,28-5 0 0 0,-27 3-9 0 0,0 1-1 0 0,-1 0 0 0 0,30 2 1 0 0,5 0-21 0 0,-3-2 2 0 0,41-2 0 0 0,-63 0 0 0 0,83-10 0 0 0,-85 11 5 0 0,0 1 0 0 0,-1 0 1 0 0,24 3-1 0 0,-18-1 16 0 0,38-2 1 0 0,-48 0-22 0 0,1 1 0 0 0,-1 1 0 0 0,1 1 0 0 0,31 6 0 0 0,-8 0 0 0 0,-12-4 0 0 0,0-1 0 0 0,0-2 0 0 0,42-2 0 0 0,52-6 11 0 0,-17 0 122 0 0,-91 6-94 0 0,-1 0 0 0 0,27 3 0 0 0,11-1 20 0 0,9-7-36 0 0,-41 3-10 0 0,0 0 1 0 0,32 2 0 0 0,-9 2 12 0 0,-1-1-1 0 0,1-3 1 0 0,-1-1 0 0 0,55-13-1 0 0,50-9-11 0 0,-24 9 283 0 0,-99 14-277 0 0,-5 1 5 0 0,0 2 0 0 0,21 1 0 0 0,22 0 17 0 0,-34-2-20 0 0,0 2-1 0 0,44 5 0 0 0,-25-1-25 0 0,1-3 1 0 0,0-1-1 0 0,48-6 0 0 0,142-28 302 0 0,-214 30-211 0 0,14-2-82 0 0,38 2 1 0 0,12-2 51 0 0,-62 3-52 0 0,46 0 0 0 0,-49 2-5 0 0,22-2 0 0 0,16-1 0 0 0,121-2 61 0 0,-96 1 17 0 0,9-6-25 0 0,-32-4-53 0 0,25 0 0 0 0,-53 7 0 0 0,0 2 0 0 0,42-1 0 0 0,-52 5 0 0 0,28-6 0 0 0,5 1 0 0 0,137-14 0 0 0,-166 18 0 0 0,-19 2 0 0 0,1-1 0 0 0,14-3 0 0 0,66-15 0 0 0,57-13 0 0 0,-54 14 0 0 0,-46 9 0 0 0,-24 5 0 0 0,-5 1 0 0 0,37-11 0 0 0,-42 10 0 0 0,0 1 0 0 0,0 0 0 0 0,18-1 0 0 0,-15 2 0 0 0,30-7 0 0 0,24-8 0 0 0,-57 13 0 0 0,1 3 0 0 0,-2-1 0 0 0,0 0 0 0 0,-4 0 0 0 0,2 0 0 0 0,8-5 0 0 0,-6 4 0 0 0,5-4 0 0 0,-14 3 0 0 0,24-10 0 0 0,-15 9 11 0 0,1 1 32 0 0,-2 3-33 0 0,-3 4-20 0 0,-6-1-33 0 0,5 5 32 0 0,2 5-1 0 0,-1 1-36 0 0,18 24 36 0 0,-19-23 12 0 0,22 48 0 0 0,-28-58 0 0 0,13 18 0 0 0,-5-10 0 0 0,1-1 0 0 0,0 0 0 0 0,1-1 0 0 0,0 0 0 0 0,0-1 0 0 0,1 0 0 0 0,0-1 0 0 0,20 9 0 0 0,-25-13 5 0 0,0-1 0 0 0,0 0-1 0 0,0-1 1 0 0,0 0 0 0 0,10 1 0 0 0,-5 0 2 0 0,0-1 0 0 0,-1 2 0 0 0,0 0 0 0 0,22 9 0 0 0,-19-4-7 0 0,-4 4 0 0 0,-2 1 0 0 0,-7-9-10 0 0,0 0-1 0 0,-1 0 0 0 0,0 1 1 0 0,2 9-1 0 0,-2-11 4 0 0,-1 0 1 0 0,1 0-1 0 0,-1 0 1 0 0,0 0-1 0 0,0 0 1 0 0,0 0-1 0 0,-1 5 0 0 0,-3 23-15 0 0,4-11 22 0 0,4-16 0 0 0,-1-2 0 0 0,6 10 0 0 0,-5-9 0 0 0,1 0 0 0 0,0-1 0 0 0,11 6 0 0 0,-2-4 0 0 0,-3-4 9 0 0,-1 0 1 0 0,13-1-1 0 0,2 1 17 0 0,6 0-14 0 0,-14 1-14 0 0,-15-2 2 0 0,12 3 0 0 0,0-4 0 0 0,0 1 0 0 0,0 1 0 0 0,0-3 0 0 0,-11 2 11 0 0,10-14 53 0 0,-12 13-63 0 0,0-1 58 0 0,10-8 70 0 0,5-10-11 0 0,-7 9-74 0 0,1 0 0 0 0,0 0 0 0 0,1 1 0 0 0,0 0 0 0 0,0 1 1 0 0,17-10-1 0 0,41-33-111 0 0,-58 45 77 0 0,-1-1 0 0 0,17-16 0 0 0,-19 15-1 0 0,1 0-1 0 0,1 1 1 0 0,15-10-1 0 0,-14 11 45 0 0,0-2 0 0 0,0 1 0 0 0,13-15 0 0 0,-14 13 12 0 0,-1 1 0 0 0,1 1 0 0 0,22-15 0 0 0,-6 7 28 0 0,38-32 1 0 0,-27 20-81 0 0,-34 25-10 0 0,1 0-1 0 0,0 1 0 0 0,0 0 1 0 0,6-3-1 0 0,19-9 50 0 0,-25 10-52 0 0,-2 3 0 0 0,-1 0 0 0 0,1 0 0 0 0,-1 0 0 0 0,1 0 0 0 0,0 0 0 0 0,-1 0 0 0 0,1 1 0 0 0,0-1 0 0 0,0 1 0 0 0,0-1 0 0 0,2 0 0 0 0,1 1 0 0 0,-4 0 0 0 0,1 0 0 0 0,0-1 0 0 0,-1 1 0 0 0,1 0 0 0 0,0-1 0 0 0,-1 1 0 0 0,1-1 0 0 0,-1 0 0 0 0,1 1 0 0 0,-1-1 0 0 0,3-2 0 0 0,13-6 0 0 0,13-5 0 0 0,-17 10 0 0 0,1 0 0 0 0,26-7 0 0 0,9-6 0 0 0,-46 16-2 0 0,1 0 0 0 0,-1 1-1 0 0,0-1 1 0 0,0 1-1 0 0,1 0 1 0 0,-1-1 0 0 0,0 1-1 0 0,0 1 1 0 0,1-1 0 0 0,-1 0-1 0 0,7 3 1 0 0,-6-2-3 0 0,1 0 0 0 0,0 0 0 0 0,1 0 0 0 0,-1 0-1 0 0,0-1 1 0 0,6 0 0 0 0,-5 0 5 0 0,18 3 0 0 0,-13 0 0 0 0,0-1 0 0 0,0 1 0 0 0,0 1 0 0 0,0 0 0 0 0,19 10 0 0 0,-22-10 0 0 0,0-1 0 0 0,0 0 0 0 0,14 2 0 0 0,3 2 0 0 0,163 36 0 0 0,-50-13 0 0 0,-106-22-5 0 0,19 5-24 0 0,54 21-1 0 0,-63-18 30 0 0,1-1 0 0 0,48 10 0 0 0,300 43 0 0 0,-224-42 19 0 0,24 3 22 0 0,-74-14-26 0 0,10 2-18 0 0,-65-9-22 0 0,-42-4 10 0 0,1-1-1 0 0,32-1 0 0 0,59 4 16 0 0,-56-1 0 0 0,63 6 0 0 0,-5 0 0 0 0,-13 0 0 0 0,-27-1 0 0 0,-56-6 0 0 0,0-2 0 0 0,1 0 0 0 0,-1-1 0 0 0,27-1 0 0 0,-22-3 0 0 0,1 1 0 0 0,44 2 0 0 0,84 21 0 0 0,42 3 0 0 0,13-2 0 0 0,-172-18 0 0 0,95 5 0 0 0,-98-7 0 0 0,-23-2 0 0 0,0 0 0 0 0,-1 1 0 0 0,1 0 0 0 0,14 4 0 0 0,-9-1 0 0 0,-5 0 0 0 0,1-1 0 0 0,-1-1 0 0 0,1 0 0 0 0,-1 0 0 0 0,12 0 0 0 0,57 0 0 0 0,-24-2 0 0 0,83 11 0 0 0,-33-2 0 0 0,-87-8 0 0 0,45-2 0 0 0,-6-1 0 0 0,-13 2 0 0 0,24 2 0 0 0,52 3 0 0 0,-63-6 0 0 0,-36 0 0 0 0,32 3 0 0 0,63 3 0 0 0,-35-3 0 0 0,-21-2 0 0 0,58-7 0 0 0,-90 5 0 0 0,35-3 0 0 0,163-6 0 0 0,32 23 0 0 0,-203-7 0 0 0,27 2 0 0 0,-14-11 0 0 0,102-17 0 0 0,-159 19 0 0 0,132-15 0 0 0,-121 14 0 0 0,0 0 0 0 0,26-9 0 0 0,-26 6 0 0 0,0 2 0 0 0,29-4 0 0 0,5 5 0 0 0,57 5 0 0 0,-98-2 0 0 0,0-1 0 0 0,0 0 0 0 0,0-1 0 0 0,-1 0 0 0 0,23-8 0 0 0,12-2 0 0 0,47-9 0 0 0,-78 17 0 0 0,-1-1 0 0 0,22-9 0 0 0,14-5 0 0 0,22-5 15 0 0,20-5 24 0 0,21-3-28 0 0,18-4-12 0 0,31 6-98 0 0,-149 28 24 0 0,-3 0 27 0 0,1-1 0 0 0,-1-1 0 0 0,0 0 1 0 0,18-9-1 0 0,43-27 10 0 0,-9 4 41 0 0,-41 24-3 0 0,-12 5 0 0 0,0 1 0 0 0,1 1 0 0 0,0 0 0 0 0,0 0 0 0 0,1 1 0 0 0,-1 0 0 0 0,1 2 0 0 0,16-3 0 0 0,-18 4-11 0 0,0 1-1 0 0,0 1 1 0 0,0 0-1 0 0,0 0 0 0 0,0 1 1 0 0,-1 0-1 0 0,1 1 1 0 0,0 0-1 0 0,-1 1 1 0 0,0 0-1 0 0,20 11 1 0 0,-18-7-3 0 0,1 0 0 0 0,14 13 1 0 0,-22-16-104 0 0,0-1 1 0 0,-1 1 0 0 0,0 0 0 0 0,0 1-1 0 0,0-1 1 0 0,-1 1 0 0 0,6 10 0 0 0,-4 2-731 0 0,-6 1-37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267 109 1839 0 0,'0'0'83'0'0,"0"-2"-6"0"0,1-2 204 0 0,-1 1-1 0 0,1 0 0 0 0,0 0 1 0 0,0 0-1 0 0,0 0 0 0 0,1 1 0 0 0,-1-1 1 0 0,1 0-1 0 0,0 0 0 0 0,0 1 1 0 0,0-1-1 0 0,0 1 0 0 0,3-4 0 0 0,2 1 500 0 0,0-1 0 0 0,0 1 0 0 0,0 0 0 0 0,9-3 0 0 0,-3-1-924 0 0,-12 4-116 0 0,0 0 144 0 0,1-3 82 0 0,-2 1 669 0 0,-4 8 898 0 0,-5 9-361 0 0,3 0-704 0 0,2 0 0 0 0,-1 0 1 0 0,-3 13-1 0 0,-6 14 384 0 0,-36 86 921 0 0,25-59-1438 0 0,-35 65 1 0 0,38-85-285 0 0,16-30-19 0 0,0 0 0 0 0,-1-1 0 0 0,-1 0 0 0 0,-16 21 0 0 0,17-27 2 0 0,1 0 1 0 0,-2 0 0 0 0,-11 8-1 0 0,1 0-51 0 0,-14 11-324 0 0,30-25-117 0 0,2-1-135 0 0,0 0-650 0 0,0 0-2637 0 0,0 0-1124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144 431 2759 0 0,'-2'1'207'0'0,"-10"4"-166"0"0,0-5 150 0 0,-2 0 2060 0 0,10 0-1860 0 0,0 0 0 0 0,1 0 1 0 0,-1 0-1 0 0,0-1 0 0 0,0 1 0 0 0,0-1 0 0 0,1 0 0 0 0,-1 0 0 0 0,0 0 1 0 0,1-1-1 0 0,-1 1 0 0 0,1-1 0 0 0,-1 0 0 0 0,1 0 0 0 0,-5-3 0 0 0,7 3 148 0 0,1 2-10 0 0,0-13 429 0 0,0 10-861 0 0,1 0 0 0 0,-1 1 0 0 0,1-1 1 0 0,-1 1-1 0 0,1-1 0 0 0,0 1 0 0 0,0-1 1 0 0,0 1-1 0 0,1-1 0 0 0,-1 1 1 0 0,0 0-1 0 0,1 0 0 0 0,0 0 0 0 0,1-3 1 0 0,4-1-27 0 0,-1 1 0 0 0,1-1 1 0 0,8-4-1 0 0,11-10 138 0 0,82-64 269 0 0,-55 44-283 0 0,-13 11-77 0 0,0 1-1 0 0,2 2 0 0 0,1 1 1 0 0,1 3-1 0 0,71-26 0 0 0,-104 45-73 0 0,1 0 1 0 0,-1 0-1 0 0,0 1 0 0 0,1 1 0 0 0,0 0 1 0 0,-1 0-1 0 0,16 2 0 0 0,-20-1-16 0 0,-1 1-1 0 0,1 0 1 0 0,0 0 0 0 0,-1 1-1 0 0,1 0 1 0 0,-1 0-1 0 0,1 1 1 0 0,-1 0 0 0 0,0 0-1 0 0,0 0 1 0 0,0 0-1 0 0,-1 1 1 0 0,1 0 0 0 0,4 5-1 0 0,-7-6-16 0 0,-1 0-1 0 0,0 1 1 0 0,1-1-1 0 0,-1 0 1 0 0,-1 1-1 0 0,1-1 1 0 0,0 1 0 0 0,-1 0-1 0 0,0-1 1 0 0,0 1-1 0 0,0 0 1 0 0,0 0-1 0 0,0 0 1 0 0,-1 0-1 0 0,0 0 1 0 0,0 0-1 0 0,0 0 1 0 0,0 0 0 0 0,-1 0-1 0 0,1-1 1 0 0,-1 1-1 0 0,0 0 1 0 0,-2 5-1 0 0,-2 5 24 0 0,0-1 0 0 0,-1 0 0 0 0,0 0 0 0 0,-1-1-1 0 0,-11 15 1 0 0,14-20-19 0 0,-12 16 39 0 0,-1 0 0 0 0,-1-1 1 0 0,-22 21-1 0 0,7-9 15 0 0,25-25-49 0 0,-1 1-1 0 0,-1-1 1 0 0,1-1 0 0 0,-2 0-1 0 0,-17 12 1 0 0,-36 13 56 0 0,-64 38-24 0 0,89-47-237 0 0,-73 30-1 0 0,-43 23-1392 0 0,99-47 428 0 0,54-29 967 0 0,0 0-1 0 0,0 0 1 0 0,0 0-1 0 0,0 1 0 0 0,0-1 1 0 0,0 0-1 0 0,1 1 1 0 0,-3 2-1 0 0,3-2-1196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22 11519 0 0,'-2'-1'887'0'0,"-83"-15"3204"0"0,83 15-2858 0 0,2 1-457 0 0,0 0-199 0 0,0 0-38 0 0,-4-1 81 0 0,4 1-612 0 0,0-1 1 0 0,0 1-1 0 0,-1 0 0 0 0,1 0 0 0 0,0 0 0 0 0,0 0 0 0 0,0 0 0 0 0,-1-1 0 0 0,1 1 1 0 0,0 0-1 0 0,0 0 0 0 0,0 0 0 0 0,-1 0 0 0 0,1 0 0 0 0,0 0 0 0 0,0 0 1 0 0,-1 0-1 0 0,1 0 0 0 0,0 0 0 0 0,0 0 0 0 0,-1 0 0 0 0,1 0 0 0 0,0 0 0 0 0,0 0 1 0 0,-1 0-1 0 0,1 0 0 0 0,0 0 0 0 0,0 0 0 0 0,0 0 0 0 0,-1 1 0 0 0,1-1 1 0 0,0 0-1 0 0,0 0 0 0 0,-1 0 0 0 0,1 0 0 0 0,0 1 0 0 0,-11 12 8 0 0,1 0-1 0 0,1 1 0 0 0,0 0 1 0 0,-8 17-1 0 0,0-1-86 0 0,-9 17 1 0 0,-47 73-434 0 0,43-73 411 0 0,2 2 0 0 0,-43 103-1 0 0,64-134 94 0 0,-8 32-1 0 0,14-42 13 0 0,-1 0 0 0 0,1 0-1 0 0,0 0 1 0 0,1 1-1 0 0,0-1 1 0 0,1 12-1 0 0,0-16 13 0 0,1 0-1 0 0,-1 0 1 0 0,1 0 0 0 0,0 0-1 0 0,0 0 1 0 0,0 0 0 0 0,0-1-1 0 0,1 1 1 0 0,0-1-1 0 0,-1 0 1 0 0,1 1 0 0 0,1-1-1 0 0,-1-1 1 0 0,4 4 0 0 0,2 1 126 0 0,1 0 1 0 0,0-1 0 0 0,21 10 0 0 0,131 48 1411 0 0,-149-58-1543 0 0,-1-1-1 0 0,0 2 0 0 0,0 0 1 0 0,-1 0-1 0 0,20 16 1 0 0,-29-21-115 0 0,-2-2 97 0 0,0 1-1 0 0,0-1 1 0 0,0 0 0 0 0,0 1-1 0 0,0-1 1 0 0,0 0 0 0 0,0 0 0 0 0,0 1-1 0 0,0-1 1 0 0,0 0 0 0 0,1 0 0 0 0,-1 1-1 0 0,0-1 1 0 0,0 0 0 0 0,0 0-1 0 0,0 1 1 0 0,1-1 0 0 0,-1 0 0 0 0,0 0-1 0 0,0 0 1 0 0,1 1 0 0 0,-1-1-1 0 0,0 0 1 0 0,0 0 0 0 0,1 0 0 0 0,-1 0-129 0 0,0 0 0 0 0,1 1 0 0 0,-1-1 0 0 0,0 0 0 0 0,1 0 0 0 0,-1 0 0 0 0,0 0 0 0 0,0 1 0 0 0,0-1 0 0 0,1 0 0 0 0,-1 0 0 0 0,0 1 0 0 0,0-1 0 0 0,0 0 0 0 0,0 0 0 0 0,1 1 0 0 0,-1-1 0 0 0,0 0 0 0 0,0 0 0 0 0,0 1 0 0 0,0-1 0 0 0,0 0 0 0 0,0 1 0 0 0,0-1 0 0 0,0 0 0 0 0,0 0-6770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24 17503 0 0,'-29'-15'1588'0'0,"42"10"-816"0"0,-1 3-485 0 0,0 1 1 0 0,0 1-1 0 0,1 0 0 0 0,19 3 0 0 0,1-1-131 0 0,412 6-140 0 0,-337-11 54 0 0,-17 1-1647 0 0,-31-1-3888 0 0,-29 2-779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73 2759 0 0,'1'-1'207'0'0,"10"-17"88"0"0,4-2 4574 0 0,-13 18-3198 0 0,-1 2-1448 0 0,1-1 0 0 0,-1 0 0 0 0,0 0 0 0 0,1 0 0 0 0,-1 0 1 0 0,1 0-1 0 0,-1 0 0 0 0,0 0 0 0 0,0 0 0 0 0,0 0 0 0 0,2-2 1 0 0,10-10 984 0 0,-6 9-696 0 0,-5 2-9 0 0,-2 2-39 0 0,0 0-16 0 0,0 0-7 0 0,0 0-39 0 0,0 4-164 0 0,-1 8-143 0 0,0 0 0 0 0,0 0 0 0 0,-1 1-1 0 0,-1-1 1 0 0,0 0 0 0 0,-9 21 0 0 0,4-9-23 0 0,-8 16-34 0 0,-1 0-1 0 0,-2-1 0 0 0,-2-1 1 0 0,-1-1-1 0 0,-34 43 0 0 0,48-69-48 0 0,-10 22 0 0 0,16-31-112 0 0,2 2-433 0 0,0 4-1449 0 0,0-8 1919 0 0,1 0 0 0 0,-1 0 0 0 0,1 0 0 0 0,-1 0-1 0 0,1 1 1 0 0,-1-1 0 0 0,1 0 0 0 0,0-1 0 0 0,-1 1-1 0 0,1 0 1 0 0,-1 0 0 0 0,1 0 0 0 0,-1 0 0 0 0,1 0-1 0 0,-1 0 1 0 0,1-1 0 0 0,-1 1 0 0 0,1 0 0 0 0,-1 0-1 0 0,1-1 1 0 0,-1 1 0 0 0,1 0 0 0 0,0-1 0 0 0,15-8-1372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154 217 919 0 0,'-3'0'67'0'0,"-5"1"204"0"0,6 0 1065 0 0,2-1 464 0 0,-1 0-1353 0 0,-1 1 1 0 0,0 0-1 0 0,1 0 1 0 0,-1 0-1 0 0,1 0 1 0 0,-1 0-1 0 0,1 0 1 0 0,-2 2-1 0 0,-5 4 188 0 0,-4-2 53 0 0,-15 1 771 0 0,17-4-1364 0 0,8-2 281 0 0,-1 0 113 0 0,-6 1 20 0 0,7 0 3 0 0,2-1 0 0 0,0 0 0 0 0,0 0 0 0 0,0-2-69 0 0,3-4-351 0 0,-2 3-87 0 0,0 0 0 0 0,0 0 0 0 0,0 1 0 0 0,1-1 0 0 0,-1 1-1 0 0,1-1 1 0 0,0 1 0 0 0,0 0 0 0 0,0-1 0 0 0,0 1 0 0 0,0 0 0 0 0,0 0 0 0 0,1 1-1 0 0,2-3 1 0 0,6-5 4 0 0,0 0 99 0 0,1 0 1 0 0,0 0-1 0 0,20-10 1 0 0,7 0 37 0 0,110-50 752 0 0,-111 54-711 0 0,0 1 0 0 0,41-8 0 0 0,-70 20-187 0 0,35-7 0 0 0,-40 9 0 0 0,-1 0 0 0 0,1 0 0 0 0,0 0 0 0 0,-1 0 0 0 0,1 0 0 0 0,-1 1 0 0 0,1 0 0 0 0,0-1 0 0 0,5 4 0 0 0,2 3 0 0 0,-6 3 0 0 0,-5-7 4 0 0,0-1-1 0 0,1 1 0 0 0,-1-1 1 0 0,0 1-1 0 0,-1 0 0 0 0,1-1 1 0 0,0 1-1 0 0,-1-1 0 0 0,1 1 1 0 0,-1-1-1 0 0,0 0 0 0 0,0 1 1 0 0,-2 2-1 0 0,-19 30 144 0 0,12-20-30 0 0,9-14-40 0 0,0 1 0 0 0,0-1 1 0 0,0 1-1 0 0,-1-1 0 0 0,1 0 0 0 0,-1 1 1 0 0,1-1-1 0 0,-1 0 0 0 0,-3 2 0 0 0,-6 4 148 0 0,-15 18-184 0 0,-1-1 0 0 0,-1-1 0 0 0,-1-2-1 0 0,-32 18 1 0 0,-56 14-41 0 0,96-44 0 0 0,-6 1 0 0 0,15-6 0 0 0,1 1 0 0 0,0 0 0 0 0,-13 8 0 0 0,-12 5-12 0 0,34-17-52 0 0,4-1-22 0 0,11-2 37 0 0,-1 0 1 0 0,1 0 0 0 0,-1-1-1 0 0,0 0 1 0 0,0-1 0 0 0,18-9-1 0 0,-10 5 0 0 0,24-7-1 0 0,-26 11 50 0 0,-8 1 0 0 0,0 0 0 0 0,1 1 0 0 0,-1 0 0 0 0,13 0 0 0 0,9 1 0 0 0,-29 1-8 0 0,1 1 0 0 0,-1-1 0 0 0,0 1 0 0 0,0 0 0 0 0,1 0 0 0 0,-1 0 0 0 0,5 2 0 0 0,12 8 8 0 0,-16-7-4 0 0,-2 0-2 0 0,0-2 0 0 0,0 1 0 0 0,0-1 0 0 0,-1 1 0 0 0,1 0 0 0 0,-1-1 0 0 0,0 1 0 0 0,0 0 0 0 0,2 5 0 0 0,1 13-19 0 0,-5-16 10 0 0,0 1 2 0 0,1-2 11 0 0,0 1-1 0 0,0-1 1 0 0,-1 1 0 0 0,-1 7-1 0 0,-5 0 5 0 0,1-4 9 0 0,1 2 2 0 0,-1 0 0 0 0,0 0 0 0 0,-1-1 0 0 0,0 1 0 0 0,0-1 0 0 0,-1-1 0 0 0,0 1 0 0 0,-1-2 0 0 0,0 1 0 0 0,-18 11 0 0 0,7-8 2 0 0,0 0 0 0 0,-1-2 0 0 0,-42 13 0 0 0,-63 12 138 0 0,95-26-153 0 0,-42 6 0 0 0,66-15 0 0 0,8-3 0 0 0,7-4 0 0 0,-8 8 0 0 0,17-12-287 0 0,0 0 0 0 0,28-14 0 0 0,-25 16-820 0 0,10-8-4853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15 450 10135 0 0,'0'0'778'0'0,"-1"2"-506"0"0,-8 23 710 0 0,9-25 72 0 0,-4 10 693 0 0,3-9 2460 0 0,16-34-3682 0 0,10-36-1 0 0,-3 9-165 0 0,-7 27-253 0 0,2 1-1 0 0,1 1 1 0 0,42-54-1 0 0,-36 53-111 0 0,-14 20-49 0 0,1 0-1 0 0,0 1 1 0 0,21-16 0 0 0,-25 22 36 0 0,1 0 11 0 0,0 0-1 0 0,0 1 1 0 0,0 0-1 0 0,1 0 1 0 0,0 1-1 0 0,0 0 1 0 0,14-2-1 0 0,-1-1 5 0 0,-17 4 4 0 0,0 0 0 0 0,17 0 0 0 0,-9 3 12 0 0,-11-1-6 0 0,-1 0-1 0 0,1 1 0 0 0,-1 0 1 0 0,1-1-1 0 0,-1 1 1 0 0,1 0-1 0 0,-1 0 0 0 0,0 0 1 0 0,0 0-1 0 0,1 0 1 0 0,-1 0-1 0 0,0 0 0 0 0,0 0 1 0 0,0 0-1 0 0,0 1 0 0 0,0-1 1 0 0,0 0-1 0 0,-1 1 1 0 0,1-1-1 0 0,1 3 0 0 0,-2-4-4 0 0,5 16 9 0 0,-5-1 0 0 0,1 0 0 0 0,-2 0-1 0 0,0 1 1 0 0,-1-1 0 0 0,-4 16-1 0 0,2-10-6 0 0,-2 42 0 0 0,-9 141-3 0 0,10-162 0 0 0,4-24 39 0 0,1 0 0 0 0,3 34 1 0 0,-3-51-54 0 0,0 0 1 0 0,0-1-1 0 0,0 1 1 0 0,0 0 0 0 0,1-1-1 0 0,-1 1 1 0 0,0 0 0 0 0,0-1-1 0 0,0 1 1 0 0,1 0 0 0 0,-1-1-1 0 0,0 1 1 0 0,1-1 0 0 0,-1 1-1 0 0,1-1 1 0 0,0 2 0 0 0,0-1-28 0 0,0 1-250 0 0,10 2-1467 0 0,-6-2 1287 0 0,11 1-851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49 801 4607 0 0,'-1'2'354'0'0,"-32"35"1870"0"0,31-35 140 0 0,1 0 120 0 0,-3 2-1977 0 0,-3 8 4909 0 0,8-10-3057 0 0,9-5-2032 0 0,0-3-186 0 0,1 0-1 0 0,-1-1 1 0 0,0 0 0 0 0,-1-1-1 0 0,0 0 1 0 0,0 0 0 0 0,-1-1-1 0 0,0 0 1 0 0,7-11 0 0 0,11-17-70 0 0,21-42 0 0 0,-41 67-36 0 0,95-179 165 0 0,-40 81 18 0 0,87-119 1 0 0,-134 211-219 0 0,0 2 0 0 0,1 0 0 0 0,0 0 0 0 0,32-23 0 0 0,-37 33-11 0 0,-8 4-42 0 0,-2 2-14 0 0,7 10-13 0 0,-4-7 67 0 0,-1 1 0 0 0,0-1 0 0 0,0 1 0 0 0,-1 0 0 0 0,0 0 0 0 0,0 0 0 0 0,0 0 0 0 0,0 0 0 0 0,0 0 0 0 0,-1 0 0 0 0,0 0-1 0 0,0 0 1 0 0,0 0 0 0 0,0 0 0 0 0,-2 8 0 0 0,-2 7-6 0 0,-12 34 1 0 0,9-34 16 0 0,-2 12-13 0 0,1 2 0 0 0,1-1 0 0 0,2 1 0 0 0,2 0 0 0 0,0 0 0 0 0,4 44 0 0 0,0-51 14 0 0,2 1 0 0 0,1-1-1 0 0,2 0 1 0 0,0 0 0 0 0,2-1-1 0 0,0 0 1 0 0,2 0 0 0 0,18 33-1 0 0,-20-43 21 0 0,0-1-1 0 0,1 0 1 0 0,22 24 0 0 0,-20-29 34 0 0,-3-3 11 0 0,4-1 2 0 0,-8-5-57 0 0,11 2 23 0 0,-13-2-134 0 0,0-1 1 0 0,1 0 0 0 0,-1 1-1 0 0,0-1 1 0 0,0 0-1 0 0,0 0 1 0 0,0 0-1 0 0,0 0 1 0 0,0 0 0 0 0,0-1-1 0 0,0 1 1 0 0,0-1-1 0 0,0 1 1 0 0,-1-1 0 0 0,1 1-1 0 0,-1-1 1 0 0,1 0-1 0 0,-1 0 1 0 0,1 0-1 0 0,-1 0 1 0 0,0 0 0 0 0,0 0-1 0 0,0 0 1 0 0,-1 0-1 0 0,1-1 1 0 0,0 1-1 0 0,-1 0 1 0 0,1 0 0 0 0,-1-4-1 0 0,1-11-1490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 14223 0 0,'-1'-1'654'0'0,"-14"-12"291"0"0,13 11-508 0 0,3-6 1367 0 0,1 11-425 0 0,3 4-1656 0 0,0 0 291 0 0,0 0 1 0 0,1 0-1 0 0,0 0 1 0 0,0-1 0 0 0,1 0-1 0 0,-1 0 1 0 0,1 0-1 0 0,1-1 1 0 0,-1 0-1 0 0,1-1 1 0 0,0 1 0 0 0,0-1-1 0 0,0-1 1 0 0,1 0-1 0 0,-1 0 1 0 0,1-1 0 0 0,0 0-1 0 0,17 2 1 0 0,2-1-265 0 0,-1 0-1 0 0,1-2 1 0 0,0-2 0 0 0,0 0-1 0 0,-1-2 1 0 0,1-1 0 0 0,38-10-1 0 0,24-16-5531 0 0,-44 14 732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0,'0'0'528'0'0,"0"0"-174"0"0,0 0 531 0 0,0 0 274 0 0,0 0 51 0 0,0 0-36 0 0,2 0-182 0 0,23 2 1658 0 0,-24-1-2597 0 0,0-1 0 0 0,-1 0 0 0 0,1 0 1 0 0,0 1-1 0 0,-1-1 0 0 0,1 1 0 0 0,-1-1 0 0 0,1 0 0 0 0,0 1 0 0 0,-1-1 0 0 0,1 1 0 0 0,-1-1 0 0 0,1 1 0 0 0,-1 0 0 0 0,1-1 0 0 0,-1 1 0 0 0,0-1 1 0 0,1 1-1 0 0,-1 0 0 0 0,1 0 0 0 0,0 1 126 0 0,1 3-22 0 0,0-1 0 0 0,0 0 0 0 0,-1 0 0 0 0,0 1 0 0 0,1-1 0 0 0,-1 1 0 0 0,-1-1 0 0 0,1 1 0 0 0,-1 0 0 0 0,0-1 0 0 0,0 10 1 0 0,0 11 326 0 0,0-12-214 0 0,-1 1 0 0 0,0 0 0 0 0,-1 0 0 0 0,0 0 0 0 0,-2-1 0 0 0,-7 24 0 0 0,-1 2 225 0 0,5-23-306 0 0,5-13-165 0 0,1-1 0 0 0,-1 1 0 0 0,1 0 1 0 0,0 0-1 0 0,0-1 0 0 0,0 1 0 0 0,1 0 0 0 0,-1 0 0 0 0,1 0 0 0 0,-1 0 0 0 0,1 0 1 0 0,0 0-1 0 0,0 5 0 0 0,0 5 41 0 0,0-10-33 0 0,13 6-2061 0 0,-13-9 66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0,'2'2'267'0'0,"29"31"119"0"0,2-2 0 0 0,63 47 1 0 0,6-6 905 0 0,130 70 0 0 0,-132-79 369 0 0,-87-53-1404 0 0,-1 0 1 0 0,0 0 0 0 0,-1 1-1 0 0,0 0 1 0 0,13 19-1 0 0,-20-24-172 0 0,0 1-1 0 0,0-1 0 0 0,-1 0 1 0 0,0 1-1 0 0,0-1 0 0 0,-1 1 1 0 0,0 0-1 0 0,0 0 0 0 0,-1 0 1 0 0,0 0-1 0 0,0 0 0 0 0,0 1 1 0 0,-1 13-1 0 0,-2-11-43 0 0,1 0 0 0 0,-2 0 0 0 0,1 0-1 0 0,-1 0 1 0 0,-1-1 0 0 0,1 1 0 0 0,-2-1 0 0 0,1 0 0 0 0,-8 10 0 0 0,-24 33 68 0 0,-2-3 0 0 0,-47 47 0 0 0,-29 36-58 0 0,103-117-150 0 0,1 0-1 0 0,-9 17 0 0 0,16-26-93 0 0,0 1-1 0 0,0-1 1 0 0,1 0-1 0 0,0 1 0 0 0,0 0 1 0 0,0 0-1 0 0,1-1 1 0 0,-1 11-1 0 0,2-15 25 0 0,0-1 0 0 0,0 1 0 0 0,0 0 0 0 0,1-1 0 0 0,-1 1 1 0 0,1 0-1 0 0,-1-1 0 0 0,1 1 0 0 0,-1-1 0 0 0,1 1 0 0 0,0-1 0 0 0,1 3 0 0 0,-1-3-275 0 0,0 0 0 0 0,0 0 0 0 0,0 0 0 0 0,0 0 0 0 0,0 0 0 0 0,0 0 0 0 0,1 0 0 0 0,-1-1 0 0 0,0 1 0 0 0,2 0 0 0 0,12 4-4763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109 151 4143 0 0,'0'0'319'0'0,"-3"1"-210"0"0,-3 1 805 0 0,0 1 0 0 0,0 0 0 0 0,0 0-1 0 0,0 0 1 0 0,-7 6 0 0 0,11-8-594 0 0,-1 1 0 0 0,1 0 0 0 0,-1-1 0 0 0,1 0 0 0 0,-1 1 0 0 0,-4 0 0 0 0,7-2-263 0 0,-1 1 0 0 0,0-1 0 0 0,0 1 0 0 0,0-1 0 0 0,1 1 0 0 0,-1-1 0 0 0,0 1 0 0 0,0 0 0 0 0,1-1 0 0 0,-1 1 0 0 0,0 0 0 0 0,1-1 0 0 0,-1 1 0 0 0,1 0 0 0 0,-1 0 0 0 0,1 0 0 0 0,-1 1 0 0 0,-8 11 646 0 0,-9 4-57 0 0,17-15-389 0 0,1-2-8 0 0,0 0-10 0 0,0 0-40 0 0,0 0-21 0 0,0 0-2 0 0,0 0 2 0 0,0 0 4 0 0,0 0 2 0 0,19-1 86 0 0,0-1-1 0 0,0-1 0 0 0,0-1 1 0 0,22-7-1 0 0,-18 5-122 0 0,106-34 400 0 0,13-3 52 0 0,-52 23-356 0 0,97-30 234 0 0,-82 10-1095 0 0,-91 35-45 0 0,-3 0-16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3223 0 0,'0'0'143'0'0,"-2"0"-3"0"0,1 0-73 0 0,0 0 0 0 0,0 0 1 0 0,0-1-1 0 0,0 1 0 0 0,0 0 0 0 0,0 0 0 0 0,0 0 0 0 0,0 1 1 0 0,0-1-1 0 0,0 0 0 0 0,0 0 0 0 0,1 0 0 0 0,-1 1 0 0 0,-1 0 0 0 0,-1 3 749 0 0,3-4-615 0 0,0 1 6 0 0,-1 0-1 0 0,1-1 1 0 0,0 1 0 0 0,-1 0 0 0 0,1 0-1 0 0,0 0 1 0 0,0-1 0 0 0,-1 1-1 0 0,1 0 1 0 0,0 0 0 0 0,0 0 0 0 0,0 0-1 0 0,0-1 1 0 0,0 1 0 0 0,1 0-1 0 0,-1 0 1 0 0,0 0 0 0 0,1 1 0 0 0,-1 1 456 0 0,1 6-95 0 0,1 1 0 0 0,0-1 0 0 0,1 0 0 0 0,-1 0 0 0 0,2-1 0 0 0,-1 1 1 0 0,9 13-1 0 0,40 55 649 0 0,-39-59-787 0 0,78 90 1077 0 0,-7-11-620 0 0,-72-82-771 0 0,-1 2 0 0 0,-1-1 0 0 0,-1 1 0 0 0,12 28 0 0 0,-19-40-115 0 0,0 1 1 0 0,-1-1-1 0 0,1 1 0 0 0,-1 0 0 0 0,0 0 1 0 0,-1 0-1 0 0,1-1 0 0 0,-1 1 0 0 0,-1 0 1 0 0,1 0-1 0 0,-1 0 0 0 0,-2 10 0 0 0,1-11-492 0 0,1 0 0 0 0,-2 0 0 0 0,1 0-1 0 0,-5 8 1 0 0,-2-1-933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29 10591 0 0,'4'-5'310'0'0,"-2"2"-222"0"0,-1 1 1 0 0,1 0-1 0 0,0 0 0 0 0,0 0 0 0 0,-1 0 1 0 0,1 1-1 0 0,1-1 0 0 0,1-1 0 0 0,-3 2 98 0 0,-1 1-1 0 0,0 0 1 0 0,1-1-1 0 0,-1 1 0 0 0,0 0 1 0 0,1-1-1 0 0,-1 1 1 0 0,1 0-1 0 0,-1 0 1 0 0,1-1-1 0 0,-1 1 0 0 0,0 0 1 0 0,1 0-1 0 0,-1 0 1 0 0,1 0-1 0 0,-1 0 1 0 0,1-1-1 0 0,-1 1 0 0 0,1 0 1 0 0,-1 0-1 0 0,1 0 1 0 0,0 0-1 0 0,3 5 2716 0 0,-2 1-3863 0 0,0 0 1025 0 0,-1-1 0 0 0,-1 1 0 0 0,1 0 0 0 0,-1-1 0 0 0,0 1 0 0 0,0 0 0 0 0,0-1 0 0 0,-2 9 0 0 0,-13 48 370 0 0,13-51-331 0 0,-66 258 1542 0 0,46-189-1366 0 0,12-46-265 0 0,-11 65 1 0 0,21-97-67 0 0,0 1 0 0 0,-1-1 0 0 0,0 0 1 0 0,1 1-1 0 0,-1-1 0 0 0,0 0 0 0 0,-2 4 0 0 0,1-4-768 0 0,0 1 0 0 0,0 0-1 0 0,0-1 1 0 0,0 1 0 0 0,-1-1-1 0 0,-4 5 1 0 0,4-5-4822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1054 29 10135 0 0,'19'-7'162'0'0,"0"1"0"0"0,0 1 0 0 0,1 1 0 0 0,0 1 0 0 0,0 1 0 0 0,22 0 0 0 0,-40 2 231 0 0,-2 0 106 0 0,0 0 11 0 0,0 0-67 0 0,-11 7 165 0 0,-2-1-273 0 0,0-1 0 0 0,-1-1 0 0 0,1 1 0 0 0,-27 3 0 0 0,-24 7 1035 0 0,34-3-1226 0 0,0 0 0 0 0,-38 24 0 0 0,-53 39 32 0 0,-339 262-176 0 0,297-199 0 0 0,124-101 0 0 0,-67 83 0 0 0,102-116 0 0 0,1 1 0 0 0,-1 0 0 0 0,1 1 0 0 0,0-1 0 0 0,0 0 0 0 0,1 1 0 0 0,0 0 0 0 0,-1-1 0 0 0,0 8 0 0 0,4-3 0 0 0,0-7 0 0 0,1-1 0 0 0,0 0 0 0 0,-1 0 0 0 0,1 0 0 0 0,0 0 0 0 0,0 0 0 0 0,0 0 0 0 0,0 0 0 0 0,0-1 0 0 0,0 1 0 0 0,1-1 0 0 0,-1 0 0 0 0,1 0 0 0 0,2 2 0 0 0,41 11 0 0 0,-41-12 0 0 0,9 1 93 0 0,0-1 0 0 0,0 0 0 0 0,0-1 0 0 0,22-1 0 0 0,59-9 705 0 0,-66 5-621 0 0,68-13 478 0 0,-60 10-879 0 0,55-6 0 0 0,90-1-4215 0 0,-160 13 3415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150 149 13823 0 0,'0'0'315'0'0,"0"0"45"0"0,0 0 21 0 0,0 0-49 0 0,0 0-149 0 0,0 0 194 0 0,0 0 110 0 0,0 0 22 0 0,0 0-66 0 0,2-1-294 0 0,21 0-138 0 0,-18 2 63 0 0,1-1 1 0 0,-1-1 0 0 0,0 1-1 0 0,0-1 1 0 0,9-2 0 0 0,238-56 3578 0 0,-238 56-3935 0 0,0-1 0 0 0,-1-1-1 0 0,1-1 1 0 0,-1 1 0 0 0,-1-2-1 0 0,18-11 1 0 0,-23 13 266 0 0,-7 4 16 0 0,1 1 0 0 0,-1-1 0 0 0,0 1 0 0 0,1 0 0 0 0,-1-1 0 0 0,0 0 0 0 0,1 1 0 0 0,-1-1 0 0 0,0 1 0 0 0,0-1 0 0 0,0 1 0 0 0,0-1 0 0 0,1 1 0 0 0,-1-1 0 0 0,0-1 0 0 0,-1 1-26 0 0,1 0 0 0 0,0 0 0 0 0,-1 0-1 0 0,1 0 1 0 0,0 0 0 0 0,-1 0 0 0 0,0 0-1 0 0,1 0 1 0 0,-1 0 0 0 0,1 0 0 0 0,-1 0 0 0 0,0 1-1 0 0,0-1 1 0 0,0 0 0 0 0,1 0 0 0 0,-1 1-1 0 0,0-1 1 0 0,0 0 0 0 0,0 1 0 0 0,0-1 0 0 0,0 1-1 0 0,0-1 1 0 0,0 1 0 0 0,0 0 0 0 0,0-1-1 0 0,-1 1 1 0 0,1 0 0 0 0,0 0 0 0 0,0 0 0 0 0,0 0-1 0 0,0 0 1 0 0,-2 0 0 0 0,-5 0-228 0 0,1 0-1 0 0,-1 1 1 0 0,-10 2 0 0 0,-4 1 230 0 0,0 1 0 0 0,1 1 1 0 0,-1 0-1 0 0,1 2 0 0 0,0 1 1 0 0,-37 21-1 0 0,19-4 222 0 0,1 3 0 0 0,2 0-1 0 0,0 3 1 0 0,2 1 0 0 0,2 1-1 0 0,-41 55 1 0 0,70-86-105 0 0,-4 8 72 0 0,-1 0 0 0 0,-8 17-1 0 0,15-26-166 0 0,0 0 0 0 0,-1 1 0 0 0,1-1-1 0 0,0 1 1 0 0,1-1 0 0 0,-1 1 0 0 0,0 0-1 0 0,1-1 1 0 0,0 1 0 0 0,-1 0-1 0 0,1-1 1 0 0,0 1 0 0 0,0 0 0 0 0,1-1-1 0 0,-1 1 1 0 0,1 0 0 0 0,-1-1-1 0 0,2 5 1 0 0,0-5-53 0 0,-1-1 0 0 0,0 1 0 0 0,1 0 0 0 0,0-1 0 0 0,-1 1 0 0 0,1-1 0 0 0,0 0 0 0 0,0 1 0 0 0,0-1 0 0 0,0 0 0 0 0,0 0 0 0 0,0 0 0 0 0,0-1 0 0 0,0 1 0 0 0,0 0 0 0 0,0-1 0 0 0,0 1 0 0 0,1-1 0 0 0,-1 0 0 0 0,0 0 0 0 0,0 0 0 0 0,0 0 0 0 0,3 0 0 0 0,29-3-457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13823 0 0,'-2'1'315'0'0,"-5"1"-228"0"0,0 2-1 0 0,0-1 1 0 0,0 1-1 0 0,0 0 1 0 0,1 0-1 0 0,0 1 1 0 0,0 0 0 0 0,0 0-1 0 0,0 0 1 0 0,1 1-1 0 0,0 0 1 0 0,0 0 0 0 0,1 0-1 0 0,-1 1 1 0 0,1 0-1 0 0,1-1 1 0 0,-5 13-1 0 0,-3 10 326 0 0,1 0-1 0 0,2 1 1 0 0,-6 34-1 0 0,11-46-378 0 0,-64 390-33 0 0,55-319 512 0 0,5 0 0 0 0,4 0 0 0 0,9 97 0 0 0,-6-181-491 0 0,10 70-56 0 0,-9-68 246 0 0,1 0 0 0 0,0 0 0 0 0,0-1-1 0 0,1 1 1 0 0,0-1 0 0 0,0 0-1 0 0,0 0 1 0 0,7 9 0 0 0,-10-15-206 0 0,1 0 1 0 0,-1 1-1 0 0,1-1 0 0 0,-1 0 1 0 0,1 0-1 0 0,0 0 1 0 0,-1 0-1 0 0,1 0 0 0 0,-1 1 1 0 0,1-1-1 0 0,-1 0 0 0 0,1 0 1 0 0,0 0-1 0 0,-1-1 1 0 0,1 1-1 0 0,-1 0 0 0 0,1 0 1 0 0,-1 0-1 0 0,1 0 1 0 0,-1 0-1 0 0,1-1 0 0 0,11-4-359 0 0,-9 4 284 0 0,-1-1 1 0 0,1 0 0 0 0,-1 0-1 0 0,1-1 1 0 0,-1 1-1 0 0,0 0 1 0 0,0-1-1 0 0,0 1 1 0 0,0-1-1 0 0,-1 0 1 0 0,3-5 0 0 0,14-37-673 0 0,-16 40 726 0 0,25-86 16 0 0,-16 52 0 0 0,1 2 0 0 0,28-62 0 0 0,-13 49 0 0 0,-27 50 0 0 0,0 0 0 0 0,0-1 0 0 0,0 1 0 0 0,0 0 0 0 0,0 0 0 0 0,0-1 0 0 0,1 1 0 0 0,-1 0 0 0 0,0 0 0 0 0,0 0 0 0 0,0-1 0 0 0,1 1 0 0 0,-1 0 0 0 0,0 0 0 0 0,0 0 0 0 0,0 0 0 0 0,1-1 0 0 0,-1 1 0 0 0,0 0 0 0 0,1 0 0 0 0,-1 0 0 0 0,0 0 0 0 0,0 0 0 0 0,1 0 0 0 0,-1 0 0 0 0,0 0 0 0 0,0 0 0 0 0,1 0 0 0 0,-1 0 0 0 0,0 0 0 0 0,1 0 0 0 0,-1 0 0 0 0,0 0 0 0 0,0 0 0 0 0,1 0 0 0 0,-1 0 0 0 0,0 0 0 0 0,1 0 0 0 0,-1 0 0 0 0,0 1 0 0 0,0-1 0 0 0,1 0 0 0 0,-1 0 0 0 0,0 0 0 0 0,0 0 0 0 0,0 1 0 0 0,1-1 0 0 0,-1 0 0 0 0,0 0 0 0 0,0 0 0 0 0,0 1 0 0 0,0-1 0 0 0,1 0 0 0 0,-1 0 0 0 0,0 1 0 0 0,0-1 0 0 0,0 0 0 0 0,0 0 0 0 0,0 1 0 0 0,0-1 0 0 0,0 0 0 0 0,0 1 0 0 0,0-1 0 0 0,0 0 0 0 0,0 0 0 0 0,0 1 0 0 0,0 0 0 0 0,0-1 0 0 0,5 11 0 0 0,-1 0 0 0 0,0 1 0 0 0,-1 0 0 0 0,-1 0 0 0 0,2 13 0 0 0,8 31 0 0 0,1 5 25 0 0,-11-47-43 0 0,0 0-1 0 0,2-1 1 0 0,-1 0 0 0 0,1 1-1 0 0,1-2 1 0 0,1 1 0 0 0,0 0 0 0 0,10 15-1 0 0,-15-27-122 0 0,-1 0-1 0 0,1 0 1 0 0,0 0-1 0 0,0-1 1 0 0,0 1 0 0 0,0 0-1 0 0,0-1 1 0 0,0 1-1 0 0,1 0 1 0 0,-1-1-1 0 0,0 0 1 0 0,0 1-1 0 0,0-1 1 0 0,0 0-1 0 0,1 1 1 0 0,1-1 0 0 0,18 0-1255 0 0,-13-1 676 0 0,-1-1-1 0 0,0 0 1 0 0,0 0 0 0 0,9-5-1 0 0,0 1-89 0 0,14-3-726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2 294 6447 0 0,'0'0'298'0'0,"0"0"-10"0"0,0-2-188 0 0,-1 0-60 0 0,1 1 0 0 0,0-1 0 0 0,-1 1 0 0 0,1 0 0 0 0,0-1 0 0 0,0 1 0 0 0,0-1 0 0 0,0 1 0 0 0,0-1 0 0 0,0 1 0 0 0,1-1 0 0 0,-1 1 0 0 0,0-1 0 0 0,1 1 0 0 0,-1 0 0 0 0,1-1 0 0 0,0 1 0 0 0,-1-1 0 0 0,2 0 0 0 0,2-6 1889 0 0,1 0-1288 0 0,0 1 0 0 0,0-1 0 0 0,1 1 0 0 0,0 0 0 0 0,0 0 1 0 0,0 1-1 0 0,12-9 0 0 0,58-38 733 0 0,-62 44-1125 0 0,16-10-59 0 0,0 1-1 0 0,2 1 1 0 0,51-19 0 0 0,-59 28-108 0 0,-1 0 0 0 0,2 2 0 0 0,-1 1 0 0 0,39-4 1 0 0,-53 8-13 0 0,0 1 0 0 0,0 1 1 0 0,0-1-1 0 0,0 2 0 0 0,0-1 1 0 0,0 2-1 0 0,-1-1 1 0 0,1 1-1 0 0,0 0 0 0 0,-1 1 1 0 0,0 0-1 0 0,0 1 0 0 0,0 0 1 0 0,9 7-1 0 0,-10-6-15 0 0,-1 0 0 0 0,0 1 0 0 0,-1 0 0 0 0,1 0 0 0 0,-1 0 0 0 0,-1 1 0 0 0,1-1 0 0 0,-1 1 0 0 0,-1 1 0 0 0,0-1-1 0 0,0 1 1 0 0,0-1 0 0 0,-1 1 0 0 0,-1 0 0 0 0,1 1 0 0 0,0 10 0 0 0,-1-8-22 0 0,-1 0-1 0 0,-1-1 1 0 0,0 1 0 0 0,-1 0-1 0 0,0-1 1 0 0,-1 1 0 0 0,0-1-1 0 0,0 0 1 0 0,-2 1 0 0 0,1-1 0 0 0,-1 0-1 0 0,-10 18 1 0 0,7-18 2 0 0,0 1-1 0 0,-1-2 1 0 0,0 1 0 0 0,0-1 0 0 0,-1-1 0 0 0,-1 1-1 0 0,0-1 1 0 0,0-1 0 0 0,0 0 0 0 0,-1-1-1 0 0,-18 11 1 0 0,7-7 70 0 0,-1-1-1 0 0,1-1 1 0 0,-1-1-1 0 0,-1-1 1 0 0,-33 5-1 0 0,28-7-375 0 0,-1-2-1 0 0,0-1 1 0 0,0-1-1 0 0,-31-4 1 0 0,33 0-1231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9271 0 0,'0'0'423'0'0,"0"0"-8"0"0,0 0-173 0 0,0 0 269 0 0,-2 1 141 0 0,-18 11 136 0 0,2 2-1 0 0,-21 19 1 0 0,10-8-376 0 0,-3 1-56 0 0,-34 39 1 0 0,53-51-255 0 0,0 1-1 0 0,2 1 1 0 0,0 0-1 0 0,-17 32 1 0 0,8-7-19 0 0,-16 35 36 0 0,33-67-115 0 0,0 0 1 0 0,1 0-1 0 0,0 1 1 0 0,0-1-1 0 0,1 0 1 0 0,-1 19-1 0 0,2-20 29 0 0,0-1-1 0 0,1 1 1 0 0,0-1-1 0 0,0 1 1 0 0,0 0-1 0 0,1-1 1 0 0,0 0-1 0 0,1 1 0 0 0,0-1 1 0 0,0 0-1 0 0,0-1 1 0 0,1 1-1 0 0,0 0 1 0 0,0-1-1 0 0,1 0 1 0 0,10 11-1 0 0,-3-5 72 0 0,1-2 0 0 0,0 0 0 0 0,0 0 0 0 0,1-1 0 0 0,0-1 0 0 0,1 0 0 0 0,0-1 0 0 0,31 10 0 0 0,-24-11-2454 0 0,32 5 0 0 0,-32-7-3030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10591 0 0,'0'0'819'0'0,"0"0"-384"0"0,0 3 366 0 0,-2 15 256 0 0,0-1-1 0 0,-1 0 1 0 0,-8 28-1 0 0,3-17-682 0 0,-27 85 955 0 0,5 2-569 0 0,24-91-727 0 0,-2 0 0 0 0,0-1-1 0 0,-2 0 1 0 0,0 0 0 0 0,-1-1 0 0 0,-16 22 0 0 0,26-42-419 0 0,-1-1-124 0 0,-14 14-2312 0 0,14-14 910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0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8207 0 0,'1'-1'374'0'0,"20"-27"130"0"0,-16 20-343 0 0,0 1 0 0 0,0 1 1 0 0,9-10-1 0 0,-3 6 385 0 0,47-40 2724 0 0,-49 44-2923 0 0,-1 1 1 0 0,2-1-1 0 0,-1 1 1 0 0,0 1 0 0 0,16-5-1 0 0,22-9 269 0 0,-29 10-382 0 0,33-8 0 0 0,-18 8-36 0 0,7-2 147 0 0,76-9 0 0 0,-104 18-284 0 0,-1 1 0 0 0,1 0 0 0 0,-1 0 0 0 0,1 1 0 0 0,-1 1 0 0 0,1 0 0 0 0,-1 0 0 0 0,0 1 0 0 0,0 0 0 0 0,0 1 0 0 0,15 8 0 0 0,-24-11-50 0 0,0 0-1 0 0,0 0 1 0 0,0 1-1 0 0,0-1 1 0 0,0 1-1 0 0,0-1 1 0 0,0 1 0 0 0,-1 0-1 0 0,1-1 1 0 0,0 1-1 0 0,-1 0 1 0 0,0 0-1 0 0,1 0 1 0 0,-1 0-1 0 0,0 1 1 0 0,0-1-1 0 0,0 0 1 0 0,0 0 0 0 0,-1 1-1 0 0,1-1 1 0 0,0 0-1 0 0,-1 1 1 0 0,0-1-1 0 0,0 1 1 0 0,1-1-1 0 0,-1 1 1 0 0,-1-1-1 0 0,1 0 1 0 0,0 1-1 0 0,-1-1 1 0 0,1 1 0 0 0,-1-1-1 0 0,1 0 1 0 0,-1 1-1 0 0,-2 3 1 0 0,-1 1 13 0 0,0-1 1 0 0,0 1-1 0 0,0-1 0 0 0,-1 1 1 0 0,0-1-1 0 0,0-1 1 0 0,0 1-1 0 0,-1-1 0 0 0,0 0 1 0 0,-8 6-1 0 0,-18 11 26 0 0,0-2 0 0 0,-2-1 1 0 0,0-1-1 0 0,-42 15 0 0 0,33-18-137 0 0,25-7 5 0 0,-1-2 0 0 0,1 0 0 0 0,-21 2 0 0 0,0-1-173 0 0,14-2 40 0 0,0-1 0 0 0,0-2-1 0 0,-30 0 1 0 0,49-2 174 0 0,-18 1-64 0 0,50-14 35 0 0,-5 9 29 0 0,0 0 0 0 0,1 2-1 0 0,-1 0 1 0 0,1 2 0 0 0,34 3-1 0 0,7 2 75 0 0,61 10 139 0 0,-106-12-146 0 0,-1 1 1 0 0,1 0-1 0 0,-1 2 0 0 0,28 12 0 0 0,-43-17-5 0 0,0 1 0 0 0,1-1-1 0 0,-1 0 1 0 0,0 1 0 0 0,0-1-1 0 0,-1 1 1 0 0,1 0 0 0 0,0 0 0 0 0,0 0-1 0 0,-1 0 1 0 0,1 0 0 0 0,-1 0-1 0 0,0 0 1 0 0,1 0 0 0 0,-1 0-1 0 0,0 1 1 0 0,0-1 0 0 0,-1 0 0 0 0,1 1-1 0 0,0-1 1 0 0,-1 1 0 0 0,0-1-1 0 0,1 1 1 0 0,-1-1 0 0 0,0 1-1 0 0,0-1 1 0 0,0 1 0 0 0,-1 2 0 0 0,0 0 1 0 0,0 0 0 0 0,0 0 1 0 0,-1 0-1 0 0,0 0 0 0 0,0-1 1 0 0,0 1-1 0 0,0 0 0 0 0,0-1 1 0 0,-1 0-1 0 0,0 0 0 0 0,0 0 1 0 0,-7 7-1 0 0,-4 3 69 0 0,-2-1 0 0 0,0 0 0 0 0,-1-1 0 0 0,0-1 0 0 0,-1-1 0 0 0,0 0 0 0 0,-22 8 0 0 0,-12 1 82 0 0,-1-2 1 0 0,-68 12-1 0 0,111-27-102 0 0,0 0 1 0 0,0-1-1 0 0,0 0 1 0 0,-20-1-1 0 0,27 0-43 0 0,15-8-564 0 0,-8 6 410 0 0,17-10-1506 0 0,6 0-4814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82 617 9671 0 0,'0'0'440'0'0,"0"0"-5"0"0,-1 3-279 0 0,-24 30 816 0 0,23-32 95 0 0,2-1 47 0 0,-6 3 371 0 0,5-3-1384 0 0,0 0 0 0 0,1 1 0 0 0,-1-1 0 0 0,0 1 0 0 0,0-1 0 0 0,1 0 0 0 0,-1 0 0 0 0,0 1 0 0 0,0-1 0 0 0,1 0 0 0 0,-1 0 0 0 0,0 0 0 0 0,0 0-1 0 0,0 0 1 0 0,1 0 0 0 0,-1 0 0 0 0,0 0 0 0 0,0 0 0 0 0,0-1 0 0 0,1 1 0 0 0,-1 0 0 0 0,0 0 0 0 0,0-1 0 0 0,1 1 0 0 0,-1 0 0 0 0,-1-2 0 0 0,-1 0 96 0 0,1-1 1 0 0,0 0 0 0 0,-1 0-1 0 0,1 0 1 0 0,0 0-1 0 0,1-1 1 0 0,-1 1-1 0 0,1 0 1 0 0,-1-1 0 0 0,1 1-1 0 0,0-1 1 0 0,-1-5-1 0 0,1 2-49 0 0,1 1 1 0 0,0-1-1 0 0,0 0 0 0 0,0 0 0 0 0,1 0 0 0 0,1-8 0 0 0,4-7-57 0 0,0 0 0 0 0,2 1-1 0 0,10-22 1 0 0,13-20-46 0 0,3 2 0 0 0,74-99-1 0 0,-92 137-295 0 0,2 1 0 0 0,35-36 0 0 0,-46 52 180 0 0,0 0 1 0 0,1 0-1 0 0,-1 1 0 0 0,1 0 0 0 0,0 0 1 0 0,0 1-1 0 0,1 0 0 0 0,-1 0 0 0 0,1 1 0 0 0,0 0 1 0 0,0 1-1 0 0,10-2 0 0 0,-4 5-11 0 0,-12 0 70 0 0,12 4-60 0 0,-12-2 66 0 0,0-1 1 0 0,0 0 0 0 0,0 1 0 0 0,0 0 0 0 0,0 0 0 0 0,-1 0 0 0 0,1 0 0 0 0,-1 0 0 0 0,0 0 0 0 0,0 0 0 0 0,0 1 0 0 0,-1-1 0 0 0,1 1 0 0 0,-1 0 0 0 0,1-1 0 0 0,-1 1 0 0 0,0 0 0 0 0,0 7 0 0 0,1 5 65 0 0,0-1 0 0 0,-1 1 1 0 0,-2 22-1 0 0,-1-7 97 0 0,-2 22 83 0 0,2 1 1 0 0,6 60 0 0 0,-2-94-214 0 0,0-1 1 0 0,-2 1 0 0 0,-1-1 0 0 0,0 1 0 0 0,-1-1 0 0 0,-1 0-1 0 0,-9 31 1 0 0,1-25-19 0 0,9-21-443 0 0,0 1-1 0 0,0-1 0 0 0,0 1 1 0 0,0 0-1 0 0,1 0 1 0 0,0 0-1 0 0,-1 8 0 0 0,2-11-1305 0 0,0-2-68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81 648 11519 0 0,'-3'3'528'0'0,"-4"5"-136"0"0,-33 41-72 0 0,35-42 86 0 0,0-1-1 0 0,1 1 1 0 0,0 0-1 0 0,1 0 1 0 0,-6 14 0 0 0,9-19 408 0 0,0 13 1594 0 0,3-15-1952 0 0,4-1-289 0 0,0 0 0 0 0,0 0 0 0 0,0 0-1 0 0,-1-1 1 0 0,1 0 0 0 0,0 0 0 0 0,-1-1 0 0 0,1 0 0 0 0,-1 0-1 0 0,0-1 1 0 0,0 1 0 0 0,0-1 0 0 0,8-8 0 0 0,8-7 172 0 0,-2-1 0 0 0,19-23 0 0 0,-34 37-317 0 0,23-30 110 0 0,-2 0 1 0 0,-1-2-1 0 0,-2-1 1 0 0,27-60-1 0 0,-31 57-132 0 0,88-195-413 0 0,-52 126-1029 0 0,-48 100 597 0 0,-6 18 339 0 0,-1 0 627 0 0,0 30-144 0 0,-4 38 1 0 0,1-48 180 0 0,1 1 0 0 0,2 0 0 0 0,4 43 0 0 0,3-36 93 0 0,1 0-1 0 0,1 0 1 0 0,2-1 0 0 0,23 51-1 0 0,-18-56-17 0 0,-10-21-127 0 0,-1 1 1 0 0,7 19-1 0 0,-3-3 51 0 0,-5-16-122 0 0,-1 0 0 0 0,4 14 0 0 0,11 39-45 0 0,-14-50-175 0 0,-3-10-59 0 0,-1-2-11 0 0,0 0-171 0 0,0 0-717 0 0,0 0-312 0 0,4 0-66 0 0,12-2-14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16783 0 0,'0'0'770'0'0,"0"0"-18"0"0,0 0-416 0 0,0 0 22 0 0,0 0 68 0 0,0 0 12 0 0,3-1-14 0 0,38-11 519 0 0,19-5-375 0 0,61-24-537 0 0,-50 13-3217 0 0,-45 15-3626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 11743 0 0,'0'0'539'0'0,"-2"1"-10"0"0,-3 0-391 0 0,2 0-122 0 0,-1 0-1 0 0,1 0 0 0 0,-1 0 0 0 0,1 1 1 0 0,0 0-1 0 0,0 0 0 0 0,-4 2 0 0 0,-17 9 889 0 0,22-12-554 0 0,2-1 54 0 0,0 0 20 0 0,0 0 6 0 0,0 0 24 0 0,0 0 88 0 0,0 0 40 0 0,0 0 8 0 0,0 0-15 0 0,11-9 401 0 0,6-1-759 0 0,1 0 1 0 0,0 2-1 0 0,1 0 0 0 0,0 0 1 0 0,0 2-1 0 0,27-6 0 0 0,-42 12-174 0 0,0-1 1 0 0,0 0-1 0 0,0 1 0 0 0,0 0 0 0 0,0 0 0 0 0,0 0 1 0 0,-1 0-1 0 0,1 1 0 0 0,7 1 0 0 0,-8-1 109 0 0,-1 0-12 0 0,-1 0-129 0 0,0 0-1 0 0,0-1 0 0 0,0 1 1 0 0,0 0-1 0 0,0 0 1 0 0,0 0-1 0 0,-1 0 1 0 0,1 0-1 0 0,0 0 1 0 0,0 1-1 0 0,-1-1 0 0 0,1 0 1 0 0,-1 0-1 0 0,1 0 1 0 0,-1 1-1 0 0,1-1 1 0 0,-1 0-1 0 0,0 0 0 0 0,0 2 1 0 0,1 0-1 0 0,-1 0 0 0 0,-1 0 1 0 0,1 0-1 0 0,0 0 0 0 0,-1-1 0 0 0,0 1 1 0 0,1 0-1 0 0,-3 4 0 0 0,-1 1 7 0 0,0 0-1 0 0,0 0 1 0 0,-1 0 0 0 0,0-1 0 0 0,-6 8-1 0 0,-11 8 22 0 0,-1-1 0 0 0,-1-2 0 0 0,-29 20 0 0 0,37-28-24 0 0,15-12-11 0 0,1 1 1 0 0,-1-1-1 0 0,0 1 0 0 0,1 0 1 0 0,-1-1-1 0 0,0 1 0 0 0,1-1 1 0 0,-1 1-1 0 0,1 0 0 0 0,-1 0 1 0 0,1-1-1 0 0,-1 1 1 0 0,1 0-1 0 0,-1 1 0 0 0,0 1 0 0 0,-2 10-3 0 0,3-10 2 0 0,0 0-1 0 0,1-1 1 0 0,-1 1-1 0 0,1-1 1 0 0,0 1 0 0 0,0 0-1 0 0,0-1 1 0 0,0 1-1 0 0,1-1 1 0 0,-1 0-1 0 0,0 1 1 0 0,1-1-1 0 0,0 0 1 0 0,0 0 0 0 0,-1 0-1 0 0,1 0 1 0 0,0 0-1 0 0,0-1 1 0 0,1 1-1 0 0,-1-1 1 0 0,0 1-1 0 0,1-1 1 0 0,-1 0 0 0 0,0 1-1 0 0,5 0 1 0 0,0 1 11 0 0,0-1 0 0 0,0 0 0 0 0,0 0 0 0 0,1 0 0 0 0,-1-1 0 0 0,1 0 0 0 0,-1-1-1 0 0,10 0 1 0 0,11-3-83 0 0,0-2 0 0 0,0 0 0 0 0,-1-2 0 0 0,0-1 0 0 0,0-1-1 0 0,-1-2 1 0 0,27-14 0 0 0,-26 9-1772 0 0,0-2-5376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10591 0 0,'0'0'488'0'0,"-2"0"-12"0"0,-7 1-306 0 0,8 0-97 0 0,0 0 0 0 0,0 0 1 0 0,1-1-1 0 0,-1 1 0 0 0,0 0 0 0 0,1 0 1 0 0,-1 0-1 0 0,1 0 0 0 0,-1 0 1 0 0,1 0-1 0 0,-1 0 0 0 0,1 0 1 0 0,0 0-1 0 0,-1 0 0 0 0,1 0 0 0 0,0 0 1 0 0,0 0-1 0 0,0 0 0 0 0,0 0 1 0 0,0 0-1 0 0,0 0 0 0 0,0 1 1 0 0,0-1-1 0 0,0 0 0 0 0,1 0 1 0 0,-1 0-1 0 0,0 0 0 0 0,1 0 0 0 0,0 1 1 0 0,1 4 441 0 0,1 0 1 0 0,0 0 0 0 0,6 9-1 0 0,-6-12-320 0 0,4 8 104 0 0,2 0 0 0 0,0 0 1 0 0,0-1-1 0 0,1-1 1 0 0,0 0-1 0 0,21 15 1 0 0,3-2 221 0 0,38 18 0 0 0,137 53 979 0 0,-51-24-280 0 0,-151-65-1116 0 0,1 0 1 0 0,-1 0-1 0 0,1 1 0 0 0,-1 0 0 0 0,-1 0 1 0 0,1 0-1 0 0,-1 1 0 0 0,11 13 0 0 0,-13-14-44 0 0,-1 0-1 0 0,1 1 0 0 0,-1-1 0 0 0,-1 1 0 0 0,1-1 0 0 0,-1 1 1 0 0,0 0-1 0 0,0 0 0 0 0,-1 0 0 0 0,0 0 0 0 0,0 0 0 0 0,0 0 1 0 0,-1 8-1 0 0,0-1-24 0 0,-2 0 0 0 0,0 0 1 0 0,0-1-1 0 0,-1 1 0 0 0,-1 0 0 0 0,0-1 1 0 0,-1 0-1 0 0,0 0 0 0 0,-1 0 0 0 0,-14 21 1 0 0,5-11-17 0 0,-1 0 1 0 0,-1-2-1 0 0,-1 0 1 0 0,-28 24-1 0 0,-155 124 190 0 0,196-164-205 0 0,-16 15-58 0 0,21-19 46 0 0,0 0-1 0 0,0 1 1 0 0,0-1 0 0 0,0 0 0 0 0,0 0 0 0 0,0 0 0 0 0,-1 0-1 0 0,1 0 1 0 0,0 0 0 0 0,0 0 0 0 0,0 0 0 0 0,0 0 0 0 0,0 0-1 0 0,0 1 1 0 0,0-1 0 0 0,0 0 0 0 0,0 0 0 0 0,0 0 0 0 0,0 0-1 0 0,0 0 1 0 0,0 0 0 0 0,0 0 0 0 0,0 1 0 0 0,0-1 0 0 0,0 0-1 0 0,0 0 1 0 0,0 0 0 0 0,0 0 0 0 0,0 0 0 0 0,0 0 0 0 0,0 1-1 0 0,0-1 1 0 0,0 0 0 0 0,0 0 0 0 0,0 0 0 0 0,0 0 0 0 0,0 0 0 0 0,0 0-1 0 0,0 0 1 0 0,0 1-82 0 0,0 0-1 0 0,0-1 0 0 0,0 1 1 0 0,0-1-1 0 0,1 1 0 0 0,-1-1 1 0 0,0 1-1 0 0,0 0 1 0 0,0-1-1 0 0,0 1 0 0 0,1-1 1 0 0,-1 1-1 0 0,0-1 1 0 0,0 1-1 0 0,1-1 0 0 0,-1 1 1 0 0,0-1-1 0 0,1 0 0 0 0,-1 1 1 0 0,1-1-1 0 0,-1 1 1 0 0,1-1-1 0 0,-1 0 0 0 0,1 1 1 0 0,-1-1-1 0 0,1 0 1 0 0,17 6-7756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13559 0 0,'0'0'622'0'0,"0"0"-13"0"0,2 3-250 0 0,0 3-46 0 0,0-1 1 0 0,1 1 0 0 0,0 0-1 0 0,0-1 1 0 0,0 0 0 0 0,1 1 0 0 0,0-1-1 0 0,0-1 1 0 0,0 1 0 0 0,1 0-1 0 0,-1-1 1 0 0,1 0 0 0 0,8 5 0 0 0,12 4 15 0 0,-1-1 1 0 0,2-1-1 0 0,0-1 1 0 0,0-2-1 0 0,0 0 1 0 0,1-2-1 0 0,0-1 1 0 0,1-1-1 0 0,-1-1 1 0 0,1-2 0 0 0,28-1-1 0 0,-44-1-281 0 0,1-1 0 0 0,-1 0 0 0 0,-1-1 0 0 0,1-1 1 0 0,0 1-1 0 0,-1-2 0 0 0,21-10 0 0 0,2-5 29 0 0,34-26 0 0 0,-33 22-13 0 0,20-16 10 0 0,-34 23-52 0 0,0 2-1 0 0,1 1 1 0 0,0 0 0 0 0,43-17-1 0 0,-30 18-258 0 0,37-7-1 0 0,-58 17-602 0 0,1 0 0 0 0,0 1 0 0 0,-1 1 0 0 0,1 0 0 0 0,20 2 0 0 0,-32 0-1022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 15663 0 0,'0'0'356'0'0,"0"0"50"0"0,0 0 20 0 0,0 0-42 0 0,-8-1-236 0 0,-26 0-148 0 0,0 1 0 0 0,0 2 0 0 0,0 2 0 0 0,0 0 0 0 0,-37 11 0 0 0,61-12 59 0 0,0 0 0 0 0,1 1 0 0 0,-1 0-1 0 0,1 0 1 0 0,0 1 0 0 0,1 1 0 0 0,-1-1 0 0 0,1 1-1 0 0,-10 9 1 0 0,9-6 62 0 0,-1 1-1 0 0,1 0 1 0 0,0 0 0 0 0,1 1-1 0 0,1 0 1 0 0,-10 18-1 0 0,15-27-42 0 0,1 1 0 0 0,0-1 1 0 0,0 0-1 0 0,0 1 0 0 0,0-1 0 0 0,1 1 0 0 0,-1-1 0 0 0,1 1 0 0 0,0 0 0 0 0,-1-1 0 0 0,1 1 0 0 0,0-1 1 0 0,1 1-1 0 0,-1-1 0 0 0,0 1 0 0 0,1 0 0 0 0,-1-1 0 0 0,1 1 0 0 0,0-1 0 0 0,0 0 0 0 0,0 1 1 0 0,0-1-1 0 0,0 0 0 0 0,0 1 0 0 0,1-1 0 0 0,-1 0 0 0 0,1 0 0 0 0,0 0 0 0 0,0 0 0 0 0,3 3 1 0 0,-2-3-66 0 0,1 1 1 0 0,0-1 0 0 0,0 1 0 0 0,0-1 0 0 0,0 0-1 0 0,0 0 1 0 0,0-1 0 0 0,1 1 0 0 0,-1-1 0 0 0,1 0-1 0 0,-1 0 1 0 0,0-1 0 0 0,1 1 0 0 0,0-1 0 0 0,-1 0-1 0 0,9-1 1 0 0,-5 0-10 0 0,0-1 0 0 0,-1 0 0 0 0,1 0 0 0 0,-1 0 0 0 0,1-1 0 0 0,-1 0 0 0 0,0 0 0 0 0,0-1 0 0 0,0 0 0 0 0,-1 0 0 0 0,1-1 0 0 0,-1 0 0 0 0,0 0 0 0 0,0 0 0 0 0,-1-1 0 0 0,0 0 0 0 0,5-7 0 0 0,-9 12 367 0 0,-1 1 117 0 0,0 0 21 0 0,0 0-134 0 0,0 0-577 0 0,0 0-248 0 0,0 0-50 0 0,0 0 59 0 0,-1 2 291 0 0,-7 34-308 0 0,8-35-30 0 0,12 0-1019 0 0,8-1-837 0 0,-6-3 820 0 0,0-2-11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5527 0 0,'0'0'423'0'0,"-1"3"-278"0"0,0 2 138 0 0,0-1 0 0 0,0 1 0 0 0,0-1-1 0 0,1 1 1 0 0,0 0 0 0 0,0 0 0 0 0,0-1-1 0 0,0 1 1 0 0,1 0 0 0 0,0-1 0 0 0,0 1 0 0 0,0 0-1 0 0,0-1 1 0 0,1 1 0 0 0,0-1 0 0 0,0 0-1 0 0,3 6 1 0 0,6 7 1635 0 0,0-1-1 0 0,26 29 0 0 0,-23-29-1816 0 0,44 45 1744 0 0,18 24 246 0 0,-67-74-1779 0 0,-1 1 0 0 0,0 0 1 0 0,-1 1-1 0 0,0-1 0 0 0,9 28 0 0 0,41 170 592 0 0,-57-206-1970 0 0,1 1 0 0 0,0-1 0 0 0,1 0 0 0 0,-1 0 0 0 0,1 0 0 0 0,0 0 0 0 0,3 5 0 0 0,-3-7-494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14567 0 0,'0'0'664'0'0,"0"0"-8"0"0,0 2-418 0 0,-3 62 1885 0 0,-3-1 1 0 0,-22 94-1 0 0,27-147-2112 0 0,0-9-213 0 0,1-1-1059 0 0,0 0-463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6447 0 0,'2'-1'298'0'0,"16"-18"90"0"0,-7 11-378 0 0,4 2 2087 0 0,-11 4-127 0 0,0 1-1 0 0,0 0 0 0 0,-1 0 1 0 0,9 0-1 0 0,-11 3-653 0 0,2 3-1209 0 0,0-1 1 0 0,0 1-1 0 0,-1 0 0 0 0,0 0 1 0 0,0 1-1 0 0,0-1 0 0 0,-1 0 1 0 0,0 1-1 0 0,0-1 0 0 0,0 1 1 0 0,-1-1-1 0 0,1 1 0 0 0,-1-1 0 0 0,-1 1 1 0 0,1-1-1 0 0,-1 1 0 0 0,0-1 1 0 0,0 1-1 0 0,-3 6 0 0 0,-3 9-684 0 0,-1-1 0 0 0,0 0 0 0 0,-20 31 0 0 0,21-39-601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19175 0 0,'0'0'878'0'0,"0"0"-20"0"0,0 0-491 0 0,0 0-42 0 0,0 0 41 0 0,0 0 8 0 0,0 0-10 0 0,0 3-51 0 0,2 17 79 0 0,0-8-193 0 0,-1 1-1 0 0,0 0 0 0 0,-1 19 1 0 0,-1-25-182 0 0,1 0 1 0 0,0 1 0 0 0,3 11-1 0 0,0 19 2 0 0,-4-25-647 0 0,1-1 1 0 0,1 1-1 0 0,3 17 1 0 0,-2-25-4767 0 0,5 5-1662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12871 0 0,'0'0'588'0'0,"0"0"-12"0"0,2-1-246 0 0,4-2 181 0 0,0-1 0 0 0,0 1 0 0 0,1 0 0 0 0,-1 1 0 0 0,1-1 0 0 0,0 1 0 0 0,0 1 0 0 0,-1-1 1 0 0,1 1-1 0 0,0 0 0 0 0,11 1 0 0 0,142-8 3583 0 0,77-23-2844 0 0,-186 24-1150 0 0,-22 4-65 0 0,0-2 1 0 0,0-1-1 0 0,-1-1 1 0 0,37-14-1 0 0,15-17-38 0 0,-71 33-57 0 0,-1 0 0 0 0,-1 0 0 0 0,1-1-1 0 0,-1 0 1 0 0,0 0 0 0 0,0-1 0 0 0,7-9 0 0 0,-14 16 7 0 0,1-1 0 0 0,-1 0 0 0 0,1 1 0 0 0,-1-1 0 0 0,0 1 0 0 0,1-1-1 0 0,-1 0 1 0 0,0 0 0 0 0,0 1 0 0 0,1-1 0 0 0,-1 0 0 0 0,0 1 0 0 0,0-1 0 0 0,0 0 0 0 0,0 0 0 0 0,0 1 0 0 0,0-1-1 0 0,0 0 1 0 0,0 0 0 0 0,0 1 0 0 0,0-1 0 0 0,-1 0 0 0 0,1 0 0 0 0,0 1 0 0 0,0-1 0 0 0,-1 0 0 0 0,1 1 0 0 0,0-1-1 0 0,-1 0 1 0 0,1 1 0 0 0,-1-1 0 0 0,1 1 0 0 0,-1-1 0 0 0,1 1 0 0 0,-1-1 0 0 0,1 1 0 0 0,-1-1 0 0 0,1 1 0 0 0,-1-1-1 0 0,0 1 1 0 0,1 0 0 0 0,-1-1 0 0 0,0 1 0 0 0,1 0 0 0 0,-1 0 0 0 0,0-1 0 0 0,0 1 0 0 0,1 0 0 0 0,-1 0 0 0 0,0 0 0 0 0,0 0-1 0 0,1 0 1 0 0,-1 0 0 0 0,-1 0 0 0 0,-40 11-3357 0 0,16-5 1504 0 0</inkml:trace>
  <inkml:trace contextRef="#ctx0" brushRef="#br0" timeOffset="1">446 32 9215 0 0,'-5'-4'401'0'0,"4"3"-344"0"0,-1 0-1 0 0,1 0 0 0 0,0-1 0 0 0,0 1 0 0 0,0 0 0 0 0,0 0 0 0 0,0-1 0 0 0,0 1 0 0 0,0-1 0 0 0,0 1 0 0 0,1-1 0 0 0,-1 1 0 0 0,0-3 0 0 0,0 2 1026 0 0,0 2-770 0 0,0-1-1 0 0,1 1 0 0 0,-1-1 0 0 0,0 1 0 0 0,0-1 1 0 0,0 1-1 0 0,0 0 0 0 0,0-1 0 0 0,0 1 1 0 0,0 0-1 0 0,0 0 0 0 0,0 0 0 0 0,-1 0 1 0 0,-3 2-107 0 0,1 0 1 0 0,0 0-1 0 0,0 0 1 0 0,0 1-1 0 0,0-1 1 0 0,0 1-1 0 0,0 0 1 0 0,1 0-1 0 0,-1 1 1 0 0,1-1-1 0 0,0 1 1 0 0,0-1-1 0 0,0 1 1 0 0,1 0-1 0 0,-4 8 1 0 0,2-5-28 0 0,1 0 0 0 0,0 1 1 0 0,1-1-1 0 0,0 1 1 0 0,0 0-1 0 0,1 0 1 0 0,0 0-1 0 0,0 0 1 0 0,0-1-1 0 0,1 1 1 0 0,1 0-1 0 0,-1 0 0 0 0,1 0 1 0 0,1 0-1 0 0,-1 0 1 0 0,1 0-1 0 0,1-1 1 0 0,5 15-1 0 0,9 9 276 0 0,1 0-1 0 0,1 0 1 0 0,40 45 0 0 0,-47-59-333 0 0,-6-3-21 0 0,-6-13-104 0 0,-1 1 1 0 0,1-1-1 0 0,0 0 0 0 0,-1 1 0 0 0,1-1 1 0 0,0 1-1 0 0,-1-1 0 0 0,0 0 0 0 0,1 1 1 0 0,-1-1-1 0 0,0 0 0 0 0,0 0 0 0 0,0 0 1 0 0,0 1-1 0 0,1-1 0 0 0,-2 0 0 0 0,1 0 1 0 0,0 0-1 0 0,0 0 0 0 0,0-1 0 0 0,0 1 0 0 0,-1 0 1 0 0,1 0-1 0 0,0-1 0 0 0,-2 1 0 0 0,-5 3-378 0 0,1-2 0 0 0,0 1 0 0 0,-10 1-1 0 0,-1 0-586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 3223 0 0,'-2'0'504'0'0,"1"-1"-252"0"0,1 1-1 0 0,-1 0 0 0 0,1 0 0 0 0,-1 0 0 0 0,0-1 0 0 0,1 1 0 0 0,-1 0 0 0 0,1 0 0 0 0,-1 0 0 0 0,1 0 0 0 0,-1 0 1 0 0,1 0-1 0 0,-1 0 0 0 0,0 0 0 0 0,1 0 0 0 0,-1 0 0 0 0,1 0 0 0 0,-1 1 0 0 0,1-1 0 0 0,-1 0 0 0 0,1 0 1 0 0,-1 0-1 0 0,1 1 0 0 0,-1-1 0 0 0,1 0 0 0 0,-1 1 0 0 0,1-1 0 0 0,-1 0 0 0 0,1 1 0 0 0,0-1 0 0 0,-1 1 1 0 0,0 1-69 0 0,0 0 0 0 0,0 0 0 0 0,0 0 1 0 0,0 0-1 0 0,0 0 0 0 0,1 0 0 0 0,-1 0 1 0 0,0 4-1 0 0,0 5-230 0 0,0-1-1 0 0,2 21 1 0 0,3-3 332 0 0,2 1 1 0 0,1-2-1 0 0,18 49 1 0 0,-4-12 109 0 0,-17-50-328 0 0,0-1 0 0 0,-1 1 0 0 0,0 0 0 0 0,-1 0 0 0 0,0 18 0 0 0,-3-25-62 0 0,1-1 0 0 0,-1 0 0 0 0,0 1 0 0 0,0-1 0 0 0,-1 0 0 0 0,0 0 0 0 0,0 0 0 0 0,0 0 0 0 0,-1 0 0 0 0,0 0 0 0 0,0-1 0 0 0,-1 1-1 0 0,1-1 1 0 0,-5 5 0 0 0,-63 63 237 0 0,40-43 88 0 0,30-29-310 0 0,1-1 1 0 0,-1 0-1 0 0,1 0 0 0 0,0 1 0 0 0,-1-1 0 0 0,1 1 0 0 0,-1-1 1 0 0,1 0-1 0 0,0 1 0 0 0,0-1 0 0 0,-1 1 0 0 0,1-1 0 0 0,0 1 1 0 0,0-1-1 0 0,-1 1 0 0 0,1-1 0 0 0,0 1 0 0 0,0-1 0 0 0,0 1 1 0 0,0-1-1 0 0,0 1 0 0 0,0-1 0 0 0,0 1 0 0 0,0 0-13 0 0,0-1 0 0 0,1 0-1 0 0,-1 1 1 0 0,0-1 0 0 0,1 0 0 0 0,-1 0-1 0 0,1 1 1 0 0,-1-1 0 0 0,0 0 0 0 0,1 0-1 0 0,-1 0 1 0 0,1 0 0 0 0,-1 0 0 0 0,1 0-1 0 0,-1 1 1 0 0,1-1 0 0 0,-1 0 0 0 0,0 0-1 0 0,1 0 1 0 0,0-1 0 0 0,27-3 103 0 0,-20 1-1005 0 0,1 0-1 0 0,-1 0 0 0 0,0-1 0 0 0,13-7 1 0 0,9-8-4307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129 330 8031 0 0,'-2'2'366'0'0,"-3"3"-174"0"0,-29 20 122 0 0,-3-5 521 0 0,36-19-374 0 0,1-1-2 0 0,0 0-23 0 0,0 0-11 0 0,0 0-1 0 0,0 0 6 0 0,-2-1 22 0 0,0-1-276 0 0,0 0 1 0 0,0-1-1 0 0,1 1 0 0 0,-1 0 1 0 0,1-1-1 0 0,-1 1 1 0 0,1-1-1 0 0,0 1 1 0 0,0-1-1 0 0,-1-3 1 0 0,-9-34 722 0 0,7 22-666 0 0,0 0-17 0 0,0-1 1 0 0,1 0 0 0 0,0-1-1 0 0,2 1 1 0 0,0 0-1 0 0,2 0 1 0 0,0-1-1 0 0,1 1 1 0 0,7-31-1 0 0,-3 35-82 0 0,-3 11-143 0 0,0 1 1 0 0,0-1 0 0 0,0 0 0 0 0,0 1 0 0 0,1 0 0 0 0,0-1 0 0 0,0 1 0 0 0,0 1-1 0 0,0-1 1 0 0,0 1 0 0 0,0 0 0 0 0,1-1 0 0 0,-1 2 0 0 0,1-1 0 0 0,0 1 0 0 0,6-2-1 0 0,8-1-144 0 0,0 2 0 0 0,34-1 0 0 0,-20 4 24 0 0,-1 1-1 0 0,1 2 0 0 0,43 12 1 0 0,-55-12 95 0 0,13 4 451 0 0,0 1 0 0 0,44 19-1 0 0,-59-20-206 0 0,0 1 0 0 0,0 1 0 0 0,-1 0 0 0 0,-1 2 0 0 0,21 16 0 0 0,-35-26-218 0 0,-1 1 0 0 0,1-1 1 0 0,-1 1-1 0 0,1 0 0 0 0,-1-1 1 0 0,0 1-1 0 0,0 0 0 0 0,0 1 1 0 0,-1-1-1 0 0,3 5 0 0 0,-3-6 30 0 0,-1-1 0 0 0,0 1-1 0 0,0 0 1 0 0,1 0 0 0 0,-1-1-1 0 0,0 1 1 0 0,0 0 0 0 0,-1-1-1 0 0,1 1 1 0 0,0 0 0 0 0,0-1-1 0 0,-1 1 1 0 0,1 0 0 0 0,-1-1-1 0 0,0 1 1 0 0,1-1 0 0 0,-1 1-1 0 0,0-1 1 0 0,0 1 0 0 0,0-1-1 0 0,0 0 1 0 0,0 1 0 0 0,-2 1 0 0 0,-9 8 118 0 0,0-1 0 0 0,-1 0 0 0 0,0-1 0 0 0,-1 0-1 0 0,0-1 1 0 0,-20 8 0 0 0,-6 4 46 0 0,9-3-55 0 0,-258 128 83 0 0,270-136-304 0 0,-1 2 0 0 0,-21 15 0 0 0,39-25-132 0 0,1 1 0 0 0,-1-1 1 0 0,1 0-1 0 0,-1 1 1 0 0,1 0-1 0 0,0-1 1 0 0,-1 1-1 0 0,1 0 1 0 0,0-1-1 0 0,0 1 1 0 0,0 0-1 0 0,-1 3 1 0 0,2-5-1685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24 9671 0 0,'1'-2'748'0'0,"3"-7"-337"0"0,-3 7 417 0 0,-1 2-735 0 0,1 0-1 0 0,-1-1 1 0 0,0 1-1 0 0,1 0 1 0 0,-1-1-1 0 0,1 1 1 0 0,-1 0 0 0 0,0-1-1 0 0,0 1 1 0 0,1-1-1 0 0,-1 1 1 0 0,0-1-1 0 0,1 1 1 0 0,-1-1 0 0 0,0 1-1 0 0,0-1 1 0 0,0 1-1 0 0,0-2 1 0 0,1 0 3168 0 0,-108 69-1752 0 0,59-36-1209 0 0,29-19-266 0 0,1 1-1 0 0,0 1 0 0 0,0 1 1 0 0,2 0-1 0 0,0 1 0 0 0,1 0 1 0 0,0 2-1 0 0,1 0 0 0 0,1 0 1 0 0,1 1-1 0 0,-14 31 0 0 0,15-24 109 0 0,0 0 1 0 0,2 1-1 0 0,1 0 0 0 0,2 1 0 0 0,0 0 0 0 0,2 0 1 0 0,-1 29-1 0 0,5-42-53 0 0,0-1 1 0 0,1 1-1 0 0,0-1 0 0 0,2 1 1 0 0,-1-1-1 0 0,2 0 1 0 0,0 0-1 0 0,1 0 0 0 0,0-1 1 0 0,1 1-1 0 0,0-1 1 0 0,1-1-1 0 0,1 1 0 0 0,0-1 1 0 0,15 17-1 0 0,-20-24-194 0 0,1-1 0 0 0,1 0 0 0 0,-1 0-1 0 0,0 0 1 0 0,1-1 0 0 0,0 0 0 0 0,0 1 0 0 0,0-2-1 0 0,6 4 1 0 0,10-2-539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14279 0 0,'0'0'655'0'0,"0"0"-12"0"0,2 2-338 0 0,1 1-184 0 0,-1 0-1 0 0,1 1 1 0 0,-1-1 0 0 0,0 1 0 0 0,-1 0-1 0 0,1 0 1 0 0,0-1 0 0 0,-1 1 0 0 0,0 0-1 0 0,0 0 1 0 0,0 0 0 0 0,-1 0 0 0 0,1 1 0 0 0,-1-1-1 0 0,0 0 1 0 0,0 0 0 0 0,-2 8 0 0 0,-1 10 237 0 0,-1-1 0 0 0,-8 25 1 0 0,7-28-175 0 0,-30 96 640 0 0,17-57-531 0 0,-17 83 0 0 0,35-136-299 0 0,-2 6-22 0 0,0 1 0 0 0,1 0 1 0 0,0 0-1 0 0,2 20 1 0 0,13-30-527 0 0,4-4-682 0 0,1-5-364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135 142 5063 0 0,'0'0'390'0'0,"-3"0"-252"0"0,-31 16 3288 0 0,32-15-2278 0 0,2-1-347 0 0,0 0-156 0 0,0 0-33 0 0,0 0-1 0 0,0 0 10 0 0,0 0 3 0 0,0 0 0 0 0,0 0-46 0 0,0 0-197 0 0,0 0-86 0 0,0-2-21 0 0,0 1-230 0 0,0-1 0 0 0,1 0 0 0 0,-1 1 0 0 0,1-1 0 0 0,-1 1 0 0 0,1-1 0 0 0,0 1 0 0 0,-1-1-1 0 0,1 1 1 0 0,0 0 0 0 0,0-1 0 0 0,0 1 0 0 0,0 0 0 0 0,0-1 0 0 0,1 1 0 0 0,-1 0 0 0 0,0 0 0 0 0,0 0-1 0 0,1 0 1 0 0,2-1 0 0 0,5-3 102 0 0,0 1 0 0 0,12-5 0 0 0,-17 7-98 0 0,59-22 149 0 0,0 3 0 0 0,2 2 0 0 0,0 4-1 0 0,97-11 1 0 0,-145 24-218 0 0,0 2 0 0 0,-1 0 0 0 0,20 3 0 0 0,-27-2 11 0 0,0 1-1 0 0,0 0 1 0 0,0 0-1 0 0,-1 1 1 0 0,1 0-1 0 0,0 1 1 0 0,8 5-1 0 0,-15-8 9 0 0,-1 0 0 0 0,1 0 0 0 0,-1 0-1 0 0,1 0 1 0 0,-1 0 0 0 0,0 0 0 0 0,0 0 0 0 0,1 1-1 0 0,-1-1 1 0 0,0 1 0 0 0,0-1 0 0 0,0 1 0 0 0,0-1-1 0 0,-1 1 1 0 0,1-1 0 0 0,0 1 0 0 0,0 0 0 0 0,-1-1 0 0 0,0 1-1 0 0,1 0 1 0 0,-1 0 0 0 0,0-1 0 0 0,0 1 0 0 0,1 0-1 0 0,-1 0 1 0 0,-1-1 0 0 0,1 1 0 0 0,0 0 0 0 0,0 0-1 0 0,-1-1 1 0 0,1 1 0 0 0,-1 0 0 0 0,1 0 0 0 0,-1-1-1 0 0,0 1 1 0 0,0-1 0 0 0,0 1 0 0 0,-1 1 0 0 0,-2 4 15 0 0,0-1 1 0 0,-1-1 0 0 0,1 1-1 0 0,-1-1 1 0 0,-1 0 0 0 0,1 0-1 0 0,-1 0 1 0 0,-7 5 0 0 0,-9 2 119 0 0,-1 0 1 0 0,-44 17-1 0 0,-51 8 69 0 0,-50 19 22 0 0,136-45-195 0 0,22-7-138 0 0,-1-1 0 0 0,0 1 0 0 0,1-2 0 0 0,-1 1 0 0 0,-15 0 0 0 0,-44 5-658 0 0,62-8 607 0 0,7-2 98 0 0,12 0 52 0 0,5 2 15 0 0,-8-1-14 0 0,0 1 1 0 0,0 0-1 0 0,0 1 0 0 0,0 0 1 0 0,1 0-1 0 0,-1 0 1 0 0,14 6-1 0 0,-5-1 9 0 0,22 5 0 0 0,5 2 0 0 0,-27-7 2 0 0,-7-4 10 0 0,0 2 0 0 0,0 0 0 0 0,-1 0 0 0 0,1 0 0 0 0,16 12 0 0 0,-7-2 26 0 0,-12-9-7 0 0,-1 0 1 0 0,1 0-1 0 0,-1 0 1 0 0,0 1-1 0 0,-1-1 1 0 0,10 13-1 0 0,-10-11 22 0 0,-1 0 0 0 0,1 0-1 0 0,-1 1 1 0 0,-1 0-1 0 0,1 0 1 0 0,3 14 0 0 0,-6-19-28 0 0,-1 0 0 0 0,0 0 0 0 0,1-1 0 0 0,-1 1 0 0 0,0 0 0 0 0,-1 0 0 0 0,1 0 0 0 0,0 0 1 0 0,-1 0-1 0 0,0-1 0 0 0,1 1 0 0 0,-1 0 0 0 0,0 0 0 0 0,-1-1 0 0 0,1 1 0 0 0,0 0 0 0 0,-1-1 0 0 0,1 0 0 0 0,-1 1 1 0 0,0-1-1 0 0,0 0 0 0 0,0 0 0 0 0,-4 4 0 0 0,-5 2 181 0 0,0 0 0 0 0,0-1 1 0 0,-1 0-1 0 0,1-1 0 0 0,-20 8 1 0 0,8-6 41 0 0,1-1 1 0 0,-30 6 0 0 0,-46 0 75 0 0,25-3-239 0 0,33-6-14 0 0,23-3-76 0 0,0 1 1 0 0,0 0 0 0 0,-19 7 0 0 0,26-6-124 0 0,8-3-6 0 0,2 0-54 0 0,0 0-252 0 0,0 0-110 0 0,3-2-1229 0 0,14-8-4824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15663 0 0,'0'0'719'0'0,"-2"0"-20"0"0,-1 2-682 0 0,-1-1 1 0 0,1 0-1 0 0,-1 1 1 0 0,1 0 0 0 0,0 0-1 0 0,0 0 1 0 0,0 0 0 0 0,0 1-1 0 0,0-1 1 0 0,0 1-1 0 0,0 0 1 0 0,1 0 0 0 0,0-1-1 0 0,-4 6 1 0 0,-5 9-11 0 0,-12 23 0 0 0,-49 102-7 0 0,-91 257 0 0 0,119-239 600 0 0,38-128-386 0 0,1 0 0 0 0,2 0 0 0 0,1 37 0 0 0,4-31 218 0 0,2 0 0 0 0,1 0 0 0 0,2-1 0 0 0,1 0 0 0 0,20 54 0 0 0,-27-89-769 0 0,-1-2-138 0 0,0 0-33 0 0,0 0-72 0 0,0 0-285 0 0,0 0-126 0 0,0 0-983 0 0,0 0-3824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41 612 4607 0 0,'-37'68'3176'0'0,"36"-65"-2598"0"0,0-3-314 0 0,1 0 0 0 0,0 0-1 0 0,0 1 1 0 0,0-1 0 0 0,-1 0 0 0 0,1 0 0 0 0,0 1 0 0 0,0-1 0 0 0,0 0 0 0 0,0 1 0 0 0,0-1-1 0 0,-1 0 1 0 0,1 1 0 0 0,0-1 0 0 0,0 0 0 0 0,0 0 0 0 0,0 1 0 0 0,0-1 0 0 0,0 0 0 0 0,0 1 0 0 0,0-1-1 0 0,0 0 1 0 0,0 1 0 0 0,0-1 0 0 0,1 0 0 0 0,-1 1 0 0 0,0-1 0 0 0,0 0 0 0 0,0 1 0 0 0,0-1 0 0 0,0 0-1 0 0,0 0 1 0 0,1 1 0 0 0,-1-1 0 0 0,1 1 0 0 0,3-4 3623 0 0,-2-3-5196 0 0,1-9 1507 0 0,-2-1-1 0 0,1-20 0 0 0,1-22-23 0 0,-1 41-153 0 0,1-1 0 0 0,0 1 1 0 0,2 0-1 0 0,0 0 0 0 0,0 0 1 0 0,2 1-1 0 0,11-23 0 0 0,15-9-55 0 0,2 1 0 0 0,57-59 0 0 0,-63 73-162 0 0,-10 12-59 0 0,0 2 0 0 0,1 0 0 0 0,1 1 0 0 0,1 1 0 0 0,0 1 0 0 0,48-25 1 0 0,-28 27 156 0 0,-28 12 98 0 0,-13 2 8 0 0,0 1 1 0 0,0-1-1 0 0,0 0 0 0 0,0 1 0 0 0,0-1 1 0 0,0 1-1 0 0,0-1 0 0 0,0 1 0 0 0,0 0 0 0 0,0-1 1 0 0,-1 1-1 0 0,1 0 0 0 0,0 0 0 0 0,-1 0 0 0 0,1-1 1 0 0,0 1-1 0 0,-1 0 0 0 0,1 0 0 0 0,-1 0 1 0 0,1 0-1 0 0,-1 0 0 0 0,0 0 0 0 0,1 0 0 0 0,-1 0 1 0 0,0 0-1 0 0,0 0 0 0 0,1 0 0 0 0,-1 0 0 0 0,0 0 1 0 0,0 0-1 0 0,0 0 0 0 0,-1 2 0 0 0,1 4 64 0 0,-1 0 0 0 0,0 0 0 0 0,-4 11 0 0 0,4-12-44 0 0,-36 170 772 0 0,33-145-710 0 0,2-1 0 0 0,0 1 0 0 0,7 58 0 0 0,-3-71-47 0 0,2 0 0 0 0,0 0 0 0 0,1 0 1 0 0,1 0-1 0 0,0 0 0 0 0,2-1 0 0 0,9 17 0 0 0,-11-25-57 0 0,-5-7-177 0 0,-2 1-506 0 0,-1 1 286 0 0,0 0 1 0 0,-1-1 0 0 0,1 1 0 0 0,-1 0 0 0 0,0-1-1 0 0,0 1 1 0 0,0-1 0 0 0,-1 0 0 0 0,1 0 0 0 0,-8 5 0 0 0,-2-1-1360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1069 2759 0 0,'-1'3'207'0'0,"-3"6"85"0"0,3-7 1004 0 0,1-2 431 0 0,0 0 81 0 0,0 0-144 0 0,0 0-664 0 0,0 0-288 0 0,0 0-59 0 0,3 1 4 0 0,-1-1-489 0 0,0 1 0 0 0,1-1-1 0 0,-1 0 1 0 0,0 0 0 0 0,0 0 0 0 0,0 0-1 0 0,1 0 1 0 0,-1-1 0 0 0,0 1-1 0 0,0 0 1 0 0,0-1 0 0 0,0 0-1 0 0,0 0 1 0 0,0 1 0 0 0,0-1 0 0 0,2-2-1 0 0,0 1 49 0 0,0-1 0 0 0,-1 0 0 0 0,1 0-1 0 0,-1 0 1 0 0,0-1 0 0 0,0 1 0 0 0,4-6-1 0 0,2-7 198 0 0,0 1 0 0 0,-2-1 0 0 0,8-20 0 0 0,-13 30-306 0 0,-2 6-97 0 0,131-308 1119 0 0,-111 272-1104 0 0,0 1-1 0 0,3 1 1 0 0,35-42 0 0 0,89-84-103 0 0,-66 66-250 0 0,-29 29-77 0 0,-33 43-40 0 0,-1 0 1 0 0,0-2-1 0 0,25-46 0 0 0,-43 69 430 0 0,0 1-1 0 0,0-1 1 0 0,0 1-1 0 0,0 0 1 0 0,0-1-1 0 0,0 1 0 0 0,0-1 1 0 0,0 1-1 0 0,0-1 1 0 0,0 1-1 0 0,0 0 1 0 0,-1-1-1 0 0,1 1 1 0 0,0 0-1 0 0,0-1 1 0 0,0 1-1 0 0,0-1 0 0 0,-1 1 1 0 0,1 0-1 0 0,0-1 1 0 0,0 1-1 0 0,-1 0 1 0 0,1-1-1 0 0,0 1 1 0 0,-1 0-1 0 0,1 0 1 0 0,0-1-1 0 0,-1 1 1 0 0,1 0-1 0 0,0 0 0 0 0,-1 0 1 0 0,1-1-1 0 0,0 1 1 0 0,-1 0-1 0 0,-5 3 1 0 0,1-1 0 0 0,-1 1 0 0 0,1 0 0 0 0,0 1 0 0 0,0-1-1 0 0,0 1 1 0 0,1 0 0 0 0,0 0 0 0 0,-1 1 0 0 0,1-1 0 0 0,1 1 0 0 0,-4 5 0 0 0,-8 12 52 0 0,-15 33 1 0 0,30-55-37 0 0,-16 36 258 0 0,-16 54-1 0 0,7-20 68 0 0,8-23 140 0 0,-21 89 0 0 0,33-111-302 0 0,1 0 1 0 0,1 0-1 0 0,2 0 1 0 0,0 0-1 0 0,5 40 1 0 0,0-50 10 0 0,-1 1 1 0 0,2-1 0 0 0,0-1-1 0 0,1 1 1 0 0,1-1 0 0 0,0 0 0 0 0,0 0-1 0 0,2-1 1 0 0,14 19 0 0 0,-17-26-70 0 0,0 1 1 0 0,1-1-1 0 0,0 0 1 0 0,0 0-1 0 0,1-1 0 0 0,0 0 1 0 0,10 5-1 0 0,1 1 220 0 0,-17-9-214 0 0,0-1-33 0 0,3 3-43 0 0,-2-2-19 0 0,0 0-1 0 0,-1 0 0 0 0,1 0 0 0 0,-1 1 0 0 0,1-1 1 0 0,-1 1-1 0 0,0-1 0 0 0,3 5 0 0 0,8 13-2 0 0,-11-12-128 0 0,2 1-24 0 0,-3-7-13 0 0,-1 0-133 0 0,3 6-199 0 0,-1-6-3212 0 0,-2-2-3075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10135 0 0,'0'0'464'0'0,"0"0"-9"0"0,2 2-295 0 0,20 16-220 0 0,-17-15 611 0 0,1 0 0 0 0,-1-1 0 0 0,1 1 0 0 0,0-1 0 0 0,0 0 0 0 0,0 0 0 0 0,0-1 0 0 0,0 0 0 0 0,0 0 0 0 0,1 0 0 0 0,-1-1 0 0 0,0 0 0 0 0,0 0 0 0 0,1 0 0 0 0,-1-1 0 0 0,11-3 0 0 0,142-44 2591 0 0,-102 33-3079 0 0,1 4 0 0 0,1 1 0 0 0,0 3 0 0 0,95 2 0 0 0,-151 5-2185 0 0,-3 0-5823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5063 0 0,'0'0'390'0'0,"0"0"-17"0"0,1 2 859 0 0,8 8 2117 0 0,-9-10-1725 0 0,0 0-437 0 0,0 0-194 0 0,0 0-38 0 0,0 0-59 0 0,0 0-208 0 0,0 0-89 0 0,0 0-21 0 0,0 0-7 0 0,0 0-24 0 0,0 0-17 0 0,0 0-2 0 0,0 0-13 0 0,0 0-55 0 0,0 0-20 0 0,0 0-7 0 0,0 0-14 0 0,0 0-58 0 0,0 0-29 0 0,11-22 444 0 0,-4 15-730 0 0,0 0 1 0 0,0 0-1 0 0,0 1 1 0 0,13-8-1 0 0,3-3-59 0 0,13-11-120 0 0,-4 3-612 0 0,48-48-1 0 0,-80 72 735 0 0,1 1 0 0 0,-1-1 1 0 0,0 1-1 0 0,1 0 0 0 0,-1-1 1 0 0,0 1-1 0 0,1 0 0 0 0,-1-1 1 0 0,0 1-1 0 0,1 0 0 0 0,-1 0 1 0 0,1-1-1 0 0,-1 1 0 0 0,0 0 1 0 0,1 0-1 0 0,-1 0 0 0 0,1-1 1 0 0,-1 1-1 0 0,1 0 0 0 0,-1 0 1 0 0,1 0-1 0 0,-1 0 0 0 0,1 0 1 0 0,0 0-1 0 0,6 8-133 0 0,-5-6 184 0 0,3 6-40 0 0,13 24 0 0 0,-13-24-8 0 0,-3-5 4 0 0,0 0 1 0 0,-1 0-1 0 0,1 0 1 0 0,-1 0 0 0 0,0 0-1 0 0,0 1 1 0 0,0-1-1 0 0,0 1 1 0 0,0 3-1 0 0,1 3 73 0 0,-1 0-1 0 0,0-1 0 0 0,0 1 1 0 0,-1 0-1 0 0,0 0 0 0 0,-1 0 1 0 0,-3 17-1 0 0,4-24-46 0 0,0-1-1 0 0,0 1 0 0 0,0-1 1 0 0,0 1-1 0 0,0-1 1 0 0,1 1-1 0 0,-1-1 0 0 0,1 1 1 0 0,-1-1-1 0 0,2 3 1 0 0,1 5 11 0 0,-2-5-23 0 0,3 9 86 0 0,7 7 38 0 0,-9-19-124 0 0,-1-1-103 0 0,0 0 0 0 0,0 0 0 0 0,0 0 0 0 0,0-1 0 0 0,0 1 0 0 0,1 0-1 0 0,-1-1 1 0 0,0 1 0 0 0,0-1 0 0 0,1 1 0 0 0,-1-1 0 0 0,0 0 0 0 0,1 1 0 0 0,-1-1 0 0 0,0 0 0 0 0,1 0 0 0 0,-1 0 0 0 0,3 0 0 0 0,9-3-7546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1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17191 0 0,'0'0'787'0'0,"3"3"-16"0"0,135 130-483 0 0,27 26-494 0 0,142 145 1158 0 0,-286-283-616 0 0,0 0 0 0 0,-2 1 0 0 0,0 2 0 0 0,-2 0 0 0 0,-1 0-1 0 0,21 43 1 0 0,-29-51-144 0 0,-2 0 0 0 0,0 1-1 0 0,0 0 1 0 0,-2 1 0 0 0,0-1-1 0 0,-1 1 1 0 0,0 0 0 0 0,-2 0-1 0 0,0 0 1 0 0,-1-1-1 0 0,-1 1 1 0 0,-3 19 0 0 0,-1-14 64 0 0,-2-1-1 0 0,-13 33 1 0 0,-5 16 194 0 0,13-28-377 0 0,-31 69 1 0 0,43-112-93 0 0,-1 1 0 0 0,1 0 0 0 0,-1 0 0 0 0,1-1 0 0 0,-1 1 0 0 0,1 0 0 0 0,-1-1 0 0 0,0 1 0 0 0,1 0 0 0 0,-1-1 0 0 0,0 1 0 0 0,1-1 0 0 0,-1 1 0 0 0,0-1 0 0 0,0 0 0 0 0,-1 1 0 0 0,-2 1-41 0 0,-9 6-110 0 0,0-2-1 0 0,0 1 1 0 0,-1-2-1 0 0,-27 8 1 0 0,22-8 21 0 0,0 2 0 0 0,-18 8 0 0 0,2 4 117 0 0,21-9-10 0 0,13-9 35 0 0,-1 0 3 0 0,1 1 0 0 0,-1-1-1 0 0,1 1 1 0 0,0 0-1 0 0,-1 0 1 0 0,1-1-1 0 0,0 1 1 0 0,0 0 0 0 0,0 0-1 0 0,0 0 1 0 0,0 0-1 0 0,0 3 1 0 0,1 13-8 0 0,4-14 14 0 0,-2-3-3 0 0,0 1-14 0 0,-1 0 0 0 0,1-1 0 0 0,0 1 0 0 0,0-1 0 0 0,0 1 0 0 0,0-1 0 0 0,0 0 0 0 0,0 0 0 0 0,0 0 0 0 0,0 0 0 0 0,1 0 0 0 0,-1-1 0 0 0,0 1 0 0 0,0-1 0 0 0,1 1 0 0 0,-1-1 0 0 0,1 0 0 0 0,-1 0 0 0 0,4 0 0 0 0,16-3-6267 0 0,-7-1-1264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2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3223 0 0,'0'0'143'0'0,"0"0"376"0"0,0 0 1474 0 0,0 0 647 0 0,0 0 131 0 0,1 4-286 0 0,3 22-1624 0 0,-2 0 0 0 0,0 1 0 0 0,-4 32 0 0 0,3 40 420 0 0,-1 37-433 0 0,-2-57-622 0 0,-4 47-56 0 0,5-120-250 0 0,0-1-1 0 0,0 0 1 0 0,0 1-1 0 0,-1-1 0 0 0,1 0 1 0 0,-1 1-1 0 0,-1-1 1 0 0,1 0-1 0 0,-4 6 1 0 0,-1 1-1299 0 0,6-10-37 0 0,1-2-818 0 0,0 0-3028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2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56 360 6911 0 0,'-2'1'528'0'0,"-15"6"-338"0"0,12-5 88 0 0,0 0 1 0 0,1 0-1 0 0,-1 0 1 0 0,1 0-1 0 0,-6 4 0 0 0,9-5 632 0 0,1-1-57 0 0,0 0-273 0 0,0 0-120 0 0,0 0-20 0 0,0-1-360 0 0,-1 0-1 0 0,1 0 1 0 0,-1 0-1 0 0,1 0 1 0 0,0 0 0 0 0,0 0-1 0 0,0 0 1 0 0,0 0-1 0 0,-1 0 1 0 0,1 0 0 0 0,1-2-1 0 0,-1 3 5 0 0,0-7 164 0 0,1 1 1 0 0,1 0 0 0 0,-1-1 0 0 0,1 1-1 0 0,0 0 1 0 0,1 0 0 0 0,3-6-1 0 0,7-21 395 0 0,-5 7-247 0 0,0 1 0 0 0,2 1 0 0 0,20-37 0 0 0,-24 51-273 0 0,1 1 0 0 0,1-1 1 0 0,0 1-1 0 0,0 1 1 0 0,0-1-1 0 0,11-7 1 0 0,0 2 15 0 0,0 1 1 0 0,24-13-1 0 0,-35 23-145 0 0,0-1-1 0 0,0 1 0 0 0,0 1 0 0 0,0-1 1 0 0,0 1-1 0 0,0 1 0 0 0,1-1 1 0 0,-1 1-1 0 0,1 1 0 0 0,-1 0 1 0 0,1 0-1 0 0,16 3 0 0 0,3 3 57 0 0,0 0 1 0 0,41 17-1 0 0,-13-4 244 0 0,-19-8 82 0 0,1 2 1 0 0,-2 2 0 0 0,37 20-1 0 0,-45-17-20 0 0,-28-17-341 0 0,1 0 0 0 0,0 0 0 0 0,0 0 0 0 0,-1 1 0 0 0,1-1 0 0 0,-1 0 0 0 0,1 0 0 0 0,-1 1 0 0 0,1-1 0 0 0,-1 0 0 0 0,0 1 0 0 0,0-1 0 0 0,1 0 0 0 0,-1 1 0 0 0,0 1 0 0 0,0-1 17 0 0,-1 0-22 0 0,1-1-1 0 0,0 1 0 0 0,-1 0 1 0 0,1-1-1 0 0,-1 1 0 0 0,0-1 1 0 0,0 1-1 0 0,1-1 0 0 0,-1 1 1 0 0,0-1-1 0 0,0 0 0 0 0,0 1 1 0 0,0-1-1 0 0,-1 0 0 0 0,1 0 1 0 0,0 0-1 0 0,-2 2 0 0 0,-1 1 19 0 0,-12 18 35 0 0,13-17-46 0 0,0 0-1 0 0,0-1 0 0 0,0 0 0 0 0,-8 8 0 0 0,-96 75 96 0 0,-34 30-328 0 0,107-93-117 0 0,-1-1-1 0 0,-52 26 1 0 0,-2-1-539 0 0,87-47 728 0 0,2-1-162 0 0,0 0-684 0 0,15-2-1636 0 0,4-1 1268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2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55 13903 0 0,'8'-12'296'0'0,"-5"8"-117"0"0,0-1 0 0 0,0 1-1 0 0,0-1 1 0 0,-1 0 0 0 0,0 0-1 0 0,3-8 1 0 0,-4 11 154 0 0,-1 2 69 0 0,-5 0-260 0 0,1 1 1 0 0,-1-1 0 0 0,1 1 0 0 0,-1 0 0 0 0,1 1-1 0 0,0-1 1 0 0,-1 1 0 0 0,1-1 0 0 0,0 1 0 0 0,-5 3-1 0 0,-5 4 113 0 0,-18 16 0 0 0,17-12-39 0 0,-230 187 158 0 0,218-174-297 0 0,2 0-1 0 0,-38 54 1 0 0,55-69-77 0 0,0 1 0 0 0,1 0 0 0 0,1 0 0 0 0,0 0 0 0 0,0 1 0 0 0,2 0 0 0 0,-1 0 0 0 0,2 0 0 0 0,-4 20 0 0 0,6-27 7 0 0,0 1-1 0 0,1 0 0 0 0,0 0 1 0 0,0 0-1 0 0,1-1 0 0 0,0 1 1 0 0,0 0-1 0 0,0 0 0 0 0,1-1 0 0 0,0 1 1 0 0,0-1-1 0 0,1 0 0 0 0,0 1 1 0 0,0-1-1 0 0,0 0 0 0 0,1-1 1 0 0,0 1-1 0 0,0-1 0 0 0,0 1 1 0 0,9 6-1 0 0,6 4 66 0 0,0-1 0 0 0,2 0 1 0 0,0-2-1 0 0,23 12 0 0 0,13 1-5497 0 0,-30-15-642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2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8287 0 0,'0'0'639'0'0,"0"0"-63"0"0,0 0 1273 0 0,-1 3 598 0 0,-7 59 3281 0 0,4 5-4197 0 0,8 67-822 0 0,2-47-268 0 0,-1-34-225 0 0,-4 100 0 0 0,-7-88-1305 0 0,5-62 554 0 0,1-3-141 0 0,0 0-586 0 0,0 0-254 0 0,0 0-884 0 0,0 0-3330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2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15 321 2759 0 0,'-1'-2'207'0'0,"-1"0"-346"0"0,-7-8 1960 0 0,8 9-1472 0 0,1 1-1 0 0,0-1 1 0 0,0 1-1 0 0,-1-1 1 0 0,1 1-1 0 0,0-1 1 0 0,0 0 0 0 0,0 1-1 0 0,0-1 1 0 0,-1 1-1 0 0,1-1 1 0 0,0 0 0 0 0,0 1-1 0 0,0-1 1 0 0,1 1-1 0 0,-1-1 1 0 0,0 0-1 0 0,0 1 1 0 0,0-1 0 0 0,0 0-1 0 0,0 1 1 0 0,1-1-1 0 0,-1 0 1 0 0,3-4 2 0 0,1 1 1 0 0,-1-1-1 0 0,1 1 0 0 0,0 0 1 0 0,0 0-1 0 0,0 0 1 0 0,0 1-1 0 0,1-1 0 0 0,5-2 1 0 0,9-5 368 0 0,21-9 1 0 0,-1 1-41 0 0,58-36 144 0 0,79-40-214 0 0,-155 86-493 0 0,1 1 1 0 0,0 0-1 0 0,0 2 0 0 0,0 0 1 0 0,1 2-1 0 0,36-3 1 0 0,-53 7-58 0 0,1 0 0 0 0,-1 0 0 0 0,1 1 0 0 0,-1 0 1 0 0,1 0-1 0 0,-1 0 0 0 0,0 1 0 0 0,0 0 0 0 0,0 0 1 0 0,0 1-1 0 0,0 0 0 0 0,0 0 0 0 0,0 0 0 0 0,-1 1 1 0 0,0-1-1 0 0,10 10 0 0 0,-9-7-7 0 0,0 1 0 0 0,-1-1 0 0 0,0 2 0 0 0,0-1 0 0 0,0 0 0 0 0,-1 1 0 0 0,0 0 0 0 0,-1 0 0 0 0,1 0 0 0 0,-2 1 0 0 0,5 15 0 0 0,-5-11-14 0 0,0 0-1 0 0,-1 0 0 0 0,0 0 0 0 0,-1 0 1 0 0,0 0-1 0 0,-1 0 0 0 0,0 0 0 0 0,-1 0 0 0 0,-1-1 1 0 0,0 1-1 0 0,-1-1 0 0 0,0 1 0 0 0,-1-1 1 0 0,0 0-1 0 0,-1-1 0 0 0,0 1 0 0 0,-1-1 0 0 0,0-1 1 0 0,-1 1-1 0 0,-15 16 0 0 0,10-14 11 0 0,-1 0 1 0 0,-25 19-1 0 0,33-27-41 0 0,-1-1 1 0 0,-1 0-1 0 0,1 0 1 0 0,0-1-1 0 0,-1 0 1 0 0,0 0-1 0 0,0-1 1 0 0,-13 3-1 0 0,-51 8-72 0 0,-29 3-343 0 0,23-4-549 0 0,-12 0-473 0 0,81-11 1090 0 0,0-1-1 0 0,-16-2 1 0 0,23 2 176 0 0,2 0 16 0 0,0 0 11 0 0,0 0 35 0 0,2 0 18 0 0,175-15-141 0 0,-13 0 288 0 0,-142 15-70 0 0,-1 0 0 0 0,1 1 0 0 0,-1 1-1 0 0,0 1 1 0 0,41 11 0 0 0,-56-12 26 0 0,0 0-1 0 0,0 0 1 0 0,0 1 0 0 0,-1 0 0 0 0,1 0-1 0 0,-1 0 1 0 0,0 1 0 0 0,1 0 0 0 0,-2 0-1 0 0,1 0 1 0 0,0 1 0 0 0,-1-1-1 0 0,0 1 1 0 0,0 0 0 0 0,0 0 0 0 0,-1 1-1 0 0,0-1 1 0 0,0 1 0 0 0,0-1 0 0 0,-1 1-1 0 0,1 0 1 0 0,-2 0 0 0 0,1 0-1 0 0,1 10 1 0 0,-2-11 77 0 0,-1 0 0 0 0,1 0-1 0 0,-1 0 1 0 0,0 0 0 0 0,-1 0 0 0 0,1 0-1 0 0,-1 0 1 0 0,0 0 0 0 0,0-1-1 0 0,-1 1 1 0 0,1 0 0 0 0,-1 0 0 0 0,-4 7-1 0 0,1-4 19 0 0,0-1 0 0 0,-1 0 0 0 0,0 0 0 0 0,0-1 0 0 0,0 0 0 0 0,-14 10 0 0 0,-12 11 141 0 0,17-14-167 0 0,-2 0-1 0 0,0 0 0 0 0,-21 11 0 0 0,-9-3-16 0 0,0-1 0 0 0,-1-3 0 0 0,-80 19 0 0 0,110-32-59 0 0,0-2-1 0 0,-1 1 1 0 0,1-2 0 0 0,0 0-1 0 0,-20-3 1 0 0,38 2-30 0 0,-1 0 0 0 0,0 0 0 0 0,1 0-1 0 0,-1 0 1 0 0,0 0 0 0 0,1 0 0 0 0,-1 0 0 0 0,0-1-1 0 0,1 1 1 0 0,-1 0 0 0 0,1 0 0 0 0,-1-1 0 0 0,0 1-1 0 0,1-1 1 0 0,-1 1 0 0 0,1 0 0 0 0,-2-2 0 0 0,1 1-117 0 0,1 0 51 0 0,-1 1-1 0 0,1-1 0 0 0,0 1 1 0 0,0-1-1 0 0,0 1 0 0 0,-1-1 1 0 0,1 0-1 0 0,0 1 0 0 0,0-1 0 0 0,0 0 1 0 0,0 1-1 0 0,0-1 0 0 0,0 1 1 0 0,0-1-1 0 0,0 0 0 0 0,0 1 0 0 0,1-1 1 0 0,-1 1-1 0 0,0-1 0 0 0,0 0 1 0 0,0 1-1 0 0,1-1 0 0 0,0 0 0 0 0,-1 0-434 0 0,8-16-6596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0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 19351 0 0,'-15'-3'1110'0'0,"13"1"184"0"0,10 2-647 0 0,140 19 834 0 0,4-1 38 0 0,-1-10-1437 0 0,268-23 1 0 0,-194-18-2694 0 0,-207 29 2429 0 0,-14 3-189 0 0,0 0 1 0 0,0 1-1 0 0,0-1 1 0 0,0 1-1 0 0,0 0 1 0 0,0 0 0 0 0,1 0-1 0 0,-1 0 1 0 0,0 1-1 0 0,0-1 1 0 0,-1 1-1 0 0,1 0 1 0 0,7 3-1 0 0,-9-3-6113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2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0,'0'0'639'0'0,"0"0"-310"0"0,0 0 239 0 0,0 0 147 0 0,0 0 28 0 0,2 2-15 0 0,3 1-443 0 0,-1 1 0 0 0,1 1 0 0 0,-1-1 0 0 0,0 0 0 0 0,-1 1 1 0 0,1 0-1 0 0,-1 0 0 0 0,0 0 0 0 0,0 0 0 0 0,4 11 0 0 0,1 6 440 0 0,7 34 1 0 0,-9-32-241 0 0,37 200 1762 0 0,-19 3-1252 0 0,-17-102-789 0 0,-5-76-170 0 0,-3-13 20 0 0,-1 1 0 0 0,-2-1 0 0 0,-11 48 0 0 0,-1 11 26 0 0,15-77-1023 0 0,6-2-3884 0 0,3-3-1673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1058 7343 0 0,'0'0'332'0'0,"0"0"-4"0"0,-2 2-121 0 0,-23 28 3526 0 0,23-28-3306 0 0,2-2-90 0 0,0 0-38 0 0,0 0-10 0 0,0 0 27 0 0,0 0 118 0 0,0 0 50 0 0,0 0 10 0 0,0 0-4 0 0,0 0-29 0 0,0 0-12 0 0,0 0-1 0 0,3 1-25 0 0,19 10 1018 0 0,-20-9-1281 0 0,-2-2 2 0 0,0 0 4 0 0,0 0 2 0 0,0 0 0 0 0,0 0 15 0 0,0 0 60 0 0,3-1 21 0 0,1-1-157 0 0,0 0 1 0 0,1 0-1 0 0,-1-1 1 0 0,0 1 0 0 0,0-1-1 0 0,0 0 1 0 0,-1 0-1 0 0,1-1 1 0 0,-1 1 0 0 0,1-1-1 0 0,4-7 1 0 0,4-7 249 0 0,14-28 0 0 0,-11 19-260 0 0,14-26-35 0 0,34-57-12 0 0,-53 94-87 0 0,0-1-1 0 0,-1 0 1 0 0,-1 0 0 0 0,-1-1-1 0 0,6-20 1 0 0,-1 4-93 0 0,2 1 0 0 0,2 0 0 0 0,20-33 0 0 0,13-23-32 0 0,93-266 110 0 0,-137 342 50 0 0,-2 1 2 0 0,-1 7 0 0 0,-1 1 0 0 0,1-1 0 0 0,0 1 0 0 0,0 0 0 0 0,0-1 0 0 0,1 1 0 0 0,-1 0 0 0 0,5-4 0 0 0,-1 0-16 0 0,-6 8 15 0 0,0 0 0 0 0,0 0 0 0 0,0 0 0 0 0,0 0 0 0 0,0 0 0 0 0,0 0 0 0 0,0 1 1 0 0,0-1-1 0 0,0 0 0 0 0,0 0 0 0 0,0 0 0 0 0,0 0 0 0 0,0 0 0 0 0,0 0 0 0 0,0 0 0 0 0,0 0 0 0 0,0 0 0 0 0,0 0 0 0 0,0 0 0 0 0,0 0 0 0 0,0 0 0 0 0,0 0 0 0 0,0 0 0 0 0,0 1 0 0 0,0-1 0 0 0,0 0 0 0 0,1 0 0 0 0,-1 0 0 0 0,0 0 1 0 0,0 0-1 0 0,0 0 0 0 0,0 0 0 0 0,0 0 0 0 0,0 0 0 0 0,0 0 0 0 0,0 0 0 0 0,0 0 0 0 0,0 0 0 0 0,0 0 0 0 0,0 0 0 0 0,0 0 0 0 0,0 0 0 0 0,0 0 0 0 0,1 0 0 0 0,-1 0 0 0 0,0 0 0 0 0,0 0 0 0 0,0 0 0 0 0,0 0 0 0 0,0 0 0 0 0,0 0 1 0 0,0 0-1 0 0,0 0 0 0 0,0 0 0 0 0,0 0 0 0 0,0 0 0 0 0,0 0 0 0 0,0 0 0 0 0,0 0 0 0 0,0 0 0 0 0,1 0 0 0 0,-1 0 0 0 0,0-1 0 0 0,0 1 0 0 0,0 0 0 0 0,0 0 0 0 0,3 8-7 0 0,0-1 0 0 0,0 1 1 0 0,0-1-1 0 0,-1 1 0 0 0,0 0 0 0 0,-1 0 0 0 0,0 0 0 0 0,0 9 0 0 0,-2 72-75 0 0,-1-36 61 0 0,5 200-42 0 0,0-161 154 0 0,4-1-1 0 0,28 138 0 0 0,-32-214-72 0 0,1-1 1 0 0,1 1-1 0 0,0-1 0 0 0,1 1 0 0 0,0-2 0 0 0,13 22 0 0 0,-16-30 4 0 0,1-1 0 0 0,-1 1-1 0 0,1-1 1 0 0,-1 0-1 0 0,1 0 1 0 0,0 0 0 0 0,1-1-1 0 0,-1 1 1 0 0,1-1-1 0 0,-1 0 1 0 0,1 0 0 0 0,0-1-1 0 0,0 1 1 0 0,0-1-1 0 0,0 0 1 0 0,1-1 0 0 0,-1 1-1 0 0,1-1 1 0 0,-1 0-1 0 0,1-1 1 0 0,6 1-1 0 0,-1-1 88 0 0,0-2-1 0 0,12-1 0 0 0,-11 0-234 0 0,-1 2 0 0 0,13-1 0 0 0,-25 0-336 0 0,1 0 370 0 0,-1 1 0 0 0,1 0 0 0 0,-1 0 0 0 0,0 0 0 0 0,1 0 0 0 0,-1 0 0 0 0,0 0 0 0 0,0 0 1 0 0,1 0-1 0 0,-1 1 0 0 0,0-1 0 0 0,0 0 0 0 0,0 0 0 0 0,0 1 0 0 0,0-1 0 0 0,0 0 0 0 0,0 1 0 0 0,0-1 0 0 0,0 1 0 0 0,-2-1 0 0 0,-2 0-1562 0 0,0 0 0 0 0,1 0 0 0 0,-1 1 0 0 0,-8 0 0 0 0,1 0-3245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1375 0 0,'0'-2'107'0'0,"1"-1"468"0"0,0 0 0 0 0,0 1 0 0 0,0-1 0 0 0,0 1 0 0 0,0-1 0 0 0,3-4 0 0 0,4 2 4109 0 0,-5 4-4201 0 0,-1 0 2474 0 0,1-1-1475 0 0,1 0-1179 0 0,-2 0-100 0 0,1 0-1 0 0,0 0 0 0 0,0 1 1 0 0,1-1-1 0 0,-1 1 1 0 0,0-1-1 0 0,0 1 0 0 0,1 0 1 0 0,-1 1-1 0 0,1-1 1 0 0,-1 0-1 0 0,1 1 0 0 0,-1 0 1 0 0,1 0-1 0 0,-1 0 1 0 0,0 0-1 0 0,1 1 0 0 0,4 0 1 0 0,22 11 755 0 0,-24-9-816 0 0,0-1 0 0 0,0 0 1 0 0,1 1-1 0 0,-1-2 0 0 0,0 1 0 0 0,1-1 0 0 0,-1 0 0 0 0,10 0 0 0 0,-14-1-132 0 0,14 0 69 0 0,1-1 1 0 0,-1-1-1 0 0,1-1 0 0 0,22-6 1 0 0,-36 8-236 0 0,-3 1-869 0 0,0 0-381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4607 0 0,'0'0'208'0'0,"0"0"388"0"0,0 0 1504 0 0,0 0 658 0 0,0 0 127 0 0,0 0-290 0 0,0 0-1319 0 0,0 0-578 0 0,0 0-114 0 0,0 0-32 0 0,0 0-21 0 0,0 0-10 0 0,0 0-1 0 0,0 0-17 0 0,0 0-75 0 0,0 0-39 0 0,3 1-5 0 0,-2 0-308 0 0,0-1-1 0 0,0 1 1 0 0,0-1 0 0 0,0 1-1 0 0,0-1 1 0 0,0 0 0 0 0,0 1-1 0 0,1-1 1 0 0,-1 0 0 0 0,1 0-1 0 0,-1 3 46 0 0,-1 3-91 0 0,0-1-1 0 0,0 0 0 0 0,0 0 0 0 0,-1 1 1 0 0,0-1-1 0 0,0 0 0 0 0,0 0 0 0 0,0 0 0 0 0,-5 9 1 0 0,-3 12 0 0 0,8-22-14 0 0,0-1 0 0 0,0 1 0 0 0,-1-1 0 0 0,0 1 1 0 0,-2 3-1 0 0,-6 13 24 0 0,1 8 15 0 0,7-16 19 0 0,2-8-72 0 0,1 11-2 0 0,4-2 0 0 0,4-1 0 0 0,6-4 0 0 0,-10-7 12 0 0,0 1 0 0 0,1-1 0 0 0,-1 0-1 0 0,1-1 1 0 0,-1 1 0 0 0,7-1 0 0 0,3-1 41 0 0,-1-2 0 0 0,6-3-39 0 0,-2-2-17 0 0,-12 6-359 0 0,1-1 0 0 0,0 0-1 0 0,-1 0 1 0 0,0-1 0 0 0,0 1-1 0 0,7-6 1 0 0,1-3-1054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13215 0 0,'0'0'584'0'0,"0"-13"120"0"0,2 1-560 0 0,3 1-144 0 0,2-1 0 0 0,7 3 0 0 0,6 0 368 0 0,-1 4 48 0 0,-1 1 0 0 0,0 4 8 0 0,1 0-424 0 0,1 4 0 0 0,-4 1-104 0 0,-2 1-6376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5983 0 0,'0'0'464'0'0,"0"0"-116"0"0,-1 2 651 0 0,0 1-700 0 0,1-1 1 0 0,-1 1-1 0 0,0-1 1 0 0,1 1-1 0 0,0 0 0 0 0,0-1 1 0 0,0 1-1 0 0,0 0 0 0 0,0-1 1 0 0,0 1-1 0 0,1-1 1 0 0,1 6-1 0 0,-1-3-69 0 0,2 1 0 0 0,-1-1 1 0 0,1 1-1 0 0,0-1 0 0 0,4 7 0 0 0,6 4 63 0 0,0 0 0 0 0,21 18 1 0 0,-33-33-255 0 0,145 126 1714 0 0,-20-19-609 0 0,-93-76-718 0 0,46 54-1 0 0,-65-69-371 0 0,-1 0 0 0 0,-1 1 0 0 0,-1 0 1 0 0,0 1-1 0 0,-1 0 0 0 0,-1 1 0 0 0,-1 0 0 0 0,-1 0 1 0 0,-1 1-1 0 0,-1-1 0 0 0,0 2 0 0 0,-2-1 0 0 0,2 22 1 0 0,-6-23-16 0 0,0-1 1 0 0,0 0-1 0 0,-2 0 1 0 0,-1 0-1 0 0,0 0 1 0 0,-1-1 0 0 0,-1 0-1 0 0,-1 0 1 0 0,0 0-1 0 0,-2-1 1 0 0,0 0 0 0 0,-14 20-1 0 0,18-29 3 0 0,-1-1-1 0 0,0 0 1 0 0,-1 0 0 0 0,0 0-1 0 0,0-1 1 0 0,-15 10 0 0 0,-1-1 100 0 0,-28 12 0 0 0,28-16-46 0 0,-19 11 51 0 0,35-11-1692 0 0,7-11 135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10135 0 0,'0'0'778'0'0,"-1"2"-322"0"0,-5 16 426 0 0,1 1 0 0 0,1-1 1 0 0,1 0-1 0 0,0 1 1 0 0,1 0-1 0 0,2 0 1 0 0,1 35-1 0 0,30 136 410 0 0,-11-81-463 0 0,-14-75-797 0 0,-2 0 1 0 0,-1 0 0 0 0,-2 44-1 0 0,-2-71-160 0 0,-1 0 0 0 0,1-1 0 0 0,-1 0-1 0 0,-1 1 1 0 0,1-1 0 0 0,-6 10 0 0 0,0 1-560 0 0,7-16 582 0 0,0 0 0 0 0,0 0 0 0 0,1 1 0 0 0,-1-1 0 0 0,0 0 0 0 0,-1 0 0 0 0,1 0 0 0 0,0 0 0 0 0,0 0 0 0 0,0-1 0 0 0,-1 1 0 0 0,-1 1 0 0 0,-3 2-491 0 0,-2 2-808 0 0,7-5-270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61 441 10623 0 0,'0'0'488'0'0,"0"0"-12"0"0,0 0-169 0 0,-2 0 421 0 0,-1 0-326 0 0,0 0 0 0 0,-1-1 1 0 0,1 1-1 0 0,0-1 0 0 0,0 0 0 0 0,0 0 1 0 0,0 0-1 0 0,0 0 0 0 0,0 0 0 0 0,0 0 1 0 0,-5-4-1 0 0,7 4-315 0 0,0 0 0 0 0,-1-1 0 0 0,1 1 0 0 0,0 0 0 0 0,0 0 0 0 0,0-1 0 0 0,0 1 0 0 0,0 0 0 0 0,0-1 0 0 0,0 1 0 0 0,0-1 0 0 0,1 1 1 0 0,-1-1-1 0 0,0 0 0 0 0,1 1 0 0 0,0-1 0 0 0,-1 1 0 0 0,1-1 0 0 0,0 0 0 0 0,0 0 0 0 0,0 1 0 0 0,0-1 0 0 0,0 0 0 0 0,0 1 0 0 0,0-1 0 0 0,1-3 0 0 0,1 2-2 0 0,-1 0-1 0 0,0 0 0 0 0,1 0 1 0 0,0 0-1 0 0,0 0 0 0 0,0 1 1 0 0,0-1-1 0 0,0 0 1 0 0,0 1-1 0 0,4-3 0 0 0,7-9 198 0 0,9-11-81 0 0,1 1 0 0 0,50-39 0 0 0,60-33-463 0 0,-111 82 163 0 0,-17 10 68 0 0,27-18-244 0 0,1 1-1 0 0,47-21 1 0 0,-68 37 212 0 0,0 0-1 0 0,1 1 1 0 0,-1 0 0 0 0,19-2-1 0 0,-23 5 54 0 0,0 1-1 0 0,0 0 1 0 0,-1 0-1 0 0,1 0 0 0 0,0 1 1 0 0,0 0-1 0 0,-1 0 0 0 0,11 4 1 0 0,-13-3 21 0 0,0 0 1 0 0,-1 1 0 0 0,1-1-1 0 0,-1 1 1 0 0,1 0-1 0 0,-1 0 1 0 0,0 0-1 0 0,-1 1 1 0 0,1-1 0 0 0,0 1-1 0 0,-1 0 1 0 0,0 0-1 0 0,0 0 1 0 0,0 0 0 0 0,-1 1-1 0 0,1-1 1 0 0,-1 1-1 0 0,3 6 1 0 0,0 5 29 0 0,0 1 1 0 0,-1-1 0 0 0,-1 1-1 0 0,2 21 1 0 0,-4-20-26 0 0,0 0-1 0 0,-1 0 1 0 0,0 0 0 0 0,-2 0 0 0 0,0-1 0 0 0,-1 1-1 0 0,-1 0 1 0 0,-1-1 0 0 0,0 0 0 0 0,-1 0 0 0 0,-1-1-1 0 0,0 1 1 0 0,-1-1 0 0 0,-1-1 0 0 0,-1 0 0 0 0,0 0-1 0 0,-1-1 1 0 0,-1 0 0 0 0,0-1 0 0 0,0 0 0 0 0,-1-1-1 0 0,-1 0 1 0 0,0-1 0 0 0,-1-1 0 0 0,-28 16 0 0 0,-27 3-132 0 0,-102 30 0 0 0,169-58 86 0 0,-8 3-443 0 0,-1-1 0 0 0,0 0 1 0 0,0-1-1 0 0,0 0 0 0 0,-19 0 0 0 0,16-5-1282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13679 0 0,'0'0'628'0'0,"-2"1"-17"0"0,-126 77 1587 0 0,-119 96 0 0 0,209-145-1800 0 0,1 1 0 0 0,-44 48 0 0 0,69-64-309 0 0,1 0 0 0 0,1 0 1 0 0,-16 30-1 0 0,21-34-71 0 0,0 0 1 0 0,2 0-1 0 0,-1 0 1 0 0,1 0-1 0 0,1 1 1 0 0,0-1-1 0 0,-2 16 1 0 0,4-18-18 0 0,1-1 0 0 0,-1 1 0 0 0,1 0 0 0 0,0-1 0 0 0,1 1 0 0 0,0-1 1 0 0,0 0-1 0 0,0 1 0 0 0,1-1 0 0 0,0 0 0 0 0,1-1 0 0 0,-1 1 0 0 0,1 0 0 0 0,1-1 1 0 0,-1 0-1 0 0,1 0 0 0 0,0 0 0 0 0,0-1 0 0 0,7 5 0 0 0,11 9 21 0 0,0-1 0 0 0,2-1 0 0 0,41 20 0 0 0,-34-19 14 0 0,8 5-301 0 0,45 25-79 0 0,-67-39-2975 0 0,23 7 1 0 0,-24-11-2676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0 975 5063 0 0,'0'0'232'0'0,"0"0"147"0"0,0 0 490 0 0,0 0 215 0 0,0 0 42 0 0,0 0-117 0 0,0 0-524 0 0,0 0-226 0 0,0 0-47 0 0,1-3 23 0 0,2-6 62 0 0,0-1 1 0 0,1 0 0 0 0,0 0 0 0 0,9-15 0 0 0,29-39 700 0 0,-11 16-399 0 0,44-83 808 0 0,6-11 18 0 0,-44 77-253 0 0,31-79 0 0 0,-20 38 52 0 0,-15 51-827 0 0,-23 39-332 0 0,0-1 0 0 0,9-21 0 0 0,-8 16-66 0 0,-8 16-9 0 0,1 0-1 0 0,-1 0 1 0 0,-1-1 0 0 0,1 1-1 0 0,-1-1 1 0 0,2-12 0 0 0,-4 17-66 0 0,0 2 4 0 0,0 0-13 0 0,0 0 15 0 0,3 0 6 0 0,9 2-2 0 0,3 3-12 0 0,-5 0 51 0 0,-1 1 1 0 0,12 8-1 0 0,-3-2 27 0 0,-6-2 0 0 0,-6-3-4 0 0,0 0 1 0 0,-1 1-1 0 0,1 0 0 0 0,-1 0 0 0 0,-1 0 0 0 0,0 0 1 0 0,0 1-1 0 0,-1 0 0 0 0,0 0 0 0 0,0 0 0 0 0,-1 0 1 0 0,2 17-1 0 0,-1 10-19 0 0,-2 71 1 0 0,-2-75 36 0 0,1-6 6 0 0,1 134 139 0 0,1-138-136 0 0,1 1 0 0 0,1-1 0 0 0,1 0 0 0 0,0 0-1 0 0,11 23 1 0 0,-15-42-23 0 0,5 13 24 0 0,1-1 0 0 0,14 24 0 0 0,-19-35-14 0 0,1 0 0 0 0,0 0 0 0 0,0 0 1 0 0,1-1-1 0 0,-1 1 0 0 0,1-1 0 0 0,0 0 0 0 0,-1 0 1 0 0,2 0-1 0 0,-1 0 0 0 0,0-1 0 0 0,0 0 1 0 0,8 3-1 0 0,-2-2 31 0 0,0-1 0 0 0,0 0 1 0 0,1 0-1 0 0,-1-1 0 0 0,1 0 0 0 0,-1-1 1 0 0,1-1-1 0 0,-1 1 0 0 0,0-2 0 0 0,18-3 1 0 0,0-3-422 0 0,-2-1 1 0 0,45-21 0 0 0,-46 17-818 0 0,-3 0-61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10135 0 0,'1'-2'231'0'0,"4"-7"-95"0"0,-1-1 1 0 0,0 0-1 0 0,0 0 0 0 0,3-15 1 0 0,1-3 6 0 0,-5 18-85 0 0,0 1 246 0 0,0 0 0 0 0,9-16 0 0 0,-11 23 206 0 0,-1 2-437 0 0,0-1 1 0 0,0 1-1 0 0,1 0 0 0 0,-1-1 0 0 0,0 1 0 0 0,1 0 0 0 0,-1 0 0 0 0,1-1 1 0 0,-1 1-1 0 0,0 0 0 0 0,1 0 0 0 0,-1-1 0 0 0,1 1 0 0 0,-1 0 0 0 0,1 0 1 0 0,-1 0-1 0 0,0 0 0 0 0,1 0 0 0 0,-1 0 0 0 0,1 0 0 0 0,2 1-2 0 0,0 1-1 0 0,0 0 0 0 0,-1 0 1 0 0,1 1-1 0 0,-1-1 0 0 0,0 0 0 0 0,0 1 1 0 0,0-1-1 0 0,0 1 0 0 0,0 0 1 0 0,0 0-1 0 0,-1 0 0 0 0,1 0 1 0 0,-1 0-1 0 0,0 0 0 0 0,1 5 1 0 0,2 7-107 0 0,-1 0-1 0 0,2 19 1 0 0,-4-22 141 0 0,4 41 674 0 0,-2 77 0 0 0,-14 56 645 0 0,2-55-547 0 0,0 14-646 0 0,-3 202-2273 0 0,12-343 2034 0 0,0 12 11 0 0,1 0-1 0 0,1 0 1 0 0,3 20-1 0 0,-2-28-25 0 0,0 0 1 0 0,0 0-1 0 0,0 0 1 0 0,1 0-1 0 0,0-1 0 0 0,1 1 1 0 0,0-1-1 0 0,0 0 1 0 0,6 7-1 0 0,-9-13-336 0 0,1 2 60 0 0,-2 0-3092 0 0,-1-3 1856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30 130 5527 0 0,'-18'-10'568'0'0,"8"0"77"0"0,9 7-175 0 0,1 1-61 0 0,0 1-269 0 0,0 1-1 0 0,0-1 0 0 0,0 0 0 0 0,0 1 0 0 0,0-1 1 0 0,0 1-1 0 0,0-1 0 0 0,0 1 0 0 0,1-1 0 0 0,-1 1 1 0 0,0-1-1 0 0,1 1 0 0 0,-1-1 0 0 0,0 1 1 0 0,0-1-1 0 0,1 1 0 0 0,-1-1 0 0 0,1 1 0 0 0,-1-1 1 0 0,1 1-1 0 0,0-1 0 0 0,-1 0 274 0 0,7-5 94 0 0,-1 0-1 0 0,1 0 0 0 0,0 0 1 0 0,0 1-1 0 0,1 0 0 0 0,0 0 1 0 0,-1 1-1 0 0,2 0 0 0 0,14-5 1 0 0,6-1 280 0 0,46-8 1 0 0,-57 15-448 0 0,-1 1-1 0 0,1 0 1 0 0,-1 1 0 0 0,28 2-1 0 0,-33 0-147 0 0,0 1 0 0 0,-1 0-1 0 0,1 1 1 0 0,0 0 0 0 0,-1 1-1 0 0,0 0 1 0 0,17 9 0 0 0,-21-9-225 0 0,-1-1 0 0 0,1 0 0 0 0,-1-1 0 0 0,8 2 0 0 0,6 1-6053 0 0,-6-2-238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5063 0 0,'0'0'390'0'0,"0"0"14"0"0,0 0 988 0 0,0 0 457 0 0,0 0 95 0 0,0 0-112 0 0,0 0-557 0 0,1 3-246 0 0,1 1-773 0 0,0 0-1 0 0,-1 0 1 0 0,1 1 0 0 0,-1-1-1 0 0,0 1 1 0 0,0-1 0 0 0,-1 1 0 0 0,0 0-1 0 0,1-1 1 0 0,-1 1 0 0 0,-1-1-1 0 0,1 1 1 0 0,-2 5 0 0 0,1-5-94 0 0,-1 7 163 0 0,0-1-1 0 0,-7 19 1 0 0,8-27-252 0 0,0 0 1 0 0,0 0 0 0 0,0 0-1 0 0,0 0 1 0 0,1 0-1 0 0,-1 0 1 0 0,1 0 0 0 0,0 1-1 0 0,0-1 1 0 0,0 0-1 0 0,0 0 1 0 0,1 0 0 0 0,-1 0-1 0 0,2 6 1 0 0,0-1 18 0 0,-2-8-92 0 0,16 31 165 0 0,-15-29-131 0 0,0 0 0 0 0,0-1 0 0 0,1 1 0 0 0,-1 0 0 0 0,0-1 0 0 0,1 1 0 0 0,0-1 0 0 0,-1 1 0 0 0,1-1 0 0 0,0 0 0 0 0,0 0 1 0 0,-1 0-1 0 0,1 0 0 0 0,0 0 0 0 0,0 0 0 0 0,0 0 0 0 0,0-1 0 0 0,0 1 0 0 0,1-1 0 0 0,-1 1 0 0 0,0-1 0 0 0,3 0 0 0 0,4 0 114 0 0,1 0 0 0 0,-1 0 0 0 0,16-4 0 0 0,-13 3 37 0 0,-10 0-17 0 0,1 1-17 0 0,6-3-67 0 0,5-2 6 0 0,-11 4-23 0 0,-1 0 0 0 0,5-2-194 0 0,0 0 0 0 0,0-1 1 0 0,-1 0-1 0 0,1-1 0 0 0,-1 1 1 0 0,10-10-1 0 0,-3-2-4005 0 0,-7 8 732 0 0,-5 7-3080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53 6447 0 0,'-21'-16'288'0'0,"7"7"56"0"0,-2-1-280 0 0,3 3-64 0 0,3-2 0 0 0,10 9 0 0 0,0 0 2256 0 0,0 0 432 0 0,0 0 96 0 0,0 0 8 0 0,14-2-2256 0 0,4 6-456 0 0,1 1-80 0 0,2 0-4880 0 0,2-1-968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 10591 0 0,'0'0'819'0'0,"-2"-2"-534"0"0,-4-2-107 0 0,5 3 572 0 0,1 1 246 0 0,0 0 42 0 0,2 1-106 0 0,80 59 170 0 0,55 42-314 0 0,88 65 400 0 0,-45-35-144 0 0,-126-89-604 0 0,50 50-1 0 0,-98-87-423 0 0,-1-1 1 0 0,1 1-1 0 0,-1 1 1 0 0,0-1-1 0 0,0 1 0 0 0,-1 0 1 0 0,0 0-1 0 0,0 0 1 0 0,-1 0-1 0 0,0 1 0 0 0,0 0 1 0 0,-1-1-1 0 0,0 1 1 0 0,0 0-1 0 0,1 10 1 0 0,-3-15-6 0 0,0-1 0 0 0,0 0 1 0 0,0 0-1 0 0,0 1 0 0 0,-1-1 1 0 0,1 0-1 0 0,-1 0 0 0 0,1 1 1 0 0,-1-1-1 0 0,0 0 1 0 0,0 0-1 0 0,0 0 0 0 0,0 0 1 0 0,0 0-1 0 0,0 0 0 0 0,-1 0 1 0 0,1 0-1 0 0,-1-1 0 0 0,1 1 1 0 0,-1 0-1 0 0,1-1 1 0 0,-1 1-1 0 0,0-1 0 0 0,-3 2 1 0 0,-3 1 105 0 0,0 0 1 0 0,0-1-1 0 0,0 0 1 0 0,-1-1-1 0 0,-9 2 1 0 0,2 0 143 0 0,-20 2 234 0 0,1-1-1037 0 0,12 4-5095 0 0,9 1-1415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3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35 179 3223 0 0,'0'0'474'0'0,"0"0"778"0"0,-2-1 341 0 0,-21-16 8838 0 0,21 15-11550 0 0,0 1 1580 0 0,2 1-153 0 0,0 0-69 0 0,0 0-14 0 0,0 0-11 0 0,-2-2 40 0 0,2 2-214 0 0,0 0-1 0 0,0 0 0 0 0,0 0 1 0 0,-1 0-1 0 0,1 0 0 0 0,0 0 1 0 0,0 0-1 0 0,0 0 1 0 0,0 0-1 0 0,0 0 0 0 0,-1 0 1 0 0,1 0-1 0 0,0 0 0 0 0,0 0 1 0 0,0 0-1 0 0,0-1 0 0 0,0 1 1 0 0,-1 0-1 0 0,1 0 0 0 0,0 0 1 0 0,0 0-1 0 0,0 0 0 0 0,0 0 1 0 0,0 0-1 0 0,0-1 0 0 0,0 1 1 0 0,0 0-1 0 0,-1 0 0 0 0,1 0 1 0 0,0 0-1 0 0,0 0 0 0 0,0-1 1 0 0,0 1-1 0 0,0 0 0 0 0,0 0 1 0 0,0 0-1 0 0,0 0 1 0 0,0-1-1 0 0,0 1 0 0 0,0 0 1 0 0,0 0-1 0 0,0-1 0 0 0,67-14 860 0 0,-44 10-604 0 0,-6 2-168 0 0,1 2 0 0 0,23-1 1 0 0,-21 2-81 0 0,27-5 0 0 0,-26 3-44 0 0,-1 1 1 0 0,27 1-1 0 0,2 0-3 0 0,149 0 0 0 0,-31-5 0 0 0,-126 4 0 0 0,-21 1 20 0 0,0-1 0 0 0,24-4 0 0 0,70-8 130 0 0,-47 7 0 0 0,-28 3-110 0 0,1 2 0 0 0,59 7 0 0 0,-10 0-32 0 0,57-12-8 0 0,-121 6 0 0 0,40-7 0 0 0,-2 0 0 0 0,5 1 0 0 0,28-2 0 0 0,37 3 0 0 0,-44 1 0 0 0,153-6 0 0 0,-206 9 0 0 0,40-5 0 0 0,51-6 0 0 0,-64 8 0 0 0,103-7 0 0 0,0 6 0 0 0,-63 3 0 0 0,-80 3 0 0 0,-1 0 0 0 0,0 2 0 0 0,37 8 0 0 0,-45-9 0 0 0,-1-1 0 0 0,25 0 0 0 0,3 0 0 0 0,102 2 0 0 0,-88-3 0 0 0,84 9 0 0 0,-103-5 0 0 0,71-3 0 0 0,-54-2 0 0 0,166 7 0 0 0,-143-2 0 0 0,83-6 0 0 0,-139 2 0 0 0,0 0 0 0 0,23 5 0 0 0,14 0 0 0 0,81-8 0 0 0,-33 1 0 0 0,-86 2 0 0 0,42 0 0 0 0,67-9 0 0 0,-73 7 0 0 0,-40 2 0 0 0,0-1 0 0 0,29-4 0 0 0,-15 1 0 0 0,0 1 0 0 0,1 1 0 0 0,36 3 0 0 0,-19-1 0 0 0,-2 3 0 0 0,-30-1 0 0 0,30-2 0 0 0,176-2 0 0 0,-111 4 0 0 0,-100-2-5 0 0,43 0 48 0 0,75-9 1 0 0,-110 8 50 0 0,1 0 0 0 0,24 1 0 0 0,21 1 38 0 0,-20-3-61 0 0,13-1 2 0 0,-46 2-73 0 0,-1 1 0 0 0,1 0 0 0 0,0 1 0 0 0,17 3 0 0 0,15 2 0 0 0,-22-6 0 0 0,93 2 0 0 0,-97-2 0 0 0,-1 1 0 0 0,0 1 0 0 0,21 5 0 0 0,24 2 0 0 0,-41-8 0 0 0,-3 1 0 0 0,-1-1 0 0 0,28-3 0 0 0,136-12 0 0 0,-129 12 26 0 0,0 3-1 0 0,0 2 1 0 0,0 2 0 0 0,51 12-1 0 0,1 8-60 0 0,10 2-40 0 0,-93-24 64 0 0,0 0 1 0 0,0-2 0 0 0,36-1-1 0 0,-24-2 26 0 0,1-2 0 0 0,-1 0 0 0 0,0-3 0 0 0,48-15 0 0 0,-40 5 206 0 0,-38 16-149 0 0,1 1-12 0 0,14 3-106 0 0,-14 0-2 0 0,-3-1 22 0 0,2-1-55 0 0,-1 0-1 0 0,0 0 1 0 0,0 0-1 0 0,0 0 1 0 0,0 0-1 0 0,0 0 0 0 0,0 1 1 0 0,0-1-1 0 0,0 0 1 0 0,0 1-1 0 0,-1-1 1 0 0,1 1-1 0 0,0-1 1 0 0,-1 1-1 0 0,0-1 1 0 0,1 1-1 0 0,-1-1 1 0 0,0 1-1 0 0,0 0 1 0 0,1 2-1 0 0,-2 14-1322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4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4175 0 0,'0'0'184'0'0,"0"0"40"0"0,0 0-224 0 0,0 0 0 0 0,14-4 0 0 0,-14 4-1192 0 0,14-2-280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4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1417 77 9007 0 0,'0'0'414'0'0,"0"0"-12"0"0,2-2-258 0 0,15-7 500 0 0,-15 8-358 0 0,0 0 734 0 0,9-8 1081 0 0,41-44 4127 0 0,-51 51-5933 0 0,-1 2-79 0 0,0 0-31 0 0,0 0-8 0 0,0 0-15 0 0,0 0-64 0 0,0 0-30 0 0,0 0-4 0 0,0 0 0 0 0,-11 9 0 0 0,-20 12-64 0 0,15-11 0 0 0,-24 20 0 0 0,21-14 1 0 0,-2 0 0 0 0,0-1-1 0 0,-36 18 1 0 0,-74 28-41 0 0,-4 1-515 0 0,-144 60-1285 0 0,133-81 1416 0 0,135-37 498 0 0,0 0 1 0 0,1 0-1 0 0,-1 1 0 0 0,1 0 1 0 0,0 1-1 0 0,-17 12 0 0 0,22-13-28 0 0,1 0 1 0 0,-1 0-1 0 0,-5 7 0 0 0,-7 8 4 0 0,13-17-38 0 0,-4 8 17 0 0,0-1-17 0 0,-1 4-12 0 0,3-2 12 0 0,6-10 50 0 0,0-2 14 0 0,0 0-4 0 0,0 0 16 0 0,0 0-7 0 0,0 0-8 0 0,0 0-1 0 0,0 0 15 0 0,0 0 62 0 0,0 0 31 0 0,0 0 4 0 0,0 0-5 0 0,0 0-23 0 0,-1 1-89 0 0,1-1 1 0 0,-1 0-1 0 0,1 1 1 0 0,0-1-1 0 0,-1 1 0 0 0,1-1 1 0 0,0 0-1 0 0,0 1 1 0 0,-1-1-1 0 0,1 1 0 0 0,0-1 1 0 0,0 1-1 0 0,0-1 1 0 0,0 1-1 0 0,-1-1 1 0 0,1 1-1 0 0,0-1 0 0 0,0 1 1 0 0,0-1-1 0 0,0 1 1 0 0,0-1-1 0 0,0 2 0 0 0,64 5 355 0 0,-42-6-315 0 0,40 9-1 0 0,-62-10-106 0 0,117 36 80 0 0,-108-34-76 0 0,0 1 0 0 0,0-1 0 0 0,0-1 0 0 0,0 0 0 0 0,0 0 0 0 0,16-1 0 0 0,22 2 21 0 0,-1 2 88 0 0,-1-3 0 0 0,91-9 0 0 0,-121 7-102 0 0,1 0-1 0 0,24 3 1 0 0,48 12 21 0 0,-76-11-20 0 0,-10-2 47 0 0,-11 6 8 0 0,6-6-56 0 0,1 1-1 0 0,-1 0 0 0 0,1 0 0 0 0,-1 0 0 0 0,0 0 0 0 0,0-1 0 0 0,1 1 0 0 0,-1-1 0 0 0,0 0 0 0 0,0 0 0 0 0,0 0 0 0 0,-5 0 0 0 0,-2 0 1 0 0,-1-1-11 0 0,0 2 0 0 0,-13 11 0 0 0,5-2 0 0 0,15-8-2 0 0,0 0 1 0 0,0-1-1 0 0,0 1 0 0 0,0-1 0 0 0,-9 3 0 0 0,-4 0-34 0 0,-24 13-1 0 0,25-10 7 0 0,-28 9 0 0 0,27-11 30 0 0,0 0 0 0 0,-21 13 0 0 0,20-10 0 0 0,-32 12 0 0 0,-115 27-25 0 0,116-37-8 0 0,-71 8 0 0 0,58-10-79 0 0,1 2 0 0 0,0 3 0 0 0,1 3 0 0 0,-65 26 0 0 0,112-38 95 0 0,0 1-1 0 0,0 1 0 0 0,1-1 0 0 0,0 2 1 0 0,-14 10-1 0 0,19-11-4 0 0,6-7 22 0 0,1 0-1 0 0,0 0 1 0 0,0 0-1 0 0,0 0 0 0 0,0 0 1 0 0,0 0-1 0 0,0 0 0 0 0,0 0 1 0 0,0 0-1 0 0,0 0 0 0 0,0 0 1 0 0,0 1-1 0 0,0-1 0 0 0,0 0 1 0 0,0 0-1 0 0,0 0 0 0 0,0 0 1 0 0,0 0-1 0 0,0 0 0 0 0,0 0 1 0 0,0 0-1 0 0,0 0 0 0 0,0 0 1 0 0,0 0-1 0 0,0 0 0 0 0,0 0 1 0 0,0 0-1 0 0,0 1 0 0 0,0-1 1 0 0,0 0-1 0 0,0 0 0 0 0,0 0 1 0 0,0 0-1 0 0,0 0 1 0 0,0 0-1 0 0,0 0 0 0 0,0 0 1 0 0,0 0-1 0 0,0 0 0 0 0,0 0 1 0 0,0 0-1 0 0,0 0 0 0 0,0 0 1 0 0,0 0-1 0 0,0 1 0 0 0,0-1 1 0 0,0 0-1 0 0,0 0 0 0 0,0 0 1 0 0,0 0-1 0 0,0 0 0 0 0,0 0 1 0 0,0 0-1 0 0,0 0 0 0 0,0 0 1 0 0,1 0-1 0 0,-1 0 0 0 0,0 0 1 0 0,0 0-1 0 0,0 0 0 0 0,0 0 1 0 0,0 0-1 0 0,0 0 0 0 0,0 0 1 0 0,10 6 31 0 0,0 0 0 0 0,0 0 0 0 0,1-1 0 0 0,19 7-1 0 0,49 9 141 0 0,-66-17-171 0 0,-7-1 0 0 0,-1-1 0 0 0,0 1 0 0 0,1-2 0 0 0,6 3 0 0 0,11 0-17 0 0,0 0-1 0 0,0-2 1 0 0,0 0 0 0 0,37-3-1 0 0,-20 1-4 0 0,227-19-94 0 0,-161 9 93 0 0,-76 8 33 0 0,34-4 149 0 0,114 4 0 0 0,-112 6-73 0 0,66 7-31 0 0,-108-7-51 0 0,0-2 0 0 0,35-1-1 0 0,-47-2 8 0 0,-7 1 31 0 0,4 1-47 0 0,-6 0-78 0 0,-3-1-26 0 0,0 0-3 0 0,0 0-36 0 0,0 2-152 0 0,-1 6-838 0 0,-1 0 0 0 0,1 0-1 0 0,-3 8 1 0 0,3-14-734 0 0,1-2-15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5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 10423 0 0,'0'0'474'0'0,"3"-1"-6"0"0,6-4-124 0 0,-7 4 585 0 0,-2 1 287 0 0,0 0 57 0 0,0 0-99 0 0,0 0-449 0 0,0 0-196 0 0,0 0-38 0 0,0 0-7 0 0,0 0 9 0 0,-6 4-156 0 0,-1 0-1 0 0,1 1 0 0 0,0 0 1 0 0,-7 7-1 0 0,6-7-232 0 0,1 1-1 0 0,-1-1 1 0 0,-8 6-1 0 0,9-7-78 0 0,0 0-1 0 0,0 1 1 0 0,1-1 0 0 0,-1 1-1 0 0,-6 9 1 0 0,-14 12 3 0 0,15-17-99 0 0,1 0 0 0 0,0 1-1 0 0,-11 13 1 0 0,17-18 43 0 0,1 0 1 0 0,0 0 0 0 0,0 0-1 0 0,0 1 1 0 0,1-1-1 0 0,-1 0 1 0 0,1 1 0 0 0,1 0-1 0 0,-1-1 1 0 0,0 9 0 0 0,3 0-27 0 0,12 13 5 0 0,-12-25 118 0 0,2 0-1 0 0,2 1-54 0 0,-2-1 44 0 0,1 0 0 0 0,-1 0-1 0 0,1-1 1 0 0,-1 1 0 0 0,1-1 0 0 0,0 0-1 0 0,0 0 1 0 0,-1 0 0 0 0,1 0-1 0 0,0-1 1 0 0,8 1 0 0 0,0-2 71 0 0,1 0 0 0 0,-1-1 0 0 0,0 0 0 0 0,0 0 1 0 0,1-2-1 0 0,11-4 0 0 0,-12 5-97 0 0,23-10 42 0 0,2-5-1587 0 0,-35 17-544 0 0,-2 1-4858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5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3679 0 0,'0'0'284'0'0,"1"-2"-186"0"0,17-28 4605 0 0,-14 24-2322 0 0,0-1 0 0 0,-1 1-1 0 0,6-14 1 0 0,-9 18-1233 0 0,0 2-116 0 0,2-2-105 0 0,0 1-697 0 0,3-3-245 0 0,-4 3-6288 0 0,-4 13-300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5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2303 0 0,'0'0'546'0'0,"0"0"1450"0"0,0 0 637 0 0,0 0 130 0 0,0 0-226 0 0,0 0-1030 0 0,0 0-458 0 0,0 0-90 0 0,3-1-59 0 0,3-2-258 0 0,1 1-1 0 0,0 1 1 0 0,12-2 0 0 0,19-5 420 0 0,81-38 691 0 0,-107 41-1635 0 0,0 1-1 0 0,1 0 1 0 0,0 1-1 0 0,0 0 1 0 0,0 0-1 0 0,0 2 1 0 0,14-1-1 0 0,-26 2-129 0 0,0 0 1 0 0,0 0-1 0 0,0 0 0 0 0,0 0 0 0 0,0 0 0 0 0,-1 0 1 0 0,1 0-1 0 0,0-1 0 0 0,0 1 0 0 0,0 0 0 0 0,0-1 0 0 0,-1 1 1 0 0,2-1-1 0 0,1 0-19 0 0,0 0-302 0 0,-1 2-996 0 0,8 7-425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75 10135 0 0,'-2'0'36'0'0,"1"0"-1"0"0,-1 0 0 0 0,1 0 1 0 0,-1 1-1 0 0,1-1 0 0 0,-1 1 1 0 0,1-1-1 0 0,0 1 1 0 0,-1 0-1 0 0,1 0 0 0 0,0-1 1 0 0,0 1-1 0 0,-1 0 0 0 0,1 0 1 0 0,0 0-1 0 0,0 0 0 0 0,0 0 1 0 0,0 1-1 0 0,0-1 0 0 0,1 0 1 0 0,-1 0-1 0 0,0 1 0 0 0,0-1 1 0 0,1 0-1 0 0,-1 1 1 0 0,1-1-1 0 0,-1 0 0 0 0,1 1 1 0 0,0-1-1 0 0,-1 3 0 0 0,1-2-13 0 0,-1 0 0 0 0,1 0 0 0 0,0 0-1 0 0,0 0 1 0 0,0 0 0 0 0,0 0-1 0 0,0 0 1 0 0,0 0 0 0 0,0 0 0 0 0,1 0-1 0 0,-1 0 1 0 0,1 0 0 0 0,-1-1-1 0 0,1 1 1 0 0,0 0 0 0 0,2 3 0 0 0,-1-2 63 0 0,0 0 1 0 0,0-1 0 0 0,0 1 0 0 0,1-1 0 0 0,-1 0 0 0 0,1 0-1 0 0,0 0 1 0 0,0 0 0 0 0,3 2 0 0 0,3 0 155 0 0,-1 0 0 0 0,1-1-1 0 0,0 0 1 0 0,0 0 0 0 0,0-1 0 0 0,13 1 0 0 0,-2-2 371 0 0,0 0 1 0 0,1-1-1 0 0,-1-2 1 0 0,28-4 0 0 0,80-23 877 0 0,-115 26-1381 0 0,94-24 481 0 0,127-33-564 0 0,-122 21-1933 0 0,-84 29-1530 0 0,12-5-2611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5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 5983 0 0,'-4'2'147'0'0,"1"0"-1"0"0,0-1 0 0 0,0 1 0 0 0,0 1 1 0 0,-5 4-1 0 0,7-6 1084 0 0,1-1 422 0 0,0 0 79 0 0,2 2-86 0 0,1-1-1405 0 0,0 1 0 0 0,-1-1 0 0 0,1 1 0 0 0,0-1 0 0 0,0 0 0 0 0,0-1 0 0 0,0 1 0 0 0,0 0 0 0 0,0-1 0 0 0,1 0 0 0 0,-1 1 0 0 0,4-1 0 0 0,44-5 1690 0 0,-29 2-1390 0 0,89-15 1527 0 0,-70 10-1609 0 0,53-4-1 0 0,-46 10-445 0 0,-33 4-12 0 0,-1 5 0 0 0,7 14-633 0 0,-19-19-587 0 0,-1 0-3655 0 0,7 10-1573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5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25 16783 0 0,'0'0'770'0'0,"0"-2"-18"0"0,-4-20 405 0 0,4 22-208 0 0,0 0 41 0 0,0 0-72 0 0,0 0-334 0 0,0 0-147 0 0,0 0-27 0 0,0 0-46 0 0,0 0-159 0 0,3 41 159 0 0,-5-29-357 0 0,0 0 0 0 0,-1 1 0 0 0,0-1 0 0 0,-1-1 0 0 0,-1 1 0 0 0,0 0 0 0 0,0-1 0 0 0,-1 0 0 0 0,-1 0 0 0 0,0-1 0 0 0,-8 11 0 0 0,-1 0-105 0 0,12-15 25 0 0,0-1-1 0 0,0 1 1 0 0,-9 8-1 0 0,11-13-237 0 0,1 1 0 0 0,0-1 0 0 0,-1 1 0 0 0,1-1 0 0 0,0 1 0 0 0,0-1 0 0 0,0 1 0 0 0,1 0 0 0 0,-1 0 0 0 0,0-1 0 0 0,0 1-1 0 0,1 0 1 0 0,-1 2 0 0 0,1-3 20 0 0,-1 1-6991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5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16 166 2303 0 0,'0'0'102'0'0,"0"0"343"0"0,0 0 1362 0 0,0 0 595 0 0,0 0 118 0 0,0 0-197 0 0,0 0-943 0 0,0 0-415 0 0,2-1-79 0 0,-1 1-712 0 0,-1 0 0 0 0,0 0 1 0 0,1 0-1 0 0,-1 0 1 0 0,0 0-1 0 0,0 0 1 0 0,1 0-1 0 0,-1 0 0 0 0,0 0 1 0 0,1 0-1 0 0,-1 0 1 0 0,0 0-1 0 0,1 0 0 0 0,-1 0 1 0 0,0 0-1 0 0,1 1 1 0 0,-1-1-1 0 0,0 0 1 0 0,0 0-1 0 0,1 0 0 0 0,-1 0 1 0 0,0 1-1 0 0,0-1 1 0 0,1 0-1 0 0,-1 0 0 0 0,0 0 1 0 0,0 1-1 0 0,1-1 1 0 0,-1 0-1 0 0,0 0 1 0 0,0 1-1 0 0,0-1 0 0 0,0 0 1 0 0,0 1-1 0 0,1-1 1 0 0,-1 0-1 0 0,0 1 0 0 0,1 18 1919 0 0,-12 31-3034 0 0,7-35 1609 0 0,-6 28-601 0 0,7-28-67 0 0,2-14 0 0 0,1-1 0 0 0,0 1 0 0 0,0 0 0 0 0,0 0 0 0 0,0-1 0 0 0,0 1 0 0 0,0 0 0 0 0,0-1 0 0 0,0 1 0 0 0,0 0 0 0 0,1-1 0 0 0,-1 1 0 0 0,0 0 0 0 0,0-1 0 0 0,0 1 0 0 0,1 0 0 0 0,0-1 0 0 0,0 0 0 0 0,0 0 0 0 0,0 0 0 0 0,0 0 0 0 0,0 0 0 0 0,0 0 0 0 0,0-1 0 0 0,0 1 0 0 0,0 0 0 0 0,-1-1 0 0 0,1 1 0 0 0,0-1 0 0 0,0 1 0 0 0,0-1 0 0 0,0 1 0 0 0,-1-1 0 0 0,1 1 0 0 0,0-1 0 0 0,-1 0 0 0 0,1 1 0 0 0,0-1 0 0 0,0-1 0 0 0,17-20 0 0 0,-12 13-7 0 0,-1-1 0 0 0,0 0 0 0 0,-1 0-1 0 0,0 0 1 0 0,-1-1 0 0 0,3-15 0 0 0,-4 17-2 0 0,0 0 1 0 0,0 0-1 0 0,1 0 0 0 0,0 0 0 0 0,1 1 1 0 0,0-1-1 0 0,0 1 0 0 0,1 0 1 0 0,10-13-1 0 0,-6 11-31 0 0,0 0-1 0 0,1 1 1 0 0,1 1 0 0 0,-1-1 0 0 0,1 2 0 0 0,1-1 0 0 0,13-5-1 0 0,-11 6 6 0 0,0 0 0 0 0,29-8 0 0 0,-20 10 8 0 0,-18 6 3 0 0,1 1 15 0 0,-1-3 7 0 0,0 0 3 0 0,15 5 11 0 0,-19-3 10 0 0,0-1-1 0 0,1 0 1 0 0,-1 1 0 0 0,0-1-1 0 0,0 1 1 0 0,0-1 0 0 0,0 1-1 0 0,0-1 1 0 0,0 1 0 0 0,0 0-1 0 0,0-1 1 0 0,0 1 0 0 0,0 0 0 0 0,0 0-1 0 0,0 0 1 0 0,-1 0 0 0 0,1 0-1 0 0,0 0 1 0 0,-1 0 0 0 0,1 0-1 0 0,0 0 1 0 0,-1 0 0 0 0,1 0 0 0 0,-1 0-1 0 0,0 0 1 0 0,1 2 0 0 0,-1 1 48 0 0,1 0 0 0 0,-1 1 0 0 0,0-1 0 0 0,-1 0 1 0 0,1 0-1 0 0,-2 6 0 0 0,-2 9 63 0 0,2-17-92 0 0,-1 2-42 0 0,-5 28 28 0 0,2-10-27 0 0,5-18 0 0 0,2 20 0 0 0,1 18-13 0 0,1-5 159 0 0,-4-23-150 0 0,1-12-70 0 0,1 1-22 0 0,2 6-7 0 0,-2-7-1 0 0,-1-2-36 0 0,0 0-149 0 0,0 0-61 0 0,0 0-980 0 0,2 0-4058 0 0,10-3-1739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5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54 1839 0 0,'2'-1'134'0'0,"7"-13"1177"0"0,-8 11-733 0 0,0 2 1514 0 0,-1 1 99 0 0,0 0-181 0 0,0 0-820 0 0,0 0-361 0 0,0 0-77 0 0,0 0-47 0 0,2-13 366 0 0,1-6 3316 0 0,-3 17-4021 0 0,0 2 2 0 0,0 0-22 0 0,0 0-96 0 0,0 3-39 0 0,-12 42 197 0 0,-2-1 0 0 0,-31 66 0 0 0,1-1-135 0 0,-23 101-270 0 0,63-181-158 0 0,4-26 67 0 0,0-3 0 0 0,0 0-6 0 0,0 0-30 0 0,0 0-18 0 0,0 0-2 0 0,2-2-130 0 0,13-16-1617 0 0,-14 16 776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5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72 432 1839 0 0,'0'0'83'0'0,"-2"2"-6"0"0,-30 24 469 0 0,-3-2 4317 0 0,35-24-4681 0 0,-2 1 246 0 0,2-1-48 0 0,0 0 31 0 0,0 0 173 0 0,0 0 78 0 0,0 0 12 0 0,0-1 39 0 0,0-3-403 0 0,1 0-1 0 0,-1 1 1 0 0,1-1-1 0 0,0 1 1 0 0,0-1 0 0 0,0 1-1 0 0,0-1 1 0 0,4-5 0 0 0,19-29 1299 0 0,-7 12-784 0 0,-1-3-97 0 0,43-67 1050 0 0,-49 82-1603 0 0,1 0-1 0 0,1 0 1 0 0,0 1-1 0 0,18-16 1 0 0,-1 8-137 0 0,0 1 1 0 0,1 2 0 0 0,0 0-1 0 0,2 2 1 0 0,0 2-1 0 0,1 1 1 0 0,0 1-1 0 0,1 2 1 0 0,0 1-1 0 0,0 1 1 0 0,1 3 0 0 0,52-3-1 0 0,-81 8-2 0 0,1 0 1 0 0,-1 1-1 0 0,1 0 0 0 0,-1 0 0 0 0,0 0 1 0 0,1 1-1 0 0,-1 0 0 0 0,0 0 0 0 0,0 0 1 0 0,9 5-1 0 0,-13-5-13 0 0,1 0 1 0 0,0 0-1 0 0,0 0 0 0 0,-1 0 1 0 0,1 0-1 0 0,-1 0 1 0 0,1 1-1 0 0,-1-1 0 0 0,0 1 1 0 0,0 0-1 0 0,0-1 1 0 0,0 1-1 0 0,-1 0 0 0 0,1 0 1 0 0,-1 0-1 0 0,0 1 1 0 0,0-1-1 0 0,0 0 0 0 0,0 0 1 0 0,0 1-1 0 0,0 4 1 0 0,-2 4 49 0 0,1 1 1 0 0,-2-1 0 0 0,1 0 0 0 0,-2 0 0 0 0,0-1 0 0 0,0 1 0 0 0,-1 0 0 0 0,0-1 0 0 0,-6 11 0 0 0,0-4 57 0 0,0-1 0 0 0,0 0-1 0 0,-2-1 1 0 0,-23 27 0 0 0,13-21-106 0 0,-2 0 0 0 0,0-2 0 0 0,-1-1 0 0 0,-1-1 0 0 0,-43 22 0 0 0,22-17 12 0 0,-1-2 0 0 0,-77 23 0 0 0,54-17-81 0 0,43-15-5 0 0,21-9-59 0 0,0 1 1 0 0,1 0 0 0 0,-7 5-1 0 0,6-4-301 0 0,5-4-109 0 0,2-1-24 0 0,0 0-164 0 0,3 1-685 0 0,10 2-296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5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441 143 4143 0 0,'12'-20'210'0'0,"-7"11"640"0"0,0 1-1 0 0,0 0 1 0 0,1 0-1 0 0,0 1 1 0 0,9-9-1 0 0,1 0 1193 0 0,-6 7-695 0 0,0-1-1 0 0,0 1 1 0 0,16-10 0 0 0,-24 18-612 0 0,6-2 1936 0 0,-219 193-1477 0 0,128-124-1137 0 0,-51 45 6 0 0,112-89-59 0 0,0 0 0 0 0,1 1 0 0 0,-26 38 0 0 0,42-54-4 0 0,0 1 0 0 0,1-1 0 0 0,0 1 0 0 0,0 0 0 0 0,1 0 0 0 0,0 0 0 0 0,1 0 0 0 0,-1 0 0 0 0,0 14 0 0 0,2-16 0 0 0,1 0 0 0 0,0 0 0 0 0,1 0 0 0 0,0-1 0 0 0,0 1 0 0 0,0 0 0 0 0,0-1 0 0 0,1 1 0 0 0,0-1 0 0 0,0 1 0 0 0,0-1 0 0 0,1 0 0 0 0,0 0 0 0 0,0 0 0 0 0,4 5 0 0 0,-1-3 9 0 0,-1-1-1 0 0,2 1 0 0 0,-1-1 1 0 0,1 0-1 0 0,0-1 0 0 0,0 1 1 0 0,1-1-1 0 0,11 5 0 0 0,7 2 7 0 0,35 12 0 0 0,-24-11-457 0 0,-27-9 58 0 0,0-1 0 0 0,1 0 0 0 0,19 2 0 0 0,1-3-415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9 5063 0 0,'0'0'232'0'0,"0"-2"-13"0"0,-3-3 189 0 0,3 3 1468 0 0,0 2 625 0 0,0 0 115 0 0,0 0-246 0 0,0 0-1150 0 0,0 0-504 0 0,-22 68 1252 0 0,8-28-1582 0 0,3-8-219 0 0,-1-1 0 0 0,-21 36 0 0 0,-38 54-88 0 0,50-89-26 0 0,-13 23 8 0 0,30-50-54 0 0,-9 21 7 0 0,8-12 18 0 0,4-11-87 0 0,1-3-71 0 0,0 0-24 0 0,0 0-224 0 0,0 0-937 0 0,0 0-404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165 214 7223 0 0,'0'0'331'0'0,"0"0"-8"0"0,-1 1-206 0 0,-3 1 1 0 0,1-1 1 0 0,0 1-1 0 0,-1-1 1 0 0,1 0-1 0 0,0 0 1 0 0,-6 1-1 0 0,-7 2 2137 0 0,0 2 1238 0 0,26-14 728 0 0,5-4-4540 0 0,13-7 676 0 0,45-26 0 0 0,-16 12-193 0 0,-24 14-4 0 0,0 2 0 0 0,1 1 0 0 0,0 2 0 0 0,1 1 0 0 0,57-12 0 0 0,-68 21 133 0 0,31-2 0 0 0,-22 3 97 0 0,-32 3-367 0 0,1-1-1 0 0,-1 1 1 0 0,0 0 0 0 0,1 0-1 0 0,-1 1 1 0 0,0-1-1 0 0,0 0 1 0 0,1 0 0 0 0,-1 1-1 0 0,0-1 1 0 0,1 0-1 0 0,-1 1 1 0 0,0-1 0 0 0,0 1-1 0 0,0 0 1 0 0,0-1 0 0 0,0 1-1 0 0,1 0 1 0 0,-1 0-1 0 0,-1 0 1 0 0,1-1 0 0 0,2 3-1 0 0,3 6 62 0 0,-1 6-16 0 0,-4-11-55 0 0,-1 1-1 0 0,0-1 0 0 0,0 1 1 0 0,0-1-1 0 0,-1 0 0 0 0,0 1 1 0 0,0-1-1 0 0,0 1 0 0 0,0-1 1 0 0,-1 0-1 0 0,1 0 0 0 0,-1 0 1 0 0,0 0-1 0 0,0 0 0 0 0,-1 0 1 0 0,-3 5-1 0 0,-6 6 49 0 0,-1-1 1 0 0,-23 21 0 0 0,12-12-73 0 0,0-2-27 0 0,-1-1 0 0 0,-42 27 0 0 0,32-24-112 0 0,-12 7-188 0 0,-3-2-1 0 0,-55 22 0 0 0,66-33 70 0 0,50-24 252 0 0,2 2 1 0 0,-1 0-1 0 0,17-5 1 0 0,15-6-9 0 0,-6 1 25 0 0,67-18 0 0 0,-102 32 8 0 0,0 1 0 0 0,0-1 0 0 0,0 1 0 0 0,0-1 0 0 0,0 1 0 0 0,0 0 0 0 0,0 0 0 0 0,0 0 0 0 0,0 0 0 0 0,0 1 0 0 0,0-1 0 0 0,0 1 0 0 0,0 0 0 0 0,0 0 0 0 0,-1 0 0 0 0,1 0 0 0 0,0 0 0 0 0,0 1 0 0 0,-1-1 0 0 0,1 1 0 0 0,-1 0 0 0 0,1 0 0 0 0,-1-1 0 0 0,3 5 0 0 0,-1-4-8 0 0,0 1-1 0 0,9 15-78 0 0,-8-10 92 0 0,-1-3 19 0 0,-1 0-1 0 0,0 0 1 0 0,0 1 0 0 0,-1-1-1 0 0,0 1 1 0 0,4 11 0 0 0,-5-14 57 0 0,4 44 582 0 0,-5-45-579 0 0,-1 1-11 0 0,-6 11-20 0 0,1-1-1 0 0,-2 0 1 0 0,-11 17-1 0 0,-33 35 81 0 0,51-63-137 0 0,-11 10 19 0 0,0-1 1 0 0,-1 0 0 0 0,0-1-1 0 0,0 0 1 0 0,-1-1-1 0 0,-17 8 1 0 0,25-14-21 0 0,-20 10 34 0 0,0-2 1 0 0,-1-1-1 0 0,-1-1 1 0 0,-34 7-1 0 0,15-4 24 0 0,37-9-49 0 0,0-1 0 0 0,1 0 0 0 0,-1-1 1 0 0,0 0-1 0 0,0-1 0 0 0,0 0 0 0 0,0 0 1 0 0,0-1-1 0 0,0 0 0 0 0,1-1 0 0 0,-17-5 0 0 0,16 3 11 0 0,9 4-28 0 0,0-1 0 0 0,0 1 0 0 0,0-1 1 0 0,1 0-1 0 0,-1 1 0 0 0,0-1 0 0 0,1 0 0 0 0,-1 1 0 0 0,0-1 0 0 0,1 0 0 0 0,-1 0 0 0 0,1 0 1 0 0,-1 0-1 0 0,1 0 0 0 0,0 0 0 0 0,-1 1 0 0 0,1-1 0 0 0,0 0 0 0 0,0 0 0 0 0,-1 0 0 0 0,1 0 1 0 0,0-2-1 0 0,1-19-172 0 0,-1 21 174 0 0,2-5-296 0 0,0 0 1 0 0,0 1-1 0 0,1-1 0 0 0,-1 0 1 0 0,1 1-1 0 0,0 0 0 0 0,1-1 0 0 0,-1 1 1 0 0,1 1-1 0 0,0-1 0 0 0,5-4 1 0 0,1-3-3618 0 0,2-4-2616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13015 0 0,'0'0'596'0'0,"0"0"-13"0"0,0 0-279 0 0,0 0 220 0 0,0 0 137 0 0,0 0 31 0 0,0 0-48 0 0,1 3-218 0 0,5 10-153 0 0,-1 0 1 0 0,-1 0 0 0 0,0 0-1 0 0,0 1 1 0 0,-1-1 0 0 0,-1 1-1 0 0,-1 0 1 0 0,0 0 0 0 0,0-1-1 0 0,-3 26 1 0 0,-3-13-89 0 0,-1 0 0 0 0,-14 42 0 0 0,-27 48 101 0 0,27-71-159 0 0,-49 88 175 0 0,62-121-285 0 0,-6 15 46 0 0,0 1-1 0 0,-12 42 1 0 0,1-2 30 0 0,18-53-65 0 0,-8 17 53 0 0,-15 59 1 0 0,27-80-70 0 0,0 0 1 0 0,0-1 0 0 0,1 1-1 0 0,1 0 1 0 0,0 0 0 0 0,0 0-1 0 0,1-1 1 0 0,0 1 0 0 0,6 19-1 0 0,3 6-17 0 0,-9-34-72 0 0,-1-2-6 0 0,0 0-265 0 0,0 0-1125 0 0,0 0-482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60 918 6911 0 0,'0'0'528'0'0,"-2"1"-125"0"0,-2 1 678 0 0,-1 0 0 0 0,1 1 0 0 0,-1 0 1 0 0,1 0-1 0 0,-6 5 0 0 0,6-4-615 0 0,0 0 1 0 0,0 0-1 0 0,1 1 0 0 0,-7 8 1 0 0,9-10-203 0 0,1-3-22 0 0,0 0 14 0 0,0 0 67 0 0,6-14 386 0 0,71-104 1525 0 0,-37 60-1701 0 0,76-101 330 0 0,14-21-29 0 0,-109 146-715 0 0,3 2-1 0 0,0 0 1 0 0,34-34 0 0 0,-6 11-89 0 0,15-16-7 0 0,-45 51-41 0 0,23-30 0 0 0,-38 42 14 0 0,-1 0-1 0 0,0-1 1 0 0,-1 0-1 0 0,0 0 1 0 0,0-1-1 0 0,0 0 1 0 0,2-10-1 0 0,-25 111 149 0 0,7-36-144 0 0,-9 86 0 0 0,9 58 0 0 0,10-166 28 0 0,6 53 0 0 0,-3-67-17 0 0,1-1 1 0 0,1 0-1 0 0,1-1 0 0 0,11 26 0 0 0,-14-37-11 0 0,8 22 0 0 0,0 2 0 0 0,-3-3 0 0 0,-7-25 0 0 0,4 21 3 0 0,-5-19-4 0 0,1-1-18 0 0,0 0-61 0 0,0-3-52 0 0,0 0-243 0 0,0 0-78 0 0,0 0-10 0 0,0 0-182 0 0,0 0-762 0 0,0 0-333 0 0,0 0-69 0 0,0 0-14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11975 0 0,'0'0'267'0'0,"0"0"42"0"0,0 0 17 0 0,0 0-28 0 0,2 3-196 0 0,5 10-92 0 0,-5-5-10 0 0,-1-1 0 0 0,0 1 0 0 0,0-1 0 0 0,-1 1 0 0 0,0 0 0 0 0,-2 9 0 0 0,1 8 0 0 0,-30 649 3655 0 0,20-504-3222 0 0,5-81-433 0 0,-8 143 0 0 0,12-211-16 0 0,-1 18 104 0 0,3-37 283 0 0,0-5 117 0 0,3-15-572 0 0,1 0 0 0 0,0 0 0 0 0,1 0 0 0 0,1 0 1 0 0,15-30-1 0 0,-6 20-188 0 0,1 1 1 0 0,32-42 0 0 0,-41 60-63 0 0,1-1 0 0 0,1 2 0 0 0,13-12 0 0 0,-19 17 174 0 0,1 0 0 0 0,-1 1-1 0 0,1 0 1 0 0,0-1-1 0 0,-1 1 1 0 0,1 1 0 0 0,0-1-1 0 0,0 0 1 0 0,0 1 0 0 0,1 0-1 0 0,-1 0 1 0 0,7-1 0 0 0,-10 3 222 0 0,1 0 0 0 0,-1-1 0 0 0,0 1 0 0 0,1 0 0 0 0,-1 0 1 0 0,0 0-1 0 0,0 0 0 0 0,1 0 0 0 0,-1 0 0 0 0,0 0 0 0 0,0 1 1 0 0,0-1-1 0 0,0 0 0 0 0,-1 0 0 0 0,1 1 0 0 0,1 2 0 0 0,-1-3 34 0 0,5 12 245 0 0,0 1 0 0 0,-1-1 1 0 0,-1 1-1 0 0,0 0 1 0 0,2 14-1 0 0,0 0 100 0 0,0-5-468 0 0,2 6 196 0 0,7 60-1 0 0,-15-82-277 0 0,1 1 0 0 0,-1-1 0 0 0,0 1 0 0 0,-1-1-1 0 0,0 1 1 0 0,0-1 0 0 0,0 1 0 0 0,-1-1-1 0 0,0 0 1 0 0,-1 1 0 0 0,0-1 0 0 0,0 0-1 0 0,-4 7 1 0 0,1-8-192 0 0,-6 12-692 0 0,12-17-2574 0 0,0-1-1220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10135 0 0,'0'0'778'0'0,"0"0"-305"0"0,0 0 598 0 0,0 0 311 0 0,2 0 68 0 0,92-22 2967 0 0,47-6-2010 0 0,-35 6-1465 0 0,-54 13-551 0 0,60-2-1 0 0,-109 11-619 0 0,1 0 0 0 0,-1 0 0 0 0,0 0 0 0 0,0-1-1 0 0,0 1 1 0 0,1-1 0 0 0,-1 0 0 0 0,0 0-1 0 0,0 0 1 0 0,0 0 0 0 0,0-1 0 0 0,4-2 0 0 0,4-5-7341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30 9071 0 0,'0'0'414'0'0,"0"0"-12"0"0,2-1-110 0 0,4-5 490 0 0,-5 4 238 0 0,2 2 48 0 0,49-17 3200 0 0,-50 17-3580 0 0,-2 0-31 0 0,12-3 607 0 0,-10 2-788 0 0,-2 1-57 0 0,0 0-17 0 0,0 0-32 0 0,0 0-130 0 0,0 0-59 0 0,0 0-12 0 0,0 0 6 0 0,0 0 27 0 0,0 0 13 0 0,-1 3 1 0 0,-9 14-115 0 0,0 0 0 0 0,-2-1 0 0 0,1-1-1 0 0,-21 21 1 0 0,14-15-137 0 0,-27 41 0 0 0,34-45-53 0 0,9-15 63 0 0,-4 6-4 0 0,0 0 0 0 0,1 1 0 0 0,0-1 0 0 0,1 1 0 0 0,0 0-1 0 0,0 0 1 0 0,-4 16 0 0 0,8-13 18 0 0,1-10 6 0 0,1 0-1 0 0,-1 0 1 0 0,0 0 0 0 0,1 0-1 0 0,-1 0 1 0 0,1 0-1 0 0,-1 0 1 0 0,1 0 0 0 0,2 1-1 0 0,-4-3 7 0 0,11 9 0 0 0,-6-7 2 0 0,-1-1-1 0 0,1 1 1 0 0,0-1-1 0 0,-1 0 1 0 0,1 0-1 0 0,0 0 1 0 0,0 0 0 0 0,0-1-1 0 0,-1 0 1 0 0,8-1-1 0 0,7-1 16 0 0,24-6-1 0 0,-37 7-13 0 0,117-27 8 0 0,-91 20-20 0 0,-21 5-12 0 0,1 0 1 0 0,-1 1-1 0 0,17-1 0 0 0,-25 3-88 0 0,-3 0-10 0 0,3 0-260 0 0,7 0-1086 0 0,-7 0-467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10135 0 0,'0'0'778'0'0,"1"-2"-218"0"0,1-2-43 0 0,0 0 0 0 0,1 0 0 0 0,0 1 1 0 0,0-1-1 0 0,0 0 0 0 0,0 1 0 0 0,0 0 1 0 0,1 0-1 0 0,0 0 0 0 0,-1 0 0 0 0,1 0 1 0 0,0 1-1 0 0,0 0 0 0 0,1 0 0 0 0,5-3 1 0 0,-8 5-398 0 0,-2 0-7 0 0,1 0-158 0 0,0 0-1 0 0,-1 0 1 0 0,1 1 0 0 0,0-1 0 0 0,-1 0 0 0 0,1 1-1 0 0,0-1 1 0 0,-1 0 0 0 0,1 1 0 0 0,-1-1-1 0 0,1 1 1 0 0,-1-1 0 0 0,1 1 0 0 0,-1-1 0 0 0,1 1-1 0 0,-1 0 1 0 0,1-1 0 0 0,-1 1 0 0 0,0-1-1 0 0,1 1 1 0 0,-1 0 0 0 0,0 0 0 0 0,0-1 0 0 0,1 1-1 0 0,-1 0 1 0 0,0-1 0 0 0,0 1 0 0 0,0 0 0 0 0,0 0-1 0 0,0-1 1 0 0,0 1 0 0 0,0 0 0 0 0,0 1-1 0 0,0-2-205 0 0,0 3-6303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0,'0'0'315'0'0,"0"0"-7"0"0,0 0-27 0 0,0 0 623 0 0,0 3 295 0 0,0 3-828 0 0,1 0-1 0 0,0 0 1 0 0,0 1-1 0 0,1-1 1 0 0,0 0 0 0 0,0 0-1 0 0,1-1 1 0 0,-1 1-1 0 0,1 0 1 0 0,0-1 0 0 0,1 1-1 0 0,3 4 1 0 0,10 12 290 0 0,29 28 1 0 0,-26-30-194 0 0,27 31 267 0 0,94 96 926 0 0,-140-146-1656 0 0,40 38 440 0 0,-1 3 0 0 0,53 71 0 0 0,-88-105-411 0 0,0 0 0 0 0,0 0 1 0 0,-1 0-1 0 0,0 1 0 0 0,0 0 0 0 0,-1 0 0 0 0,0 0 0 0 0,-1 0 0 0 0,2 16 0 0 0,-3-18-14 0 0,-1 1-1 0 0,0-1 0 0 0,-1 1 0 0 0,0 0 1 0 0,0-1-1 0 0,0 1 0 0 0,-1-1 1 0 0,0 0-1 0 0,-1 1 0 0 0,0-1 1 0 0,0 0-1 0 0,-5 9 0 0 0,0-5 20 0 0,0 1 0 0 0,0-1 0 0 0,-1 0 0 0 0,-13 11 0 0 0,-43 34 150 0 0,45-42-129 0 0,0 0 0 0 0,-43 20 0 0 0,40-23-5 0 0,-5 2-355 0 0,-1-2 0 0 0,-1 0 0 0 0,-34 6 0 0 0,50-13-543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 9671 0 0,'0'0'108'0'0,"0"0"-1"0"0,0 0 1 0 0,0 0-1 0 0,0 0 1 0 0,0 0-1 0 0,0 0 1 0 0,0-1-1 0 0,0 1 1 0 0,0 0-1 0 0,0 0 1 0 0,0 0-1 0 0,-1 0 1 0 0,1 0-1 0 0,0 0 1 0 0,0 0-1 0 0,0-1 1 0 0,0 1-1 0 0,0 0 1 0 0,0 0 0 0 0,0 0-1 0 0,0 0 1 0 0,0 0-1 0 0,0 0 1 0 0,0-1-1 0 0,0 1 1 0 0,0 0-1 0 0,0 0 1 0 0,1 0-1 0 0,-1 0 1 0 0,0 0-1 0 0,0 0 1 0 0,0 0-1 0 0,0-1 1 0 0,0 1-1 0 0,0 0 1 0 0,0 0-1 0 0,0 0 1 0 0,0 0-1 0 0,0 0 1 0 0,0 0-1 0 0,0 0 1 0 0,1 0-1 0 0,-1 0 1 0 0,0 0-1 0 0,0 0 1 0 0,0 0-1 0 0,0-1 1 0 0,0 1-1 0 0,0 0 1 0 0,0 0-1 0 0,1 0 1 0 0,-1 0-1 0 0,0 0 1 0 0,0 0-1 0 0,0 0 1 0 0,0 0-1 0 0,0 0 1 0 0,0 0-1 0 0,1 0 1 0 0,-1 0-1 0 0,0 0 1 0 0,0 0-1 0 0,0 0 1 0 0,0 0-1 0 0,0 1 1 0 0,0-1-1 0 0,0 0 1 0 0,1 0-1 0 0,-1 0 1 0 0,11 10 1171 0 0,-6-4-1394 0 0,-1 0 0 0 0,1 0 0 0 0,3 8-1 0 0,-4-4 259 0 0,0 1-1 0 0,-1 0 1 0 0,0-1-1 0 0,-1 1 1 0 0,0 0-1 0 0,0 13 1 0 0,-1 0 206 0 0,-4 43 0 0 0,-1-36-212 0 0,-2 0 0 0 0,-1 0 0 0 0,-1 0 0 0 0,-2-1 0 0 0,-19 43-1 0 0,7-28-27 0 0,-2 0-1 0 0,-51 69 1 0 0,59-91-58 0 0,15-21-130 0 0,1-2-65 0 0,0 0-1360 0 0,0 0-5383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36 451 9503 0 0,'0'0'432'0'0,"-2"0"-5"0"0,-10-2-278 0 0,1-2 38 0 0,10 3-56 0 0,0 0-1 0 0,0 0 1 0 0,0 0 0 0 0,0 0-1 0 0,0-1 1 0 0,1 1 0 0 0,-1 0-1 0 0,1 0 1 0 0,-1-1 0 0 0,0 1 0 0 0,1 0-1 0 0,0-1 1 0 0,-1 1 0 0 0,1 0-1 0 0,0-1 1 0 0,0 1 0 0 0,0-1-1 0 0,0 1 1 0 0,0 0 0 0 0,0-1-1 0 0,0 1 1 0 0,0 0 0 0 0,1-3-1 0 0,0-1 302 0 0,1 0-1 0 0,-1-1 1 0 0,1 1-1 0 0,3-8 0 0 0,12-17-37 0 0,1 0 0 0 0,1 1-1 0 0,1 1 1 0 0,2 1 0 0 0,1 1-1 0 0,1 1 1 0 0,1 1 0 0 0,1 1-1 0 0,1 1 1 0 0,47-28 0 0 0,-57 40-343 0 0,2 1 0 0 0,-1 0 0 0 0,1 2 0 0 0,0 0 0 0 0,1 2 1 0 0,0 0-1 0 0,0 1 0 0 0,0 0 0 0 0,0 2 0 0 0,0 1 0 0 0,37 1 0 0 0,-51 1-13 0 0,-1 0-1 0 0,1 0 1 0 0,0 0-1 0 0,-1 0 0 0 0,1 1 1 0 0,-1 0-1 0 0,1 0 1 0 0,-1 1-1 0 0,0-1 1 0 0,0 1-1 0 0,0 0 1 0 0,0 1-1 0 0,-1-1 0 0 0,1 1 1 0 0,-1 0-1 0 0,0 0 1 0 0,0 0-1 0 0,0 1 1 0 0,5 8-1 0 0,-4-4 30 0 0,0 0-1 0 0,-1 0 1 0 0,0 1-1 0 0,-1-1 0 0 0,0 1 1 0 0,0 0-1 0 0,-1 0 1 0 0,0 0-1 0 0,-1 0 1 0 0,0 13-1 0 0,0 3 105 0 0,-2 0-1 0 0,-5 31 0 0 0,5-47-133 0 0,-1 0 1 0 0,-1 1-1 0 0,0-1 0 0 0,0 0 0 0 0,-1 0 0 0 0,0-1 0 0 0,-1 1 0 0 0,-7 10 0 0 0,8-15-13 0 0,-1 0-1 0 0,1-1 1 0 0,-1 1-1 0 0,-1-1 0 0 0,1 0 1 0 0,-1-1-1 0 0,-10 6 1 0 0,0 0 12 0 0,5-3-6 0 0,-1-1-1 0 0,0 0 0 0 0,0-1 1 0 0,-22 5-1 0 0,6-2-5 0 0,28-7-24 0 0,-239 74-1363 0 0,115-32-3956 0 0,110-36 3945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72 16207 0 0,'0'0'744'0'0,"0"-2"-18"0"0,-2-9-465 0 0,-2-16 542 0 0,-1 19 133 0 0,3 5-774 0 0,1 1 477 0 0,-10-8 385 0 0,9 9-995 0 0,0 0 0 0 0,0 0 0 0 0,0 0 1 0 0,0 0-1 0 0,0 0 0 0 0,-1 1 0 0 0,1-1 1 0 0,0 1-1 0 0,0-1 0 0 0,0 1 0 0 0,-1 0 0 0 0,1 0 1 0 0,0 0-1 0 0,0 0 0 0 0,-1 0 0 0 0,1 0 0 0 0,0 1 1 0 0,0-1-1 0 0,0 1 0 0 0,-1 0 0 0 0,1-1 0 0 0,0 1 1 0 0,-3 2-1 0 0,-7 3 149 0 0,1 1 0 0 0,0 0 0 0 0,-10 8 1 0 0,3-1-88 0 0,-5 2-97 0 0,2 2 1 0 0,0 0-1 0 0,1 2 0 0 0,1 0 1 0 0,1 1-1 0 0,-27 41 0 0 0,4 4-14 0 0,-37 82 0 0 0,60-109 24 0 0,2 0-1 0 0,-15 57 1 0 0,29-89 5 0 0,1 0 0 0 0,0 1 0 0 0,0-1 0 0 0,1 0 0 0 0,0 1 0 0 0,0-1 0 0 0,1 0 0 0 0,0 1 0 0 0,0-1 0 0 0,1 0 0 0 0,-1 0 0 0 0,2 1 0 0 0,2 6 0 0 0,0-4-4 0 0,-1-1 0 0 0,2 1 0 0 0,-1-1 0 0 0,1 0 0 0 0,1-1 0 0 0,0 0 0 0 0,0 0 0 0 0,12 11-1 0 0,14 16-1245 0 0,-12-12-6205 0 0,-20-22 1216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1055 2759 0 0,'0'0'635'0'0,"0"0"1625"0"0,3-1 716 0 0,2-1-2042 0 0,1 0 0 0 0,-1 0 0 0 0,0 0 0 0 0,1-1-1 0 0,-1 0 1 0 0,0 0 0 0 0,-1-1 0 0 0,8-5 0 0 0,34-38 374 0 0,-20 19-52 0 0,118-137 1638 0 0,-79 86-2372 0 0,167-221-30 0 0,-16-12-128 0 0,-159 221-443 0 0,-56 89 7 0 0,-1 2-12 0 0,0 0-10 0 0,1 4-2 0 0,0 4 84 0 0,0 0 1 0 0,-1 0-1 0 0,0 1 0 0 0,0-1 1 0 0,-1 0-1 0 0,-2 11 0 0 0,-15 51-73 0 0,2-11 53 0 0,-58 250 32 0 0,38-165 0 0 0,30-119 0 0 0,-10 50 0 0 0,15-66 0 0 0,0 1 0 0 0,1-1 0 0 0,0 0 0 0 0,1 1 0 0 0,0-1 0 0 0,2 12 0 0 0,-1-14 11 0 0,1 1 0 0 0,-1-1 0 0 0,1 0 0 0 0,0 0 0 0 0,1 0 0 0 0,0-1 0 0 0,5 7-1 0 0,4 4 44 0 0,18 19 0 0 0,-27-32-52 0 0,0-1 1 0 0,0 0-1 0 0,0 1 0 0 0,0-1 1 0 0,6 3-1 0 0,1 1-2 0 0,0 0 0 0 0,12 11-1 0 0,-13-10-23 0 0,-8-7-93 0 0,-2-1-13 0 0,0 0-138 0 0,0 0-615 0 0,-1-2-276 0 0,-2-8-52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8287 0 0,'0'0'639'0'0,"0"0"-54"0"0,0 0 1314 0 0,0 0 617 0 0,0 0 127 0 0,0 0-273 0 0,0 0-1224 0 0,0-2-540 0 0,0 1-507 0 0,0 0 0 0 0,0-1-1 0 0,0 1 1 0 0,1 0 0 0 0,-1 0 0 0 0,0 0-1 0 0,1 0 1 0 0,-1 0 0 0 0,1 0-1 0 0,-1 0 1 0 0,1 0 0 0 0,-1 0 0 0 0,1 0-1 0 0,0 0 1 0 0,-1 0 0 0 0,1 0 0 0 0,0 0-1 0 0,0 0 1 0 0,1-1 0 0 0,1 1-12 0 0,-1-1 0 0 0,1 0 1 0 0,0 1-1 0 0,0 0 1 0 0,0 0-1 0 0,0 0 0 0 0,4-1 1 0 0,5 0 17 0 0,-1 0 1 0 0,1 1 0 0 0,13 0-1 0 0,-7 1-121 0 0,164-2 447 0 0,-2-16-1839 0 0,-169 16 644 0 0,-1-1 1 0 0,1 0 0 0 0,16-8 0 0 0,-1-1-827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 6911 0 0,'0'0'528'0'0,"2"-1"-341"0"0,3-2-442 0 0,17-2 9725 0 0,-14 5-8998 0 0,-6 0 413 0 0,-2 0-64 0 0,0 0-219 0 0,3 5 111 0 0,-3-4-676 0 0,0-1 0 0 0,0 0 0 0 0,1 0-1 0 0,-1 1 1 0 0,0-1 0 0 0,0 0 0 0 0,0 1 0 0 0,1-1 0 0 0,-1 0 0 0 0,0 0-1 0 0,0 1 1 0 0,0-1 0 0 0,0 0 0 0 0,0 1 0 0 0,0-1 0 0 0,0 0 0 0 0,0 1-1 0 0,1-1 1 0 0,-1 0 0 0 0,0 1 0 0 0,0-1 0 0 0,-1 0 0 0 0,1 1 0 0 0,0-1-1 0 0,0 0 1 0 0,0 1 0 0 0,0-1 0 0 0,0 0 0 0 0,0 1 0 0 0,-1 0 0 0 0,-5 16 690 0 0,-16 31 0 0 0,14-33-436 0 0,1-1 0 0 0,1 1 0 0 0,-9 31 0 0 0,13-36-177 0 0,-1 0-1 0 0,0 0 0 0 0,0-1 1 0 0,-8 16-1 0 0,9-21-68 0 0,1-2 39 0 0,1-2 3 0 0,3 0-61 0 0,1 1 1 0 0,-1 0 0 0 0,0 0-1 0 0,0-1 1 0 0,0 2 0 0 0,5 1-1 0 0,13 4 37 0 0,-7-5-43 0 0,-1-2 0 0 0,1 1 0 0 0,-1-2 0 0 0,0 0 0 0 0,26-5 0 0 0,15-2 20 0 0,-39 6-327 0 0,-1 0-1 0 0,0-1 0 0 0,0 0 1 0 0,0-1-1 0 0,25-11 1 0 0,-35 12-889 0 0,2-6-51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166 103 11975 0 0,'0'0'267'0'0,"0"0"42"0"0,0 0 17 0 0,2 0-28 0 0,13 1-219 0 0,0 0 0 0 0,0-2 0 0 0,0 1 0 0 0,26-6 1 0 0,2 0 1068 0 0,-9 1-852 0 0,45-12 0 0 0,-60 12-280 0 0,-7 2-189 0 0,1-1 0 0 0,-1 0 0 0 0,0-1 0 0 0,0-1 0 0 0,-1 0 0 0 0,1 0 0 0 0,10-9 0 0 0,-21 15 84 0 0,-1-1 0 0 0,1 1 0 0 0,0-1-1 0 0,-1 0 1 0 0,1 1 0 0 0,0-1 0 0 0,-1 0 0 0 0,1 1-1 0 0,-1-1 1 0 0,1 0 0 0 0,-1 1 0 0 0,1-1-1 0 0,-1 0 1 0 0,1-1 0 0 0,-1 2 21 0 0,0 0 0 0 0,0-1 1 0 0,0 1-1 0 0,0 0 0 0 0,0 0 0 0 0,-1 0 0 0 0,1-1 0 0 0,0 1 1 0 0,0 0-1 0 0,0 0 0 0 0,0 0 0 0 0,0-1 0 0 0,-1 1 1 0 0,1 0-1 0 0,0 0 0 0 0,0 0 0 0 0,0 0 0 0 0,0-1 0 0 0,-1 1 1 0 0,1 0-1 0 0,0 0 0 0 0,0 0 0 0 0,0 0 0 0 0,-1 0 1 0 0,1 0-1 0 0,0 0 0 0 0,0 0 0 0 0,-1 0 0 0 0,1-1 0 0 0,0 1 1 0 0,0 0-1 0 0,-1 0 0 0 0,-28 1-3173 0 0,21 0 3530 0 0,-29 4-1554 0 0,0 1-1 0 0,-71 22 0 0 0,45-10 761 0 0,33-10 1172 0 0,0 2 1 0 0,2 1 0 0 0,-49 25-1 0 0,69-31-208 0 0,0 1-1 0 0,1-1 0 0 0,-1 1 1 0 0,1 0-1 0 0,0 1 0 0 0,1 0 1 0 0,-1 0-1 0 0,1 0 0 0 0,1 1 1 0 0,-1 0-1 0 0,1 0 0 0 0,1 0 0 0 0,0 1 1 0 0,-6 15-1 0 0,8-18-294 0 0,0-1 0 0 0,1 1 0 0 0,0 0 0 0 0,0 0 0 0 0,1 0 0 0 0,-1-1 0 0 0,1 1 0 0 0,0 0 0 0 0,1 0 1 0 0,0 0-1 0 0,0 0 0 0 0,0 0 0 0 0,0-1 0 0 0,1 1 0 0 0,0-1 0 0 0,0 1 0 0 0,1-1 0 0 0,-1 0 0 0 0,1 1 0 0 0,0-1 0 0 0,1-1 0 0 0,-1 1 0 0 0,1 0 0 0 0,7 6 0 0 0,-6-6 19 0 0,1-1-1 0 0,-1 0 0 0 0,1 0 1 0 0,0 0-1 0 0,0-1 0 0 0,0 0 1 0 0,0 0-1 0 0,1-1 0 0 0,-1 1 1 0 0,1-1-1 0 0,11 1 0 0 0,-7-1-472 0 0,1-1-1 0 0,-1-1 0 0 0,1 0 1 0 0,-1 0-1 0 0,1-1 0 0 0,13-3 1 0 0,8-3-5848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22 11519 0 0,'-23'-2'1024'0'0,"9"-1"-824"0"0,-4-5-200 0 0,2 3 0 0 0,0 2 1800 0 0,16 3 320 0 0,0 0 64 0 0,0 0 16 0 0,0 0-1696 0 0,0 0-344 0 0,0 0-64 0 0,16 0-8 0 0,4 0-1440 0 0,4 0-288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0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 13823 0 0,'-3'-1'391'0'0,"-8"-1"649"0"0,-5 3-815 0 0,11 2-97 0 0,4-1-18 0 0,0-2-74 0 0,0 1 1 0 0,1-1-1 0 0,-1 1 0 0 0,1-1 1 0 0,-1 1-1 0 0,1-1 1 0 0,-1 1-1 0 0,1 0 1 0 0,-1-1-1 0 0,1 1 1 0 0,-1 0-1 0 0,1-1 1 0 0,0 1-1 0 0,0 0 1 0 0,-1 0-1 0 0,1-1 1 0 0,0 1-1 0 0,0 0 1 0 0,0 0-1 0 0,-1 0 0 0 0,1 2 91 0 0,-1 3-39 0 0,0-1 1 0 0,0 1-1 0 0,0 0 1 0 0,1-1-1 0 0,0 1 1 0 0,0 0-1 0 0,1 0 1 0 0,-1-1-1 0 0,1 1 1 0 0,1-1-1 0 0,-1 1 1 0 0,1-1-1 0 0,0 1 1 0 0,0-1-1 0 0,5 9 1 0 0,5 7 140 0 0,1 0 0 0 0,21 25 0 0 0,-27-36-126 0 0,198 229 2070 0 0,-11-12 334 0 0,-169-196-2207 0 0,-2 1 0 0 0,-1 1 0 0 0,31 66 0 0 0,-47-86-236 0 0,0 1 0 0 0,-2 0 0 0 0,0 0 0 0 0,0 0 0 0 0,-1 1 0 0 0,-1 0 0 0 0,0-1 0 0 0,-1 1 0 0 0,-1 0 0 0 0,0-1 0 0 0,-1 1 0 0 0,-1 0 0 0 0,-5 21 0 0 0,3-20-71 0 0,-2-2 0 0 0,1 1 0 0 0,-2 0 1 0 0,0-1-1 0 0,-1-1 0 0 0,0 1 0 0 0,-1-1 0 0 0,0 0 0 0 0,-1-1 0 0 0,-1 0 0 0 0,-21 18 0 0 0,-29 19-49 0 0,38-31 57 0 0,-24 23 1 0 0,45-40-4 0 0,-6 7-28 0 0,0 0 0 0 0,0 1 0 0 0,0-1 0 0 0,1 1 0 0 0,1 1 1 0 0,-1 0-1 0 0,-6 13 0 0 0,12-20-113 0 0,-4 16-156 0 0,2-13 206 0 0,3-5-27 0 0,-1 2 20 0 0,0 8 80 0 0,1 0 7 0 0,0-9-62 0 0,0-2-45 0 0,0 0-1061 0 0,-1-3-4424 0 0,-2-14-1897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27 8287 0 0,'3'1'60'0'0,"0"-1"-1"0"0,0 0 0 0 0,-1 0 1 0 0,1 0-1 0 0,0 0 0 0 0,0-1 0 0 0,-1 1 1 0 0,1-1-1 0 0,0 0 0 0 0,-1 0 1 0 0,1 0-1 0 0,-1 0 0 0 0,1 0 0 0 0,4-3 1 0 0,34-11 1386 0 0,-40 14-934 0 0,-1 1 0 0 0,0 0 0 0 0,0 0 0 0 0,0 0-69 0 0,-1 1-294 0 0,-1 2 21 0 0,-1 1-1 0 0,0-1 1 0 0,0 0-1 0 0,0-1 1 0 0,0 1-1 0 0,-1 0 1 0 0,1-1-1 0 0,-1 0 1 0 0,1 1-1 0 0,-6 1 1 0 0,-6 4 13 0 0,-67 34-167 0 0,-113 84-16 0 0,193-124 0 0 0,-66 38 0 0 0,40-25 0 0 0,-28 22 0 0 0,23-12 0 0 0,-31 22 0 0 0,-80 77 0 0 0,-8 32-1976 0 0,121-117 1518 0 0,30-37-30 0 0,1-2-22 0 0,-1 2 136 0 0,-2 5 1237 0 0,1-2-735 0 0,0 1 0 0 0,0-1 0 0 0,0 1-1 0 0,1 0 1 0 0,0 0 0 0 0,-1 11 0 0 0,4-2-128 0 0,0-10-9 0 0,0 0 0 0 0,0 0 0 0 0,0 0 0 0 0,1 0 0 0 0,0 0 0 0 0,0-1 0 0 0,0 1 0 0 0,0-1 0 0 0,1 0 0 0 0,0 0 0 0 0,4 4 0 0 0,-1-2 83 0 0,0-1-1 0 0,0 0 1 0 0,1 0-1 0 0,-1-1 1 0 0,1 0 0 0 0,11 4-1 0 0,2-2 339 0 0,1 0-1 0 0,0-1 0 0 0,1-1 1 0 0,33 2-1 0 0,-8-4-168 0 0,1-2 0 0 0,65-10 0 0 0,96-24 532 0 0,-111 16-647 0 0,110-23-128 0 0,-192 38 0 0 0,-1-2 0 0 0,0 1 0 0 0,0-2 0 0 0,-1 0 0 0 0,0-1 0 0 0,0-1 0 0 0,0 0 0 0 0,-1-1 0 0 0,25-20 0 0 0,-20 11 0 0 0,0 0 0 0 0,19-26 0 0 0,-29 32 0 0 0,-1 0 0 0 0,0 0 0 0 0,-1-1 0 0 0,-1 0 0 0 0,9-22 0 0 0,-13 28 0 0 0,6-17 0 0 0,7-31 0 0 0,-14 48 0 0 0,0 1 0 0 0,0-1 0 0 0,-1 0 0 0 0,0 0 0 0 0,0 1 0 0 0,0-1 0 0 0,-1 0 0 0 0,0 0 0 0 0,-4-12 0 0 0,5 17 0 0 0,-1 0 0 0 0,0 1 0 0 0,1-1 0 0 0,-1 1 0 0 0,0-1 0 0 0,0 0 0 0 0,0 1 0 0 0,0-1 0 0 0,-1 1 0 0 0,1 0 0 0 0,0-1 0 0 0,-1 1 0 0 0,1 0 0 0 0,-1 0 0 0 0,1 0 0 0 0,-1 0 0 0 0,1 0 0 0 0,-1 0 0 0 0,0 1 0 0 0,1-1 0 0 0,-1 0 0 0 0,0 1 0 0 0,0-1 0 0 0,1 1 0 0 0,-1 0 0 0 0,0-1 0 0 0,0 1 0 0 0,0 0 0 0 0,0 0 0 0 0,1 0 0 0 0,-1 1 0 0 0,0-1 0 0 0,-2 1 0 0 0,-6 1 0 0 0,0 1 0 0 0,0 0 0 0 0,1 1 0 0 0,-17 7 0 0 0,20-8 0 0 0,-168 91 0 0 0,172-93 0 0 0,-39 19 0 0 0,-51 17 0 0 0,-158 38 0 0 0,218-62-201 0 0,30-12-850 0 0,2-1-385 0 0,4-3-78 0 0,16-8-20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164 151 10135 0 0,'0'0'231'0'0,"0"0"29"0"0,-1 1 19 0 0,-7 2-41 0 0,8-3-233 0 0,0 0 1 0 0,0 0-1 0 0,0 0 0 0 0,0 0 0 0 0,0 0 0 0 0,0 0 0 0 0,0 0 0 0 0,0 0 1 0 0,0 0-1 0 0,0 0 0 0 0,0 0 0 0 0,0 0 0 0 0,-1 0 0 0 0,1 0 0 0 0,0 0 1 0 0,0 0-1 0 0,0 0 0 0 0,0 0 0 0 0,0 0 0 0 0,0 0 0 0 0,0 0 0 0 0,0 0 1 0 0,0 0-1 0 0,0 0 0 0 0,0 0 0 0 0,0 0 0 0 0,0 0 0 0 0,0 0 0 0 0,0 0 1 0 0,-1 0-1 0 0,1 0 0 0 0,0 0 0 0 0,0 0 0 0 0,0 0 0 0 0,0 0 0 0 0,0 1 1 0 0,0-1-1 0 0,0 0 0 0 0,0 0 0 0 0,0 0 0 0 0,0 0 0 0 0,0 0 0 0 0,0 0 1 0 0,0 0-1 0 0,0 0 0 0 0,0 0 0 0 0,0 0 0 0 0,0 0 0 0 0,0 0 0 0 0,0 1 1 0 0,0-1-1 0 0,0 0 0 0 0,0 0 0 0 0,0 0 0 0 0,0 0 0 0 0,0 0 0 0 0,0 0 1 0 0,0 0-1 0 0,0 0 0 0 0,0 0 0 0 0,1 0 0 0 0,5 2 247 0 0,9-1 195 0 0,6-3 72 0 0,0-1 0 0 0,0 0 0 0 0,-1-2 0 0 0,1 0 0 0 0,-1-2 0 0 0,-1 0 0 0 0,1-1 0 0 0,-1-1 0 0 0,20-13 0 0 0,64-29-519 0 0,-98 49 0 0 0,12-7 0 0 0,-11 1 0 0 0,-7-1-61 0 0,1 9 17 0 0,-1-1 1 0 0,0 0-1 0 0,1 0 0 0 0,-1 1 0 0 0,0-1 1 0 0,0 0-1 0 0,0 1 0 0 0,1-1 1 0 0,-1 1-1 0 0,0-1 0 0 0,0 1 1 0 0,0-1-1 0 0,0 1 0 0 0,0 0 1 0 0,0 0-1 0 0,0-1 0 0 0,0 1 1 0 0,0 0-1 0 0,0 0 0 0 0,0 0 0 0 0,-2 0 1 0 0,-23 2-875 0 0,-21 7-1169 0 0,-73 24-1 0 0,114-31 2163 0 0,-14 6-75 0 0,0 0 0 0 0,-21 13 0 0 0,13-6 0 0 0,15-7 227 0 0,0 1 0 0 0,0 1-1 0 0,1 0 1 0 0,1 0 0 0 0,0 2-1 0 0,-14 17 1 0 0,13-15 58 0 0,-1 1 151 0 0,0 0-1 0 0,2 1 1 0 0,-17 28-1 0 0,25-37-401 0 0,0-1 0 0 0,0 1 0 0 0,0-1 0 0 0,1 1 0 0 0,0 0-1 0 0,0 0 1 0 0,1 0 0 0 0,0 0 0 0 0,0 1 0 0 0,0-1 0 0 0,1 0 0 0 0,0 0-1 0 0,2 9 1 0 0,-2-14 29 0 0,1 1-1 0 0,0-1 1 0 0,0 1-1 0 0,0 0 1 0 0,0-1-1 0 0,0 0 1 0 0,0 1-1 0 0,1-1 1 0 0,-1 0-1 0 0,1 1 1 0 0,-1-1-1 0 0,1 0 1 0 0,0 0-1 0 0,0 0 1 0 0,0 0-1 0 0,0-1 1 0 0,0 1-1 0 0,1-1 1 0 0,-1 1-1 0 0,0-1 1 0 0,1 0-1 0 0,-1 0 1 0 0,1 0-1 0 0,-1 0 1 0 0,4 1-1 0 0,1-1-315 0 0,1 1 0 0 0,0-1 0 0 0,-1-1 0 0 0,1 0 0 0 0,0 0 1 0 0,-1 0-1 0 0,14-3 0 0 0,12-3-5205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22 411 10135 0 0,'0'0'464'0'0,"-2"1"-9"0"0,-3 4-295 0 0,2 1-3 0 0,2-4 569 0 0,-7-8 1258 0 0,8 4-1873 0 0,-1 1-1 0 0,1 0 1 0 0,-1-1 0 0 0,1 1 0 0 0,0-1 0 0 0,-1 1 0 0 0,1-1 0 0 0,0 1 0 0 0,0 0 0 0 0,0-1 0 0 0,0 1 0 0 0,0-1 0 0 0,1 1 0 0 0,-1-1 0 0 0,1-2-1 0 0,9-23 667 0 0,-9 23-650 0 0,15-29 260 0 0,1 0 0 0 0,2 1-1 0 0,42-54 1 0 0,-46 68-263 0 0,1 1 0 0 0,1 0 0 0 0,0 1 0 0 0,1 1 1 0 0,1 0-1 0 0,1 2 0 0 0,0 0 0 0 0,22-10 0 0 0,-30 17-124 0 0,0 1 0 0 0,1 0 0 0 0,-1 1 0 0 0,16-3 0 0 0,-23 6 0 0 0,1 0 0 0 0,-1 0 0 0 0,0 1 0 0 0,1-1 0 0 0,-1 1 0 0 0,1 1 0 0 0,-1-1 0 0 0,0 1 0 0 0,1 0 0 0 0,-1 0 0 0 0,0 0 0 0 0,10 5 0 0 0,-12-5 0 0 0,-1 1 0 0 0,1 0 0 0 0,0 0 0 0 0,-1 1 0 0 0,1-1 0 0 0,-1 0 0 0 0,0 1 0 0 0,0-1 0 0 0,0 1 0 0 0,0 0 0 0 0,0 0 0 0 0,-1 0 0 0 0,1 0 0 0 0,-1 0 0 0 0,0 0 0 0 0,0 0 0 0 0,0 0 0 0 0,0 0 0 0 0,0 5 0 0 0,1 6 0 0 0,0 0 0 0 0,-2 1 0 0 0,0 14 0 0 0,0-26 0 0 0,-2 19 0 0 0,-1 0 0 0 0,-1 0 0 0 0,0 0 0 0 0,-2 0 0 0 0,-1-1 0 0 0,-13 30 0 0 0,12-36-87 0 0,1-1-1 0 0,-2 0 1 0 0,0-1-1 0 0,-18 21 1 0 0,17-22-337 0 0,8-9-4059 0 0,-4 3-1565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89 13823 0 0,'0'0'315'0'0,"0"0"45"0"0,1 1 21 0 0,5 5-214 0 0,-1 0 0 0 0,7 13-1 0 0,-9-14-11 0 0,0 0-1 0 0,1 0 0 0 0,-1-1 0 0 0,1 1 0 0 0,0-1 1 0 0,0 1-1 0 0,1-2 0 0 0,5 5 0 0 0,6 4 48 0 0,-12-9-143 0 0,1 1-1 0 0,0-1 1 0 0,0 0-1 0 0,6 2 1 0 0,-9-4-52 0 0,0 0 0 0 0,0-1 0 0 0,0 1 0 0 0,0-1 0 0 0,0 0 0 0 0,0 1 0 0 0,0-1 0 0 0,0 0 1 0 0,0 0-1 0 0,0-1 0 0 0,0 1 0 0 0,0 0 0 0 0,0-1 0 0 0,0 1 0 0 0,3-2 0 0 0,10-3-7 0 0,-1-1 0 0 0,0-1 0 0 0,-1 0 0 0 0,22-16 0 0 0,-30 20 0 0 0,-1 0 0 0 0,0 0 0 0 0,0-1 0 0 0,-1 0 0 0 0,1 0 0 0 0,-1 0 0 0 0,0 0 0 0 0,0 0 0 0 0,0-1 0 0 0,0 1 0 0 0,-1-1 0 0 0,0 1 0 0 0,0-1 0 0 0,0 0 0 0 0,0 0 0 0 0,-1 0 0 0 0,1-9 0 0 0,-1 12-24 0 0,-1-1 0 0 0,0 1 0 0 0,0 0 1 0 0,0-1-1 0 0,-1 1 0 0 0,1 0 0 0 0,0 0 0 0 0,-1 0 0 0 0,0-1 0 0 0,1 1 0 0 0,-1 0 0 0 0,0 0 0 0 0,0 0 0 0 0,0 0 0 0 0,0 0 0 0 0,-1 0 1 0 0,1 0-1 0 0,-1 1 0 0 0,1-1 0 0 0,-1 0 0 0 0,1 1 0 0 0,-1-1 0 0 0,0 1 0 0 0,0-1 0 0 0,1 1 0 0 0,-1 0 0 0 0,0 0 0 0 0,0 0 0 0 0,-1 0 1 0 0,1 0-1 0 0,0 0 0 0 0,0 1 0 0 0,0-1 0 0 0,-3 0 0 0 0,-2 0-66 0 0,0 0 0 0 0,0 1 0 0 0,0 0 0 0 0,0 0 0 0 0,0 0 0 0 0,0 1 0 0 0,0 0 0 0 0,0 0 0 0 0,0 1 1 0 0,-7 2-1 0 0,-6 3 67 0 0,0 2 0 0 0,1 0 1 0 0,0 1-1 0 0,1 1 0 0 0,-1 1 1 0 0,-30 26-1 0 0,37-27 22 0 0,0 1 1 0 0,1 0-1 0 0,0 1 0 0 0,1 1 1 0 0,1-1-1 0 0,0 2 0 0 0,0-1 1 0 0,2 1-1 0 0,-9 23 0 0 0,14-33 1 0 0,0 0 0 0 0,1 1 0 0 0,0 0 0 0 0,0-1 0 0 0,0 1 0 0 0,1 0 0 0 0,0-1 0 0 0,0 1 0 0 0,0 0 0 0 0,1-1 0 0 0,0 1 0 0 0,2 10 0 0 0,-2-12 0 0 0,1-1 0 0 0,0 1 0 0 0,-1 0 0 0 0,1-1 0 0 0,0 1 0 0 0,1-1 0 0 0,-1 1 0 0 0,1-1 0 0 0,-1 0 0 0 0,1 0 0 0 0,0 0 0 0 0,0-1 0 0 0,0 1 0 0 0,1 0 0 0 0,-1-1 0 0 0,0 0 0 0 0,1 0 0 0 0,6 2 0 0 0,32 9 0 0 0,-21-11 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0 584 13823 0 0,'0'0'315'0'0,"0"0"45"0"0,0 0 21 0 0,2-2-49 0 0,2-6-133 0 0,1 0-1 0 0,-1 0 1 0 0,-1 0-1 0 0,1 0 1 0 0,-1-1-1 0 0,-1 1 0 0 0,0-1 1 0 0,0 0-1 0 0,-1 1 1 0 0,0-1-1 0 0,0 0 1 0 0,-1-13-1 0 0,0-11 876 0 0,2-1 0 0 0,9-49 0 0 0,-8 66-1017 0 0,1 1 0 0 0,1 1 1 0 0,0-1-1 0 0,1 0 0 0 0,1 1 1 0 0,0 1-1 0 0,11-16 0 0 0,-12 21-59 0 0,1 1-1 0 0,0 0 1 0 0,1 0-1 0 0,0 1 1 0 0,0 0-1 0 0,1 0 1 0 0,16-9-1 0 0,70-32-853 0 0,-68 38 196 0 0,-1 1-1 0 0,1 1 0 0 0,1 1 1 0 0,-1 2-1 0 0,39-4 0 0 0,-30 6-363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317 184 10135 0 0,'0'0'231'0'0,"1"-2"29"0"0,23-41 305 0 0,-7 13-565 0 0,-13 25 0 0 0,-1 0 0 0 0,0 0 0 0 0,0-1 0 0 0,-1 1 0 0 0,1-1 0 0 0,1-6 0 0 0,1-16 0 0 0,-5 26 0 0 0,0 1 0 0 0,0 0 0 0 0,0-1 0 0 0,0 1 0 0 0,0 0 0 0 0,-1-1 0 0 0,1 1 0 0 0,-1 0 0 0 0,1 0 0 0 0,-1-1 0 0 0,1 1 0 0 0,-1 0 0 0 0,1 0 0 0 0,-1 0 0 0 0,0 0 0 0 0,0 0 0 0 0,0 0 0 0 0,1 0 0 0 0,-1 0 0 0 0,0 0 0 0 0,0 0 0 0 0,0 0 0 0 0,-1 1 0 0 0,1-1 0 0 0,0 0 0 0 0,0 1 0 0 0,0-1 0 0 0,0 1 0 0 0,-1-1 0 0 0,1 1 0 0 0,-2-1 0 0 0,-2 0 0 0 0,1 0 0 0 0,-1 0 0 0 0,0 0 0 0 0,1 1 0 0 0,-1-1 0 0 0,1 1 0 0 0,-10 1 0 0 0,7 1 79 0 0,1 0 1 0 0,-1 0-1 0 0,1 0 0 0 0,0 1 0 0 0,-1-1 0 0 0,1 1 0 0 0,1 1 0 0 0,-10 6 0 0 0,-3 4 478 0 0,-20 20 0 0 0,25-21-391 0 0,-22 19 475 0 0,-44 43 835 0 0,69-64-1094 0 0,0 0 0 0 0,1 1 0 0 0,0 0 0 0 0,-14 27 0 0 0,18-25-233 0 0,4-1-133 0 0,2-12-16 0 0,0 0 0 0 0,0 0 0 0 0,0 0 0 0 0,0 0 0 0 0,0 0 0 0 0,0 0 0 0 0,0 0 0 0 0,0-1 0 0 0,0 1 0 0 0,1 0 0 0 0,-1-1 0 0 0,0 1 0 0 0,0 0 0 0 0,1-1 0 0 0,-1 0 0 0 0,0 1 0 0 0,1-1 0 0 0,-1 0 0 0 0,0 1 0 0 0,1-1 0 0 0,-1 0 0 0 0,2 0 0 0 0,34-2 0 0 0,-35 2 0 0 0,13-2 0 0 0,0-1 0 0 0,0 0 0 0 0,27-11 0 0 0,41-22 0 0 0,-68 29 0 0 0,88-46 0 0 0,-103 53 0 0 0,0-1 0 0 0,1 1 0 0 0,-1 0 0 0 0,0 0 0 0 0,1-1 0 0 0,-1 1 0 0 0,1 0 0 0 0,-1 0 0 0 0,1 0 0 0 0,-1 0 0 0 0,0-1 0 0 0,1 1 0 0 0,-1 0 0 0 0,1 0 0 0 0,-1 0 0 0 0,1 0 0 0 0,-1 0 0 0 0,0 0 0 0 0,1 0 0 0 0,-1 0 0 0 0,1 1 0 0 0,-1-1 0 0 0,1 0 0 0 0,-1 0 0 0 0,0 0 0 0 0,1 0 0 0 0,-1 0 0 0 0,1 1 0 0 0,-1 5 0 0 0,0-5 0 0 0,-1 10 0 0 0,-1 0 0 0 0,0 0 0 0 0,-1 0 0 0 0,0 0 0 0 0,-1 0 0 0 0,0-1 0 0 0,-7 13 0 0 0,-3 8 0 0 0,10-22 24 0 0,-5 18-181 0 0,8-26-539 0 0,1-1-257 0 0,3-1-58 0 0,10-5-12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15663 0 0,'0'0'356'0'0,"0"0"50"0"0,0 0 20 0 0,0 1-42 0 0,0 4-364 0 0,0-1 0 0 0,0 1-1 0 0,-1-1 1 0 0,1 1 0 0 0,-1-1-1 0 0,0 1 1 0 0,-1-1-1 0 0,1 0 1 0 0,-3 7 0 0 0,-5 15 367 0 0,7-20-297 0 0,-3 17 285 0 0,-1-1-1 0 0,-1 0 1 0 0,-11 23-1 0 0,-121 279 1674 0 0,121-266-2064 0 0,3 0 0 0 0,-13 103 0 0 0,24-116-1342 0 0,3 46 1 0 0,1-73 704 0 0,0-16 141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790 101 8287 0 0,'26'-11'380'0'0,"53"-17"-1"0"0,-47 18-274 0 0,-1 2 294 0 0,-24 7-220 0 0,0 0 0 0 0,0-1 0 0 0,-1 0 0 0 0,1 0 0 0 0,8-4-1 0 0,-14 5 265 0 0,1 1-294 0 0,5 1-61 0 0,-5 0 283 0 0,-2-1 117 0 0,0 0 21 0 0,0 0 71 0 0,0 0 286 0 0,0 0 124 0 0,0 0 30 0 0,0 0-133 0 0,-11-11-475 0 0,8 8-285 0 0,0 1 1 0 0,1 0-1 0 0,-1 1 0 0 0,0-1 0 0 0,0 0 1 0 0,-1 1-1 0 0,1 0 0 0 0,0-1 1 0 0,0 1-1 0 0,-1 0 0 0 0,1 1 1 0 0,0-1-1 0 0,-1 1 0 0 0,1-1 1 0 0,-1 1-1 0 0,-5 1 0 0 0,-6 0-197 0 0,0 1 0 0 0,-21 5 0 0 0,34-7 113 0 0,-27 8-43 0 0,0 1 0 0 0,0 2 0 0 0,1 0 0 0 0,-39 24 0 0 0,-97 72 0 0 0,-57 77 0 0 0,163-133 0 0 0,16-12-21 0 0,2 1 0 0 0,-53 67-1 0 0,76-85-615 0 0,1 0 0 0 0,-23 44-1 0 0,38-64 644 0 0,0 0-1 0 0,0 1 0 0 0,0-1 0 0 0,0 0 1 0 0,0 1-1 0 0,1-1 0 0 0,-1 1 1 0 0,1-1-1 0 0,0 0 0 0 0,0 1 0 0 0,0-1 1 0 0,0 1-1 0 0,0-1 0 0 0,0 1 1 0 0,0-1-1 0 0,1 1 0 0 0,0-1 0 0 0,-1 0 1 0 0,1 1-1 0 0,0-1 0 0 0,0 0 1 0 0,0 1-1 0 0,0-1 0 0 0,1 0 0 0 0,-1 0 1 0 0,0 0-1 0 0,1 0 0 0 0,0 0 1 0 0,-1-1-1 0 0,1 1 0 0 0,0 0 0 0 0,0-1 1 0 0,0 1-1 0 0,0-1 0 0 0,3 2 1 0 0,6 3 264 0 0,1 0 0 0 0,-1-1 0 0 0,1-1 0 0 0,0 0 0 0 0,17 4 0 0 0,-5-2-249 0 0,-1-2-1 0 0,1 0 1 0 0,0-1 0 0 0,0-2-1 0 0,0 0 1 0 0,0-2 0 0 0,36-5-1 0 0,-45 4-140 0 0,89-18 383 0 0,-87 15-926 0 0,0 0 0 0 0,0-1 0 0 0,30-16 0 0 0,-31 13-5476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17 552 13823 0 0,'0'0'315'0'0,"0"0"45"0"0,0 0 21 0 0,0 0-49 0 0,0 0-149 0 0,0 0 194 0 0,-1-1 110 0 0,-1-2-337 0 0,0 0 0 0 0,1 0 0 0 0,-1 0 0 0 0,1 0 0 0 0,-1 0-1 0 0,1 0 1 0 0,0 0 0 0 0,0-1 0 0 0,0 1 0 0 0,1 0 0 0 0,-1-1 0 0 0,1 1 0 0 0,0 0 0 0 0,-1-1 0 0 0,2 1 0 0 0,0-6 0 0 0,0-5 364 0 0,1 0 1 0 0,7-25 0 0 0,-8 37-471 0 0,52-161 1128 0 0,-42 133-1212 0 0,2 2 0 0 0,1-1 0 0 0,25-37 0 0 0,-32 55-166 0 0,1 1 0 0 0,1 0 0 0 0,-1 0 0 0 0,2 1 0 0 0,-1 0 0 0 0,17-11 0 0 0,-21 16 122 0 0,0 1-1 0 0,0 0 1 0 0,0 0-1 0 0,1 1 1 0 0,0 0-1 0 0,-1-1 1 0 0,1 2-1 0 0,0-1 1 0 0,0 1 0 0 0,0 0-1 0 0,0 0 1 0 0,0 0-1 0 0,0 1 1 0 0,0 0-1 0 0,12 2 1 0 0,-16-2-112 0 0,0 1 0 0 0,0-1 0 0 0,-1 1 0 0 0,1 0 0 0 0,0-1 0 0 0,-1 1 1 0 0,1 0-1 0 0,-1 0 0 0 0,1 0 0 0 0,-1 0 0 0 0,1 0 0 0 0,-1 1 0 0 0,0-1 0 0 0,2 2 0 0 0,6 9-5600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17 8287 0 0,'0'0'191'0'0,"0"0"26"0"0,0 0 9 0 0,0 0 42 0 0,-1-2 158 0 0,-2 0-378 0 0,0 1 0 0 0,0-1 0 0 0,0 0 0 0 0,0 1 0 0 0,-1 0 0 0 0,1-1 0 0 0,0 1 0 0 0,-1 0 0 0 0,1 1 0 0 0,-1-1 0 0 0,1 1 0 0 0,-1-1 0 0 0,1 1 0 0 0,-1 0 0 0 0,1 1-1 0 0,-7 0 1 0 0,-5 2 207 0 0,0 0-1 0 0,-22 9 0 0 0,23-7-216 0 0,-10 2 36 0 0,1 1 0 0 0,-1 2 0 0 0,2 0-1 0 0,0 1 1 0 0,-28 18 0 0 0,-136 123 2971 0 0,181-147-2883 0 0,1 0 0 0 0,0 0 0 0 0,0 1-1 0 0,0-1 1 0 0,1 1 0 0 0,0 0 0 0 0,0 0-1 0 0,-3 8 1 0 0,5-10-95 0 0,0-1 0 0 0,0 0-1 0 0,0 1 1 0 0,0-1 0 0 0,1 1-1 0 0,-1-1 1 0 0,1 1 0 0 0,0 0-1 0 0,0-1 1 0 0,0 1 0 0 0,1-1-1 0 0,-1 1 1 0 0,1-1 0 0 0,0 1-1 0 0,0-1 1 0 0,0 1 0 0 0,1 2-1 0 0,0-4-38 0 0,-1 0 1 0 0,1 0-1 0 0,0 0 0 0 0,-1-1 0 0 0,1 1 0 0 0,0-1 1 0 0,0 1-1 0 0,0-1 0 0 0,0 0 0 0 0,0 0 0 0 0,0 0 1 0 0,0 0-1 0 0,1 0 0 0 0,-1 0 0 0 0,0 0 0 0 0,1-1 0 0 0,-1 1 1 0 0,0-1-1 0 0,1 0 0 0 0,2 0 0 0 0,7 1 255 0 0,-1-1 0 0 0,21-3-1 0 0,2-3-455 0 0,0-1 0 0 0,0-2 0 0 0,-1-2 0 0 0,0-1 0 0 0,-1-1 0 0 0,0-1 0 0 0,38-25 0 0 0,-57 31 173 0 0,-13 7 0 0 0,0 1 0 0 0,0 0 0 0 0,0 0 0 0 0,0 0 0 0 0,0 0 0 0 0,0 0 0 0 0,0 0 0 0 0,0 0 0 0 0,0 0 0 0 0,0 0 0 0 0,1-1 0 0 0,-1 1 0 0 0,0 0 0 0 0,0 0 0 0 0,0 0 0 0 0,0 0 0 0 0,0 0 0 0 0,0 0 0 0 0,1 0 0 0 0,-1 0 0 0 0,0 0 0 0 0,0 0 0 0 0,0 0 0 0 0,0 0 0 0 0,0 0 0 0 0,0 0 0 0 0,1 0 0 0 0,-1 0 0 0 0,0 0 0 0 0,0 0 0 0 0,0 0 0 0 0,0 0 0 0 0,0 0 0 0 0,0 0 0 0 0,0 0 0 0 0,1 0 0 0 0,-1 0 0 0 0,0 1 0 0 0,0-1 0 0 0,0 0 0 0 0,0 0 0 0 0,0 0 0 0 0,0 0 0 0 0,0 0 0 0 0,1 0 0 0 0,-2 8 0 0 0,-5 7 0 0 0,6-15 0 0 0,-3 7-49 0 0,0-1 0 0 0,0 0 0 0 0,-1 0-1 0 0,0 0 1 0 0,0 0 0 0 0,-1-1 0 0 0,0 1 0 0 0,-8 7 0 0 0,11-12-439 0 0,2-1-22 0 0,0 0-138 0 0,13-4-2045 0 0,9-6 1169 0 0,7-4-11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13823 0 0,'0'0'315'0'0,"0"0"45"0"0,0 0 21 0 0,0 0-49 0 0,0 0-81 0 0,0 0 481 0 0,0 0 237 0 0,0 0 45 0 0,-1 0-129 0 0,-6 1-855 0 0,1 0-1 0 0,-1 0 1 0 0,0 1-1 0 0,1 0 1 0 0,-1 0 0 0 0,1 0-1 0 0,0 1 1 0 0,0 0 0 0 0,0 0-1 0 0,0 1 1 0 0,-7 5 0 0 0,5-4-33 0 0,-1 1 0 0 0,1-1-1 0 0,-1-1 1 0 0,-1 0 0 0 0,-9 3 0 0 0,3-3 3 0 0,8-2 0 0 0,-1 0 0 0 0,-12 6 0 0 0,20-8 0 0 0,1 0 0 0 0,0 0 0 0 0,-1 0 0 0 0,1 0 0 0 0,0 0 0 0 0,-1 0 0 0 0,1 0 0 0 0,0 0 0 0 0,-1 1 0 0 0,1-1 0 0 0,0 0 0 0 0,-1 0 0 0 0,1 0 0 0 0,0 1 0 0 0,-1-1 0 0 0,1 0 0 0 0,0 0 0 0 0,0 1 0 0 0,-1-1 0 0 0,1 0 0 0 0,0 0 0 0 0,0 1 0 0 0,-1-1 0 0 0,1 0 0 0 0,0 1 0 0 0,0-1 0 0 0,0 0 0 0 0,0 1 0 0 0,0-1 0 0 0,0 0 0 0 0,-1 1 0 0 0,1-1 0 0 0,0 1 0 0 0,0-1 0 0 0,0 0 0 0 0,0 1 0 0 0,0-1 0 0 0,0 0 0 0 0,0 1 0 0 0,1-1 0 0 0,-1 0 0 0 0,0 1 0 0 0,0-1 0 0 0,0 0 0 0 0,0 1 0 0 0,0-1 0 0 0,0 0 0 0 0,1 1 0 0 0,-1-1 0 0 0,0 1 0 0 0,1-1 0 0 0,1 6 0 0 0,0 0 0 0 0,0 0 0 0 0,1 0 0 0 0,0-1 0 0 0,0 1 0 0 0,0-1 0 0 0,1 0 0 0 0,7 10 0 0 0,6 1 0 0 0,19 18 0 0 0,7 5 0 0 0,56 67 0 0 0,-98-105 0 0 0,1 1 0 0 0,-1-1 0 0 0,0 1 0 0 0,0-1 0 0 0,0 1 0 0 0,0-1 0 0 0,0 1 0 0 0,-1 0 0 0 0,1-1 0 0 0,0 1 0 0 0,-1 0 0 0 0,1 0 0 0 0,-1-1 0 0 0,0 1 0 0 0,0 0 0 0 0,1 0 0 0 0,-1 0 0 0 0,-1 2 0 0 0,1-2 0 0 0,0-1 0 0 0,-1 0 0 0 0,1 0 0 0 0,-1 0 0 0 0,1 0 0 0 0,-1 1 0 0 0,0-1 0 0 0,1 0 0 0 0,-1 0 0 0 0,0 0 0 0 0,0 0 0 0 0,0 0 0 0 0,1-1 0 0 0,-1 1 0 0 0,0 0 0 0 0,0 0 0 0 0,-1-1 0 0 0,1 1 0 0 0,0 0 0 0 0,0-1 0 0 0,0 1 0 0 0,0-1 0 0 0,0 1 0 0 0,-1-1 0 0 0,1 0 0 0 0,0 0 0 0 0,-2 1 0 0 0,-18 1-30 0 0,0-1 0 0 0,0-1-1 0 0,0-1 1 0 0,-38-6-1 0 0,-3 0-670 0 0,48 6 539 0 0,-9 0-788 0 0,0-1 0 0 0,0-1 0 0 0,-42-12-1 0 0,46 8-73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236 134 15663 0 0,'0'0'719'0'0,"0"0"-20"0"0,1 2-449 0 0,11 17-222 0 0,-1-4-28 0 0,-8-13 0 0 0,8 8 0 0 0,-6-10 0 0 0,-3-1 0 0 0,3 1 0 0 0,1-1 0 0 0,0 1 0 0 0,-1-1 0 0 0,1-1 0 0 0,-1 1 0 0 0,1-1 0 0 0,-1 0 0 0 0,0 0 0 0 0,7-5 0 0 0,3 1 0 0 0,1-3 0 0 0,0 1 0 0 0,0-2 0 0 0,-1 0 0 0 0,-1-1 0 0 0,0 0 0 0 0,0-1 0 0 0,-1-1 0 0 0,0 0 0 0 0,19-26 0 0 0,-23 28 0 0 0,-9 11 0 0 0,0 0 0 0 0,0 0 0 0 0,1 0 0 0 0,-1-1 0 0 0,0 1 0 0 0,0 0 0 0 0,1 0 0 0 0,-1-1 0 0 0,0 1 0 0 0,0 0 0 0 0,0-1 0 0 0,1 1 0 0 0,-1 0 0 0 0,0-1 0 0 0,0 1 0 0 0,0 0 0 0 0,0 0 0 0 0,0-1 0 0 0,0 1 0 0 0,0-1 0 0 0,0 1 0 0 0,1 0 0 0 0,-1-1 0 0 0,-1 1 0 0 0,-5-3 0 0 0,-8 5 0 0 0,-1 4 0 0 0,-1 0 0 0 0,-22 14 0 0 0,4-3 0 0 0,0 0 0 0 0,1 1 0 0 0,1 2 0 0 0,-52 40 0 0 0,-30 41 0 0 0,97-83 0 0 0,1 0 0 0 0,0 1 0 0 0,2 1 0 0 0,-15 25 0 0 0,26-40 0 0 0,0 1 0 0 0,0-1 0 0 0,1 1 0 0 0,0 0 0 0 0,0 0 0 0 0,1-1 0 0 0,-1 1 0 0 0,1 0 0 0 0,1 0 0 0 0,-1 0 0 0 0,1 0 0 0 0,1 11 0 0 0,0-13 0 0 0,-1 0 0 0 0,1 0 0 0 0,1 0 0 0 0,-1-1 0 0 0,0 1 0 0 0,1 0 0 0 0,0-1 0 0 0,0 0 0 0 0,0 1 0 0 0,0-1 0 0 0,0 0 0 0 0,1 0 0 0 0,0 0 0 0 0,-1 0 0 0 0,1 0 0 0 0,0-1 0 0 0,0 1 0 0 0,1-1 0 0 0,-1 0 0 0 0,7 3 0 0 0,4 2 169 0 0,1-2 0 0 0,-1 0-1 0 0,1 0 1 0 0,0-2 0 0 0,23 4-1 0 0,-10-4 178 0 0,0-2-1 0 0,33-1 0 0 0,-25-4-963 0 0,62-14 0 0 0,-84 15 159 0 0,0-2 0 0 0,0 0 0 0 0,-1 0 0 0 0,0-1 0 0 0,14-9-1 0 0,-20 11 265 0 0,49-30-1339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6:5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0 6447 0 0,'0'0'142'0'0,"-1"1"22"0"0,-3 1-118 0 0,0 1 1 0 0,1 0 0 0 0,-1 0-1 0 0,1 0 1 0 0,0 0-1 0 0,-1 1 1 0 0,-2 4 0 0 0,-14 13-54 0 0,-8 3 7 0 0,-2-2 0 0 0,-33 18 0 0 0,-68 31 0 0 0,-12 8 0 0 0,89-47 113 0 0,13-8 660 0 0,1 2 0 0 0,-49 40 1 0 0,78-57-514 0 0,0 1 0 0 0,1 1 0 0 0,0 0-1 0 0,1 0 1 0 0,0 1 0 0 0,1 0 0 0 0,0 1 0 0 0,1 0 0 0 0,1 0 0 0 0,0 0 0 0 0,-8 27 0 0 0,6-7 168 0 0,2 1 0 0 0,1 0-1 0 0,2 0 1 0 0,1 0-1 0 0,2 1 1 0 0,1-1 0 0 0,2 0-1 0 0,1 0 1 0 0,1 0 0 0 0,17 54-1 0 0,-18-77-427 0 0,1 1 0 0 0,-1 0 0 0 0,2-1 0 0 0,-1 0 0 0 0,2 0 0 0 0,-1-1 0 0 0,2 0 0 0 0,8 10 0 0 0,-12-15 0 0 0,1 0 0 0 0,0 0 0 0 0,1-1 0 0 0,-1 1 0 0 0,1-1 0 0 0,0-1 0 0 0,0 1 0 0 0,0-1 0 0 0,1 0 0 0 0,-1-1 0 0 0,1 1 0 0 0,-1-1 0 0 0,1 0 0 0 0,0-1 0 0 0,11 1 0 0 0,-5-1 35 0 0,-3 0-169 0 0,0 0 0 0 0,0-1 0 0 0,0 0 0 0 0,0 0 0 0 0,18-5 0 0 0,-3-1-3871 0 0,0-2-1405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134 261 10135 0 0,'-5'16'411'0'0,"4"-12"-303"0"0,-1 0-1 0 0,1-1 1 0 0,1 1-1 0 0,-1-1 1 0 0,0 7-1 0 0,0 2 42 0 0,0 1 1 0 0,-1 0-1 0 0,0-1 0 0 0,-1 0 0 0 0,0 1 0 0 0,-9 18 0 0 0,-37 68 895 0 0,44-90-933 0 0,0-2 0 0 0,-1 1-1 0 0,-10 11 1 0 0,15-17 377 0 0,-5 3 464 0 0,1 0-803 0 0,1-2-61 0 0,3-2 283 0 0,1-1 117 0 0,0 0 21 0 0,0-4-590 0 0,1 1 0 0 0,0 0-1 0 0,0 0 1 0 0,1-1 0 0 0,-1 1-1 0 0,1 0 1 0 0,-1 0 0 0 0,1 0-1 0 0,0 1 1 0 0,0-1 0 0 0,5-5-1 0 0,1-2-160 0 0,33-57 86 0 0,-26 41 151 0 0,18-24 0 0 0,-1 8 5 0 0,2 2 0 0 0,2 1 0 0 0,1 2 0 0 0,46-35 0 0 0,-58 54 0 0 0,0 0 0 0 0,1 2 0 0 0,1 0 0 0 0,1 2 0 0 0,0 1 0 0 0,0 2 0 0 0,2 0 0 0 0,39-8 0 0 0,-55 16 0 0 0,0 1 0 0 0,25 0 0 0 0,-31 2 0 0 0,-1 0 0 0 0,1 1 0 0 0,-1 0 0 0 0,0 0 0 0 0,1 1 0 0 0,-1 0 0 0 0,8 3 0 0 0,-13-4 0 0 0,0 0 0 0 0,0 0 0 0 0,0 0 0 0 0,-1 0 0 0 0,1 0 0 0 0,0 0 0 0 0,-1 0 0 0 0,1 1 0 0 0,-1-1 0 0 0,1 1 0 0 0,-1-1 0 0 0,1 1 0 0 0,-1-1 0 0 0,0 1 0 0 0,0 0 0 0 0,0 0 0 0 0,0 0 0 0 0,0-1 0 0 0,0 1 0 0 0,-1 0 0 0 0,1 0 0 0 0,0 0 0 0 0,0 4 0 0 0,-1-3 0 0 0,-1 1 0 0 0,1-1 0 0 0,0 0 0 0 0,-1 0 0 0 0,1 0 0 0 0,-1 1 0 0 0,0-1 0 0 0,0 0 0 0 0,-1 0 0 0 0,1 0 0 0 0,0-1 0 0 0,-1 1 0 0 0,0 0 0 0 0,-3 4 0 0 0,-80 90 0 0 0,73-83 0 0 0,-28 24 0 0 0,26-26 0 0 0,-26 29 0 0 0,36-36 0 0 0,0-1 0 0 0,0 1 0 0 0,1 1 0 0 0,0-1 0 0 0,0 1 0 0 0,0-1 0 0 0,0 1 0 0 0,1 0 0 0 0,0 0 0 0 0,-2 9 0 0 0,-6 32 209 0 0,4-19 332 0 0,-5 44 1 0 0,11-64-478 0 0,0 0-1 0 0,0 0 1 0 0,0 0 0 0 0,1 0-1 0 0,0 0 1 0 0,1 0 0 0 0,0 0-1 0 0,0 0 1 0 0,0-1 0 0 0,5 9-1 0 0,-4-10-56 0 0,1-1 0 0 0,0 1 0 0 0,0-1 0 0 0,0 0 0 0 0,1 0 0 0 0,0 0 0 0 0,0-1 0 0 0,0 0 0 0 0,0 0 0 0 0,1 0 0 0 0,0 0 1 0 0,0-1-1 0 0,0 0 0 0 0,8 3 0 0 0,4 1 77 0 0,0-2 0 0 0,0 0 1 0 0,35 5-1 0 0,-43-9-5 0 0,0-1 0 0 0,1 0 0 0 0,-1 0 0 0 0,0-1 0 0 0,0 0 0 0 0,0-1 0 0 0,0 0 0 0 0,0 0 0 0 0,14-6 0 0 0,-16 5-605 0 0,-1 0 0 0 0,0-1-1 0 0,0 0 1 0 0,-1 0 0 0 0,1 0-1 0 0,-1-1 1 0 0,0 0 0 0 0,0 0-1 0 0,-1 0 1 0 0,1-1 0 0 0,-1 0-1 0 0,7-10 1 0 0,-1-7-1521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15 10135 0 0,'0'0'231'0'0,"0"0"29"0"0,1-1 19 0 0,26-11 85 0 0,-25 11 29 0 0,-9 7 616 0 0,-63 55 534 0 0,5-6-430 0 0,-92 81 838 0 0,133-116-1854 0 0,22-18-97 0 0,-164 132 0 0 0,110-96 0 0 0,34-24 0 0 0,-29 24 0 0 0,-5 5 1242 0 0,16-13-452 0 0,30-25-773 0 0,17-10-18 0 0,37-16 1 0 0,1 2 0 0 0,1 1 0 0 0,0 3 0 0 0,1 1 0 0 0,1 3 0 0 0,0 1 0 0 0,1 3 0 0 0,73-2 0 0 0,-80 6 34 0 0,-34 1-216 0 0,1 1 0 0 0,-1 1 0 0 0,0 0 0 0 0,17 1 0 0 0,-11-1-5352 0 0,-2 2-80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15663 0 0,'0'0'356'0'0,"0"0"50"0"0,3-1 20 0 0,410-90 3510 0 0,-303 70-3268 0 0,57-4-1276 0 0,-59 15-6425 0 0,-86 9 4986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95 109 11975 0 0,'0'0'267'0'0,"0"0"42"0"0,0 0 17 0 0,0 0-28 0 0,0 0-58 0 0,0 0 491 0 0,1 0 238 0 0,12-7 262 0 0,1 0-1 0 0,19-6 1 0 0,16-7-632 0 0,-35 15-596 0 0,0 0 1 0 0,0 0-1 0 0,0 2 0 0 0,25-4 0 0 0,-1 0-2 0 0,25-5-1 0 0,71-5 0 0 0,-132 16 0 0 0,1 1 0 0 0,-1 0 0 0 0,1 0 0 0 0,-1 0 0 0 0,1 1 0 0 0,-1-1 0 0 0,1 1 0 0 0,-1-1 0 0 0,1 1 0 0 0,-1 0 0 0 0,0-1 0 0 0,0 1 0 0 0,1 1 0 0 0,-1-1 0 0 0,0 0 0 0 0,0 0 0 0 0,3 3 0 0 0,-4-2 0 0 0,0-1 0 0 0,0 0 0 0 0,0 1 0 0 0,0-1 0 0 0,-1 0 0 0 0,1 1 0 0 0,0-1 0 0 0,-1 1 0 0 0,1-1 0 0 0,-1 1 0 0 0,1 0 0 0 0,-1-1 0 0 0,0 1 0 0 0,0-1 0 0 0,0 1 0 0 0,0 0 0 0 0,0-1 0 0 0,0 1 0 0 0,0-1 0 0 0,0 1 0 0 0,-1 0 0 0 0,1-1 0 0 0,-1 1 0 0 0,1-1 0 0 0,-1 1 0 0 0,0-1 0 0 0,0 2 0 0 0,-3 4 0 0 0,0 0 0 0 0,-1 0 0 0 0,0-1 0 0 0,0 1 0 0 0,0-1 0 0 0,-1-1 0 0 0,-7 7 0 0 0,-1 0 0 0 0,-32 19 0 0 0,-12 1 0 0 0,-89 34 0 0 0,72-26 0 0 0,13-8 0 0 0,61-32 0 0 0,0 1 0 0 0,0-1 0 0 0,0 0 0 0 0,0 1 0 0 0,0-1 0 0 0,0 0 0 0 0,0 1 0 0 0,0-1 0 0 0,1 1 0 0 0,-1 0 0 0 0,0-1 0 0 0,0 1 0 0 0,0 0 0 0 0,1-1 0 0 0,-2 2 0 0 0,1 1 0 0 0,0-3 0 0 0,1 0 0 0 0,0 0 0 0 0,0 0 0 0 0,0 0 0 0 0,-1 0 0 0 0,1 1 0 0 0,0-1 0 0 0,0 0 0 0 0,0 0 0 0 0,0 0 0 0 0,-1 0 0 0 0,1 0 0 0 0,0 1 0 0 0,0-1 0 0 0,0 0 0 0 0,0 0 0 0 0,0 0 0 0 0,0 1 0 0 0,0-1 0 0 0,-1 0 0 0 0,1 0 0 0 0,0 1 0 0 0,0-1 0 0 0,0 0 0 0 0,0 0 0 0 0,0 0 0 0 0,0 1 0 0 0,0-1 0 0 0,0 0 0 0 0,0 0 0 0 0,0 1 0 0 0,0-1 0 0 0,0 0 0 0 0,0 0 0 0 0,1 0 0 0 0,-1 1 0 0 0,0-1 0 0 0,0 0 0 0 0,0 0 0 0 0,0 1 0 0 0,0-1 0 0 0,0 0 0 0 0,0 0 0 0 0,1 0 0 0 0,-1 0 0 0 0,0 1 0 0 0,0-1 0 0 0,0 0 0 0 0,0 0 0 0 0,1 0 0 0 0,-1 0 0 0 0,0 0 0 0 0,1 1 0 0 0,6-1 0 0 0,11 0 0 0 0,23-3 0 0 0,-3 1 0 0 0,35-3 0 0 0,-37 2 0 0 0,0 2 0 0 0,61 5 0 0 0,-42-2 0 0 0,-39-2 0 0 0,0 0 0 0 0,18 4 0 0 0,-29-3 0 0 0,0 0 0 0 0,0 0 0 0 0,-1 1 0 0 0,1-1 0 0 0,-1 1 0 0 0,0 0 0 0 0,1 0 0 0 0,-1 1 0 0 0,0-1 0 0 0,0 1 0 0 0,5 4 0 0 0,-5-3 0 0 0,0 0 0 0 0,0 0 0 0 0,-1 0 0 0 0,0 0 0 0 0,1 0 0 0 0,-1 1 0 0 0,4 7 0 0 0,-6-9 0 0 0,-1-1 0 0 0,1 0 0 0 0,-1 0 0 0 0,1 1 0 0 0,-1-1 0 0 0,0 0 0 0 0,0 1 0 0 0,0-1 0 0 0,0 0 0 0 0,0 1 0 0 0,0-1 0 0 0,-1 0 0 0 0,1 1 0 0 0,-1-1 0 0 0,1 0 0 0 0,-1 0 0 0 0,0 0 0 0 0,0 1 0 0 0,0-1 0 0 0,-2 2 0 0 0,0 1 0 0 0,0 0 0 0 0,-1-1 0 0 0,1 1 0 0 0,-1-1 0 0 0,0 0 0 0 0,-1 0 0 0 0,1 0 0 0 0,-1 0 0 0 0,0-1 0 0 0,1 0 0 0 0,-10 5 0 0 0,-3-1 0 0 0,0-1 0 0 0,-25 6 0 0 0,6-2 0 0 0,-131 37 0 0 0,112-32 0 0 0,-26 7 720 0 0,-100 13 0 0 0,168-34-1162 0 0,13-1 390 0 0,0 0 0 0 0,0 0 1 0 0,0 0-1 0 0,0 0 0 0 0,0 0 1 0 0,0 0-1 0 0,-1 0 1 0 0,1 0-1 0 0,0 0 0 0 0,0 0 1 0 0,0 0-1 0 0,0 0 1 0 0,0 0-1 0 0,0 0 0 0 0,0 0 1 0 0,0 0-1 0 0,0 0 0 0 0,0 0 1 0 0,0 0-1 0 0,0 0 1 0 0,0 0-1 0 0,0 0 0 0 0,-1 0 1 0 0,1 0-1 0 0,0 0 1 0 0,0 0-1 0 0,0 0 0 0 0,0 0 1 0 0,0 0-1 0 0,0 0 1 0 0,0 0-1 0 0,0 0 0 0 0,0 0 1 0 0,0-1-1 0 0,0 1 0 0 0,0 0 1 0 0,0 0-1 0 0,0 0 1 0 0,0 0-1 0 0,0 0 0 0 0,0 0 1 0 0,0 0-1 0 0,0 0 1 0 0,0 0-1 0 0,0 0 0 0 0,0 0 1 0 0,0 0-1 0 0,0 0 1 0 0,0 0-1 0 0,0 0 0 0 0,0-1 1 0 0,0 1-1 0 0,0 0 0 0 0,0 0 1 0 0,0 0-1 0 0,0 0 1 0 0,0 0-1 0 0,0 0 0 0 0,0 0 1 0 0,0 0-1 0 0,16-10-3753 0 0,-14 9 4152 0 0,26-14-2394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572 471 8287 0 0,'-2'2'382'0'0,"-24"9"-92"0"0,21-10-261 0 0,0 1 0 0 0,1 0 0 0 0,-1 0 0 0 0,1 0 0 0 0,-1 1 0 0 0,1-1 0 0 0,-6 6 0 0 0,6-4 34 0 0,2-3 83 0 0,1 0 0 0 0,-1 0 1 0 0,1 0-1 0 0,0 1 0 0 0,-1-1 0 0 0,1 0 1 0 0,0 1-1 0 0,0-1 0 0 0,0 1 0 0 0,0-1 1 0 0,0 1-1 0 0,0 0 0 0 0,0 0 0 0 0,1-1 1 0 0,-1 1-1 0 0,1 0 0 0 0,-1 0 0 0 0,0 2 1 0 0,1-3 806 0 0,0-1-288 0 0,25 3 817 0 0,4-1-452 0 0,-17-3-704 0 0,1-1-1 0 0,-1-1 0 0 0,0 0 0 0 0,1-1 1 0 0,-1 0-1 0 0,-1 0 0 0 0,1-2 0 0 0,-1 1 1 0 0,14-10-1 0 0,-9 4-169 0 0,-1 0 0 0 0,0-1 0 0 0,-1-1 0 0 0,0 0 0 0 0,17-23 1 0 0,-15 15-211 0 0,-1-1 1 0 0,-1-1 0 0 0,-1 0-1 0 0,12-28 1 0 0,-22 43-32 0 0,-1 0 0 0 0,0-1-1 0 0,0 1 1 0 0,0-1 0 0 0,-1 1 0 0 0,0-16 0 0 0,-7-54-191 0 0,3 50-389 0 0,3 24 614 0 0,0 1 1 0 0,0 0 0 0 0,0-1-1 0 0,-1 1 1 0 0,0 0 0 0 0,0 0-1 0 0,0 0 1 0 0,0-1 0 0 0,0 1-1 0 0,-1 0 1 0 0,1 0 0 0 0,-1 0-1 0 0,0 1 1 0 0,0-1 0 0 0,0 0-1 0 0,0 1 1 0 0,0-1 0 0 0,0 1-1 0 0,-1 0 1 0 0,1 0 0 0 0,-1 0-1 0 0,0 0 1 0 0,0 0 0 0 0,0 0 0 0 0,0 1-1 0 0,0-1 1 0 0,0 1 0 0 0,0 0-1 0 0,0 0 1 0 0,-4-1 0 0 0,0 0-180 0 0,0 1 0 0 0,-1-1 1 0 0,-14 0-1 0 0,18 2 161 0 0,-1 1 1 0 0,2-1-1 0 0,-1 1 0 0 0,0 0 1 0 0,0 0-1 0 0,0 0 0 0 0,0 1 1 0 0,0-1-1 0 0,-4 4 0 0 0,1-1 69 0 0,0 0 0 0 0,0 1 0 0 0,0 0 0 0 0,1 0 0 0 0,0 1 0 0 0,0 0 0 0 0,0 0 0 0 0,1 0 0 0 0,0 1 0 0 0,0-1 0 0 0,0 1 0 0 0,1 1 0 0 0,0-1 0 0 0,-3 9 0 0 0,-57 129 363 0 0,-42 85 658 0 0,12-69-413 0 0,85-144-608 0 0,2 1 0 0 0,0 0 0 0 0,-8 35 0 0 0,-2 5 0 0 0,-7 30 0 0 0,-3 10 0 0 0,16-70 0 0 0,-2 0 0 0 0,0-1 0 0 0,-2 0 0 0 0,-32 43 0 0 0,-86 106-64 0 0,116-157-748 0 0,16-18 304 0 0,1-1-72 0 0,0 0-285 0 0,0 0-126 0 0,0 0-29 0 0,0 0-4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4 103 15663 0 0,'-4'-44'1572'0'0,"4"43"-1563"0"0,0 0-1 0 0,1 0 0 0 0,-1 1 1 0 0,0-1-1 0 0,1 0 0 0 0,-1 0 1 0 0,0 1-1 0 0,1-1 0 0 0,-1 0 0 0 0,1 1 1 0 0,-1-1-1 0 0,1 0 0 0 0,-1 1 1 0 0,1-1-1 0 0,0 1 0 0 0,-1-1 1 0 0,1 1-1 0 0,1-2 0 0 0,14-6 19 0 0,-14 7 7 0 0,7-3 213 0 0,1 0 1 0 0,1 1-1 0 0,-1 1 1 0 0,0-1-1 0 0,16 0 1 0 0,57-1 296 0 0,-37 2-604 0 0,59-6-3688 0 0,-76 6-2048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71 11975 0 0,'0'0'267'0'0,"0"0"42"0"0,0 0 17 0 0,1 1-28 0 0,8 3-158 0 0,-1 0 0 0 0,1-1 0 0 0,0 0-1 0 0,0 0 1 0 0,0 0 0 0 0,1-2 0 0 0,-1 1-1 0 0,1-1 1 0 0,-1 0 0 0 0,1-1 0 0 0,10-1-1 0 0,8-1 330 0 0,0-1-1 0 0,43-12 1 0 0,-40 7-214 0 0,-12 5-82 0 0,-1-2-1 0 0,0 0 0 0 0,0-1 1 0 0,26-13-1 0 0,-31 10-158 0 0,-11 6-26 0 0,-2 1-54 0 0,0 1 46 0 0,0 1 1 0 0,1 0-1 0 0,-1-1 0 0 0,0 1 0 0 0,0 0 0 0 0,0-1 0 0 0,0 1 0 0 0,0 0 1 0 0,1-1-1 0 0,-1 1 0 0 0,0-1 0 0 0,0 1 0 0 0,0 0 0 0 0,0-1 1 0 0,0 1-1 0 0,0 0 0 0 0,0-1 0 0 0,-1 1 0 0 0,1-1 0 0 0,0 1 1 0 0,0 0-1 0 0,0-1 0 0 0,0 1 0 0 0,0 0 0 0 0,-1-1 0 0 0,1 1 0 0 0,0 0 1 0 0,0-1-1 0 0,0 1 0 0 0,-1 0 0 0 0,1-1 0 0 0,0 1 0 0 0,-1 0 1 0 0,1 0-1 0 0,0-1 0 0 0,0 1 0 0 0,-1 0 0 0 0,1 0 0 0 0,0 0 1 0 0,-1 0-1 0 0,1-1 0 0 0,-1 1 0 0 0,1 0 0 0 0,0 0 0 0 0,-1 0 0 0 0,1 0 1 0 0,0 0-1 0 0,-1 0 0 0 0,1 0 0 0 0,-1 0 0 0 0,-23-2-896 0 0,-4 6 916 0 0,1 1 0 0 0,0 0 0 0 0,0 3 0 0 0,-26 10 0 0 0,33-11 0 0 0,-10 3 0 0 0,1 2 0 0 0,0 1 0 0 0,1 1 0 0 0,1 2 0 0 0,0 1 0 0 0,-38 31 0 0 0,58-42 180 0 0,0 0-1 0 0,0 0 0 0 0,1 1 1 0 0,0 0-1 0 0,-7 10 0 0 0,12-15-125 0 0,0 1-1 0 0,0-1 0 0 0,0 0 0 0 0,0 0 1 0 0,0 1-1 0 0,0-1 0 0 0,0 0 0 0 0,1 1 1 0 0,-1-1-1 0 0,1 1 0 0 0,0-1 1 0 0,0 1-1 0 0,0-1 0 0 0,0 1 0 0 0,0-1 1 0 0,0 1-1 0 0,1-1 0 0 0,-1 1 1 0 0,1-1-1 0 0,0 0 0 0 0,0 1 0 0 0,0-1 1 0 0,0 0-1 0 0,2 4 0 0 0,2 1 179 0 0,0-1-1 0 0,1 1 0 0 0,0-1 0 0 0,0-1 1 0 0,0 1-1 0 0,1-1 0 0 0,0 0 1 0 0,0 0-1 0 0,0-1 0 0 0,0 0 1 0 0,1 0-1 0 0,0-1 0 0 0,14 5 1 0 0,7 0-130 0 0,0-1 1 0 0,44 5 0 0 0,-41-8-1979 0 0,49-1 0 0 0,-36-4-4607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15663 0 0,'0'0'356'0'0,"0"0"50"0"0,0 0 20 0 0,0 0-42 0 0,-1 2-250 0 0,-3 5-132 0 0,0-1 1 0 0,-1 0-1 0 0,0 0 1 0 0,0 0-1 0 0,0-1 1 0 0,-8 7-1 0 0,-18 18-5 0 0,22-19 290 0 0,0 0-1 0 0,-2 0 0 0 0,1-1 1 0 0,-23 16-1 0 0,29-22-352 0 0,-1-1 0 0 0,1 0 0 0 0,-1 1 0 0 0,1 0 0 0 0,0 0 0 0 0,0 0 0 0 0,1 1 0 0 0,-4 5 0 0 0,5-8 120 0 0,1 1 1 0 0,0-1-1 0 0,-1 1 1 0 0,1-1 0 0 0,0 1-1 0 0,1 0 1 0 0,-1-1-1 0 0,0 1 1 0 0,1 0-1 0 0,-1 0 1 0 0,1-1 0 0 0,0 1-1 0 0,0 0 1 0 0,0 0-1 0 0,1 0 1 0 0,-1-1 0 0 0,0 1-1 0 0,2 4 1 0 0,-1-3-49 0 0,1-1 0 0 0,-1 0 0 0 0,0 1-1 0 0,1-1 1 0 0,-1 0 0 0 0,1 0 0 0 0,0 0 0 0 0,0 0 0 0 0,0 0 0 0 0,1-1 0 0 0,-1 1 0 0 0,1-1 0 0 0,-1 1 0 0 0,1-1-1 0 0,0 0 1 0 0,0 0 0 0 0,0 0 0 0 0,0 0 0 0 0,0-1 0 0 0,0 1 0 0 0,1-1 0 0 0,-1 0 0 0 0,0 0 0 0 0,1 0-1 0 0,-1 0 1 0 0,1-1 0 0 0,6 1 0 0 0,-2 0 149 0 0,1-1 0 0 0,-1-1 0 0 0,0 1 1 0 0,0-1-1 0 0,0-1 0 0 0,0 1 0 0 0,0-1 0 0 0,-1-1 0 0 0,1 1 0 0 0,9-6 0 0 0,-3 1 2 0 0,-1 0 0 0 0,1-2 0 0 0,-1 1 0 0 0,15-15 0 0 0,-17 14 176 0 0,-8 6-228 0 0,1 0 0 0 0,0 0-1 0 0,-1 0 1 0 0,0 0 0 0 0,1-1-1 0 0,-1 1 1 0 0,-1-1 0 0 0,1 0-1 0 0,0 0 1 0 0,-1 0-1 0 0,3-6 1 0 0,-1 0-163 0 0,-1-1-1 0 0,0 1 1 0 0,-1-1-1 0 0,1 1 1 0 0,-1-13-1 0 0,-2 20-30 0 0,1 0 1 0 0,-1 0-1 0 0,-1 0 0 0 0,1 0 0 0 0,0 0 1 0 0,-1 0-1 0 0,0 0 0 0 0,0 0 0 0 0,0 0 1 0 0,0 0-1 0 0,0 0 0 0 0,0 0 0 0 0,-1 0 1 0 0,1 1-1 0 0,-1-1 0 0 0,0 1 1 0 0,0-1-1 0 0,0 1 0 0 0,0-1 0 0 0,0 1 1 0 0,-1 0-1 0 0,-2-2 0 0 0,0 0-116 0 0,0 1 1 0 0,-1-1-1 0 0,1 1 0 0 0,-1 0 0 0 0,1 1 0 0 0,-1-1 1 0 0,0 1-1 0 0,0 1 0 0 0,0-1 0 0 0,0 1 0 0 0,-1 0 1 0 0,1 0-1 0 0,0 0 0 0 0,-11 1 0 0 0,7 1 106 0 0,-5-1-3 0 0,1 1 0 0 0,-1 0 1 0 0,1 1-1 0 0,-21 6 0 0 0,26-5-468 0 0,-1-1 1 0 0,1 1-1 0 0,-1-1 0 0 0,-17 0 0 0 0,26-2-453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34 502 13823 0 0,'0'0'315'0'0,"0"0"45"0"0,0 0 21 0 0,-2 0-49 0 0,-5 2-220 0 0,1 0-29 0 0,5-1 282 0 0,-1-3-60 0 0,0 0 1 0 0,0 0-1 0 0,1-1 0 0 0,-1 1 0 0 0,0-1 0 0 0,1 1 0 0 0,-2-6 1 0 0,2 5-42 0 0,0-1 0 0 0,1 0 0 0 0,-1 0 0 0 0,1 1 0 0 0,0-1 0 0 0,0 0 1 0 0,1 0-1 0 0,-1 1 0 0 0,1-1 0 0 0,0 0 0 0 0,1-4 0 0 0,2-3 243 0 0,0 0 0 0 0,8-15 0 0 0,-3 10-264 0 0,1 1 1 0 0,1 0-1 0 0,0 1 0 0 0,1 0 1 0 0,23-22-1 0 0,-6 11 359 0 0,55-36 0 0 0,-39 35-1082 0 0,0 3 0 0 0,94-35 0 0 0,-22 11-280 0 0,-59 23-1472 0 0,-19 14-5064 0 0,-24 8 1304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23 8287 0 0,'2'-2'382'0'0,"0"1"-243"0"0,12-17 383 0 0,-12 16 198 0 0,-2 2 249 0 0,0 0 45 0 0,0 0-129 0 0,0 1-799 0 0,1 1 0 0 0,0-1 0 0 0,-1 0 0 0 0,1 0 0 0 0,-1 1 0 0 0,1-1 0 0 0,-1 0 0 0 0,0 1 0 0 0,0-1 0 0 0,1 1 0 0 0,-1-1 0 0 0,0 0 1 0 0,0 1-1 0 0,0 1 0 0 0,-3 12 101 0 0,0 0 0 0 0,-1 0-1 0 0,-1 0 1 0 0,0 0 0 0 0,-12 23 0 0 0,-6 18 253 0 0,-56 217 426 0 0,-9 28-127 0 0,74-261-739 0 0,-49 117 0 0 0,49-128 0 0 0,1-1 0 0 0,-2 0 0 0 0,-22 32 0 0 0,18-32 0 0 0,32-46 0 0 0,2 1 0 0 0,0 0 0 0 0,20-15 0 0 0,1 1 0 0 0,-22 18 0 0 0,1 1 0 0 0,0 0 0 0 0,29-16 0 0 0,-34 23 0 0 0,1 0 0 0 0,0 1 0 0 0,0 0 0 0 0,0 0 0 0 0,0 1 0 0 0,0 1 0 0 0,1 0 0 0 0,-1 1 0 0 0,19-1 0 0 0,-22 2 4 0 0,13-1 151 0 0,0 2-1 0 0,0 0 0 0 0,0 1 1 0 0,0 1-1 0 0,27 8 1 0 0,47 19 1378 0 0,-81-26-1227 0 0,0 1 0 0 0,0 1 0 0 0,19 11-1 0 0,-19-10-971 0 0,0 0 0 0 0,27 9-1 0 0,-39-15 539 0 0,-1-1 0 0 0,1 0 0 0 0,0 0 0 0 0,-1 1 0 0 0,1-1 0 0 0,-1 0 0 0 0,1-1 0 0 0,0 1 0 0 0,-1 0 0 0 0,1 0 0 0 0,2-1-1 0 0,10-6-4384 0 0,-2-1-1101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95 221 13823 0 0,'0'0'630'0'0,"2"-1"-13"0"0,18-4-118 0 0,22-4-1 0 0,22-6 794 0 0,-18 1-1247 0 0,-18 7 965 0 0,41-18-1 0 0,-61 20-1009 0 0,-3-3 0 0 0,-4 2 0 0 0,0 0 0 0 0,-1 0 0 0 0,0 0 0 0 0,-1-7 0 0 0,-3 3-67 0 0,0 0 0 0 0,-1 1 1 0 0,0-1-1 0 0,0 1 0 0 0,-13-15 0 0 0,17 22-6 0 0,-1 0 0 0 0,1 0 0 0 0,-1 1 0 0 0,0-1 0 0 0,1 1 0 0 0,-1-1 0 0 0,0 1 0 0 0,0-1 0 0 0,0 1 1 0 0,0 0-1 0 0,0 0 0 0 0,0 0 0 0 0,0 0 0 0 0,-1 1 0 0 0,1-1 0 0 0,0 0 0 0 0,-1 1 0 0 0,-2-1 0 0 0,1 1 15 0 0,0 1 0 0 0,0-1 0 0 0,0 1-1 0 0,0-1 1 0 0,0 1 0 0 0,1 0 0 0 0,-1 0 0 0 0,0 1 0 0 0,1-1-1 0 0,-5 4 1 0 0,-3 1-139 0 0,1 1 0 0 0,0 1 0 0 0,0 0 0 0 0,1 0 0 0 0,0 1 0 0 0,-8 10 0 0 0,-10 17 778 0 0,2 1 1 0 0,-30 62 0 0 0,54-97-585 0 0,-13 25 13 0 0,-19 56 0 0 0,28-67-10 0 0,0 0-1 0 0,1 0 0 0 0,1 1 1 0 0,1 0-1 0 0,0 18 0 0 0,2-29 10 0 0,0-1 0 0 0,0 1 0 0 0,1-1-1 0 0,0 1 1 0 0,0-1 0 0 0,0 0 0 0 0,1 1-1 0 0,0-1 1 0 0,0 0 0 0 0,0 0 0 0 0,4 7 0 0 0,-3-9 10 0 0,-1 0 1 0 0,1 0 0 0 0,-1 0 0 0 0,1 0 0 0 0,0 0 0 0 0,0-1-1 0 0,0 1 1 0 0,1-1 0 0 0,-1 0 0 0 0,1 0 0 0 0,-1 0 0 0 0,1 0 0 0 0,-1-1-1 0 0,1 0 1 0 0,0 1 0 0 0,6 0 0 0 0,0-1 173 0 0,1 0-1 0 0,-1 0 1 0 0,0-1 0 0 0,1 0 0 0 0,-1-1 0 0 0,1 0-1 0 0,16-4 1 0 0,71-26 919 0 0,-62 18-721 0 0,123-42-353 0 0,-54 15-6440 0 0,-56 20 158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17503 0 0,'0'0'803'0'0,"0"0"-18"0"0,0 3-501 0 0,-3 10-276 0 0,-1 0-1 0 0,1 0 1 0 0,-2-1-1 0 0,-10 23 0 0 0,-1 1-12 0 0,-248 751 2069 0 0,247-718-2065 0 0,11-45-14 0 0,0 0-1 0 0,-1-1 0 0 0,-19 43 0 0 0,19-54-276 0 0,3-5-261 0 0,0 0 1 0 0,1 0-1 0 0,-1 1 0 0 0,2 0 0 0 0,-4 10 0 0 0,6-16-1399 0 0,0-2-80 0 0,0 0-15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87 206 15663 0 0,'-78'-5'1791'0'0,"77"5"-1744"0"0,1 0 1 0 0,0 0-1 0 0,-1 0 1 0 0,1 0 0 0 0,0 0-1 0 0,-1 0 1 0 0,1 1-1 0 0,-1-1 1 0 0,1 0-1 0 0,0 0 1 0 0,-1 0-1 0 0,1 0 1 0 0,0 1-1 0 0,-1-1 1 0 0,1 0-1 0 0,0 0 1 0 0,0 1-1 0 0,-1-1 1 0 0,1 0-1 0 0,0 0 1 0 0,0 1-1 0 0,-1-1 1 0 0,1 0-1 0 0,0 1 1 0 0,0-1-1 0 0,0 0 1 0 0,0 1-1 0 0,-1-1 1 0 0,1 0 0 0 0,0 1-1 0 0,0-1 1 0 0,0 1-1 0 0,0-1 1 0 0,0 0-1 0 0,0 1 1 0 0,0-1-1 0 0,0 1 1 0 0,0-1-1 0 0,0 0 1 0 0,0 1-1 0 0,4 15 902 0 0,-3-15-899 0 0,0 1 0 0 0,0 0-1 0 0,0-1 1 0 0,1 1 0 0 0,-1-1-1 0 0,0 0 1 0 0,1 1-1 0 0,-1-1 1 0 0,1 0 0 0 0,-1 0-1 0 0,1 0 1 0 0,0 0 0 0 0,-1 0-1 0 0,1 0 1 0 0,0 0 0 0 0,0 0-1 0 0,-1-1 1 0 0,1 1 0 0 0,0-1-1 0 0,0 1 1 0 0,0-1 0 0 0,3 0-1 0 0,5 1-54 0 0,0-1-1 0 0,0 0 1 0 0,11-2-1 0 0,5-2 268 0 0,1-1-1 0 0,42-13 1 0 0,50-26 806 0 0,-37 13-457 0 0,-71 27-548 0 0,228-85 1071 0 0,-204 76-2572 0 0,37-8 0 0 0,-41 13-3355 0 0,6-4-2727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34 852 6447 0 0,'1'8'586'0'0,"0"-2"-583"0"0,-1 0 1 0 0,1 0 0 0 0,-1 0-1 0 0,0 0 1 0 0,0 0-1 0 0,-1 0 1 0 0,0 0 0 0 0,-2 8-1 0 0,-2 2 735 0 0,-11 25 0 0 0,6-17 1659 0 0,9-22-1732 0 0,1-2-121 0 0,0 0-28 0 0,0 0 66 0 0,2-2 288 0 0,9-8 214 0 0,-1-1 0 0 0,9-13 0 0 0,12-13 748 0 0,226-242 416 0 0,31-75-2248 0 0,-92 134 0 0 0,-142 163 0 0 0,-47 48 0 0 0,-7 9 0 0 0,0 0 0 0 0,0 0 0 0 0,0 0 0 0 0,0 0 0 0 0,0 0 0 0 0,0 0 0 0 0,0 0 0 0 0,0 0 0 0 0,0 0 0 0 0,0-1 0 0 0,0 1 0 0 0,0 0 0 0 0,1 0 0 0 0,-1 0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0,0 0 0 0 0,1 1 0 0 0,-1-1 0 0 0,0 0 0 0 0,0 0 0 0 0,0 0 0 0 0,0 0 0 0 0,3 8 0 0 0,1 9 0 0 0,-1 23 0 0 0,-2-1 0 0 0,-6 62 0 0 0,1-17 0 0 0,5-16 0 0 0,11 69 0 0 0,-7-93 0 0 0,8 29 0 0 0,-3-21 0 0 0,-3-21 0 0 0,1 0 0 0 0,2 0 0 0 0,2-1 0 0 0,19 39 0 0 0,-13-28 0 0 0,1-5-61 0 0,-18-34-264 0 0,-1-2-142 0 0,0 0-40 0 0,0 0-5 0 0,0 0 0 0 0,0 0 0 0 0,0 0 0 0 0,0 0-68 0 0,0 0-285 0 0,1-4-126 0 0,4-12-29 0 0,-1-2-4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18 126 13823 0 0,'-16'-10'1571'0'0,"16"10"-1564"0"0,0 0 1 0 0,0 0-1 0 0,0 0 0 0 0,0 0 0 0 0,-1 0 1 0 0,1 0-1 0 0,0-1 0 0 0,0 1 1 0 0,0 0-1 0 0,0 0 0 0 0,0 0 0 0 0,0 0 1 0 0,0 0-1 0 0,0-1 0 0 0,-1 1 1 0 0,1 0-1 0 0,0 0 0 0 0,0 0 1 0 0,0 0-1 0 0,0 0 0 0 0,0-1 0 0 0,0 1 1 0 0,0 0-1 0 0,0 0 0 0 0,0 0 1 0 0,0 0-1 0 0,0-1 0 0 0,0 1 0 0 0,0 0 1 0 0,0 0-1 0 0,0 0 0 0 0,0 0 1 0 0,0-1-1 0 0,0 1 0 0 0,1 0 1 0 0,-1 0-1 0 0,0 0 0 0 0,0 0 0 0 0,0 0 1 0 0,0-1-1 0 0,0 1 0 0 0,0 0 1 0 0,0 0-1 0 0,0 0 0 0 0,1 0 0 0 0,-1 0 1 0 0,0 0-1 0 0,0 0 0 0 0,0 0 1 0 0,0-1-1 0 0,1 1 0 0 0,13-6 667 0 0,19-1 254 0 0,170-15 592 0 0,93-13 923 0 0,-203 18-4298 0 0,-32 4-4205 0 0,-29 4 260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10135 0 0,'0'0'464'0'0,"0"0"-9"0"0,1 1-295 0 0,4 8 417 0 0,0 0 1 0 0,-1 0-1 0 0,0 0 1 0 0,0 1-1 0 0,-1-1 1 0 0,-1 1-1 0 0,1 0 1 0 0,-2 0-1 0 0,1 0 1 0 0,-1 0-1 0 0,-1 0 1 0 0,-1 17-1 0 0,0-15-405 0 0,-1 0-1 0 0,-1-1 0 0 0,-5 18 0 0 0,-6 10-223 0 0,2-8 1103 0 0,-11 51-1 0 0,22-79-1032 0 0,1-1 0 0 0,0 1 0 0 0,-1-1 0 0 0,1 0 0 0 0,0 1-1 0 0,1-1 1 0 0,-1 1 0 0 0,1 3 0 0 0,-1-5-125 0 0,1 0-1 0 0,-1 0 1 0 0,0-1 0 0 0,1 1-1 0 0,-1 0 1 0 0,0 0 0 0 0,1 0-1 0 0,-1-1 1 0 0,1 1-1 0 0,0 0 1 0 0,-1 0 0 0 0,1-1-1 0 0,0 1 1 0 0,-1 0 0 0 0,1-1-1 0 0,0 1 1 0 0,-1-1 0 0 0,1 1-1 0 0,0-1 1 0 0,0 1-1 0 0,0-1 1 0 0,0 0 0 0 0,0 1-1 0 0,-1-1 1 0 0,3 0 0 0 0,10 1-6719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10135 0 0,'124'-3'1096'0'0,"-109"4"-685"0"0,1 0 0 0 0,-1 2-1 0 0,0-1 1 0 0,0 2 0 0 0,16 5-1 0 0,-13-3 571 0 0,0 1-1 0 0,0 0 1 0 0,30 19-1 0 0,-38-20-519 0 0,0 0-1 0 0,-1 1 0 0 0,0 1 0 0 0,0-1 1 0 0,-1 1-1 0 0,0 1 0 0 0,12 16 0 0 0,-17-20-450 0 0,0 1-1 0 0,0-1 0 0 0,0 1 1 0 0,-1-1-1 0 0,0 1 0 0 0,0 0 1 0 0,-1 0-1 0 0,1 0 0 0 0,-1 0 1 0 0,0 0-1 0 0,-1 0 0 0 0,0 0 1 0 0,0 0-1 0 0,0 0 0 0 0,-1 0 1 0 0,0 0-1 0 0,0 0 1 0 0,0 0-1 0 0,-4 10 0 0 0,1-7-10 0 0,0 1 0 0 0,-1-1-1 0 0,0 0 1 0 0,0-1-1 0 0,-1 1 1 0 0,0-1 0 0 0,-1 0-1 0 0,0 0 1 0 0,0-1 0 0 0,-16 13-1 0 0,7-8-3 0 0,-84 60-54 0 0,75-54-416 0 0,20-14 136 0 0,-1 0 0 0 0,1 0-1 0 0,-1 0 1 0 0,0-1 0 0 0,0 0 0 0 0,0 0 0 0 0,-7 2 0 0 0,12-4 197 0 0,0-1-1 0 0,1 0 0 0 0,-1 0 0 0 0,0 0 1 0 0,1 0-1 0 0,-1 0 0 0 0,0 0 0 0 0,0 0 1 0 0,1 0-1 0 0,-1 0 0 0 0,0 0 0 0 0,1 0 1 0 0,-1 0-1 0 0,0-1 0 0 0,1 1 1 0 0,-1 0-1 0 0,0 0 0 0 0,1-1 0 0 0,-1 1 1 0 0,-1-1-1 0 0,1 0-1392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 17503 0 0,'-9'-1'172'0'0,"-1"2"0"0"0,1 0 0 0 0,-1 0 0 0 0,1 0 0 0 0,-1 1 0 0 0,1 1 0 0 0,0 0 0 0 0,0 0-1 0 0,0 0 1 0 0,-13 8 0 0 0,1 2-15 0 0,-1 1 1 0 0,-34 28-1 0 0,25-14 263 0 0,1 1 0 0 0,1 2 0 0 0,-25 35 1 0 0,-66 108-497 0 0,73-94 76 0 0,-73 169 0 0 0,99-205-802 0 0,-2-2-1 0 0,-51 74 0 0 0,61-102 128 0 0,3-4-4700 0 0,10-9-239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79 11975 0 0,'8'-16'270'0'0,"-6"12"-156"0"0,0-1 1 0 0,0 1 0 0 0,0 0-1 0 0,-1-1 1 0 0,0 1 0 0 0,0-1-1 0 0,0 1 1 0 0,1-5 0 0 0,-2 8-86 0 0,0 0 0 0 0,0 0 1 0 0,0 1-1 0 0,0-1 0 0 0,0 0 1 0 0,0 0-1 0 0,0 0 0 0 0,-1 1 1 0 0,1-1-1 0 0,0 0 0 0 0,0 0 1 0 0,0 1-1 0 0,-1-1 1 0 0,1 0-1 0 0,-1 1 0 0 0,1-1 1 0 0,0 0-1 0 0,-1 1 0 0 0,1-1 1 0 0,-1 0-1 0 0,0 0 0 0 0,0 1 41 0 0,1 0 0 0 0,-1-1 0 0 0,0 1 0 0 0,1 0 0 0 0,-1 0 0 0 0,0 0 0 0 0,1 0 0 0 0,-1 0 0 0 0,1 0 0 0 0,-1 0 0 0 0,0 0 0 0 0,1 0 0 0 0,-1 0 0 0 0,0 0 0 0 0,1 1 0 0 0,-1-1 0 0 0,1 0 0 0 0,-1 0 0 0 0,0 1 0 0 0,-3 1 336 0 0,1 0 0 0 0,0 0 0 0 0,0 0-1 0 0,-6 6 1 0 0,5-3-332 0 0,0 0 0 0 0,1 0 0 0 0,-1 0 0 0 0,1 1 0 0 0,0 0 0 0 0,0-1 0 0 0,1 1 0 0 0,0 0 0 0 0,0 0 0 0 0,0 1 0 0 0,1-1 0 0 0,0 0 0 0 0,-1 12 0 0 0,2 1 185 0 0,0-1 0 0 0,0 1 0 0 0,6 27 0 0 0,16 50-1120 0 0,-21-94-3622 0 0,-1-2-1565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29 994 11975 0 0,'0'0'267'0'0,"0"0"42"0"0,0 0 17 0 0,-1 2-28 0 0,-20 32-115 0 0,20-33 182 0 0,1-1 122 0 0,0 0 22 0 0,-2 0-13 0 0,-1 0 1238 0 0,5-5-739 0 0,0 1-1148 0 0,152-224 3751 0 0,-71 113-2588 0 0,-2 5-637 0 0,5 4 1 0 0,140-134-1 0 0,-56 70-373 0 0,-113 119-1384 0 0,-55 49 942 0 0,-3 7 422 0 0,0 0 1 0 0,0-1-1 0 0,0 1 1 0 0,0-1-1 0 0,-1 0 1 0 0,0 1 0 0 0,-3 6-1 0 0,-1 2 10 0 0,-16 40 10 0 0,2 2 0 0 0,-15 67 0 0 0,27-83 0 0 0,2-1 0 0 0,1 1 0 0 0,2 0 0 0 0,3 48 0 0 0,3-32-10 0 0,3 1 0 0 0,2-1-1 0 0,3-1 1 0 0,2 0 0 0 0,2 0-1 0 0,28 62 1 0 0,-19-71-2006 0 0,-23-43 796 0 0,-1-2-253 0 0,0 0-835 0 0,0 0-3147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13823 0 0,'0'0'630'0'0,"0"0"-13"0"0,0 0-320 0 0,0 0 105 0 0,2 0 87 0 0,142-39 2068 0 0,223-67-1949 0 0,-196 55-6218 0 0,-124 38 3564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51 11975 0 0,'-1'2'547'0'0,"-21"17"48"0"0,-2 3 2481 0 0,26-24-2703 0 0,1 0 1 0 0,1 0 0 0 0,-1 0-1 0 0,0 0 1 0 0,0 1 0 0 0,1-1-1 0 0,5-1 1 0 0,3-1-190 0 0,13-6-245 0 0,117-42 2131 0 0,-131 49-1808 0 0,-6 1-106 0 0,-1 1 0 0 0,1-1 0 0 0,0 1 1 0 0,0 0-1 0 0,0 1 0 0 0,0-1 0 0 0,0 1 0 0 0,0 0 0 0 0,0 0 0 0 0,7 1 0 0 0,-11 0-148 0 0,0-1 0 0 0,-1 0 1 0 0,1 0-1 0 0,-1 0 0 0 0,1 1 1 0 0,0-1-1 0 0,-1 0 0 0 0,1 1 0 0 0,-1-1 1 0 0,1 0-1 0 0,-1 1 0 0 0,1-1 1 0 0,-1 1-1 0 0,1-1 0 0 0,-1 1 1 0 0,0-1-1 0 0,1 1 0 0 0,0 2-7 0 0,0 0 1 0 0,-1-1-1 0 0,1 1 0 0 0,-1 0 0 0 0,1 0 1 0 0,-1-1-1 0 0,0 1 0 0 0,0 0 0 0 0,-1 0 1 0 0,1 0-1 0 0,-1-1 0 0 0,1 1 0 0 0,-2 3 1 0 0,-13 37-4 0 0,6-26 2 0 0,-1 0 0 0 0,-1 0 0 0 0,0-1 0 0 0,-1-1 0 0 0,-1 0 0 0 0,0 0 0 0 0,-21 16 0 0 0,18-18 0 0 0,0-1 0 0 0,-36 21 0 0 0,-7 3 0 0 0,13 4 0 0 0,27-22 0 0 0,18-18 0 0 0,1 1 0 0 0,-1-1 0 0 0,1 0 0 0 0,-1 0 0 0 0,1 1 0 0 0,0-1 0 0 0,-1 0 0 0 0,1 1 0 0 0,0-1 0 0 0,-1 0 0 0 0,1 1 0 0 0,0-1 0 0 0,-1 0 0 0 0,1 1 0 0 0,0-1 0 0 0,0 1 0 0 0,0-1 0 0 0,-1 1 0 0 0,1-1 0 0 0,0 0 0 0 0,0 1 0 0 0,0-1 0 0 0,0 1 0 0 0,0-1 0 0 0,0 1 0 0 0,0-1 0 0 0,0 1 0 0 0,0-1 0 0 0,0 1 0 0 0,0-1 0 0 0,0 1 0 0 0,0-1 0 0 0,0 1 0 0 0,0-1 0 0 0,1 0 0 0 0,-1 1 0 0 0,0-1 0 0 0,0 1 0 0 0,0-1 0 0 0,1 1 0 0 0,0 0 0 0 0,-1 1 0 0 0,1 0 0 0 0,0-1 0 0 0,0 1 0 0 0,-1-1 0 0 0,1 1 0 0 0,0-1 0 0 0,0 1 0 0 0,0-1 0 0 0,1 0 0 0 0,-1 0 0 0 0,0 1 0 0 0,1-1 0 0 0,-1 0 0 0 0,0 0 0 0 0,3 1 0 0 0,24 10 0 0 0,-11-6 0 0 0,5 2 0 0 0,1 0 0 0 0,0-2 0 0 0,40 6 0 0 0,-51-11-29 0 0,0-1 0 0 0,1 0 0 0 0,-1-1 0 0 0,0 0 0 0 0,21-5 1 0 0,-10 2-628 0 0,-18 2 200 0 0,0 1 0 0 0,1-1 0 0 0,-1 0 0 0 0,0 0 0 0 0,0 0 0 0 0,6-4 0 0 0,12-7-6707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15663 0 0,'-1'1'356'0'0,"1"-1"-354"0"0,-4 3 182 0 0,-1 0-1 0 0,1 1 0 0 0,0-1 1 0 0,1 1-1 0 0,-1 0 1 0 0,-3 5-1 0 0,6-8-165 0 0,0 0 1 0 0,1 1-1 0 0,-1-1 0 0 0,0 1 1 0 0,1-1-1 0 0,-1 0 1 0 0,1 1-1 0 0,0-1 0 0 0,0 1 1 0 0,-1-1-1 0 0,1 1 0 0 0,0-1 1 0 0,0 1-1 0 0,0 0 0 0 0,0-1 1 0 0,1 1-1 0 0,-1-1 1 0 0,0 1-1 0 0,1-1 0 0 0,-1 0 1 0 0,1 1-1 0 0,-1-1 0 0 0,1 1 1 0 0,0-1-1 0 0,-1 0 0 0 0,1 1 1 0 0,2 1-1 0 0,2 3 138 0 0,0 0-1 0 0,0 0 0 0 0,1-1 0 0 0,0 0 1 0 0,0 0-1 0 0,1 0 0 0 0,-1-1 1 0 0,1 0-1 0 0,0 0 0 0 0,13 5 0 0 0,8 1-263 0 0,45 10-1 0 0,-39-12 222 0 0,26 7-113 0 0,35 9 0 0 0,-92-23 54 0 0,0 0 0 0 0,-1 0 0 0 0,1 0 0 0 0,-1 0 0 0 0,1 0-1 0 0,-1 1 1 0 0,0-1 0 0 0,1 1 0 0 0,-1 0 0 0 0,0-1 0 0 0,0 1 0 0 0,0 0 0 0 0,0 0 0 0 0,0 0-1 0 0,-1 1 1 0 0,1-1 0 0 0,-1 0 0 0 0,2 3 0 0 0,-2-2 36 0 0,0 1 0 0 0,0-1 0 0 0,0 0 0 0 0,-1 0 0 0 0,0 0 0 0 0,1 1 0 0 0,-1-1 0 0 0,0 0 0 0 0,-1 0 0 0 0,1 1 0 0 0,0-1 0 0 0,-1 0 0 0 0,0 0 0 0 0,0 1 0 0 0,-1 2 0 0 0,-5 11 172 0 0,0-1-1 0 0,-1-1 1 0 0,-1 0-1 0 0,-1 0 1 0 0,-18 23-1 0 0,7-14-240 0 0,-2 0 0 0 0,-28 24 0 0 0,-9-2 33 0 0,-22 21-1360 0 0,79-64 814 0 0,0 0 1 0 0,0 0-1 0 0,1 1 0 0 0,-1-1 0 0 0,-4 8 1 0 0,2 0-1043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11975 0 0,'0'0'547'0'0,"1"0"-11"0"0,5 1-203 0 0,-4 0 419 0 0,5 4 1234 0 0,-3-3-1800 0 0,1 0-1 0 0,-1-1 1 0 0,1 1 0 0 0,0-1 0 0 0,0 0 0 0 0,-1 0 0 0 0,1 0 0 0 0,0-1 0 0 0,0 0 0 0 0,0 0 0 0 0,0 0 0 0 0,-1 0 0 0 0,1-1 0 0 0,0 0 0 0 0,0 0 0 0 0,4-2-1 0 0,6-2-849 0 0,0 0-1 0 0,0-2 0 0 0,20-11 0 0 0,-11 2-358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19351 0 0,'0'0'424'0'0,"0"0"88"0"0,0 0 24 0 0,0 0 8 0 0,0 0-440 0 0,0 0-104 0 0,0 0 0 0 0,0 0 0 0 0,0 0 0 0 0,0 0 0 0 0,0 0 0 0 0,0 0 0 0 0,0 0-800 0 0,0 0-176 0 0,0 0-40 0 0,12 5-8 0 0</inkml:trace>
  <inkml:trace contextRef="#ctx0" brushRef="#br0" timeOffset="1">545 0 19351 0 0,'0'0'424'0'0,"0"0"88"0"0,0 0 24 0 0,0 0 8 0 0,0 0-440 0 0,0 0-104 0 0,0 0 0 0 0,0 0 0 0 0,0 0 432 0 0,0 0 64 0 0,0 0 16 0 0,0 0 0 0 0,0 0-1232 0 0,0 0-240 0 0,0 0-56 0 0,0 0-8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13823 0 0,'7'-6'252'0'0,"2"1"0"0"0,-1 0 1 0 0,1 1-1 0 0,-1 0 0 0 0,14-5 0 0 0,17-7-114 0 0,-30 12 605 0 0,-1 1-1 0 0,1 0 1 0 0,12-3 0 0 0,-12 4-58 0 0,-6 2-20 0 0,-3 0-121 0 0,0 0-28 0 0,0 0-72 0 0,-1 1-289 0 0,1 2-147 0 0,-2-1 1 0 0,1 0-1 0 0,0 1 0 0 0,0-1 1 0 0,-1 0-1 0 0,1 1 0 0 0,-1-1 1 0 0,0 0-1 0 0,0 0 0 0 0,1 0 1 0 0,-1-1-1 0 0,-5 4 0 0 0,-29 19-839 0 0,31-21 319 0 0,3-2-924 0 0,2-1-78 0 0,0 0-20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58 13823 0 0,'-9'-2'675'0'0,"-7"0"-329"0"0,0 1 0 0 0,0 0 0 0 0,-20 2 1 0 0,4 0 1049 0 0,30-1-884 0 0,2 0 0 0 0,0 0 0 0 0,0 0 0 0 0,11-5 512 0 0,15-8-101 0 0,-15 7-883 0 0,0 1-1 0 0,0 0 0 0 0,0 1 1 0 0,16-4-1 0 0,9 2-148 0 0,-22 5-5688 0 0,-13 1-889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0,'0'0'630'0'0,"2"0"-13"0"0,1 2-510 0 0,-1-1-92 0 0,-1-1 1 0 0,0 1-1 0 0,1-1 0 0 0,-1 1 1 0 0,0-1-1 0 0,1 0 1 0 0,-1 0-1 0 0,1 1 0 0 0,-1-1 1 0 0,1 0-1 0 0,-1 0 1 0 0,0 0-1 0 0,4-1 1 0 0,-5 2 73 0 0,1 0 1 0 0,0 1-1 0 0,-1-1 1 0 0,1 0-1 0 0,-1 0 1 0 0,1 1-1 0 0,-1-1 1 0 0,0 0-1 0 0,1 1 1 0 0,-1-1-1 0 0,0 1 1 0 0,0-1-1 0 0,0 2 1 0 0,0-2 31 0 0,1 3-63 0 0,0 0 0 0 0,0 0 0 0 0,0 0 0 0 0,1 0 0 0 0,-1-1 0 0 0,1 1 0 0 0,0 0 0 0 0,0-1 0 0 0,0 1 0 0 0,1-1 0 0 0,-1 0 0 0 0,1 0 0 0 0,0 0 0 0 0,4 4 0 0 0,4 1 339 0 0,0 0 1 0 0,23 13-1 0 0,5 2 181 0 0,-31-17-527 0 0,5 3-80 0 0,0 0-1 0 0,-1 2 0 0 0,20 18 0 0 0,-29-24 98 0 0,1-1 0 0 0,-1 0-1 0 0,0 1 1 0 0,-1 0-1 0 0,1-1 1 0 0,-1 1 0 0 0,0 0-1 0 0,0 1 1 0 0,0-1 0 0 0,-1 0-1 0 0,1 0 1 0 0,-1 1 0 0 0,-1-1-1 0 0,1 11 1 0 0,-2-8 34 0 0,1 0 1 0 0,-2 0-1 0 0,1 0 1 0 0,-1 0-1 0 0,0 0 1 0 0,-1 0-1 0 0,0 0 0 0 0,0-1 1 0 0,-1 1-1 0 0,0-1 1 0 0,-9 13-1 0 0,-3 0-431 0 0,0 0 0 0 0,-29 26-1 0 0,28-30-463 0 0,-1 0 1 0 0,-1 0-1 0 0,-1-2 0 0 0,-25 15 0 0 0,24-18-231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1 956 13823 0 0,'0'0'315'0'0,"0"0"45"0"0,0 0 21 0 0,0 0-49 0 0,0 0-81 0 0,0 0 481 0 0,0 0 237 0 0,0 0 45 0 0,0 0-61 0 0,2-1-288 0 0,8-5-303 0 0,0-1 0 0 0,-1 0 1 0 0,0-1-1 0 0,0 0 0 0 0,-1 0 0 0 0,9-12 0 0 0,43-64 816 0 0,-32 42-1167 0 0,18-22-11 0 0,69-104 0 0 0,41-54 0 0 0,2-5 0 0 0,-138 197 0 0 0,-13 19 0 0 0,1 0 0 0 0,5-14 0 0 0,-11 19-64 0 0,-2 9-151 0 0,1 1 0 0 0,-1-1 0 0 0,1 1 0 0 0,0-1-1 0 0,0 1 1 0 0,0-1 0 0 0,2 5 0 0 0,2 5 24 0 0,3 16 246 0 0,-1 0 0 0 0,-2 0 0 0 0,0 1 0 0 0,-2 0 0 0 0,-2 0 0 0 0,-2 35 0 0 0,-13 316 1536 0 0,17-246-1591 0 0,0-113 0 0 0,0-1 0 0 0,1 0 0 0 0,0 0 0 0 0,11 26 0 0 0,-14-43 0 0 0,-1-3 0 0 0,0 0 0 0 0,1 0 0 0 0,-1 0 0 0 0,0 0 0 0 0,1 0 0 0 0,-1 0 0 0 0,1 0 0 0 0,-1 0 0 0 0,1-1 0 0 0,-1 1 0 0 0,1 0 0 0 0,0 0 0 0 0,-1 0 0 0 0,1-1 0 0 0,0 1 0 0 0,0 0 0 0 0,0-1 0 0 0,0 1 0 0 0,-1 0 0 0 0,1-1 0 0 0,0 1 0 0 0,0-1 0 0 0,0 0 0 0 0,0 1 0 0 0,2-1 0 0 0,-1 1-17 0 0,0 0 0 0 0,0 0 0 0 0,0-1 0 0 0,0 1 0 0 0,0-1 0 0 0,0 0 0 0 0,0 0-1 0 0,0 0 1 0 0,0 0 0 0 0,0 0 0 0 0,0 0 0 0 0,0 0 0 0 0,0-1 0 0 0,0 1 0 0 0,1-1 0 0 0,-1 1 0 0 0,-1-1 0 0 0,1 0 0 0 0,0 0-1 0 0,2-1 1 0 0,0 0-460 0 0,-1 0 0 0 0,0 0-1 0 0,0-1 1 0 0,-1 1-1 0 0,1-1 1 0 0,0 0-1 0 0,-1 0 1 0 0,1 0-1 0 0,-1 0 1 0 0,3-5 0 0 0,1-6-1569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0,'0'0'368'0'0,"0"0"80"0"0,0 0-360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43 19351 0 0,'-57'-26'2175'0'0,"86"26"-790"0"0,-4 1-955 0 0,4 1-341 0 0,32-3 0 0 0,170-10-918 0 0,-171 7-2363 0 0,-34 1-3971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22 139 15663 0 0,'0'0'719'0'0,"0"0"-20"0"0,-1 2-449 0 0,-5 11-67 0 0,3-7 270 0 0,0 0 0 0 0,0 0 1 0 0,-2 11-1 0 0,5-16 59 0 0,0 0-445 0 0,0 0-1 0 0,1 0 1 0 0,-1 0-1 0 0,1-1 1 0 0,0 1-1 0 0,-1 0 1 0 0,1 0-1 0 0,0-1 1 0 0,-1 1-1 0 0,1 0 1 0 0,0-1-1 0 0,0 1 1 0 0,-1-1-1 0 0,1 1 1 0 0,0-1-1 0 0,0 1 1 0 0,0-1-1 0 0,0 0 1 0 0,0 1-1 0 0,0-1 1 0 0,1 0 0 0 0,0 1-35 0 0,0-1 1 0 0,0 0 0 0 0,0-1-1 0 0,0 1 1 0 0,1 0 0 0 0,-1-1 0 0 0,0 1-1 0 0,0-1 1 0 0,3-1 0 0 0,5-2-104 0 0,-1-1 1 0 0,0 0-1 0 0,11-9 1 0 0,-13 10 193 0 0,64-51 13 0 0,18-12-1064 0 0,-78 60 883 0 0,0 1 0 0 0,1 0 0 0 0,-1 1 0 0 0,1 0 0 0 0,0 1 0 0 0,20-5 1 0 0,-28 8 108 0 0,0 1 1 0 0,-1-1-1 0 0,1 1 1 0 0,0 0-1 0 0,0 0 1 0 0,-1 0 0 0 0,1 0-1 0 0,0 1 1 0 0,0 0-1 0 0,-1 0 1 0 0,1 0-1 0 0,0 0 1 0 0,-1 0 0 0 0,1 1-1 0 0,-1-1 1 0 0,0 1-1 0 0,4 3 1 0 0,-1-1-71 0 0,-2 0 1 0 0,1 1-1 0 0,0-1 1 0 0,-1 1-1 0 0,0 0 0 0 0,0 1 1 0 0,-1-1-1 0 0,1 1 1 0 0,2 6-1 0 0,2 6 6 0 0,0-1 0 0 0,-1 1 0 0 0,-1 1 0 0 0,4 21 0 0 0,4 8-133 0 0,-14-47-563 0 0,1 6-1089 0 0,0-5-3649 0 0,-1-2-366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278 130 13823 0 0,'4'-9'377'0'0,"3"-8"51"0"0,1 1 0 0 0,1 0 0 0 0,0 0 0 0 0,1 0-1 0 0,20-22 1 0 0,-29 37 84 0 0,-1 1 0 0 0,0 0 0 0 0,0 0 0 0 0,0 2-69 0 0,1 11-415 0 0,-2-1 0 0 0,0 0 0 0 0,0 0 0 0 0,-1-1 0 0 0,-4 16 1 0 0,-4 26-33 0 0,-6 90 4 0 0,-7 97 759 0 0,11-163-114 0 0,-22 82-1 0 0,15-92-644 0 0,-57 128 0 0 0,75-192 0 0 0,0-1 0 0 0,0 0 0 0 0,0 0 0 0 0,0 0 0 0 0,0 0 0 0 0,0 0 0 0 0,-1 0 0 0 0,-2 2 0 0 0,-8 4 0 0 0,8-8 0 0 0,2 0 0 0 0,0-1 54 0 0,0 1-1 0 0,-1-1 1 0 0,1 1 0 0 0,0-1-1 0 0,0 0 1 0 0,0 1-1 0 0,0-1 1 0 0,-1 0 0 0 0,1-1-1 0 0,0 1 1 0 0,0 0-1 0 0,1-1 1 0 0,-1 1 0 0 0,-2-2-1 0 0,-22-26 893 0 0,22 25-881 0 0,-4-8-191 0 0,1 1 1 0 0,0-1-1 0 0,1 0 0 0 0,0 0 1 0 0,0-1-1 0 0,2 0 0 0 0,-1 0 1 0 0,2 0-1 0 0,0 0 1 0 0,0-1-1 0 0,1 1 0 0 0,1-1 1 0 0,0-23-1 0 0,3 28 126 0 0,-1-1 0 0 0,1 1 0 0 0,0-1 0 0 0,1 1 0 0 0,0 0 0 0 0,0 0 0 0 0,1 0 0 0 0,0 0 0 0 0,1 1 0 0 0,0-1 0 0 0,0 1 0 0 0,1 1 0 0 0,0-1 0 0 0,1 1 0 0 0,-1 0 0 0 0,1 0 0 0 0,1 1 0 0 0,-1-1 0 0 0,1 2 0 0 0,0-1 0 0 0,0 1 0 0 0,1 1 0 0 0,-1-1 0 0 0,12-3 0 0 0,-3 2 0 0 0,0 2 0 0 0,0-1 0 0 0,0 2 0 0 0,1 0 0 0 0,-1 1 0 0 0,1 1 0 0 0,33 3 0 0 0,-23 1-18 0 0,0 2-1 0 0,-1 0 0 0 0,49 18 1 0 0,-59-16 153 0 0,1 1 1 0 0,-1 0 0 0 0,0 1 0 0 0,-1 1 0 0 0,0 0-1 0 0,22 20 1 0 0,-34-27-39 0 0,0 1 0 0 0,0 0-1 0 0,-1 1 1 0 0,1-1 0 0 0,-1 1 0 0 0,0-1 0 0 0,-1 1-1 0 0,1 0 1 0 0,-1 0 0 0 0,3 7 0 0 0,-4-9-95 0 0,0 0 1 0 0,-1 1 0 0 0,1-1-1 0 0,-1 0 1 0 0,0 1 0 0 0,0-1 0 0 0,0 0-1 0 0,0 1 1 0 0,0-1 0 0 0,-1 0-1 0 0,1 0 1 0 0,-1 1 0 0 0,0-1 0 0 0,0 0-1 0 0,0 0 1 0 0,-1 0 0 0 0,1 0-1 0 0,-3 3 1 0 0,-3 5-3 0 0,-2 0 0 0 0,1-1 0 0 0,-1 0 0 0 0,-1-1 0 0 0,0 0 0 0 0,-19 14 0 0 0,-74 39 0 0 0,70-44 0 0 0,-28 13-438 0 0,-126 44 0 0 0,184-74 275 0 0,0 1-1 0 0,0-1 0 0 0,-1 0 1 0 0,1 0-1 0 0,-1 0 1 0 0,1-1-1 0 0,-1 1 1 0 0,1-1-1 0 0,-1 1 1 0 0,0-1-1 0 0,1-1 1 0 0,-1 1-1 0 0,1 0 0 0 0,-1-1 1 0 0,1 0-1 0 0,-1 0 1 0 0,-3-1-1 0 0,7 2 124 0 0,0 0 1 0 0,0 0-1 0 0,0 0 0 0 0,0 0 0 0 0,0 0 0 0 0,0 0 0 0 0,0 0 0 0 0,0 0 1 0 0,0 0-1 0 0,-1 0 0 0 0,1 0 0 0 0,0 0 0 0 0,0 0 0 0 0,0 0 0 0 0,0 0 1 0 0,0-1-1 0 0,0 1 0 0 0,0 0 0 0 0,0 0 0 0 0,0 0 0 0 0,0 0 1 0 0,0 0-1 0 0,0 0 0 0 0,0 0 0 0 0,0 0 0 0 0,0 0 0 0 0,0 0 0 0 0,0 0 1 0 0,0 0-1 0 0,0-1 0 0 0,0 1 0 0 0,0 0 0 0 0,0 0 0 0 0,0 0 1 0 0,0 0-1 0 0,0 0 0 0 0,0 0 0 0 0,0 0 0 0 0,0 0 0 0 0,0 0 0 0 0,0 0 1 0 0,0 0-1 0 0,0-1 0 0 0,0 1 0 0 0,0 0 0 0 0,0 0 0 0 0,0 0 0 0 0,0 0 1 0 0,0 0-1 0 0,0 0 0 0 0,0 0 0 0 0,0 0 0 0 0,5-12-6444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28 167 15663 0 0,'0'0'356'0'0,"0"0"50"0"0,0 0 20 0 0,2 2-42 0 0,-1 0-279 0 0,0 3-61 0 0,13 6-45 0 0,-9-8 116 0 0,-1 0 1 0 0,1-1-1 0 0,0 0 0 0 0,0 0 0 0 0,0 0 0 0 0,0-1 0 0 0,0 0 0 0 0,0 0 0 0 0,0 0 1 0 0,0 0-1 0 0,1-1 0 0 0,-1 0 0 0 0,7-1 0 0 0,5 0 508 0 0,-1-1 0 0 0,30-8-1 0 0,-5-2 493 0 0,50-21-1 0 0,-72 25-1028 0 0,1-2-1 0 0,-1 0 0 0 0,-1-1 1 0 0,24-19-1 0 0,19-26-85 0 0,-60 55 0 0 0,-1 1-1 0 0,1-1 1 0 0,-1 1 0 0 0,1-1-1 0 0,-1 1 1 0 0,1-1 0 0 0,-1 0-1 0 0,1 1 1 0 0,-1-1 0 0 0,1 0-1 0 0,-1 1 1 0 0,0-1-1 0 0,1 0 1 0 0,-1 0 0 0 0,0 1-1 0 0,0-1 1 0 0,1-1 0 0 0,-4-1-46 0 0,2 3 34 0 0,0-1-32 0 0,0 0 0 0 0,-1 1 1 0 0,1-1-1 0 0,-1 0 0 0 0,1 1 0 0 0,-1 0 0 0 0,1-1 0 0 0,-1 1 0 0 0,1 0 0 0 0,-1-1 0 0 0,0 1 1 0 0,1 0-1 0 0,-1 0 0 0 0,1 1 0 0 0,-1-1 0 0 0,1 0 0 0 0,-1 0 0 0 0,0 1 0 0 0,1-1 1 0 0,-1 1-1 0 0,-1 0 0 0 0,-35 17-696 0 0,31-14 613 0 0,-26 15-170 0 0,0 1-1 0 0,1 2 1 0 0,2 2 0 0 0,-53 51-1 0 0,37-25 966 0 0,-77 105-1 0 0,115-143-667 0 0,-22 33 0 0 0,27-40 0 0 0,0 0 0 0 0,1 0 0 0 0,0 0 0 0 0,0 0 0 0 0,0 1 0 0 0,1-1 0 0 0,-2 7 0 0 0,3-10 0 0 0,0-1 0 0 0,0 1 1 0 0,0-1-1 0 0,0 1 0 0 0,0-1 0 0 0,0 1 0 0 0,0 0 0 0 0,1-1 1 0 0,-1 1-1 0 0,0-1 0 0 0,1 0 0 0 0,-1 1 0 0 0,1-1 0 0 0,0 1 0 0 0,0-1 1 0 0,-1 0-1 0 0,1 1 0 0 0,0-1 0 0 0,0 0 0 0 0,0 0 0 0 0,0 0 0 0 0,0 0 1 0 0,0 0-1 0 0,1 0 0 0 0,-1 0 0 0 0,0 0 0 0 0,0 0 0 0 0,1-1 0 0 0,-1 1 1 0 0,1 0-1 0 0,-1-1 0 0 0,0 1 0 0 0,1-1 0 0 0,-1 1 0 0 0,1-1 1 0 0,-1 0-1 0 0,3 0 0 0 0,5 1-12 0 0,0 0 1 0 0,0-1-1 0 0,0-1 0 0 0,-1 1 1 0 0,11-3-1 0 0,6-2-849 0 0,-1-1 0 0 0,39-15 1 0 0,-20 4-5966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10135 0 0,'-1'1'231'0'0,"-12"18"314"0"0,0-1 0 0 0,2 2 0 0 0,0-1 0 0 0,1 2-1 0 0,1-1 1 0 0,1 1 0 0 0,0 1 0 0 0,-7 38 0 0 0,14-53-465 0 0,0 1 0 0 0,0 0 0 0 0,1-1-1 0 0,0 1 1 0 0,0 0 0 0 0,1-1 0 0 0,0 1 0 0 0,1 0 0 0 0,-1-1 0 0 0,4 10-1 0 0,-3-13 57 0 0,-1-1-1 0 0,1 1 0 0 0,0-1 0 0 0,0 0 0 0 0,0 1 1 0 0,1-1-1 0 0,-1 0 0 0 0,1-1 0 0 0,0 1 0 0 0,-1 0 1 0 0,1-1-1 0 0,0 1 0 0 0,1-1 0 0 0,-1 0 0 0 0,0 0 1 0 0,1 0-1 0 0,-1-1 0 0 0,1 1 0 0 0,-1-1 0 0 0,1 0 0 0 0,0 0 1 0 0,6 1-1 0 0,-3-1-110 0 0,0-1-1 0 0,1 1 1 0 0,-1-2 0 0 0,0 1 0 0 0,1-1 0 0 0,13-3-1 0 0,-17 3-19 0 0,0 0 0 0 0,0 0-1 0 0,0-1 1 0 0,0 1-1 0 0,0-1 1 0 0,0 0-1 0 0,0 0 1 0 0,0 0-1 0 0,-1-1 1 0 0,1 0 0 0 0,-1 1-1 0 0,0-1 1 0 0,4-5-1 0 0,5-10 515 0 0,-1-2 0 0 0,-1 1 0 0 0,11-31 0 0 0,-15 35-619 0 0,-2 3 100 0 0,0-1 0 0 0,2-15 0 0 0,7-20 0 0 0,-6 29 3 0 0,13-36-3891 0 0,-17 47-2595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45 13823 0 0,'0'0'630'0'0,"6"-8"211"0"0,6-5-674 0 0,-12 12 93 0 0,1 0 0 0 0,0 1 1 0 0,-1-1-1 0 0,1 0 0 0 0,-1 0 1 0 0,1 0-1 0 0,-1 1 0 0 0,1-1 1 0 0,-1 0-1 0 0,0 0 0 0 0,1 0 1 0 0,-1 0-1 0 0,0 0 1 0 0,1-1-1 0 0,-2 1-259 0 0,1 1 1 0 0,-1-1-1 0 0,1 0 1 0 0,-1 1-1 0 0,0-1 1 0 0,1 1-1 0 0,-1-1 1 0 0,0 1-1 0 0,1-1 1 0 0,-1 1-1 0 0,0-1 0 0 0,1 1 1 0 0,-1-1-1 0 0,0 1 1 0 0,0 0-1 0 0,0 0 1 0 0,1-1-1 0 0,-1 1 1 0 0,0 0-1 0 0,0 0 1 0 0,0 0-1 0 0,0 0 1 0 0,1 0-1 0 0,-3 0 0 0 0,-16 6-7 0 0,15-4 9 0 0,-13 5-3 0 0,0 0 0 0 0,0 1 0 0 0,1 0 0 0 0,0 2 0 0 0,0 0 0 0 0,-25 21 0 0 0,37-28 0 0 0,0 1 0 0 0,0 0 0 0 0,0 0 0 0 0,0 0 0 0 0,0 0 0 0 0,1 1 0 0 0,0 0 0 0 0,-5 7 0 0 0,3 4 0 0 0,5-11 0 0 0,1-2 0 0 0,0-1 0 0 0,-1 0 0 0 0,0 0 0 0 0,1 0 0 0 0,-1 1 0 0 0,1-1 0 0 0,0 0 0 0 0,-1 0 0 0 0,1 0 0 0 0,0 0 0 0 0,0 0 0 0 0,1 0 0 0 0,-1 0 0 0 0,0-1 0 0 0,1 1 0 0 0,2 2 0 0 0,0 0 0 0 0,1 0 0 0 0,1 0 0 0 0,-1-1 0 0 0,6 3 0 0 0,-5-3 0 0 0,0 1 0 0 0,-1-1 0 0 0,1 1 0 0 0,6 6 0 0 0,35 34-4 0 0,-24-23 235 0 0,35 39 0 0 0,-46-46 436 0 0,-8-10-522 0 0,-1 0 1 0 0,1 0-1 0 0,-1 0 0 0 0,0 1 1 0 0,0-1-1 0 0,4 8 0 0 0,-7-10-177 0 0,1-1-1 0 0,-1 1 0 0 0,0-1 1 0 0,0 1-1 0 0,1-1 1 0 0,-1 1-1 0 0,0-1 0 0 0,0 1 1 0 0,-1-1-1 0 0,1 1 0 0 0,0-1 1 0 0,0 1-1 0 0,-1-1 1 0 0,1 1-1 0 0,-1-1 0 0 0,1 1 1 0 0,-1-1-1 0 0,0 0 0 0 0,1 1 1 0 0,-1-1-1 0 0,0 0 1 0 0,0 1-1 0 0,0-1 0 0 0,0 0 1 0 0,0 0-1 0 0,0 0 0 0 0,0 0 1 0 0,-3 2-1 0 0,-4 3-35 0 0,-1 1 0 0 0,-1-1-1 0 0,1-1 1 0 0,-1 0 0 0 0,0 0-1 0 0,0-1 1 0 0,0 0 0 0 0,0 0-1 0 0,-16 2 1 0 0,0-2-76 0 0,-1-1 0 0 0,-45 0-1 0 0,46-3 151 0 0,-10 0-43 0 0,1 0 1 0 0,-1-3 0 0 0,-40-7-1 0 0,56 4-852 0 0,20 5 814 0 0,-1 1-1 0 0,0 0 0 0 0,1-1 0 0 0,-1 1 0 0 0,0 0 0 0 0,1-1 0 0 0,-1 1 1 0 0,1-1-1 0 0,-1 1 0 0 0,0-1 0 0 0,1 1 0 0 0,-1-1 0 0 0,1 1 0 0 0,-1-1 1 0 0,1 0-1 0 0,0 1 0 0 0,-1-1 0 0 0,1 1 0 0 0,0-1 0 0 0,-1 0 0 0 0,1 0 1 0 0,0 1-1 0 0,-1-2 0 0 0,5-8-947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0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10135 0 0,'0'0'231'0'0,"1"-1"29"0"0,2-1-216 0 0,-1 0 0 0 0,1 1 0 0 0,-1-1-1 0 0,1 1 1 0 0,-1 0 0 0 0,1-1 0 0 0,0 1 0 0 0,0 1 0 0 0,0-1 0 0 0,0 0-1 0 0,-1 1 1 0 0,1-1 0 0 0,4 1 0 0 0,45 0-118 0 0,-36 1 177 0 0,18 1 352 0 0,0 1 0 0 0,0 2 0 0 0,0 2 1 0 0,47 15-1 0 0,-18 1 388 0 0,80 39 0 0 0,58 49 576 0 0,-159-84-568 0 0,-1 3 0 0 0,57 53 0 0 0,-87-73-668 0 0,0 1 1 0 0,-2 1-1 0 0,1-1 0 0 0,-1 2 1 0 0,-1-1-1 0 0,0 1 0 0 0,-1 1 0 0 0,-1-1 1 0 0,0 1-1 0 0,0 0 0 0 0,4 23 1 0 0,-7-27-126 0 0,-2 1 1 0 0,0 0 0 0 0,0 0-1 0 0,0 0 1 0 0,-2 1 0 0 0,1-1-1 0 0,-2 0 1 0 0,1-1 0 0 0,-1 1 0 0 0,-1 0-1 0 0,0 0 1 0 0,-1-1 0 0 0,0 1-1 0 0,0-1 1 0 0,-1 0 0 0 0,-8 12-1 0 0,-6 6 140 0 0,-1-2-1 0 0,-2 0 1 0 0,0-1-1 0 0,-2-1 1 0 0,-33 26-1 0 0,17-20-219 0 0,0-1 0 0 0,-86 43 0 0 0,-62 22-3230 0 0,162-80 1249 0 0,4-1-3908 0 0,9-8 549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126 199 13823 0 0,'0'0'315'0'0,"0"0"45"0"0,0 0 21 0 0,-2 0-49 0 0,-3 3-241 0 0,1 0-1 0 0,-1 0 1 0 0,1 1-1 0 0,-1-1 0 0 0,1 1 1 0 0,0 0-1 0 0,0 0 1 0 0,1 0-1 0 0,-1 0 0 0 0,1 1 1 0 0,0-1-1 0 0,0 1 1 0 0,-3 7-1 0 0,-2 7 381 0 0,1 0 0 0 0,-6 29 0 0 0,-5 11 897 0 0,14-47-1178 0 0,-2 3 263 0 0,-5 23 0 0 0,23-52 587 0 0,-5 7-979 0 0,83-115-45 0 0,-44 73-16 0 0,-9 11 0 0 0,-20 19 0 0 0,1 0 0 0 0,1 2 0 0 0,38-29 0 0 0,-48 40 0 0 0,0 0 0 0 0,1 1 0 0 0,0 0 0 0 0,0 0 0 0 0,0 1 0 0 0,0 0 0 0 0,1 1 0 0 0,0 0 0 0 0,0 1 0 0 0,-1 0 0 0 0,19 0 0 0 0,-22 2 0 0 0,0 1 0 0 0,0-1 0 0 0,0 1 0 0 0,0 1 0 0 0,-1 0 0 0 0,1 0 0 0 0,0 0 0 0 0,-1 0 0 0 0,0 1 0 0 0,1 0 0 0 0,-1 1 0 0 0,0-1 0 0 0,-1 1 0 0 0,1 0 0 0 0,8 9 0 0 0,-11-10 0 0 0,0 0 0 0 0,0 1 0 0 0,0-1 0 0 0,0 1 0 0 0,-1 0 0 0 0,1 0 0 0 0,-1 0 0 0 0,0 0 0 0 0,0 1 0 0 0,-1-1 0 0 0,1 0 0 0 0,-1 1 0 0 0,0-1 0 0 0,0 1 0 0 0,-1-1 0 0 0,1 1 0 0 0,-1 0 0 0 0,0-1 0 0 0,0 1 0 0 0,0-1 0 0 0,-1 1 0 0 0,0 0 0 0 0,0-1 0 0 0,-2 6 0 0 0,2-5 0 0 0,-1-1 0 0 0,0 1 0 0 0,0-1 0 0 0,0 0 0 0 0,0 1 0 0 0,-1-1 0 0 0,1 0 0 0 0,-1-1 0 0 0,0 1 0 0 0,-1 0 0 0 0,1-1 0 0 0,-1 1 0 0 0,1-1 0 0 0,-1 0 0 0 0,0-1 0 0 0,0 1 0 0 0,0 0 0 0 0,-1-1 0 0 0,1 0 0 0 0,0 0 0 0 0,-1-1 0 0 0,1 1 0 0 0,-1-1 0 0 0,-8 2 0 0 0,-6 0 0 0 0,10-2 0 0 0,9-1 0 0 0,0 0 0 0 0,0 0 0 0 0,-1 0 0 0 0,1 0 0 0 0,0 0 0 0 0,0 0 0 0 0,0 0 0 0 0,-1 0 0 0 0,1 0 0 0 0,0 0 0 0 0,0 0 0 0 0,0 0 0 0 0,-1 0 0 0 0,1-1 0 0 0,0 1 0 0 0,0 0 0 0 0,0 0 0 0 0,0 0 0 0 0,-1 0 0 0 0,1 0 0 0 0,0-1 0 0 0,0 1 0 0 0,0 0 0 0 0,0 0 0 0 0,0 0 0 0 0,0 0 0 0 0,0-1 0 0 0,-1 1 0 0 0,1 0 0 0 0,0 0 0 0 0,0 0 0 0 0,0-1 0 0 0,2-2 0 0 0,-1-1 0 0 0,1 0 0 0 0,0 1 0 0 0,0-1 0 0 0,0 1 0 0 0,1 0 0 0 0,-1 0 0 0 0,1 0 0 0 0,0 0 0 0 0,3-3 0 0 0,96-77 0 0 0,-66 56 0 0 0,0 0-332 0 0,0 1 0 0 0,1 2 0 0 0,2 2 0 0 0,0 1 0 0 0,73-27 0 0 0,-103 45 432 0 0,0 1-1 0 0,0 0 1 0 0,1 0 0 0 0,-1 0-1 0 0,0 1 1 0 0,1 1-1 0 0,-1 0 1 0 0,1 0 0 0 0,8 2-1 0 0,-14-2-66 0 0,-1 1 1 0 0,0 0-1 0 0,0 0 0 0 0,0 0 0 0 0,0 0 0 0 0,0 0 1 0 0,0 1-1 0 0,0-1 0 0 0,-1 1 0 0 0,1 0 0 0 0,0 0 1 0 0,-1 0-1 0 0,0 0 0 0 0,1 0 0 0 0,-1 0 0 0 0,0 1 1 0 0,0-1-1 0 0,0 1 0 0 0,0-1 0 0 0,-1 1 0 0 0,1 0 1 0 0,-1 0-1 0 0,1 0 0 0 0,-1 0 0 0 0,0 0 0 0 0,0 0 1 0 0,0 0-1 0 0,-1 0 0 0 0,1 5 0 0 0,0 1-33 0 0,-1 1 0 0 0,-1-1 0 0 0,1 0 0 0 0,-1 0 0 0 0,-1 0 0 0 0,0 0 0 0 0,0 0 0 0 0,-4 10 0 0 0,-1-2 0 0 0,0 0 0 0 0,-1 0 0 0 0,-11 15 0 0 0,-23 45 0 0 0,37-71-16 0 0,3-4-1 0 0,1 1 1 0 0,-1-1-1 0 0,1 1 0 0 0,-1-1 0 0 0,1 1 0 0 0,0 0 0 0 0,0-1 0 0 0,0 1 1 0 0,0 0-1 0 0,-1 6 0 0 0,2-8-1034 0 0,10 2-1899 0 0,3-1 1416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35 213 15663 0 0,'0'0'356'0'0,"0"0"50"0"0,0 0 20 0 0,0 0-42 0 0,1 2-180 0 0,0 0-106 0 0,-1 1-1 0 0,1-1 0 0 0,-1 0 1 0 0,0 0-1 0 0,1 1 1 0 0,-1-1-1 0 0,0 0 0 0 0,0 1 1 0 0,-1-1-1 0 0,1 0 0 0 0,0 1 1 0 0,-2 3-1 0 0,-12 32 614 0 0,3-6-704 0 0,8-21 137 0 0,0 0 0 0 0,1-1 0 0 0,1 1 0 0 0,0 0 0 0 0,1 0 0 0 0,0 0 0 0 0,0 0 0 0 0,1 0 0 0 0,4 20 0 0 0,-3-28-82 0 0,-1 0-1 0 0,1 0 1 0 0,0-1-1 0 0,0 1 1 0 0,0-1-1 0 0,0 1 1 0 0,0-1 0 0 0,0 0-1 0 0,0 0 1 0 0,1 0-1 0 0,0 0 1 0 0,-1 0-1 0 0,1 0 1 0 0,0-1-1 0 0,0 1 1 0 0,-1-1-1 0 0,1 0 1 0 0,0 0 0 0 0,0 0-1 0 0,1 0 1 0 0,-1 0-1 0 0,0-1 1 0 0,0 1-1 0 0,4-1 1 0 0,3-1 39 0 0,1-1 0 0 0,-1 0 1 0 0,0 0-1 0 0,0-1 0 0 0,0-1 0 0 0,-1 0 1 0 0,1 0-1 0 0,-1 0 0 0 0,0-1 1 0 0,0-1-1 0 0,8-6 0 0 0,-5 3-113 0 0,-1-1 0 0 0,0 0-1 0 0,-1 0 1 0 0,0-1 0 0 0,0-1 0 0 0,-1 1-1 0 0,8-16 1 0 0,27-44 12 0 0,17-31 0 0 0,-7 9-154 0 0,-12 34-4952 0 0,-28 42-1714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5 17503 0 0,'0'0'399'0'0,"0"0"60"0"0,0 0 21 0 0,0 0-59 0 0,-1-1-276 0 0,1 1-145 0 0,0 0 1 0 0,0-1-1 0 0,0 1 0 0 0,0 0 1 0 0,-1 0-1 0 0,1-1 0 0 0,0 1 1 0 0,0 0-1 0 0,-1 0 0 0 0,1 0 0 0 0,0-1 1 0 0,0 1-1 0 0,-1 0 0 0 0,1 0 1 0 0,0 0-1 0 0,-1 0 0 0 0,1 0 0 0 0,0-1 1 0 0,0 1-1 0 0,-1 0 0 0 0,1 0 1 0 0,0 0-1 0 0,-1 0 0 0 0,1 0 1 0 0,0 0-1 0 0,-1 0 0 0 0,1 0 0 0 0,0 0 1 0 0,-1 0-1 0 0,1 0 0 0 0,0 0 1 0 0,-1 0-1 0 0,1 1 0 0 0,0-1 0 0 0,0 0 1 0 0,-1 0-1 0 0,1 0 0 0 0,0 0 1 0 0,-1 0-1 0 0,1 1 0 0 0,0-1 1 0 0,0 0-1 0 0,-1 0 0 0 0,1 1 0 0 0,0-1 1 0 0,0 0-1 0 0,0 0 0 0 0,-1 1 1 0 0,1-1-1 0 0,-1 1 1 0 0,-15 14-1 0 0,0 0 0 0 0,1 1 0 0 0,-16 23 0 0 0,-36 59 0 0 0,50-71 0 0 0,-6 10 0 0 0,2 1 0 0 0,-20 49 0 0 0,-83 184 0 0 0,-31 159 0 0 0,154-427 0 0 0,-34 86 0 0 0,34-86-254 0 0,0 0 0 0 0,-1 0 0 0 0,1-1 0 0 0,-1 1 1 0 0,0 0-1 0 0,1-1 0 0 0,-1 1 0 0 0,-1-1 0 0 0,1 1 0 0 0,-5 3 0 0 0,1-2-769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16 15663 0 0,'0'0'356'0'0,"0"0"50"0"0,0 0 20 0 0,0 0-42 0 0,0-1-250 0 0,-1 0-97 0 0,1 0 0 0 0,-1 1 1 0 0,1-1-1 0 0,0 0 1 0 0,-1 0-1 0 0,0 0 1 0 0,1 1-1 0 0,-1-1 1 0 0,1 0-1 0 0,-1 1 0 0 0,0-1 1 0 0,1 0-1 0 0,-1 1 1 0 0,0-1-1 0 0,0 1 1 0 0,0-1-1 0 0,1 1 1 0 0,-1 0-1 0 0,0-1 0 0 0,0 1 1 0 0,0 0-1 0 0,0-1 1 0 0,0 1-1 0 0,0 0 1 0 0,0 0-1 0 0,1 0 1 0 0,-1 0-1 0 0,0 0 1 0 0,0 0-1 0 0,0 0 0 0 0,0 0 1 0 0,0 0-1 0 0,0 1 1 0 0,-1-1-1 0 0,-1 0 99 0 0,-37 6 16 0 0,-1 1 0 0 0,1 2 0 0 0,-54 19 0 0 0,78-24-152 0 0,7-1 0 0 0,-1 0 0 0 0,0 1 0 0 0,1 0 0 0 0,-15 8 0 0 0,19-6 0 0 0,5-4 0 0 0,1 0 0 0 0,0 0 0 0 0,-1 0 0 0 0,1 0 0 0 0,0-1 0 0 0,0 1 0 0 0,0 0 0 0 0,0 0 0 0 0,1-1 0 0 0,-1 1 0 0 0,0-1 0 0 0,3 3 0 0 0,20 18 0 0 0,-18-18 0 0 0,1 0 0 0 0,0 0 0 0 0,-1 0 0 0 0,13 3 0 0 0,13 9 0 0 0,17 7 0 0 0,-33-16 0 0 0,22 13 0 0 0,-19-8 0 0 0,-1 0 0 0 0,0 1 0 0 0,0 1 0 0 0,-2 1 0 0 0,0 1 0 0 0,0 0 0 0 0,-2 1 0 0 0,18 25 0 0 0,-13-13 10 0 0,-4-7 23 0 0,-2 0 0 0 0,13 26 0 0 0,-23-42 127 0 0,0 1 1 0 0,-1 0-1 0 0,0 0 0 0 0,0 1 0 0 0,0-1 1 0 0,-1 0-1 0 0,0 1 0 0 0,0-1 0 0 0,-1 0 1 0 0,0 1-1 0 0,-2 14 0 0 0,1-18-115 0 0,0 0 0 0 0,0-1 0 0 0,0 1 0 0 0,-1 0 0 0 0,1 0 0 0 0,-1-1-1 0 0,0 1 1 0 0,0-1 0 0 0,0 1 0 0 0,-1-1 0 0 0,1 0 0 0 0,-1 0 0 0 0,-4 5 0 0 0,2-5 74 0 0,-1 1 1 0 0,1 0-1 0 0,0-1 1 0 0,-1 0 0 0 0,0 0-1 0 0,1-1 1 0 0,-13 4-1 0 0,-3-1 3 0 0,0-1-1 0 0,-1-1 0 0 0,-40 0 0 0 0,62-3-127 0 0,-43-1 6 0 0,-80-12 0 0 0,80 3-141 0 0,17-2-6186 0 0,13 2-989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17503 0 0,'0'0'803'0'0,"2"0"-18"0"0,7-3-721 0 0,0 2 0 0 0,0 0-1 0 0,1 0 1 0 0,-1 0 0 0 0,11 2 0 0 0,5-2 325 0 0,93 0 1130 0 0,62-3-1430 0 0,-139 1-159 0 0,154-17-2506 0 0,-161 14-4250 0 0</inkml:trace>
  <inkml:trace contextRef="#ctx0" brushRef="#br0" timeOffset="1">846 87 13823 0 0,'0'0'630'0'0,"0"0"-13"0"0,-1 3-393 0 0,-8 24 983 0 0,1 1 0 0 0,2-1 0 0 0,-6 47 0 0 0,11-63-681 0 0,1 1 0 0 0,0 0 0 0 0,1 0 0 0 0,0-1-1 0 0,1 1 1 0 0,4 15 0 0 0,-4-20-570 0 0,1 0 0 0 0,0-1 0 0 0,0 1 0 0 0,0 0 0 0 0,1-1 0 0 0,7 10 0 0 0,-7-11 44 0 0,1 1 0 0 0,0-1 0 0 0,0-1 0 0 0,0 1 0 0 0,1-1 0 0 0,-1 0 0 0 0,1 0 0 0 0,0 0 0 0 0,12 5 0 0 0,-16-9 11 0 0,0 1 0 0 0,-1 0 1 0 0,1-1-1 0 0,0 1 0 0 0,0-1 0 0 0,0 0 0 0 0,-1 0 1 0 0,1 0-1 0 0,0 0 0 0 0,0 0 0 0 0,0 0 0 0 0,0 0 0 0 0,-1 0 1 0 0,1-1-1 0 0,0 1 0 0 0,0-1 0 0 0,0 1 0 0 0,-1-1 0 0 0,1 0 1 0 0,0 0-1 0 0,-1 1 0 0 0,1-1 0 0 0,-1 0 0 0 0,1-1 1 0 0,-1 1-1 0 0,1 0 0 0 0,0-2 0 0 0,1 1 133 0 0,25-25 261 0 0,-1-2-1 0 0,-1-1 0 0 0,35-52 0 0 0,7-10-470 0 0,-64 88-18 0 0,69-80-1847 0 0,-58 70-154 0 0,25-20 0 0 0,-23 21 550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44 15663 0 0,'0'0'356'0'0,"0"0"50"0"0,0 0 20 0 0,0-1-42 0 0,0-1-282 0 0,-1 0-1 0 0,1 0 1 0 0,0 0-1 0 0,-1-1 1 0 0,0 1-1 0 0,1 0 0 0 0,-1 0 1 0 0,0 1-1 0 0,0-1 1 0 0,0 0-1 0 0,0 0 1 0 0,0 0-1 0 0,-1 1 1 0 0,1-1-1 0 0,-1 0 1 0 0,1 1-1 0 0,-1-1 0 0 0,1 1 1 0 0,-1 0-1 0 0,0-1 1 0 0,-3-1-1 0 0,3 3-103 0 0,0-1-1 0 0,0 1 1 0 0,0 0-1 0 0,-1 0 1 0 0,1 0 0 0 0,0 0-1 0 0,0 0 1 0 0,0 0-1 0 0,0 0 1 0 0,-1 1-1 0 0,1-1 1 0 0,0 1-1 0 0,0 0 1 0 0,0-1 0 0 0,0 1-1 0 0,0 0 1 0 0,-3 2-1 0 0,-11 6 10 0 0,0 1-1 0 0,0 1 1 0 0,1 0-1 0 0,1 0 1 0 0,0 2-1 0 0,0 0 1 0 0,1 0 0 0 0,1 2-1 0 0,0-1 1 0 0,-13 24-1 0 0,23-35 103 0 0,0 0 0 0 0,0 0 0 0 0,1 1 0 0 0,-1-1 0 0 0,1 1 0 0 0,0-1-1 0 0,0 1 1 0 0,1 0 0 0 0,-1-1 0 0 0,1 1 0 0 0,-1 0 0 0 0,1-1 0 0 0,0 1 0 0 0,1 0 0 0 0,-1 0-1 0 0,1-1 1 0 0,0 5 0 0 0,5-1-93 0 0,-4-6 29 0 0,0 0 1 0 0,0 0-1 0 0,0 0 0 0 0,0 0 1 0 0,0-1-1 0 0,0 1 0 0 0,1-1 0 0 0,-1 0 1 0 0,0 1-1 0 0,0-1 0 0 0,0 0 0 0 0,1 0 1 0 0,2-1-1 0 0,31-6 903 0 0,-21 3-647 0 0,24-6-127 0 0,-25 6-177 0 0,0 0 0 0 0,21-2 0 0 0,-34 6 3 0 0,-1 0 0 0 0,0 0 0 0 0,1 0 0 0 0,-1 0 0 0 0,0 0 0 0 0,1 0 0 0 0,-1 0 0 0 0,0 0 0 0 0,1 0 0 0 0,-1 0 0 0 0,0 0 0 0 0,1 0 0 0 0,-1 0 0 0 0,0 0 0 0 0,1 0 0 0 0,-1 0 0 0 0,0 1 0 0 0,1-1 0 0 0,-1 0 0 0 0,0 0 0 0 0,0 0 0 0 0,1 1 0 0 0,-1-1 0 0 0,1 2-3 0 0,-1 0 0 0 0,1-1 0 0 0,-1 1 0 0 0,0 0 0 0 0,1 0 0 0 0,-1 0 0 0 0,0 0 0 0 0,0-1 0 0 0,0 1 0 0 0,-1 0 0 0 0,1 0-1 0 0,0 0 1 0 0,-1 0 0 0 0,1-1 0 0 0,-2 4 0 0 0,-12 30-970 0 0,12-30 611 0 0,-2 3-286 0 0,4-7-572 0 0,0-1-253 0 0,1 0-51 0 0,8 2-11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15663 0 0,'0'0'719'0'0,"0"0"-20"0"0,0 2-449 0 0,0 7-219 0 0,-1 0-1 0 0,0 1 0 0 0,-1-1 1 0 0,0 0-1 0 0,-1 0 0 0 0,-5 14 1 0 0,-29 53 908 0 0,26-53-607 0 0,-110 186 1998 0 0,79-139-2020 0 0,1-2-297 0 0,-13 20-11 0 0,-50 114-1 0 0,101-194-267 0 0,0 1-1 0 0,1-1 0 0 0,-2 10 1 0 0,3-9-1314 0 0,0-8-5246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1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15663 0 0,'0'0'719'0'0,"0"0"-20"0"0,-1 2-449 0 0,-19 48-219 0 0,-32 67 41 0 0,-75 111 2333 0 0,73-129-1341 0 0,-117 241-496 0 0,151-294-622 0 0,-13 31 1733 0 0,15-23-6516 0 0,15-43-1983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89 15663 0 0,'0'0'719'0'0,"-1"2"-20"0"0,-1 15-415 0 0,1 1 1 0 0,1 0 0 0 0,0-1-1 0 0,1 1 1 0 0,1-1 0 0 0,7 30 0 0 0,3 1-111 0 0,22 53 1 0 0,-30-92-175 0 0,0 1 0 0 0,1-1 0 0 0,-1 0 0 0 0,10 12 0 0 0,-13-19 0 0 0,1 1 0 0 0,0-1 0 0 0,-1 0 0 0 0,1 0 0 0 0,0 0 0 0 0,0 0 0 0 0,0 0 0 0 0,1-1 0 0 0,-1 1 0 0 0,0-1 0 0 0,1 1 0 0 0,-1-1 0 0 0,1 0 0 0 0,-1 0 0 0 0,1 0 0 0 0,0 0 0 0 0,-1 0 0 0 0,1-1 0 0 0,0 1 0 0 0,-1-1 0 0 0,4 0 0 0 0,1 0-310 0 0,0-1-1 0 0,0-1 1 0 0,0 1 0 0 0,0-1-1 0 0,0-1 1 0 0,0 1 0 0 0,-1-1-1 0 0,11-6 1 0 0,7-5-713 0 0</inkml:trace>
  <inkml:trace contextRef="#ctx0" brushRef="#br0" timeOffset="1">788 1 13823 0 0,'-1'0'630'0'0,"-7"5"-368"0"0,-7 4 87 0 0,0 0 1 0 0,0 0 0 0 0,1 2 0 0 0,1 0 0 0 0,-1 0-1 0 0,-11 15 1 0 0,-56 72 2127 0 0,-137 184 274 0 0,215-278-2702 0 0,-109 177 997 0 0,89-140-1035 0 0,2 2 0 0 0,-22 67 0 0 0,-10 68-11 0 0,10-26 0 0 0,33-121-130 0 0,-15 33-1 0 0,5-27-6076 0 0,4-15-1109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98 309 6447 0 0,'0'0'142'0'0,"0"0"22"0"0,0 0 13 0 0,4-2-20 0 0,0 1-139 0 0,-3 1-16 0 0,0 0-1 0 0,0-1 0 0 0,0 1 0 0 0,0 0 0 0 0,0-1 1 0 0,-1 1-1 0 0,1-1 0 0 0,0 1 0 0 0,0-1 0 0 0,0 0 1 0 0,1-1-1 0 0,-1 1-1 0 0,0-1 0 0 0,0 1 0 0 0,0-1 0 0 0,-1 1 0 0 0,1-1 0 0 0,0 0 0 0 0,-1 1 0 0 0,1-1 0 0 0,-1 0 0 0 0,0 0-1 0 0,1 0 1 0 0,-1-2 0 0 0,-1 1 0 0 0,0 0 0 0 0,7-19 0 0 0,-4 16-316 0 0,-1 4 881 0 0,0 1 0 0 0,0-1-1 0 0,-1 0 1 0 0,1 0 0 0 0,-1 0 0 0 0,1 0 0 0 0,-1 0 0 0 0,0 0 0 0 0,0 0 0 0 0,1 0 0 0 0,-1 0-1 0 0,-1 0 1 0 0,1-4 0 0 0,-1 7-515 0 0,-1 0-1 0 0,1 0 0 0 0,0 0 1 0 0,0 0-1 0 0,0 0 1 0 0,-1 0-1 0 0,1 0 0 0 0,-1 0 1 0 0,-1 0-1 0 0,-7 5 73 0 0,8-4 141 0 0,-1 0 0 0 0,1 0 0 0 0,0 1 0 0 0,1-1 0 0 0,-1 0 0 0 0,0 1 0 0 0,-2 4 0 0 0,4-6-198 0 0,1 0 0 0 0,-1 0 0 0 0,1-1 0 0 0,-1 1 0 0 0,1 0 1 0 0,-1 0-1 0 0,1 0 0 0 0,-1-1 0 0 0,1 1 0 0 0,0 0 0 0 0,-1-1 0 0 0,1 1 0 0 0,0 0 0 0 0,0-1 0 0 0,-1 1 0 0 0,1-1 0 0 0,0 1 0 0 0,2 0 0 0 0,15 6 595 0 0,-8-6-344 0 0,0 1 0 0 0,0-1 0 0 0,0-1 1 0 0,0 0-1 0 0,17-2 0 0 0,51-11 4 0 0,-58 8-321 0 0,14-2 660 0 0,0-1-1 0 0,32-14 1 0 0,-50 18-679 0 0,-13 3-1 0 0,0 1 0 0 0,-1-1-1 0 0,1 0 1 0 0,0 0 0 0 0,-1 0 0 0 0,0 0 0 0 0,1 0 0 0 0,-1-1-1 0 0,1 1 1 0 0,-1-1 0 0 0,0 0 0 0 0,0 1 0 0 0,0-1 0 0 0,0 0-1 0 0,0 0 1 0 0,-1 0 0 0 0,3-3 0 0 0,-3 2-92 0 0,0 1 1 0 0,0-1 0 0 0,0 1-1 0 0,0-1 1 0 0,0 1-1 0 0,-1-1 1 0 0,1 1 0 0 0,-1-1-1 0 0,0 0 1 0 0,0 1-1 0 0,0-1 1 0 0,0-5 0 0 0,-1 1 71 0 0,0 0 1 0 0,0 0 0 0 0,-1 1-1 0 0,-2-8 1 0 0,3 12-3 0 0,-3-10-505 0 0,-1 0 1 0 0,0 0-1 0 0,-9-14 1 0 0,12 23 442 0 0,0 0 1 0 0,-1 0 0 0 0,1 1-1 0 0,0-1 1 0 0,-1 0-1 0 0,0 1 1 0 0,1 0 0 0 0,-1-1-1 0 0,0 1 1 0 0,0 0 0 0 0,0 1-1 0 0,-1-1 1 0 0,1 0-1 0 0,0 1 1 0 0,-1 0 0 0 0,-5-2-1 0 0,-1 2-11 0 0,0 0 0 0 0,-1 0 0 0 0,1 1 0 0 0,-1 1 0 0 0,1-1 0 0 0,-1 2 0 0 0,1-1 0 0 0,-20 7 0 0 0,5 0-224 0 0,1 1 0 0 0,-33 19 0 0 0,43-21 483 0 0,1 2 0 0 0,0-1 0 0 0,0 2 0 0 0,1 0 0 0 0,0 0 0 0 0,1 1 0 0 0,1 1 0 0 0,-1 0 0 0 0,2 0 0 0 0,0 1 0 0 0,0 0 0 0 0,1 0 0 0 0,1 1 0 0 0,0 0 0 0 0,1 1 0 0 0,0 0 0 0 0,2-1 0 0 0,-1 2 0 0 0,2-1 0 0 0,0 0 0 0 0,1 1 0 0 0,0-1 0 0 0,2 19 0 0 0,1-9-56 0 0,2 0 0 0 0,0 0 0 0 0,2 0 0 0 0,1 0-1 0 0,1-1 1 0 0,19 46 0 0 0,-24-65-87 0 0,0 0 0 0 0,1-1 0 0 0,-1 1 0 0 0,1-1 0 0 0,0 0 0 0 0,0 0 0 0 0,1 0 0 0 0,-1 0 0 0 0,6 4 0 0 0,-6-6 0 0 0,0 0 0 0 0,0 0 0 0 0,0-1 0 0 0,0 1 0 0 0,0-1 0 0 0,0 0 0 0 0,1 0 0 0 0,-1 0 0 0 0,0 0 0 0 0,1 0 0 0 0,-1-1 0 0 0,1 1 0 0 0,-1-1 0 0 0,7 0 0 0 0,10-2 51 0 0,-1-1-1 0 0,1-1 0 0 0,28-8 0 0 0,54-25-2153 0 0,-74 26-197 0 0,-9 4 766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13823 0 0,'6'-1'146'0'0,"0"0"0"0"0,-1-1 0 0 0,1 0 0 0 0,6-3 1 0 0,-8 2-50 0 0,1 1 1 0 0,-1 1 0 0 0,1-1-1 0 0,-1 1 1 0 0,1 0 0 0 0,0 0 0 0 0,5-1-1 0 0,0 5-97 0 0,-10-3 0 0 0,2 4 0 0 0,-5 10 0 0 0,1-10 163 0 0,1-1-1 0 0,-1 1 1 0 0,0-1-1 0 0,-1 1 1 0 0,1-1-1 0 0,-1 0 0 0 0,1 0 1 0 0,-1 0-1 0 0,0 0 1 0 0,0 0-1 0 0,0 0 1 0 0,-7 3-1 0 0,41-14 1649 0 0,-21 7-1662 0 0,-1 2-61 0 0,-7-1 283 0 0,-2 0 117 0 0,0 0 21 0 0,0 0-66 0 0,0 0-222 0 0,0 0 166 0 0,0 0 101 0 0,0 0 21 0 0,0 0-66 0 0,0-1-294 0 0,0 1-149 0 0,0 0 1 0 0,0 0-1 0 0,0 0 0 0 0,0 0 0 0 0,0 0 1 0 0,0 1-1 0 0,0-1 0 0 0,0 0 0 0 0,0 0 1 0 0,0 0-1 0 0,0 0 0 0 0,0 0 0 0 0,0 0 1 0 0,1 0-1 0 0,-1 0 0 0 0,0 0 0 0 0,0 0 1 0 0,0 0-1 0 0,0 0 0 0 0,0 0 1 0 0,0 0-1 0 0,0 0 0 0 0,0 1 0 0 0,0-1 1 0 0,0 0-1 0 0,0 0 0 0 0,1 0 0 0 0,-1 0 1 0 0,0 0-1 0 0,0 0 0 0 0,0 0 0 0 0,0 0 1 0 0,0 0-1 0 0,0 0 0 0 0,0 0 0 0 0,0 0 1 0 0,0 0-1 0 0,0 0 0 0 0,1 0 0 0 0,-1 0 1 0 0,0 0-1 0 0,0 0 0 0 0,0-1 0 0 0,0 1 1 0 0,0 0-1 0 0,0 0 0 0 0,0 0 0 0 0,0 0 1 0 0,0 0-1 0 0,0 0 0 0 0,0 0 0 0 0,0 0 1 0 0,1 0-1 0 0,-1 0 0 0 0,0 0 0 0 0,0 0 1 0 0,0 0-1 0 0,0 0 0 0 0,0-1 0 0 0,0 1 1 0 0,0 0-1 0 0,0 0 0 0 0,0 0 1 0 0,0 0-1 0 0,0 0 0 0 0,0 0 0 0 0,0 0 1 0 0,5 6-3 0 0,26 47 2 0 0,3 6 0 0 0,-12-29 0 0 0,25 28 0 0 0,-35-44 0 0 0,1-1 0 0 0,1-1 0 0 0,0 0 0 0 0,17 10 0 0 0,-3-4 0 0 0,2 2 0 0 0,0-1 0 0 0,2-1 0 0 0,42 17 0 0 0,-64-32 0 0 0,-2-1-64 0 0,-6-2-273 0 0,-2 0-138 0 0,0 0-33 0 0,0 0-140 0 0,0 0-572 0 0,0 0-253 0 0,0 0-51 0 0,0 0-11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6 10135 0 0,'0'0'231'0'0,"0"0"29"0"0,0 0 19 0 0,-1-1-41 0 0,-2 0-135 0 0,0 0 0 0 0,1 0 0 0 0,-1 1 0 0 0,0-1 0 0 0,1 1-1 0 0,-1 0 1 0 0,0 0 0 0 0,1 0 0 0 0,-1 0 0 0 0,0 0 0 0 0,1 0 0 0 0,-1 1-1 0 0,0 0 1 0 0,-3 1 0 0 0,-2 0 533 0 0,0 0 1 0 0,1 1-1 0 0,-14 7 0 0 0,14-4-356 0 0,0 0-1 0 0,0 0 1 0 0,1 0-1 0 0,-1 1 1 0 0,1-1-1 0 0,-8 15 1 0 0,3-6-93 0 0,-137 151 502 0 0,-13-12 406 0 0,74-73-847 0 0,63-54-388 0 0,13-10-5048 0 0,10-15-860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234 109 6447 0 0,'0'0'298'0'0,"0"0"-10"0"0,2-1-254 0 0,25-12-682 0 0,-1 1-1 0 0,38-11 0 0 0,26-11 4874 0 0,-76 28-2805 0 0,0 1 1 0 0,0 0-1 0 0,24-4 0 0 0,-36 9-749 0 0,-2 0-126 0 0,0 0-29 0 0,0 0-4 0 0,-8 7 512 0 0,-114 77 188 0 0,12-10-1296 0 0,83-54 84 0 0,-96 80 0 0 0,96-75 0 0 0,0 0 0 0 0,-28 38 0 0 0,52-59 0 0 0,0 0 0 0 0,0 0 0 0 0,0 1 0 0 0,1-1 0 0 0,-1 0 0 0 0,1 1 0 0 0,0 0 0 0 0,-2 9 0 0 0,4-13 0 0 0,0 1 0 0 0,-1-1 0 0 0,1 1 0 0 0,0-1 0 0 0,1 1 0 0 0,-1-1 0 0 0,0 1 0 0 0,0-1 0 0 0,1 1 0 0 0,-1-1 0 0 0,0 1 0 0 0,1-1 0 0 0,0 0 0 0 0,-1 1 0 0 0,1-1 0 0 0,0 0 0 0 0,0 1 0 0 0,-1-1 0 0 0,1 0 0 0 0,0 0 0 0 0,0 0 0 0 0,0 0 0 0 0,1 0 0 0 0,-1 0 0 0 0,0 0 0 0 0,0 0 0 0 0,1 0 0 0 0,-1 0 0 0 0,0-1 0 0 0,1 1 0 0 0,-1-1 0 0 0,0 1 0 0 0,3 0 0 0 0,6 2 75 0 0,0 0-1 0 0,0-1 1 0 0,0 0-1 0 0,0-1 1 0 0,13 0-1 0 0,54-3 1100 0 0,-53 1-912 0 0,119-11-150 0 0,-113 8-556 0 0,0-2 1 0 0,49-15-1 0 0,-42 7-68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34 15663 0 0,'1'-1'719'0'0,"2"-3"-525"0"0,1 0 0 0 0,0 0 0 0 0,0 0 0 0 0,5-3 0 0 0,-6 5-187 0 0,5-4-7 0 0,2 4 75 0 0,-9 3-32 0 0,0 0 0 0 0,0-1-1 0 0,0 1 1 0 0,0 0 0 0 0,0 0 0 0 0,-1-1 0 0 0,1 1 0 0 0,0 0 0 0 0,0 0 0 0 0,0 0-1 0 0,-1 0 1 0 0,1 0 0 0 0,0 0 0 0 0,-1 0 0 0 0,1 0 0 0 0,-1 0 0 0 0,1 1-1 0 0,-1-1 1 0 0,0 0 0 0 0,1 0 0 0 0,-1 0 0 0 0,0 0 0 0 0,0 1 0 0 0,0 1-1 0 0,0 32 780 0 0,-2-12-281 0 0,-2 0 0 0 0,-12 44 0 0 0,-21 43 21 0 0,24-75-603 0 0,-200 446 41 0 0,192-438 0 0 0,-58 109 68 0 0,-1 0-1012 0 0,67-126-697 0 0,3-8-2814 0 0,3-1-1789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326 313 10135 0 0,'0'0'231'0'0,"0"0"29"0"0,0 0 19 0 0,0 0 37 0 0,0 0 125 0 0,2-2 58 0 0,2-6-364 0 0,1 1 0 0 0,-1-2 0 0 0,-1 1 0 0 0,1 0 1 0 0,-2-1-1 0 0,1 0 0 0 0,-1 1 0 0 0,1-11 0 0 0,6-76-233 0 0,-9 84 98 0 0,0 0 0 0 0,-1 0 0 0 0,-4-22 0 0 0,4 29 0 0 0,0 1 0 0 0,0-1 0 0 0,0 1 0 0 0,0-1 0 0 0,0 1 0 0 0,-1-1 0 0 0,0 1 0 0 0,0 0 0 0 0,0-1 0 0 0,0 1 0 0 0,0 0 0 0 0,0 0 0 0 0,-1 1 0 0 0,0-1 0 0 0,-3-2 0 0 0,4 3 1 0 0,0 1 0 0 0,-1 0-1 0 0,1 0 1 0 0,-1 0 0 0 0,0 0-1 0 0,1 0 1 0 0,-1 0 0 0 0,0 1-1 0 0,1-1 1 0 0,-1 1 0 0 0,0 0-1 0 0,0 0 1 0 0,0 0 0 0 0,1 0-1 0 0,-1 0 1 0 0,0 1 0 0 0,1-1-1 0 0,-1 1 1 0 0,0 0 0 0 0,1 0-1 0 0,-4 1 1 0 0,-4 3-81 0 0,1 0 1 0 0,-1 1-1 0 0,1 0 0 0 0,-8 7 1 0 0,-1 1-414 0 0,-4 1-93 0 0,11-9 511 0 0,1 1-1 0 0,0 0 0 0 0,1 1 1 0 0,0 0-1 0 0,0 0 0 0 0,-10 14 0 0 0,1 1 109 0 0,9-12 13 0 0,0 0 0 0 0,1 0 0 0 0,0 1 0 0 0,1 0 1 0 0,0 1-1 0 0,1-1 0 0 0,-5 17 0 0 0,9-22 96 0 0,0-1 13 0 0,0 0 1 0 0,0 0-1 0 0,1 0 0 0 0,0 1 1 0 0,0-1-1 0 0,0 0 1 0 0,1 0-1 0 0,0 1 0 0 0,0-1 1 0 0,1 0-1 0 0,1 7 0 0 0,1 2 214 0 0,0-4 89 0 0,0 0 0 0 0,8 17 0 0 0,-9-25-310 0 0,0 1 0 0 0,0-1-1 0 0,0 1 1 0 0,0-1 0 0 0,1 0-1 0 0,-1 0 1 0 0,1 0-1 0 0,0 0 1 0 0,0-1 0 0 0,0 1-1 0 0,5 2 1 0 0,5 1 1 0 0,-9-5-147 0 0,0 0 1 0 0,0 0-1 0 0,0 0 0 0 0,0-1 0 0 0,0 0 1 0 0,0 0-1 0 0,1 0 0 0 0,-1 0 0 0 0,0 0 1 0 0,0-1-1 0 0,0 0 0 0 0,0 0 0 0 0,0 0 1 0 0,0 0-1 0 0,0-1 0 0 0,0 1 0 0 0,-1-1 1 0 0,1 0-1 0 0,-1 0 0 0 0,1-1 0 0 0,-1 1 1 0 0,1-1-1 0 0,-1 1 0 0 0,0-1 0 0 0,5-6 1 0 0,3-6-57 0 0,0-1-1 0 0,-1 0 1 0 0,-1 0 0 0 0,12-28 0 0 0,-2 5-594 0 0,-15 31 369 0 0,-2 4 166 0 0,0-1-1 0 0,1 1 0 0 0,-1 0 1 0 0,1 1-1 0 0,0-1 1 0 0,0 0-1 0 0,5-4 0 0 0,-6 7-27 0 0,0-1 0 0 0,0 1 0 0 0,0 0 1 0 0,0-1-1 0 0,0 1 0 0 0,4-2 0 0 0,1 0-241 0 0,-5 2-60 0 0,0 0 292 0 0,8 1 134 0 0,-9 1 16 0 0,0 0 0 0 0,0 0 0 0 0,0 0 0 0 0,0 0 0 0 0,-1 0 0 0 0,1 0 0 0 0,0 0 0 0 0,-1 0 0 0 0,1 1 0 0 0,-1-1 0 0 0,1 0 0 0 0,-1 0 0 0 0,0 1 0 0 0,1-1 0 0 0,-1 0 0 0 0,0 0 0 0 0,0 1 0 0 0,0-1 0 0 0,0 0 0 0 0,0 1 0 0 0,0-1 0 0 0,0 0 0 0 0,0 0 0 0 0,-1 1 0 0 0,0 0 0 0 0,0 4 0 0 0,0-1 0 0 0,0 1 0 0 0,-1-1 0 0 0,-4 9 0 0 0,1-6 0 0 0,1-1 0 0 0,1 1 0 0 0,-1 0 0 0 0,1 0 0 0 0,1 0 0 0 0,0 0 0 0 0,0 1 0 0 0,-1 10 0 0 0,5-6 0 0 0,4 2 0 0 0,5 5-56 0 0,-7-17-120 0 0,-1-2-34 0 0,-3-1 160 0 0,1 1 0 0 0,0 0 1 0 0,-1-1-1 0 0,1 1 1 0 0,0-1-1 0 0,0 0 0 0 0,0 1 1 0 0,-1-1-1 0 0,1 1 0 0 0,0-1 1 0 0,0 0-1 0 0,0 0 1 0 0,0 0-1 0 0,0 1 0 0 0,0-1 1 0 0,1 0-1 0 0,1 0-104 0 0,0 1-358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 15663 0 0,'1'-1'719'0'0,"4"-4"-20"0"0,-5 4-690 0 0,1 1 0 0 0,-1 0 0 0 0,0 0 1 0 0,0 0-1 0 0,1-1 0 0 0,-1 1 1 0 0,0 0-1 0 0,0 0 0 0 0,1 0 0 0 0,-1 0 1 0 0,0-1-1 0 0,0 1 0 0 0,1 0 1 0 0,-1 0-1 0 0,0 0 0 0 0,1 0 0 0 0,-1 0 1 0 0,0 0-1 0 0,1 0 0 0 0,-1 0 1 0 0,0 0-1 0 0,0 0 0 0 0,1 0 0 0 0,-1 0 1 0 0,0 0-1 0 0,1 1 0 0 0,0 1-7 0 0,-1 0 0 0 0,0 0 0 0 0,0 1 0 0 0,0-1 0 0 0,0 0 0 0 0,0 1 0 0 0,0-1 0 0 0,-1 0 0 0 0,1 1 0 0 0,-1-1 0 0 0,0 0 0 0 0,1 0 0 0 0,-2 3 0 0 0,-8 19 382 0 0,-1-1-1 0 0,-19 31 1 0 0,15-27 64 0 0,-14 30 1 0 0,-20 78-431 0 0,44-119-19 0 0,1 0 1 0 0,1 1 0 0 0,1-1 0 0 0,0 1 0 0 0,1-1-1 0 0,2 27 1 0 0,-1-40 92 0 0,1 0-1 0 0,-1 1 0 0 0,1-1 0 0 0,0 0 1 0 0,0 0-1 0 0,0 0 0 0 0,0 0 1 0 0,1 0-1 0 0,-1 0 0 0 0,1 0 1 0 0,0-1-1 0 0,0 1 0 0 0,0-1 1 0 0,0 1-1 0 0,4 3 0 0 0,-4-4-62 0 0,0-1 0 0 0,-1 0-1 0 0,1 0 1 0 0,0 0 0 0 0,1 0-1 0 0,-1 0 1 0 0,0 0 0 0 0,0 0-1 0 0,0-1 1 0 0,0 1-1 0 0,1-1 1 0 0,-1 1 0 0 0,0-1-1 0 0,0 0 1 0 0,1 0 0 0 0,-1 0-1 0 0,0 0 1 0 0,1 0 0 0 0,-1-1-1 0 0,0 1 1 0 0,0-1 0 0 0,4-1-1 0 0,11-5 230 0 0,1-1 0 0 0,-2 0 0 0 0,1-2 0 0 0,-1 0 0 0 0,0 0 0 0 0,-1-2 0 0 0,16-15 0 0 0,0-3-287 0 0,-2-2-1 0 0,27-36 1 0 0,11-27 287 0 0,-30 41-6984 0 0,-17 27-590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11 17503 0 0,'0'0'399'0'0,"0"0"60"0"0,2-1 21 0 0,14-8 158 0 0,-14 8-251 0 0,-2 1 101 0 0,0 0 21 0 0,0 0 3 0 0,-8 4 512 0 0,-15 9-904 0 0,1 1 0 0 0,0 0-1 0 0,1 2 1 0 0,0 1 0 0 0,-23 25 0 0 0,31-31-563 0 0,11-9 349 0 0,-1 1-1 0 0,0-1 1 0 0,1 0 0 0 0,0 1-1 0 0,-1-1 1 0 0,1 1 0 0 0,0 0-1 0 0,1 0 1 0 0,-1 0 0 0 0,0 0-1 0 0,-2 6 1 0 0,3 3 78 0 0,2-9 16 0 0,-1 0 0 0 0,1-1 0 0 0,0 1 0 0 0,0-1 0 0 0,0 1 0 0 0,0-1 0 0 0,1 1 0 0 0,-1-1 0 0 0,1 1 0 0 0,-1-1 0 0 0,1 0 0 0 0,4 4 0 0 0,29 23 0 0 0,-27-24 0 0 0,-1 0 0 0 0,0 1 0 0 0,8 9 0 0 0,-5-4 0 0 0,-1 1 0 0 0,-1 1 0 0 0,0-1 0 0 0,-1 1 0 0 0,0 1 0 0 0,8 24 0 0 0,-14-33 67 0 0,0 0-1 0 0,0 0 0 0 0,-1 0 1 0 0,1 0-1 0 0,-1 0 1 0 0,0 0-1 0 0,-1 0 0 0 0,1 0 1 0 0,-1-1-1 0 0,0 1 1 0 0,0 0-1 0 0,-1 0 0 0 0,1 0 1 0 0,-1-1-1 0 0,0 1 1 0 0,-1-1-1 0 0,1 1 0 0 0,-1-1 1 0 0,1 0-1 0 0,-1 0 1 0 0,-1 0-1 0 0,1 0 0 0 0,0-1 1 0 0,-1 1-1 0 0,0-1 1 0 0,0 0-1 0 0,0 0 0 0 0,0 0 1 0 0,-6 2-1 0 0,-7 5-155 0 0,0-2-1 0 0,-1 0 1 0 0,-18 6-1 0 0,30-12-35 0 0,-1 0-1 0 0,1-1 0 0 0,-1 0 1 0 0,1 0-1 0 0,-1 0 0 0 0,1-1 0 0 0,-1 0 1 0 0,0 0-1 0 0,1-1 0 0 0,-1 0 1 0 0,1 0-1 0 0,-11-3 0 0 0,15 3 79 0 0,0 0 0 0 0,1 0 0 0 0,-1 0 1 0 0,0 0-1 0 0,1 0 0 0 0,-1 0 0 0 0,1 0 0 0 0,0 0 0 0 0,-1-1 0 0 0,1 1 0 0 0,0-1 0 0 0,0 1 0 0 0,0-1 0 0 0,0 1 0 0 0,0-1 1 0 0,0 0-1 0 0,0 1 0 0 0,0-1 0 0 0,1 0 0 0 0,-1 0 0 0 0,0 1 0 0 0,1-1 0 0 0,-1-2 0 0 0,1-1-168 0 0,-1 0-1 0 0,1 0 1 0 0,0 0 0 0 0,1 0-1 0 0,-1 0 1 0 0,1 0-1 0 0,1-7 1 0 0,13-26-808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105 389 19351 0 0,'0'0'439'0'0,"0"0"62"0"0,0 0 33 0 0,0 0-65 0 0,-1 2-309 0 0,-15 41-28 0 0,-22 57 1636 0 0,28-75-1735 0 0,1 1 0 0 0,1 1 0 0 0,1 0 0 0 0,-3 32 0 0 0,8-46-25 0 0,0 0 0 0 0,1 1-1 0 0,1-1 1 0 0,0 0 0 0 0,2 14 0 0 0,-1-19-692 0 0,1 0 0 0 0,0-1 1 0 0,4 9-1 0 0,-6-15-830 0 0,0-1-20 0 0</inkml:trace>
  <inkml:trace contextRef="#ctx0" brushRef="#br0" timeOffset="1">436 1 17503 0 0,'0'0'776'0'0,"0"0"160"0"0,0 0-744 0 0,0 0-192 0 0,-5 10 0 0 0,-2 3 0 0 0,1 1 0 0 0,-1 3 0 0 0,-2 5 0 0 0,2 1-7744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15663 0 0,'0'0'356'0'0,"0"0"50"0"0,2-1 20 0 0,-1-1-290 0 0,12-7 246 0 0,-13 9-382 0 0,1 0 1 0 0,-1-1-1 0 0,1 1 1 0 0,-1 0-1 0 0,0-1 1 0 0,1 1-1 0 0,-1 0 1 0 0,1 0-1 0 0,-1-1 1 0 0,1 1-1 0 0,0 0 0 0 0,-1 0 1 0 0,1 0-1 0 0,-1 0 1 0 0,1 0-1 0 0,-1 0 1 0 0,1 0-1 0 0,-1 0 1 0 0,1 0-1 0 0,-1 0 1 0 0,1 0-1 0 0,0 0 1 0 0,-1 0-1 0 0,1 0 1 0 0,-1 1-1 0 0,1-1 1 0 0,-1 0-1 0 0,1 0 1 0 0,-1 1-1 0 0,1-1 1 0 0,0 1-1 0 0,0 0-1 0 0,2 0 16 0 0,1 1-1 0 0,-1 0 1 0 0,0 0-1 0 0,0 1 0 0 0,0-1 1 0 0,-1 1-1 0 0,1-1 1 0 0,0 1-1 0 0,-1 0 0 0 0,0 0 1 0 0,0 0-1 0 0,0 0 1 0 0,0 0-1 0 0,2 6 1 0 0,3 6 136 0 0,-2 0 0 0 0,5 19 0 0 0,0-1 102 0 0,1 2 7 0 0,-3 0 0 0 0,0 1 0 0 0,-2-1 0 0 0,-2 1 0 0 0,0 61 0 0 0,-5-88-510 0 0,1 2 3092 0 0,2-11-1396 0 0,4-5-903 0 0,-1-3-190 0 0,1 0-1 0 0,-1 0 1 0 0,6-15 0 0 0,-7 15-124 0 0,0-1 1 0 0,1 1 0 0 0,0-1 0 0 0,10-10 0 0 0,29-27 117 0 0,-22 23-216 0 0,26-32-1 0 0,-23 23-767 0 0,2 1 1 0 0,1 2-1 0 0,2 0 0 0 0,0 2 1 0 0,66-44-1 0 0,-66 51-1122 0 0,0 1-3884 0 0,-6 5-1439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11 111 13823 0 0,'0'0'630'0'0,"0"0"-13"0"0,1 2-393 0 0,5 8 6 0 0,0-2-1 0 0,0 1 1 0 0,1-1 0 0 0,0 1 0 0 0,1-2-1 0 0,0 1 1 0 0,0-1 0 0 0,15 10 0 0 0,-19-14-137 0 0,0-1 1 0 0,0 1 0 0 0,1-1 0 0 0,-1 0-1 0 0,1 0 1 0 0,0 0 0 0 0,-1-1-1 0 0,1 1 1 0 0,0-1 0 0 0,0 0-1 0 0,0-1 1 0 0,0 1 0 0 0,0-1 0 0 0,0 0-1 0 0,0 0 1 0 0,0-1 0 0 0,0 1-1 0 0,0-1 1 0 0,0 0 0 0 0,0-1-1 0 0,5-1 1 0 0,8-6 449 0 0,1 0 0 0 0,-1-1 1 0 0,19-15-1 0 0,-27 18-271 0 0,-1-1 1 0 0,1-1-1 0 0,-2 0 1 0 0,1 0-1 0 0,-1 0 1 0 0,10-17-1 0 0,-9 12-258 0 0,-5 9-14 0 0,-1 0 1 0 0,0 1-1 0 0,0-1 0 0 0,0 0 0 0 0,-1 0 1 0 0,0-1-1 0 0,0 1 0 0 0,3-11 0 0 0,-5 16-13 0 0,0 0 0 0 0,0-1 0 0 0,0 1 0 0 0,0 0 0 0 0,0 0 0 0 0,0-1 0 0 0,0 1 0 0 0,0 0 0 0 0,0-1 0 0 0,0 1 0 0 0,0 0 0 0 0,0-1 0 0 0,0 1 0 0 0,0 0 0 0 0,0 0 0 0 0,0-1 0 0 0,0 1 0 0 0,-1 0 0 0 0,1-1 0 0 0,0 1 0 0 0,0 0 0 0 0,0 0 0 0 0,0-1 0 0 0,-1 1 0 0 0,1 0 0 0 0,0 0 0 0 0,0 0 0 0 0,0-1 0 0 0,-1 1 0 0 0,1 0 0 0 0,0 0 0 0 0,0 0 0 0 0,-1 0 0 0 0,1-1 0 0 0,0 1 0 0 0,-1 0 0 0 0,1 0 0 0 0,0 0 0 0 0,0 0 0 0 0,-1 0 0 0 0,1 0 0 0 0,0 0 0 0 0,-1 0 0 0 0,1 0 0 0 0,0 0 0 0 0,-1 0 0 0 0,1 0 0 0 0,0 0 0 0 0,0 0 0 0 0,-1 0 0 0 0,1 0 0 0 0,0 0 0 0 0,-1 0 0 0 0,1 1 0 0 0,0-1 0 0 0,0 0 0 0 0,-1 0 0 0 0,1 0 0 0 0,0 1 0 0 0,-1-1-36 0 0,-9 3-248 0 0,1 1-1 0 0,-1 0 1 0 0,0 0 0 0 0,1 1-1 0 0,-10 7 1 0 0,-42 33-1104 0 0,59-43 1399 0 0,-30 26 2 0 0,1 2 0 0 0,1 1 0 0 0,1 1 0 0 0,-35 52 0 0 0,52-65 0 0 0,-1 0 0 0 0,-18 40 0 0 0,28-52 0 0 0,0 0 0 0 0,1 0 0 0 0,0 1 0 0 0,0-1 0 0 0,1 0 0 0 0,-1 1 0 0 0,2-1 0 0 0,-1 0 0 0 0,1 1 0 0 0,0-1 0 0 0,0 1 0 0 0,3 13 0 0 0,-2-19 17 0 0,0 1 0 0 0,-1-1 1 0 0,1 0-1 0 0,0 0 0 0 0,0 0 0 0 0,0 0 0 0 0,0 0 0 0 0,1 0 0 0 0,-1 0 0 0 0,1 0 1 0 0,-1-1-1 0 0,1 1 0 0 0,-1 0 0 0 0,1-1 0 0 0,0 1 0 0 0,3 1 0 0 0,-1-1 48 0 0,-1-1-1 0 0,0 1 1 0 0,1-1-1 0 0,-1 0 0 0 0,1 0 1 0 0,0 0-1 0 0,-1-1 1 0 0,1 1-1 0 0,6-1 1 0 0,5-1 129 0 0,0-1 1 0 0,-1 0 0 0 0,1-1-1 0 0,16-6 1 0 0,-25 7-200 0 0,81-27-2577 0 0,-59 16-4244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339 284 10135 0 0,'0'0'464'0'0,"0"0"-9"0"0,0 0-223 0 0,0 0 156 0 0,0 0 100 0 0,0 0 21 0 0,0 0 3 0 0,1-2 0 0 0,51-69 2560 0 0,-40 55-2970 0 0,0-1-1 0 0,0 0 0 0 0,-2 0 1 0 0,0-1-1 0 0,11-30 0 0 0,-20 45-136 0 0,0 1 0 0 0,-1-1-1 0 0,1 0 1 0 0,-1 0 0 0 0,0 0 0 0 0,0 0-1 0 0,0 1 1 0 0,0-1 0 0 0,0 0 0 0 0,0 0-1 0 0,-1 0 1 0 0,0 0 0 0 0,1 1 0 0 0,-1-1 0 0 0,-2-5-1 0 0,2 7 3 0 0,0-1 1 0 0,0 0-1 0 0,0 1 0 0 0,0-1 0 0 0,0 0 0 0 0,0 1 1 0 0,0 0-1 0 0,-1-1 0 0 0,1 1 0 0 0,0-1 0 0 0,-1 1 1 0 0,1 0-1 0 0,-1 0 0 0 0,0 0 0 0 0,1 0 0 0 0,-1 0 1 0 0,0 0-1 0 0,1 1 0 0 0,-1-1 0 0 0,0 0 0 0 0,0 1 1 0 0,0-1-1 0 0,0 1 0 0 0,-2 0 0 0 0,-9 0-36 0 0,0 2-1 0 0,0 0 0 0 0,1 0 1 0 0,-1 1-1 0 0,1 1 0 0 0,-1 0 1 0 0,1 0-1 0 0,1 1 0 0 0,-17 10 1 0 0,7-3 167 0 0,2 1 0 0 0,-1 1 0 0 0,2 0 0 0 0,-22 22 0 0 0,17-12 192 0 0,1 0 1 0 0,1 2-1 0 0,1 0 0 0 0,2 1 1 0 0,0 1-1 0 0,-22 49 1 0 0,38-74-176 0 0,1 0 1 0 0,0 0-1 0 0,0 0 0 0 0,1 0 1 0 0,-1 0-1 0 0,1 0 0 0 0,-1 0 1 0 0,1 0-1 0 0,0 0 0 0 0,0 5 1 0 0,1-6-53 0 0,-1-1 1 0 0,0 0-1 0 0,1 0 1 0 0,-1 1-1 0 0,1-1 0 0 0,-1 0 1 0 0,1 0-1 0 0,-1 0 1 0 0,1 0-1 0 0,0 0 1 0 0,0 1-1 0 0,-1-1 1 0 0,1 0-1 0 0,0-1 0 0 0,0 1 1 0 0,0 0-1 0 0,0 0 1 0 0,0 0-1 0 0,0 0 1 0 0,0-1-1 0 0,1 1 1 0 0,-1-1-1 0 0,0 1 0 0 0,0-1 1 0 0,0 1-1 0 0,1-1 1 0 0,1 1-1 0 0,5 0 132 0 0,1 0 0 0 0,-1-1 1 0 0,0 0-1 0 0,1 0 0 0 0,-1-1 0 0 0,0 0 0 0 0,1 0 0 0 0,-1-1 1 0 0,0 0-1 0 0,0 0 0 0 0,0-1 0 0 0,10-5 0 0 0,11-7-247 0 0,50-33 0 0 0,-60 35-126 0 0,77-53-2853 0 0,-95 65 2519 0 0,-1 1 0 0 0,0 0 0 0 0,0 0 0 0 0,-9 20-96 0 0,6-11 608 0 0,0 0 0 0 0,1 1 0 0 0,-2 17 0 0 0,-3 8 0 0 0,5-14 0 0 0,2-20 0 0 0,0-1 0 0 0,0 1 0 0 0,0 0 0 0 0,1 0 0 0 0,-1 0 0 0 0,0 0 0 0 0,0 0 0 0 0,0 0 0 0 0,1 0 0 0 0,-1-1 0 0 0,0 1 0 0 0,1 0 0 0 0,-1 0 0 0 0,1 0 0 0 0,-1-1 0 0 0,1 1 0 0 0,-1 0 0 0 0,1 0 0 0 0,-1-1 0 0 0,1 1 0 0 0,0-1 0 0 0,-1 1 0 0 0,1 0 0 0 0,0-1 0 0 0,0 0 0 0 0,0 1 0 0 0,-1-1 0 0 0,1 1 0 0 0,0-1 0 0 0,0 0 0 0 0,1 1 0 0 0,1 0 0 0 0,0-1-134 0 0,0 1-1 0 0,0 0 1 0 0,0-1-1 0 0,0 0 1 0 0,0 0-1 0 0,0 0 0 0 0,0 0 1 0 0,1 0-1 0 0,-1 0 1 0 0,0-1-1 0 0,0 0 1 0 0,0 1-1 0 0,0-1 1 0 0,0 0-1 0 0,-1-1 1 0 0,1 1-1 0 0,0 0 0 0 0,3-3 1 0 0,2 0-159 0 0,19-7-730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15663 0 0,'0'0'356'0'0,"0"0"50"0"0,0 0 20 0 0,0 0-42 0 0,0 0-112 0 0,1-1 463 0 0,6-4 137 0 0,-1-2-1 0 0,0 1 1 0 0,10-14 0 0 0,4-3-214 0 0,37-39-43 0 0,66-53 1 0 0,-96 92-633 0 0,2 2 1 0 0,0 0-1 0 0,1 2 1 0 0,1 2 0 0 0,36-16-1 0 0,-46 26 17 0 0,-7 4 0 0 0,-13 3 0 0 0,-1 0 0 0 0,1 0 0 0 0,-1 0 0 0 0,0 1 0 0 0,1-1 0 0 0,-1 0 0 0 0,1 0 0 0 0,-1 0 0 0 0,0 0 0 0 0,1 0 0 0 0,-1 1 0 0 0,0-1 0 0 0,1 0 0 0 0,-1 0 0 0 0,0 1 0 0 0,1-1 0 0 0,-1 0 0 0 0,0 0 0 0 0,0 1 0 0 0,1-1 0 0 0,-1 0 0 0 0,0 1 0 0 0,0-1 0 0 0,1 0 0 0 0,-1 1 0 0 0,0-1 0 0 0,0 0 0 0 0,0 2 0 0 0,0 13 0 0 0,-12 13 0 0 0,-6 6 0 0 0,-30 61 0 0 0,42-80 0 0 0,0 0 0 0 0,2 0 0 0 0,-1 1 0 0 0,-3 24 0 0 0,8-38 3 0 0,0-1 0 0 0,0 1 0 0 0,-1 0 0 0 0,1-1-1 0 0,1 1 1 0 0,-1 0 0 0 0,0 0 0 0 0,0-1 0 0 0,0 1 0 0 0,1 0 0 0 0,-1-1 0 0 0,1 1-1 0 0,0 0 1 0 0,-1-1 0 0 0,3 3 0 0 0,-3-3-62 0 0,1 0 0 0 0,0 0 0 0 0,1 0 0 0 0,-1 0 0 0 0,0-1 0 0 0,0 1 0 0 0,0 0 0 0 0,0-1 0 0 0,1 1 0 0 0,-1-1 0 0 0,0 1 0 0 0,0-1 0 0 0,1 0 0 0 0,-1 0 0 0 0,0 1 0 0 0,1-1 0 0 0,-1 0 0 0 0,0 0 0 0 0,1 0 0 0 0,-1 0 0 0 0,3-1 0 0 0,38-5-2891 0 0,-14 0 1416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309 304 15663 0 0,'0'1'356'0'0,"-3"6"-137"0"0,-1 0 0 0 0,1 0 0 0 0,-1-1-1 0 0,0 1 1 0 0,-8 9 0 0 0,-28 29-117 0 0,37-42-82 0 0,-6 5 455 0 0,-1 0-1 0 0,0 0 1 0 0,-1-1 0 0 0,1 0-1 0 0,-2-1 1 0 0,1 0 0 0 0,-20 7-1 0 0,24-11-240 0 0,0 1 0 0 0,0-2 0 0 0,0 1 0 0 0,-1-1 0 0 0,1 0 0 0 0,0-1 0 0 0,-1 0 0 0 0,1 0 0 0 0,-13-2 0 0 0,18 2-235 0 0,0 0 0 0 0,0-1 1 0 0,0 1-1 0 0,-1-1 1 0 0,1 0-1 0 0,0 1 0 0 0,0-1 1 0 0,0 0-1 0 0,0-1 1 0 0,0 1-1 0 0,0 0 0 0 0,1 0 1 0 0,-1-1-1 0 0,0 1 1 0 0,1-1-1 0 0,-1 0 0 0 0,1 1 1 0 0,-1-1-1 0 0,1 0 1 0 0,0 0-1 0 0,-1 0 1 0 0,1 0-1 0 0,0 0 0 0 0,1 0 1 0 0,-1 0-1 0 0,0 0 1 0 0,0 0-1 0 0,1 0 0 0 0,-1-1 1 0 0,1 1-1 0 0,0 0 1 0 0,0 0-1 0 0,0-1 0 0 0,0-2 1 0 0,1-3 143 0 0,1 1 1 0 0,-1 0-1 0 0,1 0 0 0 0,0 0 1 0 0,1 0-1 0 0,0 0 1 0 0,0 0-1 0 0,1 1 0 0 0,-1-1 1 0 0,1 1-1 0 0,1 0 1 0 0,5-7-1 0 0,10-9-98 0 0,37-32 0 0 0,-53 50-66 0 0,48-40-622 0 0,2 2 1 0 0,107-63-1 0 0,-144 96 643 0 0,0 0 0 0 0,1 2 0 0 0,23-8 0 0 0,-32 12 0 0 0,0 1 0 0 0,0 0 0 0 0,0 1 0 0 0,0 0 0 0 0,1 0 0 0 0,-1 1 0 0 0,0 0 0 0 0,17 2 0 0 0,-23-1 0 0 0,0-1 0 0 0,0 1 0 0 0,0 0 0 0 0,0 0 0 0 0,-1 0 0 0 0,1 0 0 0 0,0 1 0 0 0,0-1 0 0 0,-1 1 0 0 0,1 0 0 0 0,-1-1 0 0 0,1 1 0 0 0,-1 0 0 0 0,0 0 0 0 0,0 1 0 0 0,0-1 0 0 0,0 0 0 0 0,2 4 0 0 0,-3-2 0 0 0,1-1 0 0 0,-1 0 0 0 0,0 1 0 0 0,0 0 0 0 0,0-1 0 0 0,0 1 0 0 0,-1 0 0 0 0,1-1 0 0 0,-1 1 0 0 0,0 0 0 0 0,0-1 0 0 0,0 1 0 0 0,-1 0 0 0 0,-1 6 0 0 0,-2 5 8 0 0,-1 0 1 0 0,0-1-1 0 0,-1 1 0 0 0,-1-1 0 0 0,0-1 0 0 0,-1 1 1 0 0,-1-1-1 0 0,-13 17 0 0 0,-13 10 684 0 0,-43 39 1 0 0,64-65-393 0 0,-32 29-1989 0 0,-1-2 0 0 0,-95 62 0 0 0,120-92-1308 0 0,21-11 1462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17503 0 0,'0'0'399'0'0,"0"0"60"0"0,-1 1 21 0 0,-10 25 110 0 0,3-4-598 0 0,-40 72 8 0 0,-93 137 0 0 0,-32 27 0 0 0,149-220 0 0 0,2 1 0 0 0,1 1 0 0 0,-27 77 0 0 0,45-110 0 0 0,1 1 0 0 0,0-1 0 0 0,1 1 0 0 0,-1 0 0 0 0,2 0 0 0 0,-1 0 0 0 0,1 0 0 0 0,0 0 0 0 0,1 0 0 0 0,-1 0 0 0 0,2-1 0 0 0,-1 1 0 0 0,1 0 0 0 0,4 9 0 0 0,0 13 0 0 0,-3-19 0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218 261 11975 0 0,'0'0'267'0'0,"0"0"42"0"0,2 0 17 0 0,101-31 1516 0 0,-33 14-169 0 0,-15 5-690 0 0,13-7-983 0 0,100-43 0 0 0,-157 56 0 0 0,-10 6-33 0 0,0 0 1 0 0,-1 0-1 0 0,1-1 0 0 0,0 1 0 0 0,-1 0 1 0 0,1-1-1 0 0,0 1 0 0 0,-1 0 0 0 0,1-1 1 0 0,0 1-1 0 0,-1-1 0 0 0,1 1 0 0 0,-1-1 1 0 0,1 1-1 0 0,-1-1 0 0 0,1 0 0 0 0,-1 1 0 0 0,1-1 1 0 0,-1 0-1 0 0,0 1 0 0 0,1-1 0 0 0,-1 0 1 0 0,0 1-1 0 0,0-1 0 0 0,1 0 0 0 0,-1 0 1 0 0,0 1-1 0 0,0-1 0 0 0,0 0 0 0 0,0 0 1 0 0,0 1-1 0 0,0-1 0 0 0,0 0 0 0 0,0 0 0 0 0,0 1 1 0 0,0-1-1 0 0,-1 0 0 0 0,1 0 0 0 0,0 1 1 0 0,0-1-1 0 0,-1 0 0 0 0,1 0 0 0 0,-1 1 1 0 0,1-1-1 0 0,0 1 0 0 0,-1-1 0 0 0,1 0 1 0 0,-1 1-1 0 0,1-1 0 0 0,-1 1 0 0 0,0-1 0 0 0,-1-1-89 0 0,-2-4 45 0 0,-1 1 1 0 0,0 0-1 0 0,0 0 1 0 0,-1 0-1 0 0,1 1 1 0 0,-1 0 0 0 0,0 0-1 0 0,0 1 1 0 0,-9-5-1 0 0,2 2-281 0 0,-1 1 0 0 0,0 0 0 0 0,-22-4-1 0 0,25 6 358 0 0,-1 2 0 0 0,0-1-1 0 0,0 2 1 0 0,1-1 0 0 0,-1 2-1 0 0,0-1 1 0 0,0 2 0 0 0,1 0-1 0 0,-1 0 1 0 0,1 1 0 0 0,-13 4-1 0 0,3 2 255 0 0,0 0-1 0 0,0 1 1 0 0,1 1-1 0 0,1 1 1 0 0,0 0-1 0 0,1 2 1 0 0,-28 26-1 0 0,2 4 758 0 0,-58 76 0 0 0,90-104-862 0 0,1 0 0 0 0,0 0 0 0 0,-14 32 0 0 0,22-42-87 0 0,0 1-1 0 0,1-1 1 0 0,-1 1 0 0 0,2-1-1 0 0,-1 1 1 0 0,1 0-1 0 0,0 0 1 0 0,0 0-1 0 0,1 0 1 0 0,0 0 0 0 0,0 0-1 0 0,1 0 1 0 0,2 13-1 0 0,-1-16-20 0 0,0 1-1 0 0,0-1 0 0 0,0 0 1 0 0,0 0-1 0 0,1 0 1 0 0,0 0-1 0 0,0 0 0 0 0,0 0 1 0 0,0-1-1 0 0,1 1 1 0 0,-1-1-1 0 0,1 0 0 0 0,0 0 1 0 0,0-1-1 0 0,0 1 1 0 0,0-1-1 0 0,0 0 0 0 0,1 0 1 0 0,6 3-1 0 0,2-1 171 0 0,1 0 0 0 0,-1-1 0 0 0,1-1 0 0 0,0 0 0 0 0,21 1 0 0 0,4-3 30 0 0,55-7 1 0 0,-39-2-6020 0 0,-22 0-907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12 13823 0 0,'0'0'315'0'0,"0"0"45"0"0,0 0 21 0 0,-1-1-49 0 0,-5-6-220 0 0,6 7-111 0 0,0-1-1 0 0,0 1 0 0 0,0 0 0 0 0,0 0 0 0 0,0 0 1 0 0,0 0-1 0 0,0 0 0 0 0,0 0 0 0 0,0-1 1 0 0,0 1-1 0 0,0 0 0 0 0,-1 0 0 0 0,1 0 1 0 0,0 0-1 0 0,0 0 0 0 0,0 0 0 0 0,0 0 1 0 0,0 0-1 0 0,0-1 0 0 0,0 1 0 0 0,-1 0 1 0 0,1 0-1 0 0,0 0 0 0 0,0 0 0 0 0,0 0 1 0 0,0 0-1 0 0,0 0 0 0 0,0 0 0 0 0,-1 0 1 0 0,1 0-1 0 0,0 0 0 0 0,0 0 0 0 0,0 0 0 0 0,0 0 1 0 0,0 0-1 0 0,-1 0 0 0 0,1 0 0 0 0,0 0 1 0 0,0 0-1 0 0,0 0 0 0 0,0 0 0 0 0,0 0 1 0 0,0 0-1 0 0,-1 0 0 0 0,1 0 0 0 0,0 0 1 0 0,0 1-1 0 0,0-1 0 0 0,0 0 0 0 0,0 0 1 0 0,0 0-1 0 0,0 0 0 0 0,0 0 0 0 0,-1 0 1 0 0,1 0-1 0 0,0 0 0 0 0,0 1 0 0 0,0-1 0 0 0,0 0 1 0 0,0 0-1 0 0,0 0 0 0 0,-1 8-3 0 0,1-8 3 0 0,-4 120 458 0 0,-3 40 516 0 0,-26 140-468 0 0,11-120-404 0 0,15-109-102 0 0,-7 54 0 0 0,9-81 43 0 0,3-21-165 0 0,-7 27 0 0 0,9-48-929 0 0,-16-2-1899 0 0,12 0 1416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0,'0'0'356'0'0,"0"0"50"0"0,0 2 20 0 0,2 10-262 0 0,0 0 0 0 0,2-1-1 0 0,-1 1 1 0 0,1-1 0 0 0,1 0 0 0 0,0 0-1 0 0,0 0 1 0 0,1-1 0 0 0,14 19-1 0 0,-9-16 177 0 0,0 0-1 0 0,1-1 0 0 0,1-1 0 0 0,-1 0 1 0 0,2-1-1 0 0,23 15 0 0 0,61 28 1310 0 0,47 30-642 0 0,-116-64-1007 0 0,-12-8 0 0 0,30 24 0 0 0,-37-26 0 0 0,-2-4-201 0 0,-6-4-850 0 0,-2-1-385 0 0,0 0-78 0 0,7-6-1977 0 0,-6 5 3211 0 0,0-1 1 0 0,1 1-1 0 0,-1-1 0 0 0,0 1 1 0 0,-1-1-1 0 0,1 1 0 0 0,0-1 1 0 0,0 0-1 0 0,-1 0 1 0 0,1 1-1 0 0,-1-1 0 0 0,1-3 1 0 0,0 1-145 0 0,1-15-1624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11975 0 0,'0'0'547'0'0,"0"0"-11"0"0,0 0-203 0 0,0 0 419 0 0,-2 0 220 0 0,-6 2-822 0 0,0 0-1 0 0,1 0 1 0 0,-1 0 0 0 0,1 1-1 0 0,-1 0 1 0 0,-7 5-1 0 0,-42 29 840 0 0,26-16-789 0 0,-171 124-200 0 0,165-114 0 0 0,1 3 0 0 0,2 0 0 0 0,-32 44 0 0 0,27-27 0 0 0,36-43-44 0 0,6-6-97 0 0,5-3-483 0 0,1-3-29 0 0,1 0-1 0 0,12-6 1 0 0,8-7-370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11 15663 0 0,'0'0'356'0'0,"0"0"50"0"0,0 0 20 0 0,0-1-42 0 0,-1 0-381 0 0,1 0 0 0 0,0 1 0 0 0,0 0 1 0 0,0-1-1 0 0,-1 1 0 0 0,1-1 0 0 0,0 1 0 0 0,0-1 0 0 0,-1 1 0 0 0,1-1 0 0 0,0 1 0 0 0,-1 0 0 0 0,1-1 0 0 0,-1 1 0 0 0,1 0 1 0 0,0-1-1 0 0,-1 1 0 0 0,1 0 0 0 0,-1 0 0 0 0,1-1 0 0 0,-1 1 0 0 0,1 0 0 0 0,-1 0 0 0 0,1 0 0 0 0,-1 0 0 0 0,1-1 1 0 0,-1 1-1 0 0,1 0 0 0 0,-1 0 0 0 0,0 0 0 0 0,1 0 0 0 0,-1 0 0 0 0,1 1 0 0 0,-1-1 0 0 0,1 0 0 0 0,-1 0 0 0 0,1 0 0 0 0,-1 0 1 0 0,1 0-1 0 0,-1 1 0 0 0,1-1 0 0 0,-1 0 0 0 0,1 0 0 0 0,0 1 0 0 0,-1-1 0 0 0,1 0 0 0 0,-1 1 0 0 0,1-1-3 0 0,-7 6 0 0 0,0-1 0 0 0,1 1 0 0 0,0 1 0 0 0,0-1 0 0 0,1 1 0 0 0,0 0 0 0 0,0 0 0 0 0,0 0 0 0 0,-3 9 0 0 0,-2 1 0 0 0,-15 25 231 0 0,2 1 0 0 0,2 1-1 0 0,-19 57 1 0 0,-9 51 740 0 0,-129 338-825 0 0,122-369-146 0 0,-40 93 0 0 0,90-200 573 0 0,12-26 698 0 0,-1-1-1163 0 0,59-121 1602 0 0,-46 103-2174 0 0,0 0 0 0 0,27-32 0 0 0,-17 26 342 0 0,-14 17 109 0 0,0 2 0 0 0,1 0 0 0 0,25-23 0 0 0,-36 37 14 0 0,1 1-1 0 0,0-1 1 0 0,0 1-1 0 0,0-1 0 0 0,0 1 1 0 0,0 1-1 0 0,1-1 1 0 0,-1 1-1 0 0,1 0 0 0 0,0 0 1 0 0,0 1-1 0 0,-1-1 1 0 0,1 1-1 0 0,0 1 1 0 0,0-1-1 0 0,0 1 0 0 0,0 0 1 0 0,9 1-1 0 0,-10 0 29 0 0,1 1 0 0 0,-1 0 1 0 0,1 0-1 0 0,-1 0 0 0 0,0 0 0 0 0,0 1 0 0 0,0 0 0 0 0,0 0 0 0 0,0 0 1 0 0,-1 0-1 0 0,1 1 0 0 0,-1 0 0 0 0,0 0 0 0 0,0 0 0 0 0,4 7 0 0 0,-3-5 110 0 0,0 1 0 0 0,-1 0-1 0 0,-1 0 1 0 0,1 0 0 0 0,-1 0 0 0 0,0 0-1 0 0,0 1 1 0 0,-1 0 0 0 0,0-1-1 0 0,1 14 1 0 0,-2-7-138 0 0,-1 1 0 0 0,0-1 1 0 0,-1 0-1 0 0,-5 23 0 0 0,-19 54-71 0 0,20-65-903 0 0,5-11-5524 0 0,1-13-385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17 15663 0 0,'0'0'356'0'0,"9"-4"994"0"0,-3 0-1197 0 0,-5 3 567 0 0,0 1-569 0 0,-1 0 0 0 0,0-1 0 0 0,1 1 0 0 0,-1 0 0 0 0,0 0 0 0 0,1-1 0 0 0,-1 1 0 0 0,0 0 0 0 0,1 0 0 0 0,-1-1 0 0 0,0 1 0 0 0,0 0 0 0 0,0-1 1 0 0,1 1-1 0 0,-1-1 0 0 0,0 1 0 0 0,0 0 0 0 0,0-1 0 0 0,0 1 0 0 0,1-1 0 0 0,-6 1-148 0 0,1 1 0 0 0,0 0 1 0 0,-1 0-1 0 0,1 0 0 0 0,0 1 1 0 0,0-1-1 0 0,0 1 0 0 0,0 0 1 0 0,0 0-1 0 0,-4 3 0 0 0,-39 30-9 0 0,33-24 9 0 0,-213 198-3 0 0,206-187 229 0 0,-20 27 0 0 0,41-49-204 0 0,0 1 0 0 0,-1-1 0 0 0,1 0 0 0 0,0 0 0 0 0,0 0 0 0 0,0 0 0 0 0,-1 1 0 0 0,1-1 0 0 0,0 0 0 0 0,0 0 0 0 0,0 1 0 0 0,0-1 0 0 0,0 0 0 0 0,-1 0 0 0 0,1 1 0 0 0,0-1 0 0 0,0 0 0 0 0,0 0 0 0 0,0 1 0 0 0,0-1 0 0 0,0 0 0 0 0,0 0 0 0 0,0 1 0 0 0,0-1 0 0 0,0 0 0 0 0,0 1 0 0 0,0-1 0 0 0,0 0 0 0 0,0 0 0 0 0,0 1 0 0 0,0-1 0 0 0,0 0 0 0 0,1 0 0 0 0,-1 1 0 0 0,0-1 0 0 0,0 0 0 0 0,0 0 0 0 0,0 1 0 0 0,0-1 0 0 0,1 0 0 0 0,-1 0 0 0 0,0 0 0 0 0,0 1 0 0 0,0-1 0 0 0,1 0 0 0 0,-1 0 0 0 0,0 0 0 0 0,0 0 0 0 0,1 0 0 0 0,-1 0 0 0 0,0 1 0 0 0,0-1 0 0 0,1 0 0 0 0,-1 0 0 0 0,0 0 0 0 0,0 0 0 0 0,1 0 0 0 0,-1 0 0 0 0,0 0 1 0 0,1 0-1 0 0,-1 0 0 0 0,0 0 0 0 0,0 0 0 0 0,1 0 0 0 0,-1 0 0 0 0,0 0 0 0 0,0 0 0 0 0,1-1 0 0 0,-1 1 0 0 0,21-3-162 0 0,35-19 137 0 0,99-53 0 0 0,-136 65-321 0 0,-1 0-1 0 0,0-1 1 0 0,-1-1 0 0 0,0-1 0 0 0,23-22-1 0 0,-39 34 659 0 0,-2 3 138 0 0,1 2-353 0 0,-1 0 1 0 0,0-1-1 0 0,-1 1 0 0 0,1 0 0 0 0,-1-1 0 0 0,1 0 1 0 0,-1 1-1 0 0,-3 2 0 0 0,0 5-106 0 0,4 1-16 0 0,3 4 0 0 0,2-12 0 0 0,-2-3 0 0 0,0 2-19 0 0,0-1-1 0 0,0 0 1 0 0,0 0 0 0 0,0-1-1 0 0,1 1 1 0 0,-1 0 0 0 0,0-1-1 0 0,1 1 1 0 0,0-1-1 0 0,-1 0 1 0 0,1 0 0 0 0,0 0-1 0 0,-1 0 1 0 0,1-1 0 0 0,0 1-1 0 0,0-1 1 0 0,6 1-1 0 0,0-1-750 0 0,0 0-1 0 0,0-1 0 0 0,0 0 0 0 0,14-3 1 0 0,-2-1-764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59 17503 0 0,'0'0'399'0'0,"0"0"60"0"0,0 0 21 0 0,0 0-59 0 0,1 1-276 0 0,0 5-79 0 0,0-1 0 0 0,0 1-1 0 0,-1-1 1 0 0,0 1 0 0 0,0-1 0 0 0,0 1-1 0 0,0-1 1 0 0,-1 1 0 0 0,0-1 0 0 0,-2 8-1 0 0,-4 9 814 0 0,-9 23-1 0 0,11-33-697 0 0,1 1 1 0 0,0-1-1 0 0,1 1 0 0 0,0-1 1 0 0,1 1-1 0 0,1 0 0 0 0,0 0 1 0 0,1 15-1 0 0,0-24-181 0 0,1 0 0 0 0,0 0 0 0 0,-1 0 0 0 0,2 1 0 0 0,-1-1 0 0 0,0 0 0 0 0,1 0 0 0 0,-1-1 0 0 0,1 1 0 0 0,0 0 0 0 0,1 0 0 0 0,-1-1 0 0 0,1 0 0 0 0,-1 1 0 0 0,1-1 0 0 0,0 0 0 0 0,0 0 0 0 0,0 0 0 0 0,1-1 0 0 0,-1 1 0 0 0,1-1 0 0 0,-1 0 0 0 0,1 0 0 0 0,0 0 0 0 0,6 2 0 0 0,-2-2 0 0 0,-3 0 0 0 0,0-1 0 0 0,0 0 0 0 0,0 0 0 0 0,0 0 0 0 0,0-1 0 0 0,1 0 0 0 0,-1 0 0 0 0,8-1 0 0 0,-6 0 40 0 0,0-1 0 0 0,0 0 0 0 0,0 0-1 0 0,0-1 1 0 0,-1 1 0 0 0,1-2 0 0 0,-1 1 0 0 0,0-1 0 0 0,0 0-1 0 0,0 0 1 0 0,-1 0 0 0 0,1-1 0 0 0,5-6 0 0 0,5-8 297 0 0,-1 0 0 0 0,21-34 0 0 0,-23 32-177 0 0,1 0 0 0 0,18-18-1 0 0,110-100-1411 0 0,-124 123-142 0 0,15-11-6210 0 0,-17 14 966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27 13823 0 0,'4'-3'190'0'0,"0"0"1"0"0,1 1-1 0 0,-1-1 0 0 0,0 1 0 0 0,1 0 1 0 0,0 0-1 0 0,-1 1 0 0 0,1-1 0 0 0,0 1 0 0 0,0 0 1 0 0,8 0-1 0 0,6-2 2766 0 0,-18 2-2577 0 0,-1 1 37 0 0,0 0 80 0 0,0 0 14 0 0,0 0-67 0 0,-1 1-427 0 0,0-1 0 0 0,-1 1 0 0 0,1 0 0 0 0,0 0 0 0 0,0 0-1 0 0,-1 0 1 0 0,1 0 0 0 0,0 0 0 0 0,-1 2 0 0 0,-3 1-10 0 0,-86 58-6 0 0,45-32 0 0 0,34-23 0 0 0,-36 27 0 0 0,43-30 0 0 0,1 0 0 0 0,-1 0 0 0 0,1 1 0 0 0,0-1 0 0 0,0 1 0 0 0,1 0 0 0 0,-5 7 0 0 0,7-11 0 0 0,0 1 0 0 0,1-1 0 0 0,-1 1 0 0 0,1-1 0 0 0,-1 1 0 0 0,1 0 0 0 0,0-1 0 0 0,-1 1 0 0 0,1-1 0 0 0,0 1 0 0 0,0 0 0 0 0,0-1 0 0 0,0 1 0 0 0,0-1 0 0 0,0 1 0 0 0,1 0 0 0 0,-1-1 0 0 0,1 1 0 0 0,-1-1 0 0 0,1 1 0 0 0,-1-1 0 0 0,1 1 0 0 0,0-1 0 0 0,0 1 0 0 0,2 1 0 0 0,1 2 0 0 0,0 0 0 0 0,1-1 0 0 0,0 0 0 0 0,0 0 0 0 0,7 4 0 0 0,7 5 0 0 0,-13-9 0 0 0,-1 0 0 0 0,2 0 0 0 0,-1-1 0 0 0,0 0 0 0 0,11 4 0 0 0,-11-5 0 0 0,0 1 0 0 0,0-1 0 0 0,0 1 0 0 0,0 0 0 0 0,-1 1 0 0 0,10 6 0 0 0,-10-6 90 0 0,-1 0 0 0 0,1 1 0 0 0,-1-1 0 0 0,0 1 0 0 0,0 0 0 0 0,-1 0 0 0 0,1 0 0 0 0,-1 1 0 0 0,0-1 0 0 0,0 1 0 0 0,-1 0 0 0 0,0 0 0 0 0,0 0 0 0 0,0 0 0 0 0,1 11 0 0 0,-3-15-60 0 0,0-1-1 0 0,0 1 0 0 0,0-1 1 0 0,0 1-1 0 0,0-1 1 0 0,0 1-1 0 0,0-1 1 0 0,-1 1-1 0 0,1-1 0 0 0,0 0 1 0 0,-1 1-1 0 0,0-1 1 0 0,1 1-1 0 0,-1-1 0 0 0,0 0 1 0 0,1 0-1 0 0,-1 1 1 0 0,-2 0-1 0 0,1 1 71 0 0,0-1-1 0 0,-1 0 1 0 0,1 0 0 0 0,-1 0-1 0 0,0-1 1 0 0,1 1 0 0 0,-1-1-1 0 0,-4 2 1 0 0,-1 0 72 0 0,1 0-1 0 0,-1-1 0 0 0,0 0 1 0 0,0-1-1 0 0,0 0 1 0 0,-10 0-1 0 0,-35 4-295 0 0,42-3-17 0 0,-1-1 0 0 0,1 0 0 0 0,-1-1 0 0 0,-20-2 0 0 0,4-2-3188 0 0,19 1-4521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2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11 11975 0 0,'-8'-4'253'0'0,"6"3"-117"0"0,0 0-1 0 0,0 0 0 0 0,0 0 0 0 0,0 0 1 0 0,0 1-1 0 0,-5-2 0 0 0,6 3-125 0 0,-1 0-1 0 0,1 0 0 0 0,0 0 1 0 0,-1 0-1 0 0,1 0 1 0 0,0 0-1 0 0,0 0 0 0 0,0 0 1 0 0,-1 1-1 0 0,0 1 1 0 0,2-2-2 0 0,-8 10 36 0 0,1 1 1 0 0,0 0-1 0 0,1 0 0 0 0,1 1 0 0 0,0 0 0 0 0,-4 13 0 0 0,-6 17 570 0 0,-72 214 1943 0 0,18-50-1021 0 0,-31 83 716 0 0,48-145-1352 0 0,19-46-882 0 0,-14 42-20 0 0,34-112-31 0 0,7-14-373 0 0,0 0-1 0 0,-7 23 1 0 0,19-43-2544 0 0,0-5 1416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68 19351 0 0,'0'0'439'0'0,"0"0"62"0"0,0 0 33 0 0,-1 2-65 0 0,0-1-441 0 0,1 0 1 0 0,-1-1-1 0 0,0 1 1 0 0,1 0-1 0 0,-1 0 1 0 0,1 0 0 0 0,0 0-1 0 0,-1 0 1 0 0,1 0-1 0 0,0 0 1 0 0,0 0-1 0 0,0 0 1 0 0,0 1-1 0 0,-1-1 1 0 0,1 0-1 0 0,1 0 1 0 0,-1 0-1 0 0,0 0 1 0 0,0 0-1 0 0,0 0 1 0 0,1 0-1 0 0,-1 0 1 0 0,0 0 0 0 0,1 0-1 0 0,-1 0 1 0 0,1 0-1 0 0,-1 0 1 0 0,1 0-1 0 0,-1 0 1 0 0,1-1-1 0 0,0 1 1 0 0,0 1-1 0 0,2 1 139 0 0,-1 0-109 0 0,0-1 1 0 0,0 0-1 0 0,1 0 0 0 0,-1 0 1 0 0,1 0-1 0 0,-1 0 0 0 0,1 0 1 0 0,0-1-1 0 0,0 1 1 0 0,0-1-1 0 0,0 0 0 0 0,0 0 1 0 0,0 0-1 0 0,0 0 1 0 0,0 0-1 0 0,0-1 0 0 0,1 1 1 0 0,-1-1-1 0 0,4 0 0 0 0,9 0-97 0 0,0-2 1 0 0,28-4-1 0 0,-21 2 105 0 0,274-64 925 0 0,-122 23-1719 0 0,-150 40-280 0 0,-3 3-15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84 425 21191 0 0,'0'0'480'0'0,"0"0"67"0"0,1 2 31 0 0,25 71 588 0 0,-19-52-781 0 0,-5-18-317 0 0,-1 0 0 0 0,1 0 0 0 0,-1 0-1 0 0,0 0 1 0 0,0 0 0 0 0,0 1 0 0 0,-1-1-1 0 0,1 0 1 0 0,-1 1 0 0 0,0-1 0 0 0,0 1 0 0 0,0-1-1 0 0,0 0 1 0 0,0 1 0 0 0,-1-1 0 0 0,0 0-1 0 0,-1 4 1 0 0,-4 7-498 0 0,0 0 0 0 0,-2-1 1 0 0,-16 24-1 0 0,18-30 119 0 0,0 0 1 0 0,0 0 0 0 0,-1 0-1 0 0,0-1 1 0 0,0 0-1 0 0,0-1 1 0 0,-14 9 0 0 0,9-7-1224 0 0</inkml:trace>
  <inkml:trace contextRef="#ctx0" brushRef="#br0" timeOffset="1">330 55 11975 0 0,'7'-14'256'0'0,"4"2"64"0"0,1-1 0 0 0,1 6 32 0 0,1 4-288 0 0,0 1-64 0 0,9 0 0 0 0,0 0 0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71 19351 0 0,'0'0'439'0'0,"0"0"62"0"0,0 0 33 0 0,0 0-65 0 0,0 3-309 0 0,-5 45-142 0 0,-7 47-19 0 0,-13 46 1884 0 0,23-119-1830 0 0,0-1-1 0 0,1 24 1 0 0,1-39-46 0 0,0-2-7 0 0,1-1 0 0 0,-1 0 0 0 0,1 0 0 0 0,0 0 0 0 0,-1 0 0 0 0,4 6 0 0 0,2 1 0 0 0,-5-10 0 0 0,0 1 0 0 0,1-1 0 0 0,-1 1 0 0 0,0-1 0 0 0,0 1 0 0 0,1-1 0 0 0,-1 0 0 0 0,0 0 0 0 0,1 0 0 0 0,-1 0 0 0 0,1 0 0 0 0,-1 0 0 0 0,0 0 0 0 0,1 0 0 0 0,-1 0 0 0 0,0-1 0 0 0,1 1 0 0 0,-1 0 0 0 0,0-1 0 0 0,2 0 0 0 0,26-15 0 0 0,-9 2 171 0 0,-1-2 0 0 0,0 0-1 0 0,-1-1 1 0 0,18-23 0 0 0,56-82 953 0 0,-70 91-1054 0 0,14-22-622 0 0,-20 28-228 0 0,0 2-1 0 0,1 0 1 0 0,28-28 0 0 0,-38 45-216 0 0,1 0 0 0 0,-1 1 0 0 0,15-9 0 0 0,3 2-1051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13823 0 0,'0'0'630'0'0,"0"0"-13"0"0,3 1-393 0 0,8 7 247 0 0,1-1 0 0 0,0-1 0 0 0,0 0 0 0 0,1 0 0 0 0,-1-1 0 0 0,1-1 0 0 0,27 5 0 0 0,-23-7-351 0 0,0-1 1 0 0,0 0-1 0 0,0-2 0 0 0,0 0 1 0 0,16-3-1 0 0,83-24 1471 0 0,71-44 896 0 0,-100 36-3229 0 0,0 5-4119 0 0,-62 24-1959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9 167 19351 0 0,'0'0'439'0'0,"0"0"62"0"0,2 2 33 0 0,1 1-472 0 0,1 0 0 0 0,0 0 0 0 0,0 0 0 0 0,0 0 0 0 0,0-1 1 0 0,0 0-1 0 0,0 1 0 0 0,1-2 0 0 0,-1 1 0 0 0,1 0 1 0 0,5 0-1 0 0,-1 0 163 0 0,0-1-1 0 0,0 0 1 0 0,1-1 0 0 0,-1 0 0 0 0,13-1 0 0 0,6-4 602 0 0,0-1 0 0 0,47-17 1 0 0,-53 16-789 0 0,-2-1 1 0 0,1-1 0 0 0,23-14-1 0 0,-36 18-38 0 0,1-1 0 0 0,-1 0-1 0 0,0 0 1 0 0,-1-1 0 0 0,0 1-1 0 0,0-2 1 0 0,0 1 0 0 0,-1-1-1 0 0,8-13 1 0 0,-13 19-112 0 0,1 0-1 0 0,-1 0 1 0 0,0 0-1 0 0,-1 0 1 0 0,1 0 0 0 0,0 0-1 0 0,0 0 1 0 0,-1 0-1 0 0,0-1 1 0 0,1 1 0 0 0,-1 0-1 0 0,0 0 1 0 0,0 0-1 0 0,0-1 1 0 0,-1-3-1 0 0,1 5 1 0 0,-1 1-1 0 0,0 0 0 0 0,1 0 0 0 0,-1 0 0 0 0,0 0 0 0 0,1 0 1 0 0,-1 0-1 0 0,1-1 0 0 0,-1 1 0 0 0,0 1 0 0 0,1-1 0 0 0,-1 0 1 0 0,0 0-1 0 0,1 0 0 0 0,-2 0 0 0 0,2 0-63 0 0,-9 2 5 0 0,0 0 0 0 0,1 1 0 0 0,-1 0 0 0 0,1 0 0 0 0,0 1 0 0 0,-14 8 0 0 0,-45 35-912 0 0,51-36 1013 0 0,-21 16 136 0 0,1 2 0 0 0,2 1 0 0 0,1 2 0 0 0,1 1 0 0 0,-41 56 0 0 0,66-78 182 0 0,-1 1 1 0 0,2 0-1 0 0,-1 0 1 0 0,-3 14 0 0 0,7-21-219 0 0,2 1 1 0 0,-1-1 0 0 0,1 0 0 0 0,0 1 0 0 0,0-1 0 0 0,0 1 0 0 0,1-1 0 0 0,0 1 0 0 0,0 0 0 0 0,0-1-1 0 0,1 1 1 0 0,1 7 0 0 0,-1-10 56 0 0,1 0 0 0 0,-1 0-1 0 0,1 0 1 0 0,-1 0 0 0 0,1-1 0 0 0,0 1-1 0 0,0 0 1 0 0,0-1 0 0 0,0 0 0 0 0,1 1-1 0 0,-1-1 1 0 0,1 0 0 0 0,-1 0 0 0 0,1-1-1 0 0,0 1 1 0 0,0 0 0 0 0,0-1-1 0 0,-1 0 1 0 0,2 0 0 0 0,3 2 0 0 0,7 0-51 0 0,0 0 0 0 0,0 0 0 0 0,19 0 0 0 0,-26-3-52 0 0,26 1-325 0 0,-11-4-5788 0 0,-7 0-1188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245 173 13823 0 0,'0'0'315'0'0,"0"0"45"0"0,-3 0 21 0 0,-25-2 23 0 0,19 2-387 0 0,1 0 1 0 0,-1 0-1 0 0,1-1 1 0 0,0-1 0 0 0,0 0-1 0 0,-11-3 1 0 0,18 5 347 0 0,1 0 122 0 0,0 0 22 0 0,0 0 3 0 0,0 0 0 0 0,0 0 0 0 0,21-2 592 0 0,20 3-80 0 0,61 9 0 0 0,-51-1-1009 0 0,-28-4-15 0 0,0-1 0 0 0,1-1 1 0 0,-1-1-1 0 0,42-2 0 0 0,-60-1 0 0 0,0 1 0 0 0,0-1 0 0 0,0 0 0 0 0,0-1 0 0 0,-1 1 0 0 0,1-1 0 0 0,7-3 0 0 0,-11 4 0 0 0,1 0 0 0 0,-1 0 0 0 0,1 0 0 0 0,-1 0 0 0 0,1-1 0 0 0,-1 1 0 0 0,0 0 0 0 0,1-1 0 0 0,-1 1 0 0 0,0-1 0 0 0,0 1 0 0 0,0-1 0 0 0,0 0 0 0 0,-1 1 0 0 0,1-1 0 0 0,0 0 0 0 0,-1 1 0 0 0,1-1 0 0 0,-1 0 0 0 0,0 0 0 0 0,1 0 0 0 0,-1 0 0 0 0,0-2 0 0 0,0-2-60 0 0,0 1-1 0 0,-1-1 1 0 0,0 0 0 0 0,0 1-1 0 0,0-1 1 0 0,0 1 0 0 0,-1 0-1 0 0,0-1 1 0 0,0 1 0 0 0,-1 0-1 0 0,1 0 1 0 0,-1 0 0 0 0,0 1-1 0 0,-1-1 1 0 0,1 1 0 0 0,-1-1-1 0 0,0 1 1 0 0,0 0 0 0 0,-5-4-1 0 0,2 3-26 0 0,0 1-1 0 0,1 0 0 0 0,-1 0 1 0 0,-1 0-1 0 0,1 1 0 0 0,-1 1 0 0 0,1-1 1 0 0,-1 1-1 0 0,0 0 0 0 0,1 1 1 0 0,-1-1-1 0 0,0 2 0 0 0,-9-1 1 0 0,2 2-14 0 0,1 0 1 0 0,-1 1 0 0 0,1 0-1 0 0,0 1 1 0 0,0 1 0 0 0,0 0-1 0 0,0 1 1 0 0,1 0 0 0 0,-1 1-1 0 0,1 1 1 0 0,1 0 0 0 0,0 1-1 0 0,0 0 1 0 0,0 1 0 0 0,-11 11-1 0 0,-75 84 1077 0 0,79-82-642 0 0,2 1-1 0 0,-29 49 0 0 0,44-68-269 0 0,-1 1-1 0 0,1-1 1 0 0,0 1-1 0 0,0-1 1 0 0,1 1-1 0 0,0 0 1 0 0,-1 0-1 0 0,2 0 1 0 0,-1-1-1 0 0,0 1 1 0 0,1 0-1 0 0,0 0 0 0 0,0 0 1 0 0,1 0-1 0 0,-1 0 1 0 0,1 0-1 0 0,0 0 1 0 0,0 0-1 0 0,1-1 1 0 0,-1 1-1 0 0,1 0 1 0 0,0-1-1 0 0,0 1 1 0 0,1-1-1 0 0,-1 0 1 0 0,1 0-1 0 0,0 0 1 0 0,0 0-1 0 0,1 0 1 0 0,3 3-1 0 0,5 3 197 0 0,1 0-1 0 0,0-2 0 0 0,0 1 1 0 0,0-2-1 0 0,1 0 1 0 0,0 0-1 0 0,1-1 1 0 0,18 4-1 0 0,-20-6-445 0 0,1-2-1 0 0,0 1 1 0 0,-1-2-1 0 0,1 0 1 0 0,0-1-1 0 0,0 0 1 0 0,-1-1 0 0 0,1 0-1 0 0,22-6 1 0 0,-30 5-393 0 0,0 0 0 0 0,0 0 0 0 0,-1 0 0 0 0,1-1 0 0 0,9-6 1 0 0,-9 5 114 0 0,24-14-1582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11 130 17503 0 0,'0'0'399'0'0,"0"0"60"0"0,0 0 21 0 0,1 2-59 0 0,2 6-403 0 0,-1 0 0 0 0,0 1-1 0 0,-1-1 1 0 0,0 0 0 0 0,0 1 0 0 0,-1-1 0 0 0,0 11 0 0 0,-10 63 286 0 0,1-4 1293 0 0,8-62-1485 0 0,0-5-96 0 0,1 1-1 0 0,0-1 1 0 0,0 0 0 0 0,1 1-1 0 0,1-1 1 0 0,0 0 0 0 0,4 12-1 0 0,-5-22 19 0 0,-1-1-1 0 0,1 0 0 0 0,-1 1 1 0 0,1-1-1 0 0,-1 0 1 0 0,1 0-1 0 0,-1 0 0 0 0,1 1 1 0 0,-1-1-1 0 0,1 0 0 0 0,-1 0 1 0 0,1 0-1 0 0,-1 0 1 0 0,1 0-1 0 0,0 0 0 0 0,-1 0 1 0 0,1 0-1 0 0,-1 0 1 0 0,1 0-1 0 0,-1 0 0 0 0,1 0 1 0 0,0-1-1 0 0,0 1 58 0 0,3-1 12 0 0,0 0 0 0 0,0 0 0 0 0,0 0 1 0 0,0-1-1 0 0,-1 1 0 0 0,1-1 0 0 0,0 0 0 0 0,-1 0 1 0 0,1-1-1 0 0,4-4 0 0 0,5-4-108 0 0,15-17 0 0 0,-6 4 440 0 0,117-119 1170 0 0,-51 45-2631 0 0,-3 5 60 0 0,-85 92 941 0 0,11-11-905 0 0,18-19 1 0 0,-25 28-380 0 0,1-1 1 0 0,-1 1-1 0 0,0 0 0 0 0,1 1 1 0 0,5-3-1 0 0,1 1-4683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83 17503 0 0,'0'0'399'0'0,"0"0"60"0"0,1 2 21 0 0,1 2-423 0 0,0 0 0 0 0,0 0 0 0 0,1 0 0 0 0,0 0 0 0 0,-1 0 0 0 0,2-1 0 0 0,-1 1 0 0 0,0-1 0 0 0,0 0 0 0 0,1 0 0 0 0,0 0 0 0 0,0 0 0 0 0,0-1 0 0 0,0 1 0 0 0,0-1 0 0 0,0 0 0 0 0,9 2 0 0 0,-3 0 232 0 0,1-1-1 0 0,-1 0 1 0 0,1-1 0 0 0,0 0-1 0 0,0 0 1 0 0,20-1-1 0 0,-13-2 224 0 0,1-1 0 0 0,-1-1 0 0 0,0 0 0 0 0,0-2 0 0 0,33-11 0 0 0,-45 12-471 0 0,-1 1-1 0 0,1 0 1 0 0,-1-1-1 0 0,0 0 1 0 0,0-1-1 0 0,-1 1 1 0 0,1-1-1 0 0,-1 0 1 0 0,0 0-1 0 0,0 0 1 0 0,0 0 0 0 0,-1-1-1 0 0,0 1 1 0 0,3-8-1 0 0,-5 12-66 0 0,0-1 1 0 0,-1 1-1 0 0,1 0 1 0 0,0 0-1 0 0,-1 0 0 0 0,0 0 1 0 0,1-1-1 0 0,-1 1 1 0 0,0 0-1 0 0,1-1 0 0 0,-1 1 1 0 0,0 0-1 0 0,0-1 0 0 0,0 1 1 0 0,0 0-1 0 0,0-1 1 0 0,0 1-1 0 0,-1 0 0 0 0,1 0 1 0 0,0-1-1 0 0,-1 1 1 0 0,1 0-1 0 0,-1 0 0 0 0,1-1 1 0 0,-1 1-1 0 0,1 0 0 0 0,-1 0 1 0 0,0 0-1 0 0,0 0 1 0 0,0 0-1 0 0,0 0 0 0 0,1 0 1 0 0,-1 0-1 0 0,0 0 0 0 0,-1 1 1 0 0,1-1-1 0 0,0 0 1 0 0,0 0-1 0 0,0 1 0 0 0,0-1 1 0 0,-2 0-1 0 0,-1 0-95 0 0,-1-1 0 0 0,1 1 0 0 0,-1 0 0 0 0,0 0 0 0 0,0 0 0 0 0,1 1 0 0 0,-1 0-1 0 0,0 0 1 0 0,0 0 0 0 0,-5 1 0 0 0,-2 1-4 0 0,0 1-1 0 0,0 1 1 0 0,0-1-1 0 0,1 2 0 0 0,-1 0 1 0 0,1 0-1 0 0,1 1 1 0 0,-1 0-1 0 0,1 1 1 0 0,0 0-1 0 0,0 0 1 0 0,-11 13-1 0 0,16-15 106 0 0,-69 70 908 0 0,61-60-611 0 0,0 0 0 0 0,1 2 0 0 0,-11 20 0 0 0,20-32-275 0 0,0 0-1 0 0,0 1 0 0 0,1 0 1 0 0,0-1-1 0 0,1 1 1 0 0,-1 0-1 0 0,1 0 1 0 0,0 0-1 0 0,0 0 1 0 0,1 0-1 0 0,0 11 1 0 0,0-14-3 0 0,1 0 1 0 0,-1 0 0 0 0,1 0 0 0 0,0 0 0 0 0,0 0 0 0 0,0 0 0 0 0,1 0 0 0 0,-1 0 0 0 0,1 0 0 0 0,-1-1 0 0 0,1 1 0 0 0,0 0 0 0 0,0-1 0 0 0,0 0 0 0 0,0 1 0 0 0,0-1 0 0 0,1 0-1 0 0,-1 0 1 0 0,1 0 0 0 0,0 0 0 0 0,-1-1 0 0 0,1 1 0 0 0,4 1 0 0 0,1-1-61 0 0,-1 1 0 0 0,1-1 0 0 0,-1-1 0 0 0,1 1-1 0 0,0-1 1 0 0,14-1 0 0 0,46-4-3099 0 0,-34 0 1138 0 0,-2-2-24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13823 0 0,'0'0'315'0'0,"0"0"45"0"0,0 0 21 0 0,0 0-49 0 0,0 0-149 0 0,0 0 194 0 0,-1 2 110 0 0,2-1 2857 0 0,4-3-1181 0 0,12-8-429 0 0,23-18-1980 0 0,-36 25 488 0 0,32-23-242 0 0,159-104 0 0 0,-180 122 136 0 0,-1 0 1 0 0,1 1-1 0 0,1 0 0 0 0,-1 2 0 0 0,1-1 0 0 0,23-3 0 0 0,-37 9-119 0 0,0 0 0 0 0,-1-1-1 0 0,1 1 1 0 0,0 0 0 0 0,-1 0-1 0 0,1 0 1 0 0,0 1-1 0 0,-1-1 1 0 0,1 0 0 0 0,0 1-1 0 0,-1-1 1 0 0,1 1 0 0 0,-1-1-1 0 0,1 1 1 0 0,0 0-1 0 0,-1 0 1 0 0,0 0 0 0 0,1-1-1 0 0,-1 1 1 0 0,0 1-1 0 0,1-1 1 0 0,-1 0 0 0 0,0 0-1 0 0,0 0 1 0 0,0 1 0 0 0,0-1-1 0 0,0 0 1 0 0,0 1-1 0 0,0-1 1 0 0,-1 1 0 0 0,1-1-1 0 0,0 1 1 0 0,-1 0 0 0 0,1-1-1 0 0,-1 1 1 0 0,0 0-1 0 0,1-1 1 0 0,-1 3 0 0 0,1 7 75 0 0,-1-1 1 0 0,0 1 0 0 0,-1-1 0 0 0,-3 20 0 0 0,3-24-87 0 0,-2 26-6 0 0,2-21 0 0 0,0 1 0 0 0,-1-1 0 0 0,-6 22 0 0 0,7-32 0 0 0,-2 5-4 0 0,1 1-1 0 0,0 0 0 0 0,0-1 1 0 0,0 1-1 0 0,0 0 1 0 0,1 0-1 0 0,1 1 1 0 0,-1-1-1 0 0,1 0 0 0 0,0 0 1 0 0,1 0-1 0 0,-1 0 1 0 0,3 10-1 0 0,-2-16-35 0 0,0-1 0 0 0,-1 1 1 0 0,1-1-1 0 0,0 0 0 0 0,-1 1 0 0 0,1-1 0 0 0,0 0 0 0 0,0 1 0 0 0,-1-1 1 0 0,1 0-1 0 0,0 0 0 0 0,0 1 0 0 0,-1-1 0 0 0,1 0 0 0 0,0 0 0 0 0,0 0 1 0 0,1 0-1 0 0,-1 0-55 0 0,6 0-281 0 0,1 0-1 0 0,0 0 1 0 0,-1-1-1 0 0,1 0 1 0 0,-1-1-1 0 0,1 1 1 0 0,-1-1 0 0 0,13-6-1 0 0,4-2-1291 0 0,25-16 0 0 0,-45 24 1611 0 0,51-30-1990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16 19351 0 0,'0'0'439'0'0,"1"-2"62"0"0,4-9 33 0 0,-4 8-65 0 0,0 7-457 0 0,0-1 1 0 0,-1 1-1 0 0,0 0 1 0 0,1-1-1 0 0,-1 1 1 0 0,-1-1-1 0 0,1 1 0 0 0,0 0 1 0 0,-1-1-1 0 0,0 1 1 0 0,0-1-1 0 0,-1 4 1 0 0,0 1 2 0 0,-62 183 2016 0 0,27-92-1086 0 0,34-90-929 0 0,-185 576 1088 0 0,114-328-1104 0 0,68-238-175 0 0,2 0 0 0 0,0 0 0 0 0,1 1-1 0 0,0 29 1 0 0,3-47-333 0 0,0-2-140 0 0,0 0-572 0 0,0 0-253 0 0,0-1-1108 0 0,-2-5-4241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21191 0 0,'0'0'480'0'0,"0"0"67"0"0,0 0 31 0 0,0 2-56 0 0,2 1-507 0 0,-1 1 1 0 0,1 0 0 0 0,0-1 0 0 0,0 1-1 0 0,0-1 1 0 0,0 0 0 0 0,1 0-1 0 0,-1 1 1 0 0,1-2 0 0 0,0 1-1 0 0,5 4 1 0 0,-2-3-11 0 0,0 0-1 0 0,0 0 1 0 0,0-1 0 0 0,1 0 0 0 0,-1 0 0 0 0,9 2-1 0 0,1-1 178 0 0,1 0 0 0 0,1-1 1 0 0,-1-1-1 0 0,30 0 0 0 0,7-4 142 0 0,79-12 0 0 0,53-21 139 0 0,-167 31-457 0 0,54-11-1800 0 0,99-36 0 0 0,-106 28-228 0 0,-10 5-24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21191 0 0,'0'0'480'0'0,"0"0"67"0"0,0 0 31 0 0,0 0-56 0 0,-2 1-341 0 0,-4 3-171 0 0,-1 1 0 0 0,1-1 0 0 0,-6 8 0 0 0,-1-1 413 0 0,-7 4-117 0 0,2 1 0 0 0,-33 35 0 0 0,42-40-207 0 0,1 0-1 0 0,-1 0 0 0 0,2 1 0 0 0,-1 1 0 0 0,2-1 0 0 0,-8 21 0 0 0,12-27-98 0 0,0 0 0 0 0,1 0 0 0 0,-1 1 0 0 0,2-1 0 0 0,-1 1 0 0 0,1-1 0 0 0,0 14 0 0 0,1-18 0 0 0,-1 1 0 0 0,0-1 0 0 0,1 1 0 0 0,-1-1 0 0 0,1 1 0 0 0,0-1 0 0 0,0 0 0 0 0,0 1 0 0 0,0-1 0 0 0,0 0 0 0 0,0 0 0 0 0,0 0 0 0 0,1 0 0 0 0,-1 0 0 0 0,1 0 0 0 0,0 0 0 0 0,0 0 0 0 0,0-1 0 0 0,-1 1 0 0 0,1 0 0 0 0,1-1 0 0 0,-1 0 0 0 0,3 2 0 0 0,12 3 0 0 0,29 5 0 0 0,9 3 0 0 0,-33-7 0 0 0,-1 2 0 0 0,25 13 0 0 0,-39-18 0 0 0,0 0 0 0 0,0 1 0 0 0,-1 0 0 0 0,1 0 0 0 0,-1 0 0 0 0,0 1 0 0 0,-1 0 0 0 0,1 0 0 0 0,7 13 0 0 0,-11-17 9 0 0,-1 0-1 0 0,0 0 1 0 0,0 0 0 0 0,0 1-1 0 0,0-1 1 0 0,0 0 0 0 0,-1 1-1 0 0,1-1 1 0 0,-1 1 0 0 0,1-1-1 0 0,-1 1 1 0 0,0-1 0 0 0,0 1-1 0 0,0-1 1 0 0,0 1 0 0 0,-1-1-1 0 0,1 1 1 0 0,-1-1 0 0 0,1 1-1 0 0,-1-1 1 0 0,0 0 0 0 0,0 1-1 0 0,0-1 1 0 0,0 0 0 0 0,0 0-1 0 0,-1 0 1 0 0,1 0 0 0 0,-1 0-1 0 0,1 0 1 0 0,-1 0 0 0 0,0 0-1 0 0,-2 2 1 0 0,-7 4 100 0 0,0 0-1 0 0,0 0 0 0 0,0-1 1 0 0,-24 10-1 0 0,21-10-5 0 0,-10 3 120 0 0,-1-1 1 0 0,1-1-1 0 0,-1-1 1 0 0,-49 7-1 0 0,56-13-382 0 0,1 0 0 0 0,0-1-1 0 0,0-1 1 0 0,-29-4 0 0 0,37 3 79 0 0,-9-1-1419 0 0,1-4-4792 0 0,6-2-1867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40 13823 0 0,'0'0'630'0'0,"-2"0"-13"0"0,0 0-506 0 0,-14-2 101 0 0,15 2 164 0 0,-1 21 345 0 0,0 1 1 0 0,-2-1 0 0 0,0 1-1 0 0,-10 26 1 0 0,1-1 252 0 0,-8 48 141 0 0,18-76-1113 0 0,1 0-1 0 0,0-1 0 0 0,2 23 0 0 0,0-39-1 0 0,0 0 0 0 0,0 0 0 0 0,0-1 0 0 0,0 1 0 0 0,1 0 0 0 0,-1 0 0 0 0,1 0 0 0 0,-1 0 0 0 0,1 0 0 0 0,0-1 0 0 0,0 1 0 0 0,0 0 0 0 0,0-1 0 0 0,0 1 0 0 0,0 0 0 0 0,0-1 0 0 0,0 0 0 0 0,2 2 0 0 0,-1-2 0 0 0,0 0 0 0 0,0 0 0 0 0,-1 0 0 0 0,1 0 0 0 0,0-1 0 0 0,0 1 0 0 0,0-1 0 0 0,0 1 0 0 0,0-1 0 0 0,0 0 0 0 0,0 0 0 0 0,0 0 0 0 0,0 0 0 0 0,0 0 0 0 0,0 0 0 0 0,-1-1 0 0 0,4 0 0 0 0,4-1 112 0 0,-1-1 0 0 0,0 0 0 0 0,0 0 1 0 0,0-1-1 0 0,0 0 0 0 0,0 0 0 0 0,-1-1 0 0 0,0 0 0 0 0,0 0 0 0 0,7-8 0 0 0,10-9 398 0 0,27-37-1 0 0,-29 33-713 0 0,54-70-1622 0 0,-76 96 1822 0 0,0 0 1 0 0,0 0 0 0 0,0 0 0 0 0,0 0-1 0 0,1-1 1 0 0,-1 1 0 0 0,0 0 0 0 0,0 0-1 0 0,0 0 1 0 0,0 0 0 0 0,0 0 0 0 0,1 0 0 0 0,-1 0-1 0 0,0 0 1 0 0,0 0 0 0 0,0 0 0 0 0,1 0-1 0 0,-1 0 1 0 0,0 0 0 0 0,0 0 0 0 0,0 0 0 0 0,0 0-1 0 0,1 0 1 0 0,-1 0 0 0 0,0 0 0 0 0,0 0-1 0 0,0 0 1 0 0,0 0 0 0 0,1 0 0 0 0,-1 0-1 0 0,0 0 1 0 0,0 0 0 0 0,0 1 0 0 0,0-1 0 0 0,0 0-1 0 0,1 0 1 0 0,-1 0 0 0 0,0 0 0 0 0,0 0-1 0 0,0 0 1 0 0,0 1 0 0 0,0-1 0 0 0,0 0 0 0 0,0 0-1 0 0,1 0 1 0 0,-1 0 0 0 0,0 1 0 0 0,0-1-1 0 0,0 0 1 0 0,0 0 0 0 0,0 0 0 0 0,0 0 0 0 0,0 1-1 0 0,0-1 1 0 0,0 0 0 0 0,4 13 32 0 0,-3-12-43 0 0,3 13 187 0 0,2-1 0 0 0,0 1 0 0 0,0-2 0 0 0,1 1 0 0 0,1-1 0 0 0,0 0 0 0 0,14 15 0 0 0,-9-12-8 0 0,1-1 0 0 0,1 0 0 0 0,25 17 0 0 0,-32-26-171 0 0,1 1 1 0 0,0-1-1 0 0,0-1 0 0 0,0 0 0 0 0,0 0 0 0 0,1 0 1 0 0,-1-2-1 0 0,21 5 0 0 0,-26-7 29 0 0,1 0 0 0 0,-1 1 0 0 0,1-2 0 0 0,0 1-1 0 0,-1 0 1 0 0,1-1 0 0 0,-1 0 0 0 0,1 0 0 0 0,-1-1 0 0 0,0 1 0 0 0,0-1-1 0 0,1 0 1 0 0,4-3 0 0 0,-3 2 65 0 0,-1-2 0 0 0,1 1 0 0 0,-1 0 0 0 0,0-1 0 0 0,0 0 0 0 0,-1-1 0 0 0,8-10 0 0 0,-1-2 117 0 0,-1-1 0 0 0,-1-1 0 0 0,0 1-1 0 0,9-35 1 0 0,-5 9-186 0 0,25-75-171 0 0,-28 99-1861 0 0,14-25 1 0 0,-12 27-5838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19351 0 0,'0'0'439'0'0,"0"0"62"0"0,0 0 33 0 0,0 0-65 0 0,0 2-309 0 0,0 2-25 0 0,0 1 1 0 0,0-1-1 0 0,1 0 1 0 0,-1 1-1 0 0,1-1 1 0 0,2 7 0 0 0,1 4 372 0 0,-3 10-386 0 0,-1 0-1 0 0,-1 0 1 0 0,-2 0 0 0 0,-9 44-1 0 0,-10 7-3941 0 0,22-74 2800 0 0,0-2-4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10135 0 0,'0'0'231'0'0,"0"0"29"0"0,0 2 19 0 0,6 140 1361 0 0,-3 76-463 0 0,-46 118 649 0 0,-24-4-18 0 0,61-301-1789 0 0,-2-3-645 0 0,-19 53 0 0 0,26-80-810 0 0,1-1-78 0 0,0 0-20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32 19351 0 0,'-5'-32'1943'0'0,"-3"37"-1766"0"0,2 1-177 0 0,0 1 0 0 0,0 0 0 0 0,1 1 0 0 0,0-1 0 0 0,1 1 0 0 0,0 0 0 0 0,0 0 0 0 0,-3 9 0 0 0,-3 5 0 0 0,-141 370 13 0 0,101-248 417 0 0,-90 297 1175 0 0,93-260-1605 0 0,40-157 87 0 0,1 1-552 0 0,1-10-5625 0 0,4-13-1226 0 0</inkml:trace>
  <inkml:trace contextRef="#ctx0" brushRef="#br0" timeOffset="1">0 709 19351 0 0,'0'0'886'0'0,"3"-1"-21"0"0,13-1-649 0 0,0 1 1 0 0,0 0-1 0 0,1 1 1 0 0,-1 1-1 0 0,21 3 0 0 0,9 5 549 0 0,8 2 30 0 0,0-2 1 0 0,61 2-1 0 0,-49-10-769 0 0,67-9 1 0 0,-101 4-115 0 0,0-2 0 0 0,0-1 1 0 0,0-1-1 0 0,33-14 1 0 0,-34 9-1173 0 0,37-22 1 0 0,-17 5-6933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19351 0 0,'-1'5'150'0'0,"0"0"0"0"0,0 0 0 0 0,0 0 0 0 0,-1 0 1 0 0,0 0-1 0 0,0 0 0 0 0,-4 7 0 0 0,-2 6 123 0 0,-127 344 816 0 0,107-282-483 0 0,-2 2-106 0 0,-31 143-1 0 0,17-33-499 0 0,35-156 0 0 0,8-32 34 0 0,1-1 0 0 0,-1 1 0 0 0,1 0 0 0 0,0-1 0 0 0,0 1 0 0 0,0 0 0 0 0,1-1 1 0 0,-1 1-1 0 0,1-1 0 0 0,0 1 0 0 0,0 0 0 0 0,1 3 0 0 0,-1-5 454 0 0,1-2 21 0 0,5-1-474 0 0,1 0 0 0 0,0 0 0 0 0,-1 0 0 0 0,1-1 0 0 0,-1 0 0 0 0,1-1 0 0 0,-1 0 0 0 0,0 0 0 0 0,0 0 0 0 0,7-6 0 0 0,12-7 70 0 0,28-26-1 0 0,-31 24-90 0 0,10-7 97 0 0,1 1-1 0 0,0 1 1 0 0,51-23 0 0 0,-73 42 66 0 0,-1 0 0 0 0,1 0 1 0 0,-1 1-1 0 0,1 1 0 0 0,0 0 0 0 0,21-1 1 0 0,-15 3-434 0 0,0 0 1 0 0,0 2 0 0 0,33 6 0 0 0,-45-7 219 0 0,0 1 0 0 0,0 0 0 0 0,0 0 0 0 0,0 0 0 0 0,0 1 1 0 0,0 0-1 0 0,-1 0 0 0 0,0 0 0 0 0,1 1 0 0 0,-1 0 0 0 0,7 7 0 0 0,-9-8 27 0 0,-1 0 0 0 0,1 1 0 0 0,-1-1-1 0 0,0 1 1 0 0,0-1 0 0 0,0 1-1 0 0,0 0 1 0 0,-1 0 0 0 0,1-1 0 0 0,-1 1-1 0 0,0 0 1 0 0,0 0 0 0 0,-1 0 0 0 0,1 1-1 0 0,-1-1 1 0 0,0 0 0 0 0,0 0-1 0 0,-1 8 1 0 0,0-7 9 0 0,0 0 0 0 0,1 0 0 0 0,-1 0 0 0 0,1 0 0 0 0,0 0 0 0 0,0 0 0 0 0,1 0 0 0 0,0 0 0 0 0,-1 0 0 0 0,2 0 0 0 0,-1-1 0 0 0,0 1 0 0 0,4 6 0 0 0,3 8 277 0 0,-2-1 0 0 0,0 1-1 0 0,-1 1 1 0 0,5 34 0 0 0,-10-49-179 0 0,0 0 1 0 0,0-1-1 0 0,0 1 1 0 0,-1 0-1 0 0,-2 7 0 0 0,2-8-91 0 0,0 1-1 0 0,1 0 1 0 0,-1 0-1 0 0,1-1 1 0 0,0 7-1 0 0,0-9-50 0 0,0-1-1 0 0,1 1 0 0 0,-1 0 0 0 0,1-1 0 0 0,-1 1 0 0 0,1-1 0 0 0,0 1 1 0 0,0-1-1 0 0,-1 1 0 0 0,1-1 0 0 0,0 1 0 0 0,0-1 0 0 0,0 0 0 0 0,1 0 0 0 0,-1 0 1 0 0,0 1-1 0 0,0-1 0 0 0,1 0 0 0 0,1 1 0 0 0,11 5-2135 0 0,2 0-6692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45 13823 0 0,'1'-2'315'0'0,"21"-31"1161"0"0,-16 25-896 0 0,-5 6 389 0 0,-1 2 45 0 0,0 0-61 0 0,0 0-288 0 0,0 0-121 0 0,0 0-28 0 0,0 0-72 0 0,1 2-289 0 0,6 7-138 0 0,-6-5-17 0 0,-1 0 0 0 0,1 0 0 0 0,0 0 0 0 0,-1 0 0 0 0,0 1 0 0 0,0-1 0 0 0,0 0 0 0 0,-1 0 0 0 0,1 1 0 0 0,-3 6 0 0 0,-14 43 0 0 0,-18 37 538 0 0,-4-1 0 0 0,-54 90-1 0 0,49-105-1420 0 0,-48 78 1594 0 0,31-63-1489 0 0,58-86 337 0 0,2 1-347 0 0,4-6 290 0 0,4-4-491 0 0,-7 5 961 0 0,6-6-807 0 0,0 1 1 0 0,-1-1-1 0 0,1-1 0 0 0,6-10 0 0 0,-5 6 70 0 0,21-26-1791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145 550 10135 0 0,'-1'2'231'0'0,"-1"0"-143"0"0,-14 10 601 0 0,9-9-563 0 0,5-2 267 0 0,2-1 106 0 0,0 0 11 0 0,0 0 2 0 0,0 0 0 0 0,0 0 0 0 0,0 0 0 0 0,1-4 0 0 0,9-20 179 0 0,2 1-1 0 0,0 0 0 0 0,28-38 1 0 0,-3 4 131 0 0,78-115-214 0 0,-101 154-608 0 0,68-81 0 0 0,-71 88 0 0 0,0 0 0 0 0,1 1 0 0 0,1 0 0 0 0,-1 1 0 0 0,2 0 0 0 0,15-7 0 0 0,-23 13 0 0 0,1 1 0 0 0,-1 0 0 0 0,1 0 0 0 0,0 1 0 0 0,-1 0 0 0 0,1 0 0 0 0,0 1 0 0 0,0-1 0 0 0,-1 2 0 0 0,1-1 0 0 0,0 1 0 0 0,0 0 0 0 0,-1 0 0 0 0,1 1 0 0 0,9 3 0 0 0,8 4 0 0 0,0 1 0 0 0,37 22 0 0 0,-36-18 0 0 0,-1 1 0 0 0,0 1 0 0 0,-1 1 0 0 0,35 33 0 0 0,-57-48 0 0 0,0-1 0 0 0,1 0-1 0 0,-1 1 1 0 0,0-1 0 0 0,0 1-1 0 0,0-1 1 0 0,0 1 0 0 0,0 0-1 0 0,0-1 1 0 0,-1 1 0 0 0,1 0 0 0 0,0-1-1 0 0,-1 1 1 0 0,0 0 0 0 0,1 0-1 0 0,-1 0 1 0 0,0-1 0 0 0,0 1-1 0 0,0 0 1 0 0,0 3 0 0 0,-1-1 8 0 0,-1 0 0 0 0,1-1-1 0 0,-1 1 1 0 0,1-1 0 0 0,-1 1 0 0 0,0-1 0 0 0,-1 0 0 0 0,1 0-1 0 0,-3 3 1 0 0,-10 11 424 0 0,-1-2 0 0 0,-1 0 1 0 0,-20 14-1 0 0,-6 6-201 0 0,-184 142-215 0 0,106-85-16 0 0,-167 101-1826 0 0,141-114 795 0 0,144-77 60 0 0,3-2-42 0 0,0 0-10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8 13823 0 0,'0'0'315'0'0,"0"0"45"0"0,2-1 21 0 0,0 0-259 0 0,17-4 200 0 0,-10 4-239 0 0,-7 1 282 0 0,-2 0 122 0 0,0 0 22 0 0,0 0-66 0 0,-2 2-426 0 0,1-1-1 0 0,-1 0 1 0 0,1 0 0 0 0,-1 0 0 0 0,1 0 0 0 0,-1 0-1 0 0,0 0 1 0 0,1 0 0 0 0,-3 0 0 0 0,0 1-20 0 0,-210 140 934 0 0,162-101-761 0 0,2 2 0 0 0,2 3 0 0 0,2 1-1 0 0,2 2 1 0 0,2 3 0 0 0,-49 78 0 0 0,79-112 103 0 0,2 0 0 0 0,0 0-1 0 0,1 1 1 0 0,1 0 0 0 0,-11 39-1 0 0,18-52-259 0 0,-1 0 0 0 0,1-1 0 0 0,1 1 1 0 0,-1 0-1 0 0,1 0 0 0 0,0 0 0 0 0,1 0 0 0 0,-1 0 0 0 0,1 0 0 0 0,0-1 0 0 0,1 1 0 0 0,-1 0 0 0 0,1-1 0 0 0,0 1 0 0 0,1-1 0 0 0,-1 1 1 0 0,1-1-1 0 0,0 0 0 0 0,0 0 0 0 0,1 0 0 0 0,-1-1 0 0 0,1 1 0 0 0,0-1 0 0 0,1 0 0 0 0,6 5 0 0 0,-3-3-94 0 0,0-1-1 0 0,0-1 1 0 0,0 0 0 0 0,1 0-1 0 0,0 0 1 0 0,0-1-1 0 0,0 0 1 0 0,0-1-1 0 0,0 0 1 0 0,0-1 0 0 0,1 1-1 0 0,-1-2 1 0 0,0 1-1 0 0,1-2 1 0 0,-1 1 0 0 0,17-4-1 0 0,11-1-430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1047 17503 0 0,'0'0'399'0'0,"0"0"60"0"0,0 0 21 0 0,0 0-59 0 0,2 0-204 0 0,17-8 92 0 0,1-1-1 0 0,-1 0 0 0 0,-1-1 1 0 0,0-1-1 0 0,0-1 1 0 0,25-23-1 0 0,-5 1-391 0 0,54-64-1 0 0,198-289 84 0 0,-229 284 583 0 0,-21 35 274 0 0,8-24-226 0 0,-36 66-636 0 0,1 1-1 0 0,1 0 0 0 0,32-43 0 0 0,-31 47 6 0 0,-15 21 0 0 0,0-1 0 0 0,0 1 0 0 0,1 0 0 0 0,-1-1 0 0 0,0 1 0 0 0,1 0 0 0 0,-1-1 0 0 0,0 1 0 0 0,0 0 0 0 0,1 0 0 0 0,-1-1 0 0 0,1 1 0 0 0,-1 0 0 0 0,0 0 0 0 0,1 0 0 0 0,-1-1 0 0 0,1 1 0 0 0,-1 0 0 0 0,0 0 0 0 0,1 0 0 0 0,1 0 0 0 0,-1 1 0 0 0,1-1 0 0 0,-1 0 0 0 0,1 1 0 0 0,-1 0 0 0 0,0-1 0 0 0,1 1 0 0 0,-1 0 0 0 0,0 0 0 0 0,1 0 0 0 0,-1 0 0 0 0,0 0 0 0 0,0 0 0 0 0,0 0 0 0 0,0 0 0 0 0,0 0 0 0 0,0 1 0 0 0,0-1 0 0 0,0 2 0 0 0,2 2 0 0 0,0-1 0 0 0,-1 1 0 0 0,0 0 0 0 0,3 8 0 0 0,-2 1 0 0 0,-1 0 0 0 0,0 1 0 0 0,0-1 0 0 0,-2 1 0 0 0,0-1 0 0 0,-3 27 0 0 0,-23 87 0 0 0,18-90 0 0 0,6-33 0 0 0,-67 334 0 0 0,66-313 0 0 0,1 0 0 0 0,1 1 0 0 0,1-1 0 0 0,1 1 0 0 0,5 27 0 0 0,-2-22 0 0 0,-3-20 0 0 0,0 0 0 0 0,4 14 0 0 0,-3-18 0 0 0,-2-1-133 0 0,0-6-563 0 0,0-14-2496 0 0,0 1-3971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19351 0 0,'0'0'886'0'0,"0"0"-21"0"0,2 0-554 0 0,22 3-157 0 0,1-1 1 0 0,0-2-1 0 0,31-3 1 0 0,74-15 1264 0 0,-114 16-1366 0 0,25-7-812 0 0,0-1 0 0 0,47-19 0 0 0,-69 22-4482 0 0,-3-2-1641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19351 0 0,'0'0'439'0'0,"0"0"62"0"0,0 0 33 0 0,0 0-65 0 0,0 0-237 0 0,0 0 156 0 0,2 1 100 0 0,-2 0-443 0 0,1 0 1 0 0,0-1 0 0 0,-1 1-1 0 0,1 0 1 0 0,-1 0-1 0 0,1-1 1 0 0,0 1 0 0 0,-1 0-1 0 0,0 0 1 0 0,1 0-1 0 0,-1 0 1 0 0,1-1 0 0 0,-1 1-1 0 0,0 0 1 0 0,0 0 0 0 0,0 0-1 0 0,1 0 1 0 0,-1 0-1 0 0,0 0 1 0 0,0 0 0 0 0,0 0-1 0 0,-1 2 1 0 0,1 0-26 0 0,-1 0 1 0 0,0 0 0 0 0,0 0 0 0 0,0 0-1 0 0,-1 0 1 0 0,1 0 0 0 0,-3 3-1 0 0,-2 3-44 0 0,-1 1 0 0 0,-1-1-1 0 0,-8 9 1 0 0,-81 72 24 0 0,92-85 0 0 0,0 0 0 0 0,0 1 0 0 0,0-1 0 0 0,1 1 0 0 0,0 0 0 0 0,1 0 0 0 0,-1 0 0 0 0,1 0 0 0 0,0 1 0 0 0,1-1 0 0 0,-1 1 0 0 0,1 0 0 0 0,1 0 0 0 0,-1 0 0 0 0,1 0 0 0 0,0 9 0 0 0,4 0 0 0 0,0-12 0 0 0,0-2 0 0 0,-1 1 0 0 0,1 1 0 0 0,0-1 0 0 0,0 0 0 0 0,0 0 0 0 0,1 0 0 0 0,-1 0 0 0 0,1-1 0 0 0,-1 0 0 0 0,1 1 0 0 0,0-1 0 0 0,0 0 0 0 0,0-1 0 0 0,8 3 0 0 0,-6-2 0 0 0,0-1 0 0 0,0-1 0 0 0,0 1 0 0 0,0-1 0 0 0,0 0 0 0 0,0-1 0 0 0,1 1 0 0 0,-1-1 0 0 0,8-2 0 0 0,-11 2-12 0 0,0-1-1 0 0,0 1 0 0 0,0 0 1 0 0,0-1-1 0 0,-1 1 1 0 0,1-1-1 0 0,-1 0 1 0 0,1 0-1 0 0,-1 0 1 0 0,0 0-1 0 0,4-4 1 0 0,0-2-866 0 0,0 0 1 0 0,6-11 0 0 0,0 2-6629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47 17503 0 0,'0'0'384'0'0,"0"0"88"0"0,-7-6 8 0 0,-1-1 8 0 0,3 0-392 0 0,5 7-96 0 0,0 0 0 0 0,0 0 0 0 0,4-9 0 0 0,3 2 0 0 0,3 2 0 0 0,3 1-5168 0 0,-3 3-1056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 10135 0 0,'0'0'464'0'0,"-2"0"-9"0"0,-5-2-295 0 0,7 2-92 0 0,-1 0 1 0 0,1 0-1 0 0,0 0 1 0 0,0 0-1 0 0,-1 0 1 0 0,1 0-1 0 0,0 0 0 0 0,-1 0 1 0 0,1 0-1 0 0,0 0 1 0 0,-1 0-1 0 0,1 0 1 0 0,0 0-1 0 0,-1 0 0 0 0,1 0 1 0 0,0 0-1 0 0,0 0 1 0 0,-1 0-1 0 0,1 1 1 0 0,0-1-1 0 0,-1 0 0 0 0,1 0 1 0 0,0 0-1 0 0,0 0 1 0 0,-1 1-1 0 0,1-1 1 0 0,0 0-1 0 0,3 7 755 0 0,19 11-419 0 0,-17-14-42 0 0,135 103 275 0 0,-77-62-186 0 0,86 82 0 0 0,-137-115-375 0 0,0 1 0 0 0,-1 0 0 0 0,-1 1 0 0 0,0 0 0 0 0,-1 1 0 0 0,-1 0 0 0 0,0 0 1 0 0,9 24-1 0 0,-13-25-37 0 0,0 0 0 0 0,-1 0 1 0 0,-1 0-1 0 0,0 0 0 0 0,0 1 1 0 0,-2-1-1 0 0,0 0 0 0 0,0 1 1 0 0,-2-1-1 0 0,-3 22 0 0 0,2-26 132 0 0,-1 1 0 0 0,1-1-1 0 0,-2 0 1 0 0,1 0 0 0 0,-1 0-1 0 0,-1-1 1 0 0,0 0 0 0 0,0 0-1 0 0,-1 0 1 0 0,0-1 0 0 0,-15 14-1 0 0,3-5 240 0 0,0-2-1 0 0,-1 0 1 0 0,-1-1 0 0 0,-25 12-1 0 0,44-25-498 0 0,0 0-1 0 0,0 1 1 0 0,0-1-1 0 0,0 0 1 0 0,0-1 0 0 0,-1 1-1 0 0,1 0 1 0 0,0-1-1 0 0,-1 1 1 0 0,1-1-1 0 0,0 0 1 0 0,-1 1 0 0 0,-2-2-1 0 0,3 1-1346 0 0,2-3-78 0 0,-1-15-20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14 11975 0 0,'0'0'547'0'0,"-1"1"-11"0"0,0 1-440 0 0,-4 13 21 0 0,5-14-35 0 0,0 1-1 0 0,0-1 1 0 0,0 1 0 0 0,0-1-1 0 0,0 1 1 0 0,0-1-1 0 0,0 1 1 0 0,0-1 0 0 0,1 1-1 0 0,-1-1 1 0 0,1 1-1 0 0,-1-1 1 0 0,1 1 0 0 0,0-1-1 0 0,-1 0 1 0 0,1 1-1 0 0,0-1 1 0 0,0 0 0 0 0,0 0-1 0 0,0 0 1 0 0,0 0-1 0 0,0 1 1 0 0,0-1 0 0 0,3 1-1 0 0,-3-1-67 0 0,0 1 0 0 0,0-1 0 0 0,1 0-1 0 0,-1 0 1 0 0,0 0 0 0 0,1 0 0 0 0,-1 0-1 0 0,1 0 1 0 0,-1 0 0 0 0,1-1 0 0 0,0 1-1 0 0,-1-1 1 0 0,1 1 0 0 0,0-1 0 0 0,-1 1 0 0 0,1-1-1 0 0,0 0 1 0 0,-1 0 0 0 0,4 0 0 0 0,2 0 169 0 0,31 2 387 0 0,-1-2 0 0 0,1-2 0 0 0,-1-2 0 0 0,1-1 0 0 0,47-12 0 0 0,-75 14-598 0 0,1 1-229 0 0,1-1-1 0 0,-1-1 1 0 0,1 0-1 0 0,-1 0 0 0 0,-1-1 1 0 0,18-10-1 0 0,-27 14-112 0 0,-1-1-344 0 0,0 1 683 0 0,0 1 0 0 0,0 0 0 0 0,0 0 0 0 0,0 0 0 0 0,0-1 1 0 0,0 1-1 0 0,0 0 0 0 0,0 0 0 0 0,-1-1 0 0 0,1 1 0 0 0,0 0 1 0 0,0 0-1 0 0,0 0 0 0 0,0-1 0 0 0,0 1 0 0 0,0 0 0 0 0,0 0 1 0 0,0 0-1 0 0,0 0 0 0 0,-1-1 0 0 0,1 1 0 0 0,0 0 0 0 0,0 0 1 0 0,0 0-1 0 0,0 0 0 0 0,-1-1 0 0 0,1 1 0 0 0,-4-1-329 0 0,-1 0 0 0 0,1-1-1 0 0,0 2 1 0 0,-1-1-1 0 0,1 0 1 0 0,-1 1 0 0 0,1 0-1 0 0,-1 0 1 0 0,0 1 0 0 0,-4 0-1 0 0,-8 2-419 0 0,-23 8-1 0 0,12-3 306 0 0,-19 5 313 0 0,-76 31 0 0 0,101-34 653 0 0,1 1 0 0 0,0 0 0 0 0,1 2 0 0 0,0 0 0 0 0,-28 25 0 0 0,36-26 57 0 0,0 0 1 0 0,1 0 0 0 0,-14 21-1 0 0,19-25-295 0 0,1 1-1 0 0,1-1 1 0 0,0 1-1 0 0,0 0 1 0 0,1 0-1 0 0,0 1 1 0 0,-3 13-1 0 0,5-20-232 0 0,1-1 0 0 0,0 1 0 0 0,0 0 0 0 0,0-1 0 0 0,0 1 0 0 0,0-1 0 0 0,0 1 0 0 0,1 0 0 0 0,-1-1 0 0 0,1 1 0 0 0,0-1 0 0 0,0 1 0 0 0,0-1 0 0 0,0 1 0 0 0,2 3 1 0 0,-1-3 16 0 0,1 0 0 0 0,-1 0 0 0 0,1 0 0 0 0,0 0 0 0 0,0 0 1 0 0,0-1-1 0 0,0 1 0 0 0,0-1 0 0 0,7 3 0 0 0,-1 0 18 0 0,1-1-1 0 0,1 0 1 0 0,-1-1-1 0 0,1 0 1 0 0,-1-1-1 0 0,1 0 1 0 0,11 0-1 0 0,14-1-647 0 0,1-2 0 0 0,-1-1-1 0 0,66-13 1 0 0,-61 6-4866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15663 0 0,'0'0'356'0'0,"0"0"50"0"0,0 0 20 0 0,0 0-42 0 0,2 2-250 0 0,27 18 478 0 0,-14-16-54 0 0,-5-3-282 0 0,7 1 107 0 0,1 0 0 0 0,-1-1-1 0 0,1-1 1 0 0,-1 0 0 0 0,31-5-1 0 0,88-26 57 0 0,-89 19-446 0 0,-27 7 86 0 0,51-12 177 0 0,79-10 0 0 0,-137 28-1623 0 0,-13-1 1238 0 0,0 1-1 0 0,0-1 1 0 0,1 0-1 0 0,-1 1 1 0 0,0-1-1 0 0,0 0 0 0 0,1 1 1 0 0,-1-1-1 0 0,0 1 1 0 0,0-1-1 0 0,0 0 1 0 0,0 1-1 0 0,0-1 1 0 0,0 1-1 0 0,1-1 1 0 0,-1 1-1 0 0,0-1 1 0 0,0 0-1 0 0,0 1 1 0 0,-1-1-1 0 0,1 1 1 0 0,0-1-1 0 0,0 1 1 0 0,0-1-1 0 0,0 0 0 0 0,0 1 1 0 0,-5 13-1406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86 10135 0 0,'-74'47'2027'0'0,"74"-47"-1945"0"0,-1 0 0 0 0,1 0 0 0 0,0 0 0 0 0,0 0 0 0 0,0 0 0 0 0,0 1 0 0 0,0-1 0 0 0,-1 0 0 0 0,1 0 0 0 0,0 0 0 0 0,0 0 0 0 0,0 0 0 0 0,0 0 0 0 0,0 0 0 0 0,0 1 0 0 0,0-1 0 0 0,-1 0 0 0 0,1 0 0 0 0,0 0 0 0 0,0 0 0 0 0,0 0 0 0 0,0 1 0 0 0,0-1 0 0 0,0 0 0 0 0,0 0 0 0 0,0 0 0 0 0,0 0 0 0 0,0 1-1 0 0,0-1 1 0 0,0 0 0 0 0,0 0 0 0 0,0 0 0 0 0,0 0 0 0 0,0 0 0 0 0,0 1 0 0 0,0-1 0 0 0,0 0 0 0 0,0 0 0 0 0,0 0 0 0 0,0 0 0 0 0,0 1 0 0 0,1-1 0 0 0,-1 0 0 0 0,0 0 0 0 0,0 0 0 0 0,0 0 0 0 0,0 0 0 0 0,0 0 0 0 0,0 1 0 0 0,0-1 0 0 0,1 0 0 0 0,11 4 1423 0 0,20-2-305 0 0,2-6-578 0 0,0-1 1 0 0,-1-1-1 0 0,44-15 1 0 0,10-1 148 0 0,43-9 178 0 0,116-21-770 0 0,-232 50-173 0 0,1 0 0 0 0,0 1 0 0 0,14 2 0 0 0,-24-1-31 0 0,0 0 1 0 0,0 1 0 0 0,0 0-1 0 0,0 0 1 0 0,0 0-1 0 0,0 1 1 0 0,0 0-1 0 0,-1 0 1 0 0,1 0 0 0 0,-1 0-1 0 0,8 5 1 0 0,-11-5-1380 0 0,1 6-2533 0 0,-2-6 1891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11975 0 0,'0'0'267'0'0,"0"0"42"0"0,0 0 17 0 0,2 2-28 0 0,12 7 170 0 0,0 2 0 0 0,0 0-1 0 0,-1 1 1 0 0,0 0 0 0 0,-1 1-1 0 0,20 27 1 0 0,-27-32-271 0 0,1 0 0 0 0,-2 0 0 0 0,0 1 1 0 0,0 0-1 0 0,0 0 0 0 0,-1 0 0 0 0,0 0 0 0 0,-1 1 0 0 0,0-1 0 0 0,-1 1 0 0 0,1-1 1 0 0,-2 1-1 0 0,0 0 0 0 0,-1 12 0 0 0,-1-4-112 0 0,-2 1 0 0 0,0 0 0 0 0,-2-1-1 0 0,0 0 1 0 0,-14 29 0 0 0,-52 81 1416 0 0,19-37-1446 0 0,-17 57-55 0 0,46-94 0 0 0,17-39 9 0 0,-6 23 0 0 0,11-33-189 0 0,1 0 0 0 0,0 0 0 0 0,0 0 0 0 0,1 0 0 0 0,-1 0 0 0 0,1 0 0 0 0,0 0 0 0 0,0 0 0 0 0,1 6 0 0 0,5 1-831 0 0,4-4-12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15663 0 0,'0'0'356'0'0,"0"0"50"0"0,0 0 20 0 0,-1 1-42 0 0,-2 8-360 0 0,-1 0-1 0 0,-1-1 1 0 0,1 1-1 0 0,-1-1 1 0 0,-11 12-1 0 0,-35 37-16 0 0,1-8 673 0 0,3 2 0 0 0,-64 91 0 0 0,101-125-680 0 0,0 1 0 0 0,2 0 0 0 0,0 0 0 0 0,1 1 0 0 0,0 0 0 0 0,2 0 0 0 0,-4 26 0 0 0,8-42-4 0 0,1 0-1 0 0,0-1 0 0 0,0 1 1 0 0,0-1-1 0 0,0 1 1 0 0,0-1-1 0 0,0 1 1 0 0,1 0-1 0 0,-1-1 0 0 0,1 1 1 0 0,0-1-1 0 0,0 1 1 0 0,0-1-1 0 0,0 0 0 0 0,0 1 1 0 0,1-1-1 0 0,1 2 1 0 0,-1-1 30 0 0,1 0-1 0 0,0 0 1 0 0,0 0 0 0 0,0-1 0 0 0,0 1 0 0 0,1-1 0 0 0,-1 0 0 0 0,1 0 0 0 0,-1 0 0 0 0,5 1 0 0 0,3 1 224 0 0,0-1 0 0 0,0 0 0 0 0,0-1 0 0 0,1-1-1 0 0,-1 1 1 0 0,22-2 0 0 0,-17 0-48 0 0,0-2 1 0 0,0 0-1 0 0,0-1 0 0 0,-1-1 0 0 0,1 0 0 0 0,-1-1 0 0 0,0 0 1 0 0,0-2-1 0 0,0 1 0 0 0,13-11 0 0 0,-16 10-50 0 0,-1-1-1 0 0,-1 0 0 0 0,0-1 1 0 0,0 0-1 0 0,0 0 0 0 0,-1-1 1 0 0,-1-1-1 0 0,0 1 1 0 0,0-1-1 0 0,-1-1 0 0 0,0 1 1 0 0,6-18-1 0 0,-8 15-265 0 0,-1 1 0 0 0,0-1 0 0 0,-1 0-1 0 0,-1 0 1 0 0,0-1 0 0 0,-1 1 0 0 0,0 0 0 0 0,-2-1 0 0 0,-1-19-1 0 0,0 23-12 0 0,1 1 0 0 0,-1-1 0 0 0,-1 0 0 0 0,0 1 0 0 0,-1 0 0 0 0,0 0 0 0 0,0 0 0 0 0,-1 0 0 0 0,0 0 0 0 0,-1 1 0 0 0,0 0 0 0 0,-14-15 0 0 0,17 21-34 0 0,0 0 1 0 0,0 0-1 0 0,-1 1 1 0 0,1 0-1 0 0,-1-1 1 0 0,1 1-1 0 0,-1 0 1 0 0,0 1-1 0 0,0-1 1 0 0,0 1-1 0 0,0 0 1 0 0,0 0-1 0 0,0 0 1 0 0,0 0-1 0 0,0 1 0 0 0,-1-1 1 0 0,-3 1-1 0 0,2 1-197 0 0,1-1-1 0 0,-1 1 0 0 0,1 0 1 0 0,-1 1-1 0 0,1-1 1 0 0,0 1-1 0 0,0 0 0 0 0,0 0 1 0 0,0 1-1 0 0,0-1 0 0 0,0 1 1 0 0,-7 6-1 0 0,-5 6-1176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608 746 13823 0 0,'0'0'315'0'0,"0"0"45"0"0,0 0 21 0 0,0 0-49 0 0,0 0-149 0 0,0 0 194 0 0,0 0 110 0 0,0 0 22 0 0,0 0 3 0 0,0 0 0 0 0,1-1 0 0 0,14-22 384 0 0,0-1 0 0 0,-2 0 0 0 0,12-31 0 0 0,22-76 521 0 0,-31 79-1218 0 0,58-245-956 0 0,-73 291 654 0 0,1-4-100 0 0,7-44-949 0 0,-8 49 969 0 0,-1 0 1 0 0,0 0-1 0 0,0 0 1 0 0,0 0-1 0 0,-1 0 0 0 0,0 1 1 0 0,0-1-1 0 0,-3-8 1 0 0,4 12 175 0 0,-1 0 0 0 0,1 0 1 0 0,0 0-1 0 0,-1 0 0 0 0,1 0 1 0 0,-1 0-1 0 0,1 1 0 0 0,-1-1 1 0 0,0 0-1 0 0,1 0 0 0 0,-1 1 1 0 0,0-1-1 0 0,0 0 0 0 0,1 1 1 0 0,-1-1-1 0 0,0 1 0 0 0,0-1 1 0 0,0 1-1 0 0,0-1 0 0 0,0 1 1 0 0,0 0-1 0 0,1-1 0 0 0,-2 1 1 0 0,0 0 5 0 0,0 0 0 0 0,0 0 0 0 0,1 0 0 0 0,-1 0-1 0 0,0 0 1 0 0,1 1 0 0 0,-1-1 0 0 0,0 1 0 0 0,1-1 0 0 0,-1 1 0 0 0,1 0 0 0 0,-3 1 0 0 0,-3 2-12 0 0,1 1 0 0 0,0-1 1 0 0,0 2-1 0 0,-9 8 0 0 0,-11 15-247 0 0,1 2-1 0 0,2 1 1 0 0,-24 40-1 0 0,-46 111-673 0 0,33-38 1079 0 0,24-55 112 0 0,-29 83 1070 0 0,-15 37-621 0 0,-25 4 899 0 0,-36 14-2481 0 0,129-214 334 0 0,9-10 470 0 0,0 0 0 0 0,0 0 1 0 0,0 0-1 0 0,1 0 0 0 0,-1 0 0 0 0,1 0 1 0 0,0 1-1 0 0,-2 7 0 0 0,3-10-298 0 0,1-2-118 0 0,0 0-750 0 0,2-2-3060 0 0,5-7-1316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17503 0 0,'0'0'399'0'0,"0"0"60"0"0,0 0 21 0 0,0 0-59 0 0,2 0-204 0 0,3 2-35 0 0,0-1 0 0 0,1 0-1 0 0,-1 0 1 0 0,0 0-1 0 0,1-1 1 0 0,-1 1 0 0 0,1-1-1 0 0,5-1 1 0 0,48-8 203 0 0,-42 6-413 0 0,195-51 28 0 0,-65 14 0 0 0,-40 12-1429 0 0,-58 16-5718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69 17503 0 0,'0'0'399'0'0,"0"0"60"0"0,0 0 21 0 0,0 0-59 0 0,-1 2-276 0 0,-138 145-129 0 0,117-123-16 0 0,13-14 0 0 0,0-1 0 0 0,1 1 0 0 0,0 0 0 0 0,1 1 0 0 0,0 0 0 0 0,1 0 0 0 0,-6 12 0 0 0,11-21 0 0 0,1 0 0 0 0,-1 0 0 0 0,0 0 0 0 0,1 0 0 0 0,0 0 0 0 0,-1 0 0 0 0,1 0 0 0 0,0 0 0 0 0,0 0 0 0 0,0 0 0 0 0,0 0 0 0 0,1 0 0 0 0,-1 0 0 0 0,0 0 0 0 0,1 0 0 0 0,-1 0 0 0 0,1 0 0 0 0,0 0 0 0 0,0 0 0 0 0,0-1 0 0 0,1 3 0 0 0,-1-3 0 0 0,0 0 0 0 0,1 0 0 0 0,-1 1 0 0 0,0-1 0 0 0,0-1 0 0 0,1 1 0 0 0,-1 0 0 0 0,1 0 0 0 0,-1 0 0 0 0,1-1 0 0 0,-1 1 0 0 0,1-1 0 0 0,0 1 0 0 0,-1-1 0 0 0,1 0 0 0 0,0 0 0 0 0,-1 1 0 0 0,1-1 0 0 0,-1 0 0 0 0,1-1 0 0 0,0 1 0 0 0,-1 0 0 0 0,1 0 0 0 0,0-1 0 0 0,2 0 0 0 0,12-3 0 0 0,-7 2 0 0 0,0-1 0 0 0,0 0 0 0 0,0 0 0 0 0,0-1 0 0 0,17-9 0 0 0,-12 3 30 0 0,9-5 634 0 0,34-29-1 0 0,-51 38-594 0 0,0 0 0 0 0,0 0 0 0 0,0-1 0 0 0,-1 0 1 0 0,0 0-1 0 0,0 0 0 0 0,-1 0 0 0 0,0-1 0 0 0,4-11 0 0 0,-4 9-57 0 0,-1 0 1 0 0,-1 0-1 0 0,0-1 0 0 0,0 1 0 0 0,-1-1 0 0 0,0 0 1 0 0,-1 1-1 0 0,-1-16 0 0 0,0 20-84 0 0,0 1 1 0 0,0-1-1 0 0,0 1 0 0 0,-1 0 1 0 0,1 0-1 0 0,-1 0 0 0 0,-1 0 1 0 0,1 0-1 0 0,-1 0 0 0 0,1 0 1 0 0,-2 1-1 0 0,1-1 0 0 0,0 1 1 0 0,-1 0-1 0 0,0 0 0 0 0,1 0 1 0 0,-2 1-1 0 0,-4-4 0 0 0,7 5-256 0 0,0 1 0 0 0,0 0 1 0 0,0 0-1 0 0,0 0 0 0 0,-1 1 0 0 0,1-1 0 0 0,0 1 0 0 0,-3-1 1 0 0,-5-1-1207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13 575 13823 0 0,'0'0'630'0'0,"0"0"-13"0"0,-1 2-252 0 0,2-2-319 0 0,-1 0-1 0 0,0 0 0 0 0,0 0 1 0 0,0 1-1 0 0,0-1 0 0 0,0 0 1 0 0,0 0-1 0 0,0 0 1 0 0,0 1-1 0 0,0-1 0 0 0,0 0 1 0 0,0 0-1 0 0,0 0 0 0 0,-1 1 1 0 0,1-1-1 0 0,0 0 0 0 0,0 0 1 0 0,0 0-1 0 0,0 0 0 0 0,0 1 1 0 0,0-1-1 0 0,0 0 1 0 0,-1 0-1 0 0,1 0 0 0 0,0 0 1 0 0,0 1-1 0 0,0-1 0 0 0,0 0 1 0 0,0 0-1 0 0,-1 0 0 0 0,1 0 1 0 0,0 0-1 0 0,0 0 1 0 0,0 0-1 0 0,-1 0 0 0 0,1 1 1 0 0,0-1-1 0 0,-5-8 3422 0 0,4 6-3018 0 0,1 0 1 0 0,-1 0-1 0 0,1 0 0 0 0,-1 0 0 0 0,1 0 0 0 0,0 0 0 0 0,0-1 1 0 0,0 1-1 0 0,0 0 0 0 0,0-3 0 0 0,10-19-449 0 0,0 1 0 0 0,24-39 0 0 0,-19 40 0 0 0,0 0 0 0 0,35-35 0 0 0,-30 34 0 0 0,8-4 0 0 0,0 1 0 0 0,36-25 0 0 0,-46 37 0 0 0,49-34-1401 0 0,2 3 0 0 0,91-44 1 0 0,-130 74-134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299 125 10135 0 0,'0'0'464'0'0,"3"0"-9"0"0,27 7-278 0 0,-23-1-37 0 0,-7-4 118 0 0,0 0 0 0 0,0 0 0 0 0,-1 0 0 0 0,1 0-1 0 0,-1 0 1 0 0,0 0 0 0 0,1 0 0 0 0,-1-1 0 0 0,0 1-1 0 0,-2 3 1 0 0,-3 9 1234 0 0,5-9-488 0 0,1-4-822 0 0,0 0 1 0 0,-1-1-1 0 0,1 1 1 0 0,0 0-1 0 0,0-1 1 0 0,0 1-1 0 0,0 0 0 0 0,0 0 1 0 0,0-1-1 0 0,0 1 1 0 0,0 0-1 0 0,0 0 1 0 0,0-1-1 0 0,0 2 0 0 0,1-1-134 0 0,0-1 0 0 0,-1 1-1 0 0,1-1 1 0 0,0 0-1 0 0,-1 1 1 0 0,1-1-1 0 0,0 0 1 0 0,-1 0 0 0 0,1 1-1 0 0,0-1 1 0 0,0 0-1 0 0,-1 0 1 0 0,1 0-1 0 0,0 0 1 0 0,0 0-1 0 0,0 0 1 0 0,-1 0 0 0 0,2 0-1 0 0,11-1 465 0 0,0-1 0 0 0,0-1 0 0 0,0 0 0 0 0,22-7 0 0 0,82-38-297 0 0,-100 40-928 0 0,25-16 1 0 0,-37 21 449 0 0,0 0 0 0 0,-1-1 0 0 0,1 0 0 0 0,-1 0 0 0 0,0 0 0 0 0,0 0 0 0 0,0 0 0 0 0,-1-1 0 0 0,5-7 0 0 0,-8 12 202 0 0,0-1 0 0 0,1 0 0 0 0,-1 1 0 0 0,0-1 0 0 0,0 0 0 0 0,0 1 0 0 0,-1-1 0 0 0,1 0-1 0 0,0 0 1 0 0,0 1 0 0 0,0-1 0 0 0,0 0 0 0 0,-1 1 0 0 0,1-1 0 0 0,0 0 0 0 0,-1 1 0 0 0,1-1 0 0 0,0 1 0 0 0,-1-1-1 0 0,1 0 1 0 0,-1 1 0 0 0,1-1 0 0 0,-1 1 0 0 0,1-1 0 0 0,-1 1 0 0 0,1-1 0 0 0,-2 0 0 0 0,-16-10-789 0 0,6 7 774 0 0,1 0-1 0 0,-1 0 1 0 0,0 1-1 0 0,0 1 1 0 0,0 0 0 0 0,0 1-1 0 0,0 0 1 0 0,-21 1-1 0 0,6 3-67 0 0,-1 1 0 0 0,-46 12 0 0 0,60-11 257 0 0,0 0 0 0 0,1 1 0 0 0,-1 0-1 0 0,-18 12 1 0 0,7-1 297 0 0,-29 24 0 0 0,36-25-369 0 0,0 0-1 0 0,1 1 1 0 0,1 1-1 0 0,0 1 1 0 0,2 0-1 0 0,0 1 1 0 0,1 1-1 0 0,1 0 1 0 0,2 1 0 0 0,-1 0-1 0 0,2 0 1 0 0,1 1-1 0 0,1 0 1 0 0,-5 30-1 0 0,11-47 61 0 0,0 0-1 0 0,1 0 0 0 0,0 1 1 0 0,0-1-1 0 0,0 0 1 0 0,1 0-1 0 0,-1 1 0 0 0,2-1 1 0 0,2 9-1 0 0,-3-13-60 0 0,0 1-1 0 0,0-1 1 0 0,0 0-1 0 0,0 0 1 0 0,1 1-1 0 0,-1-1 1 0 0,1 0 0 0 0,0 0-1 0 0,-1-1 1 0 0,1 1-1 0 0,0 0 1 0 0,0-1-1 0 0,0 1 1 0 0,0-1-1 0 0,0 1 1 0 0,1-1-1 0 0,-1 0 1 0 0,0 0-1 0 0,1 0 1 0 0,-1 0 0 0 0,1 0-1 0 0,-1-1 1 0 0,1 1-1 0 0,-1-1 1 0 0,5 0-1 0 0,8 1-66 0 0,0-1 0 0 0,0-1 0 0 0,0 0 0 0 0,25-7 0 0 0,59-20-887 0 0,-73 20 595 0 0,-16 4 242 0 0,25-6-1011 0 0,-2-2 0 0 0,43-22 0 0 0,4-7-436 0 0,-8 7-11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13823 0 0,'0'0'315'0'0,"0"0"45"0"0,0 0 21 0 0,0 0-49 0 0,-7 3-208 0 0,-2-3-124 0 0,-1 0 0 0 0,1 0 0 0 0,-1 1 0 0 0,1 1 0 0 0,-14 3 0 0 0,-16 9 0 0 0,2 0 0 0 0,0 3 0 0 0,-36 22 0 0 0,19-6 0 0 0,-61 49 0 0 0,91-63 500 0 0,-33 34 0 0 0,47-43-329 0 0,1 1 0 0 0,1 0-1 0 0,-1 1 1 0 0,2 0 0 0 0,-11 20-1 0 0,13-20-82 0 0,5-11-55 0 0,0-1-1 0 0,1 1 1 0 0,-1-1-1 0 0,0 1 1 0 0,0-1 0 0 0,1 1-1 0 0,-1-1 1 0 0,0 1-1 0 0,1-1 1 0 0,-1 1-1 0 0,0-1 1 0 0,1 0 0 0 0,-1 1-1 0 0,1-1 1 0 0,-1 0-1 0 0,0 1 1 0 0,1-1-1 0 0,-1 0 1 0 0,1 0-1 0 0,-1 1 1 0 0,1-1 0 0 0,-1 0-1 0 0,2 0 1 0 0,-2 1 44 0 0,3 0 40 0 0,1 0 1 0 0,-1 0-1 0 0,0 0 0 0 0,1 0 1 0 0,-1 0-1 0 0,1-1 0 0 0,-1 0 1 0 0,1 1-1 0 0,-1-1 0 0 0,1 0 1 0 0,-1-1-1 0 0,1 1 0 0 0,-1-1 1 0 0,1 1-1 0 0,5-3 0 0 0,6-2 230 0 0,-1-1-1 0 0,17-9 1 0 0,-26 12-264 0 0,8-3-38 0 0,159-90-801 0 0,-51 20-360 0 0,-93 62 1116 0 0,-28 13 0 0 0,1 1 0 0 0,-1 0 0 0 0,0 0 0 0 0,1-1 0 0 0,-1 1 0 0 0,0 0 0 0 0,0 0 0 0 0,1 0 0 0 0,-1 0 0 0 0,0 0 0 0 0,1 0 0 0 0,-1-1 0 0 0,0 1 0 0 0,1 0 0 0 0,-1 0 0 0 0,0 0 0 0 0,1 0 0 0 0,-1 0 0 0 0,1 0 0 0 0,-1 0 0 0 0,0 0 0 0 0,1 0 0 0 0,-1 1 0 0 0,0-1 0 0 0,1 0 0 0 0,-1 0 0 0 0,0 0 0 0 0,0 0 0 0 0,1 0 0 0 0,-1 1 0 0 0,0-1 0 0 0,1 0 0 0 0,-1 0 0 0 0,0 0 0 0 0,0 1 0 0 0,1-1 0 0 0,-1 0 0 0 0,0 0 0 0 0,0 1 0 0 0,0-1 0 0 0,1 0 0 0 0,-1 1 0 0 0,0-1 0 0 0,0 0 0 0 0,0 1 0 0 0,0-1 0 0 0,0 0 0 0 0,0 1 0 0 0,0-1 0 0 0,1 0 0 0 0,-1 1 0 0 0,0-1 0 0 0,0 0 0 0 0,0 1 0 0 0,0-1 0 0 0,0 0 0 0 0,-1 1 0 0 0,1-1 0 0 0,0 0 0 0 0,0 1 0 0 0,0-1 0 0 0,4 61 0 0 0,-3-50-140 0 0,-1-10 64 0 0,0-1 0 0 0,0 1 0 0 0,0-1 0 0 0,0 0 0 0 0,1 1 0 0 0,-1-1 0 0 0,0 1 0 0 0,0-1-1 0 0,0 1 1 0 0,1-1 0 0 0,-1 0 0 0 0,0 1 0 0 0,0-1 0 0 0,1 1 0 0 0,-1-1 0 0 0,0 0 0 0 0,1 1 0 0 0,-1-1 0 0 0,0 0-1 0 0,1 0 1 0 0,-1 1 0 0 0,1-1 0 0 0,-1 0 0 0 0,0 0 0 0 0,2 1 0 0 0,-1 0-655 0 0,10 5-292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86 10135 0 0,'2'-2'464'0'0,"2"-4"-340"0"0,0-1 1 0 0,0 0-1 0 0,0 0 0 0 0,5-13 0 0 0,-5 9-41 0 0,-4 11-17 0 0,0-1-1 0 0,1 0 1 0 0,-1 1 0 0 0,0-1-1 0 0,1 1 1 0 0,-1-1-1 0 0,0 0 1 0 0,0 1-1 0 0,0-1 1 0 0,0 1-1 0 0,0-1 1 0 0,0 0-1 0 0,0 1 1 0 0,0-1 0 0 0,0 0-1 0 0,0 1 1 0 0,0-1-1 0 0,0 1 1 0 0,0-1-1 0 0,0 0 1 0 0,-1 1-1 0 0,1-1 1 0 0,0 1 0 0 0,0-1-1 0 0,-1 0 1 0 0,1 1-1 0 0,-1-1 1 0 0,1 1-1 0 0,0-1 1 0 0,-1 1-1 0 0,1-1 1 0 0,-1 1-1 0 0,1 0 1 0 0,-1-1 0 0 0,1 1-1 0 0,-1 0 1 0 0,1-1-1 0 0,-1 1 1 0 0,-1-1-1 0 0,0 0 90 0 0,-1 1-1 0 0,0-1 1 0 0,0 0 0 0 0,0 1-1 0 0,0 0 1 0 0,0 0-1 0 0,-5 0 1 0 0,0 1-137 0 0,0 0-1 0 0,0 1 1 0 0,1 0-1 0 0,-1 1 1 0 0,0-1 0 0 0,1 1-1 0 0,0 1 1 0 0,-12 7 0 0 0,-1 1-15 0 0,-30 27 0 0 0,34-25-3 0 0,1 1 0 0 0,1 1 0 0 0,0 0 0 0 0,1 1 0 0 0,1 1 0 0 0,0 0 0 0 0,-11 25 0 0 0,22-41 128 0 0,0-1-30 0 0,0 0-1 0 0,1 0 1 0 0,-1 0-1 0 0,1 0 1 0 0,-1 0-1 0 0,1 0 1 0 0,-1 0-1 0 0,1 0 1 0 0,0 1-1 0 0,0-1 0 0 0,-1 0 1 0 0,1 0-1 0 0,0 0 1 0 0,0 0-1 0 0,0 0 1 0 0,0 0-1 0 0,1 2 1 0 0,-1-3-93 0 0,0 1 1 0 0,0 0 0 0 0,0-1-1 0 0,1 1 1 0 0,-1-1-1 0 0,0 1 1 0 0,1-1 0 0 0,-1 1-1 0 0,0-1 1 0 0,1 1-1 0 0,-1-1 1 0 0,1 1 0 0 0,-1-1-1 0 0,1 0 1 0 0,-1 1-1 0 0,1-1 1 0 0,-1 1-1 0 0,1-1 1 0 0,-1 0 0 0 0,1 0-1 0 0,0 1 1 0 0,-1-1-1 0 0,1 0 1 0 0,-1 0 0 0 0,1 0-1 0 0,0 0 1 0 0,-1 0-1 0 0,1 0 1 0 0,0 0-1 0 0,1 0-7 0 0,3 1 68 0 0,0 0 0 0 0,0 0 0 0 0,0-1 0 0 0,0 0 0 0 0,0 0 1 0 0,-1 0-1 0 0,1-1 0 0 0,9-2 0 0 0,-3 0 281 0 0,0-1 1 0 0,13-6-1 0 0,16-7 64 0 0,-30 14-411 0 0,1 4 0 0 0,-9 0 0 0 0,-1 0 0 0 0,1 0 0 0 0,0 0 0 0 0,0 1 0 0 0,-1-1 0 0 0,1 1 0 0 0,0-1 0 0 0,-1 1 0 0 0,0 0 0 0 0,1-1 0 0 0,-1 1 0 0 0,0 0 0 0 0,0 0 0 0 0,0 0 0 0 0,0 0 0 0 0,0 0 0 0 0,0 0 0 0 0,-1 0 0 0 0,1 0 0 0 0,0 3 0 0 0,1 7 0 0 0,0 0 0 0 0,0 17 0 0 0,-2-21 0 0 0,0-1-6 0 0,0-5-2 0 0,-1-1 1 0 0,1 1 0 0 0,0-1 0 0 0,0 1 0 0 0,0 0 0 0 0,1-1 0 0 0,-1 1 0 0 0,0-1 0 0 0,1 0 0 0 0,-1 1 0 0 0,1-1 0 0 0,-1 1 0 0 0,1-1 0 0 0,-1 1 0 0 0,1-1 0 0 0,0 0 0 0 0,1 2 0 0 0,-1-2-689 0 0,10 2-2223 0 0,1-4-2877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12 17503 0 0,'1'-1'803'0'0,"14"-8"341"0"0,-13 8-731 0 0,-2 1 78 0 0,0 0 18 0 0,0 0 3 0 0,-14 9 512 0 0,-32 19-744 0 0,2 1 0 0 0,1 2 0 0 0,-42 40 0 0 0,65-51-280 0 0,0 0 0 0 0,-20 29 0 0 0,31-36 0 0 0,1-1 0 0 0,0 1 0 0 0,1 1 0 0 0,0-1 0 0 0,-8 28 0 0 0,14-38 0 0 0,0 1 0 0 0,0-1 0 0 0,0 0 0 0 0,1 0 0 0 0,-1 1 0 0 0,1-1 0 0 0,0 1 0 0 0,0-1 0 0 0,1 0 0 0 0,-1 1 0 0 0,0-1 0 0 0,1 0 0 0 0,0 1 0 0 0,0-1 0 0 0,0 0 0 0 0,0 0 0 0 0,1 0 0 0 0,2 6 0 0 0,-1-6 0 0 0,-1 0 0 0 0,1-1 0 0 0,-1 1 0 0 0,1-1 0 0 0,0 0 0 0 0,0 0 0 0 0,0 0 0 0 0,0 0 0 0 0,0 0 0 0 0,0 0 0 0 0,1-1 0 0 0,-1 0 0 0 0,1 1 0 0 0,-1-1 0 0 0,1-1 0 0 0,-1 1 0 0 0,7 0 0 0 0,-2 0 7 0 0,0-1 0 0 0,0 0-1 0 0,1-1 1 0 0,-1 0 0 0 0,0 0-1 0 0,0-1 1 0 0,10-3 0 0 0,55-23-380 0 0,-48 18-350 0 0,16-8-4703 0 0,1-5-1890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15663 0 0,'0'0'356'0'0,"0"0"50"0"0,-1 2 20 0 0,-8 11-215 0 0,3-5-104 0 0,0 0 0 0 0,-8 18 0 0 0,9-14-38 0 0,-34 89 2704 0 0,12-19-1521 0 0,-4 15-1207 0 0,5 7 1089 0 0,-32 104-271 0 0,-80 110-863 0 0,121-286 0 0 0,-2 0 0 0 0,-35 46 0 0 0,49-72 72 0 0,5-5 299 0 0,0-1 117 0 0,0 0 21 0 0,0 0-66 0 0,0-1-294 0 0,61-86-1292 0 0,19-25 276 0 0,-63 92 876 0 0,0 1-1 0 0,1 0 1 0 0,24-20-1 0 0,-31 31-8 0 0,0 0 0 0 0,1 1 0 0 0,0 0 0 0 0,0 1 0 0 0,23-9 0 0 0,-29 13 0 0 0,0 0 0 0 0,1 0 0 0 0,-1 1 0 0 0,0 0 0 0 0,1 0 0 0 0,-1 0 0 0 0,1 1 0 0 0,-1 0 0 0 0,0 0 0 0 0,1 1 0 0 0,-1 0 0 0 0,1 0 0 0 0,-1 0 0 0 0,8 3 0 0 0,-10-2 0 0 0,0 0-1 0 0,-1 1 1 0 0,1-1-1 0 0,-1 1 1 0 0,1 0-1 0 0,-1 0 1 0 0,0 0-1 0 0,0 0 1 0 0,0 0-1 0 0,2 5 1 0 0,3 4 34 0 0,11 22 1 0 0,-16-28 119 0 0,-1 1-1 0 0,0-1 1 0 0,0 0-1 0 0,0 1 1 0 0,-1-1-1 0 0,0 1 1 0 0,0 10-1 0 0,1 0 197 0 0,5 25 0 0 0,-1-6-1485 0 0,-3-26-4768 0 0,-3-9-2059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4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21191 0 0,'0'0'480'0'0,"0"0"67"0"0,0 0 31 0 0,0 0-56 0 0,1-2-341 0 0,1 0-168 0 0,5-3-5 0 0,-5 4-8 0 0,0 1 0 0 0,-1 0-1 0 0,1 0 1 0 0,0 0 0 0 0,0-1 0 0 0,-1 2 0 0 0,1-1 0 0 0,0 0 0 0 0,2 1 0 0 0,1 0-44 0 0,-1 1 0 0 0,1-1-1 0 0,-1 1 1 0 0,1 0 0 0 0,-1 1 0 0 0,0-1-1 0 0,0 1 1 0 0,5 4 0 0 0,19 10-2351 0 0,-19-13 1372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5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1005 8287 0 0,'0'0'382'0'0,"0"0"-8"0"0,-1 1-240 0 0,-4 3 73 0 0,-1 0 1 0 0,1 0 0 0 0,0 1-1 0 0,-7 8 1 0 0,10-10-123 0 0,0 0-1 0 0,1 0 1 0 0,-1 0 0 0 0,1 0-1 0 0,-1 1 1 0 0,1-1 0 0 0,0 0 0 0 0,0 1-1 0 0,0-1 1 0 0,1 1 0 0 0,-1 3-1 0 0,4 23 2036 0 0,-3-28-1749 0 0,0-2 117 0 0,-10 21 613 0 0,9-20-1085 0 0,1 0 0 0 0,0-1 0 0 0,-1 1 0 0 0,1 0 0 0 0,-1 0 1 0 0,1-1-1 0 0,-1 1 0 0 0,1 0 0 0 0,-1-1 0 0 0,0 1 0 0 0,1 0 0 0 0,-1-1 0 0 0,-1 1 0 0 0,-3-1 146 0 0,5 0-90 0 0,-55 3 3997 0 0,54-3-3983 0 0,0 0-1 0 0,-1 0 0 0 0,1 1 1 0 0,0-1-1 0 0,0 0 0 0 0,0 1 1 0 0,0-1-1 0 0,0 1 0 0 0,0-1 1 0 0,0 1-1 0 0,-2 1 0 0 0,2-1 358 0 0,2-3-294 0 0,4-7-138 0 0,0 1-1 0 0,1 0 1 0 0,0 0-1 0 0,0 0 0 0 0,1 1 1 0 0,0 0-1 0 0,8-6 1 0 0,7-8 364 0 0,26-30 26 0 0,-1-2 0 0 0,-3-2 1 0 0,42-69-1 0 0,-6-10-401 0 0,32-49 0 0 0,-81 139 0 0 0,1 1 0 0 0,38-38 0 0 0,-5 14 0 0 0,3 2 0 0 0,103-75 0 0 0,-165 137 1 0 0,18-14-66 0 0,-23 16-272 0 0,-1 1-138 0 0,0 0-33 0 0,0 0 66 0 0,-8 15 276 0 0,4-8 166 0 0,3-4 0 0 0,-9 15 0 0 0,1 0 0 0 0,2 1 0 0 0,-10 33 0 0 0,7-6 0 0 0,2-1 0 0 0,3 2 0 0 0,1-1 0 0 0,3 0 0 0 0,1 1 0 0 0,3-1 0 0 0,1 1 0 0 0,3-1 0 0 0,1-1 0 0 0,19 57 0 0 0,-5-45 0 0 0,-13-38 0 0 0,-2 0 0 0 0,10 36 0 0 0,-16-48 0 0 0,0-1 0 0 0,0 0 0 0 0,0 1 0 0 0,-1-1 0 0 0,1 0 0 0 0,-2 1 0 0 0,1-1 0 0 0,-1 0 0 0 0,0 0 0 0 0,0 1 0 0 0,-4 8 0 0 0,-12 30 876 0 0,16-43-368 0 0,1-2-65 0 0,0 0-427 0 0,0 0-696 0 0,0 0-273 0 0,0 0-831 0 0,0 0-3260 0 0,0 0-1394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5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15663 0 0,'0'0'356'0'0,"0"0"50"0"0,0 0 20 0 0,0 0-42 0 0,3 1-250 0 0,0 0-49 0 0,0-1 0 0 0,1 1 0 0 0,-1-1 0 0 0,1 1 1 0 0,-1-1-1 0 0,1 0 0 0 0,0 0 0 0 0,-1 0 0 0 0,1-1 1 0 0,-1 1-1 0 0,7-3 0 0 0,44-15 1063 0 0,-39 12-848 0 0,34-12 542 0 0,115-43 1831 0 0,-125 43-2503 0 0,-20 8-204 0 0,33-11-1 0 0,-50 20-302 0 0,-2 1-138 0 0,0 11-6183 0 0,-3 0-224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5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 15663 0 0,'0'0'356'0'0,"0"0"50"0"0,0 0 20 0 0,1-1-42 0 0,1-1 2886 0 0,-3 7-1289 0 0,-6 16-731 0 0,-13 26-1467 0 0,-21 24 217 0 0,30-54 0 0 0,1 0 0 0 0,0 1 0 0 0,-12 30 0 0 0,21-46 0 0 0,-1 2 0 0 0,2 11 0 0 0,2-5 0 0 0,1-1 0 0 0,20 7 0 0 0,-12-11 0 0 0,-3-4 0 0 0,0 0 0 0 0,1-1 0 0 0,15 0 0 0 0,-4-1 0 0 0,1 0 0 0 0,0-1 0 0 0,31-6 0 0 0,-37 4 0 0 0,20-8 0 0 0,-5 1 0 0 0,-25 9-657 0 0,1 0-1 0 0,-1 0 1 0 0,0-1-1 0 0,0 0 1 0 0,0 0-1 0 0,0 0 1 0 0,8-8-1 0 0,-2 2-6162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7:5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47 19351 0 0,'0'0'886'0'0,"-4"-7"290"0"0,1 1-1067 0 0,3 5 274 0 0,0 1 112 0 0,16-9 608 0 0,2 2-1527 0 0,23-3 1 0 0,-1 4-7324 0 0,-22 6 1309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15663 0 0,'0'0'356'0'0,"0"0"50"0"0,0 0 20 0 0,0 0-42 0 0,0 0-180 0 0,0 0 176 0 0,0 0 107 0 0,0 0 22 0 0,0 0 3 0 0,0 0 0 0 0,0 0 0 0 0,2 2 0 0 0,-2-1-469 0 0,1 0 0 0 0,-1-1 1 0 0,1 1-1 0 0,-1-1 0 0 0,1 1 0 0 0,0-1 0 0 0,-1 0 0 0 0,1 1 0 0 0,0-1 0 0 0,0 1 1 0 0,-1-1-1 0 0,1 0 0 0 0,0 0 0 0 0,0 0 0 0 0,-1 1 0 0 0,1-1 0 0 0,0 0 1 0 0,0 0-1 0 0,0 0 0 0 0,-1 0 0 0 0,1 0 0 0 0,0 0 0 0 0,0 0 0 0 0,0-1 0 0 0,-1 1 1 0 0,1 0-1 0 0,0 0 0 0 0,0-1 0 0 0,-1 1 0 0 0,1 0 0 0 0,1-1 0 0 0,10-3 625 0 0,-10 3-225 0 0,4-5-294 0 0,-6 6-148 0 0,1 1-1 0 0,-1-1 1 0 0,0 0-1 0 0,0 0 0 0 0,0 0 1 0 0,0 0-1 0 0,0 1 1 0 0,1-1-1 0 0,-1 0 1 0 0,0 0-1 0 0,0 0 1 0 0,0 0-1 0 0,0 1 1 0 0,0-1-1 0 0,0 0 1 0 0,0 0-1 0 0,0 1 1 0 0,0-1-1 0 0,0 0 0 0 0,0 0 1 0 0,0 0-1 0 0,0 1 1 0 0,0-1-1 0 0,0 0 1 0 0,0 0-1 0 0,0 0 1 0 0,0 1-1 0 0,0-1 1 0 0,0 0-1 0 0,0 0 1 0 0,0 1-1 0 0,0-1 1 0 0,0 0-1 0 0,0 0 0 0 0,-1 0 1 0 0,1 1-1 0 0,-3 17-2 0 0,2-9 3 0 0,-1 2-1 0 0,-1 0 0 0 0,0-1 0 0 0,-5 14 0 0 0,6-20 0 0 0,1 3-244 0 0,6-9 32 0 0,7-10-172 0 0,-12 12 348 0 0,17-18-472 0 0,3-4-4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15663 0 0,'0'0'356'0'0,"0"0"50"0"0,0 0 20 0 0,0 0-42 0 0,0 1-250 0 0,-54 102 1834 0 0,26-46-1882 0 0,-76 173 1162 0 0,-28 52-448 0 0,110-242-800 0 0,-44 75 0 0 0,49-90 0 0 0,0-1 0 0 0,-30 32 0 0 0,-40 38 0 0 0,84-88 0 0 0,6-4 0 0 0,5-3 0 0 0,-8 1 0 0 0,14-5 0 0 0,0 0 0 0 0,-1-1 0 0 0,1-1 0 0 0,20-13 0 0 0,-10 6 0 0 0,26-14 80 0 0,72-38-249 0 0,-105 58 339 0 0,1 1 0 0 0,1 0 0 0 0,-1 1 0 0 0,1 1 0 0 0,20-2 0 0 0,-34 6-58 0 0,1 1 0 0 0,0 0 1 0 0,-1 0-1 0 0,1 0 0 0 0,0 1 1 0 0,-1-1-1 0 0,1 1 0 0 0,0 1 0 0 0,7 2 1 0 0,-10-3-114 0 0,-1 0 1 0 0,1 0 0 0 0,-1 1 0 0 0,0-1-1 0 0,1 0 1 0 0,-1 1 0 0 0,0 0 0 0 0,0 0-1 0 0,0-1 1 0 0,0 1 0 0 0,-1 0 0 0 0,1 1-1 0 0,0-1 1 0 0,-1 0 0 0 0,0 0 0 0 0,1 1-1 0 0,-1-1 1 0 0,0 1 0 0 0,0-1 0 0 0,0 1-1 0 0,0 3 1 0 0,-1 17-821 0 0,-1-11-4855 0 0,1-12-803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90 15663 0 0,'0'0'356'0'0,"0"0"50"0"0,0 0 20 0 0,0 0-42 0 0,1 2-250 0 0,1 1-31 0 0,0 0 0 0 0,0-1 0 0 0,1 1 0 0 0,0 0 0 0 0,-1-1 0 0 0,1 1 0 0 0,0-1 0 0 0,0 0 0 0 0,0 0 0 0 0,0 0 1 0 0,0-1-1 0 0,1 1 0 0 0,-1-1 0 0 0,1 1 0 0 0,-1-1 0 0 0,1 0 0 0 0,-1-1 0 0 0,5 2 0 0 0,0-2 112 0 0,-1 0 0 0 0,1-1 1 0 0,0 0-1 0 0,-1 0 0 0 0,1 0 0 0 0,0-1 0 0 0,-1 0 0 0 0,14-6 0 0 0,-11 4-180 0 0,0-1 0 0 0,-1 0-1 0 0,1-1 1 0 0,-1 0 0 0 0,14-12-1 0 0,-19 15-34 0 0,-1-1 0 0 0,0 1 0 0 0,-1-1 0 0 0,1 0 0 0 0,0 0 0 0 0,-1 0 0 0 0,0 0 0 0 0,2-5 0 0 0,-4 9 0 0 0,1-1 0 0 0,-1 0 0 0 0,0 0 0 0 0,1 0 0 0 0,-1 1 0 0 0,0-1 0 0 0,0 0 0 0 0,0 0 0 0 0,0 0 0 0 0,0 0 0 0 0,0 0 0 0 0,0 0 0 0 0,0 1 0 0 0,0-1 0 0 0,0 0 0 0 0,0 0 0 0 0,0 0 0 0 0,-1 0 0 0 0,1 1 0 0 0,0-1 0 0 0,0 0 0 0 0,-1 0 0 0 0,1 0 0 0 0,-1 1 0 0 0,1-1 0 0 0,-1 0 0 0 0,1 1 0 0 0,-1-1 0 0 0,1 0 0 0 0,-1 1 0 0 0,0-1 0 0 0,1 1 0 0 0,-1-1 0 0 0,0 1 0 0 0,0-1 0 0 0,1 1 0 0 0,-1-1 0 0 0,0 1 0 0 0,0 0 0 0 0,0-1 0 0 0,1 1 0 0 0,-1 0 0 0 0,0 0 0 0 0,0 0 0 0 0,0 0 0 0 0,0 0 0 0 0,0 0 0 0 0,1 0 0 0 0,-3 0 0 0 0,-5 0-21 0 0,0 1 1 0 0,-1 1-1 0 0,1-1 0 0 0,0 1 1 0 0,-1 1-1 0 0,-14 6 0 0 0,5-3-235 0 0,-15 8-9 0 0,0 1 0 0 0,1 1 0 0 0,1 2-1 0 0,1 2 1 0 0,-50 40 0 0 0,63-45 265 0 0,0 0 0 0 0,-15 18 0 0 0,26-27 0 0 0,1 0 0 0 0,1 0 0 0 0,-1 0 0 0 0,1 1 0 0 0,0 0 0 0 0,1 0 0 0 0,-1 0 0 0 0,2 1 0 0 0,-4 11 0 0 0,5-17 14 0 0,1-1 0 0 0,-1 1 0 0 0,1-1 0 0 0,0 1-1 0 0,0 0 1 0 0,0-1 0 0 0,0 1 0 0 0,0-1 0 0 0,1 1-1 0 0,-1 0 1 0 0,0-1 0 0 0,1 1 0 0 0,-1-1 0 0 0,1 1 0 0 0,-1-1-1 0 0,1 1 1 0 0,0-1 0 0 0,0 1 0 0 0,-1-1 0 0 0,1 0 0 0 0,2 2-1 0 0,-1-1 43 0 0,0 0 0 0 0,0 0 0 0 0,1-1 0 0 0,-1 0 0 0 0,1 1 0 0 0,-1-1 0 0 0,1 0 0 0 0,-1 0 0 0 0,1 0 0 0 0,0 0 0 0 0,4 0 0 0 0,5 0 144 0 0,1 0 0 0 0,-1 0 0 0 0,1-2 0 0 0,19-2 0 0 0,-4-2-196 0 0,0-2 0 0 0,0 0 0 0 0,37-17 0 0 0,3-1-4 0 0,183-71-2793 0 0,-205 74 1770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13823 0 0,'0'0'315'0'0,"0"0"45"0"0,0 0 21 0 0,-2 1-49 0 0,-126 42 1832 0 0,29-9-2164 0 0,64-23 0 0 0,1 1 0 0 0,-52 25 0 0 0,78-31 0 0 0,6 3 0 0 0,2-5 0 0 0,2 0 0 0 0,-1-1 0 0 0,0 1 0 0 0,1 0 0 0 0,-1-1 0 0 0,1 1 0 0 0,0-1 0 0 0,0 1 0 0 0,0-1 0 0 0,1 0 0 0 0,-1 0 0 0 0,1 0 0 0 0,0 0 0 0 0,6 4 0 0 0,3 3 0 0 0,0 0 0 0 0,20 10 0 0 0,45 22 0 0 0,48 29 0 0 0,-79-36 5 0 0,-26-19 62 0 0,-19-15 304 0 0,-13 7 626 0 0,3-4-913 0 0,0-1 0 0 0,0 0 0 0 0,-1 0 0 0 0,1-1 0 0 0,-1 0 0 0 0,-13 0 0 0 0,0 1-64 0 0,-210 27-2219 0 0,112-15 454 0 0,115-14 1575 0 0,0 0-1 0 0,0 0 0 0 0,0-1 1 0 0,0 0-1 0 0,1 0 0 0 0,-1-1 1 0 0,0 1-1 0 0,-7-3 0 0 0,3-2-341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19351 0 0,'0'0'439'0'0,"0"0"62"0"0,0 0 33 0 0,2 1-65 0 0,-1-1-463 0 0,0 1 0 0 0,0-1-1 0 0,-1 1 1 0 0,1 0 0 0 0,-1-1 0 0 0,1 1 0 0 0,0 0 0 0 0,-1-1 0 0 0,1 1 0 0 0,-1 0-1 0 0,0 0 1 0 0,1-1 0 0 0,-1 1 0 0 0,1 0 0 0 0,-1 0 0 0 0,0 0 0 0 0,0 0 0 0 0,1 1-1 0 0,-2 21 108 0 0,-1-8 158 0 0,-9 21 0 0 0,8-23 71 0 0,-11 27 234 0 0,-34 72 0 0 0,0-6-611 0 0,-25 105 35 0 0,-42 100 0 0 0,97-267 0 0 0,-2 3 0 0 0,-28 52 0 0 0,44-93-935 0 0,0 0 0 0 0,0 0 0 0 0,0 0 0 0 0,-1-1 0 0 0,-7 8 0 0 0,11-12-1111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21191 0 0,'0'0'480'0'0,"0"0"67"0"0,0 0 31 0 0,2 1-56 0 0,12 1-496 0 0,1 0 1 0 0,0-1-1 0 0,0 0 1 0 0,0-2-1 0 0,0 1 1 0 0,16-4-1 0 0,-2 1-10 0 0,8-2-16 0 0,-1-1 0 0 0,0-1 0 0 0,36-13 0 0 0,102-44 0 0 0,6-2 0 0 0,-65 22-2386 0 0,-96 36 570 0 0,-3 1 282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190 101 11975 0 0,'14'-11'340'0'0,"-5"2"-147"0"0,1 1-1 0 0,-1 1 0 0 0,2 0 0 0 0,16-9 1 0 0,15-7-537 0 0,-6 3 5702 0 0,-36 20-5322 0 0,0 1-1 0 0,0-1 1 0 0,1 0-1 0 0,-1 0 0 0 0,0 0 1 0 0,0 0-1 0 0,1 0 1 0 0,-1 0-1 0 0,0 0 1 0 0,0 0-1 0 0,1 0 0 0 0,-1 0 1 0 0,0 1-1 0 0,0-1 1 0 0,1 0-1 0 0,-1 0 1 0 0,0 0-1 0 0,0 0 1 0 0,0 1-1 0 0,1-1 0 0 0,-1 0 1 0 0,0 0-1 0 0,0 1 1 0 0,0-1-1 0 0,0 0 1 0 0,1 0-1 0 0,-1 1 0 0 0,0-1 1 0 0,0 0-1 0 0,0 0 1 0 0,0 1-1 0 0,0-1 1 0 0,0 0-1 0 0,0 0 1 0 0,0 1-1 0 0,0-1 0 0 0,0 0 1 0 0,0 1-1 0 0,0-1 1 0 0,0 0-1 0 0,0 0 1 0 0,0 1-1 0 0,0-1 0 0 0,0 13 458 0 0,-4 5-62 0 0,0-1 0 0 0,-1 0-1 0 0,-1 0 1 0 0,-10 21 0 0 0,-37 62 574 0 0,2-21-997 0 0,-65 77 1 0 0,100-137-9 0 0,-19 28 0 0 0,7-10-634 0 0,9-15-7342 0 0,18-21 1538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56 252 13823 0 0,'0'0'630'0'0,"0"0"-13"0"0,-1-1-393 0 0,-1-4-125 0 0,2 4-42 0 0,1 1 1 0 0,-1-1 0 0 0,1 0 0 0 0,-1 1 0 0 0,1-1 0 0 0,0 0 0 0 0,-1 1-1 0 0,1-1 1 0 0,0 1 0 0 0,-1-1 0 0 0,1 1 0 0 0,1-1 0 0 0,-1 0 55 0 0,57-37 609 0 0,2 3-1 0 0,1 2 1 0 0,1 3-1 0 0,69-22 1 0 0,-93 38-120 0 0,49-10-1 0 0,-70 20-534 0 0,0 2 0 0 0,1-1 0 0 0,-1 2 0 0 0,0 1 0 0 0,28 2 0 0 0,-41-2-67 0 0,1 1 0 0 0,-1 0 0 0 0,1 0 0 0 0,-1 0 0 0 0,0 0 0 0 0,0 1 0 0 0,1 0 0 0 0,-1 0 0 0 0,-1 0 0 0 0,1 0 0 0 0,0 1 0 0 0,0-1 0 0 0,-1 1 0 0 0,6 5 0 0 0,-7-5 0 0 0,0 0 0 0 0,0 0 0 0 0,0 0 0 0 0,0 0 0 0 0,0 1 0 0 0,-1-1 0 0 0,1 1 0 0 0,-1-1 0 0 0,0 1 0 0 0,0-1 0 0 0,-1 1 0 0 0,1 0 0 0 0,-1-1 0 0 0,1 1 0 0 0,-1 0 0 0 0,0 0 0 0 0,-1 6 0 0 0,-1 0 0 0 0,0-1 0 0 0,-1 0 0 0 0,1-1 0 0 0,-2 1 0 0 0,1 0 0 0 0,-1-1 0 0 0,-1 0 0 0 0,0 0 0 0 0,0 0 0 0 0,-10 12 0 0 0,-2-1 0 0 0,0-1 0 0 0,-35 28 0 0 0,39-37 0 0 0,0-1 0 0 0,0-1 0 0 0,-1 0 0 0 0,1-1 0 0 0,-21 6 0 0 0,-11 5 0 0 0,-106 45 0 0 0,27-15 115 0 0,15-7-1614 0 0,98-34 1057 0 0,30-8 257 0 0,12-3-238 0 0,86-18-297 0 0,-99 19 914 0 0,1 0 1 0 0,-1 2 0 0 0,1 0 0 0 0,0 0-1 0 0,22 3 1 0 0,-30-1-201 0 0,0 2 0 0 0,1-1-1 0 0,-1 2 1 0 0,0-1 0 0 0,0 2 0 0 0,0-1 0 0 0,0 1 0 0 0,-1 1-1 0 0,19 10 1 0 0,-18-8 28 0 0,-1 1-1 0 0,1 0 1 0 0,-1 0-1 0 0,-1 1 1 0 0,0 0-1 0 0,11 14 1 0 0,-17-19 145 0 0,0 0 0 0 0,0 1-1 0 0,-1-1 1 0 0,1 1 0 0 0,-1 0 0 0 0,0-1 0 0 0,-1 1 0 0 0,1 0 0 0 0,-1 0-1 0 0,0 0 1 0 0,0 0 0 0 0,-1 0 0 0 0,1 0 0 0 0,-1 1 0 0 0,0-1 0 0 0,-1 0 0 0 0,1 0-1 0 0,-1 0 1 0 0,-2 6 0 0 0,2-7-126 0 0,-1-1 1 0 0,1 0-1 0 0,-1-1 0 0 0,0 1 1 0 0,0 0-1 0 0,0 0 0 0 0,0-1 0 0 0,0 1 1 0 0,0-1-1 0 0,-1 0 0 0 0,1 0 1 0 0,-1 0-1 0 0,0 0 0 0 0,0 0 0 0 0,-4 2 1 0 0,-4 2-60 0 0,-1-1 1 0 0,-20 7-1 0 0,-20 2 788 0 0,-72 10 0 0 0,61-13-278 0 0,12-4-508 0 0,0-2 0 0 0,-59-2 0 0 0,87-4-1367 0 0,-36-6 1 0 0,58 7 391 0 0,1 0-802 0 0,1-2-3252 0 0,6-5-1393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74 11975 0 0,'5'-5'129'0'0,"-3"4"-41"0"0,0 0 0 0 0,0-1 0 0 0,-1 0 0 0 0,1 1 1 0 0,-1-1-1 0 0,1 0 0 0 0,-1 0 0 0 0,0 0 0 0 0,0 0 0 0 0,1 0 1 0 0,-1 0-1 0 0,1-4 0 0 0,-2 3 49 0 0,1 1 0 0 0,0-1 0 0 0,0 1 0 0 0,1 0 0 0 0,-1-1 0 0 0,0 1 1 0 0,1 0-1 0 0,-1 0 0 0 0,1 0 0 0 0,0 0 0 0 0,0 0 0 0 0,0 0 0 0 0,0 0 0 0 0,0 1 0 0 0,0-1 0 0 0,0 1 0 0 0,1-1 0 0 0,-1 1 0 0 0,0 0 1 0 0,5-2-1 0 0,-5 3 748 0 0,8 6-548 0 0,-8-4-307 0 0,-1-1 1 0 0,1 1-1 0 0,-1 0 0 0 0,0 0 0 0 0,0 0 0 0 0,0-1 1 0 0,0 1-1 0 0,0 1 0 0 0,0-1 0 0 0,0 0 0 0 0,-1 0 1 0 0,1 0-1 0 0,-1 0 0 0 0,1 0 0 0 0,-1 1 0 0 0,0-1 1 0 0,0 0-1 0 0,0 0 0 0 0,0 4 0 0 0,-1 4 257 0 0,-1 0 0 0 0,-5 19-1 0 0,-68 185 327 0 0,31-96-618 0 0,9-24 5 0 0,-3 0 0 0 0,-4-3 0 0 0,-58 91 0 0 0,70-138 0 0 0,-1-1 0 0 0,-74 76 0 0 0,98-109-1 0 0,5-8-3 0 0,1-1-1 0 0,0 1 0 0 0,-1 0 0 0 0,1 0 0 0 0,-1-1 0 0 0,1 1 0 0 0,-1-1 1 0 0,0 0-1 0 0,0 1 0 0 0,0-1 0 0 0,0 0 0 0 0,-2 1 0 0 0,3-1-332 0 0,1-1-138 0 0,8-21-625 0 0,17-20 1094 0 0,3 0-1 0 0,50-58 0 0 0,80-60 11 0 0,-140 142-4 0 0,0 1 0 0 0,2 1 0 0 0,-1 0 0 0 0,2 2 0 0 0,0 0 0 0 0,23-10 0 0 0,-37 21 100 0 0,0-1-1 0 0,0 1 1 0 0,0 1 0 0 0,0-1-1 0 0,1 1 1 0 0,-1 0-1 0 0,0 1 1 0 0,1-1 0 0 0,11 2-1 0 0,-15 0-40 0 0,1 0-1 0 0,-1 0 1 0 0,0 0 0 0 0,0 1-1 0 0,1-1 1 0 0,-1 1-1 0 0,0 0 1 0 0,0 0 0 0 0,-1 0-1 0 0,1 1 1 0 0,0-1-1 0 0,-1 1 1 0 0,1 0-1 0 0,-1 0 1 0 0,0 0 0 0 0,5 7-1 0 0,-4-5-74 0 0,-1 1 1 0 0,0-1-1 0 0,0 1 0 0 0,0 0 0 0 0,-1 0 0 0 0,1 0 1 0 0,-2 0-1 0 0,1 0 0 0 0,-1 0 0 0 0,1 0 0 0 0,-1 12 1 0 0,-1-9 74 0 0,0 0 0 0 0,-1 1 1 0 0,0-1-1 0 0,-1 0 1 0 0,0 0-1 0 0,0 0 1 0 0,-7 13-1 0 0,3-8 117 0 0,0-1 0 0 0,-2 0 1 0 0,0 0-1 0 0,0 0 0 0 0,-1-1 0 0 0,-1 0 1 0 0,0-1-1 0 0,0 0 0 0 0,-23 17 0 0 0,12-12-176 0 0,-1-2 0 0 0,0 0 0 0 0,-2-2 0 0 0,1 0 0 0 0,-51 16 0 0 0,57-23-39 0 0,-48 13 37 0 0,59-17-230 0 0,-1 0 0 0 0,0 0 0 0 0,0-1 1 0 0,0 1-1 0 0,0-2 0 0 0,0 1 0 0 0,-9-2 0 0 0,15 1 177 0 0,0 1 0 0 0,0 0 0 0 0,0 0 0 0 0,0-1 0 0 0,0 1 0 0 0,0 0 0 0 0,1-1 0 0 0,-1 1-1 0 0,0-1 1 0 0,0 1 0 0 0,0-1 0 0 0,1 1 0 0 0,-1-1 0 0 0,0 0 0 0 0,1 1 0 0 0,-1-1 0 0 0,0 0 0 0 0,1 0 0 0 0,-1 1-1 0 0,1-1 1 0 0,0 0 0 0 0,-1 0 0 0 0,0-1 0 0 0,1 1-348 0 0,0-1 0 0 0,0 1 0 0 0,0 0 0 0 0,0 0 0 0 0,0 0-1 0 0,0-1 1 0 0,0 1 0 0 0,0 0 0 0 0,0 0 0 0 0,0 0 0 0 0,1 0 0 0 0,0-2 0 0 0,5-12-5211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60 183 15663 0 0,'0'0'356'0'0,"0"0"50"0"0,1 2 20 0 0,7 6-224 0 0,1 0-1 0 0,0-1 1 0 0,0 1 0 0 0,0-2-1 0 0,20 12 1 0 0,-25-16-67 0 0,1 0-1 0 0,0 0 1 0 0,0-1 0 0 0,-1 0 0 0 0,1 0-1 0 0,0 0 1 0 0,1 0 0 0 0,-1-1-1 0 0,0 0 1 0 0,0 0 0 0 0,0 0 0 0 0,0 0-1 0 0,0-1 1 0 0,0 0 0 0 0,0 0-1 0 0,7-3 1 0 0,8-3 363 0 0,-1-2 1 0 0,0-1-1 0 0,24-14 0 0 0,51-42 687 0 0,-71 49-1195 0 0,4-5-566 0 0,34-36 0 0 0,-56 53 344 0 0,1-5-210 0 0,-6 1 292 0 0,0 8 147 0 0,0 1 1 0 0,-1-1-1 0 0,1 1 0 0 0,-1 0 0 0 0,1-1 0 0 0,-1 1 0 0 0,1-1 1 0 0,-1 1-1 0 0,1 0 0 0 0,-1-1 0 0 0,0 1 0 0 0,1 0 0 0 0,-1 0 1 0 0,1-1-1 0 0,-1 1 0 0 0,0 0 0 0 0,1 0 0 0 0,-1 0 0 0 0,0 0 1 0 0,1 0-1 0 0,-1 0 0 0 0,0 0 0 0 0,1 0 0 0 0,-1 0 0 0 0,0 0 1 0 0,1 0-1 0 0,-1 1 0 0 0,0-1 0 0 0,-20 6-319 0 0,19-5 268 0 0,-17 7-99 0 0,1 1 0 0 0,0 0 1 0 0,0 1-1 0 0,-28 22 0 0 0,-60 60-617 0 0,73-62 698 0 0,-87 82 72 0 0,95-85 0 0 0,0 0 0 0 0,-29 46 0 0 0,51-68 0 0 0,-1 0 0 0 0,1 0 0 0 0,1 1 0 0 0,-4 6 0 0 0,6-10 0 0 0,0-1 0 0 0,-1 0 0 0 0,1 0 0 0 0,0 0 0 0 0,-1 0 0 0 0,1 0 0 0 0,0 0 0 0 0,0 0 0 0 0,0 0 0 0 0,0 0 0 0 0,0 1 0 0 0,0-1 0 0 0,0 0 0 0 0,1 0 0 0 0,-1 0 0 0 0,0 0 0 0 0,1 0 0 0 0,-1 0 0 0 0,1 0 0 0 0,-1 0 0 0 0,1 0 0 0 0,-1 0 0 0 0,1 0 0 0 0,-1 0 0 0 0,1 0 0 0 0,0 0 0 0 0,0-1 0 0 0,0 1 0 0 0,-1 0 0 0 0,2 1 0 0 0,3 0 0 0 0,0 0 0 0 0,0 1 0 0 0,0-2 0 0 0,0 1 0 0 0,0 0 0 0 0,0-1 0 0 0,1 0 0 0 0,-1 0 0 0 0,0-1 0 0 0,1 0 0 0 0,9 0 0 0 0,7-2 0 0 0,34-7 0 0 0,-36 5 0 0 0,19-3-684 0 0,0-2 0 0 0,-1-1 0 0 0,41-17 0 0 0,-23 3-837 0 0,-8 9-14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206 299 11975 0 0,'0'0'267'0'0,"1"3"42"0"0,11 22 555 0 0,-12-24-699 0 0,1 0 1 0 0,-1 0-1 0 0,1 0 0 0 0,-1 0 0 0 0,1 0 0 0 0,0-1 0 0 0,0 1 0 0 0,-1 0 0 0 0,1 0 0 0 0,0-1 1 0 0,0 1-1 0 0,0 0 0 0 0,0-1 0 0 0,0 1 0 0 0,0-1 0 0 0,0 1 0 0 0,0-1 0 0 0,0 1 0 0 0,0-1 1 0 0,2 1-1 0 0,1-1 100 0 0,-1 0 1 0 0,0 0 0 0 0,0 0 0 0 0,0 0 0 0 0,0 0 0 0 0,0 0-1 0 0,5-2 1 0 0,-1 0 61 0 0,-1 0 0 0 0,0 0 1 0 0,0-1-1 0 0,0 0 0 0 0,0 0 0 0 0,9-7 0 0 0,-9 5-306 0 0,-2 0 0 0 0,1 0 0 0 0,0-1-1 0 0,-1 1 1 0 0,0-1 0 0 0,-1 0 0 0 0,1-1 0 0 0,4-11-1 0 0,15-54-36 0 0,-22 71 17 0 0,4-19-333 0 0,-1 0 0 0 0,3-22 0 0 0,-6 36 249 0 0,-1 0 0 0 0,0 0 0 0 0,0-1 0 0 0,0 1 0 0 0,-1 0 0 0 0,0 0 0 0 0,0 0 0 0 0,0 0 0 0 0,-1 0 0 0 0,0 0 0 0 0,-4-8 0 0 0,5 13 49 0 0,0 0 0 0 0,0-1 0 0 0,0 1 0 0 0,-1 0 0 0 0,1 0-1 0 0,0 0 1 0 0,0 0 0 0 0,-1 0 0 0 0,1 0 0 0 0,-1 1 0 0 0,1-1 0 0 0,0 0-1 0 0,-1 1 1 0 0,0-1 0 0 0,1 1 0 0 0,-1-1 0 0 0,1 1 0 0 0,-1 0 0 0 0,1 0 0 0 0,-1-1-1 0 0,0 1 1 0 0,1 0 0 0 0,-1 1 0 0 0,0-1 0 0 0,1 0 0 0 0,-1 0 0 0 0,1 1-1 0 0,-1-1 1 0 0,-1 1 0 0 0,-6 2-222 0 0,1 0 0 0 0,-1 0 0 0 0,-14 9 0 0 0,6-2 272 0 0,1 1-1 0 0,0 1 1 0 0,1 0-1 0 0,-17 18 0 0 0,-51 61 244 0 0,70-75-193 0 0,-2 1 273 0 0,1 2 0 0 0,2-1 0 0 0,-14 27-1 0 0,19-33-241 0 0,2 0 0 0 0,-1 1 0 0 0,2 0 0 0 0,0 0-1 0 0,0 0 1 0 0,-2 23 0 0 0,6-32 30 0 0,-1-1 0 0 0,1 1 0 0 0,0-1 0 0 0,0 1 0 0 0,1-1 1 0 0,-1 0-1 0 0,1 1 0 0 0,0-1 0 0 0,2 7 0 0 0,-3-9-114 0 0,1 0 0 0 0,0 0 0 0 0,0 1-1 0 0,-1-1 1 0 0,1 0 0 0 0,0 0 0 0 0,0 0 0 0 0,0 0 0 0 0,0 0 0 0 0,1 0-1 0 0,-1-1 1 0 0,0 1 0 0 0,0 0 0 0 0,0 0 0 0 0,1-1 0 0 0,-1 1 0 0 0,0-1-1 0 0,1 1 1 0 0,-1-1 0 0 0,0 0 0 0 0,1 1 0 0 0,-1-1 0 0 0,1 0 0 0 0,-1 0-1 0 0,3 0 1 0 0,6 0 169 0 0,-1-1-1 0 0,1 0 0 0 0,-1-1 1 0 0,1 0-1 0 0,-1 0 1 0 0,1-1-1 0 0,-1 0 0 0 0,0-1 1 0 0,13-7-1 0 0,-3-1-223 0 0,0 0 1 0 0,-1-1-1 0 0,16-16 0 0 0,-29 24-122 0 0,0 0 0 0 0,0 0 0 0 0,-1-1-1 0 0,0 0 1 0 0,0 1 0 0 0,0-1 0 0 0,-1-1 0 0 0,0 1 0 0 0,4-12 0 0 0,5-9 214 0 0,-7 21-50 0 0,-1 10 0 0 0,-1 7 0 0 0,-3-11 0 0 0,1 8 0 0 0,0-1 0 0 0,0 1 0 0 0,-1-1 0 0 0,0 1 0 0 0,-1 0 0 0 0,0-1 0 0 0,0 1 0 0 0,-3 10 0 0 0,2-10 0 0 0,0-1 0 0 0,1 1 0 0 0,0 0 0 0 0,0-1 0 0 0,1 1 0 0 0,0 0 0 0 0,0-1 0 0 0,3 12 0 0 0,-3-17-152 0 0,0 0 0 0 0,1-1 1 0 0,0 1-1 0 0,-1-1 0 0 0,1 0 0 0 0,0 1 0 0 0,-1-1 0 0 0,1 1 0 0 0,0-1 1 0 0,0 0-1 0 0,0 0 0 0 0,0 0 0 0 0,0 1 0 0 0,0-1 0 0 0,1 0 0 0 0,-1 0 1 0 0,0 0-1 0 0,0-1 0 0 0,1 1 0 0 0,-1 0 0 0 0,1 0 0 0 0,-1-1 0 0 0,1 1 1 0 0,-1-1-1 0 0,1 1 0 0 0,2-1 0 0 0,-2 1-5 0 0,12 1-1378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15663 0 0,'0'0'356'0'0,"0"0"50"0"0,0 0 20 0 0,0 0-42 0 0,0 0-180 0 0,0 0 176 0 0,0 0 107 0 0,0 0 22 0 0,1-2 3 0 0,6-9-64 0 0,0 0-1 0 0,1 0 0 0 0,0 1 1 0 0,1 0-1 0 0,0 0 1 0 0,1 1-1 0 0,0 0 0 0 0,19-13 1 0 0,7-1-330 0 0,63-38-63 0 0,-86 54-56 0 0,1 1 0 0 0,-1 0-1 0 0,1 1 1 0 0,0 1 0 0 0,26-5-1 0 0,-35 8 2 0 0,-1 0 0 0 0,0 1 0 0 0,1 0 0 0 0,-1 0 0 0 0,1 0 0 0 0,-1 1 0 0 0,0-1 0 0 0,1 1 0 0 0,-1 0 0 0 0,0 0 0 0 0,0 0 0 0 0,6 3 0 0 0,-8-2 0 0 0,1-1 0 0 0,-1 1 0 0 0,0 0 0 0 0,0-1 0 0 0,0 1 0 0 0,0 0 0 0 0,0 0 0 0 0,0 0 0 0 0,0 1 0 0 0,-1-1 0 0 0,1 0 0 0 0,-1 1 0 0 0,0-1 0 0 0,0 1 0 0 0,0-1 0 0 0,0 1 0 0 0,0 0 0 0 0,0-1 0 0 0,0 1 0 0 0,-1 4 0 0 0,2 6 0 0 0,-1-1 0 0 0,0 1 0 0 0,-1 0 0 0 0,-1 0 0 0 0,0 0 0 0 0,-1 0 0 0 0,0-1 0 0 0,-1 1 0 0 0,0-1 0 0 0,-1 1 0 0 0,0-1 0 0 0,-1 0 0 0 0,-1-1 0 0 0,-12 22 0 0 0,12-27-269 0 0,5-4-1135 0 0,1-2-511 0 0,0 0-107 0 0,0 0-24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0,'0'0'399'0'0,"0"0"60"0"0,0 2 21 0 0,5 37 123 0 0,-3-22-498 0 0,0-1 1 0 0,1-1-1 0 0,5 18 1 0 0,-5-23 111 0 0,0-1 1 0 0,1 0-1 0 0,0 0 1 0 0,1-1-1 0 0,0 1 1 0 0,0-1 0 0 0,1 0-1 0 0,0 0 1 0 0,0-1-1 0 0,1 0 1 0 0,-1 0-1 0 0,2 0 1 0 0,10 8-1 0 0,-5-6-70 0 0,0 0 1 0 0,0 0-1 0 0,1-2 0 0 0,27 12 1 0 0,-36-17-204 0 0,1 0 0 0 0,-1-1 0 0 0,0 0 0 0 0,1 0 1 0 0,-1 0-1 0 0,1-1 0 0 0,-1 0 0 0 0,1 0 0 0 0,-1 0 1 0 0,0-1-1 0 0,1 0 0 0 0,-1 0 0 0 0,0 0 0 0 0,1-1 1 0 0,-1 1-1 0 0,0-1 0 0 0,9-5 0 0 0,7-5-1073 0 0,-1 0 0 0 0,22-18 0 0 0,-31 21-1172 0 0,0-1 0 0 0,15-18 0 0 0,-7 2-3061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27 15663 0 0,'4'-25'1188'0'0,"-4"23"-804"0"0,0 2-112 0 0,0 0 463 0 0,0 0 234 0 0,0 0 45 0 0,-2 0-944 0 0,0 1 0 0 0,0-1 0 0 0,1 1 0 0 0,-1-1 0 0 0,0 1 1 0 0,1-1-1 0 0,-1 1 0 0 0,0 0 0 0 0,1 0 0 0 0,-1 0 1 0 0,1 0-1 0 0,-1 0 0 0 0,1 0 0 0 0,0 0 0 0 0,-1 0 1 0 0,1 1-1 0 0,0-1 0 0 0,-2 2 0 0 0,-18 32-88 0 0,14-23 383 0 0,-49 82 957 0 0,-88 141 853 0 0,61-116-2076 0 0,-64 103-32 0 0,116-170-68 0 0,2 1 1 0 0,-30 81 0 0 0,38-68-1401 0 0,3 1 0 0 0,-16 121 1 0 0,31-172-134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51 352 15663 0 0,'0'0'356'0'0,"1"-1"50"0"0,0-3-318 0 0,0 0 0 0 0,-1 1 0 0 0,0-1 0 0 0,1 0 1 0 0,-2-5-1 0 0,1 5-35 0 0,0 0 1 0 0,0 0 0 0 0,0 0 0 0 0,1 0-1 0 0,-1 1 1 0 0,1-1 0 0 0,2-6-1 0 0,16-43-347 0 0,-12 33-100 0 0,0-1 0 0 0,13-22 0 0 0,-16 36 308 0 0,-1 1 1 0 0,1 0-1 0 0,1 0 1 0 0,-1 0 0 0 0,1 1-1 0 0,0 0 1 0 0,1 0-1 0 0,-1 0 1 0 0,1 0 0 0 0,10-5-1 0 0,10-4-304 0 0,2 2-1 0 0,-1 1 1 0 0,2 1-1 0 0,-1 1 1 0 0,2 1-1 0 0,-1 2 1 0 0,0 1-1 0 0,41-1 1 0 0,-54 5 356 0 0,-1 1 1 0 0,1 0 0 0 0,-1 1 0 0 0,1 1 0 0 0,-1 1-1 0 0,1 0 1 0 0,-1 1 0 0 0,17 6 0 0 0,-26-7 105 0 0,1-1 0 0 0,-1 2 1 0 0,0-1-1 0 0,0 1 0 0 0,0-1 0 0 0,-1 2 1 0 0,1-1-1 0 0,-1 1 0 0 0,0-1 0 0 0,0 1 1 0 0,-1 1-1 0 0,0-1 0 0 0,1 1 1 0 0,-2 0-1 0 0,1-1 0 0 0,-1 2 0 0 0,0-1 1 0 0,0 0-1 0 0,0 1 0 0 0,1 9 0 0 0,-1-6 184 0 0,-1 1 0 0 0,-1 0 0 0 0,1 0 0 0 0,-2 0 0 0 0,0 0 0 0 0,0-1 0 0 0,-1 1 0 0 0,0 0 0 0 0,-1 0 0 0 0,0 0 0 0 0,-1-1 0 0 0,0 1 0 0 0,-7 14 0 0 0,2-9-116 0 0,0 0 0 0 0,-1-1-1 0 0,0-1 1 0 0,-1 0 0 0 0,-1 0 0 0 0,0-1-1 0 0,-1 0 1 0 0,-1-1 0 0 0,0 0-1 0 0,-23 16 1 0 0,-1-4 264 0 0,-1-1 0 0 0,0-2-1 0 0,-44 17 1 0 0,-95 24-388 0 0,102-38-16 0 0,63-20-399 0 0,-1 0 0 0 0,1-1 0 0 0,0 0 0 0 0,-1-1 0 0 0,0 0 0 0 0,-17 0 0 0 0,10-4-624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 11975 0 0,'-5'-2'181'0'0,"-16"1"913"0"0,13 0-999 0 0,7 1 281 0 0,1 0 113 0 0,0 0 20 0 0,0 0 3 0 0,0 0 0 0 0,0 0 0 0 0,6 17 522 0 0,0-5-964 0 0,-2 6 13 0 0,0 0 0 0 0,-2 0 0 0 0,0 0-1 0 0,-1 33 1 0 0,-11 77 1145 0 0,5-87-902 0 0,-75 619 1818 0 0,52-516-2135 0 0,11-64-151 0 0,17-78-299 0 0,-2 6 437 0 0,2-6-7466 0 0,0-2 1670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125 249 11975 0 0,'0'0'267'0'0,"0"0"42"0"0,0 0 17 0 0,0 0-28 0 0,0 0-126 0 0,0 0 204 0 0,0-13 1132 0 0,1 7 218 0 0,1 15 2729 0 0,2 10-2956 0 0,-2-15-1348 0 0,5 8 290 0 0,-6-10-440 0 0,0 0-1 0 0,1 0 1 0 0,-1-1 0 0 0,1 1-1 0 0,-1 0 1 0 0,1-1 0 0 0,0 1-1 0 0,0-1 1 0 0,0 0-1 0 0,-1 0 1 0 0,1 0 0 0 0,0 0-1 0 0,0 0 1 0 0,1 0 0 0 0,-1 0-1 0 0,0 0 1 0 0,0-1 0 0 0,0 1-1 0 0,0-1 1 0 0,1 0-1 0 0,-1 0 1 0 0,4 0 0 0 0,2 0 0 0 0,2 0-1 0 0,1 0 0 0 0,-1-1 0 0 0,0-1 0 0 0,0 0 0 0 0,1 0 0 0 0,-1-1 0 0 0,14-5 0 0 0,4-4 0 0 0,32-20 0 0 0,-22 10 0 0 0,53-42 0 0 0,-87 61 0 0 0,0-1 0 0 0,0 1 0 0 0,-1-1 0 0 0,1 0 0 0 0,-1 0 0 0 0,0 0 0 0 0,0-1 0 0 0,0 1 0 0 0,0-1 0 0 0,2-5 0 0 0,-5 8 0 0 0,1 0 0 0 0,0 0 0 0 0,-1 1 0 0 0,0-1 0 0 0,1 0 0 0 0,-1 0 0 0 0,0 0 0 0 0,0 0 0 0 0,0 0 0 0 0,0 0 0 0 0,0 0 0 0 0,0 0 0 0 0,-1 0 0 0 0,1 0 0 0 0,-1 0 0 0 0,1 0 0 0 0,-1 0 0 0 0,0 0 0 0 0,0 1 0 0 0,0-1 0 0 0,0 0 0 0 0,0 1 0 0 0,0-1 0 0 0,0 0 0 0 0,-1 1 0 0 0,1-1 0 0 0,0 1 0 0 0,-1 0 0 0 0,-2-2 0 0 0,-3-3-143 0 0,-1 1-1 0 0,0 0 1 0 0,-1 1-1 0 0,1 0 1 0 0,-1 0 0 0 0,0 0-1 0 0,0 1 1 0 0,0 1-1 0 0,0 0 1 0 0,0 0-1 0 0,-1 1 1 0 0,1 0 0 0 0,-13 0-1 0 0,10 1-38 0 0,1 1-1 0 0,-1 0 1 0 0,1 1-1 0 0,0 1 0 0 0,0 0 1 0 0,0 0-1 0 0,0 1 1 0 0,0 0-1 0 0,1 1 1 0 0,-19 10-1 0 0,6 1 324 0 0,0 0-1 0 0,0 2 1 0 0,2 0-1 0 0,0 1 1 0 0,2 2 0 0 0,-28 34-1 0 0,37-41-58 0 0,0 1 0 0 0,2 0 0 0 0,0 0 0 0 0,0 1 0 0 0,2 0 0 0 0,0 1 0 0 0,0-1 0 0 0,2 1 0 0 0,0 0 0 0 0,1 0 0 0 0,-2 33 0 0 0,5-37 79 0 0,0 1 0 0 0,1-1 0 0 0,1 0-1 0 0,0 1 1 0 0,0-1 0 0 0,2 0 0 0 0,-1 0 0 0 0,2-1 0 0 0,6 15-1 0 0,-8-21-138 0 0,0 0 0 0 0,1 0 0 0 0,0 0 0 0 0,0-1 0 0 0,0 1 0 0 0,1-1 0 0 0,0 0 0 0 0,0 0 0 0 0,0-1 0 0 0,0 1 0 0 0,1-1 0 0 0,-1 0 0 0 0,1-1 0 0 0,0 1 0 0 0,1-1 0 0 0,-1-1 0 0 0,0 1 0 0 0,1-1 0 0 0,9 2 0 0 0,5 0-22 0 0,31-1 0 0 0,-15 0 0 0 0,-30-3-147 0 0,1 0 0 0 0,0 0-1 0 0,0 0 1 0 0,0-1 0 0 0,0 0-1 0 0,-1-1 1 0 0,1 0 0 0 0,0 0-1 0 0,7-3 1 0 0,-8 2-545 0 0,1-1 0 0 0,-1 0 0 0 0,1-1 0 0 0,-1 1 0 0 0,7-8 0 0 0,12-10-1340 0 0,1 4-15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0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36 17503 0 0,'-1'1'803'0'0,"-9"12"-488"0"0,1 0 0 0 0,0 0 0 0 0,1 1 0 0 0,1 0 0 0 0,0 0-1 0 0,1 1 1 0 0,0 0 0 0 0,1 0 0 0 0,-3 21 0 0 0,4-14-175 0 0,0 27 0 0 0,4-42 81 0 0,0 0 0 0 0,1 0 0 0 0,0 0 0 0 0,0 1 0 0 0,0-1 0 0 0,1 0 0 0 0,5 12 0 0 0,-6-16-259 0 0,0 0 112 0 0,0-1 1 0 0,0 1 0 0 0,0-1-1 0 0,0 1 1 0 0,0-1 0 0 0,1 1 0 0 0,-1-1-1 0 0,1 0 1 0 0,0 0 0 0 0,-1 0 0 0 0,1 0-1 0 0,0 0 1 0 0,0 0 0 0 0,0 0-1 0 0,1-1 1 0 0,-1 1 0 0 0,0-1 0 0 0,1 1-1 0 0,4 1 1 0 0,-3-2-54 0 0,1 0-1 0 0,-1 0 1 0 0,0 0-1 0 0,1 0 1 0 0,-1-1 0 0 0,1 0-1 0 0,0 0 1 0 0,-1 0-1 0 0,1 0 1 0 0,-1-1-1 0 0,1 0 1 0 0,-1 0 0 0 0,0 0-1 0 0,1 0 1 0 0,-1-1-1 0 0,0 0 1 0 0,0 0-1 0 0,0 0 1 0 0,0 0 0 0 0,4-3-1 0 0,6-6 24 0 0,0 1 0 0 0,0-2 0 0 0,22-24 0 0 0,-20 17 248 0 0,-1-2-1 0 0,0 0 1 0 0,14-29 0 0 0,-14 24 148 0 0,31-42 1 0 0,-37 57-1265 0 0,1 0 0 0 0,1 0 0 0 0,20-17 0 0 0,-25 24 139 0 0,0 0-1 0 0,0 0 0 0 0,1 1 1 0 0,-1-1-1 0 0,1 2 1 0 0,0-1-1 0 0,-1 1 0 0 0,1-1 1 0 0,14-1-1 0 0,-7 3-6834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74 15663 0 0,'0'0'719'0'0,"0"0"-20"0"0,2 0-449 0 0,15 6-699 0 0,-9-2 1279 0 0,0-1 0 0 0,0-1-1 0 0,1 1 1 0 0,-1-1-1 0 0,1-1 1 0 0,0 1 0 0 0,11-1-1 0 0,-18-1-828 0 0,1 0-1 0 0,-1 0 0 0 0,0-1 1 0 0,1 1-1 0 0,-1-1 1 0 0,0 0-1 0 0,0 0 0 0 0,1 1 1 0 0,-1-1-1 0 0,0-1 1 0 0,0 1-1 0 0,0 0 0 0 0,0 0 1 0 0,0-1-1 0 0,2-1 1 0 0,3-3 64 0 0,-3 3 131 0 0,-1 0 0 0 0,0-1 0 0 0,1 1 0 0 0,-1-1 0 0 0,-1 0 0 0 0,1 0 0 0 0,0 0 0 0 0,-1 0 0 0 0,3-5 0 0 0,-4 7-222 0 0,-1 1-1 0 0,1 0 1 0 0,0-1 0 0 0,0 1-1 0 0,-1-1 1 0 0,1 1 0 0 0,-1-1-1 0 0,1 1 1 0 0,-1-1 0 0 0,0 1-1 0 0,0-1 1 0 0,0 1 0 0 0,0-1-1 0 0,0 0 1 0 0,0 1 0 0 0,0-3-1 0 0,-1-1-385 0 0,1 4-96 0 0,-7 2-84 0 0,1 0 590 0 0,1 1 0 0 0,0 0 0 0 0,0 0-1 0 0,0 0 1 0 0,0 1 0 0 0,0 0 0 0 0,-8 6 0 0 0,-31 29 5 0 0,29-24-5 0 0,-14 12 2 0 0,2 1 0 0 0,1 1 0 0 0,1 2 0 0 0,1 0 0 0 0,-21 39 0 0 0,34-51 0 0 0,-9 26 0 0 0,17-37 0 0 0,1-1 0 0 0,0 1 0 0 0,0 0 0 0 0,0 0 0 0 0,1 1 0 0 0,0-1 0 0 0,1 10 0 0 0,0-15 4 0 0,0-1 1 0 0,0 0-1 0 0,0 1 0 0 0,0-1 1 0 0,0 0-1 0 0,0 1 0 0 0,1-1 1 0 0,-1 0-1 0 0,1 0 0 0 0,-1 1 1 0 0,1-1-1 0 0,-1 0 0 0 0,1 0 1 0 0,0 0-1 0 0,0 0 0 0 0,-1 0 1 0 0,1 0-1 0 0,0 0 0 0 0,0 0 1 0 0,0 0-1 0 0,1 1 0 0 0,0-1-19 0 0,-1-1 1 0 0,1 1-1 0 0,0-1 0 0 0,-1 1 1 0 0,1-1-1 0 0,0 1 0 0 0,-1-1 0 0 0,1 0 1 0 0,0 0-1 0 0,0 0 0 0 0,-1 0 1 0 0,1 0-1 0 0,3-1 0 0 0,5-1-403 0 0,0-1-1 0 0,-1 0 0 0 0,1-1 1 0 0,12-7-1 0 0,-17 9-113 0 0,72-38-3693 0 0,31-14-1990 0 0,-84 44 5294 0 0,-1 1 0 0 0,43-11 1 0 0,-62 19 1406 0 0,0 1-1 0 0,-1-1 1 0 0,1 1 0 0 0,-1-1 0 0 0,1 1 0 0 0,0 0 0 0 0,-1 1 0 0 0,1-1-1 0 0,-1 0 1 0 0,1 1 0 0 0,6 2 0 0 0,-8-2-290 0 0,0 0 0 0 0,-1 0-1 0 0,1 0 1 0 0,0 0 0 0 0,-1 0 0 0 0,0 0-1 0 0,1 1 1 0 0,-1-1 0 0 0,0 1 0 0 0,1-1 0 0 0,-1 1-1 0 0,0-1 1 0 0,0 1 0 0 0,0-1 0 0 0,0 1 0 0 0,-1 0-1 0 0,1 0 1 0 0,0-1 0 0 0,-1 1 0 0 0,1 0 0 0 0,-1 0-1 0 0,0 0 1 0 0,1 3 0 0 0,2 28 1223 0 0,6 82 467 0 0,-9-115-1804 0 0,0 1 0 0 0,0 0 0 0 0,0-1 0 0 0,0 1 0 0 0,0-1 0 0 0,0 1 0 0 0,0-1 0 0 0,0 1-1 0 0,0-1 1 0 0,1 1 0 0 0,-1-1 0 0 0,0 1 0 0 0,0-1 0 0 0,0 1 0 0 0,1-1 0 0 0,-1 1 0 0 0,0-1 0 0 0,1 1 0 0 0,-1-1 0 0 0,0 1-1 0 0,1-1 1 0 0,-1 0 0 0 0,1 1 0 0 0,0 0 0 0 0,-1-1 0 0 0,1 0 0 0 0,-1 0 0 0 0,1 0 0 0 0,0 0 0 0 0,-1 0 0 0 0,1 0 0 0 0,-1 0 0 0 0,1-1-1 0 0,0 1 1 0 0,-1 0 0 0 0,1 0 0 0 0,-1 0 0 0 0,1-1 0 0 0,-1 1 0 0 0,1 0 0 0 0,-1 0 0 0 0,1-1 0 0 0,-1 1 0 0 0,1 0 0 0 0,-1-1-1 0 0,1 1 1 0 0,-1-1 0 0 0,1 1 0 0 0,-1-1 0 0 0,32-33-82 0 0,13-13 0 0 0,-6 12 0 0 0,70-49 0 0 0,-98 76 0 0 0,0 2 0 0 0,1-1 0 0 0,-1 2 0 0 0,1-1 0 0 0,1 2 0 0 0,-1 0 0 0 0,20-5 0 0 0,-30 9 0 0 0,0 0 0 0 0,1 0 0 0 0,-1 0 0 0 0,0 0 0 0 0,1 1 0 0 0,-1-1 0 0 0,0 1 0 0 0,1-1 0 0 0,-1 1 0 0 0,0 0 0 0 0,0 0 0 0 0,0 0 0 0 0,1 0 0 0 0,-1 0 0 0 0,0 0 0 0 0,-1 1 0 0 0,1-1 0 0 0,0 1 0 0 0,0-1 0 0 0,0 1 0 0 0,-1 0 0 0 0,1-1 0 0 0,-1 1 0 0 0,0 0 0 0 0,1 0 0 0 0,1 4 0 0 0,2 5 0 0 0,0 0 0 0 0,-1 0 0 0 0,0 0 0 0 0,2 13 0 0 0,-2-7 0 0 0,19 93-866 0 0,-23-109 856 0 0,0 1-498 0 0,0-2-140 0 0,0 0-572 0 0,0 0-253 0 0,2 0-51 0 0,5-3-11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19351 0 0,'0'0'439'0'0,"0"0"62"0"0,0 0 33 0 0,1 3-65 0 0,1 6-399 0 0,0 1-1 0 0,-1 0 1 0 0,0 0 0 0 0,-1 0 0 0 0,0 15 0 0 0,-9 53 843 0 0,5-56-628 0 0,-126 628 274 0 0,93-491-510 0 0,30-124-24 0 0,2 0-1 0 0,-2 35 0 0 0,6-10-4299 0 0,1-59 2741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21191 0 0,'0'0'969'0'0,"0"0"-18"0"0,3 0-612 0 0,38 3-75 0 0,1-2 0 0 0,0-2 0 0 0,51-7 1 0 0,126-29 793 0 0,-210 35-1056 0 0,231-52-2 0 0,-153 28-1032 0 0,-18 4-2094 0 0,-44 15-4724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41 15663 0 0,'0'0'356'0'0,"0"0"50"0"0,0 0 20 0 0,0 0-42 0 0,-2 0-250 0 0,0 1-105 0 0,0-1 1 0 0,0 1 0 0 0,0 0 0 0 0,0 0 0 0 0,0 0 0 0 0,0 0-1 0 0,0 0 1 0 0,0 0 0 0 0,1 0 0 0 0,-1 1 0 0 0,0-1 0 0 0,1 0 0 0 0,-1 1-1 0 0,1 0 1 0 0,0-1 0 0 0,-1 1 0 0 0,1 0 0 0 0,0 0 0 0 0,0-1-1 0 0,0 1 1 0 0,-1 2 0 0 0,-3 8 464 0 0,1 0 1 0 0,-5 19-1 0 0,3-9-579 0 0,2-6 313 0 0,0 0-1 0 0,1 1 1 0 0,0-1-1 0 0,2 1 1 0 0,0 0 0 0 0,1-1-1 0 0,0 1 1 0 0,6 28-1 0 0,-5-39-99 0 0,1 1 0 0 0,0 0 0 0 0,0-1 0 0 0,1 1 0 0 0,-1-1 0 0 0,1 0 0 0 0,1 1 0 0 0,-1-2 0 0 0,1 1 0 0 0,1 0 0 0 0,-1-1 0 0 0,1 0 0 0 0,-1 0 0 0 0,1 0 0 0 0,8 5 0 0 0,-12-9-128 0 0,1 0 0 0 0,0-1 0 0 0,0 1 0 0 0,0-1 0 0 0,0 0 0 0 0,-1 1 0 0 0,1-1 0 0 0,0 0 0 0 0,0 0 0 0 0,0 0 0 0 0,0 0 0 0 0,0-1 0 0 0,0 1 0 0 0,0-1 0 0 0,-1 1 0 0 0,1-1 0 0 0,0 1 0 0 0,0-1 0 0 0,-1 0 0 0 0,1 0 0 0 0,0 0 0 0 0,-1 0 0 0 0,1 0 0 0 0,-1 0 0 0 0,3-2 0 0 0,3-3 0 0 0,-1 0 0 0 0,0 0 0 0 0,0-1 0 0 0,7-9 0 0 0,-2-1 0 0 0,-1 0 0 0 0,-1-1 0 0 0,-1-1 0 0 0,9-29 0 0 0,3-6 0 0 0,-18 50 0 0 0,0 0 0 0 0,1 0 0 0 0,-1 1 0 0 0,4-6 0 0 0,2-1 0 0 0,-2 3 0 0 0,4 7 0 0 0,-7 0 0 0 0,0 1 0 0 0,0 0 0 0 0,-1 0 0 0 0,1 1 0 0 0,-1-1 0 0 0,1 1 0 0 0,-1-1 0 0 0,1 1 0 0 0,-1 0 0 0 0,0 0 0 0 0,3 2 0 0 0,21 28 0 0 0,-9-10 0 0 0,7 7 0 0 0,-13-15 0 0 0,0-1 0 0 0,14 13 0 0 0,-14-17 128 0 0,0 0 0 0 0,0-1 0 0 0,1 0 0 0 0,0 0 0 0 0,0-1 0 0 0,1-1 0 0 0,25 9 0 0 0,-29-12-49 0 0,0-1 0 0 0,0 0-1 0 0,0-1 1 0 0,0 0 0 0 0,1 0 0 0 0,-1-1 0 0 0,0 0-1 0 0,1-1 1 0 0,-1 0 0 0 0,0 0 0 0 0,0-1-1 0 0,18-6 1 0 0,-23 7-79 0 0,0-1 0 0 0,0 0 0 0 0,0 0 0 0 0,0 0 0 0 0,0 0 0 0 0,0-1 0 0 0,-1 1 0 0 0,1-1 0 0 0,-1 0 0 0 0,0 0 0 0 0,1 0 0 0 0,-1-1 0 0 0,-1 1 0 0 0,1-1 0 0 0,-1 1 0 0 0,1-1 0 0 0,-1 0 0 0 0,0 0 0 0 0,0 0 0 0 0,-1 0 0 0 0,3-7 0 0 0,9-29 0 0 0,26-49 0 0 0,-22 51 0 0 0,47-83-5397 0 0,-52 99-2110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21191 0 0,'0'0'969'0'0,"0"0"-18"0"0,1 3-536 0 0,-1 4-309 0 0,0 1 0 0 0,0-1-1 0 0,0 0 1 0 0,-1 1 0 0 0,0-1 0 0 0,-1 1 0 0 0,-2 9 0 0 0,-23 53 934 0 0,15-42-886 0 0,-33 59-352 0 0,35-69 85 0 0,0-1 0 0 0,1 1 0 0 0,1 1 0 0 0,0 0 0 0 0,-8 34 0 0 0,16-52-395 0 0,0-1-208 0 0,15 0-2806 0 0,-11-1 3183 0 0,0 0 0 0 0,0 0 0 0 0,0 0-1 0 0,-1-1 1 0 0,6-2 0 0 0,24-12-1708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19351 0 0,'0'0'439'0'0,"0"0"62"0"0,0 0 33 0 0,0 0-65 0 0,0 0-237 0 0,1 2 156 0 0,2 3-211 0 0,-1 1-1 0 0,1-1 1 0 0,-1 1 0 0 0,0 0 0 0 0,0 0-1 0 0,-1-1 1 0 0,0 1 0 0 0,1 9 0 0 0,1 54-195 0 0,-3-46 122 0 0,0 65 390 0 0,-4-1 0 0 0,-5 0 0 0 0,-28 129 0 0 0,-42 75-494 0 0,56-230-692 0 0,-44 85 0 0 0,64-141-15 0 0,1 0 0 0 0,-1-1 0 0 0,0 1 1 0 0,-1-1-1 0 0,-5 6 0 0 0,8-9-1325 0 0,1-1-15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23039 0 0,'0'0'1057'0'0,"0"0"-29"0"0,3 1-658 0 0,25 6-360 0 0,0-1 0 0 0,1-1 1 0 0,51 3-1 0 0,-28-9 250 0 0,1-1 0 0 0,-1-3 0 0 0,1-2 0 0 0,-1-3 0 0 0,-1-1 0 0 0,0-3 0 0 0,68-28 0 0 0,-24 2-1020 0 0,78-36-2931 0 0,-135 56 2622 0 0,0-1 1 0 0,47-35-1 0 0,-40 21-978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15663 0 0,'0'0'719'0'0,"0"0"-20"0"0,0 2-238 0 0,0 48 3444 0 0,-7 176-1388 0 0,-48 91-914 0 0,19-137-1603 0 0,12-51 0 0 0,10-75 0 0 0,-43 103 0 0 0,54-148 0 0 0,-13 24 0 0 0,10-22 0 0 0,1 0 0 0 0,-4 12 0 0 0,10-19 0 0 0,4-5 0 0 0,10-9 0 0 0,-12 7 0 0 0,182-108 0 0 0,-166 101 0 0 0,11-6 0 0 0,34-12 0 0 0,-55 25 0 0 0,0 0 0 0 0,0 0 0 0 0,0 1 0 0 0,0 0 0 0 0,1 1 0 0 0,-1 0 0 0 0,0 1 0 0 0,17 0 0 0 0,-21 1 35 0 0,0 1-1 0 0,0-1 1 0 0,0 1-1 0 0,0 0 1 0 0,0 0-1 0 0,-1 0 1 0 0,1 1-1 0 0,-1 0 1 0 0,0-1-1 0 0,1 2 1 0 0,-1-1-1 0 0,-1 0 1 0 0,1 1-1 0 0,4 5 1 0 0,5 7 241 0 0,0 1 0 0 0,11 21 0 0 0,-17-27-182 0 0,3 5-18 0 0,0 0 0 0 0,0 0 0 0 0,2-1 0 0 0,0-1 0 0 0,1 0 0 0 0,0-1 0 0 0,16 12 0 0 0,-25-22-362 0 0,0-1-1 0 0,0 0 1 0 0,1-1 0 0 0,-1 1 0 0 0,1-1-1 0 0,-1 0 1 0 0,1 0 0 0 0,-1 0-1 0 0,1-1 1 0 0,-1 1 0 0 0,1-1-1 0 0,0 0 1 0 0,-1-1 0 0 0,10-1-1 0 0,10-2-8242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19351 0 0,'0'0'439'0'0,"0"0"62"0"0,0 0 33 0 0,1 1-65 0 0,10 6-448 0 0,1-1 1 0 0,-1-1-1 0 0,1 0 1 0 0,0 0-1 0 0,0-2 0 0 0,1 1 1 0 0,-1-1-1 0 0,16 1 1 0 0,5-1-30 0 0,67-1 0 0 0,-41-8 404 0 0,-1-1 0 0 0,60-17-1 0 0,-62 11-808 0 0,1 3 0 0 0,72-4 0 0 0,-49 18-5144 0 0,-60-3 3510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246 314 4607 0 0,'-24'-147'2432'0'0,"21"137"-2266"0"0,1 1 81 0 0,0 0 1 0 0,1 1-1 0 0,-1-1 0 0 0,2 0 1 0 0,-1 1-1 0 0,1-1 0 0 0,2-14 0 0 0,-1 18-130 0 0,-1 1-1 0 0,1 0 1 0 0,0-1-1 0 0,1 1 1 0 0,-1 0-1 0 0,1 0 1 0 0,0 0-1 0 0,0 0 1 0 0,0 0-1 0 0,3-4 1 0 0,-1 4 41 0 0,-2 2 99 0 0,0-1 0 0 0,0 1 0 0 0,0 0 0 0 0,0 0 0 0 0,5-3 0 0 0,-7 5-263 0 0,2-1 518 0 0,-2 1 0 0 0,0 0 0 0 0,2-1 163 0 0,-1 1-621 0 0,0 0-1 0 0,-1 0 1 0 0,1 0 0 0 0,0 0 0 0 0,-1-1 0 0 0,1 1 0 0 0,0 0-1 0 0,0 0 1 0 0,-1 0 0 0 0,1 0 0 0 0,0 0 0 0 0,-1 1 0 0 0,1-1 0 0 0,0 0-1 0 0,1 1 1 0 0,-1-1 39 0 0,0 1 0 0 0,0 0 0 0 0,0 0-1 0 0,-1 0 1 0 0,1 1 0 0 0,0-1 0 0 0,0 0-1 0 0,-1 0 1 0 0,1 0 0 0 0,0 0 0 0 0,-1 1 0 0 0,0-1-1 0 0,1 0 1 0 0,-1 1 0 0 0,0-1 0 0 0,1 3-1 0 0,-1 1 85 0 0,1 0 0 0 0,-1 0 0 0 0,-1-1 0 0 0,0 9 0 0 0,-2 1 197 0 0,0-1 0 0 0,-9 23 0 0 0,-67 127 2320 0 0,53-115-2732 0 0,-72 123 38 0 0,46-102-401 0 0,45-61-829 0 0,8-12-973 0 0,7-16-892 0 0,-7 18 3251 0 0,7-17-1680 0 0,2-4-11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6 581 10135 0 0,'0'0'231'0'0,"0"0"29"0"0,0 0 19 0 0,-1-9 7 0 0,-1-2-58 0 0,1 0 0 0 0,0 0-1 0 0,1-1 1 0 0,0 1-1 0 0,1 0 1 0 0,0 0 0 0 0,1 0-1 0 0,0 0 1 0 0,1 0 0 0 0,6-17-1 0 0,-2 3 330 0 0,-5 16-309 0 0,1 0 1 0 0,0 0-1 0 0,0 0 1 0 0,1 0 0 0 0,7-12-1 0 0,-3 9-172 0 0,50-69 861 0 0,-48 69-813 0 0,0 1 0 0 0,1 0 0 0 0,0 1-1 0 0,21-15 1 0 0,-3 7-124 0 0,0 1 0 0 0,2 1 0 0 0,37-14 0 0 0,102-26 0 0 0,-122 44 591 0 0,85-8-1 0 0,-92 15-331 0 0,-22 2-183 0 0,1 2-1 0 0,0 0 1 0 0,0 1-1 0 0,0 1 1 0 0,-1 1 0 0 0,1 0-1 0 0,0 2 1 0 0,24 8-1 0 0,-42-12-8 0 0,1 1 0 0 0,0 0-1 0 0,-1 0 1 0 0,1 1 0 0 0,0-1 0 0 0,-1 1-1 0 0,0-1 1 0 0,1 1 0 0 0,-1 0-1 0 0,0 0 1 0 0,0 0 0 0 0,0 0 0 0 0,0 0-1 0 0,0 0 1 0 0,1 3 0 0 0,-2-3-32 0 0,0-1 1 0 0,-1 1 0 0 0,1 0 0 0 0,-1 0-1 0 0,0 0 1 0 0,1-1 0 0 0,-1 1-1 0 0,0 0 1 0 0,0 0 0 0 0,0 0-1 0 0,0 0 1 0 0,-1 0 0 0 0,1-1 0 0 0,0 1-1 0 0,-1 0 1 0 0,1 0 0 0 0,-1 0-1 0 0,0-1 1 0 0,1 1 0 0 0,-1 0-1 0 0,0-1 1 0 0,0 1 0 0 0,0-1-1 0 0,-2 3 1 0 0,-6 8-33 0 0,-1 0 0 0 0,-1 0 0 0 0,0-1 0 0 0,-1-1 0 0 0,-15 12 0 0 0,-69 40-5 0 0,-409 193-874 0 0,430-220 308 0 0,-28 12 20 0 0,55-25 548 0 0,46-22 9 0 0,6-3 0 0 0,9-3-99 0 0,2 3-208 0 0,-4 1-301 0 0,1-1 0 0 0,13-4-1 0 0,-4 0-3698 0 0,2 3-1316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15663 0 0,'0'0'356'0'0,"0"0"50"0"0,0 0 20 0 0,0 0-42 0 0,-2 0-250 0 0,-2 1-1 0 0,0-1 1 0 0,0 1 0 0 0,0 0 0 0 0,0 0 0 0 0,0 0 0 0 0,0 0 0 0 0,1 1 0 0 0,-1 0 0 0 0,-5 2 0 0 0,-33 25 1109 0 0,27-18-843 0 0,-6 4-197 0 0,1 1 0 0 0,1 1 0 0 0,0 0-1 0 0,1 2 1 0 0,-23 30 0 0 0,32-36-213 0 0,-1 1 1 0 0,2 1-1 0 0,0-1 0 0 0,0 1 1 0 0,2 0-1 0 0,0 1 0 0 0,0 0 1 0 0,2 0-1 0 0,-5 25 0 0 0,8-30 10 0 0,1 0 0 0 0,0 0 0 0 0,1 0 0 0 0,0 0 0 0 0,1-1 0 0 0,0 1 0 0 0,0 0 0 0 0,1 0 0 0 0,1-1 0 0 0,5 12 0 0 0,2 2 0 0 0,2-1 0 0 0,0-1 0 0 0,19 24 0 0 0,-24-35 25 0 0,0-2-1 0 0,1 1 1 0 0,15 12-1 0 0,0-4-6028 0 0,-12-11-682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19351 0 0,'0'0'439'0'0,"0"0"62"0"0,0 0 33 0 0,0 0-65 0 0,-1 2-309 0 0,-45 132-154 0 0,11-40 936 0 0,-3 55 206 0 0,11-40-1179 0 0,1-31-734 0 0,-7-5-3731 0 0,19-53 1461 0 0,12-18 1499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11975 0 0,'0'0'267'0'0,"0"0"42"0"0,0 0 17 0 0,0 0-28 0 0,1 0-126 0 0,5 1 66 0 0,-1-1-1 0 0,0 0 1 0 0,0 0-1 0 0,1-1 1 0 0,-1 0-1 0 0,0 1 1 0 0,0-2-1 0 0,0 1 1 0 0,0-1-1 0 0,0 1 1 0 0,0-1-1 0 0,7-5 0 0 0,8-4 663 0 0,29-23 0 0 0,-23 15-319 0 0,6-3-19 0 0,-1 0-42 0 0,0 1-1 0 0,1 1 1 0 0,56-24-1 0 0,-70 37-484 0 0,7-4 117 0 0,0 2 0 0 0,1 0 0 0 0,0 2 0 0 0,0 1 0 0 0,29-3 0 0 0,-51 9-102 0 0,-1 0 1 0 0,0 0-1 0 0,0 0 1 0 0,0 0-1 0 0,0 1 1 0 0,0-1 0 0 0,0 1-1 0 0,0 0 1 0 0,0 0-1 0 0,0 0 1 0 0,-1 0-1 0 0,1 0 1 0 0,0 1-1 0 0,-1-1 1 0 0,1 1-1 0 0,0 0 1 0 0,-1-1-1 0 0,0 1 1 0 0,1 0-1 0 0,1 4 1 0 0,-2-3-48 0 0,0-1 0 0 0,0 2 0 0 0,0-1 1 0 0,-1 0-1 0 0,1 0 0 0 0,-1 0 0 0 0,0 1 0 0 0,0-1 0 0 0,0 1 0 0 0,0-1 0 0 0,-1 1 0 0 0,1-1 1 0 0,-1 1-1 0 0,0-1 0 0 0,0 1 0 0 0,0-1 0 0 0,-2 6 0 0 0,0 4-3 0 0,-2-1 0 0 0,0 0 0 0 0,0 0 0 0 0,-1 0 0 0 0,-1 0 0 0 0,0-1 0 0 0,0 0 0 0 0,-1 0 0 0 0,-1-1 0 0 0,1 1 0 0 0,-2-2 0 0 0,1 1 0 0 0,-14 10 0 0 0,-10 7 0 0 0,-2-2 0 0 0,-61 37 0 0 0,85-56 0 0 0,0 0 0 0 0,-1-1 0 0 0,1 0 0 0 0,-23 6 0 0 0,1-1 0 0 0,18-6-21 0 0,1-1 0 0 0,-19 3-1 0 0,21-5-498 0 0,-1 0-1 0 0,-12-2 1 0 0,-12 0 81 0 0,34 1 69 0 0,2 0-118 0 0,0 0-22 0 0,0 0 68 0 0,13 2 276 0 0,11-2 166 0 0,0-1 0 0 0,0-1 0 0 0,29-6 0 0 0,-30 4 0 0 0,1 1 0 0 0,0 1 0 0 0,32 1 0 0 0,-47 1 111 0 0,0 1 0 0 0,-1 1-1 0 0,0-1 1 0 0,1 1 0 0 0,-1 1-1 0 0,0-1 1 0 0,0 1 0 0 0,15 9-1 0 0,-19-10-62 0 0,-1 0-1 0 0,0 1 0 0 0,1 0 1 0 0,-1-1-1 0 0,0 1 1 0 0,0 1-1 0 0,-1-1 1 0 0,1 0-1 0 0,-1 1 0 0 0,1-1 1 0 0,-1 1-1 0 0,0 0 1 0 0,0-1-1 0 0,-1 1 1 0 0,1 0-1 0 0,-1 0 0 0 0,0 0 1 0 0,0 1-1 0 0,0-1 1 0 0,0 5-1 0 0,0 0 56 0 0,0 0 0 0 0,-1 0 0 0 0,0 0 0 0 0,0-1-1 0 0,-1 1 1 0 0,0 0 0 0 0,-1 0 0 0 0,1 0 0 0 0,-2-1 0 0 0,1 1 0 0 0,-1-1-1 0 0,-1 1 1 0 0,-4 7 0 0 0,5-10-30 0 0,-1 0 0 0 0,-1 0 0 0 0,1-1 0 0 0,-1 0 1 0 0,1 0-1 0 0,-2 0 0 0 0,1 0 0 0 0,-7 4 0 0 0,-4 1-99 0 0,-30 14 1 0 0,46-24 26 0 0,-168 68-1 0 0,94-40 0 0 0,-8 3-1384 0 0,81-31 1332 0 0,1 0 0 0 0,0 0 0 0 0,-1 0 0 0 0,1 0 0 0 0,-1 1 0 0 0,1-1 1 0 0,-1 0-1 0 0,1 0 0 0 0,-1 0 0 0 0,1 0 0 0 0,-1 0 0 0 0,1 0 0 0 0,0 0 0 0 0,-1 0 0 0 0,1-1 0 0 0,-1 1 0 0 0,1 0 0 0 0,-1 0 0 0 0,1 0 0 0 0,-1 0 0 0 0,1-1 0 0 0,0 1 0 0 0,-1 0 0 0 0,1 0 1 0 0,-1-1-1 0 0,1 1 0 0 0,0 0 0 0 0,-1-1 0 0 0,1 1 0 0 0,0 0 0 0 0,0-1 0 0 0,-1 1 0 0 0,1 0 0 0 0,0-1 0 0 0,0 1 0 0 0,-1-1 0 0 0,1 1 0 0 0,0 0 0 0 0,0-1 0 0 0,0 1 0 0 0,0-1 0 0 0,0 1 0 0 0,0-1 1 0 0,0 1-1 0 0,0-1 0 0 0,0 1 0 0 0,0-1 0 0 0,0 0 0 0 0,-1-2-225 0 0,1 0 0 0 0,0 0 0 0 0,1 1 0 0 0,-1-1 0 0 0,0 0 0 0 0,2-3 0 0 0,8-21-5436 0 0,-5 11 550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0,'14'16'440'0'0,"0"-1"-1"0"0,18 14 0 0 0,5 6-374 0 0,-4 0 1541 0 0,-3 2-1 0 0,50 77 1 0 0,-67-93-1127 0 0,-1 1 0 0 0,-1 1 0 0 0,-1 0 0 0 0,-1 0 0 0 0,0 1 0 0 0,-2 0 0 0 0,6 45 0 0 0,-10-49-341 0 0,-2 0-1 0 0,0 0 1 0 0,-1 1-1 0 0,-1-1 1 0 0,-1 1-1 0 0,-1-1 0 0 0,-1 0 1 0 0,0 0-1 0 0,-2-1 1 0 0,-7 20-1 0 0,0-7-137 0 0,-1-1 0 0 0,-2-1 0 0 0,-21 31 0 0 0,23-40 0 0 0,-2-2 0 0 0,0 0 0 0 0,-1 0 0 0 0,-38 30 0 0 0,27-26-3588 0 0,27-22 1566 0 0,1-1-24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13823 0 0,'0'0'630'0'0,"0"0"-13"0"0,0 0-252 0 0,0 0 391 0 0,2 0 216 0 0,175-52 4979 0 0,96-2-5546 0 0,-215 46-976 0 0,116-14 1774 0 0,-86 18-2703 0 0,0 8-4129 0 0,-73-2-850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13823 0 0,'0'0'315'0'0,"0"0"45"0"0,0 0 21 0 0,0 0-49 0 0,2 0-220 0 0,3 0-139 0 0,4 0 211 0 0,1 0 0 0 0,-1 0 0 0 0,0-1 0 0 0,0 0 0 0 0,0-1-1 0 0,0 0 1 0 0,10-4 0 0 0,32-13 1544 0 0,59-13 0 0 0,21-5-9 0 0,-64 17-982 0 0,70-12-1 0 0,49 9 800 0 0,-167 22-1457 0 0,0 1 0 0 0,0 1 0 0 0,0 0 0 0 0,0 1-1 0 0,0 1 1 0 0,37 12 0 0 0,-54-14-226 0 0,1 0 1 0 0,0 0-1 0 0,0 1 0 0 0,0-1 1 0 0,-1 1-1 0 0,1 0 0 0 0,-1 0 1 0 0,5 4-1 0 0,-6-5-365 0 0,-1-1 0 0 0,0 0 0 0 0,0 0-909 0 0,0 0-3820 0 0,0 0-1641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17503 0 0,'0'0'399'0'0,"0"0"60"0"0,0 0 21 0 0,0 0-59 0 0,2 3-276 0 0,0-2-143 0 0,-1 1-1 0 0,1-1 0 0 0,-1 1 1 0 0,0 0-1 0 0,1 0 0 0 0,-1 0 1 0 0,0 0-1 0 0,0 0 0 0 0,0 0 1 0 0,-1 0-1 0 0,1 0 0 0 0,0 0 1 0 0,0 2-1 0 0,0 3 87 0 0,-1-1 0 0 0,1 0 0 0 0,-1 1 0 0 0,-1 6 0 0 0,1-9-19 0 0,-18 152 1451 0 0,-57 150-573 0 0,-33-22 276 0 0,81-226-1719 0 0,-2-1-1 0 0,-64 93 0 0 0,56-100-168 0 0,-25 35-1160 0 0,58-76 1661 0 0,7-6 42 0 0,4-5-627 0 0,12-5-3767 0 0,7-6-1547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 19351 0 0,'11'-4'2062'0'0,"-11"4"-2062"0"0,1 0 1 0 0,-1 0 0 0 0,1 0 0 0 0,-1 0 0 0 0,1 0 0 0 0,-1 0-1 0 0,1 0 1 0 0,-1 0 0 0 0,1 1 0 0 0,-1-1 0 0 0,1 0-1 0 0,-1 0 1 0 0,1 0 0 0 0,-1 1 0 0 0,1-1 0 0 0,-1 0 0 0 0,0 0-1 0 0,1 1 1 0 0,-1-1 0 0 0,1 0 0 0 0,-1 1 0 0 0,0-1 0 0 0,1 0-1 0 0,-1 1 1 0 0,0-1 0 0 0,0 1 0 0 0,1-1 0 0 0,-1 0 0 0 0,0 1-1 0 0,0-1 1 0 0,1 1 0 0 0,-1-1 0 0 0,0 1 0 0 0,0-1 0 0 0,0 1-1 0 0,0-1 1 0 0,0 2 0 0 0,0-1 2 0 0,1 1-3 0 0,-1 1 0 0 0,0 0 0 0 0,0-1 0 0 0,0 1 0 0 0,0 0 0 0 0,-1-1 0 0 0,1 1 0 0 0,-1 0 0 0 0,1-1 0 0 0,-1 1 0 0 0,0-1 0 0 0,0 1 0 0 0,0-1 0 0 0,-3 4 0 0 0,-21 34 0 0 0,24-39 0 0 0,-63 82 0 0 0,-22 34 0 0 0,44-58 0 0 0,-23 37 0 0 0,56-82 0 0 0,2 1 0 0 0,0 0 0 0 0,0 0 0 0 0,-8 31 0 0 0,14-41 31 0 0,0 1 1 0 0,0-1-1 0 0,1 1 0 0 0,-1-1 1 0 0,1 1-1 0 0,1-1 0 0 0,-1 1 1 0 0,1-1-1 0 0,-1 1 0 0 0,2-1 1 0 0,-1 1-1 0 0,2 4 0 0 0,-1-6 73 0 0,-1-1 0 0 0,1 0 0 0 0,0 0 0 0 0,0 0 0 0 0,0 0 0 0 0,0-1 1 0 0,0 1-1 0 0,0-1 0 0 0,1 1 0 0 0,-1-1 0 0 0,1 0 0 0 0,0 0 0 0 0,0 0 0 0 0,0 0 0 0 0,0 0 0 0 0,0 0 0 0 0,0-1 0 0 0,0 0 0 0 0,7 2 0 0 0,2 0 1 0 0,1-1 0 0 0,-1-1 0 0 0,1 0 0 0 0,-1-1 0 0 0,1 0-1 0 0,-1-1 1 0 0,1 0 0 0 0,16-4 0 0 0,-5-1 67 0 0,0-1 0 0 0,0-1 0 0 0,28-14 0 0 0,-38 16-44 0 0,0-1 0 0 0,-1-1 0 0 0,1-1 0 0 0,-1 0 0 0 0,-1 0 0 0 0,0-1 0 0 0,13-14 0 0 0,-19 17-55 0 0,0 0 0 0 0,-1 0 1 0 0,0-1-1 0 0,0 0 0 0 0,-1 0 0 0 0,0 0 0 0 0,0 0 0 0 0,-1-1 0 0 0,0 1 1 0 0,0-1-1 0 0,-1 0 0 0 0,0 0 0 0 0,0-16 0 0 0,-1 14-143 0 0,-2 0-1 0 0,1 0 1 0 0,-1 0-1 0 0,-1 1 1 0 0,0-1-1 0 0,-1 1 1 0 0,-6-18-1 0 0,0 5-202 0 0,-2 0-1 0 0,-17-26 1 0 0,23 41 61 0 0,-1 0 0 0 0,-1 0 0 0 0,1 1 0 0 0,-1 0 0 0 0,0 0 0 0 0,-1 1 0 0 0,1-1 1 0 0,-15-7-1 0 0,8 6-917 0 0,-1 0 1 0 0,1 1 0 0 0,-1 1-1 0 0,-23-7 1 0 0,17 6-3715 0 0,3 0-1149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8287 0 0,'-48'16'634'0'0,"48"-8"-415"0"0,0-6-208 0 0,0-1-12 0 0,0 0 0 0 0,-1 1 0 0 0,1-1 0 0 0,0 0 0 0 0,-1 0 0 0 0,0 0-1 0 0,1 1 1 0 0,-1-1 0 0 0,0 0 0 0 0,0 0 0 0 0,1 0 0 0 0,-1 0 0 0 0,0 0 0 0 0,0 0 0 0 0,-2 1-1 0 0,-20 13 45 0 0,17-11 8 0 0,-43 21 786 0 0,37-19-520 0 0,0 0-1 0 0,0 0 1 0 0,0 1 0 0 0,-14 12-1 0 0,17-11-17 0 0,0 0-1 0 0,1 0 0 0 0,0 0 1 0 0,0 1-1 0 0,1 1 0 0 0,-8 12 1 0 0,13-18-173 0 0,0 0 0 0 0,0 0 0 0 0,1 1 0 0 0,-1-1 0 0 0,1 0 0 0 0,0 1 0 0 0,0-1 0 0 0,1 0 0 0 0,-1 1 0 0 0,1-1 0 0 0,0 1-1 0 0,0-1 1 0 0,1 1 0 0 0,-1-1 0 0 0,1 1 0 0 0,0-1 0 0 0,0 1 0 0 0,0-1 0 0 0,4 7 0 0 0,-1-2 6 0 0,1-1 0 0 0,0 1 0 0 0,1-1 0 0 0,0 0 0 0 0,1 0 0 0 0,-1-1 0 0 0,1 0 0 0 0,1 0 0 0 0,-1-1 0 0 0,1 0 0 0 0,0 0 0 0 0,1 0 0 0 0,-1-1 0 0 0,1-1 0 0 0,0 1 0 0 0,0-2 0 0 0,1 1 0 0 0,-1-1 0 0 0,1 0 0 0 0,-1-1 0 0 0,1 0 0 0 0,0-1 0 0 0,12 0 0 0 0,-4-1-132 0 0,0-1 0 0 0,0-1 0 0 0,0-1 0 0 0,-1-1 0 0 0,1 0 0 0 0,19-8 0 0 0,-24 7 0 0 0,0-1 0 0 0,-1 0 0 0 0,1-1 0 0 0,-1 0 0 0 0,-1-1 0 0 0,0 0 0 0 0,0 0 0 0 0,15-17 0 0 0,-20 19 3 0 0,-2-1 1 0 0,1 1-1 0 0,-1-1 0 0 0,0 0 0 0 0,0 0 0 0 0,0 0 1 0 0,-1-1-1 0 0,-1 0 0 0 0,1 1 0 0 0,1-10 0 0 0,-3 12-30 0 0,0-1 0 0 0,0 1 0 0 0,-1 0-1 0 0,0-1 1 0 0,0 1 0 0 0,0-1-1 0 0,0 1 1 0 0,-1-1 0 0 0,0 1 0 0 0,0-1-1 0 0,-1 1 1 0 0,1 0 0 0 0,-1 0-1 0 0,0 0 1 0 0,-4-7 0 0 0,2 6-36 0 0,0 1 0 0 0,0-1 0 0 0,-1 1 1 0 0,0 1-1 0 0,1-1 0 0 0,-1 1 0 0 0,-1 0 0 0 0,1 0 0 0 0,-1 0 1 0 0,-7-3-1 0 0,4 3-114 0 0,0 0 0 0 0,0 0 1 0 0,-1 1-1 0 0,0 1 0 0 0,1 0 0 0 0,-13-1 1 0 0,-4 1-166 0 0,0 2-1 0 0,0 1 1 0 0,0 1 0 0 0,-34 7 0 0 0,46-7 347 0 0,4-1-18 0 0,-1 1 0 0 0,0 1 0 0 0,1 0 1 0 0,-1 0-1 0 0,-17 8 0 0 0,27-10-357 0 0,4-1-118 0 0,34-2-3916 0 0,-9-1 66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 15663 0 0,'0'0'356'0'0,"-1"-1"50"0"0,-4-2 293 0 0,5 2-399 0 0,-1 1 0 0 0,1 0 0 0 0,-1 0-1 0 0,1 0 1 0 0,-1-1 0 0 0,1 1 0 0 0,-1 0-1 0 0,1 0 1 0 0,-1 0 0 0 0,1 0 0 0 0,-1 0-1 0 0,1 0 1 0 0,-1 0 0 0 0,1 0 0 0 0,-1 0-1 0 0,1 0 1 0 0,-1 0 0 0 0,1 1 0 0 0,0-1-1 0 0,-1 0 1 0 0,1 0 0 0 0,-1 0 0 0 0,0 1-1 0 0,-3 3-1122 0 0,2-2 785 0 0,1-1 156 0 0,0 0 0 0 0,0 1 0 0 0,0-1 1 0 0,0 0-1 0 0,1 0 0 0 0,-1 1 0 0 0,0-1 0 0 0,1 1 1 0 0,-1-1-1 0 0,1 1 0 0 0,0-1 0 0 0,-1 1 0 0 0,1-1 1 0 0,0 3-1 0 0,0-3-1877 0 0,0-1-638 0 0,0 0-130 0 0,0 0-29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13823 0 0,'0'0'315'0'0,"0"0"45"0"0,0 0 21 0 0,0 0-49 0 0,1 2-220 0 0,0 3 96 0 0,0 0-1 0 0,-1-1 1 0 0,0 1-1 0 0,0-1 1 0 0,0 1-1 0 0,0 0 1 0 0,-1-1-1 0 0,1 1 1 0 0,-1-1-1 0 0,0 1 1 0 0,-1-1-1 0 0,1 1 1 0 0,-3 3-1 0 0,-5 11 457 0 0,-18 29 0 0 0,17-31-821 0 0,-46 76 473 0 0,-37 65 1424 0 0,57-93-1723 0 0,16-30-17 0 0,-22 50-1 0 0,38-63-951 0 0,4-21-4002 0 0,0-1-1732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11 220 17503 0 0,'0'0'399'0'0,"-1"0"-283"0"0,0 0-1 0 0,0 1 1 0 0,1-1 0 0 0,-1 1 0 0 0,0-1 0 0 0,1 0-1 0 0,-1 1 1 0 0,1-1 0 0 0,-1 1 0 0 0,0 0 0 0 0,1-1-1 0 0,-1 2 1 0 0,0 0-81 0 0,1-1-1 0 0,0 1 1 0 0,0-1-1 0 0,-1 1 1 0 0,1 0 0 0 0,1-1-1 0 0,-1 1 1 0 0,0 0-1 0 0,0-1 1 0 0,1 1-1 0 0,-1-1 1 0 0,1 1-1 0 0,-1 0 1 0 0,1-1-1 0 0,-1 1 1 0 0,1-1 0 0 0,0 0-1 0 0,0 1 1 0 0,0-1-1 0 0,1 2 1 0 0,0-1 61 0 0,0-1 0 0 0,0 1 0 0 0,1 0 0 0 0,-1-1 1 0 0,0 0-1 0 0,1 1 0 0 0,-1-1 0 0 0,0 0 0 0 0,1 0 0 0 0,0-1 1 0 0,3 2-1 0 0,6 0 229 0 0,0-1 0 0 0,0 0-1 0 0,0-1 1 0 0,18-2 0 0 0,37-6-29 0 0,69-18 1 0 0,-52 9-210 0 0,391-74 1949 0 0,-83 15-3480 0 0,-373 72 1284 0 0,-2 2-713 0 0,0-1 0 0 0,0-1-1 0 0,-1-1 1 0 0,0 0 0 0 0,0-1-1 0 0,19-10 1 0 0,-11 0-1174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1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13823 0 0,'2'0'315'0'0,"1"0"-252"0"0,-1 1 0 0 0,1-1 1 0 0,0 1-1 0 0,-1 0 0 0 0,1 0 0 0 0,-1 0 1 0 0,1 0-1 0 0,-1 0 0 0 0,1 1 0 0 0,-1-1 1 0 0,0 1-1 0 0,0 0 0 0 0,0-1 0 0 0,0 1 1 0 0,0 0-1 0 0,0 0 0 0 0,0 0 0 0 0,3 5 1 0 0,-3-2-25 0 0,0-1 0 0 0,0 1 0 0 0,-1 0 1 0 0,1 0-1 0 0,-1 0 0 0 0,0 0 0 0 0,0 0 1 0 0,-1 0-1 0 0,0 0 0 0 0,0 5 0 0 0,0 9 334 0 0,-2 1-1 0 0,0-1 0 0 0,-7 25 1 0 0,-20 55 666 0 0,29-98-1036 0 0,-38 104 1533 0 0,-63 127 0 0 0,69-170-827 0 0,-2-2 1 0 0,-58 74-1 0 0,44-66-691 0 0,-24 31-20 0 0,48-70 2 0 0,2-1 0 0 0,-1-2 0 0 0,-48 42 0 0 0,59-58 0 0 0,5-5 0 0 0,6-6 0 0 0,3-6 0 0 0,-1 6 0 0 0,6-15 0 0 0,2-1 0 0 0,0 2 0 0 0,1-1 0 0 0,13-16 0 0 0,55-53 0 0 0,-57 65 0 0 0,2 1 0 0 0,0 1 0 0 0,29-18 0 0 0,-38 28 0 0 0,1 0 0 0 0,0 1 0 0 0,0 0 0 0 0,0 1 0 0 0,1 1 0 0 0,0 0 0 0 0,18-2 0 0 0,-29 6 2 0 0,-1 0 1 0 0,0 1-1 0 0,1-1 0 0 0,-1 1 0 0 0,1 1 1 0 0,-1-1-1 0 0,0 0 0 0 0,1 1 0 0 0,-1 0 1 0 0,0 0-1 0 0,1 1 0 0 0,-1-1 0 0 0,0 1 1 0 0,0-1-1 0 0,0 1 0 0 0,0 1 0 0 0,0-1 1 0 0,-1 0-1 0 0,1 1 0 0 0,-1 0 0 0 0,0 0 1 0 0,1 0-1 0 0,-1 0 0 0 0,0 1 0 0 0,-1-1 1 0 0,1 1-1 0 0,-1-1 0 0 0,0 1 0 0 0,1 0 1 0 0,-2 0-1 0 0,3 6 0 0 0,1 7 290 0 0,-1 0 0 0 0,0 0-1 0 0,-1 0 1 0 0,-1 1 0 0 0,-1-1 0 0 0,-1 22-1 0 0,1 16-758 0 0,2-41-105 0 0,-2-13 514 0 0,-1-1 1 0 0,0 0 0 0 0,0 1-1 0 0,0-1 1 0 0,1 0 0 0 0,-1 0-1 0 0,0 1 1 0 0,1-1 0 0 0,-1 0-1 0 0,0 0 1 0 0,0 1 0 0 0,1-1-1 0 0,-1 0 1 0 0,0 0 0 0 0,1 0-1 0 0,-1 0 1 0 0,0 1 0 0 0,1-1-1 0 0,-1 0 1 0 0,0 0 0 0 0,1 0 0 0 0,2 0-218 0 0,-1-1 0 0 0,0 1 1 0 0,1-1-1 0 0,-1 1 0 0 0,0-1 1 0 0,1 0-1 0 0,-1 0 0 0 0,3-2 1 0 0,-4 3 255 0 0,19-11-2562 0 0,3-4-4241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2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 15663 0 0,'0'0'719'0'0,"0"0"-20"0"0,1 1-449 0 0,9 9 732 0 0,-1-1 0 0 0,1-1-1 0 0,1 1 1 0 0,0-2 0 0 0,21 13 0 0 0,-28-18-836 0 0,1 0 1 0 0,0 0 0 0 0,-1-1 0 0 0,1 1-1 0 0,0-1 1 0 0,0 0 0 0 0,0-1 0 0 0,0 1-1 0 0,0-1 1 0 0,0 0 0 0 0,0 0 0 0 0,0 0-1 0 0,0-1 1 0 0,0 0 0 0 0,0 0 0 0 0,0 0-1 0 0,0 0 1 0 0,9-5 0 0 0,-11 5-6 0 0,0-1 0 0 0,0 1 0 0 0,-1-1 0 0 0,1 0 0 0 0,0 0 0 0 0,-1 0 0 0 0,1 0 0 0 0,-1 0 0 0 0,1-1 0 0 0,3-4 0 0 0,-6 6-165 0 0,1 0 1 0 0,-1 0-1 0 0,1 0 1 0 0,-1 0-1 0 0,0 0 1 0 0,1 0-1 0 0,-1 0 1 0 0,0-1-1 0 0,0 1 1 0 0,0 0-1 0 0,0 0 1 0 0,0 0-1 0 0,0 0 1 0 0,0 0 0 0 0,0 0-1 0 0,0-1 1 0 0,-1 1-1 0 0,1 0 1 0 0,0 0-1 0 0,-1 0 1 0 0,1 0-1 0 0,-1 0 1 0 0,1 0-1 0 0,-1 0 1 0 0,1 0-1 0 0,-1 0 1 0 0,0 0-1 0 0,0 1 1 0 0,1-1-1 0 0,-1 0 1 0 0,0 0 0 0 0,0 0-1 0 0,0 1 1 0 0,-2-2-1 0 0,1 1-68 0 0,0-1 0 0 0,0 1 0 0 0,-1 0 0 0 0,1 0 0 0 0,-1 0 0 0 0,1 0 0 0 0,-1 1 1 0 0,1-1-1 0 0,-1 1 0 0 0,0-1 0 0 0,1 1 0 0 0,-1 0 0 0 0,0 0 0 0 0,1 0 0 0 0,-1 0 0 0 0,-4 2 0 0 0,-4 0-239 0 0,0 1 0 0 0,-17 6 0 0 0,4 1-14 0 0,0 1 1 0 0,0 0-1 0 0,1 2 0 0 0,1 1 0 0 0,-38 30 1 0 0,46-32 500 0 0,-1 2 0 0 0,2 0 0 0 0,0 0 0 0 0,1 1 0 0 0,0 0 0 0 0,1 1 0 0 0,1 1 0 0 0,-13 28 0 0 0,22-42-156 0 0,-1 0 0 0 0,1 0 0 0 0,0 0 0 0 0,0 0 0 0 0,0 0 0 0 0,0 0 0 0 0,1 1 0 0 0,-1-1 0 0 0,1 0 0 0 0,0 0 0 0 0,0 1 0 0 0,0-1 0 0 0,0 0 0 0 0,1 1 0 0 0,-1-1 0 0 0,1 0 0 0 0,0 0 0 0 0,0 0 0 0 0,0 1 0 0 0,0-1 0 0 0,1 0 0 0 0,-1 0 0 0 0,1-1 0 0 0,0 1 0 0 0,0 0 0 0 0,0 0 0 0 0,0-1 0 0 0,0 0 0 0 0,1 1 0 0 0,-1-1 0 0 0,1 0 0 0 0,-1 0 0 0 0,1 0 0 0 0,0 0 0 0 0,3 1 0 0 0,0 0 6 0 0,-1-1 1 0 0,1 0-1 0 0,0 0 0 0 0,0-1 0 0 0,0 0 1 0 0,1 0-1 0 0,10 0 0 0 0,47-3-694 0 0,-42 1-347 0 0,-13 0 472 0 0,1 0 1 0 0,-1-1-1 0 0,0 0 1 0 0,0-1-1 0 0,0 0 1 0 0,10-5 0 0 0,20-8-1484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2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38 150 19351 0 0,'0'0'439'0'0,"0"0"62"0"0,-1 1 33 0 0,-5 11-140 0 0,0 0 0 0 0,-1 0 1 0 0,-9 12-1 0 0,15-23 115 0 0,1-1 3 0 0,0 0 0 0 0,0 0 0 0 0,11 2 512 0 0,-4-3-807 0 0,0-1 1 0 0,0 0-1 0 0,-1 0 0 0 0,1 0 1 0 0,12-8-1 0 0,-7 5 15 0 0,118-67 279 0 0,-56 30-414 0 0,-47 26-97 0 0,-7 4 0 0 0,1 0 0 0 0,41-14 0 0 0,-57 24 0 0 0,0 0 0 0 0,0 0 0 0 0,1 1 0 0 0,-1 0 0 0 0,0 0 0 0 0,1 1 0 0 0,-1 0 0 0 0,1-1 0 0 0,-1 2 0 0 0,1-1 0 0 0,-1 1 0 0 0,1 0 0 0 0,-1 0 0 0 0,0 0 0 0 0,1 1 0 0 0,-1 0 0 0 0,8 3 0 0 0,-10-3 0 0 0,0 0 0 0 0,-1 1 0 0 0,1-1 0 0 0,-1 0 0 0 0,0 1 0 0 0,0-1 0 0 0,0 1 0 0 0,0 0 0 0 0,0-1 0 0 0,0 1 0 0 0,-1 0 0 0 0,1 0 0 0 0,-1 0 0 0 0,0 0 0 0 0,0 1 0 0 0,0-1 0 0 0,0 0 0 0 0,0 6 0 0 0,0 6 0 0 0,0-1 0 0 0,-2 29 0 0 0,1-40 0 0 0,-3 45 0 0 0,6 89 0 0 0,-2-132-143 0 0,-1-1 0 0 0,1 1-1 0 0,0-1 1 0 0,1 0 0 0 0,-1 1-1 0 0,1-1 1 0 0,-1 0 0 0 0,1 0 0 0 0,1 0-1 0 0,-1 0 1 0 0,5 5 0 0 0,-5-6-3 0 0,0-1 0 0 0,1 1 0 0 0,-1-1-1 0 0,1 0 1 0 0,0 0 0 0 0,-1 0 0 0 0,1-1 0 0 0,0 1 0 0 0,0-1 0 0 0,0 1 0 0 0,0-1 0 0 0,1 0 0 0 0,-1 0 0 0 0,0 0 0 0 0,0-1 0 0 0,5 1-1 0 0,13 0-1386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2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58 8287 0 0,'6'-6'137'0'0,"0"0"1"0"0,0 1-1 0 0,0 0 0 0 0,9-5 0 0 0,16-14 2923 0 0,-30 23-2038 0 0,-1 1 2 0 0,0 0 0 0 0,0 0 0 0 0,0 0-69 0 0,0 0-290 0 0,0 18 503 0 0,-1-1 0 0 0,-5 30 0 0 0,-59 223 939 0 0,46-196-1970 0 0,-50 123-236 0 0,50-150-189 0 0,-67 129-1830 0 0,38-86 191 0 0,46-86 1406 0 0,-1 2 875 0 0,2-1-6237 0 0,1-5 269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2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227 399 10135 0 0,'-1'1'231'0'0,"-28"16"119"0"0,17-10-191 0 0,1 0-1 0 0,-17 6 0 0 0,25-12-114 0 0,-4 2 655 0 0,-1 0 0 0 0,1 0 0 0 0,-1-1 0 0 0,0 0 0 0 0,0-1-1 0 0,-9 1 1 0 0,20-15 921 0 0,-1 6-1407 0 0,1-1 0 0 0,0 1 0 0 0,1 1 0 0 0,-1-1 0 0 0,1 0 0 0 0,1 1 0 0 0,6-8 0 0 0,41-39-310 0 0,-39 40 166 0 0,73-69-69 0 0,120-87 0 0 0,-191 158 67 0 0,1 1 1 0 0,0 0-1 0 0,0 2 0 0 0,23-10 1 0 0,-33 16 45 0 0,1 0 0 0 0,-1 0 0 0 0,1 0 0 0 0,0 1 0 0 0,-1 0 0 0 0,1 0 0 0 0,0 0 0 0 0,0 1 0 0 0,0 0 0 0 0,0 1 0 0 0,-1-1 0 0 0,1 1 0 0 0,0 1 0 0 0,11 3 0 0 0,-13-3-111 0 0,0 1 0 0 0,0 0 1 0 0,-1 0-1 0 0,0 0 0 0 0,1 0 0 0 0,-1 1 0 0 0,0 0 0 0 0,6 7 1 0 0,1 3 216 0 0,12 20 1 0 0,-17-22-75 0 0,0 0 1 0 0,-1 0-1 0 0,0 1 1 0 0,-1 0 0 0 0,0-1-1 0 0,-1 1 1 0 0,0 0-1 0 0,-1 1 1 0 0,-1-1-1 0 0,0 25 1 0 0,-2-18-146 0 0,0 0 1 0 0,-2 0 0 0 0,0 0-1 0 0,-2-1 1 0 0,0 1 0 0 0,-11 28-1 0 0,9-32 0 0 0,0-1 0 0 0,-1-1 0 0 0,-1 0 0 0 0,0 0 0 0 0,-1 0 0 0 0,0-1 0 0 0,-1-1 0 0 0,-1 0 0 0 0,0 0 0 0 0,0-1 0 0 0,-1-1 0 0 0,0 0 0 0 0,-18 10 0 0 0,-7 0-340 0 0,0-1 0 0 0,-2-2 0 0 0,-59 18 0 0 0,-126 23-1668 0 0,213-55 1944 0 0,-75 13-1638 0 0,31-9-2245 0 0,41-7-1508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2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 17503 0 0,'-2'0'803'0'0,"-6"-1"-637"0"0,0 0 0 0 0,0 1-1 0 0,1 0 1 0 0,-1 0 0 0 0,0 1 0 0 0,0-1 0 0 0,0 2-1 0 0,0-1 1 0 0,1 1 0 0 0,-1 1 0 0 0,0-1 0 0 0,1 1-1 0 0,0 1 1 0 0,0-1 0 0 0,-10 7 0 0 0,6-2-109 0 0,0-1 0 0 0,1 2 0 0 0,0 0 0 0 0,0 0-1 0 0,1 1 1 0 0,0 0 0 0 0,1 0 0 0 0,-11 18 0 0 0,6-6-57 0 0,1 1 0 0 0,2 0 0 0 0,0 1 0 0 0,1 0 0 0 0,2 1 0 0 0,-9 43 0 0 0,13-47 0 0 0,1-1 0 0 0,0 1 0 0 0,2 0 0 0 0,1 0 0 0 0,0-1 0 0 0,1 1 0 0 0,1 0 0 0 0,11 35 0 0 0,-11-46 11 0 0,1-1-1 0 0,0 1 0 0 0,1-1 1 0 0,0 1-1 0 0,1-2 1 0 0,0 1-1 0 0,9 11 1 0 0,-11-16-72 0 0,0 0 0 0 0,-1 0 0 0 0,1-1 0 0 0,0 1 0 0 0,1-1 0 0 0,-1 0 0 0 0,1 0 0 0 0,-1-1 0 0 0,1 1 1 0 0,0-1-1 0 0,0 0 0 0 0,0 0 0 0 0,0-1 0 0 0,0 1 0 0 0,0-1 0 0 0,7 0 0 0 0,9-1-4893 0 0,-1-1-1732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15 877 6447 0 0,'0'0'298'0'0,"0"2"-10"0"0,0 11-188 0 0,-4-1 49 0 0,-5 19 2554 0 0,8-29-1681 0 0,1-2 2 0 0,0 0 0 0 0,0 0 0 0 0,0 0-69 0 0,0 0-290 0 0,0 0-121 0 0,0 0-28 0 0,0 0-4 0 0,0 0 0 0 0,0 0 0 0 0,0 0 0 0 0,0 0-68 0 0,1-2-289 0 0,8-10-156 0 0,0 0 0 0 0,12-25 0 0 0,0 2 464 0 0,196-241 1199 0 0,-68 95-1719 0 0,-128 153 57 0 0,118-145 0 0 0,2-7 0 0 0,-160 207 0 0 0,2 1 0 0 0,0 1 0 0 0,2 1 0 0 0,1 0 0 0 0,2 1 0 0 0,-12 44 0 0 0,22-61 0 0 0,3 12 0 0 0,4-15 0 0 0,-1-5 0 0 0,17 67 0 0 0,-13-52 0 0 0,-1 0 0 0 0,-2 1 0 0 0,6 43 0 0 0,-7-38 0 0 0,1-1 0 0 0,10 31 0 0 0,8 24 0 0 0,-19-65 288 0 0,0 0 0 0 0,-2 0 0 0 0,0 0 0 0 0,0 23 0 0 0,-2-37 87 0 0,0-2-577 0 0,0 0-248 0 0,2 0-50 0 0,0 0 453 0 0,1 1 1 0 0,-1-1-1 0 0,0 0 1 0 0,0 0 0 0 0,0-1-1 0 0,0 1 1 0 0,1 0-1 0 0,-1-1 1 0 0,0 1-1 0 0,0-1 1 0 0,0 0-1 0 0,0 0 1 0 0,0 1-1 0 0,3-3 1 0 0,7-7-5810 0 0,-11 9-838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8287 0 0,'1'11'138'0'0,"0"0"1"0"0,1-1-1 0 0,0 1 0 0 0,1 0 0 0 0,6 17 0 0 0,4 5 3050 0 0,-11-27-2051 0 0,-1-5 260 0 0,-1-1-574 0 0,0 0-250 0 0,0 0-49 0 0,0 0 59 0 0,1-2 287 0 0,6-12-189 0 0,-1 0 1 0 0,-1-1-1 0 0,-1 1 0 0 0,0-1 0 0 0,0 0 1 0 0,1-19-1 0 0,-1 9-411 0 0,10-34-1 0 0,-2 17-269 0 0,-7 25 0 0 0,0-1 0 0 0,1 1 0 0 0,1 0 0 0 0,0 1 0 0 0,17-28 0 0 0,-20 39 0 0 0,-1 1 0 0 0,0-1 0 0 0,1 1 0 0 0,0 0 0 0 0,0 0 0 0 0,8-6 0 0 0,-10 9 0 0 0,0 0 0 0 0,0 0 0 0 0,0 0 0 0 0,0 0 0 0 0,0 0 0 0 0,0 1 0 0 0,0-1 0 0 0,0 1 0 0 0,0 0 0 0 0,0-1 0 0 0,0 1 0 0 0,0 0 0 0 0,0 0 0 0 0,0 0 0 0 0,1 1 0 0 0,-1-1 0 0 0,0 0 0 0 0,0 1 0 0 0,0-1 0 0 0,3 2 0 0 0,0 0 0 0 0,0 1 0 0 0,0-1 0 0 0,-1 1 0 0 0,1 0 0 0 0,-1 0 0 0 0,0 0 0 0 0,1 0 0 0 0,-2 1 0 0 0,1 0 0 0 0,4 4 0 0 0,0 4 0 0 0,0 0 0 0 0,9 17 0 0 0,-9-13 0 0 0,13 17 0 0 0,-6-14 0 0 0,1-1 0 0 0,0 0 0 0 0,2-1 0 0 0,0-1 0 0 0,29 20 0 0 0,-44-34-125 0 0,0 1 0 0 0,0-1 0 0 0,0 1 0 0 0,0 0-1 0 0,-1 0 1 0 0,4 4 0 0 0,-5-5-383 0 0,-1 1-555 0 0,0-3 960 0 0,0 0-1 0 0,0 1 1 0 0,0-1-1 0 0,0 1 1 0 0,0-1-1 0 0,0 0 0 0 0,0 1 1 0 0,0-1-1 0 0,0 1 1 0 0,0-1-1 0 0,0 0 1 0 0,0 1-1 0 0,0-1 0 0 0,0 0 1 0 0,0 1-1 0 0,0-1 1 0 0,-1 0-1 0 0,1 1 1 0 0,0-1-1 0 0,0 0 0 0 0,-1 1 1 0 0,-5 3-1421 0 0,5-3-11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15663 0 0,'0'0'356'0'0,"0"0"50"0"0,0 0 20 0 0,0 0-42 0 0,0 0-180 0 0,0 0 176 0 0,0 0 107 0 0,0 0 22 0 0,0 0-66 0 0,2 0-294 0 0,49-12 923 0 0,80-28 0 0 0,-55 15-1285 0 0,-21 4-3539 0 0,-42 16-2731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11975 0 0,'0'0'267'0'0,"0"0"42"0"0,0 0 17 0 0,0 0-28 0 0,2 0-196 0 0,15 1-42 0 0,-15-2 29 0 0,0 1 631 0 0,-1 1 249 0 0,17 10 998 0 0,-16-11-1302 0 0,3 8 387 0 0,-4-7-1009 0 0,-1-1 1 0 0,1 1-1 0 0,0 0 0 0 0,-1-1 1 0 0,1 1-1 0 0,-1 0 0 0 0,1 0 1 0 0,-1-1-1 0 0,1 1 1 0 0,-1 0-1 0 0,0 0 0 0 0,1-1 1 0 0,0 3-1 0 0,-1 2 51 0 0,0 0 0 0 0,1 0 0 0 0,-1 0 0 0 0,-1 0 0 0 0,1 0 0 0 0,-1 0 0 0 0,0 0 0 0 0,0 0 0 0 0,0 0 0 0 0,-1 0 0 0 0,0-1 0 0 0,-2 6 0 0 0,-5 7 324 0 0,-23 30-1 0 0,24-36-415 0 0,0 1-1 0 0,1 0 1 0 0,0 0 0 0 0,-10 24-1 0 0,16-32-1 0 0,-1 2 0 0 0,0 1 0 0 0,0-1 0 0 0,1 1 0 0 0,-1 9 0 0 0,4-7 0 0 0,0-7 53 0 0,-1 0-1 0 0,1 0 0 0 0,0 0 1 0 0,-1 0-1 0 0,1 0 0 0 0,0-1 1 0 0,0 1-1 0 0,0-1 0 0 0,0 1 1 0 0,0-1-1 0 0,1 0 1 0 0,-1 0-1 0 0,0 0 0 0 0,1 0 1 0 0,-1 0-1 0 0,1 0 0 0 0,-1-1 1 0 0,1 1-1 0 0,-1-1 0 0 0,1 0 1 0 0,-1 1-1 0 0,1-1 1 0 0,-1 0-1 0 0,1-1 0 0 0,-1 1 1 0 0,1 0-1 0 0,2-1 0 0 0,8-2 137 0 0,0-1-1 0 0,0 0 1 0 0,22-11-1 0 0,-28 12-360 0 0,7-4 191 0 0,0 0 1 0 0,20-16-1 0 0,0 0-906 0 0,-29 19 147 0 0,0 0 1 0 0,-1 0-1 0 0,1-1 0 0 0,-1 1 1 0 0,0-1-1 0 0,0 0 0 0 0,0 0 1 0 0,-1-1-1 0 0,0 1 0 0 0,0-1 1 0 0,4-9-1 0 0,2-5-1307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17503 0 0,'0'0'384'0'0,"0"0"88"0"0,0 0 8 0 0,0 0 8 0 0,0 0-392 0 0,0 0-96 0 0,0 0 0 0 0,0 0 0 0 0,0 0 432 0 0,0 0 64 0 0,8-7 16 0 0,-8 7 0 0 0,8-6-824 0 0,3 3-160 0 0,1 1-32 0 0,3-3-8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15663 0 0,'0'0'719'0'0,"0"0"-20"0"0,2 2-374 0 0,1 1-196 0 0,0 1 0 0 0,-1 0-1 0 0,1 0 1 0 0,-1 1 0 0 0,0-1 0 0 0,0 1 0 0 0,0-1 0 0 0,0 1 0 0 0,-1-1-1 0 0,0 1 1 0 0,0 0 0 0 0,0 0 0 0 0,-1-1 0 0 0,1 7 0 0 0,-1 12-88 0 0,-3 39 0 0 0,1-38 33 0 0,-4 29 555 0 0,-1-1 0 0 0,-21 71-1 0 0,-41 100-534 0 0,62-204-98 0 0,-5 16 4 0 0,-13 43 0 0 0,24-66-492 0 0,4-11 129 0 0,4-7-401 0 0,-6 6 710 0 0,9-8-1128 0 0,0-1 0 0 0,15-19 0 0 0,-19 21 791 0 0,25-32-1655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20 15663 0 0,'1'-1'719'0'0,"2"-2"-479"0"0,0 1 1 0 0,1-1-1 0 0,-1 1 1 0 0,0 0-1 0 0,1 0 1 0 0,-1 0-1 0 0,5-1 1 0 0,-5 14 780 0 0,-2-4-849 0 0,0-1 0 0 0,-1 0 0 0 0,1 0 0 0 0,-2 1 0 0 0,1-1-1 0 0,-1 0 1 0 0,0 0 0 0 0,-2 9 0 0 0,-19 50 762 0 0,5-21-343 0 0,-94 334 529 0 0,101-348-1339 0 0,2 0 0 0 0,1 0 0 0 0,-4 45 0 0 0,13-57-937 0 0,-2-16-64 0 0,0-2-253 0 0,0 0-51 0 0,0 0-11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37 130 11975 0 0,'-1'1'267'0'0,"-34"14"838"0"0,34-15-729 0 0,1 0 111 0 0,0 0 22 0 0,5-2-257 0 0,0 0-1 0 0,0-1 1 0 0,0 1 0 0 0,-1-1-1 0 0,1 0 1 0 0,-1 0 0 0 0,5-5-1 0 0,8-5 227 0 0,7-3-203 0 0,1 2-1 0 0,0 0 1 0 0,1 1 0 0 0,0 2-1 0 0,1 1 1 0 0,0 1 0 0 0,30-6-1 0 0,-50 13-228 0 0,1 1 1 0 0,0 0-1 0 0,0 1 0 0 0,-1 0 0 0 0,1 0 1 0 0,0 1-1 0 0,0 0 0 0 0,14 3 0 0 0,-19-3 29 0 0,0 0-1 0 0,0 0 0 0 0,1 1 0 0 0,-1-1 0 0 0,0 1 0 0 0,0 0 1 0 0,0 0-1 0 0,-1 0 0 0 0,1 0 0 0 0,0 0 0 0 0,-1 1 0 0 0,0-1 1 0 0,1 1-1 0 0,-1-1 0 0 0,0 1 0 0 0,0 0 0 0 0,0 0 0 0 0,-1 0 1 0 0,1 0-1 0 0,-1 0 0 0 0,2 7 0 0 0,-1-4-74 0 0,-1 1-1 0 0,0-1 0 0 0,0 1 1 0 0,-1-1-1 0 0,0 1 1 0 0,0 0-1 0 0,0-1 1 0 0,-1 1-1 0 0,-2 10 0 0 0,-3 3 83 0 0,-14 33-1 0 0,11-29 221 0 0,3-11-195 0 0,0-1 0 0 0,0 0 0 0 0,-1-1 0 0 0,-1 0 0 0 0,0 0 0 0 0,0 0 0 0 0,-1-1 0 0 0,0 0 0 0 0,-1-1 0 0 0,0 0 0 0 0,0-1 0 0 0,-1 0 0 0 0,-1 0 0 0 0,-15 7 0 0 0,6-5-328 0 0,0-1-1 0 0,0-1 1 0 0,0-1 0 0 0,-1-1-1 0 0,0-1 1 0 0,0-1 0 0 0,-1-1-1 0 0,-41 0 1 0 0,64-3 214 0 0,0 0 0 0 0,0 0-1 0 0,0 0 1 0 0,0 0 0 0 0,0 0 0 0 0,0 0-1 0 0,0 0 1 0 0,0 0 0 0 0,0-1-1 0 0,0 1 1 0 0,0 0 0 0 0,0 0 0 0 0,0 0-1 0 0,0 0 1 0 0,0 0 0 0 0,0 0 0 0 0,0 0-1 0 0,0 0 1 0 0,0 0 0 0 0,0 0-1 0 0,0 0 1 0 0,0 0 0 0 0,0 0 0 0 0,0 0-1 0 0,0-1 1 0 0,0 1 0 0 0,0 0 0 0 0,0 0-1 0 0,0 0 1 0 0,0 0 0 0 0,0 0-1 0 0,0 0 1 0 0,0 0 0 0 0,0 0 0 0 0,0 0-1 0 0,0 0 1 0 0,-1 0 0 0 0,1 0 0 0 0,0 0-1 0 0,0 0 1 0 0,0 0 0 0 0,0 0-1 0 0,0 0 1 0 0,13-6-697 0 0,21-3-320 0 0,25-3 1024 0 0,-38 7 0 0 0,1 1 0 0 0,1 0 0 0 0,-1 2 0 0 0,34 1 0 0 0,-47 2 109 0 0,-1 0-1 0 0,1 1 1 0 0,-1 1-1 0 0,1 0 0 0 0,-1 0 1 0 0,0 0-1 0 0,0 1 1 0 0,12 8-1 0 0,-4-2 142 0 0,-1 1 0 0 0,-1 1 0 0 0,15 14 0 0 0,-25-22-248 0 0,0 1-1 0 0,0-1 1 0 0,0 1-1 0 0,-1 0 0 0 0,1 0 1 0 0,-1 0-1 0 0,0 0 1 0 0,-1 1-1 0 0,1-1 1 0 0,2 10-1 0 0,-5-12 79 0 0,0-1 0 0 0,-1 1-1 0 0,1 0 1 0 0,0-1 0 0 0,-1 1-1 0 0,1 0 1 0 0,-1-1 0 0 0,0 1-1 0 0,0-1 1 0 0,0 0 0 0 0,0 1-1 0 0,0-1 1 0 0,-1 0 0 0 0,-2 5 0 0 0,-2 0 198 0 0,0 1 1 0 0,-12 11 0 0 0,-8 4-273 0 0,-2-1 0 0 0,-37 23 0 0 0,-64 30-8 0 0,126-74 2 0 0,-7 5 0 0 0,-1 0 0 0 0,0-1 0 0 0,0 0 0 0 0,-1-1 0 0 0,-20 5 0 0 0,29-8 1 0 0,1-1-1 0 0,0 0 0 0 0,-1 0 1 0 0,1 0-1 0 0,0-1 1 0 0,-1 1-1 0 0,1 0 1 0 0,0-1-1 0 0,0 0 1 0 0,-1 1-1 0 0,1-1 0 0 0,0 0 1 0 0,0 0-1 0 0,0 0 1 0 0,0-1-1 0 0,0 1 1 0 0,0 0-1 0 0,0-1 0 0 0,0 1 1 0 0,1-1-1 0 0,-1 0 1 0 0,0 1-1 0 0,1-1 1 0 0,0 0-1 0 0,-1 0 1 0 0,1 0-1 0 0,0 0 0 0 0,0 0 1 0 0,-1-4-1 0 0,0 1-298 0 0,0 0 0 0 0,0 0-1 0 0,1 0 1 0 0,0 0 0 0 0,0-1-1 0 0,0 1 1 0 0,1 0 0 0 0,0-1-1 0 0,0 1 1 0 0,0 0 0 0 0,2-11 0 0 0,4-2-4746 0 0,0-1-1394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0,'0'0'267'0'0,"0"0"42"0"0,2 1 17 0 0,2-1-299 0 0,0 0 1 0 0,-1 1-1 0 0,1 0 1 0 0,-1 0-1 0 0,1 0 0 0 0,0 0 1 0 0,-1 1-1 0 0,0-1 1 0 0,1 1-1 0 0,-1 0 1 0 0,0 0-1 0 0,0 0 1 0 0,0 0-1 0 0,0 0 1 0 0,0 1-1 0 0,-1 0 1 0 0,1-1-1 0 0,-1 1 0 0 0,3 3 1 0 0,87 145 4332 0 0,-22-32-2827 0 0,-39-73-720 0 0,-2 2 0 0 0,-2 1 0 0 0,32 86 0 0 0,-51-113-399 0 0,-2 0-1 0 0,-1 1 1 0 0,-1-1-1 0 0,3 40 1 0 0,-7-45-298 0 0,0 0 0 0 0,-1 0 0 0 0,-1 0 0 0 0,-1 0 0 0 0,0-1 0 0 0,-1 1 0 0 0,-8 19 0 0 0,-3-1-116 0 0,0-2 0 0 0,-3 0 0 0 0,-21 31 0 0 0,-69 96-1384 0 0,90-125 776 0 0,17-33 445 0 0,-2 2 65 0 0,2-1-9793 0 0,1-3 4091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13823 0 0,'0'0'315'0'0,"0"0"45"0"0,0 0 21 0 0,0 0-49 0 0,0 0-81 0 0,0 0 481 0 0,3 0 237 0 0,43-2 1524 0 0,-31 2-2083 0 0,0-1 1 0 0,0 0 0 0 0,20-5 0 0 0,170-44-239 0 0,-105 26-1308 0 0,-32 14-3977 0 0,-58 10 3578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11975 0 0,'0'0'267'0'0,"0"0"42"0"0,3 0 17 0 0,4 0-266 0 0,1 0 1 0 0,-1 0 0 0 0,1-1 0 0 0,-1 0 0 0 0,1 0-1 0 0,9-3 1 0 0,48-19 95 0 0,-32 12 532 0 0,62-25 1657 0 0,-57 21-1510 0 0,0 1 0 0 0,1 1 0 0 0,51-8 0 0 0,-81 19-671 0 0,-1 1 0 0 0,1 0 0 0 0,-1 1 0 0 0,1 0 0 0 0,-1 0 0 0 0,1 1 0 0 0,0 0 0 0 0,-1 0 0 0 0,15 5 0 0 0,-9 2-531 0 0,-12-4 79 0 0,-2-3 114 0 0,0 4-779 0 0,-1 9-1150 0 0,1-11-4380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13823 0 0,'0'0'315'0'0,"0"0"45"0"0,0 0 21 0 0,0 0-49 0 0,-1 1-149 0 0,-8 9-12 0 0,1 0 0 0 0,0 0 1 0 0,1 0-1 0 0,-9 17 0 0 0,-22 52 860 0 0,28-55-937 0 0,-19 46-94 0 0,-24 97 0 0 0,-25 61 0 0 0,68-202 0 0 0,8-18 0 0 0,-1-1 0 0 0,0 0 0 0 0,0 0 0 0 0,-7 11 0 0 0,-5 8 0 0 0,7-17-269 0 0,8-9 195 0 0,0 0-1 0 0,0 1 1 0 0,-1-1-1 0 0,1 0 1 0 0,0 0 0 0 0,0 0-1 0 0,-1 0 1 0 0,1 0 0 0 0,0 0-1 0 0,0 1 1 0 0,-1-1 0 0 0,1 0-1 0 0,0 0 1 0 0,-1 0-1 0 0,1 0 1 0 0,0 0 0 0 0,-1 0-1 0 0,1 0 1 0 0,0 0 0 0 0,0 0-1 0 0,-1 0 1 0 0,1-1-1 0 0,0 1 1 0 0,-1 0 0 0 0,1 0-1 0 0,0 0 1 0 0,0 0 0 0 0,-1 0-1 0 0,1 0 1 0 0,0-1 0 0 0,0 1-1 0 0,-1 0 1 0 0,1 0-1 0 0,0 0 1 0 0,0-1 0 0 0,0 1-1 0 0,-1 0 1 0 0,1 0 0 0 0,0-1-1 0 0,0 1 1 0 0,0 0-1 0 0,-1-1 1 0 0,-1-12-2069 0 0,4-6 97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2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140 215 15663 0 0,'0'0'356'0'0,"0"0"50"0"0,2 0 20 0 0,93 9 1538 0 0,-89-9-1922 0 0,-1-1 0 0 0,0 0 0 0 0,0 0 0 0 0,0 0 0 0 0,0 0 0 0 0,1-1 0 0 0,-2 0 0 0 0,1 0 1 0 0,0 0-1 0 0,0-1 0 0 0,-1 1 0 0 0,1-1 0 0 0,4-4 0 0 0,-7 5-23 0 0,24-14 437 0 0,-14 9 69 0 0,0-1 1 0 0,18-16-1 0 0,-11 7-627 0 0,-5 5-210 0 0,-1 0 0 0 0,0-1-1 0 0,-1-1 1 0 0,0 0 0 0 0,16-28-1 0 0,-27 42 313 0 0,-1 0 0 0 0,0 0 0 0 0,0-1 0 0 0,0 1 0 0 0,1 0 0 0 0,-1 0 0 0 0,0-1 0 0 0,0 1 0 0 0,0 0 0 0 0,0 0 0 0 0,0-1 0 0 0,0 1 0 0 0,1 0 0 0 0,-1-1 0 0 0,0 1 0 0 0,0 0 0 0 0,0-1 0 0 0,0 1 0 0 0,0 0 0 0 0,0 0 0 0 0,0-1 0 0 0,0 1 0 0 0,0 0 0 0 0,-1-1 0 0 0,1 1 0 0 0,0 0 0 0 0,0-1 0 0 0,0 1 0 0 0,0 0 0 0 0,0 0 0 0 0,0-1 0 0 0,-1 1 0 0 0,1 0 0 0 0,0 0 0 0 0,0-1 0 0 0,0 1 0 0 0,-1 0 0 0 0,1 0 0 0 0,0 0 0 0 0,0-1 0 0 0,-1 1 0 0 0,1 0 0 0 0,0 0 0 0 0,0 0 0 0 0,-1 0 0 0 0,1 0 0 0 0,0-1 0 0 0,0 1 0 0 0,-1 0 0 0 0,1 0 0 0 0,0 0 0 0 0,-1 0 0 0 0,1 0 0 0 0,0 0 0 0 0,-1 0 0 0 0,1 0 0 0 0,-3-1-9 0 0,0 1 1 0 0,0-1-1 0 0,-1 1 0 0 0,1 0 0 0 0,0 0 1 0 0,0 0-1 0 0,0 0 0 0 0,0 0 0 0 0,-6 2 0 0 0,-29 10-270 0 0,31-10 204 0 0,-31 14-126 0 0,1 1 0 0 0,1 1 1 0 0,0 3-1 0 0,2 0 0 0 0,0 2 1 0 0,1 2-1 0 0,-38 38 0 0 0,57-51 264 0 0,1 2-1 0 0,1 0 1 0 0,0 0 0 0 0,-11 19-1 0 0,20-29-30 0 0,0 1-1 0 0,0 0 0 0 0,1 0 0 0 0,-1 1 1 0 0,1-1-1 0 0,0 0 0 0 0,1 1 0 0 0,-1-1 1 0 0,1 1-1 0 0,0 0 0 0 0,1 0 1 0 0,-1-1-1 0 0,1 1 0 0 0,0 0 0 0 0,1-1 1 0 0,-1 1-1 0 0,3 9 0 0 0,-2-11 21 0 0,1-1-1 0 0,0 1 1 0 0,0 0 0 0 0,0-1-1 0 0,0 0 1 0 0,0 1 0 0 0,1-1-1 0 0,-1 0 1 0 0,1 0-1 0 0,0 0 1 0 0,0-1 0 0 0,0 1-1 0 0,0-1 1 0 0,1 0 0 0 0,-1 0-1 0 0,1 0 1 0 0,-1 0 0 0 0,1 0-1 0 0,-1-1 1 0 0,1 1-1 0 0,0-1 1 0 0,0 0 0 0 0,4 0-1 0 0,4 1 137 0 0,-1 0 1 0 0,1-1-1 0 0,0-1 0 0 0,0 0 0 0 0,0-1 0 0 0,18-3 0 0 0,-15 2-224 0 0,69-13-322 0 0,-29 4-5612 0 0,-20 4-274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133 384 8287 0 0,'-1'2'191'0'0,"-2"1"-65"0"0,0-1-27 0 0,-22 14 425 0 0,-9 5 1384 0 0,33-20-1781 0 0,-1-1-1 0 0,1 1 0 0 0,-1 0 0 0 0,1-1 1 0 0,-1 1-1 0 0,1-1 0 0 0,-1 0 0 0 0,1 1 1 0 0,-1-1-1 0 0,0 0 0 0 0,-1 0 0 0 0,-8 1 487 0 0,-11 2-608 0 0,12-2 2470 0 0,10-2-2435 0 0,-1 1 0 0 0,1 0-1 0 0,0 0 1 0 0,0 0-1 0 0,-1-1 1 0 0,1 1 0 0 0,0 0-1 0 0,0 0 1 0 0,0-1 0 0 0,-1 1-1 0 0,1 0 1 0 0,0-1-1 0 0,0 1 1 0 0,0 0 0 0 0,0-1-1 0 0,-1 1 1 0 0,1 0 0 0 0,0-1-1 0 0,0 1 1 0 0,0 0-1 0 0,0-1 1 0 0,0 1 0 0 0,0 0-1 0 0,0-1 1 0 0,0 1 0 0 0,0 0-1 0 0,0-1 1 0 0,0 1-1 0 0,0 0 1 0 0,1-1 0 0 0,-1 1-1 0 0,0 0 1 0 0,0-1 0 0 0,3-12 228 0 0,3-6-250 0 0,-5 14-18 0 0,1 0 0 0 0,-1 1-1 0 0,1-1 1 0 0,0 0 0 0 0,0 1 0 0 0,4-5-1 0 0,13-18 1 0 0,2 1 0 0 0,42-40 0 0 0,57-36 0 0 0,-72 68 0 0 0,73-39 0 0 0,-109 68 0 0 0,-1 0 0 0 0,1 1 0 0 0,0 0 0 0 0,0 1 0 0 0,0 0 0 0 0,1 1 0 0 0,-1 0 0 0 0,1 1 0 0 0,-1 1 0 0 0,1 0 0 0 0,-1 0 0 0 0,1 1 0 0 0,-1 1 0 0 0,21 5 0 0 0,-30-6 0 0 0,0 0 0 0 0,0 0 0 0 0,0 0 0 0 0,0 1 0 0 0,-1-1 0 0 0,1 1 0 0 0,0-1 0 0 0,-1 1 0 0 0,1 0 0 0 0,-1 0 0 0 0,1 0 0 0 0,-1 0 0 0 0,0 1 0 0 0,0-1 0 0 0,0 0 0 0 0,0 1 0 0 0,0 0 0 0 0,-1-1 0 0 0,1 1 0 0 0,-1 0 0 0 0,0 0 0 0 0,1 0 0 0 0,0 5 0 0 0,-1-1 0 0 0,0 0 0 0 0,-1 0 0 0 0,0-1 0 0 0,0 1 0 0 0,-1 0 0 0 0,1 0 0 0 0,-1-1 0 0 0,-1 1 0 0 0,1 0 0 0 0,-4 6 0 0 0,-4 13 103 0 0,-2-1-1 0 0,0 0 0 0 0,-2-1 1 0 0,0-1-1 0 0,-2 0 1 0 0,0-1-1 0 0,-2 0 0 0 0,0-1 1 0 0,-36 32-1 0 0,27-30 26 0 0,-1-2 0 0 0,-2-1 0 0 0,0 0 0 0 0,-1-3 0 0 0,-1 0 0 0 0,0-2 0 0 0,-40 13 0 0 0,40-17-158 0 0,-4 2-155 0 0,-48 11-1 0 0,82-24-289 0 0,1 0-761 0 0,2-2-3062 0 0,10-8-1316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8:3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13823 0 0,'0'0'630'0'0,"0"0"-13"0"0,0 0-320 0 0,-1 1 105 0 0,-15 3 1075 0 0,13-3-1189 0 0,0 0 0 0 0,0-1 1 0 0,0 1-1 0 0,0 1 0 0 0,0-1 0 0 0,0 0 0 0 0,0 1 0 0 0,-4 2 0 0 0,-25 23 528 0 0,-52 53 0 0 0,-74 114-816 0 0,128-152 0 0 0,2 1 0 0 0,-41 88 0 0 0,55-101-16 0 0,1 1 0 0 0,2 0-1 0 0,1 1 1 0 0,-8 47 0 0 0,16-69 66 0 0,1-1 1 0 0,0 1-1 0 0,1 0 1 0 0,0 0 0 0 0,1 0-1 0 0,0 0 1 0 0,0 0-1 0 0,1-1 1 0 0,0 1 0 0 0,1-1-1 0 0,0 1 1 0 0,1-1 0 0 0,-1 0-1 0 0,2 0 1 0 0,-1 0-1 0 0,2-1 1 0 0,-1 1 0 0 0,1-1-1 0 0,8 9 1 0 0,-6-9 149 0 0,0-1 0 0 0,1 0-1 0 0,-1-1 1 0 0,1 0 0 0 0,1 0 0 0 0,14 6 0 0 0,62 21 1420 0 0,-58-23-1474 0 0,23 13-146 0 0,-31-15-201 0 0,-38-3-3800 0 0,7-6 2467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0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82 4607 0 0,'0'0'208'0'0,"1"-1"-9"0"0,5-2-82 0 0,-4 2 271 0 0,-2 1 110 0 0,10-7 2652 0 0,-2 4-3062 0 0,10-6 1273 0 0,-13 8-1040 0 0,-1-1 0 0 0,0 0 0 0 0,0 0 0 0 0,-1-1 0 0 0,1 1-1 0 0,0-1 1 0 0,4-4 0 0 0,11-10 1215 0 0,-18 16-1024 0 0,0 0 0 0 0,12-11 512 0 0,-11 11-581 0 0,-2 1-359 0 0,0-1 1 0 0,0 1-1 0 0,1 0 1 0 0,-1 0-1 0 0,0 0 1 0 0,0-1-1 0 0,0 1 1 0 0,1 0 0 0 0,-1 0-1 0 0,0 0 1 0 0,0-1-1 0 0,1 1 1 0 0,-1 0-1 0 0,0 0 1 0 0,1 0-1 0 0,-1 0 1 0 0,0 0-1 0 0,0 0 1 0 0,1 0-1 0 0,-1-1 1 0 0,0 1-1 0 0,1 0 1 0 0,-1 0-1 0 0,0 0 1 0 0,1 0-1 0 0,-1 7-82 0 0,-1-1 0 0 0,0 0 0 0 0,0 0 0 0 0,-1 0 0 0 0,1-1 0 0 0,-1 1 0 0 0,-1 0 0 0 0,-2 5 0 0 0,-27 46-5 0 0,23-43 4 0 0,-83 146-1 0 0,78-130 0 0 0,1 0 0 0 0,-9 34 0 0 0,-13 67 0 0 0,32-122 0 0 0,3-4-1 0 0,-8 12-62 0 0,8-15-274 0 0,0-4-138 0 0,2-8-164 0 0,0 0 0 0 0,1 0-1 0 0,4-10 1 0 0,7-18-1553 0 0,4-22 160 0 0,3 1-15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0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121 247 10135 0 0,'-51'18'2891'0'0,"38"-13"-2327"0"0,0 0 1 0 0,-17 4-1 0 0,29-9-52 0 0,1 0 0 0 0,-4 1 2355 0 0,4-3-1114 0 0,8-8-587 0 0,13-11-1224 0 0,-4 9 58 0 0,1 1 0 0 0,29-13 0 0 0,-20 11 0 0 0,143-61 23 0 0,-60 28 885 0 0,-72 29-629 0 0,1 2 0 0 0,0 2 1 0 0,55-11-1 0 0,-88 23-279 0 0,0 0 0 0 0,-1 0 0 0 0,1 1 0 0 0,0 0 0 0 0,-1 0 0 0 0,1 1 0 0 0,8 1 0 0 0,-13-2 0 0 0,0 1 0 0 0,1-1 0 0 0,-1 0 0 0 0,0 1 0 0 0,0-1 0 0 0,0 1 0 0 0,1-1 0 0 0,-1 1 0 0 0,0-1 0 0 0,0 1 0 0 0,0 0 0 0 0,0 0 0 0 0,0 0 0 0 0,0 0 0 0 0,0-1 0 0 0,0 1 0 0 0,0 0 0 0 0,-1 0 0 0 0,1 1 0 0 0,0-1 0 0 0,-1 0 0 0 0,1 0 0 0 0,0 0 0 0 0,-1 0 0 0 0,0 1 0 0 0,1-1 0 0 0,-1 0 0 0 0,0 0 0 0 0,1 1 0 0 0,-1-1 0 0 0,0 0 0 0 0,0 1 0 0 0,0-1 0 0 0,0 0 0 0 0,0 0 0 0 0,-1 3 0 0 0,-1 4 0 0 0,0-1 0 0 0,0 0 0 0 0,-1 0 0 0 0,0 0 0 0 0,0 0 0 0 0,-9 12 0 0 0,-30 37 0 0 0,26-36 0 0 0,1-3 0 0 0,-1 0 0 0 0,-1-1 0 0 0,-34 26 0 0 0,16-18 0 0 0,-45 24 0 0 0,-25 3-186 0 0,13-8-1692 0 0,90-43 1508 0 0,2 0-118 0 0,0 0-22 0 0,0 0 68 0 0,2 1 292 0 0,1 1 266 0 0,1-1 1 0 0,-1 1-1 0 0,1-1 0 0 0,-1 0 0 0 0,1 0 0 0 0,0 0 0 0 0,0-1 0 0 0,-1 1 1 0 0,1-1-1 0 0,0 0 0 0 0,0 0 0 0 0,-1 0 0 0 0,1 0 0 0 0,5-2 0 0 0,7-2-25 0 0,1 0 0 0 0,15-7 1 0 0,-1 0-132 0 0,-17 7 40 0 0,-3 0 0 0 0,0 1 0 0 0,0 0 0 0 0,1 1 0 0 0,19-2 0 0 0,-27 4 0 0 0,-1 0 0 0 0,1 0 0 0 0,-1 1 0 0 0,1-1 0 0 0,-1 1 0 0 0,1 0 0 0 0,-1 0 0 0 0,0 0 0 0 0,1 1 0 0 0,-1-1 0 0 0,0 1 0 0 0,0 0 0 0 0,0-1 0 0 0,0 1 0 0 0,0 1 0 0 0,-1-1 0 0 0,1 0 0 0 0,-1 1 0 0 0,1-1 0 0 0,1 4 0 0 0,7 9 7 0 0,-2 0 1 0 0,0 1-1 0 0,-1 0 0 0 0,-1 0 0 0 0,0 1 0 0 0,-1 0 1 0 0,-1 0-1 0 0,-1 1 0 0 0,3 19 0 0 0,-7-35 77 0 0,0 1-1 0 0,0-1 1 0 0,0 1 0 0 0,0 0-1 0 0,-1-1 1 0 0,1 1 0 0 0,-1-1-1 0 0,0 1 1 0 0,1-1-1 0 0,-1 0 1 0 0,0 1 0 0 0,-1-1-1 0 0,1 0 1 0 0,0 0 0 0 0,-1 1-1 0 0,1-1 1 0 0,-1 0-1 0 0,1 0 1 0 0,-1-1 0 0 0,0 1-1 0 0,0 0 1 0 0,0-1 0 0 0,0 1-1 0 0,-4 2 1 0 0,-5 2-113 0 0,1 0 0 0 0,-1-1 1 0 0,-20 8-1 0 0,-162 51-111 0 0,131-46-778 0 0,-73 11 0 0 0,78-23 901 0 0,51-6 17 0 0,1 0 0 0 0,-1 0 0 0 0,1 0 0 0 0,-1-1 1 0 0,1 0-1 0 0,-1 0 0 0 0,1 0 0 0 0,-6-3 0 0 0,11 4-20 0 0,-1 0 0 0 0,0-1-1 0 0,1 1 1 0 0,-1 0 0 0 0,1-1-1 0 0,-1 1 1 0 0,1 0 0 0 0,-1-1 0 0 0,1 1-1 0 0,-1-1 1 0 0,1 1 0 0 0,0-1-1 0 0,-1 1 1 0 0,1-1 0 0 0,0 1-1 0 0,-1-1 1 0 0,1 1 0 0 0,0-1 0 0 0,-1 0-1 0 0,1 1 1 0 0,0-1 0 0 0,0 1-1 0 0,0-1 1 0 0,0 0 0 0 0,0 0 0 0 0,0-1-45 0 0,0 0 1 0 0,0 1 0 0 0,0-1 0 0 0,1 1 0 0 0,-1-1 0 0 0,1 1 0 0 0,-1-1 0 0 0,1 0 0 0 0,0 1 0 0 0,1-2 0 0 0,2-4-142 0 0,1 0 1 0 0,0 1-1 0 0,7-7 1 0 0,-10 11 227 0 0,6-6-109 0 0,1 1 1 0 0,0-1-1 0 0,1 2 0 0 0,0-1 0 0 0,0 1 0 0 0,0 1 0 0 0,1 0 0 0 0,0 0 1 0 0,0 1-1 0 0,0 0 0 0 0,0 1 0 0 0,0 1 0 0 0,1-1 0 0 0,13 0 1 0 0,-19 3-410 0 0,-1 0 1 0 0,1 0 0 0 0,0 1 0 0 0,-1-1 0 0 0,8 3 0 0 0,5 2-1040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0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26 15663 0 0,'17'-23'1188'0'0,"-16"22"-804"0"0,0-1-250 0 0,-1 3-130 0 0,0-1 0 0 0,0 0 0 0 0,0 0 0 0 0,0 0 0 0 0,0 0 0 0 0,0 0 1 0 0,0 0-1 0 0,0 0 0 0 0,0 0 0 0 0,0 0 0 0 0,0 0 0 0 0,0 0 0 0 0,0 0 0 0 0,0 0 1 0 0,0 0-1 0 0,0 0 0 0 0,0 0 0 0 0,0 0 0 0 0,0 0 0 0 0,0 0 0 0 0,0 0 1 0 0,0 0-1 0 0,0 1 0 0 0,0-1 0 0 0,0 0 0 0 0,0 0 0 0 0,0 0 0 0 0,0 0 1 0 0,0 0-1 0 0,0 0 0 0 0,0 0 0 0 0,0 0 0 0 0,0 0 0 0 0,0 0 0 0 0,0 0 0 0 0,0 0 1 0 0,0 0-1 0 0,0 0 0 0 0,0 0 0 0 0,0 0 0 0 0,0 0 0 0 0,0 0 0 0 0,0 0 1 0 0,0 0-1 0 0,0 0 0 0 0,0 0 0 0 0,0 0 0 0 0,0 0 0 0 0,1 0 0 0 0,-1 0 1 0 0,0 1-1 0 0,0-1 0 0 0,0 0 0 0 0,0 0 0 0 0,0 0 0 0 0,0 0 0 0 0,0 0 0 0 0,0 0 1 0 0,0 0-1 0 0,0 0 0 0 0,0-1 0 0 0,0 1 0 0 0,-2 9 228 0 0,-3 11 213 0 0,-67 180 2572 0 0,-29 92-2869 0 0,40-80-148 0 0,56-194 363 0 0,1 0 0 0 0,0 1 0 0 0,1-1 0 0 0,0 24 0 0 0,3-39-680 0 0,0 0-1 0 0,0 0 1 0 0,0 0 0 0 0,1 0 0 0 0,-1-1 0 0 0,1 1 0 0 0,0 0-1 0 0,0 0 1 0 0,0 0 0 0 0,0-1 0 0 0,0 1 0 0 0,1 0 0 0 0,-1-1-1 0 0,1 1 1 0 0,0-1 0 0 0,3 4 0 0 0,-2-4-1715 0 0,6-1-15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0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0 868 11975 0 0,'0'0'267'0'0,"0"0"42"0"0,0 0 17 0 0,1 3-28 0 0,1 1-127 0 0,-1 1 1 0 0,0 0-1 0 0,0 0 0 0 0,0 1 0 0 0,0-1 0 0 0,-1 0 1 0 0,0 0-1 0 0,0 0 0 0 0,0 0 0 0 0,-1 0 0 0 0,1 0 1 0 0,-1 1-1 0 0,0-1 0 0 0,-3 7 0 0 0,3-11 341 0 0,1-1 0 0 0,0 0 0 0 0,0 0 0 0 0,0 0 0 0 0,0 0 0 0 0,1-1 0 0 0,11-10 54 0 0,0 0 1 0 0,-1-1-1 0 0,0 0 0 0 0,14-23 1 0 0,7-7 185 0 0,13-12-189 0 0,32-37-518 0 0,58-78-45 0 0,-9 12 0 0 0,-1-19 0 0 0,-32 42 0 0 0,-88 128 0 0 0,0 0 0 0 0,0 0 0 0 0,1 0 0 0 0,-1 1 0 0 0,1-1 0 0 0,12-7 0 0 0,-18 13 0 0 0,0 0 0 0 0,1 0 0 0 0,-1 0 0 0 0,0-1 0 0 0,1 1 0 0 0,-1 0 0 0 0,0 0 0 0 0,0 0 0 0 0,1 0 0 0 0,-1 0 0 0 0,0 0 0 0 0,1 0 0 0 0,-1 0 0 0 0,0 0 0 0 0,1 0 0 0 0,-1 0 0 0 0,0 0 0 0 0,1 0 0 0 0,-1 0 0 0 0,0 0 0 0 0,1 0 0 0 0,-1 0 0 0 0,0 0 0 0 0,1 0 0 0 0,1 1 0 0 0,-1 1 0 0 0,0-1 0 0 0,0 0 0 0 0,0 1 0 0 0,0-1 0 0 0,-1 0 0 0 0,1 1 0 0 0,0-1 0 0 0,-1 1 0 0 0,1-1 0 0 0,0 1 0 0 0,-1 0 0 0 0,0-1 0 0 0,1 1 0 0 0,-1 1 0 0 0,3 30 0 0 0,-3-32 0 0 0,0 32 0 0 0,-2 0 0 0 0,-5 32 0 0 0,-17 67 0 0 0,0-7 0 0 0,18-77 0 0 0,-2 52 0 0 0,8-84 0 0 0,0 0 0 0 0,1 1 0 0 0,1-1 0 0 0,1 0 0 0 0,0 0 0 0 0,11 31 0 0 0,-11-40 0 0 0,1 0 0 0 0,0-1 0 0 0,0 0 0 0 0,0 0 0 0 0,1 0 0 0 0,0 0 0 0 0,0-1 0 0 0,0 0 0 0 0,1 0 0 0 0,-1 0 0 0 0,1-1 0 0 0,1 1 0 0 0,-1-1 0 0 0,0-1 0 0 0,1 1 0 0 0,0-1 0 0 0,0-1 0 0 0,0 1 0 0 0,0-1 0 0 0,0 0 0 0 0,0-1 0 0 0,1 0 0 0 0,-1 0 0 0 0,1 0 0 0 0,-1-1 0 0 0,8 0 0 0 0,1-3 0 0 0,-12 1 0 0 0,-1-1 0 0 0,-1 2 0 0 0,-1 0 0 0 0,1-1 0 0 0,0 1 0 0 0,0-1-1 0 0,-1 0 1 0 0,1 0 0 0 0,-1 0 0 0 0,0 0 0 0 0,1 0 0 0 0,-1 0-1 0 0,0 0 1 0 0,0 0 0 0 0,0 0 0 0 0,0 0 0 0 0,-1-1 0 0 0,1 1-1 0 0,0-4 1 0 0,2-20-2050 0 0,-3 2-4507 0 0,-2 8 119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0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15663 0 0,'0'0'356'0'0,"0"0"50"0"0,0 0 20 0 0,0 0-42 0 0,2-1-180 0 0,7-2 206 0 0,1-2 0 0 0,-1 1-1 0 0,0-1 1 0 0,14-10-1 0 0,7-4 455 0 0,102-49 2158 0 0,-67 36-3077 0 0,-64 32-996 0 0,-1 0-385 0 0,0 0-78 0 0,0 0-20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 10135 0 0,'0'0'231'0'0,"0"0"29"0"0,0 0 19 0 0,2 1-41 0 0,5 2-112 0 0,-5-2 267 0 0,11-5 744 0 0,-5 2 181 0 0,-7 2-1618 0 0,13-3 3728 0 0,-14 3-3266 0 0,1 0-1 0 0,-1 0 1 0 0,1 0 0 0 0,-1 0-1 0 0,1 0 1 0 0,-1 0 0 0 0,1 0-1 0 0,-1 0 1 0 0,1 0 0 0 0,-1 1-1 0 0,0-1 1 0 0,1 0 0 0 0,-1 0-1 0 0,1 0 1 0 0,-1 1 0 0 0,0-1-1 0 0,1 0 1 0 0,-1 0 0 0 0,1 1-1 0 0,-1-1 1 0 0,0 0 0 0 0,1 1-1 0 0,-1-1 1 0 0,0 0 0 0 0,0 1-1 0 0,1-1 1 0 0,-1 1 0 0 0,0-1-1 0 0,0 0 1 0 0,0 1-1 0 0,1-1 1 0 0,-1 1 0 0 0,0-1-1 0 0,0 1 1 0 0,0 3-114 0 0,0 0 1 0 0,0 0-1 0 0,0 0 0 0 0,-1 0 1 0 0,1 0-1 0 0,-1-1 0 0 0,0 1 1 0 0,0 0-1 0 0,-1 0 0 0 0,1-1 1 0 0,-1 1-1 0 0,1-1 0 0 0,-5 5 0 0 0,-3 7-104 0 0,-21 22-1 0 0,19-24 110 0 0,-40 48-53 0 0,46-53 0 0 0,5-7 0 0 0,0-1 0 0 0,-1 0 0 0 0,1 1 0 0 0,0-1 0 0 0,0 1 0 0 0,-1-1 0 0 0,1 0 0 0 0,0 1 0 0 0,0-1 0 0 0,0 0 0 0 0,0 1 0 0 0,0-1 0 0 0,0 1 0 0 0,-1-1 0 0 0,1 1 0 0 0,0-1 0 0 0,0 0 0 0 0,0 1 0 0 0,0-1 0 0 0,0 1 0 0 0,1-1 0 0 0,-1 0 0 0 0,0 1 0 0 0,0-1 0 0 0,0 1 0 0 0,0-1 0 0 0,0 0 0 0 0,1 1 0 0 0,-1-1 0 0 0,0 1 0 0 0,0-1 0 0 0,0 0 0 0 0,1 1 0 0 0,-1-1 0 0 0,0 0 0 0 0,1 0 0 0 0,-1 1 0 0 0,0-1 0 0 0,1 0 0 0 0,-1 0 0 0 0,0 1 0 0 0,1-1 0 0 0,0 0 0 0 0,-1 0 0 0 0,4 3 0 0 0,0 0 0 0 0,0-1 0 0 0,1 1 0 0 0,-1-1 0 0 0,1 0 0 0 0,-1-1 0 0 0,1 1 0 0 0,0-1 0 0 0,-1 0 0 0 0,1 0 0 0 0,0 0 0 0 0,0-1 0 0 0,5 0 0 0 0,9 0 0 0 0,37-4 0 0 0,-41 2 110 0 0,-1-1 0 0 0,0 0 0 0 0,0-1 0 0 0,0 0 0 0 0,16-8 0 0 0,-21 7-522 0 0,0 0 1 0 0,0 0-1 0 0,9-8 0 0 0,-12 8-1761 0 0,1-2 0 0 0,0 1 0 0 0,10-14-1 0 0,-10 10-3818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0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17503 0 0,'0'0'776'0'0,"0"0"160"0"0,0 0-744 0 0,0 0-192 0 0,0 0 0 0 0,0 0 0 0 0,0 0 448 0 0,0 0 48 0 0,0 0 16 0 0,0 0 0 0 0,11 2-416 0 0,3-2-96 0 0,4-2 0 0 0,1 0 0 0 0,3 0-1208 0 0,-5-3-264 0 0,8-9-48 0 0,4 5-16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0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11975 0 0,'0'0'267'0'0,"-9"0"768"0"0,6 1-956 0 0,1 0-1 0 0,0 0 1 0 0,-1 0 0 0 0,1 1 0 0 0,0-1 0 0 0,0 1 0 0 0,0-1 0 0 0,0 1 0 0 0,0 0 0 0 0,1 0 0 0 0,-1-1 0 0 0,0 1-1 0 0,1 0 1 0 0,-1 1 0 0 0,1-1 0 0 0,0 0 0 0 0,0 0 0 0 0,0 1 0 0 0,0-1 0 0 0,-1 4 0 0 0,0 0 181 0 0,1-1 1 0 0,0 1 0 0 0,1-1-1 0 0,-1 1 1 0 0,1 0-1 0 0,0-1 1 0 0,1 1 0 0 0,0 8-1 0 0,1-7-2 0 0,1 1 1 0 0,-1-1-1 0 0,1 0 0 0 0,0 0 0 0 0,1 0 0 0 0,-1 0 0 0 0,1-1 1 0 0,1 0-1 0 0,6 9 0 0 0,6 4 464 0 0,28 24 1 0 0,-18-19-644 0 0,0-2 0 0 0,45 29 0 0 0,-48-37 141 0 0,-2 0-1 0 0,0 2 1 0 0,0 1-1 0 0,-2 0 1 0 0,0 2-1 0 0,-1 0 1 0 0,0 1 0 0 0,22 34-1 0 0,-36-46-219 0 0,-1 0 0 0 0,0 0 0 0 0,0 0 0 0 0,-1 0 0 0 0,0 1 0 0 0,-1-1 0 0 0,0 1 0 0 0,0 0 0 0 0,0 0 0 0 0,-1 0 0 0 0,-1 0 0 0 0,0-1 0 0 0,0 1 0 0 0,0 0 0 0 0,-4 14 0 0 0,-1-2 0 0 0,0 0 0 0 0,-2 0 0 0 0,0-1 0 0 0,-2 0 0 0 0,-14 25 0 0 0,11-24-14 0 0,-2 0-1 0 0,-1 0 1 0 0,0-2-1 0 0,-1 0 1 0 0,-37 33-1 0 0,14-19-1145 0 0,-82 52-1 0 0,88-67-240 0 0,19-13-3810 0 0,12-5-1033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11975 0 0,'-7'5'106'0'0,"-1"1"0"0"0,1 0-1 0 0,0 0 1 0 0,0 1-1 0 0,1-1 1 0 0,0 1 0 0 0,0 1-1 0 0,0-1 1 0 0,1 1 0 0 0,0 0-1 0 0,1 0 1 0 0,-4 11 0 0 0,-1 2-104 0 0,1 1 0 0 0,1 0 1 0 0,-7 40-1 0 0,13-55 241 0 0,0 0 1 0 0,0 1 0 0 0,0-1-1 0 0,1 0 1 0 0,0 0-1 0 0,1 0 1 0 0,0 0-1 0 0,0 1 1 0 0,0-1-1 0 0,1 0 1 0 0,0-1-1 0 0,1 1 1 0 0,3 8-1 0 0,8 19 326 0 0,-2 2 0 0 0,-1-1-1 0 0,-1 2 1 0 0,6 52 0 0 0,-10-31-632 0 0,-2 2 1 0 0,-5 60-1 0 0,-1-87 63 0 0,-12 228 0 0 0,-20-3 0 0 0,32-242 3 0 0,1-9 9 0 0,0 0-1 0 0,-1-1 1 0 0,1 1-1 0 0,-1-1 1 0 0,-5 11-1 0 0,6-15 360 0 0,1-2 117 0 0,0-13 464 0 0,11-88-773 0 0,1 1-193 0 0,-10 61-318 0 0,2 1 0 0 0,1-1 0 0 0,3 1 0 0 0,1 0 0 0 0,14-37 0 0 0,-16 55 332 0 0,-6 15 0 0 0,1 0 0 0 0,-1 0 0 0 0,1 1 0 0 0,0-1 0 0 0,1 0 0 0 0,-1 1 0 0 0,1 0 0 0 0,4-6 0 0 0,0 2-63 0 0,-4 4-67 0 0,0 0 0 0 0,0 1 0 0 0,1 0 0 0 0,-1-1 0 0 0,1 1 0 0 0,0 1 0 0 0,-1-1 0 0 0,1 0 0 0 0,0 1 0 0 0,1 0 0 0 0,-1 0 0 0 0,0 0 0 0 0,7-1 1 0 0,-8 2 126 0 0,0 0 1 0 0,1 1 0 0 0,-1-1 0 0 0,0 1 0 0 0,0 0 0 0 0,1 0 0 0 0,-1 1 0 0 0,0-1 0 0 0,1 1 0 0 0,-1-1 0 0 0,0 1-1 0 0,0 0 1 0 0,0 0 0 0 0,0 0 0 0 0,1 1 0 0 0,-2-1 0 0 0,6 4 0 0 0,1 2 272 0 0,0 0-1 0 0,-1 0 1 0 0,14 17 0 0 0,-16-18-93 0 0,1 2-86 0 0,-1 0-1 0 0,0 1 1 0 0,-1-1-1 0 0,0 1 1 0 0,0 0 0 0 0,5 16-1 0 0,15 59-116 0 0,-20-61 86 0 0,-1-1 1 0 0,-1 1-1 0 0,-1 0 0 0 0,-1 0 0 0 0,-1 0 1 0 0,-1 0-1 0 0,-1-1 0 0 0,-1 1 0 0 0,-1 0 1 0 0,-12 40-1 0 0,10-40-651 0 0,2-12-664 0 0,0-5-2891 0 0,3-5-1917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0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58 13823 0 0,'2'-8'675'0'0,"-2"6"-603"0"0,1 0 1 0 0,-1 0-1 0 0,1 0 1 0 0,0 0-1 0 0,0 0 1 0 0,0 0-1 0 0,0 1 1 0 0,0-1-1 0 0,0 0 1 0 0,2-2-1 0 0,-2 3-59 0 0,0-1 0 0 0,0 1 0 0 0,0-1-1 0 0,0 1 1 0 0,0-1 0 0 0,0 0 0 0 0,0 1-1 0 0,-1-1 1 0 0,1 1 0 0 0,-1-1 0 0 0,1 0-1 0 0,-1 0 1 0 0,0-2 0 0 0,0 3 707 0 0,0 1 249 0 0,0 0 45 0 0,0 0-129 0 0,0 0-506 0 0,0 0 37 0 0,-5 15 590 0 0,-7 36-373 0 0,9-35-609 0 0,-9 28-1 0 0,-18 24 638 0 0,-3-1-1 0 0,-44 66 0 0 0,76-132-665 0 0,-8 15-14 0 0,1 0 0 0 0,0 1 0 0 0,1 0 0 0 0,1 0 0 0 0,0 0 0 0 0,-3 23 0 0 0,9-38-677 0 0,0-2-257 0 0,0 0-831 0 0,1 0-3260 0 0,8 2-1394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0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110 385 11975 0 0,'-2'0'267'0'0,"-40"-12"606"0"0,-19-7 222 0 0,60 18-586 0 0,-2-9 515 0 0,2 6-874 0 0,1 1-1 0 0,0-1 0 0 0,0 1 0 0 0,1 0 1 0 0,-1-1-1 0 0,1 1 0 0 0,-1-1 0 0 0,1 1 1 0 0,0 0-1 0 0,0-1 0 0 0,1 1 0 0 0,2-5 1 0 0,-1 2 38 0 0,1 0 1 0 0,0 0-1 0 0,0 1 1 0 0,1-1 0 0 0,5-5-1 0 0,26-20 144 0 0,1 2 0 0 0,1 1 0 0 0,1 2 0 0 0,1 2 0 0 0,2 1 0 0 0,0 3 0 0 0,71-25 0 0 0,-95 39-147 0 0,1 0-1 0 0,-1 1 1 0 0,1 1-1 0 0,23-2 0 0 0,-37 6-127 0 0,1-1-1 0 0,-1 1 0 0 0,0 0 1 0 0,1 1-1 0 0,-1-1 0 0 0,0 1 0 0 0,0 0 1 0 0,0 0-1 0 0,0 1 0 0 0,0-1 1 0 0,0 1-1 0 0,0 0 0 0 0,0 1 0 0 0,0-1 1 0 0,-1 1-1 0 0,1 0 0 0 0,-1 0 1 0 0,0 0-1 0 0,7 8 0 0 0,-8-7-56 0 0,-1-1 0 0 0,0 1 0 0 0,1 1 0 0 0,-2-1 0 0 0,1 0 0 0 0,0 0 0 0 0,-1 1 0 0 0,0-1 0 0 0,0 1 0 0 0,0-1 0 0 0,-1 1 0 0 0,0-1 0 0 0,0 1 0 0 0,0 0 0 0 0,0 4 0 0 0,-2 5 0 0 0,0 0 0 0 0,-1 0 0 0 0,-6 21 0 0 0,1-14 0 0 0,-1 0 0 0 0,0-1 0 0 0,-2-1 0 0 0,0 0 0 0 0,-1 0 0 0 0,-24 27 0 0 0,-99 92 0 0 0,110-115 39 0 0,-1-2 0 0 0,-55 35 0 0 0,61-44-289 0 0,0-1 0 0 0,-1-2 0 0 0,0 0-1 0 0,-1-1 1 0 0,-26 6 0 0 0,43-13-236 0 0,1 0-1 0 0,-1 0 1 0 0,0-1-1 0 0,0 1 1 0 0,0-1-1 0 0,0 0 0 0 0,0-1 1 0 0,1 1-1 0 0,-10-3 1 0 0,3-2-1049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0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11975 0 0,'0'0'267'0'0,"0"0"42"0"0,0 0 17 0 0,0 0-28 0 0,0 0-126 0 0,0 0 204 0 0,0 0 111 0 0,-2 1 22 0 0,-17 8-167 0 0,1 0-1 0 0,0 1 0 0 0,1 1 1 0 0,0 1-1 0 0,-26 23 0 0 0,2 4 10 0 0,-24 25-94 0 0,29-24-132 0 0,-66 79 1003 0 0,84-96-929 0 0,2 1-1 0 0,0 1 1 0 0,-16 35 0 0 0,28-52-164 0 0,1 0-1 0 0,0 0 1 0 0,0 1-1 0 0,1-1 1 0 0,0 1-1 0 0,1 0 0 0 0,0 0 1 0 0,0-1-1 0 0,1 1 1 0 0,0 0-1 0 0,0 0 1 0 0,1 0-1 0 0,0 0 1 0 0,1-1-1 0 0,0 1 1 0 0,0 0-1 0 0,1-1 1 0 0,0 0-1 0 0,1 1 1 0 0,0-1-1 0 0,0-1 1 0 0,0 1-1 0 0,1-1 0 0 0,0 1 1 0 0,1-1-1 0 0,10 11 1 0 0,4-1 251 0 0,-1 0 0 0 0,2-1 0 0 0,42 24 1 0 0,3 3-716 0 0,-57-37-354 0 0,-6-3 743 0 0,0-1 1 0 0,0 0 0 0 0,0 0 0 0 0,0 0 0 0 0,0 0-1 0 0,1-1 1 0 0,4 3 0 0 0,-4-3-801 0 0,0-1 0 0 0,0 1 0 0 0,0-1 1 0 0,1 1-1 0 0,-1-1 0 0 0,5-1 0 0 0,2 0-5223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1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85 876 8287 0 0,'-5'5'756'0'0,"-13"14"-694"0"0,12-12 847 0 0,-1 1 1 0 0,0-1-1 0 0,-1-1 0 0 0,-10 8 0 0 0,4-4 3615 0 0,12-10-3569 0 0,2 0-290 0 0,0 0-121 0 0,1-3-367 0 0,0-1 0 0 0,0 1-1 0 0,0 0 1 0 0,0 0 0 0 0,0 0-1 0 0,1 0 1 0 0,-1 0 0 0 0,1 0-1 0 0,0 0 1 0 0,0 1 0 0 0,0-1-1 0 0,4-4 1 0 0,0-1 90 0 0,195-227 349 0 0,-23 37-616 0 0,-132 139 0 0 0,60-101 0 0 0,-12-25 0 0 0,-64 122 0 0 0,-32 68 0 0 0,0 1 0 0 0,0-1 0 0 0,0 1 0 0 0,1 0 0 0 0,0 0 0 0 0,0 0 0 0 0,0 6 0 0 0,1 45 0 0 0,1-24 0 0 0,-10 155 0 0 0,8-171 0 0 0,-13 110 0 0 0,7-74 0 0 0,2-1 0 0 0,3 1 0 0 0,4 59 0 0 0,0-86 0 0 0,-2-16 0 0 0,0-1 0 0 0,1 0 0 0 0,1 1 0 0 0,-1-1 0 0 0,2 0 0 0 0,-1 1 0 0 0,7 14 0 0 0,-8-23 0 0 0,-1-1 0 0 0,0 1 0 0 0,0-1 0 0 0,0 1 0 0 0,1-1 0 0 0,-1 1 0 0 0,0-1 0 0 0,1 0 0 0 0,-1 1 0 0 0,0-1 0 0 0,1 1 0 0 0,-1-1 0 0 0,0 0 0 0 0,1 1 0 0 0,-1-1 0 0 0,1 0 0 0 0,-1 1 0 0 0,1-1 0 0 0,1 0-33 0 0,-1 0-1 0 0,1 0 0 0 0,-1-1 1 0 0,1 1-1 0 0,-1 0 1 0 0,1-1-1 0 0,-1 0 0 0 0,0 1 1 0 0,1-1-1 0 0,-1 0 1 0 0,0 1-1 0 0,1-1 0 0 0,-1 0 1 0 0,2-2-1 0 0,17-16-1244 0 0,-17 14 302 0 0,0 1 1 0 0,0 0-1 0 0,0-1 1 0 0,-1 0-1 0 0,1 1 1 0 0,1-8 0 0 0,4-13-5463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1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17503 0 0,'0'1'191'0'0,"0"1"-1"0"0,0 0 0 0 0,0-1 1 0 0,0 1-1 0 0,0-1 1 0 0,0 1-1 0 0,0-1 0 0 0,1 1 1 0 0,0 1-1 0 0,1-1-129 0 0,1-1 0 0 0,0 1 0 0 0,0-1 1 0 0,0 0-1 0 0,0 0 0 0 0,0 0 0 0 0,0 0 0 0 0,0-1 0 0 0,0 1 0 0 0,0-1 0 0 0,0 1 0 0 0,0-1 0 0 0,1 0 1 0 0,-1 0-1 0 0,0-1 0 0 0,3 0 0 0 0,10-2 589 0 0,28-8 0 0 0,-36 8-509 0 0,15-4 379 0 0,-1-1 0 0 0,38-19 0 0 0,-51 22-512 0 0,1-1 0 0 0,-1 0 0 0 0,-1 0 0 0 0,1-1 0 0 0,-1 0 0 0 0,-1 0 0 0 0,1-1 0 0 0,9-12 0 0 0,-7 6-409 0 0,-10 13-74 0 0,0 1-33 0 0,0 0-208 0 0,0 0-857 0 0,0 0-379 0 0,0 0-80 0 0,0 0-15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1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17503 0 0,'0'0'399'0'0,"0"0"60"0"0,0 0 21 0 0,3 1-59 0 0,0-1-402 0 0,0 1 0 0 0,0 0 1 0 0,0 0-1 0 0,-1 0 0 0 0,1 0 0 0 0,0 0 1 0 0,0 1-1 0 0,0-1 0 0 0,-1 1 1 0 0,1 0-1 0 0,2 2 0 0 0,2 2 354 0 0,-6-5-290 0 0,0-1 1 0 0,0 1-1 0 0,0 0 1 0 0,0 0 0 0 0,-1 0-1 0 0,1 1 1 0 0,0-1-1 0 0,0 0 1 0 0,-1 0-1 0 0,1 0 1 0 0,-1 0-1 0 0,1 1 1 0 0,-1-1-1 0 0,0 0 1 0 0,1 0 0 0 0,-1 1-1 0 0,0 1 1 0 0,1 22 17 0 0,-2-18-22 0 0,0-1 0 0 0,-1 1 0 0 0,1 0 1 0 0,-1-1-1 0 0,0 1 0 0 0,-1-1 0 0 0,0 0 0 0 0,-3 6 0 0 0,-34 49 1287 0 0,17-29-1396 0 0,9-15 30 0 0,12-15 0 0 0,-1 1 0 0 0,1 0 0 0 0,0 0 0 0 0,0 0 0 0 0,0 0 0 0 0,0 0 0 0 0,0 0 0 0 0,0 0 0 0 0,1 1 0 0 0,0-1 0 0 0,-1 0 0 0 0,1 5 0 0 0,-4 2 0 0 0,0-3 0 0 0,5-6 3 0 0,0-1 0 0 0,0 0-1 0 0,0 1 1 0 0,0-1 0 0 0,1 0 0 0 0,-1 1 0 0 0,0-1-1 0 0,0 0 1 0 0,0 0 0 0 0,0 1 0 0 0,1-1-1 0 0,-1 0 1 0 0,0 1 0 0 0,0-1 0 0 0,1 0-1 0 0,-1 0 1 0 0,0 0 0 0 0,0 1 0 0 0,1-1 0 0 0,-1 0-1 0 0,0 0 1 0 0,1 0 0 0 0,-1 0 0 0 0,0 1-1 0 0,1-1 1 0 0,4 1 148 0 0,-1 1 1 0 0,1-1-1 0 0,0 0 0 0 0,-1-1 0 0 0,1 1 0 0 0,0-1 0 0 0,0 0 1 0 0,-1 0-1 0 0,10-1 0 0 0,-2-1-291 0 0,0-1-1 0 0,22-6 1 0 0,-10-2-989 0 0,0 0 0 0 0,0-2 1 0 0,-1 0-1 0 0,-1-2 1 0 0,22-18-1 0 0,-3 0-918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1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19351 0 0,'0'0'424'0'0,"0"0"88"0"0,0 0 24 0 0,0 0 8 0 0,0 0-440 0 0,0 0-104 0 0,0 0 0 0 0,0 0 0 0 0,0 0 0 0 0,0 0 0 0 0,0 0 0 0 0,12 2 0 0 0,4-4-1208 0 0,2 0-264 0 0,24-12-48 0 0,-8 5-16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1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17503 0 0,'0'0'399'0'0,"0"0"60"0"0,0 2 21 0 0,-1 2-447 0 0,-1 0 1 0 0,1 0 0 0 0,0-1-1 0 0,1 1 1 0 0,-1 0 0 0 0,1 1-1 0 0,0-1 1 0 0,0 0 0 0 0,0 0-1 0 0,1 0 1 0 0,-1 0 0 0 0,1 0-1 0 0,0 0 1 0 0,0-1-1 0 0,0 1 1 0 0,1 0 0 0 0,-1 0-1 0 0,3 3 1 0 0,4 7-61 0 0,1 0 0 0 0,0-1 0 0 0,14 16 0 0 0,-6-10 78 0 0,27 37-43 0 0,68 90 427 0 0,30 83 1582 0 0,-123-193-1504 0 0,-1 1 0 0 0,-2 0-1 0 0,-2 1 1 0 0,16 66 0 0 0,-26-79-443 0 0,0 1 0 0 0,-2-1 0 0 0,-2 1 0 0 0,0 0 0 0 0,-1-1 0 0 0,-2 1 0 0 0,0-1 0 0 0,-2 1 0 0 0,-1-1 0 0 0,-1-1 0 0 0,-1 1 0 0 0,-1-1 0 0 0,-1-1 0 0 0,-1 1 0 0 0,-23 35 0 0 0,-90 118-899 0 0,105-154-2294 0 0,18-22 1391 0 0,1-1-253 0 0,0 0-51 0 0,0 0-11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10135 0 0,'0'0'464'0'0,"0"0"-9"0"0,0 0-223 0 0,0 0 156 0 0,0 0 100 0 0,-1 3 21 0 0,-11 16 6 0 0,-37 64 509 0 0,38-60-828 0 0,-70 165 2773 0 0,60-135-2969 0 0,-40 71 0 0 0,35-78 0 0 0,11-21 0 0 0,-11 27 0 0 0,22-44 0 0 0,0 0 0 0 0,-1 0 0 0 0,-8 10 0 0 0,12-17 0 0 0,-7 11-268 0 0,8-12 255 0 0,0 0 0 0 0,0 0 0 0 0,0 0 0 0 0,0 0 0 0 0,0 0 0 0 0,0 0 0 0 0,0 0 0 0 0,0 0-1 0 0,0 0 1 0 0,0 0 0 0 0,0 0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0,5-4-3647 0 0,9-6-1750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120 469 8287 0 0,'-1'1'382'0'0,"-4"3"-135"0"0,-1 0 0 0 0,1-1 0 0 0,0 0 0 0 0,-1 0 0 0 0,0 0 0 0 0,0-1-1 0 0,-11 4 1 0 0,15-6-165 0 0,0 0 1 0 0,0 1-1 0 0,0-1 0 0 0,1 0 0 0 0,-1 0 0 0 0,0 0 0 0 0,0 0 0 0 0,0 0 0 0 0,0-1 0 0 0,1 1 0 0 0,-1 0 0 0 0,0-1 0 0 0,0 0 0 0 0,1 1 0 0 0,-1-1 0 0 0,0 0 0 0 0,1 0 0 0 0,-1 0 0 0 0,0 0 0 0 0,1 0 0 0 0,0 0 0 0 0,-1 0 0 0 0,1-1 0 0 0,0 1 0 0 0,-1 0 0 0 0,1-1 0 0 0,0 1 0 0 0,0-1 0 0 0,0 1 0 0 0,0-1 0 0 0,0 0 0 0 0,0-1 0 0 0,-1-3 49 0 0,-1 0 0 0 0,2-1-1 0 0,-1 1 1 0 0,1 0-1 0 0,0-1 1 0 0,0 1 0 0 0,1-1-1 0 0,0 1 1 0 0,0-1-1 0 0,0 1 1 0 0,1 0 0 0 0,2-11-1 0 0,3-5 590 0 0,1 0 0 0 0,12-26 1 0 0,-9 23-556 0 0,4-3-102 0 0,0 0 1 0 0,2 1-1 0 0,0 0 0 0 0,2 2 0 0 0,1 0 1 0 0,42-42-1 0 0,-58 64 15 0 0,1-1 1 0 0,0 1-1 0 0,0 0 1 0 0,-1 1-1 0 0,2-1 1 0 0,-1 1-1 0 0,0 0 1 0 0,0 0-1 0 0,1 0 0 0 0,-1 0 1 0 0,1 1-1 0 0,0 0 1 0 0,-1 0-1 0 0,1 0 1 0 0,0 0-1 0 0,0 1 1 0 0,-1 0-1 0 0,1 0 0 0 0,0 0 1 0 0,7 1-1 0 0,1 2-84 0 0,0 1 0 0 0,-1-1 0 0 0,1 2 0 0 0,-1 0 0 0 0,0 0 0 0 0,14 10 0 0 0,82 38 6 0 0,-82-43 0 0 0,36 10 0 0 0,-30-11 0 0 0,-29-8 0 0 0,-1 0 0 0 0,0-1 0 0 0,0 1 0 0 0,1 0 0 0 0,-1 0 0 0 0,0 0 0 0 0,0 0 0 0 0,0 1 0 0 0,0-1 0 0 0,-1 1 0 0 0,1-1 0 0 0,0 1 0 0 0,-1-1 0 0 0,1 1 0 0 0,-1 0 0 0 0,1 0 0 0 0,-1 0 0 0 0,0 0 0 0 0,1 0 0 0 0,-1 0 0 0 0,0 0 0 0 0,-1 0 0 0 0,1 0 0 0 0,0 1 0 0 0,-1-1 0 0 0,1 3 0 0 0,-1-1 0 0 0,0 1 0 0 0,0-1 0 0 0,0 0 0 0 0,-1 0 0 0 0,0 0 0 0 0,0 0 0 0 0,0 0 0 0 0,0 0 0 0 0,0 0 0 0 0,-1 0 0 0 0,0-1 0 0 0,0 1 0 0 0,0 0 0 0 0,-3 3 0 0 0,-16 19 0 0 0,-1-1 0 0 0,-1-2 0 0 0,-1 0 0 0 0,-38 28 0 0 0,37-31 0 0 0,-43 30 0 0 0,-1-3 0 0 0,-147 73 0 0 0,171-99-64 0 0,43-20-273 0 0,11-14-646 0 0,5-4 270 0 0,2 2-1 0 0,-1 0 0 0 0,20-14 1 0 0,-11 9 111 0 0,17-15-422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13823 0 0,'0'0'315'0'0,"0"0"45"0"0,0 2 21 0 0,1 4-305 0 0,1 1-1 0 0,-2-1 0 0 0,1 1 0 0 0,-1-1 0 0 0,0 1 1 0 0,-1 7-1 0 0,0 2 760 0 0,1 21 0 0 0,0-18-552 0 0,0-17-282 0 0,0 0 1 0 0,0 0-1 0 0,1-1 0 0 0,-1 1 0 0 0,1 0 1 0 0,-1 0-1 0 0,1-1 0 0 0,-1 1 0 0 0,1 0 1 0 0,0-1-1 0 0,0 1 0 0 0,1 2 0 0 0,9 7-1 0 0,-6-10 0 0 0,-3-1 0 0 0,2 1 78 0 0,1 0-1 0 0,-1 0 1 0 0,0-1 0 0 0,1 1-1 0 0,-1-1 1 0 0,1 0-1 0 0,-1-1 1 0 0,0 1 0 0 0,1-1-1 0 0,-1 0 1 0 0,6-1-1 0 0,6-4 471 0 0,24-10 0 0 0,-34 13-527 0 0,1 0-102 0 0,-1 0-1 0 0,1 0 1 0 0,-1-1 0 0 0,0 0-1 0 0,-1-1 1 0 0,1 1-1 0 0,-1-1 1 0 0,0 0 0 0 0,0 0-1 0 0,0-1 1 0 0,-1 1-1 0 0,1-1 1 0 0,-1 0-1 0 0,-1 0 1 0 0,1 0 0 0 0,3-12-1 0 0,-7 17 54 0 0,1 0 0 0 0,-1 0-1 0 0,0 0 1 0 0,0 0 0 0 0,0 0-1 0 0,0 1 1 0 0,-1-1-1 0 0,1 0 1 0 0,0 0 0 0 0,0 0-1 0 0,0 0 1 0 0,-1 0 0 0 0,1 0-1 0 0,0 0 1 0 0,-1 0 0 0 0,1 1-1 0 0,-1-1 1 0 0,1 0 0 0 0,-1 0-1 0 0,0 1 1 0 0,1-1 0 0 0,-2-1-1 0 0,-15-11 1 0 0,12 11-46 0 0,0 0-1 0 0,1 1 1 0 0,-1 0 0 0 0,0 0-1 0 0,0 1 1 0 0,0-1-1 0 0,0 1 1 0 0,0 0-1 0 0,0 0 1 0 0,0 1 0 0 0,0-1-1 0 0,0 1 1 0 0,-5 2-1 0 0,-5 1-158 0 0,1 1-1 0 0,0 0 1 0 0,-14 8-1 0 0,10-3 400 0 0,1 0 0 0 0,0 1 0 0 0,1 0 0 0 0,1 2 0 0 0,-27 26 0 0 0,32-29-55 0 0,0 1 0 0 0,1 1-1 0 0,1 0 1 0 0,0 0 0 0 0,0 1-1 0 0,1 0 1 0 0,1 0 0 0 0,-8 23-1 0 0,13-32 1 0 0,0 0 0 0 0,0-1-1 0 0,1 1 1 0 0,0 0 0 0 0,0-1 0 0 0,0 1-1 0 0,0 0 1 0 0,0 0 0 0 0,1-1 0 0 0,0 1-1 0 0,0 0 1 0 0,0-1 0 0 0,0 1 0 0 0,0-1-1 0 0,1 1 1 0 0,3 5 0 0 0,-4-7-105 0 0,-1 0 1 0 0,1 0 0 0 0,0-1-1 0 0,0 1 1 0 0,0 0-1 0 0,0 0 1 0 0,1-1-1 0 0,-1 1 1 0 0,0 0-1 0 0,1-1 1 0 0,-1 1 0 0 0,1-1-1 0 0,-1 0 1 0 0,1 0-1 0 0,0 1 1 0 0,0-1-1 0 0,0 0 1 0 0,-1-1-1 0 0,1 1 1 0 0,0 0 0 0 0,0 0-1 0 0,2 0 1 0 0,2 0 7 0 0,9 3-1045 0 0,0-2-3282 0 0,2-2-1735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38 15663 0 0,'2'-1'356'0'0,"6"-1"-195"0"0,1 0-1 0 0,-1-1 0 0 0,0 0 1 0 0,9-5-1 0 0,-8 4-20 0 0,1 0 1 0 0,-1 0 0 0 0,12-2-1 0 0,-12 5-140 0 0,-8 5 0 0 0,-5 1 0 0 0,-6 4 0 0 0,-21 14 0 0 0,0 1 0 0 0,-106 98 1020 0 0,99-84-510 0 0,-47 60 0 0 0,80-91-507 0 0,-10 11-6 0 0,1 2 1 0 0,1 0 0 0 0,-19 37 0 0 0,29-50 6 0 0,0-1 0 0 0,1 1 1 0 0,0 0-1 0 0,0 0 0 0 0,1 0 1 0 0,0 0-1 0 0,0 0 1 0 0,1 0-1 0 0,0 0 0 0 0,0 0 1 0 0,0 0-1 0 0,1 0 0 0 0,0 1 1 0 0,1-1-1 0 0,-1-1 0 0 0,1 1 1 0 0,4 8-1 0 0,0-4 290 0 0,0 0 0 0 0,1 0 0 0 0,0-1 0 0 0,1 0 1 0 0,0-1-1 0 0,19 17 0 0 0,-16-15-377 0 0,-9-9-150 0 0,1 0-1 0 0,-1 0 1 0 0,1 0-1 0 0,-1-1 1 0 0,1 1-1 0 0,0-1 1 0 0,0 0-1 0 0,0 1 1 0 0,0-1-1 0 0,0-1 1 0 0,0 1-1 0 0,0 0 1 0 0,0-1-1 0 0,1 0 1 0 0,-1 1 0 0 0,0-1-1 0 0,4-1 1 0 0,-3 1-1301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15663 0 0,'0'0'719'0'0,"0"0"-20"0"0,0 0-374 0 0,0 0 84 0 0,0 0 82 0 0,0 0 18 0 0,0 0-66 0 0,0 2-294 0 0,2 3-66 0 0,-1 0 0 0 0,0-1 0 0 0,-1 1 0 0 0,1 0-1 0 0,-1 0 1 0 0,0 0 0 0 0,0 0 0 0 0,0 0 0 0 0,-3 9 0 0 0,-1 4 573 0 0,-10 24 1 0 0,3-11-735 0 0,-4 10 78 0 0,-2 0 0 0 0,-1-1 0 0 0,-3-1 0 0 0,-1-1 0 0 0,-1-1 0 0 0,-33 38 0 0 0,27-42-1782 0 0,28-32 88 0 0,1-1-2878 0 0,0 0-1228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94 10135 0 0,'0'0'464'0'0,"0"0"-9"0"0,0 0-223 0 0,0 0 156 0 0,-18 6 1273 0 0,36-18 4747 0 0,44-26-4845 0 0,-40 28-1503 0 0,0 0 0 0 0,45-11 0 0 0,-54 19-62 0 0,0-1 0 0 0,0 1 0 0 0,0 1 0 0 0,0 1 1 0 0,0-1-1 0 0,0 2 0 0 0,13 2 0 0 0,-5 0 2 0 0,-11-2 0 0 0,1 1 0 0 0,-1 0 0 0 0,12 4 0 0 0,-10 0 0 0 0,-10-5 0 0 0,-1 1 0 0 0,0-1 0 0 0,0 1 0 0 0,1-1 0 0 0,-1 1 0 0 0,0 0 0 0 0,0-1 0 0 0,0 1 0 0 0,-1 0 0 0 0,1 0 0 0 0,0 0 0 0 0,-1 0 0 0 0,1-1 0 0 0,-1 1 0 0 0,0 0 0 0 0,1 0 0 0 0,-1 0 0 0 0,0 0 0 0 0,0 0 0 0 0,0 0 0 0 0,-1 0 0 0 0,1 0 0 0 0,0 0 0 0 0,-1 0 0 0 0,1 0 0 0 0,-1 0 0 0 0,0-1 0 0 0,0 1 0 0 0,-1 2 0 0 0,-2 5 0 0 0,0-1 0 0 0,-1 0 0 0 0,-1 0 0 0 0,-9 12 0 0 0,3-6 0 0 0,0-1 0 0 0,-1 0 0 0 0,-1-1 0 0 0,0-1 0 0 0,-1 0 0 0 0,0-1 0 0 0,-29 16 0 0 0,12-11 0 0 0,0-2 0 0 0,-1-1 0 0 0,-1-2 0 0 0,-34 7 0 0 0,32-7-401 0 0,35-9-74 0 0,1-1-33 0 0,0 0 66 0 0,20-12 276 0 0,-12 7 169 0 0,1 1-1 0 0,0 0 1 0 0,0 0-1 0 0,0 1 1 0 0,1 0-1 0 0,-1 1 0 0 0,1 0 1 0 0,-1 1-1 0 0,1 0 1 0 0,0 0-1 0 0,-1 1 1 0 0,1 0-1 0 0,0 1 1 0 0,-1 0-1 0 0,1 0 1 0 0,0 1-1 0 0,-1 0 0 0 0,0 1 1 0 0,1 0-1 0 0,-1 1 1 0 0,0 0-1 0 0,-1 0 1 0 0,1 1-1 0 0,-1 0 1 0 0,12 9-1 0 0,-15-10 249 0 0,1 1 1 0 0,-1 0-1 0 0,1 0 0 0 0,-1 1 0 0 0,-1 0 0 0 0,7 9 1 0 0,-10-12-244 0 0,1 0 1 0 0,-1 0 0 0 0,0 0 0 0 0,0 0 0 0 0,-1 0 0 0 0,1 0 0 0 0,-1 0 0 0 0,1 0 0 0 0,-1 0 0 0 0,0 0 0 0 0,0 0 0 0 0,0 0 0 0 0,0 0 0 0 0,-1 0-1 0 0,0 0 1 0 0,1 0 0 0 0,-1 0 0 0 0,-1 4 0 0 0,-1-2-12 0 0,1 0 0 0 0,-1 0 1 0 0,0 0-1 0 0,0-1 0 0 0,0 1 0 0 0,-1-1 0 0 0,0 1 0 0 0,0-1 0 0 0,0 0 0 0 0,0-1 0 0 0,-1 1 1 0 0,1-1-1 0 0,-1 0 0 0 0,0 0 0 0 0,-7 3 0 0 0,-9 4 222 0 0,-1-2-1 0 0,-32 9 1 0 0,41-13 102 0 0,-172 37 644 0 0,125-29-2197 0 0,49-10 790 0 0,6-3-59 0 0,5-1 199 0 0,6-2-198 0 0,-5 3 351 0 0,39-27-2822 0 0,-14 9 1436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9 10135 0 0,'0'0'231'0'0,"-14"-9"594"0"0,11 9-770 0 0,1 0-1 0 0,-1 0 0 0 0,1 0 0 0 0,0 1 1 0 0,-1-1-1 0 0,1 0 0 0 0,-1 1 0 0 0,1 0 1 0 0,0 0-1 0 0,-1-1 0 0 0,1 1 0 0 0,0 1 1 0 0,0-1-1 0 0,0 0 0 0 0,-2 2 0 0 0,-1 0 134 0 0,1 0-1 0 0,-1 1 0 0 0,1-1 1 0 0,0 1-1 0 0,-6 8 0 0 0,-7 14 280 0 0,0 2-1 0 0,2-1 0 0 0,-16 43 0 0 0,-25 93 1710 0 0,42-119-2025 0 0,-73 201 780 0 0,2-47 186 0 0,71-162-1101 0 0,9-23-155 0 0,0 0 0 0 0,-8 11 0 0 0,13-22-336 0 0,0-2-1158 0 0,0 0-4506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22 812 13823 0 0,'0'0'315'0'0,"-1"2"45"0"0,0 0-216 0 0,0-1-108 0 0,1 0-1 0 0,-1 0 1 0 0,1 0 0 0 0,-1-1 0 0 0,0 1 0 0 0,1 0 0 0 0,-1 0-1 0 0,0-1 1 0 0,0 1 0 0 0,1 0 0 0 0,-1-1 0 0 0,0 1-1 0 0,0 0 1 0 0,0-1 0 0 0,0 0 0 0 0,0 1 0 0 0,0-1-1 0 0,0 1 1 0 0,0-1 0 0 0,-1 0 0 0 0,0 1 341 0 0,2-1 110 0 0,0 0 22 0 0,0 0 3 0 0,1-1 0 0 0,7-11-100 0 0,1 1 0 0 0,0 1-1 0 0,11-10 1 0 0,1-3-427 0 0,216-284 233 0 0,-120 146 1447 0 0,-83 112-1582 0 0,49-90-1 0 0,-75 126-82 0 0,14-19 0 0 0,5-8 0 0 0,-22 32 0 0 0,-5 8 0 0 0,0 0 0 0 0,0 0 0 0 0,0-1 0 0 0,0 1 0 0 0,1 0 0 0 0,-1 0 0 0 0,0 0 0 0 0,0-1 0 0 0,0 1 0 0 0,1 0 0 0 0,-1 0 0 0 0,0 0 0 0 0,0 0 0 0 0,0-1 0 0 0,1 1 0 0 0,-1 0 0 0 0,0 0 0 0 0,0 0 0 0 0,1 0 0 0 0,-1 0 0 0 0,0 0 0 0 0,0 0 0 0 0,1 0 0 0 0,-1 0 0 0 0,0-1 0 0 0,0 1 0 0 0,1 0 0 0 0,-1 0 0 0 0,0 0 0 0 0,0 1 0 0 0,1-1 0 0 0,-1 0 0 0 0,0 0 0 0 0,0 0 0 0 0,1 0 0 0 0,-1 0 0 0 0,0 0 0 0 0,0 0 0 0 0,1 0 0 0 0,-1 0 0 0 0,0 1 0 0 0,0-1 0 0 0,1 0 0 0 0,-1 0 0 0 0,0 0 0 0 0,0 0 0 0 0,0 1 0 0 0,0-1 0 0 0,1 0 0 0 0,-1 0 0 0 0,0 0 0 0 0,0 1 0 0 0,0-1 0 0 0,0 0 0 0 0,0 0 0 0 0,0 1 0 0 0,1-1 0 0 0,-1 0 0 0 0,0 0 0 0 0,0 1 0 0 0,0 0 0 0 0,2 4 0 0 0,0 1 0 0 0,0 0 0 0 0,-1 1 0 0 0,0-1 0 0 0,0 0 0 0 0,0 0 0 0 0,-1 0 0 0 0,0 1 0 0 0,0-1 0 0 0,-2 8 0 0 0,1 9 0 0 0,3 71 0 0 0,-4-65 0 0 0,-8 49 0 0 0,4-43 0 0 0,-8 47 0 0 0,5-34 0 0 0,3 0 0 0 0,-2 54 0 0 0,8-84 0 0 0,0 1 0 0 0,2 21 0 0 0,0-27 0 0 0,4-4 0 0 0,-2-6 135 0 0,0 0-1 0 0,0-1 1 0 0,1 1-1 0 0,-1-1 1 0 0,1 0-1 0 0,-1 0 0 0 0,1 0 1 0 0,0 0-1 0 0,0-1 1 0 0,0 0-1 0 0,0 0 1 0 0,0-1-1 0 0,5 1 1 0 0,10-4-34 0 0,-19 2-438 0 0,-1 1-138 0 0,0 0-33 0 0,0 0-140 0 0,0 0-572 0 0,0 0-253 0 0,0 0-596 0 0,0 0-2303 0 0,0 0-990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13823 0 0,'0'0'315'0'0,"0"0"45"0"0,0 0 21 0 0,0 0-49 0 0,1 2-149 0 0,0 0-52 0 0,1 0 0 0 0,-1 0 0 0 0,1-1-1 0 0,-1 1 1 0 0,1 0 0 0 0,-1-1 0 0 0,1 1 0 0 0,0-1 0 0 0,0 0 0 0 0,0 1 0 0 0,0-1 0 0 0,0 0-1 0 0,0 0 1 0 0,0 0 0 0 0,0-1 0 0 0,0 1 0 0 0,0 0 0 0 0,0-1 0 0 0,1 1 0 0 0,-1-1-1 0 0,0 0 1 0 0,0 0 0 0 0,1 0 0 0 0,-1 0 0 0 0,4-1 0 0 0,7 0 225 0 0,0-1 0 0 0,0-1 1 0 0,15-5-1 0 0,-23 7-227 0 0,44-17 1204 0 0,53-25 0 0 0,-62 25-3125 0 0,-25 12-3448 0 0,0 1-1642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11975 0 0,'0'0'267'0'0,"0"0"42"0"0,0 0 17 0 0,0 0-28 0 0,0 0-58 0 0,4 11 2474 0 0,-3-5-2183 0 0,-1 1 1 0 0,0-1 0 0 0,0 0 0 0 0,-1 0 0 0 0,1 0 0 0 0,-1 0 0 0 0,-2 6-1 0 0,-16 43 613 0 0,12-38-1184 0 0,-7 29 0 0 0,10-35 40 0 0,-2 21 0 0 0,5-16-108 0 0,3-9-2406 0 0,-2-7-4312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0,2 2-220 0 0,23 31-83 0 0,-10-14 111 0 0,0-1 0 0 0,32 29-1 0 0,-7-16 423 0 0,80 46-1 0 0,-9-7-80 0 0,-104-66-481 0 0,-1 1 0 0 0,1 1 0 0 0,-1-1 0 0 0,-1 1 0 0 0,1 0 0 0 0,-1 0 0 0 0,0 1 0 0 0,0 0 0 0 0,-1 0 0 0 0,0 0 0 0 0,0 0 0 0 0,-1 0 0 0 0,0 1 0 0 0,0 0 0 0 0,-1-1 0 0 0,3 11 0 0 0,-4-9 0 0 0,0-1 0 0 0,-1 1 0 0 0,0 0 0 0 0,0 0 0 0 0,-1-1 0 0 0,0 1 0 0 0,0 0 0 0 0,-1-1 0 0 0,0 1 0 0 0,-1-1 0 0 0,0 1 0 0 0,0-1 0 0 0,-1 0 0 0 0,-8 14 0 0 0,0-4 0 0 0,-1-1 0 0 0,-1 0 0 0 0,0-1 0 0 0,-21 19 0 0 0,-71 50 0 0 0,51-43 0 0 0,11-8 38 0 0,18-16-157 0 0,-30 30-1 0 0,54-46-931 0 0,2-2-385 0 0,0 0-78 0 0,0 0-20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13823 0 0,'0'0'315'0'0,"0"0"45"0"0,0 0 21 0 0,0 0-49 0 0,0 2-220 0 0,-22 53 537 0 0,14-38-298 0 0,1 2 0 0 0,1-1 0 0 0,-5 24-1 0 0,0 5-94 0 0,-1 0 0 0 0,-2 0 0 0 0,-21 44 0 0 0,-72 128 768 0 0,75-168-3056 0 0,32-50 812 0 0,0-1-253 0 0,0 0-51 0 0,0 0-11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2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85 196 11975 0 0,'0'0'267'0'0,"0"0"42"0"0,0 0 17 0 0,-8-2 74 0 0,7 2-306 0 0,-1 0 1 0 0,1-1-1 0 0,0 1 1 0 0,0 0-1 0 0,0-1 1 0 0,0 1-1 0 0,0-1 1 0 0,0 1-1 0 0,0-1 0 0 0,0 1 1 0 0,0-1-1 0 0,0 0 1 0 0,0 1-1 0 0,0-1 1 0 0,0 0-1 0 0,1 0 1 0 0,-1 0-1 0 0,0 0 1 0 0,0 0-1 0 0,1 0 1 0 0,-1 0-1 0 0,1 0 1 0 0,-1 0-1 0 0,1 0 1 0 0,-1 0-1 0 0,1 0 1 0 0,0 0-1 0 0,-1 0 1 0 0,1 0-1 0 0,0-1 1 0 0,0 1-1 0 0,0-2 1 0 0,0-1 174 0 0,1-1 0 0 0,0 1 0 0 0,0-1 0 0 0,0 1-1 0 0,0 0 1 0 0,3-5 0 0 0,-4 7-243 0 0,2-2 95 0 0,0 1-1 0 0,0-1 1 0 0,0 1-1 0 0,0 0 1 0 0,1 0 0 0 0,-1 0-1 0 0,1 0 1 0 0,4-4-1 0 0,27-19-111 0 0,-25 19 17 0 0,5-3-26 0 0,0 1 0 0 0,0 1 0 0 0,1 0 0 0 0,21-7 0 0 0,-29 13 0 0 0,-1-1 0 0 0,1 1 0 0 0,0 0 0 0 0,0 1 0 0 0,1 0 0 0 0,-1 0 0 0 0,0 1 0 0 0,0-1 0 0 0,0 2 0 0 0,1-1 0 0 0,-1 1 0 0 0,11 2 0 0 0,-13-1 0 0 0,0 0 0 0 0,-1 0 0 0 0,1 1 0 0 0,0-1 0 0 0,-1 1 0 0 0,0 0 0 0 0,0 0 0 0 0,0 1 0 0 0,0-1 0 0 0,0 1 0 0 0,0 0 0 0 0,3 6 0 0 0,4 5 0 0 0,-2 0 0 0 0,10 22 0 0 0,0 0 0 0 0,-13-27 269 0 0,-1 0 0 0 0,0 1 0 0 0,0-1 0 0 0,-1 1 0 0 0,-1 0 0 0 0,5 21 0 0 0,-8-31-264 0 0,0 0 1 0 0,1 0-1 0 0,-1 0 1 0 0,0 0-1 0 0,0 0 0 0 0,0 0 1 0 0,0 1-1 0 0,0-1 1 0 0,0 0-1 0 0,0 0 1 0 0,0 0-1 0 0,0 0 0 0 0,-1 0 1 0 0,1 0-1 0 0,0 0 1 0 0,-1 0-1 0 0,1 0 1 0 0,-1 0-1 0 0,1 0 1 0 0,-1-1-1 0 0,1 1 0 0 0,-1 0 1 0 0,0 0-1 0 0,1 0 1 0 0,-1-1-1 0 0,0 1 1 0 0,0 1-1 0 0,-2 0 8 0 0,0 1-13 0 0,0-1 0 0 0,1 1 0 0 0,-1-1 0 0 0,-1 0 0 0 0,1 0 0 0 0,0 0 0 0 0,0 0 0 0 0,-1 0 0 0 0,-6 2 0 0 0,-35 6 0 0 0,19-5 0 0 0,-174 52-1342 0 0,68-13-3110 0 0,105-35-1346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40 13823 0 0,'16'-10'630'0'0,"-12"7"-13"0"0,-4 3-320 0 0,0 0 105 0 0,0 0 87 0 0,0 0 20 0 0,-1-1-66 0 0,0 0-437 0 0,1-1 0 0 0,-1 1 0 0 0,0-1 0 0 0,0 1 0 0 0,0 0 0 0 0,0-1 0 0 0,0 1 0 0 0,0 0 0 0 0,0 0 0 0 0,0 0 0 0 0,0 0 0 0 0,0 0 0 0 0,-1 0 0 0 0,1 0 0 0 0,-1 0 0 0 0,-1-1 0 0 0,0 1 1 0 0,-1 0-1 0 0,1 0 0 0 0,0 0 0 0 0,0 1 1 0 0,0-1-1 0 0,-1 1 0 0 0,-5 0 0 0 0,-5 2-2 0 0,0-1-1 0 0,1 2 1 0 0,-16 5-1 0 0,15-5-4 0 0,-8 3 1 0 0,-1 1 0 0 0,1 1 0 0 0,1 1 0 0 0,0 1 0 0 0,-32 20 0 0 0,40-22 0 0 0,2 0 0 0 0,-1 1 0 0 0,1 1 0 0 0,1 0 0 0 0,-1 0 0 0 0,2 1 0 0 0,0 0 0 0 0,0 1 0 0 0,1 0 0 0 0,-8 15 0 0 0,15-25 6 0 0,-1 0 0 0 0,1 1 0 0 0,0-1 0 0 0,0 1-1 0 0,0-1 1 0 0,1 1 0 0 0,-1 0 0 0 0,0-1 0 0 0,1 1 0 0 0,0 0 0 0 0,0-1-1 0 0,0 1 1 0 0,0 0 0 0 0,0 0 0 0 0,0-1 0 0 0,1 1 0 0 0,0 3 0 0 0,0-3 10 0 0,0-1 1 0 0,1 0 0 0 0,-1 0 0 0 0,1-1 0 0 0,-1 1 0 0 0,1 0 0 0 0,0 0 0 0 0,0-1-1 0 0,-1 1 1 0 0,1-1 0 0 0,0 1 0 0 0,0-1 0 0 0,1 0 0 0 0,-1 0 0 0 0,0 0-1 0 0,0 0 1 0 0,0 0 0 0 0,1 0 0 0 0,2 0 0 0 0,2 0 85 0 0,1 1 1 0 0,-1-1-1 0 0,0-1 0 0 0,1 0 1 0 0,-1 0-1 0 0,1 0 0 0 0,-1-1 1 0 0,0 0-1 0 0,1 0 0 0 0,-1 0 1 0 0,0-1-1 0 0,0-1 0 0 0,0 1 1 0 0,0-1-1 0 0,0 0 1 0 0,7-5-1 0 0,-5 2-114 0 0,0 0-1 0 0,0 0 1 0 0,0-1 0 0 0,-1 0 0 0 0,0-1-1 0 0,-1 0 1 0 0,0 0 0 0 0,0 0 0 0 0,-1-1-1 0 0,8-14 1 0 0,-1 2 12 0 0,-20 38 0 0 0,-6 28 0 0 0,12-35 0 0 0,4 0 0 0 0,-3-9 0 0 0,0 0 0 0 0,1-1 0 0 0,-1 1 0 0 0,0 0 0 0 0,1-1 0 0 0,-1 1 0 0 0,1-1 0 0 0,-1 1 0 0 0,1-1 0 0 0,-1 1 0 0 0,1-1 0 0 0,-1 1 0 0 0,1-1 0 0 0,-1 0 0 0 0,2 1 0 0 0,24 7 0 0 0,-20-7-134 0 0,-1 0 1 0 0,1 0-1 0 0,0-1 0 0 0,7 0 0 0 0,10-1-4541 0 0,-6-1-1373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4 11975 0 0,'0'0'267'0'0,"0"0"42"0"0,2 0 17 0 0,56-3 1007 0 0,-76 12 200 0 0,-40 17-1360 0 0,1 0 281 0 0,-85 51 0 0 0,126-67-399 0 0,1 1 1 0 0,0 1-1 0 0,0 0 0 0 0,1 1 0 0 0,1 0 0 0 0,0 1 0 0 0,1 1 0 0 0,1 0 0 0 0,-17 28 0 0 0,13-12-55 0 0,1 1 0 0 0,1 0 0 0 0,-12 46 0 0 0,19-52 0 0 0,1 0 0 0 0,1 0 0 0 0,1 0 0 0 0,2 0 0 0 0,1 28 0 0 0,1-39 186 0 0,1 0 1 0 0,1 0-1 0 0,0 0 0 0 0,1 0 0 0 0,1-1 0 0 0,0 1 0 0 0,1-1 1 0 0,0 0-1 0 0,1-1 0 0 0,10 15 0 0 0,-14-25-250 0 0,-1 0 0 0 0,0 0 0 0 0,1 0-1 0 0,-1-1 1 0 0,1 1 0 0 0,0-1 0 0 0,0 0-1 0 0,0 0 1 0 0,0 0 0 0 0,5 2 0 0 0,-5-2-751 0 0,1-1 0 0 0,-1 0 0 0 0,1 0 0 0 0,-1 0 0 0 0,1-1 1 0 0,4 1-1 0 0,10 0-4799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1 872 10135 0 0,'0'0'231'0'0,"0"0"29"0"0,0 0 19 0 0,1-1 105 0 0,7-4 545 0 0,0-1 0 0 0,-1 0 0 0 0,1 0 0 0 0,-2-1 0 0 0,1 0 0 0 0,10-14 1 0 0,30-53 500 0 0,-19 29-1230 0 0,29-45-6 0 0,54-80 1495 0 0,175-184-2400 0 0,-222 274-405 0 0,-82 111 1116 0 0,1 0 0 0 0,-21 53 0 0 0,31-67 0 0 0,-5 16 147 0 0,-15 62 0 0 0,23-76-39 0 0,-4 24 289 0 0,2 1 1 0 0,2 0 0 0 0,2 62-1 0 0,2-94-397 0 0,0 0 0 0 0,1-1 0 0 0,1 1 0 0 0,0-1 0 0 0,7 22 0 0 0,-8-28 0 0 0,1 0 0 0 0,1 0 0 0 0,-1 0 0 0 0,1 0 0 0 0,0-1 0 0 0,0 0 0 0 0,0 1 0 0 0,0-1 0 0 0,1 0 0 0 0,0 0 0 0 0,-1-1 0 0 0,2 1 0 0 0,-1-1 0 0 0,0 0 0 0 0,6 3 0 0 0,0-1 0 0 0,-1-3-133 0 0,-7-2-563 0 0,-2 0-257 0 0,0-1-1150 0 0,0-7-4380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6 118 13823 0 0,'0'0'315'0'0,"0"0"-264"0"0,0 0 0 0 0,0 0 0 0 0,0 0 0 0 0,-1 0 0 0 0,1-1 0 0 0,0 1 0 0 0,0 0 0 0 0,-1 0 0 0 0,1 0 0 0 0,0 0 0 0 0,0 0 0 0 0,-1 0 0 0 0,1 0 1 0 0,0 0-1 0 0,0-1 0 0 0,0 1 0 0 0,0 0 0 0 0,-1 0 0 0 0,1 0 0 0 0,0 0 0 0 0,0-1 0 0 0,0 1 0 0 0,0 0 0 0 0,0 0 0 0 0,-1 0 0 0 0,1-1 0 0 0,0 1 0 0 0,0 0 0 0 0,0 0 0 0 0,0-1 0 0 0,0 1 0 0 0,16-12 855 0 0,0 1 0 0 0,1 1-1 0 0,1 0 1 0 0,36-13 0 0 0,80-19 265 0 0,-129 40-1457 0 0,1 1 0 0 0,-1 1 1 0 0,0-1-1 0 0,7 1 0 0 0,3 0-6861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19351 0 0,'0'0'439'0'0,"-8"0"596"0"0,5 1-992 0 0,0 0 1 0 0,0 0 0 0 0,1 0 0 0 0,-1 0 0 0 0,0 0 0 0 0,1 0 0 0 0,-1 1 0 0 0,1 0 0 0 0,-1-1 0 0 0,1 1 0 0 0,0 0 0 0 0,0 0 0 0 0,0 0 0 0 0,0 0 0 0 0,-2 4 0 0 0,-2 1-58 0 0,1 1 0 0 0,0 0-1 0 0,-6 11 1 0 0,2 0 14 0 0,4-9 0 0 0,0 0 0 0 0,1 0 0 0 0,0 0 0 0 0,-4 18 0 0 0,7-23-31 0 0,-4 20 87 0 0,-2 32 0 0 0,7-50-152 0 0,0 0 1 0 0,0 0-1 0 0,0 0 0 0 0,1 0 1 0 0,0-1-1 0 0,1 1 0 0 0,-1 0 1 0 0,1-1-1 0 0,5 11 0 0 0,-6-15-412 0 0,4 7-875 0 0,-1-7-2099 0 0,6-2 1947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46 11975 0 0,'-5'-12'902'0'0,"-7"-13"-421"0"0,10 17 1611 0 0,3 7-784 0 0,6 14-315 0 0,10 25-441 0 0,3 11 195 0 0,50 135 1509 0 0,-46-106-2130 0 0,54 153 1353 0 0,-72-216-1392 0 0,0 1 0 0 0,-1-1 0 0 0,-1 1 0 0 0,-1 0-1 0 0,0 0 1 0 0,1 28 0 0 0,-1-11-87 0 0,-2-24 0 0 0,0 0 0 0 0,-1 1 0 0 0,0-1 0 0 0,-2 16 0 0 0,1-18 0 0 0,0 2 0 0 0,-1-1 0 0 0,-4 15 0 0 0,4-20 0 0 0,1 0 0 0 0,-1 1 0 0 0,0-1 0 0 0,1-1 0 0 0,-1 1 0 0 0,-1 0 0 0 0,1 0 0 0 0,0-1 0 0 0,0 1 0 0 0,-5 2 0 0 0,-81 58-1782 0 0,78-57 15 0 0,-1-3-3294 0 0,-1-1-1377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61 187 10135 0 0,'-13'5'351'0'0,"-20"5"394"0"0,18-5 311 0 0,15-5-999 0 0,0 0 1 0 0,0 0-1 0 0,0 1 0 0 0,0-1 0 0 0,0 0 1 0 0,0 0-1 0 0,0 0 0 0 0,1 0 1 0 0,-1 0-1 0 0,0 1 0 0 0,0-1 0 0 0,0 0 1 0 0,0 0-1 0 0,0 0 0 0 0,0 0 0 0 0,0 0 1 0 0,0 0-1 0 0,1 0 0 0 0,-1 0 1 0 0,0 0-1 0 0,0 1 0 0 0,0-1 0 0 0,0 0 1 0 0,0 0-1 0 0,0 0 0 0 0,1 0 0 0 0,-1 0 1 0 0,0 0-1 0 0,0 0 0 0 0,0 0 1 0 0,0 0-1 0 0,0 0 0 0 0,1 0 0 0 0,-1 0 1 0 0,0 0-1 0 0,0 0 0 0 0,0 0 0 0 0,0 0 1 0 0,0 0-1 0 0,1 0 0 0 0,20 0 3603 0 0,35-10-2819 0 0,89-30 0 0 0,51-32 546 0 0,-96 34-1280 0 0,-60 22-228 0 0,28-10 253 0 0,-62 24-672 0 0,1 0 1 0 0,0 1-1 0 0,0 0 0 0 0,9 0 0 0 0,-14 1-974 0 0,6 25-4628 0 0,-7-22 4606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13823 0 0,'0'0'630'0'0,"0"0"-13"0"0,1 1-320 0 0,2 2-150 0 0,0 0-1 0 0,-1 0 0 0 0,0 0 1 0 0,1 0-1 0 0,-1 1 1 0 0,0-1-1 0 0,-1 1 0 0 0,1-1 1 0 0,-1 1-1 0 0,1-1 0 0 0,-1 1 1 0 0,0 0-1 0 0,0 0 1 0 0,-1 0-1 0 0,1 0 0 0 0,-1-1 1 0 0,0 5-1 0 0,0 13 295 0 0,-1-1 0 0 0,-3 21 1 0 0,2-26-361 0 0,-21 112 406 0 0,15-92-109 0 0,1 0 0 0 0,2 0 1 0 0,-1 66-1 0 0,6-98-514 0 0,0 1 0 0 0,0 0 0 0 0,1-1-1 0 0,0 1 1 0 0,0-1 0 0 0,0 1 0 0 0,0-1-1 0 0,0 1 1 0 0,1-1 0 0 0,2 6 0 0 0,10 5-5274 0 0,-2-8-834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17503 0 0,'0'0'399'0'0,"0"0"60"0"0,0 0 21 0 0,0 0-59 0 0,-1 2-276 0 0,-8 17-145 0 0,0 0 0 0 0,0 0-1 0 0,-5 22 1 0 0,-13 64 173 0 0,-3 10 1111 0 0,-9-1-621 0 0,-21 65-1119 0 0,55-149-1474 0 0,3-21-2711 0 0,2-7-1603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11975 0 0,'2'-15'547'0'0,"-2"12"-11"0"0,0 2-344 0 0,2-3-126 0 0,-1 0-1 0 0,1-1 1 0 0,0 1 0 0 0,0 1-1 0 0,0-1 1 0 0,1 0 0 0 0,4-5-1 0 0,23-25 2289 0 0,-17 20-2008 0 0,2 1 0 0 0,0 1 1 0 0,29-19-1 0 0,55-24 563 0 0,-84 47-517 0 0,9-5-256 0 0,1 1 0 0 0,0 2 0 0 0,0 0 0 0 0,38-8 0 0 0,-58 17-79 0 0,-1 0-1 0 0,1 0 1 0 0,0 1-1 0 0,-1-1 0 0 0,1 1 1 0 0,0 0-1 0 0,-1 1 1 0 0,1-1-1 0 0,0 1 1 0 0,-1 0-1 0 0,1 0 1 0 0,-1 0-1 0 0,1 1 1 0 0,-1 0-1 0 0,0 0 0 0 0,0 0 1 0 0,0 0-1 0 0,0 0 1 0 0,0 1-1 0 0,0 0 1 0 0,0 0-1 0 0,-1 0 1 0 0,1 0-1 0 0,-1 0 1 0 0,0 1-1 0 0,0-1 0 0 0,0 1 1 0 0,-1 0-1 0 0,1 0 1 0 0,-1 0-1 0 0,0 0 1 0 0,0 1-1 0 0,-1-1 1 0 0,2 5-1 0 0,0 1 8 0 0,-1 1-1 0 0,0-1 0 0 0,-1 0 1 0 0,0 1-1 0 0,0-1 0 0 0,-1 1 1 0 0,-1 0-1 0 0,0-1 0 0 0,0 1 1 0 0,-1-1-1 0 0,-3 12 0 0 0,-5 10 361 0 0,-1 1 0 0 0,-17 33 0 0 0,14-36-420 0 0,-1-1 1 0 0,-1-1-1 0 0,-32 42 1 0 0,39-58-6 0 0,-2 0 1 0 0,1-1 0 0 0,-2 0 0 0 0,1-1 0 0 0,-1 0 0 0 0,-1-1 0 0 0,0 0-1 0 0,0-1 1 0 0,-23 11 0 0 0,22-13-146 0 0,6-2 224 0 0,-1-1-1 0 0,0 0 0 0 0,-14 4 1 0 0,21-7-175 0 0,0 1 0 0 0,-1-1 1 0 0,1 0-1 0 0,-1 0 0 0 0,1 0 1 0 0,-1 0-1 0 0,1 0 0 0 0,0-1 1 0 0,-1 1-1 0 0,1-1 0 0 0,0 1 1 0 0,-1-1-1 0 0,1 0 0 0 0,0 0 1 0 0,0 0-1 0 0,-1 0 0 0 0,1 0 1 0 0,-3-3-1 0 0,3 2-130 0 0,1 0 0 0 0,-1 0 0 0 0,0 0 0 0 0,1 0 0 0 0,0 0 0 0 0,-1 0 0 0 0,1-1 0 0 0,0 1 0 0 0,0 0 0 0 0,0-1 0 0 0,1 1 0 0 0,-1 0 0 0 0,0-1 0 0 0,1 1 0 0 0,-1-5 0 0 0,1 3-78 0 0,-2-30-1741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27 8287 0 0,'0'0'191'0'0,"2"-1"26"0"0,7-3-103 0 0,1 1-1 0 0,-1 0 1 0 0,17-3-1 0 0,12-3 33 0 0,-36 8 596 0 0,-2 1 234 0 0,0 0 42 0 0,0 0-63 0 0,0 0-290 0 0,0 0-121 0 0,0 0-28 0 0,0 0-4 0 0,0 0 0 0 0,0 0 0 0 0,0 0 0 0 0,0 0 0 0 0,0 0 0 0 0,0 0 0 0 0,-1 1-407 0 0,-1-1 0 0 0,1 0-1 0 0,-1 1 1 0 0,1-1 0 0 0,0 1 0 0 0,-1-1-1 0 0,1 1 1 0 0,0 0 0 0 0,-2 1 0 0 0,-2 0-42 0 0,-17 11-60 0 0,0 0-1 0 0,1 1 1 0 0,1 1-1 0 0,0 1 1 0 0,-18 20 0 0 0,21-20-2 0 0,-17 17-1 0 0,1 1 0 0 0,3 2 0 0 0,1 0 0 0 0,-38 64 0 0 0,50-72 0 0 0,-16 41 0 0 0,27-54 0 0 0,0 0 0 0 0,2 0 0 0 0,0 0 0 0 0,-4 31 0 0 0,7-43 0 0 0,1 0 0 0 0,0 1 0 0 0,0-1 0 0 0,0 0 0 0 0,0 0 0 0 0,1 1 0 0 0,0-1 0 0 0,-1 0 0 0 0,1 0 0 0 0,0 0 0 0 0,0 1 0 0 0,1-1 0 0 0,-1 0 0 0 0,1-1 0 0 0,-1 1 0 0 0,1 0 0 0 0,0 0 0 0 0,0-1 0 0 0,3 4 0 0 0,-1-3 0 0 0,0 0 0 0 0,0 0 0 0 0,0-1 0 0 0,0 1 0 0 0,0-1 0 0 0,1 0 0 0 0,-1 0 0 0 0,1-1 0 0 0,0 1 0 0 0,-1-1 0 0 0,1 0 0 0 0,7 0 0 0 0,28 3-931 0 0,1-2 0 0 0,70-6 0 0 0,-88 3-92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243 292 10135 0 0,'0'0'231'0'0,"0"0"29"0"0,1 1 19 0 0,0 2-244 0 0,0 0 1 0 0,-1 0 0 0 0,1 0-1 0 0,0 1 1 0 0,-1-1-1 0 0,0 0 1 0 0,0 0 0 0 0,0 0-1 0 0,0 0 1 0 0,0 0-1 0 0,-1 1 1 0 0,1-1 0 0 0,-1 0-1 0 0,-2 6 1 0 0,0 2 686 0 0,2-7-561 0 0,1-1 1 0 0,-1 0 0 0 0,0 0-1 0 0,0 0 1 0 0,-1 0 0 0 0,1 0-1 0 0,-1 0 1 0 0,1 0-1 0 0,-1 0 1 0 0,0-1 0 0 0,0 1-1 0 0,0-1 1 0 0,0 1 0 0 0,-1-1-1 0 0,1 0 1 0 0,-1 1 0 0 0,1-1-1 0 0,-1-1 1 0 0,0 1 0 0 0,1 0-1 0 0,-1-1 1 0 0,0 1 0 0 0,0-1-1 0 0,0 0 1 0 0,-1 0-1 0 0,1 0 1 0 0,0 0 0 0 0,0-1-1 0 0,0 1 1 0 0,-1-1 0 0 0,1 0-1 0 0,0 0 1 0 0,-1 0 0 0 0,1-1-1 0 0,0 1 1 0 0,0-1 0 0 0,-6-1-1 0 0,-5-1 41 0 0,1-2 0 0 0,-1 1 0 0 0,1-2 0 0 0,1 1 0 0 0,-18-12 0 0 0,27 15-206 0 0,-1 0 0 0 0,1-1 0 0 0,0 1 0 0 0,0-1 0 0 0,0 0 0 0 0,0 0 0 0 0,0 0 0 0 0,1-1 0 0 0,0 1 0 0 0,-1 0 0 0 0,1-1 0 0 0,0 0 0 0 0,1 1 0 0 0,-1-1 0 0 0,1 0 0 0 0,-1 0 0 0 0,1 0 0 0 0,0 0 0 0 0,1 0 0 0 0,-1 0 0 0 0,1 0 0 0 0,0-7 0 0 0,0-5-44 0 0,2 1-1 0 0,0 0 0 0 0,0 0 1 0 0,1 0-1 0 0,1 0 0 0 0,1 0 1 0 0,0 1-1 0 0,1-1 0 0 0,0 1 1 0 0,1 1-1 0 0,1-1 0 0 0,0 1 1 0 0,1 1-1 0 0,0 0 0 0 0,1 0 1 0 0,0 0-1 0 0,17-13 0 0 0,-23 22-17 0 0,0 0 0 0 0,0 0 1 0 0,0 0-1 0 0,1 0 0 0 0,-1 1 0 0 0,0 0 0 0 0,1 0 0 0 0,0 0 0 0 0,0 0 0 0 0,-1 1 1 0 0,1 0-1 0 0,0 0 0 0 0,0 0 0 0 0,0 0 0 0 0,0 1 0 0 0,6 0 0 0 0,-1 2 295 0 0,0-1 0 0 0,0 1 0 0 0,0 1 0 0 0,-1 0-1 0 0,0 0 1 0 0,1 1 0 0 0,9 6 0 0 0,136 73-64 0 0,-151-80-165 0 0,0-1 0 0 0,1 1 0 0 0,-1 1 0 0 0,-1-1 0 0 0,1 1 0 0 0,0-1 0 0 0,-1 1 0 0 0,1 0 0 0 0,-1 0 0 0 0,0 1 0 0 0,-1-1 0 0 0,1 1 0 0 0,-1-1 0 0 0,0 1 0 0 0,0 0 0 0 0,0 0 0 0 0,-1 0 0 0 0,0 0 0 0 0,0 0 0 0 0,1 7 0 0 0,-2-8 0 0 0,1 1 0 0 0,-1 0 0 0 0,-1-1 0 0 0,1 1 0 0 0,-1-1 0 0 0,0 1 0 0 0,0-1 0 0 0,0 1 0 0 0,0-1 0 0 0,-1 0 0 0 0,0 1 0 0 0,0-1 0 0 0,0 0 0 0 0,0 0 0 0 0,-1 0 0 0 0,1-1 0 0 0,-1 1 0 0 0,0 0 0 0 0,0-1 0 0 0,0 0 0 0 0,-1 0 0 0 0,1 0 0 0 0,-5 3 0 0 0,-59 41 16 0 0,44-29-669 0 0,-1-1-1 0 0,-1-1 0 0 0,0-1 1 0 0,-37 15-1 0 0,31-21-2343 0 0,20-9 1462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20 11975 0 0,'2'0'547'0'0,"-1"-2"-346"0"0,0 0-36 0 0,22-9 360 0 0,-14 8 205 0 0,-8 2 242 0 0,-1 1 42 0 0,0 0-61 0 0,0 0-288 0 0,0 0-121 0 0,0 2-28 0 0,-1 11-443 0 0,-1 0 0 0 0,-1 0-1 0 0,0 0 1 0 0,0-1 0 0 0,-1 0-1 0 0,-1 1 1 0 0,-8 15-1 0 0,-4 11-37 0 0,-33 81-35 0 0,29-69 605 0 0,-1-2 0 0 0,-46 73 0 0 0,53-101-1257 0 0,14-19 152 0 0,1-2-79 0 0,0 0-286 0 0,4-8-1146 0 0,1-4 987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157 176 8287 0 0,'0'0'382'0'0,"0"0"-8"0"0,-8 3-226 0 0,8-3-102 0 0,-1 1 0 0 0,1-1 0 0 0,-1 0 0 0 0,0 1 0 0 0,1-1 0 0 0,-1 0 0 0 0,0 0 0 0 0,1 1-1 0 0,-1-1 1 0 0,0 0 0 0 0,1 0 0 0 0,-1 0 0 0 0,0 0 0 0 0,0 0 0 0 0,1 0 0 0 0,-1 0 0 0 0,0 0 0 0 0,1 0-1 0 0,-1 0 1 0 0,0-1 0 0 0,1 1 0 0 0,-2 0 0 0 0,3-1 92 0 0,-1 0 0 0 0,0 1 0 0 0,0-1 1 0 0,0 0-1 0 0,1 1 0 0 0,-1-1 0 0 0,0 0 0 0 0,1 1 0 0 0,-1-1 0 0 0,1 1 1 0 0,-1-1-1 0 0,1 0 0 0 0,-1 1 0 0 0,1-1 0 0 0,-1 1 0 0 0,1-1 0 0 0,30-24 3522 0 0,21-4-2582 0 0,96-41-1 0 0,-134 64-672 0 0,-9 4-298 0 0,8-5-45 0 0,1 1 1 0 0,0 1 0 0 0,0 0-1 0 0,0 1 1 0 0,0 1 0 0 0,1 0 0 0 0,15-1-1 0 0,-28 4-62 0 0,-1 0 0 0 0,1 0 0 0 0,0 0 0 0 0,-1 1 0 0 0,1-1 0 0 0,0 0 0 0 0,0 1 0 0 0,-1-1 0 0 0,1 1 0 0 0,-1 0 0 0 0,1-1 0 0 0,0 1 0 0 0,-1 0 0 0 0,0 0 0 0 0,1 0 0 0 0,-1 0 0 0 0,1 0 0 0 0,0 2 0 0 0,0 0 0 0 0,0-1 0 0 0,-1 0 0 0 0,1 1 0 0 0,-1-1 0 0 0,0 1 0 0 0,0 0 0 0 0,0-1 0 0 0,0 1 0 0 0,0 0 0 0 0,0 3 0 0 0,0 6 0 0 0,0 1 0 0 0,-1-1 0 0 0,0 0 0 0 0,-2 14 0 0 0,1-23 0 0 0,1 6 93 0 0,-2-1 0 0 0,1 0 0 0 0,-1 0 1 0 0,0 0-1 0 0,-1 0 0 0 0,1 0 0 0 0,-2-1 0 0 0,1 1 0 0 0,-1-1 0 0 0,0 0 0 0 0,-1 0 0 0 0,1 0 0 0 0,-2-1 0 0 0,1 1 1 0 0,0-1-1 0 0,-1-1 0 0 0,0 1 0 0 0,-1-1 0 0 0,1 0 0 0 0,-1 0 0 0 0,-13 7 0 0 0,-52 27-757 0 0,-1-2 0 0 0,-150 51 0 0 0,217-88 664 0 0,10-4 0 0 0,6-4 0 0 0,17-4 0 0 0,1 1 0 0 0,0 1 0 0 0,51-10 0 0 0,-50 12 0 0 0,-18 6 51 0 0,0-1 1 0 0,1 2-1 0 0,-1-1 0 0 0,1 2 1 0 0,-1-1-1 0 0,1 2 0 0 0,-1-1 0 0 0,1 2 1 0 0,-1-1-1 0 0,16 6 0 0 0,-21-6-14 0 0,0 1 1 0 0,-1 1-1 0 0,1-1 0 0 0,-1 1 1 0 0,0 0-1 0 0,0 0 0 0 0,0 0 0 0 0,0 1 1 0 0,-1 0-1 0 0,1 0 0 0 0,-1 0 0 0 0,0 0 1 0 0,0 1-1 0 0,0 0 0 0 0,-1-1 1 0 0,0 1-1 0 0,0 1 0 0 0,0-1 0 0 0,0 0 1 0 0,-1 1-1 0 0,3 9 0 0 0,-4-11-14 0 0,0 0-1 0 0,0 1 1 0 0,0-1-1 0 0,0 1 1 0 0,-1-1-1 0 0,0 1 1 0 0,0-1-1 0 0,0 0 1 0 0,-1 1-1 0 0,1-1 1 0 0,-1 1-1 0 0,0-1 1 0 0,0 0-1 0 0,-1 0 1 0 0,1 1-1 0 0,-1-1 1 0 0,0 0 0 0 0,0 0-1 0 0,0 0 1 0 0,-1-1-1 0 0,1 1 1 0 0,-1-1-1 0 0,0 1 1 0 0,0-1-1 0 0,0 0 1 0 0,-5 4-1 0 0,-6 6-22 0 0,0-1 0 0 0,1 0 0 0 0,-17 10 0 0 0,-14 6 0 0 0,-93 43 0 0 0,88-50-32 0 0,-93 24 0 0 0,99-39-1288 0 0,42-5 604 0 0,1-1-857 0 0,-1-2 1130 0 0,0-1 1 0 0,1 1-1 0 0,0 0 0 0 0,0 0 1 0 0,-1 0-1 0 0,1 0 0 0 0,0 0 1 0 0,1-4-1 0 0,6-14-1604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30 13823 0 0,'7'-14'1471'0'0,"3"-2"-802"0"0,-10 17-634 0 0,0-1 0 0 0,1 0 0 0 0,-1 0 0 0 0,0 1 0 0 0,0-1 0 0 0,0 0 0 0 0,0 0 0 0 0,1 0 0 0 0,-1 1-1 0 0,0-1 1 0 0,0 0 0 0 0,0 0 0 0 0,0 1 0 0 0,0-1 0 0 0,0 0 0 0 0,0 1 0 0 0,0-1 0 0 0,0 0-1 0 0,0 0 1 0 0,0 1 0 0 0,0-1 0 0 0,0 0 0 0 0,0 0 0 0 0,0 1 0 0 0,0-1 0 0 0,0 0 0 0 0,-1 0 0 0 0,1 1-1 0 0,0-1 1 0 0,-6 28 773 0 0,-40 98 828 0 0,27-75-1667 0 0,-47 150 103 0 0,9 1 2058 0 0,8-71-4486 0 0,42-116-2414 0 0,0-3-1474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0 795 15663 0 0,'0'0'719'0'0,"0"0"-20"0"0,0 0-306 0 0,0 0 371 0 0,0 0 209 0 0,1-2 41 0 0,48-61 283 0 0,52-57 514 0 0,-4 3-1625 0 0,108-110-186 0 0,-106 103 0 0 0,6-5 0 0 0,-93 118-278 0 0,-11 11 155 0 0,1-1-352 0 0,-2 1-33 0 0,0 0 66 0 0,0 2 292 0 0,-6 92 134 0 0,11 11 14 0 0,-1-64 35 0 0,-4 70 0 0 0,-9-47 449 0 0,-2-1 0 0 0,-3 0 0 0 0,-32 85 0 0 0,37-124-527 0 0,6-18-76 0 0,0 0 1 0 0,1 0-1 0 0,0 1 0 0 0,0-1 1 0 0,0 0-1 0 0,1 1 0 0 0,0-1 1 0 0,0 0-1 0 0,1 10 0 0 0,10-24-2829 0 0,-2 0 1416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40 100 17503 0 0,'0'0'399'0'0,"0"0"60"0"0,0 0 21 0 0,0 0-59 0 0,-1 0-276 0 0,-28 0-57 0 0,27 0 283 0 0,-3 2 361 0 0,3-1-588 0 0,3-1 569 0 0,29-9-780 0 0,-1-1-1 0 0,0-2 1 0 0,33-17-1 0 0,2-1-2292 0 0,-36 18-4466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69 13823 0 0,'-8'4'675'0'0,"-5"0"-342"0"0,0-1-1 0 0,-20 2 1 0 0,8-3 2986 0 0,40-10-2136 0 0,-7 3-830 0 0,3-1 46 0 0,0 0 1 0 0,20-15-1 0 0,-25 16-406 0 0,0 1 1 0 0,0-1-1 0 0,0 1 1 0 0,1 1-1 0 0,0-1 1 0 0,0 1 0 0 0,0 0-1 0 0,0 1 1 0 0,0 0-1 0 0,0 0 1 0 0,9-1-1 0 0,-15 2 8 0 0,0 1-1 0 0,-1 0 0 0 0,1 0 1 0 0,0 0-1 0 0,-1 0 0 0 0,1 0 1 0 0,0 0-1 0 0,-1 0 0 0 0,1 0 1 0 0,0 1-1 0 0,-1-1 0 0 0,1 0 1 0 0,0 0-1 0 0,-1 0 0 0 0,1 1 1 0 0,-1-1-1 0 0,1 0 0 0 0,0 1 1 0 0,0 0-1 0 0,0 4 47 0 0,-1-5-29 0 0,0 2 50 0 0,1 0-1 0 0,-1-1 1 0 0,0 1-1 0 0,0 0 1 0 0,0-1-1 0 0,0 1 1 0 0,0 0 0 0 0,-1-1-1 0 0,1 1 1 0 0,0 0-1 0 0,-1-1 1 0 0,1 1-1 0 0,-1-1 1 0 0,-1 3-1 0 0,-14 22 716 0 0,6-11-619 0 0,-1 0-161 0 0,-1 0-1 0 0,0-1 0 0 0,-1 0 1 0 0,0-1-1 0 0,-1-1 1 0 0,-20 15-1 0 0,14-11-2 0 0,0 0-1 0 0,-29 33 1 0 0,48-48 0 0 0,0 0 0 0 0,0 1 0 0 0,0-1 0 0 0,0 0 0 0 0,0 1 0 0 0,1-1 0 0 0,-1 1 0 0 0,0-1 0 0 0,1 1 0 0 0,-1-1 0 0 0,1 1 0 0 0,-1-1 0 0 0,1 1 0 0 0,0-1 0 0 0,0 1 0 0 0,0 0 0 0 0,0-1 0 0 0,0 1 0 0 0,0 0 0 0 0,0 1 0 0 0,1-1 0 0 0,0 0 0 0 0,0 0 0 0 0,0 1 0 0 0,0-1 0 0 0,0 0 0 0 0,0 0 0 0 0,0-1 0 0 0,1 1 0 0 0,-1 0 0 0 0,1 0 0 0 0,0-1 0 0 0,2 3 0 0 0,4 2 0 0 0,-1-1 0 0 0,1-1 0 0 0,0 1 0 0 0,1-1 0 0 0,-1-1 0 0 0,10 4 0 0 0,6 0 16 0 0,0 0-1 0 0,0-2 0 0 0,1 0 1 0 0,33 1-1 0 0,-47-6-94 0 0,1 0-1 0 0,0 0 1 0 0,-1-2-1 0 0,0 1 1 0 0,1-1 0 0 0,-1-1-1 0 0,0 0 1 0 0,0 0-1 0 0,0-1 1 0 0,-1-1 0 0 0,19-10-1 0 0,-13 3-428 0 0,-1-2-4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 15663 0 0,'0'0'356'0'0,"-4"-2"994"0"0,34 19-1335 0 0,55 38-16 0 0,-16 1 871 0 0,-2 4 0 0 0,-3 2 0 0 0,88 110 0 0 0,-139-155-550 0 0,0 1 0 0 0,-1 0 0 0 0,-1 1 0 0 0,0 1 0 0 0,-2-1 0 0 0,0 1 0 0 0,7 26 0 0 0,-14-35-162 0 0,0 1 1 0 0,-1-1-1 0 0,0 0 1 0 0,-1 0-1 0 0,0 1 0 0 0,-1-1 1 0 0,0 0-1 0 0,-1 0 0 0 0,0 0 1 0 0,-1 0-1 0 0,0 0 0 0 0,-1 0 1 0 0,0-1-1 0 0,-8 15 0 0 0,-7 9-1085 0 0,-2 0 0 0 0,-43 53-1 0 0,55-76 227 0 0,0 4-2296 0 0,9-14 1462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10135 0 0,'0'0'464'0'0,"1"0"-9"0"0,5 0-223 0 0,-8 10 644 0 0,-16 37 599 0 0,12-33-1114 0 0,0 0 0 0 0,-3 15-1 0 0,-2 12 343 0 0,-31 154 2178 0 0,29-131-2322 0 0,-36 108 0 0 0,49-171-557 0 0,-3 9-55 0 0,1-3-205 0 0,0-1 1 0 0,0 1 0 0 0,-1-1-1 0 0,1 1 1 0 0,-1-1 0 0 0,-1 0 0 0 0,-6 9-1 0 0,9-13-4040 0 0,1-2-1316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101 217 11975 0 0,'0'0'267'0'0,"0"0"42"0"0,0 0 17 0 0,0 0-28 0 0,0 0-58 0 0,0 0 491 0 0,0 0 238 0 0,0 0 45 0 0,0 0-61 0 0,1-2-288 0 0,5-15 191 0 0,0 0 0 0 0,2 1 0 0 0,15-27 0 0 0,-17 34-823 0 0,0 1 1 0 0,1-1-1 0 0,-1 2 0 0 0,1-1 1 0 0,1 1-1 0 0,0 0 0 0 0,0 0 1 0 0,10-6-1 0 0,-6 6-33 0 0,-1 1 0 0 0,2-1 0 0 0,-1 2 0 0 0,1 0 0 0 0,-1 0 0 0 0,16-2 0 0 0,-19 5 0 0 0,0 1 0 0 0,0 0 0 0 0,0 0 0 0 0,0 1 0 0 0,0 0 0 0 0,0 1 0 0 0,0 0 0 0 0,0 0 0 0 0,0 1 0 0 0,10 4 0 0 0,-11-3 0 0 0,0 0 0 0 0,0 1 0 0 0,0 0 0 0 0,-1 1 0 0 0,0-1 0 0 0,0 1 0 0 0,0 1 0 0 0,0 0 0 0 0,-1 0 0 0 0,0 0 0 0 0,0 0 0 0 0,0 1 0 0 0,-1 0 0 0 0,0 0 0 0 0,-1 1 0 0 0,1-1 0 0 0,2 10 0 0 0,-4-11 0 0 0,0 1 0 0 0,-1 0 0 0 0,0 0 0 0 0,0 0 0 0 0,-1 0 0 0 0,0 0 0 0 0,0 0 0 0 0,-1 0 0 0 0,0 1 0 0 0,0-1 0 0 0,0 0 0 0 0,-1 0 0 0 0,0 0 0 0 0,-1 0 0 0 0,1 0 0 0 0,-1 0 0 0 0,-1 0 0 0 0,1 0 0 0 0,-1-1 0 0 0,-1 1 0 0 0,-3 6 0 0 0,-2-2 110 0 0,0 1-1 0 0,-1-2 0 0 0,0 1 1 0 0,0-1-1 0 0,-1-1 0 0 0,0 0 1 0 0,-1 0-1 0 0,-23 11 0 0 0,-9 3-24 0 0,-56 19 0 0 0,82-35-576 0 0,-17 6-954 0 0,1-1-1 0 0,-70 12 1 0 0,95-23 648 0 0,0 0 0 0 0,1-1 1 0 0,-1 0-1 0 0,-12-2 0 0 0,-6-2-1250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15663 0 0,'0'0'356'0'0,"-1"2"50"0"0,-3 1-323 0 0,0 0 0 0 0,1 0-1 0 0,-1 0 1 0 0,-1-1 0 0 0,1 1 0 0 0,0-1 0 0 0,-9 3 0 0 0,6-2 16 0 0,-1 0-1 0 0,-12 9 0 0 0,-33 27 242 0 0,1 2 0 0 0,-47 50 0 0 0,78-69-194 0 0,1 0 0 0 0,1 2-1 0 0,1 1 1 0 0,1 0 0 0 0,1 1-1 0 0,-22 49 1 0 0,33-63-146 0 0,0 1 0 0 0,0-1 0 0 0,2 1 0 0 0,-1 0 0 0 0,2 0 0 0 0,-1 1 0 0 0,2-1 0 0 0,0 0 0 0 0,0 1 0 0 0,1-1 0 0 0,4 21 0 0 0,-4-27-117 0 0,2 1-1 0 0,-1-1 0 0 0,1 0 1 0 0,0 0-1 0 0,1 0 1 0 0,-1 0-1 0 0,2-1 1 0 0,-1 1-1 0 0,1-1 0 0 0,4 7 1 0 0,5-1-6350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18 11975 0 0,'4'-14'547'0'0,"-3"11"-11"0"0,-1 3-271 0 0,0 0 133 0 0,0 0 91 0 0,-2 13 463 0 0,-10 37-417 0 0,-2 0 0 0 0,-28 64 0 0 0,6-34 294 0 0,21-48-219 0 0,-20 57-1 0 0,-2 55 10 0 0,-18 56 810 0 0,22-73-820 0 0,18-61-610 0 0,15-57 1 0 0,9-1 0 0 0,2-3 0 0 0,-7-4-220 0 0,1-1-1 0 0,-1 0 1 0 0,0 0-1 0 0,1 0 0 0 0,-1-1 1 0 0,0 0-1 0 0,1 0 1 0 0,-1 0-1 0 0,0 0 1 0 0,0 0-1 0 0,6-4 1 0 0,5-1-6606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15 925 15663 0 0,'0'0'356'0'0,"-1"2"50"0"0,-2 1-169 0 0,-7 16 555 0 0,9-18-427 0 0,1-1 122 0 0,0 0 22 0 0,0 0 3 0 0,0 0 0 0 0,0 0 0 0 0,2 0-390 0 0,-1-1-1 0 0,0 0 1 0 0,1 0-1 0 0,-1 0 1 0 0,0 0-1 0 0,0 0 1 0 0,0 0-1 0 0,0 0 1 0 0,0 0 0 0 0,1-2-1 0 0,1 0 78 0 0,10-13 212 0 0,0-1 0 0 0,-2-1 0 0 0,13-23 1 0 0,4-6-425 0 0,8-12 13 0 0,3 2 0 0 0,62-68 0 0 0,-53 71-494 0 0,-2-3 0 0 0,-2-1 0 0 0,48-88 0 0 0,-63 99 479 0 0,12-25 14 0 0,-36 62 1 0 0,-1 0 0 0 0,0 0 0 0 0,0 0 0 0 0,-2-1 0 0 0,4-17 0 0 0,-1 14 0 0 0,-4 12 0 0 0,0 0 0 0 0,0 1 0 0 0,0-1 0 0 0,0 0 0 0 0,-1 0 0 0 0,1 0 0 0 0,-1 1 0 0 0,1-1 0 0 0,-1 0 0 0 0,0 0 0 0 0,0 0 0 0 0,0-3 0 0 0,-14 157 0 0 0,8-100 0 0 0,-31 183 876 0 0,35-216-599 0 0,-7 53 143 0 0,1 106-1 0 0,8-157-419 0 0,-1-14 0 0 0,1-1 0 0 0,0 1 0 0 0,1 0 0 0 0,0 0 0 0 0,0 0 0 0 0,0-1 0 0 0,1 1 0 0 0,-1 0 0 0 0,2-1 0 0 0,-1 0 0 0 0,7 12 0 0 0,-8-16-24 0 0,-1-1 15 0 0,1 0 0 0 0,-1 0-1 0 0,1 0 1 0 0,-1-1-1 0 0,1 1 1 0 0,0 0-1 0 0,-1 0 1 0 0,1-1-1 0 0,0 1 1 0 0,0 0 0 0 0,0-1-1 0 0,-1 1 1 0 0,1-1-1 0 0,0 1 1 0 0,0-1-1 0 0,0 1 1 0 0,0-1-1 0 0,0 1 1 0 0,0-1-1 0 0,0 0 1 0 0,0 0 0 0 0,0 0-1 0 0,0 1 1 0 0,0-1-1 0 0,2 0 1 0 0,-3-1-109 0 0,1 1 0 0 0,-1 0-1 0 0,1 0 1 0 0,-1 0 0 0 0,0 0 0 0 0,1 0 0 0 0,-1-1 0 0 0,1 1 0 0 0,-1 0 0 0 0,0 0-1 0 0,1-1 1 0 0,-1 1 0 0 0,1 0 0 0 0,-1-1 0 0 0,0 1 0 0 0,1 0 0 0 0,-1-1 0 0 0,0 1-1 0 0,0 0 1 0 0,1-1 0 0 0,-1 1 0 0 0,0-1 0 0 0,0 0 0 0 0,2-1-366 0 0,8-16-2425 0 0,-4-2-3570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17503 0 0,'0'0'399'0'0,"0"0"60"0"0,0 0 21 0 0,6-7 86 0 0,-4 6-565 0 0,0 0 0 0 0,0 0 0 0 0,-1 0-1 0 0,1 0 1 0 0,0 0 0 0 0,0 1 0 0 0,0-1 0 0 0,0 0-1 0 0,0 1 1 0 0,4-1 0 0 0,9-3 146 0 0,84-29 3409 0 0,52-8-3180 0 0,10 6-643 0 0,-92 25-5052 0 0,-63 9 3273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8287 0 0,'0'0'191'0'0,"9"-2"252"0"0,-3 0-378 0 0,0-1 0 0 0,0 0 1 0 0,0-1-1 0 0,-1 1 0 0 0,10-9 0 0 0,0 2 736 0 0,-7 3 564 0 0,0 0-1 0 0,15-17 1 0 0,-7 6 2603 0 0,-14 17-3669 0 0,0 0 0 0 0,-1 0-1 0 0,1 1 1 0 0,0-1-1 0 0,-1 0 1 0 0,1 1 0 0 0,0-1-1 0 0,0 1 1 0 0,0-1 0 0 0,-1 1-1 0 0,1 0 1 0 0,0 0 0 0 0,0-1-1 0 0,0 2 1 0 0,3-1 0 0 0,26 5 242 0 0,-27-3-541 0 0,-1-1 0 0 0,1 1 0 0 0,-1 0 0 0 0,1 0 0 0 0,-1 0 0 0 0,0 0 0 0 0,1 0 0 0 0,-1 1 0 0 0,5 5 0 0 0,2 5 0 0 0,-9-7 0 0 0,-1-3 0 0 0,0 2 0 0 0,1 1 0 0 0,-1 0 0 0 0,0-1 0 0 0,0 1 0 0 0,0 0 0 0 0,-1-1 0 0 0,0 1 0 0 0,0-1 0 0 0,-1 1 0 0 0,1-1 0 0 0,-1 0 0 0 0,0 1 0 0 0,-1-1 0 0 0,-3 6 0 0 0,-6 8 0 0 0,-1 0 0 0 0,-19 22 0 0 0,-1 0 0 0 0,28-34 0 0 0,-2 2 0 0 0,0 1 0 0 0,1 0 0 0 0,0 1 0 0 0,-9 20 0 0 0,14-20 0 0 0,8 11 0 0 0,-4-16 0 0 0,-3-5 0 0 0,0 0 0 0 0,0 0 0 0 0,0-1 0 0 0,0 1 0 0 0,1 0 0 0 0,-1 0 0 0 0,0-1 0 0 0,0 1 0 0 0,1 0 0 0 0,-1-1 0 0 0,1 1 0 0 0,-1-1 0 0 0,0 1 0 0 0,1 0 0 0 0,-1-1 0 0 0,1 1 0 0 0,-1-1 0 0 0,1 1 0 0 0,0-1 0 0 0,-1 0 0 0 0,1 1 0 0 0,-1-1 0 0 0,1 1 0 0 0,0-1 0 0 0,1 1 0 0 0,0-1 0 0 0,5 4 133 0 0,-1-2 0 0 0,1 1 0 0 0,-1-1 0 0 0,1 0 0 0 0,0 0 0 0 0,0-1 0 0 0,0 0 0 0 0,0 0 0 0 0,0-1 0 0 0,0 0 0 0 0,0 0 0 0 0,9-1 0 0 0,3-2-147 0 0,0-1-1 0 0,0 0 0 0 0,22-9 1 0 0,-16 3-1713 0 0,-1-2 1 0 0,0-1 0 0 0,25-17 0 0 0,-29 16-5096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0,0 0-28 0 0,1 2-196 0 0,6 17 859 0 0,1-1 0 0 0,0 0 1 0 0,18 26-1 0 0,40 49 425 0 0,-45-65-1087 0 0,224 276 760 0 0,-215-272-758 0 0,62 77 1346 0 0,-83-97-1436 0 0,-1 0 0 0 0,0 1 0 0 0,-1 0 0 0 0,-1 0 1 0 0,0 1-1 0 0,0-1 0 0 0,4 22 0 0 0,-8-25-195 0 0,-1 1 0 0 0,0-1 0 0 0,-1 0 0 0 0,0 0 1 0 0,-1 0-1 0 0,0 0 0 0 0,0 1 0 0 0,-4 9 0 0 0,-4 13 585 0 0,-14 33-1 0 0,21-61-490 0 0,-12 28 201 0 0,-1 0-1 0 0,-2-1 1 0 0,-24 36-1 0 0,-15 9-1376 0 0,-4-5-5136 0 0,47-58-964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3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13823 0 0,'1'0'630'0'0,"1"2"-364"0"0,10 1 263 0 0,6-1-316 0 0,-16-2 517 0 0,-2 0 242 0 0,0 0 42 0 0,0 0-61 0 0,0 0-288 0 0,0 0-121 0 0,2 1-351 0 0,0 1-1 0 0,0-1 1 0 0,0 0-1 0 0,0 0 1 0 0,1 0-1 0 0,-1 0 1 0 0,5 1-1 0 0,2-1 17 0 0,0 0-1 0 0,1 0 0 0 0,0-1 1 0 0,-1-1-1 0 0,1 1 0 0 0,-1-2 1 0 0,14-2-1 0 0,-6 1-235 0 0,265-65 136 0 0,17-3-1602 0 0,-284 68 1219 0 0,-9 2-339 0 0,2 0-1 0 0,-1 0 1 0 0,0 1-1 0 0,9 0 1 0 0,-13 0-911 0 0,-3 0-11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13823 0 0,'0'0'315'0'0,"0"0"45"0"0,0 0 21 0 0,2 0-49 0 0,4-1-146 0 0,1 0 1 0 0,-1 1-1 0 0,1 0 0 0 0,-1 0 0 0 0,1 0 0 0 0,-1 1 0 0 0,1 0 1 0 0,-1 0-1 0 0,0 1 0 0 0,1 0 0 0 0,-1 0 0 0 0,7 4 0 0 0,-9-5-102 0 0,-1 1 0 0 0,1 1 0 0 0,-1-1-1 0 0,0 0 1 0 0,1 1 0 0 0,-1 0 0 0 0,0-1-1 0 0,-1 1 1 0 0,1 1 0 0 0,0-1 0 0 0,-1 0-1 0 0,0 0 1 0 0,0 1 0 0 0,0 0 0 0 0,0-1-1 0 0,0 1 1 0 0,-1 0 0 0 0,0 0 0 0 0,1 0-1 0 0,-1 0 1 0 0,0 4 0 0 0,0 3 128 0 0,-1 0 0 0 0,0 0-1 0 0,0 0 1 0 0,-1 0 0 0 0,-1 0 0 0 0,0 0 0 0 0,-4 13-1 0 0,-31 75 151 0 0,17-49-421 0 0,7-18 59 0 0,8-23 0 0 0,1 0 0 0 0,1 1 0 0 0,0-1 0 0 0,0 1 0 0 0,0 0 0 0 0,2 0 0 0 0,-2 17 0 0 0,3-26-47 0 0,0 1-1 0 0,0-1 0 0 0,0 1 1 0 0,0 0-1 0 0,1-1 0 0 0,-1 0 1 0 0,0 1-1 0 0,1-1 0 0 0,-1 1 1 0 0,1-1-1 0 0,0 1 0 0 0,0-1 1 0 0,-1 0-1 0 0,1 1 1 0 0,0-1-1 0 0,0 0 0 0 0,0 0 1 0 0,0 0-1 0 0,0 0 0 0 0,1 0 1 0 0,-1 0-1 0 0,0 0 0 0 0,0 0 1 0 0,1 0-1 0 0,-1-1 0 0 0,0 1 1 0 0,1 0-1 0 0,-1-1 1 0 0,3 1-1 0 0,9 2-7099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15663 0 0,'0'0'356'0'0,"0"0"50"0"0,0 0 20 0 0,-1 1-42 0 0,0-1-367 0 0,0 1 0 0 0,0-1 0 0 0,1 1 0 0 0,-1-1 0 0 0,0 1 0 0 0,1-1-1 0 0,-1 1 1 0 0,1 0 0 0 0,-1-1 0 0 0,0 1 0 0 0,1 0 0 0 0,0 0 0 0 0,-1-1 0 0 0,1 1 0 0 0,-1 0-1 0 0,1 0 1 0 0,0 0 0 0 0,0-1 0 0 0,-1 1 0 0 0,1 0 0 0 0,0 0 0 0 0,0 0 0 0 0,0 1-1 0 0,0 0 163 0 0,-3 5 60 0 0,1-1 1 0 0,0 1-1 0 0,1-1 0 0 0,0 1 0 0 0,0 0 0 0 0,0-1 1 0 0,1 1-1 0 0,0 0 0 0 0,0-1 0 0 0,0 1 0 0 0,1 0 1 0 0,0 0-1 0 0,1-1 0 0 0,2 10 0 0 0,-3-15-383 0 0,0 1 0 0 0,-1 0 0 0 0,1 0-1 0 0,0-1 1 0 0,1 1 0 0 0,-1 0 0 0 0,0-1 0 0 0,2 2 0 0 0,0 0-1141 0 0,-2-1-5541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0,'0'0'356'0'0,"0"0"50"0"0,0 0 20 0 0,0 0-42 0 0,1 1-112 0 0,7 32 5692 0 0,1 9-5916 0 0,-6-33-249 0 0,-3-8-850 0 0,3 2-385 0 0,6 9-78 0 0,-7-9-20 0 0</inkml:trace>
  <inkml:trace contextRef="#ctx0" brushRef="#br0" timeOffset="1">268 18 19351 0 0,'0'0'439'0'0,"0"0"62"0"0,0 0 33 0 0,0 0-65 0 0,2 0-309 0 0,4-1-119 0 0,6-2 1196 0 0,0 1 0 0 0,24-1 0 0 0,-28 5-933 0 0,-7 0-301 0 0,0-1-1 0 0,0 0 1 0 0,0 1 0 0 0,0-1 0 0 0,0 0 0 0 0,0 1 0 0 0,-1-1-1 0 0,1 1 1 0 0,-1 0 0 0 0,1-1 0 0 0,-1 1 0 0 0,1-1 0 0 0,0 4-1 0 0,1 28-3 0 0,0-14-4 0 0,-2-16-61 0 0,0 0-551 0 0,1 1 1 0 0,-1-1 0 0 0,1 0-1 0 0,-1 0 1 0 0,1 0-1 0 0,0 0 1 0 0,0 0-1 0 0,0 0 1 0 0,1 0 0 0 0,-1-1-1 0 0,1 1 1 0 0,2 4-1 0 0,4-1-6903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130 130 11975 0 0,'0'0'267'0'0,"0"0"42"0"0,0 0 17 0 0,0 0-28 0 0,-7 4-186 0 0,-8 4 245 0 0,-4 4 854 0 0,-2-2 1 0 0,-21 9 0 0 0,37-18-938 0 0,4 0-81 0 0,-1 0-1 0 0,0-1 1 0 0,0 0 0 0 0,0 1-1 0 0,1-1 1 0 0,-1 0-1 0 0,0 0 1 0 0,0 0 0 0 0,-3 0-1 0 0,21 1 925 0 0,12-1-338 0 0,50-13 276 0 0,139-44 0 0 0,-125 30-1021 0 0,-41 14-344 0 0,48-16 971 0 0,-80 23-1800 0 0,-1-1 1 0 0,-1-1 0 0 0,21-12 0 0 0,-28 13-396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15663 0 0,'-7'2'1418'0'0,"-5"2"-1359"0"0,0 1 1 0 0,1 0 0 0 0,0 0 0 0 0,-14 10-1 0 0,-39 32-33 0 0,59-43 3 0 0,-9 7 192 0 0,1 1 0 0 0,1 1 0 0 0,0 0 0 0 0,0 1 0 0 0,1 0 0 0 0,1 1 0 0 0,0 0 0 0 0,-10 23 0 0 0,18-34-141 0 0,1 0 0 0 0,0 1 0 0 0,0-1 0 0 0,0 0 0 0 0,0 1 0 0 0,1-1 0 0 0,0 0 0 0 0,-1 1 0 0 0,2-1 0 0 0,-1 1 0 0 0,0-1 0 0 0,1 0 0 0 0,0 1 0 0 0,0-1 0 0 0,3 8 0 0 0,-2-7-21 0 0,0 0 0 0 0,0-1 0 0 0,1 1 1 0 0,-1 0-1 0 0,1-1 0 0 0,0 0 0 0 0,0 1 0 0 0,1-1 0 0 0,-1 0 0 0 0,1-1 0 0 0,0 1 0 0 0,8 5 0 0 0,8 5-196 0 0,-15-10-491 0 0,1 0 1 0 0,-1 0 0 0 0,11 4 0 0 0,-13-7-6199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229 216 10135 0 0,'0'0'464'0'0,"0"0"-9"0"0,2 0-295 0 0,55 13-190 0 0,-22-5 729 0 0,-1 0-1 0 0,59 24 0 0 0,-91-30-785 0 0,0-2 0 0 0,1 1 0 0 0,-1 0-1 0 0,0 0 1 0 0,0-1 0 0 0,1 1 0 0 0,-1-1-1 0 0,0 1 1 0 0,0-1 0 0 0,1 0 0 0 0,-1 0-1 0 0,0 0 1 0 0,1-1 0 0 0,-1 1 0 0 0,0 0-1 0 0,1-1 1 0 0,-1 1 0 0 0,0-1 0 0 0,3-1 0 0 0,0-1 49 0 0,0-1 0 0 0,0 1 1 0 0,0-1-1 0 0,0 0 1 0 0,6-7-1 0 0,7-6 418 0 0,-8 8-77 0 0,0-1 0 0 0,-1 0 0 0 0,0 0 1 0 0,-1-1-1 0 0,0 0 0 0 0,0 0 0 0 0,-1-1 0 0 0,-1 0 1 0 0,0 0-1 0 0,0-1 0 0 0,3-14 0 0 0,-7 21-303 0 0,-1 0 0 0 0,-1 0 0 0 0,1-1 0 0 0,-1 1 0 0 0,0 0 0 0 0,0 0 0 0 0,-1-1 0 0 0,-1-7 0 0 0,2 14 0 0 0,0-1 0 0 0,0 1 0 0 0,-1-1 0 0 0,1 0 0 0 0,0 1 0 0 0,0-1 0 0 0,0 1 0 0 0,0-1 0 0 0,-1 0 0 0 0,1 1 0 0 0,0-1 0 0 0,-1 1 0 0 0,1-1 0 0 0,0 1 0 0 0,-1-1 0 0 0,1 1 0 0 0,-1-1 0 0 0,1 1 0 0 0,-1-1 0 0 0,1 1 0 0 0,-1 0 0 0 0,1-1 0 0 0,-1 1 0 0 0,1 0 0 0 0,-1-1 0 0 0,1 1 0 0 0,-2 0 0 0 0,0-1 0 0 0,0 0 0 0 0,1 0 0 0 0,-1 0 0 0 0,0 0 0 0 0,0 1 0 0 0,0-1 0 0 0,0 1 0 0 0,0-1 0 0 0,-1 1 0 0 0,1 0 0 0 0,0 0 0 0 0,0 0 0 0 0,0 0 0 0 0,0 0 0 0 0,0 0 0 0 0,0 0 0 0 0,0 1 0 0 0,-2 0 0 0 0,-5 1 0 0 0,1 1 0 0 0,-15 8 0 0 0,7-4 0 0 0,-24 12 0 0 0,-67 42 0 0 0,-31 35 0 0 0,1-1 0 0 0,125-86 21 0 0,0-1 0 0 0,0 2 0 0 0,2-1 1 0 0,-16 18-1 0 0,20-20 16 0 0,1-1 1 0 0,0 1-1 0 0,0 1 1 0 0,1-1-1 0 0,-1 1 0 0 0,2-1 1 0 0,-1 1-1 0 0,-4 17 1 0 0,7-22 33 0 0,0 1-1 0 0,1-1 1 0 0,0 1 0 0 0,-1-1-1 0 0,1 1 1 0 0,0 0 0 0 0,1-1-1 0 0,-1 1 1 0 0,1-1 0 0 0,-1 1-1 0 0,1-1 1 0 0,2 5 0 0 0,-2-6-37 0 0,0 0 0 0 0,0 0 1 0 0,0 0-1 0 0,1 0 0 0 0,-1 0 1 0 0,1 0-1 0 0,-1-1 0 0 0,1 1 1 0 0,-1 0-1 0 0,1-1 0 0 0,0 0 1 0 0,0 1-1 0 0,0-1 0 0 0,0 0 1 0 0,0 0-1 0 0,0 0 0 0 0,0 0 1 0 0,0 0-1 0 0,5 1 0 0 0,11 1-331 0 0,1 0 0 0 0,0-1 0 0 0,0-1 0 0 0,0 0 0 0 0,37-5 0 0 0,-25 2-714 0 0,0 0-12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19351 0 0,'0'0'424'0'0,"0"0"88"0"0,0 0 24 0 0,0 0 8 0 0,-10 11-440 0 0,1-2-104 0 0,2-2 0 0 0,3 5 0 0 0,1 2 0 0 0,1 2 0 0 0,0-1 0 0 0,1-1-5712 0 0,1-2-1168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15663 0 0,'0'0'356'0'0,"0"0"50"0"0,-2 2 20 0 0,-25 28 122 0 0,14-16-408 0 0,1 0 0 0 0,-20 29 0 0 0,17-16 368 0 0,1 1-1 0 0,1 0 0 0 0,1 1 1 0 0,2 0-1 0 0,-10 44 0 0 0,18-67-432 0 0,-32 186 2341 0 0,22 1-4033 0 0,8-170-622 0 0,1-3-4924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0 520 10135 0 0,'18'-49'362'0'0,"-11"30"-131"0"0,0-1 1 0 0,19-34-1 0 0,-16 39-77 0 0,0 1 0 0 0,2 0-1 0 0,22-22 1 0 0,46-33 870 0 0,-40 35-740 0 0,5-3 19 0 0,58-37 0 0 0,-79 59 502 0 0,0 1 1 0 0,1 1-1 0 0,0 2 1 0 0,43-14-1 0 0,-64 23-660 0 0,1 1-1 0 0,-1 0 0 0 0,1 0 1 0 0,0 1-1 0 0,0-1 0 0 0,-1 1 1 0 0,1 0-1 0 0,9 1 0 0 0,-12-1-87 0 0,0 1-1 0 0,0 0 0 0 0,0-1 1 0 0,0 1-1 0 0,0 0 1 0 0,-1 0-1 0 0,1 0 0 0 0,0 1 1 0 0,0-1-1 0 0,-1 0 0 0 0,1 0 1 0 0,-1 1-1 0 0,1-1 1 0 0,-1 1-1 0 0,0 0 0 0 0,1-1 1 0 0,-1 1-1 0 0,0 0 1 0 0,0 0-1 0 0,0-1 0 0 0,0 1 1 0 0,0 3-1 0 0,2 4 83 0 0,-1 0 0 0 0,0 0 0 0 0,-1 0 0 0 0,1 0 0 0 0,-2 0 0 0 0,1 0 0 0 0,-2 14 0 0 0,-11 63-126 0 0,11-85-10 0 0,-9 54 723 0 0,-30 88-1 0 0,28-111-605 0 0,-1 0-1 0 0,-2-2 0 0 0,-1 1 1 0 0,-19 27-1 0 0,3-8-119 0 0,23-34 0 0 0,0 0 0 0 0,-1-1 0 0 0,-1 0 0 0 0,-1-1 0 0 0,-20 20 0 0 0,11-15-269 0 0,7-7-357 0 0,-19 15 0 0 0,29-25 68 0 0,0 1 0 0 0,0-1 0 0 0,0 1 0 0 0,0-1 1 0 0,0-1-1 0 0,-1 1 0 0 0,1-1 0 0 0,-1 1 0 0 0,1-1 1 0 0,-7 0-1 0 0,-5-1-1489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15663 0 0,'0'0'356'0'0,"0"0"50"0"0,0 0 20 0 0,-2 1-42 0 0,-15 6-317 0 0,-36 7 0 0 0,38-11-64 0 0,0 1 0 0 0,0 1 0 0 0,0 0-1 0 0,-19 10 1 0 0,26-11 81 0 0,1 1 0 0 0,-1 0 0 0 0,1 0 0 0 0,0 1 0 0 0,1 0 0 0 0,-1 0-1 0 0,1 0 1 0 0,0 1 0 0 0,1 0 0 0 0,-6 8 0 0 0,-50 94 1033 0 0,53-94-865 0 0,1 1 1 0 0,1 0-1 0 0,0 0 0 0 0,-6 32 0 0 0,-3 69 1463 0 0,13-96-1613 0 0,2 1 0 0 0,0-1 0 0 0,1 1-1 0 0,1-1 1 0 0,1 0 0 0 0,1 0 0 0 0,1 0 0 0 0,1 0 0 0 0,0-1-1 0 0,18 37 1 0 0,-19-48-102 0 0,-1 0 0 0 0,0-1 0 0 0,-1 2 0 0 0,3 13 0 0 0,-5-21 5 0 0,0 1-1 0 0,0-1 1 0 0,0 0-1 0 0,0 0 0 0 0,0 1 1 0 0,0-1-1 0 0,1 0 1 0 0,-1 0-1 0 0,1 0 1 0 0,-1 0-1 0 0,1-1 1 0 0,0 1-1 0 0,0 0 0 0 0,0-1 1 0 0,0 1-1 0 0,0-1 1 0 0,0 0-1 0 0,0 1 1 0 0,0-1-1 0 0,0 0 1 0 0,1 0-1 0 0,-1-1 1 0 0,0 1-1 0 0,1 0 0 0 0,-1-1 1 0 0,1 1-1 0 0,-1-1 1 0 0,5 0-1 0 0,-1 0-342 0 0,1 1 0 0 0,-1-2 1 0 0,1 1-1 0 0,0-1 0 0 0,-1 0 0 0 0,0-1 0 0 0,1 1 0 0 0,-1-1 0 0 0,0 0 0 0 0,7-4 0 0 0,13-10-1684 0 0,-2 0-24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11975 0 0,'0'0'267'0'0,"0"0"42"0"0,0 0 17 0 0,0 0-28 0 0,0 0-58 0 0,0 0 491 0 0,0 0 238 0 0,0 0 45 0 0,0 0-61 0 0,0 0-288 0 0,0 2-121 0 0,1 5-370 0 0,-1 0 0 0 0,0 0 0 0 0,0 0-1 0 0,-1 1 1 0 0,0-1 0 0 0,-3 11 0 0 0,-14 44-271 0 0,17-61 109 0 0,-21 59-12 0 0,12-36 0 0 0,2 1 0 0 0,0 0 0 0 0,-7 39 0 0 0,6 28 2032 0 0,8-83-2149 0 0,0-7-579 0 0,1-2-257 0 0,0 0-1150 0 0,0 0-4380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88 101 10135 0 0,'0'0'464'0'0,"0"0"-9"0"0,-11 12-138 0 0,-13 8 6017 0 0,22-19-5642 0 0,4-2-212 0 0,11-12 138 0 0,0 2-321 0 0,0 0 0 0 0,0 1 1 0 0,1 0-1 0 0,0 1 0 0 0,1 0 0 0 0,20-7 0 0 0,-14 7-318 0 0,1 1 1 0 0,0 1-1 0 0,1 1 0 0 0,24-4 0 0 0,-41 9 21 0 0,1 0 0 0 0,0 0 0 0 0,0 1 0 0 0,-1 0 0 0 0,1 0 0 0 0,0 0 0 0 0,0 1 0 0 0,-1 0 0 0 0,1 1 0 0 0,0-1 0 0 0,-1 1 0 0 0,1 1 0 0 0,-1-1 0 0 0,0 1 0 0 0,0 0 0 0 0,0 0 0 0 0,0 1 0 0 0,10 8 0 0 0,-12-10-95 0 0,-1 1-1 0 0,1 1 1 0 0,-1-1 0 0 0,0 1-1 0 0,0-1 1 0 0,0 1 0 0 0,0 0-1 0 0,0 0 1 0 0,-1 0 0 0 0,3 5-1 0 0,-4-5 93 0 0,0-1-1 0 0,-1 0 1 0 0,1 0 0 0 0,-1 0-1 0 0,0 1 1 0 0,1-1-1 0 0,-1 0 1 0 0,-1 0 0 0 0,1 1-1 0 0,0-1 1 0 0,-1 0-1 0 0,0 0 1 0 0,0 0 0 0 0,0 0-1 0 0,0 0 1 0 0,-2 4 0 0 0,0-1 210 0 0,0-1 1 0 0,0 1-1 0 0,-1-1 1 0 0,-7 8 0 0 0,-9 14-140 0 0,17-22-90 0 0,-1 0 0 0 0,1 0 0 0 0,-1-1 0 0 0,0 1 1 0 0,-1-1-1 0 0,1 0 0 0 0,-1 0 0 0 0,0-1 0 0 0,1 1 0 0 0,-8 2 0 0 0,-6 4-622 0 0,-33 10 1 0 0,17-7 195 0 0,17-5 571 0 0,-1-2 0 0 0,1-1 0 0 0,-2 0 0 0 0,1-1-1 0 0,0-1 1 0 0,-34 2 0 0 0,50-5 385 0 0,1 0-65 0 0,-4 2-294 0 0,12-3-133 0 0,62-5-443 0 0,-1 2 0 0 0,84 7 1 0 0,-148-2 322 0 0,5-1 18 0 0,1 1 0 0 0,-1 0-1 0 0,1 0 1 0 0,-1 1-1 0 0,0 1 1 0 0,14 5 0 0 0,-20-7 169 0 0,0 0 0 0 0,0 1-1 0 0,0 0 1 0 0,0-1 0 0 0,0 1 0 0 0,0 0 0 0 0,-1 1 0 0 0,1-1 0 0 0,-1 0-1 0 0,0 1 1 0 0,1-1 0 0 0,-1 1 0 0 0,0 0 0 0 0,-1-1 0 0 0,1 1 0 0 0,0 0 0 0 0,-1 0-1 0 0,0 0 1 0 0,1 0 0 0 0,-1 1 0 0 0,1 4 0 0 0,-2-3-72 0 0,0 1 1 0 0,0 0-1 0 0,0-1 0 0 0,0 1 1 0 0,-1 0-1 0 0,0-1 0 0 0,0 1 1 0 0,0-1-1 0 0,-1 1 0 0 0,0-1 1 0 0,0 1-1 0 0,-1-1 0 0 0,1 0 1 0 0,-1 0-1 0 0,-4 6 0 0 0,-7 7-21 0 0,0 0 0 0 0,-25 24 0 0 0,23-26 24 0 0,-2 2-22 0 0,0-2 0 0 0,-28 21 0 0 0,34-28 252 0 0,-1-1 0 0 0,0-1 0 0 0,0 0 0 0 0,-1 0 0 0 0,-16 4 0 0 0,11-6-168 0 0,0-1 0 0 0,0-1 0 0 0,0-1 0 0 0,0-1 0 0 0,-1 0 0 0 0,1-2 0 0 0,-35-4 0 0 0,51 4-106 0 0,-1 0-1 0 0,1 1 1 0 0,-1-1-1 0 0,1 0 1 0 0,0-1 0 0 0,0 1-1 0 0,0-1 1 0 0,-1 1-1 0 0,1-1 1 0 0,0 0 0 0 0,1 0-1 0 0,-1 0 1 0 0,0 0-1 0 0,1-1 1 0 0,-1 1-1 0 0,1-1 1 0 0,0 0 0 0 0,0 1-1 0 0,0-1 1 0 0,0 0-1 0 0,-2-5 1 0 0,3 5-324 0 0,-1-1 0 0 0,1 1 0 0 0,0-1 0 0 0,1 0 0 0 0,-1 1 0 0 0,1-1 0 0 0,0 0 0 0 0,0 0 0 0 0,0 1 0 0 0,0-1 0 0 0,0 0 0 0 0,1 0 0 0 0,1-5 0 0 0,9-22-1678 0 0,3 3-15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11975 0 0,'0'0'267'0'0,"0"0"42"0"0,0 0 17 0 0,0 0-28 0 0,0 3-196 0 0,1 5 19 0 0,-1 0 0 0 0,0 0 0 0 0,-1 1 1 0 0,1-1-1 0 0,-2 0 0 0 0,-1 9 0 0 0,-19 52 1620 0 0,3-9-525 0 0,-13 78-45 0 0,-16 164-1 0 0,42-226-1170 0 0,-6 41 0 0 0,-1-48 0 0 0,6-32 0 0 0,-4 51 0 0 0,12-62-402 0 0,2-12-4540 0 0,-2-12-1106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1083 15663 0 0,'0'0'356'0'0,"0"0"50"0"0,0 0 20 0 0,0 0-42 0 0,0 1-250 0 0,-3 4 19 0 0,3-4 567 0 0,0-1 249 0 0,0 0 45 0 0,9-4 604 0 0,3-1-1339 0 0,-1-1 0 0 0,-1 0-1 0 0,1-1 1 0 0,-1 0 0 0 0,10-9-1 0 0,45-47-200 0 0,-43 40 291 0 0,16-14 32 0 0,-2-2 0 0 0,-2-2 1 0 0,32-50-1 0 0,-62 84-401 0 0,119-208 0 0 0,33-124-1384 0 0,-115 261 771 0 0,1-2 618 0 0,-30 56-77 0 0,-11 23-299 0 0,-1 1-117 0 0,0 0-21 0 0,-1 3 67 0 0,-31 98 1347 0 0,-31 177 0 0 0,53-217-902 0 0,3 1 1 0 0,2 0-1 0 0,3 0 0 0 0,10 111 0 0 0,-1-120 336 0 0,6 102 1370 0 0,-10-115-1910 0 0,-3-38-850 0 0,2-13-1899 0 0,0-3 1416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17503 0 0,'0'0'399'0'0,"8"2"540"0"0,5 0-553 0 0,-1-1 1 0 0,1 0-1 0 0,-1-1 1 0 0,1 0-1 0 0,-1-1 1 0 0,21-4 0 0 0,73-23 3337 0 0,-61 15-3445 0 0,124-31-1780 0 0,-142 37-1183 0 0,-24 7 1150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27 198 17503 0 0,'0'0'399'0'0,"-1"2"60"0"0,-2 0-233 0 0,1 0-130 0 0,1-1 0 0 0,-1 0 0 0 0,0 1 0 0 0,0-1 0 0 0,0 0 0 0 0,1 0 0 0 0,-1 0 0 0 0,0-1 0 0 0,-3 2 0 0 0,4-2 646 0 0,1 0 228 0 0,0 0 43 0 0,8 0-823 0 0,0-2 0 0 0,1 1 0 0 0,-1-1 0 0 0,0-1 0 0 0,15-5 0 0 0,-9 3-32 0 0,20-9-157 0 0,-1 0-1 0 0,-1-2 1 0 0,0-2 0 0 0,-1-1 0 0 0,-2-1-1 0 0,48-41 1 0 0,-69 54-1 0 0,0 0 0 0 0,13-8 0 0 0,-20 15 0 0 0,-1 0 0 0 0,0 0 0 0 0,0 0 0 0 0,0 0 0 0 0,1 0 0 0 0,-1-1 0 0 0,0 1 0 0 0,0 0 0 0 0,0 0 0 0 0,1 0 0 0 0,-1 0 0 0 0,0 0 0 0 0,0 0 0 0 0,0 0 0 0 0,1 0 0 0 0,-1 0 0 0 0,0 0 0 0 0,0 0 0 0 0,1 0 0 0 0,-1 0 0 0 0,0 0 0 0 0,0 0 0 0 0,0 0 0 0 0,1 0 0 0 0,-1 0 0 0 0,0 0 0 0 0,0 0 0 0 0,0 1 0 0 0,1-1 0 0 0,-1 0 0 0 0,0 0 0 0 0,0 0 0 0 0,0 0 0 0 0,1 0 0 0 0,-1 0 0 0 0,0 1 0 0 0,0-1 0 0 0,0 0 0 0 0,0 0 0 0 0,0 0 0 0 0,1 1 0 0 0,-1-1 0 0 0,0 0 0 0 0,0 0 0 0 0,0 0 0 0 0,0 1 0 0 0,0-1 0 0 0,0 0 0 0 0,0 0 0 0 0,0 0 0 0 0,0 1 0 0 0,0-1 0 0 0,0 0 0 0 0,0 0 0 0 0,0 1 0 0 0,0-1 0 0 0,0 0 0 0 0,0 0 0 0 0,0 0 0 0 0,0 1 0 0 0,0-1 0 0 0,0 0 0 0 0,0 0 0 0 0,0 0 0 0 0,-1 1 0 0 0,1-1 0 0 0,0 0 0 0 0,0 0 0 0 0,0 0 0 0 0,-3 26 0 0 0,-7 28 0 0 0,4-31 0 0 0,-3 45 0 0 0,9-61 0 0 0,0 0 0 0 0,0 1 0 0 0,0-1 0 0 0,1 0 0 0 0,1 0 0 0 0,-1 0 0 0 0,1 0 0 0 0,0 0 0 0 0,0 0 0 0 0,6 9 0 0 0,-7-14-80 0 0,0 0 0 0 0,0 0 1 0 0,0 0-1 0 0,1 0 0 0 0,-1 0 0 0 0,1-1 0 0 0,0 1 1 0 0,-1-1-1 0 0,1 1 0 0 0,0-1 0 0 0,0 0 0 0 0,0 1 0 0 0,0-1 1 0 0,0 0-1 0 0,0 0 0 0 0,0 0 0 0 0,0-1 0 0 0,0 1 0 0 0,1 0 1 0 0,-1-1-1 0 0,0 0 0 0 0,3 1 0 0 0,-2-2-933 0 0,6-3-10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0,'0'0'547'0'0,"0"0"-11"0"0,1 1-271 0 0,19 48 707 0 0,1-1 0 0 0,3-1-1 0 0,39 58 1 0 0,144 156-686 0 0,-120-156 524 0 0,-46-55-100 0 0,-3 3-1 0 0,35 62 1 0 0,-56-84-212 0 0,-1 2 0 0 0,-2 0 0 0 0,-1 0 0 0 0,-1 1 0 0 0,9 49 0 0 0,-20-75-365 0 0,0 1 1 0 0,0-1-1 0 0,0 0 0 0 0,-1 0 1 0 0,-1 0-1 0 0,1 0 0 0 0,-1 1 1 0 0,-4 14-1 0 0,3-17-60 0 0,0-1-1 0 0,0 1 1 0 0,-1-1 0 0 0,0 1-1 0 0,0-1 1 0 0,0 0-1 0 0,-1 0 1 0 0,1 0 0 0 0,-1 0-1 0 0,0-1 1 0 0,-1 0 0 0 0,-7 7-1 0 0,-46 28-2319 0 0,-8 6-1310 0 0,-3 6-2391 0 0,46-32 3900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8287 0 0,'0'0'184'0'0,"0"0"40"0"0,0 0 0 0 0,0 0 8 0 0,0 0-232 0 0,0 0 0 0 0,0 0 0 0 0,-9 9-2408 0 0,-2 5-536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 13823 0 0,'0'0'315'0'0,"-9"-1"426"0"0,7 1-700 0 0,0 0-1 0 0,0 0 1 0 0,0 0-1 0 0,1 1 1 0 0,-1-1 0 0 0,0 0-1 0 0,0 1 1 0 0,0-1-1 0 0,1 1 1 0 0,-1 0-1 0 0,0 0 1 0 0,1-1-1 0 0,-1 1 1 0 0,1 0 0 0 0,-1 1-1 0 0,1-1 1 0 0,-1 0-1 0 0,1 0 1 0 0,0 1-1 0 0,-1-1 1 0 0,1 0-1 0 0,0 1 1 0 0,0-1-1 0 0,0 1 1 0 0,0 0 0 0 0,0-1-1 0 0,1 1 1 0 0,-1 0-1 0 0,0-1 1 0 0,1 1-1 0 0,-1 0 1 0 0,1 0-1 0 0,-1 3 1 0 0,-3 14 182 0 0,1 0 1 0 0,1-1-1 0 0,1 1 1 0 0,1 25-1 0 0,0 6 732 0 0,-11 87-1 0 0,7-106-831 0 0,-10 70-105 0 0,10-84-19 0 0,0-1 1 0 0,-1-1 0 0 0,-1 1-1 0 0,-8 17 1 0 0,5-16-73 0 0,-45 79-683 0 0,53-94-197 0 0,1-3-58 0 0,-2-7-12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204 484 15663 0 0,'0'0'356'0'0,"0"0"50"0"0,-7-1 404 0 0,6 1-803 0 0,1 0 0 0 0,-1 0 0 0 0,1 0-1 0 0,-1 0 1 0 0,1 0 0 0 0,-1 0 0 0 0,1 0-1 0 0,-1 0 1 0 0,1 0 0 0 0,-1-1 0 0 0,1 1-1 0 0,-1 0 1 0 0,1 0 0 0 0,-1-1 0 0 0,1 1-1 0 0,-1 0 1 0 0,1-1 0 0 0,0 1 0 0 0,-1 0-1 0 0,1-1 1 0 0,-1 1 0 0 0,1-1 0 0 0,0 1-1 0 0,-1-1 1 0 0,0-1 43 0 0,0 1-8 0 0,1 1 0 0 0,-1-1 0 0 0,0 0 0 0 0,1 1 0 0 0,-1-1 0 0 0,1 0 0 0 0,-1 1 0 0 0,1-1 0 0 0,0 0 0 0 0,-1 0 0 0 0,1 0 0 0 0,0 1 0 0 0,-1-1 0 0 0,1 0 0 0 0,0 0 0 0 0,0 0 0 0 0,0 0 0 0 0,0 1 0 0 0,-1-1-1 0 0,1 0 1 0 0,1 0 0 0 0,-1 0 0 0 0,0 0 0 0 0,0 0 0 0 0,0 0 0 0 0,0 1 0 0 0,1-1 0 0 0,-1 0 0 0 0,0 0 0 0 0,1 0 0 0 0,-1 1 0 0 0,1-3 0 0 0,3-2 156 0 0,-1 0 0 0 0,1 0 0 0 0,0 1 0 0 0,6-5 0 0 0,5-8 324 0 0,53-63 24 0 0,96-87-1 0 0,-158 161-516 0 0,18-17-29 0 0,0 1 0 0 0,2 1 0 0 0,1 1 0 0 0,36-21 0 0 0,-58 38 0 0 0,1 0 0 0 0,0 0 0 0 0,0 1 0 0 0,1 0 0 0 0,-1 0 0 0 0,0 0 0 0 0,1 0 0 0 0,-1 1 0 0 0,1 0 0 0 0,0 1 0 0 0,12 0 0 0 0,-17 0-2 0 0,-1 0 0 0 0,1 1 0 0 0,-1-1 0 0 0,1 1 0 0 0,-1-1 0 0 0,1 1 0 0 0,-1 0 0 0 0,1 0-1 0 0,-1-1 1 0 0,1 1 0 0 0,-1 0 0 0 0,0 0 0 0 0,0 0 0 0 0,1 1 0 0 0,-1-1 0 0 0,0 0 0 0 0,0 0 0 0 0,0 1 0 0 0,0-1 0 0 0,0 0-1 0 0,-1 1 1 0 0,1-1 0 0 0,0 1 0 0 0,-1-1 0 0 0,1 1 0 0 0,-1-1 0 0 0,1 1 0 0 0,-1 0 0 0 0,0-1 0 0 0,1 3 0 0 0,-1 5-129 0 0,0 0 0 0 0,0 0 1 0 0,0 0-1 0 0,-3 11 0 0 0,2-13-27 0 0,-33 171 164 0 0,6-38 864 0 0,27-134-870 0 0,-4 27 0 0 0,-1 1 0 0 0,-19 54 0 0 0,22-82 2 0 0,0-1-1 0 0,0 0 1 0 0,0 0 0 0 0,-1 0-1 0 0,1 0 1 0 0,-1 0-1 0 0,-1-1 1 0 0,1 1-1 0 0,0-1 1 0 0,-1 0 0 0 0,0-1-1 0 0,0 1 1 0 0,0-1-1 0 0,0 0 1 0 0,-1 0 0 0 0,1-1-1 0 0,-1 1 1 0 0,-9 1-1 0 0,-9 3 273 0 0,-1-1-1 0 0,-1-2 0 0 0,-26 2 1 0 0,36-4 42 0 0,-282 16-2537 0 0,275-19 1216 0 0,-33-5-1 0 0,29 2-18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17503 0 0,'0'0'399'0'0,"-6"6"540"0"0,-15 10-497 0 0,0-1 0 0 0,-42 22 0 0 0,-9 6 697 0 0,26-12-954 0 0,-24 16-251 0 0,-74 65 0 0 0,124-94 239 0 0,1 0-1 0 0,1 1 1 0 0,1 1-1 0 0,1 1 0 0 0,0 1 1 0 0,2 0-1 0 0,0 0 1 0 0,-10 26-1 0 0,18-33-79 0 0,0 1 0 0 0,2 0 0 0 0,0-1 1 0 0,0 1-1 0 0,2 0 0 0 0,-2 24 0 0 0,4-28-98 0 0,0 0 1 0 0,1 0 0 0 0,0 0-1 0 0,1-1 1 0 0,0 1 0 0 0,1-1-1 0 0,0 1 1 0 0,1-1 0 0 0,7 17-1 0 0,-7-22-6 0 0,0-1 1 0 0,0 1-1 0 0,0-1 0 0 0,0 0 1 0 0,1 0-1 0 0,0-1 0 0 0,0 1 1 0 0,0-1-1 0 0,0 0 0 0 0,8 4 1 0 0,18 8-6341 0 0,-10-8-965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25 964 15663 0 0,'0'0'356'0'0,"0"0"50"0"0,0 0 20 0 0,-2 1-42 0 0,-16 13-165 0 0,18-14-150 0 0,0 1 0 0 0,0-1 0 0 0,0 0 0 0 0,0 0 0 0 0,0 0 0 0 0,0 0 0 0 0,0 0 0 0 0,0 0 1 0 0,0 0-1 0 0,0 1 0 0 0,0-1 0 0 0,0 0 0 0 0,0 0 0 0 0,0 0 0 0 0,-1 0 0 0 0,1 0 0 0 0,0 0 0 0 0,0 0 0 0 0,0 0 0 0 0,0 0 0 0 0,0 0 0 0 0,0 0 1 0 0,0 0-1 0 0,-1 0 0 0 0,1 0 0 0 0,0 0 0 0 0,0 0 0 0 0,0 0 0 0 0,0 1 0 0 0,0-1 0 0 0,0-1 0 0 0,0 1 0 0 0,-1 0 0 0 0,1 0 0 0 0,0 0 0 0 0,0 0 0 0 0,0 0 1 0 0,0 0-1 0 0,0 0 0 0 0,0 0 0 0 0,0 0 0 0 0,-1 0 0 0 0,1 0 0 0 0,0 0 0 0 0,0 0 0 0 0,0 0 0 0 0,0 0 0 0 0,0 0 0 0 0,0 0 0 0 0,3-8 1255 0 0,14-18-1221 0 0,-11 17 474 0 0,93-146-273 0 0,103-220 0 0 0,-81 155-863 0 0,-30 80-2864 0 0,-86 133 3406 0 0,-3 3 20 0 0,1 1 1 0 0,-1-1 0 0 0,1 1 0 0 0,-1-1-1 0 0,1 1 1 0 0,0 0 0 0 0,0 0 0 0 0,1 1-1 0 0,-1-1 1 0 0,1 1 0 0 0,6-4 0 0 0,-8 6 82 0 0,-1 0 1 0 0,0 1-1 0 0,1-1 1 0 0,-1 1-1 0 0,0-1 1 0 0,1 1 0 0 0,-1-1-1 0 0,0 1 1 0 0,0 0-1 0 0,1 0 1 0 0,-1 0-1 0 0,0 0 1 0 0,0 0 0 0 0,2 2-1 0 0,-2-1-43 0 0,1 1 1 0 0,0-1-1 0 0,0 1 0 0 0,-1 0 0 0 0,1 0 1 0 0,-1-1-1 0 0,0 1 0 0 0,0 0 0 0 0,0 0 1 0 0,0 0-1 0 0,-1 0 0 0 0,1 1 0 0 0,-1-1 1 0 0,0 3-1 0 0,0 8 94 0 0,-2 24 0 0 0,2-34-9 0 0,-14 96 1294 0 0,0 9-1239 0 0,11-80-146 0 0,-9 174 369 0 0,11-109 219 0 0,1 69 355 0 0,2-148-980 0 0,1 1 0 0 0,0-1 0 0 0,1 0 0 0 0,1-1 0 0 0,0 1 0 0 0,12 21 0 0 0,-13-30-2390 0 0,4 1-5470 0 0,-6-6 1222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17503 0 0,'0'0'399'0'0,"0"0"60"0"0,0 0 21 0 0,0 0-59 0 0,2 1-276 0 0,-1 1-72 0 0,1 0 0 0 0,-1-1 0 0 0,1 0 0 0 0,0 1 1 0 0,0-1-1 0 0,0 0 0 0 0,0 0 0 0 0,0 0 0 0 0,0 0 0 0 0,0 0 0 0 0,0 0 0 0 0,0 0 0 0 0,0-1 0 0 0,1 1 0 0 0,-1-1 0 0 0,4 0 0 0 0,3 2 537 0 0,9 1-121 0 0,-1-1 0 0 0,1 0 0 0 0,0-1 0 0 0,26-3 1 0 0,71-12-892 0 0,-73 7 594 0 0,-24 5-184 0 0,1 0-350 0 0,0-1 0 0 0,0-1 0 0 0,21-8 0 0 0,-23 5-170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28 117 13823 0 0,'-1'2'630'0'0,"-4"7"-341"0"0,1 0 0 0 0,0 1 1 0 0,0-1-1 0 0,1 1 0 0 0,-3 15 1 0 0,6-20-71 0 0,-1 1 0 0 0,1-1 0 0 0,0 1 0 0 0,1-1 0 0 0,-1 0 0 0 0,1 1 0 0 0,0-1 0 0 0,0 1 0 0 0,1-1 0 0 0,-1 0 0 0 0,1 0 0 0 0,1 0 0 0 0,-1 0 0 0 0,4 5 0 0 0,-5-8-18 0 0,1-1 1 0 0,-1 0-1 0 0,1 0 1 0 0,0 0-1 0 0,-1 0 1 0 0,1 0-1 0 0,0 0 1 0 0,0-1-1 0 0,-1 1 1 0 0,1 0-1 0 0,0-1 0 0 0,0 1 1 0 0,0-1-1 0 0,0 0 1 0 0,0 0-1 0 0,0 0 1 0 0,0 0-1 0 0,0 0 1 0 0,3-1-1 0 0,-1-1-133 0 0,-1-1 0 0 0,0 1 0 0 0,0-1 0 0 0,0 0 0 0 0,0 0 0 0 0,0-1 0 0 0,0 1 0 0 0,-1-1 0 0 0,4-5 0 0 0,16-41 1018 0 0,-9 20-788 0 0,4-8-298 0 0,-8 18 0 0 0,0 0 0 0 0,1 0 0 0 0,25-33 0 0 0,-24 41 0 0 0,-8 11 0 0 0,-2 0 0 0 0,0 0 0 0 0,-1 1 0 0 0,1-1 0 0 0,0 1 0 0 0,0 0 0 0 0,0-1 0 0 0,0 1 0 0 0,0 0 0 0 0,-1-1 0 0 0,1 1 0 0 0,0 0 0 0 0,0 0 0 0 0,1 0 0 0 0,3 2 0 0 0,-4-1 0 0 0,2 1 0 0 0,0-1 0 0 0,-1 1 0 0 0,1-1 0 0 0,0 1 0 0 0,-1 0 0 0 0,1 0 0 0 0,-1 1 0 0 0,0-1 0 0 0,0 0 0 0 0,0 1 0 0 0,0-1 0 0 0,0 1 0 0 0,0 0 0 0 0,-1 0 0 0 0,1-1 0 0 0,-1 1 0 0 0,0 0 0 0 0,0 0 0 0 0,0 0 0 0 0,1 4 0 0 0,0 6 0 0 0,-1 0 0 0 0,0 0 0 0 0,-1 23 0 0 0,-1-22 0 0 0,3 25 0 0 0,0-20 0 0 0,-1-8 0 0 0,1 1 0 0 0,0-1 0 0 0,1 0 0 0 0,0 0 0 0 0,6 15 0 0 0,-9-26-10 0 0,1 1 0 0 0,-1 0 0 0 0,0 0 0 0 0,1-1 0 0 0,-1 1 0 0 0,1 0 0 0 0,-1-1 0 0 0,1 1 0 0 0,-1-1 0 0 0,1 1 0 0 0,-1 0 0 0 0,1-1 0 0 0,0 1 0 0 0,-1-1 0 0 0,1 0 0 0 0,0 1 0 0 0,-1-1 0 0 0,1 0 0 0 0,0 1 0 0 0,0-1 0 0 0,-1 0 0 0 0,1 0 0 0 0,0 1 0 0 0,0-1 0 0 0,-1 0 0 0 0,1 0 0 0 0,0 0 0 0 0,0 0 0 0 0,0 0 0 0 0,-1 0 0 0 0,1 0 0 0 0,0 0 0 0 0,1-1 0 0 0,1 1-785 0 0,9-2-5108 0 0,0-3-2059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39:4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17503 0 0,'0'0'399'0'0,"0"0"60"0"0,0 0 21 0 0,-1 1-59 0 0,0 1-411 0 0,0 0-1 0 0,0-1 1 0 0,0 1 0 0 0,0 0 0 0 0,0 0 0 0 0,0 0-1 0 0,1 0 1 0 0,-1 0 0 0 0,1 0 0 0 0,-1 0-1 0 0,1 0 1 0 0,0 0 0 0 0,0 0 0 0 0,0 0 0 0 0,0 0-1 0 0,0 0 1 0 0,1 4 0 0 0,1 3-19 0 0,1-1 0 0 0,6 17 0 0 0,-1-5 21 0 0,29 88 671 0 0,4-1 0 0 0,89 160-1 0 0,-114-239-578 0 0,106 207 1322 0 0,-110-208-1306 0 0,-3 0 0 0 0,0 0 0 0 0,-1 1 0 0 0,-2 0 1 0 0,-1 1-1 0 0,-1 0 0 0 0,0 32 0 0 0,-5-39 268 0 0,-1 1 1 0 0,-1-1-1 0 0,0 0 1 0 0,-10 28-1 0 0,0-7 468 0 0,-23 46-1 0 0,31-76-1209 0 0,-1 0 1 0 0,-1-1-1 0 0,0 0 0 0 0,-1 0 1 0 0,0 0-1 0 0,-1-1 0 0 0,-11 11 1 0 0,5-6-2522 0 0,14-14-2643 0 0,1-2-1564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1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0 614 7631 0 0,'0'0'348'0'0,"0"0"-6"0"0,2-1-221 0 0,6-1-28 0 0,-5 1 319 0 0,-3 1 132 0 0,0 0 28 0 0,0 0-49 0 0,0 0-223 0 0,1 1-269 0 0,1-1-1 0 0,-1 1 1 0 0,1 0 0 0 0,-1 0 0 0 0,1 0-1 0 0,-1 0 1 0 0,0 0 0 0 0,1 0-1 0 0,-1 0 1 0 0,0 0 0 0 0,0 1 0 0 0,0-1-1 0 0,1 0 1 0 0,-1 1 0 0 0,-1-1 0 0 0,1 1-1 0 0,0-1 1 0 0,0 1 0 0 0,-1-1-1 0 0,1 1 1 0 0,-1 0 0 0 0,1-1 0 0 0,0 3-1 0 0,3 18-14 0 0,-5 0 0 0 0,1-20 20 0 0,1-1 0 0 0,-1 1-1 0 0,0-1 1 0 0,1 0 0 0 0,-1 1-1 0 0,1-1 1 0 0,-1 0 0 0 0,1 1-1 0 0,0-1 1 0 0,-1 0 0 0 0,1 1-1 0 0,0-1 1 0 0,0 0-1 0 0,0 0 1 0 0,0 0 0 0 0,0 0-1 0 0,0 0 1 0 0,0 0 0 0 0,0 0-1 0 0,0 0 1 0 0,1 0 0 0 0,-1-1-1 0 0,0 1 1 0 0,1 0 0 0 0,-1-1-1 0 0,0 1 1 0 0,1-1 0 0 0,-1 0-1 0 0,2 1 1 0 0,0 0 14 0 0,1-1 1 0 0,-1 0-1 0 0,0 0 1 0 0,0 1-1 0 0,0-2 1 0 0,0 1-1 0 0,1 0 1 0 0,-1-1-1 0 0,0 1 0 0 0,0-1 1 0 0,0 0-1 0 0,0 0 1 0 0,4-2-1 0 0,74-45 1214 0 0,106-83 0 0 0,60-72 417 0 0,-211 172-1510 0 0,37-28 8 0 0,110-67 0 0 0,-78 67-961 0 0,-55 40-348 0 0,-31 12 436 0 0,-17 6 34 0 0,0 0-68 0 0,6-2-9 0 0,-6 2-52 0 0,0-1-197 0 0,5-6-80 0 0,-1-3-20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1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235 603 4143 0 0,'0'0'319'0'0,"0"0"14"0"0,-6-10 4034 0 0,2-3-3086 0 0,-2-6-538 0 0,1-1 0 0 0,-4-34-1 0 0,7 33 575 0 0,2-1 0 0 0,2-25 0 0 0,0 33-1141 0 0,1 0 0 0 0,0 1 0 0 0,8-20 0 0 0,8-27 423 0 0,-12 36-398 0 0,1 1 0 0 0,18-39-1 0 0,6-7-155 0 0,-24 52-98 0 0,4-4-41 0 0,-11 18 40 0 0,1 1 0 0 0,0-1 0 0 0,-1 0 0 0 0,1 1 0 0 0,-1-1 0 0 0,0 0 0 0 0,0 0 0 0 0,0 0 0 0 0,0 0 0 0 0,0-4 0 0 0,-1-5-508 0 0,-2 26 108 0 0,-42 184 241 0 0,37-162 200 0 0,4-19 14 0 0,-8 24 0 0 0,3-18-1 0 0,4-9 0 0 0,-1 0 0 0 0,-8 15 0 0 0,-2 5 80 0 0,12-26-41 0 0,0 0 1 0 0,-1 0-1 0 0,0 0 1 0 0,0-1-1 0 0,-8 11 0 0 0,-27 25 230 0 0,-16 19 122 0 0,35-37-102 0 0,-34 32 0 0 0,51-54-259 0 0,-20 27 378 0 0,11-13 64 0 0,11-16-189 0 0,1-1 77 0 0,0 0 31 0 0,0 0 7 0 0,0 0-27 0 0,0 0-124 0 0,0 0-58 0 0,0 0-12 0 0,2-1-30 0 0,4-3-160 0 0,0 1 0 0 0,0 1 1 0 0,0-1-1 0 0,0 1 0 0 0,1 0 0 0 0,-1 1 1 0 0,1-1-1 0 0,-1 1 0 0 0,1 0 0 0 0,-1 1 1 0 0,1 0-1 0 0,-1 0 0 0 0,1 0 1 0 0,0 1-1 0 0,-1 0 0 0 0,1 0 0 0 0,-1 1 1 0 0,0 0-1 0 0,13 5 0 0 0,-9-4-44 0 0,0 1-9 0 0,1 0 0 0 0,-1 0 0 0 0,0 1 1 0 0,0 0-1 0 0,10 8 0 0 0,3 5-5 0 0,1-1 0 0 0,1-1 0 0 0,0-2 0 0 0,42 19 1 0 0,-51-26 184 0 0,-13-6-67 0 0,0 1 0 0 0,0-1-1 0 0,1 1 1 0 0,-1-1 0 0 0,0 0 0 0 0,1 0 0 0 0,-1-1 0 0 0,1 1 0 0 0,-1-1 0 0 0,6 1 0 0 0,12-2 248 0 0,-11 1-132 0 0,1 0 0 0 0,-1-1-1 0 0,0-1 1 0 0,11-2-1 0 0,20-9 174 0 0,-1-1-1 0 0,56-29 1 0 0,-92 41-846 0 0,-1 1-1 0 0,1 0 1 0 0,0 0 0 0 0,0 0 0 0 0,0 0 0 0 0,-1 1-1 0 0,1-1 1 0 0,6 1 0 0 0,-8 0-6401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1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7831 0 0,'0'0'603'0'0,"0"0"-151"0"0,0 0 843 0 0,0 0 411 0 0,0 0 81 0 0,0 0-192 0 0,1-2-882 0 0,6-7-395 0 0,0-1 1 0 0,-2 0-1 0 0,8-15 0 0 0,-12 23-187 0 0,0 0-48 0 0,4-6 10 0 0,-4 6 11 0 0,-1 2-20 0 0,0 0-11 0 0,0 0 21 0 0,0 0 88 0 0,0 0 40 0 0,0 0 8 0 0,-5 24 212 0 0,1-4-356 0 0,-9 143 650 0 0,14 246 0 0 0,8-255-262 0 0,0-9-1280 0 0,-6-49-6624 0 0,-3-96 1912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268 331 8287 0 0,'-45'63'78'0'0,"-96"155"400"0"0,127-193-439 0 0,2 0-1 0 0,1 0 1 0 0,1 1-1 0 0,2 1 1 0 0,0 0-1 0 0,1 0 1 0 0,-2 33-1 0 0,8-52-41 0 0,0-1 0 0 0,1 0 0 0 0,0 1 0 0 0,1-1 0 0 0,1 9-1 0 0,-2-13 10 0 0,1 0 0 0 0,0-1-1 0 0,0 1 1 0 0,0 0-1 0 0,0-1 1 0 0,1 1-1 0 0,-1-1 1 0 0,1 0 0 0 0,-1 1-1 0 0,1-1 1 0 0,0 0-1 0 0,0 0 1 0 0,0 0 0 0 0,0 0-1 0 0,0 0 1 0 0,4 2-1 0 0,1 0 221 0 0,1 0 0 0 0,0-1 0 0 0,0 0 0 0 0,0 0 0 0 0,0-1-1 0 0,1 0 1 0 0,-1 0 0 0 0,1-1 0 0 0,-1 0 0 0 0,1 0 0 0 0,-1-1 0 0 0,1 0-1 0 0,-1-1 1 0 0,15-2 0 0 0,3-2 545 0 0,-1-1 0 0 0,0-2 0 0 0,38-15 0 0 0,-16 1-305 0 0,-1-2-1 0 0,-2-1 1 0 0,0-3-1 0 0,-2-2 1 0 0,-1-1-1 0 0,-2-2 1 0 0,44-47-1 0 0,-60 56-465 0 0,-1-1 0 0 0,-1-1 0 0 0,-1-1 0 0 0,-1-1 0 0 0,-1 0 0 0 0,15-36 0 0 0,-29 53 0 0 0,-1 1 0 0 0,0-1 0 0 0,0 0 0 0 0,-2 0 0 0 0,1 0 0 0 0,-1-19 0 0 0,-7-66 0 0 0,4 69 0 0 0,0 12-124 0 0,0 0-1 0 0,-1 0 1 0 0,-1 0-1 0 0,0 0 1 0 0,-1 1-1 0 0,0-1 1 0 0,-13-22-1 0 0,14 31 40 0 0,0 0-1 0 0,0 0 0 0 0,0 0 1 0 0,-1 1-1 0 0,0-1 1 0 0,0 1-1 0 0,-12-8 0 0 0,13 10 63 0 0,-1 0-1 0 0,1 1 0 0 0,-1 0 0 0 0,0-1 0 0 0,1 2 0 0 0,-1-1 0 0 0,0 1 0 0 0,0-1 0 0 0,-1 1 0 0 0,1 1 0 0 0,0-1 0 0 0,-6 1 0 0 0,-2 0-97 0 0,-1 2 0 0 0,1-1 0 0 0,-1 2 0 0 0,1 0 0 0 0,0 1-1 0 0,-17 6 1 0 0,13-3-100 0 0,1 1 1 0 0,1 0-1 0 0,-1 1 0 0 0,-19 15 0 0 0,25-16 29 0 0,1 0 0 0 0,1 0 0 0 0,0 1 0 0 0,0 0 0 0 0,0 0 0 0 0,1 1 0 0 0,-10 19 0 0 0,-1 9-320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2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84 780 1375 0 0,'0'0'66'0'0,"-1"3"-8"0"0,-3 4 1609 0 0,0 0-1 0 0,0 0 0 0 0,0-1 1 0 0,-1 0-1 0 0,0 1 0 0 0,0-2 1 0 0,-11 11-1 0 0,10-10-1829 0 0,3-3 374 0 0,1 0-1 0 0,-1 0 0 0 0,1 0 0 0 0,0 0 1 0 0,-2 6-1 0 0,1-5-157 0 0,-3 8 64 0 0,5-10-49 0 0,-2-13-4 0 0,3 3-56 0 0,0 0 0 0 0,0 1 0 0 0,1-1 0 0 0,0 0 0 0 0,1 1 0 0 0,0-1 0 0 0,0 0 0 0 0,4-9 0 0 0,2-8 3 0 0,29-133 257 0 0,-17 72-171 0 0,15-87-355 0 0,26-95-292 0 0,-58 260 544 0 0,0-1-1 0 0,0 0 0 0 0,1 1 0 0 0,8-15 1 0 0,-10 21 37 0 0,0-1 0 0 0,0 0 0 0 0,0 1 0 0 0,0-1 0 0 0,1 1 0 0 0,-1 0 0 0 0,1 0 0 0 0,-1 0 0 0 0,1 0 0 0 0,0 0 0 0 0,0 1 0 0 0,0-1 0 0 0,0 1 0 0 0,0 0 0 0 0,0-1 0 0 0,5 0 0 0 0,-3 2 67 0 0,1-1 0 0 0,-1 1 1 0 0,0 1-1 0 0,1-1 0 0 0,-1 1 1 0 0,0 0-1 0 0,1 0 1 0 0,-1 0-1 0 0,0 0 0 0 0,0 1 1 0 0,0 0-1 0 0,0 0 0 0 0,4 4 1 0 0,10 4 254 0 0,30 25 1 0 0,-49-35-349 0 0,23 18 101 0 0,-1 1-1 0 0,-1 1 1 0 0,-1 1-1 0 0,-1 1 1 0 0,27 39 0 0 0,-35-44-101 0 0,-1-1 1 0 0,-1 2-1 0 0,0-1 1 0 0,-1 1-1 0 0,-1 1 1 0 0,-1-1 0 0 0,-1 1-1 0 0,0 0 1 0 0,2 26-1 0 0,-7-31-1 0 0,0-1-1 0 0,0 1 1 0 0,-2-1-1 0 0,0 1 0 0 0,0-1 1 0 0,-9 25-1 0 0,-35 77 32 0 0,26-71-30 0 0,-37 73-5 0 0,8-20 0 0 0,2-1-71 0 0,25-56-10 0 0,3 0 1 0 0,1 2 0 0 0,-12 43 0 0 0,19-38-328 0 0,4-17-1488 0 0,-13 37 0 0 0,15-55-3480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2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7367 0 0,'-1'1'568'0'0,"-27"24"358"0"0,11-8 3748 0 0,15-16-3683 0 0,0 1 0 0 0,0-1 0 0 0,0 0 0 0 0,0 1 0 0 0,0-1 0 0 0,-5 2 0 0 0,-7 4 31 0 0,-14 13-245 0 0,24-19-759 0 0,0 2-1 0 0,0-1 1 0 0,1 0 0 0 0,-1 1-1 0 0,1-1 1 0 0,0 1 0 0 0,0 0-1 0 0,0 0 1 0 0,0 1 0 0 0,0-1-1 0 0,-3 6 1 0 0,1 1-25 0 0,-7 11-118 0 0,2 1 0 0 0,0-1-1 0 0,-13 47 1 0 0,5 17 190 0 0,5 0 0 0 0,-4 94-1 0 0,14-64-109 0 0,13 123-1 0 0,-8-209-14 0 0,1 0 1 0 0,2 1 0 0 0,1-2-1 0 0,13 40 1 0 0,-15-59 40 0 0,0 1-1 0 0,0-1 0 0 0,1 0 1 0 0,1 0-1 0 0,-1-1 0 0 0,14 15 1 0 0,-14-18-1 0 0,0 0 0 0 0,1 0-1 0 0,-1-1 1 0 0,1 1 0 0 0,0-1 0 0 0,0-1 0 0 0,1 1 0 0 0,-1-1-1 0 0,1-1 1 0 0,0 1 0 0 0,6 1 0 0 0,11 3-355 0 0,45 9-825 0 0,-22-10-2821 0 0,-31-4-1882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2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1848 12895 0 0,'-24'100'2495'0'0,"23"-97"-1271"0"0,1-3 59 0 0,0 0-153 0 0,0 0-687 0 0,-3 12-82 0 0,-2-60-309 0 0,-3-26-24 0 0,-19-181 324 0 0,19 147-216 0 0,0-19 92 0 0,10-153 0 0 0,40-124-717 0 0,-7 213-158 0 0,-7 84 399 0 0,-6 26 128 0 0,-16 55 211 0 0,1 0 0 0 0,2 1-1 0 0,1 0 1 0 0,1 0 0 0 0,24-39-1 0 0,-26 49-45 0 0,0 3-18 0 0,-2 0 0 0 0,0-1-1 0 0,10-24 1 0 0,-17 37-27 0 0,1-1 0 0 0,-1 1 0 0 0,0 0 0 0 0,0-1 0 0 0,0 1 0 0 0,0-1 0 0 0,1 1 0 0 0,-1-1 0 0 0,0 1 0 0 0,0 0 0 0 0,1-1 0 0 0,-1 1 0 0 0,0 0 0 0 0,0-1 0 0 0,1 1 0 0 0,-1 0 0 0 0,1-1 0 0 0,-1 1 0 0 0,0 0 0 0 0,1-1 0 0 0,0 1-1 0 0,-1 1 0 0 0,1-1 0 0 0,-1 0 0 0 0,1 0 0 0 0,0 0 0 0 0,-1 1 0 0 0,1-1 0 0 0,-1 0 0 0 0,0 0 0 0 0,1 1 0 0 0,-1-1 0 0 0,1 0 0 0 0,-1 1 0 0 0,1-1 0 0 0,-1 1 0 0 0,0-1 0 0 0,1 0 0 0 0,-1 1 0 0 0,0-1 0 0 0,1 1 0 0 0,-1-1 0 0 0,0 1 0 0 0,0-1 0 0 0,1 2 0 0 0,5 15-54 0 0,0 20 31 0 0,-2 0 0 0 0,0 60 0 0 0,-2-14 4 0 0,42 273-137 0 0,17-88-548 0 0,-14-73-305 0 0,-30-123 1098 0 0,3 0 0 0 0,39 89 0 0 0,-43-128 340 0 0,-10-21-156 0 0,9 24-1 0 0,-2-9-167 0 0,-11-25-255 0 0,-2-2-126 0 0,0 0-527 0 0,0 0-232 0 0,0 0-47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2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11519 0 0,'0'0'887'0'0,"0"0"-340"0"0,0 0 741 0 0,0 0 384 0 0,0 0 78 0 0,0 0-212 0 0,0 0-936 0 0,0 0-408 0 0,2 0-88 0 0,3 1-153 0 0,-1-1-1 0 0,0 0 0 0 0,0 0 1 0 0,0-1-1 0 0,1 1 0 0 0,-1-1 1 0 0,0 0-1 0 0,0 0 0 0 0,0 0 1 0 0,0 0-1 0 0,0-1 0 0 0,0 0 1 0 0,6-4-1 0 0,2-2-448 0 0,0-1 0 0 0,18-17 0 0 0,-3 1-773 0 0,0-4-1035 0 0,-26 28 1878 0 0,-1 1 128 0 0,0 0 30 0 0,18-16 2840 0 0,-15 15-2358 0 0,0 0 0 0 0,-1-1 0 0 0,1 1 0 0 0,0-1-1 0 0,-1 1 1 0 0,1-1 0 0 0,-1 0 0 0 0,1 0 0 0 0,-1 0 0 0 0,0 0-1 0 0,0 0 1 0 0,2-3 0 0 0,0 1 80 0 0,12-19 630 0 0,-15 22-800 0 0,6-10 29 0 0,-1 2-348 0 0,-5 7-106 0 0,-1 2-1266 0 0,0 0-4993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2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2303 0 0,'0'0'102'0'0,"0"0"591"0"0,0 0 2404 0 0,0 0 1058 0 0,0 0 210 0 0,0 0-517 0 0,0 0-2330 0 0,0 0-1022 0 0,0 0-206 0 0,-2 2-79 0 0,-11 23-324 0 0,1 0-1 0 0,2 1 1 0 0,0 1 0 0 0,-8 34-1 0 0,-8 27-6 0 0,15-54 88 0 0,-1 4 36 0 0,4-16 80 0 0,-9 40-1 0 0,13-36-90 0 0,1-16 135 0 0,1 1-1 0 0,0-1 1 0 0,1 1-1 0 0,0 0 1 0 0,1 0-1 0 0,0-1 1 0 0,1 1 0 0 0,2 14-1 0 0,-2-23-119 0 0,0 0 1 0 0,0 0-1 0 0,0 0 0 0 0,1-1 0 0 0,-1 1 1 0 0,0 0-1 0 0,1-1 0 0 0,-1 0 0 0 0,1 1 1 0 0,0-1-1 0 0,-1 0 0 0 0,3 2 0 0 0,-1-1-8 0 0,-1 0-72 0 0,1-1-36 0 0,7 3 52 0 0,-1-1 1 0 0,1 1-1 0 0,0-2 0 0 0,0 1 1 0 0,0-2-1 0 0,1 1 0 0 0,-1-1 1 0 0,0-1-1 0 0,1 0 0 0 0,16-2 1 0 0,119-17 44 0 0,-141 19 11 0 0,21-6-10 0 0,-13 1-164 0 0,-3 1-1221 0 0,-4 3-3640 0 0,-6 1-1151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2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14743 0 0,'-17'22'1335'0'0,"-22"34"-1"0"0,20-23 2832 0 0,18-30-2520 0 0,0-1-998 0 0,-2 6-434 0 0,2-6-88 0 0,1-2-127 0 0,0 0-456 0 0,0 0-198 0 0,0 0-38 0 0,0 0-136 0 0,3 0-534 0 0,-1 0 1114 0 0,0 0-1 0 0,1-1 1 0 0,-1 1 0 0 0,0-1 0 0 0,0 1 0 0 0,0-1-1 0 0,0 0 1 0 0,0 1 0 0 0,1-1 0 0 0,-1 0-1 0 0,-1-1 1 0 0,4-1 0 0 0,10-9-1406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2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1471 12895 0 0,'0'0'998'0'0,"0"0"-424"0"0,0 0 669 0 0,0 0 357 0 0,0 0 68 0 0,-1 2-199 0 0,0 0-1414 0 0,0-1 1 0 0,0 1-1 0 0,-1-1 0 0 0,1 0 1 0 0,0 1-1 0 0,-1-1 0 0 0,1 0 0 0 0,0 0 1 0 0,-1 0-1 0 0,0 0 0 0 0,1 0 0 0 0,-1 0 1 0 0,0-1-1 0 0,-2 2 0 0 0,3-2-75 0 0,-1 0 1 0 0,1 0-1 0 0,0 0 0 0 0,0 0 0 0 0,0 0 0 0 0,-1 0 0 0 0,1 0 0 0 0,0 0 0 0 0,0 0 0 0 0,0-1 1 0 0,0 1-1 0 0,-1-1 0 0 0,1 1 0 0 0,0-1 0 0 0,0 1 0 0 0,0-1 0 0 0,0 1 0 0 0,0-1 1 0 0,0 0-1 0 0,0 0 0 0 0,1 0 0 0 0,-1 1 0 0 0,-1-3 0 0 0,-14-14-351 0 0,12 13 256 0 0,0 0-1 0 0,0 0 0 0 0,1 0 1 0 0,0 0-1 0 0,0-1 0 0 0,0 0 1 0 0,-4-7-1 0 0,-5-22-292 0 0,1-1 0 0 0,2 0 0 0 0,2 0 0 0 0,-5-44 0 0 0,11 45 621 0 0,1-1-1 0 0,1 0 0 0 0,2 0 1 0 0,8-36-1 0 0,-4 20 97 0 0,21-164 764 0 0,41-270-499 0 0,-66 467-618 0 0,1-11-86 0 0,2-1 0 0 0,1 1 0 0 0,1 0 0 0 0,14-33 0 0 0,-18 51 120 0 0,-3 7 11 0 0,1 0 0 0 0,-1 0 1 0 0,1 0-1 0 0,0 1 0 0 0,0-1 1 0 0,4-4-1 0 0,-5 7 6 0 0,-1 1-1 0 0,1 0 1 0 0,-1-1 0 0 0,1 1 0 0 0,0 0 0 0 0,-1 0-1 0 0,1 0 1 0 0,-1-1 0 0 0,1 1 0 0 0,0 0-1 0 0,-1 0 1 0 0,1 0 0 0 0,-1 0 0 0 0,1 0 0 0 0,0 0-1 0 0,-1 0 1 0 0,1 0 0 0 0,0 0 0 0 0,-1 1-1 0 0,1-1 1 0 0,-1 0 0 0 0,2 0 0 0 0,-1 1 13 0 0,1-1-1 0 0,1 1 0 0 0,-1 0-1 0 0,1 0 1 0 0,-1 0 0 0 0,1 0 0 0 0,-1 1 0 0 0,0-1 0 0 0,1 0 0 0 0,-1 1-1 0 0,0 0 1 0 0,0-1 0 0 0,3 5 0 0 0,20 28 127 0 0,-11-14-92 0 0,39 55 62 0 0,-26-36-215 0 0,1-1 0 0 0,1-2 0 0 0,46 45 0 0 0,-57-65-335 0 0,0 1-1 0 0,26 34 1 0 0,-37-42 242 0 0,-1 0 0 0 0,0 1 0 0 0,-1 0 0 0 0,0 0 0 0 0,-1 0 0 0 0,1 0 0 0 0,-2 1 1 0 0,4 16-1 0 0,-4-4 217 0 0,0 1 0 0 0,-2 46 0 0 0,-11 48 1286 0 0,-1 31 1023 0 0,9-107-1886 0 0,1-27-253 0 0,0 1-1 0 0,1-1 0 0 0,4 28 0 0 0,24 67 499 0 0,-23-98-500 0 0,-4-9-165 0 0,1-1 47 0 0,-2-2-3 0 0,0 3-12 0 0,1 6-37 0 0,-1-7 1 0 0,-1 9 102 0 0,1-8-5877 0 0,0-2 4647 0 0,0-1-4978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2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15087 0 0,'0'0'694'0'0,"0"0"-22"0"0,2 1-322 0 0,1 1 26 0 0,1 0 0 0 0,-1 0 0 0 0,0 0-1 0 0,0 0 1 0 0,0 1 0 0 0,0-1 0 0 0,-1 1-1 0 0,4 4 1 0 0,22 29 454 0 0,-20-25-531 0 0,-3-3-195 0 0,0 0 0 0 0,-1 0 1 0 0,0 0-1 0 0,-1 0 0 0 0,6 18 0 0 0,6 45 212 0 0,39 293 30 0 0,-53-360-345 0 0,3 30-9 0 0,38 351-571 0 0,-38-346-885 0 0,-5-37 858 0 0,1-2-668 0 0,0 0-292 0 0,0-3-60 0 0,-5-11-6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2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1 575 12439 0 0,'0'0'958'0'0,"0"0"-354"0"0,0 0 833 0 0,0 0 430 0 0,0 0 86 0 0,0 0-209 0 0,2-1-961 0 0,8-7-643 0 0,-1 0 1 0 0,0-1 0 0 0,0 0 0 0 0,-1-1-1 0 0,0 0 1 0 0,7-10 0 0 0,0-7-101 0 0,-5 6-33 0 0,19-25-1 0 0,62-91-318 0 0,-55 79-344 0 0,63-77 0 0 0,-92 127 559 0 0,1 0 0 0 0,-1 1 0 0 0,1 0 0 0 0,0 0 0 0 0,13-8 0 0 0,-16 12 116 0 0,1 0 1 0 0,0 0-1 0 0,1 1 1 0 0,-1 0 0 0 0,0 0-1 0 0,1 0 1 0 0,-1 0-1 0 0,1 1 1 0 0,10 0 0 0 0,-2 0-15 0 0,-1 0 7 0 0,1 0 0 0 0,0 1 1 0 0,-1 1-1 0 0,26 5 0 0 0,-29-4-81 0 0,0 1 1 0 0,0 0-1 0 0,0 1 0 0 0,14 8 1 0 0,-21-10 18 0 0,0 0 1 0 0,-1 1 0 0 0,1 0-1 0 0,-1 0 1 0 0,1 0-1 0 0,-1 0 1 0 0,0 0 0 0 0,0 1-1 0 0,0-1 1 0 0,-1 1 0 0 0,1 0-1 0 0,-1 0 1 0 0,0 0 0 0 0,2 5-1 0 0,-1-1-106 0 0,-1 0-1 0 0,0 0 1 0 0,0 0-1 0 0,-1 1 1 0 0,0-1-1 0 0,-1 1 1 0 0,0-1-1 0 0,0 1 1 0 0,-1-1 0 0 0,0 1-1 0 0,0-1 1 0 0,-4 13-1 0 0,-4 8-889 0 0,-2-1 0 0 0,-15 32-1 0 0,20-48 671 0 0,-105 195-2982 0 0,76-151 3719 0 0,-67 80 0 0 0,82-115 1261 0 0,0-1-1 0 0,-47 34 1 0 0,21-18 525 0 0,43-34-1966 0 0,1 0 0 0 0,0-1 0 0 0,-1 0 0 0 0,1 1 0 0 0,-1-1 0 0 0,1 0 0 0 0,-1 0 0 0 0,1 0 0 0 0,-1 0 0 0 0,0 0 0 0 0,1-1 0 0 0,-6 1 0 0 0,6-1 274 0 0,0 0-175 0 0,-8 0-79 0 0,8 0-10 0 0,1-2-37 0 0,-1 0-163 0 0,1 0 0 0 0,0 1-1 0 0,0-1 1 0 0,0 1-1 0 0,1-1 1 0 0,-1 0 0 0 0,0 0-1 0 0,0 0 1 0 0,1 1-1 0 0,-1-1 1 0 0,1 0 0 0 0,0 0-1 0 0,0 0 1 0 0,0 0-1 0 0,-1 0 1 0 0,2 0 0 0 0,-1 0-1 0 0,0 0 1 0 0,0 0-1 0 0,1 1 1 0 0,-1-1-1 0 0,1 0 1 0 0,-1 0 0 0 0,1 0-1 0 0,0 0 1 0 0,0 1-1 0 0,0-1 1 0 0,0 0 0 0 0,0 1-1 0 0,0-1 1 0 0,0 1-1 0 0,0-1 1 0 0,1 1 0 0 0,2-3-1 0 0,5-5-28 0 0,0 0-1 0 0,1 0 1 0 0,1 1-1 0 0,-1 1 1 0 0,19-11 0 0 0,-8 8 63 0 0,0 0 0 0 0,29-7 1 0 0,-27 9 6 0 0,7-2 161 0 0,41-8 0 0 0,-58 16-179 0 0,0-1 1 0 0,0 0 1 0 0,0 1-1 0 0,0 1 0 0 0,0 0 1 0 0,0 1-1 0 0,0 0 0 0 0,0 1 1 0 0,15 3-1 0 0,-24-2-13 0 0,85 22-57 0 0,-77-20 12 0 0,0 1 1 0 0,0 0-1 0 0,-1 0 0 0 0,1 1 1 0 0,11 9-1 0 0,-21-13 34 0 0,0 0 0 0 0,0 0-1 0 0,0 0 1 0 0,0 0 0 0 0,0 1 0 0 0,2 4 0 0 0,9 20-4 0 0,-12-12 14 0 0,-1-8 0 0 0,-1 8 28 0 0,0-1-1 0 0,-2 0 0 0 0,1 0 1 0 0,-1 0-1 0 0,-1 0 1 0 0,-1-1-1 0 0,0 1 1 0 0,-13 24-1 0 0,-14 39 111 0 0,0 3 2 0 0,-23 30-38 0 0,-99 203 282 0 0,131-259-565 0 0,13-26-42 0 0,-18 30 0 0 0,27-57 136 0 0,0 1 0 0 0,0-1-1 0 0,0 1 1 0 0,-1-1 0 0 0,1 0-1 0 0,0 0 1 0 0,-1 1 0 0 0,1-1-1 0 0,-1 0 1 0 0,-2 1 0 0 0,2-1 115 0 0,0 1-230 0 0,2-2-75 0 0,0 0-39 0 0,0 0-5 0 0,0 0 4 0 0,0 0 16 0 0,0 0 4 0 0,0-2 0 0 0,0-3 175 0 0,0 1 1 0 0,0 0-1 0 0,0 0 0 0 0,1 0 0 0 0,-1 0 0 0 0,1 0 1 0 0,0 0-1 0 0,0 0 0 0 0,1 0 0 0 0,-1 0 0 0 0,4-6 1 0 0,4-6-1489 0 0,14-20 0 0 0,-11 19 59 0 0,2-6-49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2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13935 0 0,'0'0'638'0'0,"0"0"-14"0"0,0 0-286 0 0,0 0 273 0 0,0 0 165 0 0,0 0 31 0 0,0 0-79 0 0,0 0-363 0 0,0 0-158 0 0,0 0-30 0 0,0 0-17 0 0,2-2-41 0 0,11-14 75 0 0,-13 16-184 0 0,1-1 0 0 0,0 1 1 0 0,-1 0-1 0 0,1-1 0 0 0,-1 1 0 0 0,1 0 0 0 0,-1 0 0 0 0,1-1 0 0 0,0 1 0 0 0,-1 0 0 0 0,1 0 0 0 0,-1 0 1 0 0,1 0-1 0 0,0-1 0 0 0,-1 1 0 0 0,1 0 0 0 0,0 0 0 0 0,-1 1 0 0 0,1-1 0 0 0,1 0 0 0 0,-1 0 28 0 0,14 0 71 0 0,-1 0 0 0 0,1 1 0 0 0,-1 1 1 0 0,0 0-1 0 0,1 1 0 0 0,26 9 0 0 0,80 40-103 0 0,-109-45 6 0 0,41 20-12 0 0,-2 3 0 0 0,49 36 0 0 0,89 82 0 0 0,-151-117 0 0 0,226 209-158 0 0,-232-208 110 0 0,-2 1 0 0 0,0 2 0 0 0,41 66 0 0 0,-58-79 51 0 0,-1 0 0 0 0,-1 1 1 0 0,-1 0-1 0 0,-1 1 1 0 0,-1 0-1 0 0,-1 0 0 0 0,-1 1 1 0 0,3 30-1 0 0,-5 0 256 0 0,-3 1 0 0 0,-2 0 0 0 0,-15 95 0 0 0,-49 163 1090 0 0,56-276-1215 0 0,-36 215 315 0 0,41-211-383 0 0,3 0 0 0 0,0 0-1 0 0,3-1 1 0 0,8 48-1 0 0,-9-84-77 0 0,1 10-496 0 0,0 0 0 0 0,1-1 0 0 0,1 0 0 0 0,0 0 0 0 0,1 0 0 0 0,10 20 0 0 0,-14-32-1120 0 0,3-2-253 0 0,13-1-51 0 0,-15 0 1770 0 0,-1 0 0 0 0,0 1 0 0 0,0-1 0 0 0,0 0 1 0 0,0 0-1 0 0,0 0 0 0 0,0 0 0 0 0,0 0 0 0 0,0 0 0 0 0,-1 0 0 0 0,2-2 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11975 0 0,'0'0'547'0'0,"-7"2"181"0"0,5-1-704 0 0,0 1-1 0 0,0 0 1 0 0,0-1 0 0 0,0 1-1 0 0,0 0 1 0 0,0 0 0 0 0,1 0-1 0 0,-1 0 1 0 0,1 1 0 0 0,-1-1-1 0 0,1 0 1 0 0,-1 4 0 0 0,-12 31 1137 0 0,4-3-1622 0 0,2 2 0 0 0,-7 65-1 0 0,16-27 462 0 0,0-57 0 0 0,-1-14 70 0 0,0-1 1 0 0,0 0-1 0 0,1 1 0 0 0,-1-1 0 0 0,1 0 0 0 0,-1 1 0 0 0,1-1 0 0 0,0 0 0 0 0,0 0 0 0 0,0 1 0 0 0,0-1 1 0 0,0 0-1 0 0,0 0 0 0 0,1 0 0 0 0,-1 0 0 0 0,1-1 0 0 0,-1 1 0 0 0,4 2 0 0 0,-4-3 6 0 0,1 0 0 0 0,0 0-1 0 0,0 0 1 0 0,0 0-1 0 0,0 0 1 0 0,0-1 0 0 0,0 1-1 0 0,0-1 1 0 0,0 1-1 0 0,1-1 1 0 0,-1 0 0 0 0,0 0-1 0 0,0 0 1 0 0,0 0 0 0 0,0 0-1 0 0,0 0 1 0 0,0 0-1 0 0,1-1 1 0 0,-1 1 0 0 0,2-2-1 0 0,8-2 24 0 0,-1-1-1 0 0,1-1 0 0 0,-1 0 0 0 0,-1 0 1 0 0,1-1-1 0 0,15-13 0 0 0,-6 2 118 0 0,36-41 0 0 0,-40 40 123 0 0,-2 0 0 0 0,0-1-1 0 0,-1-1 1 0 0,-1 0 0 0 0,10-27-1 0 0,-8 20-322 0 0,-10 25-16 0 0,-3 9 0 0 0,-1 8 0 0 0,0-14 0 0 0,-5 59-63 0 0,-2 22 186 0 0,7-71-449 0 0,1 0 0 0 0,-1 0 0 0 0,1 1 0 0 0,1-2 0 0 0,4 17 0 0 0,-5-24-186 0 0,-1-2 0 0 0,2 0-989 0 0,6 0-3958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2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5983 0 0,'1'-2'274'0'0,"0"0"-183"0"0,0-2-2 0 0,13-8 105 0 0,3 1 1109 0 0,1-1 0 0 0,0 2-1 0 0,0 1 1 0 0,1 0 0 0 0,0 1-1 0 0,24-6 1 0 0,-25 10-1011 0 0,-1 1 0 0 0,1 0 0 0 0,0 2 0 0 0,34 1 0 0 0,-5 0-43 0 0,-29 0-228 0 0,0 1 0 0 0,0 1 0 0 0,21 4 0 0 0,-23 0-21 0 0,-5 1-133 0 0,-9-5-550 0 0,0 0-199 0 0,6 7-28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0:2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6447 0 0,'0'0'499'0'0,"2"-1"16"0"0,99-32 8501 0 0,58-6-6484 0 0,-114 29-1847 0 0,-37 8-616 0 0,0 0 0 0 0,0 1 0 0 0,0 0-1 0 0,1 0 1 0 0,-1 0 0 0 0,0 2 0 0 0,1-1 0 0 0,-1 1 0 0 0,0 0 0 0 0,0 0 0 0 0,0 1 0 0 0,1 0-1 0 0,-2 1 1 0 0,15 6 0 0 0,-19-8-271 0 0,2 2-143 0 0,3 0-4981 0 0,6 1-1065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4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4219 1 2759 0 0,'0'0'126'0'0,"0"0"295"0"0,0 0 1160 0 0,0 0 510 0 0,0 0 100 0 0,0 0-231 0 0,0 0-1036 0 0,0 0-459 0 0,0 0-90 0 0,0 0-53 0 0,0 0-135 0 0,0 0-56 0 0,0 0-17 0 0,0 0-31 0 0,2 0-124 0 0,1-1 101 0 0,2 1 684 0 0,-5 0-723 0 0,0 0-1 0 0,0 0 0 0 0,0 0 1 0 0,0 0-1 0 0,0 0 0 0 0,0 0 1 0 0,0 0-1 0 0,0 0 0 0 0,0 0 1 0 0,0 0-1 0 0,0 0 0 0 0,0 0 1 0 0,1 0-1 0 0,-1 0 0 0 0,0 1 1 0 0,0-1-1 0 0,0 0 1 0 0,0 0-1 0 0,0 0 0 0 0,0 0 1 0 0,0 0-1 0 0,0 0 0 0 0,0 0 1 0 0,0 0-1 0 0,0 0 0 0 0,0 0 1 0 0,0 0-1 0 0,0 0 0 0 0,0 0 1 0 0,0 0-1 0 0,0 0 1 0 0,0 0-1 0 0,0 1 0 0 0,0-1 1 0 0,0 0-1 0 0,0 0 0 0 0,0 0 1 0 0,0 0-1 0 0,0 0 0 0 0,0 0 1 0 0,0 0-1 0 0,0 0 0 0 0,0 0 1 0 0,0 0-1 0 0,0 0 1 0 0,0 0-1 0 0,0 0 0 0 0,0 0 1 0 0,0 0-1 0 0,0 1 0 0 0,0-1 1 0 0,0 0-1 0 0,-1 0 0 0 0,1 0 1 0 0,0 0-1 0 0,0 0 0 0 0,0 0 1 0 0,-6 6 372 0 0,0-1 1 0 0,-1 1-1 0 0,-8 5 0 0 0,5-4-393 0 0,-1-1 0 0 0,-4 1 6 0 0,12-6 13 0 0,-15 5 36 0 0,9-2 32 0 0,0 0-1 0 0,-13 9 0 0 0,-2 1 82 0 0,19-13-158 0 0,-12 11 57 0 0,7-5-21 0 0,-1-1 0 0 0,1 1 0 0 0,-1-2 0 0 0,-21 8 0 0 0,-50 11 471 0 0,53-16-239 0 0,-46 17 1 0 0,51-14-173 0 0,-226 106-185 0 0,182-83 68 0 0,-58 33 11 0 0,-12 11-28 0 0,76-45-45 0 0,-57 41 1 0 0,89-52-28 0 0,-1-2 1 0 0,-67 32-1 0 0,-254 83 121 0 0,-5-17 470 0 0,161-55-365 0 0,93-25-78 0 0,2 5 1 0 0,-171 98 0 0 0,199-99-82 0 0,-216 133-138 0 0,162-101-25 0 0,40-26 86 0 0,-91 52 69 0 0,-66 41 480 0 0,210-118-373 0 0,-206 123 572 0 0,120-78-1200 0 0,116-66 428 0 0,0 0 1 0 0,0 0-1 0 0,0-1 1 0 0,0 1 0 0 0,-1-1-1 0 0,-3 1 1 0 0,-15-2-5009 0 0,7-2-636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4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0,'0'0'488'0'0,"0"0"-392"0"0,0 0-96 0 0,0 0 0 0 0,0 0 960 0 0,0 0 176 0 0,0 0 32 0 0,0 0 8 0 0,5 12-1016 0 0,-5-12-160 0 0,0 0-104 0 0,0 16 8 0 0,0-16-888 0 0,0 14-176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4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29 3223 0 0,'0'0'143'0'0,"0"0"346"0"0,0 0 1351 0 0,0 0 590 0 0,0 3 118 0 0,-1 2-1615 0 0,1 0 0 0 0,-1-1-1 0 0,0 1 1 0 0,0 0 0 0 0,0 0 0 0 0,-4 7 0 0 0,-7 15 1647 0 0,6-18-2253 0 0,5-6-317 0 0,-1-1 0 0 0,1 0 0 0 0,-1 0 0 0 0,0-1 0 0 0,0 1 0 0 0,0 0 0 0 0,0 0 0 0 0,0-1 0 0 0,-2 2 0 0 0,-14 14-268 0 0,15-14 205 0 0,1 0 1 0 0,-1 0-1 0 0,0 0 1 0 0,0-1-1 0 0,0 0 1 0 0,-1 1-1 0 0,1-1 1 0 0,-6 2-1 0 0,2-1-58 0 0,0-1-1 0 0,-1-1 0 0 0,0 1 1 0 0,1-1-1 0 0,-1-1 0 0 0,0 1 1 0 0,0-1-1 0 0,-13-2 0 0 0,-10 1 32 0 0,1 2 131 0 0,-1 1 1 0 0,1 1-1 0 0,-48 12 0 0 0,-27 5 507 0 0,40-6-460 0 0,61-13-97 0 0,1 0 4 0 0,-1 0 0 0 0,0 0-1 0 0,0-1 1 0 0,0 1 0 0 0,0-1 0 0 0,0 1 0 0 0,0-1 0 0 0,0-1 0 0 0,0 1 0 0 0,-1 0 0 0 0,1-1 0 0 0,1 0 0 0 0,-1 0-1 0 0,0 0 1 0 0,0-1 0 0 0,-4-1 0 0 0,-20-16 1207 0 0,20 21-1141 0 0,9 3-153 0 0,15 10-282 0 0,-4-5 174 0 0,-2 2 47 0 0,0-1 1 0 0,1 0-1 0 0,1-1 0 0 0,-1 0 1 0 0,2-1-1 0 0,-1 0 0 0 0,1-1 1 0 0,1 0-1 0 0,16 6 0 0 0,7 0 200 0 0,136 59 598 0 0,-153-64-655 0 0,37 11 0 0 0,-35-13 0 0 0,-6-3-213 0 0,1 0 0 0 0,32 4-1 0 0,-39-7 81 0 0,0-1 0 0 0,0 0-1 0 0,1 0 1 0 0,-1-1 0 0 0,19-4-1 0 0,-22 3-9 0 0,0 0 1 0 0,-1-1-1 0 0,1 0 0 0 0,-1 0 0 0 0,0-1 0 0 0,0 0 0 0 0,0 0 1 0 0,-1 0-1 0 0,1-1 0 0 0,-1 1 0 0 0,0-1 0 0 0,0-1 1 0 0,-1 1-1 0 0,0-1 0 0 0,0 1 0 0 0,0-1 0 0 0,4-9 0 0 0,2-8-309 0 0,-1 1 0 0 0,-1-2 0 0 0,8-38 0 0 0,-7 24-49 0 0,42-158-4056 0 0,-45 170 3034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4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8143 0 0,'1'2'374'0'0,"2"6"-297"0"0,0 0 0 0 0,0 0 1 0 0,-1 0-1 0 0,0 0 1 0 0,-1 0-1 0 0,1 0 0 0 0,-1 10 1 0 0,-2 62 1785 0 0,-1-30 284 0 0,-18 293 3661 0 0,15-294-5395 0 0,4-36-523 0 0,-1-1 0 0 0,0 1 0 0 0,-1-1 0 0 0,-1 0 1 0 0,0 1-1 0 0,0-2 0 0 0,-12 22 0 0 0,8-20-1174 0 0,0 0 0 0 0,-1-1 0 0 0,-16 18 1 0 0,9-14-623 0 0</inkml:trace>
  <inkml:trace contextRef="#ctx0" brushRef="#br0" timeOffset="1">277 1071 1839 0 0,'-20'59'166'0'0,"-27"73"912"0"0,11-30 2051 0 0,-10 21 1618 0 0,25-63-1893 0 0,17-47-2172 0 0,0-1 0 0 0,0 1 1 0 0,-2-1-1 0 0,1 0 0 0 0,-1-1 1 0 0,-1 1-1 0 0,-14 18 0 0 0,20-29-755 0 0,0 0-1 0 0,1 0 1 0 0,-1-1 0 0 0,0 1-1 0 0,0 0 1 0 0,0 0 0 0 0,0-1-1 0 0,0 1 1 0 0,0-1 0 0 0,0 1-1 0 0,0-1 1 0 0,0 1-1 0 0,0-1 1 0 0,0 1 0 0 0,0-1-1 0 0,0 0 1 0 0,0 0 0 0 0,0 0-1 0 0,-1 1 1 0 0,1-1-1 0 0,0 0 1 0 0,0 0 0 0 0,0-1-1 0 0,0 1 1 0 0,0 0 0 0 0,0 0-1 0 0,-1 0 1 0 0,1-1 0 0 0,0 1-1 0 0,0-1 1 0 0,0 1-1 0 0,0-1 1 0 0,0 1 0 0 0,0-1-1 0 0,-1 0 1 0 0,-9-10-6014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4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3679 0 0,'0'0'284'0'0,"-1"1"-186"0"0,-14 14 597 0 0,-24 13 7670 0 0,37-26-7143 0 0,2-2-439 0 0,0 0-88 0 0,-2 1-83 0 0,-7 4-266 0 0,6-4-114 0 0,3-1-28 0 0,-2 0-37 0 0,-8 3-54 0 0,8-3 295 0 0,2 0 115 0 0,0 0 18 0 0,0 0-119 0 0,0 0-517 0 0,0 0-228 0 0,0 0-42 0 0,0 0 70 0 0,0 0 335 0 0,-1 3 148 0 0,1 4-128 0 0,-1 0 0 0 0,1 1 0 0 0,0-1 0 0 0,0 0 0 0 0,0 0 0 0 0,1 0 0 0 0,4 13-1 0 0,18 52-129 0 0,-11-37 83 0 0,66 185-547 0 0,-5-16 18 0 0,15 116 203 0 0,-52-201 768 0 0,-34-110-339 0 0,-1-7 82 0 0,0 0-31 0 0,0-2-168 0 0,-1 1 0 0 0,0-1 1 0 0,0 0-1 0 0,0 1 0 0 0,1-1 1 0 0,-1 0-1 0 0,0 0 0 0 0,0 0 1 0 0,1 1-1 0 0,-1-1 0 0 0,0 0 1 0 0,0 0-1 0 0,1 0 0 0 0,-1 1 1 0 0,0-1-1 0 0,1 0 0 0 0,-1 0 0 0 0,0 0 1 0 0,1 0-1 0 0,-1 0 0 0 0,0 0 1 0 0,0 0-1 0 0,1 0 0 0 0,-1 0 1 0 0,0 0-1 0 0,1 0 0 0 0,-1 0 1 0 0,0 0-1 0 0,1 0 0 0 0,-1 0 0 0 0,0 0 1 0 0,1 0-1 0 0,-1 0 0 0 0,0-1 1 0 0,1 1-1 0 0,-1 0 0 0 0,0 0 1 0 0,1 0-1 0 0,-1 0 0 0 0,0-1 1 0 0,0 1-1 0 0,1 0 0 0 0,-1 0 0 0 0,0-1 1 0 0,0 1-1 0 0,0 0 0 0 0,1 0 1 0 0,-1-1-1 0 0,0 1 0 0 0,0 0 1 0 0,0-1-1 0 0,0 1 0 0 0,0 0 1 0 0,0 0-1 0 0,1-1 0 0 0,-1 1 0 0 0,0 0 1 0 0,0-1-1 0 0,0 1 0 0 0,0 0 1 0 0,0-1-1 0 0,0 0-15 0 0,3-6-186 0 0,0-1 0 0 0,0 0 0 0 0,-1 1 0 0 0,0-1-1 0 0,-1 0 1 0 0,0 0 0 0 0,1-10 0 0 0,-4-59-4595 0 0,-2 13-409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4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198 309 6447 0 0,'-19'41'1211'0'0,"-17"50"0"0"0,30-73-191 0 0,0-1-830 0 0,0 0 1 0 0,-1-1 0 0 0,0 1-1 0 0,-2-1 1 0 0,-12 19 0 0 0,20-34 117 0 0,1-1 325 0 0,0 0 139 0 0,0 0 27 0 0,0 0-42 0 0,0 0-206 0 0,-32 2 1155 0 0,30-2-1323 0 0,2 0-6 0 0,-8-11 719 0 0,-1-20-124 0 0,-9-53-1 0 0,16 70-819 0 0,-1-3-1 0 0,0 1 0 0 0,2-1 0 0 0,0 0-1 0 0,1 0 1 0 0,0 0 0 0 0,4-23 0 0 0,1 19-38 0 0,3-34-1 0 0,-7 47-105 0 0,0 0 0 0 0,1 0 0 0 0,0 0 0 0 0,0 1 0 0 0,1-1 0 0 0,4-8 0 0 0,25-42 67 0 0,-17 32-61 0 0,-13 21-5 0 0,0 1 16 0 0,16-11 4 0 0,-10 10-63 0 0,0 0 0 0 0,0 1 0 0 0,1-1 0 0 0,-1 2 0 0 0,1-1 0 0 0,0 1 0 0 0,0 0 0 0 0,0 1 0 0 0,1 0 0 0 0,-1 1 0 0 0,11-1 0 0 0,20-4-193 0 0,-26 4 18 0 0,24-2 0 0 0,-36 4 122 0 0,1 0 0 0 0,10 0 4 0 0,3 2 16 0 0,-4 1 2 0 0,-11-3 61 0 0,0 0 1 0 0,0 1-1 0 0,-1-1 1 0 0,1 1 0 0 0,0-1-1 0 0,0 1 1 0 0,0-1-1 0 0,0 1 1 0 0,-1-1 0 0 0,1 1-1 0 0,0 0 1 0 0,-1-1 0 0 0,1 1-1 0 0,0 0 1 0 0,-1 0-1 0 0,1 0 1 0 0,0 1 0 0 0,1 1-8 0 0,3 6-2 0 0,1 0 1 0 0,-2 0 0 0 0,1 1-1 0 0,3 14 1 0 0,6 9 13 0 0,43 111 84 0 0,-11-27 59 0 0,-38-95-70 0 0,9 38 0 0 0,-1-2 154 0 0,-14-47 13 0 0,0 0 0 0 0,-1-1 0 0 0,0 18 0 0 0,-1-26-32 0 0,-1 1-65 0 0,1 0-126 0 0,-1 0 0 0 0,1 0-1 0 0,-1 0 1 0 0,0 0 0 0 0,0 0 0 0 0,-1 0 0 0 0,1 0 0 0 0,0 0 0 0 0,-1 0-1 0 0,0-1 1 0 0,0 1 0 0 0,0-1 0 0 0,0 1 0 0 0,0-1 0 0 0,0 0 0 0 0,0 0-1 0 0,-1 0 1 0 0,-4 3 0 0 0,-3 1-271 0 0,-1 0-1 0 0,0-1 1 0 0,-18 6-1 0 0,8-3-582 0 0,19-7 517 0 0,2-1 0 0 0,0 0 0 0 0,0 0-4 0 0,-1 1-17 0 0,-7 13-943 0 0,8-13 1205 0 0,0-1-1 0 0,0 1 1 0 0,-1-1 0 0 0,1 1 0 0 0,0 0 0 0 0,0-1 0 0 0,0 1-1 0 0,0-1 1 0 0,0 1 0 0 0,1-1 0 0 0,-1 1 0 0 0,0 0-1 0 0,0-1 1 0 0,0 1 0 0 0,0-1 0 0 0,1 1 0 0 0,-1-1 0 0 0,0 1-1 0 0,0-1 1 0 0,1 1 0 0 0,-1-1 0 0 0,0 1 0 0 0,1-1-1 0 0,-1 1 1 0 0,1-1 0 0 0,-1 0 0 0 0,1 1 0 0 0,-1-1 0 0 0,0 1-1 0 0,1-1 1 0 0,-1 0 0 0 0,1 0 0 0 0,0 1 0 0 0,-1-1-1 0 0,2 0 1 0 0,9 5-1241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4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11519 0 0,'-26'97'1216'0'0,"2"-7"948"0"0,7-30 2731 0 0,-10 49-3473 0 0,11-38-1383 0 0,4-23-946 0 0,2 0-1 0 0,3 1 0 0 0,-3 81 1 0 0,10-104 582 0 0,-1 0 234 0 0,2-1 0 0 0,0 1 0 0 0,2 0 1 0 0,5 26-1 0 0,-1-28 288 0 0,1-1 1 0 0,0 1-1 0 0,2-2 0 0 0,0 1 1 0 0,2-1-1 0 0,0-1 0 0 0,26 33 1 0 0,-29-42-125 0 0,2 0 0 0 0,0-1 0 0 0,0 0 0 0 0,1-1 0 0 0,0 0 1 0 0,1-1-1 0 0,0 0 0 0 0,0-1 0 0 0,1-1 0 0 0,0 0 0 0 0,0 0 0 0 0,1-2 0 0 0,18 5 1 0 0,-26-8-70 0 0,0-1 0 0 0,1 0 0 0 0,-1 0 0 0 0,0-1 0 0 0,1 0 0 0 0,7-1 0 0 0,-10 0-267 0 0,0 0 0 0 0,0 0 0 0 0,0 0 0 0 0,5-3 0 0 0,-7 3-485 0 0,0 0 0 0 0,0-1 0 0 0,0 0-1 0 0,-1 1 1 0 0,1-1 0 0 0,4-5 0 0 0,4-4-4818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6447 0 0,'1'23'1051'0'0,"0"0"0"0"0,-5 28 0 0 0,2-32 835 0 0,1 0 0 0 0,1 0-1 0 0,0 0 1 0 0,4 21 0 0 0,2-1-814 0 0,0-5-734 0 0,19 65 1 0 0,-6-38-647 0 0,8 21-877 0 0,-22-68 752 0 0,1-1 1 0 0,0 0 0 0 0,15 23 0 0 0,-16-30 121 0 0,0-1 1 0 0,-1 1 0 0 0,2-1 0 0 0,-1 0-1 0 0,1 0 1 0 0,-1-1 0 0 0,1 1-1 0 0,1-1 1 0 0,7 4 0 0 0,-12-7-584 0 0,0-4-76 0 0,1 0 255 0 0,0-1 0 0 0,0 1 1 0 0,0-1-1 0 0,0 0 0 0 0,4-8 1 0 0,1-10-2884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55 516 8287 0 0,'0'7'581'0'0,"0"-7"3606"0"0,2-11-3560 0 0,-2 1-1 0 0,1 0 0 0 0,-1 0 1 0 0,-1-1-1 0 0,0 1 1 0 0,0 0-1 0 0,-1 0 0 0 0,-1 0 1 0 0,-5-16-1 0 0,-4-5 215 0 0,6 15-203 0 0,0 1-1 0 0,1-1 0 0 0,1 1 1 0 0,-5-32-1 0 0,10 42-664 0 0,-1 0-1 0 0,1 0 0 0 0,-1 0 1 0 0,2 0-1 0 0,-1 0 1 0 0,0 0-1 0 0,1 0 1 0 0,0 1-1 0 0,0-1 1 0 0,0 1-1 0 0,1-1 0 0 0,-1 1 1 0 0,1 0-1 0 0,0 0 1 0 0,1 0-1 0 0,-1 0 1 0 0,5-4-1 0 0,9-7-432 0 0,0 1 0 0 0,30-18-1 0 0,-39 26 518 0 0,18-9-98 0 0,0 2-1 0 0,1 1 0 0 0,0 1 1 0 0,37-10-1 0 0,37-2-3261 0 0,-70 17 2557 0 0,20-5-789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132 188 2759 0 0,'-1'14'245'0'0,"-1"1"0"0"0,0-1 0 0 0,-8 25 0 0 0,5-21 1463 0 0,-11 30 4305 0 0,0 2-2991 0 0,-16 58-3258 0 0,3-40-3508 0 0,28-67 2929 0 0,1-1 177 0 0,0 0 710 0 0,0 0 182 0 0,0 0 72 0 0,0-2-161 0 0,0 0 1 0 0,0 0-1 0 0,0 0 0 0 0,0 0 1 0 0,-1 0-1 0 0,1 0 1 0 0,-1 0-1 0 0,1 0 1 0 0,-2-3-1 0 0,-2-6 329 0 0,0-15 224 0 0,1-1 1 0 0,1 1 0 0 0,2-1-1 0 0,0 1 1 0 0,2-1 0 0 0,1 1-1 0 0,8-34 1 0 0,-7 43-130 0 0,11-31 1 0 0,-13 42-429 0 0,1-1-1 0 0,0 1 1 0 0,0-1 0 0 0,1 1 0 0 0,0 0 0 0 0,0 1-1 0 0,7-8 1 0 0,2 0 223 0 0,-4 3-184 0 0,0 1 1 0 0,0 1-1 0 0,20-14 1 0 0,-11 11-172 0 0,1-2 0 0 0,22-9-1 0 0,-33 18-70 0 0,1 0 0 0 0,0-1 0 0 0,12-9 0 0 0,-8 5-54 0 0,-11 8-40 0 0,0-1-4 0 0,17-13-976 0 0,-17 14 956 0 0,-2 1 0 0 0,0 2 113 0 0,1 0 0 0 0,0 1 0 0 0,-1-1 0 0 0,1 0 0 0 0,0 0 0 0 0,0 0 0 0 0,3 4 0 0 0,1 3-54 0 0,8 27-201 0 0,-2 0 1 0 0,9 50-1 0 0,2 8 172 0 0,-12-56 133 0 0,11 35 474 0 0,-21-71-440 0 0,1 0 0 0 0,-1 0 0 0 0,1 0 0 0 0,-1 0 0 0 0,0 1 0 0 0,0-1 0 0 0,0 0 0 0 0,0 0 0 0 0,0 0 0 0 0,0 0 0 0 0,-1 3 0 0 0,1-3 239 0 0,0 1 4 0 0,0 4-109 0 0,-1-1-1 0 0,0 1 0 0 0,0-1 1 0 0,0 0-1 0 0,-4 10 0 0 0,5-15-169 0 0,-1 3 94 0 0,1 1-101 0 0,-1 1 0 0 0,0-1 1 0 0,0 0-1 0 0,-1 1 1 0 0,0-1-1 0 0,0 0 0 0 0,-4 9 1 0 0,1-6-114 0 0,3-3-131 0 0,-1 0 0 0 0,0 0 0 0 0,-1-1 0 0 0,-6 8 0 0 0,8-11-14 0 0,2-1 0 0 0,0 0 23 0 0,0 0 96 0 0,-4 4-9 0 0,3-5 146 0 0,5-10-25 0 0,-3 7 54 0 0,1 1 0 0 0,-1 0-1 0 0,0-1 1 0 0,0 1 0 0 0,0-1 0 0 0,0 1 0 0 0,-1-1 0 0 0,1 0 0 0 0,-1 1-1 0 0,0-5 1 0 0,0-4 33 0 0,5-1-44 0 0,1 0-10 0 0,3 4 0 0 0,-7 8 0 0 0,0 0 0 0 0,-1 0 0 0 0,1 0 0 0 0,0 1 0 0 0,0-1 0 0 0,1 1 0 0 0,-1-1 0 0 0,0 1 0 0 0,0 0 0 0 0,0-1 0 0 0,0 1 0 0 0,0 0 0 0 0,4 1 0 0 0,28 8 0 0 0,-29-7 0 0 0,71 26 56 0 0,-55-20 29 0 0,41 12 0 0 0,-58-20-26 0 0,1 0 1 0 0,-1 0-1 0 0,0 0 0 0 0,0 0 1 0 0,1 0-1 0 0,3-2 1 0 0,2 1 124 0 0,24-2 276 0 0,-31 2-346 0 0,-3 1-2 0 0,2 1-6 0 0,9 0-29 0 0,-8-1-12 0 0,-3 0-1 0 0,2 1 6 0 0,8 2 20 0 0,-7 2-10 0 0,1 9-54 0 0,-1 2 0 0 0,0-1 0 0 0,-2 0 0 0 0,1 24 0 0 0,-2-27-45 0 0,-10 120-250 0 0,8-117 334 0 0,-1 0 0 0 0,-1 0 0 0 0,0 0 0 0 0,-1 0-1 0 0,-1-1 1 0 0,-10 20 0 0 0,13-31 2 0 0,1-1 0 0 0,-1 1 0 0 0,0-1 0 0 0,0 0 0 0 0,0 0 0 0 0,0 0 0 0 0,0 0 0 0 0,0-1 0 0 0,-1 1 0 0 0,1-1 0 0 0,-1 0 0 0 0,-4 1 0 0 0,2 0-26 0 0,-4 1 50 0 0,-1-1 0 0 0,0 0 0 0 0,0-1-1 0 0,-17 0 1 0 0,-19 3-9 0 0,35-3-82 0 0,7-1 0 0 0,1 0 0 0 0,-1 1 0 0 0,1-1 0 0 0,-1 1 0 0 0,-7 3 0 0 0,10-4 0 0 0,1 1-1 0 0,-1-1 1 0 0,1 0-1 0 0,-1 1 1 0 0,0-1-1 0 0,1 1 1 0 0,-1 0-1 0 0,1-1 1 0 0,-1 1-1 0 0,1 0 1 0 0,0 0-1 0 0,-1 0 1 0 0,0 1-1 0 0,-3 2-15 0 0,-1 0-88 0 0,-1 1 0 0 0,1 0 0 0 0,0 0-1 0 0,0 0 1 0 0,1 1 0 0 0,-1 0-1 0 0,1 0 1 0 0,-6 10 0 0 0,9-13-16 0 0,1 1 0 0 0,0-1 0 0 0,-1 0 0 0 0,1 1 0 0 0,1-1 1 0 0,-2 7-1 0 0,0 2-272 0 0,1-9 142 0 0,1 8-196 0 0,0-8 230 0 0,0-3 4 0 0,0 0 18 0 0,0 0 8 0 0,2-3 2 0 0,3-2 125 0 0,0-1 0 0 0,-1 0 1 0 0,0 0-1 0 0,0-1 0 0 0,-1 1 0 0 0,1-1 0 0 0,-1 0 0 0 0,-1 1 0 0 0,4-15 1 0 0,0-8-480 0 0,4-33 1 0 0,-10 57 408 0 0,6-39-871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8751 0 0,'-22'11'814'0'0,"0"-1"0"0"0,-1-1 0 0 0,-26 7 1 0 0,-26 10 3612 0 0,58-18-3818 0 0,14-6-448 0 0,0 0 0 0 0,0 0 1 0 0,-1-1-1 0 0,1 1 0 0 0,0-1 0 0 0,-6 1 1 0 0,6-1-95 0 0,-1-1 109 0 0,0 1 0 0 0,-1 0 0 0 0,1 0-1 0 0,0 0 1 0 0,-1 0 0 0 0,-6 5 0 0 0,-12 6 1776 0 0,21-11-1697 0 0,2-1-6 0 0,0 0-29 0 0,0 0-112 0 0,2 1-41 0 0,26 10-241 0 0,52 11 1 0 0,128 35-138 0 0,-116-29 286 0 0,-66-20 53 0 0,-1 1 1 0 0,0 1-1 0 0,0 1 0 0 0,-1 1 1 0 0,-1 1-1 0 0,0 1 0 0 0,-1 1 1 0 0,-1 1-1 0 0,0 1 0 0 0,-1 1 1 0 0,-1 1-1 0 0,30 38 0 0 0,-28-29-3 0 0,-1 0 0 0 0,-1 2-1 0 0,-2 1 1 0 0,-1 0 0 0 0,-1 1 0 0 0,-2 0-1 0 0,-2 1 1 0 0,0 1 0 0 0,-3 0-1 0 0,7 49 1 0 0,17 214-117 0 0,-27-254 45 0 0,-3-21 45 0 0,1 1-1 0 0,1-1 0 0 0,1 0 1 0 0,12 35-1 0 0,-8-36-2 0 0,-8-17 13 0 0,4 2-177 0 0,-5-6 77 0 0,0 0 1 0 0,0 1-1 0 0,0-1 1 0 0,1 0-1 0 0,-1 0 1 0 0,0 0-1 0 0,0 1 1 0 0,0-1 0 0 0,0 0-1 0 0,0 0 1 0 0,0 0-1 0 0,0 1 1 0 0,0-1-1 0 0,0 0 1 0 0,1 0-1 0 0,-1 0 1 0 0,0 0 0 0 0,0 0-1 0 0,0 1 1 0 0,0-1-1 0 0,1 0 1 0 0,-1 0-1 0 0,0 0 1 0 0,0 0-1 0 0,0 0 1 0 0,0 0 0 0 0,1 0-1 0 0,-1 0 1 0 0,0 0-1 0 0,0 0 1 0 0,0 0-1 0 0,1 1 1 0 0,-1-1 0 0 0,0 0-1 0 0,0 0 1 0 0,1-1-1 0 0,-1-10-3020 0 0,-3-5-2666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2759 0 0,'0'0'126'0'0,"1"3"-5"0"0,2 2-78 0 0,9 30 265 0 0,-10-28 1010 0 0,1 1 0 0 0,0-1 0 0 0,1 0 0 0 0,0 0 0 0 0,0 0 0 0 0,6 8 0 0 0,20 17-715 0 0,-29-31-600 0 0,1 0 0 0 0,-1 0 1 0 0,0 0-1 0 0,1 0 0 0 0,-1 1 0 0 0,0-1 0 0 0,0 0 0 0 0,0 1 1 0 0,0-1-1 0 0,0 1 0 0 0,0-1 0 0 0,0 1 0 0 0,0-1 0 0 0,-1 1 1 0 0,1 0-1 0 0,0 2 0 0 0,4 7-4 0 0,16 7-11 0 0,27 26-28 0 0,-46-42 59 0 0,-1 0 0 0 0,1 0 0 0 0,-1 0 0 0 0,0 0 0 0 0,1 0 0 0 0,-1 0 0 0 0,1 3 0 0 0,4 7 33 0 0,45 51 182 0 0,-33-42-163 0 0,31 46 0 0 0,30 49-129 0 0,-75-110 82 0 0,34 41 878 0 0,-36-45-656 0 0,0-1 8 0 0,2 1-173 0 0,-2-1 6 0 0,0 1 1 0 0,1-1 0 0 0,-1 0-1 0 0,1 0 1 0 0,-1 0 0 0 0,1-1-1 0 0,-1 1 1 0 0,1-1 0 0 0,0 1-1 0 0,5-1 1 0 0,-5 0-68 0 0,0-1 0 0 0,0 0 0 0 0,1 0 0 0 0,-1 0 0 0 0,0 0 0 0 0,0-1 0 0 0,0 0 0 0 0,0 1-1 0 0,0-1 1 0 0,-1 0 0 0 0,1 0 0 0 0,-1 0 0 0 0,1-1 0 0 0,3-3 0 0 0,-1 0-28 0 0,0 0 0 0 0,0-1 0 0 0,0 0 0 0 0,-1 0-1 0 0,0 0 1 0 0,-1 0 0 0 0,5-12 0 0 0,14-56-196 0 0,-18 57 270 0 0,-1-1-1 0 0,-1 1 1 0 0,1-32 0 0 0,-1 9 301 0 0,0 29-207 0 0,-2 0-1 0 0,0-21 0 0 0,-9 4 33 0 0,6 19-119 0 0,2 8-55 0 0,0 0-1 0 0,0 0 1 0 0,0 0-1 0 0,0 0 1 0 0,0 1-1 0 0,0-1 1 0 0,-1 0-1 0 0,1 1 0 0 0,-2-3 1 0 0,-3-1 29 0 0,-5-9 99 0 0,-65-94 932 0 0,67 94-993 0 0,1-1 1 0 0,0 0 0 0 0,1-1 0 0 0,1 0-1 0 0,-7-28 1 0 0,5 8-86 0 0,-14-74 0 0 0,5 0-146 0 0,16 108 26 0 0,1 2-22 0 0,0 0-2 0 0,0 0 2 0 0,0 0 4 0 0,0 0 2 0 0,0 0 0 0 0,0 0-1 0 0,0 0-6 0 0,0 0-1 0 0,0 0 0 0 0,0 0-12 0 0,0 0-49 0 0,2 0-19 0 0,4-2-95 0 0,0 1 0 0 0,-1-1 0 0 0,0 1 0 0 0,1-1 0 0 0,-1-1 0 0 0,0 1 0 0 0,0-1 0 0 0,0 0 0 0 0,0 0 0 0 0,-1 0 0 0 0,8-7 0 0 0,-5 2-116 0 0,0 1 1 0 0,0-1-1 0 0,-1 0 1 0 0,0 0 0 0 0,9-18-1 0 0,-4 7-3513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6447 0 0,'0'0'298'0'0,"0"0"-10"0"0,-1 2-188 0 0,0 7 417 0 0,-3 18 2633 0 0,-5-11 1692 0 0,9-16-4709 0 0,0 0 1 0 0,-1 0 0 0 0,1 0-1 0 0,0 1 1 0 0,0-1-1 0 0,-1 0 1 0 0,1 0-1 0 0,0 1 1 0 0,0-1-1 0 0,0 0 1 0 0,0 1-1 0 0,0-1 1 0 0,-1 0-1 0 0,1 0 1 0 0,0 1-1 0 0,0-1 1 0 0,0 0 0 0 0,0 1-1 0 0,0-1 1 0 0,0 0-1 0 0,0 1 1 0 0,0-1-1 0 0,0 0 1 0 0,0 1-1 0 0,0-1 1 0 0,0 1-1 0 0,1-1-104 0 0,-1 1 1 0 0,0-1-1 0 0,0 1 0 0 0,0-1 0 0 0,0 1 0 0 0,0-1 0 0 0,0 1 0 0 0,0-1 0 0 0,0 1 0 0 0,0-1 1 0 0,0 1-1 0 0,0-1 0 0 0,-1 0 0 0 0,1 1 0 0 0,0-1 0 0 0,0 1 0 0 0,0-1 0 0 0,-1 2 1 0 0,-3 5 174 0 0,0 0 1 0 0,0 0-1 0 0,-1 0 1 0 0,-7 9-1 0 0,10-15 84 0 0,0 1-37 0 0,-8 11-337 0 0,0-1 0 0 0,1 1 1 0 0,0 1-1 0 0,1-1 0 0 0,-8 21 0 0 0,10-19-116 0 0,1-2-200 0 0,0 0 1 0 0,0 0 0 0 0,-2 18-1 0 0,4-9-101 0 0,1 1 0 0 0,2-1-1 0 0,0 0 1 0 0,1 1 0 0 0,8 40-1 0 0,-2-15 206 0 0,-5-28 546 0 0,8 31 0 0 0,-9-49 136 0 0,-1-2 80 0 0,0 0 14 0 0,0 0-32 0 0,0 1-410 0 0,0-1 0 0 0,1 1 0 0 0,-1 0 0 0 0,0 0 0 0 0,1-1 0 0 0,-1 1 0 0 0,1 0 0 0 0,-1-1 0 0 0,1 1 0 0 0,-1-1 0 0 0,1 1 0 0 0,0-1 0 0 0,-1 1 0 0 0,1-1 0 0 0,0 1 0 0 0,-1-1 0 0 0,1 1 0 0 0,0-1 0 0 0,-1 0 0 0 0,1 1 1 0 0,0-1-1 0 0,0 0 0 0 0,-1 0 0 0 0,1 0 0 0 0,1 1 0 0 0,21 1 77 0 0,-16-2-103 0 0,1-1 0 0 0,-1 0 0 0 0,0 0-1 0 0,0 0 1 0 0,0-1 0 0 0,9-4 0 0 0,40-20 2 0 0,-43 19-24 0 0,-1 1 0 0 0,1 0 0 0 0,0 1-1 0 0,0 0 1 0 0,19-4 0 0 0,-24 8-28 0 0,0-1-1 0 0,0 1 1 0 0,-1 1-1 0 0,1 0 1 0 0,0 0-1 0 0,0 0 0 0 0,0 1 1 0 0,0 0-1 0 0,0 1 1 0 0,0-1-1 0 0,-1 1 1 0 0,1 1-1 0 0,-1 0 1 0 0,15 7-1 0 0,-14-4-18 0 0,0 1-1 0 0,0 0 1 0 0,0 0-1 0 0,-1 1 1 0 0,0 0-1 0 0,-1 0 1 0 0,0 0-1 0 0,0 1 1 0 0,-1 0-1 0 0,0 0 1 0 0,0 1-1 0 0,-1-1 1 0 0,0 1-1 0 0,-1 0 1 0 0,4 18-1 0 0,-6-19 118 0 0,0 0 1 0 0,-1-1-1 0 0,0 1 0 0 0,-1 0 0 0 0,0-1 1 0 0,0 1-1 0 0,0-1 0 0 0,-1 1 0 0 0,-1-1 0 0 0,1 1 1 0 0,-1-1-1 0 0,-8 13 0 0 0,6-12 122 0 0,0 0 0 0 0,-1 0 0 0 0,0 0 0 0 0,-1-1 0 0 0,1 0 0 0 0,-2-1-1 0 0,1 0 1 0 0,-1 0 0 0 0,0 0 0 0 0,-11 6 0 0 0,7-6-17 0 0,0 0 0 0 0,0-1-1 0 0,-1 0 1 0 0,-23 7 0 0 0,-52 14-997 0 0,86-26 438 0 0,-9 4-405 0 0,10-4 658 0 0,-1 0-375 0 0,2-1-165 0 0,0 0-76 0 0,0 0-10 0 0,2 1-159 0 0,12 1-647 0 0,3-1-281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6911 0 0,'0'0'528'0'0,"-1"2"-341"0"0,-5 5 1427 0 0,0 1 0 0 0,1 1-1 0 0,0-1 1 0 0,0 1 0 0 0,-6 18 0 0 0,6-12-879 0 0,1 1 0 0 0,0-1-1 0 0,-1 18 1 0 0,2 2-638 0 0,1 0 0 0 0,6 59 0 0 0,0-64-237 0 0,2-1 0 0 0,14 48 0 0 0,-6-29-309 0 0,-11-38 91 0 0,0-1 0 0 0,1 0 1 0 0,0 0-1 0 0,0 0 0 0 0,1-1 1 0 0,0 1-1 0 0,1-1 0 0 0,0 0 1 0 0,0 0-1 0 0,12 10 0 0 0,-16-16-998 0 0,-2-2-696 0 0,0 0-2628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9215 0 0,'0'0'408'0'0,"0"0"80"0"0,-4 16-392 0 0,2-2-96 0 0,-1 0 0 0 0,-1 2 0 0 0,1 0 1488 0 0,-1-2 272 0 0,1 1 64 0 0,-1-1 0 0 0,0-2-1280 0 0,1 2-264 0 0,3-14-56 0 0,-2 16 0 0 0,2-3-800 0 0,0-13-160 0 0,5 12-32 0 0,3 1-5832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93 337 14655 0 0,'2'51'1627'0'0,"-1"-10"-1023"0"0,-9-3-1851 0 0,7-35 1018 0 0,1-3 110 0 0,-3 3-10 0 0,3-3 145 0 0,0 1 0 0 0,0-1 0 0 0,0 0 0 0 0,-1 0 1 0 0,1 1-1 0 0,0-1 0 0 0,0 0 0 0 0,0 0 0 0 0,0 0 1 0 0,0 1-1 0 0,-1-1 0 0 0,1 0 0 0 0,0 0 0 0 0,0 0 0 0 0,0 0 1 0 0,0 1-1 0 0,-1-1 0 0 0,1 0 0 0 0,0 0 0 0 0,0 0 0 0 0,0 0 1 0 0,-1 0-1 0 0,1 0 0 0 0,0 0 0 0 0,0 1 0 0 0,-1-1 0 0 0,1 0 1 0 0,0 0-1 0 0,0 0 0 0 0,-1 0 0 0 0,1 0 0 0 0,0 0 1 0 0,0 0-1 0 0,-1 0 0 0 0,1 0 0 0 0,0 0 0 0 0,0-1 0 0 0,-1 1 1 0 0,-4-3 114 0 0,1 0 1 0 0,-1 0 0 0 0,1-1 0 0 0,0 0 0 0 0,0 0 0 0 0,0 0 0 0 0,0 0 0 0 0,1 0-1 0 0,0-1 1 0 0,0 0 0 0 0,0 1 0 0 0,-2-7 0 0 0,1 3-12 0 0,0 0 1 0 0,1-1-1 0 0,0 1 0 0 0,1-1 1 0 0,0 0-1 0 0,0 0 1 0 0,0-10-1 0 0,1 3-12 0 0,0 5-21 0 0,0-1 1 0 0,1 0-1 0 0,2-14 0 0 0,1 12-8 0 0,-2 3 11 0 0,1 0 0 0 0,0 1 0 0 0,1 0-1 0 0,7-19 1 0 0,-7 22-39 0 0,1 1-1 0 0,-1 0 1 0 0,1 1-1 0 0,0-1 1 0 0,1 1-1 0 0,-1-1 1 0 0,9-7-1 0 0,-2 4-64 0 0,1 1 1 0 0,21-12-1 0 0,-20 12-225 0 0,0 0-1 0 0,-1-1 1 0 0,0 0 0 0 0,-1-1 0 0 0,0 0-1 0 0,14-16 1 0 0,-23 23 153 0 0,6 0 90 0 0,-6 3 8 0 0,-1 1 0 0 0,1-1 1 0 0,-1 1-1 0 0,0-1 1 0 0,1 1-1 0 0,-1-1 1 0 0,0 1-1 0 0,1 0 0 0 0,-1 0 1 0 0,0 0-1 0 0,0 0 1 0 0,0 0-1 0 0,0 0 1 0 0,0 0-1 0 0,0 0 0 0 0,0 1 1 0 0,0-1-1 0 0,0 0 1 0 0,0 0-1 0 0,0 3 1 0 0,14 29 188 0 0,5 32 68 0 0,-13-40-226 0 0,1-1-1 0 0,1 0 0 0 0,15 29 1 0 0,-10-33-270 0 0,-12-18-2 0 0,-2-2-54 0 0,0 0-6 0 0,0 0-220 0 0,0 0-903 0 0,0 0-386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1375 0 0,'0'0'66'0'0,"2"3"-8"0"0,0 0 254 0 0,-1 0 0 0 0,1 1 0 0 0,-1-1 0 0 0,1 1 0 0 0,-1 0 0 0 0,0-1 0 0 0,0 1 0 0 0,0 0 0 0 0,-1 0 0 0 0,0-1 0 0 0,1 1 0 0 0,-1 0 0 0 0,0 0 0 0 0,-1 5 0 0 0,0 1 1582 0 0,-6 34 4174 0 0,5-35-5355 0 0,-1-1 0 0 0,0 1 0 0 0,0 0 0 0 0,-8 13 0 0 0,10-20-154 0 0,0 0-419 0 0,0 1 1 0 0,-1-1 0 0 0,1 0-1 0 0,0 1 1 0 0,-1-1 0 0 0,1 0-1 0 0,-1 0 1 0 0,-3 3 0 0 0,3-2 35 0 0,-5 5 120 0 0,5-4-224 0 0,-1-1 0 0 0,1 0 0 0 0,-1 1 0 0 0,0-1 0 0 0,0-1 1 0 0,-1 1-1 0 0,1 0 0 0 0,0-1 0 0 0,-1 0 0 0 0,-5 3 1 0 0,2-1-102 0 0,1 0 1 0 0,-1 0 0 0 0,1 0 0 0 0,0 1-1 0 0,0 0 1 0 0,-8 9 0 0 0,10-9-24 0 0,1 1 1 0 0,-1 0-1 0 0,1 0 0 0 0,0 0 1 0 0,-2 7-1 0 0,3-8 50 0 0,-2 7-50 0 0,1-1 0 0 0,1 1 0 0 0,0 0 0 0 0,0 0 0 0 0,1 0 0 0 0,1 0 0 0 0,0 15 0 0 0,2-12-9 0 0,0 0-1 0 0,1 0 1 0 0,1-1-1 0 0,6 16 0 0 0,0 5-47 0 0,-6-21 52 0 0,1-1 0 0 0,13 26 0 0 0,-18-38 236 0 0,1 0 0 0 0,-1 0 0 0 0,1 0 0 0 0,-1-1 0 0 0,1 1 0 0 0,-1 0 0 0 0,1 0 0 0 0,0-1-1 0 0,-1 1 1 0 0,1 0 0 0 0,1 0 0 0 0,-1-1-151 0 0,-1 1-1 0 0,0-1 1 0 0,1 0-1 0 0,-1 0 1 0 0,1 0-1 0 0,-1 0 0 0 0,1 0 1 0 0,-1 0-1 0 0,1 0 1 0 0,-1-1-1 0 0,1 1 1 0 0,-1 0-1 0 0,0 0 1 0 0,1 0-1 0 0,-1 0 1 0 0,1 0-1 0 0,-1-1 0 0 0,0 1 1 0 0,1 0-1 0 0,-1 0 1 0 0,1-1-1 0 0,-1 1 1 0 0,0 0-1 0 0,1-1 1 0 0,-1 1-1 0 0,0 0 1 0 0,0-1-1 0 0,1 1 0 0 0,-1 0 1 0 0,0-1-1 0 0,0 1 1 0 0,0-1-1 0 0,1 1 1 0 0,-1-1-1 0 0,5-6 18 0 0,-1-1-1 0 0,0 1 0 0 0,0-1 1 0 0,0 0-1 0 0,-1 0 1 0 0,-1-1-1 0 0,1 1 1 0 0,0-10-1 0 0,2-29-244 0 0,-5 44 73 0 0,0 3-94 0 0,0 0-40 0 0,0 0-10 0 0,0 0-14 0 0,0 0-58 0 0,0 0-29 0 0,0 0-4 0 0,0 0 6 0 0,0 0 22 0 0,0 0 10 0 0,0 0 2 0 0,0 0 18 0 0,6 11-146 0 0,-2-3 312 0 0,0 1 0 0 0,-1-1 0 0 0,0 1 0 0 0,-1 0 0 0 0,0 0 1 0 0,2 14-1 0 0,1 7-31 0 0,8 46 86 0 0,-8-46 140 0 0,1 0-1 0 0,1 0 1 0 0,15 39 0 0 0,10 6 27 0 0,54 91 1 0 0,-60-124-73 0 0,2-2-1 0 0,1 0 0 0 0,50 50 0 0 0,-22-36-69 0 0,2-4 0 0 0,3-1 0 0 0,83 49 0 0 0,-132-89-138 0 0,0 1-1 0 0,18 18 0 0 0,-27-25 41 0 0,7 4 82 0 0,-2 3 68 0 0,-8-8 244 0 0,-1-2 129 0 0,0 2-216 0 0,0 1 1 0 0,0 0-1 0 0,0 0 0 0 0,-1-1 1 0 0,1 1-1 0 0,-1 0 0 0 0,0-1 1 0 0,0 1-1 0 0,0 0 0 0 0,0-1 1 0 0,0 1-1 0 0,-1-1 0 0 0,1 0 1 0 0,-1 1-1 0 0,1-1 0 0 0,-1 0 1 0 0,0 0-1 0 0,0 0 0 0 0,0 0 1 0 0,0 0-1 0 0,0 0 0 0 0,0-1 1 0 0,-1 1-1 0 0,1-1 0 0 0,-4 2 1 0 0,-1 1-82 0 0,0-1-1 0 0,-1 1 1 0 0,0-1 0 0 0,1-1 0 0 0,-1 1 0 0 0,0-1 0 0 0,0-1 0 0 0,0 0 0 0 0,-1 0 0 0 0,1 0 0 0 0,0-1 0 0 0,0 0 0 0 0,0-1 0 0 0,-1 0 0 0 0,1 0 0 0 0,-15-5 0 0 0,-8-3-498 0 0,0-3 0 0 0,-56-28-1 0 0,59 26 1 0 0,4 3-408 0 0,-3-2-3395 0 0,-51-32 0 0 0,64 35 2837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9007 0 0,'0'2'414'0'0,"-4"26"148"0"0,3-13-423 0 0,1-12 580 0 0,0-3 243 0 0,0 0 44 0 0,-1 4-415 0 0,1 0 0 0 0,0 0 0 0 0,-1 0 1 0 0,-1 6-1 0 0,-2 8 538 0 0,3-7-651 0 0,0-1-1 0 0,1 20 1 0 0,1-28-260 0 0,0 0-62 0 0,39 66 214 0 0,4 6-484 0 0,55 112-1354 0 0,-11-4-623 0 0,-43-80 830 0 0,-26-75 1147 0 0,-16-28 149 0 0,0 0-51 0 0,-1-1 1 0 0,1 1-1 0 0,-1-1 0 0 0,1 0 1 0 0,-1 0-1 0 0,0 0 1 0 0,0 0-1 0 0,0 0 0 0 0,0 0 1 0 0,0-1-1 0 0,0 1 1 0 0,-1-1-1 0 0,1 1 0 0 0,-1-1 1 0 0,0 0-1 0 0,1 1 0 0 0,-1-1 1 0 0,1-4-1 0 0,1-7-345 0 0,-1 1 0 0 0,2-27 0 0 0,-3 29-51 0 0,1-28-4023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45 739 6359 0 0,'0'0'291'0'0,"0"2"-4"0"0,-2 10-187 0 0,2-8 37 0 0,0 0 0 0 0,-1 0 1 0 0,0 0-1 0 0,0 0 0 0 0,0 0 0 0 0,0 0 1 0 0,0 0-1 0 0,-1-1 0 0 0,-3 6 0 0 0,-1 4 655 0 0,-4 15 844 0 0,9-26-1250 0 0,1-2-39 0 0,0 0-156 0 0,-1 1-185 0 0,1-1 1 0 0,-1 1-1 0 0,1 0 1 0 0,-1 0-1 0 0,1 0 1 0 0,-1 0-1 0 0,1 0 1 0 0,-1 0-1 0 0,1 0 1 0 0,0 0-1 0 0,0 0 1 0 0,-1 0-1 0 0,1 0 1 0 0,0 0-1 0 0,0 0 1 0 0,0 1-1 0 0,0-1 263 0 0,0 0 0 0 0,0 0-1 0 0,0 0 1 0 0,0 0-1 0 0,-1 0 1 0 0,1 0 0 0 0,0 0-1 0 0,0 0 1 0 0,-1 0 0 0 0,1 0-1 0 0,-1 0 1 0 0,1-1-1 0 0,-1 1 1 0 0,1 0 0 0 0,-1 0-1 0 0,0 1 1 0 0,3-2-208 0 0,0 1 0 0 0,0 0 0 0 0,1 0 0 0 0,-1 0 0 0 0,0 0 0 0 0,0 0-1 0 0,3 2 1 0 0,2 1-56 0 0,13 3 8 0 0,0-1 1 0 0,0-1-1 0 0,36 3 0 0 0,-51-7-12 0 0,1-1-1 0 0,0 1 1 0 0,-1-2-1 0 0,1 1 1 0 0,-1 0-1 0 0,1-1 1 0 0,-1 0-1 0 0,0-1 1 0 0,1 1-1 0 0,-1-1 1 0 0,0 0-1 0 0,0 0 1 0 0,0-1-1 0 0,0 1 1 0 0,0-1-1 0 0,-1 0 0 0 0,1-1 1 0 0,-1 1-1 0 0,0-1 1 0 0,0 1-1 0 0,5-7 1 0 0,5-11 182 0 0,-1 0 1 0 0,-1-1-1 0 0,-1 0 0 0 0,11-31 1 0 0,-19 46-132 0 0,9-24 257 0 0,2-5 249 0 0,27-48-1 0 0,-40 81-543 0 0,10-17 129 0 0,1 1 1 0 0,1 0 0 0 0,26-30-1 0 0,-25 34-129 0 0,1 1 1 0 0,0 1-1 0 0,0 0 0 0 0,2 1 0 0 0,-1 1 1 0 0,1 1-1 0 0,1 0 0 0 0,29-11 0 0 0,-37 17-30 0 0,-1-1-1 0 0,15-9 0 0 0,13-5 3 0 0,-13 7 14 0 0,0 0 0 0 0,-1-2 0 0 0,0 0 0 0 0,-1-2 0 0 0,34-30 0 0 0,-51 40 0 0 0,0 1 0 0 0,-1-1 0 0 0,1 0 0 0 0,-1-1 0 0 0,0 1 0 0 0,5-14 0 0 0,14-45 0 0 0,-18 44 15 0 0,6-21 45 0 0,-10 40-33 0 0,-1 2-94 0 0,5 8-43 0 0,0-1 1 0 0,0 1-1 0 0,-1 0 0 0 0,0 0 1 0 0,0 0-1 0 0,-1 1 0 0 0,0-1 1 0 0,2 13-1 0 0,-4-15-86 0 0,0 1-1 0 0,0-1 1 0 0,-1 1-1 0 0,0 8 1 0 0,0-10-76 0 0,0 0 0 0 0,0 0 0 0 0,0 0 0 0 0,2 8 0 0 0,-1-11-275 0 0,-1-2-626 0 0,-1 2-2583 0 0,-5 7-1106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0,2 2-220 0 0,14 20 401 0 0,-1 1 0 0 0,0 0 0 0 0,15 36 0 0 0,-10-15-621 0 0,20 39-2157 0 0,-33-72-3194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55 6359 0 0,'0'0'291'0'0,"0"0"-4"0"0,0 0-127 0 0,0 0 160 0 0,0 0 89 0 0,0 0 20 0 0,0 0 17 0 0,0 0 54 0 0,0-2 20 0 0,0 1-422 0 0,0 1 1 0 0,0 0 0 0 0,0-1 0 0 0,0 1 0 0 0,0 0-1 0 0,0-1 1 0 0,0 1 0 0 0,0 0 0 0 0,0-1-1 0 0,-1 1 1 0 0,1 0 0 0 0,0 0 0 0 0,0-1 0 0 0,0 1-1 0 0,0 0 1 0 0,0-1 0 0 0,-1 1 0 0 0,1 0-1 0 0,0 0 1 0 0,0-1 0 0 0,0 1 0 0 0,-1 0 0 0 0,1 0-1 0 0,0 0 1 0 0,0-1 0 0 0,-1 1 0 0 0,1 0-1 0 0,0 0 1 0 0,-1 0 0 0 0,1 0 0 0 0,0-1 0 0 0,0 1-1 0 0,-1 0 1 0 0,1 0 0 0 0,0 0 0 0 0,-1 0-1 0 0,1 0 1 0 0,0 0 0 0 0,-1 0 0 0 0,1 0 0 0 0,-1 0-1 0 0,-15 8 1888 0 0,15-6-1897 0 0,-1-1 0 0 0,1 1 0 0 0,-1 0 0 0 0,1 0 0 0 0,0-1 0 0 0,0 1 0 0 0,0 0 1 0 0,0 0-1 0 0,0 0 0 0 0,1 0 0 0 0,-2 4 0 0 0,1-2 9 0 0,-1 4-83 0 0,1-1 0 0 0,0 1 0 0 0,0 0 0 0 0,1 0 0 0 0,0 0 0 0 0,0 0 0 0 0,3 11 1 0 0,-1 1-372 0 0,5 38-1503 0 0,3-1-1 0 0,21 71 0 0 0,-5-29 451 0 0,-9-37 2339 0 0,-17-59-209 0 0,0-3 30 0 0,7 14 1527 0 0,-6-13-2144 0 0,-1 0-1 0 0,1-1 1 0 0,0 1-1 0 0,0 0 1 0 0,-1-1-1 0 0,1 1 1 0 0,0-1-1 0 0,0 1 1 0 0,0-1-1 0 0,-1 1 1 0 0,1-1-1 0 0,0 1 1 0 0,0-1-1 0 0,0 0 1 0 0,0 0-1 0 0,0 1 1 0 0,0-1-1 0 0,0 0 1 0 0,0 0-1 0 0,0 0 1 0 0,2 0-1 0 0,-1-1-48 0 0,0 1 0 0 0,0-1 0 0 0,1 0 0 0 0,-1 1 0 0 0,0-1 0 0 0,0 0 0 0 0,0 0 0 0 0,0 0 0 0 0,2-2 0 0 0,2-2-43 0 0,-1 1 0 0 0,0-1-1 0 0,1 0 1 0 0,-2-1 0 0 0,8-9 0 0 0,0-4-55 0 0,-2-1 1 0 0,0 0 0 0 0,-1-1-1 0 0,10-33 1 0 0,-4 20-240 0 0,-12 29 190 0 0,-1-1 1 0 0,1 1 0 0 0,-1-1 0 0 0,0 0-1 0 0,-1 1 1 0 0,1-1 0 0 0,0-9 0 0 0,4-15-153 0 0,-4 22 159 0 0,-1 0 0 0 0,1 0 0 0 0,-1 0-1 0 0,-1-16 1 0 0,0-6 39 0 0,-1 24 59 0 0,0 0-1 0 0,0-1 0 0 0,0 1 1 0 0,-1 0-1 0 0,0 0 0 0 0,-1 0 1 0 0,1 0-1 0 0,-1 0 1 0 0,-7-10-1 0 0,-2-1 188 0 0,-24-25-1 0 0,18 22-136 0 0,13 15-135 0 0,0 1 1 0 0,0 0-1 0 0,0 0 0 0 0,0 1 0 0 0,-1-1 0 0 0,0 1 0 0 0,1 0 0 0 0,-1 1 1 0 0,0-1-1 0 0,-1 1 0 0 0,1 1 0 0 0,0-1 0 0 0,-1 1 0 0 0,1 0 0 0 0,0 0 1 0 0,-1 1-1 0 0,-7 0 0 0 0,12 1-32 0 0,-1 0 0 0 0,1 0 0 0 0,-1 0-1 0 0,1 0 1 0 0,0 1 0 0 0,0-1 0 0 0,0 1 0 0 0,0-1 0 0 0,0 1 0 0 0,-3 3-1 0 0,5-5 76 0 0,-1 1-85 0 0,1-1 16 0 0,0 0 0 0 0,0 0-16 0 0,0 0-4 0 0,0 0 0 0 0,0 0-38 0 0,0 0-165 0 0,-1-2-77 0 0,1 0-8 0 0,0 1 0 0 0,0-1 0 0 0,0 0 0 0 0,0 0 0 0 0,1 0 0 0 0,-1 0 0 0 0,0 0 0 0 0,1 0 0 0 0,-1 0 0 0 0,1 0 0 0 0,1-3 0 0 0,4-11-951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9215 0 0,'0'0'707'0'0,"0"0"-159"0"0,0 0 1061 0 0,0 0 514 0 0,0 0 100 0 0,0 0-211 0 0,0 0-951 0 0,0 0-418 0 0,0 0-89 0 0,0 0-55 0 0,0 0-190 0 0,0 0-79 0 0,0 0-20 0 0,-1 3-25 0 0,0 11-160 0 0,-1 0-1 0 0,2 1 1 0 0,0-1-1 0 0,1 0 1 0 0,4 27-1 0 0,6 10-434 0 0,28 78-1 0 0,91 221-1924 0 0,-88-202 1784 0 0,14 37 246 0 0,5-1 533 0 0,3 8 296 0 0,-21-66-596 0 0,-9-23-1520 0 0,-33-100 1123 0 0,-1-3-38 0 0,0 0-5 0 0,0 0 2 0 0,0 0 4 0 0,0 0 2 0 0,1-3 0 0 0,1-2 391 0 0,0 0-1 0 0,-1 0 1 0 0,1 0 0 0 0,-1 0-1 0 0,-1-1 1 0 0,1 1-1 0 0,-1 0 1 0 0,0-1-1 0 0,0 1 1 0 0,-2-7-1 0 0,-10-57-456 0 0,-29-59-255 0 0,40 126 812 0 0,-15-42-259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3:5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5527 0 0,'2'78'908'0'0,"1"-47"3526"0"0,-3-29-1788 0 0,0-2-262 0 0,0 0-1221 0 0,5 12-11 0 0,-4-9-699 0 0,5-1-137 0 0,-5-1-305 0 0,-1-1-1 0 0,1 1 1 0 0,-1-1-1 0 0,1 0 1 0 0,0 1-1 0 0,-1-1 1 0 0,1 0-1 0 0,-1 1 1 0 0,1-1-1 0 0,0 0 1 0 0,-1 1-1 0 0,1-1 1 0 0,0 0-1 0 0,-1 0 1 0 0,2 0-1 0 0,3 1-14 0 0,1 0 1 0 0,-1-1-1 0 0,1 0 0 0 0,-1 0 0 0 0,0-1 1 0 0,1 1-1 0 0,-1-1 0 0 0,1 0 0 0 0,-1-1 1 0 0,0 1-1 0 0,0-1 0 0 0,0 0 0 0 0,0-1 1 0 0,0 1-1 0 0,0-1 0 0 0,7-5 0 0 0,6-6-166 0 0,-1 0 1 0 0,28-31-1 0 0,-35 33 111 0 0,0 1-32 0 0,-1 0 0 0 0,-1-1 0 0 0,13-24-1 0 0,-13 20-52 0 0,22-28 0 0 0,-14 24 139 0 0,0-1 1 0 0,-2-1-1 0 0,14-25 0 0 0,-21 33 2 0 0,2-3 33 0 0,-1 0 0 0 0,-1 0 0 0 0,10-33 1 0 0,-9 19-21 0 0,-5 24-49 0 0,1-5-233 0 0,-3 8-4363 0 0,2 19 2989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0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6911 0 0,'0'0'528'0'0,"0"2"-341"0"0,-3 4 206 0 0,0 0-1 0 0,0 0 1 0 0,-6 7 0 0 0,8-11 1347 0 0,-5 8 1761 0 0,5-8-3294 0 0,-1 0 1 0 0,1 0-1 0 0,-1 0 1 0 0,1 0-1 0 0,-1-1 1 0 0,0 1-1 0 0,1 0 1 0 0,-4 1-1 0 0,1 0 134 0 0,3-2 186 0 0,-9 9 1 0 0,8-6-465 0 0,-1-1-11 0 0,-13 5 187 0 0,8-4-230 0 0,0 0 0 0 0,1 1 0 0 0,-1 0 0 0 0,1 0 0 0 0,0 1 0 0 0,1 0 0 0 0,-1 0-1 0 0,1 0 1 0 0,1 1 0 0 0,-1 0 0 0 0,1 0 0 0 0,-5 9 0 0 0,4-4-40 0 0,0-1-1 0 0,1 1 1 0 0,1 1-1 0 0,0-1 1 0 0,0 1-1 0 0,1-1 1 0 0,-2 23-1 0 0,-7 115-784 0 0,13-137 739 0 0,0-11 135 0 0,0 1 1 0 0,0-1-1 0 0,0 0 0 0 0,0 0 1 0 0,1 0-1 0 0,-1 0 0 0 0,1 0 1 0 0,0 0-1 0 0,-1 0 0 0 0,1 0 1 0 0,0 0-1 0 0,0-1 0 0 0,0 1 1 0 0,0-1-1 0 0,4 2 0 0 0,6 1 62 0 0,4-3-96 0 0,10-3-22 0 0,-23 1-16 0 0,1 0-14 0 0,2-1-1 0 0,12-10-70 0 0,3 1-93 0 0,-19 10 96 0 0,-2 1 0 0 0,14-4-304 0 0,-12 4 240 0 0,36-6-664 0 0,-36 5 656 0 0,21-6-640 0 0,-7 5 700 0 0,-14 2 79 0 0,-2 0 106 0 0,0 0 14 0 0,0 0 4 0 0,0 0 53 0 0,0 0 20 0 0,0 0 6 0 0,0 0-4 0 0,0 0-29 0 0,0 0-12 0 0,13-4 106 0 0,-11 3-254 0 0,0 0-1 0 0,1 0 1 0 0,-1-1-1 0 0,0 1 1 0 0,0-1 0 0 0,1 1-1 0 0,-1-1 1 0 0,-1 0 0 0 0,1 0-1 0 0,0 0 1 0 0,0 0-1 0 0,-1 0 1 0 0,1 0 0 0 0,-1-1-1 0 0,1 1 1 0 0,-1 0-1 0 0,1-5 1 0 0,2-5-650 0 0,0 1-1 0 0,2-22 1 0 0,-1 10-2719 0 0,0 1-1238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0 919 0 0,'0'2'67'0'0,"-2"85"13324"0"0,-1 5-9298 0 0,3-65-3512 0 0,-1-5-167 0 0,4 29 0 0 0,5 28 86 0 0,-3-22-286 0 0,14 58 0 0 0,-5-62-176 0 0,23 53-1 0 0,-24-70-32 0 0,10 20-279 0 0,38 63-1 0 0,-45-88 94 0 0,56 94-1625 0 0,-62-114 320 0 0,-8-10 279 0 0,-2-1-502 0 0,0 0-1933 0 0,0 0-826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0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11951 0 0,'0'2'547'0'0,"-5"9"-93"0"0,0 0 0 0 0,0 0 0 0 0,-1 0-1 0 0,-1-1 1 0 0,-8 11 0 0 0,12-17 68 0 0,2-3-377 0 0,0 0-1 0 0,-1 0 0 0 0,1 0 1 0 0,0 0-1 0 0,-1 0 1 0 0,1 0-1 0 0,0-1 0 0 0,-1 1 1 0 0,1-1-1 0 0,-1 1 1 0 0,1-1-1 0 0,-1 0 0 0 0,-1 1 1 0 0,0 0 61 0 0,1-1-47 0 0,-1 1-51 0 0,0-1-66 0 0,0 0 0 0 0,0 0 0 0 0,0 1 1 0 0,0 0-1 0 0,0 0 0 0 0,1-1 0 0 0,-1 2 0 0 0,0-1 1 0 0,0 0-1 0 0,1 0 0 0 0,-1 1 0 0 0,1 0 0 0 0,-4 2 1 0 0,3 1-10 0 0,0-1 1 0 0,0 1 0 0 0,1 1 0 0 0,-1-1-1 0 0,1 0 1 0 0,0 1 0 0 0,1-1 0 0 0,-1 1-1 0 0,1-1 1 0 0,0 1 0 0 0,0 0 0 0 0,1-1 0 0 0,0 1-1 0 0,0 0 1 0 0,1 6 0 0 0,2 9 45 0 0,1 0 1 0 0,12 37 0 0 0,-8-30-130 0 0,73 230-805 0 0,-25-79-193 0 0,19 68-116 0 0,-73-235 1191 0 0,11 26 145 0 0,-12-35-165 0 0,-1-3-186 0 0,0 0-86 0 0,3-14-322 0 0,-2 12 508 0 0,0 0-1 0 0,-1 0 0 0 0,1 0 0 0 0,-1 0 1 0 0,0 0-1 0 0,1 0 0 0 0,-1-4 1 0 0,-2-21-619 0 0,-1-8-26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0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119 735 1375 0 0,'-1'2'107'0'0,"0"8"509"0"0,-1 0 1 0 0,0 0-1 0 0,-8 18 0 0 0,10-26 2147 0 0,0-2 138 0 0,-2 2-282 0 0,-9 6-588 0 0,11-8-1417 0 0,0 0-68 0 0,0 0-184 0 0,-12-8 190 0 0,7 3-436 0 0,-1-1 0 0 0,1 0 0 0 0,1 0 0 0 0,-1 0 0 0 0,1-1 1 0 0,0 1-1 0 0,0-1 0 0 0,1 0 0 0 0,0 0 0 0 0,-4-14 0 0 0,1-3 325 0 0,-7-49 1 0 0,7 24 42 0 0,3 1 0 0 0,4-74-1 0 0,1 94-390 0 0,2-1-1 0 0,0 1 0 0 0,2 1 0 0 0,1-1 0 0 0,18-43 0 0 0,-14 47-58 0 0,1 1 0 0 0,0 0 0 0 0,24-30 0 0 0,-32 47-31 0 0,1 0-1 0 0,0-1 1 0 0,1 2-1 0 0,0-1 1 0 0,8-6-1 0 0,-10 9-2 0 0,0 1 0 0 0,1-1-1 0 0,-1 1 1 0 0,0 0 0 0 0,1 0-1 0 0,0 1 1 0 0,-1 0 0 0 0,1-1-1 0 0,10 0 1 0 0,5 1-5 0 0,0 0 0 0 0,1 1-1 0 0,-1 1 1 0 0,0 1 0 0 0,1 0-1 0 0,-1 2 1 0 0,0 0 0 0 0,0 2-1 0 0,20 7 1 0 0,-34-10-26 0 0,1 0 0 0 0,-1 0 0 0 0,0 1 0 0 0,0 0 0 0 0,-1 0 0 0 0,1 0 0 0 0,-1 1 0 0 0,0-1 0 0 0,0 1 0 0 0,0 1 0 0 0,-1-1 0 0 0,1 0 0 0 0,4 10 0 0 0,-4-5-59 0 0,-1-1 0 0 0,0 1 0 0 0,0-1 0 0 0,-1 1 0 0 0,-1 0 0 0 0,0 0 0 0 0,0 0 0 0 0,1 17 0 0 0,-2 16-545 0 0,-8 79-1 0 0,-18 44-478 0 0,2-11 839 0 0,22-143 318 0 0,-26 194 903 0 0,25-197-895 0 0,0 9-29 0 0,-2 0-1 0 0,0 0 0 0 0,-7 17 0 0 0,5-27-35 0 0,5-8 9 0 0,-1 0 0 0 0,1 0 0 0 0,0 0 0 0 0,0 0 1 0 0,0 0-1 0 0,0 0 0 0 0,0-1 0 0 0,0 1 0 0 0,-1 0 1 0 0,1-1-1 0 0,0 1 0 0 0,0-1 0 0 0,0 1 0 0 0,0-1 1 0 0,0 1-1 0 0,0-1 0 0 0,0 0 0 0 0,1 1 0 0 0,-1-1 1 0 0,0 0-1 0 0,0 0 0 0 0,0 0 0 0 0,1 0 0 0 0,-2-1 1 0 0,-16-26-202 0 0,7 5-161 0 0,0 0 0 0 0,-9-31 0 0 0,11 12-4805 0 0,9 39 337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0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1138 5063 0 0,'0'11'71'0'0,"0"0"0"0"0,-1 0 0 0 0,-1 0 0 0 0,0 0 0 0 0,0-1 0 0 0,-7 20-1 0 0,8-29 216 0 0,0 0-1 0 0,1 1 1 0 0,-1-1-1 0 0,0 0 1 0 0,0 1 0 0 0,0-1-1 0 0,0 0 1 0 0,0 0-1 0 0,-1 0 1 0 0,1 0-1 0 0,0 0 1 0 0,0 0-1 0 0,-1 0 1 0 0,1 0-1 0 0,0 0 1 0 0,-1-1-1 0 0,1 1 1 0 0,-1-1-1 0 0,1 1 1 0 0,-1-1-1 0 0,1 1 1 0 0,-1-1-1 0 0,0 0 1 0 0,-2 0-1 0 0,-1 1 257 0 0,1-1 0 0 0,-1 0 0 0 0,1-1-1 0 0,-1 1 1 0 0,1-1 0 0 0,-1 0 0 0 0,-7-2-1 0 0,4-1-188 0 0,0 0 1 0 0,1 0-1 0 0,0 0 0 0 0,0-1 0 0 0,-9-8 1 0 0,-31-31 804 0 0,38 35-972 0 0,-4-5 9 0 0,1 0 1 0 0,1-1-1 0 0,0 0 0 0 0,0-1 1 0 0,2 0-1 0 0,-9-21 0 0 0,-35-108 66 0 0,43 109-427 0 0,1 0 1 0 0,2 0-1 0 0,2-1 0 0 0,1 1 0 0 0,2-59 1 0 0,5 32-980 0 0,4 1 0 0 0,20-90 0 0 0,-22 128 725 0 0,1 1 1 0 0,2 0 0 0 0,0 0-1 0 0,2 1 1 0 0,0 0-1 0 0,1 0 1 0 0,2 1 0 0 0,20-27-1 0 0,-26 39 164 0 0,15-19-1203 0 0,36-34 0 0 0,-46 52-2431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0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52 12351 0 0,'0'14'350'0'0,"-1"-1"0"0"0,0 1 0 0 0,-1 0 0 0 0,0-1 0 0 0,-1 1-1 0 0,-1-1 1 0 0,-9 25 0 0 0,7-24 48 0 0,1 1-1 0 0,1 0 1 0 0,0 0-1 0 0,1 0 1 0 0,-2 27-1 0 0,4 1-208 0 0,0-20-271 0 0,3 41-1 0 0,6 26-261 0 0,-7-86 278 0 0,2 6 66 0 0,-3-8 90 0 0,0-2 110 0 0,1 1-174 0 0,-1-1 0 0 0,1 1-1 0 0,-1-1 1 0 0,1 1 0 0 0,-1-1 0 0 0,1 1-1 0 0,0-1 1 0 0,-1 1 0 0 0,1-1 0 0 0,0 1-1 0 0,-1-1 1 0 0,1 0 0 0 0,0 0 0 0 0,-1 1-1 0 0,1-1 1 0 0,0 0 0 0 0,0 0 0 0 0,-1 0-1 0 0,1 0 1 0 0,0 0 0 0 0,0 0 0 0 0,-1 0-1 0 0,1 0 1 0 0,0 0 0 0 0,0 0 0 0 0,-1 0-1 0 0,1 0 1 0 0,1-1 0 0 0,19-3 339 0 0,-16 3-291 0 0,0-1 0 0 0,-1 0 0 0 0,1 0 0 0 0,-1 0 0 0 0,1-1 0 0 0,-1 0 0 0 0,0 1 0 0 0,0-2 0 0 0,0 1 0 0 0,-1 0 0 0 0,7-8 0 0 0,-3 3-34 0 0,-1 0 0 0 0,0-1 0 0 0,0 0 0 0 0,5-13 0 0 0,-9 17-82 0 0,0 1 0 0 0,0-1-1 0 0,0-1 1 0 0,-1 1 0 0 0,1 0-1 0 0,-1 0 1 0 0,0-1 0 0 0,-1 1-1 0 0,1 0 1 0 0,-1-1 0 0 0,0 1-1 0 0,-1-1 1 0 0,0-4 0 0 0,-2 1-143 0 0,1 0-1 0 0,-1 1 1 0 0,-1-1 0 0 0,0 1-1 0 0,-6-10 1 0 0,8 14 93 0 0,-6-8-192 0 0,1 1-1 0 0,-2 0 0 0 0,1 1 1 0 0,-15-13-1 0 0,-14-17-132 0 0,27 28 380 0 0,1 0-1 0 0,0-1 1 0 0,1 0-1 0 0,0-1 1 0 0,1 1-1 0 0,0-2 1 0 0,-6-22-1 0 0,7 17-382 0 0,-2-24-1 0 0,8 42-523 0 0,0 2-2495 0 0,0 0-1073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0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15119 0 0,'31'216'2296'0'0,"-16"-107"-664"0"0,42 152 0 0 0,-31-170-2076 0 0,74 174-1 0 0,-47-162-624 0 0,-32-64 56 0 0,-1 0 0 0 0,-2 1 1 0 0,19 63-1 0 0,8 27-1877 0 0,-11-35 2224 0 0,-31-87 857 0 0,1 0 0 0 0,8 14 0 0 0,-11-20 73 0 0,-1-2-1 0 0,0 0-7 0 0,0 0-7 0 0,0 0-1 0 0,0 0-14 0 0,0 0-61 0 0,0 0-21 0 0,0 0-7 0 0,-2-3 10 0 0,-80-118 921 0 0,35 52-900 0 0,0 1-175 0 0,40 56-1 0 0,1 1 0 0 0,0-1 0 0 0,1 0 0 0 0,-5-17 0 0 0,-24-70 11 0 0,32 92 184 0 0,1 0-1 0 0,0-1 1 0 0,0 1 0 0 0,1 0-1 0 0,1-14 1 0 0,-1 6 122 0 0,0 13-244 0 0,0 1-1 0 0,0-1 1 0 0,1 1-1 0 0,-1-1 1 0 0,0 1-1 0 0,1-1 1 0 0,-1 1-1 0 0,1-1 1 0 0,0 1-1 0 0,-1 0 1 0 0,1-1 0 0 0,0 1-1 0 0,0 0 1 0 0,0 0-1 0 0,-1-1 1 0 0,1 1-1 0 0,1 0 1 0 0,-1 0-1 0 0,0 0 1 0 0,0 0-1 0 0,0 0 1 0 0,0 1-1 0 0,1-1 1 0 0,2-1-1 0 0,2-1 53 0 0,-1 1 0 0 0,1 0 1 0 0,1 1-1 0 0,7-2 0 0 0,-13 3-109 0 0,15-3 87 0 0,0 2 1 0 0,1 0-1 0 0,-1 1 0 0 0,0 0 1 0 0,26 5-1 0 0,81 21-231 0 0,-115-24-30 0 0,1 1 0 0 0,-1 0 0 0 0,1 0 0 0 0,-1 0 1 0 0,0 1-1 0 0,0 0 0 0 0,7 6 0 0 0,-9-6 95 0 0,-1 1-1 0 0,1 0 1 0 0,-1 1 0 0 0,-1-1 0 0 0,1 1 0 0 0,-1 0 0 0 0,0 0-1 0 0,0 0 1 0 0,0 1 0 0 0,-1-1 0 0 0,3 9 0 0 0,-2-4 139 0 0,-3-9 48 0 0,-1-2-3 0 0,1 6-63 0 0,0-1 1 0 0,-1 0-1 0 0,0 0 1 0 0,0 0 0 0 0,0 1-1 0 0,0-1 1 0 0,-1 0-1 0 0,0 0 1 0 0,-3 8-1 0 0,-43 168-748 0 0,33-126 114 0 0,14-53 376 0 0,0-2-22 0 0,0 0-2 0 0,0 0-48 0 0,0 0-202 0 0,2-16-684 0 0,2-31-454 0 0,0-51-1 0 0,-5 43 710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0,'0'0'356'0'0,"0"0"50"0"0,0 0 20 0 0,0 0-42 0 0,1 2-250 0 0,2 3-132 0 0,0-1-1 0 0,0 1 1 0 0,-1 1 0 0 0,0-1 0 0 0,0 0 0 0 0,0 1 0 0 0,0-1 0 0 0,1 11 0 0 0,6 19-5 0 0,0-8 224 0 0,-7-18-19 0 0,1 1 0 0 0,1 0 0 0 0,0-1 0 0 0,0 1 0 0 0,1-1 1 0 0,0 0-1 0 0,0-1 0 0 0,12 15 0 0 0,-15-22-363 0 0,0 0-1 0 0,-1 1 0 0 0,1-1 1 0 0,0 0-1 0 0,-1 0 0 0 0,1 0 1 0 0,0-1-1 0 0,0 1 0 0 0,0 0 1 0 0,0-1-1 0 0,0 1 1 0 0,0-1-1 0 0,0 1 0 0 0,0-1 1 0 0,0 0-1 0 0,0 0 0 0 0,0 0 1 0 0,0 0-1 0 0,0 0 0 0 0,0-1 1 0 0,0 1-1 0 0,0-1 1 0 0,0 1-1 0 0,0-1 0 0 0,3-1 1 0 0,17-7-1373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0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17823 0 0,'7'44'792'0'0,"-2"-12"160"0"0,-1 4-760 0 0,-3-3-192 0 0,-1-4 0 0 0,0-1 0 0 0,0-3 552 0 0,-3-4 80 0 0,1-5 8 0 0,0-2 8 0 0,1-3-1064 0 0,1-11-208 0 0,0 0-48 0 0,0 0-7608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3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3223 0 0,'0'4'143'0'0,"-4"60"-518"0"0,1-3 4936 0 0,-18 92 0 0 0,4-53-3408 0 0,4-23-772 0 0,8-52 497 0 0,0 0 0 0 0,-17 44 0 0 0,4-28 465 0 0,-25 69 1128 0 0,23-50-2043 0 0,-16 60-448 0 0,20-40-3229 0 0,-11 135 0 0 0,19 84-2821 0 0,12-323 7149 0 0,0 5-732 0 0,11-183 860 0 0,-15 201-1208 0 0,3-69 1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3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 3223 0 0,'0'0'288'0'0,"0"0"-288"0"0,0 0 0 0 0,0 0 0 0 0,0 0 1760 0 0,0 0 304 0 0,0 0 56 0 0,0 0 16 0 0,0 0-1448 0 0,0 0-288 0 0,-14-2-56 0 0,-1 4-16 0 0,3 2-552 0 0,-2-1-104 0 0,-4 3-24 0 0,4 2-4672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3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13 329 919 0 0,'0'0'515'0'0,"0"0"1826"0"0,0 0 805 0 0,0 0 159 0 0,0 0-329 0 0,0 0-1497 0 0,0 0-657 0 0,0 0-135 0 0,0 0-90 0 0,0 0-287 0 0,0 0-129 0 0,0 0-21 0 0,2-1-32 0 0,7-11-162 0 0,-9 7-21 0 0,0 4 24 0 0,0-1-154 0 0,-3-12-279 0 0,-7-24-2251 0 0,9 35 2200 0 0,1 3 3 0 0,0 0 59 0 0,0 0 248 0 0,0 0 114 0 0,0-3-4 0 0,0 3 127 0 0,0-1 0 0 0,0 0 0 0 0,0 1 0 0 0,-1-1 0 0 0,1 1-1 0 0,0-1 1 0 0,1 0 0 0 0,-1 1 0 0 0,0-1 0 0 0,0 0 0 0 0,0 1-1 0 0,0-1 1 0 0,0 1 0 0 0,0-1 0 0 0,1 1 0 0 0,-1-2 0 0 0,9-5 573 0 0,-1 1 1 0 0,1 0 0 0 0,0 0 0 0 0,19-9-1 0 0,-16 9-118 0 0,-1 0-1 0 0,0-1 1 0 0,16-12-1 0 0,48-50 310 0 0,-58 54-781 0 0,0 1 0 0 0,0 0 0 0 0,31-17 0 0 0,-43 28-20 0 0,0 1 0 0 0,0 0 0 0 0,0 0-1 0 0,0 0 1 0 0,1 0 0 0 0,-1 1 0 0 0,0 0-1 0 0,1 0 1 0 0,-1 0 0 0 0,1 1 0 0 0,-1 0 0 0 0,1 0-1 0 0,-1 0 1 0 0,1 1 0 0 0,-1 0 0 0 0,1 0-1 0 0,9 3 1 0 0,-3 1-13 0 0,0 0-1 0 0,-1 0 1 0 0,0 1-1 0 0,0 0 0 0 0,-1 1 1 0 0,18 14-1 0 0,-17-11-32 0 0,1-1 24 0 0,-1 1 0 0 0,11 12 0 0 0,-9-8 34 0 0,-9-13-49 0 0,-1 1 86 0 0,9 14 237 0 0,-11-14-196 0 0,1 1 1 0 0,-1-1 0 0 0,0 0 0 0 0,0 0 0 0 0,0 1 0 0 0,0-1-1 0 0,0 1 1 0 0,-1-1 0 0 0,1 1 0 0 0,-1-1 0 0 0,1 1-1 0 0,-1-1 1 0 0,0 1 0 0 0,0 0 0 0 0,0-1 0 0 0,-1 5 0 0 0,-1 2-11 0 0,-1 0 0 0 0,1-1 1 0 0,-8 14-1 0 0,-4 16 31 0 0,-31 94-541 0 0,24-72 62 0 0,-10 13-159 0 0,25-60 432 0 0,-3 3 12 0 0,0 0-1 0 0,0-1 1 0 0,-2-1-1 0 0,0 1 1 0 0,0-2-1 0 0,-1 0 0 0 0,-1 0 1 0 0,0-1-1 0 0,-25 17 1 0 0,29-23 114 0 0,0-1-1 0 0,0-1 1 0 0,0 1-1 0 0,0-1 1 0 0,-1-1 0 0 0,0 0-1 0 0,1 0 1 0 0,-12 1 0 0 0,2-1 27 0 0,-1-1 1 0 0,0-1 0 0 0,-21-2-1 0 0,37 1-52 0 0,0 0-1 0 0,0 0 1 0 0,0-1-1 0 0,0 1 0 0 0,0-1 1 0 0,-5-1-1 0 0,-11-3-16 0 0,18 5-49 0 0,4-2 3 0 0,11-9 56 0 0,21-15 0 0 0,-20 16 21 0 0,19-18-1 0 0,-29 25-1 0 0,0-1 0 0 0,0 0 0 0 0,1 1 0 0 0,-1 0 0 0 0,1 0 0 0 0,0 0 0 0 0,-1 1 0 0 0,7-2 0 0 0,7-3 18 0 0,1 0 1 0 0,0 2-1 0 0,33-5 1 0 0,-40 9-19 0 0,0 0 0 0 0,0 0 0 0 0,1 2 0 0 0,-1-1 0 0 0,0 2 0 0 0,0-1 0 0 0,14 5 0 0 0,1 3 14 0 0,0 1 0 0 0,49 26 0 0 0,-3-1 10 0 0,-48-24 455 0 0,36 8 0 0 0,-59-18-346 0 0,-1-1-107 0 0,-1 0 0 0 0,1 0 0 0 0,0 1 0 0 0,0-1 0 0 0,-1 0 0 0 0,1 1 0 0 0,0-1 0 0 0,-1 1 0 0 0,1-1-1 0 0,0 1 1 0 0,-1-1 0 0 0,1 1 0 0 0,-1-1 0 0 0,1 1 0 0 0,0 1 0 0 0,6 6 202 0 0,-7-7-225 0 0,1 0 1 0 0,-1 1-1 0 0,0-1 0 0 0,1 1 1 0 0,-1-1-1 0 0,0 1 0 0 0,0-1 0 0 0,0 1 1 0 0,0-1-1 0 0,0 1 0 0 0,0-1 1 0 0,-1 1-1 0 0,1-1 0 0 0,0 0 0 0 0,-1 1 1 0 0,0 1-1 0 0,0-2 11 0 0,-3 13 5 0 0,-1 0 0 0 0,0-1-1 0 0,-9 16 1 0 0,11-24-29 0 0,-43 95-707 0 0,-15 28-174 0 0,46-101 991 0 0,-34 46-1 0 0,42-63 81 0 0,-1-1 0 0 0,-1 0 0 0 0,1 0 0 0 0,-2-1 0 0 0,1 0-1 0 0,-1 0 1 0 0,-16 9 0 0 0,12-12-118 0 0,0 1-1 0 0,0-2 1 0 0,0 0 0 0 0,-19 3-1 0 0,5-1-27 0 0,-6 1-137 0 0,22-5 4 0 0,0 0 1 0 0,1 0 0 0 0,-1 2 0 0 0,1-1 0 0 0,0 2-1 0 0,0-1 1 0 0,0 1 0 0 0,-13 9 0 0 0,17-9-1 0 0,-6 5-158 0 0,-20 17 1 0 0,-24 39-171 0 0,32-41 418 0 0,24-24 60 0 0,-3 0-8 0 0,0-2 1 0 0,0 1-1 0 0,0 0 0 0 0,0-1 0 0 0,1 1 0 0 0,-1-1 0 0 0,0 0 1 0 0,0 0-1 0 0,1-1 0 0 0,-1 1 0 0 0,1-1 0 0 0,-1 0 0 0 0,1 0 1 0 0,-5-3-1 0 0,6 4-125 0 0,2 1-59 0 0,0 0-150 0 0,0 0-66 0 0,0 0-9 0 0,-2-15-1392 0 0,2 13 1394 0 0,0-2-136 0 0,0-2-4246 0 0,2-6-638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3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365 308 919 0 0,'0'0'247'0'0,"0"0"700"0"0,0 0 305 0 0,0 0 57 0 0,0 0-136 0 0,0 0-637 0 0,0 0-285 0 0,0 0-54 0 0,0 0 22 0 0,0 0 113 0 0,0 0 55 0 0,0 0 11 0 0,0 0 20 0 0,0 0 71 0 0,0 0 30 0 0,0 0 7 0 0,0 0-20 0 0,0 0-96 0 0,3 1-39 0 0,-2-1-300 0 0,1 0 0 0 0,-1 1 0 0 0,1-1 0 0 0,-1 0 0 0 0,0 0 0 0 0,1 0 0 0 0,-1 0 0 0 0,0 0 0 0 0,1-1 0 0 0,-1 1 0 0 0,1 0 0 0 0,-1-1 0 0 0,0 1 0 0 0,2-1 0 0 0,-1-1 2 0 0,0 1 0 0 0,1-1 0 0 0,-1 1-1 0 0,0-1 1 0 0,0 0 0 0 0,0 0 0 0 0,0 0-1 0 0,2-4 1 0 0,6-9 33 0 0,-9 10-83 0 0,-1 1 4 0 0,2-7 93 0 0,0 1 1 0 0,0-1-1 0 0,-1 1 1 0 0,-1-1-1 0 0,-1-17 0 0 0,0-4 342 0 0,2 18-215 0 0,-1 10-158 0 0,1 0 1 0 0,-1 1-1 0 0,0-1 0 0 0,-1 0 0 0 0,1 0 0 0 0,-2-4 0 0 0,1 4 30 0 0,0-1 0 0 0,1 1 0 0 0,-1 0 0 0 0,1 0 0 0 0,0-7 0 0 0,-1-9 188 0 0,0 11-154 0 0,0 8-13 0 0,0-1-50 0 0,0-1-58 0 0,0 0-13 0 0,0 1 0 0 0,0 0 0 0 0,0 0 0 0 0,0 0 0 0 0,-1 0 0 0 0,1 1 0 0 0,-3-3 0 0 0,3 2-15 0 0,0 1 0 0 0,-1-1 0 0 0,0 0 1 0 0,1 1-1 0 0,-1 0 0 0 0,0 0 0 0 0,0-1 1 0 0,0 1-1 0 0,1 0 0 0 0,-1 0 1 0 0,0 0-1 0 0,-1 1 0 0 0,1-1 0 0 0,0 1 1 0 0,0-1-1 0 0,0 1 0 0 0,0-1 0 0 0,-4 1 1 0 0,3 0-4 0 0,0 0-10 0 0,0 0-1 0 0,-1 1 1 0 0,1-1-1 0 0,0 1 0 0 0,0 0 1 0 0,1 0-1 0 0,-1 0 1 0 0,0 0-1 0 0,0 1 1 0 0,0-1-1 0 0,1 1 0 0 0,-1-1 1 0 0,1 1-1 0 0,-1 0 1 0 0,-1 2-1 0 0,-4 3-50 0 0,1 0 1 0 0,0 0-1 0 0,-8 12 0 0 0,3-2 0 0 0,0 1-1 0 0,-17 35 1 0 0,27-48 49 0 0,-101 206 6 0 0,80-166-101 0 0,16-30 92 0 0,0 1-1 0 0,-2-2 1 0 0,-19 27 0 0 0,25-36 14 0 0,-13 12 0 0 0,-11 9-328 0 0,27-25 324 0 0,-1-1-1 0 0,1 1 1 0 0,0 0-1 0 0,0-1 0 0 0,0 1 1 0 0,-1 0-1 0 0,1-1 1 0 0,0 1-1 0 0,0 0 1 0 0,0 0-1 0 0,0-1 0 0 0,0 1 1 0 0,0 0-1 0 0,0-1 1 0 0,1 1-1 0 0,-1 0 1 0 0,0 0-1 0 0,0-1 1 0 0,0 1-1 0 0,1 1 0 0 0,0-1-7 0 0,0 4 5 0 0,1-1-1 0 0,0 1 1 0 0,0-1-1 0 0,0 1 1 0 0,0-1-1 0 0,1 0 1 0 0,-1 0-1 0 0,1 0 1 0 0,0 0-1 0 0,0-1 1 0 0,1 1-1 0 0,-1-1 1 0 0,1 0-1 0 0,0 0 0 0 0,5 3 1 0 0,7 4 172 0 0,0-1 1 0 0,29 11 0 0 0,-14-6-47 0 0,-27-12-110 0 0,21 8-6 0 0,9-2-3 0 0,-17-8 0 0 0,-2-3 0 0 0,0-1 0 0 0,-11 1 11 0 0,-1 0 0 0 0,1 0 0 0 0,0 0 1 0 0,-1 0-1 0 0,0 0 0 0 0,0-1 0 0 0,0 1 0 0 0,0-1 0 0 0,3-6 0 0 0,2-2 138 0 0,9-25-1 0 0,-2-5 162 0 0,-2 0-1 0 0,10-63 1 0 0,-14 63-237 0 0,8-30 5 0 0,-13 52-78 0 0,-3 16 1 0 0,10-13-16 0 0,-7 12-56 0 0,0 0 0 0 0,0 1 0 0 0,0-1 0 0 0,1 1 0 0 0,8-7 0 0 0,-12 10-5 0 0,-1 1 26 0 0,2 2 108 0 0,0 0 1 0 0,0 1-1 0 0,0-1 1 0 0,-1 0 0 0 0,1 1-1 0 0,-1-1 1 0 0,0 1 0 0 0,0 0-1 0 0,0-1 1 0 0,0 1-1 0 0,0 0 1 0 0,0 0 0 0 0,-1-1-1 0 0,0 1 1 0 0,1 0 0 0 0,-1 0-1 0 0,0 5 1 0 0,-2 3 70 0 0,1 0 1 0 0,-2 0-1 0 0,-4 15 1 0 0,-2 12 39 0 0,5-11 25 0 0,1 32-1 0 0,3-44-140 0 0,3-3-11 0 0,-3-10-97 0 0,0-2-82 0 0,0 0-169 0 0,0 0-70 0 0,0 0-9 0 0,0 0-144 0 0,0 0-585 0 0,0 0-255 0 0,0 0-50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3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12119 0 0,'-8'15'820'0'0,"-11"19"-232"0"0,18-32-92 0 0,-8 9 1470 0 0,6-9-1460 0 0,3-2-489 0 0,0 0-1 0 0,0 0 1 0 0,-1 0-1 0 0,1 0 1 0 0,0 0-1 0 0,0 1 1 0 0,-1-1 0 0 0,1 0-1 0 0,0 0 1 0 0,0 0-1 0 0,0 0 1 0 0,0 0-1 0 0,-1 0 1 0 0,1 0 0 0 0,0 1-1 0 0,0-1 1 0 0,0 0-1 0 0,0 0 1 0 0,0 0-1 0 0,-1 0 1 0 0,1 1-1 0 0,0-1 1 0 0,0 0 0 0 0,0 0-1 0 0,0 0 1 0 0,0 1-1 0 0,0-1 1 0 0,0 0-1 0 0,0 0 1 0 0,0 0 0 0 0,0 1-1 0 0,0-1 1 0 0,0 0-1 0 0,0 0 1 0 0,0 0-1 0 0,0 1 1 0 0,0-1-1 0 0,0 0 1 0 0,0 0 0 0 0,0 1-1 0 0,0-1 1 0 0,0 0-1 0 0,28 32-35 0 0,82 102 526 0 0,-41-28-216 0 0,16 22 50 0 0,-56-96-258 0 0,-28-30-164 0 0,-1-2-43 0 0,0 0-211 0 0,0 0-90 0 0,7-13-3826 0 0,-6 11 3326 0 0,4-17-4361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3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3679 0 0,'0'2'167'0'0,"1"8"-4"0"0,-2-1-1 0 0,1 1 1 0 0,-1-1-1 0 0,-1 1 1 0 0,1-1-1 0 0,-2 1 1 0 0,-5 15-1 0 0,-3 14 3769 0 0,4-15-686 0 0,-14 32 1 0 0,-1 4-1937 0 0,1-1-463 0 0,-6 23 1 0 0,3-8-246 0 0,-3 13-31 0 0,-18 56-17 0 0,22-74-509 0 0,-2 2 13 0 0,-10 33-61 0 0,13-15-81 0 0,3 1 1 0 0,5 1-1 0 0,3 0 0 0 0,3 145 0 0 0,20 128 139 0 0,6-181-142 0 0,-18-181 12 0 0,0-2-48 0 0,0 0-246 0 0,0-3-108 0 0,-1-20-884 0 0,0 1 1 0 0,-7-30 0 0 0,0 15-305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4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91 6447 0 0,'-6'43'1688'0'0,"-18"72"0"0"0,11-60 3031 0 0,0 2-2576 0 0,12-54-1965 0 0,1-3-20 0 0,0 0-76 0 0,0 0-18 0 0,0 2 3 0 0,2 6-3 0 0,-1-8-63 0 0,0 1 0 0 0,0-1 0 0 0,0 1 0 0 0,-1-1 0 0 0,1 1 0 0 0,0-1 0 0 0,0 0 0 0 0,0 1 0 0 0,0-1 0 0 0,0 0 0 0 0,0 1 0 0 0,1-1 0 0 0,1 0-1 0 0,-2 1 0 0 0,0-1 0 0 0,1 0 0 0 0,-1 0 0 0 0,0 0 0 0 0,1 0 0 0 0,-1 0 0 0 0,0 0 0 0 0,0 0 0 0 0,1 0 0 0 0,-1-1 0 0 0,0 1 0 0 0,2-1 0 0 0,20-4 0 0 0,36-4 138 0 0,-18 8 447 0 0,-22 2-220 0 0,-13-1-271 0 0,-1-1-36 0 0,15-9-18 0 0,1 0-40 0 0,-17 5 0 0 0,-1 1 0 0 0,3-2 0 0 0,0-1 0 0 0,0 0 1 0 0,-1 0-1 0 0,0 0 0 0 0,0 0 0 0 0,0-1 0 0 0,5-14 0 0 0,-1-3-4 0 0,8-31-1 0 0,-13 41-1 0 0,-1-1-20 0 0,0 0 0 0 0,-1 0 1 0 0,-1-1-1 0 0,-1 1 1 0 0,-2-25-1 0 0,0 29 26 0 0,-1 0 0 0 0,-4 2 11 0 0,-4 2 32 0 0,9 7-43 0 0,0 1 1 0 0,1-1 0 0 0,-1 1 0 0 0,0 0 0 0 0,1 0-1 0 0,-1 0 1 0 0,0 0 0 0 0,1 0 0 0 0,-1 0 0 0 0,0 0-1 0 0,1 0 1 0 0,-4 2 0 0 0,-9 0-1 0 0,-24 6 0 0 0,36-8 0 0 0,0 0 0 0 0,0 0 0 0 0,0 0 0 0 0,0 1 0 0 0,0-1 0 0 0,0 1 0 0 0,0-1 0 0 0,0 1 0 0 0,0 0 0 0 0,0-1 0 0 0,0 1 0 0 0,1 0 0 0 0,-1 0 0 0 0,0 1 0 0 0,1-1 0 0 0,-3 2 0 0 0,-1 2 0 0 0,-6 4-78 0 0,0 1 0 0 0,1-1 0 0 0,1 2 0 0 0,0 0-1 0 0,0 0 1 0 0,1 0 0 0 0,-12 23 0 0 0,8-7-164 0 0,1 0 0 0 0,-14 49 1 0 0,-69 198 354 0 0,91-265-96 0 0,1-4-10 0 0,0 1-1 0 0,1-1 1 0 0,-1 1 0 0 0,1 0 0 0 0,1 0-1 0 0,-1 8 1 0 0,1-13-4 0 0,0 0 0 0 0,0 0-1 0 0,0 0 1 0 0,0 0 0 0 0,0 0 0 0 0,0 0 0 0 0,0 1-1 0 0,0-1 1 0 0,1 0 0 0 0,-1 0 0 0 0,0-1 0 0 0,1 1-1 0 0,-1 0 1 0 0,1 0 0 0 0,-1 0 0 0 0,2 1 0 0 0,0 2 2 0 0,1 1 110 0 0,0 0-1 0 0,1 0 1 0 0,0-1-1 0 0,0 1 1 0 0,0-1-1 0 0,0 0 0 0 0,1 0 1 0 0,-1-1-1 0 0,1 1 1 0 0,10 5-1 0 0,1 1 122 0 0,0 0 249 0 0,23 11 0 0 0,-8-5 114 0 0,-29-14-387 0 0,1-2-124 0 0,12 5-22 0 0,-2-3-56 0 0,0-5-42 0 0,-11 2-136 0 0,-2 1-66 0 0,12-9-301 0 0,-10 7 414 0 0,0 0 0 0 0,0 0 0 0 0,0-1 0 0 0,0 1-1 0 0,0 0 1 0 0,-1-1 0 0 0,1 0 0 0 0,-1 1 0 0 0,0-1 0 0 0,0 0 0 0 0,0 0 0 0 0,0 0 0 0 0,0 1 0 0 0,0-5 0 0 0,1-5-510 0 0,-1-1 1 0 0,-1-15 0 0 0,1-5-3780 0 0,2 2-648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4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14567 0 0,'0'2'664'0'0,"1"24"256"0"0,-1-21-445 0 0,0 1 1 0 0,-1-1-1 0 0,1 1 0 0 0,-1-1 0 0 0,0 1 0 0 0,-2 7 1 0 0,0-5-24 0 0,2-4-326 0 0,-1 0 0 0 0,0-1 1 0 0,0 1-1 0 0,0-1 0 0 0,0 0 1 0 0,-1 1-1 0 0,1-1 0 0 0,-1 0 0 0 0,-5 5 1 0 0,4-5-57 0 0,1 0 25 0 0,-73 37-334 0 0,66-35 86 0 0,1 0 0 0 0,0 2 0 0 0,0-1 0 0 0,0 1 0 0 0,1 0 0 0 0,0 1 1 0 0,0 0-1 0 0,1 0 0 0 0,0 0 0 0 0,0 1 0 0 0,-9 17 0 0 0,8-12-212 0 0,1 0 0 0 0,1 0 0 0 0,0 1 0 0 0,1 0-1 0 0,0 0 1 0 0,1 1 0 0 0,-2 24 0 0 0,5-37 372 0 0,1 0-1 0 0,1 0 0 0 0,-1-1 1 0 0,0 1-1 0 0,1 0 0 0 0,-1 0 1 0 0,1-1-1 0 0,0 1 1 0 0,0 0-1 0 0,0-1 0 0 0,0 1 1 0 0,0-1-1 0 0,1 1 0 0 0,-1-1 1 0 0,1 0-1 0 0,-1 0 0 0 0,1 1 1 0 0,0-1-1 0 0,0 0 1 0 0,0-1-1 0 0,0 1 0 0 0,0 0 1 0 0,1 0-1 0 0,-1-1 0 0 0,0 0 1 0 0,1 1-1 0 0,-1-1 0 0 0,1 0 1 0 0,-1 0-1 0 0,5 1 1 0 0,-1 0 68 0 0,0-1 1 0 0,1 0 0 0 0,-1 0 0 0 0,0 0 0 0 0,0-1 0 0 0,1 0 0 0 0,-1 0 0 0 0,0 0 0 0 0,12-3-1 0 0,2-2 80 0 0,32-12-1 0 0,7-2 84 0 0,-51 17-152 0 0,-5 2-67 0 0,0-1-1 0 0,0 1 1 0 0,0-1 0 0 0,0 1 0 0 0,0 0-1 0 0,0 0 1 0 0,5 1 0 0 0,6 0 62 0 0,-9-1-43 0 0,1 1-1 0 0,0 0 1 0 0,-1 0 0 0 0,1 0-1 0 0,0 1 1 0 0,-1 0 0 0 0,0 0-1 0 0,1 0 1 0 0,-1 0-1 0 0,0 1 1 0 0,0 0 0 0 0,0 0-1 0 0,6 6 1 0 0,-9-8 58 0 0,-2 1-65 0 0,0 0 0 0 0,0-1 0 0 0,0 1 0 0 0,0 0 0 0 0,0-1 0 0 0,0 1 0 0 0,0 0 0 0 0,-1-1 0 0 0,1 1 0 0 0,-1-1 0 0 0,1 1 0 0 0,-1 0 0 0 0,0-1 0 0 0,1 1 0 0 0,-1-1 0 0 0,0 0 0 0 0,0 1 0 0 0,0-1 0 0 0,0 0 0 0 0,0 1 0 0 0,0-1 0 0 0,0 0 0 0 0,-1 0 0 0 0,0 1 0 0 0,-6 4-23 0 0,0 0 0 0 0,0-1-1 0 0,-9 5 1 0 0,4-4 19 0 0,4 0-27 0 0,-12 6 18 0 0,-26 20 1 0 0,40-26-9 0 0,0 0 0 0 0,1 0 0 0 0,-1 1 0 0 0,1 0 0 0 0,1 0 0 0 0,0 0 0 0 0,-6 10 1 0 0,-3 14-1 0 0,11-22 1 0 0,-1 1 0 0 0,-1-1-1 0 0,1 0 1 0 0,-1-1 0 0 0,-9 12-1 0 0,5-9-10 0 0,-8 4-3 0 0,14-14-4 0 0,2 1-48 0 0,-2-1-22 0 0,-4 1-861 0 0,4-6-1963 0 0,4 2 2659 0 0,-1 0 0 0 0,1 0 0 0 0,0 0 0 0 0,-1 0 0 0 0,1 0 0 0 0,0 0 0 0 0,2-3 0 0 0,14-20-793 0 0,-10 13 507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4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6447 0 0,'0'0'499'0'0,"0"0"-83"0"0,0 0 873 0 0,0 0 413 0 0,0 0 83 0 0,-1 1-154 0 0,-2 2-1114 0 0,0 0 1 0 0,0 0 0 0 0,1 0 0 0 0,-1 1-1 0 0,1-1 1 0 0,0 1 0 0 0,0-1 0 0 0,0 1 0 0 0,0 0-1 0 0,1-1 1 0 0,-2 6 0 0 0,-2 9-583 0 0,-2 23 1 0 0,4-24 562 0 0,-43 183-346 0 0,44-188-153 0 0,-25 164-150 0 0,4 63-186 0 0,1-79 78 0 0,21-158 201 0 0,1-2-45 0 0,1-2-149 0 0,2-5 66 0 0,-1-1-1 0 0,1 1 1 0 0,-2-1 0 0 0,1 0-1 0 0,0-15 1 0 0,-3-45-759 0 0,1 6 13 0 0,0 0-655 0 0,0 31-2214 0 0,0 6-927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13823 0 0,'0'0'315'0'0,"0"0"45"0"0,0 0 21 0 0,2-1-49 0 0,-1 1-328 0 0,0-1-1 0 0,-1 0 1 0 0,1 1-1 0 0,0-1 1 0 0,0 1-1 0 0,0-1 1 0 0,0 1-1 0 0,0 0 1 0 0,1 0-1 0 0,-1-1 1 0 0,0 1-1 0 0,0 0 1 0 0,0 0-1 0 0,0 0 1 0 0,0 0-1 0 0,0 0 1 0 0,0 0-1 0 0,0 0 1 0 0,0 0-1 0 0,0 1 1 0 0,1-1-1 0 0,-1 0 1 0 0,0 1-1 0 0,0-1 1 0 0,0 1-1 0 0,0-1 1 0 0,-1 1-1 0 0,1-1 1 0 0,0 1-1 0 0,0 0 1 0 0,0-1-1 0 0,0 1 1 0 0,1 1-1 0 0,-1 0-2 0 0,1 0-1 0 0,-1 0 1 0 0,1 1-1 0 0,-1-1 1 0 0,0 0-1 0 0,0 1 1 0 0,0-1-1 0 0,0 1 1 0 0,1 4-1 0 0,-1 10 220 0 0,1 1 0 0 0,-2 0 0 0 0,-1-1 0 0 0,0 1 0 0 0,-4 18 0 0 0,-2 44 484 0 0,7-67-688 0 0,0-12 33 0 0,0 1 0 0 0,0-1 0 0 0,0 0-1 0 0,0 1 1 0 0,-1-1 0 0 0,1 0 0 0 0,0 1 0 0 0,-1-1-1 0 0,1 0 1 0 0,-1 0 0 0 0,0 3 0 0 0,0-4-16 0 0,1 0 1 0 0,0 0-1 0 0,0 0 1 0 0,0 0-1 0 0,0 0 0 0 0,-1 0 1 0 0,1 0-1 0 0,0 0 1 0 0,0 0-1 0 0,0 0 1 0 0,-1 0-1 0 0,1 0 0 0 0,0 1 1 0 0,0-1-1 0 0,0 0 1 0 0,-1 0-1 0 0,1-1 1 0 0,0 1-1 0 0,0 0 0 0 0,0 0 1 0 0,-1 0-1 0 0,1 0 1 0 0,0 0-1 0 0,0 0 1 0 0,0 0-1 0 0,-1 0 0 0 0,1 0 1 0 0,0 0-1 0 0,0 0 1 0 0,0 0-1 0 0,0-1 1 0 0,-1 1-1 0 0,1 0 0 0 0,0 0 1 0 0,0 0-1 0 0,0 0 1 0 0,0-1-1 0 0,0 1 1 0 0,-10-16 2007 0 0,10 9-2019 0 0,1 0 0 0 0,-1 0 1 0 0,1 0-1 0 0,0 0 0 0 0,1 0 0 0 0,3-9 1 0 0,0-2-14 0 0,-1 4-5 0 0,0 0 0 0 0,1 0 0 0 0,1 0-1 0 0,14-23 1 0 0,37-47-130 0 0,-33 52-168 0 0,-7 8-397 0 0,29-30 0 0 0,-35 44 662 0 0,-1 0 0 0 0,2 0 0 0 0,-1 1 0 0 0,23-14 0 0 0,-31 22 128 0 0,0-1-1 0 0,0 0 1 0 0,0 1-1 0 0,0 0 1 0 0,0 0-1 0 0,0 0 1 0 0,0 0-1 0 0,0 1 1 0 0,0-1-1 0 0,1 1 1 0 0,-1-1-1 0 0,0 1 1 0 0,5 1-1 0 0,-5-1-63 0 0,-1 1-1 0 0,1 0 0 0 0,0 0 1 0 0,-1 0-1 0 0,1 0 0 0 0,-1 1 0 0 0,1-1 1 0 0,-1 1-1 0 0,0 0 0 0 0,0-1 1 0 0,1 1-1 0 0,-1 0 0 0 0,0 0 1 0 0,-1 0-1 0 0,3 4 0 0 0,3 3-34 0 0,-1 0 0 0 0,0 0 0 0 0,0 1 0 0 0,-1 0 0 0 0,-1 0 0 0 0,0 0 0 0 0,0 0 0 0 0,-1 1 0 0 0,0-1 0 0 0,-1 1 0 0 0,0 0 0 0 0,0 0 0 0 0,-1 0 0 0 0,-1 0 0 0 0,0 0 0 0 0,-1 0 0 0 0,-1 12 0 0 0,-4 16-191 0 0,-1 15 337 0 0,5-7-6007 0 0,2-47-825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4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179 699 919 0 0,'0'0'427'0'0,"0"2"1456"0"0,-1 6 2138 0 0,1-13 3090 0 0,0-9-1560 0 0,1 5-7669 0 0,8-53 2910 0 0,12-61-164 0 0,33-65-320 0 0,-41 152-309 0 0,2 0 1 0 0,2 1-1 0 0,21-33 0 0 0,-33 60-21 0 0,1 0 0 0 0,0 1 0 0 0,1 0 0 0 0,-1 0 0 0 0,2 1 0 0 0,-1 0 0 0 0,1 0-1 0 0,-1 1 1 0 0,14-7 0 0 0,5-1-149 0 0,48-17-1 0 0,-58 25 211 0 0,0 1 1 0 0,1 1-1 0 0,-1 1 0 0 0,0 0 0 0 0,1 1 1 0 0,-1 1-1 0 0,1 0 0 0 0,-1 1 0 0 0,1 1 1 0 0,-1 1-1 0 0,0 0 0 0 0,0 1 0 0 0,0 1 1 0 0,0 0-1 0 0,24 13 0 0 0,-35-15-54 0 0,0 0 0 0 0,0 0 0 0 0,0 0 0 0 0,0 1 0 0 0,0 0 0 0 0,-1 0 0 0 0,0 0 0 0 0,0 1 0 0 0,0-1 0 0 0,0 1 0 0 0,-1 0 0 0 0,0 0 0 0 0,0 0 0 0 0,0 0 0 0 0,0 1 0 0 0,-1-1 0 0 0,0 1 0 0 0,0 0 0 0 0,-1-1-1 0 0,1 1 1 0 0,-1 0 0 0 0,-1 0 0 0 0,1 0 0 0 0,-1 0 0 0 0,0 0 0 0 0,0 0 0 0 0,-1 0 0 0 0,0 0 0 0 0,0 0 0 0 0,0 0 0 0 0,0-1 0 0 0,-1 1 0 0 0,0 0 0 0 0,-1-1 0 0 0,-3 8 0 0 0,-6 4-764 0 0,0 0 1 0 0,0-1 0 0 0,-2 0-1 0 0,0-1 1 0 0,-23 19-1 0 0,-21 21-2125 0 0,7-2 11 0 0,-81 64-1 0 0,-72 26 4413 0 0,186-133-570 0 0,-35 16 0 0 0,48-24-741 0 0,0 0 0 0 0,-1 0 0 0 0,0 0 0 0 0,0-1-1 0 0,1 0 1 0 0,-1 0 0 0 0,0 0 0 0 0,0-1 0 0 0,0 0 0 0 0,0 0-1 0 0,-6-2 1 0 0,2 0 123 0 0,-1-1 0 0 0,1-1-1 0 0,0 0 1 0 0,-1-1 0 0 0,2 0-1 0 0,-1 0 1 0 0,1-1 0 0 0,0 0-1 0 0,0 0 1 0 0,-16-16 0 0 0,15 13-179 0 0,7 6-94 0 0,-1 0-1 0 0,0-1 1 0 0,1 1 0 0 0,-1-1 0 0 0,-3-5 0 0 0,4 3-35 0 0,0 1 1 0 0,1-1 0 0 0,0 0 0 0 0,0 0 0 0 0,0 0 0 0 0,-1-10 0 0 0,2 14-24 0 0,1 0 0 0 0,0 0 0 0 0,0 1 0 0 0,0-1 0 0 0,0 0 0 0 0,0 0 0 0 0,0 0 0 0 0,0 0 0 0 0,0 1 0 0 0,1-1 0 0 0,-1 0 0 0 0,1 0 0 0 0,0 0 0 0 0,-1 1 0 0 0,1-1 0 0 0,0 0 0 0 0,0 1 0 0 0,0-1 0 0 0,0 1 0 0 0,0-1 0 0 0,0 1 0 0 0,2-2 0 0 0,9-4 0 0 0,-8 5 20 0 0,0 1 1 0 0,0 0-1 0 0,0 0 0 0 0,1 1 0 0 0,-1 0 1 0 0,0-1-1 0 0,0 1 0 0 0,1 1 0 0 0,-1-1 0 0 0,0 1 1 0 0,0-1-1 0 0,1 1 0 0 0,-1 0 0 0 0,0 1 1 0 0,0-1-1 0 0,0 1 0 0 0,0 0 0 0 0,6 4 0 0 0,5 4 156 0 0,0 0 0 0 0,-2 1 0 0 0,17 16-1 0 0,-19-17-54 0 0,68 70 750 0 0,-11-9-275 0 0,1-6-390 0 0,100 103-95 0 0,-148-143-113 0 0,-17-19-25 0 0,1 0 0 0 0,0 0 1 0 0,0-1-1 0 0,0 0 0 0 0,0 0 0 0 0,1 0 0 0 0,0 0 0 0 0,0-1 0 0 0,10 6 1 0 0,-8-7-68 0 0,1 0 1 0 0,-1 0 0 0 0,1 0-1 0 0,0-1 1 0 0,0-1 0 0 0,12 2-1 0 0,10 2-16 0 0,-24-3 88 0 0,0-1 0 0 0,1 0 0 0 0,-1 0 0 0 0,14-1 0 0 0,-7-1 23 0 0,-1 0 2 0 0,0-1 1 0 0,23-5-1 0 0,-15-1 50 0 0,-17 4-55 0 0,-1 1 4 0 0,8-6 9 0 0,-5 1 17 0 0,-5 8-139 0 0,-1-1-1 0 0,0 1 1 0 0,0-1 0 0 0,0 1-1 0 0,1-1 1 0 0,-1 1 0 0 0,0-1 0 0 0,0 1-1 0 0,0-1 1 0 0,0 0 0 0 0,0 1-1 0 0,0-1 1 0 0,0 1 0 0 0,0-1 0 0 0,0 1-1 0 0,0-1 1 0 0,0 1 0 0 0,0-1-1 0 0,-1 1 1 0 0,1-1 0 0 0,0 1-1 0 0,0-1 1 0 0,0 1 0 0 0,-1-1 0 0 0,1 1-1 0 0,0-1 1 0 0,-1 1 0 0 0,1-1-1 0 0,0 1 1 0 0,-1 0 0 0 0,1-1 0 0 0,-1 1-1 0 0,1 0 1 0 0,-1-1 0 0 0,1 1-1 0 0,0 0 1 0 0,-1 0 0 0 0,1-1 0 0 0,-1 1-1 0 0,1 0 1 0 0,-1 0 0 0 0,1 0-1 0 0,-1 0 1 0 0,0-1 0 0 0,0 1 0 0 0,0 0-531 0 0,-10-5-4564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4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60 215 6591 0 0,'-4'4'80'0'0,"0"1"-1"0"0,0 0 0 0 0,0 1 0 0 0,1-1 0 0 0,0 1 0 0 0,0-1 0 0 0,1 1 0 0 0,-3 6 0 0 0,5-10-31 0 0,-1 0 0 0 0,1 0 0 0 0,-1-1 0 0 0,1 1 0 0 0,-1-1-1 0 0,0 1 1 0 0,0 0 0 0 0,0-1 0 0 0,0 1 0 0 0,0-1-1 0 0,0 0 1 0 0,0 1 0 0 0,0-1 0 0 0,0 0 0 0 0,-2 2 0 0 0,2-3-12 0 0,1 0-1 0 0,-1 1 1 0 0,1-1 0 0 0,-1 0 0 0 0,1 1 0 0 0,0-1 0 0 0,-1 1 0 0 0,1-1 0 0 0,-1 1 0 0 0,1-1 0 0 0,0 1 0 0 0,0-1 0 0 0,-1 1 0 0 0,1-1 0 0 0,0 1 0 0 0,0-1 0 0 0,0 1 0 0 0,-1-1-1 0 0,1 1 1 0 0,0 0 0 0 0,0 1 115 0 0,-1 1 65 0 0,0-1 0 0 0,0 1 1 0 0,0 0-1 0 0,1 0 1 0 0,-1-1-1 0 0,1 1 1 0 0,0 0-1 0 0,0 0 1 0 0,0-1-1 0 0,0 1 0 0 0,0 0 1 0 0,1 0-1 0 0,-1-1 1 0 0,1 1-1 0 0,0 0 1 0 0,-1-1-1 0 0,1 1 1 0 0,1 0-1 0 0,-1-1 0 0 0,0 0 1 0 0,4 5-1 0 0,22 18 1903 0 0,-26-23-1814 0 0,-1-2-19 0 0,2 2-81 0 0,3 4 24 0 0,3 4-120 0 0,0-1 1 0 0,7 14-1 0 0,-3-1-109 0 0,0 1 0 0 0,-2 0 0 0 0,0 1 0 0 0,7 32 0 0 0,-13-42 14 0 0,1 0-1 0 0,1 0 0 0 0,10 20 1 0 0,-8-23 39 0 0,-7-10-8 0 0,0 0 0 0 0,1 0 0 0 0,-1 0 1 0 0,1 0-1 0 0,-1 0 0 0 0,1 0 0 0 0,-1 0 0 0 0,1-1 0 0 0,-1 1 1 0 0,1 0-1 0 0,0-1 0 0 0,-1 0 0 0 0,1 1 0 0 0,0-1 1 0 0,0 0-1 0 0,-1 0 0 0 0,1 0 0 0 0,2 0 0 0 0,-1 0 12 0 0,0-1-1 0 0,0 0 0 0 0,0 0 1 0 0,0 0-1 0 0,0 0 0 0 0,-1 0 1 0 0,1-1-1 0 0,0 1 1 0 0,4-4-1 0 0,-1 0 51 0 0,1-1 1 0 0,-1 0-1 0 0,-1 0 0 0 0,1 0 1 0 0,-1-1-1 0 0,8-12 0 0 0,-1-4 37 0 0,-2-1 0 0 0,0 0 0 0 0,-2-1 0 0 0,-1 1 0 0 0,-1-1 0 0 0,0-1 0 0 0,1-34 0 0 0,-5 24-708 0 0,-5-67 1 0 0,-1 15-76 0 0,4 81 574 0 0,1-1 0 0 0,-1 1 0 0 0,1-1 0 0 0,1 1 1 0 0,-1 0-1 0 0,1 0 0 0 0,1-1 0 0 0,-1 1 0 0 0,6-10 1 0 0,0 4 48 0 0,0 1 1 0 0,1 0 0 0 0,0 1 0 0 0,19-19 0 0 0,-28 30 3 0 0,1-1 1 0 0,-1 1 0 0 0,1 0-1 0 0,-1-1 1 0 0,1 1 0 0 0,-1-1-1 0 0,1 1 1 0 0,-1 0 0 0 0,1 0 0 0 0,0-1-1 0 0,-1 1 1 0 0,1 0 0 0 0,-1 0-1 0 0,1 0 1 0 0,0 0 0 0 0,-1 0-1 0 0,1 0 1 0 0,1 0 0 0 0,-1 0-40 0 0,1-1-178 0 0,-2 1-10 0 0,3 3-142 0 0,-1 1-33 0 0,0-2-6 0 0,0 1 0 0 0,0-1 0 0 0,0 1 0 0 0,-1 0 0 0 0,1 0 0 0 0,-1 0 1 0 0,0-1-1 0 0,2 6 0 0 0,0 6-4422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4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6911 0 0,'1'3'528'0'0,"7"33"-393"0"0,15 76 9285 0 0,-19-64-8073 0 0,2 42 329 0 0,-2-57-1326 0 0,-2 1 1 0 0,-1 0 0 0 0,-8 61-1 0 0,5-79-330 0 0,-34 215 23 0 0,28-159-221 0 0,2 89 1 0 0,32 174-583 0 0,-24-283 448 0 0,-2-50 160 0 0,0-2-234 0 0,0 0-102 0 0,0 0-22 0 0,0-3-55 0 0,1-30-1229 0 0,0 1-3340 0 0,-3 13 371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4:4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3223 0 0,'1'3'240'0'0,"6"41"-239"0"0,-4 27 5341 0 0,-3-44-2159 0 0,6 45 1 0 0,-2-58-2819 0 0,0-1 1 0 0,0 0 0 0 0,2-1-1 0 0,0 1 1 0 0,0-1 0 0 0,1 0-1 0 0,15 20 1 0 0,-19-29-330 0 0,1 0 0 0 0,0 0 0 0 0,-1 0-1 0 0,1 0 1 0 0,0 0 0 0 0,0-1 0 0 0,1 0 0 0 0,-1 0 0 0 0,0 0 0 0 0,8 1 0 0 0,-7-1 41 0 0,5 1 46 0 0,0-1 0 0 0,0 0 1 0 0,0 0-1 0 0,0-1 0 0 0,0-1 1 0 0,12 0-1 0 0,-14 0-21 0 0,-1-1-57 0 0,0 0-1 0 0,0 0 1 0 0,0-1-1 0 0,0 0 1 0 0,0 0 0 0 0,11-5-1 0 0,-13 4-44 0 0,-1 0 0 0 0,0 0 0 0 0,1 0 0 0 0,-2-1 0 0 0,6-5 0 0 0,3-2 0 0 0,-8 7 0 0 0,0 0 0 0 0,0-1 0 0 0,-1 0 0 0 0,1 0 0 0 0,-1 0 0 0 0,0 0 0 0 0,0 0 0 0 0,-1 0 0 0 0,4-11 0 0 0,-3 5 0 0 0,0 0 0 0 0,0 1 0 0 0,-1-1 0 0 0,0-17 0 0 0,-2 9 0 0 0,-2-1 0 0 0,0 1 0 0 0,-5-21 0 0 0,-3-23 0 0 0,3 13-29 0 0,3 31 8 0 0,0-25-1 0 0,3 4-255 0 0,6-54 0 0 0,-4 85 191 0 0,-1 1 1 0 0,0-1 0 0 0,-1 1-1 0 0,0-1 1 0 0,0 1 0 0 0,-3-9-1 0 0,3-5 12 0 0,1 20 139 0 0,0 1 0 0 0,0-1-1 0 0,0 0 1 0 0,0 0 0 0 0,0 0-1 0 0,-1 0 1 0 0,1 1 0 0 0,0-1-1 0 0,-1 0 1 0 0,0 0 0 0 0,1 1-1 0 0,-1-1 1 0 0,0 0 0 0 0,-1-2-1 0 0,1 3-144 0 0,1 1-16 0 0,-14-1-452 0 0,10 1 425 0 0,0 1 1 0 0,0 0-1 0 0,0 0 0 0 0,1 1 0 0 0,-1-1 1 0 0,1 1-1 0 0,-1 0 0 0 0,1 0 0 0 0,-1 0 0 0 0,1 0 1 0 0,0 1-1 0 0,-5 4 0 0 0,1 0 116 0 0,0 0 0 0 0,0 1 0 0 0,-10 15 0 0 0,1 5 113 0 0,-23 56 1 0 0,32-68-32 0 0,-44 131 496 0 0,22-60-243 0 0,12-40-145 0 0,-12 34 119 0 0,25-69-232 0 0,1 1 0 0 0,1 0 0 0 0,0-1 0 0 0,-1 20 0 0 0,4-22 74 0 0,0 1 1 0 0,0-1 0 0 0,1 0 0 0 0,1-1-1 0 0,-1 1 1 0 0,1 0 0 0 0,6 12 0 0 0,36 62 1172 0 0,-36-68-1162 0 0,-2-5-81 0 0,0 1-1 0 0,1-1 1 0 0,0-1-1 0 0,0 0 1 0 0,1 0-1 0 0,1 0 1 0 0,0-1-1 0 0,19 14 0 0 0,-14-16-62 0 0,3 0-21 0 0,0-1 1 0 0,1 0-1 0 0,0-2 0 0 0,0 0 0 0 0,33 1 1 0 0,-20-4 1 0 0,1-1 1 0 0,51-8 0 0 0,-67 4 6 0 0,-1 0-1 0 0,0-1 1 0 0,-1-1 0 0 0,1 0-1 0 0,-1-1 1 0 0,0-1 0 0 0,15-11-1 0 0,-20 13-7 0 0,-1-1 0 0 0,0 0 0 0 0,-1 0 0 0 0,14-16 0 0 0,27-39-278 0 0,-35 43-60 0 0,9-11-327 0 0,15-21-5598 0 0,-16 25-100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5:1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41 455 0 0,'9'30'334'0'0,"-9"-28"-478"0"0,7 18 8049 0 0,2-10-3707 0 0,-1-9-5268 0 0,-5-2 1025 0 0,0 0 1 0 0,1-1-1 0 0,-1 1 1 0 0,0-1-1 0 0,0 0 0 0 0,0 0 1 0 0,0 0-1 0 0,0 0 0 0 0,-1 0 1 0 0,1 0-1 0 0,0-1 1 0 0,-1 1-1 0 0,0-1 0 0 0,1 0 1 0 0,2-6-1 0 0,2 0-68 0 0,0 1 0 0 0,0 0 0 0 0,16-14-1 0 0,-21 18 97 0 0,2 1 15 0 0,14-4 5 0 0,-4 3 8 0 0,0 5 64 0 0,-10 0 48 0 0,-1 1 1 0 0,1-1 0 0 0,0 1-1 0 0,-1 0 1 0 0,0 0 0 0 0,1 1-1 0 0,3 3 1 0 0,-5-5 179 0 0,16 19 1495 0 0,-17-19-462 0 0,1 1-1066 0 0,4 5-142 0 0,-4-5-184 0 0,1-1 0 0 0,-1 1 0 0 0,1-1 0 0 0,-1 0 1 0 0,1 0-1 0 0,0 0 0 0 0,-1 0 0 0 0,1 0 0 0 0,0-1 0 0 0,0 1 1 0 0,3-1-1 0 0,1 2-112 0 0,35 7-1920 0 0,-40-9 2020 0 0,1 1 168 0 0,6 4 18 0 0,-7-4 859 0 0,1 1-685 0 0,9 5 2249 0 0,-9-6-2446 0 0,0-1-141 0 0,0 0 0 0 0,0 1 0 0 0,0-1 1 0 0,0-1-1 0 0,0 1 0 0 0,0 0 0 0 0,4-2 0 0 0,-5 1 241 0 0,4 0-86 0 0,-1 0 0 0 0,1-1 1 0 0,-1 0-1 0 0,0 0 0 0 0,1 0 0 0 0,7-5 1 0 0,10-5 704 0 0,-21 11-540 0 0,30-3 222 0 0,-14 3-496 0 0,13-2 11 0 0,-29 2 113 0 0,1 1-69 0 0,18-5-149 0 0,-17 5 50 0 0,-1 0-86 0 0,8 2-392 0 0,-8-2 378 0 0,-1 0 14 0 0,8 0 76 0 0,-8 0 118 0 0,10-2 186 0 0,-10 2 79 0 0,10-1 84 0 0,-10 0 347 0 0,12 3-1560 0 0,-13 0 731 0 0,3 8-22 0 0,2 6 3431 0 0,0-16-2440 0 0,-1 1-3207 0 0,-9 4 428 0 0,2-3 1443 0 0,2-15-3274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5:1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1740 1481 9871 0 0,'0'0'898'0'0,"-1"2"-741"0"0,-2 10 2176 0 0,-14-96-3134 0 0,17 81 429 0 0,0 1 85 0 0,0 0 383 0 0,1 0 0 0 0,-1 0 0 0 0,1 0 0 0 0,-1 0 0 0 0,1 0 0 0 0,0 1 0 0 0,0-1 0 0 0,0 0 0 0 0,0 0 0 0 0,0 0 0 0 0,0 1 0 0 0,2-3 0 0 0,23-22 216 0 0,-7 7-120 0 0,40-57-77 0 0,-59 76-131 0 0,0-1 1 0 0,0 1-1 0 0,0 0 0 0 0,0-1 1 0 0,1 1-1 0 0,-1-1 0 0 0,0 1 0 0 0,0-1 1 0 0,1 1-1 0 0,-1 0 0 0 0,0-1 1 0 0,1 1-1 0 0,-1-1 0 0 0,1 1 1 0 0,-1 0-1 0 0,0 0 0 0 0,1-1 1 0 0,-1 1-1 0 0,1 0 0 0 0,-1 0 0 0 0,1-1 1 0 0,-1 1-1 0 0,1 0 0 0 0,-1 0 1 0 0,1 0-1 0 0,0 0 0 0 0,-1 0 46 0 0,1 1-1 0 0,-1-1 1 0 0,0 1-1 0 0,1 0 0 0 0,-1-1 1 0 0,0 1-1 0 0,0-1 1 0 0,0 1-1 0 0,1 0 0 0 0,-1-1 1 0 0,0 1-1 0 0,0 0 1 0 0,0-1-1 0 0,0 1 0 0 0,0 0 1 0 0,0 0-1 0 0,-4 30 1380 0 0,0-21-789 0 0,1 0-1 0 0,-7 12 1 0 0,-2 3 1501 0 0,11-23-1542 0 0,1-1-491 0 0,-1 0-1 0 0,1 0 1 0 0,-1 0-1 0 0,0 0 1 0 0,0 0 0 0 0,1 0-1 0 0,-1-1 1 0 0,0 1 0 0 0,0 0-1 0 0,0 0 1 0 0,0-1 0 0 0,0 1-1 0 0,-2 0 1 0 0,-5 4 390 0 0,7-3-392 0 0,-15 7 306 0 0,14-8-520 0 0,0-1-134 0 0,-3 0 257 0 0,4-1-78 0 0,0 1 1 0 0,-1 0-1 0 0,1 0 1 0 0,0 0 0 0 0,0 0-1 0 0,-1 0 1 0 0,1 0-1 0 0,0 1 1 0 0,0-1 0 0 0,-2 1-1 0 0,1 0 25 0 0,1 0 1 0 0,-1 0-1 0 0,0 0 0 0 0,1 0 0 0 0,-1 0 1 0 0,0 1-1 0 0,1-1 0 0 0,-1 0 0 0 0,1 1 0 0 0,0-1 1 0 0,-3 4-1 0 0,-18 29-121 0 0,21-33 425 0 0,-1 1-93 0 0,2-2-118 0 0,0 1-1 0 0,-1-1 1 0 0,1 1 0 0 0,0-1 0 0 0,-1 1 0 0 0,1-1-1 0 0,-1 1 1 0 0,1-1 0 0 0,-1 0 0 0 0,1 1 0 0 0,-1-1-1 0 0,1 0 1 0 0,-1 1 0 0 0,1-1 0 0 0,-1 0 0 0 0,0 0-1 0 0,1 0 1 0 0,-1 1 0 0 0,0-1 0 0 0,-7-4-18 0 0,2-5-5 0 0,1-2 78 0 0,4 8 86 0 0,0 0 0 0 0,-1 0 0 0 0,1 0 0 0 0,-1 0 0 0 0,1 0 1 0 0,-1 0-1 0 0,0 0 0 0 0,-3-2 0 0 0,2 6-129 0 0,-1 0 0 0 0,1 0 1 0 0,-1 0-1 0 0,0-1 0 0 0,-3 1 1 0 0,2-1-6 0 0,-5-1-46 0 0,8 1-65 0 0,0-1 12 0 0,-7-4 35 0 0,6 2-20 0 0,-3-1 42 0 0,5 3 293 0 0,-1 1-271 0 0,0 0-1 0 0,0 0 1 0 0,1 0-1 0 0,-1 1 0 0 0,0-1 1 0 0,1 1-1 0 0,-1 0 1 0 0,0-1-1 0 0,1 1 1 0 0,-1 0-1 0 0,1 0 1 0 0,-1 0-1 0 0,1 0 1 0 0,0 0-1 0 0,-1 0 1 0 0,1 0-1 0 0,0 0 1 0 0,0 1-1 0 0,0-1 0 0 0,0 0 1 0 0,0 1-1 0 0,0-1 1 0 0,-1 3-1 0 0,-1 2 68 0 0,0 1 0 0 0,1-1 0 0 0,0 1 0 0 0,-2 6-1 0 0,4-10-47 0 0,-1-1 575 0 0,-1 0-563 0 0,-5 7-30 0 0,-5 5 26 0 0,11-11-35 0 0,-27 22-17 0 0,16-15 14 0 0,1-1 42 0 0,2-3 16 0 0,8-4 17 0 0,-1-3-28 0 0,-7-1-47 0 0,-1-5-11 0 0,1-1 0 0 0,-7-3-1 0 0,14 10 15 0 0,0 0 50 0 0,-12-3 120 0 0,7 2-157 0 0,5 1 53 0 0,0 1 0 0 0,-5-1-53 0 0,0 0 11 0 0,1 0 54 0 0,-11-12-41 0 0,0-2 73 0 0,12 11-95 0 0,1 1-9 0 0,1 0 0 0 0,-1 0 0 0 0,0 1-1 0 0,-1-1 1 0 0,-6-3 0 0 0,-4-2-20 0 0,13 8 0 0 0,-13-4 0 0 0,-3 1 0 0 0,-2-3 0 0 0,-11-4 0 0 0,-14-3 132 0 0,28 9-83 0 0,0 1 0 0 0,-1 1 1 0 0,1 0-1 0 0,-32 3 0 0 0,27-1 12 0 0,-2-2 111 0 0,-22-3 241 0 0,21 6-333 0 0,13-3-80 0 0,-1 0 0 0 0,1 0 0 0 0,2 0 3 0 0,6-1-5 0 0,-25-7-10 0 0,15 6-30 0 0,0 1 31 0 0,0-1 11 0 0,1 1 0 0 0,1-1 0 0 0,-2 1 0 0 0,1-1 0 0 0,1-1 0 0 0,2 2 14 0 0,0-1-1 0 0,0-1 1 0 0,0 0-1 0 0,0 0 1 0 0,1-1-1 0 0,-12-9 1 0 0,-21-14 19 0 0,39 26-33 0 0,-14-4 0 0 0,-15-3 0 0 0,-5-1 0 0 0,7 0 0 0 0,10 4 0 0 0,-14-4 0 0 0,16 4-12 0 0,0-2 0 0 0,1 0 0 0 0,0-1 0 0 0,0 0 0 0 0,-22-20 0 0 0,1 3 12 0 0,28 21 0 0 0,1-1 0 0 0,0 0 0 0 0,0 0 0 0 0,-14-16 0 0 0,-46-47 0 0 0,61 60 0 0 0,0 0 0 0 0,-1 1 0 0 0,-11-10-39 0 0,3 4 14 0 0,-2-2-39 0 0,9 8 64 0 0,0 0 0 0 0,1-1 0 0 0,2 0 0 0 0,4 5 0 0 0,0 0 0 0 0,0 0 0 0 0,0 0 0 0 0,1-1 0 0 0,0 1 0 0 0,0 0 0 0 0,1-1 0 0 0,-1 1 0 0 0,0-8 0 0 0,2 10 0 0 0,-1-3-11 0 0,0-1 0 0 0,0 1 0 0 0,0 0 0 0 0,1 0 0 0 0,0-1 0 0 0,0 1 0 0 0,3-12 0 0 0,1-11-18 0 0,2-10-58 0 0,3-24-45 0 0,-9 60 132 0 0,0-1-9 0 0,0 0 0 0 0,1 1-1 0 0,0-1 1 0 0,-1 0 0 0 0,1 1 0 0 0,0-1 0 0 0,1 1 0 0 0,-1-1-1 0 0,2-3 1 0 0,8-14-36 0 0,-8 15 3 0 0,0 0 9 0 0,0 0-1 0 0,0 0 1 0 0,1 1-1 0 0,4-6 1 0 0,-1 1-65 0 0,-4 8 90 0 0,9-18 4 0 0,-8 10 15 0 0,-3 9 43 0 0,1-1 5 0 0,5-7-47 0 0,4 0-12 0 0,33-24-64 0 0,-32 24 64 0 0,-4 3 0 0 0,7-10 0 0 0,-11 13 0 0 0,10-14 0 0 0,-5 6 0 0 0,2 3 0 0 0,0 1 0 0 0,5 4 0 0 0,-1-1 0 0 0,-1-1 0 0 0,0 1 0 0 0,-2-1 0 0 0,-2-2 17 0 0,-1 1 0 0 0,15-14 0 0 0,3-4 4 0 0,24-20-21 0 0,-48 40-21 0 0,14-9-30 0 0,-8 8 38 0 0,-6 3-41 0 0,5-2 30 0 0,2-3-29 0 0,-5 4 47 0 0,-1-1-1 0 0,1 1 1 0 0,-1-1 0 0 0,0 0-1 0 0,0 0 1 0 0,-1 0 0 0 0,1-1-1 0 0,-1 1 1 0 0,4-7-1 0 0,-6 9 7 0 0,12-19 22 0 0,14-22 39 0 0,-26 39-48 0 0,11-15 27 0 0,-4 11-51 0 0,-1 1-21 0 0,-6 6 331 0 0,-3 2-246 0 0,-6 1-54 0 0,4 0-47 0 0,-6 2 20 0 0,-1 4-52 0 0,8-6 62 0 0,0 0-1 0 0,0 1 1 0 0,0 0-1 0 0,0-1 1 0 0,1 1-1 0 0,-1 0 1 0 0,1 0-1 0 0,-3 6 1 0 0,-7 6-44 0 0,-2 1 50 0 0,2-4 39 0 0,-21 19-1 0 0,10-12 61 0 0,12-10-38 0 0,-1-1-1 0 0,-17 9 1 0 0,7-5-39 0 0,6-2-53 0 0,9-6-18 0 0,-1 1 0 0 0,0-1-1 0 0,-13 5 1 0 0,-1 2-122 0 0,17-8 110 0 0,-1 0 0 0 0,1-1-1 0 0,-1 1 1 0 0,-12 3 0 0 0,15-6 19 0 0,-3 0 60 0 0,4 0 462 0 0,3-2-443 0 0,0 0 1 0 0,-1 0-1 0 0,1 0 1 0 0,0 1-1 0 0,0-1 0 0 0,1 0 1 0 0,-1 0-1 0 0,2-2 1 0 0,-3 4-35 0 0,2-2 358 0 0,-9 1-305 0 0,6 1-18 0 0,-1-1 0 0 0,0 1-1 0 0,1 0 1 0 0,-1 0 0 0 0,0 0-1 0 0,1 0 1 0 0,-1 0 0 0 0,0 0-1 0 0,1 0 1 0 0,-1 1-1 0 0,-2 0 1 0 0,2 1 27 0 0,0 8-53 0 0,2-15-48 0 0,1 2 48 0 0,-1 0 1 0 0,1 0 0 0 0,0 0-1 0 0,0 0 1 0 0,0 1-1 0 0,0-1 1 0 0,1 0 0 0 0,-1 1-1 0 0,4-5 1 0 0,7-10 49 0 0,3-15-4 0 0,-12 23-89 0 0,-3 8 40 0 0,0 1-1 0 0,-1-1 1 0 0,1 1 0 0 0,0-1-1 0 0,-1 0 1 0 0,1 1-1 0 0,-1-1 1 0 0,1 1 0 0 0,-1 0-1 0 0,1-1 1 0 0,-1 1-1 0 0,1-1 1 0 0,-1 1 0 0 0,1 0-1 0 0,-1-1 1 0 0,1 1 0 0 0,-2-1-1 0 0,2 1 1 0 0,-6-3 4 0 0,-14-8 10 0 0,17 10 22 0 0,-1 0-7 0 0,-13 0 52 0 0,13 0-20 0 0,4 1-55 0 0,-1 0 0 0 0,1-1 0 0 0,-1 1 0 0 0,1 0 1 0 0,-1 0-1 0 0,1 0 0 0 0,-1 0 0 0 0,1 0 0 0 0,-1 0 0 0 0,1 0 1 0 0,-1 0-1 0 0,1 0 0 0 0,-1 0 0 0 0,1 0 0 0 0,-1 0 0 0 0,1 1 1 0 0,-1-1-1 0 0,1 0 0 0 0,-1 0 0 0 0,1 0 0 0 0,-1 1 0 0 0,1-1 1 0 0,-1 1-1 0 0,-6 6 74 0 0,0 4-10 0 0,1 0-43 0 0,1 1 18 0 0,1-3-46 0 0,3-8-68 0 0,-1-1 4 0 0,-9-2 55 0 0,-1-3 13 0 0,2-1 0 0 0,2 1-11 0 0,7 4 7 0 0,0 1-1 0 0,1 0 0 0 0,-1 0 0 0 0,0-1 0 0 0,0 1 0 0 0,1 0 0 0 0,-1 0 1 0 0,0 0-1 0 0,0 0 0 0 0,0 0 0 0 0,1 0 0 0 0,-1 0 0 0 0,0 0 1 0 0,0 0-1 0 0,1 0 0 0 0,-1 0 0 0 0,0 0 0 0 0,0 1 0 0 0,0-1 0 0 0,1 0 1 0 0,-2 1-1 0 0,-8 4-17 0 0,-2 6-20 0 0,8-7 13 0 0,-9 14-17 0 0,-1 5-31 0 0,13-21 13 0 0,3-3-67 0 0,8 0 64 0 0,11 1-47 0 0,22-4 11 0 0,-26 2 103 0 0,-1-1 0 0 0,1 0 0 0 0,-1-2 0 0 0,0 0-1 0 0,0 0 1 0 0,-1-2 0 0 0,0 0 0 0 0,0 0 0 0 0,17-13 0 0 0,-17 9 42 0 0,17-16 0 0 0,1-2-1 0 0,-14 13-28 0 0,2 1 0 0 0,-1 1-1 0 0,2 1 1 0 0,41-19 0 0 0,-42 26-13 0 0,-16 5 0 0 0,7 1 0 0 0,-2 1 11 0 0,-6 0 31 0 0,4 2-20 0 0,-6-3 671 0 0,-5 1-650 0 0,0 0-51 0 0,-18 10-39 0 0,7-3-14 0 0,1 1-1 0 0,0 0 1 0 0,1 1-1 0 0,0 1 1 0 0,1 0-1 0 0,0 0 1 0 0,-13 19-1 0 0,17-22 25 0 0,-1 0 0 0 0,0 0-1 0 0,-1-1 1 0 0,-13 10 0 0 0,2-3-74 0 0,17-12 95 0 0,1 0 0 0 0,-1 0 1 0 0,0-1-1 0 0,0 1 0 0 0,0-1 0 0 0,0 0 1 0 0,-5 2-1 0 0,1-1 7 0 0,2-1 10 0 0,4 0 3 0 0,1-1-1 0 0,-1 1 1 0 0,0-1 0 0 0,0 1 0 0 0,0-1-1 0 0,0 0 1 0 0,0 0 0 0 0,0 1-1 0 0,0-1 1 0 0,0 0 0 0 0,0 0 0 0 0,0 0-1 0 0,0 0 1 0 0,1 0 0 0 0,-1 0-1 0 0,0 0 1 0 0,0 0 0 0 0,-2-1-1 0 0,-18-4 43 0 0,9 3-18 0 0,-31-4 19 0 0,35 6-47 0 0,1 1 0 0 0,-1 0 0 0 0,1 0 0 0 0,-1 1 0 0 0,-13 4 0 0 0,-2 1 0 0 0,12-4-14 0 0,0 1-1 0 0,1 0 1 0 0,-15 8-1 0 0,-2 2-18 0 0,20-11 90 0 0,0 1 0 0 0,0 0-1 0 0,-6 5 1 0 0,12-8 184 0 0,-5 13 157 0 0,8-11-322 0 0,-2-1-71 0 0,1-1 1 0 0,0 1-1 0 0,1 0 1 0 0,-1-1-1 0 0,0 1 1 0 0,0 0-1 0 0,1-1 1 0 0,-1 0-1 0 0,1 1 1 0 0,-1-1 0 0 0,1 0-1 0 0,0 0 1 0 0,2 2-1 0 0,11 4-5 0 0,1 0 0 0 0,10 0-26 0 0,-16-6-1 0 0,5 1 16 0 0,3-1 11 0 0,7 1-37 0 0,-19-5 15 0 0,-3 0 8 0 0,15-6-71 0 0,0-1 0 0 0,31-24 0 0 0,-35 22 61 0 0,-1 2-6 0 0,0-1 0 0 0,-1 0 0 0 0,11-14 0 0 0,52-59-94 0 0,-73 80 116 0 0,14-8-7 0 0,-13 11-27 0 0,6 0 44 0 0,-7 0 65 0 0,0 2 0 0 0,8 2-54 0 0,1-3-24 0 0,-7-1-46 0 0,4-1-23 0 0,-4 1 23 0 0,3 1 35 0 0,-4 1-20 0 0,6 6 20 0 0,-2 4-20 0 0,-6-9 38 0 0,5 17-5 0 0,0 5 11 0 0,-5-17-2 0 0,4 24 0 0 0,-4-23 0 0 0,-1-8 0 0 0,3 24 26 0 0,0-15 1 0 0,1 20 170 0 0,2 58-1 0 0,-5-48-94 0 0,-1-35-102 0 0,1 3 53 0 0,-1 0-1 0 0,0 0 1 0 0,0 0 0 0 0,-1 0-1 0 0,-1 10 1 0 0,1-12 22 0 0,0 8-17 0 0,-2 2-36 0 0,-4 8 9 0 0,6-20-15 0 0,-3 17-10 0 0,4-19-50 0 0,0 0-1 0 0,0 0 1 0 0,-1 1 0 0 0,1-1-1 0 0,0 0 1 0 0,0 1-1 0 0,0-1 1 0 0,0 0 0 0 0,1 0-1 0 0,-1 1 1 0 0,0-1-1 0 0,1 0 1 0 0,-1 0 0 0 0,0 1-1 0 0,1-1 1 0 0,-1 0 0 0 0,1 0-1 0 0,0 0 1 0 0,-1 0-1 0 0,1 0 1 0 0,0 0 0 0 0,0 0-1 0 0,0 0 1 0 0,0 0-1 0 0,0 0 1 0 0,0 0 0 0 0,0 0-1 0 0,0-1 1 0 0,0 1 0 0 0,0 0-1 0 0,0-1 1 0 0,0 1-1 0 0,1-1 1 0 0,-1 1 0 0 0,0-1-1 0 0,0 0 1 0 0,2 1-1 0 0,1 0-131 0 0,0-1-1 0 0,0 0 1 0 0,-1 1-1 0 0,1-1 1 0 0,0-1-1 0 0,0 1 1 0 0,-1 0-1 0 0,1-1 1 0 0,0 0-1 0 0,-1 0 1 0 0,1 0-1 0 0,4-2 1 0 0,11-7-1051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5:2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1 592 7111 0 0,'0'0'644'0'0,"2"-1"-532"0"0,5-4 584 0 0,0 0-1 0 0,0 0 0 0 0,0-1 0 0 0,7-8 0 0 0,-5-1 813 0 0,-5 8-1034 0 0,-3 5 998 0 0,-1 2-1490 0 0,1 0 19 0 0,-1 0 0 0 0,0 1 1 0 0,0-1-1 0 0,1 0 0 0 0,-1 0 0 0 0,0 0 0 0 0,0 0 0 0 0,1 0 0 0 0,-1 0 1 0 0,0 0-1 0 0,1 0 0 0 0,-1 0 0 0 0,0 0 0 0 0,0 0 0 0 0,1 0 0 0 0,-1 0 1 0 0,0 0-1 0 0,1 0 0 0 0,-1 0 0 0 0,0 0 0 0 0,1 0 0 0 0,-1 0 0 0 0,12-1 497 0 0,27 11 451 0 0,-16-4-292 0 0,-1 0 0 0 0,1-2-1 0 0,33 2 1 0 0,-47-6-642 0 0,-1 0-1 0 0,1-1 1 0 0,-1 0 0 0 0,0 0-1 0 0,1-1 1 0 0,9-3-1 0 0,-5 1-16 0 0,-1 1 0 0 0,24-3 0 0 0,43 2 300 0 0,-75 4-263 0 0,0 1 1 0 0,0-1 0 0 0,0 1 0 0 0,1 0 0 0 0,6 2 0 0 0,15 4 251 0 0,-6-5 209 0 0,1-1-1 0 0,0-2 0 0 0,33-3 1 0 0,-52 4-358 0 0,117-8 450 0 0,-80 6-513 0 0,126-1 533 0 0,-142 4-550 0 0,0 1 1 0 0,0 1-1 0 0,0 2 1 0 0,-1 0-1 0 0,26 10 0 0 0,-36-11-42 0 0,0-1-1 0 0,0 0 0 0 0,-1-1 1 0 0,2 0-1 0 0,-1 0 0 0 0,0-1 1 0 0,0-1-1 0 0,0 0 0 0 0,1-1 0 0 0,21-4 1 0 0,-7-2 94 0 0,1-1 0 0 0,-2-1 0 0 0,41-19-1 0 0,-30 11-77 0 0,0 1-1 0 0,52-13 0 0 0,-76 26-43 0 0,1 0 0 0 0,0 0 1 0 0,-1 2-1 0 0,1 0 0 0 0,0 0 0 0 0,0 1 0 0 0,0 1 0 0 0,0 1 0 0 0,0 0 0 0 0,18 5 0 0 0,-21-4 9 0 0,3 2 18 0 0,0-1 1 0 0,1 0 0 0 0,-1-1 0 0 0,1-1 0 0 0,0 0 0 0 0,-1-1 0 0 0,18 0 0 0 0,12-8 180 0 0,-1-1-1 0 0,63-20 1 0 0,-14 3-102 0 0,13 6 45 0 0,-48 13-139 0 0,-37 5 0 0 0,-15-1 0 0 0,1 1 0 0 0,16 4 0 0 0,15 2 217 0 0,0-2 0 0 0,38-1 0 0 0,-66-2-151 0 0,28 6-15 0 0,-22-4-51 0 0,-1 1 0 0 0,41 7 0 0 0,-53-9 0 0 0,38 6 104 0 0,1-1 0 0 0,47 0 0 0 0,-44-6-104 0 0,24-4 12 0 0,-58 2 16 0 0,-5 1-12 0 0,0 1 0 0 0,1-1 0 0 0,-1 1 0 0 0,0 0 0 0 0,9 1 0 0 0,58 4 142 0 0,83 2 84 0 0,-122-6-223 0 0,62-3-14 0 0,-88 2 0 0 0,1 0-1 0 0,0 0 0 0 0,8 2 1 0 0,-1 0 13 0 0,26 1-1 0 0,8-3 44 0 0,99-4 218 0 0,-120 2-227 0 0,-1 1-1 0 0,1 2 1 0 0,47 6-1 0 0,79 24-15 0 0,-120-23-31 0 0,-14-4 5 0 0,1-1 0 0 0,0-1 0 0 0,0-1 0 0 0,0-1 0 0 0,39-4 0 0 0,103-28 199 0 0,-72 12-113 0 0,6 0-72 0 0,153-23 27 0 0,-223 41-40 0 0,0 2 1 0 0,0 1-1 0 0,28 4 0 0 0,79 18 86 0 0,-80-12-42 0 0,97 7 0 0 0,-104-18-35 0 0,1-2 1 0 0,70-12-1 0 0,92-33-5 0 0,-168 38-15 0 0,0 2 0 0 0,0 2 0 0 0,1 2 0 0 0,-1 1 0 0 0,73 8 0 0 0,-82-4 2 0 0,1-2 1 0 0,-1-2-1 0 0,0 0 0 0 0,48-11 0 0 0,-34 2 37 0 0,0-3 0 0 0,63-26 0 0 0,-83 29-37 0 0,8-4-43 0 0,51-15 0 0 0,-75 27 36 0 0,0 1-1 0 0,1 0 1 0 0,-1 0 0 0 0,1 1-1 0 0,0 1 1 0 0,-1 0 0 0 0,1 0-1 0 0,21 5 1 0 0,159 47 77 0 0,-177-47-72 0 0,1-1 0 0 0,0-1 0 0 0,0-1 0 0 0,19 1 0 0 0,64-4 0 0 0,-83-1 18 0 0,-8 1-4 0 0,0 0 0 0 0,-1 0 0 0 0,12 1 1 0 0,-1-1 23 0 0,-6 1 6 0 0,0 0 1 0 0,1 1 0 0 0,-1 0-1 0 0,17 5 1 0 0,-24-6-24 0 0,21 6 22 0 0,-20-6-42 0 0,20 12 62 0 0,4 4-63 0 0,0-3 0 0 0,-16-5 0 0 0,-10-5 0 0 0,1-1 0 0 0,-1 1 0 0 0,0-1 0 0 0,1 0 0 0 0,0 0 0 0 0,5 1 0 0 0,-1-1 0 0 0,6 2 0 0 0,-1-1 5 0 0,-12-2-6 0 0,1 0 0 0 0,-1-1 0 0 0,1 1 0 0 0,-1-1-1 0 0,1 1 1 0 0,-1-1 0 0 0,6 0 0 0 0,22-2 72 0 0,20-1 73 0 0,-1 1-48 0 0,2-1-43 0 0,-49 3-53 0 0,6-1 15 0 0,1 1 0 0 0,-1 1 0 0 0,11 1-1 0 0,1 0-9 0 0,63 8-80 0 0,-75-10 53 0 0,0 1 0 0 0,0 0-1 0 0,13 4 1 0 0,-2-2-14 0 0,122 22 89 0 0,-70-6 39 0 0,23 5-26 0 0,-88-23-64 0 0,18 4 6 0 0,1 0 1 0 0,-1-2-1 0 0,1 0 1 0 0,0-2 0 0 0,26-2-1 0 0,-41 0-8 0 0,183-24-11 0 0,-41 6 24 0 0,-72 11-15 0 0,-6 4 19 0 0,6-1 19 0 0,-49-1-46 0 0,-1-1 0 0 0,0-2-1 0 0,-1-1 1 0 0,38-18-1 0 0,-37 14-5 0 0,0 2 0 0 0,0 1-1 0 0,62-12 1 0 0,37 11 144 0 0,-26 6-8 0 0,-23 3-40 0 0,150-1-80 0 0,-10 5 63 0 0,-115-2-62 0 0,-29-3-1 0 0,-48 2 0 0 0,48 1 0 0 0,-29 2-41 0 0,67-5 0 0 0,-3-2 126 0 0,-3 5 89 0 0,-24-1-104 0 0,102 11 0 0 0,62 19 173 0 0,-200-25-227 0 0,0-2 0 0 0,0-2 0 0 0,49-8 0 0 0,30-1-104 0 0,-64 6 88 0 0,0-2 0 0 0,104-25 0 0 0,-92 16 82 0 0,102-8 0 0 0,-96 15-54 0 0,-51 5-39 0 0,0-1 1 0 0,0-1-1 0 0,-1-2 0 0 0,36-13 1 0 0,14-12-20 0 0,96-36-14 0 0,-142 57 44 0 0,1 2 0 0 0,0 1-1 0 0,49-4 1 0 0,-42 10 2 0 0,0 2 0 0 0,-1 2 0 0 0,1 1 1 0 0,73 17-1 0 0,-31-9 75 0 0,-21-4-37 0 0,95 13 43 0 0,-40-6-30 0 0,85 7-53 0 0,-162-18 2 0 0,148 7 33 0 0,-135-9-22 0 0,81-10 1 0 0,-100 5-12 0 0,110-12 33 0 0,-114 14-26 0 0,0 2 0 0 0,54 6 0 0 0,-40 3-9 0 0,50 16 0 0 0,27 2 77 0 0,-109-25-55 0 0,0-1 0 0 0,1 0-1 0 0,-1-1 1 0 0,14-2 0 0 0,50-9 49 0 0,-70 10-60 0 0,32-7-4 0 0,64-23-1 0 0,-69 19-6 0 0,1 2-1 0 0,51-10 1 0 0,-69 19 0 0 0,-1 0 0 0 0,0 0 0 0 0,0 1 0 0 0,23 4 0 0 0,64 18 0 0 0,-57-11 0 0 0,78 9-64 0 0,-24-5 64 0 0,-42-2 0 0 0,-20-8 0 0 0,-23-3 0 0 0,5 0 0 0 0,-17-2 0 0 0,38 10 0 0 0,-7-3 0 0 0,0-3 0 0 0,-28-3 0 0 0,0-1 0 0 0,1 1 0 0 0,-1-1 0 0 0,1 0 0 0 0,7-1 0 0 0,1 0 0 0 0,1 2 0 0 0,4 0 0 0 0,0-1 0 0 0,0 0 0 0 0,0-2 0 0 0,22-3 0 0 0,-5 0-11 0 0,-1 1 1 0 0,1 2-1 0 0,-1 1 0 0 0,1 2 1 0 0,46 8-1 0 0,40 8 11 0 0,85 15 0 0 0,-157-26-18 0 0,0-2 0 0 0,0-3 0 0 0,57-4 0 0 0,-46 0-134 0 0,-5 2-592 0 0,-54 1 629 0 0,-5-1-1442 0 0,-12-1 260 0 0,-6-6-374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3:2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0,'0'0'3272'0'0,"1"2"-1630"0"0,4 28 1738 0 0,-2-20-3307 0 0,-3-8 1528 0 0,1 0-1469 0 0,1 0 0 0 0,-1 0 0 0 0,0 0 0 0 0,0-1-1 0 0,1 1 1 0 0,-1 0 0 0 0,1-1 0 0 0,0 1 0 0 0,2 1-1 0 0,-3-2-69 0 0,1 0 145 0 0,4 1-92 0 0,0 0 0 0 0,-1 1-1 0 0,1-1 1 0 0,9 6 0 0 0,-9-4-84 0 0,3 0 88 0 0,1 0 0 0 0,-1 0 0 0 0,1-1 0 0 0,0-1 0 0 0,1 1 0 0 0,9 0 0 0 0,7-1 663 0 0,26-1 1 0 0,-30-2-453 0 0,23 0 380 0 0,0-3-1 0 0,61-13 0 0 0,-78 13-618 0 0,17-1-38 0 0,-27 3-54 0 0,-14 3 3 0 0,13 3-56 0 0,-5 0 43 0 0,11 4 4 0 0,-20-7 29 0 0,-1 0-1 0 0,0-1 0 0 0,0 1 1 0 0,0 0-1 0 0,0-1 0 0 0,0 0 1 0 0,5 0-1 0 0,1 1 94 0 0,-7-1-70 0 0,0 1-1 0 0,1-1 1 0 0,-1 0-1 0 0,0 0 1 0 0,1 0-1 0 0,3-1 1 0 0,7-1-17 0 0,2 0 15 0 0,-11 1-110 0 0,-1 1 0 0 0,1-1 0 0 0,0 1 1 0 0,-1 0-1 0 0,1 0 0 0 0,4 2 0 0 0,-7-2 2 0 0,0 0-1 0 0,0 1 0 0 0,0-1 0 0 0,0 0 1 0 0,0 1-1 0 0,0-1 0 0 0,0 1 1 0 0,0 0-1 0 0,-1-1 0 0 0,1 1 0 0 0,1 1 1 0 0,2 2-59 0 0,-2-3-212 0 0,-1 1 1 0 0,0-1 0 0 0,0 1 0 0 0,0-1 0 0 0,0 1 0 0 0,0-1 0 0 0,-1 1 0 0 0,1 0 0 0 0,0 0 0 0 0,-1-1 0 0 0,1 1 0 0 0,-1 0 0 0 0,1 3 0 0 0,-1-2-1128 0 0,2 11-4329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3:2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1375 0 0,'0'0'10924'0'0,"-7"5"-15179"0"0,5-3 4595 0 0,0 0 0 0 0,0 0 0 0 0,0 0-1 0 0,0 0 1 0 0,0 0 0 0 0,1 0 0 0 0,-1 0 0 0 0,1 1 0 0 0,-1-1-1 0 0,1 1 1 0 0,0-1 0 0 0,-2 6 0 0 0,3-6-35 0 0,-1 0-13 0 0,-11 21 608 0 0,9-16-899 0 0,-21 32-683 0 0,23-37 1102 0 0,5 10-245 0 0,-3-10-65 0 0,10 4 108 0 0,-11-6-210 0 0,1 1 1 0 0,0 0 0 0 0,0-1-1 0 0,0 0 1 0 0,0 1 0 0 0,-1-1-1 0 0,1 1 1 0 0,0-1 0 0 0,0 0-1 0 0,0 0 1 0 0,0 1 0 0 0,0-1 0 0 0,0 0-1 0 0,0 0 1 0 0,0 0 0 0 0,1 0-1 0 0,2 0 51 0 0,9 0-27 0 0,-1-1 0 0 0,1 0 0 0 0,-1-1-1 0 0,0 0 1 0 0,21-7 0 0 0,-10 3 44 0 0,-17 4 40 0 0,1 0 1 0 0,-1-1-1 0 0,9-5 0 0 0,4-1 220 0 0,-9 5-26 0 0,64-21 1268 0 0,-64 23-1449 0 0,0 0 1 0 0,-1 1-1 0 0,1 0 0 0 0,0 0 1 0 0,0 1-1 0 0,11 1 1 0 0,-7 1-58 0 0,10 1 20 0 0,-22-3-95 0 0,20 9 68 0 0,-17-8-65 0 0,0 0 3 0 0,15 9-66 0 0,-10-4 39 0 0,-1 0-34 0 0,-7-5-29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4:4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 2735 0 0,'0'0'264'0'0,"-8"-7"-264"0"0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140 109 13823 0 0,'0'0'315'0'0,"0"0"45"0"0,0 0 21 0 0,0 0-49 0 0,1 1-220 0 0,3 3-19 0 0,0 0 0 0 0,1 0 0 0 0,-1-1-1 0 0,1 0 1 0 0,0 0 0 0 0,0 0 0 0 0,0-1-1 0 0,0 0 1 0 0,0 1 0 0 0,1-2 0 0 0,-1 1-1 0 0,9 1 1 0 0,-4-2 364 0 0,1 0 1 0 0,-1-1-1 0 0,1 0 0 0 0,19-3 0 0 0,41-11 1591 0 0,-64 12-1966 0 0,0 0 0 0 0,0 0-1 0 0,-1-1 1 0 0,1 0 0 0 0,-1 0 0 0 0,0 0 0 0 0,1-1-1 0 0,9-8 1 0 0,-6 3-333 0 0,1 0 0 0 0,-1 0 0 0 0,14-19 0 0 0,-23 27 216 0 0,0 0 0 0 0,-1 0 0 0 0,1 0 0 0 0,0 0 0 0 0,-1 0 1 0 0,1 0-1 0 0,0 0 0 0 0,-1 0 0 0 0,0 0 0 0 0,1-1 0 0 0,-1 1 0 0 0,0 0 0 0 0,1 0 0 0 0,-1-1 0 0 0,0 1 0 0 0,0 0 0 0 0,0-1 0 0 0,0 1 0 0 0,0 0 0 0 0,0 0 0 0 0,-1-1 0 0 0,1 1 1 0 0,0 0-1 0 0,-1 0 0 0 0,1-1 0 0 0,0 1 0 0 0,-1 0 0 0 0,0 0 0 0 0,1 0 0 0 0,-1 0 0 0 0,0 0 0 0 0,1 0 0 0 0,-3-2 0 0 0,1 3-65 0 0,0-1 0 0 0,0 1-1 0 0,1 0 1 0 0,-1 0 0 0 0,0-1-1 0 0,0 1 1 0 0,0 1 0 0 0,0-1-1 0 0,0 0 1 0 0,0 0 0 0 0,0 1-1 0 0,-4 1 1 0 0,6-2 36 0 0,-11 4-258 0 0,0 0-1 0 0,0 1 1 0 0,0 1-1 0 0,-17 12 1 0 0,2-2-114 0 0,-21 13 284 0 0,2 2 0 0 0,1 2 0 0 0,-69 68 0 0 0,96-83 571 0 0,-26 34 0 0 0,37-44-296 0 0,0 0 1 0 0,1 1 0 0 0,0 0-1 0 0,0 0 1 0 0,1 0 0 0 0,1 1-1 0 0,-4 10 1 0 0,7-19-118 0 0,-1 1 0 0 0,1 0 0 0 0,0-1 0 0 0,0 1 0 0 0,-1 0 0 0 0,1 0 0 0 0,0-1 0 0 0,1 1 0 0 0,-1 0 0 0 0,0-1 0 0 0,0 1 1 0 0,1 0-1 0 0,-1-1 0 0 0,1 1 0 0 0,-1 0 0 0 0,1-1 0 0 0,1 3 0 0 0,-1-3-3 0 0,0 0 0 0 0,0 1 0 0 0,0-1 0 0 0,1 0 0 0 0,-1 0 0 0 0,0 0 0 0 0,0-1 0 0 0,1 1 0 0 0,-1 0 0 0 0,1 0 0 0 0,-1-1 0 0 0,1 1 0 0 0,-1-1 0 0 0,1 0 0 0 0,2 1 0 0 0,5 0-2 0 0,0-1 1 0 0,1 0-1 0 0,-1 0 1 0 0,0-1-1 0 0,12-3 0 0 0,-17 4-1 0 0,20-4-1193 0 0,0-2-1 0 0,1 0 0 0 0,28-12 1 0 0,-21 4-4217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4:4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1 574 4143 0 0,'0'4'11665'0'0,"11"-28"-11461"0"0,5-9-617 0 0,-16 32 407 0 0,3-5-20 0 0,0 0 0 0 0,1 0 1 0 0,0 1-1 0 0,0-1 0 0 0,4-4 0 0 0,-7 9 23 0 0,-1 1 0 0 0,1-1 0 0 0,-1 1 0 0 0,1-1 0 0 0,0 1 0 0 0,-1-1 0 0 0,1 1 0 0 0,-1-1 0 0 0,1 1 0 0 0,0 0 0 0 0,-1 0 0 0 0,1-1 0 0 0,0 1 0 0 0,-1 0 0 0 0,2 0 0 0 0,0 0 18 0 0,-1 0 0 0 0,1 1 0 0 0,-1-1 0 0 0,1 1 0 0 0,-1 0 0 0 0,1 0 0 0 0,-1-1 0 0 0,0 1 0 0 0,1 0 0 0 0,-1 0-1 0 0,0 0 1 0 0,0 0 0 0 0,0 1 0 0 0,1-1 0 0 0,-1 0 0 0 0,1 2 0 0 0,15 25 620 0 0,-16-26-424 0 0,7 8 242 0 0,-8-9-422 0 0,1 0-1 0 0,-1 0 0 0 0,1-1 0 0 0,-1 1 1 0 0,1 0-1 0 0,-1-1 0 0 0,1 1 0 0 0,0-1 1 0 0,-1 1-1 0 0,1-1 0 0 0,0 1 1 0 0,0-1-1 0 0,-1 0 0 0 0,1 1 0 0 0,0-1 1 0 0,0 0-1 0 0,0 1 0 0 0,-1-1 0 0 0,1 0 1 0 0,0 0-1 0 0,0 0 0 0 0,0 0 1 0 0,0 0-1 0 0,0 0 0 0 0,1 0 0 0 0,-1 0-17 0 0,1-1-1 0 0,0 0 0 0 0,0 1 0 0 0,0-1 1 0 0,0 0-1 0 0,-1 0 0 0 0,1 0 0 0 0,0 0 1 0 0,-1 0-1 0 0,3-3 0 0 0,2-1 2 0 0,-1-1 0 0 0,0 0 0 0 0,-1 0 0 0 0,7-11 0 0 0,2-7 110 0 0,-9 15-64 0 0,1-1-1 0 0,0 1 1 0 0,12-15 0 0 0,-9 16-35 0 0,3-1 46 0 0,-7 7-17 0 0,1 0 0 0 0,0 0 1 0 0,0 1-1 0 0,0-1 0 0 0,0 1 1 0 0,-1 0-1 0 0,2 1 0 0 0,-1-1 0 0 0,0 1 1 0 0,0 0-1 0 0,0 0 0 0 0,7 2 1 0 0,-2-1-12 0 0,1-1 0 0 0,-1 0 0 0 0,1 0 1 0 0,-1-1-1 0 0,18-4 0 0 0,-18 3-52 0 0,0-1 0 0 0,0 0 0 0 0,-1-1 0 0 0,1 0 0 0 0,-1-1 0 0 0,0 1 0 0 0,0-2-1 0 0,-1 1 1 0 0,1-1 0 0 0,-1-1 0 0 0,0 0 0 0 0,-1 0 0 0 0,0 0 0 0 0,0-1 0 0 0,-1 0 0 0 0,11-16 0 0 0,31-52-45 0 0,-41 66 54 0 0,1 1 0 0 0,0 1 12 0 0,-6 7 36 0 0,-1 0 0 0 0,1 0 0 0 0,0 0 0 0 0,0 1 0 0 0,0-1 0 0 0,0 0 0 0 0,0 1 0 0 0,0-1 0 0 0,0 1 0 0 0,0 0 0 0 0,0 0 0 0 0,0 0 0 0 0,0 0 0 0 0,1 0 0 0 0,-1 0 0 0 0,0 0 0 0 0,4 2 0 0 0,-4-2 91 0 0,10 5 94 0 0,-3-1-119 0 0,11 0-82 0 0,-14-3-12 0 0,-4 0-19 0 0,1 0 0 0 0,0-1 1 0 0,-1 1-1 0 0,1-1 1 0 0,0 1-1 0 0,-1-1 0 0 0,1 0 1 0 0,5-1-1 0 0,-3 0-3 0 0,13 1-2 0 0,-9-1-24 0 0,-1-2 7 0 0,-4 1 2 0 0,0 1 0 0 0,-1-1 0 0 0,1 1 0 0 0,0-1 1 0 0,-1-1-1 0 0,0 1 0 0 0,1 0 0 0 0,-1-1 0 0 0,0 0 0 0 0,4-3 1 0 0,3-8 120 0 0,-1 0 1 0 0,8-16-1 0 0,-15 27-59 0 0,-1 0-52 0 0,0 1 47 0 0,0 1 0 0 0,0-1 0 0 0,0 0 0 0 0,0 0 0 0 0,1 0-1 0 0,-1 1 1 0 0,0-1 0 0 0,1 0 0 0 0,-1 1 0 0 0,1-1 0 0 0,0 1-1 0 0,-1 0 1 0 0,1 0 0 0 0,0-1 0 0 0,2 0 0 0 0,10-1 33 0 0,-2 1-64 0 0,-3 3-3 0 0,13 6-5 0 0,-14-5-25 0 0,1 0 0 0 0,1 0 1 0 0,-1-1-1 0 0,0 0 0 0 0,0 0 0 0 0,0-1 0 0 0,1 0 0 0 0,-1-1 1 0 0,0 0-1 0 0,0 0 0 0 0,0-1 0 0 0,13-4 0 0 0,-9 2-64 0 0,0-3 20 0 0,-4 1 5 0 0,-7 5-8 0 0,-2-2 178 0 0,-1 0 1 0 0,1-1 0 0 0,0 1-1 0 0,-1 0 1 0 0,1 0 0 0 0,-1 0-1 0 0,0 0 1 0 0,0 0 0 0 0,0 0-1 0 0,-3-5 1 0 0,3 6 615 0 0,3 5-993 0 0,39 56-697 0 0,-40-57 1885 0 0,-6-13-8008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4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0 924 2303 0 0,'3'0'3020'0'0,"3"0"-1905"0"0,-1 0-1 0 0,0 0 1 0 0,1 0-1 0 0,-1 0 1 0 0,1-1 0 0 0,-1 0-1 0 0,0 0 1 0 0,10-4-1 0 0,-7 1-903 0 0,0 1 0 0 0,0-2 0 0 0,0 1 0 0 0,14-11 0 0 0,-10 4-700 0 0,0 0-1 0 0,-1 0 1 0 0,0-2-1 0 0,0 1 1 0 0,14-25 0 0 0,-1 2 154 0 0,1 1 1 0 0,43-45 0 0 0,-38 50 2694 0 0,44-32 1 0 0,-8 6 615 0 0,-54 45-2397 0 0,20-12 0 0 0,2-1-105 0 0,1-2-136 0 0,68-36-1 0 0,5-3-332 0 0,-93 54-93 0 0,-1-1 0 0 0,0-1 0 0 0,-1 0 0 0 0,23-27 0 0 0,-25 24-356 0 0,-1-1 0 0 0,15-31-1 0 0,-19 34 420 0 0,0 0 0 0 0,1 0-1 0 0,1 1 1 0 0,0 0-1 0 0,1 0 1 0 0,0 1 0 0 0,1 0-1 0 0,14-13 1 0 0,-23 23-38 0 0,0 0-1 0 0,0 1 1 0 0,0-1-1 0 0,1 0 1 0 0,-1 0 0 0 0,0 1-1 0 0,0-1 1 0 0,0 1 0 0 0,1-1-1 0 0,-1 1 1 0 0,0-1 0 0 0,0 1-1 0 0,1 0 1 0 0,-1 0 0 0 0,0 0-1 0 0,3 0 1 0 0,-2 0 101 0 0,0 0-307 0 0,-2 0 233 0 0,0 1 0 0 0,1 0 0 0 0,-1 0 1 0 0,1 0-1 0 0,-1 0 0 0 0,1-1 0 0 0,-1 1 0 0 0,1 0 0 0 0,-1 0 1 0 0,1-1-1 0 0,1 2 0 0 0,1 1-49 0 0,-2 0 40 0 0,0-1 1 0 0,0 1-1 0 0,0-1 0 0 0,0 1 0 0 0,0 0 0 0 0,-1-1 1 0 0,1 1-1 0 0,-1 0 0 0 0,0 0 0 0 0,0-1 0 0 0,0 1 1 0 0,0 0-1 0 0,0 0 0 0 0,0-1 0 0 0,-1 1 0 0 0,1 0 1 0 0,-3 4-1 0 0,0 2-1336 0 0,-1 0-1 0 0,0 0 1 0 0,-9 13-1 0 0,1-1-3918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4:4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0,'0'0'13760'0'0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4:4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0,'0'0'3440'0'0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4:4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175 878 5063 0 0,'0'0'16808'0'0,"-5"-5"-19097"0"0,1 1 1671 0 0,-1 0-1 0 0,1 1 1 0 0,0-1 0 0 0,-6-2-1 0 0,-12-10-768 0 0,20 14 1486 0 0,0 0 0 0 0,0 0 0 0 0,0 0 0 0 0,1-1 0 0 0,-1 1 0 0 0,1 0 0 0 0,0-1 0 0 0,0 1 0 0 0,0 0 0 0 0,0-1 0 0 0,0 0 0 0 0,0 1 1 0 0,1-1-1 0 0,-1 1 0 0 0,0-5 0 0 0,1 0 218 0 0,0 0 1 0 0,1 0-1 0 0,-1 0 1 0 0,4-13-1 0 0,2-4 130 0 0,2 0-1 0 0,0 1 1 0 0,15-30-1 0 0,42-64 316 0 0,-9 17-422 0 0,112-223-1168 0 0,-123 249 803 0 0,-44 73 146 0 0,-1 0-70 0 0,1 1 1 0 0,-1-1-1 0 0,0 1 0 0 0,0 0 0 0 0,0-1 1 0 0,1 1-1 0 0,-1 0 0 0 0,0 0 0 0 0,1-1 0 0 0,-1 1 1 0 0,0 0-1 0 0,0-1 0 0 0,1 1 0 0 0,-1 0 1 0 0,0 0-1 0 0,1 0 0 0 0,-1-1 0 0 0,1 1 0 0 0,-1 0 1 0 0,0 0-1 0 0,1 0 0 0 0,-1 0 0 0 0,1 0 1 0 0,-19 46-161 0 0,-80 183-788 0 0,53-144 870 0 0,-62 85 0 0 0,52-86 17 0 0,44-67 21 0 0,0 2 0 0 0,2-1-1 0 0,0 1 1 0 0,1 1 0 0 0,-8 32-1 0 0,-7 61-10 0 0,8-50 282 0 0,14-61-196 0 0,1 1 2 0 0,-1 5-35 0 0,1-3-21 0 0,-1 0 0 0 0,0 0 0 0 0,0 0 0 0 0,0-1 0 0 0,-3 8 1 0 0,3-7-5 0 0,-8 18 104 0 0,7-20-85 0 0,1 1 1 0 0,-1-1 0 0 0,0 1 0 0 0,0-1 0 0 0,-4 5 0 0 0,2-3 27 0 0,3-3 116 0 0,-1-1-27 0 0,-1 2 63 0 0,0-1 1 0 0,0 0-1 0 0,-1 0 1 0 0,1 0 0 0 0,-7 2 1639 0 0,13-3-1800 0 0,9 5-54 0 0,7 5-13 0 0,-17-10 0 0 0,20 6 0 0 0,-17-5 10 0 0,1 0 0 0 0,-1 0 0 0 0,1 0-1 0 0,-1-1 1 0 0,1 0 0 0 0,-1 0 0 0 0,1-1 0 0 0,0 1 0 0 0,-1-1 0 0 0,1 0-1 0 0,6-2 1 0 0,5 1 19 0 0,-13 1-26 0 0,-1 0 1 0 0,0 0 0 0 0,0 0-1 0 0,1-1 1 0 0,-1 1-1 0 0,0-1 1 0 0,0 0 0 0 0,0 0-1 0 0,0 0 1 0 0,4-2-1 0 0,2-1 24 0 0,-3 1-13 0 0,0 1-1 0 0,-1 1 1 0 0,1-1-1 0 0,0 1 0 0 0,0 0 1 0 0,0 0-1 0 0,0 0 1 0 0,0 1-1 0 0,0 0 0 0 0,0 0 1 0 0,0 1-1 0 0,0 0 1 0 0,0 0-1 0 0,0 0 1 0 0,0 1-1 0 0,0 0 0 0 0,-1 0 1 0 0,8 4-1 0 0,4 3 97 0 0,17 13 0 0 0,-20-12-70 0 0,0-1 0 0 0,16 7 0 0 0,-25-14-37 0 0,0 1 1 0 0,0-2-1 0 0,0 1 0 0 0,1-1 1 0 0,-1 1-1 0 0,0-2 1 0 0,1 1-1 0 0,-1 0 1 0 0,1-1-1 0 0,6-1 0 0 0,1 0 73 0 0,0-1-1 0 0,0-1 0 0 0,0 0 1 0 0,0-1-1 0 0,-1 0 0 0 0,1-1 1 0 0,-1-1-1 0 0,-1 0 0 0 0,23-14 1 0 0,-31 17-33 0 0,0 1 1 0 0,0 0 0 0 0,1 0-1 0 0,-1 0 1 0 0,1 0-1 0 0,-1 1 1 0 0,1-1 0 0 0,0 1-1 0 0,-1 0 1 0 0,1 0 0 0 0,0 0-1 0 0,0 1 1 0 0,6-1-1 0 0,-6 1-13 0 0,0-1-1 0 0,1 1 1 0 0,-1 0-1 0 0,8 2 1 0 0,-7-1-19 0 0,9 1-11 0 0,1 3 0 0 0,8 7-1 0 0,-20-9 13 0 0,9 5-1 0 0,-6-3 16 0 0,10 11-12 0 0,-6-5-15 0 0,1-1 0 0 0,-4 1-15 0 0,-5-9-55 0 0,-1 0-149 0 0,4 5 236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3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2503 0 0,'0'0'240'0'0,"-9"12"-240"0"0,2-1 0 0 0,-4-2 0 0 0,-1-2 0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3:3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1727 0 0,'0'0'168'0'0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3:3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64 770 3679 0 0,'0'0'167'0'0,"-2"1"-7"0"0,1 1 142 0 0,1-1 1 0 0,-1 0-1 0 0,0 1 0 0 0,0-1 1 0 0,0 0-1 0 0,0 0 0 0 0,-1 0 1 0 0,1 0-1 0 0,0 0 0 0 0,0 0 1 0 0,-1 0-1 0 0,1 0 0 0 0,0 0 1 0 0,-1-1-1 0 0,1 1 0 0 0,-1-1 1 0 0,-1 1-1 0 0,-2 1 3120 0 0,2-2-3300 0 0,0 0 0 0 0,0 0-1 0 0,1-1 1 0 0,-1 1 0 0 0,0-1 0 0 0,0 0-1 0 0,1 1 1 0 0,-5-3 0 0 0,5 2-205 0 0,2-1-106 0 0,-1 0 155 0 0,1 0 1 0 0,-1 0 0 0 0,1 0-1 0 0,-1 0 1 0 0,1 0-1 0 0,0 0 1 0 0,0 0-1 0 0,0-3 1 0 0,0 5 23 0 0,2-7-7 0 0,-1-1 0 0 0,1 1 0 0 0,0 0-1 0 0,1 1 1 0 0,0-1 0 0 0,0 0 0 0 0,0 1-1 0 0,1-1 1 0 0,0 1 0 0 0,0 0 0 0 0,9-9-1 0 0,3-1 433 0 0,0 0 0 0 0,27-18 0 0 0,-21 17 239 0 0,19-18 1 0 0,-2-4-164 0 0,43-55-1 0 0,-72 80-317 0 0,0 2 0 0 0,1-1-1 0 0,1 2 1 0 0,0-1 0 0 0,0 2-1 0 0,2-1 1 0 0,-1 2 0 0 0,1 0-1 0 0,0 0 1 0 0,1 2 0 0 0,16-8-1 0 0,7 1 237 0 0,-8 4-286 0 0,-2-2-1 0 0,48-26 0 0 0,-64 29-129 0 0,-1 1 0 0 0,0-2-1 0 0,0 1 1 0 0,-1-1 0 0 0,14-17-1 0 0,38-62-280 0 0,-42 58 132 0 0,-8 11-85 0 0,-11 19 154 0 0,-2 4-162 0 0,-2 26-392 0 0,-7 30-1 0 0,9-56 28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3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104 646 7367 0 0,'-4'5'98'0'0,"1"-2"19"0"0,0 0 0 0 0,-1 0 0 0 0,1 0 0 0 0,0 0 0 0 0,-5 2 0 0 0,5-3 140 0 0,0-1 0 0 0,0 1 0 0 0,1-1-1 0 0,-1 0 1 0 0,0 1 0 0 0,-5 0 1766 0 0,8-9-7171 0 0,-2 3 7363 0 0,-9 3 679 0 0,22-3-304 0 0,5-1-2838 0 0,0-3 112 0 0,-1-1 1 0 0,0 0-1 0 0,0-1 1 0 0,-1 0-1 0 0,0-1 1 0 0,-1-1-1 0 0,0 0 1 0 0,-1-1-1 0 0,0 0 1 0 0,16-25-1 0 0,-20 26-471 0 0,18-16 0 0 0,-25 27 533 0 0,1-1 58 0 0,5-3 342 0 0,-1-1 0 0 0,0 0-1 0 0,-1 0 1 0 0,0-1 0 0 0,1 1-1 0 0,-2-1 1 0 0,1 0 0 0 0,-1-1-1 0 0,0 1 1 0 0,-1-1 0 0 0,5-15-1 0 0,2-9 817 0 0,8-53-1 0 0,0-35-148 0 0,-16 98-870 0 0,-1 0 1 0 0,-1 0-1 0 0,-4-31 1 0 0,4 51-60 0 0,-1 1-21 0 0,1 0 1 0 0,-1-1-1 0 0,1 1 1 0 0,-1 0 0 0 0,0 0-1 0 0,0 0 1 0 0,0-1-1 0 0,1 1 1 0 0,-1 0 0 0 0,0 0-1 0 0,0 0 1 0 0,0 0 0 0 0,-2 0-1 0 0,2 0 253 0 0,-12-1 52 0 0,4 4-328 0 0,-3 1-20 0 0,0 3 0 0 0,8-5-17 0 0,1 1-1 0 0,-1-1 0 0 0,1 1 0 0 0,0 0 1 0 0,0 0-1 0 0,0 1 0 0 0,0-1 1 0 0,0 1-1 0 0,0-1 0 0 0,1 1 1 0 0,-1 0-1 0 0,1 0 0 0 0,0 0 1 0 0,-3 5-1 0 0,-1 1-46 0 0,-1 4-15 0 0,0-1 0 0 0,1 1 0 0 0,0 1-1 0 0,1-1 1 0 0,0 1 0 0 0,-3 20 0 0 0,-10 85-240 0 0,18-117 313 0 0,-5 60-254 0 0,-7 47-55 0 0,9-95 300 0 0,0 0 1 0 0,-1-1-1 0 0,0 1 0 0 0,-1-1 0 0 0,-12 22 0 0 0,13-28 15 0 0,-2 5 0 0 0,-1 0 0 0 0,-1-1 0 0 0,1 1 0 0 0,-19 17 0 0 0,17-20 76 0 0,-1-1 0 0 0,0 0 0 0 0,-15 8 0 0 0,13-7 209 0 0,10-7-306 0 0,0 0 0 0 0,0 0-1 0 0,0 0 1 0 0,0-1 0 0 0,0 0-1 0 0,-1 1 1 0 0,1-1 0 0 0,0 0 0 0 0,-4 1-1 0 0,6 2-282 0 0,0-4 314 0 0,0 1 1 0 0,0-1-1 0 0,0 0 0 0 0,0 1 1 0 0,0-1-1 0 0,0 0 0 0 0,0 1 0 0 0,0-1 1 0 0,-1 1-1 0 0,1-1 0 0 0,1 0 1 0 0,-1 1-1 0 0,0-1 0 0 0,0 0 0 0 0,0 1 1 0 0,0-1-1 0 0,0 1 0 0 0,0-1 1 0 0,0 0-1 0 0,0 1 0 0 0,1-1 0 0 0,-1 0 1 0 0,0 1-1 0 0,0-1 0 0 0,0 0 0 0 0,1 1 1 0 0,-1-1-1 0 0,0 0 0 0 0,0 0 1 0 0,1 1-1 0 0,11 1 275 0 0,-9-1 662 0 0,0-1-675 0 0,7-2-15 0 0,-7 2 239 0 0,-1 0-322 0 0,2 1-135 0 0,-1 0 1 0 0,1 0-1 0 0,-1 0 1 0 0,0 0 0 0 0,0 0-1 0 0,1 1 1 0 0,-1 0 0 0 0,0 0-1 0 0,0 0 1 0 0,-1 0 0 0 0,1 0-1 0 0,0 0 1 0 0,-1 1 0 0 0,5 4-1 0 0,1 2-69 0 0,0 1 0 0 0,-1 0 0 0 0,8 13 0 0 0,23 32-42 0 0,-22-27 155 0 0,-13-23-45 0 0,-2-3-23 0 0,1 1 1 0 0,-1-1-1 0 0,1 1 1 0 0,0-1-1 0 0,0 0 1 0 0,4 3 0 0 0,3 2-6 0 0,5-1-10 0 0,-10-4 0 0 0,2-1 0 0 0,16-3 0 0 0,-15 1 6 0 0,1 0 0 0 0,0-1 0 0 0,0-1 0 0 0,-1 1 0 0 0,10-5 0 0 0,-1 0 8 0 0,25-6 0 0 0,-32 10-14 0 0,0 1 0 0 0,0 0 0 0 0,0 1 0 0 0,0 0 0 0 0,0 1 0 0 0,13 0 0 0 0,6 0 0 0 0,-4-2 0 0 0,0-1 0 0 0,33-8 0 0 0,-49 9 0 0 0,9-2-12 0 0,20-5-138 0 0,-31 8 120 0 0,-1 0 0 0 0,0 0 0 0 0,1 0 0 0 0,-1 1 0 0 0,1 0 0 0 0,-1 0 0 0 0,1 0 0 0 0,-1 1 0 0 0,0 0 0 0 0,1 0 0 0 0,-1 0 0 0 0,9 4 0 0 0,-8-4 1 0 0,0 2 1 0 0,-1-1-1 0 0,1 1 0 0 0,0-1 0 0 0,-1 2 0 0 0,0-1 1 0 0,8 7-1 0 0,4 2-101 0 0,-9-7-67 0 0,-3-2-41 0 0,0 0-1 0 0,0 0 1 0 0,0-1 0 0 0,0 1-1 0 0,1-1 1 0 0,-1 0-1 0 0,0 0 1 0 0,1-1 0 0 0,0 0-1 0 0,-1 0 1 0 0,1 0 0 0 0,6 0-1 0 0,4-3-1545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3:5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52 214 1375 0 0,'0'0'9840'0'0,"-1"1"-9296"0"0,-16 13 854 0 0,16-13-1157 0 0,-1 0-168 0 0,-6 7-13 0 0,-1 1-48 0 0,2 2-12 0 0,2-1 14 0 0,5-9 76 0 0,-1 0 1 0 0,1 0 0 0 0,0 0 0 0 0,0 0-1 0 0,0 1 1 0 0,0-1 0 0 0,0 0-1 0 0,0 0 1 0 0,0 0 0 0 0,0 1 0 0 0,0-1-1 0 0,0 0 1 0 0,1 0 0 0 0,-1 0 0 0 0,0 0-1 0 0,1 0 1 0 0,-1 0 0 0 0,1 1-1 0 0,-1-1 1 0 0,2 1 0 0 0,-1-1-322 0 0,0 1 561 0 0,1 0-243 0 0,0 0 1 0 0,0-1 0 0 0,0 1 0 0 0,0 0 0 0 0,0 0 0 0 0,-1 0 0 0 0,1 0-1 0 0,1 4 1 0 0,-1-4 96 0 0,15 15 390 0 0,-15-16-508 0 0,1 0 13 0 0,6 2-6 0 0,-7-2 95 0 0,1 0-77 0 0,1-1-65 0 0,22 7 289 0 0,-15-3-247 0 0,-9-3 192 0 0,1 0-186 0 0,8 2-46 0 0,-9-2 38 0 0,1 0 1 0 0,11 4-54 0 0,2 1-13 0 0,-1 2 0 0 0,1-2 0 0 0,-1 0 0 0 0,0-3 0 0 0,1-4 0 0 0,7-3 0 0 0,-17 2 0 0 0,-2-1 0 0 0,11-4 0 0 0,-2-2 0 0 0,1 2 0 0 0,0-1 0 0 0,1 2 0 0 0,0 1 0 0 0,1 1 0 0 0,0 2 0 0 0,-1 2 0 0 0,0 1 0 0 0,-1 3 11 0 0,-2-1 42 0 0,19 3 555 0 0,-22-5-381 0 0,-1 1 1 0 0,0-1-1 0 0,0 1 1 0 0,0 1-1 0 0,0 0 1 0 0,10 5-1 0 0,1 3-227 0 0,-14-10 0 0 0,10 1 0 0 0,3 1 0 0 0,-18-3 0 0 0,31-3 0 0 0,-18 1 0 0 0,-12 2 0 0 0,0 0 0 0 0,1-1 0 0 0,-1 1 0 0 0,0 0 0 0 0,1 0 0 0 0,-1 0 0 0 0,0 0 0 0 0,1 0 0 0 0,-1 0 0 0 0,1 1 0 0 0,-1-1 0 0 0,2 1 0 0 0,1 0 0 0 0,7 3 0 0 0,1 0 0 0 0,0-1 0 0 0,1-2 0 0 0,1-2 0 0 0,6-1 0 0 0,-16 1 0 0 0,13-7 0 0 0,-5 2 0 0 0,2 0 0 0 0,-3 0 0 0 0,3 1 0 0 0,2 1 0 0 0,-2 1 0 0 0,0 0 0 0 0,-1 2 0 0 0,1-1 0 0 0,2-3 0 0 0,-1-1 0 0 0,0-1 0 0 0,1 0 0 0 0,-4 0 11 0 0,-7 5 32 0 0,8-2-33 0 0,3 0-10 0 0,0-1 0 0 0,0 0 0 0 0,0 1 11 0 0,0 1 32 0 0,-1 1-33 0 0,-2 1 1 0 0,-9 2 32 0 0,8 4-19 0 0,0-1 42 0 0,1 3 29 0 0,-11-6-20 0 0,9 4 34 0 0,-6-4-37 0 0,15 5 9 0 0,-12-5-27 0 0,-6 0-54 0 0,-1-1 1 0 0,1 1 0 0 0,-1-1 0 0 0,1 1 0 0 0,-1-1 0 0 0,1 1 0 0 0,-1-1 0 0 0,1 0 0 0 0,-1 0 0 0 0,1 0 0 0 0,2 0 0 0 0,19-3-2 0 0,6 2 1 0 0,-15 2 0 0 0,0 1 0 0 0,-1 2 0 0 0,0-1 0 0 0,0 0 0 0 0,25 8 0 0 0,-25-8 0 0 0,-2-4 0 0 0,0 0 0 0 0,1 0 0 0 0,0 0 0 0 0,-1-1 0 0 0,0-1 0 0 0,1 0 0 0 0,0 0 0 0 0,0-3 0 0 0,-1 0 0 0 0,0-2 0 0 0,-1 2 0 0 0,-3 1 11 0 0,-6 4 914 0 0,-4 1-845 0 0,-8-1-79 0 0,-3 4-77 0 0,-13 7-230 0 0,13-6 295 0 0,1-1 11 0 0,-1-5 0 0 0,2-1 0 0 0,8 2 0 0 0,0 0 0 0 0,0 0 0 0 0,0-1 0 0 0,1 1 0 0 0,-1-1 0 0 0,-5-4 0 0 0,4 3 0 0 0,1 0 0 0 0,1 0 0 0 0,0 0 0 0 0,0 0 0 0 0,0 0 0 0 0,0 0 0 0 0,0 0 0 0 0,1-1 0 0 0,-1 1 0 0 0,-2-7 0 0 0,5 9 0 0 0,-12-15 0 0 0,11 15 0 0 0,-1 1 0 0 0,1-1 0 0 0,0 0 0 0 0,0 0 0 0 0,0 1 0 0 0,0-1 0 0 0,0 0 0 0 0,0 0 0 0 0,0 0 0 0 0,0 0 0 0 0,0 0 0 0 0,-1-2 0 0 0,-7-7 0 0 0,-1 1 0 0 0,-1 3 0 0 0,2 1-11 0 0,-1 1-31 0 0,1-3 31 0 0,2-1 11 0 0,1-2 0 0 0,1 0 0 0 0,0 1 11 0 0,3 7 31 0 0,-7-1-31 0 0,-1 1-11 0 0,0-2 0 0 0,-2-3 0 0 0,9 3 10 0 0,2-1 33 0 0,-6-7-33 0 0,-5-16 55 0 0,9 19-54 0 0,2 6 31 0 0,-4-2-31 0 0,-3-1-11 0 0,-1 1 6 0 0,8 4-2 0 0,-1 0 0 0 0,1 0 1 0 0,0 0-1 0 0,-1 0 1 0 0,1 0-1 0 0,0 0 0 0 0,0 0 1 0 0,-1 0-1 0 0,1-1 0 0 0,0 1 1 0 0,0 0-1 0 0,0-1 0 0 0,0-1 1 0 0,-4-5 8 0 0,0-3-26 0 0,-1 2-27 0 0,1 3 66 0 0,4 5-36 0 0,1 1-1 0 0,-1 0 0 0 0,1 0 1 0 0,-1-1-1 0 0,1 1 0 0 0,0 0 1 0 0,-1 0-1 0 0,1 0 1 0 0,-1 0-1 0 0,1 0 0 0 0,-1 0 1 0 0,1 0-1 0 0,-1 0 0 0 0,1 0 1 0 0,-1 0-1 0 0,1 0 0 0 0,-1 0 1 0 0,1 0-1 0 0,-1 0 0 0 0,1 0 1 0 0,0 0-1 0 0,-1 0 0 0 0,1 1 1 0 0,-1-1-1 0 0,1 0 0 0 0,-1 0 1 0 0,1 1-1 0 0,-5 5-12 0 0,4-5-36 0 0,2 1-146 0 0,1 0 196 0 0,-2-1 5 0 0,1-1 0 0 0,-1 1 0 0 0,1 0 1 0 0,-1-1-1 0 0,1 1 0 0 0,-1-1 1 0 0,1 1-1 0 0,0-1 0 0 0,-1 1 0 0 0,1-1 1 0 0,0 1-1 0 0,-1-1 0 0 0,1 1 1 0 0,1-1-1 0 0,10 6-7 0 0,3 0 11 0 0,49 17 0 0 0,-55-19 0 0 0,-4-2 0 0 0,-1 0 0 0 0,1 0 0 0 0,0 0 0 0 0,-1-1 0 0 0,9 1 0 0 0,5 3 0 0 0,36 3 0 0 0,-51-8 0 0 0,0 0 0 0 0,0 0 0 0 0,0 1 0 0 0,-1-1 0 0 0,1 1 0 0 0,0-1 0 0 0,0 1 0 0 0,-1 0 0 0 0,5 2 0 0 0,2 0 0 0 0,2 0-2 0 0,28 9-49 0 0,0 3 40 0 0,-5 5 11 0 0,-20-12 4 0 0,-6-4-7 0 0,0-3 66 0 0,5 1 4 0 0,-1-1 8 0 0,-4-2-8 0 0,12 5 9 0 0,-19-4-70 0 0,1 0 47 0 0,-1 3 0 0 0,2 5-31 0 0,-2-6 31 0 0,0 0 0 0 0,-1 10-42 0 0,-2 7-10 0 0,0-16 2 0 0,1 0 4 0 0,-1 1 35 0 0,-3 7-31 0 0,-63 159-11 0 0,60-148 0 0 0,0 4 0 0 0,4-13 0 0 0,-1 0 0 0 0,-7 14 0 0 0,0-6 0 0 0,-26 33 0 0 0,30-43 0 0 0,-3 3 0 0 0,8-11 0 0 0,-11 6 0 0 0,5-2 0 0 0,1-1 0 0 0,0 1 0 0 0,0 4 0 0 0,2-1 0 0 0,1 1 0 0 0,0 1 0 0 0,-15 42 0 0 0,19-50 0 0 0,-9 16 0 0 0,5-11-19 0 0,-1 0-2838 0 0,14-20-88 0 0,3-6-3218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71 217 11975 0 0,'0'0'267'0'0,"0"0"42"0"0,0 0 17 0 0,0 0-28 0 0,-9 0 250 0 0,7 0-494 0 0,-1 1 0 0 0,1 0 0 0 0,0-1 0 0 0,0 1 0 0 0,-1 0 0 0 0,1 0 0 0 0,0 0 0 0 0,0 0 0 0 0,0 1 0 0 0,0-1 0 0 0,0 0 0 0 0,0 1 0 0 0,0 0-1 0 0,1-1 1 0 0,-1 1 0 0 0,-1 2 0 0 0,0 0 23 0 0,1-1-1 0 0,0 0 0 0 0,0 1 1 0 0,0-1-1 0 0,0 1 0 0 0,1 0 1 0 0,-1 0-1 0 0,-1 7 0 0 0,0 11 227 0 0,1 0 0 0 0,0 0 0 0 0,2-1 0 0 0,1 1 0 0 0,0 0-1 0 0,8 36 1 0 0,-8-52-115 0 0,1 0 0 0 0,0 0 0 0 0,1 0 1 0 0,-1-1-1 0 0,1 1 0 0 0,0-1 0 0 0,1 0 0 0 0,3 6 0 0 0,-6-9-148 0 0,1-1 1 0 0,-1 1-1 0 0,0-1 1 0 0,0 1-1 0 0,1-1 1 0 0,-1 0-1 0 0,1 0 1 0 0,-1 0-1 0 0,1 0 1 0 0,0 0-1 0 0,-1 0 1 0 0,1 0-1 0 0,0 0 0 0 0,0 0 1 0 0,0-1-1 0 0,-1 1 1 0 0,1-1-1 0 0,0 0 1 0 0,0 1-1 0 0,0-1 1 0 0,0 0-1 0 0,0 0 1 0 0,0 0-1 0 0,0 0 1 0 0,-1-1-1 0 0,1 1 0 0 0,0 0 1 0 0,0-1-1 0 0,3-1 1 0 0,6-3 98 0 0,-1-1 1 0 0,0-1-1 0 0,-1 0 1 0 0,0 0-1 0 0,0 0 1 0 0,0-2-1 0 0,11-13 1 0 0,-20 22-139 0 0,90-81-1 0 0,-62 58 0 0 0,-6 7 0 0 0,-22 16 0 0 0,0 0 0 0 0,1 0 0 0 0,-1-1 0 0 0,0 1 0 0 0,0 0 0 0 0,1 0 0 0 0,-1 0 0 0 0,0 0 0 0 0,1 0 0 0 0,-1-1 0 0 0,1 1 0 0 0,-1 0 0 0 0,0 0 0 0 0,1 0 0 0 0,-1 0 0 0 0,0 0 0 0 0,1 0 0 0 0,-1 0 0 0 0,0 0 0 0 0,1 0 0 0 0,-1 0 0 0 0,1 1 0 0 0,1 2 0 0 0,-1 0 0 0 0,0 0 0 0 0,1 0 0 0 0,-1 0 0 0 0,0 0 0 0 0,-1 1 0 0 0,1-1 0 0 0,0 0 0 0 0,-1 1 0 0 0,0 3 0 0 0,1 0 0 0 0,2 47 0 0 0,-3-39 0 0 0,5 29 0 0 0,-4-39 0 0 0,0 0 0 0 0,0 0 0 0 0,1 0 0 0 0,0 0 0 0 0,0-1 0 0 0,0 1 0 0 0,0-1 0 0 0,1 1 0 0 0,5 6 0 0 0,-5-7 0 0 0,0-1-1 0 0,0 1 0 0 0,1-1 1 0 0,-1 0-1 0 0,1 0 1 0 0,0 0-1 0 0,-1 0 1 0 0,1-1-1 0 0,1 1 0 0 0,4 1 1 0 0,-6-3 5 0 0,1 0 1 0 0,0 0 0 0 0,-1 0-1 0 0,1-1 1 0 0,0 1-1 0 0,0-1 1 0 0,-1 0 0 0 0,1 0-1 0 0,0-1 1 0 0,0 1-1 0 0,-1-1 1 0 0,1 0 0 0 0,5-1-1 0 0,18-9 648 0 0,0 0 1 0 0,33-20-1 0 0,-39 18-649 0 0,-1-1 0 0 0,0-1 0 0 0,33-34-1 0 0,-48 45-2 0 0,0-2-1 0 0,1 1 0 0 0,-1-1 0 0 0,0 0 0 0 0,-1-1 0 0 0,0 1 0 0 0,0-1 0 0 0,0 0 0 0 0,-1 0 0 0 0,0 0 0 0 0,0-1 0 0 0,-1 1 0 0 0,3-12 0 0 0,-3 1 0 0 0,0 0 0 0 0,-1 1 0 0 0,-1-1 0 0 0,-2-24 0 0 0,1 21-417 0 0,1 1-1 0 0,5-34 1 0 0,-4 46-189 0 0,1 1 0 0 0,0 0 0 0 0,1 0 0 0 0,-1-1 0 0 0,1 2-1 0 0,1-1 1 0 0,5-8 0 0 0,1-1-1515 0 0,20-23-1 0 0,-9 17 586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3:5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1262 0 4607 0 0,'-22'33'43'0'0,"-17"13"6809"0"0,-3 4-1180 0 0,14-2-2148 0 0,22-42-3471 0 0,-34 38 451 0 0,20-24-455 0 0,1 1 0 0 0,1 1-1 0 0,0 1 1 0 0,-18 32 0 0 0,-49 105 282 0 0,16-27-202 0 0,65-127-124 0 0,-69 110 1266 0 0,63-103-1093 0 0,-1 0 1 0 0,0 0 0 0 0,-1-1 0 0 0,-1-1-1 0 0,0 0 1 0 0,-16 10 0 0 0,0-4-40 0 0,-51 21 0 0 0,56-28-238 0 0,-1 2-1 0 0,1 0 1 0 0,-35 25 0 0 0,-130 130-267 0 0,70-58 393 0 0,99-93-13 0 0,17-15-6 0 0,0-1 21 0 0,-4-7-86 0 0,0-3-31 0 0,2 0-8 0 0,4 8-2 0 0,1 1-84 0 0,0 1 141 0 0,0-1 0 0 0,-1 0 0 0 0,1 1 0 0 0,0-1 0 0 0,0 0 0 0 0,-1 1 0 0 0,1-1 0 0 0,0 1-1 0 0,-1-1 1 0 0,1 1 0 0 0,0-1 0 0 0,-1 1 0 0 0,1-1 0 0 0,-1 1 0 0 0,1-1 0 0 0,-1 1 0 0 0,1 0 0 0 0,-2-1 0 0 0,-2 2 33 0 0,2 0 9 0 0,0-1 0 0 0,0 1 0 0 0,0 0 0 0 0,0 0 0 0 0,0 0-1 0 0,0 0 1 0 0,0 0 0 0 0,1 1 0 0 0,-1-1 0 0 0,0 0 0 0 0,1 1 0 0 0,-1-1-1 0 0,1 1 1 0 0,-3 3 0 0 0,-3 2 899 0 0,7-15 6 0 0,0 3-1224 0 0,11-83 283 0 0,-5 46 20 0 0,-1 0 0 0 0,-2-49 0 0 0,-3 30-162 0 0,1 60 166 0 0,0 0 0 0 0,-1 1 0 0 0,1-1 0 0 0,0 0 0 0 0,0 0 0 0 0,0 1 1 0 0,0-1-1 0 0,0 1 0 0 0,0-1 0 0 0,0 1 0 0 0,2-1 0 0 0,12-4-6 0 0,-14 5 33 0 0,35-3-223 0 0,-34 3 96 0 0,1 1-62 0 0,8 3 96 0 0,-10-3 76 0 0,0 0 0 0 0,1 1 0 0 0,-1-1 0 0 0,0 0 0 0 0,0 1 0 0 0,0-1 0 0 0,0 1 0 0 0,0 0 0 0 0,0-1 0 0 0,0 1 0 0 0,0 0 0 0 0,-1-1 0 0 0,1 1 0 0 0,-1 0 0 0 0,1 0 0 0 0,-1-1 0 0 0,0 1 0 0 0,0 0 0 0 0,0 0 0 0 0,0 3 0 0 0,0 3 7 0 0,-1 1-1 0 0,-4 17 1 0 0,3-17-5 0 0,-2 15 11 0 0,0 0 0 0 0,0 35 0 0 0,4-48-4 0 0,1 1-1 0 0,0-1 1 0 0,0 0 0 0 0,1 0-1 0 0,0 0 1 0 0,1 0 0 0 0,7 16-1 0 0,-10-26 0 0 0,1 1 14 0 0,0 0 0 0 0,0 0 0 0 0,0 1 0 0 0,1-1 0 0 0,-1 0 1 0 0,0 0-1 0 0,1 0 0 0 0,0 0 0 0 0,-1-1 0 0 0,4 3 0 0 0,5 5 39 0 0,8 3-22 0 0,-14-10-24 0 0,4-1 63 0 0,15 4 94 0 0,40 14-195 0 0,-41-12-11 0 0,23 4 0 0 0,-35-10 28 0 0,0 0 0 0 0,0 0 0 0 0,0-1 0 0 0,0 0 0 0 0,11-2 0 0 0,8-3-4 0 0,1-1 0 0 0,-1-2 0 0 0,0 0 0 0 0,28-14 0 0 0,107-56-91 0 0,-44 18 54 0 0,-19 14-1384 0 0,171-107 1 0 0,-227 121-6085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4:0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1839 0 0,'0'3'134'0'0,"1"3"527"0"0,-2 0 1 0 0,1 0 0 0 0,-1-1-1 0 0,-1 8 1 0 0,2-11 678 0 0,-2-15-4130 0 0,0 1 2612 0 0,0 0-12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4:0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1 519 2303 0 0,'0'0'102'0'0,"1"2"-1"0"0,2 3 453 0 0,0-1 0 0 0,0 1-1 0 0,1-1 1 0 0,-1 0 0 0 0,6 5 0 0 0,-7-8-412 0 0,0 0 1 0 0,0 0-1 0 0,0 0 1 0 0,0 0-1 0 0,0 0 1 0 0,0-1 0 0 0,0 1-1 0 0,3 0 1 0 0,0 0-113 0 0,-2 0 155 0 0,-3-1-177 0 0,0 0-1 0 0,0 0 1 0 0,0-1-1 0 0,1 1 1 0 0,-1 0-1 0 0,0 0 1 0 0,0 0-1 0 0,0 0 1 0 0,1 0-1 0 0,-1 0 1 0 0,0 0-1 0 0,0 0 0 0 0,0 0 1 0 0,1 0-1 0 0,-1 0 1 0 0,0 0-1 0 0,0 0 1 0 0,0 0-1 0 0,1 0 1 0 0,-1 0-1 0 0,0 0 1 0 0,0 0-1 0 0,1 0 1 0 0,-1 0-1 0 0,0 0 1 0 0,0 0-1 0 0,0 0 1 0 0,1 0-1 0 0,-1 0 4 0 0,1 1 0 0 0,-1-1 1 0 0,1 0-1 0 0,-1 0 0 0 0,1 0 1 0 0,0 0-1 0 0,-1 0 0 0 0,1 0 0 0 0,-1 0 1 0 0,1 0-1 0 0,-1 0 0 0 0,1 0 0 0 0,-1 0 1 0 0,1 0-1 0 0,-1 0 0 0 0,2-1 0 0 0,17-8 239 0 0,-11 5-128 0 0,0 0-1 0 0,0 1 0 0 0,1-1 0 0 0,16-3 0 0 0,-23 7-1 0 0,1 0 6 0 0,2 0-41 0 0,0 1 0 0 0,0 0 0 0 0,-1 0 0 0 0,1 0 0 0 0,0 0 0 0 0,-1 1 0 0 0,6 2 0 0 0,1 0 5 0 0,3 1 41 0 0,-12-4-54 0 0,0 0 3 0 0,8 3 0 0 0,-8-3 2 0 0,1-1 4 0 0,20 2 242 0 0,-20-3-264 0 0,-1 1 0 0 0,69-15 556 0 0,-67 15-589 0 0,0 0 0 0 0,0 0 0 0 0,-1 1-1 0 0,1-1 1 0 0,0 1 0 0 0,-1 0 0 0 0,1 0-1 0 0,-1 0 1 0 0,1 1 0 0 0,4 2 0 0 0,27 17 365 0 0,-34-21-392 0 0,1 2 38 0 0,7 4 107 0 0,0 0-1 0 0,0-1 0 0 0,1 0 1 0 0,18 7-1 0 0,-10-7-42 0 0,-13-6-82 0 0,-1-1 2 0 0,55-3 97 0 0,-26 0-99 0 0,-24 3 10 0 0,28-1 100 0 0,-30 2-86 0 0,0 1 1 0 0,0 0 1 0 0,0 1-1 0 0,0-1 0 0 0,-1 1 0 0 0,1 1 1 0 0,8 2-1 0 0,0-1 3 0 0,-5-1-25 0 0,1 0 0 0 0,0 0 0 0 0,0-1 0 0 0,0 0 1 0 0,20-2-1 0 0,-25 1-20 0 0,22-4-4 0 0,6-3-3 0 0,-12 0 0 0 0,-17 4 0 0 0,-1-1 0 0 0,43-25 11 0 0,-15 7 21 0 0,64-29 0 0 0,-84 46 3 0 0,0-1 2 0 0,1 2 0 0 0,0-1 0 0 0,13-1 0 0 0,-20 4 21 0 0,0 1 0 0 0,0-1 0 0 0,10 1 1 0 0,40-5 130 0 0,99-7 655 0 0,-141 11-820 0 0,-4 0 2 0 0,13-7 19 0 0,8-2 19 0 0,-15 6-11 0 0,0 3 1 0 0,13 0-17 0 0,-6 3 14 0 0,-11 0-54 0 0,53 6 131 0 0,-63-6-116 0 0,1-1-1 0 0,0 1 1 0 0,0-1 0 0 0,-1 0-1 0 0,1 0 1 0 0,0 0 0 0 0,0 0-1 0 0,-1 0 1 0 0,1-1 0 0 0,5-1-1 0 0,2 0 5 0 0,-2 1-3 0 0,0-1 0 0 0,-1 1 0 0 0,1-1 1 0 0,0 0-1 0 0,0-1 0 0 0,8-4 0 0 0,7-2 12 0 0,-2 2-25 0 0,11-7 0 0 0,-6 3 0 0 0,-13 6 0 0 0,6-1 0 0 0,-15 5 0 0 0,15 1 0 0 0,-12-1 5 0 0,0 1-1 0 0,1 0 0 0 0,-1 1 1 0 0,0-1-1 0 0,8 3 1 0 0,8-1 22 0 0,-21-2-26 0 0,18 1 0 0 0,0-1 1 0 0,0-2-1 0 0,-1 0 1 0 0,1 0 0 0 0,28-9-1 0 0,91-46-1 0 0,-93 36 0 0 0,29-5 0 0 0,-57 19 0 0 0,1 1 0 0 0,0 0 0 0 0,31-3 0 0 0,10-2 0 0 0,-32 8 0 0 0,15 2 0 0 0,-29 0 0 0 0,-6 0 0 0 0,13-6 0 0 0,-17 5 0 0 0,19-1 0 0 0,-16 3 3 0 0,1-1 0 0 0,-1 1 0 0 0,1 1 0 0 0,14 2-1 0 0,-22-3 0 0 0,13 4 100 0 0,0 1-1 0 0,-1 0 0 0 0,1 0 1 0 0,12 9-1 0 0,-16-8-20 0 0,0-1-1 0 0,0-1 1 0 0,0 0 0 0 0,1 0-1 0 0,0-1 1 0 0,0 0 0 0 0,15 3-1 0 0,-23-6-80 0 0,36 2 0 0 0,-19-2 0 0 0,12-1 64 0 0,49-7 0 0 0,-59 4-64 0 0,-15 4 0 0 0,11 3 0 0 0,15 3 75 0 0,-17-3-45 0 0,-13-2-27 0 0,1 0 0 0 0,0-1 0 0 0,-1 1 0 0 0,1-1 0 0 0,0 0 0 0 0,-1 1 0 0 0,5-2-1 0 0,23 0-2 0 0,-15 1-5 0 0,0-2 0 0 0,0 1 0 0 0,0-2 1 0 0,-1 0-1 0 0,1-1 0 0 0,-1 0 0 0 0,0-2 0 0 0,0 1 0 0 0,0-2 0 0 0,-1 1 0 0 0,0-2 0 0 0,19-13 0 0 0,9-10 5 0 0,-19 14 0 0 0,24-13 0 0 0,-35 21 0 0 0,-8 7 0 0 0,0-1 0 0 0,0 1 0 0 0,0 0 0 0 0,1 0 0 0 0,-1 0 0 0 0,0 1 0 0 0,6-3 0 0 0,-3 1 0 0 0,3 0 0 0 0,17 2 0 0 0,34 6 64 0 0,-55-4-64 0 0,20-2 0 0 0,-20 0 0 0 0,20-5 0 0 0,20-6 0 0 0,-13 3 0 0 0,-23 7 0 0 0,0 0 0 0 0,19-1 0 0 0,31-5 0 0 0,-45 6 0 0 0,0 1 0 0 0,1 3 0 0 0,-1-1 0 0 0,-7 0 0 0 0,9 3 0 0 0,4 6 0 0 0,-9-6 16 0 0,18 5 237 0 0,19 2 269 0 0,-34-7-467 0 0,-1-2-34 0 0,1-1 22 0 0,4-1-31 0 0,-13 2-12 0 0,11 6-2 0 0,22 11 2 0 0,-32-15 9 0 0,28 10 57 0 0,-10-7-13 0 0,-11-1-17 0 0,-6-3-12 0 0,20 9 48 0 0,1 0-60 0 0,-18-7-3 0 0,-3-2 5 0 0,0 0 0 0 0,0-1-1 0 0,14 3 1 0 0,-17-3-14 0 0,22 0 0 0 0,-21-3 0 0 0,18 2 0 0 0,-18 1 0 0 0,20-1 0 0 0,4-1 0 0 0,3 1 0 0 0,54 7 28 0 0,-4-2 8 0 0,-69-6-50 0 0,6 0 49 0 0,-1 0-1 0 0,0-1 0 0 0,36-7 0 0 0,-46 5-40 0 0,-1 1-1 0 0,1-1 1 0 0,-1 0-1 0 0,0 0 1 0 0,0-1-1 0 0,0 0 1 0 0,0-1-1 0 0,-1 1 1 0 0,1-1-1 0 0,-1 0 1 0 0,-1-1-1 0 0,1 1 1 0 0,6-9-1 0 0,11-15-953 0 0,-22 28 767 0 0,5 1-434 0 0,28-1-142 0 0,0 4 217 0 0,38-1-1 0 0,-50-2 547 0 0,-12 0 73 0 0,-1 0 1 0 0,0-1-1 0 0,0 1 0 0 0,0-2 0 0 0,0 1 0 0 0,0-1 0 0 0,14-5 1 0 0,-6 0-22 0 0,-10 4-37 0 0,0 0 1 0 0,0 0-1 0 0,-1-1 1 0 0,0 0-1 0 0,1 0 0 0 0,-1 0 1 0 0,-1-1-1 0 0,7-5 0 0 0,0-2-75 0 0,-10 9 15 0 0,-2 0-1 0 0,2 1-156 0 0,-3 0-1004 0 0,-2-9-3959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5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6447 0 0,'0'0'298'0'0,"0"0"-10"0"0,2 0-188 0 0,40-21 3941 0 0,-34 17-3639 0 0,0 1 0 0 0,0 0 0 0 0,0 1-1 0 0,8-2 1 0 0,-12 4-217 0 0,-4-1-155 0 0,1 1-1 0 0,-1 0 1 0 0,0 0-1 0 0,0 0 1 0 0,0 0 0 0 0,0 0-1 0 0,1 0 1 0 0,-1-1-1 0 0,0 1 1 0 0,0 0 0 0 0,1 0-1 0 0,-1 0 1 0 0,0 0-1 0 0,0 0 1 0 0,0 0 0 0 0,1 0-1 0 0,-1 0 1 0 0,0 0-1 0 0,0 0 1 0 0,1 0 0 0 0,-1 0-1 0 0,0 0 1 0 0,0 0 0 0 0,0 0-1 0 0,1 0 1 0 0,-1 1-1 0 0,0-1 1 0 0,0 0 0 0 0,0 0-1 0 0,1 0 1 0 0,-1 0-1 0 0,0 0 1 0 0,0 0 0 0 0,0 1-1 0 0,0-1 1 0 0,1 0-1 0 0,-1 0 1 0 0,0 0 0 0 0,0 0-1 0 0,0 1 1 0 0,0-1 0 0 0,0 0-1 0 0,0 0 1 0 0,1 0-1 0 0,-1 1 1 0 0,0-1 0 0 0,0 0-1 0 0,0 0 1 0 0,0 0-1 0 0,0 1 1 0 0,0-1 0 0 0,0 0-1 0 0,0 0 1 0 0,0 1-1 0 0,0-1 1 0 0,0 0 0 0 0,0 0-1 0 0,0 0 1 0 0,0 1-1 0 0,0-1 1 0 0,0 0 0 0 0,0 0-1 0 0,-1 1 1 0 0,1-1 0 0 0,0 0-1 0 0,0 1-24 0 0,0 2 48 0 0,-1 0 1 0 0,1 0-1 0 0,-1 0 0 0 0,1 0 0 0 0,-1 0 0 0 0,0 0 0 0 0,-1 0 0 0 0,1 0 0 0 0,0 0 1 0 0,-1-1-1 0 0,1 1 0 0 0,-1-1 0 0 0,-2 3 0 0 0,-5 5 507 0 0,-17 16 1 0 0,12-12-378 0 0,6-7-183 0 0,4-2 0 0 0,12-3 0 0 0,56 7-4202 0 0,-33-9 2668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605 127 10135 0 0,'1'-2'231'0'0,"3"-1"-117"0"0,-1-1-1 0 0,1 1 1 0 0,-1-1 0 0 0,0 0-1 0 0,0 0 1 0 0,4-9-1 0 0,13-31-78 0 0,-13 28 38 0 0,1-11 819 0 0,-7 25-382 0 0,-1 2 70 0 0,0 0 286 0 0,0 0 124 0 0,0 0 30 0 0,0 0-133 0 0,-14 10-545 0 0,10-6-347 0 0,0-1 92 0 0,1 1-1 0 0,-1 0 1 0 0,1 0-1 0 0,0 0 1 0 0,0 0 0 0 0,0 1-1 0 0,1-1 1 0 0,-5 10-1 0 0,-12 42 1045 0 0,13-37-985 0 0,3-9-138 0 0,-4 14-5 0 0,-2-1-1 0 0,-15 32 1 0 0,-95 139-3 0 0,-15-8 0 0 0,9-11 0 0 0,79-112-4 0 0,-27 42 14 0 0,63-89-24 0 0,1 1 0 0 0,0 1 0 0 0,2-1 0 0 0,-9 29 0 0 0,14-37-2431 0 0,2-9-3694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66 167 11975 0 0,'0'0'267'0'0,"-2"0"42"0"0,-5 0-160 0 0,1-1-1 0 0,0 0 0 0 0,-1 0 0 0 0,-11-4 1 0 0,-1 0-84 0 0,18 4 300 0 0,1 1 122 0 0,0 0 22 0 0,0 0 3 0 0,0 0 0 0 0,0 0 0 0 0,16 2 443 0 0,17 2-839 0 0,-1-2 0 0 0,38-2 0 0 0,67-11 864 0 0,-108 9-703 0 0,345-39 2104 0 0,-159 16-2106 0 0,-87 3-275 0 0,-78 12 0 0 0,-41 8-467 0 0,0 0 0 0 0,0-1 0 0 0,0-1 0 0 0,0 1 0 0 0,0-1 0 0 0,-1-1 0 0 0,0 1 1 0 0,9-8-1 0 0,-3 2-1067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13823 0 0,'0'0'315'0'0,"0"0"45"0"0,0 0 21 0 0,0 0-49 0 0,0 2-220 0 0,1 4-110 0 0,-1-1 0 0 0,0 1 0 0 0,0 0 0 0 0,-1-1 0 0 0,0 0-1 0 0,0 1 1 0 0,-2 5 0 0 0,-15 41-4 0 0,13-40 1 0 0,-59 131 1 0 0,30-70 0 0 0,-112 233 0 0 0,98-199 0 0 0,31-66 0 0 0,-1-1 0 0 0,-27 43 0 0 0,22-48 86 0 0,-60 87 1036 0 0,67-100-914 0 0,-2-1 0 0 0,0-1 0 0 0,-30 24 0 0 0,31-27-208 0 0,-10 8 0 0 0,25-23 0 0 0,0-1 0 0 0,1 0 0 0 0,-1 0 0 0 0,0 0 0 0 0,0 0 0 0 0,0 0 0 0 0,0 0 0 0 0,1 0 0 0 0,-2 0 0 0 0,1-1 0 0 0,0 1 0 0 0,-3 0 0 0 0,4-2 0 0 0,0 1 0 0 0,0 0 0 0 0,0 0 0 0 0,0 0 0 0 0,0 0 0 0 0,0-1 0 0 0,0 1 0 0 0,0 0 0 0 0,0-1 0 0 0,0 1 0 0 0,0-1 0 0 0,0 1 0 0 0,0-1 0 0 0,0 1 0 0 0,0-1 0 0 0,1 0 0 0 0,-1 0 0 0 0,0 1 0 0 0,1-1 0 0 0,-1 0 0 0 0,0 0 0 0 0,1 0 0 0 0,-1 1 0 0 0,1-1 0 0 0,-1 0 0 0 0,1 0 0 0 0,-1 0 0 0 0,1 0 0 0 0,0 0 0 0 0,-1 0 0 0 0,1 0 0 0 0,0 0 0 0 0,0 0 0 0 0,0-2 0 0 0,0 1 0 0 0,-1-1 0 0 0,1 0 0 0 0,0 0 0 0 0,1 0 0 0 0,-1 0 0 0 0,0 1 0 0 0,1-1 0 0 0,0 0 0 0 0,-1 0 0 0 0,1 1 0 0 0,2-5 0 0 0,5-6 0 0 0,1 1 0 0 0,0 0 0 0 0,0 1 0 0 0,1 0 0 0 0,1 0 0 0 0,0 1 0 0 0,0 0 0 0 0,1 1 0 0 0,0 1 0 0 0,1-1 0 0 0,-1 2 0 0 0,19-8 0 0 0,-8 5 0 0 0,1 2 0 0 0,-1 0 0 0 0,2 1 0 0 0,-1 2 0 0 0,1 0 0 0 0,36-1 0 0 0,-51 5 0 0 0,0 1 0 0 0,1 1 0 0 0,-1-1 0 0 0,0 2 0 0 0,0-1 0 0 0,0 1 0 0 0,0 1 0 0 0,0 0 0 0 0,-1 0 0 0 0,1 1 0 0 0,11 7 0 0 0,-16-9 0 0 0,-1 1 0 0 0,1 0 0 0 0,-1 1 0 0 0,0-1 0 0 0,0 1 0 0 0,-1-1 0 0 0,1 1 0 0 0,-1 0 0 0 0,1 1 0 0 0,-1-1 0 0 0,0 1 0 0 0,-1-1 0 0 0,1 1 0 0 0,-1 0 0 0 0,0 0 0 0 0,0 0 0 0 0,-1 0 0 0 0,1 0 0 0 0,-1 0 0 0 0,0 0 0 0 0,-1 1 0 0 0,1 8 0 0 0,-1-10-23 0 0,-1-1 1 0 0,1 1-1 0 0,-1-1 0 0 0,0 1 0 0 0,0-1 0 0 0,0 0 0 0 0,0 0 1 0 0,-1 1-1 0 0,1-1 0 0 0,-1 0 0 0 0,0 0 0 0 0,0 0 0 0 0,0-1 1 0 0,-3 5-1 0 0,-6 4-200 0 0,0 0-1 0 0,-14 9 1 0 0,-4 5-149 0 0,28-23 144 0 0,-1-1-40 0 0,0 1 1 0 0,1-1 0 0 0,-1 1 0 0 0,1 0-1 0 0,-1-1 1 0 0,1 1 0 0 0,0 0 0 0 0,0 0-1 0 0,-1 2 1 0 0,2-4-4512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252 123 13823 0 0,'0'0'315'0'0,"0"0"45"0"0,0 0 21 0 0,1 2-49 0 0,-1 0-294 0 0,5 14 46 0 0,-3-14-84 0 0,0 0 1 0 0,-1 0-1 0 0,1 0 0 0 0,0-1 0 0 0,0 1 0 0 0,0 0 1 0 0,1-1-1 0 0,-1 1 0 0 0,3 0 0 0 0,-1 0 77 0 0,-1-1 0 0 0,1 0 0 0 0,-1 0 0 0 0,1 0 0 0 0,0-1 0 0 0,-1 1 0 0 0,1-1 0 0 0,0 0 0 0 0,-1 0-1 0 0,1 0 1 0 0,0-1 0 0 0,6-1 0 0 0,0 0 128 0 0,-1 0 0 0 0,-1-1 0 0 0,1 0-1 0 0,9-5 1 0 0,-4 1 86 0 0,-1-1 1 0 0,0 0-1 0 0,0-1 0 0 0,22-20 0 0 0,-33 26-213 0 0,1 0 0 0 0,-1 0 0 0 0,0 0 0 0 0,0-1 0 0 0,0 1 0 0 0,0-1 0 0 0,2-3 1 0 0,-4 5-80 0 0,1 0 0 0 0,0 0 0 0 0,-1 0 0 0 0,1 0 0 0 0,-1 1 0 0 0,0-1 0 0 0,0 0 0 0 0,1 0 0 0 0,-1 0 0 0 0,0 0 0 0 0,-1 0 0 0 0,1 0 0 0 0,0 0 0 0 0,0 1 0 0 0,-1-1 0 0 0,0-2 0 0 0,0 3-10 0 0,1 0 0 0 0,-1 0-1 0 0,1 0 1 0 0,-1 0 0 0 0,1 0 0 0 0,-1 0-1 0 0,0 0 1 0 0,0 0 0 0 0,0 0 0 0 0,1 1-1 0 0,-1-1 1 0 0,0 0 0 0 0,0 1-1 0 0,0-1 1 0 0,0 0 0 0 0,0 1 0 0 0,0-1-1 0 0,0 1 1 0 0,0 0 0 0 0,0-1 0 0 0,-1 1-1 0 0,1 0 1 0 0,-2-1 0 0 0,-1 1-120 0 0,-2-2 77 0 0,-1 1 1 0 0,1 0-1 0 0,0 1 0 0 0,-1 0 1 0 0,1 0-1 0 0,0 0 1 0 0,-1 1-1 0 0,1-1 0 0 0,0 2 1 0 0,-1-1-1 0 0,1 1 1 0 0,0 0-1 0 0,-11 5 0 0 0,-7 5-202 0 0,1 0 0 0 0,-24 18-1 0 0,21-12 186 0 0,4-3 71 0 0,1 1 0 0 0,0 1 0 0 0,2 0 0 0 0,0 2 0 0 0,1 0 0 0 0,0 1 0 0 0,2 1 0 0 0,1 1 0 0 0,0 0 0 0 0,-15 34 0 0 0,23-41 0 0 0,0 0 0 0 0,1 1 0 0 0,-4 18 0 0 0,8-24 0 0 0,0 0 0 0 0,1 0 0 0 0,0 0 0 0 0,0 0 0 0 0,1 0 0 0 0,1 14 0 0 0,0-23 0 0 0,-1 1 0 0 0,0-1 0 0 0,1 0 0 0 0,-1 1 0 0 0,1-1 0 0 0,0 0 0 0 0,-1 0 0 0 0,1 1 0 0 0,0-1 0 0 0,0 0 0 0 0,0 0 0 0 0,-1 0 0 0 0,1 0 0 0 0,0 0 0 0 0,0 0 0 0 0,1-1 0 0 0,-1 1 0 0 0,0 0 0 0 0,0 0 0 0 0,0-1 0 0 0,0 1 0 0 0,1 0 0 0 0,-1-1 0 0 0,0 0 0 0 0,1 1 0 0 0,-1-1 0 0 0,0 0 0 0 0,1 1 0 0 0,2-1 0 0 0,3 0 0 0 0,0 0 0 0 0,0 0 0 0 0,0 0 0 0 0,10-3 0 0 0,33-7-912 0 0,0-2 0 0 0,64-25 0 0 0,-49 15-609 0 0,-7 10-14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0 11975 0 0,'-1'1'267'0'0,"-13"12"-58"0"0,0 0 0 0 0,1 1 0 0 0,0 0 0 0 0,-13 22 0 0 0,11-13-8 0 0,0 1-1 0 0,-20 49 1 0 0,-12 56 845 0 0,11-27-654 0 0,19-60-392 0 0,-2-1 0 0 0,-2 0 0 0 0,-39 55 0 0 0,-11-2 565 0 0,-3 6 310 0 0,-17 23-446 0 0,-2 3-250 0 0,83-111-179 0 0,3-3 0 0 0,-1-1 0 0 0,0 0 0 0 0,0 0 0 0 0,-1-1 0 0 0,-1 0 0 0 0,1-1 0 0 0,-2 0 0 0 0,-14 10 0 0 0,25-19 0 0 0,0 0 0 0 0,0 0 0 0 0,-1 1 0 0 0,1-1 0 0 0,0 0 0 0 0,0 0 0 0 0,-1 0 0 0 0,1 0 0 0 0,0 0 0 0 0,0 1 0 0 0,-1-1 0 0 0,1 0 0 0 0,0 0 0 0 0,0 0 0 0 0,-1 0 0 0 0,1 0 0 0 0,0 0 0 0 0,-1 0 0 0 0,1 0 0 0 0,0 0 0 0 0,0 0 0 0 0,-1 0 0 0 0,1 0 0 0 0,0 0 0 0 0,-1-1 0 0 0,1 0 0 0 0,-1 0 0 0 0,1 0 0 0 0,-1 0 0 0 0,1 0 0 0 0,0 0 0 0 0,-1 0 0 0 0,1 0 0 0 0,0 0 0 0 0,0 0 0 0 0,0 0 0 0 0,0 0 0 0 0,0 0 0 0 0,0-1 0 0 0,0 1 0 0 0,1 0 0 0 0,-1 0 0 0 0,0 0 0 0 0,1 0 0 0 0,-1 0 0 0 0,0 0 0 0 0,1 0 0 0 0,-1 0 0 0 0,1 0 0 0 0,0-1 0 0 0,17-25 0 0 0,-4 10 512 0 0,28-24 0 0 0,-35 35-365 0 0,0 0-1 0 0,1 1 0 0 0,0 0 0 0 0,0 0 1 0 0,0 1-1 0 0,16-6 0 0 0,33-12-146 0 0,27-9 0 0 0,-65 26 0 0 0,-1-1 0 0 0,0 1 0 0 0,30-3 0 0 0,6 2 0 0 0,-23 2 0 0 0,1 1 0 0 0,45 3 0 0 0,-56 0 0 0 0,-18 0 0 0 0,1 0 0 0 0,-1 0 0 0 0,1 0 0 0 0,-1 0 0 0 0,1 1 0 0 0,0-1 0 0 0,-1 1 0 0 0,0 0 0 0 0,1 0 0 0 0,-1 0 0 0 0,0 1 0 0 0,1-1 0 0 0,-1 1 0 0 0,0 0 0 0 0,0 0 0 0 0,0 0 0 0 0,0 0 0 0 0,-1 0 0 0 0,1 0 0 0 0,0 1 0 0 0,-1 0 0 0 0,0-1 0 0 0,4 7 0 0 0,31 34-64 0 0,-36-42-273 0 0,0 0 239 0 0,0 0 1 0 0,0 0-1 0 0,0 0 0 0 0,0-1 1 0 0,0 1-1 0 0,0 0 0 0 0,0-1 1 0 0,0 1-1 0 0,1-1 0 0 0,-1 1 1 0 0,0-1-1 0 0,0 1 0 0 0,0-1 1 0 0,1 0-1 0 0,1 1 0 0 0,-1-2-130 0 0,1 1-1 0 0,-1-1 1 0 0,0 0-1 0 0,1 0 1 0 0,-1 0-1 0 0,0 0 1 0 0,1 0-1 0 0,-1 0 0 0 0,0-1 1 0 0,0 1-1 0 0,0-1 1 0 0,0 1-1 0 0,3-4 1 0 0,-3 3-267 0 0,13-12-4623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94 11975 0 0,'0'0'267'0'0,"0"0"42"0"0,0 0 17 0 0,-1 0-28 0 0,-4 1-289 0 0,0-1-1 0 0,-1 1 0 0 0,1 0 0 0 0,0 0 1 0 0,0 1-1 0 0,1-1 0 0 0,-1 1 0 0 0,0 0 1 0 0,0 1-1 0 0,1-1 0 0 0,-8 6 0 0 0,-5 5 112 0 0,-25 25 0 0 0,15-13 576 0 0,9-9-354 0 0,-31 37 1 0 0,42-43-271 0 0,-1 0 0 0 0,1 0 0 0 0,1 1 0 0 0,-1 0 0 0 0,-6 19 0 0 0,12-28-46 0 0,0 0 1 0 0,1 0-1 0 0,-1 0 0 0 0,1 1 0 0 0,-1-1 0 0 0,1 0 0 0 0,0 0 1 0 0,0 0-1 0 0,0 0 0 0 0,0 0 0 0 0,0 0 0 0 0,0 0 0 0 0,1 1 0 0 0,-1-1 1 0 0,1 0-1 0 0,0 0 0 0 0,-1 0 0 0 0,3 3 0 0 0,-2-3 60 0 0,1 1 0 0 0,0-1 0 0 0,0 0 1 0 0,0 0-1 0 0,0 0 0 0 0,0 0 0 0 0,1 0 0 0 0,-1-1 0 0 0,1 1 0 0 0,-1-1 0 0 0,1 1 0 0 0,2 0 0 0 0,5 2 182 0 0,0-1-1 0 0,-1-1 1 0 0,1 0-1 0 0,0 0 0 0 0,0-1 1 0 0,17 1-1 0 0,-7-3-45 0 0,0-1-1 0 0,-1-1 0 0 0,0-1 1 0 0,0 0-1 0 0,0-1 0 0 0,0-1 1 0 0,-1-1-1 0 0,0-1 0 0 0,0-1 1 0 0,-1 0-1 0 0,23-16 0 0 0,-34 21-218 0 0,-1-1 0 0 0,1 0 0 0 0,-1 0-1 0 0,-1-1 1 0 0,1 1 0 0 0,-1-1 0 0 0,0 0 0 0 0,0 0 0 0 0,0 0-1 0 0,2-7 1 0 0,4-10-378 0 0,9-38 1 0 0,-12 38-292 0 0,5-28 29 0 0,-7 31 354 0 0,8-27 1 0 0,-10 40-608 0 0,0 0 1 0 0,1 0 0 0 0,-1 0-1 0 0,6-6 1 0 0,-1 0-4566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5 497 15663 0 0,'0'0'356'0'0,"0"0"50"0"0,0 0 20 0 0,-1 1-42 0 0,-2 6-180 0 0,2-5 176 0 0,1-2 107 0 0,0 0 22 0 0,0 0 3 0 0,0 0 0 0 0,0 0 0 0 0,1-1 0 0 0,57-76 128 0 0,-28 36-656 0 0,64-68 0 0 0,-57 74 16 0 0,2 2 0 0 0,1 1 0 0 0,61-34 0 0 0,-53 35-223 0 0,-19 12-317 0 0,39-19 0 0 0,-59 33 471 0 0,-1 2 0 0 0,1-1 1 0 0,0 1-1 0 0,1 1 0 0 0,-1 0 0 0 0,0 0 0 0 0,1 0 0 0 0,-1 1 0 0 0,14 1 0 0 0,-22 0 69 0 0,0 0 0 0 0,0 0 0 0 0,0 0 0 0 0,0 0 0 0 0,1 0 0 0 0,-1 1 0 0 0,0-1 0 0 0,0 0 0 0 0,0 1 0 0 0,0-1 0 0 0,0 1 0 0 0,0-1 0 0 0,0 1 0 0 0,0-1 0 0 0,0 1 0 0 0,0 0 0 0 0,0 0 0 0 0,0-1 0 0 0,-1 1 0 0 0,1 0 0 0 0,1 1 0 0 0,-1 0 0 0 0,-1-1 0 0 0,1 1 0 0 0,-1-1 0 0 0,1 1 0 0 0,-1 0 0 0 0,0-1 0 0 0,1 1 0 0 0,-1 0 0 0 0,0-1 0 0 0,0 1 0 0 0,0-1 0 0 0,0 1 0 0 0,-1 2 0 0 0,-1 5 0 0 0,-1 0 0 0 0,0 1 0 0 0,0-2 0 0 0,-6 11 0 0 0,8-16 0 0 0,-6 10 0 0 0,0 0 0 0 0,-1 0 0 0 0,0-1 0 0 0,-18 20 0 0 0,-44 37 0 0 0,39-41 0 0 0,5-3 0 0 0,0 2 0 0 0,1 0 0 0 0,2 1 0 0 0,-24 38 0 0 0,44-59-769 0 0,-1-1 0 0 0,1 1-1 0 0,0-1 1 0 0,0 1 0 0 0,1 0-1 0 0,-3 10 1 0 0,3-2-5294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15663 0 0,'0'0'356'0'0,"0"0"50"0"0,0 0 20 0 0,3 1-42 0 0,-3-1-377 0 0,1 0-1 0 0,0 0 1 0 0,0 0 0 0 0,-1 0-1 0 0,1 0 1 0 0,0 1-1 0 0,-1-1 1 0 0,1 0-1 0 0,0 0 1 0 0,-1 1 0 0 0,1-1-1 0 0,0 0 1 0 0,-1 1-1 0 0,1-1 1 0 0,0 1 0 0 0,-1-1-1 0 0,1 1 1 0 0,-1-1-1 0 0,1 1 1 0 0,0 1-1 0 0,-3 3 5 0 0,2-5-12 0 0,-2 8 138 0 0,-1-1-1 0 0,1 1 0 0 0,-2-1 0 0 0,1 0 1 0 0,-1 0-1 0 0,-5 8 0 0 0,-6 10 342 0 0,-49 87 257 0 0,-25 53-2644 0 0,88-163 306 0 0,1-2-2497 0 0,0 0-1063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105 178 11975 0 0,'0'2'267'0'0,"-4"8"-118"0"0,0 0 1 0 0,0 0-1 0 0,-1 0 0 0 0,-1-1 1 0 0,1 0-1 0 0,-11 13 0 0 0,-26 40 1795 0 0,42-61-1827 0 0,-1 0-1 0 0,1 1 0 0 0,-1-1 1 0 0,1 1-1 0 0,-1-1 0 0 0,1 1 1 0 0,0-1-1 0 0,0 1 0 0 0,0 1 0 0 0,-1 7 257 0 0,-11 20 307 0 0,11-28-309 0 0,1-2 117 0 0,0 0 21 0 0,0 0-66 0 0,0-7-269 0 0,-1 7-174 0 0,1-1-1 0 0,0 1 1 0 0,0-1 0 0 0,0 1-1 0 0,0-1 1 0 0,0 1-1 0 0,0-1 1 0 0,0 1 0 0 0,0-1-1 0 0,0 1 1 0 0,0-1-1 0 0,0 1 1 0 0,0 0 0 0 0,0-1-1 0 0,1 1 1 0 0,-1-1 0 0 0,0 1-1 0 0,0-1 1 0 0,0 1-1 0 0,1-1 1 0 0,-1 1 0 0 0,1-1-1 0 0,10-15 1 0 0,0 1 0 0 0,1 1 0 0 0,1 0 0 0 0,18-16 0 0 0,20-15 0 0 0,42-35 0 0 0,-77 67 0 0 0,2 1 0 0 0,0 1 0 0 0,36-16 0 0 0,-10 14 0 0 0,-33 10 0 0 0,-1 5 0 0 0,-9-2 0 0 0,4 2 0 0 0,2 12 0 0 0,-5-6 0 0 0,-1-1 0 0 0,1 1 0 0 0,-1 0 0 0 0,0 0 0 0 0,-1 0 0 0 0,0-1 0 0 0,-1 11 0 0 0,-1 0 0 0 0,-1-1 0 0 0,-5 21 0 0 0,1-18 0 0 0,4-17 0 0 0,0 0 0 0 0,2 0 0 0 0,-13 14 0 0 0,6-9 0 0 0,5-4 0 0 0,5-7 0 0 0,17-17-709 0 0,0 1-1 0 0,2 0 0 0 0,0 1 0 0 0,1 2 1 0 0,1 0-1 0 0,36-19 0 0 0,63-43-1625 0 0,-67 40 1937 0 0,-46 32 997 0 0,0 1-1 0 0,1 0 1 0 0,19-6 0 0 0,-28 11 391 0 0,0 0-935 0 0,0 0 0 0 0,0 0 0 0 0,0 0 0 0 0,0 0 0 0 0,0 0 0 0 0,0 1 0 0 0,0-1 0 0 0,-1 0 0 0 0,1 1 0 0 0,0-1 0 0 0,0 0 0 0 0,0 1 0 0 0,-1-1 0 0 0,1 1 0 0 0,0 0 0 0 0,0-1 0 0 0,-1 1 0 0 0,1-1 0 0 0,-1 1 0 0 0,1 0 0 0 0,0 0 0 0 0,-1-1 0 0 0,0 1 0 0 0,1 1 0 0 0,10 19 814 0 0,-10-18-801 0 0,-1 0 0 0 0,0 1-1 0 0,1-1 1 0 0,-1 0-1 0 0,0 0 1 0 0,-1 0 0 0 0,1 0-1 0 0,0 0 1 0 0,-2 5 0 0 0,-11 29 1036 0 0,6-16-813 0 0,4-9-291 0 0,0-1 0 0 0,1 1 0 0 0,0-1 0 0 0,1 1 0 0 0,1 13 0 0 0,-3 30 0 0 0,0-33 0 0 0,1 0-5344 0 0,2-11-704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13823 0 0,'-22'18'325'0'0,"1"0"-1"0"0,1 1 0 0 0,-21 27 0 0 0,8-10-109 0 0,-141 166 1825 0 0,162-187-2040 0 0,1 1 0 0 0,0 0 0 0 0,-10 25 0 0 0,20-38-228 0 0,0-1 0 0 0,0 1-1 0 0,0 0 1 0 0,0 0 0 0 0,1-1-1 0 0,-1 1 1 0 0,1 3 0 0 0,12-8 62 0 0,2-3 166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13823 0 0,'0'0'608'0'0,"0"0"128"0"0,0 0-584 0 0,0 0-152 0 0,-1 11 0 0 0,2-4-4064 0 0,-1-7-848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5 417 10135 0 0,'0'0'464'0'0,"0"0"-9"0"0,0 1-295 0 0,-2 8-1188 0 0,0 2 5081 0 0,4-10-1819 0 0,5-5-1436 0 0,75-68 1337 0 0,21-9-2117 0 0,-41 30-18 0 0,93-58-1 0 0,-131 94 1 0 0,82-44 0 0 0,-85 48 0 0 0,0 2 0 0 0,1 0 0 0 0,25-6 0 0 0,-43 14 0 0 0,0 0 0 0 0,0 1 0 0 0,0-1 0 0 0,1 1 0 0 0,4 0 0 0 0,1 3 0 0 0,-9-1 0 0 0,0-1 0 0 0,0 0 0 0 0,-1 1 0 0 0,1-1 0 0 0,-1 1 0 0 0,1 0 0 0 0,-1-1 0 0 0,1 1 0 0 0,-1-1 0 0 0,0 1 0 0 0,0 0 0 0 0,0-1 0 0 0,0 1 0 0 0,0 0 0 0 0,0-1 0 0 0,0 1 0 0 0,0-1 0 0 0,-2 4 0 0 0,-8 30 0 0 0,-15 22 0 0 0,-2-2 0 0 0,-39 60 0 0 0,20-37 0 0 0,42-71 0 0 0,-2 3 0 0 0,0 1 0 0 0,0 1 0 0 0,-6 19 0 0 0,10-18-1293 0 0,4-2-5174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13 13823 0 0,'0'0'315'0'0,"0"0"45"0"0,0 0 21 0 0,1-1-49 0 0,-1 1-329 0 0,0 0-1 0 0,0-1 0 0 0,1 1 0 0 0,-1 0 1 0 0,0 0-1 0 0,0 0 0 0 0,0-1 1 0 0,0 1-1 0 0,0 0 0 0 0,0 0 0 0 0,0-1 1 0 0,0 1-1 0 0,0 0 0 0 0,0 0 1 0 0,0-1-1 0 0,0 1 0 0 0,0 0 0 0 0,0 0 1 0 0,0 0-1 0 0,0-1 0 0 0,0 1 1 0 0,-1 0-1 0 0,1 0 0 0 0,0 0 0 0 0,0-1 1 0 0,0 1-1 0 0,0 0 0 0 0,0 0 1 0 0,0 0-1 0 0,-1-1 0 0 0,1 1 0 0 0,0 0 1 0 0,0 0-1 0 0,0 0 0 0 0,0 0 1 0 0,-1 0-1 0 0,1-1 0 0 0,0 1 1 0 0,0 0-1 0 0,-1 0 0 0 0,1 0 0 0 0,0 0 1 0 0,0 0-1 0 0,0 0 0 0 0,-1 0 1 0 0,1 0-1 0 0,0 0 0 0 0,0 0 0 0 0,-1 0 1 0 0,1 0-1 0 0,0 0 0 0 0,-12-3 3 0 0,5 3-5 0 0,-1 0 0 0 0,1 0 0 0 0,0 1 0 0 0,-1 0 0 0 0,1 0 0 0 0,0 1 0 0 0,-14 5 0 0 0,-11 2 0 0 0,8-4 108 0 0,1 2 0 0 0,1 0-1 0 0,-1 2 1 0 0,1 0 0 0 0,1 1-1 0 0,0 2 1 0 0,-21 14 0 0 0,30-18-36 0 0,1 0 0 0 0,0 1 1 0 0,0 1-1 0 0,1 0 0 0 0,1 0 1 0 0,0 1-1 0 0,0 0 1 0 0,1 1-1 0 0,0 0 0 0 0,1 0 1 0 0,0 0-1 0 0,1 1 1 0 0,-5 17-1 0 0,9-25-39 0 0,1 0 0 0 0,0 0 0 0 0,0-1 0 0 0,0 9 0 0 0,3-1-33 0 0,-1-10 0 0 0,0-1-1 0 0,0 1 0 0 0,0 0 0 0 0,0 0 1 0 0,1 0-1 0 0,-1-1 0 0 0,1 1 1 0 0,-1 0-1 0 0,1-1 0 0 0,-1 0 1 0 0,1 1-1 0 0,0-1 0 0 0,0 0 1 0 0,0 0-1 0 0,0 0 0 0 0,0 0 0 0 0,0 0 1 0 0,0 0-1 0 0,0 0 0 0 0,0-1 1 0 0,0 1-1 0 0,0-1 0 0 0,0 0 1 0 0,0 1-1 0 0,3-1 0 0 0,4 0 16 0 0,-1 0 0 0 0,0-1 0 0 0,1 0 0 0 0,-1 0 0 0 0,11-3 0 0 0,-9 1 214 0 0,0-1 0 0 0,-1 1 1 0 0,1-2-1 0 0,-1 1 0 0 0,11-8 0 0 0,40-33 446 0 0,-26 19-749 0 0,13-9 74 0 0,53-52 0 0 0,-110 98 0 0 0,1 0 0 0 0,0 1 0 0 0,-12 23 0 0 0,17-28 0 0 0,0 0 0 0 0,1 0 0 0 0,0 0 0 0 0,0 1 0 0 0,0 0 0 0 0,1-1 0 0 0,0 1 0 0 0,1 0 0 0 0,0 0 0 0 0,0 10 0 0 0,1-17-50 0 0,0 1-1 0 0,0-1 1 0 0,1 0 0 0 0,-1 1-1 0 0,0-1 1 0 0,1 0-1 0 0,0 0 1 0 0,-1 1 0 0 0,1-1-1 0 0,0 0 1 0 0,-1 0-1 0 0,1 0 1 0 0,0 0 0 0 0,0 0-1 0 0,2 2 1 0 0,10 6-4488 0 0,1-1-1510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1 543 13823 0 0,'0'0'315'0'0,"0"2"45"0"0,0 3-220 0 0,0-4-100 0 0,0 0 0 0 0,0 0 0 0 0,0 0 0 0 0,0 0 0 0 0,0 0 0 0 0,0 0 0 0 0,0 0 0 0 0,0 0 0 0 0,0 0 0 0 0,1 0 0 0 0,-1 0 0 0 0,1 1 0 0 0,0 0-16 0 0,1 0 1 0 0,-1 0 0 0 0,1 0 0 0 0,-1-1 0 0 0,1 1 0 0 0,0 0-1 0 0,0-1 1 0 0,0 1 0 0 0,2 0 0 0 0,-2 0 340 0 0,-2-2 122 0 0,0 0 22 0 0,0 0 71 0 0,0 0 286 0 0,0 0 124 0 0,21-2 1650 0 0,-15 0-2492 0 0,-1 0 0 0 0,0 0 1 0 0,0-1-1 0 0,-1 0 0 0 0,1 1 0 0 0,0-2 0 0 0,-1 1 0 0 0,0 0 0 0 0,0-1 1 0 0,0 0-1 0 0,7-8 0 0 0,2-5 233 0 0,18-29 0 0 0,-30 44-314 0 0,53-99 642 0 0,-3 6-301 0 0,-38 77-408 0 0,24-29 0 0 0,-9 14 0 0 0,-23 27 0 0 0,0 0 0 0 0,1 1 0 0 0,-1 0 0 0 0,1 0 0 0 0,1 0 0 0 0,-1 1 0 0 0,1 0 0 0 0,0 0 0 0 0,0 1 0 0 0,0 0 0 0 0,13-5 0 0 0,8 1 0 0 0,53-8 0 0 0,-50 11 0 0 0,206-22 0 0 0,-96 13 0 0 0,-127 12-310 0 0,-1-1-1 0 0,1 0 1 0 0,-1-1 0 0 0,0 0-1 0 0,0-1 1 0 0,0-1 0 0 0,0 0-1 0 0,18-10 1 0 0,-9 0-713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1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1323 1 10135 0 0,'-1'0'231'0'0,"-47"3"-83"0"0,-26 10 178 0 0,1 7-45 0 0,27-5-211 0 0,-25 13 470 0 0,52-19-282 0 0,0-1 0 0 0,-1-1 0 0 0,0-1 0 0 0,0-1 0 0 0,-28 4 0 0 0,12-5-258 0 0,2-1 0 0 0,-38-1 0 0 0,-10 0 0 0 0,-15-1 0 0 0,60-4-943 0 0,-1-1 0 0 0,-61-14 0 0 0,98 18 839 0 0,-1-1-405 0 0,-1 0 1 0 0,0 0-1 0 0,0 1 0 0 0,0 0 0 0 0,0-1 0 0 0,1 1 0 0 0,-5 0 0 0 0,16-16-187 0 0,-3 11 917 0 0,1 0 0 0 0,-1 0 0 0 0,1 1 0 0 0,0 0 0 0 0,0 0-1 0 0,0 0 1 0 0,11-3 0 0 0,-6 3 498 0 0,-1 1-1 0 0,1 0 0 0 0,0 0 1 0 0,15 0-1 0 0,-24 2-606 0 0,-1 1 0 0 0,1 0 0 0 0,-1 0 0 0 0,1 0 0 0 0,-1 0 0 0 0,0 1-1 0 0,1-1 1 0 0,-1 1 0 0 0,1-1 0 0 0,-1 1 0 0 0,0 0 0 0 0,1 0 0 0 0,-1 0 0 0 0,0 0 0 0 0,0 0 0 0 0,0 1 0 0 0,0-1 0 0 0,0 1-1 0 0,0-1 1 0 0,3 4 0 0 0,-3-1 7 0 0,1-1-1 0 0,-1 1 1 0 0,0 0 0 0 0,-1 0-1 0 0,1 0 1 0 0,-1 0-1 0 0,1 0 1 0 0,-1 0 0 0 0,0 0-1 0 0,-1 0 1 0 0,1 6-1 0 0,0 6-31 0 0,0 1 1 0 0,-2 0-1 0 0,0 0 0 0 0,-4 22 0 0 0,-20 65 93 0 0,14-71-180 0 0,0 0 0 0 0,-3 0 0 0 0,-1-1 0 0 0,-27 44 0 0 0,-88 111 0 0 0,113-164 0 0 0,-135 158 0 0 0,95-118 0 0 0,32-37 0 0 0,19-21 0 0 0,1 0 0 0 0,-1 0 0 0 0,1 1 0 0 0,1 0 0 0 0,-1 0 0 0 0,1 0 0 0 0,-5 10 0 0 0,2 1 0 0 0,3-6 72 0 0,5-10-38 0 0,-1 0 0 0 0,0-1-1 0 0,0 1 1 0 0,0-1-1 0 0,1 1 1 0 0,-1-1 0 0 0,0 1-1 0 0,1 0 1 0 0,-1-1-1 0 0,0 1 1 0 0,1-1 0 0 0,-1 1-1 0 0,1-1 1 0 0,-1 0 0 0 0,1 1-1 0 0,-1-1 1 0 0,1 1-1 0 0,-1-1 1 0 0,1 0 0 0 0,-1 0-1 0 0,1 1 1 0 0,-1-1 0 0 0,2 0-1 0 0,-2 1 19 0 0,1-1-29 0 0,0 0 0 0 0,1 1 0 0 0,-1-1 1 0 0,0 0-1 0 0,0 1 0 0 0,0-1 0 0 0,1 0 0 0 0,-1 0 0 0 0,0 0 1 0 0,0 0-1 0 0,0 0 0 0 0,1 0 0 0 0,-1-1 0 0 0,0 1 0 0 0,0 0 0 0 0,0-1 1 0 0,1 1-1 0 0,1-1 0 0 0,22-15 441 0 0,-2 2-251 0 0,12 1-45 0 0,-16 7 213 0 0,31-16 1 0 0,-16 5 77 0 0,0 2 0 0 0,1 1 0 0 0,1 2-1 0 0,0 1 1 0 0,0 2 0 0 0,1 1 0 0 0,1 3 0 0 0,-1 0 0 0 0,1 3 0 0 0,72 3 0 0 0,-87 3-404 0 0,-1 0 0 0 0,37 13 0 0 0,-56-16-62 0 0,-1 0 0 0 0,1 1 0 0 0,0-1 0 0 0,0 1 0 0 0,-1-1-1 0 0,1 1 1 0 0,-1 0 0 0 0,5 4 0 0 0,-6-5-330 0 0,0 11-1226 0 0,-2-9 1152 0 0,-1 0 1 0 0,1 0-1 0 0,-1-1 0 0 0,0 1 1 0 0,1-1-1 0 0,-5 4 0 0 0,-2 2-4846 0 0,7-7-543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31 202 10135 0 0,'-8'-2'157'0'0,"-15"0"905"0"0,44-9 1665 0 0,350-120 4443 0 0,-324 116-5998 0 0,58-15-74 0 0,-89 27-1180 0 0,0 0-1 0 0,0 1 1 0 0,0 0-1 0 0,28 2 0 0 0,-24 0-242 0 0,-3-1-1660 0 0,-6 3-2828 0 0,0 1-2069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1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10135 0 0,'3'-8'1079'0'0,"-2"5"-1044"0"0,0 1-1 0 0,1 0 1 0 0,-1 0 0 0 0,1 0 0 0 0,0 0-1 0 0,-1 0 1 0 0,1 1 0 0 0,0-1 0 0 0,0 0-1 0 0,0 1 1 0 0,4-3 0 0 0,-5 4 39 0 0,1-1 0 0 0,0 1 0 0 0,-1-1 0 0 0,1 1 0 0 0,0 0-1 0 0,-1 0 1 0 0,1-1 0 0 0,0 1 0 0 0,-1 0 0 0 0,1 1 0 0 0,0-1 0 0 0,-1 0 0 0 0,1 0 0 0 0,0 1 0 0 0,-1-1 0 0 0,1 1 0 0 0,-1 0 0 0 0,1-1-1 0 0,-1 1 1 0 0,3 1 0 0 0,0 1 82 0 0,1 0-1 0 0,-1 0 1 0 0,1 1-1 0 0,-1 0 1 0 0,0-1-1 0 0,-1 2 1 0 0,1-1-1 0 0,-1 0 1 0 0,1 1-1 0 0,2 6 1 0 0,5 8 611 0 0,9 26-1 0 0,-10-21-38 0 0,17 38 847 0 0,40 78 679 0 0,-57-123-2173 0 0,0-1 0 0 0,2 1 1 0 0,0-2-1 0 0,1 0 0 0 0,27 26 0 0 0,54 31 760 0 0,-78-62-603 0 0,1 0 0 0 0,0-1 1 0 0,1-1-1 0 0,19 7 0 0 0,-27-12-222 0 0,1 0-1 0 0,-1-2 0 0 0,0 1 1 0 0,1-1-1 0 0,-1-1 1 0 0,1 0-1 0 0,-1 0 0 0 0,1-1 1 0 0,14-3-1 0 0,-10 1-528 0 0,-1-1-1 0 0,16-6 0 0 0,-16 4-2552 0 0,25-14 1 0 0,-9 1-3817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1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11975 0 0,'0'0'547'0'0,"0"0"-11"0"0,-1 2-203 0 0,-7 11 857 0 0,0 0-1 0 0,-12 14 1 0 0,3-5-832 0 0,-2 2-338 0 0,-30 28 0 0 0,12-13-27 0 0,-179 193 7 0 0,133-152 0 0 0,-9 9 0 0 0,85-81-61 0 0,6-7-264 0 0,1-1-142 0 0,2 1-1029 0 0,5 4-3963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15663 0 0,'0'0'356'0'0,"0"2"50"0"0,-3 16-45 0 0,3-14-276 0 0,0 1 0 0 0,-1 0 1 0 0,0 0-1 0 0,0-1 0 0 0,0 1 1 0 0,-4 6-1 0 0,-60 101 1349 0 0,38-70-411 0 0,-21 46 0 0 0,39-69-675 0 0,4-10-342 0 0,1-1-1 0 0,0 0 0 0 0,1 1 1 0 0,0 0-1 0 0,1 0 0 0 0,-1 0 1 0 0,2 0-1 0 0,-1 0 0 0 0,1 0 1 0 0,1 11-1 0 0,0-20-94 0 0,0 0 0 0 0,0 0 0 0 0,1 1 0 0 0,-1-1 0 0 0,0 0 1 0 0,0 0-1 0 0,1 0 0 0 0,-1 1 0 0 0,0-1 0 0 0,1 0 0 0 0,-1 0 0 0 0,0 0 0 0 0,1 0 1 0 0,-1 1-1 0 0,0-1 0 0 0,1 0 0 0 0,-1 0 0 0 0,0 0 0 0 0,1 0 0 0 0,-1 0 0 0 0,1 0 1 0 0,-1 0-1 0 0,0 0 0 0 0,1 0 0 0 0,-1 0 0 0 0,0 0 0 0 0,1-1 0 0 0,0 1 0 0 0,10-2-1334 0 0,1-4-111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1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0,'0'0'344'0'0,"0"0"72"0"0,0 0 8 0 0,0 0 24 0 0,0 0-360 0 0,0 0-88 0 0,20 11 0 0 0,-20-11 0 0 0,0 0-392 0 0,0 0-96 0 0,9 9-24 0 0,1-2-3816 0 0,3-4-768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0:41:1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4 133 17503 0 0,'-4'-7'384'0'0,"4"0"88"0"0,2 0 8 0 0,0 0 8 0 0,-2-2-392 0 0,0 2-96 0 0,0 0 0 0 0,0-2 0 0 0,-2-2 0 0 0,0 1 0 0 0,2 10 0 0 0,2-9 0 0 0,-2 2 0 0 0,2-2 0 0 0,0 0 0 0 0,1 0-5168 0 0,2 0-1056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3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1400 4607 0 0,'0'0'102'0'0,"0"0"20"0"0,-2-1 6 0 0,1-1-101 0 0,1 2-25 0 0,-1 0 0 0 0,1 0 0 0 0,0-1 0 0 0,0 1 0 0 0,0 0 0 0 0,0 0 0 0 0,-1 0 0 0 0,1 0 0 0 0,0 0 0 0 0,0 0 0 0 0,0-1 0 0 0,-1 1 0 0 0,1 0 0 0 0,0 0 0 0 0,0 0 0 0 0,0 0 0 0 0,-1 0 0 0 0,1 0 0 0 0,0 0 0 0 0,0 0-1 0 0,0 0 1 0 0,-1 0 0 0 0,1 0 0 0 0,0 0 0 0 0,0 0 0 0 0,-1 0 0 0 0,1 0 0 0 0,0 0 0 0 0,0 0 0 0 0,0 0 0 0 0,-1 0 0 0 0,1 0 0 0 0,0 0 0 0 0,0 1 0 0 0,0-1 0 0 0,-1 0 0 0 0,1 0 0 0 0,0 0 0 0 0,0 0 0 0 0,0 0 0 0 0,0 1 0 0 0,-1-1 0 0 0,1 0 0 0 0,0 0 0 0 0,0 0 0 0 0,0 0 0 0 0,0 1 0 0 0,0-1 0 0 0,-22 16 2 0 0,2-2 927 0 0,19-12-422 0 0,1-2 3 0 0,0 0 0 0 0,-10 2 3155 0 0,19-8-1899 0 0,114-110 573 0 0,-102 96-2341 0 0,-8 8 0 0 0,0-2 0 0 0,16-20 0 0 0,43-59 0 0 0,-27 36 0 0 0,29-41 0 0 0,-35 44 0 0 0,61-92 0 0 0,109-168 0 0 0,145-145 0 0 0,-354 458 0 0 0,0 1 0 0 0,1-1 0 0 0,-1 1 0 0 0,1-1 0 0 0,-1 0 0 0 0,1 1 0 0 0,-1-1 0 0 0,1 1 0 0 0,-1-1 0 0 0,1 1 0 0 0,-1 0 0 0 0,1-1 0 0 0,0 1 0 0 0,-1-1 0 0 0,1 1 0 0 0,0 0 0 0 0,0-1 0 0 0,-1 2 0 0 0,1 0 0 0 0,-1 1 0 0 0,0-1 0 0 0,0 0 0 0 0,0 0 0 0 0,0 0 0 0 0,0 0 0 0 0,0 0 0 0 0,0 1 0 0 0,-1-1 0 0 0,1 0 0 0 0,0 0 0 0 0,-1 0 0 0 0,1 0 0 0 0,0 0 0 0 0,-2 1 0 0 0,-10 28 0 0 0,8-20 0 0 0,-96 205 0 0 0,92-198 0 0 0,1 0 0 0 0,0 0 0 0 0,1 1 0 0 0,1 0 0 0 0,1 0 0 0 0,0 0 0 0 0,2 1 0 0 0,-2 25 0 0 0,2 109 0 0 0,-8 0 0 0 0,-38 205 0 0 0,44-334 0 0 0,2 1 0 0 0,1 46 0 0 0,1-40 0 0 0,0-24 76 0 0,0-4-145 0 0,0 0 1 0 0,0 0-1 0 0,0 0 1 0 0,1 0-1 0 0,-1-1 0 0 0,1 1 1 0 0,0 0-1 0 0,0 0 1 0 0,0-1-1 0 0,2 5 1 0 0,-2-5-3466 0 0,-1-2-1238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3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50 11975 0 0,'-2'-1'267'0'0,"-8"-6"-58"0"0,7 4 2651 0 0,4 3-2864 0 0,2 3 109 0 0,1-1-1 0 0,0 0 0 0 0,0 0 0 0 0,-1 0 1 0 0,1-1-1 0 0,1 0 0 0 0,-1 1 1 0 0,0-1-1 0 0,0-1 0 0 0,0 1 0 0 0,1 0 1 0 0,-1-1-1 0 0,8 0 0 0 0,4-2-124 0 0,0-1 0 0 0,-1 0 0 0 0,1-1 0 0 0,-1-1-1 0 0,0-1 1 0 0,0 0 0 0 0,23-12 0 0 0,-28 12-3985 0 0,0 2-1405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3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274 475 8287 0 0,'0'0'191'0'0,"0"0"26"0"0,0 0 9 0 0,3-1 110 0 0,0-1-81 0 0,2 0 105 0 0,15 0 3065 0 0,-17 2-3009 0 0,-3 0 80 0 0,-1 2-381 0 0,-1 0 0 0 0,1 1 1 0 0,0-1-1 0 0,-1 0 1 0 0,1 0-1 0 0,-1 0 0 0 0,0 0 1 0 0,-2 2-1 0 0,1-1-51 0 0,-4 4-62 0 0,0-1 0 0 0,-1 0 0 0 0,1 0 0 0 0,-1-1-1 0 0,-1 0 1 0 0,1 0 0 0 0,-1-1 0 0 0,0 0 0 0 0,-12 3-1 0 0,-14 8-3 0 0,27-12 2 0 0,1-1 0 0 0,0 0 0 0 0,-1 0 0 0 0,0 0 0 0 0,1-1 0 0 0,-1 0 0 0 0,0 0 0 0 0,0-1 0 0 0,1 0 0 0 0,-1-1 0 0 0,-9-1 0 0 0,14 2 0 0 0,1 0 0 0 0,-1 0 0 0 0,1-1 0 0 0,-1 1 0 0 0,1-1 0 0 0,-1 0 0 0 0,1 1 0 0 0,-1-1 0 0 0,1-1 0 0 0,-1 1 0 0 0,1 0 0 0 0,0 0 0 0 0,0-1 0 0 0,0 1 0 0 0,0-1 0 0 0,0 0 0 0 0,0 0 0 0 0,0 1 0 0 0,1-1 0 0 0,-1 0 0 0 0,0-1 0 0 0,1 1 0 0 0,0 0 0 0 0,-1 0 0 0 0,1-1 0 0 0,0 1 0 0 0,0 0 0 0 0,1-1 0 0 0,-2-3 0 0 0,1 0 0 0 0,1-1 0 0 0,-1 1 0 0 0,1-1 0 0 0,1 0 0 0 0,-1 1 0 0 0,1-1 0 0 0,0 1 0 0 0,1 0 0 0 0,-1-1 0 0 0,5-9 0 0 0,8-18 0 0 0,2-1 0 0 0,1 2 0 0 0,33-48 0 0 0,-30 55 0 0 0,1 1 0 0 0,1 1 0 0 0,36-32 0 0 0,-42 44 0 0 0,1 1 0 0 0,0 1 0 0 0,35-17 0 0 0,-25 14 0 0 0,-10 6 0 0 0,1 1 0 0 0,0 0 0 0 0,0 1 0 0 0,0 1 0 0 0,33-3 0 0 0,34-8 0 0 0,-77 13 0 0 0,1 0 0 0 0,-1 1 0 0 0,1 0 0 0 0,0 1 0 0 0,0 0 0 0 0,-1 0 0 0 0,1 0 0 0 0,13 4 0 0 0,-20-4 0 0 0,1 1 0 0 0,0-1 0 0 0,-1 1 0 0 0,1 0 0 0 0,-1 0 0 0 0,1 0 0 0 0,-1 0 0 0 0,1 0 0 0 0,-1 1 0 0 0,0-1 0 0 0,0 1 0 0 0,1 0 0 0 0,-1-1 0 0 0,0 1 0 0 0,-1 0 0 0 0,1 0 0 0 0,0 0 0 0 0,-1 1 0 0 0,1-1 0 0 0,-1 0 0 0 0,1 1 0 0 0,-1-1 0 0 0,0 1 0 0 0,0-1 0 0 0,0 1 0 0 0,0-1 0 0 0,-1 1 0 0 0,1 0 0 0 0,-1-1 0 0 0,0 1 0 0 0,1 4 0 0 0,-2 2 0 0 0,0 1 0 0 0,0 0 0 0 0,-1 0 0 0 0,0 0 0 0 0,0-1 0 0 0,-1 1 0 0 0,-1-1 0 0 0,1 0 0 0 0,-2 0 0 0 0,1 0 0 0 0,-1 0 0 0 0,0-1 0 0 0,-1 0 0 0 0,0 0 0 0 0,-9 8 0 0 0,-10 10 0 0 0,-2-2 0 0 0,-55 39 0 0 0,18-15 0 0 0,35-25-474 0 0,-1-2 0 0 0,-1-1 0 0 0,-44 22 0 0 0,50-32-927 0 0,-37 10 1 0 0,48-15-667 0 0,-2 0-1633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3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10135 0 0,'0'0'231'0'0,"0"0"29"0"0,0 2 19 0 0,-7 13-196 0 0,1-1 1 0 0,-14 21 0 0 0,1-1-49 0 0,-142 243-35 0 0,-19-9 0 0 0,132-198 0 0 0,22-32 0 0 0,-120 191 0 0 0,139-218 4 0 0,-6 11 113 0 0,2 0 0 0 0,0 0-1 0 0,-9 30 1 0 0,19-46-103 0 0,-1 0 1 0 0,0-1-1 0 0,-1 0 1 0 0,1 1-1 0 0,-4 5 1 0 0,-4 3-4117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3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381 139 11975 0 0,'0'0'547'0'0,"0"0"-11"0"0,2 0-344 0 0,4 2-60 0 0,1 0 0 0 0,0-1-1 0 0,0 0 1 0 0,0-1 0 0 0,0 1 0 0 0,0-1 0 0 0,9-2 0 0 0,-3 0 208 0 0,0 0 1 0 0,26-10 0 0 0,-12 3-341 0 0,0-1 0 0 0,50-27 0 0 0,5-6 0 0 0,-79 41-162 0 0,-1 0 0 0 0,1 0 0 0 0,-1 0 0 0 0,0 0 0 0 0,0 0 0 0 0,0 0 0 0 0,0 0 0 0 0,0-1 0 0 0,0 1 0 0 0,1-4 0 0 0,-2 5-849 0 0,-3 1-12 0 0,-12 2 105 0 0,1 1 0 0 0,0 1 0 0 0,0 0 0 0 0,-22 11-1 0 0,-48 30-1130 0 0,66-35 1521 0 0,-238 167-130 0 0,195-131 1851 0 0,10-7 208 0 0,1 2-1 0 0,-52 58 0 0 0,100-98-1381 0 0,-7 8 329 0 0,1-1 1 0 0,-12 18-1 0 0,17-24-299 0 0,1 0-1 0 0,0 0 1 0 0,0 0 0 0 0,0 0-1 0 0,0 0 1 0 0,0 0 0 0 0,1 1-1 0 0,-1-1 1 0 0,1 0 0 0 0,-1 0-1 0 0,1 1 1 0 0,0-1 0 0 0,0 0 0 0 0,0 0-1 0 0,0 1 1 0 0,0-1 0 0 0,0 0-1 0 0,1 0 1 0 0,-1 1 0 0 0,1-1-1 0 0,0 2 1 0 0,0-2-48 0 0,0-1 0 0 0,-1 0 0 0 0,1 0 0 0 0,0 0 0 0 0,0-1 1 0 0,0 1-1 0 0,0 0 0 0 0,0 0 0 0 0,0 0 0 0 0,0 0 0 0 0,0-1 0 0 0,0 1 0 0 0,0-1 0 0 0,0 1 0 0 0,0-1 0 0 0,0 1 1 0 0,1-1-1 0 0,-1 1 0 0 0,0-1 0 0 0,0 0 0 0 0,0 0 0 0 0,1 0 0 0 0,-1 0 0 0 0,0 0 0 0 0,0 0 0 0 0,1 0 0 0 0,1 0 1 0 0,4-1 70 0 0,0-1 1 0 0,0 0 0 0 0,11-4 0 0 0,-11 3 65 0 0,70-23 859 0 0,-33 10-485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3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7 11975 0 0,'0'0'267'0'0,"0"0"-237"0"0,0 0-1 0 0,0-1 1 0 0,0 1-1 0 0,0 0 1 0 0,0 0-1 0 0,0 0 1 0 0,0-1-1 0 0,0 1 1 0 0,0 0 0 0 0,0 0-1 0 0,0 0 1 0 0,0-1-1 0 0,0 1 1 0 0,0 0-1 0 0,0 0 1 0 0,0 0 0 0 0,0-1-1 0 0,0 1 1 0 0,0 0-1 0 0,0 0 1 0 0,0 0-1 0 0,0-1 1 0 0,-1 1-1 0 0,1 0 1 0 0,0 0 0 0 0,0 0-1 0 0,0 0 1 0 0,0-1-1 0 0,0 1 1 0 0,0 0-1 0 0,-1 0 1 0 0,1 0 0 0 0,0 0-1 0 0,0 0 1 0 0,-52 16 3 0 0,26-9-316 0 0,0 1 0 0 0,1 1 0 0 0,0 2 0 0 0,-43 24 0 0 0,-6 9-759 0 0,49-30 504 0 0,0 1 0 0 0,-38 30 0 0 0,16-2 538 0 0,46-43 0 0 0,1 1 0 0 0,-1-1 0 0 0,1 0 0 0 0,-1 1 0 0 0,1-1 0 0 0,-1 1 0 0 0,1-1 0 0 0,0 1 0 0 0,-1 0 0 0 0,1-1 0 0 0,0 1 0 0 0,0-1 0 0 0,-1 1 0 0 0,1 0 0 0 0,0 0 0 0 0,0 0 13 0 0,1 1-1 0 0,-1-1 1 0 0,0 0-1 0 0,1 1 1 0 0,-1-1-1 0 0,1 0 1 0 0,0 0 0 0 0,0 1-1 0 0,-1-1 1 0 0,1 0-1 0 0,0 0 1 0 0,0 0-1 0 0,0 0 1 0 0,0 0-1 0 0,0 0 1 0 0,0 0-1 0 0,0-1 1 0 0,0 1-1 0 0,0 0 1 0 0,1-1-1 0 0,-1 1 1 0 0,0 0-1 0 0,0-1 1 0 0,3 1-1 0 0,34 9 551 0 0,-21-5-373 0 0,0 1 0 0 0,0 0 0 0 0,-1 1 0 0 0,1 1 0 0 0,21 14 0 0 0,-7-5 229 0 0,-18-10 24 0 0,0 1 0 0 0,-1 0 0 0 0,21 17-1 0 0,-30-23-361 0 0,-1 1 1 0 0,1-1-1 0 0,-1 0 0 0 0,0 1 0 0 0,0-1 0 0 0,0 1 0 0 0,0 0 0 0 0,0 0 0 0 0,0 0 1 0 0,-1 0-1 0 0,0 0 0 0 0,1 0 0 0 0,-1 0 0 0 0,0 1 0 0 0,0-1 0 0 0,-1 0 1 0 0,1 0-1 0 0,-1 1 0 0 0,0-1 0 0 0,0 0 0 0 0,0 1 0 0 0,-1 5 0 0 0,0-5-79 0 0,-1 0 0 0 0,1-1-1 0 0,-1 1 1 0 0,0 0 0 0 0,-1-1-1 0 0,1 1 1 0 0,-1-1 0 0 0,1 0-1 0 0,-1 0 1 0 0,0 0 0 0 0,-6 4-1 0 0,-2 2-2 0 0,0-1 0 0 0,-15 8-1 0 0,1-3 2 0 0,1-2 0 0 0,-38 12 0 0 0,-54 10 0 0 0,75-22 0 0 0,-35 16-2532 0 0,56-19 852 0 0,-7 1-3092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3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13823 0 0,'0'0'630'0'0,"0"0"-13"0"0,1 1-393 0 0,1 1-223 0 0,0-1 0 0 0,0 1 0 0 0,-1 0 1 0 0,1 0-1 0 0,-1 1 0 0 0,0-1 0 0 0,0 0 0 0 0,0 0 0 0 0,0 1 0 0 0,0-1 1 0 0,0 1-1 0 0,0-1 0 0 0,-1 0 0 0 0,1 1 0 0 0,-1-1 0 0 0,0 1 0 0 0,0 0 1 0 0,0-1-1 0 0,0 5 0 0 0,-2 7 11 0 0,0-1 1 0 0,-5 21 0 0 0,4-23 25 0 0,-11 35 614 0 0,-31 71 0 0 0,2-4 26 0 0,27-68-678 0 0,-39 81 0 0 0,-11-1-327 0 0,-162 281-2598 0 0,190-355-72 0 0,22-34 1462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3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1 693 15663 0 0,'1'-1'356'0'0,"5"-6"-150"0"0,0 1 0 0 0,1-1 0 0 0,-1 2 0 0 0,1-1 0 0 0,1 1 0 0 0,9-6 0 0 0,53-24-309 0 0,-27 14 564 0 0,49-25 341 0 0,142-99 0 0 0,-91 27-802 0 0,-75 58 0 0 0,25-28-134 0 0,-52 39-1206 0 0,-30 33-1128 0 0,12-20 0 0 0,-8 5-3146 0 0</inkml:trace>
  <inkml:trace contextRef="#ctx0" brushRef="#br0" timeOffset="1">105 603 13823 0 0,'0'2'315'0'0,"-1"6"-3"0"0,-1 3-95 0 0,1 0 0 0 0,0-1 1 0 0,1 13-1 0 0,0-19-210 0 0,1 0 0 0 0,0 1 1 0 0,-1-1-1 0 0,2 0 0 0 0,-1 0 0 0 0,0 0 1 0 0,1 0-1 0 0,0 0 0 0 0,0-1 0 0 0,0 1 1 0 0,4 5-1 0 0,1-1 134 0 0,0-1 0 0 0,0 0 1 0 0,0-1-1 0 0,1 0 0 0 0,0 0 0 0 0,0 0 1 0 0,1-1-1 0 0,0-1 0 0 0,0 1 0 0 0,0-1 1 0 0,0-1-1 0 0,17 5 0 0 0,2-1 3 0 0,0-2 0 0 0,0-1 0 0 0,34 1 0 0 0,-42-5 140 0 0,0-1 0 0 0,0-1-1 0 0,0-1 1 0 0,21-5 0 0 0,77-28-162 0 0,-54 8-1276 0 0,-47 19-137 0 0,8-3-4848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13823 0 0,'0'0'315'0'0,"0"2"45"0"0,-3 2-325 0 0,0 0 1 0 0,1 0-1 0 0,-1 0 0 0 0,0-1 1 0 0,-1 1-1 0 0,1-1 0 0 0,-1 0 1 0 0,0 0-1 0 0,-6 4 0 0 0,-44 24 325 0 0,12-9-236 0 0,-60 32-124 0 0,10-6 0 0 0,18-6 462 0 0,-110 44-1 0 0,180-84-304 0 0,0-1 1 0 0,-1 2-1 0 0,1-1 0 0 0,0 0 1 0 0,1 1-1 0 0,-5 4 0 0 0,7-7-157 0 0,1 0 1 0 0,0 0-1 0 0,0 0 0 0 0,-1 0 0 0 0,1 0 1 0 0,0 0-1 0 0,0 0 0 0 0,-1 1 0 0 0,1-1 1 0 0,0 0-1 0 0,0 0 0 0 0,0 0 0 0 0,-1 1 1 0 0,1-1-1 0 0,0 0 0 0 0,0 0 0 0 0,0 0 1 0 0,0 1-1 0 0,-1-1 0 0 0,1 0 0 0 0,0 0 0 0 0,0 1 1 0 0,0-1-1 0 0,0 0 0 0 0,0 0 0 0 0,0 1 1 0 0,0-1-1 0 0,0 0 0 0 0,0 1 0 0 0,0-1 1 0 0,0 0-1 0 0,0 0 0 0 0,0 1 0 0 0,0-1 1 0 0,0 0-1 0 0,0 0 0 0 0,0 1 0 0 0,0-1 1 0 0,0 0-1 0 0,0 0 0 0 0,1 1 0 0 0,-1-1 0 0 0,0 0 1 0 0,0 0-1 0 0,0 1 0 0 0,0-1 0 0 0,1 0 1 0 0,-1 0-1 0 0,0 0 0 0 0,0 1 0 0 0,0-1 1 0 0,1 0-1 0 0,-1 0 0 0 0,0 0 0 0 0,0 0 1 0 0,1 0-1 0 0,-1 1 0 0 0,0-1 0 0 0,0 0 1 0 0,1 0-1 0 0,-1 0 0 0 0,0 0 0 0 0,0 0 0 0 0,1 0 1 0 0,-1 0-1 0 0,1 0 0 0 0,7 3 0 0 0,0 0 0 0 0,1-1 0 0 0,-1 0 0 0 0,1 0 0 0 0,0-1 0 0 0,0 0 0 0 0,9-1 0 0 0,25 4 0 0 0,-11 4 0 0 0,-1 1 0 0 0,0 1 0 0 0,50 25 0 0 0,-41-18 0 0 0,143 67 0 0 0,-171-79 256 0 0,0 1 0 0 0,-1 1 0 0 0,18 14 0 0 0,-26-19-205 0 0,0 0 1 0 0,-1 0-1 0 0,1 0 0 0 0,-1 0 0 0 0,0 1 0 0 0,1 0 1 0 0,-1-1-1 0 0,-1 1 0 0 0,1 0 0 0 0,0 0 0 0 0,-1 0 1 0 0,1 0-1 0 0,-1 0 0 0 0,0 0 0 0 0,0 0 0 0 0,0 0 1 0 0,0 1-1 0 0,-1-1 0 0 0,1 7 0 0 0,-1-8-51 0 0,-1 0 0 0 0,0 0 0 0 0,1 0 0 0 0,-1 0 0 0 0,0 0 0 0 0,0 0 0 0 0,0 0 0 0 0,0 0 0 0 0,0-1 0 0 0,-1 1 0 0 0,1 0 0 0 0,-1 0 0 0 0,1-1 0 0 0,-1 1 0 0 0,1-1 0 0 0,-1 0 0 0 0,0 1 0 0 0,0-1 0 0 0,1 0 0 0 0,-1 0 0 0 0,-4 1 0 0 0,0 1 0 0 0,-2 0 0 0 0,1 0 0 0 0,0-1 0 0 0,-15 2 0 0 0,-194 18 0 0 0,109-13 0 0 0,103-9 0 0 0,-49 5 0 0 0,0-2 0 0 0,-72-4 0 0 0,116 0-91 0 0,1-1 0 0 0,-1 1 0 0 0,-14-6-1 0 0,21 6-59 0 0,-1 0 0 0 0,1 0 0 0 0,-1 0-1 0 0,1-1 1 0 0,0 1 0 0 0,-1-1-1 0 0,-1-2 1 0 0,3 3 36 0 0,0 1-1 0 0,0-1 1 0 0,1 0-1 0 0,-1 0 1 0 0,1 0-1 0 0,-1 0 1 0 0,1 1-1 0 0,-1-1 1 0 0,1 0 0 0 0,-1 0-1 0 0,1 0 1 0 0,0 0-1 0 0,-1 0 1 0 0,1 0-1 0 0,0 0 1 0 0,0 0 0 0 0,0 0-1 0 0,0-1 1 0 0,0 0-1 0 0,1 1-113 0 0,-1-1 0 0 0,1 0 0 0 0,0 1 0 0 0,0-1 0 0 0,0 1 0 0 0,0-1 0 0 0,0 1 0 0 0,0 0 0 0 0,0-1 0 0 0,0 1 0 0 0,1 0 0 0 0,-1 0 0 0 0,0 0 0 0 0,1 0 0 0 0,-1 0-1 0 0,1 0 1 0 0,1-1 0 0 0,0 1-60 0 0,12-8-1247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3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 10135 0 0,'0'0'464'0'0,"2"1"-9"0"0,10 3-295 0 0,-11-3-159 0 0,-1-1 0 0 0,1 0 0 0 0,-1 0-1 0 0,1 0 1 0 0,-1 1 0 0 0,1-1 0 0 0,-1 0 0 0 0,0 1 0 0 0,1-1 0 0 0,-1 0 0 0 0,1 1-1 0 0,-1-1 1 0 0,0 1 0 0 0,1-1 0 0 0,-1 1 0 0 0,0-1 0 0 0,0 1 0 0 0,1-1-1 0 0,-1 1 1 0 0,0 2-1 0 0,-1 0 0 0 0,0 0 0 0 0,0 1 0 0 0,0-1 0 0 0,0 0 0 0 0,0-1 0 0 0,0 1 0 0 0,-1 0 0 0 0,1 0 0 0 0,-1 0 0 0 0,-2 2 0 0 0,-1 3 0 0 0,-28 54 588 0 0,-32 84-1 0 0,-12 26 286 0 0,74-167-873 0 0,-164 293 0 0 0,88-154 784 0 0,51-89-152 0 0,-57 84 0 0 0,-90 72-696 0 0,151-182-376 0 0,17-20 25 0 0,0 0 1 0 0,0-1-1 0 0,-1 1 1 0 0,-1-1 0 0 0,1-1-1 0 0,-1 0 1 0 0,-15 9-1 0 0,23-15-605 0 0,1-1-4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3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555 272 8287 0 0,'0'0'382'0'0,"2"0"-8"0"0,-1 1-367 0 0,0-1-1 0 0,0 1 0 0 0,0-1 1 0 0,-1 0-1 0 0,1 0 0 0 0,0 1 1 0 0,1-1-1 0 0,-1 0 1 0 0,0 0-1 0 0,0 0 0 0 0,0 0 1 0 0,0 0-1 0 0,0 0 0 0 0,0-1 1 0 0,0 1-1 0 0,0 0 0 0 0,0 0 1 0 0,0-1-1 0 0,0 1 0 0 0,-1 0 1 0 0,1-1-1 0 0,0 1 1 0 0,1-2-1 0 0,2 0 60 0 0,1 1 350 0 0,-4 1-308 0 0,1 0 0 0 0,-1-1 0 0 0,1 1 0 0 0,-1 0-1 0 0,1-1 1 0 0,-1 1 0 0 0,1-1 0 0 0,-1 0 0 0 0,0 1 0 0 0,1-1 0 0 0,-1 0 0 0 0,0 0-1 0 0,0 0 1 0 0,0 0 0 0 0,0 0 0 0 0,0 0 0 0 0,0 0 0 0 0,0 0 0 0 0,0-1 0 0 0,0 1 0 0 0,0 0-1 0 0,0-2 1 0 0,4-6 28 0 0,-1 0-1 0 0,0 0 0 0 0,-1 0 1 0 0,0 0-1 0 0,0-1 0 0 0,-1 0 1 0 0,0 1-1 0 0,0-20 1 0 0,-1 15-153 0 0,-2 0 1 0 0,0 0-1 0 0,0 1 1 0 0,-1-1 0 0 0,-8-25-1 0 0,10 37 8 0 0,-1 1 0 0 0,1-1 0 0 0,-1 0 0 0 0,0 0 0 0 0,1 0-1 0 0,-1 0 1 0 0,0 1 0 0 0,0-1 0 0 0,-1 0 0 0 0,1 1 0 0 0,0-1 0 0 0,0 1-1 0 0,-1-1 1 0 0,1 1 0 0 0,-1 0 0 0 0,1 0 0 0 0,-1-1 0 0 0,1 1 0 0 0,-1 0-1 0 0,0 0 1 0 0,0 1 0 0 0,0-1 0 0 0,1 0 0 0 0,-4 0 0 0 0,1 1-96 0 0,0-1 0 0 0,0 1 0 0 0,0 1 0 0 0,0-1 0 0 0,0 1-1 0 0,0-1 1 0 0,0 1 0 0 0,0 0 0 0 0,0 0 0 0 0,-7 4 0 0 0,-12 5 29 0 0,0 1 0 0 0,0 1 0 0 0,1 2 0 0 0,1 0 0 0 0,0 1 0 0 0,1 0 0 0 0,-35 37 0 0 0,30-26-66 0 0,-117 131 976 0 0,107-114-184 0 0,-53 85 0 0 0,86-125-642 0 0,-10 16 469 0 0,2 0 1 0 0,-14 34-1 0 0,23-51-34 0 0,4-2-294 0 0,3-1-132 0 0,1-1 0 0 0,-1 1 0 0 0,1-1 0 0 0,-1-1 0 0 0,0 1 0 0 0,0-1-1 0 0,7-4 1 0 0,10-4 307 0 0,22-10 211 0 0,-1-2 0 0 0,66-46 0 0 0,-104 65-556 0 0,96-74-1934 0 0,-94 71 1938 0 0,-10 10 15 0 0,-8 9 5 0 0,-1 3-3 0 0,3-6 0 0 0,1 0 0 0 0,1 0 0 0 0,-1 1 0 0 0,2 0 0 0 0,-1 0 0 0 0,1 0 0 0 0,1 1 0 0 0,-5 15 0 0 0,10-16 0 0 0,1-5-8 0 0,0 0 0 0 0,1-1 0 0 0,-1 0 0 0 0,1 1 0 0 0,0-1 0 0 0,1 0 0 0 0,-1 0 0 0 0,8 6 0 0 0,-9-9-85 0 0,0 0 0 0 0,0 0 0 0 0,0 0 0 0 0,0-1 0 0 0,0 1-1 0 0,0 0 1 0 0,0-1 0 0 0,0 0 0 0 0,0 1 0 0 0,0-1 0 0 0,0 0-1 0 0,4 0 1 0 0,-2 0-64 0 0,18-1-355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3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1 577 11975 0 0,'0'0'267'0'0,"0"0"42"0"0,0 0 17 0 0,0 0-28 0 0,0-8-186 0 0,2 3-112 0 0,0 1 0 0 0,1-1 0 0 0,-1 1 0 0 0,1 0 0 0 0,0 0 0 0 0,0 0 0 0 0,0 0 0 0 0,1 0 0 0 0,-1 1 0 0 0,5-4 0 0 0,1-1 0 0 0,42-44 38 0 0,82-76-117 0 0,-118 116 138 0 0,1 0 1 0 0,0 1 0 0 0,0 1-1 0 0,1 1 1 0 0,0 1 0 0 0,1 0 0 0 0,27-8-1 0 0,-43 15-10 0 0,-1 1-1 0 0,1-1 0 0 0,-1 1 0 0 0,1-1 1 0 0,0 1-1 0 0,0 0 0 0 0,-1 0 0 0 0,1 0 1 0 0,0 0-1 0 0,-1 0 0 0 0,1 0 0 0 0,0 0 1 0 0,-1 1-1 0 0,1-1 0 0 0,0 1 0 0 0,-1-1 1 0 0,1 1-1 0 0,3 1 0 0 0,-4-1-13 0 0,0 1-1 0 0,0-1 0 0 0,0 0 1 0 0,0 1-1 0 0,0-1 0 0 0,0 1 1 0 0,-1-1-1 0 0,1 1 0 0 0,0-1 1 0 0,-1 1-1 0 0,1-1 0 0 0,-1 1 1 0 0,1 0-1 0 0,-1-1 1 0 0,0 1-1 0 0,0 0 0 0 0,0 0 1 0 0,0-1-1 0 0,0 3 0 0 0,0 3 77 0 0,0 0 0 0 0,-1 0-1 0 0,0 0 1 0 0,0 0 0 0 0,0-1 0 0 0,-1 1-1 0 0,0 0 1 0 0,0-1 0 0 0,-1 1 0 0 0,0-1-1 0 0,0 0 1 0 0,0 0 0 0 0,-1 0 0 0 0,0 0-1 0 0,0 0 1 0 0,-6 5 0 0 0,-2-1-11 0 0,9-8-95 0 0,0 0-1 0 0,0 0 0 0 0,0 0 1 0 0,1 0-1 0 0,-1 1 0 0 0,1-1 1 0 0,0 1-1 0 0,0 0 0 0 0,0 0 1 0 0,0 0-1 0 0,0 0 0 0 0,0 0 1 0 0,1 0-1 0 0,-3 7 0 0 0,1 4-4 0 0,3-7 0 0 0,3-7 0 0 0,5-7 0 0 0,-8 7 0 0 0,156-165-401 0 0,-106 111-288 0 0,-19 20 30 0 0,38-32 0 0 0,-52 51 532 0 0,68-54-797 0 0,-67 56 731 0 0,1 0-1 0 0,35-17 0 0 0,-52 29 271 0 0,1 0 0 0 0,0-1 0 0 0,0 1 0 0 0,0 1 0 0 0,0-1-1 0 0,0 0 1 0 0,0 1 0 0 0,0-1 0 0 0,0 1 0 0 0,0 0 0 0 0,0 0 0 0 0,0 0-1 0 0,4 1 1 0 0,-5 0-38 0 0,-1-1 1 0 0,0 1-1 0 0,0-1 0 0 0,0 1 0 0 0,1 0 0 0 0,-1-1 1 0 0,0 1-1 0 0,0 0 0 0 0,0 0 0 0 0,0 0 0 0 0,0 0 0 0 0,-1 0 1 0 0,1 0-1 0 0,0 0 0 0 0,0 0 0 0 0,-1 0 0 0 0,1 0 0 0 0,0 1 1 0 0,-1-1-1 0 0,1 0 0 0 0,-1 0 0 0 0,0 1 0 0 0,1-1 0 0 0,-1 0 1 0 0,0 1-1 0 0,0-1 0 0 0,0 0 0 0 0,0 0 0 0 0,0 1 1 0 0,0-1-1 0 0,0 0 0 0 0,0 1 0 0 0,-1 1 0 0 0,-7 45 369 0 0,-1 1 0 0 0,-3-1 0 0 0,-19 46 0 0 0,0-13-408 0 0,19-53 0 0 0,1 0 0 0 0,2 1 0 0 0,-7 33 0 0 0,14-52 0 0 0,1-9 0 0 0,1 1 0 0 0,0-1 0 0 0,-1 0 0 0 0,1 1 0 0 0,0-1 0 0 0,0 0 0 0 0,0 1 0 0 0,0-1 0 0 0,0 0 0 0 0,0 1 0 0 0,0-1 0 0 0,0 0 0 0 0,1 1 0 0 0,-1-1 0 0 0,0 0 0 0 0,1 1 0 0 0,-1-1 0 0 0,1 0 0 0 0,-1 0 0 0 0,2 2 0 0 0,1 1 0 0 0,-1 1 0 0 0,-1-3 0 0 0,0 0 0 0 0,0-1 0 0 0,0 1 0 0 0,1 0 0 0 0,-1 0 0 0 0,1 0 0 0 0,-1-1 0 0 0,1 1 0 0 0,0-1 0 0 0,3 3 0 0 0,-4-3 0 0 0,-1-1 0 0 0,1 1 0 0 0,0 0 0 0 0,0-1 0 0 0,0 1 0 0 0,0-1 0 0 0,0 0 0 0 0,0 1 0 0 0,0-1 0 0 0,0 0 0 0 0,0 1 0 0 0,0-1 0 0 0,0 0 0 0 0,0 0 0 0 0,0 0 0 0 0,0 0 0 0 0,2 0 0 0 0,8-2 0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11975 0 0,'1'2'267'0'0,"-1"1"-208"0"0,0 0 0 0 0,1 0 1 0 0,-1 0-1 0 0,0 0 0 0 0,0-1 0 0 0,-1 1 0 0 0,1 0 1 0 0,-1 0-1 0 0,1 0 0 0 0,-1 0 0 0 0,0 0 0 0 0,0-1 0 0 0,0 1 1 0 0,-2 2-1 0 0,-5 10 20 0 0,-13 17 0 0 0,8-12-80 0 0,-7 13 1 0 0,-120 212 0 0 0,85-135 205 0 0,-176 337 1630 0 0,199-387-2148 0 0,17-31-20 0 0,0-1 1 0 0,-1-1-1 0 0,-2 0 1 0 0,-27 30-1 0 0,31-43 317 0 0,2-6 16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172 391 10135 0 0,'-1'1'464'0'0,"-12"5"-376"0"0,0 0 0 0 0,0 1 0 0 0,1 1 0 0 0,-14 11 0 0 0,-42 42 104 0 0,50-46-192 0 0,12-13 42 0 0,5-6 87 0 0,4-7 423 0 0,-2 10-409 0 0,20-46 391 0 0,3 0 1 0 0,1 2-1 0 0,2 1 0 0 0,3 1 1 0 0,65-75-1 0 0,-76 98-375 0 0,0 0 0 0 0,2 2 0 0 0,0 0 0 0 0,1 1 0 0 0,39-23 0 0 0,-53 37-33 0 0,-1-1 1 0 0,0 1-1 0 0,1 0 1 0 0,-1 1 0 0 0,1 0-1 0 0,0 0 1 0 0,0 1 0 0 0,0 0-1 0 0,0 0 1 0 0,0 1-1 0 0,13 0 1 0 0,-15 1-24 0 0,0 0 0 0 0,0 0 0 0 0,0 1 0 0 0,0-1 0 0 0,0 1 0 0 0,0 1 0 0 0,-1-1 0 0 0,1 1 0 0 0,-1 0 0 0 0,1 0-1 0 0,-1 1 1 0 0,0-1 0 0 0,0 1 0 0 0,-1 0 0 0 0,7 7 0 0 0,-6-4-103 0 0,-1-1 0 0 0,0 0 0 0 0,0 1 0 0 0,0 0 0 0 0,-1 0 0 0 0,0 0 0 0 0,0 0 0 0 0,-1 0 0 0 0,0 1 0 0 0,0-1 0 0 0,-1 1 0 0 0,0-1 0 0 0,0 1 0 0 0,-1-1 0 0 0,-1 15 0 0 0,-2 6 0 0 0,-1 1 0 0 0,-15 50 0 0 0,19-79 0 0 0,-7 27 0 0 0,-2-1 0 0 0,-1 0 0 0 0,-1 0 0 0 0,-1-1 0 0 0,-2 0 0 0 0,0-1 0 0 0,-1-1 0 0 0,-31 35 0 0 0,34-44 0 0 0,-1-1 0 0 0,-1 0 0 0 0,0-1 0 0 0,-1 0 0 0 0,-1-1 0 0 0,0-1 0 0 0,0 0 0 0 0,0-1 0 0 0,-2-1 0 0 0,1 0 0 0 0,-1-2 0 0 0,0 0 0 0 0,-29 6 0 0 0,42-12-184 0 0,-12 4 400 0 0,0-2 0 0 0,-19 0 0 0 0,29-2-446 0 0,1 0 0 0 0,0-1 0 0 0,-10-2 0 0 0,12 2-468 0 0,0-1 0 0 0,0 1-1 0 0,0-1 1 0 0,1 0 0 0 0,-1 0 0 0 0,-4-3-1 0 0,-6-7-5349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20 8287 0 0,'9'-1'155'0'0,"-1"0"-1"0"0,1-1 1 0 0,15-4-1 0 0,5 0 92 0 0,18 2 1738 0 0,-53 17-960 0 0,-66 122 225 0 0,45-88-447 0 0,-47 77-184 0 0,-15 25-119 0 0,76-126-499 0 0,-152 271 0 0 0,122-225 0 0 0,-3-3 0 0 0,-64 71 0 0 0,91-117 0 0 0,0-1 0 0 0,-25 19 0 0 0,30-29 0 0 0,14-9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0,-1 0 0 0 0,1 0 0 0 0,0 0 0 0 0,0 0 0 0 0,0 0 0 0 0,0 0 0 0 0,0-1 0 0 0,0 1 0 0 0,0 0 0 0 0,0 0 0 0 0,0 0 0 0 0,0 0 0 0 0,0 0 0 0 0,0 0 0 0 0,0 0 0 0 0,0 0 0 0 0,0 0 0 0 0,0 0 0 0 0,0 0 0 0 0,0-1 0 0 0,0 1 0 0 0,3-7 0 0 0,8-14 0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124 571 8287 0 0,'0'0'191'0'0,"-2"1"26"0"0,-17 11-28 0 0,10-6-100 0 0,0 0 0 0 0,-15 6 0 0 0,5-4 439 0 0,13-5-134 0 0,1 0-1 0 0,-1-1 1 0 0,0 0 0 0 0,-10 3-1 0 0,13-5 119 0 0,3 0 0 0 0,0 0 0 0 0,2 0-426 0 0,-1-1 0 0 0,0 1 0 0 0,1 0 0 0 0,-1-1 0 0 0,0 1 0 0 0,0-1 0 0 0,1 0 1 0 0,-1 1-1 0 0,0-1 0 0 0,0 0 0 0 0,0 0 0 0 0,0 0 0 0 0,0 0 0 0 0,0 0 0 0 0,1-1 0 0 0,0 0 73 0 0,53-43 240 0 0,12-12-190 0 0,62-79-1481 0 0,73-70-1330 0 0,-174 181 2641 0 0,1 2 0 0 0,2 1 0 0 0,45-24 0 0 0,-59 37 147 0 0,0 0-1 0 0,1 2 1 0 0,1 0-1 0 0,-1 1 1 0 0,1 1 0 0 0,0 0-1 0 0,0 2 1 0 0,25-2-1 0 0,-37 4-106 0 0,0 1 0 0 0,-1 1 0 0 0,1-1-1 0 0,0 1 1 0 0,-1 1 0 0 0,1-1 0 0 0,-1 1-1 0 0,1 0 1 0 0,-1 0 0 0 0,0 1 0 0 0,0 0 0 0 0,7 4-1 0 0,-9-4-21 0 0,0 0 0 0 0,-1 0 0 0 0,1 0 0 0 0,-1 0 0 0 0,1 1 0 0 0,-1 0-1 0 0,0-1 1 0 0,-1 1 0 0 0,1 1 0 0 0,0-1 0 0 0,-1 0 0 0 0,0 0 0 0 0,0 1 0 0 0,-1-1 0 0 0,1 1-1 0 0,-1 0 1 0 0,1 7 0 0 0,0 0-57 0 0,-2 0 0 0 0,0 0 0 0 0,0 0 0 0 0,-1-1 0 0 0,-1 1 0 0 0,0 0 0 0 0,-6 20 0 0 0,-35 80 0 0 0,36-95 0 0 0,-2 1 128 0 0,0 1 0 0 0,-1-2 0 0 0,-1 1 0 0 0,-1-2 0 0 0,0 1 0 0 0,-1-2 0 0 0,-20 19 0 0 0,15-17 43 0 0,-1-1 0 0 0,-1-1-1 0 0,-1-1 1 0 0,0-1 0 0 0,-38 18-1 0 0,32-18-170 0 0,0-2 0 0 0,0 0 0 0 0,-1-2 0 0 0,-47 9 0 0 0,-52-6 34 0 0,105-12-76 0 0,0 0 0 0 0,0-1 1 0 0,-38-8-1 0 0,57 8-50 0 0,-15-4-680 0 0,18 5 693 0 0,-1-1 1 0 0,0 1 0 0 0,1 0 0 0 0,-1 0 0 0 0,1-1 0 0 0,-1 1 0 0 0,0-1 0 0 0,1 1 0 0 0,-1-1 0 0 0,1 1 0 0 0,-1 0 0 0 0,1-1 0 0 0,-1 0 0 0 0,1 1-1 0 0,-1-1 1 0 0,1 1 0 0 0,0-1 0 0 0,-1 0 0 0 0,1 1 0 0 0,0-1 0 0 0,0 0 0 0 0,-1 0 0 0 0,2-8-945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121 716 10135 0 0,'-7'5'491'0'0,"-6"2"-187"0"0,-23 10 0 0 0,19-10-1235 0 0,-31 18 1 0 0,57-37 6687 0 0,15-30-4887 0 0,-10 17-111 0 0,129-227 1888 0 0,-124 220-2640 0 0,109-168 4 0 0,-112 179-11 0 0,1 0 0 0 0,1 1 0 0 0,2 0 0 0 0,-1 2 0 0 0,2 0-1 0 0,38-24 1 0 0,-45 34-124 0 0,1 0-1 0 0,0 1 1 0 0,0 1-1 0 0,1 1 1 0 0,-1 0-1 0 0,1 1 1 0 0,22-3-1 0 0,-28 5 54 0 0,-1 1 0 0 0,1 1 0 0 0,-1 0 0 0 0,1 0 0 0 0,0 1-1 0 0,-1 0 1 0 0,1 0 0 0 0,-1 1 0 0 0,1 1 0 0 0,-1 0 0 0 0,0 0 0 0 0,0 0-1 0 0,14 9 1 0 0,-16-7-518 0 0,0 1-1 0 0,0 0 0 0 0,-1 0 1 0 0,0 1-1 0 0,0 0 1 0 0,-1 0-1 0 0,0 0 1 0 0,0 0-1 0 0,5 13 0 0 0,-2-8-4378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25 11975 0 0,'-7'-3'341'0'0,"-4"-1"38"0"0,0 0 0 0 0,0 0 0 0 0,0 1-1 0 0,-18-3 1 0 0,26 6-294 0 0,1 0 0 0 0,-1 0 0 0 0,1 0 0 0 0,0 1 0 0 0,-1-1 0 0 0,1 1 0 0 0,-1 0 1 0 0,1-1-1 0 0,0 1 0 0 0,-1 0 0 0 0,1 1 0 0 0,-4 1 0 0 0,4-2-74 0 0,0 1-11 0 0,1-1 0 0 0,-1-1 0 0 0,0 1 0 0 0,0 0 0 0 0,1 0 0 0 0,-1-1 0 0 0,0 1 0 0 0,-3 0 0 0 0,-5 3 0 0 0,-14 16 0 0 0,-27 30 0 0 0,-5 5 0 0 0,27-27 397 0 0,1 2-1 0 0,-44 62 0 0 0,46-57-145 0 0,20-27-147 0 0,0 1 0 0 0,0 0 1 0 0,1 0-1 0 0,0 0 0 0 0,-3 11 0 0 0,7-17-33 0 0,-1 0 0 0 0,1 0 0 0 0,1 0 1 0 0,-1 1-1 0 0,0-1 0 0 0,1 0 0 0 0,0 0 0 0 0,-1 1 0 0 0,1-1 1 0 0,1 0-1 0 0,-1 0 0 0 0,0 1 0 0 0,1-1 0 0 0,0 0 0 0 0,0 0 1 0 0,0 1-1 0 0,0-1 0 0 0,0 0 0 0 0,3 5 0 0 0,-2-6-34 0 0,-1-1 0 0 0,0 0 0 0 0,1 1 0 0 0,-1-1 0 0 0,1 0 0 0 0,0 0 0 0 0,-1 0-1 0 0,1 0 1 0 0,0-1 0 0 0,0 1 0 0 0,-1 0 0 0 0,1-1 0 0 0,0 1 0 0 0,0-1 0 0 0,0 1 0 0 0,2-1-1 0 0,34 1-59 0 0,-38-1 27 0 0,19-2-4 0 0,-1-1 0 0 0,1-1 0 0 0,-1-1 0 0 0,0 0 0 0 0,21-10 0 0 0,4-1 0 0 0,-27 11 0 0 0,0 0 0 0 0,0-2 0 0 0,-1 0 0 0 0,0 0 0 0 0,23-16 0 0 0,-27 15 160 0 0,0-1 0 0 0,0 0 0 0 0,-1-1 0 0 0,0 0 0 0 0,0 0 0 0 0,-1-1 0 0 0,-1-1 0 0 0,9-14 0 0 0,-13 18-9 0 0,2-2 68 0 0,9-23 0 0 0,-14 29-217 0 0,0 0-1 0 0,0 0 1 0 0,0 0 0 0 0,-1-1 0 0 0,1 1 0 0 0,-1 0 0 0 0,0 0 0 0 0,0 0 0 0 0,-1-6 0 0 0,0 5-104 0 0,0 0 0 0 0,0-1-1 0 0,-1 1 1 0 0,0 0 0 0 0,0 0-1 0 0,0 0 1 0 0,-1 0 0 0 0,1 1 0 0 0,-1-1-1 0 0,0 1 1 0 0,0-1 0 0 0,-1 1-1 0 0,0 0 1 0 0,1 0 0 0 0,-1 1 0 0 0,0-1-1 0 0,-1 1 1 0 0,1 0 0 0 0,-1 0-1 0 0,1 0 1 0 0,-1 0 0 0 0,-7-2 0 0 0,-8-2-362 0 0,-1 1 1 0 0,0 0-1 0 0,0 2 1 0 0,-28-3-1 0 0,28 4 166 0 0,-3 0-249 0 0,13 2 347 0 0,0 0 0 0 0,0-1 0 0 0,1 0 0 0 0,-1 0 0 0 0,1-1 0 0 0,0-1-1 0 0,-12-5 1 0 0,9 0-4940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235 410 10135 0 0,'0'0'464'0'0,"-11"10"168"0"0,9-8-554 0 0,0 0-1 0 0,1 1 0 0 0,-1-1 1 0 0,0 1-1 0 0,1-1 1 0 0,0 1-1 0 0,-1 0 0 0 0,1 0 1 0 0,0 0-1 0 0,0-1 1 0 0,1 1-1 0 0,-2 5 0 0 0,2-3 47 0 0,0 0 0 0 0,1 0 0 0 0,-1 0-1 0 0,1 0 1 0 0,0 0 0 0 0,0 0 0 0 0,1 0 0 0 0,3 8-1 0 0,-5-12 248 0 0,0-1 117 0 0,0 0 21 0 0,-9 0 83 0 0,2-2-505 0 0,-1-1-1 0 0,1 1 1 0 0,-1-1-1 0 0,1 0 1 0 0,0-1 0 0 0,0 0-1 0 0,0 0 1 0 0,1 0-1 0 0,-13-11 1 0 0,0-3 474 0 0,-27-34 0 0 0,30 33-485 0 0,11 13-76 0 0,0-1 0 0 0,1 1 0 0 0,0-1 0 0 0,0 0 0 0 0,1 0 0 0 0,-1 0 0 0 0,1-1 0 0 0,1 1 0 0 0,0-1 0 0 0,0 0 0 0 0,0 1 0 0 0,0-9 0 0 0,1 4 0 0 0,1-1 0 0 0,0 1 0 0 0,1 0 0 0 0,0 0 0 0 0,1 0 0 0 0,0 0 0 0 0,5-13 0 0 0,-4 18 0 0 0,0 0 0 0 0,0 1 0 0 0,1 0 0 0 0,0-1 0 0 0,0 1 0 0 0,0 1 0 0 0,1-1 0 0 0,0 1 0 0 0,0-1 0 0 0,0 2 0 0 0,1-1 0 0 0,-1 0 0 0 0,1 1 0 0 0,0 0 0 0 0,1 0 0 0 0,12-5 0 0 0,5-1 0 0 0,1 1 0 0 0,1 0 0 0 0,31-5 0 0 0,84-11 0 0 0,-113 22 0 0 0,-1 1 0 0 0,1 1 0 0 0,31 4 0 0 0,-13 0 350 0 0,-31-3-94 0 0,1 1-1 0 0,-1 1 1 0 0,0 0-1 0 0,0 1 0 0 0,19 6 1 0 0,-33-9-248 0 0,1 1-1 0 0,-1-1 1 0 0,1 1 0 0 0,-1 0 0 0 0,1 0 0 0 0,-1-1-1 0 0,0 1 1 0 0,0 0 0 0 0,1 0 0 0 0,-1 0-1 0 0,0 0 1 0 0,0 1 0 0 0,0-1 0 0 0,0 0 0 0 0,0 0-1 0 0,0 1 1 0 0,-1-1 0 0 0,1 0 0 0 0,1 4-1 0 0,-2-3-5 0 0,1 0 0 0 0,-1 0 0 0 0,0 0-1 0 0,0 0 1 0 0,0 0 0 0 0,0 0 0 0 0,0 0-1 0 0,-1 0 1 0 0,1 0 0 0 0,-1 0-1 0 0,1 0 1 0 0,-1 0 0 0 0,-1 3 0 0 0,-1 2-4 0 0,-1-1 0 0 0,0 1-1 0 0,-1 0 1 0 0,1-1 0 0 0,-1 0 0 0 0,-12 11 0 0 0,-180 188 2 0 0,181-187 0 0 0,-42 44 0 0 0,-18 14 0 0 0,74-73 0 0 0,1-2-16 0 0,1 0 0 0 0,0 0 1 0 0,-1 0-1 0 0,1 0 0 0 0,-1 0 0 0 0,0-1 0 0 0,1 1 0 0 0,-1 0 1 0 0,0 0-1 0 0,0-1 0 0 0,1 1 0 0 0,-1 0 0 0 0,0-1 0 0 0,0 1 1 0 0,0-1-1 0 0,-1 1 0 0 0,-4 2-802 0 0,5-3-3693 0 0,1 0 4499 0 0,0 0-2034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3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328 162 17503 0 0,'0'0'399'0'0,"0"0"60"0"0,0 0 21 0 0,0 0-59 0 0,-2-7-260 0 0,2 5-161 0 0,-1 0 0 0 0,1 0 0 0 0,0 0 0 0 0,0 0 0 0 0,0 0 0 0 0,0 0 0 0 0,1 0 0 0 0,-1 0 0 0 0,0 0 0 0 0,1 0 0 0 0,0 0 0 0 0,0-3 0 0 0,3-6 0 0 0,-4 1 299 0 0,2-1-616 0 0,-2-1 1 0 0,1 1-1 0 0,-3-15 1 0 0,2 24 329 0 0,0 0 1 0 0,0 0 0 0 0,0 0 0 0 0,-1 0 0 0 0,1 0 0 0 0,-1 0 0 0 0,1 0 0 0 0,-1 0 0 0 0,0 0-1 0 0,0 0 1 0 0,0 1 0 0 0,0-1 0 0 0,0 0 0 0 0,0 1 0 0 0,0-1 0 0 0,-1 1 0 0 0,1-1-1 0 0,-1 1 1 0 0,1-1 0 0 0,-1 1 0 0 0,1 0 0 0 0,-1 0 0 0 0,0 0 0 0 0,1 0 0 0 0,-5-2 0 0 0,4 3 24 0 0,-1 0 1 0 0,0 0 0 0 0,0-1-1 0 0,1 2 1 0 0,-1-1 0 0 0,0 0-1 0 0,0 0 1 0 0,1 1 0 0 0,-1 0 0 0 0,1-1-1 0 0,-1 1 1 0 0,0 0 0 0 0,1 0-1 0 0,-1 1 1 0 0,1-1 0 0 0,-4 3 0 0 0,-3 3-57 0 0,0-1 1 0 0,-13 14 0 0 0,-44 49 17 0 0,40-41 0 0 0,-44 61 0 0 0,37-44 0 0 0,28-38 4 0 0,3-5 2 0 0,0 0 1 0 0,1 0-1 0 0,-1 0 0 0 0,1 1 0 0 0,-1-1 0 0 0,1 0 1 0 0,0 1-1 0 0,0-1 0 0 0,0 1 0 0 0,-1 3 0 0 0,3-6 23 0 0,-1 1 0 0 0,0-1 0 0 0,0 0 0 0 0,0 1 0 0 0,0-1 0 0 0,0 0 0 0 0,0 0 0 0 0,1 1 0 0 0,-1-1 0 0 0,0 0 0 0 0,0 1 0 0 0,0-1 0 0 0,1 0 1 0 0,-1 0-1 0 0,0 1 0 0 0,0-1 0 0 0,1 0 0 0 0,-1 0 0 0 0,0 0 0 0 0,1 0 0 0 0,-1 1 0 0 0,0-1 0 0 0,1 0 0 0 0,-1 0 0 0 0,0 0 0 0 0,1 0 0 0 0,-1 0 0 0 0,0 0 0 0 0,1 0 0 0 0,0 0 0 0 0,10 2 439 0 0,-5-2-375 0 0,0 0 0 0 0,0 0 0 0 0,0-1-1 0 0,0 0 1 0 0,0-1 0 0 0,9-3 0 0 0,34-15-135 0 0,-38 13 42 0 0,0-1 0 0 0,0 0 0 0 0,14-14 0 0 0,-20 17-78 0 0,-4 4-39 0 0,-1 0 1 0 0,1 0-1 0 0,0 0 1 0 0,0 0-1 0 0,0 0 1 0 0,0 0-1 0 0,0 1 0 0 0,0-1 1 0 0,0 0-1 0 0,0 0 1 0 0,1 1-1 0 0,-1-1 1 0 0,0 1-1 0 0,2-1 1 0 0,0 13-50 0 0,-2-10 157 0 0,-1 1-1 0 0,1 0 1 0 0,-1-1-1 0 0,1 1 0 0 0,0-1 1 0 0,0 1-1 0 0,0-1 1 0 0,0 1-1 0 0,1-1 1 0 0,-1 0-1 0 0,0 1 0 0 0,1-1 1 0 0,0 0-1 0 0,0 0 1 0 0,-1 0-1 0 0,1 0 1 0 0,0-1-1 0 0,0 1 1 0 0,1 0-1 0 0,-1-1 0 0 0,0 0 1 0 0,1 1-1 0 0,-1-1 1 0 0,0 0-1 0 0,1 0 1 0 0,0 0-1 0 0,-1-1 0 0 0,4 2 1 0 0,3-1-761 0 0,-1-1 0 0 0,0 1 0 0 0,1-1 0 0 0,-1-1 0 0 0,0 0 1 0 0,10-1-1 0 0,11-5-1276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1 10135 0 0,'-1'2'231'0'0,"-5"10"-66"0"0,0-1 0 0 0,-1 0 0 0 0,0 0 0 0 0,-12 13 0 0 0,-62 75-165 0 0,35-41 0 0 0,-215 275 2504 0 0,116-126-1560 0 0,103-139-600 0 0,-40 83 0 0 0,65-116-344 0 0,-2-2 0 0 0,-1 0 0 0 0,-2-1 0 0 0,-1-1 0 0 0,-32 32 0 0 0,-2-5-269 0 0,56-57-1135 0 0,6-3-511 0 0,23-12-107 0 0,13-9-24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191 240 11975 0 0,'-1'1'267'0'0,"-6"4"-115"0"0,0 1 0 0 0,1 0 0 0 0,0 1-1 0 0,1-1 1 0 0,-1 1 0 0 0,-5 9 0 0 0,4-5-170 0 0,-88 146 1890 0 0,76-123-1704 0 0,16-29-168 0 0,1 0 0 0 0,-1 0 0 0 0,1 0 0 0 0,0 0 0 0 0,0 0 0 0 0,0 1 0 0 0,1-1 0 0 0,-1 6 0 0 0,2-10 28 0 0,-1 0 0 0 0,1 0-1 0 0,0 0 1 0 0,0 0 0 0 0,0-1 0 0 0,0 1-1 0 0,0 0 1 0 0,0 0 0 0 0,0 0-1 0 0,0 0 1 0 0,0 0 0 0 0,1 0 0 0 0,-1 0-1 0 0,0 0 1 0 0,0-1 0 0 0,1 1-1 0 0,-1 0 1 0 0,1 0 0 0 0,-1 0 0 0 0,1-1-1 0 0,-1 1 1 0 0,1 0 0 0 0,-1 0-1 0 0,1-1 1 0 0,-1 1 0 0 0,1 0 0 0 0,0-1-1 0 0,0 1 1 0 0,-1-1 0 0 0,1 1-1 0 0,0-1 1 0 0,0 1 0 0 0,0-1 0 0 0,-1 0-1 0 0,1 1 1 0 0,0-1 0 0 0,0 0-1 0 0,0 0 1 0 0,0 0 0 0 0,0 0 0 0 0,0 1-1 0 0,0-1 1 0 0,-1 0 0 0 0,1 0-1 0 0,0-1 1 0 0,0 1 0 0 0,0 0 0 0 0,0 0-1 0 0,1-1 1 0 0,0 1 26 0 0,13-2 335 0 0,1-1-1 0 0,-1-1 0 0 0,1-1 1 0 0,-1 0-1 0 0,22-11 0 0 0,69-43-18 0 0,-63 34-414 0 0,-9 5 250 0 0,-1-1 1 0 0,54-46-1 0 0,-75 56-63 0 0,-1 0 0 0 0,0 0 0 0 0,-1-1 0 0 0,0-1 0 0 0,-1 1-1 0 0,-1-2 1 0 0,0 1 0 0 0,0-1 0 0 0,9-28 0 0 0,5-36-127 0 0,2-9-233 0 0,-22 82-245 0 0,-2 3 167 0 0,1 1 0 0 0,-1-1 0 0 0,1 1 0 0 0,-1 0 0 0 0,1-1 0 0 0,-1 1 0 0 0,1 0 0 0 0,0-1 0 0 0,0 1 0 0 0,0 0 1 0 0,1-1-1 0 0,4-4-1239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11975 0 0,'0'0'547'0'0,"0"0"-11"0"0,-2 2-344 0 0,-48 35 2687 0 0,42-31-2297 0 0,-1 0 1 0 0,-12 7 0 0 0,-14 10 347 0 0,-8 8-328 0 0,27-21-595 0 0,-22 20 0 0 0,19-12-7 0 0,-5 3 0 0 0,1 1 0 0 0,-23 30 0 0 0,39-43 0 0 0,1 0 0 0 0,0 1 0 0 0,0-1 0 0 0,1 1 0 0 0,1 1 0 0 0,0-1 0 0 0,0 0 0 0 0,1 1 0 0 0,0 0 0 0 0,-1 12 0 0 0,3-16 3 0 0,0 0-1 0 0,1 0 1 0 0,0 0 0 0 0,0 0-1 0 0,1 0 1 0 0,-1 0 0 0 0,2 0-1 0 0,3 12 1 0 0,-4-15 76 0 0,0-1-1 0 0,1 1 1 0 0,0-1 0 0 0,0 1-1 0 0,0-1 1 0 0,0 0 0 0 0,0 0-1 0 0,1 0 1 0 0,0 0 0 0 0,-1 0-1 0 0,1 0 1 0 0,0-1 0 0 0,0 1-1 0 0,0-1 1 0 0,1 0 0 0 0,-1 0-1 0 0,4 2 1 0 0,9 2-460 0 0,0-1-1 0 0,0-1 0 0 0,0 0 1 0 0,0-2-1 0 0,0 1 1 0 0,1-2-1 0 0,18 0 1 0 0,-11 0-799 0 0,-21-1 722 0 0,1 1-1 0 0,0-1 0 0 0,-1 1 1 0 0,1 0-1 0 0,-1 0 0 0 0,1 1 1 0 0,-1-1-1 0 0,1 1 0 0 0,-1-1 1 0 0,0 1-1 0 0,6 4 0 0 0,-8-5-1077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494 155 11975 0 0,'0'0'267'0'0,"0"0"42"0"0,0 0 17 0 0,0 2-28 0 0,0-2-285 0 0,0 1 0 0 0,0-1-1 0 0,0 1 1 0 0,0-1 0 0 0,0 1-1 0 0,0-1 1 0 0,0 1 0 0 0,0-1-1 0 0,0 1 1 0 0,0-1 0 0 0,0 1-1 0 0,0-1 1 0 0,0 1 0 0 0,0-1 0 0 0,0 1-1 0 0,1-1 1 0 0,-1 1 0 0 0,0-1-1 0 0,0 1 1 0 0,1-1 0 0 0,-1 1-1 0 0,0-1 1 0 0,1 0 0 0 0,-1 1-1 0 0,0-1 1 0 0,1 1 0 0 0,-1-1-1 0 0,0 0 1 0 0,1 1 0 0 0,-1-1-1 0 0,1 0 1 0 0,-1 0 0 0 0,1 1-1 0 0,-1-1 1 0 0,1 0 0 0 0,0 1 78 0 0,3 0 124 0 0,-1 1-1 0 0,0 0 1 0 0,1-1 0 0 0,-1 0-1 0 0,1 0 1 0 0,-1 0-1 0 0,1 0 1 0 0,-1 0-1 0 0,1-1 1 0 0,0 1-1 0 0,-1-1 1 0 0,1 0 0 0 0,0 0-1 0 0,-1-1 1 0 0,1 1-1 0 0,0-1 1 0 0,-1 0-1 0 0,6-1 1 0 0,5-4 284 0 0,-1 1-1 0 0,0-1 1 0 0,17-12 0 0 0,-8 6-895 0 0,-15 8 396 0 0,6-3 0 0 0,0 0 0 0 0,0 0 0 0 0,-1-1 0 0 0,-1-1 0 0 0,1 0 0 0 0,14-15 0 0 0,0-5-61 0 0,-25 28 5 0 0,-1 1 1 0 0,0-1-1 0 0,1 0 0 0 0,-1 0 1 0 0,0 0-1 0 0,0 1 1 0 0,1-1-1 0 0,-1 0 0 0 0,0 0 1 0 0,0 0-1 0 0,0 1 1 0 0,0-1-1 0 0,0 0 0 0 0,0 0 1 0 0,0 0-1 0 0,-1 0 1 0 0,1 1-1 0 0,0-1 0 0 0,0 0 1 0 0,-1 0-1 0 0,1 1 1 0 0,0-1-1 0 0,-1 0 0 0 0,1 0 1 0 0,0 1-1 0 0,-1-1 0 0 0,0 0 1 0 0,1 1-1 0 0,-1-1 1 0 0,1 1-1 0 0,-1-1 0 0 0,1 0 1 0 0,-2 0-1 0 0,-3 0 41 0 0,1 0 0 0 0,-1 1-1 0 0,0-1 1 0 0,0 1 0 0 0,0 0-1 0 0,-6 1 1 0 0,-4 0-336 0 0,7-1 95 0 0,-1 1 1 0 0,1 1-1 0 0,0-1 1 0 0,-10 4-1 0 0,-12 3 363 0 0,7-2 127 0 0,0 1 1 0 0,0 1-1 0 0,1 1 0 0 0,0 1 1 0 0,-24 15-1 0 0,5-3-83 0 0,-16 11-151 0 0,-96 74 0 0 0,69-46 0 0 0,60-44 0 0 0,-49 37 0 0 0,63-46 0 0 0,1 0 0 0 0,0 1 0 0 0,0 1 0 0 0,1-1 0 0 0,-7 13 0 0 0,14-21-1 0 0,0 0 1 0 0,0 0-1 0 0,1 0 0 0 0,-1 0 0 0 0,0 0 0 0 0,1 1 0 0 0,-1-1 0 0 0,1 0 1 0 0,-1 0-1 0 0,1 1 0 0 0,0-1 0 0 0,0 0 0 0 0,0 1 0 0 0,-1-1 0 0 0,1 0 1 0 0,0 1-1 0 0,1-1 0 0 0,-1 0 0 0 0,0 1 0 0 0,1 1 0 0 0,0-1 7 0 0,-1-1-1 0 0,2 0 0 0 0,-1 1 0 0 0,0-1 1 0 0,0 0-1 0 0,0 0 0 0 0,1 0 1 0 0,-1 1-1 0 0,0-1 0 0 0,1-1 0 0 0,-1 1 1 0 0,1 0-1 0 0,-1 0 0 0 0,1 0 1 0 0,-1-1-1 0 0,3 1 0 0 0,11 4 263 0 0,1 0 0 0 0,-1-1 0 0 0,1-1 0 0 0,19 1-1 0 0,66-1 25 0 0,-43-2-832 0 0,55 0-4985 0 0,-62-2-89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0 509 13823 0 0,'0'0'630'0'0,"0"0"-13"0"0,2 1-393 0 0,6 2-16 0 0,0-1 1 0 0,15 4-1 0 0,7 2 1664 0 0,-28-7-1360 0 0,-2-1 0 0 0,0 0 0 0 0,0 0 0 0 0,0 0 0 0 0,0 0 0 0 0,0 0 0 0 0,0 0 0 0 0,0 0 0 0 0,0 0 0 0 0,-1-2-69 0 0,-9-12-334 0 0,2 3-76 0 0,-11-23-1 0 0,16 30-33 0 0,1-1 0 0 0,1 0 0 0 0,-1-1 0 0 0,1 1 0 0 0,-1 0 0 0 0,1 0 0 0 0,1 0 0 0 0,-1-8 0 0 0,2 3 1 0 0,0 0 0 0 0,0 0 0 0 0,1 0 0 0 0,0 1 0 0 0,1-1 0 0 0,0 0 0 0 0,1 1 0 0 0,0 0 0 0 0,0 0 0 0 0,7-10 0 0 0,5-5 0 0 0,1 0 0 0 0,26-27 0 0 0,-9 14-346 0 0,2 2 0 0 0,2 2 0 0 0,62-43 0 0 0,-95 73 302 0 0,0 0 1 0 0,1 1-1 0 0,-1-1 0 0 0,1 1 0 0 0,0 0 0 0 0,0 1 1 0 0,0-1-1 0 0,0 1 0 0 0,0 0 0 0 0,0 1 1 0 0,0 0-1 0 0,0 0 0 0 0,0 0 0 0 0,8 1 0 0 0,-9 0 47 0 0,1 0 0 0 0,-1 0 0 0 0,0 0 0 0 0,0 1 0 0 0,0 0 0 0 0,0 0 0 0 0,0 0-1 0 0,0 0 1 0 0,0 1 0 0 0,-1 0 0 0 0,0 0 0 0 0,1 0 0 0 0,-1 0 0 0 0,0 1-1 0 0,0 0 1 0 0,4 5 0 0 0,-3-3-3 0 0,-1 1 0 0 0,0-1 0 0 0,0 1 0 0 0,-1-1 0 0 0,0 1 0 0 0,0 0 0 0 0,0 0 0 0 0,-1 0 0 0 0,0 1 0 0 0,-1-1 0 0 0,1 0 0 0 0,-2 1 0 0 0,1 9 0 0 0,-1 10 704 0 0,-6 52 0 0 0,4-69-639 0 0,0 0 0 0 0,-1 0 0 0 0,0 0 0 0 0,0-1 0 0 0,-1 1-1 0 0,-1-1 1 0 0,1 0 0 0 0,-10 13 0 0 0,2-5-55 0 0,-2-1-1 0 0,1-1 1 0 0,-2 0 0 0 0,0 0-1 0 0,-1-2 1 0 0,0 0-1 0 0,-32 19 1 0 0,32-23-105 0 0,0-1-1 0 0,0-1 1 0 0,-1-1 0 0 0,0 0 0 0 0,0-1-1 0 0,-1-1 1 0 0,0 0 0 0 0,1-1-1 0 0,-23 0 1 0 0,26-2-226 0 0,6-1 222 0 0,0 1-1 0 0,0-1 1 0 0,0 0 0 0 0,0-1-1 0 0,0 0 1 0 0,0 0 0 0 0,-11-3-1 0 0,18 3 13 0 0,0 1 0 0 0,0-1 0 0 0,0 0-1 0 0,0 1 1 0 0,1-1 0 0 0,-1 0 0 0 0,0 0 0 0 0,0 0 0 0 0,0 1-1 0 0,1-1 1 0 0,-1 0 0 0 0,0 0 0 0 0,1 0 0 0 0,-1 0-1 0 0,1 0 1 0 0,-1 0 0 0 0,1 0 0 0 0,-1-1 0 0 0,1 1 0 0 0,0 0-1 0 0,0 0 1 0 0,-1 0 0 0 0,1 0 0 0 0,0 0 0 0 0,0-1-1 0 0,0 1 1 0 0,0 0 0 0 0,0 0 0 0 0,1 0 0 0 0,-1-3 0 0 0,5-9-6739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10135 0 0,'0'0'231'0'0,"0"0"29"0"0,0 0 19 0 0,-7 4 7 0 0,1 0-286 0 0,1 0 0 0 0,0 0 0 0 0,0 1 0 0 0,0-1 0 0 0,1 1 0 0 0,0 0 0 0 0,-5 8 0 0 0,2-6 169 0 0,1 1 0 0 0,-2-1-1 0 0,1-1 1 0 0,-14 11 0 0 0,-11 9 467 0 0,6 1-118 0 0,1 1 1 0 0,1 2-1 0 0,2 0 0 0 0,-18 33 0 0 0,-66 138 1477 0 0,99-187-1893 0 0,-32 72-85 0 0,-18 33-14 0 0,44-95-5 0 0,-1-1 1 0 0,-31 40 0 0 0,-11-1 1 0 0,-11 14 0 0 0,66-75 1 0 0,-1 1 0 0 0,1 0 0 0 0,0-1 0 0 0,0 1 0 0 0,0 0 0 0 0,0-1 0 0 0,0 1 0 0 0,0 0 0 0 0,1 0 0 0 0,-1 0 0 0 0,1 0 0 0 0,-1 0-1 0 0,1 0 1 0 0,0 0 0 0 0,-1 0 0 0 0,1 2 0 0 0,1-2-4 0 0,-1-1-1 0 0,1 1 0 0 0,-1-1 1 0 0,1 1-1 0 0,-1-1 0 0 0,1 0 1 0 0,0 1-1 0 0,0-1 1 0 0,0 0-1 0 0,0 0 0 0 0,0 0 1 0 0,0 0-1 0 0,0 0 0 0 0,0 0 1 0 0,0 0-1 0 0,0 0 0 0 0,0 0 1 0 0,1 0-1 0 0,-1 0 1 0 0,0-1-1 0 0,4 2 0 0 0,4 2-184 0 0,1 0-1 0 0,0-1 1 0 0,0-1-1 0 0,0 1 0 0 0,0-2 1 0 0,15 2-1 0 0,12-4-323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10135 0 0,'0'0'231'0'0,"0"0"29"0"0,0 0 19 0 0,-1 1-41 0 0,-2 5-112 0 0,2-4 267 0 0,1-2 106 0 0,6 8 523 0 0,1-3-781 0 0,-6-5-195 0 0,-1 0 0 0 0,1 0-1 0 0,-1 0 1 0 0,1 1 0 0 0,-1-1-1 0 0,1 0 1 0 0,-1 0 0 0 0,1 1 0 0 0,-1-1-1 0 0,0 0 1 0 0,1 1 0 0 0,-1-1 0 0 0,0 1-1 0 0,1-1 1 0 0,-1 0 0 0 0,0 1 0 0 0,1-1-1 0 0,-1 1 1 0 0,0-1 0 0 0,0 1-1 0 0,0-1 1 0 0,1 1 0 0 0,-1-1 0 0 0,0 1-1 0 0,0-1 1 0 0,0 1 0 0 0,0-1 0 0 0,0 1-1 0 0,0-1 1 0 0,0 1 0 0 0,0-1 0 0 0,0 1-1 0 0,0-1 1 0 0,0 1 0 0 0,0-1-1 0 0,0 1 1 0 0,-1 0 0 0 0,-3 16 20 0 0,-2 7 278 0 0,0 0-1 0 0,-12 26 0 0 0,-15 22-64 0 0,-2-2 1 0 0,-4-1-1 0 0,-56 76 0 0 0,-2-7-279 0 0,26-34 0 0 0,43-60 0 0 0,2 1 0 0 0,-39 94 0 0 0,21-55 1440 0 0,40-76-1643 0 0,-1 0 0 0 0,0 0 0 0 0,-1-1 0 0 0,0 1 0 0 0,-13 12 0 0 0,20-41 37 0 0,4 0 166 0 0,0 1 0 0 0,2-1 0 0 0,0 1 0 0 0,11-19 0 0 0,45-74 0 0 0,-53 96 0 0 0,2 1 0 0 0,0 0 0 0 0,1 2 0 0 0,27-26 0 0 0,-11 16 0 0 0,51-33 0 0 0,-58 45 0 0 0,0 1 0 0 0,1 1 0 0 0,0 2 0 0 0,38-10 0 0 0,-37 11 0 0 0,12-2 0 0 0,55-5 0 0 0,-85 13 0 0 0,-1 1 0 0 0,1-1 0 0 0,0 2 0 0 0,-1-1 0 0 0,1 0 0 0 0,7 3 0 0 0,-3 1 0 0 0,-9-3 0 0 0,1 1 0 0 0,-1 0 0 0 0,0-1 0 0 0,1 1 0 0 0,-1 0 0 0 0,0 0 0 0 0,0 0 0 0 0,0-1 0 0 0,-1 1 0 0 0,1 0 0 0 0,0 0 0 0 0,-1 0 0 0 0,1 0 0 0 0,-1 1 0 0 0,0-1 0 0 0,1 0 0 0 0,-1 4 0 0 0,-1 4 0 0 0,1 0 0 0 0,-4 13 0 0 0,3-17 0 0 0,-3 13 146 0 0,0 0 0 0 0,-2-1 0 0 0,0 0 0 0 0,-2 0 0 0 0,-10 19 0 0 0,9-21 99 0 0,0-1-1 0 0,-2 0 1 0 0,0-1-1 0 0,-16 18 1 0 0,-57 46-448 0 0,49-47 299 0 0,6-5-96 0 0,-2-1 0 0 0,-1-2 0 0 0,-1-1 0 0 0,-47 24 0 0 0,27-19-64 0 0,51-26-273 0 0,2-1 268 0 0,-1 0-1 0 0,1 0 1 0 0,0-1 0 0 0,-1 1-1 0 0,1 0 1 0 0,0 0 0 0 0,0 0 0 0 0,-1-1-1 0 0,1 1 1 0 0,0 0 0 0 0,0 0-1 0 0,0-1 1 0 0,-1 1 0 0 0,1 0-1 0 0,0 0 1 0 0,0-1 0 0 0,0 1 0 0 0,0 0-1 0 0,0-1 1 0 0,0 1 0 0 0,-1 0-1 0 0,1 0 1 0 0,0-1 0 0 0,0 1 0 0 0,0 0-1 0 0,0-1 1 0 0,0 1 0 0 0,0-1-1 0 0,1-9-3929 0 0,5-2-1615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13823 0 0,'0'0'630'0'0,"0"0"-13"0"0,4-7-368 0 0,-3 6-248 0 0,1 0-1 0 0,-1 0 1 0 0,0 0-1 0 0,0 0 0 0 0,0 0 1 0 0,0 0-1 0 0,1 0 1 0 0,-1 0-1 0 0,1 0 0 0 0,-1 1 1 0 0,0-1-1 0 0,1 1 1 0 0,-1-1-1 0 0,1 1 1 0 0,-1-1-1 0 0,1 1 0 0 0,0 0 1 0 0,-1 0-1 0 0,3-1 1 0 0,-2 2-3 0 0,1-1 0 0 0,-1 1 0 0 0,1-1 1 0 0,-1 1-1 0 0,0 0 0 0 0,1-1 1 0 0,-1 1-1 0 0,0 0 0 0 0,1 1 0 0 0,-1-1 1 0 0,2 2-1 0 0,1 0 15 0 0,-1 0-1 0 0,-1 1 1 0 0,1-1 0 0 0,0 1 0 0 0,-1 0 0 0 0,0 0 0 0 0,0 0-1 0 0,0 1 1 0 0,0-1 0 0 0,-1 1 0 0 0,3 6 0 0 0,1 13 794 0 0,-1-1 1 0 0,-2 1-1 0 0,-1 0 1 0 0,0 29 0 0 0,0-5-908 0 0,-1-24 100 0 0,-1-10 0 0 0,1 0 0 0 0,0 0 0 0 0,1 0 0 0 0,1 0 0 0 0,4 13 0 0 0,-6-24 6 0 0,0-1 0 0 0,0 0-1 0 0,0 1 1 0 0,1-1 0 0 0,-1 0-1 0 0,1 0 1 0 0,0 0-1 0 0,-1 0 1 0 0,1 0 0 0 0,0 0-1 0 0,0-1 1 0 0,0 1 0 0 0,1-1-1 0 0,-1 1 1 0 0,0-1 0 0 0,0 0-1 0 0,1 0 1 0 0,-1 0 0 0 0,4 1-1 0 0,-2-1-132 0 0,1 0-1 0 0,-1 0 1 0 0,0-1-1 0 0,0 1 0 0 0,1-1 1 0 0,-1 0-1 0 0,0 0 0 0 0,1-1 1 0 0,-1 1-1 0 0,8-3 1 0 0,9-5-6327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4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1139 1 11975 0 0,'0'0'267'0'0,"0"0"42"0"0,0 0 17 0 0,0 0-28 0 0,0 0-58 0 0,0 0 491 0 0,0 0 238 0 0,0 0 45 0 0,0 0-129 0 0,0 2-581 0 0,-2 1-300 0 0,1 0-1 0 0,-1 0 1 0 0,0 0 0 0 0,0 0-1 0 0,0 0 1 0 0,0-1 0 0 0,0 1 0 0 0,-1 0-1 0 0,1-1 1 0 0,-4 2 0 0 0,-33 24-10 0 0,26-19 4 0 0,-4 3 211 0 0,2 1 1 0 0,-1 0-1 0 0,2 0 0 0 0,0 2 0 0 0,0 0 0 0 0,-16 25 0 0 0,-17 24 324 0 0,-46 72-458 0 0,24-8 949 0 0,-94 249 0 0 0,65-149-1543 0 0,79-193 141 0 0,-1-1 0 0 0,-2 0 1 0 0,-1-2-1 0 0,-32 34 0 0 0,40-51 41 0 0,-1-1 0 0 0,-1-1-1 0 0,-34 22 1 0 0,1-1-362 0 0,33-21-38 0 0,-1-1-1 0 0,-1 0 1 0 0,0-1-1 0 0,-1-1 1 0 0,0-1-1 0 0,-31 10 1 0 0,32-15-3701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1:59:5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144 13823 0 0,'55'-51'1216'0'0,"21"-24"-484"0"0,-64 59 264 0 0,-11 14-553 0 0,-1 2-222 0 0,-2 0 166 0 0,-2 1-215 0 0,-1 0 1 0 0,0-1-1 0 0,0 1 0 0 0,1 1 1 0 0,-1-1-1 0 0,0 1 0 0 0,1 0 1 0 0,-8 4-1 0 0,-35 24-144 0 0,36-23-2 0 0,-51 39-72 0 0,-70 68 0 0 0,34-27-738 0 0,-167 118 802 0 0,26-23 840 0 0,166-126-858 0 0,-20 15 0 0 0,81-60 0 0 0,0 0 0 0 0,1 1 0 0 0,0 0 0 0 0,-17 28 0 0 0,25-36 0 0 0,1 0 0 0 0,0 0 0 0 0,0 0 0 0 0,0 0 0 0 0,1 0 0 0 0,-1 0 0 0 0,1 1 0 0 0,0-1 0 0 0,1 1 0 0 0,-1-1 0 0 0,1 1 0 0 0,-1-1 0 0 0,2 1 0 0 0,-1 6 0 0 0,1-8 0 0 0,0 1 0 0 0,0 0 0 0 0,1-1 0 0 0,-1 1 0 0 0,1-1 0 0 0,-1 0 0 0 0,1 1 0 0 0,0-1 0 0 0,0 0 0 0 0,1 0 0 0 0,-1 0 0 0 0,0 0 0 0 0,1 0 0 0 0,0-1 0 0 0,0 1 0 0 0,0-1 0 0 0,5 3 0 0 0,2 1 0 0 0,1 0 0 0 0,0-1 0 0 0,0-1 0 0 0,1 1 0 0 0,0-2 0 0 0,13 3 0 0 0,75 8 0 0 0,-96-13 0 0 0,58 2 0 0 0,105-7 0 0 0,-125 2 0 0 0,6-2-815 0 0,-2 1-3714 0 0,-4-1-1519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11975 0 0,'0'0'267'0'0,"0"0"42"0"0,0 0 17 0 0,0 0-28 0 0,0 1-196 0 0,1 7 47 0 0,0-7 571 0 0,-1-1 249 0 0,0 0 45 0 0,0 0-61 0 0,0 0-288 0 0,0 0-121 0 0,0 0-28 0 0,0 0-4 0 0,0-1 0 0 0,6-19 526 0 0,-4 15-820 0 0,-1 0-1 0 0,0 0 1 0 0,1 1-1 0 0,0-1 0 0 0,0 1 1 0 0,5-9-1 0 0,50-72 838 0 0,-43 62-1383 0 0,-12 19 178 0 0,0 1 1 0 0,1-1 0 0 0,-1 0-1 0 0,1 1 1 0 0,0-1 0 0 0,0 1-1 0 0,1 0 1 0 0,3-3-1 0 0,-5 5 139 0 0,0 0 0 0 0,0 0 0 0 0,0 0 0 0 0,0 1-1 0 0,-1-1 1 0 0,1 1 0 0 0,0-1 0 0 0,0 1 0 0 0,0 0-1 0 0,0 0 1 0 0,0 0 0 0 0,0 0 0 0 0,0 0 0 0 0,0 0 0 0 0,0 0-1 0 0,0 1 1 0 0,0-1 0 0 0,0 1 0 0 0,0 0 0 0 0,0-1-1 0 0,3 2 1 0 0,15 9 11 0 0,0 0 0 0 0,19 15 0 0 0,-26-17 0 0 0,-4-4-93 0 0,0 2 0 0 0,-1-1 0 0 0,0 1 0 0 0,0 0 0 0 0,0 1 0 0 0,-1 0 0 0 0,0 0 0 0 0,-1 1 0 0 0,9 15 0 0 0,-14-23-417 0 0,-1-1 68 0 0,0 0 356 0 0,0 0 408 0 0,-8-15 1103 0 0,7 11-1417 0 0,-1 0-1 0 0,0-1 1 0 0,1 1 0 0 0,0-1 0 0 0,0 1 0 0 0,0-1 0 0 0,0 1-1 0 0,1-1 1 0 0,0 1 0 0 0,0-1 0 0 0,0 0 0 0 0,0 1-1 0 0,1-1 1 0 0,0 1 0 0 0,0-1 0 0 0,0 1 0 0 0,1-1 0 0 0,-1 1-1 0 0,1 0 1 0 0,0 0 0 0 0,0-1 0 0 0,5-5 0 0 0,-1 2-10 0 0,0 0 1 0 0,0 1-1 0 0,1-1 1 0 0,0 2-1 0 0,0-1 1 0 0,0 1 0 0 0,1 0-1 0 0,0 0 1 0 0,16-7-1 0 0,-13 7 2 0 0,0 1 0 0 0,0 0 0 0 0,13-3 0 0 0,-19 7 0 0 0,-1 0 0 0 0,1 1 0 0 0,0-1 0 0 0,-1 1 0 0 0,1 0 0 0 0,0 0 0 0 0,0 0 0 0 0,-1 1 0 0 0,1 0 0 0 0,8 2 0 0 0,-2 2 0 0 0,-3 3 0 0 0,-5-4 0 0 0,-1 0 0 0 0,0 0 0 0 0,0 0 0 0 0,-1 0 0 0 0,1 1 0 0 0,-1-1 0 0 0,0 1 0 0 0,0-1 0 0 0,-1 0 0 0 0,1 1 0 0 0,-1 0 0 0 0,0 6 0 0 0,-1 9 0 0 0,-7 30 0 0 0,5-31 0 0 0,0 1 0 0 0,4-11-906 0 0,1 1-4094 0 0,2-1-1686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8287 0 0,'-1'1'191'0'0,"-4"3"-102"0"0,0 1 0 0 0,-1-2 0 0 0,0 1-1 0 0,-6 3 1 0 0,-17 10 140 0 0,2 2 475 0 0,-47 24 0 0 0,29-18-128 0 0,6 0 461 0 0,1 3-1 0 0,-62 58 1 0 0,41-34-120 0 0,48-43-809 0 0,-42 39-85 0 0,45-40 72 0 0,1 0 1 0 0,1 0-1 0 0,-1 0 0 0 0,-8 16 1 0 0,14-21 103 0 0,-1 1 1 0 0,1-1-1 0 0,0 1 1 0 0,-2 7-1 0 0,3-9 313 0 0,2-1 0 0 0,1 1-425 0 0,0 0-1 0 0,0 0 1 0 0,1-1-1 0 0,-1 0 1 0 0,1 1-1 0 0,-1-1 0 0 0,1-1 1 0 0,0 1-1 0 0,-1 0 1 0 0,1-1-1 0 0,0 0 1 0 0,0 0-1 0 0,-1 0 1 0 0,1 0-1 0 0,0 0 1 0 0,-1-1-1 0 0,1 0 0 0 0,5-1 1 0 0,11-4-100 0 0,0 0 1 0 0,19-10 0 0 0,-33 14 38 0 0,136-62-26 0 0,-112 49 0 0 0,-2-1 0 0 0,47-36 0 0 0,-66 45 24 0 0,0-1 0 0 0,9-11 0 0 0,-15 17-88 0 0,-1-1 0 0 0,0 1-1 0 0,-1-1 1 0 0,1 1-1 0 0,0-1 1 0 0,-1 0 0 0 0,1 1-1 0 0,-1-1 1 0 0,0 0-1 0 0,0 0 1 0 0,0 0 0 0 0,-1 0-1 0 0,2-5 1 0 0,-3 6-67 0 0,1 0 0 0 0,0 1 0 0 0,-1-1 0 0 0,1 0-1 0 0,-1 1 1 0 0,0-1 0 0 0,1 1 0 0 0,-1-1 0 0 0,0 1 0 0 0,0-1 0 0 0,0 1 0 0 0,0 0 0 0 0,0-1 0 0 0,0 1 0 0 0,-1 0-1 0 0,1 0 1 0 0,0 0 0 0 0,-1 0 0 0 0,1 0 0 0 0,-1 0 0 0 0,1 0 0 0 0,-1 0 0 0 0,1 1 0 0 0,-1-1 0 0 0,-2 0 0 0 0,-6-2-281 0 0,1 0 1 0 0,-20-2-1 0 0,19 4-85 0 0,-1 0 1 0 0,0 1-1 0 0,1 1 0 0 0,-20 3 0 0 0,5-1-1028 0 0,0-1-2226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47 262 8287 0 0,'0'0'191'0'0,"0"0"26"0"0,0 0 9 0 0,3-4 121 0 0,-3 4-317 0 0,0 0-1 0 0,0 0 1 0 0,0 0-1 0 0,0 0 1 0 0,0 0-1 0 0,0 0 1 0 0,0 0-1 0 0,0 0 1 0 0,0 1-1 0 0,0-1 1 0 0,0 0-1 0 0,0 0 1 0 0,0 0-1 0 0,0 0 1 0 0,0 0-1 0 0,0 0 1 0 0,1 0-1 0 0,-1 0 1 0 0,0 0-1 0 0,0 0 1 0 0,0 0-1 0 0,0 0 1 0 0,0 0-1 0 0,0 0 1 0 0,0 0-1 0 0,0 0 1 0 0,0 0-1 0 0,0 0 1 0 0,0 0-1 0 0,0 0 1 0 0,0 0-1 0 0,0 0 1 0 0,0 0-1 0 0,1 0 1 0 0,-1 0-1 0 0,0 0 1 0 0,0 0-1 0 0,0 0 1 0 0,0 0-1 0 0,0 0 1 0 0,0 0-1 0 0,0-1 1 0 0,0 1-1 0 0,0 0 1 0 0,0 0-1 0 0,0 0 1 0 0,0 0-1 0 0,0 0 1 0 0,0 0-1 0 0,0 0 1 0 0,0 0-1 0 0,0 0 1 0 0,0 0-1 0 0,0 0 1 0 0,0 0-1 0 0,0 0 1 0 0,0 0-1 0 0,0 0 1 0 0,0 0-1 0 0,0-1 1 0 0,0 1-1 0 0,0 0 1 0 0,0 0-1 0 0,0 0 1 0 0,0 0-1 0 0,-1 7 97 0 0,0 0 0 0 0,-1 0 0 0 0,0-1-1 0 0,0 1 1 0 0,-1 0 0 0 0,0-1-1 0 0,0 0 1 0 0,-6 10 0 0 0,-9 19 806 0 0,15-26-932 0 0,-2 7 595 0 0,12-21 448 0 0,0-1-633 0 0,3 0-410 0 0,0-2 0 0 0,0 0 0 0 0,-1 0 0 0 0,1-1 0 0 0,-2 0 0 0 0,14-18 0 0 0,-13 15 0 0 0,1 1 0 0 0,1 0 0 0 0,-1 0 0 0 0,16-10 0 0 0,-16 13 0 0 0,4-1 0 0 0,20-12 0 0 0,-30 19 0 0 0,0 0 0 0 0,0 0 0 0 0,0 0 0 0 0,1 1 0 0 0,-1 0 0 0 0,0 0 0 0 0,1 0 0 0 0,-1 0 0 0 0,1 1 0 0 0,5 0 0 0 0,2 3 0 0 0,-11-2 0 0 0,1 1 0 0 0,0-1 0 0 0,-1 1 0 0 0,0 0 0 0 0,1-1 0 0 0,-1 1 0 0 0,0 0 0 0 0,0 0 0 0 0,0 0 0 0 0,0 0 0 0 0,0 0 0 0 0,0 0 0 0 0,-1 0 0 0 0,1 0 0 0 0,-1 1 0 0 0,0-1 0 0 0,1 4 0 0 0,0 5 0 0 0,-1 0 0 0 0,-1 12 0 0 0,1-21 0 0 0,-12 61 0 0 0,13-58 0 0 0,2-5 0 0 0,2-7 0 0 0,-5 7 0 0 0,143-166 0 0 0,-121 144 0 0 0,0 2 0 0 0,1 0 0 0 0,1 1 0 0 0,0 2 0 0 0,35-19 0 0 0,-47 30 85 0 0,0 1 0 0 0,1 0 0 0 0,18-5 0 0 0,-26 8-32 0 0,1 1 1 0 0,0 0 0 0 0,-1 0 0 0 0,1 1-1 0 0,0 0 1 0 0,-1 0 0 0 0,1 0 0 0 0,0 1-1 0 0,-1-1 1 0 0,10 4 0 0 0,-12-3-27 0 0,0 1 1 0 0,0-1-1 0 0,0 1 0 0 0,-1 0 1 0 0,1-1-1 0 0,-1 1 1 0 0,1 1-1 0 0,-1-1 0 0 0,0 0 1 0 0,0 1-1 0 0,0-1 1 0 0,0 1-1 0 0,0-1 0 0 0,0 1 1 0 0,-1 0-1 0 0,1 0 0 0 0,-1 0 1 0 0,0 0-1 0 0,0 0 1 0 0,0 0-1 0 0,0 0 0 0 0,0 0 1 0 0,-1 0-1 0 0,1 4 1 0 0,-1 0 15 0 0,1 1 0 0 0,-1-1 0 0 0,0 1 1 0 0,-1 0-1 0 0,1-1 0 0 0,-1 1 0 0 0,-1-1 1 0 0,0 0-1 0 0,-3 9 0 0 0,-3 4-43 0 0,-1-1 0 0 0,-1 0 0 0 0,-1-1 0 0 0,-18 23 0 0 0,27-39 113 0 0,-4 12-995 0 0,7-11-3123 0 0,10 1-1405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15663 0 0,'0'0'356'0'0,"0"0"50"0"0,0 0 20 0 0,0 0-42 0 0,0 2-250 0 0,-23 76-130 0 0,-3-1 1 0 0,-54 114 0 0 0,38-100-5 0 0,-21 44 0 0 0,1-11 0 0 0,-77 141 0 0 0,124-242-50 0 0,-1-1-1 0 0,0 0 0 0 0,-25 24 1 0 0,40-45-1006 0 0,1-1-382 0 0,0 0-76 0 0,0 0-20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10135 0 0,'9'-21'127'0'0,"0"-1"0"0"0,2 1 0 0 0,0 1 0 0 0,2 0-1 0 0,0 1 1 0 0,1 0 0 0 0,0 1 0 0 0,2 0 0 0 0,0 2-1 0 0,1 0 1 0 0,1 0 0 0 0,0 2 0 0 0,1 0 0 0 0,1 1-1 0 0,0 1 1 0 0,1 1 0 0 0,0 1 0 0 0,0 1 0 0 0,29-9-1 0 0,-39 15 36 0 0,-1 1 0 0 0,0 0 0 0 0,1 1-1 0 0,0 0 1 0 0,-1 1 0 0 0,1 0 0 0 0,0 0 0 0 0,16 3-1 0 0,-20-1-75 0 0,0 0 0 0 0,0 0-1 0 0,0 0 1 0 0,0 1 0 0 0,0-1 0 0 0,-1 2-1 0 0,1-1 1 0 0,-1 1 0 0 0,0 0-1 0 0,0 0 1 0 0,0 1 0 0 0,-1-1 0 0 0,8 9-1 0 0,-8-7 4 0 0,0 0 0 0 0,-1 0 0 0 0,0 1 0 0 0,0 0 0 0 0,0-1 1 0 0,0 1-1 0 0,-1 1 0 0 0,-1-1 0 0 0,1 0 0 0 0,-1 1 0 0 0,0-1 0 0 0,-1 1 0 0 0,0 0 0 0 0,0 0 0 0 0,0-1 0 0 0,-1 1 0 0 0,-1 0 0 0 0,1 0 0 0 0,-1-1 0 0 0,0 1 0 0 0,-1 0 0 0 0,-4 14 0 0 0,-1-4-89 0 0,1-1 0 0 0,-2 0 0 0 0,0 0 0 0 0,-2 0 0 0 0,1-1 0 0 0,-2-1 0 0 0,0 0 0 0 0,-1 0 0 0 0,0-1 0 0 0,-1-1 0 0 0,-16 13 0 0 0,15-15 0 0 0,-59 48 0 0 0,-152 93 0 0 0,197-136 218 0 0,-28 15-1593 0 0,39-25-4412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364 223 13823 0 0,'1'-1'315'0'0,"11"-19"329"0"0,21-25 0 0 0,-11 21-654 0 0,40-38 0 0 0,-34 30 977 0 0,-13 15-130 0 0,-14 16-832 0 0,-1 1-1 0 0,1 0 1 0 0,-1-1 0 0 0,0 1-1 0 0,1 0 1 0 0,-1-1 0 0 0,0 1-1 0 0,1-1 1 0 0,-1 1 0 0 0,0 0-1 0 0,0-1 1 0 0,1 1 0 0 0,-1-1-1 0 0,0 1 1 0 0,0-1 0 0 0,0 1-1 0 0,1-1 1 0 0,-1 1 0 0 0,0-1-1 0 0,0 1 1 0 0,0-1 0 0 0,0 1-1 0 0,0-1 1 0 0,0 1 0 0 0,0-1-1 0 0,0 1 1 0 0,0-1 0 0 0,0 1-1 0 0,-1-1 1 0 0,1 1 0 0 0,0-1-1 0 0,0 1 1 0 0,-1-2 0 0 0,-7-2 1 0 0,5 4-14 0 0,0 0 0 0 0,0 0 0 0 0,1 0 0 0 0,-1 0 0 0 0,0 1 0 0 0,0-1 0 0 0,0 1 0 0 0,1-1 0 0 0,-6 3 0 0 0,-24 13-261 0 0,28-14 217 0 0,-39 21 26 0 0,1 3 0 0 0,2 1 0 0 0,0 2 1 0 0,2 2-1 0 0,2 2 0 0 0,1 1 0 0 0,-42 52 0 0 0,45-48 554 0 0,15-19-275 0 0,1 0 0 0 0,1 2-1 0 0,-17 30 1 0 0,31-50 256 0 0,2 1-66 0 0,-1-2-440 0 0,0 1 0 0 0,0-1 0 0 0,0 1 0 0 0,0-1 0 0 0,0 0 1 0 0,0 1-1 0 0,0-1 0 0 0,0 1 0 0 0,0-1 0 0 0,0 0 0 0 0,0 1 0 0 0,0-1 0 0 0,0 0 0 0 0,0 1 1 0 0,1-1-1 0 0,-1 0 0 0 0,0 1 0 0 0,0-1 0 0 0,0 0 0 0 0,1 1 0 0 0,-1-1 0 0 0,0 0 0 0 0,0 0 1 0 0,1 1-1 0 0,-1-1 0 0 0,0 0 0 0 0,1 0 0 0 0,-1 1 0 0 0,0-1 0 0 0,1 0 0 0 0,-1 0 0 0 0,0 0 1 0 0,1 0-1 0 0,-1 0 0 0 0,0 1 0 0 0,1-1 0 0 0,-1 0 0 0 0,1 0 0 0 0,-1 0 0 0 0,0 0 1 0 0,1 0-1 0 0,-1 0 0 0 0,1 0 0 0 0,-1 0 0 0 0,0 0 0 0 0,1-1 0 0 0,-1 1 0 0 0,1 0 0 0 0,-1 0 10 0 0,8-2 129 0 0,-1 0 0 0 0,0 0 1 0 0,0 0-1 0 0,-1-1 0 0 0,1 0 0 0 0,-1-1 0 0 0,10-5 0 0 0,0-1 161 0 0,48-28-691 0 0,102-77 0 0 0,-101 67-2102 0 0,-58 40 2340 0 0,-4 1 62 0 0,-2 6-282 0 0,-1 1-118 0 0,-6 15-408 0 0,2-5 1109 0 0,-2 14 512 0 0,5-18-561 0 0,0 1-1 0 0,-1-1 0 0 0,1 0 0 0 0,-4 7 0 0 0,3-11-274 0 0,1 0 0 0 0,0 1-1 0 0,0-1 1 0 0,0 1 0 0 0,0 0-1 0 0,0-1 1 0 0,1 1 0 0 0,-1 0-1 0 0,1-1 1 0 0,0 1 0 0 0,0 0-1 0 0,0-1 1 0 0,0 1 0 0 0,0 0-1 0 0,0-1 1 0 0,1 1 0 0 0,-1 0-1 0 0,1-1 1 0 0,0 1 0 0 0,0 0-1 0 0,0-1 1 0 0,0 1 0 0 0,2 1-1 0 0,8 10-1402 0 0,-8-11-20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33 383 13823 0 0,'-8'4'1056'0'0,"6"-2"-931"0"0,-9 5 277 0 0,10-7-345 0 0,1 1 0 0 0,0-1-1 0 0,0 0 1 0 0,-1 0 0 0 0,1 0 0 0 0,0 0 0 0 0,0 0-1 0 0,-1 0 1 0 0,1 0 0 0 0,0 0 0 0 0,0 0 0 0 0,-1 0-1 0 0,1 0 1 0 0,0 0 0 0 0,0 0 0 0 0,-1 0 0 0 0,1 0 0 0 0,0 0-1 0 0,0 0 1 0 0,0 0 0 0 0,-1 0 0 0 0,1 0 0 0 0,0 0-1 0 0,0 0 1 0 0,-1 0 0 0 0,1-1 0 0 0,0 1 0 0 0,0 0-1 0 0,0 0 1 0 0,-1 0 0 0 0,1 0 0 0 0,0-1 0 0 0,0 1 0 0 0,0 0-1 0 0,-4-11 677 0 0,6-14-45 0 0,1 15-614 0 0,0 1 0 0 0,1 0 0 0 0,0-1 0 0 0,1 1 0 0 0,0 1-1 0 0,0-1 1 0 0,1 1 0 0 0,9-11 0 0 0,9-7-128 0 0,28-24 1 0 0,-17 18 103 0 0,-8 8-50 0 0,2 1 0 0 0,57-34 0 0 0,-75 51 0 0 0,2-2 0 0 0,0 1 0 0 0,1 0 0 0 0,0 1 0 0 0,1 0 0 0 0,-1 1 0 0 0,29-5 0 0 0,-32 9 0 0 0,4 4 0 0 0,-11 1 0 0 0,-3-2 0 0 0,7 5 0 0 0,-8-7 0 0 0,1 1 0 0 0,0-1 0 0 0,-1 1 0 0 0,1-1 0 0 0,-1 1 0 0 0,1-1 0 0 0,-1 1 0 0 0,1 0 0 0 0,-1-1 0 0 0,0 1 0 0 0,1 0 0 0 0,-1-1 0 0 0,0 1 0 0 0,1 0 0 0 0,-1-1 0 0 0,0 1 0 0 0,0 0 0 0 0,0-1 0 0 0,1 1 0 0 0,-1 0 0 0 0,0 0 0 0 0,0-1 0 0 0,0 2 0 0 0,-1 1 0 0 0,10 33 0 0 0,-4-20 0 0 0,4 34 0 0 0,0 29-201 0 0,-9-77-850 0 0,0-2-385 0 0,0 0-862 0 0,0 0-3156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2-49 0 0,7 20 254 0 0,0-1 1 0 0,2 1-1 0 0,0-2 0 0 0,1 1 0 0 0,19 27 0 0 0,4-1 811 0 0,40 44 0 0 0,-58-72-970 0 0,-3-4 179 0 0,15 14 0 0 0,-24-26-570 0 0,1 0 0 0 0,0 0 0 0 0,-1 0-1 0 0,1 0 1 0 0,0 0 0 0 0,0-1 0 0 0,1 0 0 0 0,-1 0-1 0 0,8 2 1 0 0,-10-3-133 0 0,1-1 0 0 0,-1 1-1 0 0,1-1 1 0 0,-1 0 0 0 0,0 0-1 0 0,1 0 1 0 0,-1 0 0 0 0,1 0 0 0 0,-1-1-1 0 0,1 1 1 0 0,-1-1 0 0 0,1 1-1 0 0,-1-1 1 0 0,0 0 0 0 0,4-2 0 0 0,0 0-1292 0 0,-1-1 1 0 0,1 0-1 0 0,10-10 1 0 0,-12 10-112 0 0,14-12-4938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15663 0 0,'0'0'356'0'0,"0"0"50"0"0,0 0 20 0 0,0 0-42 0 0,0 1-250 0 0,-1 3-121 0 0,0 1 1 0 0,1-1-1 0 0,-1 0 1 0 0,-1 0-1 0 0,1 0 1 0 0,-1 0-1 0 0,-1 4 1 0 0,-18 29 706 0 0,19-33-611 0 0,-45 82 946 0 0,3 3 0 0 0,-41 119 0 0 0,-162 481-1055 0 0,209-585 223 0 0,-62 140 1586 0 0,90-220-1806 0 0,0 1 1 0 0,2-1-1 0 0,0 1 0 0 0,-4 32 0 0 0,11-56-55 0 0,1 1 0 0 0,0-1 1 0 0,0 0-1 0 0,0 1 0 0 0,0-1 0 0 0,0 1 0 0 0,0-1 0 0 0,0 0 0 0 0,0 1 1 0 0,0-1-1 0 0,1 2 0 0 0,-1-2-19 0 0,1-1 0 0 0,-1 1 0 0 0,0-1 1 0 0,0 0-1 0 0,1 1 0 0 0,-1-1 0 0 0,0 1 0 0 0,1-1 1 0 0,-1 0-1 0 0,0 1 0 0 0,1-1 0 0 0,-1 0 0 0 0,1 1 0 0 0,-1-1 1 0 0,1 0-1 0 0,-1 0 0 0 0,0 0 0 0 0,1 1 0 0 0,-1-1 0 0 0,1 0 1 0 0,0 0-1 0 0,2 0-721 0 0,0 0 1 0 0,0 0-1 0 0,0-1 1 0 0,0 1-1 0 0,0-1 0 0 0,-1 0 1 0 0,1 1-1 0 0,0-1 1 0 0,3-2-1 0 0,7-2-5008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36 170 10135 0 0,'0'0'231'0'0,"0"0"29"0"0,0 0 19 0 0,-3 0-41 0 0,-6-1-112 0 0,7 1 267 0 0,2 0 106 0 0,0 0 11 0 0,0 0-67 0 0,5 12-278 0 0,-4-4 39 0 0,1 1 0 0 0,-1-1 0 0 0,-1 0 0 0 0,0 0-1 0 0,0 1 1 0 0,0-1 0 0 0,-1 0 0 0 0,-3 13 0 0 0,-1 11-7 0 0,-4 38-177 0 0,-2 31-24 0 0,14 9 1887 0 0,8-111-1718 0 0,-8 1-131 0 0,-1-1 0 0 0,1-1-1 0 0,-1 1 1 0 0,1 0 0 0 0,-1 0-1 0 0,1-1 1 0 0,-1 0 0 0 0,0 1 0 0 0,0-1-1 0 0,3-3 1 0 0,20-24 677 0 0,-10 11-353 0 0,10-12-155 0 0,-2-2 0 0 0,29-50-1 0 0,-47 74-266 0 0,-4 7-273 0 0,-1 1-138 0 0,5 12-475 0 0,-3 2 912 0 0,0-1 1 0 0,0 0-1 0 0,-1 20 1 0 0,-1-23 35 0 0,0 0 1 0 0,0-1-1 0 0,1 1 0 0 0,1 0 0 0 0,-1-1 0 0 0,1 1 1 0 0,1-1-1 0 0,4 11 0 0 0,-6-18 14 0 0,-1-1-1 0 0,1 1 0 0 0,0-1 1 0 0,-1 0-1 0 0,1 1 0 0 0,0-1 1 0 0,0 0-1 0 0,0 1 0 0 0,0-1 1 0 0,0 0-1 0 0,0 0 1 0 0,0 0-1 0 0,0 0 0 0 0,1 0 1 0 0,-1 0-1 0 0,0 0 0 0 0,1 0 1 0 0,-1-1-1 0 0,0 1 0 0 0,1 0 1 0 0,-1-1-1 0 0,1 1 0 0 0,-1-1 1 0 0,3 1-1 0 0,0-1 107 0 0,4 1 58 0 0,-1 0 1 0 0,1 0 0 0 0,0-1 0 0 0,0-1-1 0 0,-1 1 1 0 0,1-1 0 0 0,0-1-1 0 0,9-2 1 0 0,40-15-177 0 0,-52 17 0 0 0,-4 1 0 0 0,1 0 0 0 0,0 0 0 0 0,0 0 0 0 0,-1 0 0 0 0,1 0 0 0 0,-1 0 0 0 0,1-1 0 0 0,-1 1 0 0 0,1-1 0 0 0,-1 1 0 0 0,2-4 0 0 0,1 1 111 0 0,0-1 0 0 0,0 0 0 0 0,-1 0-1 0 0,0 0 1 0 0,0 0 0 0 0,0 0 0 0 0,0-1-1 0 0,-1 1 1 0 0,0-1 0 0 0,0 1 0 0 0,-1-1-1 0 0,1-6 1 0 0,1 3-38 0 0,0 0 0 0 0,0 0 0 0 0,1 1 0 0 0,0-1 0 0 0,0 1 0 0 0,1 0 0 0 0,8-11 0 0 0,-4 6-49 0 0,84-113 12 0 0,-27 40-473 0 0,-43 53-28 0 0,-11 13-49 0 0,2 1 1 0 0,0 1 0 0 0,27-26-1 0 0,-27 34-1003 0 0,-6 7-2504 0 0,-7 2-1593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97 10135 0 0,'-4'-7'491'0'0,"1"3"-314"0"0,0 1-119 0 0,0-1 0 0 0,1 1 0 0 0,-1-1 1 0 0,1 0-1 0 0,0 0 0 0 0,0 0 0 0 0,-2-7 1 0 0,4 10 334 0 0,-6-12 1059 0 0,4-4-1287 0 0,0 8-165 0 0,2 9 0 0 0,0-1 0 0 0,0 1 0 0 0,0 0 0 0 0,0-1 0 0 0,0 1 0 0 0,0 0 0 0 0,0-1 0 0 0,0 1 0 0 0,0 0 0 0 0,0-1 0 0 0,-1 1 0 0 0,1 0 0 0 0,0 0 0 0 0,0-1 0 0 0,0 1 0 0 0,0 0 0 0 0,-1-1 0 0 0,1 1 0 0 0,0 0 0 0 0,0 0 0 0 0,-1 0 0 0 0,1-1 0 0 0,0 1 0 0 0,-1 0 0 0 0,1 0 0 0 0,0 0 0 0 0,-1 0 0 0 0,1-1 0 0 0,0 1 0 0 0,-1 0 0 0 0,1 0 0 0 0,0 0 0 0 0,-1 0 0 0 0,1 0 0 0 0,0 0 0 0 0,-1 0 0 0 0,1 0 0 0 0,0 0 0 0 0,-1 0 0 0 0,1 0 0 0 0,0 0 0 0 0,-1 0 0 0 0,1 0 0 0 0,0 0 0 0 0,-1 1 0 0 0,1-1 0 0 0,0 0 0 0 0,-1 0 0 0 0,1 0 0 0 0,-8 3 0 0 0,1-1 0 0 0,-1 1 0 0 0,1 1 0 0 0,-1-1 0 0 0,1 1 0 0 0,0 0 0 0 0,-10 9 0 0 0,-3 1 0 0 0,-28 16 744 0 0,2 3 0 0 0,1 1 0 0 0,-57 57 0 0 0,95-83-502 0 0,1-1 0 0 0,-1 1 1 0 0,-8 15-1 0 0,14-21-229 0 0,-1 1 0 0 0,1-1 0 0 0,0 1 0 0 0,0-1 0 0 0,0 1 1 0 0,0 0-1 0 0,0-1 0 0 0,1 1 0 0 0,-1 0 0 0 0,1 0 0 0 0,-1 0 0 0 0,1 0 1 0 0,0-1-1 0 0,0 1 0 0 0,1 0 0 0 0,0 5 0 0 0,-1-8 24 0 0,1 1-1 0 0,-1-1 0 0 0,1 0 0 0 0,0 1 1 0 0,-1-1-1 0 0,1 0 0 0 0,-1 1 0 0 0,1-1 1 0 0,0 0-1 0 0,-1 1 0 0 0,1-1 0 0 0,0 0 1 0 0,-1 0-1 0 0,1 0 0 0 0,0 0 0 0 0,-1 0 1 0 0,1 0-1 0 0,0 0 0 0 0,-1 0 0 0 0,2 0 1 0 0,-1 0 60 0 0,6 0 57 0 0,0 0 0 0 0,0-1 0 0 0,0 0 0 0 0,-1 0 1 0 0,1-1-1 0 0,11-3 0 0 0,39-19-136 0 0,-45 18 2 0 0,44-18-20 0 0,-27 13 0 0 0,-1-2 0 0 0,42-26 0 0 0,37-27-401 0 0,-105 65-74 0 0,-2 1-33 0 0,0 0 66 0 0,-1 2 430 0 0,1-1 1 0 0,0 1 0 0 0,-1-1 0 0 0,1 1-1 0 0,-1 0 1 0 0,0-1 0 0 0,1 1 0 0 0,-1-1-1 0 0,0 0 1 0 0,0 1 0 0 0,0-1 0 0 0,-1 2 0 0 0,-16 17-11 0 0,10-13 24 0 0,2 2 137 0 0,0 0-1 0 0,0 0 0 0 0,1 1 1 0 0,0 0-1 0 0,0 0 0 0 0,1 0 1 0 0,-5 20-1 0 0,8-26-1059 0 0,0 0 0 0 0,1 0 0 0 0,-1 0 0 0 0,1 0 1 0 0,0 4-1 0 0,1 3-4693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17503 0 0,'0'0'399'0'0,"0"0"60"0"0,0 0 21 0 0,0 0-59 0 0,-1 2-276 0 0,-6 10-129 0 0,5-8-16 0 0,-1 0 0 0 0,1 0 0 0 0,0 0 0 0 0,0 0 0 0 0,1 0 0 0 0,-1 1 0 0 0,0 4 0 0 0,-13 168 0 0 0,7-117 0 0 0,-2 0 0 0 0,-2-1 0 0 0,-3-1 0 0 0,-37 92 0 0 0,-39 50 0 0 0,87-192 77 0 0,-1 0-385 0 0,3-4-3209 0 0,2-4-2279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15663 0 0,'0'0'356'0'0,"0"0"50"0"0,0 0 20 0 0,0 0-42 0 0,-1 1-250 0 0,-22 19-130 0 0,-1-1 1 0 0,0-2-1 0 0,-46 26 1 0 0,34-22-7 0 0,-40 31 0 0 0,67-45 2 0 0,-1 1 0 0 0,1 0 0 0 0,-17 17 0 0 0,26-25 0 0 0,0 0 0 0 0,-1 0 0 0 0,1 1 0 0 0,0-1 0 0 0,-1 0 0 0 0,1 0 0 0 0,0 1 0 0 0,0-1 0 0 0,-1 0 0 0 0,1 0 0 0 0,0 1 0 0 0,0-1 0 0 0,0 0 0 0 0,0 1 0 0 0,-1-1 0 0 0,1 0 0 0 0,0 1 0 0 0,0-1 0 0 0,0 0 0 0 0,0 1 0 0 0,0-1 0 0 0,0 0 0 0 0,0 1 0 0 0,0-1 0 0 0,0 0 0 0 0,0 1 0 0 0,0-1 0 0 0,0 0 0 0 0,0 1 0 0 0,0-1 0 0 0,0 1 0 0 0,0-1 0 0 0,0 0 0 0 0,1 1 0 0 0,-1-1 0 0 0,0 0 0 0 0,0 0 0 0 0,1 1 0 0 0,5 1 0 0 0,138 63 0 0 0,-126-54 0 0 0,0 1 0 0 0,-1 1 0 0 0,0 1 0 0 0,-2 1 0 0 0,19 20 0 0 0,-30-31 0 0 0,1 1 0 0 0,0 0 0 0 0,-1 0 0 0 0,0 1 0 0 0,0 0 0 0 0,7 11 0 0 0,-11-17 0 0 0,0 1 0 0 0,0-1 0 0 0,0 0 0 0 0,1 1 0 0 0,-1-1 0 0 0,0 1 0 0 0,0-1 0 0 0,0 0 0 0 0,0 1 0 0 0,0-1 0 0 0,0 1 0 0 0,0-1 0 0 0,0 0 0 0 0,0 1 0 0 0,0-1 0 0 0,0 1 0 0 0,0-1 0 0 0,0 0 0 0 0,0 1 0 0 0,-1 0 0 0 0,0-1 0 0 0,0 1 0 0 0,0-1 0 0 0,-1 1 0 0 0,1-1 0 0 0,0 0 0 0 0,0 1 0 0 0,-1-1 0 0 0,1 0 0 0 0,0 0 0 0 0,-3 0 0 0 0,-5 1 0 0 0,-100 9 0 0 0,75-8 0 0 0,-55 9 0 0 0,47-2-585 0 0,0 2-1 0 0,1 2 0 0 0,0 2 1 0 0,-59 30-1 0 0,64-24 74 0 0,14-1 0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0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531 854 11975 0 0,'0'0'267'0'0,"0"2"42"0"0,0 0-276 0 0,0-1 0 0 0,1 0 0 0 0,-1 1 1 0 0,1-1-1 0 0,-1 1 0 0 0,1-1 0 0 0,0 0 0 0 0,-1 1 0 0 0,1-1 0 0 0,0 0 0 0 0,0 0 0 0 0,0 0 0 0 0,0 0 0 0 0,0 0 0 0 0,0 0 0 0 0,0 0 0 0 0,0 0 0 0 0,1 0 0 0 0,-1 0 1 0 0,0 0-1 0 0,3 0 0 0 0,-1 1-32 0 0,-1 0 0 0 0,1-1 0 0 0,-1 1 0 0 0,1 0 0 0 0,-1 0 0 0 0,0 1 0 0 0,2 2 0 0 0,0 0 102 0 0,-1-1 259 0 0,-1-1 1 0 0,1 1-1 0 0,-1 0 1 0 0,0 0-1 0 0,0 0 0 0 0,0 0 1 0 0,-1 0-1 0 0,1 0 1 0 0,0 5-1 0 0,13-7-25 0 0,-11-2-246 0 0,-1-1 0 0 0,1 1 0 0 0,-1-1 0 0 0,1 0 0 0 0,-1 0 0 0 0,0-1 0 0 0,1 1-1 0 0,-1-1 1 0 0,0 1 0 0 0,0-1 0 0 0,0 0 0 0 0,4-4 0 0 0,5-4 755 0 0,15-16 0 0 0,7-13-426 0 0,-2-2 0 0 0,-1 0 0 0 0,30-57 0 0 0,-27 33-98 0 0,-2 0 1 0 0,-3-3 0 0 0,-4 0 0 0 0,19-77 0 0 0,-35 114-873 0 0,5-46-1 0 0,-13 65 196 0 0,0 0-1 0 0,0 0 1 0 0,-2 0 0 0 0,1 0-1 0 0,-1 0 1 0 0,-1 0 0 0 0,-4-13-1 0 0,6 22 290 0 0,-1 0-1 0 0,0 0 0 0 0,0 1 1 0 0,-1-1-1 0 0,1 0 0 0 0,0 1 1 0 0,-1-1-1 0 0,0 1 0 0 0,1 0 1 0 0,-1 0-1 0 0,0-1 0 0 0,0 1 1 0 0,0 0-1 0 0,0 1 0 0 0,-1-1 1 0 0,1 0-1 0 0,-5-2 0 0 0,5 3 24 0 0,-1 0 0 0 0,1 1 0 0 0,0-1 1 0 0,-1 1-1 0 0,1-1 0 0 0,-1 1 0 0 0,1 0 0 0 0,-1 0 0 0 0,1 0 0 0 0,0 0 0 0 0,-1 0 0 0 0,1 1 0 0 0,-1-1 0 0 0,1 1 1 0 0,0 0-1 0 0,-1-1 0 0 0,1 1 0 0 0,0 0 0 0 0,0 0 0 0 0,-1 1 0 0 0,-1 1 0 0 0,-7 4 106 0 0,1 1 0 0 0,0 1-1 0 0,1-1 1 0 0,0 2 0 0 0,1-1-1 0 0,-1 1 1 0 0,2 1 0 0 0,-8 12-1 0 0,-46 94 758 0 0,-40 129-212 0 0,-156 379-608 0 0,218-512 0 0 0,-5-1 0 0 0,-5-3 0 0 0,-74 120 0 0 0,107-203 0 0 0,-30 37 0 0 0,39-55 0 0 0,0 0 0 0 0,-1 0 0 0 0,0-1 0 0 0,-1 0 0 0 0,0 0 0 0 0,0-1 0 0 0,-16 9 0 0 0,12-9 0 0 0,13-5 0 0 0,-1-1 0 0 0,1 1 0 0 0,-1-1 0 0 0,0 1 0 0 0,1-1 0 0 0,-1 0 0 0 0,0 0 0 0 0,1 1 0 0 0,-1-1 0 0 0,0 0 0 0 0,1 0 0 0 0,-1 0 0 0 0,0 1 0 0 0,1-1 0 0 0,-1 0 0 0 0,0 0 0 0 0,0 0 0 0 0,1 0 0 0 0,-1-1 0 0 0,0 1 0 0 0,0 0 0 0 0,1 0 0 0 0,-1 0 0 0 0,0-1 0 0 0,1 1 0 0 0,-1 0 0 0 0,0 0 0 0 0,1-1 0 0 0,-1 1 0 0 0,1-1 0 0 0,-1 1 0 0 0,0-1 0 0 0,1 1 0 0 0,-1-1 0 0 0,1 1 0 0 0,-1-1 0 0 0,1 1 0 0 0,0-1 0 0 0,-1 0 0 0 0,0 0 0 0 0,1 0-18 0 0,-1 1 0 0 0,1-1-1 0 0,0 0 1 0 0,-1 1 0 0 0,1-1-1 0 0,0 0 1 0 0,-1 0 0 0 0,1 1-1 0 0,0-1 1 0 0,0 0 0 0 0,0 0-1 0 0,0 1 1 0 0,0-1 0 0 0,0 0-1 0 0,0 0 1 0 0,0 0 0 0 0,0 1 0 0 0,0-1-1 0 0,0 0 1 0 0,1 0 0 0 0,-1 1-1 0 0,0-1 1 0 0,1-1 0 0 0,10-16-4868 0 0,-11 18 4867 0 0,12-14-6029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10135 0 0,'0'0'231'0'0,"0"0"29"0"0,0 0 19 0 0,0 0 37 0 0,2 1 125 0 0,6 3-166 0 0,0 0 1 0 0,0 0-1 0 0,1-1 1 0 0,-1 0-1 0 0,1 0 0 0 0,0-1 1 0 0,0 0-1 0 0,0-1 1 0 0,0 0-1 0 0,17 0 0 0 0,-2-2 116 0 0,0-1 0 0 0,-1 0 0 0 0,26-7 0 0 0,37-15 970 0 0,94-38 0 0 0,21-7-979 0 0,-191 66-871 0 0,0 0 0 0 0,0 1 0 0 0,1 0 0 0 0,15 0 0 0 0,-14 3-5650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15663 0 0,'0'0'719'0'0,"0"0"-20"0"0,1 2-449 0 0,0 0-248 0 0,0 0 0 0 0,0 0 0 0 0,-1 0 0 0 0,1 0 0 0 0,-1 0-1 0 0,0-1 1 0 0,0 1 0 0 0,1 0 0 0 0,-1 0 0 0 0,0 0 0 0 0,-1 0 0 0 0,1 0 0 0 0,0 0-1 0 0,-1 3 1 0 0,-1 0-1 0 0,1-1 1 0 0,-1 1-1 0 0,0-1 0 0 0,0 0 0 0 0,-5 8 0 0 0,0-3-2 0 0,0 1-1 0 0,-1-1 1 0 0,0 0 0 0 0,-12 9-1 0 0,2-2 12 0 0,0 1-1 0 0,1 0 0 0 0,1 1 1 0 0,1 1-1 0 0,0 1 0 0 0,1 0 1 0 0,-12 26-1 0 0,13-3 1815 0 0,14-42-1724 0 0,0 1-1 0 0,0 0 1 0 0,0-1-1 0 0,0 1 1 0 0,0-1 0 0 0,1 0-1 0 0,-1 1 1 0 0,0-1 0 0 0,1 0-1 0 0,2 2 1 0 0,-1-2-32 0 0,-1 0-1 0 0,1 0 1 0 0,-1 0 0 0 0,1 0-1 0 0,-1 0 1 0 0,1-1 0 0 0,0 1 0 0 0,-1-1-1 0 0,1 0 1 0 0,0 0 0 0 0,-1 0-1 0 0,1 0 1 0 0,0 0 0 0 0,-1-1 0 0 0,1 1-1 0 0,3-2 1 0 0,7-2-65 0 0,25-10 1 0 0,-18 5 398 0 0,30-7 627 0 0,-29 9-885 0 0,1 0 0 0 0,-1-1 0 0 0,20-12 0 0 0,-39 18-195 0 0,1 1 0 0 0,-1-1 0 0 0,0 0-1 0 0,0 0 1 0 0,0 0 0 0 0,0 0 0 0 0,-1 0 0 0 0,1 0 0 0 0,0 0-1 0 0,-1 0 1 0 0,0-1 0 0 0,1 1 0 0 0,-1-1 0 0 0,0 1 0 0 0,0-1-1 0 0,0 1 1 0 0,-1-1 0 0 0,1 0 0 0 0,-1 1 0 0 0,1-1 0 0 0,-1-3-1 0 0,0 1-140 0 0,0 0 0 0 0,0 1 0 0 0,-1-1 0 0 0,1 1-1 0 0,-1-1 1 0 0,0 1 0 0 0,-1-1 0 0 0,1 1 0 0 0,-1-1 0 0 0,0 1-1 0 0,-3-6 1 0 0,-28-52-507 0 0,24 42-271 0 0,-22-33-1 0 0,29 51 955 0 0,2 1 7 0 0,-1 1 0 0 0,1-1 1 0 0,-1 0-1 0 0,1 0 0 0 0,0 1 1 0 0,-1-1-1 0 0,1 0 0 0 0,0 0 0 0 0,-1 0 1 0 0,1 1-1 0 0,0-1 0 0 0,0 0 0 0 0,0 0 1 0 0,-1 0-1 0 0,1-1 0 0 0,0 0-716 0 0,0 2-246 0 0,4 0-42 0 0,13 0-10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34 10135 0 0,'0'0'231'0'0,"-2"0"29"0"0,-2 0-238 0 0,0 1 0 0 0,1 0 0 0 0,-1 0 0 0 0,0 0 0 0 0,0 0 0 0 0,1 1-1 0 0,-1 0 1 0 0,1-1 0 0 0,-1 1 0 0 0,1 0 0 0 0,0 1 0 0 0,0-1 0 0 0,0 1 0 0 0,0-1 0 0 0,-4 6 0 0 0,-1 1 31 0 0,-1 1 1 0 0,1 1 0 0 0,-9 15-1 0 0,7-9 562 0 0,0 0 0 0 0,1 1 0 0 0,1 0-1 0 0,-7 24 1 0 0,14-37-476 0 0,0 0-1 0 0,-1-1 0 0 0,2 1 1 0 0,-1 0-1 0 0,0 0 0 0 0,1-1 1 0 0,0 1-1 0 0,0 0 0 0 0,1 0 1 0 0,-1-1-1 0 0,1 1 0 0 0,0 0 1 0 0,0-1-1 0 0,1 1 0 0 0,-1 0 1 0 0,1-1-1 0 0,0 0 1 0 0,0 1-1 0 0,1-1 0 0 0,-1 0 1 0 0,1 0-1 0 0,6 7 0 0 0,1-6 583 0 0,-3-2-453 0 0,-12-1 703 0 0,16-3-823 0 0,0 0-1 0 0,0 0 0 0 0,0-1 1 0 0,-1-1-1 0 0,1 0 0 0 0,-1 0 1 0 0,1-1-1 0 0,12-6 0 0 0,-8 2-24 0 0,-1 0 0 0 0,-1-1 0 0 0,1 0 0 0 0,-1-1 0 0 0,16-17 0 0 0,-11 9-123 0 0,-2 0 0 0 0,0-1 0 0 0,24-39 0 0 0,1-17-202 0 0,-17 22-3481 0 0,-17 37-2800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110 193 13823 0 0,'0'0'630'0'0,"1"2"-13"0"0,0 4-596 0 0,0-1 0 0 0,-1 1 0 0 0,1-1-1 0 0,-1 1 1 0 0,-1-1 0 0 0,1 1 0 0 0,-1 0 0 0 0,0-1 0 0 0,0 0 0 0 0,0 1-1 0 0,-1-1 1 0 0,-3 9 0 0 0,2-7-23 0 0,0 0-1 0 0,-1 0 1 0 0,0 0-1 0 0,0-1 1 0 0,0 0 0 0 0,-1 1-1 0 0,0-2 1 0 0,-11 11-1 0 0,15-15 35 0 0,0 0 1 0 0,0 0-1 0 0,0 0 0 0 0,0 0 0 0 0,0-1 0 0 0,0 1 0 0 0,0 0 0 0 0,0-1 0 0 0,0 1 1 0 0,-1-1-1 0 0,1 1 0 0 0,0-1 0 0 0,0 0 0 0 0,-1 1 0 0 0,1-1 0 0 0,0 0 0 0 0,0 0 1 0 0,-1 0-1 0 0,1 0 0 0 0,0 0 0 0 0,-1 0 0 0 0,1 0 0 0 0,0-1 0 0 0,0 1 0 0 0,-1 0 1 0 0,1-1-1 0 0,0 1 0 0 0,0-1 0 0 0,0 1 0 0 0,-1-1 0 0 0,-1-1 0 0 0,2 1 17 0 0,0-1 0 0 0,-1 1 0 0 0,1-1 0 0 0,0 1 0 0 0,0-1 0 0 0,0 0 0 0 0,0 1 0 0 0,0-1 0 0 0,1 0 0 0 0,-1 0 0 0 0,0 0 0 0 0,1 0 0 0 0,-1 1 0 0 0,1-1 0 0 0,0 0-1 0 0,0 0 1 0 0,0 0 0 0 0,0 0 0 0 0,0 0 0 0 0,0-3 0 0 0,2-5-96 0 0,1 0 0 0 0,-1-1 0 0 0,2 1 0 0 0,-1 0 0 0 0,2 1 0 0 0,-1-1 0 0 0,1 1 0 0 0,1-1 0 0 0,-1 2 0 0 0,2-1 0 0 0,7-9 0 0 0,6-3-226 0 0,0 0 0 0 0,43-33-1 0 0,-45 42 308 0 0,0 0-1 0 0,1 2 1 0 0,0 0-1 0 0,0 1 1 0 0,1 0-1 0 0,0 2 1 0 0,32-7-1 0 0,-47 13 42 0 0,-1 0 0 0 0,1 0 0 0 0,0 1 0 0 0,-1 0 0 0 0,1-1 0 0 0,-1 2-1 0 0,1-1 1 0 0,0 1 0 0 0,-1-1 0 0 0,1 1 0 0 0,-1 0 0 0 0,1 1 0 0 0,-1-1 0 0 0,0 1-1 0 0,1 0 1 0 0,-1 0 0 0 0,0 0 0 0 0,0 1 0 0 0,0-1 0 0 0,-1 1 0 0 0,1 0 0 0 0,-1 0-1 0 0,6 7 1 0 0,-5-5-3 0 0,0-1 0 0 0,-1 1 0 0 0,0 0 0 0 0,0 0 0 0 0,0 1 0 0 0,-1-1 0 0 0,0 1 0 0 0,0-1 0 0 0,0 1 0 0 0,-1 0 0 0 0,1-1 0 0 0,-1 1 0 0 0,-1 0-1 0 0,1 0 1 0 0,-1 0 0 0 0,0 0 0 0 0,-1 0 0 0 0,0 7 0 0 0,-2 1-72 0 0,0 1 0 0 0,-1-1 0 0 0,-1 0 0 0 0,0 0 0 0 0,-1 0 0 0 0,0 0 0 0 0,-10 14 0 0 0,13-25-25 0 0,-4 14-811 0 0,6-14-3647 0 0,1 8-1565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194 493 17503 0 0,'0'0'399'0'0,"0"0"60"0"0,0 0 21 0 0,0 0-59 0 0,0 2-276 0 0,0-1-144 0 0,0 0 0 0 0,1 0-1 0 0,-1 0 1 0 0,0 1 0 0 0,0-1-1 0 0,0 0 1 0 0,-1 0 0 0 0,1 0-1 0 0,0 0 1 0 0,0 0 0 0 0,-1 1-1 0 0,1-1 1 0 0,-1 0 0 0 0,1 0-1 0 0,-1 0 1 0 0,1 0 0 0 0,-1 0-1 0 0,1 0 1 0 0,-1 0 0 0 0,0 0-1 0 0,-1 1 1 0 0,-1 1 0 0 0,1-1-1 0 0,0 0 0 0 0,0 0 0 0 0,0-1 0 0 0,-1 1 0 0 0,1 0 0 0 0,-1-1 0 0 0,1 1 0 0 0,-1-1 0 0 0,0 0 0 0 0,1 0 0 0 0,-1 0 0 0 0,-3 1 0 0 0,-19 8 0 0 0,22-8 0 0 0,-1 0 0 0 0,0 0 0 0 0,1 0 0 0 0,-1-1 0 0 0,0 1 0 0 0,0-1 0 0 0,0 0 0 0 0,0 0 0 0 0,0-1 0 0 0,0 1 0 0 0,-4-1 0 0 0,5 0 0 0 0,1 0 0 0 0,0 0 0 0 0,0-1 0 0 0,0 1 0 0 0,0-1 0 0 0,0 1 0 0 0,-1-1 0 0 0,1 0 0 0 0,0 0 0 0 0,1 0 0 0 0,-1 0 0 0 0,0 0 0 0 0,0 0 0 0 0,0-1 0 0 0,1 1 0 0 0,-1-1 0 0 0,0 1 0 0 0,1-1 0 0 0,0 1 0 0 0,-1-1 0 0 0,1 0 0 0 0,-2-2 0 0 0,-1-4-102 0 0,0 0 0 0 0,0 0 0 0 0,1 0-1 0 0,0 0 1 0 0,0 0 0 0 0,1-1 0 0 0,0 0 0 0 0,1 1 0 0 0,-1-1-1 0 0,2 0 1 0 0,0-16 0 0 0,1 13 28 0 0,1-1 0 0 0,0 1 0 0 0,1 0 1 0 0,0 0-1 0 0,1 0 0 0 0,1 1 0 0 0,9-19 0 0 0,2 4-14 0 0,1 1 0 0 0,1 0-1 0 0,1 1 1 0 0,1 1 0 0 0,1 1 0 0 0,26-21 0 0 0,-27 25-142 0 0,1 2 0 0 0,1 0 1 0 0,31-17-1 0 0,-40 27 154 0 0,-1 0-1 0 0,1 0 1 0 0,1 1 0 0 0,-1 1-1 0 0,1 0 1 0 0,0 1 0 0 0,-1 1 0 0 0,17-2-1 0 0,-28 4 122 0 0,1 0-1 0 0,-1 0 0 0 0,0 0 1 0 0,1 0-1 0 0,-1 0 0 0 0,0 1 1 0 0,1-1-1 0 0,-1 1 1 0 0,0-1-1 0 0,0 1 0 0 0,0 0 1 0 0,1 0-1 0 0,-1 0 0 0 0,0 0 1 0 0,0 0-1 0 0,0 1 0 0 0,0-1 1 0 0,-1 0-1 0 0,1 1 1 0 0,0-1-1 0 0,2 3 0 0 0,-3-1 28 0 0,1 1-1 0 0,0-1 1 0 0,-1 0-1 0 0,0 0 0 0 0,0 0 1 0 0,0 1-1 0 0,0-1 1 0 0,0 0-1 0 0,-1 1 1 0 0,1-1-1 0 0,-1 1 0 0 0,0-1 1 0 0,0 6-1 0 0,-2 6-64 0 0,0-1 0 0 0,0 0 0 0 0,-2 0 0 0 0,1 0 0 0 0,-2 0 0 0 0,0-1 0 0 0,-1 1 0 0 0,-9 16 0 0 0,-5 3 911 0 0,-46 58 0 0 0,51-73-863 0 0,0-1 0 0 0,-2 0-1 0 0,0-1 1 0 0,-22 15 0 0 0,25-21-351 0 0,0-1 0 0 0,-1 0 0 0 0,0-1 0 0 0,-1 0-1 0 0,1-2 1 0 0,-24 7 0 0 0,21-8-1420 0 0,-25 1-1 0 0,41-6 1456 0 0,-17 2-4857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11975 0 0,'0'0'267'0'0,"0"0"42"0"0,0 0 17 0 0,0 0-28 0 0,-2 0-196 0 0,0 0-101 0 0,-1 0 0 0 0,0 1 0 0 0,0-1 0 0 0,0 1-1 0 0,0 0 1 0 0,1 0 0 0 0,-1 0 0 0 0,1 0 0 0 0,-1 0 0 0 0,0 1 0 0 0,-3 2 0 0 0,-28 25-2 0 0,17-14 1 0 0,-9 10 60 0 0,0 0 1 0 0,1 2-1 0 0,2 0 0 0 0,-29 44 0 0 0,-62 131 1583 0 0,89-146-763 0 0,-26 88-1 0 0,26-69-510 0 0,0 0-353 0 0,-13 37-12 0 0,29-88-6 0 0,-2-1 1 0 0,-22 36 0 0 0,13-23 932 0 0,19-34-1332 0 0,1-2-3822 0 0,0 0-1636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8287 0 0,'0'0'191'0'0,"0"0"26"0"0,0 0 9 0 0,-1 1-34 0 0,-2-1-190 0 0,0 1 1 0 0,0 0 0 0 0,1 1 0 0 0,-1-1 0 0 0,0 0-1 0 0,1 1 1 0 0,0-1 0 0 0,-1 1 0 0 0,1 0 0 0 0,0 0-1 0 0,0 0 1 0 0,-3 3 0 0 0,-22 32 75 0 0,-12 29 1004 0 0,-31 76-1 0 0,57-113-824 0 0,-123 275 1398 0 0,25 11-1678 0 0,59-103 1906 0 0,20-52-1275 0 0,24-132-287 0 0,-2-2 0 0 0,-1 1 0 0 0,0-1 0 0 0,-25 37 0 0 0,-40 53-321 0 0,-6 10 0 0 0,82-124 0 0 0,3-5 0 0 0,6-6 0 0 0,14-15 0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15663 0 0,'2'-3'129'0'0,"0"0"1"0"0,0 0-1 0 0,1 0 0 0 0,-1 0 0 0 0,0 0 0 0 0,1 0 1 0 0,0 1-1 0 0,-1-1 0 0 0,1 1 0 0 0,0 0 0 0 0,0 0 1 0 0,1 0-1 0 0,5-3 0 0 0,6-1-148 0 0,29-9 0 0 0,-28 9 400 0 0,228-64 1225 0 0,-63 18-1161 0 0,174-34 2600 0 0,-278 73-1907 0 0,-37 11-2046 0 0,-5 5-5182 0 0,-32-2-1226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8 221 15663 0 0,'1'-1'356'0'0,"-1"-2"-277"0"0,0 0-1 0 0,0 0 1 0 0,0 1-1 0 0,0-1 1 0 0,-1 0 0 0 0,1 1-1 0 0,-1-1 1 0 0,-1-3-1 0 0,1 3-18 0 0,0 0 0 0 0,1 0-1 0 0,-1 0 1 0 0,1 0 0 0 0,-1 0 0 0 0,1 0-1 0 0,0 0 1 0 0,0 0 0 0 0,0 1 0 0 0,1-5-1 0 0,1 2-59 0 0,0 0 0 0 0,0 1 0 0 0,1-1 0 0 0,-1 1 0 0 0,1 0 0 0 0,0-1 0 0 0,0 1 0 0 0,1 0 0 0 0,-1 1 0 0 0,1-1 0 0 0,0 1 0 0 0,0-1 0 0 0,0 1 0 0 0,9-5 0 0 0,3-1 0 0 0,0 1 0 0 0,32-11 0 0 0,2 1 462 0 0,63-12-1 0 0,-101 28-338 0 0,-1 0 0 0 0,1 1 0 0 0,0 0 0 0 0,0 1 0 0 0,0 0 0 0 0,0 1 1 0 0,0 0-1 0 0,16 4 0 0 0,-23-4-57 0 0,0 1-1 0 0,0-1 1 0 0,0 1 0 0 0,0 0 0 0 0,0 1 0 0 0,0-1 0 0 0,-1 1 0 0 0,1 0 0 0 0,-1 0 0 0 0,0 0-1 0 0,0 1 1 0 0,0 0 0 0 0,0-1 0 0 0,-1 1 0 0 0,1 1 0 0 0,-1-1 0 0 0,0 0 0 0 0,0 1 0 0 0,-1 0-1 0 0,1-1 1 0 0,1 6 0 0 0,0 4 200 0 0,-1-1 0 0 0,0 1-1 0 0,-1 0 1 0 0,0 0 0 0 0,-1 0 0 0 0,-1 0 0 0 0,-1 17-1 0 0,-18 99 341 0 0,15-110-682 0 0,2-8 47 0 0,-1 0-1 0 0,0 0 1 0 0,-1 0-1 0 0,-1-1 1 0 0,-10 22-1 0 0,11-27-120 0 0,0 0 1 0 0,0 0-1 0 0,0-1 0 0 0,-1 1 0 0 0,0-1 0 0 0,0 0 0 0 0,0 0 0 0 0,0-1 0 0 0,-1 1 0 0 0,0-1 0 0 0,-12 6 0 0 0,11-7 152 0 0,0-1 0 0 0,0 0 1 0 0,-1 0-1 0 0,1-1 0 0 0,-1 0 0 0 0,1 0 0 0 0,-1 0 0 0 0,0-1 0 0 0,-9-1 0 0 0,1-1-122 0 0,1 0 0 0 0,-1-1 1 0 0,-22-8-1 0 0,30 8-369 0 0,-1-1 0 0 0,1-1 1 0 0,0 0-1 0 0,0 0 1 0 0,0-1-1 0 0,1 1 1 0 0,-1-2-1 0 0,1 1 1 0 0,1-1-1 0 0,0 0 0 0 0,-10-14 1 0 0,5 2-1047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15663 0 0,'0'0'356'0'0,"0"0"50"0"0,0 0 20 0 0,0 0-42 0 0,2 2-250 0 0,-1-2-133 0 0,-1 0 0 0 0,1 1 0 0 0,-1-1 0 0 0,1 1 0 0 0,0-1 0 0 0,-1 1 0 0 0,1-1 0 0 0,-1 1 0 0 0,1-1 0 0 0,-1 1 0 0 0,1 0 0 0 0,-1-1 0 0 0,1 1 0 0 0,-1 0 1 0 0,0-1-1 0 0,1 2 0 0 0,-3 4-4 0 0,2-6 2 0 0,-2 5 1 0 0,1-1 0 0 0,-1 0 0 0 0,0 1 0 0 0,0-1 0 0 0,0 0 0 0 0,-1 0 0 0 0,1 0 0 0 0,-4 4 0 0 0,-30 29 0 0 0,11-11 0 0 0,0 1 0 0 0,-29 37 0 0 0,47-55 0 0 0,0 1 0 0 0,1 0 0 0 0,0 1 0 0 0,-8 18 0 0 0,11-15 71 0 0,3-12-30 0 0,1-1-1 0 0,-1 0 1 0 0,1 0 0 0 0,-1 0-1 0 0,1 0 1 0 0,-1 1 0 0 0,1-1-1 0 0,0 0 1 0 0,0 0 0 0 0,-1 0-1 0 0,1 0 1 0 0,0-1 0 0 0,0 1-1 0 0,0 0 1 0 0,0 0 0 0 0,0 0-1 0 0,0-1 1 0 0,0 1 0 0 0,0-1-1 0 0,0 1 1 0 0,1 0 0 0 0,-1-1-1 0 0,0 0 1 0 0,0 1 0 0 0,0-1-1 0 0,1 0 1 0 0,-1 0 0 0 0,0 0-1 0 0,2 0 1 0 0,2 1 126 0 0,0-1-1 0 0,0 0 0 0 0,0 0 1 0 0,0 0-1 0 0,0-1 1 0 0,5-1-1 0 0,15-6 508 0 0,0-1 0 0 0,-1-1 0 0 0,41-25-1 0 0,15-5 296 0 0,-59 29-960 0 0,21-13-1 0 0,16-9-9 0 0,-56 32-1 0 0,4-1-3 0 0,0-1-1 0 0,-1 0 1 0 0,1 0 0 0 0,-1 0 0 0 0,0-1 0 0 0,0 0 0 0 0,0 0 0 0 0,-1 0 0 0 0,1 0-1 0 0,-1-1 1 0 0,7-10 0 0 0,-12 14-127 0 0,-1 0 0 0 0,1 0 0 0 0,-1 0 0 0 0,1 0 0 0 0,-1 0 0 0 0,1 0 0 0 0,-1 1 0 0 0,0-1 0 0 0,-3 0 0 0 0,-3 0-250 0 0,0 0-1 0 0,0 1 1 0 0,0 0-1 0 0,0 0 0 0 0,-1 1 1 0 0,-10 3-1 0 0,-4-1-395 0 0,-56 10-1605 0 0,51-8 1272 0 0,-1 0 0 0 0,-35 0 0 0 0,59-5 975 0 0,-1 0-1 0 0,1-1 0 0 0,0 1 0 0 0,-1-1 1 0 0,1-1-1 0 0,0 1 0 0 0,0 0 1 0 0,-1-1-1 0 0,1 0 0 0 0,-8-5 0 0 0,1-2-35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0 10135 0 0,'0'0'231'0'0,"0"2"29"0"0,-2-1-237 0 0,0 1 1 0 0,0 0-1 0 0,0-1 0 0 0,0 1 1 0 0,0-1-1 0 0,0 0 0 0 0,-1 0 1 0 0,1 0-1 0 0,0 0 0 0 0,0 0 1 0 0,-1 0-1 0 0,1-1 0 0 0,-1 1 1 0 0,-4 0-1 0 0,4-1-7 0 0,0 1 1 0 0,0-1 0 0 0,0 1-1 0 0,0 0 1 0 0,0 0-1 0 0,0 0 1 0 0,0 1-1 0 0,0-1 1 0 0,0 1 0 0 0,1-1-1 0 0,-1 1 1 0 0,-3 3-1 0 0,0 3 135 0 0,1-1-1 0 0,0 1 1 0 0,0 1-1 0 0,1-1 1 0 0,0 1-1 0 0,-4 11 1 0 0,-4 8 275 0 0,-168 351 2230 0 0,3-23-2656 0 0,120-264 0 0 0,38-65 0 0 0,1 2 0 0 0,1 0 0 0 0,-15 39 0 0 0,9-18 0 0 0,14-29 0 0 0,10-27 0 0 0,0-1 0 0 0,1 1 0 0 0,0 0 0 0 0,0-1 0 0 0,3-6 0 0 0,8-3 283 0 0,0 0 1 0 0,1 2-1 0 0,0-1 0 0 0,27-18 0 0 0,-39 31-259 0 0,46-33 179 0 0,1 3 0 0 0,94-47-1 0 0,-123 69-202 0 0,35-12 0 0 0,-46 19 0 0 0,0 0 0 0 0,-1 1 0 0 0,2 1 0 0 0,-1-1 0 0 0,0 1 0 0 0,16 1 0 0 0,-22 0 0 0 0,0 0 0 0 0,0 1 0 0 0,0-1 0 0 0,0 1 0 0 0,-1 0 0 0 0,1 0 0 0 0,0 0 0 0 0,0 0 0 0 0,-1 0 0 0 0,1 1 0 0 0,0-1 0 0 0,-1 1 0 0 0,0 0 0 0 0,1 0 0 0 0,3 3 0 0 0,-4-1 0 0 0,1-1 0 0 0,0 1 0 0 0,-1 0 0 0 0,0 0 0 0 0,0 0 0 0 0,0 0 0 0 0,0 0 0 0 0,-1 0 0 0 0,2 7 0 0 0,-1 3 0 0 0,0-1 0 0 0,-1 1 0 0 0,0-1 0 0 0,-1 1 0 0 0,-4 25 0 0 0,2-24 0 0 0,-1-1 0 0 0,0 1 0 0 0,-2-1 0 0 0,1 0 0 0 0,-2 0 0 0 0,0-1 0 0 0,0 1 0 0 0,-1-1 0 0 0,-1 0 0 0 0,-11 14 0 0 0,11-17 0 0 0,-1 0 0 0 0,0-1 0 0 0,0-1 0 0 0,0 1 0 0 0,-1-1 0 0 0,-1-1 0 0 0,1 0 0 0 0,-1-1 0 0 0,0 1 0 0 0,-1-2 0 0 0,1 0 0 0 0,-18 5 0 0 0,10-5 171 0 0,0-1 0 0 0,-1 0-1 0 0,0-2 1 0 0,0 0 0 0 0,-38-2-1 0 0,47-1-91 0 0,1 0 0 0 0,-1 0 0 0 0,0-1-1 0 0,1-1 1 0 0,-1 0 0 0 0,1 0 0 0 0,0-1-1 0 0,0-1 1 0 0,1 1 0 0 0,-1-2 0 0 0,1 1-1 0 0,-13-11 1 0 0,20 15-101 0 0,0-1 0 0 0,1 1 0 0 0,-1-1 0 0 0,0 0 0 0 0,1 0-1 0 0,-1 1 1 0 0,1-1 0 0 0,0 0 0 0 0,0 0 0 0 0,0-1 0 0 0,0 1 0 0 0,0 0 0 0 0,0 0 0 0 0,0 0-1 0 0,1-1 1 0 0,-1 1 0 0 0,1 0 0 0 0,0-1 0 0 0,-1 1 0 0 0,1 0 0 0 0,0-1 0 0 0,1-1-1 0 0,-1 1-468 0 0,1 0-1 0 0,0 0 0 0 0,0 1 0 0 0,0-1 0 0 0,0 1 1 0 0,0-1-1 0 0,0 1 0 0 0,1-1 0 0 0,-1 1 0 0 0,1 0 0 0 0,4-5 1 0 0,10-10-5123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79 11975 0 0,'0'0'547'0'0,"1"1"-11"0"0,-1 2-439 0 0,0-2-86 0 0,0 0 0 0 0,0-1 0 0 0,0 1 1 0 0,1 0-1 0 0,-1 0 0 0 0,0 0 0 0 0,0 0 0 0 0,1 0 0 0 0,-1 0 1 0 0,1 0-1 0 0,-1 0 0 0 0,1-1 0 0 0,-1 1 0 0 0,1 0 0 0 0,0 0 0 0 0,0 0 1 0 0,14 18 899 0 0,-12-17-721 0 0,-1 1 0 0 0,1-2 0 0 0,-1 1 0 0 0,1 0 0 0 0,0 0 0 0 0,0-1 0 0 0,0 1 0 0 0,3 0 0 0 0,-1-1 70 0 0,1 1 0 0 0,-1-2-1 0 0,0 1 1 0 0,0 0 0 0 0,1-1-1 0 0,-1 0 1 0 0,0 0 0 0 0,11-2-1 0 0,6-2 558 0 0,1 0-1 0 0,30-11 0 0 0,-44 11-743 0 0,0 1 0 0 0,0-2 0 0 0,0 1-1 0 0,0-1 1 0 0,-1-1 0 0 0,0 0 0 0 0,0 0-1 0 0,8-8 1 0 0,-15 13-84 0 0,4-4-269 0 0,-1 1 1 0 0,0-1-1 0 0,0 0 0 0 0,5-8 1 0 0,-9 13 241 0 0,1-1 0 0 0,-1 0 1 0 0,0 1-1 0 0,1-1 0 0 0,-1 1 1 0 0,0-1-1 0 0,1 0 0 0 0,-1 0 1 0 0,0 1-1 0 0,0-1 0 0 0,0 0 1 0 0,0 1-1 0 0,0-1 0 0 0,0 0 1 0 0,0 1-1 0 0,0-1 0 0 0,0 0 1 0 0,0 0-1 0 0,0 1 0 0 0,0-1 1 0 0,0 0-1 0 0,0 1 0 0 0,-1-1 1 0 0,1 0-1 0 0,0 1 0 0 0,-1-1 1 0 0,1 0-1 0 0,0 1 0 0 0,-1-1 1 0 0,1 1-1 0 0,-1-1 0 0 0,1 0 1 0 0,-1 1-1 0 0,1 0 0 0 0,-1-1 1 0 0,1 1-1 0 0,-1-1 0 0 0,1 1 1 0 0,-1-1-1 0 0,0 1 0 0 0,1 0 1 0 0,-1 0-1 0 0,0-1 0 0 0,1 1 1 0 0,-1 0-1 0 0,0 0 1 0 0,0 0-1 0 0,1 0 0 0 0,-1-1 1 0 0,0 1-1 0 0,0 0 0 0 0,-3 0 2 0 0,1 0-1 0 0,-1 0 1 0 0,1 0-1 0 0,-1 0 1 0 0,1 1-1 0 0,0-1 1 0 0,-1 1 0 0 0,1 0-1 0 0,-1 0 1 0 0,-4 2-1 0 0,-35 18-163 0 0,36-17 193 0 0,-48 31 102 0 0,2 2-1 0 0,-57 50 0 0 0,74-57 25 0 0,8-8 139 0 0,-66 57 732 0 0,76-62-876 0 0,1 1 0 0 0,-28 36 0 0 0,39-45 17 0 0,0 1 0 0 0,1-1 0 0 0,0 0 0 0 0,1 1 0 0 0,0 0 0 0 0,0 0 0 0 0,1 1-1 0 0,1-1 1 0 0,-1 1 0 0 0,0 18 0 0 0,3-28-108 0 0,0 1-1 0 0,0-1 1 0 0,0 0 0 0 0,1 1-1 0 0,-1-1 1 0 0,0 0-1 0 0,1 1 1 0 0,-1-1 0 0 0,1 0-1 0 0,0 0 1 0 0,-1 0 0 0 0,1 1-1 0 0,0-1 1 0 0,0 0-1 0 0,-1 0 1 0 0,1 0 0 0 0,0 0-1 0 0,0 0 1 0 0,0-1-1 0 0,0 1 1 0 0,0 0 0 0 0,1 0-1 0 0,-1 0 1 0 0,0-1-1 0 0,0 1 1 0 0,0-1 0 0 0,3 1-1 0 0,3 2-30 0 0,0-2-1 0 0,0 1 0 0 0,0-1 0 0 0,8 0 0 0 0,-12 0 28 0 0,26 0 208 0 0,0 0-1 0 0,0-2 0 0 0,29-5 1 0 0,88-19 831 0 0,-93 14-990 0 0,74-15-675 0 0,-43 6-5238 0 0,-18 4-1471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245 336 11975 0 0,'0'0'267'0'0,"0"0"42"0"0,0 0 17 0 0,0 0-28 0 0,-2 3-196 0 0,-2 8 270 0 0,-1 1 0 0 0,-1-1 1 0 0,0 0-1 0 0,-1-1 0 0 0,0 0 1 0 0,0 0-1 0 0,-14 13 0 0 0,17-18-151 0 0,-1 0-99 0 0,0-1 0 0 0,1 1 0 0 0,-2-1 0 0 0,1 0 0 0 0,0 0 0 0 0,-1 0 0 0 0,0-1 0 0 0,0 0 0 0 0,0 0 0 0 0,-8 3 0 0 0,11-7 77 0 0,1 0-1 0 0,-1 1 1 0 0,1-1 0 0 0,-1 0-1 0 0,1 0 1 0 0,0 0 0 0 0,-3-2-1 0 0,3 1-196 0 0,0 1 0 0 0,1 0 1 0 0,-1-1-1 0 0,1 0 0 0 0,-1 1 0 0 0,1-1 0 0 0,-2-3 0 0 0,-8-9-3 0 0,3 8 1 0 0,1-1 0 0 0,0 0 0 0 0,0 0 0 0 0,0 0 0 0 0,-5-9 0 0 0,11 14 0 0 0,-1-1 0 0 0,1 1 0 0 0,-1 0 0 0 0,1-1 0 0 0,0 0 0 0 0,0 1 0 0 0,0-1 0 0 0,1 1 0 0 0,-1-1 0 0 0,0 0 0 0 0,1 0 0 0 0,0 1 0 0 0,0-1 0 0 0,0 0 0 0 0,0 0 0 0 0,0 1 0 0 0,0-1 0 0 0,1 0 0 0 0,-1 0 0 0 0,1 1 0 0 0,0-1 0 0 0,1-3 0 0 0,5-7-308 0 0,1 0 0 0 0,0 1 0 0 0,0 0 0 0 0,1 0-1 0 0,1 0 1 0 0,20-18 0 0 0,76-52-1408 0 0,-78 61 1565 0 0,4-3 379 0 0,72-38 0 0 0,-91 55 44 0 0,1 1 0 0 0,1 0 0 0 0,-1 1 0 0 0,0 1 0 0 0,1 0 0 0 0,0 1 0 0 0,0 1 0 0 0,23-2 0 0 0,-33 4-216 0 0,0 0-1 0 0,0 1 0 0 0,0-1 1 0 0,0 1-1 0 0,0 0 1 0 0,0 0-1 0 0,-1 0 1 0 0,1 1-1 0 0,0-1 0 0 0,-1 1 1 0 0,1 1-1 0 0,-1-1 1 0 0,0 0-1 0 0,0 1 1 0 0,0 0-1 0 0,0 0 0 0 0,0 0 1 0 0,0 1-1 0 0,-1-1 1 0 0,0 1-1 0 0,0 0 1 0 0,0 0-1 0 0,0 0 0 0 0,0 0 1 0 0,-1 0-1 0 0,0 1 1 0 0,0-1-1 0 0,0 1 0 0 0,0-1 1 0 0,-1 1-1 0 0,0 0 1 0 0,0 0-1 0 0,0 0 1 0 0,0 0-1 0 0,-1-1 0 0 0,0 9 1 0 0,-1-5 78 0 0,0 1 1 0 0,0-1 0 0 0,-1 1-1 0 0,0-1 1 0 0,-1 0-1 0 0,0 0 1 0 0,-4 9 0 0 0,-4 5-115 0 0,-18 24 0 0 0,22-35-40 0 0,-1 0 0 0 0,0-1-1 0 0,-1 0 1 0 0,0-1 0 0 0,-1 0-1 0 0,0 0 1 0 0,0-1 0 0 0,-1 0-1 0 0,-12 6 1 0 0,7-5-275 0 0,-1-2-1 0 0,1 0 1 0 0,-2 0-1 0 0,1-2 1 0 0,-36 7-1 0 0,11-6-177 0 0,-82 2 0 0 0,52-2-328 0 0,22-2 484 0 0,23-5-4588 0 0,27 1 130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1 11975 0 0,'-1'1'267'0'0,"-1"4"-150"0"0,-1-1 0 0 0,1 0 1 0 0,-1 0-1 0 0,0 0 0 0 0,-1 0 0 0 0,1-1 0 0 0,-7 6 1 0 0,-8 8-21 0 0,-135 174 1431 0 0,113-140-1022 0 0,5-7-488 0 0,12-16-19 0 0,-28 42 0 0 0,15-5 1 0 0,2 0 0 0 0,-27 76 0 0 0,46-104-360 0 0,-2-1-1 0 0,-1 0 0 0 0,-2-1 1 0 0,-1-1-1 0 0,-40 49 0 0 0,38-57-21 0 0,-1-1 0 0 0,-2-1-1 0 0,0-1 1 0 0,-1-1 0 0 0,-1-1 0 0 0,-52 28-1 0 0,71-44-736 0 0,-1 0 0 0 0,-1-1-1 0 0,-10 3 1 0 0,19-6-1492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102 224 10135 0 0,'0'0'231'0'0,"0"1"29"0"0,0 8 19 0 0,0-8-251 0 0,-1 0 0 0 0,1-1 0 0 0,0 1 0 0 0,0 0 1 0 0,0 0-1 0 0,0-1 0 0 0,0 1 0 0 0,0 0 0 0 0,0-1 1 0 0,0 1-1 0 0,0 0 0 0 0,0 0 0 0 0,0-1 0 0 0,1 1 1 0 0,-1 0-1 0 0,0-1 0 0 0,0 1 0 0 0,1 0 0 0 0,-1-1 0 0 0,0 1 1 0 0,1 0-1 0 0,-1-1 0 0 0,1 1 0 0 0,-1-1 0 0 0,1 1 1 0 0,-1-1-1 0 0,1 1 0 0 0,-1-1 0 0 0,1 1 0 0 0,-1-1 1 0 0,1 0-1 0 0,0 1 0 0 0,-1-1 0 0 0,1 0 0 0 0,0 1 1 0 0,-1-1-1 0 0,2 0 0 0 0,0 1 157 0 0,1 0-85 0 0,-1 0 0 0 0,0-1 0 0 0,1 1 0 0 0,-1-1 0 0 0,0 0 0 0 0,1 1 0 0 0,-1-1 0 0 0,1 0 0 0 0,-1 0 0 0 0,0-1 0 0 0,1 1 0 0 0,-1 0 0 0 0,1-1 0 0 0,-1 0 1 0 0,0 1-1 0 0,3-2 0 0 0,7-3 397 0 0,20-12 1 0 0,-19 10-193 0 0,84-48-146 0 0,-86 47-158 0 0,-1 1 0 0 0,0-2-1 0 0,0 1 1 0 0,0-1 0 0 0,-1-1 0 0 0,12-15 0 0 0,-12 9 3 0 0,12-26 0 0 0,-9 15-76 0 0,-11 27 65 0 0,-1 0 0 0 0,0 0 0 0 0,0-1 0 0 0,0 1 0 0 0,0 0 0 0 0,0 0 0 0 0,0-1 0 0 0,0 1 0 0 0,0 0 0 0 0,0 0 0 0 0,0 0 0 0 0,1-1 0 0 0,-1 1 0 0 0,0 0 0 0 0,0 0 0 0 0,0-1 0 0 0,-1 1 0 0 0,1 0 0 0 0,0 0 0 0 0,0 0 0 0 0,0-1 0 0 0,0 1 0 0 0,0 0 0 0 0,0 0 0 0 0,0-1 0 0 0,0 1 0 0 0,0 0 0 0 0,0 0 0 0 0,-1 0 0 0 0,1 0 0 0 0,0-1 0 0 0,0 1 0 0 0,0 0 0 0 0,0 0 0 0 0,-1 0 0 0 0,1 0 0 0 0,0-1 0 0 0,0 1 0 0 0,-1 0 0 0 0,-12-2-531 0 0,-25 6-477 0 0,29-3 920 0 0,-1 1 105 0 0,-1 0 0 0 0,0 1-1 0 0,1 0 1 0 0,-1 0 0 0 0,-17 10-1 0 0,-45 30 184 0 0,37-20-42 0 0,17-11 75 0 0,1 0-1 0 0,1 1 1 0 0,0 1 0 0 0,0 1 0 0 0,2 0 0 0 0,0 1 0 0 0,1 1 0 0 0,-23 34 0 0 0,34-48-172 0 0,2 1 0 0 0,-1 0 0 0 0,0-1 0 0 0,1 1 0 0 0,0 0 0 0 0,0 0 0 0 0,0 0 0 0 0,0 0 0 0 0,0 0 0 0 0,1 0 0 0 0,0 0 0 0 0,0 0 0 0 0,0 0 0 0 0,0 0 1 0 0,1 0-1 0 0,0 5 0 0 0,1-3 14 0 0,1 0 1 0 0,-1-1 0 0 0,1 1-1 0 0,0 0 1 0 0,0-1 0 0 0,0 0-1 0 0,1 1 1 0 0,0-1 0 0 0,6 7-1 0 0,-2-5-130 0 0,1 0-1 0 0,-1 0 1 0 0,1 0-1 0 0,0-1 0 0 0,0 0 1 0 0,1-1-1 0 0,0 0 1 0 0,0-1-1 0 0,0 0 1 0 0,0 0-1 0 0,1-1 0 0 0,-1 0 1 0 0,15 1-1 0 0,-9-3-445 0 0,3-2-4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463 760 10135 0 0,'-1'2'231'0'0,"-12"27"174"0"0,-6 10 15 0 0,11-28-420 0 0,2 1 0 0 0,-6 12 0 0 0,11-24 4 0 0,1 1-1 0 0,0-1 0 0 0,0 0 0 0 0,0 1 0 0 0,-1-1 1 0 0,1 1-1 0 0,0-1 0 0 0,0 0 0 0 0,0 1 1 0 0,0-1-1 0 0,0 1 0 0 0,0-1 0 0 0,0 0 0 0 0,0 1 1 0 0,0-1-1 0 0,0 1 0 0 0,0-1 0 0 0,0 1 1 0 0,0-1-1 0 0,0 0 0 0 0,0 1 0 0 0,0-1 0 0 0,1 1 1 0 0,0-1 23 0 0,-1 0-1 0 0,1 0 1 0 0,0 1 0 0 0,0-1 0 0 0,0 0 0 0 0,0 0 0 0 0,0-1 0 0 0,0 1 0 0 0,-1 0 0 0 0,1 0-1 0 0,0 0 1 0 0,0 0 0 0 0,0-1 0 0 0,0 1 0 0 0,-1 0 0 0 0,3-2 0 0 0,15-7 408 0 0,8-8 597 0 0,0-2 0 0 0,44-41 1 0 0,38-53 1456 0 0,-64 60-2209 0 0,-3-1-1 0 0,-2-3 0 0 0,-2-1 1 0 0,-3-2-1 0 0,33-79 0 0 0,-32 46-1275 0 0,-31 78 797 0 0,0 0 0 0 0,-1 0 0 0 0,-1 0-1 0 0,1-23 1 0 0,-3 34 199 0 0,0 1 0 0 0,-1-1 0 0 0,1 0 0 0 0,-1 1 0 0 0,0-1 0 0 0,0 1 0 0 0,0 0 0 0 0,0-1 0 0 0,-3-3 0 0 0,4 6 0 0 0,-1 0 0 0 0,1 0 0 0 0,-1 0 0 0 0,1 0 0 0 0,-1 1 0 0 0,0-1 0 0 0,0 0 0 0 0,1 0 0 0 0,-1 0 0 0 0,0 1 0 0 0,0-1 0 0 0,0 0 0 0 0,0 1 0 0 0,0-1 0 0 0,0 1 0 0 0,0-1 0 0 0,0 1 0 0 0,0 0 0 0 0,0-1 0 0 0,0 1 0 0 0,0 0 0 0 0,0-1 0 0 0,0 1 0 0 0,0 0 0 0 0,0 0 0 0 0,0 0 0 0 0,0 0 0 0 0,0 0 0 0 0,-1 1 0 0 0,1-1 0 0 0,0 0 0 0 0,0 0 0 0 0,0 1 0 0 0,-1-1 0 0 0,-28 12-155 0 0,11-6-115 0 0,1 0-1 0 0,0 2 1 0 0,0 0-1 0 0,1 2 1 0 0,0-1 0 0 0,-20 17-1 0 0,21-13 271 0 0,2 1 0 0 0,-1 0 0 0 0,2 1 0 0 0,0 0 0 0 0,-19 32 0 0 0,-139 307 8 0 0,131-262 48 0 0,22-52 40 0 0,-118 297 1736 0 0,105-238-1832 0 0,-40 115 0 0 0,63-195 0 0 0,-2-1 0 0 0,-16 24 0 0 0,10-17 0 0 0,11-16 0 0 0,-1 0 0 0 0,-1 0 0 0 0,0-1 0 0 0,0 0 0 0 0,0 0 0 0 0,-1 0 0 0 0,-1-1 0 0 0,-9 7 0 0 0,12-9-28 0 0,-1 0 0 0 0,1 0 0 0 0,-7 9-1 0 0,-12 10-259 0 0,24-23-187 0 0,1-1-33 0 0,0 0-4 0 0,0 0 0 0 0,0 0 0 0 0,7-11-3894 0 0,2 2 68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15663 0 0,'0'0'356'0'0,"0"0"50"0"0,0 0 20 0 0,0 0-42 0 0,2 0-180 0 0,44 2 1421 0 0,-32-1-1147 0 0,0 0 1 0 0,1-1-1 0 0,-1 0 0 0 0,26-5 0 0 0,-7-2-463 0 0,78-16-14 0 0,-74 16-229 0 0,40-14-1 0 0,-16 3-1516 0 0,-27 9-3025 0 0,-4-3-1474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40 168 13823 0 0,'0'0'315'0'0,"0"0"45"0"0,0 0 21 0 0,0 0-49 0 0,1-1-220 0 0,0 0-105 0 0,1 0 0 0 0,-1 1 0 0 0,0-1 0 0 0,1 0 0 0 0,-1 0 0 0 0,1 1 0 0 0,-1-1 0 0 0,1 1 0 0 0,0-1 0 0 0,-1 1-1 0 0,1-1 1 0 0,-1 1 0 0 0,1 0 0 0 0,0 0 0 0 0,-1 0 0 0 0,4 0 0 0 0,4 0 323 0 0,22-6 1262 0 0,36-14 0 0 0,2 0-1124 0 0,102-22-468 0 0,-163 39 0 0 0,1 0 0 0 0,-1-1 0 0 0,0 0 0 0 0,12-7 0 0 0,12-6 0 0 0,-24 13-64 0 0,-7 4-273 0 0,-1 0-138 0 0,-11-15-625 0 0,9 13 1099 0 0,-1 1-1 0 0,1 0 0 0 0,-1 0 1 0 0,0 0-1 0 0,0 0 0 0 0,1 0 1 0 0,-1 0-1 0 0,0 1 0 0 0,0 0 1 0 0,0-1-1 0 0,-3 1 0 0 0,-34 2 6 0 0,36-2-4 0 0,-6 2 0 0 0,-1 0 0 0 0,1 0 0 0 0,0 1 0 0 0,-1 1 0 0 0,1-1 0 0 0,0 2 0 0 0,1-1 0 0 0,-1 1 0 0 0,-16 12 0 0 0,-3 6 0 0 0,-40 38 0 0 0,67-59 0 0 0,-30 28 0 0 0,1 1 0 0 0,1 2 0 0 0,2 1 0 0 0,-38 60 0 0 0,63-90 10 0 0,1 0 1 0 0,0 1-1 0 0,0-1 0 0 0,1 0 0 0 0,-1 0 0 0 0,1 1 1 0 0,0-1-1 0 0,-1 9 0 0 0,2-12-2 0 0,0 0 0 0 0,0 0 0 0 0,0 0 0 0 0,1 1 0 0 0,-1-1 0 0 0,0 0-1 0 0,0 0 1 0 0,1 0 0 0 0,-1 0 0 0 0,1 0 0 0 0,-1 0 0 0 0,1 0 0 0 0,-1 0 0 0 0,1 0 0 0 0,-1 0 0 0 0,1 0 0 0 0,0 0 0 0 0,0 0 0 0 0,-1 0 0 0 0,1 0 0 0 0,0-1 0 0 0,0 1 0 0 0,0 0-1 0 0,0-1 1 0 0,0 1 0 0 0,0-1 0 0 0,0 1 0 0 0,0-1 0 0 0,0 1 0 0 0,0-1 0 0 0,0 0 0 0 0,1 1 0 0 0,-1-1 0 0 0,0 0 0 0 0,0 0 0 0 0,0 0 0 0 0,0 0 0 0 0,2 0 0 0 0,22 0 353 0 0,0-1 1 0 0,-1-1 0 0 0,30-6-1 0 0,73-22-4769 0 0,-106 25 2550 0 0,30-9-3756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37 11975 0 0,'-3'-6'1083'0'0,"3"5"-1075"0"0,0 0 1 0 0,0 0-1 0 0,0 0 1 0 0,0 1-1 0 0,0-1 1 0 0,0 0-1 0 0,0 0 0 0 0,0 1 1 0 0,1-1-1 0 0,-1 0 1 0 0,0 0-1 0 0,0 1 1 0 0,1-1-1 0 0,0-1 0 0 0,6-14 951 0 0,-7 15 13 0 0,0 1 42 0 0,0 0-61 0 0,0 0-288 0 0,0 0-121 0 0,0 0-28 0 0,-8 0 45 0 0,7 0-558 0 0,0 0 1 0 0,0 0-1 0 0,0 0 0 0 0,-1 0 0 0 0,1 0 1 0 0,0 0-1 0 0,0 0 0 0 0,0 0 0 0 0,-1 1 1 0 0,1-1-1 0 0,0 0 0 0 0,0 1 0 0 0,0-1 0 0 0,0 1 1 0 0,0-1-1 0 0,-1 2 0 0 0,-12 7-3 0 0,1 2 0 0 0,1-1 0 0 0,0 1 0 0 0,-15 19 0 0 0,-39 53 0 0 0,65-80 0 0 0,-17 22 0 0 0,0 1 0 0 0,2 0 0 0 0,-15 36 0 0 0,29-58 0 0 0,1 0 0 0 0,0-1 0 0 0,0 1 0 0 0,0 0 0 0 0,-1 6 0 0 0,3 5 0 0 0,2-11 0 0 0,-1-2 0 0 0,0 0 35 0 0,0 0-1 0 0,0 0 0 0 0,0 0 0 0 0,0 0 1 0 0,1-1-1 0 0,-1 1 0 0 0,1-1 1 0 0,-1 1-1 0 0,1-1 0 0 0,0 0 1 0 0,-1 0-1 0 0,1 0 0 0 0,0 0 0 0 0,0-1 1 0 0,-1 1-1 0 0,1-1 0 0 0,4 1 1 0 0,7-1 318 0 0,1 0 0 0 0,17-2 0 0 0,-14 1-147 0 0,53-1-72 0 0,-40 2-364 0 0,1-1 0 0 0,-1-2-1 0 0,43-9 1 0 0,-44 5-4724 0 0,-3 1-1732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17503 0 0,'0'0'399'0'0,"0"0"60"0"0,3 2 21 0 0,-2-1-455 0 0,0-1-1 0 0,-1 1 1 0 0,1 0 0 0 0,0-1 0 0 0,0 1 0 0 0,-1 0 0 0 0,1-1 0 0 0,0 1 0 0 0,-1 0 0 0 0,1 0 0 0 0,-1 0 0 0 0,1-1 0 0 0,-1 1 0 0 0,0 0 0 0 0,1 0 0 0 0,-1 0 0 0 0,0 0 0 0 0,1 1 0 0 0,-3 21 96 0 0,1-15-134 0 0,-10 65 13 0 0,-12 94 0 0 0,-3 18 0 0 0,8-66 0 0 0,6-4 0 0 0,4 135 0 0 0,8-238-788 0 0,-1 0-3768 0 0,-1-2-1492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1 13823 0 0,'0'0'315'0'0,"-7"3"426"0"0,-24 11-261 0 0,23-11-468 0 0,0 0-1 0 0,1 0 1 0 0,-11 7 0 0 0,-2 4 136 0 0,1 2 0 0 0,0 0 1 0 0,1 1-1 0 0,1 1 0 0 0,0 0 0 0 0,-16 26 1 0 0,-2 9 316 0 0,-35 69 1 0 0,-9 14 478 0 0,-6 12 144 0 0,-121 215-1073 0 0,154-276-14 0 0,40-67-60 0 0,-57 92 101 0 0,55-91-736 0 0,-2-1 0 0 0,0-1 0 0 0,-20 19 0 0 0,12-17-329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13823 0 0,'0'0'315'0'0,"0"0"45"0"0,0 0 21 0 0,0 0-49 0 0,2 0-220 0 0,36-9 768 0 0,39-13-1 0 0,14-4 342 0 0,271-28 1931 0 0,-311 50-4029 0 0,1 3 0 0 0,80 7 1 0 0,-106-2-5950 0 0</inkml:trace>
  <inkml:trace contextRef="#ctx0" brushRef="#br0" timeOffset="1">847 184 13823 0 0,'0'0'630'0'0,"0"0"-13"0"0,-2 8-368 0 0,-9 33 379 0 0,-4 15 1110 0 0,-42 106 0 0 0,48-140-3031 0 0,7-11-5174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 11975 0 0,'-9'-4'256'0'0,"9"4"64"0"0,0 0 0 0 0,0 0 32 0 0,-9 9-288 0 0,1 2-64 0 0,-3-1 0 0 0,0 3-5312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75 109 13823 0 0,'0'1'315'0'0,"0"0"-308"0"0,0 11 142 0 0,0 0-1 0 0,0-1 1 0 0,-1 1 0 0 0,-1 0 0 0 0,0-1 0 0 0,0 1-1 0 0,-7 17 1 0 0,-4 0 138 0 0,2 0-1 0 0,1 1 0 0 0,2 0 1 0 0,-7 38-1 0 0,15-65-232 0 0,-1-1 135 0 0,1 0-1 0 0,0 1 1 0 0,-1-1 0 0 0,1 0-1 0 0,0 0 1 0 0,0 0-1 0 0,0 0 1 0 0,1 0 0 0 0,0 3-1 0 0,-1-4-113 0 0,1 0 0 0 0,0 0 0 0 0,0 0 0 0 0,-1-1 0 0 0,1 1-1 0 0,0 0 1 0 0,0 0 0 0 0,0-1 0 0 0,0 1 0 0 0,0-1 0 0 0,0 1-1 0 0,0-1 1 0 0,0 1 0 0 0,0-1 0 0 0,0 0 0 0 0,0 1 0 0 0,0-1-1 0 0,0 0 1 0 0,0 0 0 0 0,0 0 0 0 0,2 1 0 0 0,-1-1 45 0 0,-1-1 1 0 0,1 1-1 0 0,0 0 1 0 0,0 0-1 0 0,0-1 1 0 0,0 1-1 0 0,0-1 1 0 0,-1 1-1 0 0,1-1 0 0 0,0 0 1 0 0,-1 0-1 0 0,1 0 1 0 0,0 0-1 0 0,-1 0 1 0 0,1 0-1 0 0,-1 0 1 0 0,2-2-1 0 0,16-9 712 0 0,17-3-697 0 0,115-43-105 0 0,-134 51-30 0 0,-1-1 0 0 0,1-1 0 0 0,24-18 0 0 0,-21 14 0 0 0,97-70-344 0 0,19-11-3264 0 0,-102 71 732 0 0,38-33-1 0 0,-40 29 830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1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79 123 11975 0 0,'0'0'267'0'0,"0"0"42"0"0,0 0 17 0 0,1 1-28 0 0,14 5 294 0 0,0-1 0 0 0,1-1 0 0 0,-1-1 0 0 0,1 0-1 0 0,0-1 1 0 0,28 1 0 0 0,-26-4-339 0 0,1-1-1 0 0,0 0 1 0 0,-1-1 0 0 0,0-2-1 0 0,27-8 1 0 0,-5 1-98 0 0,-29 9-124 0 0,1-1 0 0 0,-1 0 0 0 0,0-1 0 0 0,0 0 0 0 0,0-1 0 0 0,-1 0 0 0 0,0-1 0 0 0,0 0 0 0 0,-1 0 0 0 0,0-1 0 0 0,0-1 0 0 0,0 1 0 0 0,8-13 0 0 0,-17 21-37 0 0,1-1 0 0 0,-1 1 0 0 0,0 0 0 0 0,0 0 0 0 0,0 0 0 0 0,0-1 0 0 0,1 1 0 0 0,-1 0 0 0 0,0 0 0 0 0,0-1 0 0 0,0 1 0 0 0,0 0 0 0 0,0 0 0 0 0,0-1 0 0 0,0 1 0 0 0,0 0 0 0 0,0-1 0 0 0,1 1 0 0 0,-1 0 0 0 0,0 0 0 0 0,0-1 0 0 0,-1 1 0 0 0,1 0 0 0 0,0 0 0 0 0,0-1 0 0 0,0 1 0 0 0,0 0 0 0 0,0 0 0 0 0,0-1 1 0 0,0 1-1 0 0,0 0 0 0 0,0 0 0 0 0,-1-1 0 0 0,1 1 0 0 0,0 0 0 0 0,0 0 0 0 0,0-1 0 0 0,0 1 0 0 0,-1 0 0 0 0,1 0 0 0 0,0 0 0 0 0,0 0 0 0 0,-1-1 0 0 0,1 1 0 0 0,0 0 0 0 0,0 0 0 0 0,-1 0 0 0 0,1 0 0 0 0,0 0 0 0 0,0 0 0 0 0,-1 0 0 0 0,1 0 0 0 0,0 0 0 0 0,0 0 0 0 0,-1 0 0 0 0,1 0 0 0 0,0 0 0 0 0,0 0 0 0 0,-1 0 0 0 0,1 0 0 0 0,0 0 0 0 0,-1 0 0 0 0,1 0 0 0 0,0 0 0 0 0,0 0 0 0 0,-1 0 0 0 0,-12 0-123 0 0,1 1-1 0 0,-1-1 1 0 0,1 2 0 0 0,-1 0 0 0 0,1 0 0 0 0,-14 6 0 0 0,-69 28-558 0 0,-22 21 687 0 0,102-49 244 0 0,1-1-1 0 0,0 2 0 0 0,0 0 1 0 0,1 1-1 0 0,1 0 0 0 0,-1 0 1 0 0,2 2-1 0 0,-1-1 0 0 0,2 2 1 0 0,0-1-1 0 0,-13 22 0 0 0,8-9 283 0 0,8-15-442 0 0,0 1 1 0 0,0 0 0 0 0,2 1 0 0 0,-1 0 0 0 0,2 0 0 0 0,-6 19 0 0 0,9-28-85 0 0,1 1 0 0 0,0-1 0 0 0,0 0 0 0 0,0 1 0 0 0,0-1 0 0 0,0 0 0 0 0,1 0 0 0 0,0 1 0 0 0,-1-1 0 0 0,1 0 0 0 0,1 0 0 0 0,-1 0 0 0 0,0 0 0 0 0,1 0 0 0 0,-1 0 0 0 0,1 0 0 0 0,0 0 0 0 0,0-1 0 0 0,0 1 0 0 0,0-1 0 0 0,0 1 0 0 0,4 2 0 0 0,0-1 0 0 0,0 1 0 0 0,1-1 0 0 0,-1 0 0 0 0,1-1 0 0 0,0 1 0 0 0,0-1 0 0 0,0-1 0 0 0,10 3 0 0 0,4 0 225 0 0,1-1 0 0 0,0-1 0 0 0,0-1 0 0 0,0-1 0 0 0,25-2 0 0 0,110-19-307 0 0,-151 19-23 0 0,63-11-1417 0 0,1-3-3605 0 0,-1-2-1755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2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 11975 0 0,'0'0'267'0'0,"0"0"42"0"0,0 0 17 0 0,-1-1-28 0 0,1 0-294 0 0,0 1-1 0 0,-1 0 0 0 0,1 0 0 0 0,0-1 0 0 0,0 1 1 0 0,0 0-1 0 0,-1-1 0 0 0,1 1 0 0 0,0 0 1 0 0,0-1-1 0 0,0 1 0 0 0,0 0 0 0 0,0-1 1 0 0,0 1-1 0 0,0 0 0 0 0,0-1 0 0 0,0 1 1 0 0,0-1-1 0 0,0 1 0 0 0,0 0 0 0 0,0-1 0 0 0,0 1 1 0 0,0 0-1 0 0,0-1 0 0 0,0 1 0 0 0,1 0 1 0 0,-1-1-1 0 0,0 1 0 0 0,0 0 0 0 0,0-1 1 0 0,0 1-1 0 0,1 0 0 0 0,-1 0 0 0 0,0-1 1 0 0,0 1-1 0 0,1 0 0 0 0,9-6 20 0 0,-9 5 17 0 0,25-10 1833 0 0,-24 10-1361 0 0,-2 1 0 0 0,0 0 0 0 0,0 0 0 0 0,0 0 0 0 0,0 0 0 0 0,0 0 0 0 0,0 0-69 0 0,1 1-294 0 0,6 8-133 0 0,-5-6-16 0 0,-1 0 0 0 0,1-1 0 0 0,0 1 0 0 0,0-1 0 0 0,0 0 0 0 0,1 0 0 0 0,-1 0 0 0 0,1 0 0 0 0,-1 0 0 0 0,1 0 0 0 0,4 2 0 0 0,9 3-2172 0 0,-11-7 546 0 0,-1 0 80 0 0,12 0-4502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2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11975 0 0,'0'0'267'0'0,"0"0"42"0"0,0 0 17 0 0,0 0-28 0 0,0 0-126 0 0,0 0 204 0 0,0 0 111 0 0,-2 2 22 0 0,-9 18 448 0 0,2-7-190 0 0,-12 30 0 0 0,-77 162-630 0 0,-16-7-106 0 0,20-36-34 0 0,58-101 3 0 0,16-28 0 0 0,-30 67 0 0 0,45-87-769 0 0,4-11-886 0 0,2-4-695 0 0,3-10-3060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11975 0 0,'0'0'267'0'0,"0"0"42"0"0,0 0 17 0 0,3 2-28 0 0,1 0-289 0 0,-1 0 0 0 0,1 0 0 0 0,0-1 0 0 0,0 1 0 0 0,0-1-1 0 0,0 0 1 0 0,0 0 0 0 0,0 0 0 0 0,0-1 0 0 0,1 1 0 0 0,-1-1-1 0 0,4 0 1 0 0,60-5 158 0 0,-45 2 99 0 0,11-1 261 0 0,0-2 0 0 0,35-12 0 0 0,-20 6-88 0 0,291-95 2308 0 0,-171 49-1830 0 0,-138 48-1044 0 0,135-40 445 0 0,-131 41-971 0 0,1 2 1 0 0,62-4 0 0 0,-78 11-359 0 0,-2-2-12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15663 0 0,'0'0'719'0'0,"0"0"-20"0"0,-1 2-449 0 0,-27 49-216 0 0,-21 37-40 0 0,-93 137 1038 0 0,-123 269 0 0 0,171-313-2028 0 0,72-145 664 0 0,-2 0 0 0 0,-49 55 0 0 0,69-86 332 0 0,3-3 0 0 0,-1 0 0 0 0,1 0 0 0 0,0-1 0 0 0,-1 1 0 0 0,0-1 0 0 0,1 0 0 0 0,-1 1 0 0 0,0-1 0 0 0,0 0 0 0 0,0 0 0 0 0,0 0 0 0 0,0 0 0 0 0,0 0 0 0 0,0-1 0 0 0,0 1 0 0 0,0-1 0 0 0,0 1 0 0 0,0-1 0 0 0,-3 1 0 0 0,5-1 0 0 0,0 0 0 0 0,-1 0 0 0 0,1 0 0 0 0,-1 0 0 0 0,1 0 0 0 0,0 0 0 0 0,-1 0 0 0 0,1 0 0 0 0,0-1 0 0 0,-1 1 0 0 0,1 0 0 0 0,0 0 0 0 0,-1 0 0 0 0,1 0 0 0 0,0 0 0 0 0,-1-1 0 0 0,1 1 0 0 0,0 0 0 0 0,-1 0 0 0 0,1-1 0 0 0,-1 0 0 0 0,1 1 0 0 0,0-1 0 0 0,-1 0 0 0 0,1 1 0 0 0,0-1 0 0 0,0 0 0 0 0,-1 1 0 0 0,1-1 0 0 0,0 0 0 0 0,0 0 0 0 0,0 1 0 0 0,0-1 0 0 0,0 0 0 0 0,0 0 0 0 0,0 1 0 0 0,0-1 0 0 0,0 0 0 0 0,1 1 0 0 0,-1-1 0 0 0,0 0 0 0 0,0 0 0 0 0,1 1 0 0 0,-1-1 0 0 0,0 0 0 0 0,1 1 0 0 0,-1-1 0 0 0,1 1 0 0 0,-1-1 0 0 0,1 0 0 0 0,19-21 0 0 0,-13 14 0 0 0,0 1 0 0 0,0 1 0 0 0,1 0 0 0 0,-1 0 0 0 0,1 1 0 0 0,10-6 0 0 0,9-5 0 0 0,-17 9 0 0 0,52-36 0 0 0,113-57 0 0 0,-162 94 105 0 0,-1 1-1 0 0,21-5 0 0 0,-29 9-53 0 0,1 0 1 0 0,0 0-1 0 0,0 0 0 0 0,0 1 0 0 0,0 0 0 0 0,0 0 0 0 0,-1 0 1 0 0,1 0-1 0 0,0 1 0 0 0,6 1 0 0 0,-9-1 9 0 0,0 0 0 0 0,0 0 0 0 0,-1 0 0 0 0,1-1 0 0 0,0 2 0 0 0,-1-1 1 0 0,1 0-1 0 0,0 0 0 0 0,-1 0 0 0 0,0 1 0 0 0,1-1 0 0 0,-1 1 0 0 0,0-1 0 0 0,0 1 0 0 0,1 0 0 0 0,0 2 0 0 0,-1-1-38 0 0,1 1 1 0 0,-1 0-1 0 0,0 0 1 0 0,0 0-1 0 0,0 0 1 0 0,0 0-1 0 0,0 6 1 0 0,-1 3-44 0 0,0 0-1 0 0,-1 0 1 0 0,-6 25 0 0 0,4-23 21 0 0,0-1 0 0 0,-2 0 0 0 0,1 0 0 0 0,-2 0 0 0 0,0-1 0 0 0,0 1 0 0 0,-2-1 0 0 0,1-1 0 0 0,-13 16 0 0 0,18-25 0 0 0,-9 11 0 0 0,5-10-201 0 0,5-4-850 0 0,1 0-385 0 0,0 0-78 0 0,0 0-20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179 172 13823 0 0,'1'2'315'0'0,"17"62"953"0"0,-17-62-903 0 0,-1-2 122 0 0,0 0 22 0 0,0 0-66 0 0,11 4-265 0 0,-10-4-175 0 0,0 1 1 0 0,0-1-1 0 0,0 1 1 0 0,0-1-1 0 0,-1 0 1 0 0,1 1-1 0 0,0-1 1 0 0,0 0-1 0 0,0 0 1 0 0,0 1-1 0 0,0-1 1 0 0,0 0-1 0 0,0 0 1 0 0,0 0-1 0 0,0 0 1 0 0,2-1-1 0 0,5-1 209 0 0,0-1 0 0 0,0 0 0 0 0,0 0 0 0 0,0-1 0 0 0,-1 0 0 0 0,0-1-1 0 0,1 0 1 0 0,6-6 0 0 0,52-51-169 0 0,-50 45-17 0 0,-5 7-36 0 0,-1-1-1 0 0,0-1 0 0 0,-1 0 1 0 0,-1 0-1 0 0,13-24 0 0 0,-20 34-99 0 0,0 0 0 0 0,0 0 0 0 0,-1 0 0 0 0,1-1 0 0 0,-1 1 0 0 0,1 0 0 0 0,-1-1 0 0 0,0 1 0 0 0,0 0 0 0 0,0-1 0 0 0,0-2 0 0 0,-1 5 96 0 0,1 0 0 0 0,0-1 0 0 0,0 1 0 0 0,0 0 0 0 0,0 0 0 0 0,-1-1 0 0 0,1 1 0 0 0,0 0 0 0 0,0 0-1 0 0,-1-1 1 0 0,1 1 0 0 0,0 0 0 0 0,-1 0 0 0 0,1 0 0 0 0,0-1 0 0 0,-1 1 0 0 0,1 0 0 0 0,0 0 0 0 0,-1 0 0 0 0,1 0 0 0 0,0 0-1 0 0,-1 0 1 0 0,1 0 0 0 0,0 0 0 0 0,-1 0 0 0 0,1 0 0 0 0,0 0 0 0 0,-1 0 0 0 0,1 0 0 0 0,-12 1-171 0 0,12-1 184 0 0,-6 2 1 0 0,0 0 0 0 0,0 0 0 0 0,0 0 0 0 0,1 1 0 0 0,-1-1 0 0 0,1 1 0 0 0,-5 4 0 0 0,-36 29 0 0 0,25-18 0 0 0,-4 2 0 0 0,-128 113 0 0 0,144-124 0 0 0,-69 78 0 0 0,71-77 0 0 0,-1 0 0 0 0,1 1 0 0 0,1 1 0 0 0,0-1 0 0 0,0 1 0 0 0,-6 23 0 0 0,10-30 70 0 0,1 0 0 0 0,1 0 0 0 0,-1 0-1 0 0,1 1 1 0 0,0-1 0 0 0,0 0 0 0 0,0 0-1 0 0,1 0 1 0 0,0 0 0 0 0,0 0 0 0 0,2 7 0 0 0,-2-9-21 0 0,0 0 0 0 0,0-1 1 0 0,1 1-1 0 0,-1 0 1 0 0,1 0-1 0 0,-1-1 1 0 0,1 1-1 0 0,0-1 1 0 0,0 1-1 0 0,0-1 1 0 0,0 0-1 0 0,1 0 1 0 0,-1 0-1 0 0,0 0 1 0 0,1 0-1 0 0,-1 0 0 0 0,1-1 1 0 0,0 1-1 0 0,3 1 1 0 0,-4-3-34 0 0,0 0 0 0 0,-1 1 0 0 0,1-1 1 0 0,0 0-1 0 0,0 0 0 0 0,-1 0 0 0 0,1 0 0 0 0,0-1 1 0 0,2 0-1 0 0,5 0-13 0 0,11-1-3 0 0,-15 0 0 0 0,-2-1 0 0 0,21-10-2805 0 0,45-31 0 0 0,-36 22 759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19351 0 0,'0'0'439'0'0,"0"2"62"0"0,2 5-409 0 0,-1-1 0 0 0,1 1-1 0 0,1-1 1 0 0,-1 0 0 0 0,1 0-1 0 0,0 0 1 0 0,0 0 0 0 0,1 0-1 0 0,0-1 1 0 0,0 1 0 0 0,0-1-1 0 0,1 0 1 0 0,5 4 0 0 0,-2-1-105 0 0,1-1 0 0 0,0 0 0 0 0,1-1 0 0 0,0 0 0 0 0,0-1 0 0 0,0 1 0 0 0,12 3 0 0 0,-14-7 128 0 0,1 0 0 0 0,-1 0 0 0 0,1-1-1 0 0,-1 0 1 0 0,1-1 0 0 0,-1 1 0 0 0,1-2 0 0 0,-1 1-1 0 0,1-1 1 0 0,-1 0 0 0 0,11-4 0 0 0,-7 2-77 0 0,1-1 1 0 0,-1 0-1 0 0,0-1 1 0 0,0-1-1 0 0,-1 0 0 0 0,19-13 1 0 0,-27 17-176 0 0,1 0 1 0 0,-1-1-1 0 0,-1 1 1 0 0,1-1-1 0 0,0 0 1 0 0,-1 0-1 0 0,1 0 1 0 0,-1 0-1 0 0,3-6 1 0 0,-4 8 118 0 0,-1 0-1 0 0,0-1 1 0 0,1 1 0 0 0,-1 0 0 0 0,0 0 0 0 0,0 0 0 0 0,0 0 0 0 0,0 0 0 0 0,0-1 0 0 0,0 1 0 0 0,0 0 0 0 0,0 0 0 0 0,0 0 0 0 0,0 0 0 0 0,-1 0 0 0 0,1 0 0 0 0,0 0 0 0 0,-1-1 0 0 0,1 1-1 0 0,-1 0 1 0 0,1 0 0 0 0,-1 0 0 0 0,0 0 0 0 0,1 1 0 0 0,-1-1 0 0 0,0 0 0 0 0,0 0 0 0 0,0 0 0 0 0,1 1 0 0 0,-1-1 0 0 0,0 0 0 0 0,0 1 0 0 0,0-1 0 0 0,0 0 0 0 0,0 1 0 0 0,-2-1 0 0 0,1 0-6 0 0,-1-1 0 0 0,0 1 0 0 0,0 0 0 0 0,0 0 0 0 0,0 0 1 0 0,0 1-1 0 0,0-1 0 0 0,0 1 0 0 0,0-1 0 0 0,0 1 0 0 0,0 0 1 0 0,0 0-1 0 0,0 0 0 0 0,0 1 0 0 0,-3 0 0 0 0,0 0-43 0 0,1 1 0 0 0,0 0 0 0 0,0 0 0 0 0,0 1-1 0 0,0-1 1 0 0,0 1 0 0 0,-8 6 0 0 0,0 3-70 0 0,-1 1-1 0 0,2 0 1 0 0,0 1 0 0 0,-11 15-1 0 0,9-10 141 0 0,-53 74 106 0 0,58-78-51 0 0,0 0 0 0 0,1 1 0 0 0,1 0 0 0 0,-8 24 0 0 0,14-35 40 0 0,-1 0 0 0 0,1 0 1 0 0,0 1-1 0 0,0-1 0 0 0,1 0 1 0 0,0 1-1 0 0,0-1 0 0 0,0 1 1 0 0,0-1-1 0 0,1 0 0 0 0,0 1 1 0 0,0-1-1 0 0,1 0 0 0 0,-1 0 1 0 0,1 0-1 0 0,0 0 0 0 0,0 0 1 0 0,1 0-1 0 0,-1 0 0 0 0,1-1 1 0 0,0 1-1 0 0,1-1 0 0 0,-1 0 1 0 0,1 0-1 0 0,0 0 0 0 0,-1 0 1 0 0,2-1-1 0 0,-1 0 0 0 0,0 0 1 0 0,1 0-1 0 0,-1 0 0 0 0,1-1 1 0 0,0 1-1 0 0,0-1 0 0 0,0 0 1 0 0,10 2-1 0 0,-7-3-167 0 0,0 0-1 0 0,0 0 1 0 0,0-1-1 0 0,0 0 1 0 0,0 0 0 0 0,0-1-1 0 0,0 0 1 0 0,0 0-1 0 0,0-1 1 0 0,11-3-1 0 0,-4-1-1141 0 0,0-1-1 0 0,0 0 0 0 0,27-17 1 0 0,-5 1-835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13 471 15663 0 0,'0'0'356'0'0,"0"0"50"0"0,0 0 20 0 0,0 0-42 0 0,0 0-180 0 0,0 0 176 0 0,0 0 107 0 0,0 0 22 0 0,0 0 3 0 0,0 0 0 0 0,0 0 0 0 0,-8-8 592 0 0,7 7-1103 0 0,0 0 0 0 0,1-1 0 0 0,-1 1-1 0 0,1-1 1 0 0,0 1 0 0 0,-1 0 0 0 0,1-1 0 0 0,0 1-1 0 0,0-1 1 0 0,0 1 0 0 0,0-1 0 0 0,0 1 0 0 0,0-1-1 0 0,0 1 1 0 0,1 0 0 0 0,-1-1 0 0 0,0 1 0 0 0,1-1-1 0 0,-1 1 1 0 0,1 0 0 0 0,1-3 0 0 0,18-31-4 0 0,-15 28 4 0 0,19-29-1 0 0,1 1 0 0 0,2 1 0 0 0,2 1 0 0 0,1 2 0 0 0,1 1 0 0 0,2 1 0 0 0,0 2 0 0 0,2 1 0 0 0,49-27 0 0 0,-79 50 17 0 0,1 1 0 0 0,-1-1 0 0 0,1 1 0 0 0,-1 0 0 0 0,10-2 0 0 0,-13 4-65 0 0,-1 0 0 0 0,1 0 0 0 0,-1-1 0 0 0,0 1 0 0 0,1 0 0 0 0,-1 0 0 0 0,0 0 0 0 0,1 1 0 0 0,-1-1 1 0 0,1 0-1 0 0,-1 0 0 0 0,0 1 0 0 0,1-1 0 0 0,-1 1 0 0 0,0-1 0 0 0,0 1 0 0 0,1 0 0 0 0,-1 0 0 0 0,0-1 0 0 0,0 1 0 0 0,0 0 1 0 0,0 0-1 0 0,0 0 0 0 0,0 0 0 0 0,0 0 0 0 0,0 0 0 0 0,0 0 0 0 0,-1 0 0 0 0,1 1 0 0 0,1 1 0 0 0,3 10-624 0 0,1 0 0 0 0,0-1 0 0 0,1 0 0 0 0,1 0 0 0 0,0-1 0 0 0,11 13 0 0 0,-16-20 781 0 0,1-1-1 0 0,-1 1 1 0 0,0 0-1 0 0,0 1 1 0 0,0-1-1 0 0,-1 0 1 0 0,1 1 0 0 0,-1-1-1 0 0,0 1 1 0 0,2 8-1 0 0,7 14 594 0 0,-9-24-579 0 0,0 0-1 0 0,0 1 1 0 0,0-1 0 0 0,1 0-1 0 0,-1-1 1 0 0,1 1-1 0 0,0 0 1 0 0,0-1-1 0 0,0 1 1 0 0,0-1 0 0 0,0 0-1 0 0,1 0 1 0 0,-1 0-1 0 0,0-1 1 0 0,1 1-1 0 0,5 1 1 0 0,-4-2-23 0 0,-1 0 0 0 0,0-1 0 0 0,1 0 0 0 0,-1 0 0 0 0,1 0 0 0 0,-1 0 0 0 0,0 0 0 0 0,1-1 0 0 0,-1 0 0 0 0,0 0 0 0 0,1 0 0 0 0,-1-1 0 0 0,0 1 0 0 0,5-4 0 0 0,9-3-32 0 0,-1-2-1 0 0,0 0 1 0 0,0-1-1 0 0,-1 0 1 0 0,-1-2 0 0 0,0 0-1 0 0,0 0 1 0 0,21-28-1 0 0,-11 9-67 0 0,-11 16 0 0 0,19-32 0 0 0,-27 34 0 0 0,-5 1-4 0 0,-5 10-29 0 0,3 2 6 0 0,-1 0-37 0 0,1 0 0 0 0,-1 0 0 0 0,1 0 0 0 0,-1 0 0 0 0,0 0 0 0 0,1 0 0 0 0,-1 0 0 0 0,0 0 0 0 0,0 0 0 0 0,0 1 0 0 0,1-1-1 0 0,-1 1 1 0 0,0 0 0 0 0,0-1 0 0 0,0 1 0 0 0,0 0 0 0 0,0 0 0 0 0,0 0 0 0 0,0 0 0 0 0,-3 1 0 0 0,-4 1-226 0 0,1 1 1 0 0,0 0-1 0 0,-13 5 1 0 0,4 0-64 0 0,-8 2-147 0 0,0 0-1 0 0,1 2 1 0 0,0 1-1 0 0,1 1 1 0 0,-29 24 0 0 0,21-9 544 0 0,1 2 0 0 0,-29 38 0 0 0,53-61 60 0 0,-6 7 232 0 0,0 1 1 0 0,1-1 0 0 0,1 2 0 0 0,0 0-1 0 0,2 0 1 0 0,0 0 0 0 0,0 1-1 0 0,-6 27 1 0 0,13-42-293 0 0,1 0 0 0 0,-1 0 1 0 0,1 1-1 0 0,0-1 0 0 0,-1 0 0 0 0,2 0 0 0 0,-1 0 0 0 0,0 1 0 0 0,1-1 0 0 0,-1 0 1 0 0,1 0-1 0 0,0 0 0 0 0,2 6 0 0 0,-2-7-45 0 0,0 0 1 0 0,1-1 0 0 0,-1 1-1 0 0,0 0 1 0 0,1-1-1 0 0,-1 1 1 0 0,1-1 0 0 0,-1 1-1 0 0,1-1 1 0 0,0 0-1 0 0,-1 0 1 0 0,1 0-1 0 0,0 0 1 0 0,0 0 0 0 0,0 0-1 0 0,0 0 1 0 0,0 0-1 0 0,0-1 1 0 0,0 1-1 0 0,0-1 1 0 0,0 0 0 0 0,3 1-1 0 0,8-1 1 0 0,1 0 0 0 0,0-1 0 0 0,24-4 0 0 0,42-13 0 0 0,-75 17 0 0 0,172-40 67 0 0,-100 28-5478 0 0,-44 9-637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485 306 8287 0 0,'0'0'191'0'0,"0"0"26"0"0,0 0 9 0 0,0 0 110 0 0,0 0 444 0 0,0 0 196 0 0,0 0 42 0 0,0 0-131 0 0,1 1-583 0 0,5 2-196 0 0,-5-2-76 0 0,0-1 0 0 0,-1 0 1 0 0,1 0-1 0 0,-1 1 0 0 0,1-1 0 0 0,0 0 0 0 0,0 0 1 0 0,-1 0-1 0 0,1 0 0 0 0,0 0 0 0 0,-1 0 1 0 0,1 0-1 0 0,0 0 0 0 0,-1 0 0 0 0,1 0 0 0 0,0 0 1 0 0,-1 0-1 0 0,1-1 0 0 0,0 1 0 0 0,-1 0 0 0 0,1 0 1 0 0,0-1-1 0 0,-1 1 0 0 0,1 0 0 0 0,0-1 1 0 0,13-13 1013 0 0,-11 11-933 0 0,4-6 115 0 0,0 1-1 0 0,0-1 1 0 0,-1-1-1 0 0,0 1 1 0 0,-1-1 0 0 0,0 0-1 0 0,-1-1 1 0 0,6-18-1 0 0,-7 17-242 0 0,0-1 0 0 0,-1 1-1 0 0,0 0 1 0 0,-1-1 0 0 0,-1-13 0 0 0,0 18-20 0 0,0 0 1 0 0,-1-1-1 0 0,-1 1 1 0 0,1 0 0 0 0,-1 0-1 0 0,-1 0 1 0 0,1 0-1 0 0,-7-12 1 0 0,8 19 0 0 0,0 0 1 0 0,1 0-1 0 0,-1 0 1 0 0,0 0-1 0 0,0 0 1 0 0,0 0-1 0 0,0 1 1 0 0,0-1-1 0 0,-1 0 1 0 0,1 0-1 0 0,0 1 1 0 0,0-1 0 0 0,0 1-1 0 0,-1-1 1 0 0,1 1-1 0 0,0-1 1 0 0,-1 1-1 0 0,1 0 1 0 0,0 0-1 0 0,-1-1 1 0 0,1 1-1 0 0,0 0 1 0 0,-1 0-1 0 0,1 0 1 0 0,0 1-1 0 0,-3-1 1 0 0,-2 1-105 0 0,0 1 1 0 0,0-1 0 0 0,0 1 0 0 0,-11 5-1 0 0,-3 5 138 0 0,1 0 0 0 0,0 2 0 0 0,-34 30 0 0 0,39-31 0 0 0,-52 49 0 0 0,-91 113 0 0 0,94-101 0 0 0,48-56 366 0 0,2-1-1 0 0,0 2 0 0 0,1 0 1 0 0,-19 38-1 0 0,31-56-356 0 0,-1 0 0 0 0,0 1-1 0 0,1-1 1 0 0,-1 0 0 0 0,1 1 0 0 0,-1-1 0 0 0,1 0 0 0 0,0 1-1 0 0,-1-1 1 0 0,1 1 0 0 0,0-1 0 0 0,0 1 0 0 0,0-1 0 0 0,0 0 0 0 0,0 1-1 0 0,1-1 1 0 0,-1 1 0 0 0,0-1 0 0 0,1 1 0 0 0,-1-1 0 0 0,1 0-1 0 0,-1 1 1 0 0,1-1 0 0 0,0 0 0 0 0,-1 0 0 0 0,1 1 0 0 0,0-1 0 0 0,0 0-1 0 0,0 0 1 0 0,0 0 0 0 0,0 0 0 0 0,0 0 0 0 0,0 0 0 0 0,0 0-1 0 0,3 1 1 0 0,-2-1 63 0 0,1 0-1 0 0,0 0 1 0 0,0 0-1 0 0,0 0 1 0 0,0 0-1 0 0,0-1 1 0 0,0 0-1 0 0,0 1 1 0 0,0-1-1 0 0,0 0 1 0 0,0 0-1 0 0,0-1 1 0 0,0 1-1 0 0,0-1 1 0 0,0 1-1 0 0,0-1 1 0 0,2-1-1 0 0,22-10 236 0 0,30-18 0 0 0,-8 4-313 0 0,160-92 6 0 0,-161 87 0 0 0,-1-3 0 0 0,50-47 0 0 0,-85 71 0 0 0,-9 9 0 0 0,-6 7 0 0 0,-7 8 0 0 0,-108 161 2048 0 0,109-161-2048 0 0,1 1 0 0 0,-9 25 0 0 0,17-40 0 0 0,0 0 0 0 0,0 1 0 0 0,0-1 0 0 0,0 1 0 0 0,-1-1 0 0 0,1 0 0 0 0,0 1 0 0 0,0-1 0 0 0,0 1 0 0 0,0-1 0 0 0,0 0 0 0 0,0 1 0 0 0,0-1 0 0 0,0 1 0 0 0,0-1 0 0 0,0 1 0 0 0,0-1 0 0 0,0 0 0 0 0,1 1 0 0 0,-1-1 0 0 0,0 1 0 0 0,1-1-27 0 0,0 1 1 0 0,0-1-1 0 0,0 0 0 0 0,0 1 0 0 0,0-1 0 0 0,0 0 1 0 0,-1 0-1 0 0,1 0 0 0 0,0 0 0 0 0,0 0 1 0 0,0 0-1 0 0,0 0 0 0 0,0 0 0 0 0,0 0 0 0 0,0 0 1 0 0,0 0-1 0 0,0-1 0 0 0,2 0 0 0 0,19-7-1118 0 0,-20 7 1017 0 0,41-21-6138 0 0,-17 7 466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59 447 13823 0 0,'-1'1'315'0'0,"-4"5"-161"0"0,1-1 0 0 0,-1 1 0 0 0,1 0 0 0 0,1 0 1 0 0,-1 0-1 0 0,1 0 0 0 0,-3 10 0 0 0,-2 1-119 0 0,7-16 330 0 0,-6 6 1156 0 0,1 0 1435 0 0,5-8-1985 0 0,1-5-884 0 0,3-12-71 0 0,1 1 1 0 0,1-1-1 0 0,0 1 1 0 0,2 0 0 0 0,0 1-1 0 0,0-1 1 0 0,2 1-1 0 0,0 1 1 0 0,12-17-1 0 0,13-7-16 0 0,3 0 0 0 0,53-42 0 0 0,-52 48 0 0 0,-26 23-10 0 0,1-1 0 0 0,0 2-1 0 0,0 0 1 0 0,1 0 0 0 0,0 1 0 0 0,1 1-1 0 0,0 1 1 0 0,0 0 0 0 0,0 0 0 0 0,1 2-1 0 0,0 0 1 0 0,18-2 0 0 0,-31 6-211 0 0,1 0 0 0 0,-1 0 1 0 0,1 0-1 0 0,-1 0 0 0 0,1 1 1 0 0,-1-1-1 0 0,0 1 0 0 0,1 0 1 0 0,-1 0-1 0 0,0 0 0 0 0,0 1 1 0 0,0-1-1 0 0,0 1 0 0 0,0 0 1 0 0,0 0-1 0 0,0 0 0 0 0,0 0 1 0 0,-1 0-1 0 0,1 0 0 0 0,-1 1 1 0 0,0-1-1 0 0,1 1 0 0 0,2 5 0 0 0,0 0-360 0 0,-1 0 0 0 0,0 1 0 0 0,0-1-1 0 0,-1 0 1 0 0,0 1 0 0 0,-1 0 0 0 0,3 17-1 0 0,-3-17 259 0 0,0-1-1 0 0,0 1 0 0 0,6 14 1 0 0,9 6 3281 0 0,-16-27-2734 0 0,1 0-1 0 0,-1 0 0 0 0,1 0 0 0 0,0 0 1 0 0,0 0-1 0 0,0-1 0 0 0,0 1 0 0 0,0-1 1 0 0,0 1-1 0 0,1-1 0 0 0,-1 0 0 0 0,0 0 1 0 0,1 0-1 0 0,2 1 0 0 0,0-1 33 0 0,0 0-1 0 0,-1-1 1 0 0,1 1-1 0 0,-1-1 1 0 0,1 0 0 0 0,0 0-1 0 0,6-2 1 0 0,5-2 309 0 0,0 0-1 0 0,0-1 1 0 0,22-10 0 0 0,-33 13-418 0 0,12-5 76 0 0,19-8-4 0 0,45-26 0 0 0,-72 35-224 0 0,1 0 1 0 0,-1-1-1 0 0,0 1 1 0 0,-1-2 0 0 0,1 1-1 0 0,-1-1 1 0 0,-1-1-1 0 0,0 1 1 0 0,9-14-1 0 0,-14 19-7 0 0,-1-1-1 0 0,1 1 1 0 0,-1 0-1 0 0,1-1 1 0 0,-1 1-1 0 0,0-1 1 0 0,0 1-1 0 0,-1-1 1 0 0,1 0-1 0 0,-1 1 1 0 0,0-1-1 0 0,0 0 1 0 0,0 1-1 0 0,0-1 1 0 0,0 0-1 0 0,-1 1 1 0 0,0-1-1 0 0,-1-5 1 0 0,1 7-77 0 0,0 0-1 0 0,-1 0 1 0 0,1 0-1 0 0,0 0 1 0 0,0 0-1 0 0,-1 0 1 0 0,1 0 0 0 0,-1 1-1 0 0,0-1 1 0 0,0 1-1 0 0,1-1 1 0 0,-1 1-1 0 0,0-1 1 0 0,0 1 0 0 0,0 0-1 0 0,0 0 1 0 0,-1 0-1 0 0,1 0 1 0 0,0 1-1 0 0,0-1 1 0 0,0 0 0 0 0,-1 1-1 0 0,1 0 1 0 0,0-1-1 0 0,-1 1 1 0 0,1 0-1 0 0,0 0 1 0 0,-1 0 0 0 0,-3 1-1 0 0,-4 1-119 0 0,0 0 0 0 0,0 1 0 0 0,0 0 0 0 0,0 0 0 0 0,1 1 0 0 0,-1 0 0 0 0,1 1 0 0 0,0 0 0 0 0,1 1 0 0 0,-1 0 0 0 0,1 0 1 0 0,-11 10-1 0 0,-6 10 513 0 0,0 1 0 0 0,-24 35 0 0 0,21-24 228 0 0,24-34-485 0 0,-92 124 1503 0 0,78-102-1413 0 0,2 1 0 0 0,0 1-1 0 0,-11 30 1 0 0,23-50-137 0 0,1 1 0 0 0,0 0 0 0 0,1 1 0 0 0,0-1 0 0 0,0 0 0 0 0,1 1 0 0 0,0-1 0 0 0,1 11 0 0 0,0-17 0 0 0,1 1 0 0 0,-1-1 0 0 0,1 0 0 0 0,-1 1 0 0 0,1-1 0 0 0,0 1 0 0 0,1-1 0 0 0,-1 0 0 0 0,0 0 0 0 0,1 0 0 0 0,0 0 0 0 0,0 0 0 0 0,0 0 0 0 0,0 0 0 0 0,0 0 0 0 0,0-1 0 0 0,1 1 0 0 0,-1-1 0 0 0,1 0 0 0 0,0 1 0 0 0,0-1 0 0 0,0-1 0 0 0,0 1 0 0 0,5 2 0 0 0,-1-1 87 0 0,0-2 1 0 0,-1 1-1 0 0,1-1 0 0 0,0 0 1 0 0,-1 0-1 0 0,1-1 0 0 0,0 0 0 0 0,0 0 1 0 0,0 0-1 0 0,12-4 0 0 0,8-1-2205 0 0,34-14 1 0 0,-55 17 1130 0 0,44-15-5511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85 10135 0 0,'0'0'231'0'0,"-2"-1"29"0"0,-1 2-198 0 0,-1-1 1 0 0,1 0-1 0 0,0 1 0 0 0,-1-1 0 0 0,1 1 1 0 0,0 0-1 0 0,-1 0 0 0 0,-5 3 1 0 0,-18 5 412 0 0,18-7 24 0 0,7-2 11 0 0,2 0 2 0 0,0 0 0 0 0,0 0 0 0 0,0 0 0 0 0,0 0 0 0 0,1 0 0 0 0,33-15-116 0 0,-9 5 16 0 0,1 0 0 0 0,32-8 0 0 0,7 3-412 0 0,-26 4 0 0 0,0 3 0 0 0,0 1 0 0 0,61-3 0 0 0,-95 10 0 0 0,0 0 0 0 0,0 1 0 0 0,0-1 0 0 0,0 1 0 0 0,0 0 0 0 0,0 0 0 0 0,0 1 0 0 0,-1-1 0 0 0,1 1 0 0 0,0 0 0 0 0,5 4 0 0 0,-8-5 0 0 0,0 1 0 0 0,0-1 0 0 0,0 1 0 0 0,0 0 0 0 0,-1 0 0 0 0,1 0 0 0 0,0 0 0 0 0,-1 0 0 0 0,0 0 0 0 0,1 0 0 0 0,-1 0 0 0 0,0 1 0 0 0,0-1 0 0 0,0 0 0 0 0,-1 1 0 0 0,1-1 0 0 0,-1 1 0 0 0,1-1 0 0 0,-1 1 0 0 0,0-1 0 0 0,1 1 0 0 0,-2-1 0 0 0,1 1 0 0 0,0 2 0 0 0,-1 1 6 0 0,0 1 0 0 0,-1-1-1 0 0,1 0 1 0 0,-1 1 0 0 0,0-1 0 0 0,-1 0-1 0 0,1 0 1 0 0,-1-1 0 0 0,-1 1 0 0 0,-5 7-1 0 0,3-4 16 0 0,-1-2 0 0 0,0 1-1 0 0,-1-1 1 0 0,0 0-1 0 0,-16 11 1 0 0,-3-2-12 0 0,-1-1-1 0 0,0-2 1 0 0,-38 13 0 0 0,-252 74-175 0 0,318-100 166 0 0,-1 0 0 0 0,1 0 0 0 0,0 0 0 0 0,-1 0 0 0 0,1 0 0 0 0,0 0 0 0 0,-1 0 0 0 0,1 0 0 0 0,0 0 0 0 0,-1 1 0 0 0,1-1 0 0 0,0 0 0 0 0,0 0 0 0 0,-1 0 0 0 0,1 1 0 0 0,0-1 0 0 0,0 0 0 0 0,-1 0 0 0 0,1 0 0 0 0,0 1 0 0 0,0-1 0 0 0,0 0 0 0 0,-1 1 0 0 0,1-1 0 0 0,0 0 0 0 0,0 2 0 0 0,0-1 0 0 0,1 0 0 0 0,-1 0 0 0 0,0 1 0 0 0,1-1 0 0 0,-1 0 0 0 0,1 0 0 0 0,-1 0 0 0 0,1 0 0 0 0,-1 1 0 0 0,1-1 0 0 0,0 0 0 0 0,0 0 0 0 0,-1 0 0 0 0,1 0 0 0 0,0-1 0 0 0,0 1 0 0 0,0 0 0 0 0,0 0 0 0 0,0 0 0 0 0,0-1 0 0 0,0 1 0 0 0,0-1 0 0 0,2 1 0 0 0,2 2 0 0 0,-1-1 0 0 0,1 0 0 0 0,0 0 0 0 0,9 2 0 0 0,14 0 0 0 0,1-2 0 0 0,-1-1 0 0 0,51-3 0 0 0,-49 0 0 0 0,0 1 0 0 0,0 1 0 0 0,31 5 0 0 0,-54-4-1 0 0,-1 1 0 0 0,1 0-1 0 0,-1-1 1 0 0,1 2 0 0 0,-1-1-1 0 0,0 1 1 0 0,0 0 0 0 0,0 0-1 0 0,0 1 1 0 0,-1 0 0 0 0,6 4-1 0 0,-7-4 8 0 0,0 0 0 0 0,0 0-1 0 0,-1 0 1 0 0,0 1 0 0 0,0 0 0 0 0,0-1-1 0 0,0 1 1 0 0,0 0 0 0 0,-1 0-1 0 0,0 0 1 0 0,0 1 0 0 0,-1-1 0 0 0,2 11-1 0 0,-1-8 69 0 0,-1 0 1 0 0,0 0-1 0 0,-1 0 0 0 0,0 0 0 0 0,0 0 0 0 0,-1 0 0 0 0,0 0 0 0 0,0 0 1 0 0,-1 0-1 0 0,0-1 0 0 0,-1 1 0 0 0,1 0 0 0 0,-1-1 0 0 0,-1 1 1 0 0,1-1-1 0 0,-1 0 0 0 0,-1 0 0 0 0,1-1 0 0 0,-1 1 0 0 0,0-1 0 0 0,-1 0 1 0 0,1 0-1 0 0,-1-1 0 0 0,-1 0 0 0 0,-11 9 0 0 0,-9 0 107 0 0,-1 0 0 0 0,0-2 0 0 0,0 0-1 0 0,-2-3 1 0 0,-49 12 0 0 0,9-9-613 0 0,-95 5 1 0 0,95-16 348 0 0,-114-13 0 0 0,170 10 83 0 0,0-1 0 0 0,0 0 0 0 0,-16-6 0 0 0,9 2 0 0 0,16 4-277 0 0,6 1-591 0 0,8 0-2861 0 0,-9 2 3218 0 0,19-2-5552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1085 11975 0 0,'2'0'547'0'0,"92"17"1141"0"0,-91-17-1557 0 0,0 0-1 0 0,0 0 1 0 0,0-1-1 0 0,0 1 1 0 0,0-1-1 0 0,0 1 1 0 0,0-1-1 0 0,0 0 1 0 0,0 0-1 0 0,-1-1 1 0 0,1 1 0 0 0,0 0-1 0 0,-1-1 1 0 0,1 0-1 0 0,-1 0 1 0 0,0 0-1 0 0,1 0 1 0 0,2-3-1 0 0,6-7 320 0 0,0 0 0 0 0,11-18-1 0 0,-10 14-185 0 0,82-109 804 0 0,157-196-1016 0 0,-185 243-52 0 0,100-155 0 0 0,-141 193-19 0 0,-8 15-436 0 0,-2-1 0 0 0,24-54 0 0 0,-38 76 281 0 0,1 0 0 0 0,-1 0 0 0 0,0 0 0 0 0,0-1 0 0 0,0 1 0 0 0,0 0 0 0 0,-1 0 0 0 0,1-1 0 0 0,-1 1 0 0 0,0 0 0 0 0,-1-1 0 0 0,1 1 0 0 0,-3-8 0 0 0,3 11 136 0 0,0 0 0 0 0,-1 0 1 0 0,0 1-1 0 0,1-1 0 0 0,-1 0 0 0 0,1 0 0 0 0,-1 1 0 0 0,0-1 0 0 0,0 1 0 0 0,1-1 0 0 0,-1 0 0 0 0,0 1 0 0 0,0-1 0 0 0,0 1 0 0 0,1 0 1 0 0,-1-1-1 0 0,0 1 0 0 0,0 0 0 0 0,0-1 0 0 0,0 1 0 0 0,0 0 0 0 0,0 0 0 0 0,0 0 0 0 0,0 0 0 0 0,0 0 0 0 0,0 0 0 0 0,0 0 1 0 0,0 0-1 0 0,0 0 0 0 0,-1 1 0 0 0,-5 0-209 0 0,1 1 0 0 0,-1 0 1 0 0,-7 3-1 0 0,5-2 165 0 0,-19 8 121 0 0,1 1-1 0 0,0 2 1 0 0,1 0-1 0 0,0 2 1 0 0,1 1-1 0 0,-36 32 1 0 0,-124 135 477 0 0,160-158-448 0 0,-5 7 159 0 0,2 2 0 0 0,-48 73 0 0 0,63-85-165 0 0,1 1 0 0 0,0 0 0 0 0,2 0 0 0 0,1 1-1 0 0,1 0 1 0 0,-6 36 0 0 0,-2 126 1012 0 0,1-11-100 0 0,9-145-974 0 0,-2-1 0 0 0,-1 0 0 0 0,-1-1 0 0 0,-1 1 0 0 0,-20 34 0 0 0,-87 132 0 0 0,115-191 0 0 0,-35 52 0 0 0,-62 74 0 0 0,76-105 0 0 0,-2-2 0 0 0,0-1 0 0 0,-32 23 0 0 0,51-41-11 0 0,0 0 0 0 0,-1 0 0 0 0,1-1 0 0 0,-1 0 0 0 0,0 0 0 0 0,0-1-1 0 0,0 0 1 0 0,0 0 0 0 0,0-1 0 0 0,-1 0 0 0 0,-12 1 0 0 0,19-3-685 0 0,3-1-257 0 0,1-7-58 0 0,2-2-12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7 158 17503 0 0,'0'0'803'0'0,"0"0"-18"0"0,-2 1-501 0 0,-2 6-252 0 0,4 2-32 0 0,1-7 3 0 0,0 0 1 0 0,0-1-1 0 0,0 1 0 0 0,1-1 1 0 0,-1 0-1 0 0,0 1 0 0 0,1-1 0 0 0,-1 0 1 0 0,1 0-1 0 0,-1 0 0 0 0,1 0 1 0 0,0 0-1 0 0,-1 0 0 0 0,1 0 0 0 0,0 0 1 0 0,0-1-1 0 0,0 1 0 0 0,-1-1 1 0 0,1 1-1 0 0,0-1 0 0 0,0 0 0 0 0,0 0 1 0 0,3 0-1 0 0,5 0 58 0 0,1-1 1 0 0,-1 0-1 0 0,13-3 1 0 0,-7 1 69 0 0,41-9 414 0 0,-1-3-1 0 0,59-23 0 0 0,-15 4-569 0 0,-23 11 17 0 0,80-26-2672 0 0,-119 37 1166 0 0,-10 7-20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436 107 10135 0 0,'18'-10'352'0'0,"0"-2"0"0"0,25-21 0 0 0,-18 11 119 0 0,-24 22-401 0 0,-1-1 0 0 0,1 1 0 0 0,-1-1 0 0 0,0 0 1 0 0,0 1-1 0 0,1-1 0 0 0,-1 0 0 0 0,0 1 0 0 0,0-1 0 0 0,0 0 0 0 0,1 1 0 0 0,-1-1 0 0 0,0 0 1 0 0,0 1-1 0 0,0-1 0 0 0,0 0 0 0 0,0 1 0 0 0,-1-1 0 0 0,1 0 0 0 0,0 1 0 0 0,0-1 0 0 0,0 0 1 0 0,0 1-1 0 0,-1-1 0 0 0,1 1 0 0 0,0-1 0 0 0,-1 0 0 0 0,0 0 0 0 0,-3-1-14 0 0,-1 0 0 0 0,0 1 0 0 0,1-1 0 0 0,-1 1 0 0 0,0 0 0 0 0,0 1 0 0 0,0-1 0 0 0,0 1 0 0 0,0 0 0 0 0,0 0 0 0 0,1 0 0 0 0,-1 1 0 0 0,0 0 1 0 0,0 0-1 0 0,-8 3 0 0 0,-5 2 186 0 0,0 2 1 0 0,-28 15 0 0 0,39-19-236 0 0,-43 27 452 0 0,1 2-1 0 0,-52 48 0 0 0,90-72-393 0 0,2-2 118 0 0,-17 13 34 0 0,1 2 0 0 0,1 0 0 0 0,-32 39 0 0 0,54-58-57 0 0,0 0 0 0 0,0-1 0 0 0,1 1 0 0 0,-1 0 0 0 0,1 0 0 0 0,0 0 0 0 0,-1 0 0 0 0,0 7 0 0 0,3-10-150 0 0,-1 0 0 0 0,1 1 0 0 0,0-1 0 0 0,0 0 0 0 0,-1 0 0 0 0,1 0 1 0 0,0 0-1 0 0,0 1 0 0 0,-1-1 0 0 0,1 0 0 0 0,0 0 0 0 0,0 0 0 0 0,-1-1 0 0 0,1 1 0 0 0,1 0 0 0 0,-2 0-6 0 0,14-3 277 0 0,-1-1-1 0 0,1-1 0 0 0,-1 0 1 0 0,0-1-1 0 0,22-13 1 0 0,-21 12-81 0 0,81-50-20 0 0,1-1-195 0 0,-82 51 15 0 0,-3 4 0 0 0,-10 3 0 0 0,-1 0 0 0 0,1 0 0 0 0,-1 0 0 0 0,1 0 0 0 0,-1 0 0 0 0,1 0 0 0 0,-1 0 0 0 0,1 0 0 0 0,-1 0 0 0 0,1 0 0 0 0,-1 1 0 0 0,1-1 0 0 0,-1 0 0 0 0,1 0 0 0 0,-1 1 0 0 0,1-1 0 0 0,0 1 0 0 0,0 0 0 0 0,-1 0 0 0 0,1 1 0 0 0,0-1 0 0 0,-1 0 0 0 0,1 1 0 0 0,-1-1 0 0 0,1 1 0 0 0,-1-1 0 0 0,0 1 0 0 0,1-1 0 0 0,-1 1 0 0 0,0-1 0 0 0,0 1 0 0 0,0-1 0 0 0,0 1 0 0 0,-1 2 0 0 0,-5 27 0 0 0,6-30 0 0 0,-44 145 0 0 0,44-145 0 0 0,0-1 0 0 0,0 0-1 0 0,-1 1 1 0 0,1-1 0 0 0,0 0 0 0 0,0 1 0 0 0,0-1-1 0 0,0 1 1 0 0,0-1 0 0 0,0 1 0 0 0,0-1-1 0 0,0 0 1 0 0,0 1 0 0 0,0-1 0 0 0,0 1-1 0 0,0-1 1 0 0,0 0 0 0 0,0 1 0 0 0,0-1-1 0 0,0 1 1 0 0,1-1 0 0 0,-1 0 0 0 0,0 1 0 0 0,0-1-1 0 0,0 1 1 0 0,1-1 0 0 0,-1 0 0 0 0,0 1-1 0 0,0-1 1 0 0,1 0 0 0 0,-1 0 0 0 0,0 1-1 0 0,1-1 1 0 0,5 0-56 0 0,-1 0-281 0 0,0-1-1 0 0,0 0 1 0 0,-1 0 0 0 0,1 0-1 0 0,0 0 1 0 0,-1-1 0 0 0,1 0-1 0 0,-1 0 1 0 0,0 0-1 0 0,7-5 1 0 0,2-1-2860 0 0,16-7-3047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19351 0 0,'31'0'940'0'0,"-28"0"-406"0"0,-3 0-65 0 0,-2 1-309 0 0,-8 4-157 0 0,1 1 0 0 0,-1 1 0 0 0,1-1 0 0 0,1 1 0 0 0,-10 10 1 0 0,-38 45-7 0 0,21-21 4 0 0,20-23-1 0 0,2 1 0 0 0,0 1 0 0 0,2 0 0 0 0,-19 43 0 0 0,29-59 0 0 0,-7 13 0 0 0,-8 27 0 0 0,14-38 0 0 0,1 0 0 0 0,0 0 0 0 0,0-1 0 0 0,0 1 0 0 0,1 0 0 0 0,-1 0 0 0 0,2 0 0 0 0,0 11 0 0 0,0-15 0 0 0,-1 0 0 0 0,1 0 0 0 0,0-1 0 0 0,0 1 0 0 0,0 0 0 0 0,0 0 0 0 0,0-1 0 0 0,0 1 0 0 0,1-1 0 0 0,-1 1 0 0 0,1-1 0 0 0,-1 0 0 0 0,1 1 0 0 0,-1-1 0 0 0,1 0 0 0 0,-1 0 0 0 0,1 0 0 0 0,0 0 0 0 0,0 0 0 0 0,0-1 0 0 0,-1 1 0 0 0,1 0 0 0 0,0-1 0 0 0,3 1 0 0 0,4 1 0 0 0,0-1 0 0 0,0 0 0 0 0,-1-1 0 0 0,11 0 0 0 0,4-2-220 0 0,45-8 0 0 0,-49 6-1502 0 0,22-9-1 0 0,-17 3-4760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25 17503 0 0,'1'-2'196'0'0,"0"-1"-1"0"0,0 1 0 0 0,-1 0 1 0 0,1-1-1 0 0,-1 1 1 0 0,1 0-1 0 0,-1-1 0 0 0,0-3 1 0 0,0 8-183 0 0,-1 0 1 0 0,0-1 0 0 0,1 1-1 0 0,-1 0 1 0 0,0-1-1 0 0,0 1 1 0 0,0-1 0 0 0,0 1-1 0 0,0-1 1 0 0,-2 2-1 0 0,-1 2-1 0 0,-54 74 500 0 0,4 3 0 0 0,3 2 0 0 0,-68 154 0 0 0,42-67-512 0 0,-158 258 0 0 0,196-369-175 0 0,-54 66-1 0 0,61-89-1320 0 0,-1-1 0 0 0,-64 52-1 0 0,81-75 473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87 227 17503 0 0,'-4'-1'53'0'0,"-2"0"86"0"0,1 0-1 0 0,-1 0 1 0 0,1 0-1 0 0,0 1 1 0 0,-1 0-1 0 0,1 0 1 0 0,-1 1-1 0 0,1-1 1 0 0,-1 1-1 0 0,1 0 1 0 0,0 0-1 0 0,-1 1 1 0 0,-4 2-1 0 0,8-4 233 0 0,2 0 117 0 0,8-3 533 0 0,0-1-799 0 0,0 1 0 0 0,1 0 1 0 0,0 1-1 0 0,0 0 0 0 0,11-1 0 0 0,-3 0-19 0 0,307-67 435 0 0,-91 17-668 0 0,-135 32-98 0 0,114-22-62 0 0,-71 24-3513 0 0,-110 16-3460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8287 0 0,'0'0'382'0'0,"-3"0"-8"0"0,-22 3-87 0 0,23-3 433 0 0,2 0 249 0 0,22 7 1663 0 0,-7-6-2373 0 0,-2 1 3672 0 0,-13-1-3893 0 0,0-1 0 0 0,0 0 0 0 0,0 0 0 0 0,0 1 0 0 0,0-1 0 0 0,0 0 0 0 0,0 0 0 0 0,0 1 0 0 0,1-1 0 0 0,-1 0 0 0 0,0 1 0 0 0,0-1 0 0 0,0 0 0 0 0,0 0 0 0 0,-1 1 0 0 0,1-1 0 0 0,0 0 0 0 0,0 0 0 0 0,0 1 0 0 0,0-1 0 0 0,0 0 0 0 0,0 1 0 0 0,0-1 0 0 0,0 0 0 0 0,-1 0 0 0 0,1 1 0 0 0,0-1 0 0 0,0 0 0 0 0,0 0 0 0 0,0 0 0 0 0,-1 1 0 0 0,1-1 0 0 0,0 0 0 0 0,0 0 0 0 0,-1 0 0 0 0,1 0 0 0 0,0 1 0 0 0,0-1 0 0 0,-1 0 0 0 0,1 0 0 0 0,-39 34-38 0 0,-1-1 0 0 0,-54 34 0 0 0,40-30 0 0 0,26-19 0 0 0,21-14 0 0 0,-1 1 0 0 0,1-1 0 0 0,0 2 0 0 0,1-1 0 0 0,-9 8 0 0 0,10-7-5 0 0,1-2 7 0 0,1 0 0 0 0,0 0 0 0 0,0 0 0 0 0,0 0-1 0 0,-5 9 1 0 0,8-12-4 0 0,0 0 0 0 0,-1 1-1 0 0,1-1 1 0 0,0 0 0 0 0,-1 0-1 0 0,1 1 1 0 0,0-1 0 0 0,0 0-1 0 0,0 1 1 0 0,0-1 0 0 0,0 0-1 0 0,0 0 1 0 0,1 1 0 0 0,-1-1-1 0 0,0 0 1 0 0,1 0 0 0 0,-1 1-1 0 0,1-1 1 0 0,-1 0 0 0 0,1 0-1 0 0,-1 0 1 0 0,1 0 0 0 0,0 1-1 0 0,0-1 1 0 0,-1 0 0 0 0,1-1 0 0 0,0 1-1 0 0,2 2 1 0 0,2 1-105 0 0,0-1 0 0 0,1 1 0 0 0,-1-1 0 0 0,1 0 0 0 0,-1 0 0 0 0,12 4 0 0 0,41 8-895 0 0,-35-9 846 0 0,105 27 1032 0 0,-98-23-504 0 0,0 0 0 0 0,47 26 0 0 0,-60-28-372 0 0,-13-7 0 0 0,1 1 0 0 0,0 0 0 0 0,-1 1 0 0 0,0-1 0 0 0,0 1 0 0 0,0 0 0 0 0,0 0 0 0 0,0 0 0 0 0,0 0 0 0 0,3 4 0 0 0,-5 2 0 0 0,-3-7 0 0 0,1 1 0 0 0,-1-1 0 0 0,0 0 0 0 0,1 1 0 0 0,-1-1 0 0 0,-1 0 0 0 0,1 0 0 0 0,0 0 0 0 0,0 0 0 0 0,-1 0 0 0 0,1 0 0 0 0,-1 0 0 0 0,1 0 0 0 0,-1 0 0 0 0,0-1 0 0 0,0 1 0 0 0,0-1 0 0 0,0 0 0 0 0,0 1 0 0 0,0-1 0 0 0,-3 1 0 0 0,-6 3 0 0 0,-1 0 0 0 0,-23 5 0 0 0,22-6 0 0 0,-27 6 12 0 0,0-1 0 0 0,-76 5-1 0 0,-85-14-447 0 0,194 0 72 0 0,-1 0 1 0 0,0-1-1 0 0,1 0 1 0 0,-1-1-1 0 0,1 0 1 0 0,-1 0-1 0 0,1 0 0 0 0,-14-7 1 0 0,20 8 164 0 0,0-1 0 0 0,0 1-1 0 0,0 0 1 0 0,0 0 0 0 0,0 0 0 0 0,0-1 0 0 0,0 1-1 0 0,0 0 1 0 0,0-1 0 0 0,0 1 0 0 0,1-1 0 0 0,-1 1-1 0 0,1-1 1 0 0,-1 1 0 0 0,1-1 0 0 0,0 1 0 0 0,-1-1-1 0 0,1 1 1 0 0,0-4 0 0 0,1-14-1848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349 252 13823 0 0,'0'0'315'0'0,"0"0"45"0"0,0 0 21 0 0,0 0-49 0 0,-1 0-220 0 0,-5 2-22 0 0,3 0 242 0 0,-1-1-1 0 0,0 1 1 0 0,0-1 0 0 0,1 1 0 0 0,-1 0-1 0 0,1 1 1 0 0,0-1 0 0 0,-1 0-1 0 0,1 1 1 0 0,-3 3 0 0 0,-33 45 36 0 0,-4 5-399 0 0,-150 190 31 0 0,187-237 1 0 0,4-7 67 0 0,0 1 0 0 0,0-1 0 0 0,0 1 0 0 0,0 0 0 0 0,1 0 0 0 0,-1-1 0 0 0,1 1 0 0 0,0 0 0 0 0,0 0 0 0 0,0 1 0 0 0,0-1 0 0 0,0 0 1 0 0,0 4-1 0 0,1-7-33 0 0,0 0 1 0 0,0 1-1 0 0,0-1 1 0 0,1 1-1 0 0,-1-1 1 0 0,0 0-1 0 0,0 1 1 0 0,0-1-1 0 0,1 0 1 0 0,-1 1-1 0 0,0-1 1 0 0,0 0-1 0 0,1 1 1 0 0,-1-1-1 0 0,0 0 1 0 0,0 0-1 0 0,1 1 1 0 0,-1-1-1 0 0,0 0 1 0 0,1 0-1 0 0,-1 0 1 0 0,1 0-1 0 0,-1 1 1 0 0,0-1-1 0 0,1 0 1 0 0,-1 0-1 0 0,0 0 1 0 0,1 0-1 0 0,-1 0 1 0 0,1 0-1 0 0,10 1-17 0 0,9-4 222 0 0,-1-1 0 0 0,-1-1 0 0 0,1 0 0 0 0,-1-1 0 0 0,20-10 0 0 0,-22 9-109 0 0,0-1 0 0 0,0-1 0 0 0,-1-1 0 0 0,21-17 0 0 0,51-51-213 0 0,-75 65 117 0 0,-1 3-35 0 0,-1-1 0 0 0,0 0 0 0 0,-1-1 0 0 0,0 0 0 0 0,-1 0 0 0 0,10-21 0 0 0,-16 27 0 0 0,0 0 0 0 0,1 0 0 0 0,-2 0 0 0 0,1 0 0 0 0,-1-1 0 0 0,0 1 0 0 0,0-12 0 0 0,-1 14 0 0 0,0 0 0 0 0,-1 0 0 0 0,1 0 0 0 0,-1 0 0 0 0,0 0 0 0 0,0 0 0 0 0,-1 0 0 0 0,1 0 0 0 0,-1 0 0 0 0,0 1 0 0 0,0-1 0 0 0,0 1 0 0 0,-3-4 0 0 0,3 4-57 0 0,0 1-1 0 0,-1 0 1 0 0,1 0-1 0 0,-1 0 1 0 0,1 0-1 0 0,-1 0 1 0 0,0 0-1 0 0,0 1 1 0 0,0-1-1 0 0,0 1 1 0 0,0 0-1 0 0,0 0 1 0 0,0 0-1 0 0,0 0 1 0 0,-1 0-1 0 0,1 1 1 0 0,0 0-1 0 0,0-1 1 0 0,-1 1-1 0 0,1 0 1 0 0,0 1-1 0 0,-1-1 1 0 0,-2 1-1 0 0,-10 2-534 0 0,1 1 0 0 0,0 0 0 0 0,-22 10 0 0 0,26-9 260 0 0,-21 10-3885 0 0,30-14 2682 0 0</inkml:trace>
  <inkml:trace contextRef="#ctx0" brushRef="#br0" timeOffset="1">675 656 13823 0 0,'0'0'315'0'0,"1"1"45"0"0,3 3-124 0 0,-2-2-194 0 0,0 0 0 0 0,0 0 0 0 0,0 0 0 0 0,0 0 0 0 0,0-1 0 0 0,0 1 0 0 0,0-1 0 0 0,1 1 0 0 0,-1-1 0 0 0,1 0 0 0 0,-1 0 0 0 0,1 0 0 0 0,-1 0 0 0 0,1-1 0 0 0,4 2 0 0 0,-5-2 323 0 0,-2 0 122 0 0,0 0 22 0 0,0 0 71 0 0,0 0 286 0 0,0 0 124 0 0,0 0 30 0 0,-2-1-738 0 0,0 0 0 0 0,1-1 0 0 0,-1 1 0 0 0,1 0 1 0 0,-1-1-1 0 0,1 1 0 0 0,0-1 0 0 0,-1 1 0 0 0,1-1 0 0 0,-2-3 0 0 0,1 3-106 0 0,0-1-154 0 0,0-1 1 0 0,0 1-1 0 0,0 0 1 0 0,0 0-1 0 0,1-1 1 0 0,0 1-1 0 0,-1-1 1 0 0,1 0-1 0 0,0 1 1 0 0,1-1-1 0 0,-1 0 1 0 0,1 0-1 0 0,-1 1 1 0 0,1-5-1 0 0,1 2 67 0 0,0 0-1 0 0,0 0 1 0 0,0 0-1 0 0,1 0 1 0 0,-1 0-1 0 0,2 0 1 0 0,4-10-1 0 0,3-1 116 0 0,1 0 0 0 0,1 1 0 0 0,1 0 0 0 0,17-17 0 0 0,9-3 395 0 0,0 2 1 0 0,83-53-1 0 0,-69 51-365 0 0,177-103-1040 0 0,-186 115 244 0 0,9-10-405 0 0,-32 20-277 0 0,36-18-1 0 0,-30 19 221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21191 0 0,'0'0'480'0'0,"0"0"67"0"0,0 0 31 0 0,0 0-56 0 0,1 2-341 0 0,-1 0-179 0 0,0 0-1 0 0,0 0 1 0 0,0 0-1 0 0,0-1 1 0 0,-1 1 0 0 0,1 0-1 0 0,-1 0 1 0 0,1 0-1 0 0,-1 0 1 0 0,0 0-1 0 0,1 0 1 0 0,-1-1 0 0 0,-2 4-1 0 0,-19 28-5 0 0,15-22 6 0 0,-73 130-2 0 0,70-123 0 0 0,-22 31 0 0 0,-1-1 0 0 0,8-13-96 0 0,16-23-1145 0 0,1 0-1 0 0,-8 16 1 0 0,18-28 221 0 0,12 0-4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15663 0 0,'0'0'344'0'0,"-10"7"72"0"0,-3-2 8 0 0,-3 6 24 0 0,-5 7-360 0 0,2 1-88 0 0,1 4 0 0 0,2 2-4624 0 0,2 0-944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134 151 19351 0 0,'0'0'439'0'0,"0"0"62"0"0,0 0 33 0 0,2 1-65 0 0,16 5-436 0 0,0-1 1 0 0,0-1-1 0 0,0 0 1 0 0,29 1-1 0 0,4 2 420 0 0,-27-4-224 0 0,0-1 0 0 0,0-1 1 0 0,0-1-1 0 0,0-1 0 0 0,0-1 1 0 0,46-11-1 0 0,-59 10-229 0 0,0-1 0 0 0,0 0 0 0 0,0-1 0 0 0,0 0 0 0 0,-1-1 0 0 0,1 0 0 0 0,-2 0 0 0 0,1-1 0 0 0,-1-1 0 0 0,0 1 0 0 0,0-1 0 0 0,-1-1 0 0 0,10-13 0 0 0,-16 20 3 0 0,-1 0 0 0 0,0 0 0 0 0,0 0 0 0 0,0 0 0 0 0,0 0 0 0 0,-1 0 0 0 0,1-1 0 0 0,0 1 0 0 0,-1 0 0 0 0,0-1 0 0 0,1 1 0 0 0,-1 0 0 0 0,0-1 0 0 0,0 1 0 0 0,-1 0 0 0 0,1 0-1 0 0,0-1 1 0 0,-1 1 0 0 0,1 0 0 0 0,-3-4 0 0 0,3 4-35 0 0,-1 0 0 0 0,0 1-1 0 0,0 0 1 0 0,0-1 0 0 0,0 1-1 0 0,0 0 1 0 0,-1-1 0 0 0,1 1-1 0 0,0 0 1 0 0,-1 0-1 0 0,1 0 1 0 0,-1 0 0 0 0,1 0-1 0 0,-1 0 1 0 0,1 1 0 0 0,-1-1-1 0 0,0 0 1 0 0,1 1 0 0 0,-1-1-1 0 0,0 1 1 0 0,1 0 0 0 0,-1-1-1 0 0,0 1 1 0 0,0 0 0 0 0,1 0-1 0 0,-1 0 1 0 0,0 0 0 0 0,-2 1-1 0 0,-5 1-161 0 0,0 0 1 0 0,1 0-1 0 0,-1 1 0 0 0,0 0 0 0 0,-14 8 0 0 0,-41 26 267 0 0,60-34-99 0 0,-58 39 26 0 0,-60 56 0 0 0,59-46 0 0 0,-127 117 0 0 0,185-164 0 0 0,-27 28 0 0 0,30-30 0 0 0,-1 0 0 0 0,1 0 0 0 0,0 0 0 0 0,0 0 0 0 0,1 0 0 0 0,-1 1 0 0 0,0-1 0 0 0,1 0 0 0 0,-2 8 0 0 0,3-10 25 0 0,0 0-1 0 0,0 0 1 0 0,0 0 0 0 0,0 1-1 0 0,0-1 1 0 0,0 0 0 0 0,1 0-1 0 0,-1 0 1 0 0,0 1-1 0 0,1-1 1 0 0,-1 0 0 0 0,1 0-1 0 0,-1 0 1 0 0,1 0 0 0 0,-1 0-1 0 0,1 0 1 0 0,0 0-1 0 0,0 0 1 0 0,-1 0 0 0 0,1 0-1 0 0,0 0 1 0 0,0 0 0 0 0,0-1-1 0 0,0 1 1 0 0,0 0-1 0 0,0-1 1 0 0,0 1 0 0 0,0-1-1 0 0,0 1 1 0 0,0-1 0 0 0,1 1-1 0 0,-1-1 1 0 0,0 0-1 0 0,1 1 1 0 0,7 1 194 0 0,-1-1-1 0 0,0 0 1 0 0,16 1-1 0 0,-15-2-127 0 0,232 0 550 0 0,-105-2-7585 0 0,-89 2-372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3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15663 0 0,'0'0'356'0'0,"0"0"50"0"0,0 0 20 0 0,0 0-42 0 0,-1 2-250 0 0,-4 6-71 0 0,3-4 110 0 0,-1 0 0 0 0,0 0 0 0 0,1 0 0 0 0,-1-1-1 0 0,-1 1 1 0 0,1-1 0 0 0,-5 4 0 0 0,-24 15 509 0 0,-1-2 0 0 0,-1-1 0 0 0,-63 26 0 0 0,83-39-493 0 0,-83 37 1236 0 0,85-37-1373 0 0,1 1-1 0 0,0 0 1 0 0,0 0 0 0 0,1 1 0 0 0,0 0-1 0 0,-10 12 1 0 0,17-17-52 0 0,0 0 0 0 0,1 0 0 0 0,-1 0 0 0 0,1 1 0 0 0,0-1 0 0 0,0 1 0 0 0,0-1 0 0 0,0 1 0 0 0,1 0 0 0 0,-1 0 0 0 0,1 0 0 0 0,-1 5 0 0 0,2-9-1 0 0,0 1 1 0 0,0 0-1 0 0,0-1 0 0 0,0 1 0 0 0,0 0 1 0 0,0 0-1 0 0,0-1 0 0 0,0 1 0 0 0,0 0 1 0 0,0-1-1 0 0,0 1 0 0 0,0 0 0 0 0,0-1 1 0 0,1 1-1 0 0,-1 0 0 0 0,0-1 0 0 0,1 1 1 0 0,-1 0-1 0 0,0-1 0 0 0,1 1 0 0 0,-1-1 1 0 0,1 1-1 0 0,-1-1 0 0 0,0 1 0 0 0,1-1 0 0 0,0 1 1 0 0,-1-1-1 0 0,1 1 0 0 0,-1-1 0 0 0,1 0 1 0 0,0 1-1 0 0,-1-1 0 0 0,1 0 0 0 0,-1 1 1 0 0,1-1-1 0 0,0 0 0 0 0,0 0 0 0 0,-1 0 1 0 0,2 0-1 0 0,0 1-33 0 0,11 2-240 0 0,0 0 0 0 0,0-1 0 0 0,1-1 0 0 0,-1 0 0 0 0,0-1-1 0 0,23-2 1 0 0,-13 1 270 0 0,25 1-1 0 0,-33 1 5 0 0,0 1 0 0 0,-1 1 0 0 0,1 0 0 0 0,-1 0 0 0 0,21 9 0 0 0,-29-10 0 0 0,-1 1 0 0 0,0 0 0 0 0,0 0 0 0 0,0 0 0 0 0,0 0 0 0 0,0 1 0 0 0,-1-1 0 0 0,1 1 0 0 0,-1 1 0 0 0,0-1 0 0 0,-1 0 0 0 0,1 1 0 0 0,-1 0 0 0 0,1 0 0 0 0,-2 0 0 0 0,6 10 0 0 0,-4-2 152 0 0,0 1 0 0 0,-1 0 1 0 0,0-1-1 0 0,-1 1 0 0 0,-1 0 0 0 0,0 0 0 0 0,-1 0 0 0 0,0 0 1 0 0,-1 0-1 0 0,-1 0 0 0 0,0 0 0 0 0,-1 0 0 0 0,0 0 0 0 0,-1-1 1 0 0,-6 15-1 0 0,8-24-39 0 0,-1 0 1 0 0,1 0-1 0 0,0 0 0 0 0,-1-1 1 0 0,0 1-1 0 0,0-1 1 0 0,0 0-1 0 0,0 1 0 0 0,-1-1 1 0 0,1-1-1 0 0,-1 1 0 0 0,-6 3 1 0 0,3-2-74 0 0,0-1 1 0 0,1 0 0 0 0,-1-1-1 0 0,-1 0 1 0 0,1 0 0 0 0,0-1-1 0 0,-8 1 1 0 0,-8-1-309 0 0,0 0 1 0 0,0-2 0 0 0,-44-8-1 0 0,46 5-457 0 0,0 0 0 0 0,-36-15-1 0 0,46 15 269 0 0,0-1 1 0 0,0 0-1 0 0,0-1 0 0 0,1 0 0 0 0,0-1 1 0 0,-9-7-1 0 0,15 9 201 0 0,-1 1 0 0 0,1-1 1 0 0,1 0-1 0 0,-1 0 0 0 0,-3-6 0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4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342 111 8287 0 0,'105'-45'904'0'0,"-96"42"-588"0"0,-1 0-1 0 0,1 0 0 0 0,11-2 1 0 0,-9 3 210 0 0,-1 0 1 0 0,12-5 0 0 0,3-2 523 0 0,-19 8-971 0 0,0-1-1 0 0,-1 0 1 0 0,1 0 0 0 0,-1 0-1 0 0,0-1 1 0 0,0 1 0 0 0,8-6 0 0 0,-5-1 3719 0 0,-22 17-1227 0 0,5-2-3230 0 0,-114 73 659 0 0,110-70 0 0 0,1 0 0 0 0,0 0 0 0 0,0 2 0 0 0,-12 12 0 0 0,-17 16 0 0 0,-35 21 0 0 0,-32 27 0 0 0,77-60 0 0 0,9-7 0 0 0,0 0 0 0 0,-31 37 0 0 0,48-50 0 0 0,-1 1 0 0 0,1 0 0 0 0,1 0 0 0 0,-1 0 0 0 0,1 0 0 0 0,1 1 0 0 0,-1 0 0 0 0,2-1 0 0 0,-1 1 0 0 0,1 1 0 0 0,0-1 0 0 0,0 15 0 0 0,2-10-10 0 0,1 1-1 0 0,0-1 0 0 0,1 0 1 0 0,0 0-1 0 0,1 0 0 0 0,1 0 1 0 0,1 0-1 0 0,-1-1 0 0 0,2 0 1 0 0,0 0-1 0 0,1 0 1 0 0,0 0-1 0 0,1-1 0 0 0,13 15 1 0 0,-14-18 117 0 0,1 0 1 0 0,0-1-1 0 0,0 0 1 0 0,1 0-1 0 0,0-1 1 0 0,1-1-1 0 0,0 1 1 0 0,0-1-1 0 0,0-1 0 0 0,1 0 1 0 0,-1-1-1 0 0,1 0 1 0 0,0 0-1 0 0,0-1 1 0 0,1 0-1 0 0,-1-1 1 0 0,1-1-1 0 0,14 1 1 0 0,-23-2-82 0 0,2 0-32 0 0,-1 0 0 0 0,1 0-1 0 0,-1-1 1 0 0,0 0 0 0 0,1 1 0 0 0,-1-2-1 0 0,0 1 1 0 0,1 0 0 0 0,6-4 0 0 0,-10 4-1045 0 0,-1 1-385 0 0,0 0-78 0 0,0 0-20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4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1007 10135 0 0,'-1'2'231'0'0,"-1"1"-171"0"0,2-2-12 0 0,-1 1 0 0 0,0-1 0 0 0,-1 1 0 0 0,1-1 0 0 0,0 0 0 0 0,0 0 0 0 0,0 1 0 0 0,-1-1 0 0 0,1 0-1 0 0,-1 0 1 0 0,1 0 0 0 0,-1 0 0 0 0,1-1 0 0 0,-1 1 0 0 0,0 0 0 0 0,1-1 0 0 0,-1 1 0 0 0,-1 0 0 0 0,1-1 698 0 0,2 0 232 0 0,0 0 40 0 0,0 0-63 0 0,0 0-290 0 0,1-2-475 0 0,-1-1 1 0 0,1 1-1 0 0,0 0 0 0 0,0-1 0 0 0,0 1 0 0 0,0 0 0 0 0,0 0 0 0 0,0-1 0 0 0,1 1 0 0 0,-1 0 1 0 0,1 0-1 0 0,-1 1 0 0 0,1-1 0 0 0,3-2 0 0 0,28-24 665 0 0,-1 2-760 0 0,0-3 1 0 0,38-43 0 0 0,12-12 1074 0 0,-10 18-707 0 0,95-92-291 0 0,-119 109-185 0 0,55-75-1 0 0,-45 40 14 0 0,58-118 0 0 0,-77 127-64 0 0,-36 104-1256 0 0,-4 1 1628 0 0,-2 0 1 0 0,-10 44-1 0 0,-1-1 135 0 0,-11 177-425 0 0,24-206-19 0 0,1-1 1 0 0,2 0 0 0 0,15 78-1 0 0,-6-85 1 0 0,4 8 0 0 0,-4-7 0 0 0,-7-14 0 0 0,-4 7-133 0 0,0-28-563 0 0,-2 6-1089 0 0,2-5-3649 0 0,0-3-366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4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15663 0 0,'15'-8'307'0'0,"1"1"-1"0"0,-1 1 0 0 0,24-7 1 0 0,15-6 187 0 0,49-15 402 0 0,-70 25-332 0 0,51-22 0 0 0,-5 0-144 0 0,-68 27-932 0 0,1 1 0 0 0,0 0 1 0 0,0 1-1 0 0,24-1 1 0 0,-36 3-1023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4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10135 0 0,'5'10'4480'0'0,"-5"5"-2606"0"0,0-13-1765 0 0,0 1 0 0 0,0-1-1 0 0,0 0 1 0 0,0 1 0 0 0,0-1 0 0 0,0 0-1 0 0,1 4 1 0 0,2 2 22 0 0,0-1 0 0 0,0 1-1 0 0,0-1 1 0 0,1 0 0 0 0,9 12-1 0 0,28 32 1161 0 0,-37-46-1318 0 0,21 23 42 0 0,-14-17-15 0 0,-1 0 0 0 0,0 1 1 0 0,-1 1-1 0 0,0 0 0 0 0,9 18 0 0 0,-17-31-8 0 0,-1 1 0 0 0,0 0 1 0 0,1 0-1 0 0,-1-1 0 0 0,1 1 0 0 0,-1 0 0 0 0,0 0 0 0 0,1 0 0 0 0,-1 0 0 0 0,0-1 0 0 0,0 1 0 0 0,0 0 1 0 0,0 0-1 0 0,0 0 0 0 0,0 0 0 0 0,0 0 0 0 0,0-1 0 0 0,0 1 0 0 0,0 0 0 0 0,0 0 0 0 0,-1 0 0 0 0,1 0 1 0 0,0 0-1 0 0,0-1 0 0 0,-1 1 0 0 0,1 0 0 0 0,-1 0 0 0 0,1-1 0 0 0,-1 1 0 0 0,0 1 0 0 0,-2 1-148 0 0,-1 2 12 0 0,0 1 0 0 0,-1-1 1 0 0,0 0-1 0 0,0 0 0 0 0,0 0 0 0 0,-1 0 0 0 0,0-1 1 0 0,0 0-1 0 0,0-1 0 0 0,0 1 0 0 0,-7 2 0 0 0,-13 5-335 0 0,-42 10-1 0 0,27-8-890 0 0,-24 6-1190 0 0,64-18 1332 0 0,1-1-2864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4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15663 0 0,'0'0'356'0'0,"0"0"50"0"0,0 0 20 0 0,0 0-42 0 0,0 2-250 0 0,-2 12-131 0 0,-1-1 1 0 0,0 0-1 0 0,-1 0 1 0 0,-11 25-1 0 0,-31 51-5 0 0,26-52 1 0 0,-113 241 1 0 0,127-266 21 0 0,4-8-38 0 0,0-1 0 0 0,1 1 0 0 0,-1 0 0 0 0,1 0 0 0 0,0 0-1 0 0,0 0 1 0 0,0-1 0 0 0,0 6 0 0 0,1-7-680 0 0,0-2-262 0 0,0 0-872 0 0,0 0-3285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199 502 11975 0 0,'-2'1'267'0'0,"-5"4"-75"0"0,-1-1 0 0 0,0-1-1 0 0,0 0 1 0 0,0 0 0 0 0,-1 0 0 0 0,1-1 0 0 0,-1 0 0 0 0,1-1-1 0 0,-1 0 1 0 0,0 0 0 0 0,1-1 0 0 0,-1 0 0 0 0,0-1 0 0 0,1 0-1 0 0,-17-3 1 0 0,23 3-172 0 0,0 1 0 0 0,-1-1 0 0 0,1 0-1 0 0,0 0 1 0 0,0 0 0 0 0,0 0 0 0 0,0 0-1 0 0,0 0 1 0 0,0 0 0 0 0,1-1 0 0 0,-1 1-1 0 0,0-1 1 0 0,1 1 0 0 0,-1-1 0 0 0,1 0 0 0 0,-3-3-1 0 0,2 2 60 0 0,0-1 0 0 0,1 0-1 0 0,-1 1 1 0 0,1-1 0 0 0,0 0-1 0 0,0 0 1 0 0,0 0 0 0 0,0-7-1 0 0,1-3 177 0 0,0-1 0 0 0,1 0 0 0 0,5-28 0 0 0,-1 17-255 0 0,1 1 0 0 0,1 0 0 0 0,1 0 0 0 0,1 1 0 0 0,1 0 0 0 0,17-29 0 0 0,-20 41 0 0 0,0 1 0 0 0,1 0 0 0 0,0 1 0 0 0,1 0 0 0 0,0 0 0 0 0,1 1 0 0 0,-1 0 0 0 0,2 1 0 0 0,-1 0 0 0 0,1 0 0 0 0,0 1 0 0 0,1 1 0 0 0,0 0 0 0 0,14-5 0 0 0,3 2 0 0 0,0 2 0 0 0,0 1 0 0 0,0 1 0 0 0,41-2 0 0 0,-10 6 0 0 0,68 7 0 0 0,-116-5 0 0 0,0 0 0 0 0,0 1 0 0 0,0 0 0 0 0,-1 1 0 0 0,22 8 0 0 0,-30-10 0 0 0,-1 0 0 0 0,0 0 0 0 0,0 1 0 0 0,1-1 0 0 0,-1 1 0 0 0,0-1 0 0 0,0 1 0 0 0,0-1 0 0 0,-1 1 0 0 0,1 0 0 0 0,0 0 0 0 0,-1 0 0 0 0,1 0 0 0 0,-1 0 0 0 0,0 0 0 0 0,1 1 0 0 0,-1-1 0 0 0,0 0 0 0 0,0 1 0 0 0,-1-1 0 0 0,1 0 0 0 0,0 1 0 0 0,-1-1 0 0 0,0 1 0 0 0,1-1 0 0 0,-1 1 0 0 0,0-1 0 0 0,0 1 0 0 0,-1-1 0 0 0,1 1 0 0 0,0-1 0 0 0,-1 1 0 0 0,-1 4 0 0 0,-1 2 59 0 0,-1 0 1 0 0,0 0-1 0 0,0 0 0 0 0,-1 0 0 0 0,0-1 0 0 0,-1 1 1 0 0,0-1-1 0 0,0-1 0 0 0,-10 10 0 0 0,-8 6 365 0 0,-38 29 0 0 0,-9-3-210 0 0,-103 55 1 0 0,133-82-437 0 0,-178 91-1369 0 0,212-109 1549 0 0,4-3-299 0 0,0 1 0 0 0,0-1 0 0 0,0 0 0 0 0,-1 0 0 0 0,1 0 0 0 0,-5 1 0 0 0,8-2-5118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17503 0 0,'0'2'399'0'0,"3"6"-204"0"0,-2 1 1 0 0,1-1-1 0 0,-1 1 0 0 0,0-1 1 0 0,0 1-1 0 0,-1 0 0 0 0,-1 8 1 0 0,-11 63-314 0 0,7-54 194 0 0,-78 328-76 0 0,19-82-64 0 0,58-223-2381 0 0,6-48-3694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4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139 239 10135 0 0,'-1'1'231'0'0,"-24"14"193"0"0,-28 25 0 0 0,22-13 4617 0 0,41-38-4017 0 0,13-11-309 0 0,0 0 0 0 0,48-33-1 0 0,-17 19-714 0 0,2 3 0 0 0,102-46 0 0 0,-116 63 111 0 0,0 2 0 0 0,0 2-1 0 0,57-8 1 0 0,-95 20-6 0 0,-1-1 1 0 0,1 1-1 0 0,0 0 1 0 0,-1 0 0 0 0,1 0-1 0 0,0 0 1 0 0,-1 1-1 0 0,1-1 1 0 0,0 1-1 0 0,-1 0 1 0 0,7 3-1 0 0,-8-3-92 0 0,-1 0-1 0 0,1 0 1 0 0,-1 0-1 0 0,1 0 1 0 0,-1 0 0 0 0,0 0-1 0 0,1 0 1 0 0,-1 1-1 0 0,0-1 1 0 0,0 0-1 0 0,0 1 1 0 0,0-1-1 0 0,0 1 1 0 0,0 0 0 0 0,-1-1-1 0 0,1 1 1 0 0,0 0-1 0 0,-1-1 1 0 0,1 1-1 0 0,-1 0 1 0 0,0 0-1 0 0,0-1 1 0 0,1 1 0 0 0,-1 0-1 0 0,0 0 1 0 0,-1 2-1 0 0,0 2-12 0 0,0 0 0 0 0,0 1 0 0 0,-1-1 0 0 0,1 0 0 0 0,-2 0 0 0 0,1 0 0 0 0,-1 0 0 0 0,0-1 0 0 0,-3 7 0 0 0,-37 46 0 0 0,41-55 0 0 0,-18 19-38 0 0,-39 35 0 0 0,33-34-287 0 0,-28 23-270 0 0,-109 70 1 0 0,127-94 696 0 0,-41 18 1 0 0,7-3-782 0 0,48-27-689 0 0,21-9 926 0 0,4-1 292 0 0,16-1 143 0 0,1-1 0 0 0,0 0 0 0 0,0-1 0 0 0,36-12 0 0 0,74-35-21 0 0,-22 8 19 0 0,-108 42 9 0 0,44-13 0 0 0,-40 12 0 0 0,0 0 0 0 0,0 0 0 0 0,1 1 0 0 0,-1 0 0 0 0,0 0 0 0 0,0 0 0 0 0,0 0 0 0 0,8 2 0 0 0,-11-2 19 0 0,0 0-1 0 0,0 1 1 0 0,-1-1-1 0 0,1 0 1 0 0,0 1-1 0 0,0-1 1 0 0,0 0-1 0 0,0 1 1 0 0,-1-1-1 0 0,1 1 1 0 0,0-1-1 0 0,0 1 1 0 0,-1 0-1 0 0,1-1 1 0 0,0 1 0 0 0,-1 0-1 0 0,1-1 1 0 0,-1 1-1 0 0,1 0 1 0 0,-1 0-1 0 0,1 0 1 0 0,-1-1-1 0 0,0 1 1 0 0,1 0-1 0 0,-1 0 1 0 0,0 0-1 0 0,1 0 1 0 0,-1 0-1 0 0,0 0 1 0 0,0 0-1 0 0,0-1 1 0 0,0 1-1 0 0,0 0 1 0 0,0 0-1 0 0,0 0 1 0 0,0 0-1 0 0,-1 0 1 0 0,1 0-1 0 0,0 0 1 0 0,0 0-1 0 0,-1 1 1 0 0,-2 3 190 0 0,1 1 1 0 0,-1 0-1 0 0,-1-1 0 0 0,-6 9 0 0 0,8-10-150 0 0,-21 24-21 0 0,-2 0 0 0 0,-1-1 0 0 0,-39 31 1 0 0,51-46-27 0 0,-2 5-12 0 0,13-14 0 0 0,1 0 0 0 0,-1 0 0 0 0,0 0 0 0 0,0-1 0 0 0,0 1 0 0 0,-1-1 0 0 0,1 1 0 0 0,-1-1 0 0 0,1 0 0 0 0,-1-1 0 0 0,0 1 0 0 0,1-1 0 0 0,-6 2 0 0 0,-39 9 0 0 0,37-10 0 0 0,0 0 0 0 0,0 1 0 0 0,0 1 0 0 0,0 0 0 0 0,-13 6 0 0 0,-21 16 0 0 0,-2-3 0 0 0,-91 33 0 0 0,134-56 0 0 0,7-4 0 0 0,7-3 0 0 0,53-27 0 0 0,-63 34 0 0 0,0 0 0 0 0,0 1 0 0 0,0-1 0 0 0,0 0 0 0 0,0 0 0 0 0,0 0 0 0 0,0 0 0 0 0,-1 0 0 0 0,1 1 0 0 0,0-1 0 0 0,0 0 0 0 0,0 0 0 0 0,0 0 0 0 0,0 0 0 0 0,0 0 0 0 0,0 1 0 0 0,0-1 0 0 0,0 0 0 0 0,0 0 0 0 0,1 0 0 0 0,-1 0 0 0 0,0 0 0 0 0,0 1 0 0 0,0-1 0 0 0,0 0 0 0 0,0 0 0 0 0,0 0 0 0 0,0 0 0 0 0,0 0 0 0 0,0 1 0 0 0,0-1 0 0 0,0 0 0 0 0,1 0 0 0 0,-1 0 0 0 0,0 0 0 0 0,0 0 0 0 0,0 0 0 0 0,0 0 0 0 0,0 0 0 0 0,1 0 0 0 0,-1 0 0 0 0,0 0 0 0 0,0 1 0 0 0,0-1 0 0 0,0 0 0 0 0,0 0 0 0 0,1 0 0 0 0,-1 0 0 0 0,0 0 0 0 0,0 0 0 0 0,0 0 0 0 0,0 0 0 0 0,0 0 0 0 0,1 0 0 0 0,-1 0 0 0 0,0 0 0 0 0,0-1 0 0 0,0 1 0 0 0,0 0 0 0 0,0 0 0 0 0,1 0 0 0 0,-1 0 0 0 0,0 0 0 0 0,-5 12 0 0 0,5-12 0 0 0,-44 83 0 0 0,36-64-735 0 0,5-5-2732 0 0,3-14 1933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4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0,0 0-28 0 0,2 1-196 0 0,4 0-53 0 0,-1 0 0 0 0,0 1 0 0 0,0 0 0 0 0,0 0 0 0 0,0 0 0 0 0,0 1 0 0 0,0-1 1 0 0,0 1-1 0 0,-1 0 0 0 0,1 1 0 0 0,-1-1 0 0 0,0 1 0 0 0,0 0 0 0 0,0 0 0 0 0,-1 0 1 0 0,1 0-1 0 0,-1 1 0 0 0,4 7 0 0 0,2 4 243 0 0,0 0 0 0 0,-1 1 0 0 0,6 20 0 0 0,-12-30-290 0 0,0-1-1 0 0,-1 1 1 0 0,0-1 0 0 0,0 1-1 0 0,0-1 1 0 0,-1 1 0 0 0,0 0-1 0 0,0-1 1 0 0,-1 1-1 0 0,0-1 1 0 0,0 1 0 0 0,-3 8-1 0 0,0-2 278 0 0,2-7-44 0 0,0 0 0 0 0,0 0 0 0 0,0-1-1 0 0,0 1 1 0 0,-1-1 0 0 0,0 0 0 0 0,0 1-1 0 0,-6 5 1 0 0,-35 41 1397 0 0,29-35-1632 0 0,12-8 0 0 0,7-1-269 0 0,-3-7-1135 0 0,-1-1-511 0 0,1-1-107 0 0,5-3-24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4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 13823 0 0,'2'-1'315'0'0,"28"0"758"0"0,-28 1-890 0 0,-2 0 194 0 0,-1 3-226 0 0,0-1 0 0 0,0 1 0 0 0,-1-1 0 0 0,1 1-1 0 0,0-1 1 0 0,-1 1 0 0 0,0-1 0 0 0,1 0 0 0 0,-3 3-1 0 0,0 0-70 0 0,-3 2-13 0 0,0 0 0 0 0,0 0 1 0 0,-1 0-1 0 0,0-1 0 0 0,0 0 0 0 0,-1-1 0 0 0,1 0 0 0 0,-17 8 0 0 0,8-5 663 0 0,-19 13 0 0 0,27-13-730 0 0,1 0 0 0 0,0 1 0 0 0,0 0 0 0 0,1 0 0 0 0,0 1 0 0 0,0-1 0 0 0,-7 17 0 0 0,-3 3 0 0 0,-12 17 0 0 0,-92 157 0 0 0,117-195 55 0 0,-1 1-79 0 0,1 0 0 0 0,-1 1 0 0 0,2-1 0 0 0,-1 1 1 0 0,-2 14-1 0 0,6-22 55 0 0,-1 0-1 0 0,1 0 1 0 0,0 0 0 0 0,0 1 0 0 0,0-1 0 0 0,0 0 0 0 0,1 0 0 0 0,-1 0 0 0 0,0 0 0 0 0,1 0-1 0 0,0 0 1 0 0,-1 0 0 0 0,1 0 0 0 0,0 0 0 0 0,0 0 0 0 0,0-1 0 0 0,0 1 0 0 0,0 0-1 0 0,0 0 1 0 0,1-1 0 0 0,-1 1 0 0 0,1-1 0 0 0,-1 1 0 0 0,1-1 0 0 0,-1 0 0 0 0,1 0 0 0 0,0 1-1 0 0,0-1 1 0 0,0 0 0 0 0,-1 0 0 0 0,1-1 0 0 0,4 2 0 0 0,11 3 317 0 0,-1 0-1 0 0,1-2 1 0 0,0 0 0 0 0,0 0 0 0 0,0-2-1 0 0,0 0 1 0 0,21-2 0 0 0,120-20 129 0 0,-133 16-571 0 0,0 1-184 0 0,43-14-1 0 0,-56 13-2405 0 0,0 0-1 0 0,21-11 1 0 0,-22 8-3754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4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11975 0 0,'-1'1'53'0'0,"0"0"0"0"0,-1 0-1 0 0,1 0 1 0 0,0 1 0 0 0,0-1-1 0 0,0 0 1 0 0,1 0 0 0 0,-1 1-1 0 0,0-1 1 0 0,0 1 0 0 0,1-1-1 0 0,-1 0 1 0 0,1 1 0 0 0,-1-1-1 0 0,1 1 1 0 0,-1-1 0 0 0,1 1-1 0 0,0 1 1 0 0,0-1-31 0 0,1 0 0 0 0,0 0 1 0 0,-1 0-1 0 0,1 0 0 0 0,0 0 0 0 0,0-1 1 0 0,0 1-1 0 0,0 0 0 0 0,0-1 0 0 0,0 1 1 0 0,0-1-1 0 0,1 1 0 0 0,2 2 0 0 0,11 10 220 0 0,0-1 0 0 0,1-1-1 0 0,1 0 1 0 0,0-1-1 0 0,37 18 1 0 0,96 28 484 0 0,-52-23-722 0 0,-61-19 722 0 0,0 2-1 0 0,-1 1 1 0 0,39 26-1 0 0,-60-34-476 0 0,0 1-1 0 0,-1 1 1 0 0,0 0 0 0 0,-1 1-1 0 0,0 0 1 0 0,-1 1-1 0 0,-1 0 1 0 0,0 1 0 0 0,11 20-1 0 0,-18-27-143 0 0,0 0-1 0 0,-1 1 0 0 0,0-1 1 0 0,0 1-1 0 0,-1 0 1 0 0,0 0-1 0 0,0 0 0 0 0,-1 0 1 0 0,0 0-1 0 0,-1 0 1 0 0,0 0-1 0 0,-2 10 0 0 0,0-7 30 0 0,0-1 0 0 0,-1 1-1 0 0,0-1 1 0 0,-1 0 0 0 0,-1 1-1 0 0,0-2 1 0 0,0 1 0 0 0,-12 17-1 0 0,-18 20 303 0 0,-2-1 0 0 0,-2-2 0 0 0,-2-1 0 0 0,-51 41-1 0 0,-199 135-1846 0 0,190-154-70 0 0,4-3-1732 0 0,9 2-3870 0 0,85-62 4524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1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36 8287 0 0,'0'0'382'0'0,"0"0"-8"0"0,1-6-311 0 0,-1 7 6142 0 0,-2 9-6198 0 0,-1 1-1 0 0,-9 19 1 0 0,-1 6-11 0 0,-31 82 4 0 0,27-72 619 0 0,-7 23 645 0 0,35-74-1099 0 0,5-5 246 0 0,-1-1 0 0 0,0 0 0 0 0,19-19 1 0 0,-6 5-25 0 0,78-69-371 0 0,-51 45-16 0 0,-55 49 0 0 0,0 0 0 0 0,0 0 0 0 0,0-1 0 0 0,1 1 0 0 0,-1 0 1 0 0,0 0-1 0 0,0-1 0 0 0,1 1 0 0 0,-1 0 0 0 0,0 0 0 0 0,0 0 0 0 0,1-1 0 0 0,-1 1 0 0 0,0 0 0 0 0,1 0 0 0 0,-1 0 0 0 0,0 0 0 0 0,1 0 0 0 0,-1 0 0 0 0,0 0 0 0 0,1 0 0 0 0,-1 0 0 0 0,0 0 0 0 0,1 0 1 0 0,-1 0-1 0 0,0 0 0 0 0,1 0 0 0 0,-1 0 0 0 0,0 0 0 0 0,0 0 0 0 0,1 0 0 0 0,-1 0 0 0 0,0 1 0 0 0,1-1 0 0 0,-1 0 0 0 0,0 0 0 0 0,0 0 0 0 0,1 0 0 0 0,-1 1 0 0 0,0-1 0 0 0,0 0 0 0 0,1 0 0 0 0,-1 1 1 0 0,0-1-1 0 0,0 0 0 0 0,1 1 0 0 0,1 9-63 0 0,-2-10 59 0 0,0 9-229 0 0,0-1-1 0 0,-1 1 1 0 0,0 0-1 0 0,-1 0 0 0 0,-3 11 1 0 0,-2 14-294 0 0,4-18 527 0 0,2-8 0 0 0,-1 0 0 0 0,1-1 0 0 0,1 1 0 0 0,0 0 0 0 0,0-1 0 0 0,1 12 0 0 0,3-8 0 0 0,4 2 0 0 0,-3-10 0 0 0,-2-2 0 0 0,1 1 94 0 0,0 1 0 0 0,0 0 0 0 0,0-1 0 0 0,1 0 0 0 0,8 2 0 0 0,-11-3-31 0 0,1 0 0 0 0,-1-1 0 0 0,1 0 1 0 0,-1 0-1 0 0,1 0 0 0 0,0 0 0 0 0,-1 0 0 0 0,1 0 0 0 0,-1-1 0 0 0,1 1 0 0 0,-1-1 0 0 0,4-1 0 0 0,9-3 184 0 0,63-28 158 0 0,-68 28-413 0 0,-1-1 1 0 0,1 0 0 0 0,-1-1 0 0 0,-1 1-1 0 0,15-15 1 0 0,7-14 7 0 0,41-62 0 0 0,-40 52 0 0 0,-20 30 0 0 0,-1-1 0 0 0,13-27 0 0 0,-21 37-64 0 0,-1 5-273 0 0,-1 1-138 0 0,0 0-33 0 0,-12 11-1360 0 0,-16 18-1129 0 0,22-18 1462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10135 0 0,'0'0'231'0'0,"0"0"29"0"0,0 2 19 0 0,-7 10-181 0 0,1 0 1 0 0,-17 21 0 0 0,-8 14-31 0 0,-35 70 1274 0 0,-95 188-674 0 0,41-16-668 0 0,78-186 0 0 0,21-49-141 0 0,12-28-322 0 0,-1 0 1 0 0,-2 0-1 0 0,-27 44 0 0 0,35-65 463 0 0,-1 1 0 0 0,1-2 0 0 0,-1 1 0 0 0,0 0 0 0 0,-10 6 0 0 0,12-9 0 0 0,0 0 0 0 0,0 0 0 0 0,0 0 0 0 0,0-1 0 0 0,0 0 0 0 0,-1 1 0 0 0,1-1 0 0 0,0 0 0 0 0,-1 0 0 0 0,1-1 0 0 0,0 1 0 0 0,-6 0 0 0 0,0-1 0 0 0,9 0 18 0 0,-1 0-1 0 0,1 0 0 0 0,-1 0 1 0 0,1 0-1 0 0,-1 0 1 0 0,0 0-1 0 0,1 0 0 0 0,-1 0 1 0 0,1 0-1 0 0,-1 0 1 0 0,1 0-1 0 0,-1 0 0 0 0,1 0 1 0 0,-1 0-1 0 0,1-1 0 0 0,-1 1 1 0 0,1 0-1 0 0,-1 0 1 0 0,1-1-1 0 0,0 1 0 0 0,-1 0 1 0 0,1-1-1 0 0,-1 1 0 0 0,1 0 1 0 0,0-1-1 0 0,-1 1 1 0 0,1 0-1 0 0,0-1 0 0 0,-1 1 1 0 0,1-1-1 0 0,0 1 0 0 0,-1-1 1 0 0,1 1-1 0 0,0-1 1 0 0,0 1-1 0 0,0-1 0 0 0,0 1 1 0 0,-1-1-1 0 0,3-16 627 0 0,-1 17-582 0 0,0-6 21 0 0,1 1-1 0 0,1-1 0 0 0,-1 1 0 0 0,1 0 0 0 0,0 0 1 0 0,0 0-1 0 0,6-6 0 0 0,31-31-180 0 0,-27 29 146 0 0,6-6-48 0 0,1 1 0 0 0,1 1 0 0 0,0 1 0 0 0,1 1 0 0 0,1 1 0 0 0,43-21 0 0 0,-60 33 0 0 0,0 0 0 0 0,0 0 0 0 0,0 0 0 0 0,0 1 0 0 0,1 0 0 0 0,-1 1 0 0 0,0-1 0 0 0,0 1 0 0 0,1 0 0 0 0,-1 1 0 0 0,0-1 0 0 0,9 3 0 0 0,-12-2 0 0 0,-1-1 0 0 0,1 1 0 0 0,-1 0 0 0 0,1 1 0 0 0,-1-1 0 0 0,1 0 0 0 0,-1 1 0 0 0,0-1 0 0 0,0 1 0 0 0,0 0 0 0 0,0-1 0 0 0,0 1 0 0 0,0 0 0 0 0,0 0 0 0 0,0 1 0 0 0,-1-1 0 0 0,1 0 0 0 0,-1 0 0 0 0,0 1 0 0 0,0-1 0 0 0,0 1 0 0 0,0-1 0 0 0,0 1 0 0 0,0 0 0 0 0,0-1 0 0 0,-1 1 0 0 0,0 0 0 0 0,1-1 0 0 0,-1 1 0 0 0,0 3 0 0 0,-2 13 293 0 0,-1-1-1 0 0,0 0 1 0 0,-1 0 0 0 0,-1 0-1 0 0,-1 0 1 0 0,-14 28-1 0 0,12-29-292 0 0,-16 23 0 0 0,14-24 0 0 0,-11 21 0 0 0,18-29-64 0 0,2-7-273 0 0,1-1-138 0 0,2 0-33 0 0,5-1-4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87 202 11975 0 0,'2'1'547'0'0,"-1"0"-500"0"0,1 1 0 0 0,1-1 0 0 0,-1 1 0 0 0,0-1 0 0 0,0 0-1 0 0,0 0 1 0 0,1 0 0 0 0,-1 0 0 0 0,0-1 0 0 0,1 1 0 0 0,-1-1 0 0 0,0 1 0 0 0,1-1 0 0 0,-1 0 0 0 0,4 0 0 0 0,-2 0 106 0 0,0-1 1 0 0,-1 0 0 0 0,1 0 0 0 0,0 0 0 0 0,0 0-1 0 0,0-1 1 0 0,-1 1 0 0 0,7-4 0 0 0,3-4 477 0 0,0-1 0 0 0,0 0 1 0 0,19-21-1 0 0,-16 15-438 0 0,-5 6-193 0 0,19-24 0 0 0,-27 30 0 0 0,0 0 0 0 0,0 0 0 0 0,-1 0 0 0 0,1-1 0 0 0,-1 1 0 0 0,0-1 0 0 0,-1 1 0 0 0,1-1 0 0 0,-1 1 0 0 0,2-8 0 0 0,-3 10-4 0 0,0 0-1 0 0,0 1 1 0 0,0-1-1 0 0,0 0 0 0 0,0 0 1 0 0,-1 0-1 0 0,1 1 1 0 0,-1-1-1 0 0,1 0 1 0 0,-1 0-1 0 0,1 1 0 0 0,-1-1 1 0 0,-2-2-1 0 0,-7 9-807 0 0,-10 11 538 0 0,1 2 0 0 0,0 0-1 0 0,-22 28 1 0 0,-44 68 1887 0 0,77-102-1418 0 0,-15 20-116 0 0,-26 50 1 0 0,43-68-80 0 0,-1-1 1 0 0,2 1 0 0 0,0 0 0 0 0,1 0 0 0 0,0 0 0 0 0,1 1-1 0 0,-1 15 1 0 0,4-30-30 0 0,-1 1 1 0 0,1-1-1 0 0,0 0 0 0 0,0 1 0 0 0,0-1 1 0 0,0 0-1 0 0,0 1 0 0 0,0-1 0 0 0,0 0 1 0 0,0 1-1 0 0,0-1 0 0 0,0 0 0 0 0,0 1 1 0 0,0-1-1 0 0,0 0 0 0 0,0 1 0 0 0,0-1 1 0 0,1 0-1 0 0,-1 1 0 0 0,0-1 0 0 0,0 0 1 0 0,0 0-1 0 0,0 1 0 0 0,0-1 0 0 0,1 0 1 0 0,-1 1-1 0 0,0-1 0 0 0,0 0 0 0 0,1 0 1 0 0,-1 0-1 0 0,0 1 0 0 0,0-1 0 0 0,1 0 1 0 0,-1 0-1 0 0,0 0 0 0 0,1 0 0 0 0,-1 1 1 0 0,0-1-1 0 0,1 0 0 0 0,14-5-2521 0 0,-11 3 1965 0 0,13-5-4194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61 366 10135 0 0,'-1'2'231'0'0,"-2"12"-81"0"0,0-1 1 0 0,-1-1-1 0 0,-1 1 1 0 0,0-1-1 0 0,-8 14 1 0 0,2-13 215 0 0,1 1 3298 0 0,9-17-3429 0 0,0 1 0 0 0,0-1-1 0 0,0 0 1 0 0,1 1 0 0 0,-1-1-1 0 0,1 0 1 0 0,0 0 0 0 0,0 0-1 0 0,0 1 1 0 0,0-1 0 0 0,0 0 0 0 0,1 0-1 0 0,-1 1 1 0 0,1-1 0 0 0,0 0-1 0 0,1-3 1 0 0,2-2-207 0 0,-1-1-1 0 0,2 2 1 0 0,8-15-1 0 0,17-18 270 0 0,2 2 0 0 0,2 1-1 0 0,41-36 1 0 0,-67 67-333 0 0,118-103-1694 0 0,-108 96 1499 0 0,-1 1-1 0 0,2 0 1 0 0,-1 2-1 0 0,1 0 1 0 0,36-12-1 0 0,-50 21 136 0 0,0-1 0 0 0,0 1 0 0 0,0 0 0 0 0,1 1-1 0 0,-1-1 1 0 0,0 1 0 0 0,1 0 0 0 0,8 1 0 0 0,-11-1 55 0 0,-1 1 1 0 0,0-1-1 0 0,0 1 0 0 0,0 0 0 0 0,0-1 1 0 0,0 1-1 0 0,0 0 0 0 0,0 0 1 0 0,0 0-1 0 0,-1 1 0 0 0,1-1 1 0 0,0 0-1 0 0,-1 1 0 0 0,1-1 1 0 0,-1 1-1 0 0,1-1 0 0 0,-1 1 0 0 0,0 0 1 0 0,1 0-1 0 0,-1 0 0 0 0,0-1 1 0 0,0 1-1 0 0,0 0 0 0 0,0 3 1 0 0,3 7 12 0 0,-2 1 1 0 0,1-1-1 0 0,-2 0 1 0 0,1 14 0 0 0,1 10 400 0 0,-3-35-325 0 0,0 0 1 0 0,0 0-1 0 0,1 0 1 0 0,-1 0 0 0 0,0 0-1 0 0,1 0 1 0 0,-1 0-1 0 0,0 0 1 0 0,1 0 0 0 0,-1 0-1 0 0,1 0 1 0 0,0 0 0 0 0,-1 0-1 0 0,1 0 1 0 0,0-1-1 0 0,-1 1 1 0 0,1 0 0 0 0,0 0-1 0 0,0-1 1 0 0,0 1-1 0 0,-1 0 1 0 0,1-1 0 0 0,0 1-1 0 0,0-1 1 0 0,0 0 0 0 0,0 1-1 0 0,0-1 1 0 0,0 0-1 0 0,0 1 1 0 0,0-1 0 0 0,0 0-1 0 0,0 0 1 0 0,0 0-1 0 0,1 0 1 0 0,-1 0 0 0 0,0 0-1 0 0,0 0 1 0 0,0 0-1 0 0,1-1 1 0 0,7 0 97 0 0,-1-1 1 0 0,0 0-1 0 0,0 0 0 0 0,8-4 1 0 0,-9 3 207 0 0,27-8 188 0 0,31-13-476 0 0,-21 5-66 0 0,-24 11 0 0 0,-1 0 0 0 0,25-16 0 0 0,-34 16 0 0 0,-5 0 0 0 0,-5 8-1 0 0,0-1 0 0 0,0 1 0 0 0,0-1 0 0 0,0 1 0 0 0,0-1 0 0 0,0 1 0 0 0,0 0 0 0 0,0-1 0 0 0,0 1 0 0 0,0-1 0 0 0,0 1 0 0 0,-1 0 0 0 0,1-1 0 0 0,0 1 0 0 0,0-1 0 0 0,0 1 0 0 0,0 0 0 0 0,-1-1 1 0 0,1 1-1 0 0,0 0 0 0 0,0-1 0 0 0,-1 1 0 0 0,1 0 0 0 0,0 0 0 0 0,-1-1 0 0 0,1 1 0 0 0,0 0 0 0 0,-1-1 0 0 0,-13 0-422 0 0,-15 8-503 0 0,28-7 919 0 0,-18 7-71 0 0,1 1 0 0 0,-1 1 0 0 0,1 1 0 0 0,-31 22 0 0 0,-62 59-128 0 0,82-66 194 0 0,12-11 12 0 0,2 1 0 0 0,-28 32 0 0 0,38-40 0 0 0,0 0 0 0 0,0 1 0 0 0,1 0 0 0 0,0-1 0 0 0,0 2 0 0 0,1-1 0 0 0,0 0 0 0 0,0 1 0 0 0,-3 16 0 0 0,6-23 0 0 0,0-1 0 0 0,0 1 0 0 0,1 0 0 0 0,-1 0 0 0 0,0 0 0 0 0,1 0 0 0 0,-1 0 0 0 0,1 0 0 0 0,0 0 0 0 0,-1-1 0 0 0,1 1 0 0 0,0 0 0 0 0,0-1 0 0 0,0 1 0 0 0,0 0 0 0 0,1-1 0 0 0,-1 1 0 0 0,0-1 0 0 0,0 0 0 0 0,1 1 0 0 0,-1-1 0 0 0,1 0 0 0 0,0 0 0 0 0,-1 0 0 0 0,1 0 0 0 0,0 0 0 0 0,-1 0 0 0 0,1-1 0 0 0,2 2 0 0 0,3 0 0 0 0,0 1 0 0 0,0-1 0 0 0,0 0 0 0 0,1-1 0 0 0,-1 0 0 0 0,9 0 0 0 0,10 0-233 0 0,1-3 1 0 0,-1 0-1 0 0,0-1 0 0 0,34-9 0 0 0,-28 3-5587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2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14 8287 0 0,'0'0'382'0'0,"0"0"-8"0"0,0 0-170 0 0,0 0 176 0 0,0 0 107 0 0,0 0 22 0 0,0 0 3 0 0,0 0 0 0 0,-1-1-384 0 0,0 0 0 0 0,1 1 0 0 0,-1-1 0 0 0,0 0 0 0 0,0 0 0 0 0,1 0 0 0 0,-1 0 0 0 0,0 1 0 0 0,0-1 0 0 0,0 0 0 0 0,-1 0 0 0 0,-4 0-35 0 0,0 0-1 0 0,0 0 0 0 0,0 1 1 0 0,0 0-1 0 0,0 0 0 0 0,0 0 0 0 0,1 1 1 0 0,-1-1-1 0 0,0 2 0 0 0,0-1 1 0 0,0 1-1 0 0,-9 3 0 0 0,-5 4 380 0 0,-39 22 0 0 0,44-21-472 0 0,0 1 0 0 0,1 0 0 0 0,1 1 0 0 0,0 0 0 0 0,0 1 0 0 0,1 1 0 0 0,1 0 0 0 0,-12 18 0 0 0,2 2 0 0 0,1 1 0 0 0,-24 61 0 0 0,29-55 480 0 0,2 1 0 0 0,-11 57 0 0 0,19-78-243 0 0,4-18-221 0 0,0-1 0 0 0,0 0 0 0 0,0 1 0 0 0,0-1 0 0 0,1 0 1 0 0,-1 1-1 0 0,1-1 0 0 0,0 1 0 0 0,0-1 0 0 0,0 1 0 0 0,0-1 1 0 0,0 1-1 0 0,0-1 0 0 0,1 0 0 0 0,-1 1 0 0 0,1-1 0 0 0,-1 1 0 0 0,1-1 1 0 0,0 0-1 0 0,0 0 0 0 0,0 1 0 0 0,3 3 0 0 0,9 9 240 0 0,1 0 0 0 0,0-1 0 0 0,1-1 0 0 0,0 0 0 0 0,1-1 0 0 0,1-1 0 0 0,29 16 0 0 0,-33-22-256 0 0,-7-1-119 0 0,-6-2 30 0 0,-4-1-104 0 0,2 0-282 0 0,2-1-33 0 0,0 0-140 0 0,0 0-572 0 0,0 0-253 0 0,0 0-51 0 0,0 0-11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2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13823 0 0,'0'0'315'0'0,"0"0"45"0"0,0 0 21 0 0,0 0-49 0 0,-6 5-208 0 0,-11 6-124 0 0,13-8 0 0 0,1 0 0 0 0,-1 0 0 0 0,1 0 0 0 0,0 0 0 0 0,0 1 0 0 0,0 0 0 0 0,0-1 0 0 0,1 1 0 0 0,-3 5 0 0 0,-15 40 0 0 0,18-45 0 0 0,-3 12 211 0 0,-4 22 1 0 0,-1 3 288 0 0,1-7 324 0 0,6-19-1043 0 0,-1 0 0 0 0,-1 0 0 0 0,0-1 0 0 0,0 0 0 0 0,-2 0 0 0 0,-13 23 0 0 0,17-34 30 0 0,1-1 1 0 0,-1 1-1 0 0,1-1 1 0 0,-1 0 0 0 0,0 0-1 0 0,0 0 1 0 0,0 0-1 0 0,0 0 1 0 0,-1 0-1 0 0,1-1 1 0 0,0 0 0 0 0,-1 0-1 0 0,1 0 1 0 0,-1 0-1 0 0,-3 1 1 0 0,3-2-835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21191 0 0,'0'0'480'0'0,"1"-2"67"0"0,0-3-430 0 0,0 1-1 0 0,1-1 1 0 0,-1 0 0 0 0,1 1 0 0 0,1 0 0 0 0,-1-1-1 0 0,0 1 1 0 0,1 0 0 0 0,0 0 0 0 0,0 0-1 0 0,7-6 1 0 0,6-6-214 0 0,24-17 1 0 0,-27 23 189 0 0,-5 4-93 0 0,19-16 0 0 0,0 1 0 0 0,1 2 0 0 0,1 0 0 0 0,33-14 0 0 0,-25 17 0 0 0,68-18 0 0 0,-81 28 0 0 0,-1 2 0 0 0,0 0 0 0 0,1 2 0 0 0,31 0 0 0 0,-48 2 0 0 0,-1 1 0 0 0,1 0 0 0 0,-1 0 0 0 0,1 0 0 0 0,-1 1 0 0 0,1 0 0 0 0,-1 0 0 0 0,0 1 0 0 0,0-1 0 0 0,0 2 0 0 0,0-1 0 0 0,-1 0 0 0 0,1 1 0 0 0,-1 0 0 0 0,0 0 0 0 0,7 8 0 0 0,-6-5 0 0 0,0 1 0 0 0,0 0 0 0 0,-1 0 0 0 0,0 0 0 0 0,-1 0 0 0 0,0 1 0 0 0,0 0 0 0 0,0 0 0 0 0,-1 0 0 0 0,3 16 0 0 0,-2-4 0 0 0,-1 1 0 0 0,-1-1 0 0 0,-1 1 0 0 0,0 0 0 0 0,-2-1 0 0 0,-1 1 0 0 0,0 0 0 0 0,-2-1 0 0 0,-10 38 0 0 0,12-54-6 0 0,0 0 1 0 0,-1 1-1 0 0,1-1 0 0 0,-1 0 1 0 0,0-1-1 0 0,0 1 0 0 0,-1 0 1 0 0,0-1-1 0 0,1 0 0 0 0,-1 0 1 0 0,-1 0-1 0 0,-4 4 0 0 0,2-4 29 0 0,0 1 0 0 0,0-2 0 0 0,0 1 0 0 0,0-1 0 0 0,-1 0 0 0 0,1 0 0 0 0,-16 2 0 0 0,4-2-218 0 0,0-1 1 0 0,-1-1-1 0 0,1-1 1 0 0,-1 0-1 0 0,1-2 1 0 0,-27-4-1 0 0,-1-6-3813 0 0,25 6-2812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2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0 365 8287 0 0,'0'0'191'0'0,"0"0"26"0"0,0 0 9 0 0,1 1-34 0 0,20 32 1830 0 0,-20-31-1751 0 0,-1 0 0 0 0,1 0-1 0 0,-1 1 1 0 0,0-1 0 0 0,0 0-1 0 0,0 0 1 0 0,0 0 0 0 0,0 1-1 0 0,0-1 1 0 0,-1 0 0 0 0,0 3-1 0 0,-1 2 1795 0 0,4-20-1138 0 0,4-12-261 0 0,20-47-1 0 0,-3 9 52 0 0,-20 41-717 0 0,-3 19 0 0 0,0 1 0 0 0,0-1 0 0 0,0 1 0 0 0,1-1 0 0 0,-1 1 0 0 0,1-1 0 0 0,-1 1 0 0 0,1 0 0 0 0,0-1 0 0 0,2-3 0 0 0,34-50 0 0 0,-30 44-4 0 0,0 0-1 0 0,1 1 0 0 0,1 0 1 0 0,0 0-1 0 0,0 1 1 0 0,1 0-1 0 0,0 0 1 0 0,1 1-1 0 0,0 1 0 0 0,0 0 1 0 0,1 0-1 0 0,0 1 1 0 0,14-6-1 0 0,-18 10-134 0 0,-1 1 1 0 0,0 0-1 0 0,1 0 0 0 0,0 1 1 0 0,-1 0-1 0 0,1 0 0 0 0,0 1 0 0 0,-1 0 1 0 0,11 1-1 0 0,-15-1 199 0 0,0 0 0 0 0,1 1-1 0 0,-1 0 1 0 0,0 0 0 0 0,0 0 0 0 0,0 0 0 0 0,0 0-1 0 0,0 1 1 0 0,0 0 0 0 0,0-1 0 0 0,0 1 0 0 0,0 0-1 0 0,-1 0 1 0 0,1 0 0 0 0,-1 1 0 0 0,1-1 0 0 0,-1 1-1 0 0,0-1 1 0 0,0 1 0 0 0,0 0 0 0 0,0 0 0 0 0,-1 0-1 0 0,3 4 1 0 0,1 11-57 0 0,-1 1-1 0 0,0-1 1 0 0,-1 1-1 0 0,-1 0 1 0 0,-1 21-1 0 0,1-2-1 0 0,0 83-1 0 0,-2-120 0 0 0,0 0 0 0 0,0 0 0 0 0,0 0 0 0 0,0 0 0 0 0,-1 1 0 0 0,1-1 0 0 0,0 0 0 0 0,-1 0 0 0 0,1 0 0 0 0,-1 0 0 0 0,1 0 0 0 0,-1 0 0 0 0,0 0 0 0 0,1-1 0 0 0,-1 1 0 0 0,0 0 0 0 0,1 0 0 0 0,-1 0 0 0 0,0-1 0 0 0,0 1 0 0 0,0 0 0 0 0,0-1 0 0 0,0 1 0 0 0,0-1 0 0 0,-1 2 0 0 0,-29 8 0 0 0,22-7 0 0 0,-3 2 0 0 0,10-2 0 0 0,15 3 0 0 0,-11-6 0 0 0,0 1 0 0 0,0-1 0 0 0,0 1 0 0 0,0 0 0 0 0,0-1 0 0 0,0 1 0 0 0,0 0 0 0 0,0 0 0 0 0,-1 0 0 0 0,1 0 0 0 0,0 1 0 0 0,-1-1 0 0 0,1 0 0 0 0,-1 1 0 0 0,1-1 0 0 0,-1 1 0 0 0,2 1 0 0 0,-3 0 0 0 0,1 0 0 0 0,-1-1 0 0 0,1 1 0 0 0,-1 0 0 0 0,0 0 0 0 0,0-1 0 0 0,-1 1 0 0 0,1 0 0 0 0,0-1 0 0 0,-1 1 0 0 0,0 0 0 0 0,1-1 0 0 0,-3 4 0 0 0,0 1 0 0 0,0 0 0 0 0,0 0 0 0 0,-8 9 0 0 0,9-12 0 0 0,-14 19 0 0 0,-1 0 0 0 0,-36 37 0 0 0,43-51 0 0 0,-1 2 0 0 0,0 0 0 0 0,-1-1 0 0 0,0-1 0 0 0,0 0 0 0 0,-1 0 0 0 0,-20 9 0 0 0,30-17 91 0 0,1-1-1 0 0,-1 1 0 0 0,0-1 1 0 0,0 1-1 0 0,0-1 1 0 0,0 0-1 0 0,0 0 1 0 0,1-1-1 0 0,-1 1 0 0 0,0 0 1 0 0,0-1-1 0 0,0 0 1 0 0,1 0-1 0 0,-1 0 1 0 0,0 0-1 0 0,1 0 0 0 0,-1 0 1 0 0,1-1-1 0 0,-1 1 1 0 0,-2-3-1 0 0,-6-4-62 0 0,0-1 1 0 0,-17-17-1 0 0,13 6-1128 0 0,13 18 1036 0 0,1-1-1 0 0,-1 0 1 0 0,0 1-1 0 0,0 0 0 0 0,0-1 1 0 0,0 1-1 0 0,0 0 1 0 0,0 0-1 0 0,-1 0 1 0 0,1 0-1 0 0,-1 1 1 0 0,1-1-1 0 0,-1 1 1 0 0,-4-2-1 0 0,6 3-185 0 0,-1 1 0 0 0,0 0 0 0 0,0 0 0 0 0,0-1 0 0 0,1 1 0 0 0,-1 1 0 0 0,0-1 0 0 0,1 0 0 0 0,-1 0 0 0 0,1 1 0 0 0,-1-1 0 0 0,-1 4 0 0 0,2-4-94 0 0,-1 1 326 0 0,0 0 0 0 0,1 1 0 0 0,0 0 1 0 0,0-1-1 0 0,-1 1 0 0 0,2 0 0 0 0,-1-1 1 0 0,0 1-1 0 0,0 0 0 0 0,1 0 0 0 0,0 0 1 0 0,-1 0-1 0 0,1-1 0 0 0,0 1 0 0 0,0 0 1 0 0,1 0-1 0 0,-1 0 0 0 0,2 3 0 0 0,-2-4 18 0 0,0 0 0 0 0,0 0 0 0 0,0 0 0 0 0,0 0 0 0 0,1 0 0 0 0,-1 0 0 0 0,1 0 0 0 0,0 0 0 0 0,-1-1 0 0 0,1 1 0 0 0,0 0 0 0 0,0 0 0 0 0,0-1 0 0 0,0 1 0 0 0,0-1 0 0 0,3 3 0 0 0,0 1 0 0 0,-3-5 0 0 0,-1 1 0 0 0,1 0 0 0 0,-1 0 0 0 0,1 0 0 0 0,-1-1 0 0 0,1 1 0 0 0,0 0 0 0 0,-1-1 0 0 0,1 1 0 0 0,0 0 0 0 0,0-1 0 0 0,-1 1 0 0 0,1-1 0 0 0,0 1 0 0 0,0-1 0 0 0,0 0 0 0 0,0 1 0 0 0,-1-1 0 0 0,3 1 0 0 0,0-1 0 0 0,2 3 0 0 0,-4-2 0 0 0,0 0 0 0 0,0-1 0 0 0,1 1 0 0 0,-1-1 0 0 0,0 1 0 0 0,0-1 0 0 0,1 0 0 0 0,-1 0 0 0 0,0 1 0 0 0,0-1 0 0 0,1 0 0 0 0,-1 0 0 0 0,0 0 0 0 0,0 0 0 0 0,1 0 0 0 0,-1 0 0 0 0,0-1 0 0 0,0 1 0 0 0,1 0 0 0 0,1-1 0 0 0,7-1-1030 0 0,1 0-4124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0:2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10135 0 0,'0'0'231'0'0,"-2"0"29"0"0,-1 2-217 0 0,0-1 1 0 0,0 1-1 0 0,0-1 0 0 0,0 1 0 0 0,0 0 1 0 0,0 0-1 0 0,1 1 0 0 0,-1-1 0 0 0,1 1 1 0 0,-1-1-1 0 0,1 1 0 0 0,0 0 0 0 0,0-1 1 0 0,-3 7-1 0 0,3-4 158 0 0,-1 1 1 0 0,1 0 0 0 0,1-1-1 0 0,-1 1 1 0 0,1 0-1 0 0,0 0 1 0 0,-1 12-1 0 0,2-4 207 0 0,1 1 0 0 0,0-1 0 0 0,1 0 0 0 0,1 0 0 0 0,0 0 0 0 0,8 22 0 0 0,-5-25-287 0 0,-1 1 0 0 0,2 0 0 0 0,-1-1 0 0 0,2-1 0 0 0,-1 1 0 0 0,2-1 0 0 0,-1 0 0 0 0,1-1 0 0 0,1 0 0 0 0,-1 0 0 0 0,2-1 0 0 0,-1 0 0 0 0,13 6 0 0 0,18 9 107 0 0,0-2 1 0 0,57 20 0 0 0,-87-37-46 0 0,26 10 214 0 0,80 36 280 0 0,-102-42-670 0 0,0 1 0 0 0,0 0 0 0 0,0 1 1 0 0,-1 1-1 0 0,15 15 0 0 0,-25-23 0 0 0,-1 1-1 0 0,1 0 0 0 0,-1 0 1 0 0,0 0-1 0 0,-1 0 0 0 0,1 1 1 0 0,-1-1-1 0 0,1 1 0 0 0,-1 0 0 0 0,-1-1 1 0 0,1 1-1 0 0,-1 0 0 0 0,0 0 1 0 0,0 0-1 0 0,0 0 0 0 0,0 9 1 0 0,-1-8 82 0 0,-1 0-1 0 0,0 0 1 0 0,0 0 0 0 0,0-1 0 0 0,-1 1 0 0 0,0-1 0 0 0,0 1-1 0 0,0-1 1 0 0,-1 0 0 0 0,0 1 0 0 0,0-1 0 0 0,0-1 0 0 0,-1 1-1 0 0,-5 6 1 0 0,-9 8 252 0 0,-2 0 0 0 0,0-2 0 0 0,-1 0 1 0 0,0-1-1 0 0,-2-1 0 0 0,-27 14 0 0 0,-151 58-24 0 0,141-64-366 0 0,37-14 35 0 0,10-4-23 0 0,0 0-1 0 0,0 1 1 0 0,0 1-1 0 0,-15 10 1 0 0,28-17-101 0 0,0 1 0 0 0,1-1-1 0 0,-1 0 1 0 0,0 1 0 0 0,1-1 0 0 0,-1 0 0 0 0,1 1 0 0 0,-1-1 0 0 0,0 0-1 0 0,1 0 1 0 0,-1 1 0 0 0,1-1 0 0 0,-1 0 0 0 0,1 0 0 0 0,-1 0-1 0 0,1 0 1 0 0,0 1 0 0 0,15 1-1376 0 0,8-1-20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40 8287 0 0,'5'-3'61'0'0,"-4"3"-34"0"0,-1-1 0 0 0,1 1-1 0 0,0-1 1 0 0,1 1 0 0 0,-1-1 0 0 0,0 1-1 0 0,0-1 1 0 0,0 1 0 0 0,0 0-1 0 0,0 0 1 0 0,0 0 0 0 0,2-1-1 0 0,1-9 392 0 0,10-10-304 0 0,-13 19 274 0 0,-1 1 110 0 0,0 0 12 0 0,0 0 2 0 0,0 0 0 0 0,-3 0 0 0 0,-24 7-196 0 0,0 1-1 0 0,1 1 0 0 0,0 1 0 0 0,0 1 0 0 0,1 1 0 0 0,0 2 1 0 0,2 0-1 0 0,-1 2 0 0 0,-41 36 0 0 0,-16 16-299 0 0,72-62-21 0 0,8-5 4 0 0,0-1 0 0 0,0 1 0 0 0,0 0 0 0 0,0 0 0 0 0,0-1 0 0 0,1 1 0 0 0,-1 0 0 0 0,0 0 0 0 0,0 0 0 0 0,1 0 0 0 0,-2 1 0 0 0,-14 36 70 0 0,13-29-49 0 0,2-7 351 0 0,1-2 117 0 0,0 0 21 0 0,0 1-66 0 0,4 17-278 0 0,-3-14-233 0 0,0 0 0 0 0,1-1 0 0 0,0 1 0 0 0,-1-1 0 0 0,1 1 0 0 0,1-1 0 0 0,-1 0 0 0 0,0 0 0 0 0,6 6 0 0 0,31 24-1007 0 0,-19-17 838 0 0,-1-2 237 0 0,1 0 0 0 0,1-1 0 0 0,0-1 0 0 0,36 14 0 0 0,-29-13 0 0 0,-23-10 146 0 0,-1-1 0 0 0,1 1 0 0 0,-1 0 0 0 0,1 0 0 0 0,4 6 0 0 0,-7-7 362 0 0,-8 10 84 0 0,2-6-592 0 0,0 0 0 0 0,0 0 0 0 0,0 0 0 0 0,-1-1 0 0 0,0 0-1 0 0,0 0 1 0 0,0 0 0 0 0,-1 0 0 0 0,-10 5 0 0 0,-6 3 65 0 0,-33 14-1 0 0,24-13 267 0 0,-8 4 210 0 0,-1-2 1 0 0,-61 15-1 0 0,-87 9-560 0 0,184-40 19 0 0,-1 1 0 0 0,0 0 0 0 0,0-1 0 0 0,1 0 0 0 0,-1 0 0 0 0,0 0 0 0 0,0-1 0 0 0,1 0 0 0 0,-1 0 0 0 0,0 0 0 0 0,1 0 0 0 0,-7-4 0 0 0,10 5 0 0 0,1 0 0 0 0,0 0 0 0 0,-1 0 0 0 0,1 0 0 0 0,0-1 0 0 0,-1 1 0 0 0,1 0 0 0 0,0 0 0 0 0,-1-1 0 0 0,1 1 0 0 0,0 0 0 0 0,0-1 0 0 0,-1 1 0 0 0,1 0 0 0 0,0-1 0 0 0,0 1 0 0 0,-1 0 0 0 0,1-1 0 0 0,0 0 0 0 0,0 0 1 0 0,0-1-1 0 0,0 1 1 0 0,0-1-1 0 0,0 1 1 0 0,1 0-1 0 0,-1-1 1 0 0,0 1-1 0 0,1-1 1 0 0,-1 1-1 0 0,1 0 1 0 0,0-1-1 0 0,-1 1 1 0 0,1 0-1 0 0,0 0 1 0 0,1-3-1 0 0,18-17-141 0 0,1 3-1256 0 0,0 2-1 0 0,41-25 1 0 0,-35 24-1763 0 0,12-8-2003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10135 0 0,'0'0'231'0'0,"0"0"29"0"0,0 0 19 0 0,1 2-41 0 0,4 13 49 0 0,0 0-1 0 0,-1 0 0 0 0,0 0 1 0 0,-1 1-1 0 0,1 25 0 0 0,0-13 116 0 0,7 50 57 0 0,-12-76-407 0 0,1 0 0 0 0,0 0-1 0 0,0-1 1 0 0,0 1 0 0 0,-1 0 0 0 0,1 0-1 0 0,-1-1 1 0 0,0 1 0 0 0,1 0 0 0 0,-1-1 0 0 0,0 1-1 0 0,0 0 1 0 0,0-1 0 0 0,-2 3 0 0 0,-5 11 451 0 0,8-14-490 0 0,0 0 0 0 0,0 0 1 0 0,0 0-1 0 0,0-1 1 0 0,0 1-1 0 0,1 0 1 0 0,-1 0-1 0 0,0 0 1 0 0,0-1-1 0 0,0 1 1 0 0,1 0-1 0 0,-1 0 1 0 0,0-1-1 0 0,1 1 1 0 0,-1 0-1 0 0,1-1 0 0 0,-1 1 1 0 0,1 0-1 0 0,-1-1 1 0 0,1 1-1 0 0,-1-1 1 0 0,2 1-1 0 0,2 2-1 0 0,8 11 64 0 0,-10-13 50 0 0,-1 0 0 0 0,1-1 0 0 0,0 1 0 0 0,-1 0 0 0 0,1-1 0 0 0,0 1 0 0 0,-1-1-1 0 0,1 1 1 0 0,0-1 0 0 0,0 0 0 0 0,-1 0 0 0 0,1 0 0 0 0,0 0 0 0 0,0 0 0 0 0,-1 0 0 0 0,1 0-1 0 0,0 0 1 0 0,3-2 0 0 0,0 0 55 0 0,1 0 1 0 0,0 0-1 0 0,0-1 0 0 0,-1 0 0 0 0,0 0 0 0 0,1-1 0 0 0,5-5 1 0 0,34-33 23 0 0,-38 35-228 0 0,6-6 23 0 0,-1-1 0 0 0,-1 0 0 0 0,0-1 0 0 0,12-21 0 0 0,-14 21-188 0 0,1 1-1 0 0,1 1 0 0 0,13-14 1 0 0,6-7-442 0 0,37-43-1313 0 0,44-58-4447 0 0,-89 103 4354 0 0,-11 12-11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24 13823 0 0,'27'-23'2435'0'0,"-40"22"-1483"0"0,3 2-929 0 0,0 0-1 0 0,1 0 1 0 0,-1 1 0 0 0,0 0-1 0 0,1 1 1 0 0,-16 6 0 0 0,2 2-20 0 0,-30 18 0 0 0,41-20-3 0 0,0 0 0 0 0,0 1 0 0 0,1 0 0 0 0,0 1 0 0 0,1 1 0 0 0,0 0 0 0 0,1 0 0 0 0,1 0 0 0 0,0 1 0 0 0,0 1 0 0 0,-9 22 0 0 0,15-31 73 0 0,0 0 1 0 0,1 0-1 0 0,0 0 0 0 0,-1 1 0 0 0,2-1 0 0 0,-1 0 0 0 0,1 1 0 0 0,-1-1 1 0 0,1 0-1 0 0,1 1 0 0 0,-1-1 0 0 0,1 0 0 0 0,2 8 0 0 0,-2-11-35 0 0,0 1 0 0 0,0 0 0 0 0,0-1 0 0 0,0 1 0 0 0,1 0 0 0 0,0-1 0 0 0,-1 0 0 0 0,1 1 0 0 0,0-1-1 0 0,0 0 1 0 0,0 0 0 0 0,0 0 0 0 0,0 0 0 0 0,1-1 0 0 0,-1 1 0 0 0,1 0 0 0 0,-1-1 0 0 0,1 0 0 0 0,-1 0 0 0 0,1 1 0 0 0,0-2 0 0 0,-1 1-1 0 0,1 0 1 0 0,0 0 0 0 0,0-1 0 0 0,4 1 0 0 0,12-1-84 0 0,1 0-1 0 0,-1-1 0 0 0,1-1 1 0 0,22-6-1 0 0,-19 4-581 0 0,3-1-3855 0 0,-1-4-1565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11975 0 0,'-9'4'100'0'0,"3"-1"9"0"0,0 0 1 0 0,0 1-1 0 0,0 0 0 0 0,0 0 0 0 0,0 0 0 0 0,1 0 1 0 0,0 1-1 0 0,-6 6 0 0 0,-31 45 75 0 0,-55 96 0 0 0,74-113 111 0 0,-174 315 1310 0 0,194-348-1604 0 0,-90 194-1 0 0,5-9 0 0 0,63-138 281 0 0,-20 33 813 0 0,39-77-998 0 0,0 0 0 0 0,0 0 0 0 0,-1-1 1 0 0,0 0-1 0 0,-1-1 0 0 0,-15 13 0 0 0,10-12-111 0 0,7-9 30 0 0,2 0 57 0 0,-23 0 787 0 0,38-11 93 0 0,14-14-786 0 0,-14 14-267 0 0,0 0 1 0 0,2 0-1 0 0,14-10 1 0 0,-8 9-77 0 0,0 2 0 0 0,0 0 1 0 0,1 1-1 0 0,1 1 0 0 0,0 0 0 0 0,0 2 1 0 0,0 1-1 0 0,42-8 0 0 0,-57 14 201 0 0,-1 0 0 0 0,0 0 0 0 0,1 0 0 0 0,-1 0 0 0 0,1 1 0 0 0,-1 0 0 0 0,1 0 0 0 0,-1 1 0 0 0,0-1 0 0 0,0 1 0 0 0,0 0 0 0 0,10 6-1 0 0,-8-4 54 0 0,-1 1-1 0 0,0 0 0 0 0,0 0 0 0 0,0 1 0 0 0,0-1 0 0 0,-1 1 0 0 0,0 1 0 0 0,5 7 0 0 0,-2 0 35 0 0,0 1 0 0 0,-1-1-1 0 0,-1 1 1 0 0,0 1 0 0 0,-1-1-1 0 0,0 1 1 0 0,-2 0 0 0 0,3 20-1 0 0,-4-13-296 0 0,0-4 414 0 0,0-1-1 0 0,8 30 1 0 0,-9-43-154 0 0,1 0 0 0 0,0 0 1 0 0,0 0-1 0 0,0 0 1 0 0,1-1-1 0 0,-1 1 1 0 0,1-1-1 0 0,0 1 1 0 0,1-1-1 0 0,-1 0 1 0 0,1 0-1 0 0,-1-1 1 0 0,1 1-1 0 0,5 3 1 0 0,-1-2-313 0 0,0-1 0 0 0,1 1 1 0 0,16 5-1 0 0,8-1-273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44 10135 0 0,'1'-2'231'0'0,"1"1"-155"0"0,0-1 1 0 0,0 0-1 0 0,0 0 1 0 0,0 0-1 0 0,-1 0 1 0 0,1-1-1 0 0,2-3 1 0 0,8-13 214 0 0,-11 17 102 0 0,-1 2 106 0 0,0 0 11 0 0,0 0-67 0 0,2 3-294 0 0,9 25-76 0 0,-12-10 681 0 0,-2 11 467 0 0,1-20-974 0 0,1 0 0 0 0,-2 0 0 0 0,0 0 0 0 0,0-1 0 0 0,0 1 0 0 0,-8 13 0 0 0,3-6-77 0 0,-41 91-70 0 0,-9 20-67 0 0,-77 125-1 0 0,-1-60-32 0 0,33-52 0 0 0,88-117 0 0 0,-1 0 0 0 0,-1-2 0 0 0,-1 0 0 0 0,-31 28 0 0 0,43-45 145 0 0,10-9 0 0 0,10-9-1592 0 0,4-4-4340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87 6447 0 0,'0'0'142'0'0,"0"0"22"0"0,1 1 13 0 0,4 4 55 0 0,-4-4 181 0 0,-1-1 78 0 0,0 0 18 0 0,0 0 71 0 0,0 0 286 0 0,6 5 753 0 0,-4-5 1896 0 0,0-1-3390 0 0,-2 0-123 0 0,1 1 1 0 0,-1-1-1 0 0,1 0 1 0 0,-1 0-1 0 0,1 1 1 0 0,-1-1-1 0 0,1 0 1 0 0,-1 0-1 0 0,0 1 1 0 0,1-1-1 0 0,-1 0 1 0 0,0 0-1 0 0,0 0 1 0 0,0 0-1 0 0,1 1 1 0 0,-1-1-1 0 0,0 0 1 0 0,0-1-1 0 0,0-3-2 0 0,0 1 0 0 0,0 0 0 0 0,0 0 0 0 0,0-1 0 0 0,-1 1 0 0 0,1 0 0 0 0,-1 0 0 0 0,0 0 0 0 0,-1-1 0 0 0,1 1 0 0 0,-1 0 0 0 0,1 1 0 0 0,-1-1 0 0 0,0 0 0 0 0,-1 0 0 0 0,-2-4 0 0 0,3 7 0 0 0,1 0 0 0 0,-1 0 0 0 0,1 0 0 0 0,-1 1 0 0 0,0-1 0 0 0,1 0 0 0 0,-1 1 0 0 0,0-1 0 0 0,0 1 0 0 0,1 0 0 0 0,-1-1 0 0 0,0 1 0 0 0,0 0 0 0 0,1 0 0 0 0,-1 0 0 0 0,0 0 0 0 0,0 1 0 0 0,1-1 0 0 0,-1 0 0 0 0,0 1 0 0 0,-3 0 0 0 0,-3 2 0 0 0,1 0 0 0 0,-1 0 0 0 0,-8 5 0 0 0,-35 23 0 0 0,3 2 0 0 0,-77 66 0 0 0,37-13 188 0 0,45-41 67 0 0,35-37-28 0 0,0 1 0 0 0,0 0 0 0 0,1 1 0 0 0,0 0 0 0 0,1 0 0 0 0,-9 19 0 0 0,15-28-220 0 0,-1 0 0 0 0,1 0 0 0 0,-1 0-1 0 0,1 0 1 0 0,0 0 0 0 0,-1 0 0 0 0,1 1-1 0 0,0-1 1 0 0,0 0 0 0 0,0 0 0 0 0,0 0-1 0 0,0 2 1 0 0,0-2 20 0 0,1 0 0 0 0,-1 1 1 0 0,0-1-1 0 0,1 0 0 0 0,-1 0 0 0 0,1 0 0 0 0,-1 0 0 0 0,1 0 0 0 0,-1 1 0 0 0,1-1 0 0 0,0 0 1 0 0,0-1-1 0 0,-1 1 0 0 0,1 0 0 0 0,0 0 0 0 0,0 0 0 0 0,0 0 0 0 0,0-1 0 0 0,0 1 0 0 0,0 0 1 0 0,0-1-1 0 0,2 1 0 0 0,-1 0 37 0 0,0 0 0 0 0,0-1 0 0 0,1 0-1 0 0,-1 1 1 0 0,0-1 0 0 0,1 0 0 0 0,-1 0 0 0 0,0 0 0 0 0,1-1 0 0 0,3 0 0 0 0,4-1 63 0 0,-1-1-1 0 0,0-1 1 0 0,0 0 0 0 0,11-6-1 0 0,134-77-105 0 0,54-30-90 0 0,-204 115-114 0 0,1 0 0 0 0,-1-1 0 0 0,1 2-1 0 0,0-1 1 0 0,-1 0 0 0 0,1 1 0 0 0,0 0 0 0 0,0 0-1 0 0,9 0 1 0 0,-13 1-329 0 0,-1 3 371 0 0,0 0-1 0 0,0 1 0 0 0,-1-1 1 0 0,1 0-1 0 0,-1 0 0 0 0,0 0 1 0 0,0 0-1 0 0,0 0 0 0 0,0 0 1 0 0,-3 4-1 0 0,2-2 84 0 0,-9 16 54 0 0,0 1 0 0 0,-1-1 0 0 0,-19 23 0 0 0,26-38 4 0 0,1 1 0 0 0,0 0 0 0 0,0 0 0 0 0,-4 13 0 0 0,7-19-19 0 0,1 0 0 0 0,0 0 0 0 0,-1 0 0 0 0,1 1 0 0 0,0-1 0 0 0,-1 0 1 0 0,1 0-1 0 0,0 1 0 0 0,0-1 0 0 0,0 0 0 0 0,0 2 0 0 0,1-2-9 0 0,-1-1 1 0 0,0 0-1 0 0,0 1 1 0 0,0-1 0 0 0,0 1-1 0 0,1-1 1 0 0,-1 1-1 0 0,0-1 1 0 0,0 0-1 0 0,1 1 1 0 0,-1-1-1 0 0,0 0 1 0 0,1 1 0 0 0,-1-1-1 0 0,0 0 1 0 0,1 1-1 0 0,-1-1 1 0 0,1 0-1 0 0,0 1 1 0 0,0-1-99 0 0,1 1 0 0 0,-1-1 1 0 0,1 0-1 0 0,-1 0 0 0 0,1 0 0 0 0,0 0 1 0 0,-1 0-1 0 0,1 0 0 0 0,2 0 0 0 0,-3 0 72 0 0,12-3-1194 0 0,0 0 0 0 0,22-8 0 0 0,-23 7 775 0 0,23-8-1062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11975 0 0,'0'0'267'0'0,"0"0"42"0"0,0 0 17 0 0,0 0-28 0 0,0 0-126 0 0,0 0 204 0 0,0 0 111 0 0,0 0 22 0 0,0 0 3 0 0,0 0 0 0 0,0 0 0 0 0,0 0 0 0 0,0 0-69 0 0,1-2-294 0 0,2-5-146 0 0,0 0-1 0 0,1 0 0 0 0,0 0 1 0 0,0 1-1 0 0,0 0 1 0 0,1 0-1 0 0,6-7 0 0 0,42-34-3 0 0,-18 17-1 0 0,-19 18 2 0 0,1 0 0 0 0,0 0 0 0 0,1 2 0 0 0,37-16 0 0 0,-47 23 119 0 0,0-1-1 0 0,0 2 0 0 0,1-1 1 0 0,14-2-1 0 0,-21 5-78 0 0,0 0 0 0 0,0 0 0 0 0,0 0 0 0 0,0 0 0 0 0,1 0 0 0 0,-1 0 0 0 0,0 1 0 0 0,0-1-1 0 0,0 1 1 0 0,0-1 0 0 0,3 2 0 0 0,-4-1-23 0 0,-1 0 0 0 0,1-1 0 0 0,0 1-1 0 0,0 0 1 0 0,0 0 0 0 0,0-1 0 0 0,0 1-1 0 0,-1 0 1 0 0,1 0 0 0 0,0 0 0 0 0,-1 0-1 0 0,1 0 1 0 0,-1 0 0 0 0,1 0 0 0 0,-1 0 0 0 0,1 1-1 0 0,-1-1 1 0 0,0 0 0 0 0,0 0 0 0 0,0 0-1 0 0,1 3 1 0 0,-1-1 55 0 0,-1 1 0 0 0,1 0 0 0 0,-1 0 0 0 0,1-1 0 0 0,-1 1 0 0 0,0 0 0 0 0,0-1 0 0 0,-4 7 0 0 0,-17 30-152 0 0,12-22 120 0 0,6-10-40 0 0,-3 4 0 0 0,0 1 0 0 0,-1-1 0 0 0,-12 15 0 0 0,63-84 0 0 0,6 3-438 0 0,68-60 0 0 0,-107 105 299 0 0,1-1-1 0 0,1 2 1 0 0,-1-1-1 0 0,1 2 1 0 0,1-1-1 0 0,-1 2 1 0 0,20-8-1 0 0,-31 13 140 0 0,1 1 0 0 0,-1-1 0 0 0,1 1 0 0 0,-1 0 0 0 0,1-1 0 0 0,-1 1 0 0 0,1 0 0 0 0,-1 0 0 0 0,1 0 0 0 0,-1 0 0 0 0,1 0 0 0 0,-1 1 0 0 0,1-1 0 0 0,-1 0 0 0 0,1 1 0 0 0,-1-1 0 0 0,1 1 0 0 0,-1-1 0 0 0,1 1 0 0 0,-1 0 0 0 0,0 0 0 0 0,1-1 0 0 0,-1 1 0 0 0,0 0 0 0 0,0 0 0 0 0,0 0 0 0 0,0 1 0 0 0,0-1 0 0 0,0 0 0 0 0,0 0 0 0 0,0 0 0 0 0,0 1 0 0 0,0-1 0 0 0,-1 0 0 0 0,1 1 0 0 0,-1-1 0 0 0,1 1 0 0 0,-1-1 0 0 0,1 1 0 0 0,-1 2 0 0 0,2 7 0 0 0,0 0 0 0 0,-1 0 0 0 0,0 0 0 0 0,-1 17 0 0 0,0-15 0 0 0,-1 27 438 0 0,-11 69 0 0 0,12-108 70 0 0,0-1-65 0 0,0 0-563 0 0,1 2-1268 0 0,11 29-2549 0 0,-11-27 1891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15663 0 0,'0'0'719'0'0,"0"0"-20"0"0,2 1-449 0 0,2 2-154 0 0,0 0-1 0 0,0 0 0 0 0,-1 0 0 0 0,0 1 1 0 0,1-1-1 0 0,-1 1 0 0 0,0 0 0 0 0,-1 0 1 0 0,1 0-1 0 0,-1 1 0 0 0,0-1 1 0 0,0 0-1 0 0,0 1 0 0 0,-1 0 0 0 0,1-1 1 0 0,-1 1-1 0 0,0 0 0 0 0,0-1 1 0 0,0 10-1 0 0,-1 1-64 0 0,-1 0 0 0 0,0 0 0 0 0,-1 0 0 0 0,0 0 0 0 0,-6 18 0 0 0,1-13-312 0 0,0 1-1 0 0,-1-1 0 0 0,-19 35 0 0 0,-40 50-732 0 0,29-49 1091 0 0,11-13-787 0 0,-34 49-696 0 0,60-90 681 0 0,1-2-246 0 0,0 0-451 0 0,2-2-1729 0 0,7-5-736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28 17503 0 0,'0'0'803'0'0,"0"-1"-18"0"0,0-6-501 0 0,5 0-252 0 0,-5 7-31 0 0,1 0-1 0 0,-1 0 0 0 0,0 0 1 0 0,0-1-1 0 0,1 1 1 0 0,-1 0-1 0 0,0 0 0 0 0,0 0 1 0 0,1-1-1 0 0,-1 1 1 0 0,0 0-1 0 0,0-1 0 0 0,0 1 1 0 0,1 0-1 0 0,-1 0 0 0 0,0-1 1 0 0,0 1-1 0 0,0 0 1 0 0,0-1-1 0 0,0 1 0 0 0,0 0 1 0 0,0-1-1 0 0,0 1 1 0 0,0 0-1 0 0,0-1 0 0 0,0 1 1 0 0,0 0-1 0 0,0-1 1 0 0,0 1-1 0 0,0 0 0 0 0,0-1 1 0 0,0 1-1 0 0,0 0 0 0 0,0-1 1 0 0,0 1-1 0 0,-1 0 1 0 0,1-1-1 0 0,0 1 0 0 0,0-1 1 0 0,-5 1-79 0 0,-1 0-65 0 0,0 0 0 0 0,0 1 0 0 0,1-1 0 0 0,-1 1 0 0 0,0 1 0 0 0,1-1 0 0 0,-1 1 1 0 0,1 0-1 0 0,-9 4 0 0 0,-8 3-246 0 0,-18 6 370 0 0,1 3 0 0 0,1 0 0 0 0,0 3 0 0 0,2 1 0 0 0,0 2 0 0 0,2 1 0 0 0,-54 51 0 0 0,83-72 19 0 0,1 0 0 0 0,0 0 0 0 0,0 1 0 0 0,0-1 0 0 0,1 1 0 0 0,-5 8 0 0 0,7-12 0 0 0,1-1 0 0 0,0 0 0 0 0,0 1 0 0 0,0-1 0 0 0,-1 1 0 0 0,1-1 0 0 0,0 1 0 0 0,0-1 0 0 0,0 1 0 0 0,0-1 0 0 0,0 1 0 0 0,0-1 0 0 0,0 1 0 0 0,0-1 0 0 0,0 1 0 0 0,0-1 0 0 0,0 1 0 0 0,0 0 0 0 0,1 0 0 0 0,0-1 0 0 0,0 1 0 0 0,1 0 0 0 0,-1-1 0 0 0,0 1 0 0 0,0-1 0 0 0,0 1 0 0 0,1-1 0 0 0,-1 1 0 0 0,0-1 0 0 0,0 0 0 0 0,1 0 0 0 0,-1 0 0 0 0,0 0 0 0 0,1 0 0 0 0,-1 0 0 0 0,0 0 0 0 0,0 0 0 0 0,1 0 0 0 0,-1-1 0 0 0,0 1 0 0 0,2-1 0 0 0,30-10 0 0 0,-8-1 0 0 0,0-2 0 0 0,-2 0 0 0 0,1-2 0 0 0,33-30 0 0 0,-32 23 0 0 0,-12 11 0 0 0,0 0 0 0 0,1 1 0 0 0,16-10 0 0 0,-29 21 0 0 0,-1-1 0 0 0,1 1 0 0 0,0 0 0 0 0,-1-1 0 0 0,1 1 0 0 0,-1 0 0 0 0,1 0 0 0 0,0-1 0 0 0,-1 1 0 0 0,1 0 0 0 0,0 0 0 0 0,-1 0 0 0 0,1 0 0 0 0,0 0 0 0 0,0 0 0 0 0,0 1 0 0 0,0-1 0 0 0,0 1 0 0 0,0 0 0 0 0,0-1 0 0 0,-1 1 0 0 0,1 0 0 0 0,0 0 0 0 0,0 0 0 0 0,-1 0 0 0 0,1-1 0 0 0,-1 1 0 0 0,1 0 0 0 0,0 0 0 0 0,-1 0 0 0 0,0 1 0 0 0,1-1 0 0 0,-1 0 0 0 0,0 0 0 0 0,1 0 0 0 0,-1 0 0 0 0,0 0 0 0 0,0 0 0 0 0,0 2 0 0 0,0 27 0 0 0,-8 10 0 0 0,6-33 0 0 0,1 1 0 0 0,-1 0 0 0 0,1 0 0 0 0,0 0 0 0 0,1 0 0 0 0,0 15 0 0 0,2-9-189 0 0,-2-10 4 0 0,1-1 0 0 0,-1 1 1 0 0,1 0-1 0 0,-1-1 0 0 0,1 1 0 0 0,2 4 0 0 0,-2-7 131 0 0,0 1-1 0 0,-1-1 1 0 0,1 0-1 0 0,0 0 0 0 0,0 0 1 0 0,0-1-1 0 0,0 1 1 0 0,0 0-1 0 0,0 0 0 0 0,0 0 1 0 0,0-1-1 0 0,0 1 1 0 0,0 0-1 0 0,0-1 0 0 0,0 1 1 0 0,1-1-1 0 0,-1 1 1 0 0,0-1-1 0 0,0 0 0 0 0,1 0 1 0 0,-1 1-1 0 0,0-1 1 0 0,2 0-1 0 0,11 0-968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10135 0 0,'0'0'231'0'0,"0"0"29"0"0,2-2 19 0 0,14-9-9 0 0,1 1 1 0 0,0 0 0 0 0,0 1-1 0 0,1 1 1 0 0,35-12 0 0 0,35-15 1407 0 0,-34 8-1138 0 0,1 2 0 0 0,1 3 0 0 0,1 3 0 0 0,1 2 0 0 0,84-14 0 0 0,-126 29-122 0 0,31-1 0 0 0,-44 3-343 0 0,1 0 0 0 0,0 1 0 0 0,-1-1 0 0 0,1 0 0 0 0,-1 1 0 0 0,1 0 0 0 0,0 0 0 0 0,-1 0 0 0 0,0 1 0 0 0,1-1 0 0 0,-1 1-1 0 0,0-1 1 0 0,0 1 0 0 0,6 4 0 0 0,-8-4-69 0 0,0-1 0 0 0,0 1-1 0 0,0-1 1 0 0,0 0 0 0 0,-1 1-1 0 0,1 0 1 0 0,0-1 0 0 0,-1 1-1 0 0,1-1 1 0 0,-1 1 0 0 0,1 0-1 0 0,-1-1 1 0 0,0 1 0 0 0,0 0 0 0 0,0 0-1 0 0,0-1 1 0 0,0 1 0 0 0,0 0-1 0 0,0-1 1 0 0,-1 1 0 0 0,1 0-1 0 0,-1-1 1 0 0,1 1 0 0 0,-1 0-1 0 0,-1 2 1 0 0,-2 4 194 0 0,0 0-1 0 0,0 0 1 0 0,-9 10 0 0 0,-33 39-289 0 0,-2-2 0 0 0,-98 85 0 0 0,130-125-322 0 0,-9 8-120 0 0,-47 33 0 0 0,61-50-1453 0 0,11-6 961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17503 0 0,'0'0'399'0'0,"0"0"60"0"0,0 0 21 0 0,0 0-59 0 0,-1 1-276 0 0,-17 25-141 0 0,-2 0 0 0 0,0-2-1 0 0,-38 35 1 0 0,42-43-3 0 0,-9 7-1 0 0,17-18 0 0 0,1 2 0 0 0,0-1 0 0 0,1 1 0 0 0,-8 9 0 0 0,8-4-177 0 0,8-7 37 0 0,-1-4 56 0 0,0 3 22 0 0,1 0 1 0 0,0 0-1 0 0,0 0 0 0 0,0 0 1 0 0,1-1-1 0 0,-1 1 0 0 0,1-1 1 0 0,0 1-1 0 0,0-1 0 0 0,5 5 1 0 0,6 3-322 0 0,20 13-1 0 0,-10-8 238 0 0,-5-2 187 0 0,130 98 1302 0 0,-145-109-1244 0 0,-1 0 0 0 0,0 0-1 0 0,0 0 1 0 0,0 0 0 0 0,2 4-1 0 0,-1 2-82 0 0,-4-8 50 0 0,0 1 0 0 0,0-1-1 0 0,-1 0 1 0 0,1 1 0 0 0,0-1-1 0 0,-1 1 1 0 0,1-1 0 0 0,-1 0 0 0 0,1 0-1 0 0,-1 1 1 0 0,0-1 0 0 0,1 0-1 0 0,-1 0 1 0 0,0 0 0 0 0,0 0-1 0 0,0 1 1 0 0,0-1 0 0 0,0-1 0 0 0,0 1-1 0 0,0 0 1 0 0,-2 1 0 0 0,-29 17 734 0 0,24-15-582 0 0,-14 6 446 0 0,-44 13 0 0 0,9-3-376 0 0,-178 89-2565 0 0,204-95-2964 0 0,3-4-1641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375 528 10135 0 0,'0'0'231'0'0,"0"0"29"0"0,0 0 19 0 0,0 0-271 0 0,0 0 1 0 0,0 0 0 0 0,0 0-1 0 0,1 0 1 0 0,-1 1 0 0 0,0-1-1 0 0,0 0 1 0 0,1 0 0 0 0,-1 0 0 0 0,0 0-1 0 0,0 0 1 0 0,1 0 0 0 0,-1 0-1 0 0,0 0 1 0 0,0 0 0 0 0,1 0-1 0 0,-1 0 1 0 0,0 0 0 0 0,1 0-1 0 0,-1 0 1 0 0,0 0 0 0 0,0 0-1 0 0,1 0 1 0 0,-1 0 0 0 0,0 0 0 0 0,0 0-1 0 0,1-1 1 0 0,-1 1 0 0 0,0 0-1 0 0,0 0 1 0 0,0 0 0 0 0,1-1-1 0 0,6-2 27 0 0,-1-1 0 0 0,0-1 0 0 0,0 1 0 0 0,0-1 0 0 0,7-8 0 0 0,8-5 226 0 0,24-18 196 0 0,51-44 1522 0 0,-86 70-1803 0 0,0-1-1 0 0,0 0 1 0 0,-1-1-1 0 0,-1 0 1 0 0,0 0 0 0 0,10-21-1 0 0,-15 25-28 0 0,1 0 0 0 0,-1 0 0 0 0,0-1 0 0 0,-1 1 1 0 0,2-14-1 0 0,-3 20-121 0 0,-1 0 1 0 0,0 1 0 0 0,0-1-1 0 0,0 0 1 0 0,0 0-1 0 0,0 0 1 0 0,0 0 0 0 0,-1 1-1 0 0,1-1 1 0 0,0 0 0 0 0,-1 0-1 0 0,0 1 1 0 0,1-1 0 0 0,-1 0-1 0 0,0 1 1 0 0,0-1-1 0 0,0 1 1 0 0,0-1 0 0 0,0 1-1 0 0,0-1 1 0 0,0 1 0 0 0,0 0-1 0 0,-1-1 1 0 0,1 1 0 0 0,-1 0-1 0 0,1 0 1 0 0,-1 0-1 0 0,1 0 1 0 0,-1 0 0 0 0,1 1-1 0 0,-1-1 1 0 0,0 0 0 0 0,1 1-1 0 0,-3-1 1 0 0,-2 0-78 0 0,1 0-1 0 0,-1 0 1 0 0,0 1 0 0 0,1 0-1 0 0,-1 0 1 0 0,1 1 0 0 0,-1-1 0 0 0,0 1-1 0 0,1 0 1 0 0,0 1 0 0 0,-1-1-1 0 0,-5 4 1 0 0,-9 3-446 0 0,-34 23 1 0 0,32-18 397 0 0,-42 24 112 0 0,1 4 0 0 0,2 3 0 0 0,3 1-1 0 0,-62 63 1 0 0,99-88 239 0 0,5-5 271 0 0,1 1 0 0 0,0 0 0 0 0,-17 26 0 0 0,31-40-383 0 0,0-1 0 0 0,0 1-1 0 0,0 0 1 0 0,0 0-1 0 0,0 1 1 0 0,0-1 0 0 0,1 0-1 0 0,-1 0 1 0 0,1 0 0 0 0,-1 4-1 0 0,4-5 373 0 0,5 1-356 0 0,0-1 0 0 0,1 1 0 0 0,-1-2 0 0 0,0 1 0 0 0,1-1 0 0 0,-1-1 0 0 0,0 0 0 0 0,1 0 0 0 0,8-2 0 0 0,78-25-104 0 0,-76 21-32 0 0,55-19-20 0 0,-2-3 0 0 0,70-39 0 0 0,-117 55-346 0 0,0 0 0 0 0,0 2 0 0 0,52-15 0 0 0,-77 26 334 0 0,1 0 1 0 0,-1 0-1 0 0,0-1 0 0 0,0 1 1 0 0,0 0-1 0 0,1 0 0 0 0,-1 0 0 0 0,0 0 1 0 0,0 0-1 0 0,0 0 0 0 0,1 0 0 0 0,-1 0 1 0 0,0 0-1 0 0,0 0 0 0 0,0 0 0 0 0,1 0 1 0 0,-1 1-1 0 0,0-1 0 0 0,0 0 0 0 0,0 0 1 0 0,1 0-1 0 0,-1 0 0 0 0,0 0 0 0 0,0 0 1 0 0,0 0-1 0 0,0 0 0 0 0,1 1 1 0 0,-1-1-1 0 0,0 0 0 0 0,0 0 0 0 0,0 0 1 0 0,0 0-1 0 0,0 1 0 0 0,0-1 0 0 0,0 0 1 0 0,1 0-1 0 0,-1 0 0 0 0,0 1 0 0 0,0-1 1 0 0,0 0-1 0 0,0 0 0 0 0,0 0 0 0 0,0 1 1 0 0,0-1-1 0 0,0 0 0 0 0,0 0 1 0 0,0 1-1 0 0,-4 15-106 0 0,-11 15-251 0 0,-8 6-182 0 0,-2-2 1 0 0,-29 33 0 0 0,6-9 1471 0 0,31-38 30 0 0,28-20-786 0 0,-5-3-164 0 0,-1 0 0 0 0,1 0 0 0 0,0 0-1 0 0,6-4 1 0 0,13-6-69 0 0,52-16-823 0 0,130-42-5868 0 0,-199 68 6517 0 0,9-4-422 0 0,0 1 0 0 0,0 1 1 0 0,1 1-1 0 0,-1 0 0 0 0,1 2 0 0 0,22-1 1 0 0,-36 3 590 0 0,0 0 1 0 0,0-1-1 0 0,0 1 0 0 0,-1 1 1 0 0,1-1-1 0 0,0 0 1 0 0,-1 1-1 0 0,1 0 0 0 0,-1 0 1 0 0,0 0-1 0 0,1 0 1 0 0,5 5-1 0 0,-7-4 381 0 0,0-1 0 0 0,0 0 1 0 0,0 1-1 0 0,0 0 0 0 0,0-1 0 0 0,0 1 1 0 0,-1 0-1 0 0,1 0 0 0 0,1 4 0 0 0,-3-5 716 0 0,-2 9 2048 0 0,-9-3 955 0 0,10-8-3362 0 0,1 0-572 0 0,-1 0-1 0 0,1 0 1 0 0,-1 0-1 0 0,0 0 1 0 0,1 0-1 0 0,-1 0 1 0 0,1 0-1 0 0,-1-1 0 0 0,1 1 1 0 0,-1 0-1 0 0,1 0 1 0 0,-1-1-1 0 0,1 1 1 0 0,-1 0-1 0 0,1-1 1 0 0,-2 0-1 0 0,1-2 38 0 0,0 0 0 0 0,0 0 0 0 0,0-1 0 0 0,0 1 0 0 0,1 0-1 0 0,-1-1 1 0 0,1 1 0 0 0,0-1 0 0 0,0 1 0 0 0,0-1 0 0 0,0 1 0 0 0,1-1 0 0 0,-1 1-1 0 0,1 0 1 0 0,0-1 0 0 0,0 1 0 0 0,0 0 0 0 0,2-4 0 0 0,4-7 309 0 0,0 0 1 0 0,17-22-1 0 0,-16 25-197 0 0,12-18-433 0 0,1 1-1 0 0,2 2 0 0 0,1 0 1 0 0,1 1-1 0 0,1 1 1 0 0,1 2-1 0 0,1 1 1 0 0,36-22-1 0 0,65-27-1246 0 0,-114 63 1132 0 0,0 0-1 0 0,0 2 1 0 0,1 0-1 0 0,0 0 0 0 0,0 2 1 0 0,30-4-1 0 0,-43 7 231 0 0,0 0 0 0 0,-1 1 1 0 0,1-1-1 0 0,-1 0 0 0 0,1 1 0 0 0,0 0 0 0 0,-1-1 0 0 0,0 1 0 0 0,1 0 0 0 0,-1 0 0 0 0,1 1 1 0 0,-1-1-1 0 0,0 0 0 0 0,0 1 0 0 0,0-1 0 0 0,0 1 0 0 0,0 0 0 0 0,0 0 0 0 0,0 0 1 0 0,-1 0-1 0 0,1 0 0 0 0,0 0 0 0 0,-1 0 0 0 0,2 5 0 0 0,3 4-537 0 0,-1 2 1 0 0,-1-1-1 0 0,6 24 0 0 0,-3-10 281 0 0,-5-20 786 0 0,0 0 0 0 0,0-1-1 0 0,1 1 1 0 0,-1 0 0 0 0,1-1 0 0 0,4 6-1 0 0,-5-9-268 0 0,-1 0-1 0 0,1-1 0 0 0,-1 1 1 0 0,1-1-1 0 0,0 1 1 0 0,0-1-1 0 0,-1 0 0 0 0,1 0 1 0 0,0 1-1 0 0,0-2 1 0 0,0 1-1 0 0,0 0 0 0 0,1 0 1 0 0,-1-1-1 0 0,0 1 1 0 0,0-1-1 0 0,0 1 0 0 0,1-1 1 0 0,3 0-1 0 0,3-1 121 0 0,0 1 0 0 0,-1-2 0 0 0,1 1 0 0 0,-1-2 0 0 0,1 1 1 0 0,-1-1-1 0 0,0 0 0 0 0,0 0 0 0 0,9-6 0 0 0,3-3-223 0 0,-1 0-1 0 0,22-19 1 0 0,51-53-82 0 0,-77 70 0 0 0,-13 12-10 0 0,9-8-55 0 0,0-1 0 0 0,0 0 0 0 0,-1-1-1 0 0,0 0 1 0 0,12-21 0 0 0,-22 32 27 0 0,1 0 1 0 0,-1 1-1 0 0,0-1 1 0 0,1 0-1 0 0,-1 1 1 0 0,0-1-1 0 0,1 0 1 0 0,-1 0-1 0 0,0 1 1 0 0,0-1-1 0 0,0 0 1 0 0,0 0-1 0 0,0 0 1 0 0,0 1 0 0 0,0-1-1 0 0,0 0 1 0 0,0 0-1 0 0,0 0 1 0 0,0 1-1 0 0,0-1 1 0 0,0 0-1 0 0,-1 0 1 0 0,1 1-1 0 0,0-1 1 0 0,-1 0-1 0 0,0-1 1 0 0,1 2-3 0 0,-1-1 0 0 0,0 1 0 0 0,0 0 1 0 0,0 0-1 0 0,0-1 0 0 0,0 1 0 0 0,1 0 0 0 0,-1 0 1 0 0,0 0-1 0 0,0 0 0 0 0,0 0 0 0 0,0 0 1 0 0,0 0-1 0 0,0 0 0 0 0,1 1 0 0 0,-1-1 0 0 0,0 0 1 0 0,0 0-1 0 0,0 1 0 0 0,0-1 0 0 0,1 1 0 0 0,-1-1 1 0 0,0 1-1 0 0,-1 0 0 0 0,-18 12-518 0 0,1 0-1 0 0,-32 30 0 0 0,25-20 187 0 0,-73 66-793 0 0,24-20 714 0 0,-65 66 559 0 0,69-64 644 0 0,66-65-666 0 0,-50 50 698 0 0,49-48-749 0 0,1-1 0 0 0,-1 1 0 0 0,1 0 1 0 0,1 0-1 0 0,0 0 0 0 0,-4 11 0 0 0,7-18-24 0 0,1 0 1 0 0,-1 0-1 0 0,1 0 0 0 0,-1 1 0 0 0,1-1 1 0 0,0 0-1 0 0,-1 1 0 0 0,1-1 0 0 0,0 0 0 0 0,0 1 1 0 0,0-1-1 0 0,0 0 0 0 0,0 1 0 0 0,0-1 1 0 0,1 0-1 0 0,-1 0 0 0 0,0 1 0 0 0,1-1 0 0 0,-1 0 1 0 0,1 0-1 0 0,-1 1 0 0 0,1-1 0 0 0,0 0 1 0 0,-1 0-1 0 0,1 0 0 0 0,0 0 0 0 0,0 0 0 0 0,0 0 1 0 0,0 0-1 0 0,0 0 0 0 0,0 0 0 0 0,0 0 1 0 0,0-1-1 0 0,0 1 0 0 0,0 0 0 0 0,0-1 0 0 0,0 1 1 0 0,1 0-1 0 0,-1-1 0 0 0,2 1 0 0 0,4 0 129 0 0,-1 1 0 0 0,1-1 0 0 0,0 0 0 0 0,0-1 0 0 0,0 0 0 0 0,10-1 0 0 0,23-3 92 0 0,0-2 0 0 0,55-16-1 0 0,78-32-1491 0 0,-139 43 651 0 0,27-10-402 0 0,-3 0-12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1 422 8287 0 0,'2'-2'191'0'0,"7"-6"-87"0"0,37-35 465 0 0,-34 30-569 0 0,27-20 0 0 0,-9 8 0 0 0,-6 8 1472 0 0,-23 16-960 0 0,-1 1 0 0 0,0 0 0 0 0,0 2-381 0 0,1 1-1 0 0,-1-1 0 0 0,0 1 0 0 0,0-1 1 0 0,0 0-1 0 0,0 1 0 0 0,-1 3 1 0 0,1-2-70 0 0,-1 2 13 0 0,0 0-1 0 0,0 1 0 0 0,-1-1 0 0 0,0 0 1 0 0,0 0-1 0 0,0 0 0 0 0,-1 0 0 0 0,0-1 1 0 0,0 1-1 0 0,0-1 0 0 0,-1 1 0 0 0,-6 6 1 0 0,2-3 123 0 0,0 0 0 0 0,-1-1 1 0 0,0 0-1 0 0,-1 0 0 0 0,-16 9 0 0 0,25-16 174 0 0,-3 2 353 0 0,4-3-697 0 0,0 0 0 0 0,-1 0 0 0 0,1 0 0 0 0,0 1 0 0 0,0-1 0 0 0,0 0 0 0 0,0 0 0 0 0,0 0 0 0 0,-1 0 0 0 0,1 0 0 0 0,0 1 0 0 0,0-1 0 0 0,0 0 0 0 0,0 0 0 0 0,-1 0 0 0 0,1 0 0 0 0,0 0 0 0 0,0 0 1 0 0,0 0-1 0 0,-1 0 0 0 0,1 0 0 0 0,0 0 0 0 0,0 0 0 0 0,-1 0 0 0 0,1 0 0 0 0,0 0 0 0 0,0 0 0 0 0,0 0 0 0 0,-1 0 0 0 0,1 0 0 0 0,0 0 0 0 0,-1 0-26 0 0,1 0-1 0 0,-1-1 1 0 0,0 1-1 0 0,1 0 0 0 0,-1 0 1 0 0,1-1-1 0 0,-1 1 1 0 0,1 0-1 0 0,-1-1 1 0 0,1 1-1 0 0,-1-1 1 0 0,1 1-1 0 0,0-1 1 0 0,-1 1-1 0 0,1-1 0 0 0,-1 1 1 0 0,1-1-1 0 0,0 1 1 0 0,0-1-1 0 0,-1 1 1 0 0,1-1-1 0 0,0 0 1 0 0,0 1-1 0 0,0-1 0 0 0,-1 1 1 0 0,1-1-1 0 0,0 0 1 0 0,0 1-1 0 0,0-1 1 0 0,0 0-1 0 0,0 1 1 0 0,0-1-1 0 0,0 1 1 0 0,1-1-1 0 0,-1 0 0 0 0,0 0 1 0 0,1-1-2 0 0,0-6 47 0 0,0 1 0 0 0,1-1 0 0 0,0 0 0 0 0,0 1-1 0 0,1 0 1 0 0,0-1 0 0 0,1 1 0 0 0,-1 0 0 0 0,7-8 0 0 0,4-5 56 0 0,28-30 0 0 0,-31 38-164 0 0,1 0 1 0 0,1 1-1 0 0,0 1 1 0 0,1 0 0 0 0,0 1-1 0 0,18-9 1 0 0,-10 7 16 0 0,0 2 1 0 0,1 0 0 0 0,39-9 0 0 0,-50 15 44 0 0,0 1 0 0 0,0 1 0 0 0,0 0 0 0 0,0 0 0 0 0,0 1 0 0 0,0 0 0 0 0,1 1 0 0 0,-1 1 0 0 0,0 0 0 0 0,-1 1 0 0 0,15 4 0 0 0,-24-6 17 0 0,0 0-1 0 0,0-1 0 0 0,0 1 1 0 0,0 0-1 0 0,0 0 1 0 0,0 1-1 0 0,0-1 0 0 0,0 0 1 0 0,0 1-1 0 0,-1-1 0 0 0,1 1 1 0 0,0 0-1 0 0,-1-1 1 0 0,1 1-1 0 0,-1 0 0 0 0,0 0 1 0 0,0 0-1 0 0,1 2 0 0 0,-1-1 37 0 0,0 0 0 0 0,0 0-1 0 0,-1 0 1 0 0,1 0 0 0 0,-1 0 0 0 0,0 0-1 0 0,0 0 1 0 0,0 0 0 0 0,0 0-1 0 0,0 0 1 0 0,-1 0 0 0 0,0 3-1 0 0,-3 5 114 0 0,0 1 0 0 0,-1-1 0 0 0,0 0 0 0 0,0-1 0 0 0,-12 17 0 0 0,8-16-166 0 0,1 0 0 0 0,-17 14 0 0 0,21-20 0 0 0,105-89 0 0 0,-9 10 0 0 0,-53 41-609 0 0,3 2 0 0 0,88-51 1 0 0,-111 71 575 0 0,2 0-1 0 0,-1 2 1 0 0,1 1 0 0 0,42-11 0 0 0,-60 18 52 0 0,1 0-1 0 0,-1 1 0 0 0,0 0 0 0 0,0 0 1 0 0,1 0-1 0 0,-1 0 0 0 0,0 0 1 0 0,0 0-1 0 0,1 1 0 0 0,-1 0 1 0 0,0-1-1 0 0,0 1 0 0 0,0 1 1 0 0,0-1-1 0 0,0 0 0 0 0,5 4 0 0 0,-4-2 40 0 0,-1-1-1 0 0,0 1 0 0 0,0 0 0 0 0,0 1 0 0 0,-1-1 0 0 0,1 0 0 0 0,-1 1 0 0 0,0-1 0 0 0,1 1 0 0 0,-2 0 0 0 0,4 6 0 0 0,-2 2 68 0 0,0 0-1 0 0,0 0 1 0 0,-1 0-1 0 0,-1 0 1 0 0,0 1-1 0 0,0-1 1 0 0,-3 25-1 0 0,-3 3-124 0 0,-1 1 0 0 0,-22 71 0 0 0,25-104-48 0 0,0 1 0 0 0,-1-1-1 0 0,0 0 1 0 0,-5 7 0 0 0,-4 3-3299 0 0,12-17 1325 0 0,1-1-24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72 11975 0 0,'0'0'267'0'0,"0"0"42"0"0,0-1 17 0 0,0-2-269 0 0,-1 0-1 0 0,1 0 1 0 0,0 0 0 0 0,-1 0 0 0 0,1 1 0 0 0,-1-1 0 0 0,0 0 0 0 0,0 0 0 0 0,0 1 0 0 0,0-1 0 0 0,-1 0 0 0 0,1 1 0 0 0,-1-1 0 0 0,1 1 0 0 0,-1 0-1 0 0,0-1 1 0 0,0 1 0 0 0,0 0 0 0 0,0 0 0 0 0,-1 0 0 0 0,1 1 0 0 0,-4-3 0 0 0,2 2 6 0 0,1 0 1 0 0,-1 1-1 0 0,1-1 1 0 0,-1 1-1 0 0,1 0 0 0 0,-1 0 1 0 0,0 1-1 0 0,0-1 1 0 0,1 1-1 0 0,-1 0 0 0 0,0 0 1 0 0,0 0-1 0 0,0 0 1 0 0,1 0-1 0 0,-1 1 0 0 0,0 0 1 0 0,-4 1-1 0 0,-12 5 52 0 0,8-4 150 0 0,0 1 0 0 0,0 1 0 0 0,0 0 0 0 0,-14 9 0 0 0,-29 21-113 0 0,1 3 0 0 0,2 1 0 0 0,-84 85 0 0 0,126-113-78 0 0,0 1 0 0 0,1 0 0 0 0,1 0-1 0 0,-1 1 1 0 0,-8 19 0 0 0,16-31-31 0 0,1 0-1 0 0,0 0 1 0 0,0-1-1 0 0,-1 1 1 0 0,1 0 0 0 0,0-1-1 0 0,0 1 1 0 0,0 0 0 0 0,0 0-1 0 0,0-1 1 0 0,0 1 0 0 0,0 0-1 0 0,0 0 1 0 0,1-1-1 0 0,-1 1 1 0 0,0 0 0 0 0,0 0-1 0 0,1-1 1 0 0,-1 1 0 0 0,0 0-1 0 0,1-1 1 0 0,-1 1 0 0 0,0 0-1 0 0,1-1 1 0 0,-1 1 0 0 0,1-1-1 0 0,-1 1 1 0 0,1-1-1 0 0,-1 1 1 0 0,1-1 0 0 0,0 1-1 0 0,-1-1 1 0 0,2 1 0 0 0,-1 0-29 0 0,1 0 0 0 0,0 0 0 0 0,0 0 0 0 0,0-1 0 0 0,-1 1 0 0 0,1-1 1 0 0,0 1-1 0 0,0-1 0 0 0,0 1 0 0 0,4-1 0 0 0,11-3-14 0 0,0 0 0 0 0,0-2 0 0 0,0 1 0 0 0,-1-2 0 0 0,26-12 0 0 0,-24 10 0 0 0,117-55 0 0 0,-111 51 0 0 0,9-8 0 0 0,-26 16 0 0 0,-1 0 0 0 0,1 0 0 0 0,-1 0 0 0 0,1 1 0 0 0,0 0 0 0 0,0 0 0 0 0,14-3 0 0 0,-21 6 0 0 0,1 0 0 0 0,-1 0 0 0 0,1 0 0 0 0,0 0 0 0 0,-1-1 0 0 0,1 1 0 0 0,-1 0 0 0 0,1 0 0 0 0,-1 0 0 0 0,1 0 0 0 0,0 1 0 0 0,-1-1 0 0 0,1 0 0 0 0,-1 0 0 0 0,1 0 0 0 0,-1 0 0 0 0,1 1 0 0 0,-1-1 0 0 0,1 0 0 0 0,-1 0 0 0 0,1 1 0 0 0,-1-1 0 0 0,1 1 0 0 0,0 5 0 0 0,-1-6 0 0 0,0 4 5 0 0,0-1-1 0 0,0 1 0 0 0,0 0 1 0 0,-1-1-1 0 0,1 1 1 0 0,-1-1-1 0 0,0 1 1 0 0,-2 4-1 0 0,2-4-368 0 0,-1 0-1 0 0,1 0 1 0 0,1 0-1 0 0,-2 7 1 0 0,2-9-647 0 0,9 6-1457 0 0,-6-6 2164 0 0,-1 0 1 0 0,1-1 0 0 0,0 1-1 0 0,0-1 1 0 0,-1 0-1 0 0,1 0 1 0 0,0 0-1 0 0,0 0 1 0 0,5 1-1 0 0,14 0-1232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2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34 363 10135 0 0,'0'0'464'0'0,"0"0"-9"0"0,-1 1-295 0 0,-1 2-13 0 0,0 1 0 0 0,-1-2 0 0 0,1 1 0 0 0,-1 0 1 0 0,-3 3-1 0 0,5-5 823 0 0,-4-2 811 0 0,5 2-1709 0 0,0-1-1 0 0,0 0 1 0 0,-1 0-1 0 0,1 0 1 0 0,0 0 0 0 0,0 0-1 0 0,-1 0 1 0 0,1 0-1 0 0,0 0 1 0 0,0 0-1 0 0,-1 0 1 0 0,1 0 0 0 0,0 0-1 0 0,-1 0 1 0 0,1 0-1 0 0,0 0 1 0 0,0 0 0 0 0,-1-1-1 0 0,1 1 1 0 0,0 0-1 0 0,0 0 1 0 0,-1 0 0 0 0,1 0-1 0 0,0 0 1 0 0,0-1-1 0 0,0 1 1 0 0,-1 0 0 0 0,1 0-1 0 0,0 0 1 0 0,0-1-1 0 0,0 1 1 0 0,0 0 0 0 0,-1 0-1 0 0,1-1 1 0 0,0 1-1 0 0,0 0 1 0 0,0 0-1 0 0,0-1 1 0 0,0 1 0 0 0,0-1-1 0 0,0 0-7 0 0,-1 0 0 0 0,1 0 0 0 0,0 0 0 0 0,0 0 0 0 0,1 0 0 0 0,-1-1 0 0 0,0 1 0 0 0,0 0 0 0 0,0 0 0 0 0,1 0 0 0 0,-1 0 0 0 0,1 0 0 0 0,-1 0 0 0 0,0 0 0 0 0,1 0 0 0 0,0 0 0 0 0,0-1 0 0 0,16-19 396 0 0,-13 16-449 0 0,22-23-8 0 0,1 2 0 0 0,1 1 0 0 0,1 1-1 0 0,1 1 1 0 0,52-29 0 0 0,-2 0-3 0 0,9-5 0 0 0,-76 50 0 0 0,0 1 0 0 0,1 0 0 0 0,0 1 0 0 0,0 0 0 0 0,17-3 0 0 0,-17 4 0 0 0,-10 3 0 0 0,0 0 0 0 0,0 0 0 0 0,0 0 0 0 0,0 1 0 0 0,0-1 0 0 0,0 1 0 0 0,0 0 0 0 0,0 0 0 0 0,5 1 0 0 0,-9-1 0 0 0,1 0 0 0 0,-1 0 0 0 0,1 0 0 0 0,0 0 0 0 0,-1 0 0 0 0,1 0 0 0 0,-1 1 0 0 0,1-1 0 0 0,-1 0 0 0 0,1 0 0 0 0,-1 0 0 0 0,1 1 0 0 0,-1-1 0 0 0,1 0 0 0 0,-1 1 0 0 0,1 0 0 0 0,1 1 20 0 0,-1 0 1 0 0,0 1-1 0 0,1-1 0 0 0,-1 0 1 0 0,0 1-1 0 0,-1-1 0 0 0,1 1 1 0 0,0 0-1 0 0,-1-1 0 0 0,1 1 0 0 0,-1 0 1 0 0,0-1-1 0 0,0 1 0 0 0,0 3 1 0 0,-1 6 546 0 0,-4 23 1 0 0,-1-10-220 0 0,-4 28-218 0 0,-25 71 0 0 0,33-119-219 0 0,1 1-1 0 0,0 0 1 0 0,0 0-1 0 0,0 0 1 0 0,1 0 0 0 0,0 0-1 0 0,0 0 1 0 0,0 0-1 0 0,1 0 1 0 0,0-1-1 0 0,0 1 1 0 0,1 0 0 0 0,2 8-1 0 0,-3-12-94 0 0,0-1-1 0 0,0 1 1 0 0,0-1 0 0 0,0 1-1 0 0,1-1 1 0 0,-1 0-1 0 0,0 1 1 0 0,1-1-1 0 0,-1 0 1 0 0,0 0 0 0 0,1 0-1 0 0,0 0 1 0 0,-1 0-1 0 0,1 0 1 0 0,3 1 0 0 0,14 0-1350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137 216 10135 0 0,'-4'-11'204'0'0,"2"1"340"0"0,2 9-528 0 0,1 1-1 0 0,-1-1 0 0 0,1 1 1 0 0,-1 0-1 0 0,1 0 1 0 0,-1-1-1 0 0,1 1 0 0 0,-1 0 1 0 0,1 0-1 0 0,0-1 1 0 0,-1 1-1 0 0,1 0 1 0 0,0 0-1 0 0,-1 0 0 0 0,1 0 1 0 0,-1 0-1 0 0,1 0 1 0 0,0 0-1 0 0,0 1 0 0 0,12-1 63 0 0,-19-3 917 0 0,5 3-918 0 0,0-1 0 0 0,0 0 1 0 0,0 1-1 0 0,-1-1 0 0 0,1 1 1 0 0,0 0-1 0 0,0-1 0 0 0,-1 1 0 0 0,1 0 1 0 0,-2 0-1 0 0,-2 0-55 0 0,1 1 0 0 0,-1 0 0 0 0,1 0 0 0 0,-1 1 0 0 0,1-1 0 0 0,0 1 0 0 0,0 0 0 0 0,-1 0 0 0 0,1 1 0 0 0,1-1 0 0 0,-1 1 0 0 0,0 0 0 0 0,1 0-1 0 0,-1 0 1 0 0,1 0 0 0 0,0 1 0 0 0,0-1 0 0 0,0 1 0 0 0,0 0 0 0 0,1 0 0 0 0,-3 4 0 0 0,1 1 217 0 0,0 1-1 0 0,0-1 1 0 0,1 1-1 0 0,0 0 0 0 0,0 0 1 0 0,1 0-1 0 0,1 1 1 0 0,-1 13-1 0 0,0-1 130 0 0,-9 40-1 0 0,8-49-239 0 0,0 1 1 0 0,0 0-1 0 0,2 0 0 0 0,0 0 0 0 0,0 0 0 0 0,3 21 0 0 0,-2-35-118 0 0,3 7 626 0 0,8-9 158 0 0,2-3-497 0 0,-1-2 0 0 0,1 1 1 0 0,-1-2-1 0 0,0 0 0 0 0,15-12 0 0 0,-9 7-32 0 0,38-28-113 0 0,-2-3 0 0 0,-2-2 0 0 0,90-101 0 0 0,-67 50-1756 0 0,-8-5-3612 0 0,-55 83 3740 0 0,-1 1-60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538 944 13823 0 0,'1'3'315'0'0,"-1"-2"-296"0"0,0 0 0 0 0,0 0 0 0 0,0 0 0 0 0,1 0 0 0 0,-1 0 0 0 0,0 0-1 0 0,0 0 1 0 0,-1 0 0 0 0,1 0 0 0 0,0 0 0 0 0,0 0 0 0 0,0 0 0 0 0,-1 0 0 0 0,1 0 0 0 0,0 0 0 0 0,-1 0 0 0 0,1 0 0 0 0,-1 0 0 0 0,1 0-1 0 0,-2 1 1 0 0,-18 20 499 0 0,1 0-236 0 0,13-10-239 0 0,5-10-3 0 0,0 0-1 0 0,0 0 0 0 0,0-1 1 0 0,0 1-1 0 0,0 0 0 0 0,0-1 0 0 0,0 1 1 0 0,-1-1-1 0 0,-2 3 0 0 0,-1 1 1144 0 0,5-5-1114 0 0,0 0 0 0 0,0 0 1 0 0,0 0-1 0 0,0 0 0 0 0,0 0 0 0 0,0 0 1 0 0,0 0-1 0 0,0 0 0 0 0,0 0 0 0 0,0 0 1 0 0,0 0-1 0 0,0 0 0 0 0,0 0 1 0 0,-1 0-1 0 0,1 0 0 0 0,0 0 0 0 0,0 0 1 0 0,0 0-1 0 0,0 0 0 0 0,0 0 0 0 0,0 0 1 0 0,0 0-1 0 0,4-10 199 0 0,3-10 191 0 0,0 0-1 0 0,2 1 0 0 0,14-25 1 0 0,41-54 351 0 0,-29 46-798 0 0,14-25-12 0 0,-4-2 0 0 0,-3-1 0 0 0,-4-3 0 0 0,47-148 0 0 0,-77 204 0 0 0,6-44 0 0 0,-12 60 0 0 0,-1 0 0 0 0,-1 1 0 0 0,0-1 0 0 0,0 0 0 0 0,-1 0 0 0 0,0 0 0 0 0,-4-11 0 0 0,5 20-15 0 0,-1-1-1 0 0,1 1 0 0 0,-1 0 1 0 0,0 0-1 0 0,0 0 1 0 0,1 0-1 0 0,-2 0 1 0 0,1 1-1 0 0,0-1 1 0 0,0 0-1 0 0,0 0 0 0 0,-1 1 1 0 0,1-1-1 0 0,-1 1 1 0 0,0-1-1 0 0,1 1 1 0 0,-1 0-1 0 0,0-1 0 0 0,-3-1 1 0 0,2 2-34 0 0,0 1 0 0 0,1-1 0 0 0,-1 1 0 0 0,1 0 0 0 0,-1-1 0 0 0,0 1 1 0 0,1 0-1 0 0,-1 1 0 0 0,0-1 0 0 0,1 0 0 0 0,-1 1 0 0 0,0-1 0 0 0,-4 3 0 0 0,-5 2-117 0 0,0 1 0 0 0,0 1 0 0 0,0-1 0 0 0,1 2 0 0 0,-11 9 0 0 0,4-2 38 0 0,0 1 0 0 0,1 0 0 0 0,1 2 0 0 0,0 0 0 0 0,1 1 0 0 0,2 0 0 0 0,-23 41 0 0 0,21-27-77 0 0,0 0 1 0 0,3 1-1 0 0,0 0 0 0 0,-10 56 0 0 0,20-77 205 0 0,-1 0 0 0 0,0-1 0 0 0,-1 0 0 0 0,-1 0 0 0 0,0 0 0 0 0,-6 12 0 0 0,-8 5 0 0 0,12-19 0 0 0,0 0 0 0 0,1 1 0 0 0,0 0 0 0 0,-8 22 0 0 0,11-20 0 0 0,-3 26 0 0 0,0 3 0 0 0,-8 10 203 0 0,-26 65-1 0 0,-30 48 533 0 0,39-94-491 0 0,-59 114 422 0 0,72-152-697 0 0,-2-1 1 0 0,-1-1 0 0 0,-37 40-1 0 0,36-46-735 0 0,-5 5-4653 0 0,26-29 3954 0 0,1-1 287 0 0,0 0 122 0 0,0 0 28 0 0,0 0 140 0 0,0 0 254 0 0,0 0-1086 0 0,0 0-526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74 134 15663 0 0,'-2'0'107'0'0,"-1"0"0"0"0,0-1 0 0 0,0 1 0 0 0,1 1 0 0 0,-1-1 0 0 0,0 0 0 0 0,0 1 0 0 0,1-1 0 0 0,-1 1 0 0 0,-4 2 0 0 0,0 0 16 0 0,0 0 0 0 0,1 1-1 0 0,0 0 1 0 0,-7 5 0 0 0,12-8 242 0 0,1-1 122 0 0,0 0 22 0 0,0 0 3 0 0,15 1 512 0 0,-5-2-837 0 0,-1 0-1 0 0,0 0 1 0 0,1-1 0 0 0,-1 0-1 0 0,10-3 1 0 0,46-21-215 0 0,-19 8 56 0 0,115-36-28 0 0,-114 41 0 0 0,72-11 0 0 0,-77 17-189 0 0,-24 4-679 0 0,1 0 0 0 0,34-1 0 0 0,-31 7-155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65 15663 0 0,'5'-5'329'0'0,"-1"-1"1"0"0,1 0-1 0 0,6-13 0 0 0,1-1 74 0 0,-12 20-403 0 0,0 0 0 0 0,0 0 0 0 0,0 0 0 0 0,1-1 0 0 0,-1 1 0 0 0,0 0 0 0 0,0 0 0 0 0,0 0 0 0 0,0 0 0 0 0,0-1 0 0 0,0 1 0 0 0,1 0 0 0 0,-1 0 0 0 0,0 0 0 0 0,0-1 0 0 0,0 1 0 0 0,0 0 0 0 0,0 0 0 0 0,0 0 0 0 0,0-1 0 0 0,0 1 0 0 0,0 0 0 0 0,0 0 0 0 0,0 0 0 0 0,0-1 0 0 0,0 1 0 0 0,0 0 0 0 0,0 0 0 0 0,0 0 0 0 0,0-1 0 0 0,0 1 0 0 0,0 0 0 0 0,0 0 0 0 0,-1 0 0 0 0,1-1 0 0 0,0 1 0 0 0,0 0 0 0 0,0 0 0 0 0,0 0 0 0 0,0 0 0 0 0,0-1 0 0 0,-1 1 0 0 0,1 0 0 0 0,0 0 0 0 0,0 0 0 0 0,0 0 0 0 0,0 0 0 0 0,-1 0 0 0 0,1 0 0 0 0,0-1 0 0 0,0 1 0 0 0,0 0 0 0 0,-1 0 0 0 0,1 0 0 0 0,0 0 0 0 0,0 0 0 0 0,0 0 0 0 0,-1 0 0 0 0,1 0 0 0 0,0 0 0 0 0,0 0 0 0 0,0 0 0 0 0,-1 0 0 0 0,1 0 0 0 0,0 0 0 0 0,-1 1 0 0 0,-11 1 0 0 0,5 0 0 0 0,0 1 0 0 0,0 1 0 0 0,1-1 0 0 0,-1 1 0 0 0,1 0 0 0 0,-11 10 0 0 0,-32 33 0 0 0,42-40 0 0 0,-166 181 211 0 0,103-110 14 0 0,59-67 408 0 0,2 0 0 0 0,0 0 0 0 0,-14 23 0 0 0,23-33-121 0 0,0-1 0 0 0,11 3 512 0 0,-6-3-930 0 0,-1 0-1 0 0,1-1 0 0 0,0 0 1 0 0,-1 1-1 0 0,1-2 1 0 0,-1 1-1 0 0,1 0 0 0 0,-1-1 1 0 0,1 0-1 0 0,-1 0 0 0 0,4-3 1 0 0,11-4-95 0 0,192-88-63 0 0,-207 96-1943 0 0,-7 7 986 0 0,-12 12 478 0 0,6-8 154 0 0,5-5 387 0 0,0-1 0 0 0,0 1 0 0 0,1 0 0 0 0,0 0 0 0 0,0 1 0 0 0,0-1 0 0 0,-2 7 0 0 0,2-6 2 0 0,0 4 0 0 0,3 0 0 0 0,1-8-43 0 0,-1-1 0 0 0,1 1-1 0 0,0 0 1 0 0,-1-1 0 0 0,1 1-1 0 0,0-1 1 0 0,0 1 0 0 0,0-1-1 0 0,0 1 1 0 0,0-1 0 0 0,0 0-1 0 0,1 1 1 0 0,-1-1 0 0 0,0 0-1 0 0,1 0 1 0 0,-1 0 0 0 0,1 0-1 0 0,-1 0 1 0 0,1 0 0 0 0,-1 0-1 0 0,1-1 1 0 0,0 1 0 0 0,-1-1-1 0 0,1 1 1 0 0,2 0 0 0 0,3 0-292 0 0,1-1 0 0 0,-1 1 0 0 0,0-1 1 0 0,12-1-1 0 0,-17 0 286 0 0,30-2-974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17503 0 0,'0'0'399'0'0,"0"0"60"0"0,0 0 21 0 0,0 0-59 0 0,1 2-204 0 0,0 6-54 0 0,1-1 1 0 0,-1 0-1 0 0,-1 0 0 0 0,1 0 0 0 0,-2 0 0 0 0,1 1 1 0 0,0-1-1 0 0,-1 0 0 0 0,-1 0 0 0 0,1 0 0 0 0,-5 11 0 0 0,-4 8-173 0 0,-22 43 0 0 0,8-22 64 0 0,-5 13-54 0 0,18-41 0 0 0,1 1 0 0 0,1 0 0 0 0,1 0 0 0 0,0 1 0 0 0,-5 28 0 0 0,13-49 0 0 0,-1 1 0 0 0,1 0 0 0 0,0 0 0 0 0,0 0 0 0 0,0-1 0 0 0,0 1 0 0 0,0 0 0 0 0,0 0 0 0 0,0 0 0 0 0,0 0 0 0 0,1 0 0 0 0,-1-1 0 0 0,0 1 0 0 0,0 0 0 0 0,1 0 0 0 0,-1-1 0 0 0,0 1 0 0 0,1 0 0 0 0,-1 0 0 0 0,1-1 0 0 0,-1 1 0 0 0,1 0 0 0 0,-1-1 0 0 0,1 1 0 0 0,-1 0 0 0 0,1-1 0 0 0,0 1 0 0 0,-1-1 0 0 0,1 1 0 0 0,0-1 0 0 0,-1 0 0 0 0,1 1 0 0 0,0-1 0 0 0,0 0 0 0 0,1 1 0 0 0,0 0 0 0 0,2 1 15 0 0,-1 0 0 0 0,1-1 0 0 0,0 0-1 0 0,-1 0 1 0 0,1 0 0 0 0,0 0 0 0 0,0 0 0 0 0,0-1-1 0 0,6 1 1 0 0,36-5-3715 0 0,-37 3 1346 0 0,19-3-4332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13 17503 0 0,'1'-2'399'0'0,"4"-3"-125"0"0,0 0 640 0 0,-11 8-581 0 0,-101 65 110 0 0,61-34-42 0 0,2 3 1 0 0,1 1-1 0 0,-58 67 0 0 0,90-91-401 0 0,1 0 0 0 0,0 1 0 0 0,1 0 0 0 0,-10 24 0 0 0,18-37 0 0 0,0 0 0 0 0,1 0 0 0 0,-1 0 0 0 0,0 1 0 0 0,1-1 0 0 0,-1 0 0 0 0,1 0 0 0 0,-1 1 0 0 0,1-1 0 0 0,0 0 0 0 0,0 1 0 0 0,0-1 0 0 0,1 0 0 0 0,-1 1 0 0 0,0-1 0 0 0,1 0 0 0 0,0 0 0 0 0,-1 0 0 0 0,1 1 0 0 0,0-1 0 0 0,2 3 0 0 0,-1-2 0 0 0,0-1 0 0 0,0 0 0 0 0,0 1 0 0 0,1-1 0 0 0,-1 0 0 0 0,1-1 0 0 0,-1 1 0 0 0,1 0 0 0 0,0-1 0 0 0,0 1 0 0 0,-1-1 0 0 0,1 0 0 0 0,0 0 0 0 0,0 0 0 0 0,5 1 0 0 0,2-1 0 0 0,0 1 0 0 0,0-1 0 0 0,0-1 0 0 0,0 0 0 0 0,16-2 0 0 0,50-12 0 0 0,-18 3 0 0 0,-22 5-1396 0 0,46-14-1 0 0,-63 14 374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32 10135 0 0,'0'0'231'0'0,"1"-1"29"0"0,4-2-76 0 0,23-23 343 0 0,-27 24 219 0 0,-1 2 232 0 0,0 0 40 0 0,0 0-131 0 0,0 2-856 0 0,-1-1 0 0 0,1 1 0 0 0,-1-1 0 0 0,1 1 0 0 0,-1-1 0 0 0,0 1 1 0 0,0-1-1 0 0,0 1 0 0 0,0-1 0 0 0,-1 2 0 0 0,-2 3-36 0 0,-63 97 917 0 0,-18 31 664 0 0,-79 161-32 0 0,18-31-1456 0 0,67-123-88 0 0,-101 159 0 0 0,162-272 0 0 0,-24 52 0 0 0,28-54-47 0 0,-19 28 1 0 0,11-21-2358 0 0,1-2-3655 0 0,14-22 1335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79 134 17503 0 0,'-4'1'74'0'0,"-1"0"0"0"0,1 1 0 0 0,0-1 0 0 0,0 1-1 0 0,0 0 1 0 0,0 0 0 0 0,0 1 0 0 0,1-1 0 0 0,-1 1 0 0 0,1-1 0 0 0,-1 1-1 0 0,1 0 1 0 0,0 1 0 0 0,0-1 0 0 0,0 0 0 0 0,1 1 0 0 0,-1 0-1 0 0,1-1 1 0 0,0 1 0 0 0,0 0 0 0 0,0 0 0 0 0,0 0 0 0 0,1 1 0 0 0,0-1-1 0 0,-2 8 1 0 0,6-2-74 0 0,-2-8 38 0 0,1 0-1 0 0,0-1 1 0 0,0 1 0 0 0,0-1-1 0 0,-1 1 1 0 0,1-1-1 0 0,1 0 1 0 0,-1 0-1 0 0,0 0 1 0 0,0 0 0 0 0,0 0-1 0 0,0 0 1 0 0,1-1-1 0 0,-1 1 1 0 0,0-1-1 0 0,3 1 1 0 0,6 0 229 0 0,-1-1 0 0 0,15 0 0 0 0,23-5 559 0 0,66-15-1 0 0,-62 9-428 0 0,252-63 215 0 0,-143 32-616 0 0,-84 23 88 0 0,248-50-4052 0 0,-232 61-444 0 0,-71 10 2876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28 10135 0 0,'-1'2'231'0'0,"-124"202"3482"0"0,112-183-3005 0 0,1-1 0 0 0,-10 28 0 0 0,17-36-359 0 0,1 0 0 0 0,0 1-1 0 0,1-1 1 0 0,0 1 0 0 0,-2 22-1 0 0,5-34-271 0 0,0 1-1 0 0,0 0 1 0 0,0 0-1 0 0,0-1 1 0 0,0 1 0 0 0,1 0-1 0 0,-1 0 1 0 0,0-1-1 0 0,1 1 1 0 0,-1 0-1 0 0,1-1 1 0 0,0 1 0 0 0,-1 0-1 0 0,1-1 1 0 0,0 1-1 0 0,0-1 1 0 0,0 1-1 0 0,0-1 1 0 0,2 2 0 0 0,-1-1 11 0 0,0-1 0 0 0,0 0 0 0 0,0 0 1 0 0,0 0-1 0 0,0 0 0 0 0,0 0 0 0 0,0 0 1 0 0,1-1-1 0 0,-1 1 0 0 0,0-1 0 0 0,0 1 1 0 0,1-1-1 0 0,2 0 0 0 0,8-1 245 0 0,-1 0 0 0 0,1-1-1 0 0,-1 0 1 0 0,18-6 0 0 0,-20 5-156 0 0,49-11 234 0 0,-26 7-351 0 0,-1-1-1 0 0,0-2 1 0 0,52-23-1 0 0,-75 29-61 0 0,-1 0 1 0 0,-1-1-1 0 0,1 0 0 0 0,-1 0 0 0 0,0 0 1 0 0,0-1-1 0 0,0-1 0 0 0,-1 1 1 0 0,0-1-1 0 0,0 0 0 0 0,-1 0 0 0 0,0-1 1 0 0,0 0-1 0 0,0 0 0 0 0,-1 0 0 0 0,-1 0 1 0 0,1 0-1 0 0,3-15 0 0 0,-6 12-214 0 0,0 0-1 0 0,0 0 1 0 0,-1 0 0 0 0,0 0-1 0 0,-1 0 1 0 0,0-1-1 0 0,-5-18 1 0 0,3 20-357 0 0,1-1 0 0 0,0 1 0 0 0,1-1 0 0 0,1 0 0 0 0,-1 1 0 0 0,2-1 0 0 0,-1 0 0 0 0,4-17 0 0 0,1 12-451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0 614 17503 0 0,'0'0'399'0'0,"0"0"60"0"0,4-4 442 0 0,2-3-815 0 0,-1-1-1 0 0,1 0 1 0 0,-1 0 0 0 0,-1-1-1 0 0,1 0 1 0 0,3-10 0 0 0,15-60 1855 0 0,-4 12-390 0 0,-16 59-1495 0 0,7-20-1 0 0,22-46-1 0 0,-24 57-54 0 0,2 0 0 0 0,0 1 0 0 0,1 0 0 0 0,0 0 0 0 0,1 1 0 0 0,1 1 0 0 0,17-15 0 0 0,-3 6-327 0 0,2 2-1 0 0,38-23 0 0 0,-47 34-669 0 0,29-12-1 0 0,-32 16-1016 0 0,0 0 0 0 0,22-3 0 0 0,-11 5-4230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278 146 15663 0 0,'0'0'356'0'0,"0"0"50"0"0,0 0 20 0 0,3 9 92 0 0,-3-8-498 0 0,1 0 0 0 0,-1 1 0 0 0,1-1 0 0 0,0 0 1 0 0,0 1-1 0 0,0-1 0 0 0,0 0 0 0 0,0 0 1 0 0,0 0-1 0 0,0 0 0 0 0,0 1 0 0 0,0-2 0 0 0,0 1 1 0 0,1 0-1 0 0,-1 0 0 0 0,0 0 0 0 0,1 0 1 0 0,-1-1-1 0 0,0 1 0 0 0,1-1 0 0 0,-1 1 0 0 0,1-1 1 0 0,-1 0-1 0 0,1 1 0 0 0,-1-1 0 0 0,4 0 1 0 0,2 0 282 0 0,0-1 1 0 0,0 0 0 0 0,0 0-1 0 0,12-4 1 0 0,0 0 102 0 0,-6 2-64 0 0,0 0-1 0 0,0 0 0 0 0,-1-1 1 0 0,0-1-1 0 0,21-10 0 0 0,7-7 598 0 0,-19 11-592 0 0,31-21-1 0 0,-50 30-520 0 0,1 0-1 0 0,-1 0 0 0 0,0 0 1 0 0,1-1-1 0 0,-1 1 1 0 0,-1-1-1 0 0,1 1 0 0 0,0-1 1 0 0,0 0-1 0 0,-1 0 1 0 0,0 0-1 0 0,1 0 1 0 0,-1 0-1 0 0,0 0 0 0 0,0-3 1 0 0,-1 5 65 0 0,0 0 0 0 0,0 1 0 0 0,0-1 0 0 0,0 1 0 0 0,0-1 0 0 0,0 0 0 0 0,-1 1 0 0 0,1-1 0 0 0,0 1 0 0 0,0-1 0 0 0,0 1 0 0 0,-1-1 0 0 0,1 1 0 0 0,0-1 0 0 0,-1 1 0 0 0,1-1 0 0 0,-1 1 0 0 0,1-1 0 0 0,0 1 1 0 0,-1 0-1 0 0,1-1 0 0 0,-1 1 0 0 0,1 0 0 0 0,-1-1 0 0 0,1 1 0 0 0,-2-1 0 0 0,-12-4-1044 0 0,8 4 1057 0 0,0 0-1 0 0,0 0 1 0 0,-1 1-1 0 0,1 0 1 0 0,0 1 0 0 0,0-1-1 0 0,0 1 1 0 0,-6 2-1 0 0,-48 14-259 0 0,15 2 545 0 0,1 2 0 0 0,-53 33 0 0 0,33-18 98 0 0,35-20-23 0 0,1 1 1 0 0,1 1-1 0 0,-36 30 1 0 0,55-39-212 0 0,-1-1 1 0 0,1 1 0 0 0,1 0 0 0 0,0 1-1 0 0,-9 13 1 0 0,13-16 108 0 0,0 0-1 0 0,0-1 1 0 0,0 1 0 0 0,1 0 0 0 0,0 0-1 0 0,0 1 1 0 0,1-1 0 0 0,0 0-1 0 0,0 13 1 0 0,1-14-93 0 0,1 0 1 0 0,0 0-1 0 0,0 1 0 0 0,0-1 1 0 0,1 0-1 0 0,0 0 1 0 0,0 0-1 0 0,1-1 0 0 0,-1 1 1 0 0,1 0-1 0 0,1-1 1 0 0,-1 0-1 0 0,1 0 0 0 0,0 0 1 0 0,8 9-1 0 0,-6-8-94 0 0,1 0-1 0 0,0-1 0 0 0,0 0 1 0 0,0 0-1 0 0,0 0 0 0 0,1-1 1 0 0,0 0-1 0 0,0 0 0 0 0,0-1 1 0 0,15 4-1 0 0,2-3-485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106 474 15663 0 0,'14'-11'762'0'0,"-14"11"-336"0"0,18 1 59 0 0,-13-2-438 0 0,3 1-47 0 0,-9-4 71 0 0,-2 1 127 0 0,-1 0 0 0 0,1 0 0 0 0,-1 0 0 0 0,0 1 0 0 0,0-1 0 0 0,0 1 0 0 0,0 0 1 0 0,0 0-1 0 0,-8-2 0 0 0,-20-11-210 0 0,26 10 47 0 0,0 1-1 0 0,1-1 1 0 0,0-1-1 0 0,-1 1 1 0 0,2-1 0 0 0,-1 1-1 0 0,1-2 1 0 0,0 1-1 0 0,0 0 1 0 0,0-1-1 0 0,1 1 1 0 0,0-1-1 0 0,0 0 1 0 0,1 0 0 0 0,0 0-1 0 0,0-1 1 0 0,1 1-1 0 0,0 0 1 0 0,0-1-1 0 0,1-12 1 0 0,0 9 53 0 0,0 1 0 0 0,1-1 0 0 0,0 1 0 0 0,1 0 1 0 0,0-1-1 0 0,1 1 0 0 0,0 0 0 0 0,1 0 0 0 0,0 1 0 0 0,0-1 1 0 0,1 1-1 0 0,0 0 0 0 0,1 0 0 0 0,8-10 0 0 0,-6 10-107 0 0,0 1 0 0 0,1 0-1 0 0,0 0 1 0 0,0 1 0 0 0,1 1-1 0 0,0-1 1 0 0,0 1 0 0 0,15-5-1 0 0,-5 3-393 0 0,0 1 0 0 0,0 2 0 0 0,38-7 0 0 0,-16 7 371 0 0,0 1 1 0 0,1 2 0 0 0,68 6-1 0 0,-42-4 579 0 0,-55-1-322 0 0,0 1 0 0 0,0 0 0 0 0,-1 1 0 0 0,1 0 0 0 0,26 7 0 0 0,-40-8-209 0 0,1 0 1 0 0,-1 1 0 0 0,0-1-1 0 0,1 0 1 0 0,-1 1-1 0 0,0-1 1 0 0,1 0-1 0 0,-1 1 1 0 0,0-1 0 0 0,1 1-1 0 0,-1-1 1 0 0,0 1-1 0 0,0-1 1 0 0,0 1-1 0 0,1-1 1 0 0,-1 0 0 0 0,0 1-1 0 0,0-1 1 0 0,0 1-1 0 0,0-1 1 0 0,0 1-1 0 0,0 0 1 0 0,0-1 0 0 0,0 1-1 0 0,0-1 1 0 0,0 1-1 0 0,-2 12 54 0 0,2-13-60 0 0,-2 8 196 0 0,-1-1 0 0 0,0 0-1 0 0,0 0 1 0 0,0 0 0 0 0,-1 0-1 0 0,-8 11 1 0 0,-32 34 395 0 0,43-51-592 0 0,-50 50 9 0 0,-67 53 1 0 0,1-2-10 0 0,109-94-56 0 0,0 0-1 0 0,-1-1 1 0 0,0 0 0 0 0,0-1-1 0 0,-1 0 1 0 0,-19 9 0 0 0,28-14-418 0 0,1-1-33 0 0,0 0-72 0 0,0-14-1276 0 0,4-5-256 0 0,4-3-4372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13 15663 0 0,'0'0'356'0'0,"5"-8"860"0"0,-6 8-1212 0 0,1 0 0 0 0,0-1 0 0 0,0 1 0 0 0,0 0 0 0 0,0 0 0 0 0,0-1 0 0 0,-1 1 0 0 0,1 0 0 0 0,0 0 0 0 0,0-1 0 0 0,0 1 0 0 0,-1 0 0 0 0,1 0 0 0 0,0 0 0 0 0,0 0 0 0 0,-1-1-1 0 0,1 1 1 0 0,0 0 0 0 0,0 0 0 0 0,-1 0 0 0 0,1 0 0 0 0,0 0 0 0 0,-1 0 0 0 0,1 0 0 0 0,0 0 0 0 0,-1 0 0 0 0,1 0 0 0 0,0 0 0 0 0,0 0 0 0 0,-1 0 0 0 0,1 0 0 0 0,0 0 0 0 0,-1 0 0 0 0,1 0 0 0 0,0 0 0 0 0,0 0 0 0 0,-1 0 0 0 0,1 0-1 0 0,0 1 1 0 0,0-1 0 0 0,-1 0 0 0 0,1 0 0 0 0,0 0 0 0 0,0 0 0 0 0,-1 1 0 0 0,1-1 0 0 0,0 0 0 0 0,-1 1 0 0 0,1-1 21 0 0,-13 10 394 0 0,0 0 0 0 0,0 2 0 0 0,-19 21 0 0 0,23-24-291 0 0,-164 208 23 0 0,143-176-137 0 0,-179 263-14 0 0,125-180 0 0 0,45-72 6 0 0,29-41 48 0 0,1 1 1 0 0,0 0 0 0 0,1 0-1 0 0,0 1 1 0 0,1 0 0 0 0,1 1-1 0 0,-7 16 1 0 0,8-12 79 0 0,1 1-1 0 0,0 0 1 0 0,1 0 0 0 0,1 0 0 0 0,1 0 0 0 0,0 0-1 0 0,2 0 1 0 0,0 0 0 0 0,1 1 0 0 0,1-1-1 0 0,6 20 1 0 0,-4-29-198 0 0,-5-9-12 0 0,1-1 0 0 0,-1 0 0 0 0,1 1 0 0 0,-1-1 0 0 0,1 0 0 0 0,0 0 0 0 0,-1 1 1 0 0,1-1-1 0 0,-1 0 0 0 0,1 0 0 0 0,-1 0 0 0 0,1 0 0 0 0,-1 0 0 0 0,1 0 0 0 0,0 0 0 0 0,-1 0 0 0 0,1 0 0 0 0,-1 0 0 0 0,1 0 0 0 0,-1 0 0 0 0,1 0 0 0 0,-1-1 0 0 0,1 1 0 0 0,0 0 0 0 0,-1 0 0 0 0,1-1 0 0 0,-1 1 0 0 0,1 0 0 0 0,-1-1 0 0 0,0 1 0 0 0,1 0 0 0 0,-1-1 1 0 0,1 0-1 0 0,6-5-6750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3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35 10135 0 0,'0'0'464'0'0,"0"0"-9"0"0,1-1-295 0 0,1-1-58 0 0,0 0-1 0 0,0 0 1 0 0,0 0-1 0 0,-1 0 1 0 0,1-1 0 0 0,-1 1-1 0 0,1 0 1 0 0,1-4-1 0 0,1-3 442 0 0,-3 8-31 0 0,-1 1 0 0 0,0 0-416 0 0,1 0 0 0 0,-1 0 0 0 0,1 1 0 0 0,-1-1 0 0 0,0 0-1 0 0,1 0 1 0 0,-1 0 0 0 0,1 1 0 0 0,-1-1 0 0 0,0 0 0 0 0,1 1 0 0 0,-1-1-1 0 0,0 0 1 0 0,1 1 0 0 0,-1-1 0 0 0,0 0 0 0 0,0 1 0 0 0,1-1 0 0 0,-1 1-1 0 0,0-1 1 0 0,0 1 0 0 0,0-1 0 0 0,1 0 0 0 0,-1 1 0 0 0,0-1 0 0 0,0 1-1 0 0,0-1 1 0 0,0 1 0 0 0,0 0 0 0 0,0 14 1124 0 0,-1-9-1062 0 0,-1 0-1 0 0,0 0 0 0 0,0 0 0 0 0,0-1 1 0 0,-1 1-1 0 0,0-1 0 0 0,0 0 0 0 0,-1 0 1 0 0,1 0-1 0 0,-6 6 0 0 0,-1 1 188 0 0,5-5-49 0 0,-1 0 394 0 0,6-7-697 0 0,0 0 0 0 0,0 1 0 0 0,0-1 0 0 0,0 0 0 0 0,1 0-1 0 0,-1 0 1 0 0,0 1 0 0 0,0-1 0 0 0,0 0 0 0 0,0 0 0 0 0,0 0 0 0 0,0 1-1 0 0,1-1 1 0 0,-1 0 0 0 0,0 0 0 0 0,0 0 0 0 0,0 0 0 0 0,1 1 0 0 0,-1-1-1 0 0,0 0 1 0 0,0 0 0 0 0,0 0 0 0 0,1 0 0 0 0,-1 0 0 0 0,0 0 0 0 0,0 0-1 0 0,0 0 1 0 0,1 0 0 0 0,-1 0 0 0 0,0 0 0 0 0,0 0 0 0 0,1 0 0 0 0,-1 0-1 0 0,0 0 1 0 0,1 0 0 0 0,11 1-1763 0 0,0-5-5056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121 990 10135 0 0,'0'0'231'0'0,"0"0"29"0"0,0 0 19 0 0,-2 2-41 0 0,-28 36-178 0 0,16-22-66 0 0,-13 20 0 0 0,-14 17 6 0 0,36-45 78 0 0,3-7 315 0 0,2-1 106 0 0,0 0 11 0 0,0 0 2 0 0,0 0 0 0 0,0 0 0 0 0,9-7 512 0 0,281-218 3168 0 0,113-77-4192 0 0,-15-17 0 0 0,-341 280 0 0 0,42-37 0 0 0,84-91 0 0 0,-165 158 0 0 0,-30 48 0 0 0,-144 264 0 0 0,140-250 0 0 0,-156 345 0 0 0,175-380 0 0 0,0 1 0 0 0,1-1 0 0 0,1 1 0 0 0,-3 26 0 0 0,7-32 0 0 0,0 0 0 0 0,1 0 0 0 0,1 0 0 0 0,0 0 0 0 0,0 0 0 0 0,1 0 0 0 0,6 19 0 0 0,-4-18-4 0 0,-1-5-5 0 0,-1-1 1 0 0,2-1-1 0 0,-1 1 1 0 0,1 0-1 0 0,0-1 1 0 0,7 10-1 0 0,-11-16-328 0 0,0-1-138 0 0,0 0-33 0 0,0 0-140 0 0,0 0-572 0 0,2-17-1777 0 0,-4-3 1462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28 15663 0 0,'0'0'356'0'0,"0"0"50"0"0,0 0 20 0 0,0 0-42 0 0,-1 2-250 0 0,0 1-136 0 0,0 0 1 0 0,0 0 0 0 0,0 1-1 0 0,0-1 1 0 0,0 0 0 0 0,1 1-1 0 0,-1-1 1 0 0,1 0 0 0 0,0 1-1 0 0,0-1 1 0 0,0 0 0 0 0,1 1-1 0 0,-1-1 1 0 0,2 6 0 0 0,-1-7 55 0 0,0 0 0 0 0,-1 0 1 0 0,1 0-1 0 0,0 0 0 0 0,0-1 1 0 0,0 1-1 0 0,0 0 0 0 0,0-1 1 0 0,0 1-1 0 0,1-1 0 0 0,-1 1 1 0 0,0-1-1 0 0,1 1 0 0 0,0-1 0 0 0,-1 0 1 0 0,1 0-1 0 0,-1 0 0 0 0,1 0 1 0 0,0 0-1 0 0,0 0 0 0 0,0 0 1 0 0,0 0-1 0 0,0-1 0 0 0,-1 1 1 0 0,1-1-1 0 0,4 1 0 0 0,5-1 29 0 0,0 0 0 0 0,-1-1-1 0 0,1 0 1 0 0,0 0 0 0 0,-1-1-1 0 0,1-1 1 0 0,10-3 0 0 0,2-3-110 0 0,43-23 0 0 0,-58 27 27 0 0,1 0 0 0 0,-1-1 0 0 0,0 0 0 0 0,0 0 0 0 0,0-1 0 0 0,11-13 0 0 0,-15 13 0 0 0,-5 4 0 0 0,-4 3 0 0 0,-5 1 0 0 0,1 0 0 0 0,0 0 0 0 0,0 1 0 0 0,0 0 0 0 0,0 1 0 0 0,0 0 0 0 0,0 0 0 0 0,-10 6 0 0 0,-7 4 0 0 0,-31 23 0 0 0,26-14 0 0 0,-47 42 0 0 0,64-51 0 0 0,1 1 0 0 0,0 0 0 0 0,1 1 0 0 0,0 1 0 0 0,-10 19 0 0 0,19-30 40 0 0,0 1 0 0 0,1 0-1 0 0,-1 0 1 0 0,1 0 0 0 0,1 0-1 0 0,-1 0 1 0 0,1 0 0 0 0,0 0-1 0 0,1 0 1 0 0,-1 1 0 0 0,1-1-1 0 0,1 0 1 0 0,-1 0 0 0 0,1 0-1 0 0,0 1 1 0 0,2 7 0 0 0,0-6 137 0 0,0-1 0 0 0,0 0 0 0 0,0 0 0 0 0,1 0 0 0 0,0 0 0 0 0,0-1 0 0 0,1 1 0 0 0,0-1 0 0 0,0 0 0 0 0,1-1 0 0 0,-1 1 0 0 0,12 8 0 0 0,-9-9-8 0 0,-1 0 0 0 0,2 0 0 0 0,-1-1-1 0 0,0 0 1 0 0,1 0 0 0 0,0-1 0 0 0,-1 0 0 0 0,18 3-1 0 0,7-2-1920 0 0,2-5-3363 0 0,3-2-2201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15663 0 0,'2'0'356'0'0,"0"1"-264"0"0,1-1 0 0 0,-1 1-1 0 0,1-1 1 0 0,-1 0 0 0 0,1 0 0 0 0,-1 0-1 0 0,1 0 1 0 0,-1 0 0 0 0,4-1-1 0 0,28-7 289 0 0,-16 3-327 0 0,280-73-38 0 0,-228 58-16 0 0,137-49-2800 0 0,-189 62 1778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199 10135 0 0,'0'0'231'0'0,"0"2"29"0"0,1-1-248 0 0,-1 0-1 0 0,0 0 1 0 0,1 0 0 0 0,-1 0-1 0 0,1 0 1 0 0,-1 0 0 0 0,1 0 0 0 0,0-1-1 0 0,-1 1 1 0 0,1 0 0 0 0,0 0-1 0 0,0 0 1 0 0,-1-1 0 0 0,1 1-1 0 0,0 0 1 0 0,1 0 0 0 0,20 10 202 0 0,-19-10-192 0 0,1 0-1 0 0,0 1 1 0 0,-1 0 0 0 0,0 0 0 0 0,1 0 0 0 0,3 3-1 0 0,-5-3-23 0 0,-1 0 11 0 0,1-1 0 0 0,-1 1-1 0 0,1 0 1 0 0,-1 0 0 0 0,0 0 0 0 0,0 0 0 0 0,0 0 0 0 0,1 3 0 0 0,-2-4 384 0 0,0-1 106 0 0,0 0 11 0 0,0 0 70 0 0,3 0-478 0 0,0-1-1 0 0,0 0 0 0 0,0 1 1 0 0,0-1-1 0 0,0 0 0 0 0,-1 0 1 0 0,1-1-1 0 0,0 1 0 0 0,-1-1 0 0 0,1 1 1 0 0,-1-1-1 0 0,1 0 0 0 0,-1 0 1 0 0,0 0-1 0 0,0 0 0 0 0,0 0 1 0 0,0 0-1 0 0,0-1 0 0 0,-1 1 1 0 0,1 0-1 0 0,1-4 0 0 0,1-2 211 0 0,1 0 0 0 0,-2 0 0 0 0,1 0 0 0 0,-1 0-1 0 0,4-17 1 0 0,-5 13-404 0 0,0 0 0 0 0,-1 0 0 0 0,0 0 0 0 0,-1 0 0 0 0,-2-21 0 0 0,1 29 42 0 0,0 0 0 0 0,0-1 0 0 0,0 1 0 0 0,0 0-1 0 0,-1 0 1 0 0,0 0 0 0 0,0 0 0 0 0,-3-5 0 0 0,4 7 26 0 0,-1-1 0 0 0,0 1 0 0 0,0 0 1 0 0,0 1-1 0 0,0-1 0 0 0,0 0 0 0 0,0 1 1 0 0,0-1-1 0 0,0 1 0 0 0,-1-1 0 0 0,1 1 1 0 0,-1 0-1 0 0,1 0 0 0 0,-5-1 0 0 0,3 1-74 0 0,0 1-1 0 0,1 0 0 0 0,-1-1 0 0 0,0 2 1 0 0,1-1-1 0 0,-1 0 0 0 0,1 1 0 0 0,-1-1 1 0 0,0 1-1 0 0,-5 2 0 0 0,-37 17-641 0 0,31-13 518 0 0,-61 32-296 0 0,1 4 0 0 0,2 2-1 0 0,2 4 1 0 0,-68 61-1 0 0,117-92 838 0 0,1 1 0 0 0,1 0-1 0 0,1 2 1 0 0,1 0 0 0 0,-16 25-1 0 0,32-43-309 0 0,0 0 0 0 0,1 0 0 0 0,0 0 0 0 0,-1 0-1 0 0,1 0 1 0 0,0 0 0 0 0,0 0 0 0 0,1 0 0 0 0,-1 1-1 0 0,1-1 1 0 0,0 0 0 0 0,0 1 0 0 0,0 4 0 0 0,0-7 34 0 0,0 1 0 0 0,1-1 0 0 0,-1 1 0 0 0,1-1 0 0 0,-1 1 0 0 0,1-1 0 0 0,0 0 0 0 0,0 1 0 0 0,-1-1 0 0 0,1 0 0 0 0,0 0 0 0 0,0 1 0 0 0,0-1-1 0 0,0 0 1 0 0,0 0 0 0 0,0 0 0 0 0,1 0 0 0 0,-1-1 0 0 0,0 1 0 0 0,0 0 0 0 0,1 0 0 0 0,-1-1 0 0 0,1 1 0 0 0,-1-1 0 0 0,0 1 0 0 0,1-1 0 0 0,-1 1 0 0 0,1-1 0 0 0,-1 0 0 0 0,4 0 0 0 0,15 2 74 0 0,0-2 0 0 0,1 0-1 0 0,-1-1 1 0 0,0-2 0 0 0,1 0 0 0 0,-1-1-1 0 0,-1 0 1 0 0,37-15 0 0 0,6-5 592 0 0,81-34 198 0 0,-107 42-1113 0 0,62-40 0 0 0,-83 46-159 0 0,0-1 0 0 0,-1-1 0 0 0,16-16 0 0 0,-23 22 448 0 0,-2-1 0 0 0,1 0 0 0 0,-1 0-1 0 0,0-1 1 0 0,0 0 0 0 0,-1 1 0 0 0,0-2-1 0 0,4-12 1 0 0,-6 7 232 0 0,-3 14-305 0 0,1 0-1 0 0,0 0 1 0 0,0 0-1 0 0,0 0 0 0 0,0 0 1 0 0,0 0-1 0 0,0-1 1 0 0,-1 1-1 0 0,1 0 1 0 0,0 0-1 0 0,0 0 0 0 0,0 0 1 0 0,0 0-1 0 0,-1 0 1 0 0,1 0-1 0 0,0 0 1 0 0,0 0-1 0 0,0 0 1 0 0,0 0-1 0 0,-1 0 0 0 0,1 0 1 0 0,0 0-1 0 0,0 0 1 0 0,0 0-1 0 0,0 0 1 0 0,-1 0-1 0 0,1 0 0 0 0,0 0 1 0 0,0 0-1 0 0,0 0 1 0 0,0 0-1 0 0,0 0 1 0 0,-1 0-1 0 0,1 0 0 0 0,0 0 1 0 0,0 1-1 0 0,0-1 1 0 0,0 0-1 0 0,-21 17 424 0 0,-14 19-433 0 0,-101 94 0 0 0,27-22 0 0 0,50-46 0 0 0,-296 313-2920 0 0,121-88 1800 0 0,97-87 1522 0 0,101-145 385 0 0,22-35-250 0 0,1 1 0 0 0,1 0 0 0 0,0 1 1 0 0,-14 39-1 0 0,25-58-524 0 0,0 0 0 0 0,1 0 0 0 0,-1 0-1 0 0,1 0 1 0 0,-1 0 0 0 0,1 0 0 0 0,0 0 0 0 0,0 0 0 0 0,1 0 0 0 0,-1 0 0 0 0,0 0 0 0 0,1 0 0 0 0,1 4-1 0 0,-1-5 24 0 0,0-1-1 0 0,-1 1 0 0 0,1-1 0 0 0,0 1 0 0 0,0-1 1 0 0,0 0-1 0 0,1 1 0 0 0,-1-1 0 0 0,0 0 1 0 0,0 0-1 0 0,1 0 0 0 0,-1 0 0 0 0,1 0 0 0 0,-1 0 1 0 0,1 0-1 0 0,-1-1 0 0 0,1 1 0 0 0,-1 0 0 0 0,1-1 1 0 0,0 1-1 0 0,-1-1 0 0 0,1 0 0 0 0,0 1 0 0 0,-1-1 1 0 0,4 0-1 0 0,12 0 264 0 0,-1-1 0 0 0,0-1 0 0 0,1 0 0 0 0,-1-1 0 0 0,0-1 0 0 0,19-7 0 0 0,92-41 737 0 0,-118 48-1016 0 0,136-69-376 0 0,-6-10-3474 0 0,-99 55 2296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54 11975 0 0,'2'-5'54'0'0,"10"-16"752"0"0,18-5-370 0 0,-30 26-436 0 0,0 0 0 0 0,0 0 0 0 0,0 0 0 0 0,0 0 0 0 0,0-1 0 0 0,0 1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1 0 0 0,1 5 0 0 0,-3 8 0 0 0,-2-5 0 0 0,0 0 0 0 0,0 0 0 0 0,-1 0 0 0 0,-10 13 0 0 0,0 0 0 0 0,-114 211 4047 0 0,105-189-4138 0 0,11-19 455 0 0,-14 32-1 0 0,24-49-201 0 0,1 0-1 0 0,-1 1 0 0 0,1-1 1 0 0,1 0-1 0 0,0 1 1 0 0,0-1-1 0 0,0 1 1 0 0,2 12-1 0 0,-1-19-152 0 0,1 1 1 0 0,-1-1-1 0 0,1 0 0 0 0,0 1 0 0 0,0-1 1 0 0,0 0-1 0 0,0 0 0 0 0,0 0 0 0 0,0 0 1 0 0,1 0-1 0 0,-1 0 0 0 0,1 0 0 0 0,-1 0 1 0 0,1 0-1 0 0,0 0 0 0 0,3 2 0 0 0,0-1 177 0 0,-1 0-1 0 0,1 0 1 0 0,0-1 0 0 0,0 1-1 0 0,0-1 1 0 0,8 2-1 0 0,-8-3-113 0 0,1 0 0 0 0,-1 0 0 0 0,0-1 0 0 0,0 0 0 0 0,1 0 0 0 0,-1-1 0 0 0,0 1 0 0 0,7-3 0 0 0,42-11-112 0 0,-34 6 40 0 0,0-1 0 0 0,-1 0 0 0 0,1-1 0 0 0,-2-1 0 0 0,0-1 0 0 0,0-1 0 0 0,-1 0 0 0 0,24-24 0 0 0,-35 31 0 0 0,12-12 0 0 0,0 0 0 0 0,27-36 0 0 0,31-54-5124 0 0,-58 83-1016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25 11975 0 0,'35'-18'1200'0'0,"-30"15"-1101"0"0,-7 1-78 0 0,-6 1-35 0 0,8 1 20 0 0,-22 0-3 0 0,0 1 1 0 0,-1 2-1 0 0,2 0 0 0 0,-40 12 0 0 0,30-8 52 0 0,5 0 149 0 0,1 0 0 0 0,0 2 0 0 0,0 1 0 0 0,1 1 1 0 0,1 0-1 0 0,0 2 0 0 0,0 1 0 0 0,2 1 0 0 0,-38 33 0 0 0,42-34 6 0 0,9-7 9 0 0,0-1 0 0 0,0 1-1 0 0,1 1 1 0 0,0-1 0 0 0,0 1 0 0 0,1 1-1 0 0,-9 14 1 0 0,14-21-215 0 0,1-1 0 0 0,-1 0 0 0 0,1 0 0 0 0,-1 1-1 0 0,1-1 1 0 0,0 0 0 0 0,-1 1 0 0 0,1-1 0 0 0,0 1 0 0 0,0-1-1 0 0,0 0 1 0 0,0 1 0 0 0,0-1 0 0 0,1 1 0 0 0,-1-1-1 0 0,0 0 1 0 0,1 1 0 0 0,-1-1 0 0 0,1 0 0 0 0,-1 1 0 0 0,1-1-1 0 0,0 2 1 0 0,1-2 63 0 0,-1-1-1 0 0,1 1 0 0 0,-1-1 1 0 0,1 1-1 0 0,-1-1 0 0 0,1 1 1 0 0,-1-1-1 0 0,1 0 0 0 0,-1 1 1 0 0,1-1-1 0 0,0 0 0 0 0,-1 0 1 0 0,1 0-1 0 0,-1 0 0 0 0,1-1 1 0 0,-1 1-1 0 0,3-1 0 0 0,0 1 108 0 0,23-4-113 0 0,-1-1 0 0 0,1-1 0 0 0,-1-2-1 0 0,0 0 1 0 0,-1-2 0 0 0,0-1 0 0 0,0 0 0 0 0,-1-2-1 0 0,43-31 1 0 0,-44 29-61 0 0,-18 15 0 0 0,-7 5 0 0 0,-5 6 0 0 0,6-11 0 0 0,-53 73-876 0 0,50-69 649 0 0,1 0 0 0 0,0 1 0 0 0,0 0 0 0 0,0-1 0 0 0,1 1 0 0 0,-1 0-1 0 0,1 0 1 0 0,-2 9 0 0 0,4-14 50 0 0,1 1 0 0 0,-1-1 0 0 0,0 1-1 0 0,0-1 1 0 0,0 0 0 0 0,1 1 0 0 0,-1-1 0 0 0,0 0-1 0 0,1 1 1 0 0,-1-1 0 0 0,0 0 0 0 0,1 0-1 0 0,-1 1 1 0 0,0-1 0 0 0,1 0 0 0 0,-1 0 0 0 0,0 1-1 0 0,1-1 1 0 0,-1 0 0 0 0,1 0 0 0 0,-1 0 0 0 0,0 0-1 0 0,1 0 1 0 0,0 0 0 0 0,-1 0-361 0 0,12 3-4430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34 13823 0 0,'34'-32'1570'0'0,"-33"31"-1194"0"0,-1 1 113 0 0,0 2 20 0 0,0 5-466 0 0,-1 0 0 0 0,0-1 0 0 0,0 1 0 0 0,-1 0-1 0 0,0-1 1 0 0,0 0 0 0 0,-1 1 0 0 0,-3 5 0 0 0,-31 52 165 0 0,26-46-194 0 0,-22 31-14 0 0,-77 89 0 0 0,70-91 0 0 0,3 2 0 0 0,1 2 0 0 0,-51 98 0 0 0,-81 145 0 0 0,164-288-955 0 0,1-1 0 0 0,0 1 0 0 0,1-1 1 0 0,-4 10-1 0 0,2-2-4455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13823 0 0,'0'0'630'0'0,"0"0"-13"0"0,0 0-320 0 0,0 0 105 0 0,0 0 87 0 0,0 0 20 0 0,0 0-66 0 0,0 2-294 0 0,-3 11 77 0 0,0 0-1 0 0,-6 14 0 0 0,4-12 461 0 0,-5 27 0 0 0,5-21-663 0 0,3-11-317 0 0,1-1-1 0 0,-2 16 1 0 0,3-23-942 0 0,0-2-3062 0 0,0 0-1316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15663 0 0,'0'0'356'0'0,"0"0"50"0"0,0 0 20 0 0,0 0-42 0 0,2 2-250 0 0,-1-1-134 0 0,-1 0 1 0 0,1 0-1 0 0,0 0 1 0 0,-1-1 0 0 0,1 1-1 0 0,-1 0 1 0 0,1 0-1 0 0,-1 0 1 0 0,0 0 0 0 0,1 0-1 0 0,-1 0 1 0 0,0 0-1 0 0,0 0 1 0 0,0 0 0 0 0,0 0-1 0 0,1 0 1 0 0,-2 1-1 0 0,1-1 1 0 0,0 0 0 0 0,0 0-1 0 0,0 0 1 0 0,0 0-1 0 0,-1 0 1 0 0,1 0 0 0 0,0 0-1 0 0,-1 0 1 0 0,1 0-1 0 0,-1 0 1 0 0,0 1 0 0 0,-3 6-2 0 0,-1-1 0 0 0,-10 13 0 0 0,8-11 0 0 0,-79 119 1 0 0,69-103 204 0 0,1 1 0 0 0,1 1 0 0 0,-11 31 0 0 0,-30 90 920 0 0,40-103-1024 0 0,-23 62-100 0 0,-6-1 0 0 0,-95 166 0 0 0,101-209-5610 0 0,37-60 3564 0 0</inkml:trace>
  <inkml:trace contextRef="#ctx0" brushRef="#br0" timeOffset="1">1 741 17503 0 0,'0'0'399'0'0,"1"-2"60"0"0,3 0-343 0 0,-1-1 1 0 0,1 0 0 0 0,0 0 0 0 0,0 1 0 0 0,0 0 0 0 0,0 0 0 0 0,0 0 0 0 0,5-1 0 0 0,41-10-118 0 0,-8 2 12 0 0,12-6-11 0 0,85-33 0 0 0,-91 29 0 0 0,60-28 0 0 0,-52 23-1125 0 0,-19 11-543 0 0,-15 5 645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350 128 15663 0 0,'0'0'356'0'0,"1"1"50"0"0,16 17-5 0 0,-12-13-308 0 0,-1-1 0 0 0,1 1-1 0 0,-1 0 1 0 0,0 0 0 0 0,4 9 0 0 0,0 0-93 0 0,-6-11 0 0 0,0 1 0 0 0,0 0 0 0 0,0-1 0 0 0,-1 1 0 0 0,1 0 0 0 0,-1 0 0 0 0,0 0 0 0 0,0 0 0 0 0,0 6 0 0 0,0-5-60 0 0,-1 0-1 0 0,1 0 1 0 0,0 0-1 0 0,1 0 1 0 0,-1-1-1 0 0,1 1 1 0 0,0-1-1 0 0,0 1 1 0 0,1-1-1 0 0,-1 0 0 0 0,1 1 1 0 0,0-1-1 0 0,0-1 1 0 0,0 1-1 0 0,0 0 1 0 0,1-1-1 0 0,0 1 1 0 0,-1-1-1 0 0,1 0 1 0 0,0-1-1 0 0,1 1 1 0 0,7 3-1 0 0,-9-4-110 0 0,0-1-1 0 0,0 0 0 0 0,-1 0 0 0 0,1 0 1 0 0,0 0-1 0 0,0 0 0 0 0,0-1 0 0 0,1 1 1 0 0,-1-1-1 0 0,0 0 0 0 0,0 0 1 0 0,0 0-1 0 0,0 0 0 0 0,4-1 0 0 0,-1-1 136 0 0,0-1-1 0 0,0 1 0 0 0,0-1 1 0 0,0 0-1 0 0,8-7 0 0 0,2-3-1097 0 0,-1 0 0 0 0,0-1 0 0 0,-2 0 0 0 0,1-1 0 0 0,17-28 0 0 0,-16 23 211 0 0,-2 0 1 0 0,16-32-1 0 0,-24 40 1293 0 0,0 1-1 0 0,3-16 1 0 0,-6 17 912 0 0,0 1 0 0 0,0 0 0 0 0,-1-16-1 0 0,-1 23 251 0 0,-8-11 4084 0 0,7 13-5607 0 0,1 0 0 0 0,0 0-1 0 0,-1 0 1 0 0,1 0-1 0 0,0 0 1 0 0,-1 0 0 0 0,1-1-1 0 0,0 1 1 0 0,-1 0 0 0 0,1 0-1 0 0,-1 0 1 0 0,1 0 0 0 0,0 0-1 0 0,-1 0 1 0 0,1 0 0 0 0,-1 1-1 0 0,1-1 1 0 0,0 0 0 0 0,-1 0-1 0 0,1 0 1 0 0,0 0 0 0 0,-1 0-1 0 0,1 1 1 0 0,0-1-1 0 0,-1 0 1 0 0,1 0 0 0 0,0 1-1 0 0,-1-1 1 0 0,1 0 0 0 0,0 0-1 0 0,0 1 1 0 0,-1-1 0 0 0,1 0-1 0 0,0 1 1 0 0,0-1 0 0 0,-1 0-1 0 0,1 1 1 0 0,0-1 0 0 0,0 1-1 0 0,0-1-10 0 0,-19 23 382 0 0,-27 45 0 0 0,1-2 324 0 0,-47 68 775 0 0,4-6-467 0 0,-113 157-847 0 0,185-261-165 0 0,-116 196 0 0 0,116-187 0 0 0,1 0 0 0 0,2 0 0 0 0,1 1 0 0 0,2 1 0 0 0,-7 40 0 0 0,4 52 152 0 0,7-45-6210 0 0,1-43-628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10 10135 0 0,'1'-1'231'0'0,"14"-6"308"0"0,-13 6-223 0 0,-2 1 125 0 0,-2 1 58 0 0,-7 8-100 0 0,-2 0 0 0 0,1 0 0 0 0,-1-2 0 0 0,0 1 0 0 0,-1-1 0 0 0,-15 7 0 0 0,15-8-191 0 0,-165 95-43 0 0,105-56-177 0 0,26-18 54 0 0,-65 52 0 0 0,106-75 38 0 0,-2 2 154 0 0,0-1-1 0 0,0 2 0 0 0,1-1 0 0 0,-1 1 1 0 0,-4 8-1 0 0,10-13-210 0 0,-1 0-1 0 0,1 0 1 0 0,0 0 0 0 0,0 0 0 0 0,0 1-1 0 0,1-1 1 0 0,-1 0 0 0 0,0 1 0 0 0,1-1-1 0 0,-1 0 1 0 0,1 1 0 0 0,0-1-1 0 0,0 1 1 0 0,0-1 0 0 0,0 1 0 0 0,1-1-1 0 0,-1 0 1 0 0,0 1 0 0 0,1-1 0 0 0,0 0-1 0 0,-1 1 1 0 0,1-1 0 0 0,0 0-1 0 0,2 3 1 0 0,0 0 104 0 0,0-1-1 0 0,1 1 1 0 0,-1-1-1 0 0,1 0 1 0 0,0 0-1 0 0,1 0 1 0 0,-1 0-1 0 0,1-1 1 0 0,-1 1-1 0 0,1-1 1 0 0,0 0-1 0 0,0-1 1 0 0,0 1-1 0 0,7 1 1 0 0,9 3-101 0 0,-1-1 0 0 0,31 4 0 0 0,-22-5-307 0 0,39 2 0 0 0,-25-8-4501 0 0,-1-2-1266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24 11975 0 0,'0'0'547'0'0,"0"0"-11"0"0,-2 0-344 0 0,-54 18 829 0 0,41-14-525 0 0,0 1 0 0 0,0 0 0 0 0,-26 13 0 0 0,-80 56 624 0 0,113-68-1120 0 0,0-1 0 0 0,1 1 0 0 0,0 0 0 0 0,0 1 0 0 0,0-1 0 0 0,1 2 0 0 0,-10 12 0 0 0,5-3 0 0 0,1 0 0 0 0,-13 30 0 0 0,21-41 128 0 0,0-1 0 0 0,1 1 0 0 0,-1 0 0 0 0,1 0 0 0 0,0-1 0 0 0,0 1 0 0 0,1 11 0 0 0,0-15-79 0 0,0 1 0 0 0,0-1 0 0 0,0 0-1 0 0,1 1 1 0 0,-1-1 0 0 0,1 1 0 0 0,0-1-1 0 0,-1 0 1 0 0,1 1 0 0 0,0-1 0 0 0,0 0-1 0 0,1 0 1 0 0,-1 0 0 0 0,0 0 0 0 0,1 0-1 0 0,-1 0 1 0 0,1 0 0 0 0,-1 0 0 0 0,1-1-1 0 0,3 4 1 0 0,-3-4-49 0 0,-1 0 0 0 0,1 0 0 0 0,-1-1 0 0 0,1 1 0 0 0,-1 0 0 0 0,1 0 0 0 0,-1-1 0 0 0,1 1 0 0 0,0-1 0 0 0,-1 1 0 0 0,1-1 0 0 0,0 0 0 0 0,-1 0 0 0 0,1 0 0 0 0,0 0 0 0 0,0 0 0 0 0,-1 0 0 0 0,3-1 0 0 0,3 0 0 0 0,6 0 55 0 0,0-1 0 0 0,1 0 0 0 0,-1-1 0 0 0,-1-1 0 0 0,1 0 0 0 0,14-7 0 0 0,-6 1 354 0 0,-1 0 1 0 0,33-24 0 0 0,-42 26-807 0 0,0-1 1 0 0,-1 0 0 0 0,0-1 0 0 0,0 0 0 0 0,9-14-1 0 0,-14 17 155 0 0,-1 0-1 0 0,1 0 1 0 0,-1 0-1 0 0,-1 0 1 0 0,1-1-1 0 0,-1 1 0 0 0,-1-1 1 0 0,1 0-1 0 0,-1 0 1 0 0,1-9-1 0 0,2-21-1097 0 0,-3 27 484 0 0,-1-1 0 0 0,0 0 0 0 0,0 0 0 0 0,-2-20 0 0 0,0 29 745 0 0,1 1-1 0 0,0-1 0 0 0,-1 0 0 0 0,0 1 0 0 0,1-1 0 0 0,-1 1 1 0 0,0-1-1 0 0,-2-2 0 0 0,2 4 102 0 0,0 0-1 0 0,0 0 1 0 0,0 0-1 0 0,0 0 1 0 0,0 0 0 0 0,0 0-1 0 0,0 0 1 0 0,-1 0-1 0 0,1 1 1 0 0,0-1 0 0 0,-1 1-1 0 0,1-1 1 0 0,0 1-1 0 0,-1-1 1 0 0,1 1 0 0 0,-1 0-1 0 0,1-1 1 0 0,-2 1-1 0 0,-44-5-847 0 0,43 5 348 0 0,4 0 68 0 0,-15 11 198 0 0,11-8-159 0 0,-5 6-2004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11975 0 0,'0'0'267'0'0,"0"0"42"0"0,0 0 17 0 0,-1 0-28 0 0,-7 0-282 0 0,1 1-1 0 0,0 0 0 0 0,0 1 0 0 0,0 0 0 0 0,0 0 1 0 0,0 1-1 0 0,-11 5 0 0 0,-2 3-20 0 0,-22 15 0 0 0,1-3 5 0 0,-7 6 0 0 0,-204 151 0 0 0,245-176 165 0 0,1 1-1 0 0,0 0 0 0 0,0 0 1 0 0,0 0-1 0 0,1 1 0 0 0,-10 11 1 0 0,14-16-63 0 0,0 1 1 0 0,0 0 0 0 0,0 0-1 0 0,0 0 1 0 0,0 1 0 0 0,0-1-1 0 0,1 0 1 0 0,-1 0 0 0 0,0 0-1 0 0,1 1 1 0 0,0-1 0 0 0,0 0-1 0 0,0 1 1 0 0,0-1 0 0 0,0 0-1 0 0,0 0 1 0 0,0 1 0 0 0,1-1-1 0 0,-1 0 1 0 0,1 0 0 0 0,0 1 0 0 0,-1-1-1 0 0,1 0 1 0 0,0 0 0 0 0,0 0-1 0 0,3 4 1 0 0,0-1-88 0 0,0 0-1 0 0,1-1 1 0 0,-1 1 0 0 0,1-1 0 0 0,0 0-1 0 0,0 0 1 0 0,1 0 0 0 0,-1-1-1 0 0,1 0 1 0 0,0 0 0 0 0,0 0 0 0 0,6 2-1 0 0,4 0-53 0 0,-1-1-1 0 0,1 0 0 0 0,27 3 0 0 0,0-3-1618 0 0,0-2 1 0 0,1-2-1 0 0,64-7 0 0 0,-38-3 126 0 0,-5 0-4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109 344 10135 0 0,'0'0'464'0'0,"0"2"-9"0"0,0 1-376 0 0,0 0 0 0 0,0 1 1 0 0,-1-1-1 0 0,1 0 0 0 0,-1 0 0 0 0,0 0 1 0 0,0 0-1 0 0,0 1 0 0 0,-1-2 0 0 0,1 1 1 0 0,-1 0-1 0 0,1 0 0 0 0,-1 0 0 0 0,0-1 0 0 0,0 1 1 0 0,0-1-1 0 0,0 1 0 0 0,-1-1 0 0 0,1 0 1 0 0,-1 0-1 0 0,1 0 0 0 0,-1 0 0 0 0,0 0 1 0 0,1-1-1 0 0,-7 3 0 0 0,5-2 1 0 0,-15 3 5 0 0,18-5-35 0 0,0 0 1 0 0,0 1-1 0 0,-1-1 0 0 0,1 0 0 0 0,0 0 1 0 0,0 0-1 0 0,0 0 0 0 0,-1 0 0 0 0,1 0 0 0 0,0 0 1 0 0,0 0-1 0 0,-1 0 0 0 0,1-1 0 0 0,0 1 0 0 0,0-1 1 0 0,0 1-1 0 0,0-1 0 0 0,0 1 0 0 0,-1-1 0 0 0,1 1 1 0 0,0-1-1 0 0,0 0 0 0 0,0 0 0 0 0,1 1 0 0 0,-1-1 1 0 0,0 0-1 0 0,0 0 0 0 0,0 0 0 0 0,0 0 0 0 0,1 0 1 0 0,-1 0-1 0 0,1 0 0 0 0,-1 0 0 0 0,1-1 0 0 0,-1 1 1 0 0,1 0-1 0 0,-1 0 0 0 0,1-2 0 0 0,-1 0 107 0 0,1-1 0 0 0,0 1 0 0 0,0-1 0 0 0,0 1 1 0 0,1-1-1 0 0,-1 1 0 0 0,1 0 0 0 0,0-1 0 0 0,0 1 0 0 0,0 0 0 0 0,0 0 0 0 0,3-6 0 0 0,7-7 283 0 0,0 1 1 0 0,1 0-1 0 0,1 0 0 0 0,25-21 0 0 0,-9 8-497 0 0,-5 5 76 0 0,2 1 1 0 0,1 2-1 0 0,43-27 0 0 0,93-40-972 0 0,-151 81 730 0 0,1 1 0 0 0,-1 1 0 0 0,1 0-1 0 0,15-2 1 0 0,-16 5 223 0 0,-2 4 0 0 0,5 4 0 0 0,-13-2 0 0 0,-2-3 0 0 0,3 3 0 0 0,-2-1 0 0 0,1 0 0 0 0,0 1 0 0 0,-1-1 0 0 0,0 1 0 0 0,0 0 0 0 0,0 0 0 0 0,-1-1 0 0 0,0 1 0 0 0,0 0 0 0 0,0 0 0 0 0,0-1 0 0 0,-1 1 0 0 0,1 0 0 0 0,-3 7 0 0 0,-2 2 0 0 0,-1 0 0 0 0,0-1 0 0 0,-13 22 0 0 0,12-24 0 0 0,0 1 0 0 0,1 1 0 0 0,0-1 0 0 0,-4 19 0 0 0,-2 8-510 0 0,8-29 65 0 0,1 1 0 0 0,0 0-1 0 0,0 0 1 0 0,-1 21 0 0 0,4-31-1076 0 0,0-1-14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13823 0 0,'0'0'315'0'0,"0"0"45"0"0,0 0 21 0 0,1 2-49 0 0,0 1-319 0 0,0-1 0 0 0,0 1 0 0 0,0-1 0 0 0,-1 0-1 0 0,1 1 1 0 0,-1-1 0 0 0,1 1 0 0 0,-1 0 0 0 0,0-1 0 0 0,0 1-1 0 0,0-1 1 0 0,-1 1 0 0 0,1-1 0 0 0,0 1 0 0 0,-2 2 0 0 0,-13 47 1006 0 0,9-35-292 0 0,-141 347 1421 0 0,84-222-2060 0 0,56-126-88 0 0,-126 278 0 0 0,110-250 18 0 0,-2 0 0 0 0,-2-1 0 0 0,-2-2 0 0 0,-2-1 0 0 0,-46 48 0 0 0,34-47-2542 0 0,24-24-2521 0 0,9-10-118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17503 0 0,'0'0'803'0'0,"0"0"-18"0"0,1 0-501 0 0,7-1-190 0 0,1 0 0 0 0,-1 1 0 0 0,0 0 1 0 0,1 1-1 0 0,10 1 0 0 0,-8 0 384 0 0,1-1 1 0 0,19 0-1 0 0,28-8 297 0 0,0-1-1 0 0,74-22 1 0 0,110-49-955 0 0,-192 58-690 0 0,54-31 0 0 0,-59 27-3112 0 0,63-23-1 0 0,-86 40 1936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36 537 15663 0 0,'0'0'356'0'0,"0"0"50"0"0,0 0 20 0 0,0 0-42 0 0,-10 1 1196 0 0,8-1-1494 0 0,1-1 0 0 0,-1 1 0 0 0,1-1 0 0 0,0 0 1 0 0,-1 0-1 0 0,1 1 0 0 0,0-1 0 0 0,-1 0 0 0 0,1 0 0 0 0,0 0 0 0 0,0 0 0 0 0,0-1 0 0 0,0 1 0 0 0,0 0 0 0 0,0 0 0 0 0,0-1 0 0 0,1 1 0 0 0,-1-1 0 0 0,0 1 0 0 0,1 0 1 0 0,-1-1-1 0 0,1 1 0 0 0,-1-1 0 0 0,1 1 0 0 0,0-1 0 0 0,0 0 0 0 0,-1 1 0 0 0,1-1 0 0 0,1-2 0 0 0,-1-6 293 0 0,0 0-1 0 0,1 1 1 0 0,3-16-1 0 0,0 12-304 0 0,0 0 0 0 0,0 0 0 0 0,1 0 0 0 0,1 1 0 0 0,0-1 0 0 0,1 1 0 0 0,0 1-1 0 0,17-21 1 0 0,6-3-117 0 0,45-39-1 0 0,-65 64 74 0 0,12-9-30 0 0,1 1 0 0 0,0 1 0 0 0,1 1 0 0 0,42-21 0 0 0,-14 13 0 0 0,73-24 0 0 0,-123 47-54 0 0,38-10-365 0 0,-13 8-5576 0 0,-7 4-1321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15663 0 0,'0'0'356'0'0,"0"0"50"0"0,0 0 20 0 0,0 0-42 0 0,1 2-250 0 0,-1 0-133 0 0,0 1 0 0 0,1 0 1 0 0,-1-1-1 0 0,0 1 0 0 0,0-1 1 0 0,0 1-1 0 0,-1-1 0 0 0,1 1 0 0 0,0 0 1 0 0,-1-1-1 0 0,0 1 0 0 0,-1 2 1 0 0,-1 7-5 0 0,2-10 3 0 0,1 7 0 0 0,-1 0 0 0 0,-1-1 0 0 0,1 1 0 0 0,-2 0 0 0 0,1-1 0 0 0,-1 0 0 0 0,0 0 0 0 0,-1 0 0 0 0,0 0 0 0 0,-7 10 0 0 0,11-16 0 0 0,-1-1 0 0 0,0 0 0 0 0,0 0 0 0 0,0 1 0 0 0,0-1 0 0 0,0 0 0 0 0,0 0 0 0 0,0 0 0 0 0,0 0 0 0 0,-1 0 0 0 0,1 0 0 0 0,0-1 0 0 0,-1 1 0 0 0,1 0 0 0 0,0-1 0 0 0,-1 1 0 0 0,-2 0 0 0 0,-1 1 0 0 0,-17 3-14 0 0,19-4 22 0 0,0-1 0 0 0,0 1-1 0 0,0 0 1 0 0,0 0 0 0 0,0 0-1 0 0,0 0 1 0 0,1 1 0 0 0,-1-1 0 0 0,0 1-1 0 0,-4 3 1 0 0,5-3 93 0 0,0 1 1 0 0,0-1 0 0 0,0 1-1 0 0,0-1 1 0 0,1 1-1 0 0,-1 0 1 0 0,1-1-1 0 0,0 1 1 0 0,0 0-1 0 0,0 0 1 0 0,0 0 0 0 0,0 0-1 0 0,1 0 1 0 0,-1 0-1 0 0,1 0 1 0 0,0 0-1 0 0,0 0 1 0 0,0 0-1 0 0,1 6 1 0 0,-1-7-71 0 0,0 0 0 0 0,1 1 0 0 0,-1-1 0 0 0,1 0 0 0 0,0 0 0 0 0,-1 0 0 0 0,1 1 0 0 0,0-1 0 0 0,0 0 0 0 0,1 0 0 0 0,-1 0 0 0 0,0 0 0 0 0,1-1 0 0 0,-1 1 0 0 0,1 0 0 0 0,-1 0 1 0 0,1-1-1 0 0,0 1 0 0 0,0-1 0 0 0,0 0 0 0 0,0 1 0 0 0,0-1 0 0 0,0 0 0 0 0,0 0 0 0 0,0 0 0 0 0,0-1 0 0 0,3 2 0 0 0,0-1 9 0 0,1 0 0 0 0,0-1 0 0 0,-1 1-1 0 0,1-1 1 0 0,0 0 0 0 0,0-1 0 0 0,-1 1 0 0 0,1-1 0 0 0,0 0 0 0 0,-1 0 0 0 0,1-1 0 0 0,-1 0 0 0 0,0 0 0 0 0,1 0-1 0 0,-1-1 1 0 0,0 1 0 0 0,0-1 0 0 0,0 0 0 0 0,-1-1 0 0 0,1 1 0 0 0,-1-1 0 0 0,0 0 0 0 0,0 0 0 0 0,0 0-1 0 0,0-1 1 0 0,-1 1 0 0 0,3-6 0 0 0,-2 3-70 0 0,5-6 47 0 0,-1 0 0 0 0,17-17 0 0 0,-22 26-134 0 0,1 1 0 0 0,0-1 0 0 0,0 1 0 0 0,0 0 0 0 0,0 1 0 0 0,0-1 0 0 0,1 1 0 0 0,-1-1-1 0 0,1 1 1 0 0,-1 0 0 0 0,10-2 0 0 0,28-2-364 0 0,-28 4-2776 0 0,-12 1-4873 0 0,-10 1 5922 0 0,-1-1-404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15663 0 0,'0'0'356'0'0,"0"0"50"0"0,0 0 20 0 0,0 0-42 0 0,-1 2-250 0 0,-42 89 64 0 0,-11 18 1493 0 0,-69 118-594 0 0,96-170-725 0 0,2 0 0 0 0,-18 69 0 0 0,36-100-372 0 0,1 0 0 0 0,2 0 0 0 0,1 1 0 0 0,-1 27 0 0 0,4-49 0 0 0,0-1 0 0 0,1 1 0 0 0,-1-1 0 0 0,1 1 0 0 0,0-1 0 0 0,0 1 0 0 0,0-1 0 0 0,1 0 0 0 0,0 1 0 0 0,0-1 0 0 0,3 5 0 0 0,4 3 0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184 411 10135 0 0,'0'0'231'0'0,"0"0"29"0"0,0 0 19 0 0,1 3-41 0 0,-1 2-116 0 0,0 0-1 0 0,0 0 0 0 0,-1 0 0 0 0,0 0 1 0 0,1 0-1 0 0,-2 0 0 0 0,1-1 1 0 0,0 1-1 0 0,-1 0 0 0 0,-3 5 0 0 0,-5 10 649 0 0,-14 20 0 0 0,-2 5 375 0 0,17-30-1065 0 0,-17 23-1 0 0,16-24-76 0 0,-12 24 0 0 0,21-36-3 0 0,0 0 0 0 0,0-1 0 0 0,0 1 0 0 0,0 0 0 0 0,-1 0 0 0 0,1-1 0 0 0,-1 1 0 0 0,1 0 0 0 0,-1-1 0 0 0,1 0 0 0 0,-3 2 0 0 0,-7 7 0 0 0,4-6 0 0 0,1-7 72 0 0,5 2-20 0 0,1 0-1 0 0,0-1 0 0 0,-1 1 1 0 0,1 0-1 0 0,0 0 1 0 0,0 0-1 0 0,0-1 0 0 0,0 1 1 0 0,0 0-1 0 0,0 0 1 0 0,0-1-1 0 0,0 1 0 0 0,0 0 1 0 0,1 0-1 0 0,-1 0 0 0 0,0 0 1 0 0,1-1-1 0 0,-1 1 1 0 0,2-2-1 0 0,12-22 690 0 0,-13 23-699 0 0,27-39-10 0 0,2 0-1 0 0,1 2 1 0 0,2 2 0 0 0,42-37 0 0 0,-28 33-30 0 0,1 3 0 0 0,104-63 0 0 0,-131 89-2 0 0,1 1 0 0 0,25-9 0 0 0,-38 17 0 0 0,0 0 0 0 0,1 0 0 0 0,-1 1 0 0 0,1 0 0 0 0,0 1 0 0 0,0 0 0 0 0,18 1 0 0 0,-26 0 0 0 0,0 0 0 0 0,0 0 0 0 0,0 1 0 0 0,0-1 0 0 0,0 1 0 0 0,0-1 0 0 0,0 1 0 0 0,0 0 0 0 0,0 0 0 0 0,-1 0 0 0 0,1 0 0 0 0,0 0 0 0 0,0 0 0 0 0,-1 1 0 0 0,1-1 0 0 0,-1 0 0 0 0,1 1 0 0 0,-1-1 0 0 0,2 3 0 0 0,-1-1 0 0 0,-1-1 0 0 0,0 1 0 0 0,1 0 0 0 0,-1 0 0 0 0,-1 0 0 0 0,1 0 0 0 0,0 0 0 0 0,-1 0 0 0 0,1 0 0 0 0,-1 0 0 0 0,0 5 0 0 0,-1 2 0 0 0,0-1 0 0 0,0 0 0 0 0,-1 0 0 0 0,0 0 0 0 0,-1-1 0 0 0,0 1 0 0 0,-7 13 0 0 0,-4 6 0 0 0,-2-1 0 0 0,-1 0 0 0 0,-1-2 0 0 0,-2 0 0 0 0,0-1 0 0 0,-1 0 0 0 0,-46 36 0 0 0,49-48 72 0 0,18-12-44 0 0,0 0-1 0 0,0 0 1 0 0,-1 0-1 0 0,1-1 1 0 0,0 1 0 0 0,0 0-1 0 0,0 0 1 0 0,0 0-1 0 0,0 0 1 0 0,-1-1-1 0 0,1 1 1 0 0,0 0-1 0 0,0 0 1 0 0,0 0-1 0 0,0-1 1 0 0,0 1 0 0 0,0 0-1 0 0,0 0 1 0 0,0-1-1 0 0,0 1 1 0 0,0 0-1 0 0,0 0 1 0 0,0 0-1 0 0,0-1 1 0 0,0 1 0 0 0,0 0-1 0 0,0 0 1 0 0,0-1-1 0 0,0 1 1 0 0,0 0-1 0 0,0 0 1 0 0,0 0-1 0 0,0-1 1 0 0,0 1 0 0 0,2-10 375 0 0,1 0-308 0 0,2 1 0 0 0,-1 0 0 0 0,1 0 1 0 0,1 1-1 0 0,0 0 0 0 0,8-10 0 0 0,46-43-205 0 0,-42 44 162 0 0,0-1-14 0 0,131-118-1460 0 0,-102 98 1301 0 0,2 2-1 0 0,2 2 0 0 0,0 3 1 0 0,98-44-1 0 0,-120 63 122 0 0,-7 2 0 0 0,1 1 0 0 0,46-12 0 0 0,-66 20 0 0 0,0 1 0 0 0,0-1 0 0 0,0 1 0 0 0,0 0 0 0 0,1 0 0 0 0,-1 0 0 0 0,0 0 0 0 0,0 1 0 0 0,0-1 0 0 0,0 1 0 0 0,0 0 0 0 0,0 0 0 0 0,0 0 0 0 0,0 0 0 0 0,0 0 0 0 0,0 1 0 0 0,0 0 0 0 0,-1-1 0 0 0,1 1 0 0 0,0 0 0 0 0,-1 0 0 0 0,0 0 0 0 0,4 5 0 0 0,-3-3 0 0 0,0 0 0 0 0,-1 0 0 0 0,1 0 0 0 0,-1 1 0 0 0,0-1 0 0 0,-1 1 0 0 0,1-1 0 0 0,-1 1 0 0 0,0 0 0 0 0,0 0 0 0 0,0 0 0 0 0,-1 0 0 0 0,1 0 0 0 0,-2 8 0 0 0,-1 7 166 0 0,-1-1 0 0 0,-1 1 0 0 0,0-1 0 0 0,-2 0 0 0 0,-14 33 0 0 0,-52 85 830 0 0,-4-13-996 0 0,68-113 3 0 0,-16 19 0 0 0,-5 4-73 0 0,61-53-1250 0 0,-10 1 808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374 118 13823 0 0,'9'-4'207'0'0,"0"1"-1"0"0,-1-2 1 0 0,0 1-1 0 0,0-1 1 0 0,0 0 0 0 0,12-10-1 0 0,-11 7-140 0 0,-1 2-66 0 0,-1 0 0 0 0,9-11 0 0 0,-11 9 0 0 0,-1-2 0 0 0,-3 3 71 0 0,-1 6 26 0 0,-1 0 0 0 0,0 0 1 0 0,0 0-1 0 0,1 0 0 0 0,-1 0 0 0 0,0 0 1 0 0,0 1-1 0 0,0-1 0 0 0,0 0 0 0 0,0 0 1 0 0,0 1-1 0 0,0-1 0 0 0,-2 0 0 0 0,0 0-68 0 0,1 1-1 0 0,-1-1 1 0 0,1 1 0 0 0,-1 0-1 0 0,1 0 1 0 0,-1 0 0 0 0,1 0-1 0 0,-1 0 1 0 0,1 1-1 0 0,-1-1 1 0 0,1 1 0 0 0,-1-1-1 0 0,-3 2 1 0 0,-32 15 172 0 0,32-14-195 0 0,-19 10-51 0 0,-18 7-384 0 0,1 3 1 0 0,0 1 0 0 0,-45 36 0 0 0,63-40 855 0 0,-39 44 0 0 0,52-52-276 0 0,1 1-1 0 0,0 1 1 0 0,1 0 0 0 0,1 0 0 0 0,-9 19-1 0 0,12-18-150 0 0,4-4 72 0 0,2-10-39 0 0,-1 0 0 0 0,1 0-1 0 0,-1-1 1 0 0,1 1-1 0 0,0 0 1 0 0,-1-1 0 0 0,1 1-1 0 0,0-1 1 0 0,-1 1 0 0 0,1-1-1 0 0,0 1 1 0 0,0-1 0 0 0,-1 1-1 0 0,1-1 1 0 0,0 0-1 0 0,0 1 1 0 0,0-1 0 0 0,0 0-1 0 0,0 0 1 0 0,-1 0 0 0 0,1 0-1 0 0,0 0 1 0 0,0 0-1 0 0,0 0 1 0 0,0 0 0 0 0,0 0-1 0 0,0 0 1 0 0,0 0 0 0 0,-1 0-1 0 0,1-1 1 0 0,1 1 0 0 0,32-12 690 0 0,-29 10-611 0 0,32-14 836 0 0,66-40 0 0 0,29-32-735 0 0,-10 6-2154 0 0,-121 82 1940 0 0,-1-1 0 0 0,1 1 0 0 0,0-1 0 0 0,-1 1 0 0 0,1 0 0 0 0,0-1 0 0 0,0 1 0 0 0,-1 0 0 0 0,1 0 0 0 0,0-1-1 0 0,0 1 1 0 0,0 0 0 0 0,-1 0 0 0 0,2 0 0 0 0,-2 0 1 0 0,0 0 0 0 0,1 0 0 0 0,-1 0 0 0 0,0 0 0 0 0,0 1-1 0 0,0-1 1 0 0,0 0 0 0 0,1 0 0 0 0,-1 0 0 0 0,0 0 0 0 0,0 0 0 0 0,0 0 0 0 0,0 1-1 0 0,0-1 1 0 0,0 0 0 0 0,1 0 0 0 0,-1 0 0 0 0,0 0 0 0 0,0 1 0 0 0,0-1-1 0 0,0 0 1 0 0,0 0 0 0 0,0 0 0 0 0,0 1 0 0 0,0-1 0 0 0,0 0 0 0 0,0 0 0 0 0,0 0-1 0 0,0 1 1 0 0,0-1 0 0 0,-3 12 4 0 0,-2 0-4 0 0,0 1 0 0 0,-1-1 0 0 0,0 0 0 0 0,-10 15 0 0 0,-11 19 0 0 0,24-40-180 0 0,0 0 0 0 0,0 0 0 0 0,1 1 0 0 0,0 0 0 0 0,0-1 0 0 0,0 1 0 0 0,0 10 0 0 0,2-16-13 0 0,0 0 1 0 0,1 0-1 0 0,-1 0 0 0 0,1 0 0 0 0,-1 0 1 0 0,1 0-1 0 0,0 0 0 0 0,0 0 0 0 0,-1 0 0 0 0,1 0 1 0 0,0 0-1 0 0,0-1 0 0 0,0 1 0 0 0,0 0 0 0 0,0 0 1 0 0,0-1-1 0 0,0 1 0 0 0,0-1 0 0 0,0 1 1 0 0,0-1-1 0 0,2 1 0 0 0,17 0-1839 0 0,6-4-15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4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51 303 8287 0 0,'0'0'382'0'0,"0"0"-8"0"0,0 2-240 0 0,-1 2-77 0 0,0 0 0 0 0,-1 0 0 0 0,1 0 0 0 0,-1 0 1 0 0,0 0-1 0 0,0 0 0 0 0,0-1 0 0 0,-1 1 0 0 0,-5 6 0 0 0,-16 13 3254 0 0,22-22-2291 0 0,2-1-65 0 0,0 0-290 0 0,-1-17 907 0 0,7 6-1275 0 0,-1 0 0 0 0,1 0 0 0 0,1 1 0 0 0,0-1 0 0 0,1 1-1 0 0,11-11 1 0 0,-8 7-240 0 0,88-92-41 0 0,-90 96-15 0 0,11-9-1 0 0,0 0 0 0 0,1 1 0 0 0,0 1 0 0 0,1 1 0 0 0,42-22 0 0 0,-59 35 0 0 0,1 1 0 0 0,0 0 0 0 0,0 0 0 0 0,-1 0 0 0 0,1 1 0 0 0,0 0 0 0 0,0 0 0 0 0,1 0 0 0 0,-1 1 0 0 0,0 0 0 0 0,0 0 0 0 0,9 2 0 0 0,-12-1 0 0 0,0-1 0 0 0,1 1 0 0 0,-1 0 0 0 0,0 1 0 0 0,0-1 0 0 0,0 1 0 0 0,0-1 0 0 0,0 1 0 0 0,0 0 0 0 0,0 0 0 0 0,0 0 0 0 0,-1 0 0 0 0,1 1 0 0 0,-1-1 0 0 0,0 1 0 0 0,0-1 0 0 0,0 1 0 0 0,0 0 0 0 0,0 0 0 0 0,0 0 0 0 0,-1 0 0 0 0,1 0 0 0 0,0 5 0 0 0,0-1 0 0 0,0 0 0 0 0,0 0 0 0 0,-1 1 0 0 0,0-1 0 0 0,0 0 0 0 0,-1 1 0 0 0,0-1 0 0 0,0 0 0 0 0,-3 14 0 0 0,-2-1 0 0 0,0 0 0 0 0,-10 22 0 0 0,9-27 0 0 0,0 6 0 0 0,1 1 0 0 0,0 0 0 0 0,-1 34 0 0 0,4-35 0 0 0,1-7-797 0 0,1-1-3750 0 0,1-2-1501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5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314 227 11975 0 0,'24'-30'1280'0'0,"-13"17"-914"0"0,0 0 0 0 0,-1-2 0 0 0,9-16 0 0 0,-15 22-80 0 0,2-3 314 0 0,0 0 0 0 0,5-18 1 0 0,-10 27-561 0 0,0 0 0 0 0,0-1 0 0 0,-1 1 0 0 0,1 0 0 0 0,-1 0 0 0 0,0 0 0 0 0,0-1 1 0 0,0 1-1 0 0,0 0 0 0 0,0-1 0 0 0,-1 1 0 0 0,0 0 0 0 0,1 0 0 0 0,-1 0 0 0 0,-2-4 0 0 0,2 6 38 0 0,0 1-1 0 0,0-1 1 0 0,0 0 0 0 0,0 1-1 0 0,0-1 1 0 0,0 1-1 0 0,-1-1 1 0 0,1 1-1 0 0,0 0 1 0 0,0 0 0 0 0,0-1-1 0 0,-1 1 1 0 0,1 0-1 0 0,0 0 1 0 0,0 0-1 0 0,-2 0 1 0 0,2 0-29 0 0,-2 0 23 0 0,-1 1 0 0 0,1-1 1 0 0,-1 1-1 0 0,1 0 0 0 0,0 0 0 0 0,-1 0 0 0 0,1 0 0 0 0,-6 4 0 0 0,-24 16-156 0 0,20-12 127 0 0,-155 114-43 0 0,109-77 0 0 0,29-25 0 0 0,16-12 0 0 0,-18 16 0 0 0,26-17 0 0 0,7-5 0 0 0,5-2 0 0 0,-3 0 42 0 0,1-1 0 0 0,-1 0-1 0 0,0 0 1 0 0,0 0 0 0 0,0 0 0 0 0,1-1 0 0 0,-1 1-1 0 0,0-1 1 0 0,0 0 0 0 0,0 0 0 0 0,4-1-1 0 0,13-5 389 0 0,33-6 326 0 0,62-14-2221 0 0,-98 25 1315 0 0,-4 3 134 0 0,-13-1 16 0 0,1 1 0 0 0,0-1 0 0 0,0 1 0 0 0,0-1 0 0 0,0 1 0 0 0,-1-1 0 0 0,1 1 0 0 0,0-1 0 0 0,-1 1 0 0 0,1 0 0 0 0,0-1 0 0 0,-1 1 0 0 0,1 0 0 0 0,-1 0 0 0 0,1-1 0 0 0,-1 1 0 0 0,0 0 0 0 0,1 0 0 0 0,-1 0 0 0 0,0 0 0 0 0,1 0 0 0 0,-1-1 0 0 0,0 1 0 0 0,0 0 0 0 0,0 0 0 0 0,0 0 0 0 0,0 0 0 0 0,0 0 0 0 0,0 0 0 0 0,0 0 0 0 0,0 0 0 0 0,0 0 0 0 0,0 0 0 0 0,-1-1 0 0 0,1 1 0 0 0,0 0 0 0 0,-1 1 0 0 0,-2 5 0 0 0,0 0 0 0 0,0 0 0 0 0,-6 9 0 0 0,6-11 0 0 0,-2 3 0 0 0,-1 1 0 0 0,0-1 0 0 0,0 0 0 0 0,-15 13 0 0 0,21-20-1 0 0,-1 0-185 0 0,-1 0-1 0 0,1 0 1 0 0,0 0-1 0 0,0 0 1 0 0,0 0-1 0 0,0 0 1 0 0,0 1 0 0 0,0-1-1 0 0,1 0 1 0 0,-1 1-1 0 0,-1 2 1 0 0,-9 19-2961 0 0,11-23-2916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89 13823 0 0,'13'-11'533'0'0,"-11"8"-428"0"0,1 1 0 0 0,-1 0 0 0 0,0 0 0 0 0,1 0 0 0 0,-1 0 0 0 0,1 1 0 0 0,0-1 0 0 0,0 1 0 0 0,4-2 0 0 0,-6 2 260 0 0,-1 1 122 0 0,0 0 22 0 0,0 0-66 0 0,-1 0-435 0 0,0 0 1 0 0,0 0 0 0 0,0 0-1 0 0,0 0 1 0 0,0 0-1 0 0,0 0 1 0 0,0 0 0 0 0,0 0-1 0 0,0 0 1 0 0,0 0-1 0 0,0 1 1 0 0,0-1 0 0 0,0 0-1 0 0,1 1 1 0 0,-1-1-1 0 0,0 1 1 0 0,-2 0 0 0 0,-15 11 2 0 0,16-10-12 0 0,-23 16 1 0 0,15-11 0 0 0,-1 0 0 0 0,2 1 0 0 0,-15 14 0 0 0,6-1 155 0 0,2 0 0 0 0,1 2 1 0 0,1-1-1 0 0,0 2 0 0 0,-19 48 0 0 0,33-72-119 0 0,0 1-1 0 0,0 0 1 0 0,-1 0 0 0 0,1-1-1 0 0,0 1 1 0 0,0 0 0 0 0,0 0 0 0 0,0 0-1 0 0,0-1 1 0 0,0 1 0 0 0,0 0-1 0 0,0 0 1 0 0,0-1 0 0 0,1 1 0 0 0,-1 0-1 0 0,0 0 1 0 0,0 0 0 0 0,1-1-1 0 0,-1 1 1 0 0,0 0 0 0 0,1-1 0 0 0,-1 1-1 0 0,1 0 1 0 0,-1-1 0 0 0,1 1-1 0 0,-1-1 1 0 0,1 1 0 0 0,-1-1 0 0 0,1 1-1 0 0,0-1 1 0 0,-1 1 0 0 0,1-1-1 0 0,1 1 1 0 0,0 0-46 0 0,0 0 1 0 0,0 0-1 0 0,1 0 0 0 0,-1 0 1 0 0,0 0-1 0 0,1-1 0 0 0,-1 1 1 0 0,1-1-1 0 0,2 1 0 0 0,7-2 184 0 0,-1 0-1 0 0,1-1 1 0 0,0 0 0 0 0,-1 0-1 0 0,13-5 1 0 0,55-24 993 0 0,-54 20-1328 0 0,-17 7 161 0 0,-1 0 0 0 0,0-1 0 0 0,0 1 0 0 0,12-11 0 0 0,-1 0 0 0 0,-15 13-67 0 0,-1 0 0 0 0,1-1-1 0 0,-1 1 1 0 0,1 0 0 0 0,-1-1 0 0 0,0 1-1 0 0,0-1 1 0 0,0 0 0 0 0,0 0-1 0 0,0 0 1 0 0,-1 0 0 0 0,1 0 0 0 0,-1 0-1 0 0,0 0 1 0 0,0 0 0 0 0,0 0 0 0 0,0-1-1 0 0,-1 1 1 0 0,1 0 0 0 0,-1-1 0 0 0,0 1-1 0 0,0 0 1 0 0,0-1 0 0 0,0 1-1 0 0,-1 0 1 0 0,-1-6 0 0 0,0 3 23 0 0,0 0 0 0 0,0 0-1 0 0,-1 0 1 0 0,0 0 0 0 0,0 1 0 0 0,-1-1 0 0 0,1 1 0 0 0,-1 0-1 0 0,0 0 1 0 0,-1 0 0 0 0,1 1 0 0 0,-1 0 0 0 0,-7-6 0 0 0,-50-41-2142 0 0,36 27-3130 0 0,19 16 348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5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763 315 13823 0 0,'0'0'315'0'0,"0"0"45"0"0,0 0 21 0 0,2-1-49 0 0,-1 0-326 0 0,0 0 0 0 0,0 0 0 0 0,0-1-1 0 0,1 1 1 0 0,-1 0 0 0 0,-1 0 0 0 0,1-1-1 0 0,0 1 1 0 0,0 0 0 0 0,0-1 0 0 0,-1 1-1 0 0,1-1 1 0 0,-1 1 0 0 0,1-1 0 0 0,-1 1-1 0 0,0-1 1 0 0,1 0 0 0 0,-1 1 0 0 0,0-1 0 0 0,0-2-1 0 0,0-7 31 0 0,-1-1-1 0 0,-2-11 1 0 0,0-7 783 0 0,5-17 430 0 0,0 24-601 0 0,-3-30-1 0 0,1 46-797 0 0,-1 0-1 0 0,0 0 1 0 0,-1 0-1 0 0,1 1 1 0 0,-2-1-1 0 0,1 0 0 0 0,0 1 1 0 0,-7-11-1 0 0,9 16 151 0 0,-1 1-1 0 0,1-1 1 0 0,-1 0-1 0 0,0 0 0 0 0,0 0 1 0 0,1 1-1 0 0,-1-1 1 0 0,0 0-1 0 0,0 1 1 0 0,0-1-1 0 0,0 1 0 0 0,0-1 1 0 0,0 1-1 0 0,0-1 1 0 0,0 1-1 0 0,0 0 1 0 0,0-1-1 0 0,0 1 0 0 0,0 0 1 0 0,0 0-1 0 0,0 0 1 0 0,0 0-1 0 0,0 0 1 0 0,0 0-1 0 0,0 0 0 0 0,0 0 1 0 0,0 0-1 0 0,-1 0 1 0 0,1 1-1 0 0,0-1 1 0 0,0 0-1 0 0,0 1 0 0 0,0-1 1 0 0,-1 2-1 0 0,-4 1 2 0 0,-1 1 0 0 0,1-1 0 0 0,-11 10 0 0 0,14-10-1 0 0,-27 22-511 0 0,-30 35-1 0 0,27-26 95 0 0,-196 228 211 0 0,227-260 680 0 0,14 0 546 0 0,-7-3-852 0 0,1 0 0 0 0,-1-1 0 0 0,1 1 0 0 0,-1-1 0 0 0,0-1-1 0 0,7-2 1 0 0,6-4 193 0 0,425-202-1745 0 0,-435 206 1384 0 0,1 1 0 0 0,13-4 0 0 0,-14 7 0 0 0,-7 4 0 0 0,-7 4 0 0 0,5-6 0 0 0,-8 6 0 0 0,0 1 0 0 0,-13 7 0 0 0,12-9 0 0 0,0 1 0 0 0,-13 12 0 0 0,-6 11 0 0 0,-32 45 0 0 0,25-28 0 0 0,-11 14 0 0 0,-46 79 0 0 0,-25 75 0 0 0,91-160 0 0 0,-79 147 0 0 0,-13-8 0 0 0,90-153 0 0 0,-65 69 0 0 0,53-74-777 0 0,40-36 651 0 0,1 0 0 0 0,0 0-1 0 0,0 0 1 0 0,0 0 0 0 0,0-1 0 0 0,0 1 0 0 0,0 0 0 0 0,0 0-1 0 0,0 0 1 0 0,0 0 0 0 0,0 0 0 0 0,0 0 0 0 0,0 0 0 0 0,0 0-1 0 0,0 0 1 0 0,0 0 0 0 0,0 0 0 0 0,0 0 0 0 0,0 0 0 0 0,0 0-1 0 0,0 0 1 0 0,0 0 0 0 0,0 0 0 0 0,0 0 0 0 0,0 0 0 0 0,0 0-1 0 0,0 0 1 0 0,0 0 0 0 0,-1 0 0 0 0,1 0 0 0 0,0 0 0 0 0,3-8-5292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5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82 15663 0 0,'0'0'356'0'0,"0"0"50"0"0,-1 2 20 0 0,-4 9 92 0 0,5-3-504 0 0,2 1-14 0 0,0-8 33 0 0,-1 1 0 0 0,1-1-1 0 0,0 0 1 0 0,0 0 0 0 0,-1 0-1 0 0,1 0 1 0 0,0-1 0 0 0,0 1-1 0 0,0 0 1 0 0,0-1 0 0 0,0 1-1 0 0,0-1 1 0 0,0 0 0 0 0,0 0-1 0 0,0 1 1 0 0,0-1 0 0 0,4-1-1 0 0,1 1 179 0 0,1-1 0 0 0,-1-1 0 0 0,12-2 0 0 0,4-5-54 0 0,-1 0 0 0 0,0-1 0 0 0,24-16-1 0 0,26-12-175 0 0,-33 16-857 0 0,-37 21 368 0 0,-2 1-140 0 0,0 0-572 0 0,-13 4-1777 0 0,-5 3 2089 0 0,0 1 1 0 0,0 0-1 0 0,0 1 1 0 0,2 1-1 0 0,-1 1 0 0 0,-25 21 1 0 0,-11 13-41 0 0,-121 115 3012 0 0,141-126-1199 0 0,7-7-90 0 0,1 1 0 0 0,-34 49 0 0 0,57-74-674 0 0,0 0 0 0 0,0 0 0 0 0,0 1 0 0 0,1-1 0 0 0,-1 0 0 0 0,1 1 0 0 0,0 0 0 0 0,0-1 0 0 0,0 7 0 0 0,1-9-35 0 0,0 0-1 0 0,0 1 1 0 0,0-1 0 0 0,0 0 0 0 0,1 0 0 0 0,-1 1 0 0 0,0-1 0 0 0,1 0 0 0 0,-1 1 0 0 0,1-1 0 0 0,-1 0 0 0 0,1 0 0 0 0,0 0 0 0 0,-1 0 0 0 0,1 1 0 0 0,0-1 0 0 0,0 0 0 0 0,0 0 0 0 0,0-1 0 0 0,0 1 0 0 0,0 0 0 0 0,0 0 0 0 0,0 0 0 0 0,0-1 0 0 0,0 1-1 0 0,0 0 1 0 0,1-1 0 0 0,-1 1 0 0 0,2 0 0 0 0,5 1 167 0 0,-1-1-1 0 0,0 1 0 0 0,0-1 1 0 0,0-1-1 0 0,1 1 1 0 0,-1-1-1 0 0,8-1 0 0 0,52-8 1145 0 0,-29 2-1632 0 0,0-1-1 0 0,70-25 1 0 0,-72 19-3739 0 0,2 0-1406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5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1 519 13823 0 0,'0'0'315'0'0,"0"0"45"0"0,0 0 21 0 0,0 0-49 0 0,1 0-220 0 0,3-2-41 0 0,-1 0 0 0 0,1 0 0 0 0,-1-1 0 0 0,1 1-1 0 0,-1-1 1 0 0,0 1 0 0 0,0-1 0 0 0,4-5 0 0 0,22-32 2147 0 0,-15 20-1198 0 0,26-40 2019 0 0,47-93-1 0 0,-69 118-2747 0 0,-10 22-300 0 0,0-1 0 0 0,1 1 0 0 0,0 1-1 0 0,1-1 1 0 0,0 2 0 0 0,1-1 0 0 0,1 1 0 0 0,0 1 0 0 0,25-17-1 0 0,-26 20-15 0 0,1 1-1 0 0,0 0 0 0 0,0 1 0 0 0,0 0 0 0 0,1 1 1 0 0,0 0-1 0 0,0 1 0 0 0,0 0 0 0 0,0 1 0 0 0,0 1 1 0 0,27 0-1 0 0,72 16-1354 0 0,-22-2 1169 0 0,-44-6-20 0 0,4 0-1091 0 0,-15-8-4715 0 0,-14-2-845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5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 10135 0 0,'0'0'231'0'0,"0"0"29"0"0,0 0 19 0 0,-2 0-41 0 0,-42 33 1726 0 0,24-18-1792 0 0,-4 5-172 0 0,-32 34 0 0 0,17-15 0 0 0,-116 116-80 0 0,113-109 585 0 0,-54 78 1 0 0,85-107-87 0 0,0 0 0 0 0,1 1 0 0 0,-13 34 0 0 0,19-42-256 0 0,1 1 1 0 0,0 1 0 0 0,1-1 0 0 0,1 0-1 0 0,-1 0 1 0 0,2 1 0 0 0,-1-1-1 0 0,3 14 1 0 0,-1-16-73 0 0,0 0 0 0 0,1-1 0 0 0,1 1 0 0 0,-1-1-1 0 0,1 0 1 0 0,1 0 0 0 0,-1 0 0 0 0,1 0 0 0 0,1-1 0 0 0,0 1 0 0 0,0-1-1 0 0,0 0 1 0 0,1-1 0 0 0,-1 1 0 0 0,2-1 0 0 0,-1 0 0 0 0,1-1-1 0 0,13 9 1 0 0,-5-4 174 0 0,1-2 1 0 0,0 0-1 0 0,0-1 0 0 0,1 0 0 0 0,0-1 0 0 0,0-1 0 0 0,0-1 0 0 0,23 3 0 0 0,71 11 1175 0 0,-104-18-1241 0 0,-5 0-177 0 0,0 1 1 0 0,-1-1 0 0 0,1 0 0 0 0,0 1-1 0 0,0-1 1 0 0,0 1 0 0 0,0 0 0 0 0,-1 0-1 0 0,1-1 1 0 0,0 1 0 0 0,-1 0 0 0 0,1 0-1 0 0,0 1 1 0 0,-1-1 0 0 0,0 0 0 0 0,1 1-1 0 0,1 1 1 0 0,0-1-23 0 0,-3-2 0 0 0,1 1 0 0 0,0-1 0 0 0,0 1 0 0 0,-1-1 0 0 0,1 1 0 0 0,-1 0 0 0 0,1-1 0 0 0,0 1 0 0 0,-1 0 0 0 0,1-1 0 0 0,-1 1 0 0 0,0 0 0 0 0,1 0 0 0 0,-1 0 0 0 0,0-1 0 0 0,1 1 0 0 0,-1 0 0 0 0,0 0 0 0 0,0 0 0 0 0,1 1 0 0 0,-1 1-122 0 0,0-1 1 0 0,0 1-1 0 0,0 0 0 0 0,0-1 0 0 0,0 1 0 0 0,0-1 0 0 0,-1 1 1 0 0,1 0-1 0 0,-1-1 0 0 0,0 1 0 0 0,0-1 0 0 0,1 1 1 0 0,-2-1-1 0 0,-1 4 0 0 0,-1 5-1303 0 0,3-9-48 0 0,1-2-51 0 0,0 0-11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5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471 105 10135 0 0,'16'-2'464'0'0,"-13"2"-9"0"0,-2 0-295 0 0,3-1-71 0 0,-3 0 282 0 0,-1 1 117 0 0,-11 5 464 0 0,-21 6-777 0 0,20-7-178 0 0,0 0 0 0 0,-22 12-1 0 0,-18 16-96 0 0,2 2 0 0 0,2 2-1 0 0,-88 86 1 0 0,119-106-374 0 0,10-10 315 0 0,0 1-1 0 0,1-1 1 0 0,0 1-1 0 0,0 0 0 0 0,1 0 1 0 0,-9 17-1 0 0,4-5 1164 0 0,-13 43 0 0 0,21-55-803 0 0,0 0 0 0 0,1 1 0 0 0,0 0-1 0 0,0-1 1 0 0,1 1 0 0 0,0-1 0 0 0,0 1 0 0 0,1 0-1 0 0,2 9 1 0 0,-1-5 6 0 0,1-1 1 0 0,0 0-1 0 0,1 0 0 0 0,9 20 0 0 0,-11-28-152 0 0,0 1-1 0 0,0-1 1 0 0,1 0-1 0 0,-1 0 1 0 0,1 0-1 0 0,-1 0 1 0 0,1 0-1 0 0,0-1 1 0 0,0 1 0 0 0,0-1-1 0 0,0 0 1 0 0,1 0-1 0 0,-1 0 1 0 0,1 0-1 0 0,-1-1 1 0 0,1 1-1 0 0,-1-1 1 0 0,7 1-1 0 0,7 1 111 0 0,0-1 0 0 0,0-1 0 0 0,0-1 0 0 0,21-2 0 0 0,65-13 954 0 0,-78 11-1031 0 0,198-50-73 0 0,-213 51-14 0 0,57-17 23 0 0,-1-4 0 0 0,93-46 0 0 0,-133 56 258 0 0,-2-2 1 0 0,0 0-1 0 0,0-2 0 0 0,-2-1 1 0 0,0 0-1 0 0,34-42 0 0 0,-47 51-278 0 0,-1-1-1 0 0,-1 0 1 0 0,0 0-1 0 0,-1 0 1 0 0,0-1-1 0 0,-1 0 1 0 0,0-1-1 0 0,-1 1 1 0 0,5-24-1 0 0,-8 31-19 0 0,0-1-1 0 0,-1 1 0 0 0,1-1 0 0 0,-1 1 0 0 0,0-1 1 0 0,-1 0-1 0 0,1 1 0 0 0,-1-1 0 0 0,0 1 0 0 0,-1 0 1 0 0,1-1-1 0 0,-1 1 0 0 0,0 0 0 0 0,0 0 1 0 0,-1 0-1 0 0,0 0 0 0 0,0 0 0 0 0,0 1 0 0 0,0-1 1 0 0,-1 1-1 0 0,1 0 0 0 0,-1 0 0 0 0,0 0 0 0 0,0 0 1 0 0,-8-4-1 0 0,-6-4-210 0 0,-1 1-1 0 0,-1 1 1 0 0,0 1 0 0 0,0 0 0 0 0,0 2-1 0 0,-34-8 1 0 0,24 8 111 0 0,-6-2-546 0 0,-48-5 0 0 0,55 11 286 0 0,-49-3-788 0 0,67 6 981 0 0,0 1 0 0 0,0 0-1 0 0,0 0 1 0 0,1 1 0 0 0,-13 4-1 0 0,21-6 179 0 0,1 1 0 0 0,-1-1 0 0 0,1 1 0 0 0,0-1 0 0 0,-1 1 0 0 0,1 0 0 0 0,-1-1 1 0 0,1 1-1 0 0,0 0 0 0 0,0 0 0 0 0,0 0 0 0 0,-1 0 0 0 0,1 0 0 0 0,0 0 0 0 0,0 0 0 0 0,0 1 0 0 0,0-1 0 0 0,1 0 0 0 0,-2 3 0 0 0,1-2-48 0 0,1 0 0 0 0,0 1 0 0 0,-1-1 0 0 0,1 0 0 0 0,0 0 0 0 0,0 0 0 0 0,1 0 0 0 0,-1 1 0 0 0,0-1 0 0 0,1 0 0 0 0,-1 0 0 0 0,1 0 0 0 0,0 0 1 0 0,0 0-1 0 0,1 2 0 0 0,13 28-457 0 0,-2 2-2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5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8287 0 0,'0'0'382'0'0,"-2"-1"-8"0"0,-5-1-240 0 0,2-5 19 0 0,4 6 567 0 0,1 1 249 0 0,0 0 45 0 0,0 0-61 0 0,0 0-288 0 0,9 9 395 0 0,4 5-463 0 0,-1 0-1 0 0,-1 1 0 0 0,0 0 0 0 0,-1 1 1 0 0,12 25-1 0 0,32 90 1530 0 0,-45-106-1686 0 0,2 7-337 0 0,-1 0 0 0 0,-2 1-1 0 0,-1 0 1 0 0,-2 0 0 0 0,2 50-1 0 0,-6-66-102 0 0,1 0 0 0 0,7 30 0 0 0,-5-31-5 0 0,-2-11 15 0 0,7 5-148 0 0,-9-10 43 0 0,1 1 0 0 0,-1-1 0 0 0,1 0 0 0 0,-1 0 0 0 0,1 1 0 0 0,-1-1 0 0 0,0 0 0 0 0,1 0 0 0 0,-1 0 0 0 0,1 0 0 0 0,-1 0 0 0 0,1 0 0 0 0,-1 0 0 0 0,1 0 0 0 0,-1 0 0 0 0,1 0 0 0 0,-1 0 0 0 0,1 0 0 0 0,-1 0 0 0 0,1 0 0 0 0,-1 0 0 0 0,1 0 0 0 0,-1 0 0 0 0,1-1 0 0 0,-1 1 0 0 0,1 0 0 0 0,0-1 0 0 0,7-5-928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5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59 10135 0 0,'74'-41'1093'0'0,"-72"40"-1090"0"0,29-9 1459 0 0,-10 4-74 0 0,-20 5-435 0 0,-1 1-288 0 0,-1 2-541 0 0,1-1-1 0 0,-1 0 0 0 0,0 1 1 0 0,0-1-1 0 0,0 0 0 0 0,0 1 1 0 0,0-1-1 0 0,-1 0 0 0 0,1 0 0 0 0,-3 2 1 0 0,1-1 23 0 0,-141 108 27 0 0,108-86-176 0 0,-80 54 431 0 0,59-42 33 0 0,2 2 0 0 0,-70 64 0 0 0,119-96-492 0 0,-12 10-587 0 0,-25 34 0 0 0,39-46 584 0 0,0 1 0 0 0,1 0 0 0 0,0 1 0 0 0,0-1-1 0 0,0 0 1 0 0,1 1 0 0 0,0-1 0 0 0,0 1 0 0 0,0 0 0 0 0,1 0 0 0 0,-1 0-1 0 0,1 9 1 0 0,1-10 115 0 0,0-1 0 0 0,1 1 0 0 0,-1-1-1 0 0,1 1 1 0 0,0-1 0 0 0,1 1 0 0 0,-1-1 0 0 0,1 0-1 0 0,-1 0 1 0 0,2 1 0 0 0,-1-1 0 0 0,0-1 0 0 0,1 1-1 0 0,-1 0 1 0 0,1-1 0 0 0,0 1 0 0 0,0-1-1 0 0,1 0 1 0 0,-1 0 0 0 0,1 0 0 0 0,-1 0 0 0 0,1-1-1 0 0,0 1 1 0 0,0-1 0 0 0,0 0 0 0 0,6 2 0 0 0,4 1 168 0 0,1 0 0 0 0,0-1 0 0 0,0 0 1 0 0,0-2-1 0 0,1 1 0 0 0,22-1 0 0 0,1-2-242 0 0,72-10 0 0 0,-87 8-244 0 0,-18 2-494 0 0,1 0 0 0 0,0-1 0 0 0,-1 0 1 0 0,10-3-1 0 0,-6 1-5753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1:5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1 666 13823 0 0,'0'0'315'0'0,"0"0"45"0"0,0 0 21 0 0,0 0-49 0 0,0 0-149 0 0,0 0 194 0 0,0 0 110 0 0,0 0 22 0 0,0 0 3 0 0,0 0 0 0 0,0 0 0 0 0,0 0 0 0 0,0 0-69 0 0,8 0-278 0 0,2-2 8 0 0,-1-2 0 0 0,1 0 1 0 0,-1 0-1 0 0,0 0 0 0 0,0-1 0 0 0,15-11 0 0 0,-4 0 709 0 0,29-29 0 0 0,-3-4-343 0 0,52-75-1 0 0,-64 78-495 0 0,30-31-43 0 0,4 2 0 0 0,84-72 0 0 0,-152 147 0 0 0,0 0 0 0 0,0-1 0 0 0,1 1 0 0 0,-1 0 0 0 0,0 0 0 0 0,0 0 0 0 0,0-1 0 0 0,0 1 0 0 0,0 0 0 0 0,0 0 0 0 0,0 0 0 0 0,1 0 0 0 0,-1-1 0 0 0,0 1 0 0 0,0 0 0 0 0,0 0 0 0 0,0 0 0 0 0,1 0 0 0 0,-1 0 0 0 0,0 0 0 0 0,0 0 0 0 0,0-1 0 0 0,1 1 0 0 0,-1 0 0 0 0,0 0 0 0 0,0 0 0 0 0,0 0 0 0 0,1 0 0 0 0,-1 0 0 0 0,0 0 0 0 0,0 0 0 0 0,0 0 0 0 0,1 0 0 0 0,-1 0 0 0 0,0 0 0 0 0,0 0 0 0 0,0 0 0 0 0,1 1 0 0 0,-1-1 0 0 0,0 0 0 0 0,0 0 0 0 0,0 0 0 0 0,1 0 0 0 0,-1 0 0 0 0,0 0 0 0 0,0 0 0 0 0,0 1 0 0 0,0-1 0 0 0,1 0 0 0 0,-1 0 0 0 0,0 0 0 0 0,0 0 0 0 0,0 0 0 0 0,0 1 0 0 0,0-1 0 0 0,0 0 0 0 0,0 0 0 0 0,1 0 0 0 0,-1 1 0 0 0,0-1 0 0 0,0 0 0 0 0,0 0 0 0 0,0 0 0 0 0,0 1 0 0 0,0-1 0 0 0,0 0 0 0 0,-1 14 0 0 0,1-13 0 0 0,-3 19 0 0 0,0 0 0 0 0,-11 34 0 0 0,6-29 0 0 0,-3 26 0 0 0,5-14 0 0 0,2 1 0 0 0,0 64 0 0 0,3-56 0 0 0,0-34 0 0 0,1 0 0 0 0,0 0 0 0 0,2 17 0 0 0,1-19 0 0 0,1-2 0 0 0,-4-7 0 0 0,0-1 0 0 0,0 0 0 0 0,0 0 0 0 0,0 1 0 0 0,0-1 0 0 0,0 0 0 0 0,1 0 0 0 0,-1 1 0 0 0,0-1 0 0 0,0 0 0 0 0,0 0 0 0 0,0 0 0 0 0,0 1 0 0 0,1-1 0 0 0,-1 0 0 0 0,0 0 0 0 0,0 0 0 0 0,0 0 0 0 0,1 1 0 0 0,-1-1 0 0 0,0 0 0 0 0,0 0 0 0 0,1 0 0 0 0,-1 0 0 0 0,0 0 0 0 0,0 0 0 0 0,1 0 0 0 0,-1 0 0 0 0,0 0 0 0 0,0 0 0 0 0,1 0 0 0 0,-1 0 0 0 0,0 0 0 0 0,0 0 0 0 0,1 0 0 0 0,-1 0 0 0 0,0 0 0 0 0,0 0 0 0 0,1 0 0 0 0,-1 0 0 0 0,0 0 0 0 0,0 0 0 0 0,1-1 0 0 0,-1 1 0 0 0,0 0 0 0 0,0 0 0 0 0,1 0 0 0 0,8-9 0 0 0,-8 7 0 0 0,101-108 0 0 0,-59 60 0 0 0,80-70 0 0 0,16 5 0 0 0,-97 76 0 0 0,-11 9 0 0 0,-28 28 0 0 0,-1 1 0 0 0,1-1 0 0 0,0 1 0 0 0,0 0 0 0 0,-1 0 0 0 0,7-2 0 0 0,7-3 0 0 0,-10 4 0 0 0,0-1 0 0 0,0 2 0 0 0,0-1 0 0 0,11-1 0 0 0,-10 2 0 0 0,-1-1 0 0 0,1 1 0 0 0,12-5 0 0 0,41-23 0 0 0,-60 29 0 0 0,0 0 0 0 0,0 0 0 0 0,0 0 0 0 0,0-1 0 0 0,0 1 0 0 0,0 0 0 0 0,1 0 0 0 0,-1 0 0 0 0,0 0 0 0 0,0 0 0 0 0,0 0 0 0 0,0 0 0 0 0,0 0 0 0 0,1-1 0 0 0,-1 1 0 0 0,0 0 0 0 0,0 0 0 0 0,0 0 0 0 0,0 0 0 0 0,0 0 0 0 0,1 0 0 0 0,-1 0 0 0 0,0 0 0 0 0,0 0 0 0 0,0 0 0 0 0,0 0 0 0 0,1 0 0 0 0,-1 0 0 0 0,0 0 0 0 0,0 0 0 0 0,0 0 0 0 0,0 0 0 0 0,1 1 0 0 0,-1-1 0 0 0,0 0 0 0 0,0 0 0 0 0,0 0 0 0 0,0 0 0 0 0,0 0 0 0 0,1 0 0 0 0,-1 0 0 0 0,0 0 0 0 0,0 1 0 0 0,0-1 0 0 0,0 0 0 0 0,0 0 0 0 0,0 0 0 0 0,0 0 0 0 0,1 0 0 0 0,-1 1 0 0 0,0-1 0 0 0,0 0 0 0 0,0 0 0 0 0,0 0 0 0 0,0 0 0 0 0,0 1 0 0 0,-2 6 0 0 0,2-6 0 0 0,-7 20 0 0 0,0 0 0 0 0,-1 0 0 0 0,-17 29 0 0 0,13-27 0 0 0,0 1 0 0 0,-7 28 0 0 0,6-11 0 0 0,-12 74 0 0 0,23-100 0 0 0,1 0 0 0 0,0 1 0 0 0,1-1 0 0 0,1 0 0 0 0,0 1 0 0 0,1-1 0 0 0,0 0 0 0 0,7 21 0 0 0,14 6 0 0 0,-21-31 0 0 0,-2 5-1065 0 0,0-14-26 0 0,0 0-1 0 0,0 0 0 0 0,-1 0 1 0 0,1-1-1 0 0,0 1 1 0 0,-1 0-1 0 0,1 0 1 0 0,-2 1-1 0 0,1 0 1637 0 0,1-2-2081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19 10135 0 0,'0'0'464'0'0,"0"0"-9"0"0,1-2-295 0 0,-1 1-65 0 0,0 0 1 0 0,0 1-1 0 0,1-1 0 0 0,-1 0 0 0 0,1 0 1 0 0,-1 0-1 0 0,0 0 0 0 0,1 1 0 0 0,0-1 1 0 0,-1 0-1 0 0,1 0 0 0 0,-1 1 0 0 0,1-1 1 0 0,0 0-1 0 0,0 1 0 0 0,-1-1 0 0 0,1 1 1 0 0,0-1-1 0 0,0 1 0 0 0,0-1 0 0 0,-1 1 1 0 0,1 0-1 0 0,0-1 0 0 0,0 1 0 0 0,0 0 1 0 0,0 0-1 0 0,0 0 0 0 0,0-1 0 0 0,0 1 1 0 0,0 0-1 0 0,0 0 0 0 0,0 0 1 0 0,0 1-1 0 0,-1-1 0 0 0,1 0 0 0 0,0 0 1 0 0,0 0-1 0 0,0 1 0 0 0,2 0 0 0 0,0 0 79 0 0,1 1 1 0 0,-1 0-1 0 0,0 1 0 0 0,1-1 0 0 0,-1 0 0 0 0,3 4 0 0 0,16 17 963 0 0,36 48 0 0 0,-46-55-847 0 0,56 87 1312 0 0,-49-74-1156 0 0,-3 0 237 0 0,-1 0-1 0 0,16 48 1 0 0,-25-58-529 0 0,-1 0-1 0 0,-1 1 0 0 0,3 24 1 0 0,-4-20-152 0 0,-1 3-2 0 0,-1 1 0 0 0,-1 0 0 0 0,-1 0 0 0 0,-7 32 0 0 0,5-44 0 0 0,-1-1 0 0 0,-1 1 0 0 0,0-1 0 0 0,-8 16 0 0 0,11-28 0 0 0,-2 6 0 0 0,-1 0 0 0 0,0-1 0 0 0,0 0 0 0 0,-1 0 0 0 0,-10 11 0 0 0,-39 34 0 0 0,38-37 0 0 0,-53 41 675 0 0,27-25 90 0 0,-8 8-462 0 0,18-15-151 0 0,-36 35 1 0 0,51-44-179 0 0,7-5-99 0 0,0 0 0 0 0,-16 22 0 0 0,26-32-350 0 0,1-1-33 0 0,0 0 65 0 0,2 0 1 0 0,0-1-1 0 0,0 0 1 0 0,0 0-1 0 0,-1 0 1 0 0,1-1-1 0 0,0 1 1 0 0,0 0-1 0 0,2-4 1 0 0,0 2-2250 0 0,10-9-4639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125 129 6447 0 0,'0'0'298'0'0,"-2"1"-10"0"0,-4 1-188 0 0,-1 0-19 0 0,6-2 284 0 0,1 0 122 0 0,0 0 22 0 0,0 0-66 0 0,0 0-222 0 0,0 0 166 0 0,0 0 101 0 0,0 0 21 0 0,0 0-66 0 0,12-17-278 0 0,0 3-272 0 0,-4 6-85 0 0,-1-1 0 0 0,0 0 0 0 0,7-12-1 0 0,-13 18 80 0 0,3-5-122 0 0,-1 1 1 0 0,1 1-1 0 0,6-9 0 0 0,-9 14 573 0 0,3-13 2027 0 0,-2 12 238 0 0,-5 9-1469 0 0,-74 145 299 0 0,50-104-1234 0 0,2-5-290 0 0,8-14-171 0 0,2 0 1 0 0,-18 45-1 0 0,33-72-246 0 0,0-2-4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69 303 15663 0 0,'0'0'719'0'0,"0"0"-20"0"0,0 0-511 0 0,-2 0-491 0 0,-50 2-2208 0 0,52-2 2511 0 0,-1 0 0 0 0,0 0 0 0 0,0 0 0 0 0,0 0-1 0 0,0 0 1 0 0,0 0 0 0 0,0 0 0 0 0,0-1 0 0 0,1 1 0 0 0,-1 0 0 0 0,0-1-1 0 0,0 1 1 0 0,0 0 0 0 0,1-1 0 0 0,-2 0 0 0 0,2 1 68 0 0,0-1 1 0 0,0 0 0 0 0,1 1-1 0 0,-1-1 1 0 0,0 1-1 0 0,0-1 1 0 0,1 1 0 0 0,-1-1-1 0 0,0 1 1 0 0,1 0 0 0 0,-1-1-1 0 0,0 1 1 0 0,1-1-1 0 0,-1 1 1 0 0,1 0 0 0 0,0-1-1 0 0,10-10-288 0 0,45-50 1208 0 0,112-95 0 0 0,-145 139-988 0 0,46-27 0 0 0,-58 40 0 0 0,-7 7 0 0 0,-4 4 0 0 0,0 6 0 0 0,-1 0 0 0 0,-1 0 0 0 0,-1-1 0 0 0,0 1 0 0 0,0 0 0 0 0,-8 17 0 0 0,3-7 0 0 0,-41 121-769 0 0,49-142-3236 0 0,0-2-1405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 15663 0 0,'0'0'344'0'0,"-9"-4"72"0"0,-2 1 8 0 0,2-1 24 0 0,1 3-360 0 0,8 1-88 0 0,0 0 0 0 0,0 0 0 0 0,0 0 0 0 0,0 0 0 0 0,0 0 0 0 0,0 0-4624 0 0,14-2-944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 10135 0 0,'0'0'231'0'0,"0"0"29"0"0,2 0 19 0 0,26-3 153 0 0,-26 2 314 0 0,-13 12 1642 0 0,5-6-1825 0 0,-5 3-17 0 0,-1 0 0 0 0,1-1 0 0 0,-2-1 0 0 0,-17 7 0 0 0,-14 8 497 0 0,0 5-752 0 0,-59 48 0 0 0,57-40-257 0 0,17-12-34 0 0,-41 42 0 0 0,69-63 0 0 0,1-1 0 0 0,0 0 0 0 0,0 0 0 0 0,-1 0 0 0 0,1 0 0 0 0,0 1 0 0 0,0-1 0 0 0,-1 0 0 0 0,1 0 0 0 0,0 1 0 0 0,0-1 0 0 0,0 0 0 0 0,-1 0 0 0 0,1 1 0 0 0,0-1 0 0 0,0 0 0 0 0,0 1 0 0 0,0-1 0 0 0,0 0 0 0 0,0 1 0 0 0,0-1 0 0 0,0 0 0 0 0,0 1 0 0 0,0-1 0 0 0,0 0 0 0 0,0 0 0 0 0,0 1 0 0 0,0-1 0 0 0,0 0 0 0 0,0 1 0 0 0,0-1 0 0 0,0 0 0 0 0,0 1 0 0 0,0-1 0 0 0,0 0 0 0 0,0 1 0 0 0,1-1 0 0 0,-1 0 0 0 0,0 0 0 0 0,0 1 0 0 0,0-1 0 0 0,1 0 0 0 0,-1 0 0 0 0,0 1 0 0 0,0-1 0 0 0,0 0 0 0 0,1 0 0 0 0,-1 0 0 0 0,0 1 0 0 0,1-1 0 0 0,-1 0 0 0 0,0 0 0 0 0,0 0 0 0 0,1 0 0 0 0,-1 0 0 0 0,0 0 0 0 0,1 0 0 0 0,-1 0 0 0 0,0 0 0 0 0,1 1 0 0 0,0-2 0 0 0,-1 2 0 0 0,7 1-142 0 0,1 0 0 0 0,-1 0 0 0 0,1 0 0 0 0,-1-1-1 0 0,1 0 1 0 0,0 0 0 0 0,-1-1 0 0 0,11-1 0 0 0,18 2-337 0 0,-20 0 566 0 0,-1 0 0 0 0,0 2 1 0 0,1 0-1 0 0,-1 0 0 0 0,0 2 1 0 0,-1 0-1 0 0,1 0 0 0 0,-1 1 1 0 0,17 11-1 0 0,-25-13-176 0 0,0 0 0 0 0,0 1 0 0 0,0 0 1 0 0,-1 0-1 0 0,1 0 0 0 0,-1 1 0 0 0,-1-1 0 0 0,1 1 1 0 0,-1 0-1 0 0,0 1 0 0 0,3 7 0 0 0,-5-12 154 0 0,-1 1-1 0 0,0 0 1 0 0,0 0-1 0 0,0 0 1 0 0,-1 0-1 0 0,1 0 1 0 0,-1 0-1 0 0,1 0 1 0 0,-1 0-1 0 0,0 0 1 0 0,0 0-1 0 0,0 0 1 0 0,-1 0-1 0 0,1-1 1 0 0,-1 1-1 0 0,1 0 1 0 0,-1 0-1 0 0,0 0 1 0 0,0 0-1 0 0,-1 0 1 0 0,1-1-1 0 0,0 1 1 0 0,-1-1-1 0 0,0 1 1 0 0,1-1-1 0 0,-1 1 1 0 0,0-1-1 0 0,0 0 1 0 0,-5 4-1 0 0,1-2-62 0 0,-1 1-1 0 0,0-1 1 0 0,0 0 0 0 0,0-1-1 0 0,0 1 1 0 0,-1-1-1 0 0,1-1 1 0 0,-1 0 0 0 0,0 0-1 0 0,-15 2 1 0 0,-7-2-4 0 0,-49-1 1 0 0,38-2 2 0 0,9 3 350 0 0,5 0-1344 0 0,3-1-3709 0 0,24-1-1346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50 371 11975 0 0,'1'1'267'0'0,"-1"1"-216"0"0,0-1 0 0 0,1 1 0 0 0,-1-1 0 0 0,0 1 1 0 0,0-1-1 0 0,0 1 0 0 0,-1-1 0 0 0,1 1 0 0 0,0-1 0 0 0,0 1 0 0 0,-1-1 0 0 0,1 0 1 0 0,-1 1-1 0 0,0 1 0 0 0,-13 24 238 0 0,7-14-300 0 0,1 2 98 0 0,1 0 1 0 0,0 0-1 0 0,1 0 0 0 0,-2 17 0 0 0,6-30 400 0 0,0-2 22 0 0,0 0 71 0 0,0-2 286 0 0,5-21 1282 0 0,13-36 1 0 0,-1 5-1157 0 0,-13 42-986 0 0,21-70 6 0 0,-20 72-12 0 0,-1-1 0 0 0,1 1 0 0 0,1 1 0 0 0,0-1-1 0 0,12-14 1 0 0,86-88 0 0 0,-90 99 12 0 0,1 1 0 0 0,0 1 1 0 0,0 0-1 0 0,1 1 0 0 0,1 1 0 0 0,0 0 0 0 0,0 1 0 0 0,0 1 0 0 0,28-7 1 0 0,-35 11-39 0 0,1 1 1 0 0,-1 1-1 0 0,1 0 1 0 0,0 0-1 0 0,0 1 1 0 0,-1 1-1 0 0,21 2 1 0 0,-23-1-84 0 0,0 0 1 0 0,0 1-1 0 0,0 0 1 0 0,0 0-1 0 0,-1 0 1 0 0,1 1 0 0 0,-1 0-1 0 0,0 1 1 0 0,0 0-1 0 0,0 0 1 0 0,6 6-1 0 0,-4-2-773 0 0,0 0 0 0 0,-1 1 0 0 0,0 0 0 0 0,9 13 0 0 0,-10-10-4916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161 145 11975 0 0,'0'0'547'0'0,"0"0"-11"0"0,0 0-271 0 0,2 0 133 0 0,2 2-235 0 0,-1-1 1 0 0,1 0 0 0 0,-1 0-1 0 0,1 0 1 0 0,-1 0 0 0 0,1-1-1 0 0,0 1 1 0 0,-1-1 0 0 0,1 0-1 0 0,0 0 1 0 0,-1-1 0 0 0,1 1 0 0 0,0-1-1 0 0,6-1 1 0 0,5-3 350 0 0,0-1 1 0 0,19-9-1 0 0,13-6 582 0 0,-30 15-897 0 0,-1-1 0 0 0,30-18 1 0 0,-15 8-190 0 0,-28 15-10 0 0,21-15 0 0 0,-14 10 0 0 0,-5-1 0 0 0,-5 8 0 0 0,1-1 0 0 0,-1 1 0 0 0,0 0 0 0 0,0-1 0 0 0,0 1 0 0 0,-1 0 0 0 0,1-1 0 0 0,0 1 0 0 0,0-1 0 0 0,0 1 0 0 0,0 0 0 0 0,0-1 0 0 0,0 1 0 0 0,0 0 0 0 0,-1-1 0 0 0,1 1 0 0 0,0 0 0 0 0,0-1 0 0 0,-1 1 0 0 0,1 0 0 0 0,-1-1-31 0 0,0 0 0 0 0,-1 0 0 0 0,1 1 0 0 0,0-1-1 0 0,0 1 1 0 0,0-1 0 0 0,-1 1 0 0 0,1 0 0 0 0,0 0 0 0 0,0-1 0 0 0,-1 1-1 0 0,1 0 1 0 0,0 0 0 0 0,-1 0 0 0 0,1 0 0 0 0,0 0 0 0 0,0 1-1 0 0,-1-1 1 0 0,1 0 0 0 0,-2 1 0 0 0,-29 10-915 0 0,22-7 720 0 0,-31 12 184 0 0,2 1 1 0 0,0 3 0 0 0,-69 46-1 0 0,95-56 151 0 0,0 0-1 0 0,1 1 1 0 0,0 1-1 0 0,1 0 0 0 0,0 0 1 0 0,1 1-1 0 0,0 0 1 0 0,-9 20-1 0 0,5-7 142 0 0,1 0 0 0 0,2 1 0 0 0,-15 51 0 0 0,23-66-248 0 0,0 1 0 0 0,1-1 0 0 0,0 1-1 0 0,1 0 1 0 0,0-1 0 0 0,1 1 0 0 0,0 0-1 0 0,5 24 1 0 0,-5-35-21 0 0,1 0 0 0 0,-1 0 0 0 0,1 0 0 0 0,0 0 0 0 0,0 0 0 0 0,-1 0 0 0 0,2 0 0 0 0,-1 0 0 0 0,0-1 0 0 0,0 1 0 0 0,0 0 0 0 0,1 0 0 0 0,-1-1 0 0 0,1 1 0 0 0,-1-1 0 0 0,1 0 0 0 0,0 1 0 0 0,-1-1 0 0 0,1 0 0 0 0,0 0 1 0 0,0 0-1 0 0,0 0 0 0 0,0 0 0 0 0,0-1 0 0 0,0 1 0 0 0,0 0 0 0 0,0-1 0 0 0,3 1 0 0 0,1-1-632 0 0,0 0-1 0 0,0 0 1 0 0,1 0 0 0 0,-1-1 0 0 0,0 0 0 0 0,0 0 0 0 0,0-1 0 0 0,9-3 0 0 0,18-8-4963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36 15663 0 0,'0'0'356'0'0,"1"-1"50"0"0,1 1-243 0 0,-1-1-122 0 0,0 1 1 0 0,0 0-1 0 0,0 0 0 0 0,-1-1 0 0 0,1 1 1 0 0,0-1-1 0 0,0 1 0 0 0,0-1 1 0 0,-1 1-1 0 0,1-1 0 0 0,0 1 0 0 0,0-2 1 0 0,0 1 4 0 0,0 0 0 0 0,0 0 1 0 0,-1-1-1 0 0,1 1 0 0 0,0-1 1 0 0,-1 1-1 0 0,1-1 0 0 0,-1 1 0 0 0,0-1 1 0 0,1 1-1 0 0,-1-1 0 0 0,0 1 1 0 0,0-1-1 0 0,0-2 0 0 0,0 4-2 0 0,-1-1 0 0 0,1 1-1 0 0,0 0 1 0 0,-1 0 0 0 0,1-1 0 0 0,0 1 0 0 0,-1 0-1 0 0,1 0 1 0 0,0 0 0 0 0,-1-1 0 0 0,1 1-1 0 0,0 0 1 0 0,-1 0 0 0 0,1 0 0 0 0,-1 0-1 0 0,1 0 1 0 0,0 0 0 0 0,-1 0 0 0 0,1 0-1 0 0,-1 0 1 0 0,1 0 0 0 0,-1 0 0 0 0,1 0-1 0 0,-1 0 1 0 0,-11 2 301 0 0,3 1-309 0 0,0 0 0 0 0,0 0 1 0 0,0 1-1 0 0,-16 10 0 0 0,-32 26-66 0 0,43-29 44 0 0,2-3-14 0 0,-73 58 0 0 0,72-55 0 0 0,1 1 0 0 0,0 0 0 0 0,1 1 0 0 0,-12 16 0 0 0,16-18 0 0 0,6-2 0 0 0,2-8 0 0 0,0 1 0 0 0,0-1 0 0 0,-1 1 0 0 0,1-1 0 0 0,0 0 0 0 0,0 0 0 0 0,1 1 0 0 0,-1-1 0 0 0,0 0 0 0 0,0 0 0 0 0,1 0 0 0 0,-1 0 0 0 0,0 0 0 0 0,1-1 0 0 0,1 2 0 0 0,27 11 0 0 0,-16-8 0 0 0,-2 1 0 0 0,-1 0 0 0 0,0 1 0 0 0,0 0 0 0 0,0 1 0 0 0,-1 0 0 0 0,0 1 0 0 0,15 17 0 0 0,-19-19 0 0 0,-1 0 0 0 0,0-1 0 0 0,0 2 0 0 0,0-1 0 0 0,-1 1 0 0 0,0-1 0 0 0,-1 1 0 0 0,0 0 0 0 0,0 1 0 0 0,0-1 0 0 0,-1 0 0 0 0,1 15 0 0 0,-3-19 0 0 0,1-1 0 0 0,-2 0 0 0 0,1 0 0 0 0,0 0 0 0 0,-1 0 0 0 0,1 0 0 0 0,-1 0 0 0 0,0 0 0 0 0,0 0 0 0 0,0 0 0 0 0,-1 0 0 0 0,1-1 0 0 0,0 1 0 0 0,-1 0 0 0 0,-3 3 0 0 0,1-2 0 0 0,1 0 0 0 0,-1 0 0 0 0,0-1 0 0 0,-1 0 0 0 0,1 0 0 0 0,0 0 0 0 0,-1 0 0 0 0,-7 2 0 0 0,-5 2 0 0 0,0-2 0 0 0,0 0 0 0 0,-1-1 0 0 0,-24 2 0 0 0,2-2 233 0 0,-1-2-1 0 0,0-1 1 0 0,0-2-1 0 0,-80-13 1 0 0,87 6-1936 0 0,12 1-2681 0 0,1 0-1860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8287 0 0,'11'12'634'0'0,"-24"-1"-404"0"0,10-9-221 0 0,-6 5 424 0 0,1-1 1 0 0,0 1-1 0 0,0 0 0 0 0,0 0 0 0 0,1 1 1 0 0,0 0-1 0 0,1 1 0 0 0,-8 12 0 0 0,1 7 632 0 0,-18 56 0 0 0,24-58-518 0 0,-2-2-1 0 0,-1 1 1 0 0,-20 36-1 0 0,-17 9-546 0 0,-3-2 0 0 0,-3-2 0 0 0,-86 83 0 0 0,124-135-231 0 0,0 0-1 0 0,-2 0 1 0 0,0-2-1 0 0,-25 15 1 0 0,27-20-5556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12 595 13823 0 0,'0'0'315'0'0,"-5"-7"426"0"0,4 3-700 0 0,-1 0 0 0 0,1-1 0 0 0,0 1 0 0 0,1-1 0 0 0,-1 1 0 0 0,1-1 0 0 0,0 0 0 0 0,0 1 0 0 0,0-1 0 0 0,1 1 0 0 0,0-1 0 0 0,2-8 0 0 0,1-1 241 0 0,1 0 0 0 0,11-23 0 0 0,-2 13 334 0 0,2 1 0 0 0,0 0 0 0 0,37-39 1 0 0,-48 56-525 0 0,18-18 72 0 0,1 2 0 0 0,1 0-1 0 0,40-27 1 0 0,89-46-211 0 0,-120 75 47 0 0,0 3 0 0 0,0 0 0 0 0,2 2 0 0 0,59-16 0 0 0,-88 29 0 0 0,-1 1 0 0 0,0 0 0 0 0,1 0 0 0 0,-1 1 0 0 0,1 0 0 0 0,-1 0 0 0 0,1 0 0 0 0,9 3 0 0 0,-13-3 0 0 0,0 1 0 0 0,0 0 0 0 0,-1 0 0 0 0,1 0 0 0 0,0 1 0 0 0,-1-1 0 0 0,1 1 0 0 0,-1-1 0 0 0,1 1 0 0 0,-1 0 0 0 0,0 0 0 0 0,1 0 0 0 0,-1 0 0 0 0,0 1 0 0 0,-1-1 0 0 0,1 0 0 0 0,0 1 0 0 0,-1-1 0 0 0,1 1 0 0 0,1 4 0 0 0,-1 0-1 0 0,0-1-1 0 0,-1 0 1 0 0,0 1-1 0 0,0-1 1 0 0,0 1-1 0 0,-1-1 1 0 0,0 1-1 0 0,0 0 1 0 0,-1-1-1 0 0,-1 10 1 0 0,-4 9 183 0 0,-10 31 0 0 0,14-49-87 0 0,-5 10 208 0 0,-1 0-1 0 0,0 0 1 0 0,-1 0 0 0 0,-21 26 0 0 0,1 2-212 0 0,19-30-91 0 0,0-1 0 0 0,-1 0 0 0 0,0-1 0 0 0,-1 0 0 0 0,0-1 0 0 0,-1-1 0 0 0,0 1 0 0 0,-24 13 0 0 0,10-9 0 0 0,-1-1 0 0 0,-1-2 0 0 0,-54 18 0 0 0,-162 66 0 0 0,227-85-829 0 0,17-11-124 0 0,1-1-1150 0 0,0 0-4380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30 15663 0 0,'0'0'356'0'0,"13"-9"994"0"0,-13 8-1350 0 0,0 1 1 0 0,0 0-1 0 0,0 0 0 0 0,0-1 1 0 0,0 1-1 0 0,0 0 1 0 0,0 0-1 0 0,0-1 1 0 0,0 1-1 0 0,0 0 1 0 0,0 0-1 0 0,0 0 1 0 0,0-1-1 0 0,0 1 1 0 0,0 0-1 0 0,0 0 1 0 0,-1-1-1 0 0,1 1 1 0 0,0 0-1 0 0,0 0 1 0 0,0 0-1 0 0,0-1 1 0 0,0 1-1 0 0,0 0 1 0 0,-1 0-1 0 0,1 0 1 0 0,0 0-1 0 0,0 0 1 0 0,0-1-1 0 0,-1 1 0 0 0,1 0 1 0 0,0 0-1 0 0,0 0 1 0 0,0 0-1 0 0,-1 0 1 0 0,1 0-1 0 0,0 0 1 0 0,-1 0-1 0 0,-9-4-33 0 0,9 3-3 0 0,-2 0 96 0 0,1 0 0 0 0,0-1 0 0 0,-1 2-1 0 0,1-1 1 0 0,0 0 0 0 0,-1 0 0 0 0,1 1 0 0 0,-1-1 0 0 0,0 1 0 0 0,1 0 0 0 0,-1-1 0 0 0,1 1 0 0 0,-1 1-1 0 0,1-1 1 0 0,-1 0 0 0 0,1 1 0 0 0,-1-1 0 0 0,1 1 0 0 0,-1-1 0 0 0,1 1 0 0 0,-1 0 0 0 0,1 0-1 0 0,0 1 1 0 0,-4 1 0 0 0,-9 5 62 0 0,0 0-1 0 0,1 1 1 0 0,0 0 0 0 0,-22 20-1 0 0,-124 140-121 0 0,128-130 0 0 0,2 1 0 0 0,-41 73 0 0 0,68-105 0 0 0,-1-1 0 0 0,-4 15 0 0 0,7-20 0 0 0,0 1 0 0 0,1-1 0 0 0,-1 1 0 0 0,1-1 0 0 0,0 1 0 0 0,0 0 0 0 0,0-1 0 0 0,0 1 0 0 0,0-1 0 0 0,0 1 0 0 0,0-1 0 0 0,1 1 0 0 0,0 2 0 0 0,0-4 10 0 0,0 0-1 0 0,0 0 1 0 0,0 0-1 0 0,0 1 1 0 0,-1-1 0 0 0,1 0-1 0 0,1 0 1 0 0,-1-1-1 0 0,0 1 1 0 0,0 0-1 0 0,0 0 1 0 0,0 0-1 0 0,1-1 1 0 0,-1 1 0 0 0,0-1-1 0 0,0 1 1 0 0,1-1-1 0 0,-1 1 1 0 0,1-1-1 0 0,-1 0 1 0 0,3 0-1 0 0,1 1 112 0 0,-1-1-1 0 0,1 0 0 0 0,0 0 0 0 0,0 0 0 0 0,5-2 0 0 0,14-3 99 0 0,1-1 0 0 0,-2-2 0 0 0,1-1 1 0 0,-1 0-1 0 0,42-25 0 0 0,-26 10 343 0 0,-1-2-1 0 0,45-41 1 0 0,2-13-397 0 0,-81 76-201 0 0,0 0-1 0 0,-1 0 1 0 0,0 0-1 0 0,1 0 1 0 0,-1-1 0 0 0,-1 1-1 0 0,1-1 1 0 0,-1 0-1 0 0,1 0 1 0 0,-1 0 0 0 0,-1 0-1 0 0,1 0 1 0 0,-1-1-1 0 0,0 1 1 0 0,0 0-1 0 0,-1-1 1 0 0,1 1 0 0 0,-1-1-1 0 0,0 1 1 0 0,-1 0-1 0 0,1-1 1 0 0,-1 1-1 0 0,0-1 1 0 0,0 1 0 0 0,-1 0-1 0 0,0 0 1 0 0,0 0-1 0 0,0 0 1 0 0,0 0 0 0 0,-1 0-1 0 0,0 1 1 0 0,0-1-1 0 0,0 1 1 0 0,0 0-1 0 0,-1 0 1 0 0,0 0 0 0 0,-7-6-1 0 0,3 4-210 0 0,0 0 0 0 0,0 1 0 0 0,-1 0 1 0 0,0 1-1 0 0,-12-5 0 0 0,15 7 64 0 0,1 1 0 0 0,0 0 0 0 0,-1 0 0 0 0,1 0 0 0 0,-1 1 0 0 0,1 0 0 0 0,-1 0 1 0 0,0 0-1 0 0,1 1 0 0 0,-11 2 0 0 0,-32 11-1828 0 0,26-6 987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318 413 17503 0 0,'0'0'803'0'0,"1"8"266"0"0,-1-6-1062 0 0,0 0 0 0 0,0 0 0 0 0,0-1 0 0 0,-1 1 0 0 0,1 0-1 0 0,-1-1 1 0 0,1 1 0 0 0,-1 0 0 0 0,1-1 0 0 0,-1 1 0 0 0,0-1 0 0 0,0 1 0 0 0,0-1 0 0 0,0 1-1 0 0,-2 1 1 0 0,-20 20 581 0 0,17-17-307 0 0,-6 3-143 0 0,0-1 1 0 0,0 0 0 0 0,-1 0-1 0 0,0-1 1 0 0,-1-1-1 0 0,1 0 1 0 0,-18 4-1 0 0,28-9-129 0 0,-8 3-2 0 0,0 0 1 0 0,0-1-1 0 0,0 0 0 0 0,-1-1 0 0 0,1 0 0 0 0,-1-1 1 0 0,1-1-1 0 0,-1 1 0 0 0,-14-3 0 0 0,25 2 30 0 0,-1 0 0 0 0,1 0 0 0 0,0 0 0 0 0,0-1 0 0 0,0 1 0 0 0,-1 0 0 0 0,1-1 0 0 0,0 1 0 0 0,0-1 0 0 0,0 1 0 0 0,0-1 0 0 0,0 0 0 0 0,0 1 0 0 0,0-1 0 0 0,0 0 0 0 0,0 0 0 0 0,0 0 0 0 0,0 1 0 0 0,0-1 0 0 0,1 0 0 0 0,-1 0 0 0 0,0 0 0 0 0,1-1 0 0 0,-1 1 0 0 0,1 0 0 0 0,-1 0 0 0 0,1 0 0 0 0,-1 0 0 0 0,1 0 0 0 0,0-1 0 0 0,-1 1 0 0 0,1 0 0 0 0,0 0 0 0 0,0 0 0 0 0,0-1 0 0 0,0 1 0 0 0,0 0 0 0 0,0 0 0 0 0,1-1 0 0 0,-1 1 0 0 0,0 0 0 0 0,1 0 0 0 0,-1 0 0 0 0,0 0 0 0 0,2-2 0 0 0,1-5 9 0 0,1 1 0 0 0,0-1-1 0 0,0 1 1 0 0,1 0 0 0 0,7-8-1 0 0,14-16-303 0 0,2 1 0 0 0,1 2 0 0 0,1 1-1 0 0,63-44 1 0 0,149-72-443 0 0,-230 136 738 0 0,133-66-151 0 0,-117 60 353 0 0,0 2-1 0 0,1 1 0 0 0,38-7 0 0 0,-60 16-110 0 0,-1 0 0 0 0,0 0 0 0 0,0 1 0 0 0,1-1 0 0 0,-1 1 0 0 0,0 1 0 0 0,10 1 1 0 0,-14-2-127 0 0,-1 1 1 0 0,1-1 0 0 0,0 1 0 0 0,-1-1 0 0 0,1 1 0 0 0,-1 0 0 0 0,1 0-1 0 0,-1 0 1 0 0,1 0 0 0 0,-1 0 0 0 0,1 0 0 0 0,-1 0 0 0 0,0 0 0 0 0,0 0-1 0 0,1 1 1 0 0,-1-1 0 0 0,0 0 0 0 0,0 1 0 0 0,0-1 0 0 0,-1 1 0 0 0,1-1 0 0 0,0 1-1 0 0,0 0 1 0 0,-1-1 0 0 0,1 1 0 0 0,-1 0 0 0 0,0-1 0 0 0,1 1 0 0 0,-1 0-1 0 0,0-1 1 0 0,0 4 0 0 0,-1 4-3 0 0,0 0 0 0 0,0 0 0 0 0,-1 0 0 0 0,0 0 0 0 0,0 0 0 0 0,-1 0 0 0 0,0 0 0 0 0,-5 7 0 0 0,-40 67 0 0 0,36-63 0 0 0,-33 42 0 0 0,28-40 0 0 0,-17 29 0 0 0,33-49-36 0 0,0 0 0 0 0,0 0 0 0 0,0 0 0 0 0,0 0 0 0 0,1 0 0 0 0,-1 0 0 0 0,0 1 0 0 0,1-1 0 0 0,0 0 0 0 0,-1 0 0 0 0,1 1 0 0 0,0-1 0 0 0,0 0 0 0 0,0 1 0 0 0,1-1 0 0 0,0 4-1 0 0,-1-4-82 0 0,1-1-1 0 0,-1 0 0 0 0,1 0 1 0 0,0 0-1 0 0,-1 0 1 0 0,1 0-1 0 0,0 0 0 0 0,0 0 1 0 0,0 0-1 0 0,0 0 0 0 0,0 0 1 0 0,0 0-1 0 0,0-1 0 0 0,0 1 1 0 0,0 0-1 0 0,0-1 0 0 0,0 1 1 0 0,0-1-1 0 0,0 1 0 0 0,1-1 1 0 0,-1 1-1 0 0,0-1 0 0 0,0 0 1 0 0,1 0-1 0 0,-1 0 0 0 0,0 0 1 0 0,0 1-1 0 0,1-2 0 0 0,1 1 1 0 0,18-2-1415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19351 0 0,'0'0'439'0'0,"0"0"62"0"0,-1 1 33 0 0,-2 1-489 0 0,1 0 1 0 0,-1 0-1 0 0,1-1 1 0 0,-1 1-1 0 0,1-1 1 0 0,-1 0 0 0 0,0 1-1 0 0,0-1 1 0 0,0-1-1 0 0,0 1 1 0 0,0 0-1 0 0,0-1 1 0 0,-3 1 0 0 0,-14 4-38 0 0,-28 9-8 0 0,-82 11 0 0 0,88-18 0 0 0,34-6 0 0 0,1 1 0 0 0,-1 0 0 0 0,1 0 0 0 0,-1 1 0 0 0,-11 6 0 0 0,7 0 0 0 0,11-4 0 0 0,1-3 0 0 0,-10 19 0 0 0,6-12 0 0 0,0 0 0 0 0,-5 16 0 0 0,7-18 0 0 0,-1 0 0 0 0,-1 0 0 0 0,1 0 0 0 0,-1-1 0 0 0,0 0 0 0 0,0 1 0 0 0,-1-2 0 0 0,0 1 0 0 0,0 0 0 0 0,-10 8 0 0 0,-19 22 0 0 0,27-23 0 0 0,7-12 0 0 0,0 4 0 0 0,11 7 0 0 0,-9-11 0 0 0,0 0 0 0 0,0 0 0 0 0,0 0 0 0 0,0 0 0 0 0,0 0 0 0 0,0-1 0 0 0,0 1 0 0 0,0-1 0 0 0,0 1 0 0 0,0-1 0 0 0,1 1 0 0 0,-1-1 0 0 0,3 0 0 0 0,31-4 0 0 0,-13 1 0 0 0,-8 3 0 0 0,1 0 0 0 0,-1 0 0 0 0,1 2 0 0 0,-1 0 0 0 0,1 1 0 0 0,-1 0 0 0 0,22 9 0 0 0,-30-10 60 0 0,-1 1 0 0 0,0 0 0 0 0,0 0 0 0 0,0 1 0 0 0,0 0 0 0 0,-1 0 0 0 0,0 0 0 0 0,0 0 0 0 0,0 1 0 0 0,0 0 0 0 0,0 0 0 0 0,-1 1 0 0 0,0-1 0 0 0,0 1 0 0 0,-1 0 0 0 0,0 0 0 0 0,0 0 0 0 0,0 0 0 0 0,-1 0 0 0 0,1 1 0 0 0,-1-1 0 0 0,-1 1 0 0 0,2 8 0 0 0,-3-12 0 0 0,1 5 58 0 0,0 1 0 0 0,-1-1 0 0 0,0 0 0 0 0,-2 17 0 0 0,2-22-120 0 0,-1-1-1 0 0,0 1 1 0 0,0-1 0 0 0,0 1 0 0 0,0-1 0 0 0,0 1 0 0 0,-1-1 0 0 0,1 0 0 0 0,-1 1 0 0 0,1-1 0 0 0,-1 0 0 0 0,0 0 0 0 0,0 0 0 0 0,0 0-1 0 0,0-1 1 0 0,0 1 0 0 0,0 0 0 0 0,-1-1 0 0 0,-2 2 0 0 0,-13 6 2 0 0,0-2 0 0 0,0 0 0 0 0,-31 8 0 0 0,-60 6 0 0 0,44-9 0 0 0,54-11 12 0 0,8-1-462 0 0,-1 1 0 0 0,1-1 0 0 0,-1 1 0 0 0,1 0 0 0 0,-5 1 0 0 0,16-4-696 0 0,1-1 152 0 0,0-1-1 0 0,0 1 0 0 0,0-1 0 0 0,16-10 0 0 0,14-12-541 0 0,-2 1 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11975 0 0,'0'0'547'0'0,"0"0"-11"0"0,0 0-271 0 0,0 0 133 0 0,0 0 91 0 0,0 0 20 0 0,-2 0-66 0 0,-4 1-424 0 0,0 0-1 0 0,0 1 1 0 0,0-1 0 0 0,0 1-1 0 0,0 1 1 0 0,0-1 0 0 0,0 1-1 0 0,-9 6 1 0 0,-9 3-22 0 0,-207 101 3 0 0,228-112 0 0 0,1 0 0 0 0,-1 0 0 0 0,1 1 0 0 0,0-1 0 0 0,0 1 0 0 0,-1-1 0 0 0,1 1 0 0 0,-2 1 0 0 0,4-2 0 0 0,0-1 0 0 0,-1 1 0 0 0,1-1 0 0 0,0 0 0 0 0,-1 1 0 0 0,1-1 0 0 0,0 1 0 0 0,0-1 0 0 0,-1 1 0 0 0,1-1 0 0 0,0 1 0 0 0,0-1 0 0 0,0 1 0 0 0,0-1 0 0 0,0 1 0 0 0,-1 0 0 0 0,2 1 0 0 0,-1-1 0 0 0,1 0 0 0 0,-1 0 0 0 0,1 1 0 0 0,0-1 0 0 0,-1 0 0 0 0,1 0 0 0 0,0 0 0 0 0,0 0 0 0 0,0 0 0 0 0,-1 0 0 0 0,1 0 0 0 0,0 0 0 0 0,1 0 0 0 0,-1 0 0 0 0,0 0 0 0 0,0 0 0 0 0,0-1 0 0 0,0 1 0 0 0,1-1 0 0 0,-1 1 0 0 0,0-1 0 0 0,0 1 0 0 0,3 0 0 0 0,4 1 0 0 0,0-1 0 0 0,15 2 0 0 0,-5 0 0 0 0,1 0 0 0 0,0 2 0 0 0,-1 0 0 0 0,22 9 0 0 0,-7 0 0 0 0,42 24 0 0 0,-57-28 119 0 0,-1 1-1 0 0,0 1 0 0 0,-1 1 1 0 0,16 15-1 0 0,-24-20-24 0 0,0 1 1 0 0,-1 0-1 0 0,0 0 0 0 0,0 1 0 0 0,-1 0 1 0 0,0 0-1 0 0,-1 0 0 0 0,7 20 0 0 0,-11-28-80 0 0,0 1 0 0 0,0 0 0 0 0,-1 0 0 0 0,1 1 1 0 0,-1-1-1 0 0,1 0 0 0 0,-1 0 0 0 0,0 0 0 0 0,-1 0 0 0 0,1 0 0 0 0,0 0 0 0 0,-1 0 0 0 0,0 0 0 0 0,1 0 0 0 0,-1 0 0 0 0,-2 4 0 0 0,1-3 4 0 0,-1-1-1 0 0,1 1 1 0 0,-1 0-1 0 0,0-1 1 0 0,0 1 0 0 0,0-1-1 0 0,0 0 1 0 0,-1 0-1 0 0,1 0 1 0 0,-5 2-1 0 0,-4 2 8 0 0,1-1 1 0 0,-1-1-1 0 0,0 0 0 0 0,0 0 0 0 0,-1-1 0 0 0,-22 4 0 0 0,24-6-25 0 0,0-1 0 0 0,-21 0 0 0 0,28-1 0 0 0,0 0 0 0 0,0-1 0 0 0,-1 1 0 0 0,1-1 0 0 0,0 0 0 0 0,0 0 0 0 0,0-1 0 0 0,0 1 0 0 0,0-1 0 0 0,-5-2 0 0 0,8 3-69 0 0,0 0 1 0 0,-1-1-1 0 0,1 1 0 0 0,0 0 0 0 0,0 0 1 0 0,0-1-1 0 0,0 1 0 0 0,0 0 0 0 0,1-1 1 0 0,-1 1-1 0 0,0-1 0 0 0,1 1 0 0 0,-1-1 0 0 0,1 0 1 0 0,-1 1-1 0 0,1-1 0 0 0,0 1 0 0 0,0-1 1 0 0,-1 0-1 0 0,1 1 0 0 0,0-1 0 0 0,1 0 0 0 0,-1 1 1 0 0,1-4-1 0 0,0-2-552 0 0,1 0 0 0 0,0 0 0 0 0,5-13 1 0 0,14-17-914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14 19351 0 0,'0'0'439'0'0,"0"0"62"0"0,8-1 502 0 0,9-3-927 0 0,-8 2 255 0 0,0 0-1 0 0,1 0 1 0 0,-1 1 0 0 0,1 0-1 0 0,11 0 1 0 0,-20 1-322 0 0,0 0-1 0 0,-1 0 1 0 0,1 0 0 0 0,-1 0 0 0 0,1 0 0 0 0,-1 1-1 0 0,1-1 1 0 0,-1 0 0 0 0,1 0 0 0 0,-1 0-1 0 0,1 0 1 0 0,-1 1 0 0 0,1-1 0 0 0,-1 0 0 0 0,0 1-1 0 0,2 0 1 0 0,-2 0-8 0 0,1 0-1 0 0,-1 0 1 0 0,1 0 0 0 0,-1 1-1 0 0,1-1 1 0 0,-1 0-1 0 0,0 0 1 0 0,0 1 0 0 0,1-1-1 0 0,-1 0 1 0 0,0 1-1 0 0,0-1 1 0 0,0 0 0 0 0,-1 1-1 0 0,1-1 1 0 0,0 0-1 0 0,0 0 1 0 0,-1 1 0 0 0,1-1-1 0 0,-1 0 1 0 0,1 0-1 0 0,-1 1 1 0 0,1-1 0 0 0,-1 0-1 0 0,0 0 1 0 0,1 0-1 0 0,-1 0 1 0 0,-1 1 0 0 0,-4 5-2 0 0,0 0 0 0 0,-12 11 0 0 0,15-15 2 0 0,-40 36-1 0 0,-66 80 0 0 0,107-116-22 0 0,-1 0-1 0 0,1 0 1 0 0,0 0 0 0 0,0 1-1 0 0,0-1 1 0 0,0 0 0 0 0,1 1-1 0 0,-2 5 1 0 0,3-9-109 0 0,1 0 0 0 0,-1 1 0 0 0,1-1 0 0 0,0 0 0 0 0,-1 0 1 0 0,1 0-1 0 0,0 1 0 0 0,-1-1 0 0 0,1 0 0 0 0,0 0 0 0 0,-1 0 0 0 0,1 0 0 0 0,0 0 1 0 0,-1 0-1 0 0,1 0 0 0 0,0 0 0 0 0,-1-1 0 0 0,2 1 0 0 0,16-8-1383 0 0,9-5-20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5 19351 0 0,'0'0'439'0'0,"0"0"62"0"0,-4-4 502 0 0,3 4-999 0 0,1 0 0 0 0,0 0 0 0 0,0 0 0 0 0,0 0 0 0 0,-1 0 0 0 0,1-1 0 0 0,0 1 0 0 0,0 0 0 0 0,0 0-1 0 0,-1 0 1 0 0,1 0 0 0 0,0 0 0 0 0,0 0 0 0 0,0 0 0 0 0,-1 0 0 0 0,1 0 0 0 0,0 0 0 0 0,0 0 0 0 0,-1 0 0 0 0,1 0 0 0 0,0 0 0 0 0,0 0 0 0 0,0 0 0 0 0,-1 0 0 0 0,1 1 0 0 0,0-1 0 0 0,0 0 0 0 0,0 0 0 0 0,-1 0 0 0 0,1 0 0 0 0,0 0 0 0 0,0 0 0 0 0,0 1 0 0 0,0-1 0 0 0,-1 0 0 0 0,1 0-1 0 0,0 0 1 0 0,0 0 0 0 0,0 1 0 0 0,0-1 0 0 0,0 0 0 0 0,0 0 0 0 0,-1 0 0 0 0,1 1 0 0 0,0-1 0 0 0,0 0 0 0 0,0 0 0 0 0,0 1 0 0 0,-2 9-34 0 0,2-9 43 0 0,-33 110-13 0 0,6-24 0 0 0,-35 125 0 0 0,39-148 0 0 0,-39 76 0 0 0,13-42 0 0 0,-2 7 0 0 0,-69 103 0 0 0,81-154 0 0 0,-3-1 0 0 0,-2-2 0 0 0,-51 45 0 0 0,70-74 0 0 0,19-19 0 0 0,4-6 0 0 0,5-4 0 0 0,-3 7 0 0 0,6-11 0 0 0,0 1 0 0 0,1 0 0 0 0,0 1 0 0 0,1-1 0 0 0,0 1 0 0 0,0 1 0 0 0,11-9 0 0 0,71-49 0 0 0,-41 32 0 0 0,85-57-323 0 0,-8 6-1762 0 0,-83 59 989 0 0,12-6 624 0 0,-54 32 538 0 0,0 0 0 0 0,0 0 0 0 0,0 0 0 0 0,0 0 0 0 0,0 0 0 0 0,1 0 0 0 0,-1 1 0 0 0,0-1 0 0 0,0 0 0 0 0,0 1 0 0 0,0-1 0 0 0,0 1 0 0 0,0-1 0 0 0,0 1 0 0 0,0-1 0 0 0,-1 1 0 0 0,1 0 0 0 0,0-1 0 0 0,1 2 0 0 0,0 1-24 0 0,0-1 0 0 0,0 1-1 0 0,0 0 1 0 0,0-1 0 0 0,-1 1 0 0 0,1 0-1 0 0,-1 0 1 0 0,1 0 0 0 0,-1 1 0 0 0,0-1 0 0 0,-1 0-1 0 0,1 0 1 0 0,0 1 0 0 0,-1-1 0 0 0,0 6-1 0 0,1 7 226 0 0,-5 31 0 0 0,3-37 70 0 0,-36 189 2663 0 0,37-195-2927 0 0,-1 2-23 0 0,-7 10-8 0 0,3-9-42 0 0,0-1 0 0 0,0 1 0 0 0,-1-1 0 0 0,0 0 0 0 0,0 0 0 0 0,0-1 0 0 0,-1 0 0 0 0,-9 6 0 0 0,-7 2 0 0 0,-32 13 0 0 0,-17 9 0 0 0,65-31-12 0 0,0 1-1 0 0,0 0 1 0 0,1 1-1 0 0,-1 0 1 0 0,-5 6 0 0 0,5-5-47 0 0,6-6-637 0 0,5-1 183 0 0,0-1 1 0 0,0 1 0 0 0,0-1-1 0 0,0 0 1 0 0,0 0 0 0 0,0 0-1 0 0,-1-1 1 0 0,1 1 0 0 0,-1-1 0 0 0,1 0-1 0 0,6-4 1 0 0,-1-2-365 0 0,1 0 0 0 0,9-10-1 0 0,-16 15 782 0 0,28-31-1951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41 19351 0 0,'34'-38'1943'0'0,"-33"37"-1936"0"0,-1 1 0 0 0,0 0 0 0 0,1 0 0 0 0,-1 0 0 0 0,1-1 0 0 0,-1 1 1 0 0,1 0-1 0 0,-1 0 0 0 0,0 0 0 0 0,1 0 0 0 0,-1 0 0 0 0,1 0 0 0 0,-1 0 0 0 0,1 0 0 0 0,-1 0 0 0 0,1 0 0 0 0,-1 0 1 0 0,1 0-1 0 0,-1 0 0 0 0,1 0 0 0 0,-1 1 0 0 0,1-1 0 0 0,0 0 7 0 0,8 5-14 0 0,-8-3-6 0 0,1 0-1 0 0,-1 0 0 0 0,1 1 1 0 0,-1-1-1 0 0,0 0 1 0 0,0 1-1 0 0,0-1 1 0 0,0 1-1 0 0,0 0 1 0 0,-1-1-1 0 0,1 1 0 0 0,-1 0 1 0 0,1-1-1 0 0,-1 1 1 0 0,0 0-1 0 0,0 0 1 0 0,0-1-1 0 0,-1 1 0 0 0,0 4 1 0 0,-1 1-118 0 0,0-1 0 0 0,0 1 0 0 0,0-1-1 0 0,-1 1 1 0 0,-7 11 0 0 0,-22 32-367 0 0,-60 72 1 0 0,46-64 355 0 0,-139 209 1825 0 0,160-230-1553 0 0,-109 172 44 0 0,-18 29-197 0 0,147-230-170 0 0,-1 0 0 0 0,1 1 0 0 0,0 0 0 0 0,1 0 1 0 0,0 0-1 0 0,1 0 0 0 0,0 1 0 0 0,-3 14 0 0 0,6-25 141 0 0,0 0 1 0 0,0 1-1 0 0,0-1 1 0 0,0 0-1 0 0,0 0 1 0 0,0 0-1 0 0,0 0 1 0 0,0 0-1 0 0,0 0 1 0 0,0 1-1 0 0,0-1 1 0 0,0 0-1 0 0,0 0 1 0 0,0 0-1 0 0,0 0 0 0 0,1 0 1 0 0,-1 0-1 0 0,0 0 1 0 0,0 1-1 0 0,0-1 1 0 0,0 0-1 0 0,0 0 1 0 0,0 0-1 0 0,0 0 1 0 0,0 0-1 0 0,0 0 1 0 0,0 0-1 0 0,0 0 1 0 0,1 0-1 0 0,-1 0 1 0 0,0 0-1 0 0,0 1 1 0 0,0-1-1 0 0,0 0 0 0 0,0 0 1 0 0,0 0-1 0 0,0 0 1 0 0,0 0-1 0 0,1 0 1 0 0,-1 0-1 0 0,0 0 1 0 0,0 0-1 0 0,15 6-1977 0 0,4-3-24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0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5 121 17503 0 0,'0'0'399'0'0,"0"0"60"0"0,0 0 21 0 0,0 0-59 0 0,-1 2-276 0 0,1 0-146 0 0,-1 0-1 0 0,0 0 1 0 0,1 0 0 0 0,-1 0-1 0 0,1 0 1 0 0,0 0 0 0 0,0 1-1 0 0,0-1 1 0 0,0 0 0 0 0,0 0-1 0 0,0 0 1 0 0,0 0 0 0 0,1 1-1 0 0,-1-1 1 0 0,1 0 0 0 0,0 0-1 0 0,-1 0 1 0 0,1 0-1 0 0,2 2 1 0 0,-1-1 67 0 0,0-1-1 0 0,0 1 0 0 0,0-1 1 0 0,0 0-1 0 0,1 0 1 0 0,-1 0-1 0 0,1 0 0 0 0,-1 0 1 0 0,1-1-1 0 0,0 1 1 0 0,5 1-1 0 0,2 1 96 0 0,0-1 1 0 0,0-1-1 0 0,0 0 0 0 0,0 0 0 0 0,0-1 1 0 0,0-1-1 0 0,14 0 0 0 0,-11-1-158 0 0,0 0-1 0 0,0-2 1 0 0,0 1-1 0 0,0-2 1 0 0,0 0-1 0 0,22-9 1 0 0,-15 3-4 0 0,-1-1 1 0 0,0-1 0 0 0,22-18-1 0 0,-19 12 472 0 0,-2 0-1 0 0,0-2 1 0 0,23-28 0 0 0,-43 48-467 0 0,0-1 0 0 0,0 1 0 0 0,0 0 0 0 0,1 0 0 0 0,-1 0 0 0 0,0 0 0 0 0,0 0 0 0 0,0-1 0 0 0,1 1 0 0 0,-1 0 0 0 0,0 0 0 0 0,0 0 0 0 0,0-1 0 0 0,0 1 0 0 0,0 0 0 0 0,1 0 0 0 0,-1-1 0 0 0,0 1 0 0 0,0 0 0 0 0,0 0 0 0 0,0-1 0 0 0,0 1 0 0 0,0 0 0 0 0,0 0 0 0 0,0-1 0 0 0,0 1 0 0 0,0 0 0 0 0,0 0 0 0 0,0-1 0 0 0,0 1 0 0 0,0 0 0 0 0,0 0 0 0 0,0-1 0 0 0,0 1 0 0 0,0 0 0 0 0,0 0 0 0 0,-1-1 0 0 0,1 1 0 0 0,0 0 0 0 0,0 0 0 0 0,0-1 0 0 0,0 1 0 0 0,-1 0 0 0 0,-4-1-15 0 0,3 1 2 0 0,-1 0 1 0 0,1 0-1 0 0,0 0 0 0 0,-1 0 0 0 0,1 0 0 0 0,0 1 1 0 0,-1-1-1 0 0,1 1 0 0 0,0 0 0 0 0,0-1 0 0 0,-3 2 1 0 0,-25 15-475 0 0,15-7 195 0 0,-17 8-183 0 0,-22 11 113 0 0,-64 48 0 0 0,103-66 373 0 0,0 0 0 0 0,2 2 0 0 0,-1 0 0 0 0,2 0 0 0 0,0 1 0 0 0,0 0 0 0 0,1 1 0 0 0,-16 31 0 0 0,24-40 81 0 0,1 0 1 0 0,0 1-1 0 0,0-1 0 0 0,0 1 1 0 0,1-1-1 0 0,-1 1 0 0 0,2 0 0 0 0,-1-1 1 0 0,1 1-1 0 0,0 0 0 0 0,0 0 0 0 0,1 0 1 0 0,0-1-1 0 0,0 1 0 0 0,1 0 1 0 0,0-1-1 0 0,4 11 0 0 0,-3-9-82 0 0,1-1 0 0 0,0 1 0 0 0,1 0 0 0 0,0-1 0 0 0,0 0 0 0 0,1 0 0 0 0,-1-1 0 0 0,2 0-1 0 0,-1 0 1 0 0,1 0 0 0 0,-1 0 0 0 0,1-1 0 0 0,10 5 0 0 0,-1-1-171 0 0,-1-1 1 0 0,1-1-1 0 0,1 0 0 0 0,0-1 1 0 0,-1-1-1 0 0,2-1 0 0 0,-1 0 1 0 0,0-1-1 0 0,32 1 1 0 0,-15-7-7678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1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541 838 13823 0 0,'0'0'315'0'0,"0"0"45"0"0,2-1 21 0 0,8-5-253 0 0,-1-1 0 0 0,1-1 0 0 0,11-11-1 0 0,-11 9 332 0 0,1 0 0 0 0,15-10 0 0 0,-11 12-143 0 0,-10 6-274 0 0,-1 0 0 0 0,1-1-1 0 0,-1 1 1 0 0,0-1 0 0 0,0 0 0 0 0,7-6-1 0 0,66-55 31 0 0,-47 37 211 0 0,-1-2-1 0 0,-1-1 0 0 0,-2-1 0 0 0,-2-1 1 0 0,0-1-1 0 0,19-39 0 0 0,-20 28-614 0 0,-2-2 0 0 0,-2-1 0 0 0,-2 0 0 0 0,-2-2 0 0 0,10-59 0 0 0,-24 104 332 0 0,-1-1 0 0 0,1 1 0 0 0,-1-1 0 0 0,0 1 0 0 0,-1-1 0 0 0,1 1 0 0 0,-2-8 0 0 0,1 11 0 0 0,1 0 0 0 0,0 0 0 0 0,-1-1 0 0 0,1 1 0 0 0,0 0 0 0 0,-1 0 0 0 0,1 0 0 0 0,-1 0 0 0 0,0 0 0 0 0,1 0 0 0 0,-1 0 0 0 0,0 1 0 0 0,1-1 0 0 0,-1 0 0 0 0,0 0 0 0 0,0 0 0 0 0,0 1 0 0 0,0-1 0 0 0,0 0 0 0 0,0 1 0 0 0,0-1 0 0 0,0 1 0 0 0,0-1 0 0 0,0 1 0 0 0,0 0 0 0 0,0-1 0 0 0,0 1 0 0 0,0 0 0 0 0,-1 0 0 0 0,1 0 0 0 0,0 0 0 0 0,0 0 0 0 0,0 0 0 0 0,-2 0 0 0 0,-6 2-120 0 0,0 0 1 0 0,-1 0-1 0 0,1 1 0 0 0,0 0 1 0 0,-16 9-1 0 0,-41 29-987 0 0,36-21 900 0 0,-4 2 199 0 0,-44 39 0 0 0,73-56 8 0 0,0 0 0 0 0,0 0 0 0 0,0 1 0 0 0,1-1 0 0 0,0 1 0 0 0,0 0 0 0 0,1 1 0 0 0,-1-1 0 0 0,1 0 0 0 0,1 1 0 0 0,-1 0 0 0 0,1 0 0 0 0,0 0 0 0 0,1 0 0 0 0,-1 0 0 0 0,1 9 0 0 0,-4 17 0 0 0,0 0 0 0 0,-3-1 0 0 0,-14 42 0 0 0,-45 91 0 0 0,58-143 0 0 0,-24 46 0 0 0,-69 102 0 0 0,56-96 0 0 0,-28 47 996 0 0,-71 157 0 0 0,128-242-996 0 0,-3-1 0 0 0,-24 33 0 0 0,21-32 0 0 0,-32 62 0 0 0,22-35 0 0 0,32-63-4 0 0,1 0 0 0 0,0 0 0 0 0,0 0 0 0 0,0 1 0 0 0,0-1 0 0 0,0 0 0 0 0,0 0 0 0 0,0 0 0 0 0,-1 0 0 0 0,1 0 0 0 0,0 1-1 0 0,0-1 1 0 0,0 0 0 0 0,0 0 0 0 0,-1 0 0 0 0,1 0 0 0 0,0 0 0 0 0,0 0 0 0 0,0 0 0 0 0,0 0 0 0 0,-1 0 0 0 0,1 0 0 0 0,0 0 0 0 0,0 1 0 0 0,0-1 0 0 0,-1 0-1 0 0,1 0 1 0 0,0 0 0 0 0,0-1 0 0 0,0 1 0 0 0,-1 0 0 0 0,1 0 0 0 0,0 0 0 0 0,0 0 0 0 0,0 0 0 0 0,0 0 0 0 0,-1 0 0 0 0,1 0 0 0 0,0 0 0 0 0,0 0 0 0 0,0 0 0 0 0,0 0-1 0 0,-1-1 1 0 0,1 1 0 0 0,0 0 0 0 0,0 0 0 0 0,0 0 0 0 0,0 0 0 0 0,0-1 0 0 0,0 1 0 0 0,-1 0 0 0 0,1 0 0 0 0,0 0 0 0 0,0 0 0 0 0,0-1 0 0 0,0 1 0 0 0,0 0 0 0 0,0 0-1 0 0,0 0 1 0 0,0-1 0 0 0,0 1 0 0 0,0 0 0 0 0,-6-13-837 0 0,6 12 686 0 0,-1-2-162 0 0,0 0-1 0 0,1 0 1 0 0,-1 0-1 0 0,1 0 1 0 0,-1 0-1 0 0,1-1 0 0 0,0 1 1 0 0,1-5-1 0 0,-1 6 226 0 0,3-21-1442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1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9 148 11975 0 0,'-8'3'902'0'0,"8"-3"-893"0"0,0 0 0 0 0,0 0 0 0 0,0 0 0 0 0,0 0 1 0 0,0 0-1 0 0,0 1 0 0 0,0-1 0 0 0,0 0 0 0 0,0 0 0 0 0,0 0 1 0 0,0 0-1 0 0,0 0 0 0 0,0 0 0 0 0,0 0 0 0 0,1 0 1 0 0,-1 0-1 0 0,0 0 0 0 0,0 0 0 0 0,0 0 0 0 0,0 0 0 0 0,0 0 1 0 0,0 0-1 0 0,0 0 0 0 0,0 0 0 0 0,0 1 0 0 0,0-1 1 0 0,0 0-1 0 0,0 0 0 0 0,0 0 0 0 0,0 0 0 0 0,0 0 0 0 0,0 0 1 0 0,0 0-1 0 0,0 0 0 0 0,0 0 0 0 0,0 0 0 0 0,0 0 1 0 0,0 0-1 0 0,0 1 0 0 0,0-1 0 0 0,0 0 0 0 0,0 0 0 0 0,0 0 1 0 0,0 0-1 0 0,0 0 0 0 0,0 0 0 0 0,0 0 0 0 0,-1 0 1 0 0,1 0-1 0 0,0 0 0 0 0,0 0 0 0 0,15 5 823 0 0,20 2 309 0 0,-14-6-656 0 0,-1 0 0 0 0,1-2 0 0 0,0 0 0 0 0,-1-1-1 0 0,24-5 1 0 0,100-33 2578 0 0,61-31-2944 0 0,-118 39-5218 0 0,-71 26 3279 0 0,6-2-4424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1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11975 0 0,'0'0'267'0'0,"0"0"42"0"0,0 0 17 0 0,0 0-28 0 0,-2 1-196 0 0,-94 64 1431 0 0,61-42-1053 0 0,-34 26 0 0 0,52-35-50 0 0,4-4 94 0 0,0 0 0 0 0,-12 15 0 0 0,22-23-415 0 0,1 1 0 0 0,-1 0 0 0 0,1 0 0 0 0,0 0 0 0 0,0 1 0 0 0,0-1 0 0 0,0 0 0 0 0,1 1 0 0 0,-1-1 0 0 0,1 1 0 0 0,0 0 0 0 0,0-1 0 0 0,0 1 0 0 0,0 6 0 0 0,3 3-93 0 0,0-9 63 0 0,0 1 0 0 0,1-1 0 0 0,-1 0-1 0 0,1 0 1 0 0,0 0 0 0 0,0 0 0 0 0,0-1-1 0 0,0 1 1 0 0,1-1 0 0 0,0 0 0 0 0,-1 0-1 0 0,1 0 1 0 0,0-1 0 0 0,0 1 0 0 0,1-1-1 0 0,-1 0 1 0 0,0 0 0 0 0,1 0 0 0 0,-1-1 0 0 0,1 1-1 0 0,0-1 1 0 0,-1 0 0 0 0,1-1 0 0 0,0 1-1 0 0,6-1 1 0 0,-6 0-79 0 0,3 1 0 0 0,0-1 0 0 0,0-1 0 0 0,1 0 0 0 0,-1 0 0 0 0,8-2 0 0 0,-13 2 0 0 0,-1 0 0 0 0,1 0 0 0 0,-1 0 0 0 0,1-1 0 0 0,-1 1 0 0 0,0-1 0 0 0,1 1 0 0 0,-1-1 0 0 0,0 0 0 0 0,0 0 0 0 0,0 0 0 0 0,-1 0 0 0 0,1 0 0 0 0,0 0 0 0 0,-1-1 0 0 0,1 1 0 0 0,-1 0 0 0 0,0-1 0 0 0,1-2 0 0 0,0-1 0 0 0,0 0 0 0 0,-1 0 0 0 0,1 0 0 0 0,-2 0 0 0 0,1 0 0 0 0,-1 0 0 0 0,0 0 0 0 0,0 0 0 0 0,0-1 0 0 0,-3-8 0 0 0,1 5 0 0 0,0-1 0 0 0,-1 1 0 0 0,0 0 0 0 0,-1 0 0 0 0,-6-12 0 0 0,8 20-19 0 0,1 0-1 0 0,-1-1 1 0 0,1 1 0 0 0,-1 0-1 0 0,0 0 1 0 0,0 0 0 0 0,0 0-1 0 0,-1 0 1 0 0,1 0-1 0 0,0 0 1 0 0,-1 1 0 0 0,1-1-1 0 0,-1 1 1 0 0,1 0-1 0 0,-1 0 1 0 0,1 0 0 0 0,-6-1-1 0 0,-1 0-622 0 0,0 1-1 0 0,0 0 0 0 0,-18 0 0 0 0,26 1 131 0 0,1 0-68 0 0,0 0-285 0 0,0 0-126 0 0,10 1-4153 0 0,5-4 620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50 415 13823 0 0,'0'0'315'0'0,"0"0"45"0"0,0 0 21 0 0,-1 1-49 0 0,-1 1-237 0 0,-11 9-66 0 0,12-11 34 0 0,1 1 0 0 0,-1-1-1 0 0,1 1 1 0 0,-1-1-1 0 0,0 1 1 0 0,1-1 0 0 0,-1 0-1 0 0,0 1 1 0 0,1-1 0 0 0,-1 0-1 0 0,0 0 1 0 0,1 1-1 0 0,-1-1 1 0 0,0 0 0 0 0,0 0-1 0 0,1 0 1 0 0,-1 0 0 0 0,0 0-1 0 0,0 0 1 0 0,1 0 0 0 0,-1 0-1 0 0,0 0 1 0 0,0 0-1 0 0,1 0 1 0 0,-1-1 0 0 0,0 1-1 0 0,1 0 1 0 0,-1 0 0 0 0,0-1-1 0 0,1 1 1 0 0,-1-1-1 0 0,0 1 1 0 0,1 0 0 0 0,-1-1-1 0 0,1 1 1 0 0,-1-1 0 0 0,0 0-1 0 0,0-1 158 0 0,0 0 0 0 0,0 0-1 0 0,0 0 1 0 0,0 0 0 0 0,1 0-1 0 0,-1 0 1 0 0,0 0 0 0 0,1-1-1 0 0,0 1 1 0 0,0 0 0 0 0,0-4-1 0 0,0 3-93 0 0,0 1 0 0 0,0-1-1 0 0,1 0 1 0 0,-1 1 0 0 0,1-1-1 0 0,0 0 1 0 0,0 1 0 0 0,0-1 0 0 0,0 1-1 0 0,0 0 1 0 0,3-4 0 0 0,21-24 819 0 0,-9 12-396 0 0,-2 2-519 0 0,0 1 0 0 0,1 1 0 0 0,1 0 0 0 0,0 1 0 0 0,30-19 0 0 0,-9 10-38 0 0,68-29 1 0 0,-2 7-619 0 0,150-41 0 0 0,-208 76-3382 0 0,-25 7-2812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1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11975 0 0,'0'0'267'0'0,"0"0"42"0"0,0 0 17 0 0,0 0-28 0 0,0 0-126 0 0,0 0 204 0 0,0 0 111 0 0,0 0 22 0 0,0 0 3 0 0,0 0 0 0 0,0 0 0 0 0,0 0 0 0 0,0 0-69 0 0,0 0-222 0 0,0 0 166 0 0,-1 3 101 0 0,-13 30 427 0 0,9-19-848 0 0,-1-1 1 0 0,-10 18-1 0 0,-41 75-67 0 0,25-51 0 0 0,-19 29 0 0 0,37-63-276 0 0,1-1-1 0 0,-14 32 1 0 0,26-50-677 0 0,1-2-1013 0 0,0 0-3830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1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0,'0'0'96'0'0,"0"0"32"0"0,0 0 0 0 0,0 0 0 0 0,0 0-128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4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17503 0 0,'0'0'803'0'0,"-1"2"-18"0"0,-11 35-531 0 0,7-24-238 0 0,0 0-1 0 0,1 1 1 0 0,-3 20-1 0 0,6-23 16 0 0,-5 66 1082 0 0,6-68-960 0 0,0 1 1 0 0,1 0-1 0 0,0 0 0 0 0,0-1 1 0 0,5 16-1 0 0,-5-22-215 0 0,0 0-1 0 0,1-1 0 0 0,-1 1 1 0 0,1 0-1 0 0,-1-1 1 0 0,1 0-1 0 0,0 1 1 0 0,0-1-1 0 0,0 0 0 0 0,0 0 1 0 0,0 0-1 0 0,0 0 1 0 0,5 2-1 0 0,-7-4-95 0 0,1 1 0 0 0,0-1-1 0 0,0 0 1 0 0,0 0 0 0 0,-1 0-1 0 0,1 0 1 0 0,0 0 0 0 0,0 0-1 0 0,0 0 1 0 0,-1 0 0 0 0,1 0-1 0 0,0-1 1 0 0,0 1 0 0 0,0 0 0 0 0,-1 0-1 0 0,1-1 1 0 0,0 1 0 0 0,0 0-1 0 0,-1-1 1 0 0,1 1 0 0 0,0-1-1 0 0,-1 1 1 0 0,1-1 0 0 0,-1 1-1 0 0,1-1 1 0 0,-1 0 0 0 0,1 1 0 0 0,-1-1-1 0 0,1 0 1 0 0,14-18-1874 0 0,-2-1-15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1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170 398 8287 0 0,'-1'1'18'0'0,"-64"89"966"0"0,56-79-257 0 0,0 0 0 0 0,-1-1 0 0 0,-1-1 0 0 0,0 1 0 0 0,-20 12 0 0 0,23-18-183 0 0,7-4-28 0 0,-9-2 1020 0 0,9 0-1505 0 0,1 1-1 0 0,-1 0 0 0 0,1-1 1 0 0,0 1-1 0 0,-1 0 0 0 0,1-1 1 0 0,0 1-1 0 0,0-1 0 0 0,0 1 1 0 0,0 0-1 0 0,0-1 0 0 0,0 1 1 0 0,0-1-1 0 0,0 1 0 0 0,1 0 1 0 0,-1-1-1 0 0,0 1 0 0 0,1 0 1 0 0,0-1-1 0 0,0-1 0 0 0,16-29 448 0 0,-15 28-465 0 0,54-79-13 0 0,78-91 0 0 0,-127 165 0 0 0,22-25 0 0 0,2 2 0 0 0,2 0 0 0 0,0 2 0 0 0,43-29 0 0 0,-65 52 113 0 0,0 0 0 0 0,19-8 1 0 0,-24 12-41 0 0,0 1 1 0 0,0-1 0 0 0,0 1 0 0 0,1 1 0 0 0,-1 0 0 0 0,0-1 0 0 0,9 1 0 0 0,-14 1-21 0 0,1 0 0 0 0,0 0 1 0 0,0 1-1 0 0,0-1 0 0 0,-1 0 1 0 0,1 1-1 0 0,0-1 0 0 0,0 1 1 0 0,-1 0-1 0 0,1-1 0 0 0,0 1 1 0 0,-1 0-1 0 0,1 0 0 0 0,-1 0 0 0 0,1 0 1 0 0,-1 0-1 0 0,1 1 0 0 0,0 0 1 0 0,0 1-36 0 0,0-1 1 0 0,0 1-1 0 0,0 0 1 0 0,-1 0-1 0 0,0 0 1 0 0,1 0-1 0 0,-1 0 1 0 0,0 0-1 0 0,1 5 1 0 0,-1 0-29 0 0,0 1 0 0 0,0-1-1 0 0,-1 1 1 0 0,0-1 0 0 0,0 1 0 0 0,-1-1 0 0 0,-2 11 0 0 0,-11 39 10 0 0,-3-1 0 0 0,-31 73 0 0 0,44-119-44 0 0,1-1 0 0 0,0 0 0 0 0,0 1 0 0 0,1 0 0 0 0,0 0 0 0 0,0 13 0 0 0,1 13-6058 0 0,1-36 488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1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26 176 10135 0 0,'1'-2'231'0'0,"0"-5"-143"0"0,0 0 0 0 0,0 0 1 0 0,-1 0-1 0 0,1 0 0 0 0,-2-1 0 0 0,1 1 1 0 0,-1 0-1 0 0,0 0 0 0 0,-1 0 0 0 0,-2-9 1 0 0,3 15 657 0 0,1 1 232 0 0,0 0 40 0 0,0 0-63 0 0,0 0-290 0 0,0 0-121 0 0,0 0-28 0 0,0 0-72 0 0,-5 61-200 0 0,5 74 1577 0 0,0-57-1666 0 0,1-17-155 0 0,1-19 0 0 0,-3-1 0 0 0,-10 78 0 0 0,7-103 0 0 0,1-1 0 0 0,8-28 0 0 0,0-1 0 0 0,14-23 0 0 0,54-60 0 0 0,-48 65 0 0 0,2 1 0 0 0,58-51 0 0 0,-60 59 0 0 0,76-69 76 0 0,146-104 0 0 0,-245 195-148 0 0,35-22-679 0 0,-33 21 418 0 0,-1 0-1 0 0,1 0 0 0 0,0 1 1 0 0,-1 0-1 0 0,1 0 1 0 0,0 0-1 0 0,0 0 1 0 0,6 0-1 0 0,-9 1 124 0 0,0 0-1 0 0,0 0 1 0 0,0 0-1 0 0,0 0 1 0 0,0 0 0 0 0,0 1-1 0 0,0-1 1 0 0,0 0 0 0 0,0 1-1 0 0,-1-1 1 0 0,1 1 0 0 0,0-1-1 0 0,0 1 1 0 0,0-1 0 0 0,1 2-1 0 0,0-1-407 0 0,1 1-1429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1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44 106 10135 0 0,'0'0'231'0'0,"0"0"29"0"0,1 2 19 0 0,-1 3-151 0 0,0-3-112 0 0,0 1-1 0 0,1 0 1 0 0,-1-1 0 0 0,1 1 0 0 0,0-1 0 0 0,0 1 0 0 0,0-1 0 0 0,0 1-1 0 0,2 2 1 0 0,0 3 280 0 0,1 0-1 0 0,0-1 1 0 0,0 0 0 0 0,1 0-1 0 0,-1 0 1 0 0,2 0-1 0 0,-1-1 1 0 0,12 10-1 0 0,-13-13-123 0 0,-1 0-1 0 0,2 0 1 0 0,-1 0-1 0 0,0-1 1 0 0,0 0-1 0 0,1 0 1 0 0,-1 0 0 0 0,1 0-1 0 0,0-1 1 0 0,-1 0-1 0 0,1 0 1 0 0,0 0-1 0 0,0 0 1 0 0,0-1-1 0 0,0 0 1 0 0,7 0-1 0 0,1-2 133 0 0,0 0 0 0 0,1-1 0 0 0,-1-1 0 0 0,-1 0 0 0 0,1 0-1 0 0,0-2 1 0 0,-1 1 0 0 0,22-15 0 0 0,-22 12-548 0 0,-1 0 0 0 0,0-1 1 0 0,-1-1-1 0 0,0 1 0 0 0,9-12 0 0 0,-15 15 152 0 0,0 0 1 0 0,0 0-1 0 0,-1 0 0 0 0,0-1 0 0 0,0 1 1 0 0,-1-1-1 0 0,4-12 0 0 0,-5 16 34 0 0,-1 0 0 0 0,1-1 0 0 0,-1 1 0 0 0,0 0 0 0 0,0-1 0 0 0,0 1 0 0 0,0 0 0 0 0,-2-6 0 0 0,2 8-15 0 0,-1-1 0 0 0,1 1 0 0 0,-1-1 0 0 0,0 1 1 0 0,1-1-1 0 0,-1 1 0 0 0,0 0 0 0 0,0-1 0 0 0,0 1 1 0 0,0 0-1 0 0,0 0 0 0 0,0-1 0 0 0,-1 1 0 0 0,1 0 1 0 0,0 0-1 0 0,0 0 0 0 0,-1 1 0 0 0,-1-2 0 0 0,1 1 72 0 0,-1 0-1 0 0,1 1 1 0 0,-1-1 0 0 0,1 1-1 0 0,-1 0 1 0 0,1 0-1 0 0,-1 0 1 0 0,1 0-1 0 0,-1 0 1 0 0,1 0 0 0 0,-1 1-1 0 0,1-1 1 0 0,-6 2-1 0 0,-30 14 6 0 0,9 1-4 0 0,0 1 0 0 0,1 1 0 0 0,0 2 0 0 0,-31 31 0 0 0,43-36 133 0 0,1 1 0 0 0,1 0 0 0 0,0 0-1 0 0,1 2 1 0 0,1 0 0 0 0,1 0 0 0 0,0 1 0 0 0,2 0-1 0 0,0 1 1 0 0,2 0 0 0 0,0 1 0 0 0,1-1 0 0 0,1 1-1 0 0,-2 24 1 0 0,6-37-133 0 0,1 0 0 0 0,0 0 0 0 0,0 0 0 0 0,1 0 0 0 0,0 0 0 0 0,3 13 0 0 0,-3-19 0 0 0,0 0 0 0 0,-1 0 0 0 0,1-1 0 0 0,0 1 0 0 0,1-1 0 0 0,-1 1 0 0 0,0-1 0 0 0,1 1 0 0 0,-1-1 0 0 0,1 0 0 0 0,0 0 0 0 0,0 0 0 0 0,0 0 0 0 0,0 0 0 0 0,0 0 0 0 0,0 0 0 0 0,0-1 0 0 0,1 1 0 0 0,-1-1 0 0 0,0 1 0 0 0,1-1 0 0 0,-1 0 0 0 0,1 0 0 0 0,0 0 0 0 0,3 0 0 0 0,5 0-173 0 0,0 0 0 0 0,0-1 0 0 0,0-1 0 0 0,0 1 0 0 0,0-2 0 0 0,0 0 0 0 0,16-4 0 0 0,8-6-339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26 13823 0 0,'0'-1'315'0'0,"1"0"-286"0"0,-1 1 1 0 0,0-1-1 0 0,1 0 1 0 0,-1 1-1 0 0,0-1 1 0 0,0 0 0 0 0,0 1-1 0 0,1-1 1 0 0,-1 0-1 0 0,0 1 1 0 0,0-1-1 0 0,0 0 1 0 0,0 1-1 0 0,0-1 1 0 0,0 0-1 0 0,-1 0 1 0 0,1 1-1 0 0,0-1 1 0 0,0 0-1 0 0,0 1 1 0 0,-1-1-1 0 0,1 1 1 0 0,0-1-1 0 0,0 0 1 0 0,-1 1-1 0 0,1-1 1 0 0,-1 1-1 0 0,1-1 1 0 0,-1 1-1 0 0,1-1 1 0 0,-1 1-1 0 0,1-1 1 0 0,-1 1-1 0 0,1-1 1 0 0,-1 1-1 0 0,1 0 1 0 0,-1-1-1 0 0,0 1 1 0 0,1 0-1 0 0,-1 0 1 0 0,1-1-1 0 0,-1 1 1 0 0,0 0-1 0 0,1 0 1 0 0,-1 0-1 0 0,0 0 1 0 0,0 0-1 0 0,1 0 1 0 0,-1 0-1 0 0,0 0 1 0 0,1 0-1 0 0,-2 0 1 0 0,-2 0 103 0 0,-1 1 0 0 0,1 0 0 0 0,-1 0 1 0 0,1 0-1 0 0,-1 0 0 0 0,1 0 0 0 0,-5 3 0 0 0,-23 14 15 0 0,0 1-1 0 0,2 2 1 0 0,1 1 0 0 0,-46 43-1 0 0,-93 115-1153 0 0,165-177 816 0 0,0 1 0 0 0,0 0 0 0 0,0 0 0 0 0,-3 6 0 0 0,4 1-32 0 0,2-10 166 0 0,1 0 1 0 0,-1 1-1 0 0,1-1 0 0 0,0 0 0 0 0,-1 0 1 0 0,1 0-1 0 0,0 1 0 0 0,0-1 0 0 0,0 0 0 0 0,0 0 1 0 0,0 0-1 0 0,0 0 0 0 0,0 0 0 0 0,0-1 0 0 0,0 1 1 0 0,1 0-1 0 0,-1 0 0 0 0,0-1 0 0 0,0 1 1 0 0,2 0-1 0 0,30 9-751 0 0,-27-9 809 0 0,10 4-10 0 0,0 0-1 0 0,-1 1 0 0 0,0 0 0 0 0,26 15 0 0 0,-34-16 178 0 0,1 0 0 0 0,-1 0-1 0 0,0 0 1 0 0,0 1-1 0 0,-1 0 1 0 0,1 1 0 0 0,-1-1-1 0 0,-1 1 1 0 0,1 0-1 0 0,5 11 1 0 0,-9-15-116 0 0,-1 0 1 0 0,1 0-1 0 0,-1 0 1 0 0,0 0-1 0 0,0 0 1 0 0,0 1 0 0 0,-1-1-1 0 0,1 0 1 0 0,-1 0-1 0 0,0 1 1 0 0,0-1-1 0 0,0 0 1 0 0,0 0-1 0 0,0 1 1 0 0,-1-1-1 0 0,1 0 1 0 0,-1 0-1 0 0,0 0 1 0 0,0 0-1 0 0,0 0 1 0 0,-1 0-1 0 0,1 0 1 0 0,-1 0-1 0 0,1 0 1 0 0,-1 0-1 0 0,0-1 1 0 0,0 1-1 0 0,0-1 1 0 0,-5 4-1 0 0,-6 7 53 0 0,0-1 1 0 0,-1 0-1 0 0,-18 11 0 0 0,-49 26 77 0 0,77-47-183 0 0,-24 14 0 0 0,-1-1 0 0 0,-1-2 0 0 0,0-1 0 0 0,-47 12 0 0 0,70-22-139 0 0,0-1-1 0 0,-1 0 1 0 0,1 0 0 0 0,0-1-1 0 0,0 1 1 0 0,-15-3-1 0 0,19 2 90 0 0,0-1 0 0 0,0 0 0 0 0,0 1 0 0 0,0-1 0 0 0,1-1 0 0 0,-1 1 0 0 0,0 0 0 0 0,1-1 0 0 0,-1 1 0 0 0,1-1 0 0 0,-1 0 0 0 0,1 1 0 0 0,0-1 0 0 0,0 0 0 0 0,0-1 0 0 0,0 1 0 0 0,0 0 0 0 0,0-1 0 0 0,-2-4 0 0 0,1 2 54 0 0,1-1-1 0 0,-1 0 0 0 0,1 1 1 0 0,1-1-1 0 0,-1 0 0 0 0,1 0 0 0 0,0 0 1 0 0,0-1-1 0 0,0 1 0 0 0,1 0 1 0 0,0 0-1 0 0,0 0 0 0 0,3-13 1 0 0,0 8-276 0 0,0-1 1 0 0,1 1 0 0 0,0 0 0 0 0,1 0 0 0 0,1 0-1 0 0,12-18 1 0 0,15-21-742 0 0,6 4-10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40 15663 0 0,'0'-1'719'0'0,"-2"-3"-617"0"0,1 1 1 0 0,0-1-1 0 0,0 1 0 0 0,0 0 0 0 0,-1-1 0 0 0,-3-4 0 0 0,4 7-92 0 0,1 0-1 0 0,-1 0 0 0 0,0 1 1 0 0,0-1-1 0 0,1 0 0 0 0,-1 1 1 0 0,0-1-1 0 0,0 1 1 0 0,0-1-1 0 0,1 1 0 0 0,-1-1 1 0 0,0 1-1 0 0,0 0 0 0 0,0-1 1 0 0,0 1-1 0 0,0 0 0 0 0,0 0 1 0 0,0 0-1 0 0,0-1 0 0 0,0 1 1 0 0,0 0-1 0 0,0 0 0 0 0,0 1 1 0 0,0-1-1 0 0,0 0 1 0 0,0 0-1 0 0,-1 1 0 0 0,-4 1 14 0 0,1 0 1 0 0,-1 1-1 0 0,1 0 0 0 0,0 0 0 0 0,0 0 0 0 0,0 1 0 0 0,0 0 0 0 0,0-1 1 0 0,1 2-1 0 0,0-1 0 0 0,0 1 0 0 0,0-1 0 0 0,0 1 0 0 0,-5 10 1 0 0,-2 5 175 0 0,0 1 1 0 0,-11 32 0 0 0,-84 249 1024 0 0,-47 118-1331 0 0,-90 53 107 0 0,205-405 0 0 0,18-33-435 0 0,-30 56 1099 0 0,22-31-6237 0 0,28-58-475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20 112 17503 0 0,'-5'7'858'0'0,"3"-6"-792"0"0,1 1 1 0 0,0 0 0 0 0,-1-1 0 0 0,1 1 0 0 0,0 0 0 0 0,0 0 0 0 0,0 0 0 0 0,0 0 0 0 0,1 0 0 0 0,-1 0 0 0 0,0 0 0 0 0,1 0-1 0 0,-1 0 1 0 0,1 0 0 0 0,0 4 0 0 0,0-2-12 0 0,1 0-1 0 0,0-1 0 0 0,-1 1 1 0 0,2 0-1 0 0,-1 0 0 0 0,0-1 1 0 0,4 8-1 0 0,-3-8 55 0 0,0 0 0 0 0,1 0 0 0 0,-1 0 0 0 0,1 0 0 0 0,-1 0 1 0 0,1-1-1 0 0,0 1 0 0 0,0-1 0 0 0,0 0 0 0 0,0 0 0 0 0,0 0 0 0 0,1 0 0 0 0,-1 0 1 0 0,1-1-1 0 0,-1 0 0 0 0,1 1 0 0 0,-1-1 0 0 0,1 0 0 0 0,6 0 0 0 0,3 1 166 0 0,1-1 0 0 0,0 0 0 0 0,-1-1 0 0 0,17-3 0 0 0,10-2 314 0 0,1-2 0 0 0,42-13 0 0 0,77-32-159 0 0,-101 33-547 0 0,-58 18 118 0 0,145-49-1831 0 0,-8-10-3934 0 0,-100 41 3717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119 397 17503 0 0,'-1'2'399'0'0,"-4"19"45"0"0,-1 0 1 0 0,-1-1-1 0 0,-12 27 0 0 0,-2 3 740 0 0,-1 3 114 0 0,11-28-720 0 0,-14 46 1 0 0,25-69-929 0 0,-1 4 55 0 0,0-3-3061 0 0,1-3 1822 0 0</inkml:trace>
  <inkml:trace contextRef="#ctx0" brushRef="#br0" timeOffset="1">346 0 13823 0 0,'0'0'304'0'0,"0"0"64"0"0,0 0 16 0 0,0 0 0 0 0,0 0-312 0 0,0 0-72 0 0,0 0 0 0 0,0 0 0 0 0,0 0 0 0 0,10 4 0 0 0,1-4 0 0 0,-1 3-4080 0 0,1 4-832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903 134 6447 0 0,'35'-33'688'0'0,"-28"28"-482"0"0,0-1 0 0 0,-1 0-1 0 0,0 0 1 0 0,0 0 0 0 0,0-1 0 0 0,6-9-1 0 0,-12 15-63 0 0,1 0-1 0 0,-1 0 1 0 0,1 0-1 0 0,-1-1 0 0 0,1 1 1 0 0,-1 0-1 0 0,1 0 1 0 0,-1 0-1 0 0,0-1 0 0 0,0 1 1 0 0,0 0-1 0 0,1 0 1 0 0,-1 0-1 0 0,0-1 1 0 0,-1 1-1 0 0,1 0 0 0 0,0 0 1 0 0,0-1-1 0 0,0 1 1 0 0,-1 0-1 0 0,1 0 0 0 0,-1 0 1 0 0,1 0-1 0 0,-1-1 1 0 0,1 1-1 0 0,-1 0 1 0 0,0 0-1 0 0,1 0 0 0 0,-1 0 1 0 0,0 0-1 0 0,0 1 1 0 0,0-1-1 0 0,0 0 0 0 0,0 0 1 0 0,-1-1-1 0 0,0 1-32 0 0,0 0 0 0 0,0 0 0 0 0,-1 0 0 0 0,1 0 0 0 0,0 1 0 0 0,0-1 0 0 0,0 0-1 0 0,-1 1 1 0 0,1 0 0 0 0,0-1 0 0 0,0 1 0 0 0,-1 0 0 0 0,1 0 0 0 0,0 1 0 0 0,-1-1 0 0 0,1 0-1 0 0,0 1 1 0 0,-4 0 0 0 0,-6 5 10 0 0,1-1-1 0 0,0 2 1 0 0,0 0-1 0 0,0 0 1 0 0,1 0-1 0 0,0 2 1 0 0,-10 9-1 0 0,-6 10 228 0 0,-25 34 0 0 0,36-41-346 0 0,-13 26 0 0 0,6-10 0 0 0,15-24 0 0 0,0-1 0 0 0,-6 19 0 0 0,12-29 0 0 0,-2 10 0 0 0,6-3 72 0 0,-3-8 299 0 0,11-10 180 0 0,0 0 0 0 0,13-9-1 0 0,9-6-597 0 0,126-95-17 0 0,-157 118-273 0 0,-3 4 188 0 0,1 0 0 0 0,-1 1 0 0 0,1-1 0 0 0,-1 0 0 0 0,0 0 0 0 0,0 0 0 0 0,0 0 0 0 0,-1 0 0 0 0,1 0 0 0 0,-3 4 0 0 0,-22 27-438 0 0,16-21 294 0 0,-139 222-826 0 0,147-232 1118 0 0,-63 118-1435 0 0,-63 159 0 0 0,-26 139-1782 0 0,141-383 3188 0 0,-84 267 2800 0 0,17-60-92 0 0,73-221-2216 0 0,-1-1 0 0 0,-19 38 0 0 0,23-52-216 0 0,-1 1 0 0 0,1-1 1 0 0,-2 0-1 0 0,1 0 1 0 0,-1-1-1 0 0,0 1 1 0 0,0-1-1 0 0,0 0 0 0 0,-1-1 1 0 0,-9 7-1 0 0,13-11 266 0 0,-9-4 512 0 0,11 2-960 0 0,0 0 0 0 0,-1 0 0 0 0,1 0-1 0 0,0 0 1 0 0,-1 0 0 0 0,1 0 0 0 0,0 0-1 0 0,0 0 1 0 0,0-1 0 0 0,0 1 0 0 0,0 0 0 0 0,0-1-1 0 0,1 1 1 0 0,-1-1 0 0 0,-1-2 0 0 0,-6-27 672 0 0,5 17-445 0 0,-1-6-48 0 0,1 1-1 0 0,0-1 0 0 0,1-39 1 0 0,5 0-1669 0 0,2-2-3524 0 0,-4 53 3950 0 0,4-46-5882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320 313 11975 0 0,'0'0'267'0'0,"0"0"42"0"0,0 0 17 0 0,0 0-28 0 0,-2 0-196 0 0,-41 16 1932 0 0,42-17-2033 0 0,1-1 0 0 0,-1 0 0 0 0,1 0 0 0 0,0 1 1 0 0,0-1-1 0 0,-1 0 0 0 0,1 0 0 0 0,0 1 0 0 0,1-1 0 0 0,-1 0 0 0 0,0 0 0 0 0,0 1 0 0 0,1-1 0 0 0,-1 0 0 0 0,1 1 0 0 0,-1-1 0 0 0,2-2 0 0 0,19-33-1 0 0,-7 13-3 0 0,0-6 3 0 0,10-37 0 0 0,-21 58 0 0 0,-1 0 0 0 0,0 0 0 0 0,0 0 0 0 0,-1-1 0 0 0,0 1 0 0 0,-1 0 0 0 0,0-1 0 0 0,-2-17 0 0 0,1 25 0 0 0,1 0 0 0 0,0 0 0 0 0,-1 0 0 0 0,1 0 0 0 0,-1 0 0 0 0,0 1 0 0 0,1-1 0 0 0,-1 0 0 0 0,0 1 0 0 0,0-1 0 0 0,0 0 0 0 0,0 1 0 0 0,-1-1 0 0 0,1 1 0 0 0,0-1 0 0 0,-1 1 0 0 0,-2-2 0 0 0,2 2 0 0 0,1 0 0 0 0,-1 1 0 0 0,1-1 0 0 0,-1 1 0 0 0,0-1 0 0 0,1 1 0 0 0,-1 0 0 0 0,0 0 0 0 0,1 0 0 0 0,-1 0 0 0 0,0 0 0 0 0,1 0 0 0 0,-1 0 0 0 0,1 1 0 0 0,-1-1 0 0 0,-2 1 0 0 0,-6 4 0 0 0,0-1 0 0 0,1 1 0 0 0,0 0 0 0 0,0 1 0 0 0,-10 8 0 0 0,12-8 0 0 0,-20 14 0 0 0,1 2 0 0 0,1 1 0 0 0,-27 32 0 0 0,36-36 0 0 0,1 1 0 0 0,0 1 0 0 0,1 1 0 0 0,-21 45 0 0 0,34-63 6 0 0,-1 0-1 0 0,0 1 1 0 0,1-1-1 0 0,-1 0 1 0 0,1 0-1 0 0,1 1 1 0 0,-1-1 0 0 0,0 0-1 0 0,1 1 1 0 0,0-1-1 0 0,0 1 1 0 0,1 6-1 0 0,-1-10 28 0 0,1-1-1 0 0,-1 0 0 0 0,1 1 1 0 0,-1-1-1 0 0,1 1 0 0 0,-1-1 1 0 0,0 0-1 0 0,1 1 1 0 0,-1-1-1 0 0,1 0 0 0 0,-1 1 1 0 0,1-1-1 0 0,0 0 0 0 0,-1 0 1 0 0,1 0-1 0 0,-1 0 0 0 0,1 1 1 0 0,-1-1-1 0 0,1 0 1 0 0,0 0-1 0 0,-1 0 0 0 0,1 0 1 0 0,0 0-1 0 0,0 0 50 0 0,4 0 58 0 0,0-1 1 0 0,0 1-1 0 0,0-1 1 0 0,0 0-1 0 0,0 0 0 0 0,0-1 1 0 0,8-2-1 0 0,34-19 568 0 0,-32 16-494 0 0,190-91 1032 0 0,-59 30-2756 0 0,-112 54 918 0 0,-34 14 592 0 0,0 0-1 0 0,1 0 0 0 0,-1 0 1 0 0,0 0-1 0 0,1-1 0 0 0,-1 1 1 0 0,0 0-1 0 0,1 0 0 0 0,-1 0 1 0 0,1 0-1 0 0,-1 0 0 0 0,0 0 1 0 0,1 0-1 0 0,-1 0 0 0 0,0 0 1 0 0,1 0-1 0 0,-1 0 0 0 0,1 1 1 0 0,-1-1-1 0 0,0 0 0 0 0,1 0 1 0 0,-1 0-1 0 0,1 1 0 0 0,-1 0 1 0 0,0 0 0 0 0,1 0 0 0 0,-1 0 0 0 0,0 0 0 0 0,0 0 0 0 0,0 0 0 0 0,0 0 0 0 0,0 0 0 0 0,0 0 0 0 0,0 0 0 0 0,0 0 0 0 0,-1 0 0 0 0,1 0 0 0 0,0 0 0 0 0,-1 0 0 0 0,0 1 0 0 0,-9 21 0 0 0,8-17 0 0 0,-49 84 0 0 0,3-5 0 0 0,37-55 0 0 0,10-18 0 0 0,1-11 0 0 0,1-1 0 0 0,0 1 0 0 0,0 0 0 0 0,-1 0 0 0 0,1 0 0 0 0,0 0 0 0 0,0-1 0 0 0,0 1 0 0 0,0 0 0 0 0,0-1 0 0 0,0 1 0 0 0,0-1 0 0 0,0 1 0 0 0,0-1 0 0 0,0 1 0 0 0,0-1 0 0 0,0 0 0 0 0,0 0 0 0 0,0 1 0 0 0,1-1 0 0 0,-1 0 0 0 0,2 0 0 0 0,28-2 0 0 0,-22 1-291 0 0,0-2 0 0 0,-1 1 0 0 0,15-7 0 0 0,7-5-5529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73 15663 0 0,'42'-64'1696'0'0,"-36"55"-1696"0"0,-20 47 0 0 0,-62 109 0 0 0,-15 36 0 0 0,-15 83 587 0 0,-94 209 874 0 0,50-192-3271 0 0,142-270 1621 0 0,-20 27-952 0 0,21-30-4679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0 11975 0 0,'0'0'267'0'0,"0"0"-228"0"0,0 1 0 0 0,1-1 0 0 0,-1 0 0 0 0,0 0-1 0 0,1 0 1 0 0,-1 1 0 0 0,0-1 0 0 0,0 0 0 0 0,0 1 0 0 0,1-1 0 0 0,-1 0 0 0 0,0 1 0 0 0,0-1-1 0 0,0 0 1 0 0,0 1 0 0 0,0-1 0 0 0,1 0 0 0 0,-1 1 0 0 0,0-1 0 0 0,0 0 0 0 0,0 1 0 0 0,0-1-1 0 0,0 1 1 0 0,-5 3-23 0 0,1-1 1 0 0,0 1-1 0 0,0 0 0 0 0,0 0 0 0 0,0 0 0 0 0,-5 9 1 0 0,-10 11-19 0 0,-56 56 115 0 0,-51 57 1206 0 0,18-18-1318 0 0,-194 166 0 0 0,295-279 99 0 0,-124 114 356 0 0,110-99-211 0 0,0 2 0 0 0,2 1 1 0 0,-29 45-1 0 0,44-61-50 0 0,0-1 0 0 0,0 1-1 0 0,-4 12 1 0 0,8-18-231 0 0,-1 1-1 0 0,0 0 1 0 0,1 0-1 0 0,-1 0 1 0 0,1-1-1 0 0,0 1 1 0 0,0 0-1 0 0,0 0 1 0 0,1 0-1 0 0,-1 0 1 0 0,0-1-1 0 0,1 1 1 0 0,0 0-1 0 0,2 5 1 0 0,11 16-464 0 0,-1-7-11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11975 0 0,'0'0'547'0'0,"0"0"-11"0"0,0 0-271 0 0,-1 0 133 0 0,-7-1-70 0 0,0 1 1 0 0,0 0 0 0 0,0 1 0 0 0,0 0 0 0 0,0 0 0 0 0,0 1-1 0 0,0 0 1 0 0,-13 5 0 0 0,-8 2 201 0 0,-76 26-185 0 0,46-14 915 0 0,53-19-1179 0 0,1 0 0 0 0,-1 1 0 0 0,1 0-1 0 0,0 0 1 0 0,0 0 0 0 0,0 0 0 0 0,0 1 0 0 0,1 0 0 0 0,0 0-1 0 0,-1 0 1 0 0,1 0 0 0 0,-4 7 0 0 0,8-11-33 0 0,0 1-1 0 0,-1-1 1 0 0,1 1 0 0 0,0-1 0 0 0,0 1-1 0 0,0-1 1 0 0,-1 1 0 0 0,1-1 0 0 0,0 1-1 0 0,0 0 1 0 0,0-1 0 0 0,0 1 0 0 0,0-1-1 0 0,0 1 1 0 0,0 0 0 0 0,0-1 0 0 0,0 1-1 0 0,0-1 1 0 0,0 1 0 0 0,1-1 0 0 0,-1 1 0 0 0,0-1-1 0 0,0 1 1 0 0,0-1 0 0 0,1 1 0 0 0,-1 0-1 0 0,11 10 253 0 0,3-3-88 0 0,0-1-1 0 0,1 0 0 0 0,1-2 1 0 0,15 5-1 0 0,-17-6-43 0 0,0 1 0 0 0,-1 0 0 0 0,1 0 0 0 0,-1 2-1 0 0,21 12 1 0 0,-25-12-166 0 0,0 1-1 0 0,0 0 0 0 0,-1 0 1 0 0,1 1-1 0 0,11 16 1 0 0,-17-19-118 0 0,1-1 0 0 0,-1 1-1 0 0,0 0 1 0 0,0 0 0 0 0,-1 0 0 0 0,1 1 0 0 0,-2-1 0 0 0,1 1 0 0 0,-1-1 0 0 0,1 1 0 0 0,-1 10 0 0 0,-1-8 203 0 0,0-1 0 0 0,-1 1-1 0 0,0-1 1 0 0,0 0 0 0 0,-5 16 0 0 0,5-21-42 0 0,0 0 0 0 0,0 0 1 0 0,-1 0-1 0 0,0 0 1 0 0,1-1-1 0 0,-1 1 1 0 0,0 0-1 0 0,0-1 1 0 0,0 1-1 0 0,-1-1 1 0 0,1 0-1 0 0,-1 0 0 0 0,1 0 1 0 0,-1 0-1 0 0,0 0 1 0 0,0-1-1 0 0,0 1 1 0 0,-3 1-1 0 0,0-1-137 0 0,0-1 0 0 0,-1 1 0 0 0,1-1-1 0 0,0 0 1 0 0,-1-1 0 0 0,1 0 0 0 0,0 0 0 0 0,-1 0 0 0 0,1 0-1 0 0,0-1 1 0 0,-1 0 0 0 0,1-1 0 0 0,0 1 0 0 0,0-1 0 0 0,0 0-1 0 0,0-1 1 0 0,0 1 0 0 0,1-1 0 0 0,-1 0 0 0 0,1-1 0 0 0,0 0-1 0 0,0 1 1 0 0,0-1 0 0 0,0-1 0 0 0,0 1 0 0 0,1-1 0 0 0,0 0-1 0 0,0 0 1 0 0,0 0 0 0 0,-3-8 0 0 0,5 8-250 0 0,0 1 0 0 0,0 0 1 0 0,1-1-1 0 0,0 1 0 0 0,0-1 0 0 0,0 0 0 0 0,0 1 1 0 0,1-6-1 0 0,1-18-6141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17503 0 0,'0'0'399'0'0,"0"0"60"0"0,0 0 21 0 0,0 2-59 0 0,0 3-410 0 0,0 0 0 0 0,1 0 0 0 0,-1 0 0 0 0,1-1 1 0 0,0 1-1 0 0,0 0 0 0 0,0 0 0 0 0,3 5 0 0 0,-3-8 38 0 0,0 0 0 0 0,1 0-1 0 0,-1 1 1 0 0,1-1 0 0 0,-1-1 0 0 0,1 1-1 0 0,0 0 1 0 0,0 0 0 0 0,0-1 0 0 0,0 1-1 0 0,0-1 1 0 0,0 1 0 0 0,0-1 0 0 0,0 0-1 0 0,1 0 1 0 0,-1 0 0 0 0,0 0 0 0 0,5 1 0 0 0,3 0 435 0 0,0 0 0 0 0,1-1 0 0 0,-1 0 0 0 0,0-1 0 0 0,16-1 0 0 0,52-10-151 0 0,-69 10-364 0 0,33-9 31 0 0,-1-2 0 0 0,59-23 0 0 0,-26 7 0 0 0,1 4-169 0 0,-24 10-2945 0 0,-29 7-56 0 0,23-7-4137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19351 0 0,'-2'1'886'0'0,"-7"5"-589"0"0,0 0 0 0 0,0 1 0 0 0,0 0 0 0 0,1 1 0 0 0,0 0 1 0 0,1 0-1 0 0,0 1 0 0 0,-9 13 0 0 0,7-10-116 0 0,-1-1-1 0 0,0 1 0 0 0,-15 12 1 0 0,6-6 636 0 0,18-16-863 0 0,-19 15 949 0 0,19-16-1275 0 0,1 0 0 0 0,-1-1 0 0 0,-1 1 0 0 0,1-1-1 0 0,0 1 1 0 0,0-1 0 0 0,0 1 0 0 0,0-1 0 0 0,0 1 0 0 0,0-1 0 0 0,-2 0 0 0 0,4-3-1152 0 0,2-11-11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17 240 13823 0 0,'0'0'315'0'0,"0"0"45"0"0,-1 2 21 0 0,-1 0-289 0 0,-5 15 257 0 0,3-6-334 0 0,1 4 688 0 0,3-15-669 0 0,0 0-1 0 0,0 1 1 0 0,0-1 0 0 0,0 0-1 0 0,1 0 1 0 0,-1 0-1 0 0,0 0 1 0 0,0 0 0 0 0,0 0-1 0 0,0 0 1 0 0,0 1 0 0 0,0-1-1 0 0,0 0 1 0 0,0 0 0 0 0,0 0-1 0 0,0 0 1 0 0,1 0-1 0 0,-1 0 1 0 0,0 0 0 0 0,0 0-1 0 0,0 0 1 0 0,0 0 0 0 0,0 0-1 0 0,0 0 1 0 0,0 0-1 0 0,1 0 1 0 0,-1 0 0 0 0,0 0-1 0 0,0 0 1 0 0,0 0 0 0 0,0 0-1 0 0,0 0 1 0 0,0 0 0 0 0,1 0-1 0 0,-1 0 1 0 0,0 0-1 0 0,0 0 1 0 0,0 0 0 0 0,0 0-1 0 0,0 0 1 0 0,0 0 0 0 0,1 0-1 0 0,-1 0 1 0 0,0 0-1 0 0,0 0 1 0 0,0 0 0 0 0,0 0-1 0 0,0-1 1 0 0,21-17 3336 0 0,-13 11-2971 0 0,22-21-428 0 0,8-10-417 0 0,3 2 0 0 0,60-41-1 0 0,7 5 241 0 0,-106 70 288 0 0,-1 1 1 0 0,1 0 0 0 0,0 0 0 0 0,0 0 0 0 0,0 0 0 0 0,0 0 0 0 0,0 0 0 0 0,0 0-1 0 0,1 1 1 0 0,-1-1 0 0 0,0 1 0 0 0,0 0 0 0 0,0-1 0 0 0,1 1 0 0 0,-1 0 0 0 0,0 0-1 0 0,0 0 1 0 0,3 1 0 0 0,4 4-67 0 0,-7-3 45 0 0,0 1-1 0 0,0 0 1 0 0,-1 0-1 0 0,1-1 1 0 0,-1 1-1 0 0,0 0 1 0 0,0 0-1 0 0,0 0 1 0 0,0 1-1 0 0,0-1 1 0 0,0 3-1 0 0,0 0 106 0 0,-1-1-1 0 0,1 0 0 0 0,-1 1 0 0 0,0-1 0 0 0,-1 1 1 0 0,0 5-1 0 0,-8 21-110 0 0,0 0 0 0 0,-25 54 0 0 0,25-67-587 0 0,-10 32-1 0 0,13-20-5936 0 0,6-15-413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76 11975 0 0,'2'-2'128'0'0,"0"0"-1"0"0,0 0 1 0 0,0 0-1 0 0,-1 0 1 0 0,1-1-1 0 0,-1 1 1 0 0,0-1-1 0 0,0 1 1 0 0,2-4-1 0 0,3-8-117 0 0,-5 13 23 0 0,-1-1 0 0 0,1 1 0 0 0,0 0 0 0 0,-1 0 0 0 0,1-1 0 0 0,-1 1-1 0 0,1 0 1 0 0,-1-1 0 0 0,1 1 0 0 0,-1-1 0 0 0,0 1 0 0 0,0 0 0 0 0,0-4 0 0 0,0 5 10 0 0,0-1 1 0 0,0 0 0 0 0,0 1 0 0 0,0-1 0 0 0,0 0 0 0 0,0 1-1 0 0,0-1 1 0 0,0 0 0 0 0,0 0 0 0 0,-1 1 0 0 0,1-1 0 0 0,0 1-1 0 0,-1-1 1 0 0,1 0 0 0 0,0 1 0 0 0,-1-1 0 0 0,1 1-1 0 0,0-1 1 0 0,-1 0 0 0 0,0 0 0 0 0,0 1 2 0 0,-1 1-1 0 0,1-1 1 0 0,0 0 0 0 0,0 1 0 0 0,0-1-1 0 0,0 1 1 0 0,0-1 0 0 0,0 1 0 0 0,0-1-1 0 0,0 1 1 0 0,0 0 0 0 0,0 0 0 0 0,1-1 0 0 0,-2 3-1 0 0,-34 26 66 0 0,3 3 0 0 0,0 0-1 0 0,-45 61 1 0 0,73-86-8 0 0,-55 81 1265 0 0,48-69-696 0 0,1 1 1 0 0,-15 36-1 0 0,23-51-595 0 0,-1 15 83 0 0,16-24 699 0 0,-2-3-674 0 0,0-1 1 0 0,0-1-1 0 0,0 1 1 0 0,-1-2 0 0 0,8-9-1 0 0,4-4-181 0 0,66-74-4 0 0,-69 79 0 0 0,1 1 0 0 0,29-22 0 0 0,7-5 0 0 0,-49 38-64 0 0,-8 9-178 0 0,1 0-1 0 0,0 0 1 0 0,0 0-1 0 0,0 0 0 0 0,-1 6 1 0 0,-3 8-65 0 0,-158 331-1211 0 0,77-175 838 0 0,1 1 661 0 0,-34 70 22 0 0,84-168 581 0 0,-4-2 0 0 0,-3-2 0 0 0,-4-2 0 0 0,-71 87 0 0 0,86-121 146 0 0,-40 45-404 0 0,70-79-663 0 0,1-2-138 0 0,-2-5 182 0 0,0 1 0 0 0,1-1 0 0 0,0 1 0 0 0,0-1 0 0 0,0 0 0 0 0,0 1 0 0 0,1-1-1 0 0,-1 0 1 0 0,2-7 0 0 0,-1 4-457 0 0,0-19-5389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41 17503 0 0,'-12'-7'384'0'0,"-3"-2"88"0"0,1 0 8 0 0,2 0 8 0 0,3 2-392 0 0,9 7-96 0 0,0 0 0 0 0,0 0-7760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663 337 6447 0 0,'4'-12'164'0'0,"-1"-1"-1"0"0,2 2 1 0 0,8-19-1 0 0,7-18-145 0 0,-13 30 395 0 0,0 0 0 0 0,1 1-1 0 0,17-27 1 0 0,37-45 3876 0 0,-41 53-1105 0 0,-20 35-2668 0 0,-1 1-4 0 0,0 0 0 0 0,0 0 0 0 0,-10 13 444 0 0,-94 138-870 0 0,-135 261 0 0 0,215-363-86 0 0,-132 261 0 0 0,139-277-3 0 0,7-13-17 0 0,0-1-1 0 0,-24 33 1 0 0,-67 86-6753 0 0,64-84 4290 0 0,-29 46-589 0 0,36-46 1536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20 151 11975 0 0,'0'0'547'0'0,"-2"0"-11"0"0,-14-3-181 0 0,14 2 375 0 0,2 1 242 0 0,0 0 42 0 0,0 0-129 0 0,1 2-851 0 0,1 0-1 0 0,0 0 1 0 0,-1 0 0 0 0,1-1 0 0 0,0 1-1 0 0,0-1 1 0 0,0 1 0 0 0,0-1 0 0 0,2 2-1 0 0,4-1 257 0 0,0 1-1 0 0,0-1 0 0 0,0-1 0 0 0,0 1 1 0 0,0-1-1 0 0,0-1 0 0 0,0 1 1 0 0,11-2-1 0 0,-9 1-19 0 0,31-1 622 0 0,1-1 1 0 0,62-11 0 0 0,235-74-322 0 0,-266 66-526 0 0,55-7-697 0 0,-51 14-1489 0 0,5 5-3362 0 0,-78 8 3967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19 13823 0 0,'9'-14'315'0'0,"-8"14"-291"0"0,-1 0-1 0 0,0-1 1 0 0,0 1-1 0 0,1 0 1 0 0,-1 0 0 0 0,1-1-1 0 0,-1 1 1 0 0,0 0 0 0 0,1 0-1 0 0,-1 0 1 0 0,0-1-1 0 0,1 1 1 0 0,-1 0 0 0 0,1 0-1 0 0,-1 0 1 0 0,0 0-1 0 0,1 0 1 0 0,-1 0 0 0 0,1 0-1 0 0,-1 0 1 0 0,1 0 0 0 0,-1 0-1 0 0,0 0 1 0 0,1 0-1 0 0,-1 0 1 0 0,1 0 0 0 0,1 0 79 0 0,8-1 229 0 0,-9 1-324 0 0,0 0-1 0 0,0-1 1 0 0,0 1-1 0 0,0 0 1 0 0,0 0-1 0 0,0 0 1 0 0,0 0-1 0 0,0 0 1 0 0,-1 0-1 0 0,1 1 0 0 0,0-1 1 0 0,0 0-1 0 0,0 0 1 0 0,1 1-1 0 0,2 5 6 0 0,-4-5-14 0 0,2 2 45 0 0,-1 1-1 0 0,0-1 0 0 0,0 0 0 0 0,0 0 0 0 0,0 1 1 0 0,0-1-1 0 0,-1 1 0 0 0,0-1 0 0 0,0 0 1 0 0,0 1-1 0 0,0-1 0 0 0,-1 6 0 0 0,-1 6 444 0 0,-7 23 1 0 0,1-9-150 0 0,2-4-288 0 0,-1-1 1 0 0,-20 46-1 0 0,-29 44-35 0 0,39-82-16 0 0,-117 269 1 0 0,52-107 0 0 0,60-149 0 0 0,-1 0 0 0 0,-55 76 0 0 0,56-93 0 0 0,-1-1 0 0 0,0-1 0 0 0,-2-1 0 0 0,-53 41 0 0 0,72-61 63 0 0,-1-1 1 0 0,0 1-1 0 0,0-2 0 0 0,0 1 0 0 0,-1-1 1 0 0,-15 5-1 0 0,23-8-28 0 0,0 0 0 0 0,-1 1 0 0 0,1-1 0 0 0,-1 0 0 0 0,1 0 0 0 0,-1 0-1 0 0,1 0 1 0 0,0 0 0 0 0,-1 0 0 0 0,1 0 0 0 0,-1 0 0 0 0,1-1 0 0 0,-1 1 0 0 0,1 0 0 0 0,0 0 0 0 0,-1 0 0 0 0,1 0 0 0 0,-1-1 0 0 0,1 1 0 0 0,0 0 0 0 0,-1 0-1 0 0,1-1 1 0 0,-1 1 0 0 0,1 0 0 0 0,0 0 0 0 0,0-1 0 0 0,-1 1 0 0 0,1 0 0 0 0,0-1 0 0 0,0 1 0 0 0,-1-1 0 0 0,1 1 0 0 0,0 0 0 0 0,0-1 0 0 0,0 1 0 0 0,-1-1-1 0 0,1 0-9 0 0,0-1-1 0 0,-1 1 0 0 0,1 0 0 0 0,0 0 0 0 0,0 0 0 0 0,0 0 0 0 0,0 0 0 0 0,0 0 0 0 0,0 0 0 0 0,1-1 0 0 0,-1 1 0 0 0,1-2 0 0 0,5-9-24 0 0,1-1 0 0 0,1 1 0 0 0,0 0 0 0 0,0 1 0 0 0,1 0 0 0 0,1 0 0 0 0,20-17 0 0 0,83-57 0 0 0,-108 82 0 0 0,6-5 0 0 0,6-4 0 0 0,0 0 0 0 0,1 2 0 0 0,0-1 0 0 0,39-14 0 0 0,-55 25 0 0 0,0-1 0 0 0,-1 1 0 0 0,1 0 0 0 0,0-1 0 0 0,-1 1 0 0 0,1 0 0 0 0,0 0 0 0 0,0 0 0 0 0,-1 0 0 0 0,1 1 0 0 0,0-1 0 0 0,2 1 0 0 0,4 5 0 0 0,-7-4 0 0 0,0 1 0 0 0,0-1 0 0 0,0 0 0 0 0,0 1 0 0 0,-1 0 0 0 0,1-1 0 0 0,-1 1 0 0 0,0-1 0 0 0,0 1 0 0 0,0-1 0 0 0,0 1 0 0 0,0 0 0 0 0,-1 3 0 0 0,-8 36 0 0 0,8-41 0 0 0,-4 13 0 0 0,0 0 0 0 0,-1 0 0 0 0,-15 25 0 0 0,-5 9 0 0 0,23-40-861 0 0,3-8 784 0 0,0 0-1 0 0,0 0 1 0 0,0 0 0 0 0,0 0-1 0 0,0 0 1 0 0,0 0 0 0 0,0-1 0 0 0,0 1-1 0 0,1 0 1 0 0,-1 0 0 0 0,0 0-1 0 0,0 0 1 0 0,0 0 0 0 0,0 0 0 0 0,0 1-1 0 0,0-1 1 0 0,0 0 0 0 0,0 0-1 0 0,0 0 1 0 0,0 0 0 0 0,0 0 0 0 0,0 0-1 0 0,0 0 1 0 0,0 0 0 0 0,0 0-1 0 0,0 0 1 0 0,0 0 0 0 0,0 0 0 0 0,0 0-1 0 0,0 0 1 0 0,0 0 0 0 0,0 0-1 0 0,0 0 1 0 0,0 0 0 0 0,0 0 0 0 0,0 0-1 0 0,0 0 1 0 0,0 0 0 0 0,0 0-1 0 0,0 0 1 0 0,0 0 0 0 0,0 0 0 0 0,0 0-1 0 0,0 0 1 0 0,0 0 0 0 0,0 0-1 0 0,0 0 1 0 0,0 0 0 0 0,0 0 0 0 0,0 0-1 0 0,0 1 1 0 0,0-1 0 0 0,0 0-1 0 0,0 0 1 0 0,0 0 0 0 0,0 0 0 0 0,0 0-1 0 0,9-2-5970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2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105 251 15663 0 0,'0'0'356'0'0,"0"0"50"0"0,0 0 20 0 0,1 1-42 0 0,1 3-423 0 0,0 1 110 0 0,0-1 0 0 0,0 0 0 0 0,0-1 0 0 0,1 1 0 0 0,0 0 0 0 0,3 3 0 0 0,-5-6 6 0 0,0 0 1 0 0,0 0-1 0 0,1 0 0 0 0,-1 0 1 0 0,1 0-1 0 0,-1-1 1 0 0,1 1-1 0 0,-1 0 0 0 0,1-1 1 0 0,-1 1-1 0 0,1-1 0 0 0,-1 0 1 0 0,1 1-1 0 0,0-1 1 0 0,-1 0-1 0 0,1 0 0 0 0,0 0 1 0 0,-1 0-1 0 0,1 0 0 0 0,0 0 1 0 0,2-1-1 0 0,7-3 451 0 0,-1 0 0 0 0,1-1 1 0 0,-1 1-1 0 0,0-2 0 0 0,-1 0 0 0 0,12-8 0 0 0,7-5-158 0 0,-2 3-356 0 0,0-1 0 0 0,43-39-1 0 0,-61 48-18 0 0,0 0-1 0 0,0 0 0 0 0,-1-1 0 0 0,0 0 0 0 0,-1 0 1 0 0,0-1-1 0 0,0 0 0 0 0,-1 0 0 0 0,0 0 0 0 0,-1-1 1 0 0,4-13-1 0 0,-7 23-18 0 0,-1 1 0 0 0,0 0-1 0 0,0-1 1 0 0,1 1 0 0 0,-1-1 0 0 0,0 1 0 0 0,0-1 0 0 0,0 0 0 0 0,0 1-1 0 0,0-1 1 0 0,0 1 0 0 0,0-1 0 0 0,0 1 0 0 0,0-1 0 0 0,0 1 0 0 0,0-1 0 0 0,0 1-1 0 0,0-1 1 0 0,0 1 0 0 0,0-1 0 0 0,-1 1 0 0 0,1-1 0 0 0,0 1 0 0 0,0-1-1 0 0,-1 1 1 0 0,1-1 0 0 0,0 1 0 0 0,0-1 0 0 0,-1 1 0 0 0,1 0 0 0 0,-1-1 0 0 0,1 1-1 0 0,0 0 1 0 0,-1-1 0 0 0,1 1 0 0 0,-1 0 0 0 0,1-1 0 0 0,-1 1 0 0 0,1 0-1 0 0,-1 0 1 0 0,1 0 0 0 0,-1-1 0 0 0,1 1 0 0 0,-1 0 0 0 0,1 0 0 0 0,-1 0 0 0 0,1 0-1 0 0,-1 0 1 0 0,1 0 0 0 0,-1 0 0 0 0,1 0 0 0 0,-1 0 0 0 0,1 0 0 0 0,-1 0-1 0 0,0 1 1 0 0,0-1 0 0 0,-3 1-134 0 0,0 0 1 0 0,0 1-1 0 0,0-1 0 0 0,0 1 0 0 0,-7 4 0 0 0,-11 9-47 0 0,0 2 0 0 0,1 0 0 0 0,-29 31 0 0 0,-51 68-562 0 0,77-87 722 0 0,-4 4 121 0 0,-11 11 578 0 0,-54 86 0 0 0,89-124-575 0 0,0 1-1 0 0,1 1 1 0 0,-1-1-1 0 0,2 0 0 0 0,-1 1 1 0 0,1-1-1 0 0,-1 9 1 0 0,2-13-80 0 0,1-1 0 0 0,0 0 1 0 0,0 0-1 0 0,-1 1 0 0 0,1-1 1 0 0,1 0-1 0 0,-1 0 0 0 0,0 1 1 0 0,1-1-1 0 0,-1 0 0 0 0,1 0 1 0 0,-1 0-1 0 0,1 0 0 0 0,0 1 1 0 0,0-1-1 0 0,0 0 0 0 0,0-1 1 0 0,0 1-1 0 0,1 0 0 0 0,-1 0 1 0 0,0 0-1 0 0,1-1 0 0 0,0 1 1 0 0,-1-1-1 0 0,1 1 0 0 0,0-1 0 0 0,0 1 1 0 0,2 0-1 0 0,2 1 6 0 0,1-1-1 0 0,0 0 0 0 0,0 0 1 0 0,-1 0-1 0 0,1-1 1 0 0,0 0-1 0 0,0-1 0 0 0,1 1 1 0 0,-1-1-1 0 0,7-1 1 0 0,13-2-218 0 0,33-8 0 0 0,-40 7-239 0 0,40-12-1512 0 0,-33 9 941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59 11975 0 0,'1'-2'547'0'0,"-1"0"-489"0"0,1 0-1 0 0,-1-1 1 0 0,0 1 0 0 0,0-1 0 0 0,0 1-1 0 0,0 0 1 0 0,0-1 0 0 0,-1 1 0 0 0,1 0-1 0 0,-1-1 1 0 0,0 1 0 0 0,1 0 0 0 0,-1 0-1 0 0,0-1 1 0 0,-1-1 0 0 0,0 3 0 0 0,1-1 0 0 0,0 1 0 0 0,0 0-1 0 0,-1-1 1 0 0,1 1 0 0 0,-1 0 0 0 0,1 0 0 0 0,-1 0 0 0 0,1 0 0 0 0,-1 0 0 0 0,1 0-1 0 0,-1 1 1 0 0,0-1 0 0 0,0 1 0 0 0,1-1 0 0 0,-1 1 0 0 0,0-1 0 0 0,0 1 0 0 0,0 0 0 0 0,0 0-1 0 0,-2 0 1 0 0,-9 1 10 0 0,0 0-1 0 0,0 1 1 0 0,0 0-1 0 0,1 1 0 0 0,-17 5 1 0 0,-61 29 130 0 0,75-31-193 0 0,-37 19-5 0 0,1 2 0 0 0,-59 42 0 0 0,-84 81 0 0 0,158-123 0 0 0,23-18 0 0 0,-22 20 0 0 0,34-28 0 0 0,1-1 0 0 0,-1 0 0 0 0,1 1 0 0 0,0-1 0 0 0,-1 0 0 0 0,1 1 0 0 0,0-1 0 0 0,0 0 0 0 0,-1 1 0 0 0,1-1 0 0 0,0 1 0 0 0,0-1 0 0 0,-1 1 0 0 0,1-1 0 0 0,0 1 0 0 0,0-1 0 0 0,0 1 0 0 0,0 0 0 0 0,0 0 0 0 0,1 0 0 0 0,-1-1 0 0 0,1 1 0 0 0,-1 0 0 0 0,1 0 0 0 0,0-1 0 0 0,-1 1 0 0 0,1 0 0 0 0,0-1 0 0 0,-1 1 0 0 0,1-1 0 0 0,0 1 0 0 0,0-1 0 0 0,0 1 0 0 0,0-1 0 0 0,-1 1 0 0 0,1-1 0 0 0,0 0 0 0 0,0 1 0 0 0,2-1 0 0 0,25 5 0 0 0,-14-2 0 0 0,0 0 0 0 0,0 1 0 0 0,0 0 0 0 0,0 1 0 0 0,-1 1 0 0 0,1 0 0 0 0,-2 1 0 0 0,1 0 0 0 0,-1 1 0 0 0,0 0 0 0 0,0 1 0 0 0,-1 0 0 0 0,-1 1 0 0 0,11 12 0 0 0,39 54 72 0 0,-58-74-50 0 0,-1 0 0 0 0,0 0-1 0 0,1 0 1 0 0,-1 0 0 0 0,0 0 0 0 0,0 1-1 0 0,0-1 1 0 0,0 0 0 0 0,-1 1 0 0 0,1-1-1 0 0,-1 0 1 0 0,1 1 0 0 0,-1-1 0 0 0,0 1-1 0 0,0-1 1 0 0,0 4 0 0 0,-1-1 52 0 0,0-1 1 0 0,0 0 0 0 0,0 0 0 0 0,-1 0-1 0 0,1 1 1 0 0,-1-1 0 0 0,0-1 0 0 0,-4 8-1 0 0,-2-1 82 0 0,0 0 0 0 0,0-1-1 0 0,-1 1 1 0 0,0-2 0 0 0,-16 13-1 0 0,-15 6-155 0 0,-1-1 0 0 0,0-3 0 0 0,-74 30 0 0 0,-28-8 0 0 0,135-42 0 0 0,5-2 0 0 0,-1-1 0 0 0,1 1 0 0 0,0 0 0 0 0,0-1 0 0 0,0 0 0 0 0,-1 0 0 0 0,1 0 0 0 0,0 0 0 0 0,0 0 0 0 0,-1-1 0 0 0,1 1 0 0 0,-4-2 0 0 0,7 2 0 0 0,0 0 0 0 0,-1 0 0 0 0,1 0 0 0 0,-1 0 0 0 0,1 0 0 0 0,0-1 0 0 0,-1 1 0 0 0,1 0 0 0 0,0 0 0 0 0,-1 0 0 0 0,1 0 0 0 0,-1-1 0 0 0,1 1 0 0 0,0 0 0 0 0,-1 0 0 0 0,1-1 0 0 0,0 1 0 0 0,0 0 0 0 0,-1 0 0 0 0,1-1 0 0 0,0 1 0 0 0,0 0 0 0 0,-1-1 0 0 0,1 1 0 0 0,0 0 0 0 0,0-1 0 0 0,0 1 0 0 0,0-1 0 0 0,-1 1 0 0 0,1 0 0 0 0,0-1 0 0 0,0 1 0 0 0,0-1 0 0 0,0 1 0 0 0,0 0 0 0 0,0-1 0 0 0,0 1 0 0 0,0-1 0 0 0,0 1 0 0 0,0-1 0 0 0,1 0 0 0 0,-1-2-30 0 0,0-1 0 0 0,0 0 0 0 0,1 0 0 0 0,-1 1 0 0 0,1-1 0 0 0,0 1 0 0 0,1-1 0 0 0,-1 1 0 0 0,0-1 0 0 0,1 1 0 0 0,0 0 0 0 0,0 0 0 0 0,0-1 0 0 0,3-2 0 0 0,5-7-356 0 0,23-22 0 0 0,-21 24 224 0 0,4-5-350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24 17503 0 0,'1'-2'103'0'0,"1"0"0"0"0,-1 0 0 0 0,0 0 0 0 0,1 0 0 0 0,-1 1-1 0 0,1-1 1 0 0,0 0 0 0 0,0 1 0 0 0,-1 0 0 0 0,1-1 0 0 0,0 1 0 0 0,4-2 0 0 0,-4 3 318 0 0,4 21 183 0 0,-7-9-382 0 0,0 0 1 0 0,-1 0-1 0 0,-1 0 1 0 0,0 0-1 0 0,-1 0 1 0 0,-8 20-1 0 0,5-13-190 0 0,-63 142-14 0 0,2-4-20 0 0,13 6 2 0 0,48-136 0 0 0,1 1 0 0 0,1 0 0 0 0,2 0 0 0 0,-1 30 0 0 0,4-35-40 0 0,1-1 0 0 0,1 0 0 0 0,1 0 0 0 0,1 0 0 0 0,1-1-1 0 0,1 1 1 0 0,0-1 0 0 0,2 0 0 0 0,20 38 0 0 0,-15-44-929 0 0,-8-10 375 0 0,-4-4-271 0 0,-1-1-126 0 0,0 0-983 0 0,0 0-3824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52 8287 0 0,'38'-34'975'0'0,"-37"32"-610"0"0,-1 2 122 0 0,0 0 22 0 0,0 0 3 0 0,-13 5 512 0 0,-11 4-478 0 0,1 1 0 0 0,1 2 0 0 0,0 0 0 0 0,0 1 1 0 0,1 1-1 0 0,1 1 0 0 0,0 1 0 0 0,1 1 0 0 0,1 1 0 0 0,1 0 0 0 0,0 1 0 0 0,-24 37 0 0 0,37-49-536 0 0,0 1 1 0 0,0-1-1 0 0,1 1 0 0 0,0-1 1 0 0,0 1-1 0 0,1 0 0 0 0,0 0 1 0 0,0 0-1 0 0,1 1 0 0 0,0-1 1 0 0,0 0-1 0 0,1 0 0 0 0,0 1 1 0 0,1-1-1 0 0,2 11 0 0 0,-3-16 69 0 0,1 0 0 0 0,0-1 0 0 0,0 1 0 0 0,0 0 0 0 0,0-1 0 0 0,1 1 0 0 0,-1-1 0 0 0,1 1 0 0 0,0-1 0 0 0,-1 0-1 0 0,1 0 1 0 0,0 1 0 0 0,0-1 0 0 0,1-1 0 0 0,-1 1 0 0 0,0 0 0 0 0,4 1 0 0 0,-3-1-11 0 0,1 0 0 0 0,0 0 0 0 0,1-1 1 0 0,-1 0-1 0 0,0 0 0 0 0,0 0 0 0 0,1 0 0 0 0,-1-1 1 0 0,0 1-1 0 0,8-2 0 0 0,-5 1 68 0 0,0-1 1 0 0,1 0-1 0 0,-1 0 0 0 0,0-1 1 0 0,0 0-1 0 0,0-1 1 0 0,0 1-1 0 0,-1-1 0 0 0,1 0 1 0 0,-1-1-1 0 0,0 0 0 0 0,1 0 1 0 0,7-7-1 0 0,-7 4-161 0 0,-1 0 1 0 0,-1-1-1 0 0,1 0 0 0 0,-1 1 1 0 0,-1-2-1 0 0,1 1 0 0 0,-1 0 1 0 0,-1-1-1 0 0,0 0 0 0 0,0 0 1 0 0,0 0-1 0 0,1-16 0 0 0,0-7-817 0 0,-3 0 0 0 0,-2-45 0 0 0,0 18-751 0 0,1 54 1454 0 0,-1-1-134 0 0,1 0-1 0 0,1 0 1 0 0,-1 1 0 0 0,1-1-1 0 0,0 0 1 0 0,2-6 0 0 0,-2 10 174 0 0,-1 1 1 0 0,1-1 0 0 0,0 1-1 0 0,0-1 1 0 0,0 1 0 0 0,0-1 0 0 0,0 1-1 0 0,0 0 1 0 0,0 0 0 0 0,1 0-1 0 0,-1-1 1 0 0,0 1 0 0 0,1 0 0 0 0,-1 0-1 0 0,1 1 1 0 0,-1-1 0 0 0,1 0 0 0 0,-1 0-1 0 0,1 1 1 0 0,0-1 0 0 0,-1 1-1 0 0,1 0 1 0 0,0-1 0 0 0,-1 1 0 0 0,4 0-1 0 0,0 0-559 0 0,0 0-1 0 0,0 0 1 0 0,0 1-1 0 0,7 1 1 0 0,9 1-1427 0 0,-3-2 550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77 13823 0 0,'0'0'315'0'0,"0"0"45"0"0,0 0 21 0 0,0 0-49 0 0,2 8-137 0 0,-1-1 2 0 0,-1 0 0 0 0,1 0 0 0 0,-1 0 0 0 0,0 1 0 0 0,-1-1 0 0 0,0 0-1 0 0,0 0 1 0 0,0 0 0 0 0,-5 12 0 0 0,-8 19 36 0 0,-24 55 974 0 0,-11 29-599 0 0,45-112-608 0 0,1-3 0 0 0,1-1 0 0 0,0 1 0 0 0,0 1 0 0 0,1-1 0 0 0,0 0 0 0 0,0 0 0 0 0,1 13 0 0 0,0-19 52 0 0,0 0-1 0 0,0 0 1 0 0,0 0-1 0 0,0-1 1 0 0,0 1-1 0 0,0 0 1 0 0,0 0-1 0 0,1 0 1 0 0,-1 0 0 0 0,0-1-1 0 0,1 1 1 0 0,-1 0-1 0 0,0 0 1 0 0,1-1-1 0 0,-1 1 1 0 0,1 0-1 0 0,-1-1 1 0 0,1 1-1 0 0,-1 0 1 0 0,1-1-1 0 0,0 1 1 0 0,-1-1-1 0 0,2 2 1 0 0,0-2 37 0 0,0 1 0 0 0,0 0 1 0 0,0-1-1 0 0,0 1 0 0 0,0-1 0 0 0,-1 1 0 0 0,1-1 0 0 0,0 0 1 0 0,0 0-1 0 0,3 0 0 0 0,4-1 329 0 0,0-1 0 0 0,1 1-1 0 0,11-5 1 0 0,-20 6-376 0 0,13-5 40 0 0,3 1-68 0 0,0-1 0 0 0,0-1 0 0 0,0 0 0 0 0,-1-1-1 0 0,30-19 1 0 0,-44 24-14 0 0,1 0 0 0 0,-1-1 0 0 0,0 1 0 0 0,0-1 0 0 0,0 1 0 0 0,-1-1 0 0 0,1 0 0 0 0,-1 0 0 0 0,1 0 0 0 0,-1 0 0 0 0,0 0 0 0 0,0 0 0 0 0,0 0 0 0 0,-1 0 0 0 0,2-5 0 0 0,-1-6 0 0 0,0-1 0 0 0,-1-15 0 0 0,0 18 0 0 0,0-12-70 0 0,-1 3-38 0 0,1 0-1 0 0,1-1 1 0 0,1 1-1 0 0,1 0 1 0 0,1 0-1 0 0,7-25 1 0 0,-3 24-1366 0 0,11-23 1 0 0,-15 38 908 0 0,-1 0 0 0 0,1 1 0 0 0,0-1 0 0 0,1 1 0 0 0,0 0 0 0 0,0 0 0 0 0,8-7 0 0 0,2 2-971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8287 0 0,'0'7'101'0'0,"0"-1"-1"0"0,1 0 0 0 0,0 0 1 0 0,0 0-1 0 0,0 0 0 0 0,1 0 1 0 0,0 0-1 0 0,0 0 0 0 0,5 9 0 0 0,0-4 303 0 0,0 0 0 0 0,1-1-1 0 0,0 0 1 0 0,14 14-1 0 0,-21-23-31 0 0,-1-1 117 0 0,0 0 21 0 0,0 0 71 0 0,0 0 286 0 0,0 0 124 0 0,0 0 30 0 0,0 0-65 0 0,0 0-290 0 0,0-2-121 0 0,-1-31 1457 0 0,0 23-1543 0 0,0 0-1 0 0,1 0 1 0 0,1 0 0 0 0,-1 0-1 0 0,1 0 1 0 0,4-16-1 0 0,2 5-457 0 0,0 0 0 0 0,1 0 0 0 0,1 1 0 0 0,1 1 0 0 0,1-1 0 0 0,1 1 0 0 0,16-20 0 0 0,-4 12 0 0 0,0 1 0 0 0,31-25 0 0 0,-40 39 0 0 0,1 0 0 0 0,1 0 0 0 0,0 2 0 0 0,1 0 0 0 0,23-9 0 0 0,-29 14-102 0 0,-1 1-245 0 0,23-7 0 0 0,-11 8-2426 0 0,1 6-3314 0 0,-11 1 95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84 11975 0 0,'0'0'547'0'0,"7"-12"202"0"0,0 5 100 0 0,0 0 0 0 0,1 0-1 0 0,14-9 1 0 0,-1 0 660 0 0,12-3 1426 0 0,-40 33-2598 0 0,-11 16-337 0 0,-34 45 0 0 0,18-30 0 0 0,4-3 0 0 0,-77 120 0 0 0,103-155 3 0 0,1 2 0 0 0,0-1 0 0 0,-3 12 0 0 0,-3 7 939 0 0,9-19-109 0 0,1-6-713 0 0,4 10 55 0 0,-1-10-197 0 0,-2-2 34 0 0,1 2-146 0 0,0-1 0 0 0,0 0 0 0 0,0 0 0 0 0,0 0 1 0 0,1 0-1 0 0,-1 0 0 0 0,0-1 0 0 0,0 1 0 0 0,0-1 0 0 0,1 0 0 0 0,-1 0 0 0 0,0 0 0 0 0,1-1 0 0 0,-1 1 0 0 0,0-1 0 0 0,0 0 0 0 0,0 0 1 0 0,0 0-1 0 0,5-2 0 0 0,3-2-1050 0 0,-1-1 1 0 0,1-1 0 0 0,16-12 0 0 0,-23 15 937 0 0,30-19-1801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189 176 15663 0 0,'0'0'356'0'0,"0"0"50"0"0,0 0 20 0 0,14-7 106 0 0,19-10-55 0 0,90-41 3134 0 0,-117 56-3634 0 0,0-1-1 0 0,0 0 0 0 0,0-1 1 0 0,0 1-1 0 0,-1-1 1 0 0,0 0-1 0 0,1-1 0 0 0,-1 1 1 0 0,-1-1-1 0 0,1 0 0 0 0,-1 0 1 0 0,0-1-1 0 0,0 1 1 0 0,0-1-1 0 0,-1 0 0 0 0,4-9 1 0 0,-6 14-452 0 0,-1 1-33 0 0,0 0 66 0 0,-1-2 292 0 0,1 2 150 0 0,0-1-1 0 0,-1 1 1 0 0,1 0 0 0 0,-1-1-1 0 0,1 1 1 0 0,-1-1-1 0 0,1 1 1 0 0,0 0 0 0 0,-1-1-1 0 0,1 1 1 0 0,-1 0-1 0 0,0-1 1 0 0,1 1 0 0 0,-1 0-1 0 0,1 0 1 0 0,-1 0-1 0 0,1 0 1 0 0,-1-1-1 0 0,1 1 1 0 0,-1 0 0 0 0,0 0-1 0 0,1 0 1 0 0,-1 0-1 0 0,1 0 1 0 0,-1 0 0 0 0,0 1-1 0 0,1-1 1 0 0,-1 0-1 0 0,1 0 1 0 0,-1 0 0 0 0,1 0-1 0 0,-1 1 1 0 0,1-1-1 0 0,-1 0 1 0 0,1 0 0 0 0,-1 1-1 0 0,1-1 1 0 0,-1 1-1 0 0,1-1 1 0 0,-1 1 0 0 0,-1 0 0 0 0,-29 16-234 0 0,0 2-1 0 0,-42 33 1 0 0,-52 53-225 0 0,45-27 1408 0 0,66-62-910 0 0,1 0 0 0 0,1 1 1 0 0,-15 24-1 0 0,25-37-39 0 0,0 1 0 0 0,0-1 0 0 0,0 1 0 0 0,0 0 0 0 0,0 0 0 0 0,1 0 0 0 0,0 0 0 0 0,0 0 0 0 0,1 0 0 0 0,-1 0 0 0 0,1 0 0 0 0,0 0 0 0 0,0 0 0 0 0,1 0 0 0 0,0 0 0 0 0,-1 0 0 0 0,2 0 0 0 0,1 6 0 0 0,-1-6 0 0 0,1 1 0 0 0,0-1 0 0 0,0 1 0 0 0,1-1 0 0 0,-1 0 0 0 0,1-1 0 0 0,0 1 0 0 0,0-1 0 0 0,1 1 0 0 0,-1-1 0 0 0,1 0 0 0 0,0-1 0 0 0,0 1 0 0 0,10 4 0 0 0,-2-2 217 0 0,1-1 0 0 0,-1 0-1 0 0,1-1 1 0 0,0-1 0 0 0,0 0-1 0 0,17 1 1 0 0,-2 0-427 0 0,37 11-1 0 0,-64-14-4743 0 0,-2-1-1732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307 212 8287 0 0,'1'-2'382'0'0,"12"-7"84"0"0,-7 5-462 0 0,0 0 0 0 0,-1 0 0 0 0,6-7 0 0 0,-9 10 50 0 0,-1-1-1 0 0,0 1 1 0 0,0-1-1 0 0,0 1 1 0 0,0-1-1 0 0,0 1 1 0 0,0-1-1 0 0,-1 0 1 0 0,1 1-1 0 0,0-1 1 0 0,-1 0-1 0 0,1 0 1 0 0,-1 1-1 0 0,0-1 1 0 0,0 0-1 0 0,1 0 1 0 0,-2-2-1 0 0,1 1 229 0 0,0-1 0 0 0,0 1 0 0 0,-1 0 0 0 0,1-1 0 0 0,-1 1 0 0 0,0 0 0 0 0,0 0 0 0 0,-2-5 0 0 0,2 7-165 0 0,0 0 0 0 0,0 0 0 0 0,0 0 0 0 0,0 0 1 0 0,0 1-1 0 0,0-1 0 0 0,0 0 0 0 0,0 0 1 0 0,0 1-1 0 0,0-1 0 0 0,0 1 0 0 0,0-1 0 0 0,-1 1 1 0 0,1 0-1 0 0,0-1 0 0 0,0 1 0 0 0,-1 0 1 0 0,1 0-1 0 0,0 0 0 0 0,0 0 0 0 0,-1 0 0 0 0,1 0 1 0 0,0 0-1 0 0,0 0 0 0 0,-3 1 0 0 0,-11 1 154 0 0,1 2-1 0 0,-1-1 1 0 0,1 2 0 0 0,0 0-1 0 0,0 1 1 0 0,1 0-1 0 0,0 1 1 0 0,0 0-1 0 0,-22 18 1 0 0,5-2 68 0 0,2 2 1 0 0,-43 50-1 0 0,67-71-339 0 0,1 0 0 0 0,0 1 0 0 0,-1-1 0 0 0,2 1 0 0 0,-1 0 0 0 0,0 0 0 0 0,1 0 0 0 0,0 1 0 0 0,0-1 0 0 0,-1 6 0 0 0,3-8 0 0 0,-1-1 0 0 0,1 1 0 0 0,0 0 0 0 0,0-1 0 0 0,0 1 0 0 0,0 0 0 0 0,0-1 0 0 0,1 1 0 0 0,-1-1 0 0 0,1 1 0 0 0,-1-1 0 0 0,1 1 0 0 0,0-1 0 0 0,0 1 0 0 0,0-1 0 0 0,1 0 0 0 0,-1 1 0 0 0,0-1 0 0 0,1 0 0 0 0,0 0 0 0 0,-1 0 0 0 0,1 0 0 0 0,2 2 0 0 0,3 0 152 0 0,-1 1 0 0 0,1-1-1 0 0,0 0 1 0 0,0 0 0 0 0,0-1-1 0 0,0 0 1 0 0,1-1 0 0 0,-1 1-1 0 0,1-1 1 0 0,0-1 0 0 0,10 2 0 0 0,6-1-77 0 0,1-1 1 0 0,32-3 0 0 0,-53 2-76 0 0,-1-1 0 0 0,1 1 0 0 0,0-1 0 0 0,0 0 0 0 0,0 0 0 0 0,-1 0 0 0 0,1-1 0 0 0,-1 1 0 0 0,1-1 0 0 0,-1 0 0 0 0,1 0 0 0 0,-1 0 0 0 0,0 0 0 0 0,5-5 0 0 0,-4 3 0 0 0,0 0 0 0 0,-1-1 0 0 0,1 0 0 0 0,-1 0 0 0 0,-1 1 0 0 0,1-2 0 0 0,0 1 0 0 0,-1 0 0 0 0,2-6 0 0 0,1-10 0 0 0,-1 1 0 0 0,-1-1 0 0 0,-1 0 0 0 0,0-26 0 0 0,-2 42 0 0 0,0-36-533 0 0,-2 0 0 0 0,-2 0 0 0 0,-11-49 0 0 0,15 90 376 0 0,0-1-1 0 0,0 0 1 0 0,0 1 0 0 0,-1-1-1 0 0,1 1 1 0 0,0-1-1 0 0,0 0 1 0 0,0 1 0 0 0,0-1-1 0 0,0 0 1 0 0,0 1-1 0 0,0-1 1 0 0,0 1-1 0 0,1-1 1 0 0,-1 0 0 0 0,0 1-1 0 0,0-1 1 0 0,0 1-1 0 0,1-1 1 0 0,-1 0 0 0 0,0 1-1 0 0,1-1 1 0 0,-1 1-1 0 0,0-1 1 0 0,1 1 0 0 0,-1-1-1 0 0,1 1 1 0 0,-1-1-1 0 0,0 1 1 0 0,1 0 0 0 0,-1-1-1 0 0,1 1 1 0 0,0 0-1 0 0,-1-1 1 0 0,1 1-1 0 0,-1 0 1 0 0,1 0 0 0 0,-1-1-1 0 0,1 1 1 0 0,0 0-1 0 0,-1 0 1 0 0,2 0 0 0 0,1-2 121 0 0,6-1-988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596 786 11975 0 0,'0'0'547'0'0,"0"0"-11"0"0,0 0-271 0 0,0 0 133 0 0,0 0 91 0 0,0 0 20 0 0,0 0 3 0 0,0 0 0 0 0,0 0 0 0 0,-1-8 580 0 0,0 4-698 0 0,1-1-1 0 0,0 1 0 0 0,1-1 1 0 0,-1 1-1 0 0,1 0 0 0 0,0-1 0 0 0,0 1 1 0 0,0 0-1 0 0,4-8 0 0 0,2-3 238 0 0,12-18-1 0 0,-8 13-268 0 0,155-302 254 0 0,-135 252-638 0 0,24-59-1340 0 0,-52 118 1088 0 0,0 0-1 0 0,-1-1 1 0 0,1-12-1 0 0,-2 20 149 0 0,-1-1-1 0 0,0 1 0 0 0,0-1 1 0 0,0 0-1 0 0,-1 1 1 0 0,0-1-1 0 0,1 0 0 0 0,-2 1 1 0 0,1-1-1 0 0,-2-4 1 0 0,2 7 119 0 0,0 0 0 0 0,0 1 0 0 0,0-1 0 0 0,0 1 1 0 0,-1-1-1 0 0,1 1 0 0 0,0 0 0 0 0,0-1 1 0 0,-1 1-1 0 0,1 0 0 0 0,-1 0 0 0 0,1 0 1 0 0,-1 0-1 0 0,0 0 0 0 0,1 0 0 0 0,-1 1 1 0 0,-3-2-1 0 0,2 1-68 0 0,0 1-1 0 0,-1 0 1 0 0,1-1 0 0 0,0 1 0 0 0,0 0 0 0 0,-1 1-1 0 0,1-1 1 0 0,0 1 0 0 0,-5 1 0 0 0,-5 2-257 0 0,0 1-1 0 0,1 1 1 0 0,-22 13 0 0 0,27-15 337 0 0,-16 9-11 0 0,1 2-1 0 0,-23 19 0 0 0,35-25 8 0 0,0 0 0 0 0,0 2-1 0 0,1-1 1 0 0,0 1 0 0 0,-13 22-1 0 0,7-4 0 0 0,1 1 0 0 0,1 0 0 0 0,1 1 0 0 0,-13 58 0 0 0,-11 132 0 0 0,34-208 0 0 0,-11 102 0 0 0,-10 61 0 0 0,17-142 0 0 0,-2-1 0 0 0,-2 0 0 0 0,-16 40 0 0 0,11-43 220 0 0,0 0-1 0 0,-3-1 1 0 0,0 0-1 0 0,-2-2 1 0 0,0 0 0 0 0,-2-1-1 0 0,-1-1 1 0 0,-45 36-1 0 0,-88 62-203 0 0,144-114-16 0 0,10-6-25 0 0,6-4-200 0 0,8-5-777 0 0,14-19-1177 0 0,-13 11 1408 0 0,13-8-763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8 153 17503 0 0,'0'0'399'0'0,"-5"-9"961"0"0,5 8-1300 0 0,-1 0 1 0 0,1 1-1 0 0,0-1 0 0 0,-1 0 1 0 0,1 0-1 0 0,0 0 1 0 0,0 1-1 0 0,0-1 0 0 0,-1 0 1 0 0,1 0-1 0 0,0 0 1 0 0,0 0-1 0 0,0 1 0 0 0,0-1 1 0 0,0 0-1 0 0,1 0 1 0 0,-1 0-1 0 0,0 0 0 0 0,0 1 1 0 0,0-1-1 0 0,1 0 1 0 0,-1 0-1 0 0,0 1 0 0 0,1-1 1 0 0,-1 0-1 0 0,1 0 1 0 0,-1 1-1 0 0,1-1 0 0 0,-1 0 1 0 0,2 0-1 0 0,0 0-16 0 0,-1 0 0 0 0,1 0-1 0 0,0 0 1 0 0,0 0 0 0 0,0 0 0 0 0,0 1-1 0 0,0-1 1 0 0,2 0 0 0 0,-3 1-101 0 0,20-4 537 0 0,27-1 0 0 0,-26 4-19 0 0,22-6 1 0 0,152-41 52 0 0,-20 5-4429 0 0,-162 41-1129 0 0,-3 2-1394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822 847 8287 0 0,'0'0'191'0'0,"-7"6"252"0"0,-1 2-240 0 0,-13 11-32 0 0,20-18 571 0 0,1-1 234 0 0,0 0 42 0 0,1-1 6 0 0,12-10 49 0 0,0 0-1 0 0,-1-1 1 0 0,0-1-1 0 0,18-24 1 0 0,34-64-220 0 0,-44 69-701 0 0,45-76 872 0 0,54-122 0 0 0,-93 175-1052 0 0,16-40-19 0 0,-37 81-303 0 0,-1 0-1 0 0,0-1 1 0 0,-1 1 0 0 0,3-29 0 0 0,-6 40 340 0 0,0-1 0 0 0,0 0 0 0 0,0 1 0 0 0,-1-1 0 0 0,0 1 0 0 0,1-1 0 0 0,-1 1 0 0 0,0 0 0 0 0,-1-1 0 0 0,1 1 0 0 0,-1 0 1 0 0,1 0-1 0 0,-1 0 0 0 0,0 0 0 0 0,-3-3 0 0 0,4 4 10 0 0,0 1-1 0 0,-1-1 1 0 0,0 1 0 0 0,1-1 0 0 0,-1 1-1 0 0,0 0 1 0 0,0-1 0 0 0,1 1 0 0 0,-1 0-1 0 0,0 0 1 0 0,0 1 0 0 0,0-1 0 0 0,-1 0-1 0 0,1 1 1 0 0,0-1 0 0 0,0 1 0 0 0,0 0-1 0 0,0-1 1 0 0,0 1 0 0 0,-1 0-1 0 0,1 0 1 0 0,0 1 0 0 0,0-1 0 0 0,0 0-1 0 0,-4 2 1 0 0,-4 2 0 0 0,0 0 0 0 0,0 0 0 0 0,0 1 0 0 0,0 1 0 0 0,1 0 0 0 0,0 0 0 0 0,0 1 0 0 0,0 0 0 0 0,1 0 0 0 0,0 1 0 0 0,1 0 0 0 0,0 0 0 0 0,-9 14 0 0 0,-6 12 0 0 0,2 1 0 0 0,-21 51 0 0 0,21-42 0 0 0,-40 83 0 0 0,-60 124 0 0 0,-34 27 0 0 0,6-8 0 0 0,95-169 0 0 0,32-64 0 0 0,-1 0 0 0 0,-3-2 0 0 0,0 0 0 0 0,-2-2 0 0 0,-2-1 0 0 0,-54 47 0 0 0,55-55 0 0 0,-1-3 0 0 0,-46 27 0 0 0,58-38-5385 0 0,26-15-678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5 108 15663 0 0,'0'0'719'0'0,"0"0"-20"0"0,-3 7-421 0 0,3-6-269 0 0,0-1 0 0 0,-1 0-1 0 0,1 1 1 0 0,0-1 0 0 0,0 0 0 0 0,0 1-1 0 0,-1-1 1 0 0,1 1 0 0 0,0-1 0 0 0,0 0-1 0 0,0 1 1 0 0,0-1 0 0 0,0 1 0 0 0,0-1-1 0 0,0 0 1 0 0,0 1 0 0 0,0-1 0 0 0,0 1-1 0 0,0-1 1 0 0,0 0 0 0 0,0 1 0 0 0,1-1-1 0 0,-1 1 1 0 0,0-1 0 0 0,0 0 0 0 0,0 1-1 0 0,0-1 1 0 0,1 0 0 0 0,-1 1 0 0 0,0-1-1 0 0,0 0 1 0 0,1 1 0 0 0,-1-1 0 0 0,0 0-1 0 0,1 0 1 0 0,-1 1 0 0 0,1-1 0 0 0,-1 0 114 0 0,3 3 46 0 0,-1 0-1 0 0,1-1 0 0 0,0 1 1 0 0,-1-1-1 0 0,1 0 1 0 0,0 0-1 0 0,0 0 0 0 0,1 0 1 0 0,-1 0-1 0 0,0-1 1 0 0,1 0-1 0 0,-1 1 0 0 0,1-1 1 0 0,-1 0-1 0 0,1-1 0 0 0,-1 1 1 0 0,1-1-1 0 0,0 1 1 0 0,6-2-1 0 0,7 0 170 0 0,0 0 0 0 0,0-2 0 0 0,17-5-1 0 0,-12 4 40 0 0,195-52 1279 0 0,-44 9-656 0 0,-149 42-1183 0 0,28-8-2567 0 0,67-6-1 0 0,-113 18 2077 0 0,8 0-2673 0 0,0 3 1300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19351 0 0,'0'0'439'0'0,"7"-3"596"0"0,16-6-820 0 0,1 1 1 0 0,44-9-1 0 0,46 0 411 0 0,46-10 780 0 0,-59 3-1253 0 0,-9 3-2096 0 0,-30 8-4861 0 0,-38 9 366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 11975 0 0,'0'0'547'0'0,"0"0"-11"0"0,-1 0-344 0 0,-3-1-97 0 0,4 1-23 0 0,-1 0 0 0 0,0 0 0 0 0,0 0-1 0 0,1 0 1 0 0,-1 0 0 0 0,0 0 0 0 0,0 1 0 0 0,1-1 0 0 0,-1 0 0 0 0,0 1 0 0 0,1-1 0 0 0,-1 0 0 0 0,0 1 0 0 0,1-1 0 0 0,-2 1 0 0 0,-1 1 151 0 0,-43 11 457 0 0,35-9-515 0 0,1 1 0 0 0,0 0-1 0 0,0 0 1 0 0,1 1 0 0 0,-1 1-1 0 0,1-1 1 0 0,0 1 0 0 0,1 1-1 0 0,0 0 1 0 0,0 0 0 0 0,-7 10-1 0 0,-33 42-164 0 0,-15 18 0 0 0,57-68 0 0 0,1-1 0 0 0,-1 1 0 0 0,2-1 0 0 0,-1 2 0 0 0,1-1 0 0 0,-5 21 0 0 0,7 3 443 0 0,2-32 45 0 0,12 5 533 0 0,-7-5-859 0 0,0-1 0 0 0,1 1 0 0 0,-1-1-1 0 0,1 0 1 0 0,0 0 0 0 0,-1 0 0 0 0,1-1 0 0 0,0 0 0 0 0,-1 0-1 0 0,1-1 1 0 0,8-1 0 0 0,8-2-28 0 0,33-12 0 0 0,-37 10-128 0 0,2 0 466 0 0,-1-1 0 0 0,26-13-1 0 0,-37 15-574 0 0,0 1 0 0 0,0-1 0 0 0,0 0 0 0 0,-1-1 0 0 0,0 0 0 0 0,0 0 0 0 0,10-13 0 0 0,-15 16 60 0 0,0-1 0 0 0,0 0 0 0 0,0 0-1 0 0,0 0 1 0 0,-1 0 0 0 0,0 0 0 0 0,0 0 0 0 0,0 0 0 0 0,0-1 0 0 0,-1 1 0 0 0,1 0 0 0 0,-1-1 0 0 0,0 1 0 0 0,0 0-1 0 0,-1 0 1 0 0,1-1 0 0 0,-2-4 0 0 0,1 4-68 0 0,0 1-1 0 0,-1-1 1 0 0,1 1-1 0 0,-1 0 1 0 0,0-1 0 0 0,0 1-1 0 0,0 0 1 0 0,0 0-1 0 0,-1 0 1 0 0,0 0-1 0 0,0 1 1 0 0,0-1 0 0 0,0 1-1 0 0,0-1 1 0 0,-7-4-1 0 0,-6 0-420 0 0,0 0 0 0 0,-1 1 0 0 0,-22-6 0 0 0,35 12 531 0 0,0 0 0 0 0,0 0-1 0 0,0 0 1 0 0,0 1 0 0 0,0 0-1 0 0,-1 0 1 0 0,-7 1 0 0 0,-23 1-77 0 0,33-2-292 0 0,2 0-118 0 0,30-15-3363 0 0,9-2 2327 0 0,0-1-11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20 13823 0 0,'2'0'315'0'0,"7"-4"-43"0"0,0 0 0 0 0,0 1 1 0 0,0 1-1 0 0,1 0 0 0 0,15-2 0 0 0,-23 4 215 0 0,-2 2 22 0 0,0 3-483 0 0,0 0 0 0 0,0 0-1 0 0,-1 0 1 0 0,1 0 0 0 0,-1 1 0 0 0,0-2 0 0 0,-1 1-1 0 0,1 0 1 0 0,-1 0 0 0 0,0 0 0 0 0,0-1-1 0 0,0 1 1 0 0,-6 8 0 0 0,-6 5 82 0 0,-29 32 0 0 0,16-19-77 0 0,0 1-10 0 0,6-9 119 0 0,2 2 1 0 0,-26 40 0 0 0,34-44 430 0 0,3-10-387 0 0,2 0 0 0 0,0 1 1 0 0,0 0-1 0 0,1 0 1 0 0,-4 18-1 0 0,8-28 187 0 0,1-2 117 0 0,1 0-439 0 0,-1 1-1 0 0,0-1 1 0 0,0 0 0 0 0,0 1-1 0 0,1-1 1 0 0,-1 0 0 0 0,0 1-1 0 0,1-1 1 0 0,-1 0 0 0 0,0 1-1 0 0,1-1 1 0 0,-1 0 0 0 0,0 0-1 0 0,1 1 1 0 0,-1-1 0 0 0,1 0-1 0 0,-1 0 1 0 0,0 0 0 0 0,1 1 0 0 0,-1-1-1 0 0,1 0 1 0 0,-1 0 0 0 0,1 0-1 0 0,-1 0 1 0 0,0 0 0 0 0,1 0-1 0 0,-1 0 1 0 0,1 0 0 0 0,-1 0-1 0 0,1 0 1 0 0,15-1 999 0 0,-5-2-961 0 0,0 0 0 0 0,0 0 0 0 0,0-1 0 0 0,0-1-1 0 0,-1 1 1 0 0,17-11 0 0 0,-11 3-87 0 0,1 0 0 0 0,-1-1 0 0 0,-1 0 0 0 0,20-24 0 0 0,-10 7 0 0 0,30-47 0 0 0,-46 63 39 0 0,-1-2 0 0 0,11-30 1 0 0,4-8-1410 0 0,-10 23-2638 0 0,-5 14-2812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71 8287 0 0,'-1'2'191'0'0,"-1"11"-62"0"0,-1 0 0 0 0,0-1 0 0 0,-1 0-1 0 0,-6 16 1 0 0,-27 46 1372 0 0,33-64-861 0 0,0-1 0 0 0,1 1 0 0 0,-4 20 0 0 0,7-29-128 0 0,-1 0-137 0 0,1 0 0 0 0,0 1 0 0 0,0-1-1 0 0,0 0 1 0 0,-1 0 0 0 0,1 0 0 0 0,-1 0 0 0 0,1 0-1 0 0,-1 0 1 0 0,0 1 0 0 0,0-4-296 0 0,0 0-1 0 0,0 0 1 0 0,1 0-1 0 0,-1 0 1 0 0,0 0 0 0 0,1 0-1 0 0,0-1 1 0 0,-1 1 0 0 0,1 0-1 0 0,0 0 1 0 0,0-1 0 0 0,0 1-1 0 0,1 0 1 0 0,-1 0-1 0 0,0 0 1 0 0,1 0 0 0 0,-1-1-1 0 0,1 1 1 0 0,0 0 0 0 0,1-2-1 0 0,2-7-93 0 0,1 0 0 0 0,10-15-1 0 0,1 2 16 0 0,0 1 0 0 0,1 0 0 0 0,21-21 0 0 0,-27 33 0 0 0,1 1 0 0 0,0 0 0 0 0,0 0 0 0 0,1 1 0 0 0,0 0 0 0 0,0 2 0 0 0,17-8 0 0 0,-26 13 0 0 0,-1 1 0 0 0,0 0 0 0 0,1 0 0 0 0,-1 0 0 0 0,1 0 0 0 0,-1 1 0 0 0,1-1 0 0 0,-1 1 0 0 0,1 0 0 0 0,0 0 0 0 0,-1 0 0 0 0,1 1 0 0 0,-1-1 0 0 0,1 1 0 0 0,-1 0 0 0 0,0 0 0 0 0,1 0 0 0 0,-1 0 0 0 0,0 1 0 0 0,6 3 0 0 0,-5-3 0 0 0,-1 1 0 0 0,0 0 0 0 0,0-1 0 0 0,0 1 0 0 0,0 0 0 0 0,0 1 0 0 0,-1-1 0 0 0,0 0 0 0 0,1 1 0 0 0,-1-1 0 0 0,-1 1 0 0 0,1 0 0 0 0,0 0 0 0 0,-1 0 0 0 0,0 0 0 0 0,0 0 0 0 0,1 6 0 0 0,-1-4 120 0 0,-1 0 0 0 0,0 1 0 0 0,0-1 0 0 0,0 0 0 0 0,-1 0 0 0 0,0 1 0 0 0,0-1 0 0 0,0 0 0 0 0,-1 0 0 0 0,0 0 0 0 0,-4 7 0 0 0,4-7-16 0 0,1 0 0 0 0,-1 0 0 0 0,1 1-1 0 0,0-1 1 0 0,0 11 0 0 0,1-11-106 0 0,0 0 0 0 0,-1 0 0 0 0,0 0 0 0 0,0 0-1 0 0,0-1 1 0 0,-3 7 0 0 0,3-11-73 0 0,1 0 0 0 0,0 0-1 0 0,-1 0 1 0 0,1 0 0 0 0,0 0 0 0 0,0 1 0 0 0,-1-1-1 0 0,1 0 1 0 0,0 0 0 0 0,0 0 0 0 0,0 0-1 0 0,0 0 1 0 0,1 0 0 0 0,-1 0 0 0 0,0 0 0 0 0,0 1-1 0 0,1-1 1 0 0,-1 1 0 0 0,4 7-7072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169 488 15663 0 0,'0'0'356'0'0,"0"0"50"0"0,0 0 20 0 0,0 0-42 0 0,-1 1-250 0 0,-20 12-123 0 0,15-8 302 0 0,0 0 0 0 0,-1-1 0 0 0,0 0 0 0 0,0-1 0 0 0,-14 6 0 0 0,20-8-306 0 0,0-1 0 0 0,0 0 0 0 0,-1 1 0 0 0,1-1 0 0 0,0 0 0 0 0,0 1 0 0 0,0-1 0 0 0,0 0 0 0 0,0 0 0 0 0,-1 0 0 0 0,1 0 0 0 0,0 0 0 0 0,0 0 0 0 0,0-1 0 0 0,0 1 0 0 0,-1 0 0 0 0,1 0 0 0 0,0-1 0 0 0,0 1 0 0 0,0-1 0 0 0,-2 0 0 0 0,-1-2 4 0 0,1 2-11 0 0,-1 0 0 0 0,1 0 0 0 0,0-1 0 0 0,-1 1 0 0 0,1-1 0 0 0,0 0 0 0 0,0 0 0 0 0,0 0 0 0 0,0-1 0 0 0,1 1 0 0 0,-1-1 0 0 0,0 1 0 0 0,1-1 0 0 0,0 0 0 0 0,0 0 0 0 0,0 0 0 0 0,0 0 0 0 0,0 0 0 0 0,0-1 0 0 0,1 1 0 0 0,0 0 0 0 0,0-1 0 0 0,0 1 0 0 0,0-1 0 0 0,0 1 0 0 0,1-1 0 0 0,-1 0 0 0 0,1-7 0 0 0,0-1 6 0 0,1-1-1 0 0,0 0 1 0 0,1 1 0 0 0,1-1-1 0 0,0 1 1 0 0,0 0-1 0 0,1 0 1 0 0,1 0 0 0 0,0 0-1 0 0,9-14 1 0 0,0 2-241 0 0,1 1 1 0 0,2 0 0 0 0,31-33-1 0 0,-28 35 64 0 0,1 1 1 0 0,1 0-1 0 0,31-20 0 0 0,-37 30 109 0 0,0 1 1 0 0,0 0-1 0 0,0 1 0 0 0,1 1 0 0 0,1 0 0 0 0,23-5 0 0 0,-33 11 88 0 0,0-1 0 0 0,0 1 0 0 0,1 0 1 0 0,-1 1-1 0 0,0 0 0 0 0,0 1 0 0 0,1-1 0 0 0,-1 2 0 0 0,0-1 0 0 0,0 1 0 0 0,12 4 0 0 0,-16-4 2 0 0,1 0 1 0 0,-1 0-1 0 0,1 1 0 0 0,-1-1 0 0 0,0 1 0 0 0,0 0 0 0 0,0 0 0 0 0,0 0 1 0 0,-1 1-1 0 0,1 0 0 0 0,-1-1 0 0 0,0 1 0 0 0,0 0 0 0 0,0 0 0 0 0,0 1 1 0 0,-1-1-1 0 0,0 1 0 0 0,0-1 0 0 0,3 10 0 0 0,-3-5 165 0 0,0 1-1 0 0,-1-1 1 0 0,0 1-1 0 0,-1-1 1 0 0,0 1-1 0 0,0 0 0 0 0,-1-1 1 0 0,-1 1-1 0 0,1-1 1 0 0,-1 0-1 0 0,-1 1 1 0 0,0-1-1 0 0,0 0 1 0 0,-6 10-1 0 0,1-2-152 0 0,-2-1-1 0 0,0 0 1 0 0,0 0-1 0 0,-2-1 1 0 0,0-1 0 0 0,-19 18-1 0 0,9-13-44 0 0,-1-2 0 0 0,-1 0 0 0 0,0-2 0 0 0,-29 13-1 0 0,31-16-32 0 0,1 0-758 0 0,0-2 0 0 0,-1 0 0 0 0,0-1 0 0 0,-1-1 0 0 0,-46 9 0 0 0,49-15-228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10135 0 0,'-7'4'491'0'0,"-1"0"-412"0"0,0 0 0 0 0,1 1 0 0 0,-1 0 0 0 0,1 0 1 0 0,1 1-1 0 0,-1 0 0 0 0,1 0 0 0 0,-8 10 0 0 0,-40 61 734 0 0,36-50-293 0 0,-55 88 1041 0 0,-6 10-50 0 0,-16 34-114 0 0,62-100-1162 0 0,18-32 117 0 0,0 0 0 0 0,2 1 0 0 0,2 0 0 0 0,0 1 0 0 0,2 0 0 0 0,-7 35 0 0 0,16-57-243 0 0,-1 0 0 0 0,1 1 0 0 0,0-1-1 0 0,1 0 1 0 0,0 1 0 0 0,0-1 0 0 0,1 0 0 0 0,-1 0-1 0 0,1 0 1 0 0,1 0 0 0 0,0 0 0 0 0,0-1 0 0 0,0 1-1 0 0,6 8 1 0 0,-2-6-109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40 537 10135 0 0,'0'0'464'0'0,"0"0"-9"0"0,1 1-295 0 0,14 5 716 0 0,-1 0 1 0 0,1-1-1 0 0,19 3 0 0 0,-32-7-718 0 0,-1-1-1 0 0,0 0 1 0 0,0 0-1 0 0,1 0 1 0 0,-1 0-1 0 0,0-1 1 0 0,0 1 0 0 0,1 0-1 0 0,-1 0 1 0 0,0-1-1 0 0,0 1 1 0 0,0-1-1 0 0,0 1 1 0 0,1-1-1 0 0,-1 1 1 0 0,0-1-1 0 0,0 0 1 0 0,0 1-1 0 0,0-1 1 0 0,0 0 0 0 0,0 0-1 0 0,-1 0 1 0 0,1 0-1 0 0,0 0 1 0 0,1-2-1 0 0,-1 2 286 0 0,-10-13-278 0 0,4 10-165 0 0,0 1 0 0 0,0-1 0 0 0,-1 1 0 0 0,1 0 0 0 0,-11-5 0 0 0,-6-3 0 0 0,14 7 0 0 0,0-1 0 0 0,0 0 0 0 0,1 0 0 0 0,0-1 0 0 0,-11-10 0 0 0,16 14 0 0 0,0-1 0 0 0,0 0 0 0 0,0 0 0 0 0,0 0 0 0 0,0 0 0 0 0,1 0 0 0 0,-1-1 0 0 0,1 1 0 0 0,0 0 0 0 0,0-1 0 0 0,0 1 0 0 0,1-1 0 0 0,-1 1 0 0 0,1-1 0 0 0,0 1 0 0 0,0-1 0 0 0,1-6 0 0 0,1-4 0 0 0,0 1 0 0 0,2 0 0 0 0,0 1 0 0 0,0-1 0 0 0,1 0 0 0 0,1 1 0 0 0,0 0 0 0 0,0 1 0 0 0,10-14 0 0 0,0 4 0 0 0,1 0 0 0 0,1 1 0 0 0,33-29 0 0 0,-30 32-221 0 0,0 0 0 0 0,2 2-1 0 0,-1 1 1 0 0,2 1 0 0 0,0 0-1 0 0,1 2 1 0 0,0 1 0 0 0,36-10-1 0 0,-36 16 222 0 0,-1 0 0 0 0,1 1 0 0 0,0 2 0 0 0,0 0 0 0 0,0 2 0 0 0,0 1 0 0 0,-1 1 0 0 0,27 6 0 0 0,-45-8 10 0 0,0 0 1 0 0,0 1-1 0 0,-1 0 0 0 0,1 0 0 0 0,-1 0 0 0 0,0 0 1 0 0,1 1-1 0 0,6 5 0 0 0,-10-6 4 0 0,0-1 0 0 0,0 1 0 0 0,0 0 0 0 0,0 0 0 0 0,-1 0 0 0 0,1 0 0 0 0,-1 0 1 0 0,1 1-1 0 0,-1-1 0 0 0,0 0 0 0 0,0 1 0 0 0,0-1 0 0 0,0 1 0 0 0,-1-1 0 0 0,1 1 0 0 0,0-1 0 0 0,-1 1 0 0 0,0 0 0 0 0,0-1 0 0 0,0 1 0 0 0,0 2 1 0 0,-1 4 179 0 0,0 0 0 0 0,-1 0 1 0 0,0-1-1 0 0,-1 1 0 0 0,1-1 1 0 0,-2 0-1 0 0,-7 15 0 0 0,-3 2-176 0 0,-20 25 0 0 0,14-25-18 0 0,-1-2 0 0 0,-1 0 0 0 0,-1-1 0 0 0,-45 34 0 0 0,49-43-10 0 0,-1-1 1 0 0,0 0-1 0 0,-31 13 0 0 0,36-19-288 0 0,0-1 0 0 0,0 0 0 0 0,0-1 0 0 0,-1-1 0 0 0,-30 3 1 0 0,41-5 255 0 0,0-1 1 0 0,0-1 0 0 0,0 1 0 0 0,0 0 0 0 0,0-1 0 0 0,1 0 0 0 0,-1-1 0 0 0,0 1 0 0 0,0-1 0 0 0,1 0-1 0 0,-1 0 1 0 0,1 0 0 0 0,-5-3 0 0 0,7 4-50 0 0,1-1-1 0 0,-1 0 0 0 0,0 1 1 0 0,0-1-1 0 0,1 0 0 0 0,-1 0 1 0 0,1 0-1 0 0,-1 0 0 0 0,1 0 1 0 0,0 0-1 0 0,0-1 1 0 0,0 1-1 0 0,0 0 0 0 0,0-1 1 0 0,1 1-1 0 0,-1 0 0 0 0,1-1 1 0 0,0 1-1 0 0,-1-1 0 0 0,1 1 1 0 0,0-1-1 0 0,0 1 0 0 0,0 0 1 0 0,1-1-1 0 0,-1 1 1 0 0,1-1-1 0 0,1-3 0 0 0,1-3-192 0 0,0-1-1 0 0,1 1 1 0 0,0 1 0 0 0,0-1-1 0 0,1 1 1 0 0,0-1-1 0 0,1 2 1 0 0,9-12-1 0 0,1 1-227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64 10135 0 0,'7'-8'208'0'0,"1"0"0"0"0,0 0 1 0 0,15-10-1 0 0,-18 15-175 0 0,0 0 1 0 0,0 0-1 0 0,0 1 0 0 0,1 0 1 0 0,-1 0-1 0 0,1 0 1 0 0,-1 1-1 0 0,11-2 1 0 0,-15 3 27 0 0,0-1 0 0 0,0 1-1 0 0,0 0 1 0 0,0 0 0 0 0,0 0 0 0 0,-1 0 0 0 0,1 0 0 0 0,0 1 0 0 0,0-1 0 0 0,0 0 0 0 0,0 0 0 0 0,0 1 0 0 0,0-1 0 0 0,-1 0 0 0 0,1 1 0 0 0,0-1 0 0 0,0 1 0 0 0,-1-1-1 0 0,1 1 1 0 0,0-1 0 0 0,0 1 0 0 0,-1-1 0 0 0,1 1 0 0 0,-1 0 0 0 0,1-1 0 0 0,-1 1 0 0 0,1 0 0 0 0,-1 0 0 0 0,1 0 0 0 0,-1-1 0 0 0,1 1 0 0 0,-1 0 0 0 0,0 0 0 0 0,0 0-1 0 0,1 0 1 0 0,-1 0 0 0 0,0-1 0 0 0,0 1 0 0 0,0 0 0 0 0,0 2 0 0 0,0 1 45 0 0,0 0 0 0 0,0 0-1 0 0,-1 0 1 0 0,1 0 0 0 0,-1 0 0 0 0,0-1 0 0 0,0 1-1 0 0,-2 6 1 0 0,-123 232 422 0 0,61-124-448 0 0,-114 259-80 0 0,164-344-219 0 0,-1-2 0 0 0,-2 0 0 0 0,-33 44 0 0 0,32-50-490 0 0,9-10 219 0 0,-17 18 0 0 0,22-28-560 0 0,-1 0 1 0 0,1 0-1 0 0,-11 6 0 0 0,7-5-2650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28 150 13823 0 0,'0'0'630'0'0,"0"0"-13"0"0,2 1-393 0 0,19 4 400 0 0,0 0 1 0 0,0-1-1 0 0,30 1 0 0 0,-18-2 215 0 0,-16-2-451 0 0,26 0 1 0 0,66-12-371 0 0,-93 8-19 0 0,0 0 1 0 0,-1-2 0 0 0,1 0-1 0 0,24-11 1 0 0,-31 12 0 0 0,-1-1 0 0 0,0 0 0 0 0,0-1 0 0 0,9-7 0 0 0,-14 10 0 0 0,0 1 0 0 0,0-2 0 0 0,0 1 0 0 0,-1 0 0 0 0,1-1 0 0 0,-1 1 0 0 0,0-1 0 0 0,0 0 0 0 0,0 1 0 0 0,0-1 0 0 0,2-6 0 0 0,-3 7-29 0 0,-1 0-1 0 0,1-1 1 0 0,0 1-1 0 0,-1 0 1 0 0,0 0-1 0 0,0 0 1 0 0,0 0 0 0 0,0-1-1 0 0,-1-3 1 0 0,1 6-18 0 0,-1 0 1 0 0,1 1-1 0 0,0-1 1 0 0,-1 0-1 0 0,0 0 1 0 0,1 0 0 0 0,-1 0-1 0 0,1 1 1 0 0,-1-1-1 0 0,0 0 1 0 0,0 0 0 0 0,1 1-1 0 0,-1-1 1 0 0,0 1-1 0 0,0-1 1 0 0,0 1-1 0 0,0-1 1 0 0,0 1 0 0 0,1-1-1 0 0,-1 1 1 0 0,0 0-1 0 0,0 0 1 0 0,0-1-1 0 0,0 1 1 0 0,0 0 0 0 0,0 0-1 0 0,0 0 1 0 0,0 0-1 0 0,0 0 1 0 0,0 0-1 0 0,0 0 1 0 0,-2 1 0 0 0,-8 0 20 0 0,0 1 1 0 0,1 0 0 0 0,-1 1 0 0 0,1 0-1 0 0,-12 4 1 0 0,-50 27 10 0 0,52-24 16 0 0,-12 6 18 0 0,1 2-1 0 0,0 1 0 0 0,1 2 1 0 0,-41 36-1 0 0,56-43 13 0 0,0 1 0 0 0,1 1 0 0 0,1 0 0 0 0,0 0 0 0 0,1 1 0 0 0,1 1 0 0 0,0 0 0 0 0,1 1 0 0 0,-8 24 0 0 0,15-37 82 0 0,2 1 0 0 0,-1-1 0 0 0,1 1 1 0 0,-1 0-1 0 0,2-1 0 0 0,-1 1 0 0 0,1 0 1 0 0,0 0-1 0 0,1-1 0 0 0,-1 1 0 0 0,1 0 1 0 0,3 7-1 0 0,-4-11-109 0 0,2 0 0 0 0,-1 0 1 0 0,0 0-1 0 0,1 0 0 0 0,-1 0 0 0 0,1-1 0 0 0,0 1 1 0 0,0 0-1 0 0,0-1 0 0 0,0 0 0 0 0,0 1 1 0 0,1-1-1 0 0,-1 0 0 0 0,1 0 0 0 0,-1 0 0 0 0,1-1 1 0 0,0 1-1 0 0,0 0 0 0 0,0-1 0 0 0,0 0 1 0 0,0 0-1 0 0,0 0 0 0 0,0 0 0 0 0,0 0 1 0 0,0-1-1 0 0,0 1 0 0 0,4-1 0 0 0,3 0-54 0 0,1 0 0 0 0,-1-1 0 0 0,1 0-1 0 0,-1 0 1 0 0,0-1 0 0 0,12-4 0 0 0,59-24-945 0 0,-78 29 957 0 0,41-18-474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484 936 15663 0 0,'0'0'719'0'0,"0"0"-20"0"0,2-1-449 0 0,62-5 725 0 0,-45 0-721 0 0,-1 0 1 0 0,0-2-1 0 0,0 0 1 0 0,0 0 0 0 0,24-18-1 0 0,-10 4 482 0 0,52-47 1 0 0,-47 34-677 0 0,-1-3 0 0 0,60-80 0 0 0,-75 87-63 0 0,-1-1 0 0 0,-2-1 0 0 0,-1-1 0 0 0,21-63 0 0 0,-29 67-106 0 0,-1-1-1 0 0,-2-1 1 0 0,-1 0-1 0 0,-2 1 1 0 0,0-1-1 0 0,-3 0 1 0 0,-5-53-1 0 0,5 81 9 0 0,-1 0-1 0 0,0-1 1 0 0,0 1-1 0 0,0 0 1 0 0,0-1-1 0 0,-1 1 1 0 0,1 0 0 0 0,-1 0-1 0 0,0 0 1 0 0,-3-4-1 0 0,-1 5 102 0 0,1 5 0 0 0,1 1 0 0 0,0-1 0 0 0,0 1 0 0 0,0 0 0 0 0,0 0 0 0 0,-4 4 0 0 0,-4 3 0 0 0,-12 11 0 0 0,-26 28 0 0 0,-5 4 0 0 0,-104 103-1024 0 0,136-129 819 0 0,0 2 1 0 0,2 0-1 0 0,1 1 0 0 0,-18 38 0 0 0,4 6 205 0 0,-30 99 0 0 0,-10 83 0 0 0,29-97 0 0 0,33-121 181 0 0,-1 0 0 0 0,-2 0 0 0 0,-2-1 1 0 0,-1-1-1 0 0,-2-1 0 0 0,-1-1 0 0 0,-2-1 0 0 0,-2-1 0 0 0,0 0 0 0 0,-58 52 0 0 0,-32 19-582 0 0,113-101 809 0 0,1-1-488 0 0,1-1-1 0 0,0 0 1 0 0,0 1 0 0 0,0-1 0 0 0,0 0 0 0 0,0 0-1 0 0,-1 1 1 0 0,1-1 0 0 0,0 0 0 0 0,0 0 0 0 0,-1 1-1 0 0,1-1 1 0 0,0 0 0 0 0,0 0 0 0 0,-1 0 0 0 0,1 1-1 0 0,0-1 1 0 0,0 0 0 0 0,-1 0 0 0 0,1 0 0 0 0,0 0-1 0 0,-1 0 1 0 0,1 0 0 0 0,0 0 0 0 0,-1 0 0 0 0,1 0-1 0 0,0 0 1 0 0,-1 0 0 0 0,1 0 0 0 0,0 0 0 0 0,-1 0-1 0 0,1 0 1 0 0,0 0 0 0 0,-1 0 0 0 0,1 0 0 0 0,0 0-1 0 0,0 0 1 0 0,-1 0 0 0 0,1-1 0 0 0,0 1 0 0 0,-1 0-1 0 0,1 0 1 0 0,0 0 0 0 0,0 0 0 0 0,-1-1 0 0 0,1 1-1 0 0,0 0 1 0 0,0 0 0 0 0,0-1 0 0 0,-1 1 0 0 0,1 0-1 0 0,0 0 1 0 0,0-1 0 0 0,0 1 0 0 0,0 0 0 0 0,0-1-1 0 0,0 1 1 0 0,-1-1 0 0 0,-5-17-1444 0 0,3-2-11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3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17503 0 0,'0'0'399'0'0,"0"0"60"0"0,0 0 21 0 0,0 0-59 0 0,1 1-276 0 0,1 1-116 0 0,0 0 1 0 0,0-1-1 0 0,0 1 0 0 0,0 0 0 0 0,1-1 1 0 0,-1 1-1 0 0,0-1 0 0 0,1 0 0 0 0,-1 0 1 0 0,1 0-1 0 0,-1 0 0 0 0,1 0 0 0 0,0-1 1 0 0,-1 1-1 0 0,4-1 0 0 0,8 2 647 0 0,22-1-1 0 0,-30-1-526 0 0,33 0 280 0 0,-1-2 0 0 0,1-1 0 0 0,-1-2-1 0 0,45-11 1 0 0,-55 10-1830 0 0,1 2 0 0 0,56-2 1 0 0,-57 5-134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15 19351 0 0,'0'0'439'0'0,"9"-7"1225"0"0,-9 7-1664 0 0,0 0 0 0 0,0 0 1 0 0,1-1-1 0 0,-1 1 0 0 0,0 0 0 0 0,0 0 1 0 0,0 0-1 0 0,0-1 0 0 0,0 1 0 0 0,0 0 1 0 0,0 0-1 0 0,0-1 0 0 0,0 1 0 0 0,0 0 1 0 0,0 0-1 0 0,0 0 0 0 0,0-1 0 0 0,0 1 1 0 0,0 0-1 0 0,0 0 0 0 0,0-1 0 0 0,0 1 1 0 0,-1 0-1 0 0,1 0 0 0 0,0 0 0 0 0,0-1 1 0 0,0 1-1 0 0,0 0 0 0 0,0 0 0 0 0,-1 0 1 0 0,1 0-1 0 0,0-1 0 0 0,0 1 0 0 0,0 0 1 0 0,0 0-1 0 0,-1 0 0 0 0,1 0 0 0 0,0 0 1 0 0,0 0-1 0 0,0-1 0 0 0,-1 1 0 0 0,1 0 1 0 0,0 0-1 0 0,0 0 0 0 0,-1 0 0 0 0,1 0 1 0 0,0 0-1 0 0,0 0 0 0 0,-1 0 0 0 0,1 0 1 0 0,0 0-1 0 0,0 0 0 0 0,0 0 0 0 0,-1 0 1 0 0,1 0-1 0 0,0 0 0 0 0,0 0 0 0 0,-1 1 1 0 0,1-1-1 0 0,0 0 0 0 0,0 0 0 0 0,0 0 1 0 0,-1 0-1 0 0,1 0 1 0 0,-12 3-1 0 0,1 0 0 0 0,-1 0 0 0 0,-13 7 0 0 0,-9 3 0 0 0,27-11 0 0 0,-52 19 0 0 0,51-18 0 0 0,0 1 0 0 0,1 0 0 0 0,0 0 0 0 0,0 1 0 0 0,-9 7 0 0 0,14-11 1 0 0,1 0 0 0 0,-1 1 0 0 0,1-1 0 0 0,0 0 0 0 0,-1 1 0 0 0,1-1 0 0 0,0 1 0 0 0,0-1 0 0 0,0 1 0 0 0,0-1 0 0 0,0 1-1 0 0,0 0 1 0 0,1 0 0 0 0,-1-1 0 0 0,1 1 0 0 0,-1 0 0 0 0,1 0 0 0 0,-1 0 0 0 0,1 0 0 0 0,0-1 0 0 0,0 1 0 0 0,0 0 0 0 0,0 0 0 0 0,0 0 0 0 0,1 0 0 0 0,-1 0 0 0 0,0 0 0 0 0,1-1 0 0 0,0 1-1 0 0,-1 0 1 0 0,1 0 0 0 0,0-1 0 0 0,0 1 0 0 0,0 0 0 0 0,0-1 0 0 0,0 1 0 0 0,0-1 0 0 0,0 1 0 0 0,0-1 0 0 0,3 2 0 0 0,4 4-132 0 0,-1 0 1 0 0,2-1-1 0 0,-1 0 0 0 0,1 0 1 0 0,-1-1-1 0 0,11 4 0 0 0,16 10 277 0 0,-1 1 0 0 0,0 2 0 0 0,-2 1 0 0 0,0 1 0 0 0,42 45 0 0 0,-61-49 843 0 0,-10-13-538 0 0,-3-6-421 0 0,0 0 0 0 0,0 0 0 0 0,0 0-1 0 0,-1 1 1 0 0,1-1 0 0 0,-1 0 0 0 0,1 0 0 0 0,0 0 0 0 0,-1 0-1 0 0,0 0 1 0 0,1 0 0 0 0,-1 0 0 0 0,0 0 0 0 0,1-1-1 0 0,-1 1 1 0 0,0 0 0 0 0,0 0 0 0 0,-1 1 0 0 0,0-1 11 0 0,-5 6-41 0 0,-1-1 0 0 0,0-1 0 0 0,0 1 0 0 0,-1-1 0 0 0,0-1 0 0 0,0 1 0 0 0,-15 4 0 0 0,9-3 0 0 0,-99 43 47 0 0,68-26-2887 0 0,44-22 1817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87 194 13823 0 0,'0'0'630'0'0,"0"0"-13"0"0,2 8-368 0 0,-4 11-175 0 0,2-18 302 0 0,0-1 113 0 0,0 0 20 0 0,0 0 3 0 0,0 0 0 0 0,0 0 0 0 0,3 0 0 0 0,7 0-214 0 0,-1-2-1 0 0,1 1 1 0 0,-1-1-1 0 0,1 0 1 0 0,-1-1-1 0 0,15-6 1 0 0,56-30 294 0 0,-70 33-611 0 0,258-150-2389 0 0,-267 155 1896 0 0,-1 1 0 0 0,-3 0 293 0 0,-1 1-1 0 0,0 0 1 0 0,0 0-1 0 0,1 0 1 0 0,-1 0 0 0 0,0 0-1 0 0,-5 4 1 0 0,-2 0-74 0 0,-79 39 617 0 0,25-10 571 0 0,28-16-739 0 0,-67 43 1 0 0,86-48 132 0 0,1 0 0 0 0,0 2 0 0 0,1 0 0 0 0,1 0 1 0 0,-20 26-1 0 0,23-25-209 0 0,1 0 1 0 0,0 2-1 0 0,-9 20 1 0 0,17-32 63 0 0,1 0 0 0 0,-1 1 1 0 0,1-1-1 0 0,1 1 0 0 0,-1 0 0 0 0,1 0 1 0 0,0-1-1 0 0,0 1 0 0 0,1 0 0 0 0,0 0 1 0 0,1 0-1 0 0,1 12 0 0 0,-1-15-139 0 0,1 0 0 0 0,0 0-1 0 0,-1 0 1 0 0,1 0 0 0 0,0-1 0 0 0,1 1-1 0 0,-1-1 1 0 0,1 0 0 0 0,0 0 0 0 0,-1 0-1 0 0,1 0 1 0 0,1 0 0 0 0,-1 0 0 0 0,0-1-1 0 0,1 1 1 0 0,5 2 0 0 0,-6-3-858 0 0,1-1 0 0 0,-1 0 0 0 0,0 1 0 0 0,1-1 0 0 0,0 0 0 0 0,5 0 0 0 0,11 0-5833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4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94 17503 0 0,'14'-11'463'0'0,"1"1"0"0"0,1 0 0 0 0,0 1 0 0 0,0 1 0 0 0,18-7 0 0 0,27-14 727 0 0,-55 28-1190 0 0,-6 4 0 0 0,-3 4 0 0 0,3-7 0 0 0,-5 8 0 0 0,-1-1 0 0 0,0 0 0 0 0,0 0 0 0 0,0 0 0 0 0,-1-1 0 0 0,-15 11 0 0 0,-2 3 0 0 0,-242 232 0 0 0,242-224 0 0 0,-30 45 0 0 0,52-71 7 0 0,0 1-1 0 0,1-1 1 0 0,-1 1-1 0 0,1-1 1 0 0,0 1 0 0 0,0 0-1 0 0,0-1 1 0 0,0 1-1 0 0,0 0 1 0 0,0 0 0 0 0,1 0-1 0 0,0 0 1 0 0,-1 0-1 0 0,1 0 1 0 0,0-1-1 0 0,0 1 1 0 0,1 0 0 0 0,-1 0-1 0 0,0 0 1 0 0,2 3-1 0 0,-1-3 74 0 0,1-1-1 0 0,-1 1 0 0 0,0-1 1 0 0,1 0-1 0 0,0 0 0 0 0,-1 0 0 0 0,1 0 1 0 0,0 0-1 0 0,0 0 0 0 0,0 0 1 0 0,0-1-1 0 0,0 1 0 0 0,1-1 0 0 0,-1 1 1 0 0,0-1-1 0 0,1 0 0 0 0,-1 0 1 0 0,1 0-1 0 0,-1 0 0 0 0,1-1 1 0 0,5 2-1 0 0,4-1-196 0 0,0 0 0 0 0,0 0 0 0 0,0-1 0 0 0,0-1 0 0 0,0 0 0 0 0,0 0 0 0 0,0-1 0 0 0,-1-1 1 0 0,1 0-1 0 0,19-8 0 0 0,1-3-1952 0 0,-1-1 1 0 0,41-28-1 0 0,-33 19 22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4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45 15663 0 0,'8'-12'533'0'0,"-3"5"-240"0"0,-1 1 0 0 0,1 0 0 0 0,8-7 1 0 0,-13 13-294 0 0,0 0 0 0 0,0 0 0 0 0,0 0 1 0 0,0 0-1 0 0,0 0 0 0 0,0 0 0 0 0,0 1 1 0 0,0-1-1 0 0,0 0 0 0 0,0 0 0 0 0,0 0 1 0 0,0 0-1 0 0,0 0 0 0 0,0 0 0 0 0,0 1 1 0 0,0-1-1 0 0,1 0 0 0 0,-1 0 1 0 0,0 0-1 0 0,0 0 0 0 0,0 0 0 0 0,0 0 1 0 0,0 0-1 0 0,0 1 0 0 0,0-1 0 0 0,0 0 1 0 0,0 0-1 0 0,0 0 0 0 0,1 0 0 0 0,-1 0 1 0 0,0 0-1 0 0,0 0 0 0 0,0 0 0 0 0,0 0 1 0 0,0 0-1 0 0,0 0 0 0 0,1 0 1 0 0,-1 0-1 0 0,0 0 0 0 0,0 0 0 0 0,0 0 1 0 0,0 0-1 0 0,0 0 0 0 0,1 0 0 0 0,-1 0 1 0 0,0 0-1 0 0,0 0 0 0 0,0 0 0 0 0,0 0 1 0 0,0 0-1 0 0,0 0 0 0 0,1 0 0 0 0,-1 0 1 0 0,0 0-1 0 0,0 0 0 0 0,0 0 0 0 0,0 0 1 0 0,0 0-1 0 0,0 0 0 0 0,0-1 1 0 0,0 1-1 0 0,1 0 0 0 0,-1 0 0 0 0,0 0 1 0 0,0 0-1 0 0,0 0 0 0 0,0 0 0 0 0,0 0 1 0 0,0-1-1 0 0,-1 10-4 0 0,1-8 4 0 0,-6 18 0 0 0,0 1 0 0 0,-2-1 0 0 0,0 0 0 0 0,-1-1 0 0 0,-13 20 0 0 0,10-17 0 0 0,-329 550 1502 0 0,166-282-964 0 0,118-188-559 0 0,5 3 0 0 0,-66 186-1 0 0,109-253-1298 0 0,9-36 808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4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17503 0 0,'0'0'803'0'0,"8"-3"266"0"0,18-5-96 0 0,0 1-1 0 0,1 1 1 0 0,29-3 0 0 0,-13 3-777 0 0,489-118 1909 0 0,-457 103-2258 0 0,266-64-2382 0 0,-320 82 1021 0 0,-7 4-20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2:4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2 19351 0 0,'0'0'439'0'0,"0"0"62"0"0,0 0 33 0 0,0 0-65 0 0,-1 0-309 0 0,-7-1-33 0 0,1 0 0 0 0,0 1 0 0 0,-1 1 0 0 0,1-1-1 0 0,0 1 1 0 0,-1 0 0 0 0,1 1 0 0 0,0 0 0 0 0,-11 4 0 0 0,-7 4 271 0 0,-29 17 0 0 0,20-10-398 0 0,1 2 0 0 0,1 2 0 0 0,2 0 0 0 0,-43 39 0 0 0,66-53 0 0 0,2-2 0 0 0,0 0 0 0 0,0 1 0 0 0,0-1 0 0 0,1 1 0 0 0,0 0 0 0 0,0 0 0 0 0,0 0 0 0 0,-3 10 0 0 0,7-16 0 0 0,0 0 0 0 0,0 1 0 0 0,-1-1 0 0 0,1 1 0 0 0,0-1 0 0 0,0 1 0 0 0,0-1 0 0 0,0 1 0 0 0,0-1 0 0 0,0 1 0 0 0,0-1 0 0 0,0 1 0 0 0,0-1 0 0 0,0 1 0 0 0,0-1 0 0 0,0 1 0 0 0,0-1 0 0 0,0 1 0 0 0,2 1-3 0 0,1 0 0 0 0,-1 0 0 0 0,1 0 0 0 0,-1 0 0 0 0,1 0 0 0 0,0-1 0 0 0,0 0 0 0 0,-1 1 0 0 0,1-1 1 0 0,4 1-1 0 0,9 4-366 0 0,-11-3 120 0 0,0-1 0 0 0,0 0-1 0 0,0-1 1 0 0,1 1 0 0 0,6 0 0 0 0,19 6 153 0 0,37 13 91 0 0,-54-17 131 0 0,0-1 0 0 0,0 2 0 0 0,-1 0 0 0 0,1 1 0 0 0,-1 0-1 0 0,23 15 1 0 0,-31-17 4 0 0,0-1-1 0 0,-1 1 1 0 0,0 1-1 0 0,1-1 1 0 0,-1 1-1 0 0,-1-1 1 0 0,6 9-1 0 0,-8-10-75 0 0,1-1-1 0 0,-1 1 0 0 0,0-1 0 0 0,0 1 0 0 0,0 0 1 0 0,-1 0-1 0 0,1-1 0 0 0,-1 1 0 0 0,1 0 0 0 0,-1 0 0 0 0,0 0 1 0 0,0 0-1 0 0,0-1 0 0 0,-1 1 0 0 0,1 0 0 0 0,-1 0 0 0 0,1 0 1 0 0,-2 2-1 0 0,-4 11 21 0 0,-1-1 1 0 0,-1-1-1 0 0,0 0 1 0 0,-1 0-1 0 0,0 0 1 0 0,-1-1-1 0 0,-1 0 1 0 0,0-1-1 0 0,0-1 1 0 0,-1 1-1 0 0,-1-2 1 0 0,0 0-1 0 0,0 0 1 0 0,-30 14-1 0 0,18-12-74 0 0,-1-1 0 0 0,0-1 0 0 0,-1-2 0 0 0,-53 10 0 0 0,60-14 0 0 0,1-1 0 0 0,-32 1 0 0 0,41-5 0 0 0,0 1 0 0 0,0-1 0 0 0,0-1 0 0 0,0 1 0 0 0,0-2 0 0 0,-17-5 0 0 0,25 7 23 0 0,1 1 0 0 0,0-1 0 0 0,0 1 0 0 0,0-1 0 0 0,0 1 0 0 0,0-1-1 0 0,0 0 1 0 0,0 1 0 0 0,1-1 0 0 0,-1 0 0 0 0,0 0 0 0 0,0 1 0 0 0,0-1 0 0 0,1 0 0 0 0,-1 0 0 0 0,0 0 0 0 0,1 0-1 0 0,-1 0 1 0 0,1 0 0 0 0,-1 0 0 0 0,1 0 0 0 0,0 0 0 0 0,-1-1 0 0 0,1 1 0 0 0,0 0 0 0 0,0 0 0 0 0,0 0-1 0 0,0 0 1 0 0,0-2 0 0 0,0 0 47 0 0,1-1 0 0 0,-1 1 0 0 0,1 0 0 0 0,0 0 0 0 0,0 0 0 0 0,3-5 0 0 0,-3 8-84 0 0,6-13-479 0 0,1 0 1 0 0,1 1-1 0 0,0 0 1 0 0,18-17 0 0 0,-10 10-1671 0 0,15-20 0 0 0,-9 7 131 0 0,-4 8-15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0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4607 0 0,'0'0'208'0'0,"0"0"67"0"0,0 0 154 0 0,0 0 69 0 0,0 0 12 0 0,0 0 70 0 0,0 0 286 0 0,0 0 124 0 0,0 0 30 0 0,0 0-65 0 0,0 0-290 0 0,0 0-121 0 0,0 0-28 0 0,0 0-72 0 0,-1 4-289 0 0,0 7-19 0 0,-1-1 1 0 0,0 1-1 0 0,-1 0 0 0 0,-7 15 1 0 0,-22 45 949 0 0,11-29-789 0 0,11-20-297 0 0,-1-2 0 0 0,-1 1 0 0 0,-15 18 0 0 0,-48 52 0 0 0,58-71 0 0 0,-44 43 0 0 0,18-20 0 0 0,16-18 0 0 0,16-14 0 0 0,5-1-133 0 0,6-8-563 0 0,0-2-257 0 0,0 0-58 0 0,0 0-12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0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13823 0 0,'0'0'315'0'0,"0"0"45"0"0,0 0 21 0 0,0 0-49 0 0,0 2-220 0 0,0 0-111 0 0,0-1-1 0 0,1 0 1 0 0,-1 1-1 0 0,0-1 1 0 0,1 0-1 0 0,-1 1 1 0 0,1-1-1 0 0,-1 0 1 0 0,1 1-1 0 0,-1-1 1 0 0,1 0-1 0 0,0 0 1 0 0,0 0-1 0 0,0 1 1 0 0,0-1-1 0 0,0 0 1 0 0,0 0 0 0 0,0 0-1 0 0,0-1 1 0 0,0 1-1 0 0,0 0 1 0 0,0 0-1 0 0,1-1 1 0 0,-1 1-1 0 0,0 0 1 0 0,0-1-1 0 0,1 1 1 0 0,1-1-1 0 0,6 3 0 0 0,0-1-1 0 0,0 0 0 0 0,14 0 1 0 0,-12-1-1 0 0,35 2 335 0 0,0-1-1 0 0,52-6 0 0 0,88-18 691 0 0,265-75-1008 0 0,-228 29-16 0 0,-1 1 0 0 0,-177 56 0 0 0,-5-1 0 0 0,0 3 0 0 0,75-9 0 0 0,-111 18-12 0 0,9-1-586 0 0,0 0-1 0 0,0 1 0 0 0,1 1 1 0 0,-1 0-1 0 0,0 0 0 0 0,16 5 1 0 0,-16-2-936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0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33 8287 0 0,'2'-4'58'0'0,"1"1"0"0"0,-1 0-1 0 0,1 0 1 0 0,0 1-1 0 0,0-1 1 0 0,0 1-1 0 0,0-1 1 0 0,1 1 0 0 0,-1 0-1 0 0,8-3 1 0 0,-3 5 210 0 0,-7 1-206 0 0,0 0 1 0 0,0 1-1 0 0,0-1 1 0 0,-1 1-1 0 0,1-1 1 0 0,0 0-1 0 0,-1 1 1 0 0,1-1-1 0 0,-1 1 1 0 0,0-1-1 0 0,0 1 1 0 0,1 0-1 0 0,-1-1 1 0 0,0 1-1 0 0,0-1 0 0 0,-1 3 1 0 0,-2 27 821 0 0,-3-9-287 0 0,-1 0 0 0 0,-1-1-1 0 0,-1 1 1 0 0,-21 35-1 0 0,9-18 5 0 0,-93 144 7 0 0,2-39-608 0 0,48-66 0 0 0,25-33 0 0 0,-1-2 0 0 0,-72 59 0 0 0,101-94 0 0 0,6-7-90 0 0,6-7-133 0 0,5-6-340 0 0,4-1 359 0 0,1 0 0 0 0,0 1 0 0 0,1 1 0 0 0,14-11 0 0 0,-6 4 108 0 0,11-7 96 0 0,0 2 0 0 0,1 0 0 0 0,56-27 0 0 0,-82 46 0 0 0,-1 1 0 0 0,1 1 0 0 0,0-1 0 0 0,0 1 0 0 0,0 0 0 0 0,0 0 0 0 0,1 1 0 0 0,-1 0 0 0 0,0 0 0 0 0,1 0 0 0 0,-1 1 0 0 0,1 0 0 0 0,7 1 0 0 0,-12-1 34 0 0,-1 1 0 0 0,1 0-1 0 0,-1 0 1 0 0,1-1 0 0 0,-1 1-1 0 0,1 0 1 0 0,-1 0 0 0 0,0 1-1 0 0,1-1 1 0 0,-1 0-1 0 0,0 0 1 0 0,0 1 0 0 0,0-1-1 0 0,0 0 1 0 0,0 1 0 0 0,0-1-1 0 0,0 1 1 0 0,-1-1 0 0 0,1 1-1 0 0,0 0 1 0 0,-1-1 0 0 0,1 1-1 0 0,-1 0 1 0 0,0-1 0 0 0,1 1-1 0 0,-1 0 1 0 0,0 0 0 0 0,0 2-1 0 0,0 6 217 0 0,-1 0 0 0 0,0-1 0 0 0,-3 18 0 0 0,-1-11-224 0 0,0 1 0 0 0,-14 29 1 0 0,4-13 353 0 0,4-9-59 0 0,-1 0 0 0 0,-2-1 0 0 0,0 0 0 0 0,-17 20 0 0 0,19-25-306 0 0,-11 16-94 0 0,22-33-258 0 0,1-1-138 0 0,0 0-1022 0 0,0 0-3962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0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91 11975 0 0,'0'0'547'0'0,"0"1"-11"0"0,-5 12-315 0 0,0-1 0 0 0,-9 15 0 0 0,13-25 268 0 0,1-2 20 0 0,0 0 3 0 0,0 0 0 0 0,0 0 0 0 0,41 5 608 0 0,-32-6-1120 0 0,-1-1 0 0 0,0 1 0 0 0,0-1 0 0 0,0-1 0 0 0,0 1 0 0 0,10-6 0 0 0,44-25 0 0 0,-60 31 0 0 0,24-12 5 0 0,-12 7-15 0 0,0 0 0 0 0,-1-2 1 0 0,0 1-1 0 0,-1-1 0 0 0,0-1 0 0 0,18-18 0 0 0,-29 27-327 0 0,-1 1-138 0 0,-2-1 348 0 0,1 1-1 0 0,-1-1 0 0 0,0 1 1 0 0,0-1-1 0 0,1 1 0 0 0,-1 0 1 0 0,0-1-1 0 0,0 1 0 0 0,0 0 1 0 0,1 0-1 0 0,-4 1 0 0 0,-9 2-131 0 0,1 1 1 0 0,-1 0-1 0 0,1 1 0 0 0,0 1 0 0 0,-23 13 1 0 0,19-10 178 0 0,-17 10 253 0 0,1 1 0 0 0,0 2 0 0 0,2 2 0 0 0,1 0 0 0 0,0 3 0 0 0,2 0 0 0 0,-33 42 0 0 0,52-58 152 0 0,1 0-1 0 0,0 1 1 0 0,-10 20-1 0 0,16-27-176 0 0,0 0 0 0 0,0 0 0 0 0,0 1 0 0 0,1-1-1 0 0,-1 1 1 0 0,1 0 0 0 0,0-1 0 0 0,1 1 0 0 0,0-1 0 0 0,0 1-1 0 0,1 8 1 0 0,-1-11-69 0 0,1 0-1 0 0,0 0 1 0 0,0 0 0 0 0,0 0-1 0 0,0 0 1 0 0,0 0 0 0 0,1 0-1 0 0,0-1 1 0 0,-1 1-1 0 0,1-1 1 0 0,0 1 0 0 0,0-1-1 0 0,0 0 1 0 0,0 1-1 0 0,1-1 1 0 0,-1 0 0 0 0,1 0-1 0 0,-1-1 1 0 0,1 1 0 0 0,-1-1-1 0 0,1 1 1 0 0,0-1-1 0 0,0 0 1 0 0,3 1 0 0 0,0 0-250 0 0,1 0-1 0 0,0-1 1 0 0,-1 1 0 0 0,9-1 0 0 0,25-2-4651 0 0,-5-6-1226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614 107 10135 0 0,'9'-16'338'0'0,"-5"10"-186"0"0,0-1-1 0 0,1 0 1 0 0,0 1 0 0 0,6-7-1 0 0,34-38 780 0 0,-48 53-650 0 0,0 0 0 0 0,0 0 0 0 0,0 0 0 0 0,-1 0 0 0 0,-5 3 0 0 0,-5 2 78 0 0,-41 25 201 0 0,-101 78 0 0 0,91-54-560 0 0,-70 55 0 0 0,-79 71 0 0 0,211-179-1 0 0,0 0-1 0 0,0 0 1 0 0,0 1-1 0 0,0-1 1 0 0,1 1-1 0 0,-1-1 1 0 0,1 1-1 0 0,0 0 1 0 0,0 0-1 0 0,0 0 1 0 0,-1 5-1 0 0,2-6 7 0 0,1 0 0 0 0,0 0 0 0 0,0 0 0 0 0,0 0 0 0 0,0 0 0 0 0,0 0 0 0 0,1 0 0 0 0,-1 0 0 0 0,1 0 0 0 0,0 0 0 0 0,0 0 0 0 0,0 0 0 0 0,0 0 0 0 0,1-1 0 0 0,-1 1 0 0 0,1 0 0 0 0,1 2 0 0 0,3 2 169 0 0,-1-1 0 0 0,1 1-1 0 0,0-1 1 0 0,0-1 0 0 0,0 1-1 0 0,1-1 1 0 0,0 0 0 0 0,0-1 0 0 0,11 6-1 0 0,11 4-11 0 0,34 10-1 0 0,-43-17-173 0 0,0 0 319 0 0,0-2-1 0 0,0 0 1 0 0,25 2-1 0 0,63 2 495 0 0,-73-7-852 0 0,-17-1 51 0 0,1-1 0 0 0,0-1 0 0 0,-1-1 0 0 0,1 0 0 0 0,-1-1 0 0 0,0-2 0 0 0,0 1 0 0 0,0-2 0 0 0,33-15 0 0 0,-30 10 0 0 0,-1-1 0 0 0,0-1 0 0 0,-1 0 0 0 0,-1-2 0 0 0,0 0 0 0 0,-1-1 0 0 0,24-28 0 0 0,-22 22 0 0 0,-1-1 0 0 0,-1 0 0 0 0,26-49 0 0 0,-28 41 3 0 0,16-53 0 0 0,-27 74-10 0 0,-1-1 0 0 0,-1 0 0 0 0,0 0 0 0 0,-1 1 0 0 0,0-1 0 0 0,0 0 0 0 0,-1 0 0 0 0,-1 0 0 0 0,-2-13 0 0 0,3 21-74 0 0,0 0 0 0 0,-1 1 0 0 0,0-1 0 0 0,0 0 0 0 0,0 0-1 0 0,0 1 1 0 0,0-1 0 0 0,-1 0 0 0 0,1 1 0 0 0,-1-1 0 0 0,1 1 0 0 0,-1 0-1 0 0,0 0 1 0 0,0-1 0 0 0,0 1 0 0 0,0 0 0 0 0,0 1 0 0 0,-1-1 0 0 0,1 0-1 0 0,-1 1 1 0 0,1-1 0 0 0,-1 1 0 0 0,1 0 0 0 0,-1-1 0 0 0,0 1 0 0 0,0 1 0 0 0,1-1-1 0 0,-1 0 1 0 0,0 1 0 0 0,0-1 0 0 0,0 1 0 0 0,-3 0 0 0 0,-8 1-397 0 0,0 0 1 0 0,0 1-1 0 0,1 1 1 0 0,-1 0-1 0 0,-18 7 1 0 0,24-7 289 0 0,-371 120-8199 0 0,303-100 8710 0 0,75-22 139 0 0,3-4 40 0 0,8-9 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299 187 13823 0 0,'0'0'315'0'0,"0"0"45"0"0,-2 0 21 0 0,-5 0-348 0 0,1 1-1 0 0,-1-1 0 0 0,1 1 1 0 0,-1 1-1 0 0,1-1 1 0 0,-1 1-1 0 0,1 0 0 0 0,0 0 1 0 0,-8 5-1 0 0,4-1-5 0 0,0 0-1 0 0,0 1 0 0 0,0 1 1 0 0,-11 10-1 0 0,6-3-26 0 0,-1-1 0 0 0,0-1 0 0 0,-1-1 0 0 0,0 0 0 0 0,-29 13 0 0 0,44-24 0 0 0,-1 0 0 0 0,0 1 0 0 0,1-1 0 0 0,-1 1 0 0 0,1-1 0 0 0,0 1 0 0 0,-1 0 0 0 0,1 0 0 0 0,0 0 0 0 0,-2 3 0 0 0,3-4 30 0 0,0 0 0 0 0,0-1 0 0 0,1 1 0 0 0,-1 0 0 0 0,0 0 0 0 0,1 0 0 0 0,-1 0 0 0 0,1 0 0 0 0,-1 0 0 0 0,1 0 0 0 0,0 0 0 0 0,-1 0 0 0 0,1 0 0 0 0,0 0 0 0 0,0 0 0 0 0,-1 0 0 0 0,1 0 0 0 0,0 0 0 0 0,0 1 0 0 0,0-1 0 0 0,0 0 0 0 0,1 2 0 0 0,0 1 203 0 0,-1 1-27 0 0,2 0-1 0 0,-1 0 1 0 0,0 0 0 0 0,1 0-1 0 0,0 0 1 0 0,0 0 0 0 0,0-1-1 0 0,1 1 1 0 0,-1-1 0 0 0,1 0-1 0 0,0 0 1 0 0,5 6 0 0 0,1-1-84 0 0,0 0 1 0 0,0-1 0 0 0,21 15 0 0 0,-24-20-123 0 0,0 0 0 0 0,0 0 0 0 0,0-1 0 0 0,0 1 0 0 0,0-1 0 0 0,0-1 0 0 0,1 1 0 0 0,-1-1 0 0 0,1 0 0 0 0,-1-1 0 0 0,1 0 0 0 0,-1 0 0 0 0,1 0 0 0 0,-1 0 0 0 0,1-1 0 0 0,-1 0 0 0 0,1-1 0 0 0,-1 0 0 0 0,0 0 0 0 0,0 0 0 0 0,8-4 0 0 0,-1 0 0 0 0,0-1 0 0 0,0-1 0 0 0,-1 0 0 0 0,12-10 0 0 0,-19 13 0 0 0,-1 1 0 0 0,1-1 0 0 0,-1 0 0 0 0,0 0 0 0 0,0 0 0 0 0,-1-1 0 0 0,0 1 0 0 0,0-1 0 0 0,0 0 0 0 0,0 0 0 0 0,2-11 0 0 0,-2 9 0 0 0,-1 0 0 0 0,0 1 0 0 0,-1-1 0 0 0,0 0 0 0 0,0 0 0 0 0,-1 0 0 0 0,0 0 0 0 0,0 0 0 0 0,-1 0 0 0 0,0 0 0 0 0,-3-13 0 0 0,0 10 43 0 0,3 3-186 0 0,-1 1 1 0 0,-1-1-1 0 0,1 1 0 0 0,-1 0 1 0 0,-1 0-1 0 0,1 0 0 0 0,-1 1 1 0 0,0-1-1 0 0,-7-7 0 0 0,-5-3-553 0 0,8 9 210 0 0,0-1 0 0 0,-1 1 0 0 0,-17-12 0 0 0,24 18 490 0 0,0 1 0 0 0,-1-1 1 0 0,1 0-1 0 0,0 0 0 0 0,0 0 0 0 0,0 0 0 0 0,1 0 0 0 0,-1 0 0 0 0,0 0 0 0 0,1-1 1 0 0,0 1-1 0 0,-1-1 0 0 0,0-2 0 0 0,2 4-45 0 0,-1-1 0 0 0,1 0 0 0 0,-1 1 1 0 0,1-1-1 0 0,0 0 0 0 0,0 1 0 0 0,0-1 0 0 0,0 0 0 0 0,0 1 1 0 0,0-1-1 0 0,0 0 0 0 0,0 1 0 0 0,1-1 0 0 0,-1 0 1 0 0,1 1-1 0 0,-1-1 0 0 0,1 1 0 0 0,0-1 0 0 0,0 1 0 0 0,0-1 1 0 0,-1 1-1 0 0,3-3 0 0 0,3-2-455 0 0,0-1 0 0 0,0 1 0 0 0,13-10 0 0 0,16-7-527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 13823 0 0,'0'0'315'0'0,"0"-9"426"0"0,-1 9-640 0 0,0-5 154 0 0,1 5-250 0 0,0-1 0 0 0,0 1 0 0 0,1-1 0 0 0,-1 1 0 0 0,1-1 0 0 0,-1 1 0 0 0,0-1 0 0 0,1 1 0 0 0,-1 0 0 0 0,1-1 0 0 0,-1 1 0 0 0,1 0 0 0 0,-1-1 0 0 0,1 1 0 0 0,-1 0 0 0 0,1 0 0 0 0,-1-1 0 0 0,1 1 0 0 0,0 0 0 0 0,1-1-3 0 0,0 0-1 0 0,0 1 0 0 0,0-1 1 0 0,0 1-1 0 0,0-1 0 0 0,0 1 0 0 0,0-1 1 0 0,0 1-1 0 0,0 0 0 0 0,0 0 1 0 0,0 0-1 0 0,0 1 0 0 0,0-1 1 0 0,0 0-1 0 0,0 1 0 0 0,0-1 1 0 0,0 1-1 0 0,3 1 0 0 0,-3-1 5 0 0,0 1 0 0 0,0-1 0 0 0,0 1 0 0 0,0 0 0 0 0,0-1 0 0 0,0 1 0 0 0,0 0 0 0 0,0 1 0 0 0,-1-1 0 0 0,1 0 0 0 0,-1 0 0 0 0,2 4 0 0 0,1 4 42 0 0,-1-1-1 0 0,0 1 1 0 0,0 0 0 0 0,-1 1-1 0 0,0-1 1 0 0,0 11-1 0 0,1 47 788 0 0,-10 116-1 0 0,2-120-456 0 0,4-47-156 0 0,-2 92 942 0 0,4-96-1133 0 0,0 1 0 0 0,1-1 1 0 0,0 0-1 0 0,1 0 0 0 0,1 0 1 0 0,5 13-1 0 0,-8-23-41 0 0,0-1 1 0 0,0 1-1 0 0,1-1 0 0 0,-1 0 0 0 0,1 0 1 0 0,-1 0-1 0 0,1 0 0 0 0,0 0 0 0 0,0 0 1 0 0,0 0-1 0 0,0-1 0 0 0,0 1 0 0 0,0-1 1 0 0,4 3-1 0 0,-4-3-510 0 0,1 0 0 0 0,-1 0 1 0 0,0-1-1 0 0,1 1 0 0 0,-1 0 0 0 0,1-1 1 0 0,-1 0-1 0 0,1 0 0 0 0,3 1 0 0 0,15-4-5528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11975 0 0,'0'0'267'0'0,"0"0"42"0"0,0 0 17 0 0,0 0-28 0 0,0 2-196 0 0,2 6 103 0 0,0 1 1 0 0,-1 0 0 0 0,0 0 0 0 0,0 0-1 0 0,-1-1 1 0 0,0 1 0 0 0,-1 0-1 0 0,0 0 1 0 0,-2 11 0 0 0,1-14-49 0 0,0 1 0 0 0,0-1 0 0 0,0 1 0 0 0,-1-1 0 0 0,0 1 0 0 0,0-1 0 0 0,0 0 0 0 0,-1 0 0 0 0,0-1 0 0 0,0 1 0 0 0,-1-1 0 0 0,-8 8 0 0 0,-82 61 294 0 0,-13 10 574 0 0,87-65-835 0 0,1 0 1 0 0,-34 42 0 0 0,52-57-191 0 0,-1-1 0 0 0,1 1 0 0 0,0 0 0 0 0,0 0 0 0 0,0 0 0 0 0,1 0 0 0 0,-1 0 0 0 0,1 0 0 0 0,0 1 0 0 0,0-1 0 0 0,1 0 0 0 0,-1 0 0 0 0,1 7 0 0 0,0-9 0 0 0,0 0 0 0 0,1 0 0 0 0,-1 0 0 0 0,0 0 0 0 0,1 0 0 0 0,-1 0 0 0 0,1 0 0 0 0,0 0 0 0 0,0-1 0 0 0,0 1 0 0 0,0 0 0 0 0,0-1 0 0 0,0 1 0 0 0,0 0 0 0 0,0-1 0 0 0,1 0 0 0 0,-1 1 0 0 0,1-1 0 0 0,-1 0 0 0 0,1 1 0 0 0,-1-1 0 0 0,1 0 0 0 0,0 0 0 0 0,0 0 0 0 0,-1-1 0 0 0,1 1 0 0 0,0 0 0 0 0,0-1 0 0 0,0 1 0 0 0,0-1 0 0 0,3 1 0 0 0,6 0 62 0 0,1 0 0 0 0,-1 0 0 0 0,0-1 0 0 0,0-1 0 0 0,1 0 0 0 0,16-4 0 0 0,19-8-889 0 0,-1-4-4124 0 0,-14 5-1097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46 557 11975 0 0,'0'0'547'0'0,"0"0"-11"0"0,-1 2-344 0 0,-4 6 117 0 0,0 0 0 0 0,-1-1 0 0 0,0 1 0 0 0,0-1 0 0 0,-8 7 0 0 0,12-12-182 0 0,1-1 385 0 0,1-1 0 0 0,0 0 0 0 0,0 0 0 0 0,0 0 0 0 0,0 0 0 0 0,0 0 0 0 0,0 0-69 0 0,10-8-278 0 0,-3 2-58 0 0,-1-1 1 0 0,0 1-1 0 0,0-2 0 0 0,0 1 0 0 0,4-9 0 0 0,14-19 690 0 0,56-50-155 0 0,-12 11-676 0 0,1-2 34 0 0,44-54 0 0 0,-84 100 0 0 0,-29 30 0 0 0,0 1 0 0 0,0-1 0 0 0,0 0 0 0 0,0 0 0 0 0,-1 0 0 0 0,1 0 0 0 0,0 1 0 0 0,0-1 0 0 0,0 0 0 0 0,0 0 0 0 0,0 0 0 0 0,0 0 0 0 0,0 1 0 0 0,1-1 0 0 0,-1 0 0 0 0,0 0 0 0 0,0 0 0 0 0,0 0 0 0 0,0 0 0 0 0,0 1 0 0 0,0-1 0 0 0,0 0 0 0 0,0 0 0 0 0,0 0 0 0 0,0 0 0 0 0,0 0 0 0 0,1 1 0 0 0,-1-1 0 0 0,0 0 0 0 0,0 0 0 0 0,0 0 0 0 0,0 0 0 0 0,0 0 0 0 0,0 0 0 0 0,1 0 0 0 0,-1 0 0 0 0,0 0 0 0 0,0 1 0 0 0,0-1 0 0 0,0 0 0 0 0,1 0 0 0 0,-1 0 0 0 0,0 0 0 0 0,0 0 0 0 0,0 0 0 0 0,0 0 0 0 0,1 0 0 0 0,-1 0 0 0 0,0 0 0 0 0,0 0 0 0 0,0 0 0 0 0,0 0 0 0 0,1-1 0 0 0,-1 1 0 0 0,0 0 0 0 0,0 0 0 0 0,0 0 0 0 0,0 0 0 0 0,0 0 0 0 0,1 0 0 0 0,-1 0 0 0 0,0 0 0 0 0,0 0 0 0 0,0-1 0 0 0,0 1 0 0 0,-1 13 0 0 0,-21 77 0 0 0,-1 2 0 0 0,20-77 0 0 0,1 0 0 0 0,0 0 0 0 0,1 1 0 0 0,2 15 0 0 0,0-20 0 0 0,3-1 0 0 0,5-1 0 0 0,-8-8 0 0 0,1-1 0 0 0,0 1 0 0 0,0 0 0 0 0,0-1 0 0 0,-1 1 0 0 0,1-1 0 0 0,0 1 0 0 0,0-1 0 0 0,0 0 0 0 0,0 0 0 0 0,0 0 0 0 0,0 0 0 0 0,0 0 0 0 0,0 0 0 0 0,-1 0 0 0 0,1-1 0 0 0,0 1 0 0 0,0-1 0 0 0,0 1 0 0 0,0-1 0 0 0,-1 0 0 0 0,1 0 0 0 0,0 0 0 0 0,-1 0 0 0 0,3-1 0 0 0,2-2 0 0 0,-1 0 0 0 0,1 0 0 0 0,-1-1 0 0 0,0 1 0 0 0,0-1 0 0 0,4-6 0 0 0,90-129 0 0 0,-72 100 0 0 0,-16 25 0 0 0,1 1 0 0 0,15-15 0 0 0,-14 17 0 0 0,-1-1 0 0 0,15-21 0 0 0,-5 5 0 0 0,-17 25 0 0 0,-1-1 0 0 0,0 0 0 0 0,0 0 0 0 0,-1 0 0 0 0,0 0 0 0 0,0-1 0 0 0,0 1 0 0 0,0-1 0 0 0,2-9 0 0 0,-1 3 0 0 0,-4 11 0 0 0,0 1 0 0 0,0 0 0 0 0,0-1 0 0 0,1 1 0 0 0,-1 0 0 0 0,0-1 0 0 0,0 1 0 0 0,0 0 0 0 0,0 0 0 0 0,1-1 0 0 0,-1 1 0 0 0,0 0 0 0 0,0 0 0 0 0,1-1 0 0 0,-1 1 0 0 0,0 0 0 0 0,1 0 0 0 0,-1 0 0 0 0,0-1 0 0 0,0 1 0 0 0,1 0 0 0 0,-1 0 0 0 0,1 0 0 0 0,-1 1 0 0 0,1-1 0 0 0,0 1 0 0 0,-1 0 0 0 0,1 0 0 0 0,-1 0 0 0 0,1 0 0 0 0,-1 0 0 0 0,0 0 0 0 0,1-1 0 0 0,-1 1 0 0 0,0 0 0 0 0,0 0 0 0 0,0 0 0 0 0,0 0 0 0 0,0 0 0 0 0,0 0 0 0 0,0 1 0 0 0,0 22 0 0 0,-15 92 0 0 0,7-68 0 0 0,-5 19 0 0 0,8-46 0 0 0,1 0 0 0 0,0 0 0 0 0,1 26 0 0 0,2-9 0 0 0,3 63 0 0 0,-1-91-17 0 0,0 4 492 0 0,1 0 0 0 0,0 0 0 0 0,6 22 0 0 0,-7-32-399 0 0,-1-3-71 0 0,0 0 0 0 0,0 0 0 0 0,0 0 0 0 0,0 0 0 0 0,0 0 0 0 0,1 0 0 0 0,-1 0 0 0 0,0 0 0 0 0,1 0 0 0 0,-1 0 0 0 0,1 0 0 0 0,-1-1-1 0 0,1 1 1 0 0,-1 0 0 0 0,1 0 0 0 0,0 0 0 0 0,0 0 0 0 0,16 15-1787 0 0,-15-16 771 0 0,5-5-12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37 8287 0 0,'0'0'382'0'0,"-10"-12"140"0"0,10 11-478 0 0,0 0-1 0 0,0-1 0 0 0,0 1 0 0 0,0 0 0 0 0,0 0 1 0 0,0 0-1 0 0,0 0 0 0 0,0-1 0 0 0,0 1 1 0 0,0 0-1 0 0,1 0 0 0 0,-1 0 0 0 0,0 0 1 0 0,1 0-1 0 0,0-2 0 0 0,1-1 188 0 0,-2 3 278 0 0,0 1 3 0 0,0 0 0 0 0,0 0 0 0 0,0 0 0 0 0,0 0-69 0 0,0 14-278 0 0,-3 5-185 0 0,-7 34 0 0 0,-1 3 503 0 0,-2 9 230 0 0,9-48-490 0 0,0 1 0 0 0,1-1 0 0 0,-1 27 0 0 0,4-32-223 0 0,1 24 0 0 0,-1-36 0 0 0,0 0 0 0 0,0 1 0 0 0,0-1 0 0 0,0 0 0 0 0,0 1 0 0 0,0-1 0 0 0,0 0 0 0 0,0 0 0 0 0,0 1 0 0 0,0-1 0 0 0,0 0 0 0 0,0 1 0 0 0,0-1 0 0 0,0 0 0 0 0,0 0 0 0 0,0 1 0 0 0,0-1 0 0 0,1 0 0 0 0,-1 0 0 0 0,0 1 0 0 0,0-1 0 0 0,0 0 0 0 0,0 0 0 0 0,1 1 0 0 0,-1-1 0 0 0,0 0 0 0 0,0 0 0 0 0,1 0 0 0 0,-1 0 0 0 0,0 1 0 0 0,0-1 0 0 0,1 0 0 0 0,-1 0 0 0 0,0 0 0 0 0,0 0 0 0 0,1 0 0 0 0,-1 0 0 0 0,0 0 0 0 0,1 0 0 0 0,-1 0 0 0 0,0 0 0 0 0,1 0 0 0 0,-1 0 0 0 0,0 0 0 0 0,0 0 0 0 0,1 0 0 0 0,-1 0 0 0 0,0 0 0 0 0,1 0 0 0 0,-1 0 0 0 0,0 0 0 0 0,0 0 0 0 0,1-1 0 0 0,-1 1 0 0 0,0 0 0 0 0,0 0 0 0 0,1 0 0 0 0,-1 0 0 0 0,0-1 0 0 0,0 1 0 0 0,0 0 0 0 0,1 0 0 0 0,-1-1 0 0 0,0 1 0 0 0,10-6 92 0 0,0-1 0 0 0,-1 1 1 0 0,0-2-1 0 0,0 1 0 0 0,0-1 0 0 0,13-17 0 0 0,38-61 986 0 0,-21 29-753 0 0,-22 39-389 0 0,-10 9-273 0 0,-6 7-138 0 0,-1 2-33 0 0,0 0 66 0 0,0 2 292 0 0,1 30 147 0 0,3 1 0 0 0,0-1 0 0 0,2 1-1 0 0,16 49 1 0 0,-19-73 3 0 0,0-1 0 0 0,0 1 0 0 0,1-1 0 0 0,0 0 0 0 0,1 0 0 0 0,0 0 0 0 0,9 10 0 0 0,-13-16 15 0 0,0-1 0 0 0,0 0-1 0 0,0 0 1 0 0,0 1 0 0 0,0-1 0 0 0,0 0-1 0 0,1 0 1 0 0,-1 0 0 0 0,0 0 0 0 0,1 0-1 0 0,-1 0 1 0 0,1-1 0 0 0,1 2 0 0 0,1-1 180 0 0,-2-1-83 0 0,0 1 1 0 0,0-1-1 0 0,0 0 0 0 0,-1-1 1 0 0,1 1-1 0 0,0 0 1 0 0,0-1-1 0 0,0 1 1 0 0,0-1-1 0 0,-1 1 1 0 0,1-1-1 0 0,0 0 1 0 0,2-1-1 0 0,5-4 61 0 0,-1-1 0 0 0,0 1 1 0 0,0-2-1 0 0,0 1 0 0 0,-1-1 0 0 0,0 0 0 0 0,9-13 0 0 0,-14 18-102 0 0,60-90 537 0 0,-16 21-608 0 0,-26 39 0 0 0,25-31 0 0 0,-22 29-240 0 0,-1 3-4506 0 0,-15 24-708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13 11975 0 0,'0'0'267'0'0,"0"0"42"0"0,0 0 17 0 0,0 0-28 0 0,-1 0-196 0 0,-9 3-8 0 0,0 0 0 0 0,0 0-1 0 0,0 1 1 0 0,1 1 0 0 0,0-1 0 0 0,0 1 0 0 0,0 1 0 0 0,0 0 0 0 0,1 0 0 0 0,-15 14 0 0 0,9-5 109 0 0,0 0 1 0 0,1 1-1 0 0,1 1 1 0 0,-17 29-1 0 0,19-29 230 0 0,-13 34 0 0 0,21-45-332 0 0,0 0 1 0 0,0 0 0 0 0,1 0 0 0 0,0 0-1 0 0,0 1 1 0 0,0-1 0 0 0,1 0-1 0 0,0 0 1 0 0,1 11 0 0 0,0-14 47 0 0,0-1-80 0 0,0-1 0 0 0,0 1 0 0 0,0 0 0 0 0,1-1 0 0 0,-1 1 0 0 0,0-1 0 0 0,1 0 0 0 0,-1 1 0 0 0,1-1 0 0 0,-1 0 0 0 0,1 0 0 0 0,-1 0 0 0 0,1 0 0 0 0,0 0 0 0 0,0 0 0 0 0,-1-1 0 0 0,1 1 0 0 0,0 0 0 0 0,0-1 0 0 0,0 1 0 0 0,0-1 0 0 0,0 0 0 0 0,0 0 0 0 0,-1 0 0 0 0,4 0 0 0 0,-1 0-42 0 0,-1-1 0 0 0,1 0 0 0 0,0 0 0 0 0,0 0 0 0 0,0-1 0 0 0,-1 1 0 0 0,1-1 0 0 0,0 0 0 0 0,3-2 0 0 0,7-7-27 0 0,0 0 0 0 0,-1 0 0 0 0,0-1 0 0 0,0-1 0 0 0,-1 0 0 0 0,-1-1 0 0 0,0 0 0 0 0,-1-1 0 0 0,-1 0 0 0 0,0-1 0 0 0,-1 0 0 0 0,-1 0 0 0 0,6-18 0 0 0,-12 30-101 0 0,1 0 0 0 0,-1 0 0 0 0,0-1 0 0 0,-1 1 0 0 0,1 0 0 0 0,-1-1 0 0 0,0 1 0 0 0,0 0 0 0 0,0-1 0 0 0,0 1 0 0 0,-1 0 0 0 0,0-1 0 0 0,0 1 0 0 0,0 0 0 0 0,0 0 0 0 0,-1 0 0 0 0,1 0 0 0 0,-1 0 0 0 0,-4-6 0 0 0,4 7 13 0 0,0 0 1 0 0,-1 1-1 0 0,1-1 0 0 0,-1 0 0 0 0,0 1 0 0 0,0-1 0 0 0,0 1 1 0 0,0 0-1 0 0,0 0 0 0 0,-1 0 0 0 0,1 0 0 0 0,-1 1 1 0 0,1-1-1 0 0,-1 1 0 0 0,1 0 0 0 0,-1 0 0 0 0,0 0 0 0 0,0 0 1 0 0,0 1-1 0 0,1 0 0 0 0,-1 0 0 0 0,-5 0 0 0 0,3 0 88 0 0,-1 0 0 0 0,1 1 0 0 0,0 0 0 0 0,-1 0 0 0 0,1 0 0 0 0,0 1 0 0 0,0 0 0 0 0,0 0 0 0 0,0 1 0 0 0,-8 4 0 0 0,6 0-140 0 0,23-7-1556 0 0,15 0 683 0 0,4-2-10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10135 0 0,'0'0'464'0'0,"0"0"-9"0"0,0 2-155 0 0,-2 2 92 0 0,0 0 1 0 0,1-1-1 0 0,-1 1 0 0 0,-1-1 0 0 0,1 1 1 0 0,0-1-1 0 0,-1 0 0 0 0,0 0 0 0 0,1 0 1 0 0,-7 5-1 0 0,-6 7 182 0 0,-10 12-291 0 0,2 2 0 0 0,1 0 0 0 0,-35 64 0 0 0,50-77-283 0 0,0-1 0 0 0,-8 31 0 0 0,13-42 0 0 0,1 1 0 0 0,0-1 0 0 0,1 1 0 0 0,-1 0 0 0 0,1 0 0 0 0,0-1 0 0 0,0 1 0 0 0,1 0 0 0 0,-1 0 0 0 0,1-1 0 0 0,0 1 0 0 0,0 0 0 0 0,1-1 0 0 0,3 9 0 0 0,-4-11 44 0 0,1 1 0 0 0,0-1-1 0 0,0 1 1 0 0,0-1-1 0 0,1 0 1 0 0,-1 0 0 0 0,1 0-1 0 0,-1 0 1 0 0,1 0 0 0 0,0 0-1 0 0,-1-1 1 0 0,1 0 0 0 0,0 1-1 0 0,0-1 1 0 0,0 0 0 0 0,0 0-1 0 0,0 0 1 0 0,0-1 0 0 0,0 1-1 0 0,0-1 1 0 0,1 0 0 0 0,3 0-1 0 0,1 0 86 0 0,0 0-1 0 0,1-1 1 0 0,-1 0-1 0 0,0 0 1 0 0,0-1-1 0 0,0 0 1 0 0,11-5-1 0 0,-5 1-16 0 0,-1 0 0 0 0,0-1-1 0 0,0 0 1 0 0,-1-1 0 0 0,0-1-1 0 0,0 0 1 0 0,-1 0 0 0 0,0-1-1 0 0,0-1 1 0 0,-1 0 0 0 0,-1 0-1 0 0,0-1 1 0 0,-1 0 0 0 0,0 0-1 0 0,0-1 1 0 0,9-25 0 0 0,-11 24-42 0 0,17-47-476 0 0,-11 20-2978 0 0,-8 26-3099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27 11975 0 0,'6'-5'240'0'0,"0"0"0"0"0,1 1 0 0 0,-1 0 0 0 0,10-5 0 0 0,-22 20-128 0 0,-61 117 532 0 0,-5 10 736 0 0,-17 82-1360 0 0,4-11-24 0 0,65-164 34 0 0,-51 106 357 0 0,54-120-215 0 0,-1 0-1 0 0,-37 47 0 0 0,-7 4 634 0 0,52-67-1218 0 0,1-1 0 0 0,1 2 0 0 0,-11 30 0 0 0,18-44-452 0 0,7 6-1146 0 0,4-5 987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126 307 11975 0 0,'1'2'547'0'0,"1"0"-476"0"0,-1 0 1 0 0,0 0-1 0 0,0 1 1 0 0,0-1-1 0 0,0 0 1 0 0,0 0-1 0 0,-1 1 1 0 0,1-1-1 0 0,-1 0 1 0 0,1 1-1 0 0,-1-1 1 0 0,0 1-1 0 0,0-1 1 0 0,0 0-1 0 0,0 1 1 0 0,0-1-1 0 0,-1 1 1 0 0,1-1-1 0 0,-1 0 1 0 0,0 4-1 0 0,-1-2 225 0 0,0 0 0 0 0,0 0 0 0 0,-1 0 0 0 0,1 0 0 0 0,-1-1 0 0 0,0 1 0 0 0,0-1 0 0 0,0 1 0 0 0,0-1 0 0 0,-5 4 0 0 0,6-6-183 0 0,1 0 0 0 0,0 0 0 0 0,-1 0 0 0 0,1 0 0 0 0,-1 0-1 0 0,1 0 1 0 0,-1 0 0 0 0,1 0 0 0 0,-1-1 0 0 0,0 1 0 0 0,1-1 0 0 0,-1 1-1 0 0,0-1 1 0 0,1 0 0 0 0,-1 0 0 0 0,0 1 0 0 0,0-1 0 0 0,1 0 0 0 0,-1-1 0 0 0,0 1-1 0 0,0 0 1 0 0,1 0 0 0 0,-1-1 0 0 0,0 1 0 0 0,1-1 0 0 0,-1 1 0 0 0,0-1-1 0 0,1 0 1 0 0,-1 0 0 0 0,1 0 0 0 0,-1 0 0 0 0,1 0 0 0 0,0 0 0 0 0,-1 0-1 0 0,1 0 1 0 0,-2-3 0 0 0,-2-1-109 0 0,1 0 0 0 0,1 0 0 0 0,-1 0 0 0 0,1 0-1 0 0,0-1 1 0 0,0 0 0 0 0,0 0 0 0 0,1 1 0 0 0,0-2-1 0 0,0 1 1 0 0,0 0 0 0 0,1 0 0 0 0,0 0 0 0 0,0-1 0 0 0,1 1-1 0 0,0 0 1 0 0,0-1 0 0 0,0 1 0 0 0,1-1 0 0 0,1-8 0 0 0,1 3-149 0 0,0 0 0 0 0,0 0 0 0 0,2 1 0 0 0,-1-1 0 0 0,1 1 1 0 0,1 0-1 0 0,0 0 0 0 0,0 1 0 0 0,14-17 0 0 0,-11 16 44 0 0,1-1 0 0 0,0 1-1 0 0,1 1 1 0 0,0 0 0 0 0,22-15-1 0 0,-22 18 102 0 0,0 0 0 0 0,1 0 0 0 0,0 1 0 0 0,0 0 0 0 0,0 1 0 0 0,23-7 0 0 0,-20 9 0 0 0,0 0 0 0 0,1 1 0 0 0,0 1 0 0 0,-1 0 0 0 0,1 1 0 0 0,26 4 0 0 0,-37-3 0 0 0,-1-1 0 0 0,1 2 0 0 0,0-1 0 0 0,0 1 0 0 0,-1-1 0 0 0,1 1 0 0 0,-1 0 0 0 0,1 1 0 0 0,-1-1 0 0 0,0 1 0 0 0,0 0 0 0 0,0 0 0 0 0,0 0 0 0 0,-1 1 0 0 0,1-1 0 0 0,-1 1 0 0 0,0 0 0 0 0,0 0 0 0 0,0 0 0 0 0,-1 0 0 0 0,1 1 0 0 0,-1-1 0 0 0,0 1 0 0 0,3 8 0 0 0,-3-7 59 0 0,-1 0-1 0 0,1-1 0 0 0,-1 1 1 0 0,0 0-1 0 0,0 0 1 0 0,-1 0-1 0 0,0-1 0 0 0,0 1 1 0 0,0 0-1 0 0,-1 0 1 0 0,0 0-1 0 0,0 0 0 0 0,0-1 1 0 0,-3 8-1 0 0,-11 30 862 0 0,6-17-822 0 0,-19 41 0 0 0,20-49-98 0 0,7-15 0 0 0,0 0 0 0 0,0 0 0 0 0,0 0 0 0 0,0 0 0 0 0,-1 0 0 0 0,0-1 0 0 0,1 1 0 0 0,-5 4 0 0 0,-3 2-99 0 0,-1-1-1 0 0,-1 0 0 0 0,1 0 1 0 0,-1-1-1 0 0,0 0 1 0 0,-1-1-1 0 0,0-1 0 0 0,0 0 1 0 0,-17 6-1 0 0,20-9 38 0 0,1 0 0 0 0,0 0-1 0 0,-1-1 1 0 0,1 0 0 0 0,-1 0 0 0 0,1-1-1 0 0,-1 0 1 0 0,1-1 0 0 0,-1 0 0 0 0,1 0-1 0 0,-1 0 1 0 0,1-1 0 0 0,0-1 0 0 0,-1 1-1 0 0,-10-6 1 0 0,14 4-96 0 0,1 1 0 0 0,-1-1-1 0 0,0 0 1 0 0,1 0 0 0 0,0-1-1 0 0,0 1 1 0 0,0-1 0 0 0,1 0 0 0 0,-1 0-1 0 0,1 0 1 0 0,0 0 0 0 0,1-1-1 0 0,-1 1 1 0 0,1-1 0 0 0,0 0-1 0 0,0 1 1 0 0,0-9 0 0 0,-2-12-865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 11975 0 0,'0'0'267'0'0,"0"0"42"0"0,0 0 17 0 0,0-2-28 0 0,-20 107 1246 0 0,16-90-1414 0 0,0-1 1 0 0,-1 1-1 0 0,-8 13 0 0 0,-2 10-43 0 0,-10 27-87 0 0,-59 108 0 0 0,54-119 0 0 0,-39 65 0 0 0,52-93 74 0 0,1 0 0 0 0,1 1 0 0 0,1 1-1 0 0,1 0 1 0 0,-9 33 0 0 0,20-52-10 0 0,1 0 1 0 0,-1-1-1 0 0,2 1 0 0 0,-1 0 0 0 0,1 0 1 0 0,1 0-1 0 0,0 0 0 0 0,0 0 1 0 0,0 0-1 0 0,1 0 0 0 0,1 0 1 0 0,4 11-1 0 0,-2-5-4069 0 0,-3-1-1405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8287 0 0,'0'0'191'0'0,"-1"1"26"0"0,-1 2-169 0 0,0 1 0 0 0,0 0 0 0 0,0 0 0 0 0,1 0-1 0 0,-2 5 1 0 0,1-4-5 0 0,1 0-1 0 0,-1 0 0 0 0,-6 10 0 0 0,-14 16 253 0 0,15-21-59 0 0,-1 0-1 0 0,2 0 1 0 0,0 1-1 0 0,-8 16 0 0 0,-53 127 1968 0 0,12-32-822 0 0,-70 142-435 0 0,70-152-772 0 0,30-67-174 0 0,13-25 0 0 0,-13 35 0 0 0,17-35-397 0 0,-1-1 0 0 0,0 0 0 0 0,-14 21 0 0 0,16-29 134 0 0,-1 0-1 0 0,-1-1 1 0 0,0 0 0 0 0,0 0-1 0 0,-1-1 1 0 0,-11 9-1 0 0,11-11-77 0 0,1 0-421 0 0,-1 0 0 0 0,-11 6-1 0 0,19-12-2649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1102 15663 0 0,'0'0'719'0'0,"-1"-1"-20"0"0,-4-3-374 0 0,4 3 84 0 0,1 1 82 0 0,0 0 18 0 0,0 0-66 0 0,6-8-574 0 0,-1 0 0 0 0,1-1 0 0 0,-1 1 0 0 0,-1-2 1 0 0,0 1-1 0 0,0 0 0 0 0,3-13 0 0 0,-4 13-41 0 0,9-29 45 0 0,-2-2-1 0 0,9-70 1 0 0,-4-84-83 0 0,-11 130 194 0 0,3-39 16 0 0,7-243 0 0 0,-14 333 0 0 0,0 6 0 0 0,0 0 0 0 0,0 0 0 0 0,0 0 0 0 0,-1 0 0 0 0,0 1 0 0 0,-1-1 0 0 0,1 0 0 0 0,-1 0 0 0 0,-1 1 0 0 0,-3-9 0 0 0,5 14 0 0 0,1 0 0 0 0,-1 0 0 0 0,0 0 0 0 0,0 0 0 0 0,0 1 0 0 0,1-1 0 0 0,-1 0 0 0 0,0 0 0 0 0,0 1 0 0 0,0-1 0 0 0,0 1 0 0 0,0-1 0 0 0,-1 1 0 0 0,1-1 0 0 0,0 1 0 0 0,0 0 0 0 0,0-1 0 0 0,0 1 0 0 0,0 0 0 0 0,-1 0 0 0 0,1 0 0 0 0,0 0 0 0 0,0 0 0 0 0,0 0 0 0 0,0 0 0 0 0,-1 0 0 0 0,1 1 0 0 0,0-1 0 0 0,0 0 0 0 0,0 1 0 0 0,0-1 0 0 0,0 1 0 0 0,0-1 0 0 0,0 1 0 0 0,-2 1 0 0 0,-4 2 0 0 0,0 0 0 0 0,1 1 0 0 0,-12 11 0 0 0,17-16 0 0 0,-13 14 0 0 0,0 1 0 0 0,2 0 0 0 0,-21 31 0 0 0,-26 57 0 0 0,50-85 0 0 0,-24 47 0 0 0,-29 82 0 0 0,20-48 0 0 0,-10 32 0 0 0,28-60 332 0 0,5 1 0 0 0,-20 129 0 0 0,36-168-221 0 0,0 1 0 0 0,3-1-1 0 0,1 0 1 0 0,1 0 0 0 0,2 0-1 0 0,1 0 1 0 0,1 0 0 0 0,18 50-1 0 0,0-24-110 0 0,41 70 0 0 0,-24-51 0 0 0,-39-73 0 0 0,0 0 0 0 0,0 0 0 0 0,0 0 0 0 0,0 0 0 0 0,-1 0 0 0 0,0 1 0 0 0,0-1 0 0 0,0 1 0 0 0,-1 5 0 0 0,1-10 0 0 0,-1 0 0 0 0,0 0 0 0 0,0 0 0 0 0,0 0 0 0 0,0 0 0 0 0,0 0 0 0 0,-1 0 0 0 0,1 0 0 0 0,0 0 0 0 0,0 0 0 0 0,-1 0 0 0 0,1-1 0 0 0,0 1 0 0 0,-1 0 0 0 0,1 0 0 0 0,-1 0 0 0 0,1 0 0 0 0,-1-1 0 0 0,1 1 0 0 0,-1 0 0 0 0,0 0 0 0 0,1-1 0 0 0,-1 1 0 0 0,-1 1 0 0 0,-2 1 0 0 0,-6 9-4 0 0,0-1-1 0 0,0 0 1 0 0,-16 12 0 0 0,3-3-380 0 0,-10 9-679 0 0,30-26 693 0 0,-1-1 0 0 0,0 1 1 0 0,1-1-1 0 0,-1 0 1 0 0,0 0-1 0 0,0 0 1 0 0,-6 1-1 0 0,8-2-5089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13823 0 0,'0'0'315'0'0,"0"0"45"0"0,0 0 21 0 0,0 0-49 0 0,-2 1-220 0 0,-11 14 61 0 0,0 1-1 0 0,0 0 1 0 0,2 0-1 0 0,0 1 1 0 0,-9 20-1 0 0,-37 96 845 0 0,51-116-1039 0 0,-1 0 0 0 0,-1-1 0 0 0,0 0-1 0 0,-2 0 1 0 0,-10 14 0 0 0,18-28-674 0 0,2-2-257 0 0,0 0-58 0 0,0 0-12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28 11975 0 0,'0'-3'547'0'0,"0"1"-358"0"0,-1 1-159 0 0,1 0 0 0 0,0 0 0 0 0,0 0 0 0 0,0 0-1 0 0,0 0 1 0 0,0 0 0 0 0,0 0 0 0 0,0 0 0 0 0,0 0 0 0 0,0 0 0 0 0,1 0 0 0 0,-1 0 0 0 0,0 0 0 0 0,1 1 0 0 0,-1-1 0 0 0,0 0 0 0 0,1-1 0 0 0,0 2-30 0 0,-1 0 1 0 0,0 0-1 0 0,0 0 1 0 0,0 0-1 0 0,0 0 1 0 0,0-1-1 0 0,0 1 1 0 0,0 0-1 0 0,0 0 0 0 0,0 0 1 0 0,0 0-1 0 0,0 0 1 0 0,0 0-1 0 0,0 0 1 0 0,0-1-1 0 0,0 1 1 0 0,0 0-1 0 0,0 0 0 0 0,0 0 1 0 0,0 0-1 0 0,0 0 1 0 0,0 0-1 0 0,0 0 1 0 0,0 0-1 0 0,0-1 1 0 0,0 1-1 0 0,0 0 0 0 0,0 0 1 0 0,0 0-1 0 0,0 0 1 0 0,0 0-1 0 0,0 0 1 0 0,0 0-1 0 0,-1 0 1 0 0,1 0-1 0 0,0-1 0 0 0,0 1 1 0 0,0 0-1 0 0,0 0 1 0 0,0 0-1 0 0,0 0 1 0 0,0 0-1 0 0,0 0 1 0 0,-1 0-1 0 0,-4 2 3 0 0,-7 7-5 0 0,4 1 2 0 0,1-1 0 0 0,0 1 0 0 0,1 1 0 0 0,0-1 0 0 0,1 1 0 0 0,0 0 0 0 0,-6 21 0 0 0,-6 10 0 0 0,-32 99 0 0 0,19-50 0 0 0,-1 7-2 0 0,-19 49 78 0 0,35-113-37 0 0,-1-1 1 0 0,-1 0-1 0 0,-2-1 0 0 0,-38 48 1 0 0,36-54-1048 0 0,3-2-15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188 456 13823 0 0,'2'-1'315'0'0,"7"-4"-122"0"0,0 0 1 0 0,0 0-1 0 0,-1-1 1 0 0,0-1-1 0 0,12-11 1 0 0,-9 8-170 0 0,71-66 117 0 0,65-54 1605 0 0,0 23-1588 0 0,-52 40-2524 0 0,-70 49-3093 0 0</inkml:trace>
  <inkml:trace contextRef="#ctx0" brushRef="#br0" timeOffset="1">0 593 11975 0 0,'0'0'547'0'0,"0"0"-11"0"0,0 0-271 0 0,2 0 133 0 0,4 0-122 0 0,0 1 1 0 0,-1 0 0 0 0,1 0 0 0 0,-1 0 0 0 0,1 1 0 0 0,-1-1-1 0 0,1 2 1 0 0,-1-1 0 0 0,0 0 0 0 0,6 5 0 0 0,9 7 589 0 0,22 18 0 0 0,2 2 43 0 0,-31-26-790 0 0,1 1-1 0 0,0-2 0 0 0,0 0 1 0 0,0 0-1 0 0,1-1 0 0 0,0-1 1 0 0,26 5-1 0 0,-39-9 391 0 0,0-1-666 0 0,0-1 0 0 0,0 1 0 0 0,0-1 0 0 0,0 1 1 0 0,0-1-1 0 0,-1 0 0 0 0,1 0 0 0 0,0 0 0 0 0,0 0 0 0 0,0 0 0 0 0,-1 0 0 0 0,4-3 0 0 0,3-3-6667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1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99 15663 0 0,'0'0'356'0'0,"0"0"50"0"0,0 0 20 0 0,0 0-42 0 0,2 1-250 0 0,2 0-129 0 0,7 2 7 0 0,-8-4-12 0 0,9-5-3 0 0,19-7 3 0 0,30-17 0 0 0,11-10-1392 0 0,-69 39 1243 0 0,-2 0 121 0 0,0 1-1 0 0,-1 0 0 0 0,1-1 1 0 0,0 1-1 0 0,-1-1 1 0 0,1 1-1 0 0,0-1 0 0 0,-1 1 1 0 0,1-1-1 0 0,0 1 0 0 0,-1-1 1 0 0,1 1-1 0 0,-1-1 1 0 0,0 0-1 0 0,1 1 0 0 0,-1-1 1 0 0,1-1-1 0 0,0 1-357 0 0,-7 1-600 0 0,6 0 959 0 0,-1 0 0 0 0,1 0 1 0 0,-1 0-1 0 0,0-1 0 0 0,1 1 1 0 0,-1 0-1 0 0,1 0 0 0 0,-1 0 0 0 0,0 1 1 0 0,1-1-1 0 0,-1 0 0 0 0,1 0 1 0 0,-1 0-1 0 0,0 0 0 0 0,1 0 0 0 0,-2 1 1 0 0,-19 12 212 0 0,1 2 0 0 0,0 0 0 0 0,-34 34 0 0 0,-46 64 2013 0 0,50-55-1364 0 0,40-46-644 0 0,-4 3 260 0 0,1 1 1 0 0,-15 22-1 0 0,26-34-411 0 0,-1 0 0 0 0,1 1 0 0 0,-1-1 0 0 0,2 1 0 0 0,-1 0 0 0 0,0-1 0 0 0,1 1 0 0 0,0 0 0 0 0,0 0 0 0 0,0 0-1 0 0,0 0 1 0 0,1 0 0 0 0,0 0 0 0 0,1 9 0 0 0,-1-13-40 0 0,1 1 0 0 0,-1-1 0 0 0,0 0 0 0 0,1 1-1 0 0,-1-1 1 0 0,1 0 0 0 0,0 0 0 0 0,-1 1 0 0 0,1-1 0 0 0,0 0-1 0 0,0 0 1 0 0,0 0 0 0 0,0 0 0 0 0,0 0 0 0 0,0 0 0 0 0,0 0-1 0 0,0 0 1 0 0,0 0 0 0 0,0-1 0 0 0,0 1 0 0 0,1 0 0 0 0,-1-1-1 0 0,0 1 1 0 0,1-1 0 0 0,-1 1 0 0 0,0-1 0 0 0,1 0-1 0 0,-1 1 1 0 0,2-1 0 0 0,4 0 10 0 0,0 1-1 0 0,0-2 0 0 0,0 1 0 0 0,11-3 1 0 0,-11 2 20 0 0,43-9 629 0 0,0-2-1 0 0,51-21 0 0 0,-9 4-657 0 0,66-19-3886 0 0,-124 37-2598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16 10135 0 0,'0'0'231'0'0,"-5"-10"546"0"0,2 9-742 0 0,1 0-1 0 0,-1 0 1 0 0,1 0 0 0 0,-1 1-1 0 0,0-1 1 0 0,1 1-1 0 0,-1-1 1 0 0,0 1 0 0 0,0 0-1 0 0,1 0 1 0 0,-1 0-1 0 0,0 1 1 0 0,1-1-1 0 0,-6 2 1 0 0,-22 5 888 0 0,24-6-713 0 0,0 0 0 0 0,-1 1-1 0 0,1 0 1 0 0,0 0 0 0 0,0 0 0 0 0,0 0-1 0 0,1 1 1 0 0,-1 0 0 0 0,0 0-1 0 0,1 1 1 0 0,0 0 0 0 0,-8 7-1 0 0,4-1-205 0 0,0 1-1 0 0,1 0 0 0 0,1 1 0 0 0,0 0 1 0 0,-8 17-1 0 0,-22 69-6 0 0,22-56 2 0 0,-37 103 1 0 0,-48 129 0 0 0,-13-11 0 0 0,-23-4 592 0 0,100-200-309 0 0,-3-1 0 0 0,-54 62-1 0 0,66-88 310 0 0,27-31-604 0 0,-1 0 0 0 0,1-1-1 0 0,-1 1 1 0 0,1-1-1 0 0,0 1 1 0 0,-1 0 0 0 0,1-1-1 0 0,0 1 1 0 0,-1 0 0 0 0,1-1-1 0 0,0 1 1 0 0,0 0 0 0 0,0-1-1 0 0,-1 2 1 0 0,7 6-1039 0 0,-4-6-385 0 0,-2-2-78 0 0,0 0-20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10135 0 0,'0'0'464'0'0,"0"-1"-9"0"0,2-6-295 0 0,-2 6-97 0 0,0 0 0 0 0,0 0 0 0 0,1 0 0 0 0,-1 0 0 0 0,0 0 0 0 0,1 0 0 0 0,-1 0 0 0 0,1 0 0 0 0,-1 0 0 0 0,1 0 0 0 0,0 1 0 0 0,-1-1 0 0 0,1 0 0 0 0,0 0 0 0 0,0 1 0 0 0,-1-1 0 0 0,1 0 0 0 0,0 1 0 0 0,0-1 0 0 0,0 1 0 0 0,1-1 0 0 0,1-1 404 0 0,0 0-344 0 0,0 1 0 0 0,0-1 1 0 0,0 1-1 0 0,0 0 0 0 0,0 0 0 0 0,0 0 0 0 0,1 0 0 0 0,-1 0 0 0 0,0 1 0 0 0,0 0 0 0 0,1-1 0 0 0,-1 1 0 0 0,0 0 0 0 0,1 0 1 0 0,-1 1-1 0 0,0-1 0 0 0,1 1 0 0 0,-1 0 0 0 0,0 0 0 0 0,0 0 0 0 0,0 0 0 0 0,0 0 0 0 0,0 1 0 0 0,0-1 0 0 0,0 1 0 0 0,0 0 1 0 0,-1 0-1 0 0,1 0 0 0 0,-1 0 0 0 0,1 0 0 0 0,-1 1 0 0 0,0-1 0 0 0,0 1 0 0 0,4 5 0 0 0,-2-1-97 0 0,1 0 0 0 0,1 0 0 0 0,-1 0 0 0 0,1-1 0 0 0,0 1 0 0 0,1-1 1 0 0,0-1-1 0 0,0 1 0 0 0,0-1 0 0 0,0-1 0 0 0,1 1 0 0 0,-1-1 0 0 0,1 0 0 0 0,1-1 0 0 0,-1 0 0 0 0,16 4 0 0 0,-2-4 187 0 0,1 0 0 0 0,0-1 0 0 0,0-1 0 0 0,0-1 1 0 0,-1-2-1 0 0,1 0 0 0 0,23-5 0 0 0,153-44-1155 0 0,-192 49 908 0 0,282-85-1082 0 0,-144 38-1733 0 0,-126 45 1826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20 10135 0 0,'3'-5'162'0'0,"-2"4"-111"0"0,0 0 1 0 0,0 0-1 0 0,1 0 0 0 0,-1 0 0 0 0,0 0 0 0 0,0 0 0 0 0,1 0 0 0 0,-1 0 0 0 0,0 0 1 0 0,1 0-1 0 0,-1 1 0 0 0,1-1 0 0 0,-1 0 0 0 0,1 1 0 0 0,-1 0 0 0 0,1-1 0 0 0,0 1 1 0 0,2 0-1 0 0,-3-1 342 0 0,-1 1 106 0 0,-1 2 11 0 0,-65 83 870 0 0,-7 9-104 0 0,-8 46-345 0 0,78-134-867 0 0,1 0 0 0 0,0-1 1 0 0,0 1-1 0 0,0 1 0 0 0,0-1 0 0 0,1 0 0 0 0,0 0 1 0 0,0 1-1 0 0,1-1 0 0 0,0 0 0 0 0,0 1 1 0 0,1-1-1 0 0,-1 0 0 0 0,1 1 0 0 0,1-1 1 0 0,-1 0-1 0 0,1 0 0 0 0,3 7 0 0 0,-3-8 24 0 0,0 0 0 0 0,1-1-1 0 0,0 1 1 0 0,0-1 0 0 0,0 0-1 0 0,1 0 1 0 0,0 0 0 0 0,-1 0-1 0 0,1 0 1 0 0,0-1 0 0 0,1 0-1 0 0,-1 1 1 0 0,1-2 0 0 0,-1 1-1 0 0,1 0 1 0 0,0-1 0 0 0,0 0-1 0 0,0 0 1 0 0,0-1 0 0 0,0 1 0 0 0,10 0-1 0 0,-3-1 30 0 0,0 0 0 0 0,0-1-1 0 0,-1-1 1 0 0,1 0-1 0 0,0-1 1 0 0,-1 0 0 0 0,1-1-1 0 0,-1 0 1 0 0,0 0 0 0 0,0-2-1 0 0,0 1 1 0 0,12-8 0 0 0,-13 7-75 0 0,0-1 0 0 0,-1 0 0 0 0,0-1 0 0 0,0 0 0 0 0,-1 0 0 0 0,0-1 1 0 0,0 0-1 0 0,0 0 0 0 0,-1-1 0 0 0,-1 0 0 0 0,1 0 0 0 0,9-20 0 0 0,-14 23-42 0 0,0 0 0 0 0,-1 0 0 0 0,1-1 0 0 0,-1 1 0 0 0,0 0 0 0 0,-1-1 0 0 0,0 1 0 0 0,0-1 0 0 0,0 1 0 0 0,0-1 0 0 0,-1 1 0 0 0,-2-7 0 0 0,-3-8 0 0 0,0 1 0 0 0,-12-26 0 0 0,12 33-288 0 0,-1 1 1 0 0,-16-21-1 0 0,10 13-233 0 0,10 16 464 0 0,-1-1 0 0 0,1 1-1 0 0,-1 0 1 0 0,0 1 0 0 0,0-1-1 0 0,0 1 1 0 0,-1 0 0 0 0,1 0-1 0 0,-1 0 1 0 0,1 0-1 0 0,-1 1 1 0 0,0-1 0 0 0,-8-1 0 0 0,10 3-118 0 0,1 0 0 0 0,0 1 1 0 0,0 0-1 0 0,0-1 1 0 0,-1 1-1 0 0,1 0 0 0 0,0 0 1 0 0,0 0-1 0 0,0 0 1 0 0,-1 0-1 0 0,1 1 0 0 0,0-1 1 0 0,0 1-1 0 0,0-1 1 0 0,0 1-1 0 0,0 0 1 0 0,-1 0-1 0 0,1 0 0 0 0,1 0 1 0 0,-1 0-1 0 0,0 0 1 0 0,0 1-1 0 0,0-1 0 0 0,1 1 1 0 0,-1-1-1 0 0,0 1 1 0 0,1-1-1 0 0,0 1 0 0 0,-1 0 1 0 0,1 0-1 0 0,0 0 1 0 0,0 0-1 0 0,0 0 1 0 0,-1 2-1 0 0,-2 7-1360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675 215 6447 0 0,'0'0'142'0'0,"-2"4"22"0"0,1-1-136 0 0,-1 0 0 0 0,0 1 0 0 0,0-1 1 0 0,-1 0-1 0 0,1 0 0 0 0,-1 0 0 0 0,1-1 0 0 0,-1 1 1 0 0,0-1-1 0 0,0 1 0 0 0,0-1 0 0 0,-4 2 0 0 0,-73 47 1940 0 0,55-35 80 0 0,23-16-1536 0 0,2 0 0 0 0,0 0 0 0 0,0 0 0 0 0,0 0 0 0 0,0 0 0 0 0,0 0 0 0 0,0 0 0 0 0,1-1-372 0 0,0-1 0 0 0,1 1 0 0 0,-1-1 0 0 0,0 1 0 0 0,1 0 0 0 0,-1-1 0 0 0,0 1 0 0 0,4-2 1 0 0,0-1 134 0 0,1-3-143 0 0,1 0 0 0 0,-1-1 0 0 0,6-8 0 0 0,3-4-52 0 0,-7 8 125 0 0,1 0 0 0 0,-2 0 0 0 0,0-1-1 0 0,0 0 1 0 0,-1 0 0 0 0,-1-1 0 0 0,0 0 0 0 0,-1 0-1 0 0,4-23 1 0 0,-7 32-237 0 0,-1 0 0 0 0,0-1 0 0 0,0 1-1 0 0,0 0 1 0 0,0 0 0 0 0,-1-1 0 0 0,0 1-1 0 0,-1 0 1 0 0,-2-10 0 0 0,3 13-32 0 0,0 0 1 0 0,0 0-1 0 0,-1 0 0 0 0,1 1 1 0 0,0-1-1 0 0,0 0 1 0 0,-1 0-1 0 0,1 1 0 0 0,-1-1 1 0 0,0 1-1 0 0,1-1 1 0 0,-1 1-1 0 0,0 0 0 0 0,0 0 1 0 0,0 0-1 0 0,0 0 1 0 0,0 0-1 0 0,0 0 0 0 0,0 0 1 0 0,0 1-1 0 0,0-1 1 0 0,0 1-1 0 0,-1-1 0 0 0,1 1 1 0 0,-4 0-1 0 0,-4 0 62 0 0,1 1-1 0 0,-1 1 1 0 0,1-1-1 0 0,0 1 1 0 0,-1 1-1 0 0,1 0 1 0 0,-10 5 0 0 0,-62 34 4 0 0,55-27-1 0 0,-29 17-1 0 0,-81 63 0 0 0,101-67 0 0 0,1 2 0 0 0,1 2 0 0 0,-30 38 0 0 0,56-61 0 0 0,0 0 0 0 0,0 0 0 0 0,1 1 0 0 0,0 0 0 0 0,1 1 0 0 0,0-1 0 0 0,-5 15 0 0 0,9-20 0 0 0,0-1 0 0 0,0 0 0 0 0,1 0 0 0 0,-1 0 0 0 0,1 1 0 0 0,0-1 0 0 0,0 0 0 0 0,0 0 0 0 0,1 1 0 0 0,-1-1 0 0 0,1 0 0 0 0,0 0 0 0 0,0 0 0 0 0,1 0 0 0 0,-1 0 0 0 0,1 0 0 0 0,0 0 0 0 0,0 0 0 0 0,0-1 0 0 0,1 1 0 0 0,-1-1 0 0 0,6 6 0 0 0,-2-3 80 0 0,0 0 0 0 0,0-1-1 0 0,1 0 1 0 0,0-1 0 0 0,0 0-1 0 0,0 0 1 0 0,0 0 0 0 0,0-1 0 0 0,1 0-1 0 0,0 0 1 0 0,11 2 0 0 0,7 0 264 0 0,0-1-1 0 0,30 0 1 0 0,-50-4-340 0 0,6 1-4 0 0,-1-1 0 0 0,1-1 0 0 0,-1 0 0 0 0,1 0 0 0 0,-1-1 0 0 0,0 0 0 0 0,0-1 0 0 0,0-1 0 0 0,0 0 0 0 0,0 0 0 0 0,-1-1 0 0 0,12-7 0 0 0,-14 6 0 0 0,0 1 0 0 0,0-1 0 0 0,-1-1 0 0 0,1 1 0 0 0,-2-1 0 0 0,1 0 0 0 0,-1-1 0 0 0,0 0 0 0 0,-1 0 0 0 0,0 0 0 0 0,0 0 0 0 0,0-1 0 0 0,-1 0 0 0 0,5-16 0 0 0,-3 4 0 0 0,-2 0 0 0 0,3-23 0 0 0,-6 24 0 0 0,-3 16 0 0 0,0 2 0 0 0,2 1 0 0 0,0 0 0 0 0,-1 0 0 0 0,1-1 0 0 0,0 1 0 0 0,-1 0 0 0 0,1 0 0 0 0,-1 0 0 0 0,0 0 0 0 0,1 0 0 0 0,-1 0 0 0 0,0 0 0 0 0,0 0 0 0 0,1 0 0 0 0,-1 0 0 0 0,0 1 0 0 0,0-1 0 0 0,0 0 0 0 0,0 0 0 0 0,0 1 0 0 0,0-1 0 0 0,0 1 0 0 0,0-1 0 0 0,-1 1 0 0 0,1-1 0 0 0,0 1 0 0 0,0 0 0 0 0,0-1 0 0 0,-1 1 0 0 0,1 0 0 0 0,0 0 0 0 0,0 0 0 0 0,0 0 0 0 0,-1 0 0 0 0,1 0 0 0 0,0 0 0 0 0,-2 1 0 0 0,1 0 0 0 0,0 0 0 0 0,-1 0 0 0 0,1 0 0 0 0,0 0 0 0 0,0 1 0 0 0,0-1 0 0 0,0 1 0 0 0,0-1 0 0 0,0 1 0 0 0,0 0 0 0 0,1 0 0 0 0,-1 0 0 0 0,0 0 0 0 0,1 0 0 0 0,0 0 0 0 0,-2 4 0 0 0,0-1 12 0 0,2 0 0 0 0,-1 0-1 0 0,0 1 1 0 0,1-1-1 0 0,0 0 1 0 0,0 1 0 0 0,1-1-1 0 0,0 1 1 0 0,0-1 0 0 0,0 1-1 0 0,0-1 1 0 0,1 1 0 0 0,0-1-1 0 0,0 0 1 0 0,0 1 0 0 0,1-1-1 0 0,0 0 1 0 0,0 0 0 0 0,0 0-1 0 0,4 5 1 0 0,-3-4-278 0 0,1 1-1 0 0,1-1 1 0 0,-1 0 0 0 0,1-1 0 0 0,0 1 0 0 0,0-1 0 0 0,1 0-1 0 0,0 0 1 0 0,0-1 0 0 0,0 0 0 0 0,0 0 0 0 0,0 0 0 0 0,1-1-1 0 0,8 4 1 0 0,2-2-5530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94 387 10135 0 0,'-8'4'919'0'0,"-8"4"-734"0"0,-34 15 1643 0 0,49-22-1695 0 0,0-1 0 0 0,1 0 1 0 0,-1 1-1 0 0,0-1 0 0 0,0 0 0 0 0,0 0 0 0 0,1 0 0 0 0,-1 1 0 0 0,0-1 0 0 0,0 0 0 0 0,0 0 0 0 0,1 0 0 0 0,-1 0 0 0 0,0 0 0 0 0,0-1 0 0 0,0 1 1 0 0,1 0-1 0 0,-1 0 0 0 0,-1-1 0 0 0,2 1-59 0 0,0 0 0 0 0,-1-1 1 0 0,1 1-1 0 0,0-1 0 0 0,0 1 0 0 0,0 0 1 0 0,-1-1-1 0 0,1 1 0 0 0,0-1 0 0 0,0 1 1 0 0,0 0-1 0 0,0-1 0 0 0,0 1 1 0 0,0-1-1 0 0,0 1 0 0 0,0-1 0 0 0,0 1 1 0 0,0-1-1 0 0,0 1 0 0 0,0 0 0 0 0,0-1 1 0 0,0 1-1 0 0,0-1 0 0 0,0 0 1 0 0,2-3 128 0 0,0-1 1 0 0,0 1-1 0 0,0 0 1 0 0,0 0 0 0 0,4-6-1 0 0,6-5-53 0 0,1 1 0 0 0,1 0 0 0 0,23-19 1 0 0,-13 12-136 0 0,29-24-292 0 0,2 2 1 0 0,2 3-1 0 0,1 2 0 0 0,93-44 0 0 0,-137 75-64 0 0,0 1 0 0 0,0 0-1 0 0,1 1 1 0 0,0 1 0 0 0,17-3-1 0 0,-32 7 335 0 0,1 0-1 0 0,0 0 0 0 0,-1 1 0 0 0,0-1 1 0 0,1 0-1 0 0,-1 1 0 0 0,1-1 1 0 0,-1 0-1 0 0,1 1 0 0 0,-1-1 1 0 0,0 1-1 0 0,1-1 0 0 0,-1 0 0 0 0,0 1 1 0 0,1-1-1 0 0,-1 1 0 0 0,0-1 1 0 0,0 1-1 0 0,1-1 0 0 0,-1 1 1 0 0,0-1-1 0 0,0 1 0 0 0,0 0 0 0 0,1 0 20 0 0,0 3 55 0 0,-1 0 1 0 0,1 0-1 0 0,0-1 1 0 0,-1 1-1 0 0,0 0 1 0 0,0 0-1 0 0,0 0 0 0 0,0 0 1 0 0,-1 0-1 0 0,1 0 1 0 0,-1 0-1 0 0,-2 5 1 0 0,-2 7 272 0 0,-11 23 0 0 0,-69 112 1305 0 0,50-92-1242 0 0,19-34-403 0 0,-18 37 0 0 0,33-60-223 0 0,0-1 0 0 0,1 0-1 0 0,-1 1 1 0 0,0-1 0 0 0,1 0-1 0 0,0 1 1 0 0,-1-1 0 0 0,1 1 0 0 0,0-1-1 0 0,-1 2 1 0 0,5 0-1746 0 0,-3-2 1050 0 0,7 3-5129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681 107 13823 0 0,'10'-11'372'0'0,"-2"2"-133"0"0,-1 0 1 0 0,1-1 0 0 0,-1 1-1 0 0,10-21 1 0 0,-17 29-188 0 0,1 1 0 0 0,-1-1 0 0 0,0 1 0 0 0,1-1 0 0 0,-1 0 0 0 0,0 1 1 0 0,1-1-1 0 0,-1 0 0 0 0,0 1 0 0 0,0-1 0 0 0,0 0 0 0 0,0 1 0 0 0,0-1 1 0 0,0 0-1 0 0,0 1 0 0 0,0-1 0 0 0,0 0 0 0 0,0 0 0 0 0,0 1 0 0 0,0-1 1 0 0,0 0-1 0 0,-1 1 0 0 0,1-1 0 0 0,0 0 0 0 0,0 1 0 0 0,-1-1 0 0 0,1 0 1 0 0,0 1-1 0 0,-1-1 0 0 0,1 1 0 0 0,-1-1 0 0 0,1 1 0 0 0,-1-1 1 0 0,1 1-1 0 0,-1-1 0 0 0,1 1 0 0 0,-1-1 0 0 0,0 1 0 0 0,1 0 0 0 0,-1-1 1 0 0,1 1-1 0 0,-1 0 0 0 0,0 0 0 0 0,1-1 0 0 0,-2 1 0 0 0,-2-1 57 0 0,0 1-1 0 0,0-1 0 0 0,0 1 1 0 0,-1 0-1 0 0,1 0 1 0 0,0 0-1 0 0,0 1 0 0 0,0-1 1 0 0,0 1-1 0 0,0 0 1 0 0,0 0-1 0 0,0 1 0 0 0,-6 2 1 0 0,-7 4-51 0 0,-27 17 0 0 0,34-18-60 0 0,-175 120 2 0 0,166-112 0 0 0,-17 17 0 0 0,31-27 0 0 0,0 0 0 0 0,1 0 0 0 0,-1 0 0 0 0,1 1 0 0 0,1-1 0 0 0,-1 1 0 0 0,1 0 0 0 0,-4 10 0 0 0,6-13 0 0 0,1-1 0 0 0,0 1 0 0 0,0 0 0 0 0,0-1 0 0 0,0 1 0 0 0,0 0 0 0 0,0-1 0 0 0,1 1 0 0 0,0 0 0 0 0,-1-1 0 0 0,1 1 0 0 0,0-1 0 0 0,0 1 0 0 0,0-1 0 0 0,1 0 0 0 0,-1 1 0 0 0,1-1 0 0 0,-1 0 0 0 0,3 3 0 0 0,0 0 0 0 0,1 1 0 0 0,0-1 0 0 0,0 0 0 0 0,1 0 0 0 0,-1-1 0 0 0,8 5 0 0 0,25 11 0 0 0,-26-14 0 0 0,-1 0 0 0 0,1 0 0 0 0,10 10 0 0 0,-4-2 0 0 0,-2 0 0 0 0,22 25 0 0 0,-31-31 0 0 0,0 1 0 0 0,-1 0 0 0 0,0 0 0 0 0,0 1 0 0 0,-1 0 0 0 0,7 19 0 0 0,-11-27 0 0 0,-1-1 0 0 0,1 0 0 0 0,-1 1 0 0 0,0-1-1 0 0,0 1 1 0 0,0-1 0 0 0,0 1 0 0 0,0-1 0 0 0,0 0 0 0 0,0 1-1 0 0,-1-1 1 0 0,1 1 0 0 0,0-1 0 0 0,-1 0 0 0 0,1 1 0 0 0,-1-1-1 0 0,0 0 1 0 0,1 1 0 0 0,-1-1 0 0 0,0 0 0 0 0,0 0 0 0 0,0 0-1 0 0,0 1 1 0 0,0-1 0 0 0,0 0 0 0 0,0 0 0 0 0,0-1 0 0 0,0 1-1 0 0,0 0 1 0 0,0 0 0 0 0,-2 0 0 0 0,-5 3 10 0 0,1 0 0 0 0,-1-1 0 0 0,0 0 0 0 0,-9 3 0 0 0,11-5 17 0 0,-51 13 632 0 0,0-2 0 0 0,-95 6-1 0 0,15 0-658 0 0,126-17 0 0 0,-10 1-62 0 0,-34 0 0 0 0,42-2-215 0 0,12 0 61 0 0,1 0 141 0 0,-1 0 0 0 0,1 0 0 0 0,0 0-1 0 0,-1 0 1 0 0,1 0 0 0 0,0 0 0 0 0,-1 0 0 0 0,1 0 0 0 0,-1 0-1 0 0,1 0 1 0 0,0 0 0 0 0,-1 0 0 0 0,1 0 0 0 0,0 0 0 0 0,-1 0-1 0 0,1-1 1 0 0,0 1 0 0 0,-1 0 0 0 0,1 0 0 0 0,0 0 0 0 0,-1-1-1 0 0,1 1 1 0 0,0 0 0 0 0,0 0 0 0 0,-1-1 0 0 0,1 1 0 0 0,-3-9-6751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17503 0 0,'0'0'399'0'0,"0"0"60"0"0,0 0 21 0 0,2-1-59 0 0,12-4-300 0 0,0 1-1 0 0,0 0 1 0 0,0 1 0 0 0,26-2 0 0 0,9 4 890 0 0,56 6-1 0 0,161 5 659 0 0,-172-10-1706 0 0,-39 0-1354 0 0,70-10 0 0 0,-92 5-6115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79 11975 0 0,'0'0'267'0'0,"0"0"-206"0"0,1 0 0 0 0,-1 0 0 0 0,1 0-1 0 0,-1 0 1 0 0,1 0 0 0 0,-1 0 0 0 0,1 0 0 0 0,-1 1 0 0 0,1-1 0 0 0,-1 0-1 0 0,1 0 1 0 0,-1 0 0 0 0,1 1 0 0 0,-1-1 0 0 0,1 0 0 0 0,0 1 0 0 0,-2 10-53 0 0,1-10 0 0 0,-1 1 0 0 0,1-1 0 0 0,0 1 0 0 0,0-1 0 0 0,0 1 1 0 0,0-1-1 0 0,0 1 0 0 0,1 2 0 0 0,9 29 939 0 0,-3-15-511 0 0,-1 1 1 0 0,-1-1-1 0 0,-1 2 0 0 0,0-1 1 0 0,-2 0-1 0 0,1 25 0 0 0,-4-23-382 0 0,-1 0 0 0 0,-4 23 0 0 0,4-35 108 0 0,-1 0 0 0 0,1 0-1 0 0,-2-1 1 0 0,1 1 0 0 0,-1 0 0 0 0,-1-1-1 0 0,-5 9 1 0 0,10-17-160 0 0,-5 7 182 0 0,1 0 1 0 0,-7 13 0 0 0,10-17-181 0 0,0-1 0 0 0,0 1 1 0 0,0-1-1 0 0,1 1 1 0 0,-1 0-1 0 0,1-1 0 0 0,0 1 1 0 0,0 0-1 0 0,0 0 0 0 0,0-1 1 0 0,1 6-1 0 0,-1-7-4 0 0,0 0 0 0 0,0 0 0 0 0,0 0 0 0 0,0 0 0 0 0,0 0 0 0 0,0 0 0 0 0,0 0 0 0 0,0 0 0 0 0,0 1 0 0 0,-1-1 0 0 0,1 0 0 0 0,0 0 0 0 0,-1-1 0 0 0,1 1 0 0 0,-1 0 0 0 0,1 0 0 0 0,-1 0 0 0 0,1 0 0 0 0,-1 0 0 0 0,1 0 0 0 0,-3 1 0 0 0,0 3 0 0 0,4-4 0 0 0,5-2 0 0 0,-5 1 0 0 0,1 0 0 0 0,0-1 0 0 0,0 1 0 0 0,-1-1 0 0 0,1 1 0 0 0,0-1 0 0 0,-1 0 0 0 0,1 1 0 0 0,0-1 0 0 0,-1 0 0 0 0,1 0 0 0 0,-1 0 0 0 0,1 0 0 0 0,-1-1 0 0 0,0 1 0 0 0,1 0 0 0 0,-1-1 0 0 0,0 1 0 0 0,0 0 0 0 0,0-1 0 0 0,0 0 0 0 0,0 1 0 0 0,0-1 0 0 0,0 1 0 0 0,-1-1 0 0 0,1 0 0 0 0,0-3 0 0 0,1-1 0 0 0,0 0 0 0 0,1 0 0 0 0,0 0 0 0 0,0 1 0 0 0,0-1 0 0 0,0 1 0 0 0,1-1 0 0 0,0 1 0 0 0,0 0 0 0 0,8-7 0 0 0,5-2 0 0 0,33-22 0 0 0,-31 23 0 0 0,21-18 0 0 0,15-21 0 0 0,30-26 0 0 0,-78 74 0 0 0,-5 7 0 0 0,-2 5 0 0 0,0-1 0 0 0,-1 1 0 0 0,0-1 0 0 0,0 1 0 0 0,-1-1 0 0 0,0 1 0 0 0,0-1 0 0 0,-1 0 0 0 0,0 0 0 0 0,-6 11 0 0 0,-1 0 0 0 0,0 0 0 0 0,2 0 0 0 0,-9 25 0 0 0,14-32 0 0 0,0 0 0 0 0,1 0 0 0 0,0 1 0 0 0,0-1 0 0 0,2 1 0 0 0,-1-1 0 0 0,2 14 0 0 0,-1-20-46 0 0,1 1 220 0 0,-1-1 0 0 0,1 0 0 0 0,0 1 1 0 0,0-1-1 0 0,3 7 0 0 0,-3-10-110 0 0,0 0 1 0 0,1 0 0 0 0,-1 0-1 0 0,0 0 1 0 0,1 0-1 0 0,-1 0 1 0 0,1-1 0 0 0,0 1-1 0 0,-1-1 1 0 0,1 1-1 0 0,0-1 1 0 0,0 0-1 0 0,0 1 1 0 0,0-1 0 0 0,4 1-1 0 0,3 2-63 0 0,1-1-1 0 0,0 0 1 0 0,0-1 0 0 0,0 0-1 0 0,0 0 1 0 0,0-1-1 0 0,1-1 1 0 0,-1 0 0 0 0,0 0-1 0 0,1-1 1 0 0,-1 0 0 0 0,0 0-1 0 0,0-1 1 0 0,0-1-1 0 0,0 0 1 0 0,-1 0 0 0 0,1-1-1 0 0,-1 0 1 0 0,1-1-1 0 0,-1 0 1 0 0,-1 0 0 0 0,1-1-1 0 0,-1 0 1 0 0,0-1 0 0 0,12-12-1 0 0,-7 5 9 0 0,0-2 0 0 0,-1 1 0 0 0,-1-1 0 0 0,0-1 0 0 0,-1 0 0 0 0,-1-1 0 0 0,10-26 0 0 0,38-122 1951 0 0,-52 155-1954 0 0,0 1 0 0 0,1 0-1 0 0,7-9 1 0 0,10-19-77 0 0,-19 29-195 0 0,2 0 1 0 0,-1 1-1 0 0,1-1 0 0 0,0 1 1 0 0,1 0-1 0 0,0 1 1 0 0,0 0-1 0 0,0 0 0 0 0,1 0 1 0 0,0 1-1 0 0,10-6 0 0 0,25-11-2731 0 0,-22 14 1462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498 126 13823 0 0,'0'0'315'0'0,"0"0"45"0"0,0 1 21 0 0,-1 12-86 0 0,0 0-1 0 0,1 17 1 0 0,1-15 2245 0 0,0-14-2437 0 0,0 0-1 0 0,0 0 0 0 0,1 0 1 0 0,-1 0-1 0 0,0-1 1 0 0,1 1-1 0 0,-1-1 0 0 0,1 1 1 0 0,-1-1-1 0 0,1 1 1 0 0,-1-1-1 0 0,1 0 0 0 0,-1 1 1 0 0,3-1-1 0 0,-1 0 15 0 0,1 0-1 0 0,-1-1 1 0 0,1 1-1 0 0,-1-1 1 0 0,1 0-1 0 0,-1 0 1 0 0,0 0-1 0 0,1 0 1 0 0,-1 0-1 0 0,0-1 1 0 0,0 1-1 0 0,4-4 1 0 0,5-4-58 0 0,18-16 0 0 0,-17 14-60 0 0,-5 3 3 0 0,0 1-1 0 0,-1-1 1 0 0,0 0-1 0 0,7-9 1 0 0,-12 13-118 0 0,1 0 0 0 0,-1-1 0 0 0,1 1 0 0 0,-1 0 0 0 0,0-1 0 0 0,-1 1 0 0 0,1-1 0 0 0,-1 0 0 0 0,0 1 0 0 0,0-1 0 0 0,0-6 0 0 0,-1 9 73 0 0,0 1 1 0 0,0-1-1 0 0,0 0 0 0 0,-1 1 0 0 0,1-1 0 0 0,0 1 0 0 0,-1-1 1 0 0,0 1-1 0 0,1-1 0 0 0,-1 1 0 0 0,0-1 0 0 0,0 1 1 0 0,0-1-1 0 0,0 1 0 0 0,0 0 0 0 0,0-1 0 0 0,0 1 0 0 0,0 0 1 0 0,0 0-1 0 0,-1 0 0 0 0,1 0 0 0 0,0 0 0 0 0,-1 0 0 0 0,1 1 1 0 0,-1-1-1 0 0,1 0 0 0 0,-1 1 0 0 0,0-1 0 0 0,1 1 1 0 0,-1-1-1 0 0,1 1 0 0 0,-1 0 0 0 0,-2-1 0 0 0,-2 1-107 0 0,0-1 0 0 0,0 1 0 0 0,0 0 0 0 0,0 0 0 0 0,0 1 0 0 0,0 0 0 0 0,-12 3 0 0 0,-5 4 197 0 0,0 1 0 0 0,1 2 0 0 0,0 0 0 0 0,-33 23 0 0 0,-77 66 430 0 0,87-63-313 0 0,-97 84 899 0 0,125-104-1054 0 0,0 1 0 0 0,2 0 0 0 0,0 2-1 0 0,1-1 1 0 0,-19 39 0 0 0,30-53-9 0 0,1 1 0 0 0,0 0 0 0 0,0 0 0 0 0,0 0 0 0 0,1 0 0 0 0,0 0 0 0 0,1 1 0 0 0,-1 6 0 0 0,1-10 0 0 0,0 0 0 0 0,0-1 0 0 0,0 1 0 0 0,1 0 0 0 0,-1 0 0 0 0,1 0 0 0 0,0 0 0 0 0,-1-1 0 0 0,1 1 0 0 0,1 0 0 0 0,-1-1 0 0 0,0 1 0 0 0,1-1 0 0 0,-1 1 0 0 0,1-1 0 0 0,-1 0 0 0 0,1 0 0 0 0,0 0 0 0 0,0 1 0 0 0,3 0 0 0 0,21 10-1004 0 0,2-4-3336 0 0,2-4-1708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74 748 10135 0 0,'0'0'464'0'0,"-1"2"-9"0"0,-33 71 3594 0 0,34-72-3025 0 0,0-1 0 0 0,0 0 0 0 0,-2 1-69 0 0,-25 4 770 0 0,26-5-1213 0 0,1 0 0 0 0,0 0 0 0 0,-8-24 1024 0 0,8 21-1433 0 0,1 0 1 0 0,-1 0-1 0 0,1 0 0 0 0,0 1 1 0 0,0-1-1 0 0,0 0 0 0 0,1 0 1 0 0,-1 1-1 0 0,1-1 0 0 0,1-2 0 0 0,5-10 229 0 0,0-1-301 0 0,1 1 0 0 0,1-1 0 0 0,0 2-1 0 0,18-22 1 0 0,56-49-12 0 0,-57 59-20 0 0,-12 11 1 0 0,160-149 0 0 0,-126 121 0 0 0,93-59 0 0 0,86-31-4543 0 0,-87 53 1429 0 0,-120 67 1067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0,'0'0'0'0'0,"0"0"112"0"0,0 0-32 0 0,0 0 16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8287 0 0,'0'0'191'0'0,"0"0"26"0"0,0 0 9 0 0,-1 3-34 0 0,-9 17 795 0 0,0 1-1 0 0,-1-2 1 0 0,-1 1 0 0 0,-1-2 0 0 0,-20 23 0 0 0,-13 8-196 0 0,-52 61 759 0 0,86-94-1558 0 0,-67 88-335 0 0,66-84 212 0 0,1 0 0 0 0,1 1-1 0 0,-14 34 1 0 0,20-39-1366 0 0,-1-2-3962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71 181 13823 0 0,'-16'-3'777'0'0,"-28"-6"16"0"0,42 9-417 0 0,-7-1 3164 0 0,16 5-2958 0 0,19 7-859 0 0,-14-8 348 0 0,0 0 0 0 0,0-1 0 0 0,0 0 0 0 0,16 0 1 0 0,52-4 240 0 0,-49 1-175 0 0,60-3 299 0 0,-1-3 0 0 0,141-32 0 0 0,246-77 316 0 0,-463 114-728 0 0,-1 0-1 0 0,1 1 1 0 0,15 0 0 0 0,-17 1-534 0 0,1-1 0 0 0,-1 0 0 0 0,15-3 0 0 0,-25 3-22 0 0,-2 1-39 0 0,0 0-759 0 0,0-2-3172 0 0,0-8-1362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14 244 4607 0 0,'0'0'208'0'0,"-2"-2"-9"0"0,-2-5 124 0 0,3 5 1131 0 0,-2 0 1279 0 0,-1-2-2047 0 0,5 3 3814 0 0,19 0-3766 0 0,0 2-1 0 0,40 6 1 0 0,3 0 294 0 0,-3-6-110 0 0,1-2 0 0 0,0-3 0 0 0,115-22 0 0 0,173-64 577 0 0,-341 88-1466 0 0,93-28 186 0 0,-18 4-857 0 0,151-26 0 0 0,-197 47-1590 0 0,-4 1-5051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600 701 2759 0 0,'-10'7'250'0'0,"-6"4"282"0"0,1 1 0 0 0,-26 27 0 0 0,39-37 1232 0 0,2-2 85 0 0,0 0-106 0 0,0 0-530 0 0,0 0-233 0 0,0 0-48 0 0,0 0-5 0 0,0 0 21 0 0,0 0 10 0 0,3-2 2 0 0,17-8-340 0 0,0-1-1 0 0,0-2 1 0 0,-1 0 0 0 0,-1-1-1 0 0,0 0 1 0 0,20-22-1 0 0,88-112 425 0 0,-105 120-1104 0 0,-2 0 0 0 0,-1-2 0 0 0,-1 0-1 0 0,-1-1 1 0 0,-2 0 0 0 0,-1-1-1 0 0,-2-1 1 0 0,8-37 0 0 0,-15 53-327 0 0,-2 0 1 0 0,0-1-1 0 0,-1-18 0 0 0,-1 30 175 0 0,0 0 0 0 0,0 0 0 0 0,-1 0 0 0 0,0 0 0 0 0,-1 0 0 0 0,1 1 0 0 0,-1-1 0 0 0,0 0 0 0 0,0 1 0 0 0,-1-1 0 0 0,0 1 0 0 0,-4-8 0 0 0,5 11 64 0 0,0 0 1 0 0,0-1-1 0 0,0 1 0 0 0,0 0 0 0 0,-1 0 0 0 0,1 0 1 0 0,-1 1-1 0 0,1-1 0 0 0,-1 1 0 0 0,1-1 0 0 0,-1 1 1 0 0,0 0-1 0 0,0 0 0 0 0,1 0 0 0 0,-1 0 1 0 0,0 0-1 0 0,-4 0 0 0 0,3 1 21 0 0,-1 0 0 0 0,0 0 0 0 0,1 1 0 0 0,-1 0-1 0 0,1-1 1 0 0,-1 1 0 0 0,1 1 0 0 0,-1-1 0 0 0,1 1 0 0 0,-5 2 0 0 0,-2 2 54 0 0,0 0 0 0 0,1 1 0 0 0,0 0 0 0 0,0 1 0 0 0,1 0 0 0 0,0 0 0 0 0,-11 15 0 0 0,1-2 134 0 0,2 2 1 0 0,1 0-1 0 0,1 1 1 0 0,1 0-1 0 0,-18 43 1 0 0,-34 146 1185 0 0,14-41-577 0 0,35-124-476 0 0,-35 70 0 0 0,-192 290 153 0 0,179-315-222 0 0,-19 30 73 0 0,78-113-196 0 0,0 0 1 0 0,-10 9-1 0 0,1 0-35 0 0,14-17-148 0 0,1-2-43 0 0,0 0-7 0 0,0 0-1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176 149 14255 0 0,'-3'-3'200'0'0,"0"1"-1"0"0,0 0 0 0 0,0 0 0 0 0,0 0 0 0 0,0 0 1 0 0,0 1-1 0 0,-7-3 0 0 0,8 4-201 0 0,0 0 0 0 0,0 0-1 0 0,0 0 1 0 0,-1 0 0 0 0,1 1 0 0 0,0-1-1 0 0,0 1 1 0 0,0-1 0 0 0,0 1 0 0 0,0 0-1 0 0,0 0 1 0 0,0-1 0 0 0,0 2 0 0 0,-2 0-1 0 0,-7 6 85 0 0,0 0 0 0 0,1 0 0 0 0,-19 19-1 0 0,13-11-56 0 0,10-12-25 0 0,-14 20 0 0 0,13-12 0 0 0,7-11 3 0 0,-1 0 0 0 0,1 0 0 0 0,0 0 1 0 0,0 0-1 0 0,0 1 0 0 0,0-1 0 0 0,0 0 0 0 0,0 0 0 0 0,0 0 0 0 0,0 0 0 0 0,0 0 0 0 0,0 0 0 0 0,1 0 0 0 0,-1 0 0 0 0,0 0 1 0 0,1 1-1 0 0,-1-1 0 0 0,1 0 0 0 0,-1-1 0 0 0,1 1 0 0 0,0 0 0 0 0,-1 0 0 0 0,1 0 0 0 0,0 0 0 0 0,0 0 0 0 0,0-1 0 0 0,-1 1 0 0 0,1 0 1 0 0,0-1-1 0 0,0 1 0 0 0,0 0 0 0 0,0-1 0 0 0,0 1 0 0 0,0-1 0 0 0,0 0 0 0 0,0 1 0 0 0,1-1 0 0 0,-1 0 0 0 0,2 1 0 0 0,3 0 38 0 0,1 0 0 0 0,0 0 1 0 0,0-1-1 0 0,-1 0 0 0 0,10-1 0 0 0,25-4 273 0 0,-1-2 1 0 0,0-1 0 0 0,74-27-1 0 0,110-60 138 0 0,18-5-270 0 0,-153 73-92 0 0,-56 21-74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377 357 1375 0 0,'0'0'66'0'0,"2"-1"399"0"0,3-2 1629 0 0,6-4 5390 0 0,0-1-2161 0 0,-6 5-7080 0 0,-3 2 2340 0 0,-2 1 79 0 0,0 0 12 0 0,0 0-24 0 0,0 0-573 0 0,1 0 0 0 0,-1 0 0 0 0,1 0 0 0 0,-1 0 0 0 0,1 0 0 0 0,-1 0 0 0 0,1 0-1 0 0,-1-1 1 0 0,1 1 0 0 0,-1 0 0 0 0,1 0 0 0 0,-1-1 0 0 0,1 1 0 0 0,-1 0 0 0 0,1 0 0 0 0,-1-1-1 0 0,0 1 1 0 0,1 0 0 0 0,-1-1 0 0 0,0 1 0 0 0,1-1 0 0 0,-1 1 0 0 0,0-1 0 0 0,1 0 0 0 0,7-11 778 0 0,-7 12-1005 0 0,27-40 622 0 0,-19 29-384 0 0,-1 0 0 0 0,0-1 0 0 0,0 0 0 0 0,6-17 0 0 0,6-14-8 0 0,-14 31-59 0 0,0-1 1 0 0,-1 1-1 0 0,0-1 0 0 0,-1 0 1 0 0,5-23-1 0 0,-8 32-21 0 0,0-2 0 0 0,-8-14 0 0 0,7 18-10 0 0,-1 1 0 0 0,0-1 0 0 0,0 0 0 0 0,1 1 0 0 0,-1-1 0 0 0,0 0 0 0 0,0 1-1 0 0,0 0 1 0 0,0-1 0 0 0,-1 1 0 0 0,1-1 0 0 0,0 1 0 0 0,-1 0 0 0 0,1 0 0 0 0,-1 0 0 0 0,-1-1 0 0 0,2 1-5 0 0,-1 1-1 0 0,1 0 1 0 0,-1-1 0 0 0,1 1 0 0 0,-1 0 0 0 0,1 0 0 0 0,-1 0 0 0 0,1 0 0 0 0,-1 0 0 0 0,0 0 0 0 0,-1 1 0 0 0,-2-1-26 0 0,-5 2-61 0 0,0 1 0 0 0,0 0-1 0 0,0 0 1 0 0,0 1 0 0 0,1 0 0 0 0,-1 0 0 0 0,-12 9 0 0 0,5-3-40 0 0,-26 16 46 0 0,1 1 0 0 0,1 3 0 0 0,1 1 0 0 0,1 2 0 0 0,3 2 0 0 0,0 1 0 0 0,-34 48 0 0 0,61-74 173 0 0,2 0 0 0 0,-1 0-1 0 0,2 1 1 0 0,-1 0 0 0 0,-7 20 0 0 0,12-27-54 0 0,1 0 1 0 0,0 0 0 0 0,0 0-1 0 0,1 0 1 0 0,-1 0 0 0 0,1 1 0 0 0,0-1-1 0 0,0 0 1 0 0,0 0 0 0 0,1 0 0 0 0,-1 1-1 0 0,1-1 1 0 0,0 0 0 0 0,0 0-1 0 0,1 0 1 0 0,-1 0 0 0 0,1 0 0 0 0,0 0-1 0 0,0-1 1 0 0,4 7 0 0 0,-4-7-9 0 0,0-1 0 0 0,0 1 0 0 0,0 0 0 0 0,0-1 0 0 0,0 0-1 0 0,1 1 1 0 0,-1-1 0 0 0,1 0 0 0 0,0 0 0 0 0,0-1 0 0 0,0 1 0 0 0,3 1 0 0 0,-1-1-11 0 0,-1-1 0 0 0,1 0-1 0 0,-1 0 1 0 0,1-1 0 0 0,-1 0 0 0 0,1 1-1 0 0,-1-1 1 0 0,8-1 0 0 0,-2-1-8 0 0,-1 0 0 0 0,1 0 0 0 0,0-1 0 0 0,-1 0 0 0 0,0 0 0 0 0,0-1 0 0 0,17-10-1 0 0,57-44-217 0 0,-53 36 154 0 0,-5 3 15 0 0,-16 11 50 0 0,0 1 0 0 0,1 0 0 0 0,-1 1 0 0 0,2 0 0 0 0,-1 0 0 0 0,22-7 0 0 0,-26 11-52 0 0,4 1-72 0 0,-9 4 63 0 0,2 9 11 0 0,-4-10 52 0 0,0 0 0 0 0,1 0 0 0 0,-1 0 1 0 0,0 1-1 0 0,0-1 0 0 0,0 0 0 0 0,0 0 0 0 0,-1 0 0 0 0,1-1 1 0 0,0 1-1 0 0,-1 0 0 0 0,0 0 0 0 0,-2 2 0 0 0,-26 20 2 0 0,29-24-1 0 0,-9 6 0 0 0,7-4 0 0 0,-1 0 0 0 0,1 0 0 0 0,0 1 0 0 0,0-1 0 0 0,0 1 0 0 0,0 0 0 0 0,0 0 0 0 0,-2 3 0 0 0,-3 3 11 0 0,7-7 42 0 0,3-1 1 0 0,3 1-36 0 0,0-1 1 0 0,0 1-1 0 0,0-1 1 0 0,0-1-1 0 0,0 1 1 0 0,0 0-1 0 0,0-1 1 0 0,0 0-1 0 0,5-1 1 0 0,51-9-1482 0 0,-32 5-2901 0 0,-3 0-1744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1018 7 11975 0 0,'0'0'71'0'0,"2"-2"-110"0"0,-2 1 84 0 0,0 1-1 0 0,-1 0 1 0 0,1 0 0 0 0,0 0-1 0 0,0-1 1 0 0,0 1 0 0 0,0 0-1 0 0,0 0 1 0 0,0-1 0 0 0,-1 1-1 0 0,1 0 1 0 0,0 0 0 0 0,0 0-1 0 0,0 0 1 0 0,-1 0 0 0 0,1-1-1 0 0,0 1 1 0 0,0 0 0 0 0,0 0-1 0 0,-1 0 1 0 0,1 0 0 0 0,0 0 0 0 0,0 0-1 0 0,-1 0 1 0 0,1 0 0 0 0,0 0-1 0 0,0 0 1 0 0,-1 0 0 0 0,1 0-1 0 0,-2 4 556 0 0,1 3-337 0 0,0-3 112 0 0,0 0 0 0 0,0-1 0 0 0,-1 1 1 0 0,0 0-1 0 0,1-1 0 0 0,-1 1 0 0 0,0-1 0 0 0,-1 0 0 0 0,1 0 1 0 0,0 1-1 0 0,-5 3 0 0 0,-10 14 320 0 0,11-11-692 0 0,-1-1 0 0 0,0 1-1 0 0,0-1 1 0 0,-1 0 0 0 0,-10 8-1 0 0,-8 7-2 0 0,-45 57 0 0 0,-6 6 0 0 0,3-19 0 0 0,-25 26 0 0 0,44-39 0 0 0,15-15 0 0 0,-52 64 0 0 0,88-99 15 0 0,1 0-1 0 0,-1 0 0 0 0,1 1 1 0 0,-3 6-1 0 0,6-11 357 0 0,0-1 117 0 0,0 0 21 0 0,2 0 3 0 0,8 0-208 0 0,0 0 0 0 0,-1-1 0 0 0,1 0 0 0 0,0-1 0 0 0,-1 0 0 0 0,18-6 0 0 0,5-3-299 0 0,2 1 0 0 0,44-7 0 0 0,-61 14-4 0 0,-7 2-1 0 0,-10 1 0 0 0,0 0 0 0 0,0 0 0 0 0,0 1 0 0 0,0-1 0 0 0,1 0 0 0 0,-1 0 0 0 0,0 0 0 0 0,0 1 0 0 0,0-1 0 0 0,0 0 0 0 0,0 0 0 0 0,0 1 0 0 0,0-1 0 0 0,0 0 0 0 0,0 0 0 0 0,0 1 0 0 0,0-1 0 0 0,0 0 0 0 0,0 0 0 0 0,0 1 0 0 0,0-1 0 0 0,0 0 0 0 0,0 0 0 0 0,-1 1 0 0 0,1-1 0 0 0,0 0 0 0 0,0 0 0 0 0,0 0 0 0 0,0 1 0 0 0,-2 2 0 0 0,-1 1 0 0 0,1-1 0 0 0,0 0 0 0 0,-1 0 0 0 0,0 0 0 0 0,0 0 0 0 0,0 0 0 0 0,0-1 0 0 0,-6 5 0 0 0,5-4 0 0 0,-1 0 0 0 0,1 1 0 0 0,-8 8 0 0 0,8-8-146 0 0,0 0 0 0 0,-1 0 0 0 0,1 0 1 0 0,-1-1-1 0 0,0 1 0 0 0,0-1 0 0 0,-8 4 0 0 0,6-4-56 0 0,0 1 0 0 0,0 0-1 0 0,-7 7 1 0 0,-2 2 186 0 0,8-7 16 0 0,1 0 0 0 0,0 1 0 0 0,-8 9 0 0 0,0 0-15 0 0,11-12 299 0 0,0 0 1 0 0,0 1-1 0 0,1-1 1 0 0,-1 1-1 0 0,1-1 1 0 0,-5 10-1 0 0,7-7-268 0 0,9 0-16 0 0,-4-5 0 0 0,0 0 0 0 0,1-1 0 0 0,-1 0 0 0 0,1 0 0 0 0,-1 0 0 0 0,1 0 0 0 0,0-1 0 0 0,-1 1 0 0 0,1-1 0 0 0,6-1 0 0 0,7-1 0 0 0,24-7 0 0 0,-12 3 0 0 0,1 0 0 0 0,22-4 0 0 0,-45 11 0 0 0,-7 2 0 0 0,-4 2 0 0 0,-3 2 0 0 0,-1-1 0 0 0,1 0 0 0 0,-1 0 0 0 0,0 0 0 0 0,0-1 0 0 0,-1 0 0 0 0,1-1 0 0 0,-11 5 0 0 0,-12 8 0 0 0,-106 57 0 0 0,27-17 0 0 0,87-41 0 0 0,0 0 0 0 0,2 0 0 0 0,0 2 0 0 0,-21 24 0 0 0,38-39 0 0 0,-18 20 0 0 0,2 0 0 0 0,0 0 0 0 0,-26 44 0 0 0,37-48 0 0 0,0 0 0 0 0,0 1 0 0 0,2 0 0 0 0,-5 28 0 0 0,11-47 0 0 0,-1 3 0 0 0,0 0 0 0 0,0 0 0 0 0,1 0 0 0 0,-1 1 0 0 0,1-1 0 0 0,0 0 0 0 0,0 0 0 0 0,0 1 0 0 0,1-1 0 0 0,0 0 0 0 0,0 0 0 0 0,0 0 0 0 0,0 1 0 0 0,0-1 0 0 0,1 0 0 0 0,0-1 0 0 0,0 1 0 0 0,0 0 0 0 0,0 0 0 0 0,1-1 0 0 0,-1 0 0 0 0,6 6 0 0 0,-3-3 158 0 0,0-1-1 0 0,1 0 1 0 0,0 0-1 0 0,0 0 1 0 0,1-1-1 0 0,-1 1 1 0 0,1-1-1 0 0,0-1 1 0 0,0 0 0 0 0,0 0-1 0 0,0 0 1 0 0,16 3-1 0 0,3 2-157 0 0,-17-5 0 0 0,0 0 0 0 0,18 2 0 0 0,-24-4 0 0 0,0-1 0 0 0,0 0 0 0 0,0 0 0 0 0,0 0 0 0 0,0-1 0 0 0,0 1 0 0 0,0-1 0 0 0,-1 1 0 0 0,1-1 0 0 0,0 0 0 0 0,0 0 0 0 0,0 0 0 0 0,3-3 0 0 0,26-18-3252 0 0,-28 15 150 0 0,-4 6 2150 0 0,1 0-5870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134 436 5063 0 0,'0'0'390'0'0,"-1"2"-252"0"0,-14 14 1020 0 0,11-13-349 0 0,1 0-1 0 0,0 0 0 0 0,0 1 1 0 0,-5 6-1 0 0,4-3-429 0 0,1-1 0 0 0,0 1-1 0 0,0-1 1 0 0,1 1 0 0 0,-1 0-1 0 0,2 0 1 0 0,-1 0 0 0 0,0 11-1 0 0,-4-3 733 0 0,3-5-1094 0 0,-4 3-17 0 0,-21 27 0 0 0,26-38 43 0 0,0 0-1 0 0,0-1 0 0 0,0 1 1 0 0,-1-1-1 0 0,1 1 1 0 0,0-1-1 0 0,-1 0 0 0 0,1 0 1 0 0,-5 2-1 0 0,5-2 64 0 0,2-1-162 0 0,0 0-68 0 0,0 0-18 0 0,0 0 65 0 0,0 0 278 0 0,0-8-53 0 0,1 0 0 0 0,0 1-1 0 0,1-1 1 0 0,-1 1-1 0 0,1 0 1 0 0,1-1 0 0 0,-1 1-1 0 0,5-7 1 0 0,33-54 152 0 0,-33 57-181 0 0,23-32 169 0 0,2 1 0 0 0,1 2 0 0 0,3 1 0 0 0,1 1 0 0 0,1 3 0 0 0,72-52 0 0 0,-69 57-288 0 0,3-2 0 0 0,1 2 0 0 0,56-28 0 0 0,-95 55 0 0 0,0 0 0 0 0,0 1 0 0 0,0 0 0 0 0,1 0 0 0 0,-1 0 0 0 0,1 1 0 0 0,0 0 0 0 0,-1 1 0 0 0,1-1 0 0 0,0 1 0 0 0,7 1 0 0 0,0 3 0 0 0,2 2 0 0 0,-3 2 0 0 0,-11-5-108 0 0,0-1 0 0 0,0 0-1 0 0,0 1 1 0 0,-1 0 0 0 0,1-1-1 0 0,-1 1 1 0 0,0 0 0 0 0,0 0-1 0 0,0 0 1 0 0,0 0 0 0 0,0 0-1 0 0,-1 0 1 0 0,1 0 0 0 0,-1 0-1 0 0,0 0 1 0 0,0 0 0 0 0,0 0-1 0 0,-1 6 1 0 0,1 1-1310 0 0,0-10-306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11 5527 0 0,'0'0'423'0'0,"-2"0"-278"0"0,-6 0 754 0 0,1-1 0 0 0,-1 1 0 0 0,1-1 0 0 0,-12-3-1 0 0,-6 0 1594 0 0,17 3-2303 0 0,1 2 1 0 0,0-1-1 0 0,-1 1 0 0 0,1 1 1 0 0,0-1-1 0 0,0 1 1 0 0,0 0-1 0 0,0 1 1 0 0,-10 4-1 0 0,-7 6-184 0 0,-27 19-1 0 0,44-28 47 0 0,-51 36-43 0 0,2 3 0 0 0,2 2 0 0 0,-76 82 0 0 0,82-68 276 0 0,42-51-172 0 0,0 1-1 0 0,1 0 1 0 0,0 0-1 0 0,1 0 1 0 0,-5 15 0 0 0,9-22-64 0 0,-1 0 1 0 0,1 1 0 0 0,-1-1 0 0 0,1 1 0 0 0,0-1 0 0 0,0 1 0 0 0,1 4 0 0 0,-1 5 502 0 0,3-11-293 0 0,1 0-207 0 0,0 1 0 0 0,0-1 1 0 0,0 0-1 0 0,0-1 1 0 0,0 1-1 0 0,0-1 0 0 0,1 0 1 0 0,-1 0-1 0 0,0 0 0 0 0,0 0 1 0 0,0-1-1 0 0,0 1 1 0 0,0-1-1 0 0,0 0 0 0 0,0-1 1 0 0,5-1-1 0 0,8-5 125 0 0,0 0-1 0 0,23-17 1 0 0,-2 3 60 0 0,304-190 242 0 0,-329 204-488 0 0,-11 6-46 0 0,-14 8-82 0 0,3 0 118 0 0,1 0-1 0 0,0 1 1 0 0,-13 13-1 0 0,16-14 27 0 0,3-5-6 0 0,1 0-1 0 0,0 1 0 0 0,-1-1 1 0 0,1 1-1 0 0,0-1 0 0 0,0 1 1 0 0,0-1-1 0 0,-1 3 0 0 0,-14 24 77 0 0,-3 6 128 0 0,18-33-208 0 0,1-1 0 0 0,-1 1 0 0 0,1 0 1 0 0,0 0-1 0 0,0 0 0 0 0,-1-1 0 0 0,1 1 1 0 0,0 0-1 0 0,0 0 0 0 0,0 0 1 0 0,0-1-1 0 0,0 1 0 0 0,0 0 0 0 0,0 0 1 0 0,0 0-1 0 0,0 0 0 0 0,1 1 1 0 0,0 1-4 0 0,0 9-3 0 0,-1-9-188 0 0,1 0-614 0 0,11 23-1385 0 0,-11-23 1062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6 448 3223 0 0,'0'0'143'0'0,"0"0"418"0"0,0 0 1653 0 0,0 0 716 0 0,0 0 145 0 0,0-2-339 0 0,-5-36-260 0 0,5 36-2431 0 0,1 0-1 0 0,-1 0 1 0 0,1 0 0 0 0,0 0 0 0 0,0 0 0 0 0,0 0-1 0 0,0 0 1 0 0,0 0 0 0 0,0 1 0 0 0,1-1-1 0 0,-1 1 1 0 0,1-1 0 0 0,2-2 0 0 0,1-1 49 0 0,20-23 181 0 0,52-43-1 0 0,36-17-262 0 0,-57 45-109 0 0,-28 22 61 0 0,1 1-1 0 0,1 0 1 0 0,1 3-1 0 0,0 0 0 0 0,2 2 1 0 0,38-12-1 0 0,-65 25 46 0 0,1 1 0 0 0,-1-1 0 0 0,0 1 0 0 0,1 1-1 0 0,-1-1 1 0 0,1 1 0 0 0,7 0 0 0 0,-12 1 91 0 0,-1 2 17 0 0,1 3-57 0 0,-1 1 0 0 0,-1-1 1 0 0,1 1-1 0 0,-1 0 0 0 0,0-1 0 0 0,0 1 0 0 0,-1 0 0 0 0,0-1 0 0 0,0 1 0 0 0,-1-1 0 0 0,0 0 0 0 0,0 1 1 0 0,-5 10-1 0 0,-6 9 250 0 0,-29 45 0 0 0,32-56-257 0 0,-1 1 23 0 0,4-4-1 0 0,-1-1 1 0 0,-5 16 0 0 0,12-25 2 0 0,1-2-103 0 0,2 1-443 0 0,0 1 220 0 0,1-1 0 0 0,-1 0 0 0 0,1 0 0 0 0,0 0 0 0 0,-1 0 0 0 0,1-1 1 0 0,4 2-1 0 0,14-2-4333 0 0,1-3-1202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459 289 6911 0 0,'0'2'528'0'0,"3"6"-322"0"0,-1-1-1 0 0,-1 1 1 0 0,0-1-1 0 0,0 1 1 0 0,0-1-1 0 0,-1 1 0 0 0,0 0 1 0 0,0 0-1 0 0,-1-1 1 0 0,0 1-1 0 0,-1-1 1 0 0,1 1-1 0 0,-1-1 0 0 0,-4 8 1 0 0,3-6 100 0 0,-1-1 1 0 0,0 1-1 0 0,0-1 1 0 0,-1 0 0 0 0,0 0-1 0 0,-1 0 1 0 0,1-1-1 0 0,-2 0 1 0 0,1 0-1 0 0,-1-1 1 0 0,-10 9-1 0 0,3-6 65 0 0,-1 0-1 0 0,0-1 0 0 0,0 0 1 0 0,-20 6-1 0 0,-65 16 808 0 0,48-16-750 0 0,38-10-344 0 0,-25 3 1 0 0,35-6-73 0 0,0 0 1 0 0,-1-1-1 0 0,1 0 0 0 0,0 0 1 0 0,0 0-1 0 0,-1-1 0 0 0,1 1 1 0 0,0-1-1 0 0,0 0 1 0 0,-7-2-1 0 0,9 1-7 0 0,0 1-1 0 0,0 0 1 0 0,1-1 0 0 0,-1 1 0 0 0,0-1 0 0 0,0 0-1 0 0,1 1 1 0 0,-1-1 0 0 0,1 0 0 0 0,-1 0 0 0 0,1 0-1 0 0,0 0 1 0 0,0 0 0 0 0,0-1 0 0 0,0 1 0 0 0,0 0-1 0 0,0 0 1 0 0,1-1 0 0 0,-1-2 0 0 0,0 0-8 0 0,0 0 0 0 0,1 0 1 0 0,0 0-1 0 0,0 0 0 0 0,0 0 1 0 0,1 1-1 0 0,0-1 1 0 0,1-7-1 0 0,4-4-101 0 0,0 1 0 0 0,1 0 0 0 0,0 0 0 0 0,1 1 0 0 0,1 0 0 0 0,0 0 1 0 0,17-18-1 0 0,3 1-414 0 0,56-49 0 0 0,-28 32 215 0 0,2 2-1 0 0,3 3 0 0 0,0 3 0 0 0,72-34 1 0 0,-126 70 584 0 0,-1 1 1 0 0,1 0 0 0 0,-1 0 0 0 0,1 1 0 0 0,0 0 0 0 0,0 0-1 0 0,14-1 1 0 0,-21 3-247 0 0,-1 1-1 0 0,1-1 0 0 0,-1 0 0 0 0,1 0 1 0 0,-1 0-1 0 0,1 1 0 0 0,-1-1 1 0 0,0 0-1 0 0,1 1 0 0 0,-1-1 1 0 0,1 0-1 0 0,-1 1 0 0 0,0-1 1 0 0,1 0-1 0 0,-1 1 0 0 0,0-1 1 0 0,1 1-1 0 0,-1-1 0 0 0,0 1 0 0 0,0-1 1 0 0,0 1-1 0 0,1-1 0 0 0,-1 1 1 0 0,0-1-1 0 0,0 2 0 0 0,0-1 66 0 0,2 3-33 0 0,-1 0 0 0 0,-1 0 0 0 0,1 1 0 0 0,-1-1 0 0 0,1 0 0 0 0,-1 0 0 0 0,0 1 0 0 0,-1-1 0 0 0,1 0 0 0 0,-1 1 0 0 0,0-1-1 0 0,0 0 1 0 0,0 0 0 0 0,0 0 0 0 0,-3 5 0 0 0,-4 7 40 0 0,0 1 0 0 0,-11 16 0 0 0,17-30-91 0 0,-20 30 202 0 0,-48 56-1 0 0,-36 23-101 0 0,67-72-257 0 0,-32 22-77 0 0,47-42-52 0 0,-24 23-1 0 0,21-20-488 0 0,8-10-4213 0 0,6-6-716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3 13359 0 0,'0'0'1027'0'0,"-3"-1"-670"0"0,-2 0-275 0 0,1 1-1 0 0,-1-1 0 0 0,0 1 1 0 0,0 0-1 0 0,0 1 0 0 0,1-1 1 0 0,-1 1-1 0 0,0 0 1 0 0,0 0-1 0 0,1 0 0 0 0,-1 1 1 0 0,0-1-1 0 0,1 1 0 0 0,-7 4 1 0 0,-8 5 13 0 0,1 0 0 0 0,-17 16 0 0 0,17-14-198 0 0,-20 18 63 0 0,1 1-1 0 0,1 2 1 0 0,2 1-1 0 0,-34 47 1 0 0,-106 169-26 0 0,157-224 67 0 0,-100 173-65 0 0,102-169 57 0 0,1 1 0 0 0,2 1 0 0 0,1 0 0 0 0,-11 57 1 0 0,18-52 17 0 0,4-27-45 0 0,-1 0-1 0 0,-2 12 1 0 0,-4-1-64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44 12895 0 0,'1'-5'367'0'0,"0"-1"-58"0"0,10-11 586 0 0,-9 15 109 0 0,-3 1-809 0 0,0 0 0 0 0,0 0 1 0 0,0 0-1 0 0,0 0 0 0 0,0 0 0 0 0,1 1 0 0 0,-2-1 1 0 0,1 0-1 0 0,0 0 0 0 0,0 1 0 0 0,0-1 1 0 0,0 1-1 0 0,0-1 0 0 0,-1 1 0 0 0,1-1 1 0 0,0 1-1 0 0,0 0 0 0 0,-1-1 0 0 0,1 1 0 0 0,0 0 1 0 0,0 0-1 0 0,-1 0 0 0 0,-1 0 0 0 0,-3 0-268 0 0,0 1 0 0 0,1 0 0 0 0,-12 2 0 0 0,4 1 43 0 0,1 1-1 0 0,0 0 1 0 0,0 1-1 0 0,0 0 1 0 0,-20 15-1 0 0,-51 45-252 0 0,69-53 293 0 0,-6 5-37 0 0,0 2-1 0 0,2 0 1 0 0,0 1-1 0 0,2 1 1 0 0,0 1-1 0 0,2 0 1 0 0,-20 40-1 0 0,28-50 26 0 0,1 1 0 0 0,0-1 0 0 0,1 1 0 0 0,1 0-1 0 0,-4 24 1 0 0,7-32 2 0 0,-1-1 0 0 0,1 0 0 0 0,0 0 0 0 0,0 0 0 0 0,1 0 0 0 0,-1 0 1 0 0,1 0-1 0 0,0 0 0 0 0,1 0 0 0 0,-1 0 0 0 0,1 0 0 0 0,0 0 0 0 0,0 0 0 0 0,0-1 0 0 0,1 1 0 0 0,0-1 0 0 0,0 0 0 0 0,0 0 0 0 0,3 4 0 0 0,-3-5 13 0 0,1-1-1 0 0,-1 0 0 0 0,0 0 0 0 0,1 0 1 0 0,-1 0-1 0 0,1-1 0 0 0,-1 1 1 0 0,1-1-1 0 0,0 0 0 0 0,0 0 1 0 0,0 0-1 0 0,-1-1 0 0 0,1 1 1 0 0,0-1-1 0 0,4 0 0 0 0,1-1 55 0 0,0 1-1 0 0,0-1 0 0 0,-1-1 0 0 0,1 0 1 0 0,13-4-1 0 0,-2-2 62 0 0,-1 0 0 0 0,-1-2 1 0 0,1 0-1 0 0,-2-1 0 0 0,22-18 0 0 0,-2-1 150 0 0,39-43 0 0 0,-67 63-203 0 0,-1 1 0 0 0,0-1-1 0 0,0-1 1 0 0,-1 1 0 0 0,-1-1 0 0 0,0 0 0 0 0,0-1-1 0 0,-1 0 1 0 0,4-12 0 0 0,-8 18-214 0 0,1 0-1 0 0,-1 0 1 0 0,0 0 0 0 0,0 0 0 0 0,-1 0 0 0 0,1-1-1 0 0,-1 1 1 0 0,-1 0 0 0 0,1 0 0 0 0,-1 0-1 0 0,0 0 1 0 0,-1 0 0 0 0,1 0 0 0 0,-1 0 0 0 0,0 0-1 0 0,-1 1 1 0 0,1-1 0 0 0,-1 1 0 0 0,0-1-1 0 0,-7-7 1 0 0,-7-7-917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79 262 5983 0 0,'0'0'274'0'0,"0"0"-6"0"0,-2 3-172 0 0,-49 94 3130 0 0,38-72-1935 0 0,2 4-1115 0 0,10-27-101 0 0,1-2 101 0 0,0 0 42 0 0,0 0 6 0 0,0 0 58 0 0,1-2 240 0 0,48-64 1861 0 0,-21 29-1858 0 0,-16 23-324 0 0,0 1-1 0 0,0 1 0 0 0,1 0 0 0 0,1 1 1 0 0,17-11-1 0 0,2-3 21 0 0,-14 12-153 0 0,27-14 0 0 0,-31 18-59 0 0,-6 5-9 0 0,1 0 0 0 0,-1 0 0 0 0,1 1 0 0 0,13-3 0 0 0,-13 4 0 0 0,10-2-3 0 0,-16 5 5 0 0,0 0 14 0 0,8 0 66 0 0,-10 0-59 0 0,0 0 137 0 0,-2-1 31 0 0,3 2-6 0 0,-2-1-172 0 0,16 11 422 0 0,-16-11-414 0 0,0-1-1 0 0,0 1 1 0 0,-1 0 0 0 0,1-1-1 0 0,0 1 1 0 0,-1 0 0 0 0,1 0 0 0 0,-1 0-1 0 0,1 0 1 0 0,-1 0 0 0 0,0 0 0 0 0,1 0-1 0 0,-1 0 1 0 0,0 0 0 0 0,1 0 0 0 0,-1 0-1 0 0,0 0 1 0 0,0 0 0 0 0,0 0 0 0 0,0 0-1 0 0,0 1 1 0 0,-3 6 8 0 0,0 0-1 0 0,-1-1 1 0 0,0 0-1 0 0,0 0 1 0 0,0 0-1 0 0,-1 0 1 0 0,0-1-1 0 0,0 0 1 0 0,-1 0-1 0 0,-11 10 1 0 0,9-7-192 0 0,7-6 132 0 0,0-1-65 0 0,1-2 0 0 0,0 0-9 0 0,0 0-39 0 0,0 0-15 0 0,0 0-1 0 0,0 0-4 0 0,0 0-17 0 0,0 0-10 0 0,2-1 145 0 0,1 1-1 0 0,0-1 1 0 0,-1 0 0 0 0,1 0-1 0 0,-1 0 1 0 0,1 0-1 0 0,4-3 1 0 0,2-1 19 0 0,10-6 23 0 0,0-1 1 0 0,0-1 0 0 0,-1-1 0 0 0,18-18 0 0 0,-10 9 97 0 0,8-3 36 0 0,0 1 0 0 0,1 1 0 0 0,55-27 0 0 0,-80 45-90 0 0,-5 4-26 0 0,-1 0 1 0 0,1 0-1 0 0,0 0 0 0 0,0 1 0 0 0,0 0 1 0 0,-1-1-1 0 0,1 2 0 0 0,9-2 0 0 0,0 0 65 0 0,-14 3-75 0 0,1-1-1 0 0,-1 1 1 0 0,1-1-1 0 0,-1 1 1 0 0,1-1 0 0 0,-1 1-1 0 0,0-1 1 0 0,1 1-1 0 0,-1-1 1 0 0,0 1 0 0 0,0-1-1 0 0,1 1 1 0 0,-1 0-1 0 0,0-1 1 0 0,0 1 0 0 0,0 0-1 0 0,0-1 1 0 0,1 1 0 0 0,-1-1-1 0 0,0 1 1 0 0,0 0-1 0 0,-1 0 1 0 0,1-1 2 0 0,1 6 18 0 0,-2 0 0 0 0,1 0-1 0 0,-1 0 1 0 0,0-1-1 0 0,0 1 1 0 0,0 0 0 0 0,-1-1-1 0 0,0 1 1 0 0,0-1 0 0 0,0 0-1 0 0,-1 0 1 0 0,0 1 0 0 0,-4 4-1 0 0,2-2 9 0 0,1 0-1 0 0,0 1 0 0 0,0-1 1 0 0,-3 11-1 0 0,-1 7 29 0 0,-42 85-48 0 0,15-21-706 0 0,35-88 356 0 0,0-2-70 0 0,0 0-1074 0 0,0 0-4268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68 8751 0 0,'13'-19'1077'0'0,"27"-28"0"0"0,-38 46 281 0 0,-2 1 68 0 0,0 0-146 0 0,0 0-664 0 0,0 0-288 0 0,0 0-59 0 0,-2 2-38 0 0,-98 188 119 0 0,77-143-315 0 0,-83 165 70 0 0,24-78-45 0 0,23-38-45 0 0,-40 65-298 0 0,78-129-47 0 0,13-20-640 0 0,-12 22 0 0 0,12-14-216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252 337 3223 0 0,'-1'3'240'0'0,"0"10"-636"0"0,-3 31 3228 0 0,4-1 4304 0 0,1-41-6906 0 0,0 1-1 0 0,0 0 1 0 0,0 0-1 0 0,0 0 1 0 0,1-1-1 0 0,-1 1 1 0 0,1-1-1 0 0,-1 1 1 0 0,5 3-1 0 0,-5-3-10 0 0,3 0-62 0 0,0 1 1 0 0,0-1 0 0 0,1 0-1 0 0,-1 0 1 0 0,0 0 0 0 0,1-1-1 0 0,0 1 1 0 0,0-1 0 0 0,7 2 0 0 0,3 2 130 0 0,-7-2-368 0 0,-1-2-1 0 0,0 1 1 0 0,15 3 0 0 0,-2-5-4322 0 0,-6-4-1050 0 0</inkml:trace>
  <inkml:trace contextRef="#ctx0" brushRef="#br0" timeOffset="1">766 29 11231 0 0,'1'-5'171'0'0,"2"0"-50"0"0,10-10 783 0 0,-8 11 858 0 0,-4 6-662 0 0,-5 11-275 0 0,-15 22-388 0 0,-71 87 568 0 0,21-32-639 0 0,-125 206-281 0 0,16 11-77 0 0,107-173-968 0 0,-54 150-1 0 0,107-245-3030 0 0,-3-3-1225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 10135 0 0,'0'0'231'0'0,"0"0"29"0"0,-3 1 19 0 0,-93 72 264 0 0,-12 6 1123 0 0,-110 69-61 0 0,210-141-1523 0 0,-1 0 0 0 0,2 1 1 0 0,-1 1-1 0 0,1-1 0 0 0,0 1 0 0 0,-10 17 0 0 0,3-5-49 0 0,6-7-33 0 0,-12 20 0 0 0,16-22 0 0 0,5 3 0 0 0,5-2 0 0 0,-4-11-37 0 0,0 0-1 0 0,0 0 1 0 0,0-1-1 0 0,1 1 1 0 0,-1-1-1 0 0,0 1 1 0 0,1-1-1 0 0,-1 0 1 0 0,1 0-1 0 0,-1 0 1 0 0,1 0-1 0 0,-1-1 1 0 0,1 1-1 0 0,0-1 0 0 0,-1 1 1 0 0,1-1-1 0 0,4 0 1 0 0,4 0-107 0 0,1 0 0 0 0,21-4 1 0 0,-8-1 368 0 0,1 2 0 0 0,50-1 0 0 0,-65 4-182 0 0,1 1 0 0 0,-1 1 0 0 0,1 0 0 0 0,-1 0 1 0 0,0 1-1 0 0,0 0 0 0 0,0 1 0 0 0,0 1 0 0 0,10 5 0 0 0,-17-8-12 0 0,0 0 0 0 0,-1 1 0 0 0,1 0 0 0 0,-1-1 0 0 0,0 1-1 0 0,0 1 1 0 0,0-1 0 0 0,0 0 0 0 0,-1 1 0 0 0,5 6 0 0 0,-3-3 87 0 0,-1 0 0 0 0,0 1 0 0 0,-1-1 1 0 0,4 14-1 0 0,-6-19-30 0 0,0 1 0 0 0,0-1 0 0 0,0 1 1 0 0,0-1-1 0 0,0 0 0 0 0,0 1 0 0 0,-1-1 0 0 0,1 0 0 0 0,-1 1 1 0 0,0-1-1 0 0,1 0 0 0 0,-1 0 0 0 0,-2 4 0 0 0,0-2-33 0 0,1 0 0 0 0,-1 0 0 0 0,1 0 0 0 0,-1 0 0 0 0,-6 4 0 0 0,1-2 120 0 0,0 0 0 0 0,-1-1 0 0 0,0-1 1 0 0,1 1-1 0 0,-2-1 0 0 0,1-1 0 0 0,-15 4 0 0 0,-7 3 116 0 0,-4 1-157 0 0,0-2 1 0 0,-41 6-1 0 0,-8 2-54 0 0,42-9-243 0 0,-1-2 1 0 0,1-1 0 0 0,-1-2 0 0 0,-60-4 0 0 0,99 1 143 0 0,1-1 1 0 0,-1 1-1 0 0,0-1 1 0 0,1 0-1 0 0,-1 0 1 0 0,1 0-1 0 0,-1 0 1 0 0,1-1-1 0 0,0 1 0 0 0,-7-5 1 0 0,9 5-12 0 0,0-1 0 0 0,-1 1 0 0 0,1-1 0 0 0,0 1 1 0 0,0-1-1 0 0,0 0 0 0 0,0 0 0 0 0,0 0 0 0 0,-1-2 0 0 0,0-1-38 0 0,1 4 24 0 0,1-1-1 0 0,-1 1 0 0 0,1-1 1 0 0,-1 0-1 0 0,1 1 0 0 0,0-1 1 0 0,0 0-1 0 0,-1 1 0 0 0,1-1 1 0 0,0 0-1 0 0,1-2 0 0 0,-1 0-124 0 0,0 2-142 0 0,0 2-19 0 0,0 0-80 0 0,0 0-35 0 0,0 0-654 0 0,0 0-2705 0 0,0 0-1156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57 10135 0 0,'5'-6'436'0'0,"1"0"-1"0"0,1 0 1 0 0,-1 1-1 0 0,1 0 0 0 0,0 0 1 0 0,15-7-1 0 0,-22 12-256 0 0,2-1 142 0 0,1 0 1 0 0,-1 1-1 0 0,0-1 1 0 0,0 0-1 0 0,1 0 1 0 0,-1-1-1 0 0,0 1 1 0 0,3-3-1 0 0,7 7 1215 0 0,-9 1-1438 0 0,0 0-1 0 0,0 0 1 0 0,0 0 0 0 0,-1 0-1 0 0,0 0 1 0 0,1 0-1 0 0,-2 1 1 0 0,1-1-1 0 0,0 1 1 0 0,-1 0 0 0 0,0-1-1 0 0,0 1 1 0 0,0 0-1 0 0,-1 0 1 0 0,1 0-1 0 0,-1-1 1 0 0,-1 10 0 0 0,-1 1-123 0 0,0-1 0 0 0,-1 0 0 0 0,-1 0 0 0 0,-10 25 0 0 0,-28 54 25 0 0,-56 89 0 0 0,48-91 0 0 0,-16 22 0 0 0,-40 81 0 0 0,103-188-22 0 0,0 2-19 0 0,-1-1 0 0 0,2 1-1 0 0,-1 0 1 0 0,1 0 0 0 0,-2 14 0 0 0,3-20-1363 0 0,1-2-511 0 0,2-3-107 0 0,7-13-24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250 167 4143 0 0,'-1'3'319'0'0,"-10"20"29"0"0,7-12 2647 0 0,0 3 939 0 0,4-12-3215 0 0,1-2-689 0 0,-1 0 0 0 0,0 0 0 0 0,0 0 0 0 0,0 1 0 0 0,1-1 0 0 0,-1 0 0 0 0,0 0 0 0 0,0 0 0 0 0,0 0 0 0 0,0 0 0 0 0,1 0 0 0 0,-1 0 0 0 0,0 0 0 0 0,0 0 0 0 0,0 1-1 0 0,0-1 1 0 0,0 0 0 0 0,0 0 0 0 0,1 0 0 0 0,-1 0 0 0 0,0 0 0 0 0,0 1 0 0 0,0-1 0 0 0,0 0 0 0 0,0 0 0 0 0,0 0 0 0 0,0 0 0 0 0,0 1 0 0 0,0-1 0 0 0,0 0 0 0 0,0 0 0 0 0,0 1 0 0 0,0-1 11 0 0,1 1-1 0 0,-1-1 1 0 0,0 1-1 0 0,0-1 1 0 0,0 1 0 0 0,1-1-1 0 0,-1 1 1 0 0,0-1 0 0 0,0 1-1 0 0,1-1 1 0 0,-1 0-1 0 0,0 1 1 0 0,1-1 0 0 0,-1 1-1 0 0,1-1 1 0 0,-1 0 0 0 0,1 1-1 0 0,-1-1 1 0 0,0 0-1 0 0,1 0 1 0 0,0 1 0 0 0,8 1 196 0 0,-1 0 1 0 0,0 0-1 0 0,1 0 1 0 0,0-1-1 0 0,-1-1 1 0 0,1 0-1 0 0,0 0 1 0 0,-1 0-1 0 0,1-1 1 0 0,14-4-1 0 0,-3 1 13 0 0,-1-2-1 0 0,1 0 1 0 0,29-14-1 0 0,-43 17-200 0 0,73-39 430 0 0,-72 37-438 0 0,0 0 0 0 0,0 0 0 0 0,0 0 0 0 0,-1 0-1 0 0,0-1 1 0 0,0 0 0 0 0,-1-1 0 0 0,7-8 0 0 0,-11 13-36 0 0,0 0-1 0 0,0 0 1 0 0,-1-1-1 0 0,1 1 1 0 0,0 0-1 0 0,-1 0 1 0 0,0 0-1 0 0,1 0 1 0 0,-1-1-1 0 0,0 1 1 0 0,0 0-1 0 0,0 0 1 0 0,0-1-1 0 0,-1 1 1 0 0,0-3-1 0 0,-3-11-88 0 0,0 12 20 0 0,1 2 12 0 0,0-2-93 0 0,-1 1-1 0 0,0-1 0 0 0,0 1 1 0 0,0 0-1 0 0,-1 0 0 0 0,1 1 1 0 0,-1 0-1 0 0,1-1 0 0 0,-1 1 1 0 0,0 1-1 0 0,0-1 0 0 0,0 1 1 0 0,0 0-1 0 0,0 0 0 0 0,0 0 0 0 0,0 1 1 0 0,0-1-1 0 0,0 1 0 0 0,0 1 1 0 0,0-1-1 0 0,-8 2 0 0 0,-1 1-162 0 0,1 1-1 0 0,0 0 0 0 0,0 0 0 0 0,0 1 0 0 0,1 1 0 0 0,-23 14 1 0 0,8-2 302 0 0,0 1 0 0 0,-25 23 0 0 0,3-1 41 0 0,-21 20 166 0 0,54-45-24 0 0,-54 60 565 0 0,60-64-615 0 0,1 1 1 0 0,0 0-1 0 0,1 0 1 0 0,-10 22-1 0 0,16-29-87 0 0,0 0-1 0 0,0 0 0 0 0,0 0 1 0 0,1 0-1 0 0,0 0 1 0 0,0 1-1 0 0,1-1 0 0 0,0 0 1 0 0,0 9-1 0 0,0-12-20 0 0,1 0-1 0 0,-1 0 1 0 0,1 0-1 0 0,0 0 1 0 0,0 0-1 0 0,0 0 1 0 0,0 0-1 0 0,0-1 1 0 0,0 1-1 0 0,1 0 1 0 0,-1 0-1 0 0,1-1 1 0 0,0 1-1 0 0,0-1 1 0 0,0 0-1 0 0,0 0 1 0 0,0 1 0 0 0,1-1-1 0 0,-1 0 1 0 0,1-1-1 0 0,2 3 1 0 0,7 1 53 0 0,0 0 1 0 0,0-1 0 0 0,1 0 0 0 0,0-1 0 0 0,-1 0 0 0 0,1-1 0 0 0,0-1-1 0 0,17 1 1 0 0,-3-3 14 0 0,-1 0-1 0 0,0-2 1 0 0,31-6-1 0 0,-35 3-133 0 0,0 0 0 0 0,0-1 0 0 0,-1-2 0 0 0,25-13 0 0 0,-9 1-2623 0 0,46-34 0 0 0,-44 26-2222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15 17503 0 0,'0'-1'399'0'0,"2"-13"347"0"0,-5 17-260 0 0,-8 24-128 0 0,5-13-427 0 0,-34 66 570 0 0,-65 99 0 0 0,-63 63 768 0 0,93-136-1492 0 0,31-38-181 0 0,-57 120 0 0 0,55-104-2196 0 0,-72 99 0 0 0,94-148-3112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219 152 7367 0 0,'3'0'334'0'0,"2"0"-288"0"0,1 0-1 0 0,0 0 1 0 0,-1 1 0 0 0,1 0 0 0 0,-1 0 0 0 0,1 0 0 0 0,-1 1 0 0 0,7 2-1 0 0,15 10 4125 0 0,5 7 1728 0 0,-30-20-5450 0 0,10 2 458 0 0,-8-3-705 0 0,1 0 0 0 0,-1 0 0 0 0,0 0-1 0 0,0 0 1 0 0,0-1 0 0 0,0 0 0 0 0,0 0 0 0 0,0 0-1 0 0,6-2 1 0 0,-3-1-129 0 0,1 1 1 0 0,-1-2-1 0 0,0 1 0 0 0,0-1 1 0 0,0 0-1 0 0,0 0 0 0 0,-1-1 0 0 0,10-10 1 0 0,-3 0-153 0 0,-1 0 1 0 0,14-26-1 0 0,-24 39-20 0 0,0 0 0 0 0,-1 0 0 0 0,0-1 0 0 0,1 1 0 0 0,-1-1 0 0 0,-1 1 0 0 0,1 0 0 0 0,0-1 0 0 0,-1 1 0 0 0,0-7 0 0 0,0 9 46 0 0,0 0 0 0 0,0 0 0 0 0,0 0 0 0 0,0 0 0 0 0,0 0 0 0 0,-1 0 0 0 0,1 0 0 0 0,0 0 0 0 0,-1 0 1 0 0,1 0-1 0 0,-1 0 0 0 0,1 0 0 0 0,-1 1 0 0 0,1-1 0 0 0,-1 0 0 0 0,1 0 0 0 0,-1 1 0 0 0,0-1 0 0 0,0 0 0 0 0,1 1 0 0 0,-1-1 0 0 0,0 0 0 0 0,0 1 0 0 0,0-1 0 0 0,1 1 0 0 0,-1 0 0 0 0,0-1 0 0 0,0 1 1 0 0,0 0-1 0 0,0-1 0 0 0,0 1 0 0 0,0 0 0 0 0,0 0 0 0 0,0 0 0 0 0,0 0 0 0 0,0 0 0 0 0,0 0 0 0 0,0 0 0 0 0,0 0 0 0 0,0 0 0 0 0,0 0 0 0 0,-1 1 0 0 0,-6 1-313 0 0,0 0 0 0 0,0 0 0 0 0,0 1 0 0 0,1 0 0 0 0,-12 7-1 0 0,-35 24-400 0 0,34-21 670 0 0,-21 15 379 0 0,1 3-1 0 0,1 1 1 0 0,2 1 0 0 0,1 3-1 0 0,1 1 1 0 0,3 1 0 0 0,-34 50-1 0 0,60-78-141 0 0,-1 1-1 0 0,1 0 1 0 0,1 0-1 0 0,0 0 0 0 0,1 1 1 0 0,-4 11-1 0 0,7-19-91 0 0,1 0 0 0 0,-1 0 0 0 0,1 0 0 0 0,-1 0 0 0 0,1 0 0 0 0,1 0 0 0 0,-1 0-1 0 0,0-1 1 0 0,1 1 0 0 0,1 4 0 0 0,-1-5-18 0 0,0-1 0 0 0,0 1-1 0 0,0-1 1 0 0,1 1 0 0 0,-1-1-1 0 0,1 0 1 0 0,0 0 0 0 0,-1 0-1 0 0,1 0 1 0 0,0 0 0 0 0,0 0-1 0 0,0 0 1 0 0,0 0 0 0 0,1-1 0 0 0,3 3-1 0 0,1-1 14 0 0,0 0-1 0 0,0 0 1 0 0,1-1 0 0 0,-1 0-1 0 0,0 0 1 0 0,1-1 0 0 0,-1 0-1 0 0,1 0 1 0 0,12-1 0 0 0,6-1-533 0 0,36-7 1 0 0,-59 8 392 0 0,38-7-1168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24 3223 0 0,'1'-2'240'0'0,"0"0"-129"0"0,1-3 150 0 0,5-9 9770 0 0,-14 20-5519 0 0,-9 3-4414 0 0,11-6 288 0 0,-11 7-152 0 0,0 0 1 0 0,-20 20-1 0 0,-14 8 80 0 0,-119 75 801 0 0,158-105-1083 0 0,0-1 0 0 0,1 2 0 0 0,0-1 1 0 0,0 1-1 0 0,1 1 0 0 0,0 0 0 0 0,-11 16 0 0 0,14-12-20 0 0,4-7-12 0 0,0 0 0 0 0,1 0 0 0 0,0 0 0 0 0,1 1 0 0 0,-1-1 0 0 0,1 0 0 0 0,1 1 0 0 0,-1-1 0 0 0,1 0 0 0 0,0 0 0 0 0,1 1 0 0 0,0-1 0 0 0,4 10 0 0 0,-5-14 0 0 0,1 0 0 0 0,-1 0 0 0 0,1 0 0 0 0,0 0 0 0 0,0-1 0 0 0,0 1 0 0 0,0 0 0 0 0,0-1 0 0 0,1 0 0 0 0,-1 1 0 0 0,1-1 0 0 0,0 0 0 0 0,-1 0 0 0 0,1 0 0 0 0,0-1 0 0 0,0 1 0 0 0,0-1 0 0 0,0 1 0 0 0,0-1 0 0 0,1 0 0 0 0,-1 0 0 0 0,0-1 0 0 0,1 1 0 0 0,-1-1 0 0 0,0 1 0 0 0,1-1 0 0 0,-1 0 0 0 0,0 0 0 0 0,1-1 0 0 0,-1 1 0 0 0,4-2 0 0 0,24-6-208 0 0,0-1 0 0 0,-1-2 0 0 0,51-26 0 0 0,-28 9-2792 0 0,91-62 0 0 0,-92 53 952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0 13359 0 0,'0'0'1027'0'0,"-2"2"-511"0"0,-3 1-78 0 0,-1 1-1 0 0,1 0 1 0 0,1 1 0 0 0,-1-1-1 0 0,1 1 1 0 0,-1 0 0 0 0,1 0-1 0 0,-5 9 1 0 0,-25 49 343 0 0,24-44-765 0 0,-451 799 1873 0 0,181-315-2745 0 0,275-493 57 0 0,1 0 0 0 0,-1 0-1 0 0,2 0 1 0 0,-1 0 0 0 0,-2 16-1 0 0,6-23-5116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63 118 17567 0 0,'-5'-3'187'0'0,"4"2"-79"0"0,-1 0 0 0 0,1-1 0 0 0,-1 1-1 0 0,0 0 1 0 0,1 0 0 0 0,-1 0 0 0 0,0 1-1 0 0,0-1 1 0 0,0 0 0 0 0,1 1 0 0 0,-1-1-1 0 0,-4 0 1 0 0,-7 4 176 0 0,5 4-222 0 0,-2 0 1007 0 0,19 2 92 0 0,-5-6-1056 0 0,0 0 0 0 0,1 0-1 0 0,0 0 1 0 0,0-1 0 0 0,0 0-1 0 0,0 1 1 0 0,0-2 0 0 0,0 1 0 0 0,0-1-1 0 0,0 1 1 0 0,1-2 0 0 0,-1 1 0 0 0,1 0-1 0 0,5-1 1 0 0,11-1 103 0 0,0 0 0 0 0,23-5 0 0 0,-43 6-191 0 0,288-51 773 0 0,21-2-503 0 0,-131 22-186 0 0,-152 25-74 0 0,-16 4-65 0 0,-4 0-72 0 0,1 1 0 0 0,0 0 0 0 0,-1 1 0 0 0,11 0 0 0 0,-25 12-2748 0 0,-4-1-5045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352 205 1375 0 0,'0'0'66'0'0,"-2"-1"-8"0"0,-5-1 378 0 0,5 1 1767 0 0,2 1 770 0 0,0 0 150 0 0,0 0-282 0 0,0 0-1291 0 0,0 0-570 0 0,0 0-110 0 0,1 2-692 0 0,-1-1 0 0 0,1 1 0 0 0,0-1 0 0 0,-1 0 0 0 0,1 1 0 0 0,0-1 0 0 0,0 0 0 0 0,0 0 0 0 0,0 1 0 0 0,0-1 0 0 0,0 0 0 0 0,2 1 0 0 0,12 11 567 0 0,-13-12-336 0 0,14 1 403 0 0,-1-3-469 0 0,0 0 0 0 0,0-1 0 0 0,0 0 0 0 0,0-1-1 0 0,27-10 1 0 0,25-4 239 0 0,-57 15-641 0 0,-1 0 1 0 0,0 0-1 0 0,0-1 1 0 0,0 0-1 0 0,0 0 1 0 0,0-1-1 0 0,9-6 1 0 0,-16 9-352 0 0,-1-1-93 0 0,2 0 201 0 0,-1 0 0 0 0,0 0 0 0 0,0-1 1 0 0,0 1-1 0 0,0-1 0 0 0,-1 1 1 0 0,3-5-1 0 0,-3 5 154 0 0,-1 0-1 0 0,0 1 1 0 0,1-1 0 0 0,-1 1 0 0 0,0-1-1 0 0,0 0 1 0 0,0 1 0 0 0,0-1-1 0 0,0 0 1 0 0,-1 1 0 0 0,1-1 0 0 0,0 0-1 0 0,-1 1 1 0 0,1-1 0 0 0,-1 1-1 0 0,1-1 1 0 0,-3-2 0 0 0,-27-48-537 0 0,7 6 631 0 0,16 38 80 0 0,5 7 4 0 0,-1 1 1 0 0,0-1-1 0 0,1 1 1 0 0,-1 0 0 0 0,0-1-1 0 0,1 1 1 0 0,-1 1 0 0 0,0-1-1 0 0,1 0 1 0 0,-1 1 0 0 0,-3 0-1 0 0,-33 10 289 0 0,15-1-177 0 0,-1 0 0 0 0,-31 19 0 0 0,-45 33 16 0 0,40-23-128 0 0,11-7 7 0 0,-82 67 0 0 0,122-91-29 0 0,1 1 0 0 0,0 0 1 0 0,1 0-1 0 0,0 1 0 0 0,1 0 0 0 0,-11 19 0 0 0,15-23 59 0 0,0 0 0 0 0,1 0 1 0 0,0 0-1 0 0,0 0 0 0 0,0 1 0 0 0,1-1 0 0 0,0 0 0 0 0,0 1 0 0 0,1-1 1 0 0,-1 1-1 0 0,1-1 0 0 0,1 1 0 0 0,0-1 0 0 0,2 12 0 0 0,-1-9 22 0 0,1-1 1 0 0,0 1-1 0 0,1-1 0 0 0,0 1 0 0 0,0-1 0 0 0,0 0 1 0 0,1-1-1 0 0,1 1 0 0 0,-1-1 0 0 0,1 0 1 0 0,0 0-1 0 0,1-1 0 0 0,0 1 0 0 0,0-2 0 0 0,0 1 1 0 0,0-1-1 0 0,1 0 0 0 0,0 0 0 0 0,0-1 0 0 0,1 0 1 0 0,-1-1-1 0 0,1 0 0 0 0,-1 0 0 0 0,1-1 0 0 0,0 0 1 0 0,0 0-1 0 0,0-1 0 0 0,0 0 0 0 0,1-1 1 0 0,-1 0-1 0 0,0 0 0 0 0,10-2 0 0 0,-2-1-215 0 0,1 0 0 0 0,-1 0 0 0 0,0-2 0 0 0,0 0 0 0 0,-1-1 0 0 0,1-1 0 0 0,-1-1 0 0 0,20-12 0 0 0,-14 4-7204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187 415 7367 0 0,'3'1'334'0'0,"0"0"-222"0"0,21 2 229 0 0,2 0 1596 0 0,-23-2 239 0 0,-3-1 110 0 0,0 0-240 0 0,0 0-1075 0 0,0 2-875 0 0,0 1 0 0 0,0 0-1 0 0,0-1 1 0 0,0 1 0 0 0,0 0 0 0 0,0-1 0 0 0,-1 1 0 0 0,1 0 0 0 0,-1-1-1 0 0,0 1 1 0 0,0 0 0 0 0,0-1 0 0 0,0 0 0 0 0,0 1 0 0 0,0-1-1 0 0,-1 0 1 0 0,1 1 0 0 0,-1-1 0 0 0,0 0 0 0 0,0 0 0 0 0,1 0-1 0 0,-1 0 1 0 0,0-1 0 0 0,-1 1 0 0 0,-3 2 0 0 0,0 0-43 0 0,-1 0 1 0 0,0 0-1 0 0,0-1 0 0 0,0 0 1 0 0,0 0-1 0 0,0-1 1 0 0,-1 0-1 0 0,1 0 1 0 0,-1 0-1 0 0,1-1 0 0 0,-1-1 1 0 0,0 1-1 0 0,-9-1 1 0 0,12-1-14 0 0,0 1 1 0 0,0-1 0 0 0,1 0-1 0 0,-1 0 1 0 0,0 0-1 0 0,1-1 1 0 0,-1 0 0 0 0,1 0-1 0 0,0 0 1 0 0,0 0 0 0 0,-1-1-1 0 0,1 1 1 0 0,1-1 0 0 0,-1 0-1 0 0,0 0 1 0 0,1-1 0 0 0,-1 1-1 0 0,1-1 1 0 0,0 1 0 0 0,0-1-1 0 0,1 0 1 0 0,-4-6 0 0 0,4 5 14 0 0,1 0 0 0 0,-1 0 0 0 0,1-1 0 0 0,0 1 0 0 0,0 0 0 0 0,0-1 0 0 0,1 1 0 0 0,0-1 0 0 0,0 1 0 0 0,0-1 0 0 0,1 1 0 0 0,-1 0 0 0 0,2-1 0 0 0,-1 1 0 0 0,0 0 0 0 0,3-6 0 0 0,2-3-106 0 0,0-1-1 0 0,1 1 1 0 0,0 1-1 0 0,13-19 1 0 0,-7 15-231 0 0,1 1 0 0 0,0 0 0 0 0,2 1 0 0 0,30-25 0 0 0,-11 15-689 0 0,54-30 0 0 0,-64 43 517 0 0,1 1-1 0 0,44-12 1 0 0,-15 5-105 0 0,-38 12 491 0 0,-1 1 0 0 0,1 1 0 0 0,0 1 0 0 0,33-3 0 0 0,-40 5 197 0 0,0 2-1 0 0,0-1 1 0 0,-1 1-1 0 0,1 1 1 0 0,0 0 0 0 0,0 0-1 0 0,-1 1 1 0 0,1 0 0 0 0,14 7-1 0 0,-23-9-71 0 0,0-1 1 0 0,1 1-1 0 0,-1 0 0 0 0,0 0 0 0 0,0 0 0 0 0,0 0 1 0 0,0 0-1 0 0,0 0 0 0 0,0 1 0 0 0,-1-1 0 0 0,1 0 1 0 0,0 0-1 0 0,0 1 0 0 0,-1-1 0 0 0,1 0 0 0 0,0 3 1 0 0,3 21 345 0 0,-4-19-329 0 0,-1 0 1 0 0,1-1-1 0 0,-1 1 0 0 0,0 0 0 0 0,0 0 0 0 0,-1 0 1 0 0,0 0-1 0 0,0-1 0 0 0,0 1 0 0 0,0-1 0 0 0,-1 0 1 0 0,-6 10-1 0 0,-4 2 98 0 0,-1 0 0 0 0,-19 18 0 0 0,20-21-93 0 0,-79 72 273 0 0,70-67-318 0 0,0-1-1 0 0,-1-1 1 0 0,-1-2-1 0 0,0 0 1 0 0,-32 14 0 0 0,-7 4-49 0 0,44-20-176 0 0,-1 0 1 0 0,-18 18-1 0 0,4-3-656 0 0,33-27 404 0 0,-6 4 807 0 0,5-2-5207 0 0,2-3 3229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4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0 8287 0 0,'0'0'639'0'0,"0"0"-191"0"0,0 0 739 0 0,-1 2 370 0 0,-1 3-1181 0 0,0 0 0 0 0,0 0 0 0 0,-1 0 0 0 0,0 0 0 0 0,0 0 0 0 0,0-1 0 0 0,0 1-1 0 0,-1-1 1 0 0,-6 7 0 0 0,-8 9-302 0 0,-36 44-27 0 0,-5 6-30 0 0,-67 97-11 0 0,-21 29 15 0 0,17 8 19 0 0,92-133 371 0 0,-45 115-1 0 0,78-169-286 0 0,-5 22 0 0 0,9-31-116 0 0,-2 6 56 0 0,5-3-64 0 0,-1-9-80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43 6911 0 0,'4'-8'361'0'0,"6"-24"180"0"0,-10 30 313 0 0,0 2 285 0 0,0 0 56 0 0,0 0-89 0 0,0 0-419 0 0,0 0-188 0 0,0 0-34 0 0,-8 13 283 0 0,-8 13-424 0 0,2 1 0 0 0,-21 55 0 0 0,-10 20-67 0 0,-53 68-99 0 0,66-120-121 0 0,-51 60 0 0 0,13-16 1 0 0,15-17-12 0 0,23-36-19 0 0,-133 159 104 0 0,132-157-98 0 0,11-13-16 0 0,17-20-3 0 0,8-6-12 0 0,5-4-52 0 0,-1 0-29 0 0,0-1 1 0 0,1-1 0 0 0,-1 1-1 0 0,0-1 1 0 0,0-1 0 0 0,11-4 0 0 0,-3 1-346 0 0,9-4-992 0 0,42-23 1 0 0,-18 4-3100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409 172 10135 0 0,'51'-102'1082'0'0,"-16"33"3046"0"0,-34 68-3712 0 0,-1 1 80 0 0,0 0 14 0 0,-2 13 82 0 0,-15 58 148 0 0,-2-2 0 0 0,-33 75 0 0 0,44-124-896 0 0,-19 48 156 0 0,-4-2 0 0 0,-2-1 0 0 0,-44 63 0 0 0,25-45 0 0 0,-42 93 0 0 0,76-134 0 0 0,3 1 0 0 0,-14 57 0 0 0,26-90 0 0 0,1-2-190 0 0,-2 7 454 0 0,-4 1-3131 0 0,3-34-1104 0 0,7 4 2439 0 0,-1-1-4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228 290 8207 0 0,'71'-20'825'0'0,"34"-6"-351"0"0,-79 18 136 0 0,-20 6-401 0 0,0 1-1 0 0,0-1 1 0 0,0 1 0 0 0,12-1-1 0 0,33 0 799 0 0,-48 2-566 0 0,-3 0 9 0 0,0 0-2 0 0,0 0-26 0 0,0 0-7 0 0,0 0-6 0 0,4-2 171 0 0,-3 2-562 0 0,-1 0 0 0 0,0 0 0 0 0,1 0 0 0 0,-1 0 0 0 0,0-1 0 0 0,1 1 0 0 0,-1 0 0 0 0,0 0 0 0 0,1 0 0 0 0,-1 0 0 0 0,0 0 0 0 0,1 0 0 0 0,-1 0 0 0 0,0-1 0 0 0,1 1 0 0 0,-1 0 0 0 0,0 0 0 0 0,0 0 0 0 0,1-1 0 0 0,-1 1 0 0 0,0 0 0 0 0,0 0 0 0 0,1-1 0 0 0,-1 1 0 0 0,0 0 0 0 0,0 0 0 0 0,0-1 0 0 0,0 1 0 0 0,1-1 0 0 0,0-6 254 0 0,-1 0 0 0 0,0-1 0 0 0,0 1 0 0 0,0 0 0 0 0,-1-1 0 0 0,0 1 0 0 0,-1 0 0 0 0,-3-12-1 0 0,-2-14 70 0 0,1 9-281 0 0,-1-6-17 0 0,7 27-37 0 0,-3-11 26 0 0,-12-10-17 0 0,14 23-18 0 0,0 0 1 0 0,0 0-1 0 0,0 0 0 0 0,0 0 0 0 0,-1 0 1 0 0,1 0-1 0 0,0 0 0 0 0,-1 1 0 0 0,1-1 1 0 0,0 0-1 0 0,-1 1 0 0 0,1-1 0 0 0,-1 1 1 0 0,1-1-1 0 0,-1 1 0 0 0,1 0 0 0 0,-1-1 1 0 0,0 1-1 0 0,1 0 0 0 0,-1 0 0 0 0,1 0 1 0 0,-1 0-1 0 0,1 1 0 0 0,-1-1 0 0 0,0 0 1 0 0,1 1-1 0 0,-3 0 0 0 0,-6 3-32 0 0,1 0 0 0 0,0 0 0 0 0,-13 8 0 0 0,5-2-12 0 0,-8 2-17 0 0,0 1 0 0 0,2 2 0 0 0,-1 0-1 0 0,2 2 1 0 0,0 0 0 0 0,-35 37 0 0 0,-44 68 8 0 0,86-101 53 0 0,1 0 0 0 0,1 2 0 0 0,1-1 0 0 0,-10 29 0 0 0,20-46 5 0 0,0 0-1 0 0,1 1 1 0 0,0-1-1 0 0,0 1 1 0 0,0-1-1 0 0,0 7 1 0 0,4 3 41 0 0,-2-13-36 0 0,1 0 0 0 0,-1 0 1 0 0,0-1-1 0 0,1 1 0 0 0,-1-1 1 0 0,1 0-1 0 0,0 1 0 0 0,-1-1 0 0 0,1 0 1 0 0,0 0-1 0 0,0 0 0 0 0,0 0 1 0 0,0 0-1 0 0,-1 0 0 0 0,1-1 1 0 0,0 1-1 0 0,1-1 0 0 0,-1 1 1 0 0,0-1-1 0 0,0 0 0 0 0,0 0 1 0 0,0 0-1 0 0,3 0 0 0 0,5-1 31 0 0,-1 1 0 0 0,0-2 0 0 0,17-4-1 0 0,22-10 71 0 0,-1-2 1 0 0,0-2-1 0 0,-2-2 0 0 0,59-37 1 0 0,-86 47-337 0 0,0 0 0 0 0,0-1 0 0 0,-2 0 0 0 0,1-2 1 0 0,16-18-1 0 0,-32 31 695 0 0,-1 2 49 0 0,0-2-58 0 0,0 1-442 0 0,0 0-1 0 0,0 0 1 0 0,0 0-1 0 0,0 0 1 0 0,0 0-1 0 0,0 0 1 0 0,0 0-1 0 0,-1 0 1 0 0,1 0 0 0 0,0 0-1 0 0,-1 0 1 0 0,0-1-1 0 0,-3 0-36 0 0,4 2 39 0 0,-4 0 25 0 0,-8 5-42 0 0,1 2 1 0 0,0-1-1 0 0,1 1 1 0 0,-1 1-1 0 0,1 0 1 0 0,-17 17-1 0 0,-25 30-1 0 0,44-44 0 0 0,3-1 0 0 0,-2 9 16 0 0,7-17-13 0 0,0-1 1 0 0,0 1 0 0 0,0 0 0 0 0,0-1 0 0 0,-1 1 0 0 0,1 0 0 0 0,0-1 0 0 0,-1 1 0 0 0,0-1 0 0 0,1 1 0 0 0,-1-1 0 0 0,-1 2 0 0 0,-5 18-77 0 0,-2 0 1 0 0,0-1-1 0 0,-2-1 1 0 0,-17 27-1 0 0,4-7-4764 0 0,22-37-486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5983 0 0,'13'-8'217'0'0,"1"2"-1"0"0,22-8 0 0 0,-3 2 5 0 0,-30 11 927 0 0,-3 1 396 0 0,12 9 2997 0 0,2 9-3093 0 0,-12-17-1247 0 0,-2-1-1 0 0,0 0-12 0 0,0 0-52 0 0,1 1-112 0 0,-1-1 0 0 0,0 1 0 0 0,1-1 0 0 0,-1 1 0 0 0,0-1 0 0 0,1 1 0 0 0,-1-1 0 0 0,1 0-1 0 0,-1 1 1 0 0,1-1 0 0 0,-1 0 0 0 0,1 1 0 0 0,-1-1 0 0 0,1 0 0 0 0,1 1 0 0 0,-1-1 1029 0 0,-2-1-1021 0 0,0-1-1 0 0,0 0 1 0 0,0 1-1 0 0,0-1 1 0 0,1 0-1 0 0,-1 0 1 0 0,1 0-1 0 0,-1 1 1 0 0,1-1-1 0 0,0 0 1 0 0,0 0-1 0 0,-1 0 1 0 0,1 0-1 0 0,1 0 1 0 0,-1-3-1 0 0,1 1 18 0 0,0 0-1 0 0,1 0 1 0 0,-1 0-1 0 0,1 0 0 0 0,-1 0 1 0 0,5-6-1 0 0,2-2 23 0 0,1 0 1 0 0,0 1-1 0 0,14-13 0 0 0,-8 10-64 0 0,1 1 0 0 0,0 0 1 0 0,1 1-1 0 0,1 1 0 0 0,0 1 0 0 0,0 0 0 0 0,1 1 0 0 0,23-7 0 0 0,-38 15 18 0 0,0 0-1 0 0,0 0 1 0 0,0 0-1 0 0,0 0 1 0 0,0 1-1 0 0,0-1 1 0 0,0 1-1 0 0,1 0 1 0 0,-1 1-1 0 0,0-1 1 0 0,0 1 0 0 0,0-1-1 0 0,0 1 1 0 0,0 1-1 0 0,0-1 1 0 0,0 0-1 0 0,0 1 1 0 0,7 4-1 0 0,-8-4-1 0 0,-1 0 0 0 0,1 0 0 0 0,-1 1 0 0 0,1-1 0 0 0,-1 1 0 0 0,0-1 0 0 0,0 1 0 0 0,0 0-1 0 0,0 0 1 0 0,-1 0 0 0 0,1 0 0 0 0,-1 0 0 0 0,1 0 0 0 0,-1 0 0 0 0,0 1 0 0 0,0-1 0 0 0,-1 0 0 0 0,1 1 0 0 0,-1-1 0 0 0,0 0-1 0 0,0 1 1 0 0,0-1 0 0 0,0 6 0 0 0,-2 10 21 0 0,0-1 118 0 0,-4 25 0 0 0,3-37-125 0 0,1-1-1 0 0,-1 0 0 0 0,0 0 0 0 0,0 0 1 0 0,0-1-1 0 0,-1 1 0 0 0,0-1 1 0 0,0 1-1 0 0,0-1 0 0 0,0-1 1 0 0,-1 1-1 0 0,-6 4 0 0 0,-3 1 34 0 0,0-1 0 0 0,-24 11 1 0 0,14-8-290 0 0,22-10 74 0 0,2-1-23 0 0,0 0-7 0 0,0 0 2 0 0,0 0 10 0 0,0-15-157 0 0,1 12 291 0 0,-1-1 0 0 0,1 1 0 0 0,1-1-1 0 0,-1 1 1 0 0,0-1 0 0 0,1 1 0 0 0,0 0 0 0 0,0 0-1 0 0,0-1 1 0 0,0 1 0 0 0,2-2 0 0 0,32-31-161 0 0,-21 22 125 0 0,5-5 42 0 0,0 0 1 0 0,1 2-1 0 0,1 0 0 0 0,1 2 1 0 0,0 0-1 0 0,50-23 0 0 0,-23 16 9 0 0,-38 15 15 0 0,2 0-1 0 0,-1 2 0 0 0,0 0 1 0 0,1 0-1 0 0,19-3 0 0 0,-25 7 2 0 0,1-1 0 0 0,-1 0 0 0 0,0 0 0 0 0,0-1 0 0 0,13-6 0 0 0,-20 9 2 0 0,0-1 1 0 0,0 1-1 0 0,0-1 0 0 0,0 1 0 0 0,0 0 1 0 0,1-1-1 0 0,-1 1 0 0 0,0 0 0 0 0,0 0 1 0 0,0 0-1 0 0,0 0 0 0 0,1 0 0 0 0,-1 0 1 0 0,0 0-1 0 0,0 0 0 0 0,0 0 0 0 0,2 1 1 0 0,1 0 25 0 0,0-1 0 0 0,0 1 0 0 0,-1-1-1 0 0,1 0 1 0 0,0 0 0 0 0,0 0 0 0 0,5-1 0 0 0,-6 2 1 0 0,0-1-1 0 0,-1 1 1 0 0,1-1-1 0 0,0 1 1 0 0,0 0-1 0 0,-1 0 1 0 0,1 1-1 0 0,-1-1 0 0 0,1 0 1 0 0,-1 1-1 0 0,1 0 1 0 0,-1-1-1 0 0,4 4 1 0 0,-6-4-26 0 0,1 0 1 0 0,-1-1-1 0 0,1 1 1 0 0,-1 0-1 0 0,1 0 1 0 0,-1 0-1 0 0,1-1 1 0 0,-1 1-1 0 0,0 0 1 0 0,1 0-1 0 0,-1 0 1 0 0,0 0-1 0 0,0 0 1 0 0,1-1-1 0 0,-1 1 1 0 0,0 2-1 0 0,0 1 9 0 0,1 1 1 0 0,0 0 0 0 0,0 0 1 0 0,-1 0-1 0 0,0 1 1 0 0,0-1-1 0 0,0 0 1 0 0,0 0-1 0 0,-1 0 1 0 0,0 0-1 0 0,0 0 1 0 0,-1 0-1 0 0,1 0 1 0 0,-4 8-1 0 0,-3 2 65 0 0,-1 0 0 0 0,-17 24 0 0 0,10-17-46 0 0,-28 31-81 0 0,24-30-474 0 0,19-21 117 0 0,1 12-3400 0 0,0-14 2396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38 3223 0 0,'31'-20'283'0'0,"-7"4"200"0"0,-22 15 1869 0 0,-2 1 812 0 0,0 0 158 0 0,2 2-372 0 0,0 2-2813 0 0,0 1 1 0 0,1-1 0 0 0,-1 1 0 0 0,-1-1 0 0 0,1 1 0 0 0,-1 0 0 0 0,1-1 0 0 0,-1 1 0 0 0,-1 0 0 0 0,1 0-1 0 0,-1 0 1 0 0,0 0 0 0 0,0 0 0 0 0,0 0 0 0 0,-1 0 0 0 0,1 0 0 0 0,-1-1 0 0 0,-2 7 0 0 0,-6 12 34 0 0,-1-1 1 0 0,-1 1 0 0 0,-1-2-1 0 0,-18 27 1 0 0,-66 74 233 0 0,9-13-235 0 0,47-53-191 0 0,-2-2 1 0 0,-3-2 0 0 0,-61 56-1 0 0,-10-1-357 0 0,114-105 217 0 0,2-2-7 0 0,0 0-42 0 0,0 0-172 0 0,0 0-71 0 0,13-12-651 0 0,25-25-1813 0 0,-14 13 1257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0 508 919 0 0,'4'-43'-273'0'0,"-1"4"6173"0"0,12-56 0 0 0,-11 80-4379 0 0,0 1 0 0 0,1 0-1 0 0,10-19 1 0 0,-9 22-1810 0 0,0 0 1 0 0,12-15-1 0 0,-7 13 439 0 0,0 1 0 0 0,1 0 0 0 0,0 0 0 0 0,1 1 0 0 0,0 1 0 0 0,20-12 0 0 0,-10 9-58 0 0,1 1 1 0 0,0 1 0 0 0,35-10-1 0 0,-46 17-85 0 0,24-9-4 0 0,1 2 1 0 0,0 1-1 0 0,63-6 0 0 0,-92 15-8 0 0,13-1 23 0 0,0 2-1 0 0,30 2 1 0 0,-46-2 21 0 0,0 1 1 0 0,-1 0-1 0 0,1 0 1 0 0,0 1-1 0 0,-1 0 1 0 0,1 0-1 0 0,-1 0 1 0 0,0 0-1 0 0,0 1 1 0 0,0 0-1 0 0,0 0 1 0 0,0 1-1 0 0,-1-1 1 0 0,6 6-1 0 0,-7-6 21 0 0,0 1 1 0 0,0 0-1 0 0,-1 1 0 0 0,0-1 0 0 0,1 0 0 0 0,-1 1 0 0 0,-1-1 0 0 0,1 1 1 0 0,-1 0-1 0 0,0-1 0 0 0,0 1 0 0 0,0 0 0 0 0,0 0 0 0 0,-1 0 0 0 0,0 0 1 0 0,0 0-1 0 0,0-1 0 0 0,-1 1 0 0 0,0 0 0 0 0,-1 7 0 0 0,-2 2 84 0 0,0 0 1 0 0,-1 0-1 0 0,-1 0 0 0 0,0-1 0 0 0,-11 18 0 0 0,8-18-72 0 0,0-1-1 0 0,-1 1 1 0 0,0-2-1 0 0,-1 0 1 0 0,0 0-1 0 0,-1-1 1 0 0,0 0 0 0 0,-26 16-1 0 0,-6-2 211 0 0,-65 27 0 0 0,68-37-479 0 0,-1-1 1 0 0,-1-1-1 0 0,-54 6 0 0 0,74-14 131 0 0,14-3-227 0 0,1 0 0 0 0,-1-1 0 0 0,-16 0-1 0 0,3-3-5560 0 0,8-1-690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18 9615 0 0,'0'0'439'0'0,"2"-2"-10"0"0,9-6-274 0 0,-1 2 6 0 0,-8 4 586 0 0,-2 2 254 0 0,0 0 45 0 0,4 12 486 0 0,-4-8-1449 0 0,0 1 0 0 0,0-1 0 0 0,-1 0 0 0 0,1 0 0 0 0,-1 1 0 0 0,0-1 0 0 0,0 0-1 0 0,-1 0 1 0 0,1 0 0 0 0,-5 7 0 0 0,-24 38 500 0 0,30-49-580 0 0,-66 87 942 0 0,-20 31-122 0 0,55-71-588 0 0,16-26-156 0 0,0 0-1 0 0,-10 25 1 0 0,24-44-851 0 0,4-3-3585 0 0,10-2-1537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10591 0 0,'0'0'944'0'0,"0"0"-752"0"0,-13 7-192 0 0,1 6 0 0 0,1 4 152 0 0,2 1-8 0 0,1-2 0 0 0,0 0 0 0 0,1-2-144 0 0,6 0 0 0 0,2 0 0 0 0,3 1-4912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22 9671 0 0,'2'-1'440'0'0,"39"-16"168"0"0,-27 14-461 0 0,-12 3 251 0 0,1 1 0 0 0,-1-1 1 0 0,0 1-1 0 0,1 0 0 0 0,-1 0 0 0 0,0 0 1 0 0,0 0-1 0 0,0 0 0 0 0,3 2 0 0 0,-4-2-621 0 0,2 2 545 0 0,-2 9-286 0 0,-2-10-32 0 0,1 0 1 0 0,-1 0-1 0 0,0 0 0 0 0,0 0 0 0 0,0 0 0 0 0,0 0 1 0 0,0 0-1 0 0,0 0 0 0 0,-1 0 0 0 0,1-1 0 0 0,0 1 1 0 0,-1-1-1 0 0,0 1 0 0 0,-1 1 0 0 0,-28 19 136 0 0,27-20-117 0 0,-20 12 157 0 0,0-2 1 0 0,-1-1 0 0 0,-46 13-1 0 0,7-1 56 0 0,-94 34 327 0 0,156-56-552 0 0,-3 0 14 0 0,0 1-1 0 0,1 0 1 0 0,-1 0 0 0 0,0 1 0 0 0,1 0-1 0 0,0 0 1 0 0,0 0 0 0 0,0 0 0 0 0,-7 7 0 0 0,6 0-15 0 0,7 4-10 0 0,4-1 0 0 0,4-5 0 0 0,-1-1 0 0 0,1 0 0 0 0,0-1 0 0 0,1 0 0 0 0,11 5 0 0 0,-17-9 0 0 0,28 11 1 0 0,-24-10-5 0 0,-1 0 0 0 0,0 1 0 0 0,13 7 1 0 0,-3 2-38 0 0,-2 0 1 0 0,30 31-1 0 0,-22-19 25 0 0,10 10 158 0 0,-3 3-1 0 0,49 75 0 0 0,-79-112 157 0 0,-1-1 12 0 0,0 2-249 0 0,0-1 1 0 0,-1 0-1 0 0,1 1 0 0 0,0-1 0 0 0,-1 0 0 0 0,1 1 0 0 0,-1-1 1 0 0,1 0-1 0 0,-1 1 0 0 0,0-1 0 0 0,1 0 0 0 0,-1 0 0 0 0,0 0 1 0 0,0 0-1 0 0,0 0 0 0 0,0 0 0 0 0,0 0 0 0 0,0 0 1 0 0,0 0-1 0 0,0 0 0 0 0,0-1 0 0 0,-1 1 0 0 0,1 0 0 0 0,0-1 1 0 0,0 1-1 0 0,-1-1 0 0 0,1 1 0 0 0,-3 0 0 0 0,-3 0 147 0 0,-1 1 1 0 0,-1-1-1 0 0,-13 0 0 0 0,14 0-57 0 0,-283-8 1743 0 0,-2 0-2334 0 0,280 8-558 0 0,11-1-317 0 0,2 0-56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22 10135 0 0,'2'-1'231'0'0,"4"-2"-51"0"0,-3 2-100 0 0,0 0 1 0 0,0 0-1 0 0,0-1 0 0 0,0 1 0 0 0,0-1 1 0 0,-1 0-1 0 0,1 0 0 0 0,4-4 1 0 0,-7 7-18 0 0,0-1 1 0 0,1 1 0 0 0,-1 0 0 0 0,1-1-1 0 0,-1 1 1 0 0,0 0 0 0 0,0-1-1 0 0,1 1 1 0 0,-1 0 0 0 0,0-1 0 0 0,0 1-1 0 0,0 0 1 0 0,0 0 0 0 0,0 7 133 0 0,-1 0 0 0 0,0 0 0 0 0,0-1 0 0 0,-1 1 0 0 0,0-1 0 0 0,0 1 0 0 0,-1-1 0 0 0,-5 11 0 0 0,2-4 76 0 0,-16 41-44 0 0,-152 336 2710 0 0,120-294-2939 0 0,-3-2 0 0 0,-129 159 0 0 0,110-157 0 0 0,-8 8 0 0 0,82-102 0 0 0,-1 0 0 0 0,1 0 0 0 0,0 0 0 0 0,0 0 0 0 0,0 0 0 0 0,1 0 0 0 0,-1 1 0 0 0,1-1 0 0 0,0 0 0 0 0,0 1 0 0 0,0 0 0 0 0,0-1 0 0 0,0 1 0 0 0,1 5 0 0 0,-1-6 0 0 0,0 1 0 0 0,-1-1 0 0 0,1 0 0 0 0,-1 1 0 0 0,1-1 0 0 0,-1 0 0 0 0,0 0 0 0 0,0 0 0 0 0,0 0 0 0 0,-1 0 0 0 0,1-1 0 0 0,-1 1 0 0 0,1-1 0 0 0,-5 4 0 0 0,-15 17 0 0 0,19-19 0 0 0,0 2 0 0 0,0-1 0 0 0,1 0 0 0 0,0 0 0 0 0,-2 8 0 0 0,2-10 0 0 0,2-2-3 0 0,0-1 1 0 0,0 0-1 0 0,0 0 0 0 0,0 0 0 0 0,-1 1 0 0 0,1-1 1 0 0,0 0-1 0 0,0 0 0 0 0,0 1 0 0 0,0-1 0 0 0,0 0 1 0 0,0 0-1 0 0,0 1 0 0 0,0-1 0 0 0,0 0 0 0 0,0 0 0 0 0,0 0 1 0 0,0 1-1 0 0,0-1 0 0 0,0 0 0 0 0,0 0 0 0 0,0 1 1 0 0,0-1-1 0 0,0 0 0 0 0,0 0 0 0 0,0 1 0 0 0,0-1 1 0 0,1 0-1 0 0,-1 0 0 0 0,0 0 0 0 0,0 1 0 0 0,0-1 1 0 0,0 0-1 0 0,0 0 0 0 0,1 0 0 0 0,-1 1 0 0 0,0-1 1 0 0,0 0-1 0 0,0 0 0 0 0,1 0 0 0 0,-1 0 0 0 0,0 0 0 0 0,0 0 1 0 0,0 1-1 0 0,1-1 0 0 0,-1 0 0 0 0,0 0 0 0 0,0 0 1 0 0,1 0-1 0 0,-1 0 0 0 0,0 0 0 0 0,0 0 0 0 0,1 0 1 0 0,-1 0-1 0 0,0 0 0 0 0,0 0 0 0 0,1 0 0 0 0,-1 0 1 0 0,0 0-1 0 0,0 0 0 0 0,1-1 0 0 0,-1 1 0 0 0,13-5-579 0 0,-13 5 512 0 0,8-4-585 0 0,-1 0 1 0 0,12-11-1 0 0,0 0-368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21 243 13823 0 0,'-10'-3'-101'0'0,"0"-2"4094"0"0,10 5-3945 0 0,0-1 0 0 0,0 1 0 0 0,0 0 0 0 0,0-1 0 0 0,0 1 0 0 0,0 0 1 0 0,0-1-1 0 0,0 1 0 0 0,0 0 0 0 0,0 0 0 0 0,1-1 0 0 0,-1 1 0 0 0,0 0 0 0 0,0-1 1 0 0,0 1-1 0 0,0 0 0 0 0,1 0 0 0 0,-1-1 0 0 0,0 1 0 0 0,0 0 0 0 0,1 0 1 0 0,-1 0-1 0 0,0-1 0 0 0,0 1 0 0 0,1 0 0 0 0,-1 0 0 0 0,0 0 0 0 0,0 0 0 0 0,1 0 1 0 0,-1 0-1 0 0,0-1 0 0 0,1 1 0 0 0,-1 0 0 0 0,1 0 0 0 0,18-8 347 0 0,0 1 1 0 0,0 1-1 0 0,0 0 0 0 0,31-3 0 0 0,26-2 572 0 0,78 1 0 0 0,-76 6-773 0 0,72-2-177 0 0,17-1-18 0 0,-116 2 1 0 0,60-12 0 0 0,-97 14-236 0 0,-1 0 1 0 0,1-1-1 0 0,-1-1 0 0 0,-1 0 0 0 0,1-1 1 0 0,-1-1-1 0 0,13-8 0 0 0,-15 8-821 0 0,0-1 0 0 0,0 0 0 0 0,-1-1 0 0 0,14-16 1 0 0,-4-1-5086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1 11975 0 0,'0'0'267'0'0,"0"0"42"0"0,1 1 17 0 0,0 0-310 0 0,0 0 0 0 0,-1-1 0 0 0,1 1 1 0 0,-1 0-1 0 0,1-1 0 0 0,-1 1 1 0 0,1 0-1 0 0,-1 0 0 0 0,0 0 0 0 0,1-1 1 0 0,-1 1-1 0 0,0 0 0 0 0,0 0 1 0 0,0 0-1 0 0,0 0 0 0 0,1 0 0 0 0,-1-1 1 0 0,0 1-1 0 0,0 0 0 0 0,-1 0 0 0 0,1 0 1 0 0,0 1-1 0 0,-1 2-5 0 0,0 0 0 0 0,0-1 0 0 0,0 1 1 0 0,-1 0-1 0 0,-2 4 0 0 0,-3 4-21 0 0,0-1-1 0 0,-11 13 1 0 0,-107 142 269 0 0,72-95 405 0 0,18-21 228 0 0,-55 105 0 0 0,-12 64 362 0 0,0 2-1055 0 0,95-208-131 0 0,-93 170 1399 0 0,79-148-1357 0 0,-2-1 0 0 0,-2-1 1 0 0,-29 31-1 0 0,-16 19-110 0 0,67-80 0 0 0,0 0 0 0 0,0-1 0 0 0,0 1 0 0 0,-1-1 0 0 0,-3 3 0 0 0,-1-3 0 0 0,6-5 0 0 0,4-7 0 0 0,-2 10 0 0 0,8-12 0 0 0,1 1 0 0 0,0-1 0 0 0,0 2 0 0 0,18-16 0 0 0,6-7 0 0 0,16-21-609 0 0,2 2 0 0 0,72-55 1 0 0,-116 101 581 0 0,1 0 1 0 0,0 1-1 0 0,0 1 1 0 0,0-1-1 0 0,14-4 1 0 0,-19 8 26 0 0,0 0-1 0 0,1 0 1 0 0,-1 1-1 0 0,0-1 1 0 0,0 1 0 0 0,1 0-1 0 0,-1 0 1 0 0,0 0 0 0 0,1 0-1 0 0,-1 1 1 0 0,0-1 0 0 0,0 1-1 0 0,1 0 1 0 0,-1 0 0 0 0,0 0-1 0 0,0 1 1 0 0,0-1 0 0 0,5 4-1 0 0,-3-2 144 0 0,-1-1-1 0 0,0 1 0 0 0,0 0 0 0 0,-1 1 1 0 0,1-1-1 0 0,5 7 0 0 0,-8-9-98 0 0,0 1-1 0 0,0-1 0 0 0,-1 1 0 0 0,1-1 1 0 0,0 1-1 0 0,-1 0 0 0 0,1-1 1 0 0,-1 1-1 0 0,1 0 0 0 0,-1-1 1 0 0,0 1-1 0 0,0 0 0 0 0,1-1 0 0 0,-1 1 1 0 0,0 0-1 0 0,-1-1 0 0 0,1 1 1 0 0,0 0-1 0 0,0 0 0 0 0,-1-1 1 0 0,1 1-1 0 0,-2 1 0 0 0,-8 24-43 0 0,-34 74 0 0 0,7-34-668 0 0,-1-6-4274 0 0,35-56 2896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57 11975 0 0,'0'0'267'0'0,"0"2"42"0"0,0 1-261 0 0,0-1 0 0 0,0 1 1 0 0,1-1-1 0 0,-1 1 0 0 0,1-1 0 0 0,0 0 0 0 0,-1 1 0 0 0,1-1 0 0 0,0 0 0 0 0,0 0 0 0 0,1 1 0 0 0,-1-1 0 0 0,0 0 0 0 0,1 0 0 0 0,-1 0 1 0 0,1 0-1 0 0,0-1 0 0 0,-1 1 0 0 0,1 0 0 0 0,0-1 0 0 0,0 1 0 0 0,0-1 0 0 0,0 0 0 0 0,1 0 0 0 0,-1 0 0 0 0,0 0 0 0 0,0 0 0 0 0,4 1 0 0 0,6 2 227 0 0,1-1-1 0 0,0-1 0 0 0,0 0 1 0 0,15 0-1 0 0,-23-1-264 0 0,18-1 332 0 0,0-2-1 0 0,-1 0 0 0 0,1-1 1 0 0,-1-1-1 0 0,42-13 0 0 0,-54 14-341 0 0,0-1 0 0 0,0 0 0 0 0,0-1 0 0 0,-1 0 0 0 0,0 0 0 0 0,0-1 0 0 0,-1 0 0 0 0,1 0 0 0 0,-1-1 0 0 0,10-11 0 0 0,-17 17 31 0 0,0 1 0 0 0,0-1 0 0 0,0 0 0 0 0,0 0 0 0 0,0 0 0 0 0,-1 0 0 0 0,1 1 0 0 0,0-1 0 0 0,-1 0 0 0 0,1-1 0 0 0,0 1 0 0 0,-1 0 0 0 0,1 0 0 0 0,-1 0 0 0 0,0 0 0 0 0,1 0 0 0 0,-1 0 0 0 0,0-1 0 0 0,0 1 0 0 0,0 0 0 0 0,0-1 0 0 0,1-2 218 0 0,-1 2 260 0 0,-19 1-494 0 0,14 1-174 0 0,0-1 1 0 0,0 1 0 0 0,0 0-1 0 0,-5 1 1 0 0,-9 3 56 0 0,1 0 0 0 0,-1 2 0 0 0,-22 8-1 0 0,-52 29-91 0 0,80-37 190 0 0,-20 10 4 0 0,1 2 0 0 0,0 2 0 0 0,-46 37 0 0 0,58-40 0 0 0,0 2 0 0 0,1 0 0 0 0,1 1 0 0 0,1 1 0 0 0,-25 38 0 0 0,36-47 0 0 0,0-1 0 0 0,0 1 0 0 0,2 0 0 0 0,-1 0 0 0 0,-3 18 0 0 0,7-23 0 0 0,-1 1 0 0 0,1-1 0 0 0,1 1 0 0 0,-1 0 0 0 0,1-1 0 0 0,1 1 0 0 0,-1-1 0 0 0,1 1 0 0 0,0 0 0 0 0,4 9 0 0 0,-4-14 0 0 0,0-1 0 0 0,0 0 0 0 0,0 1 0 0 0,1-1 0 0 0,-1 0 0 0 0,1 0 0 0 0,0 0 0 0 0,-1 0 0 0 0,1 0 0 0 0,0-1 0 0 0,0 1 0 0 0,0 0 0 0 0,0-1 0 0 0,1 0 0 0 0,-1 1 0 0 0,5 1 0 0 0,6 1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22 114 13823 0 0,'0'0'630'0'0,"-2"-1"-13"0"0,-1-1-469 0 0,-13-10 27 0 0,15 11 201 0 0,7-6 622 0 0,0 4-766 0 0,0 0 0 0 0,-1 0 0 0 0,1 1 1 0 0,0-1-1 0 0,0 1 0 0 0,10-1 0 0 0,4-3 191 0 0,26-6-53 0 0,0 2 0 0 0,88-7 0 0 0,2 0 1160 0 0,-121 14-1521 0 0,-4 1-23 0 0,0 0 0 0 0,1 0-1 0 0,16 1 1 0 0,-26 1-323 0 0,-2 0-138 0 0,0 0-33 0 0,0 0-208 0 0,-7 11-2809 0 0,-11 4 1493 0 0,-3-2-15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231 165 11975 0 0,'0'0'267'0'0,"8"-1"368"0"0,-3 0-455 0 0,11-3 153 0 0,26-9 0 0 0,-16 4 639 0 0,-16 6-582 0 0,1-1 0 0 0,-1 0 0 0 0,11-6 0 0 0,14-10-32 0 0,-21 13-206 0 0,0 0 1 0 0,0-2-1 0 0,-1 1 1 0 0,21-19-1 0 0,-18 4-152 0 0,-16 23-6 0 0,1-1 1 0 0,-1 1-1 0 0,0 0 0 0 0,0 0 0 0 0,0 0 0 0 0,1-1 1 0 0,-1 1-1 0 0,0 0 0 0 0,0 0 0 0 0,0-1 0 0 0,0 1 0 0 0,1 0 1 0 0,-1 0-1 0 0,0-1 0 0 0,0 1 0 0 0,0 0 0 0 0,0 0 1 0 0,0-1-1 0 0,0 1 0 0 0,0 0 0 0 0,0-1 0 0 0,0 1 1 0 0,0 0-1 0 0,0 0 0 0 0,0-1 0 0 0,0 1 0 0 0,0 0 0 0 0,0-1 1 0 0,0 1-1 0 0,0 0 0 0 0,0 0 0 0 0,-1-1 0 0 0,1 1 1 0 0,0 0-1 0 0,0-1 0 0 0,0 1 0 0 0,0 0 0 0 0,-1 0 0 0 0,1 0 1 0 0,0-1-1 0 0,0 1 0 0 0,0 0 0 0 0,-1 0 0 0 0,1 0 1 0 0,0-1-1 0 0,0 1 0 0 0,-1 0 0 0 0,1 0 0 0 0,-1 0 0 0 0,-9-2-535 0 0,9 2 497 0 0,-6 0-235 0 0,0 0 0 0 0,0 0 1 0 0,0 1-1 0 0,0 0 0 0 0,0 1 0 0 0,-13 3 0 0 0,-39 20-660 0 0,51-22 832 0 0,-17 9 201 0 0,1 0 1 0 0,0 1 0 0 0,1 2 0 0 0,0 0 0 0 0,1 1 0 0 0,-28 29 0 0 0,-2 3 747 0 0,-18 19 696 0 0,60-56-1377 0 0,0 0 0 0 0,1 1 1 0 0,0 0-1 0 0,-8 17 0 0 0,15-26-143 0 0,1 0 0 0 0,0-1 0 0 0,0 1 0 0 0,0 0 0 0 0,0 0 0 0 0,0 0 0 0 0,1 0 0 0 0,-1 0 0 0 0,1 0 0 0 0,0 0 0 0 0,0 0 0 0 0,0 0 0 0 0,0 0 0 0 0,0 0 0 0 0,1 0 0 0 0,-1 0 0 0 0,2 3 0 0 0,0-2 47 0 0,0 1-1 0 0,0-1 1 0 0,1 0 0 0 0,-1 0 0 0 0,1 0-1 0 0,0-1 1 0 0,0 1 0 0 0,0-1 0 0 0,0 1-1 0 0,5 2 1 0 0,2 2 65 0 0,1-1-1 0 0,-1 0 1 0 0,2-1-1 0 0,-1 0 1 0 0,1 0-1 0 0,0-2 1 0 0,16 6-1 0 0,-19-8-314 0 0,1 0 1 0 0,0 0-1 0 0,0-1 0 0 0,0 0 0 0 0,1-1 1 0 0,18-2-1 0 0,-2-2-6282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981 387 8287 0 0,'0'0'382'0'0,"0"0"-8"0"0,0 0-170 0 0,0 0 176 0 0,0 0 107 0 0,0 0 22 0 0,2 0-66 0 0,10-4-4 0 0,0-1 0 0 0,0 0 0 0 0,17-10 0 0 0,-24 12-127 0 0,-1 0 0 0 0,1 0 0 0 0,-1-1 0 0 0,0 0 0 0 0,0 0 1 0 0,0 0-1 0 0,0 0 0 0 0,-1-1 0 0 0,0 1 0 0 0,5-10 0 0 0,-4 8-136 0 0,-1-1 0 0 0,0 1 0 0 0,-1-1 0 0 0,0 1 0 0 0,0-1 0 0 0,0 0 0 0 0,-1 0 0 0 0,0 1 0 0 0,0-1 0 0 0,-1 0 0 0 0,1 0 0 0 0,-2 0 0 0 0,1 0 0 0 0,-1 0 0 0 0,0 0 0 0 0,0 0 0 0 0,-5-11 0 0 0,-3-15-125 0 0,5 18-329 0 0,0 1-1 0 0,-1-1 1 0 0,0 1 0 0 0,-2 0 0 0 0,1 0 0 0 0,-14-19 0 0 0,19 31 238 0 0,-1 0 1 0 0,0 1-1 0 0,0-1 0 0 0,0 0 0 0 0,0 1 0 0 0,0 0 0 0 0,0-1 0 0 0,-1 1 1 0 0,1 0-1 0 0,0 0 0 0 0,-1 0 0 0 0,1 0 0 0 0,0 1 0 0 0,-1-1 1 0 0,1 0-1 0 0,-1 1 0 0 0,0 0 0 0 0,1 0 0 0 0,-1 0 0 0 0,1 0 0 0 0,-1 0 1 0 0,1 0-1 0 0,-1 1 0 0 0,1-1 0 0 0,-1 1 0 0 0,-4 1 0 0 0,-6 3-218 0 0,0 0 0 0 0,1 1 0 0 0,-21 13 0 0 0,22-13 222 0 0,-13 9 36 0 0,0 0 0 0 0,-41 36 0 0 0,53-41 0 0 0,2 1 0 0 0,-1 1 0 0 0,1 0 0 0 0,1 0 0 0 0,0 1 0 0 0,-14 26 0 0 0,22-37 68 0 0,0 1-1 0 0,0-1 1 0 0,0 0-1 0 0,0 0 1 0 0,1 0-1 0 0,-1 1 0 0 0,0-1 1 0 0,1 0-1 0 0,0 1 1 0 0,0-1-1 0 0,-1 1 1 0 0,1-1-1 0 0,1 0 1 0 0,-1 1-1 0 0,0-1 1 0 0,1 0-1 0 0,-1 1 0 0 0,1-1 1 0 0,-1 0-1 0 0,1 0 1 0 0,0 1-1 0 0,0-1 1 0 0,0 0-1 0 0,3 3 1 0 0,-2-2 74 0 0,1 0 0 0 0,0 0 0 0 0,0-1 1 0 0,1 1-1 0 0,-1-1 0 0 0,0 0 1 0 0,1 0-1 0 0,-1 0 0 0 0,1 0 1 0 0,0-1-1 0 0,0 1 0 0 0,0-1 1 0 0,7 2-1 0 0,5-1-29 0 0,0-1-1 0 0,0 0 1 0 0,-1-1 0 0 0,1-1 0 0 0,0 0-1 0 0,23-6 1 0 0,20-1 899 0 0,-39 6-712 0 0,22-7-1 0 0,5-1-290 0 0,-15 4-175 0 0,-23 4-249 0 0,1 0 0 0 0,0 0 0 0 0,12 0 0 0 0,-25 12 249 0 0,-12 13 166 0 0,0 0 0 0 0,-30 32 0 0 0,3-3 0 0 0,9-9 0 0 0,-3-1 0 0 0,-1-2 0 0 0,-2-1 0 0 0,-78 58 0 0 0,-183 158 0 0 0,27 28 0 0 0,184-179 0 0 0,70-79 0 0 0,2 0 0 0 0,-21 41 0 0 0,33-57 7 0 0,1 1 0 0 0,0 0 1 0 0,1-1-1 0 0,0 1 0 0 0,1 1 0 0 0,0-1 0 0 0,0 0 0 0 0,0 17 0 0 0,2-24-5 0 0,0 0 0 0 0,1 0 0 0 0,-1 0-1 0 0,0 0 1 0 0,1 0 0 0 0,-1 0 0 0 0,1 0-1 0 0,0 0 1 0 0,0-1 0 0 0,0 1 0 0 0,1 0 0 0 0,-1 0-1 0 0,1-1 1 0 0,-1 1 0 0 0,1-1 0 0 0,0 1-1 0 0,0-1 1 0 0,0 0 0 0 0,0 1 0 0 0,1-1 0 0 0,-1 0-1 0 0,0-1 1 0 0,1 1 0 0 0,0 0 0 0 0,-1-1-1 0 0,1 1 1 0 0,0-1 0 0 0,0 0 0 0 0,-1 0 0 0 0,1 0-1 0 0,0 0 1 0 0,0-1 0 0 0,0 1 0 0 0,0-1-1 0 0,4 1 1 0 0,3-1-2 0 0,-1 0 0 0 0,1 0 0 0 0,-1-1 0 0 0,17-4 0 0 0,42-12 0 0 0,-50 11 0 0 0,15-4 2 0 0,0-2 0 0 0,38-20 0 0 0,59-41-114 0 0,-102 56-347 0 0,0-1 1 0 0,-1-2-1 0 0,-1 0 1 0 0,42-44 0 0 0,-8-5-1617 0 0,-8 3-3564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67 10135 0 0,'0'0'231'0'0,"0"0"29"0"0,0 0 19 0 0,-2 1-41 0 0,-3 2 26 0 0,0-1-1 0 0,-1 1 1 0 0,1 1 0 0 0,1-1-1 0 0,-1 1 1 0 0,0-1-1 0 0,-5 7 1 0 0,-28 36 1942 0 0,27-32-1965 0 0,-9 11 24 0 0,0 2 0 0 0,2-1 0 0 0,1 2 0 0 0,2 1-1 0 0,0 0 1 0 0,2 0 0 0 0,-13 45 0 0 0,24-66-83 0 0,0 0 1 0 0,1 0-1 0 0,0 0 1 0 0,0 1-1 0 0,1-1 1 0 0,1 16-1 0 0,-1-21-168 0 0,0-1 0 0 0,1 0 0 0 0,-1 1-1 0 0,1-1 1 0 0,-1 0 0 0 0,1 1 0 0 0,0-1 0 0 0,0 0-1 0 0,0 0 1 0 0,0 0 0 0 0,0 0 0 0 0,1 0 0 0 0,-1 0-1 0 0,0 0 1 0 0,1 0 0 0 0,0 0 0 0 0,-1 0 0 0 0,1-1-1 0 0,0 1 1 0 0,0-1 0 0 0,0 1 0 0 0,0-1-1 0 0,0 0 1 0 0,0 0 0 0 0,0 0 0 0 0,1 0 0 0 0,-1 0-1 0 0,3 0 1 0 0,5 0 176 0 0,-1 0 1 0 0,1-1-1 0 0,-1 0 0 0 0,1-1 1 0 0,0 0-1 0 0,-1 0 0 0 0,0-1 0 0 0,1 0 1 0 0,14-6-1 0 0,-3 0 314 0 0,0-2 1 0 0,39-22-1 0 0,-22 6-338 0 0,-1-2 0 0 0,-1-1-1 0 0,36-38 1 0 0,88-109-235 0 0,-154 169 83 0 0,6-6-431 0 0,0-1 0 0 0,-2 0 0 0 0,0-1 0 0 0,0-1-1 0 0,-2 1 1 0 0,14-34 0 0 0,-21 46 266 0 0,3-7-1549 0 0,-2 4-2549 0 0,-1 5-1995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362 113 8287 0 0,'0'0'191'0'0,"0"0"26"0"0,0 0 9 0 0,1 1-34 0 0,0 1-47 0 0,0-1 1 0 0,0 1 0 0 0,0-1 0 0 0,1 0-1 0 0,-1 0 1 0 0,0 0 0 0 0,1 0-1 0 0,-1 0 1 0 0,1 0 0 0 0,-1 0 0 0 0,1 0-1 0 0,-1 0 1 0 0,1-1 0 0 0,0 1 0 0 0,2 0-1 0 0,1 0 180 0 0,-1-1 0 0 0,1 1 0 0 0,-1-1-1 0 0,1 0 1 0 0,8-1 0 0 0,3-2 439 0 0,1-1 1 0 0,21-7-1 0 0,-35 10-715 0 0,24-9 425 0 0,28-13 0 0 0,-45 18-358 0 0,1-1-1 0 0,-1 0 0 0 0,-1 0 1 0 0,1-1-1 0 0,12-12 0 0 0,-21 17-115 0 0,1 0 0 0 0,0 0 0 0 0,0 0 0 0 0,-1-1 0 0 0,1 1 0 0 0,-1 0 0 0 0,2-4 0 0 0,-3 6 0 0 0,0-1 0 0 0,0 1 0 0 0,0 0 0 0 0,1 0 0 0 0,-1 0 0 0 0,0-1 0 0 0,0 1 0 0 0,0 0 0 0 0,0-1 0 0 0,0 1 0 0 0,0 0 0 0 0,0 0 0 0 0,0-1 0 0 0,0 1 0 0 0,0 0 0 0 0,0 0 0 0 0,0-1 0 0 0,0 1 0 0 0,0 0 0 0 0,0 0 0 0 0,-1-1 0 0 0,1 1 0 0 0,0 0 0 0 0,0 0 0 0 0,0 0 0 0 0,0-1 0 0 0,0 1 0 0 0,-1 0 0 0 0,1 0 0 0 0,0 0 0 0 0,0-1 0 0 0,0 1 0 0 0,0 0 0 0 0,-1 0 0 0 0,1 0 0 0 0,0 0 0 0 0,0-1 0 0 0,-1 1 0 0 0,1 0 0 0 0,0 0 0 0 0,0 0 0 0 0,-1 0 0 0 0,1 0 0 0 0,0 0 0 0 0,0 0 0 0 0,-1 0 0 0 0,1 0 0 0 0,0 0 0 0 0,0 0 0 0 0,-1 0 0 0 0,1 0 0 0 0,0 0 0 0 0,0 0 0 0 0,-1 0 0 0 0,1 0 0 0 0,0 0 0 0 0,-8 0 0 0 0,0 1 0 0 0,0-1 0 0 0,0 1 0 0 0,1 1 0 0 0,-1-1 0 0 0,0 1 0 0 0,1 1 0 0 0,-1-1 0 0 0,-9 6 0 0 0,0 0 0 0 0,1 1 0 0 0,-29 22 0 0 0,-40 36 205 0 0,-58 42 521 0 0,16-13 352 0 0,101-74-1065 0 0,0 1 0 0 0,-35 44 0 0 0,58-63-13 0 0,-1 1 0 0 0,1 0 0 0 0,1 0 0 0 0,-1 0 0 0 0,1 0 0 0 0,-3 8 0 0 0,4-12 0 0 0,1 1 0 0 0,-1-1 0 0 0,1 0 0 0 0,0 1 0 0 0,-1-1 0 0 0,1 0 0 0 0,0 1 0 0 0,0-1 0 0 0,0 1 0 0 0,0-1 0 0 0,0 0 0 0 0,0 1 0 0 0,0-1 0 0 0,1 0 0 0 0,-1 1 0 0 0,0-1 0 0 0,1 0 0 0 0,-1 1 0 0 0,1-1 0 0 0,-1 0 0 0 0,1 1 0 0 0,0-1 0 0 0,0 0 0 0 0,-1 0 0 0 0,1 0 0 0 0,0 0 0 0 0,0 0 0 0 0,0 0 0 0 0,0 0 0 0 0,0 0 0 0 0,2 1 0 0 0,2 0-33 0 0,0 0 0 0 0,0 0 0 0 0,0-1 1 0 0,0 0-1 0 0,0 0 0 0 0,0 0 0 0 0,0 0 0 0 0,11-1 0 0 0,44-5-1196 0 0,-50 4 972 0 0,36-6-754 0 0,2-2-12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24 15663 0 0,'0'0'356'0'0,"1"-11"860"0"0,-1 11-1212 0 0,0-1 0 0 0,0 0 0 0 0,0 1 0 0 0,0-1 0 0 0,-1 1 0 0 0,1-1 0 0 0,0 0 0 0 0,0 1-1 0 0,-1-1 1 0 0,1 1 0 0 0,0-1 0 0 0,-1 1 0 0 0,1-1 0 0 0,-1 1 0 0 0,1-1 0 0 0,-1 1 0 0 0,1 0 0 0 0,-1-1 0 0 0,1 1 0 0 0,-1-1-1 0 0,1 1 1 0 0,-1 0 0 0 0,1 0 0 0 0,-1-1 0 0 0,0 1 0 0 0,1 0 0 0 0,-1 0 0 0 0,1 0 0 0 0,-1 0 0 0 0,0-1 0 0 0,1 1-1 0 0,-1 0 1 0 0,0 0 0 0 0,1 0 0 0 0,-1 0 0 0 0,1 1 0 0 0,-2-1 0 0 0,1 0-5 0 0,-9 0 1 0 0,-1 1 0 0 0,1 0 0 0 0,0 1 0 0 0,0 0 0 0 0,0 0 0 0 0,-12 5 0 0 0,2-1 0 0 0,-1 1 0 0 0,0 1 0 0 0,0 1 0 0 0,1 0 0 0 0,0 2 0 0 0,1 0 0 0 0,0 2 0 0 0,1 0 0 0 0,-21 19 0 0 0,34-28 0 0 0,1 1 0 0 0,0-1 0 0 0,0 1 0 0 0,0 0 0 0 0,-5 10 0 0 0,7-12 0 0 0,1-1 0 0 0,0 0 0 0 0,0 1 0 0 0,1-1 0 0 0,-1 1 0 0 0,0-1 0 0 0,1 1 0 0 0,-1-1 0 0 0,1 1 0 0 0,0-1 0 0 0,0 1 0 0 0,0-1 0 0 0,0 1 0 0 0,0 0 0 0 0,1-1 0 0 0,1 5 0 0 0,1 2 0 0 0,0 1 0 0 0,-1-1 0 0 0,0 0 0 0 0,0 1 0 0 0,0 11 0 0 0,0 17 0 0 0,-1-6 0 0 0,6 33 0 0 0,-4-50 0 0 0,-3-7 0 0 0,2 1 0 0 0,-1 0 0 0 0,1-1 0 0 0,0 1 0 0 0,1-1 0 0 0,0 1 0 0 0,1-1 0 0 0,-1 0 0 0 0,2 0 0 0 0,8 12 0 0 0,40 46 1432 0 0,-51-64-920 0 0,-2-2 0 0 0,-1 3 236 0 0,1-3-720 0 0,0 0 0 0 0,0 1-1 0 0,0-1 1 0 0,0 0-1 0 0,0 0 1 0 0,0 1 0 0 0,0-1-1 0 0,0 0 1 0 0,0 1 0 0 0,0-1-1 0 0,0 0 1 0 0,0 0 0 0 0,0 1-1 0 0,0-1 1 0 0,0 0-1 0 0,-1 0 1 0 0,1 1 0 0 0,0-1-1 0 0,0 0 1 0 0,0 0 0 0 0,0 0-1 0 0,-1 1 1 0 0,1-1 0 0 0,0 0-1 0 0,-1 0 1 0 0,-83 32 151 0 0,-58 25-193 0 0,12 5-203 0 0,74-35-6538 0 0,47-23 511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1180 25 10135 0 0,'4'-6'160'0'0,"-3"4"-106"0"0,-1 1 0 0 0,1 0 1 0 0,0 0-1 0 0,0-1 0 0 0,-1 1 0 0 0,1 0 0 0 0,0 0 1 0 0,0 0-1 0 0,1 0 0 0 0,-1 0 0 0 0,0 0 1 0 0,0 0-1 0 0,2-1 0 0 0,-1 2 106 0 0,4-2-3 0 0,-5 3-26 0 0,-1 0-1 0 0,1 0 1 0 0,-1 0-1 0 0,0 0 1 0 0,0 0-1 0 0,1 0 1 0 0,-1 0-1 0 0,0 0 0 0 0,0 1 1 0 0,0-1-1 0 0,0 0 1 0 0,0 1-1 0 0,-1 5 41 0 0,0-1 1 0 0,-1 0-1 0 0,1 1 0 0 0,-1-1 0 0 0,0 0 0 0 0,-1 0 0 0 0,-5 10 0 0 0,-2 1 263 0 0,-16 21-1 0 0,-124 139 609 0 0,90-110-620 0 0,-291 364 186 0 0,136-162-608 0 0,177-225 0 0 0,-79 81 0 0 0,76-87 9 0 0,-80 69-82 0 0,114-101-82 0 0,-6 4-922 0 0,-21 22 0 0 0,28-24-4382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60 234 15663 0 0,'-59'5'1844'0'0,"66"-5"-1237"0"0,-1-1-1 0 0,1-1 0 0 0,-1 1 1 0 0,13-5-1 0 0,5-2 33 0 0,70-17 694 0 0,48-12 83 0 0,320-70 224 0 0,-374 91-1708 0 0,29-7-265 0 0,-104 19-82 0 0,0 2 0 0 0,0-1-1 0 0,0 2 1 0 0,21-1 0 0 0,-26 2-621 0 0,-1 1 0 0 0,1 0 0 0 0,0 0 0 0 0,14 5 0 0 0,-19-5-1011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438 287 8287 0 0,'0'0'382'0'0,"0"0"-8"0"0,-1 2-240 0 0,-6 5 566 0 0,0 1 0 0 0,0 0 1 0 0,1 0-1 0 0,0 1 1 0 0,1 0-1 0 0,-5 10 0 0 0,-1 1 20 0 0,-1 1-1 0 0,-1-2 1 0 0,0 0-1 0 0,-32 34 1 0 0,-75 61-63 0 0,70-68 416 0 0,12-14-1055 0 0,22-19-19 0 0,-27 27 0 0 0,32-26-869 0 0,2 0-3604 0 0,2-1-1574 0 0</inkml:trace>
  <inkml:trace contextRef="#ctx0" brushRef="#br0" timeOffset="1">798 0 10135 0 0,'0'0'224'0'0,"0"0"40"0"0,0 0 16 0 0,0 0 8 0 0,-11 6-288 0 0,4 1 0 0 0,-12 7 0 0 0,5 4 0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18 11975 0 0,'-2'1'267'0'0,"-24"9"-2"0"0,-1 1-1 0 0,1 2 1 0 0,-41 26 0 0 0,54-31-208 0 0,-218 142 1892 0 0,216-140-1929 0 0,-6 5 416 0 0,1 0 0 0 0,0 1 0 0 0,0 1 0 0 0,2 0 0 0 0,0 2 0 0 0,2 0 0 0 0,-16 23 0 0 0,30-40 76 0 0,14 4 512 0 0,-4-4-901 0 0,0 1-1 0 0,0-1 1 0 0,0 0-1 0 0,1-1 1 0 0,-1 0 0 0 0,0 0-1 0 0,1-1 1 0 0,13-1-1 0 0,6 1-105 0 0,-8 0-12 0 0,1-1-1 0 0,-1-1 1 0 0,35-8 0 0 0,59-23-1408 0 0,-106 30 1153 0 0,0-1 0 0 0,-1 1-1 0 0,1-2 1 0 0,8-5 0 0 0,6-4-547 0 0,-20 13 774 0 0,0-1 1 0 0,0 1-1 0 0,0-1 0 0 0,-1 0 1 0 0,1 0-1 0 0,0 0 0 0 0,-1 0 0 0 0,1 0 1 0 0,-1 0-1 0 0,0 0 0 0 0,0 0 0 0 0,0 0 1 0 0,0 0-1 0 0,0-1 0 0 0,0 1 0 0 0,0-1 1 0 0,-1 1-1 0 0,1-4 0 0 0,0 1-2 0 0,-1-1 0 0 0,1 0 0 0 0,-1 0 0 0 0,-1 0 0 0 0,1 0-1 0 0,-3-9 1 0 0,-3-12 25 0 0,1 6 0 0 0,0 0 0 0 0,1 0 0 0 0,1 0 0 0 0,1-1 0 0 0,1-23 0 0 0,3 41-167 0 0,-1-1-1 0 0,0 1 0 0 0,1-1 1 0 0,0 1-1 0 0,0-1 1 0 0,1 1-1 0 0,-1 0 0 0 0,1 0 1 0 0,-1 0-1 0 0,1 0 1 0 0,1 1-1 0 0,-1-1 0 0 0,0 1 1 0 0,1 0-1 0 0,0-1 1 0 0,4-1-1 0 0,16-10-855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2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11975 0 0,'1'1'267'0'0,"8"10"246"0"0,-8-10-475 0 0,0 1 1 0 0,0 0 0 0 0,0-1 0 0 0,0 0-1 0 0,1 1 1 0 0,-1-1 0 0 0,0 0 0 0 0,1 1-1 0 0,-1-1 1 0 0,1 0 0 0 0,-1 0 0 0 0,1 0-1 0 0,0 0 1 0 0,-1-1 0 0 0,1 1 0 0 0,0 0-1 0 0,0-1 1 0 0,-1 1 0 0 0,1-1 0 0 0,0 1-1 0 0,0-1 1 0 0,0 0 0 0 0,0 0 0 0 0,2 0-1 0 0,11-3 558 0 0,-1-1-1 0 0,0-1 1 0 0,0 0-1 0 0,0-1 1 0 0,21-12-1 0 0,63-46 2383 0 0,-45 27-1838 0 0,4-2-1208 0 0,66-40 1051 0 0,-99 65-689 0 0,1 1-1 0 0,1 2 1 0 0,31-11-1 0 0,-44 18-291 0 0,0 0 0 0 0,1 1-1 0 0,0 0 1 0 0,-1 1 0 0 0,1 1 0 0 0,0 0 0 0 0,0 1-1 0 0,18 2 1 0 0,-29-2-2 0 0,-1 1 0 0 0,1-1 0 0 0,-1 1 0 0 0,1 0 0 0 0,-1 0 0 0 0,0 0 0 0 0,1 0 0 0 0,-1 1 0 0 0,0-1 0 0 0,0 0 0 0 0,0 1 0 0 0,0 0 0 0 0,0-1 0 0 0,0 1 0 0 0,0 0 0 0 0,0 0 0 0 0,-1 0 0 0 0,1 0 0 0 0,-1 1 0 0 0,2 2 0 0 0,-2-2 0 0 0,1 0 0 0 0,-1 1 0 0 0,-1-1 0 0 0,1 0 0 0 0,0 1 0 0 0,-1-1 0 0 0,0 0 0 0 0,0 1 0 0 0,0-1 0 0 0,0 1 0 0 0,0-1 0 0 0,-1 0 0 0 0,1 1 0 0 0,-1-1 0 0 0,-2 4 0 0 0,-23 92 0 0 0,22-86 0 0 0,1-1 0 0 0,0 1 0 0 0,1 0 0 0 0,0 0 0 0 0,1 0 0 0 0,1 0 0 0 0,0 0 0 0 0,0 0 0 0 0,2 0 0 0 0,-1 0 0 0 0,7 24 0 0 0,-3-18 0 0 0,-4-15 0 0 0,-1 0 0 0 0,1 0 0 0 0,0 0 0 0 0,1 0 0 0 0,-1 0 0 0 0,1 0 0 0 0,0 0 0 0 0,-1 0 0 0 0,2-1 0 0 0,-1 1 0 0 0,0-1 0 0 0,1 1 0 0 0,0-1 0 0 0,-1 0 0 0 0,5 4 0 0 0,5 1 15 0 0,-1 0 1 0 0,2 0-1 0 0,-1-1 0 0 0,1-1 0 0 0,21 9 1 0 0,-7-6-583 0 0,53 10-1 0 0,-56-15-4857 0 0,1 0-1891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15663 0 0,'0'0'356'0'0,"2"0"50"0"0,0 0-358 0 0,1 1 1 0 0,-1-1 0 0 0,0 0-1 0 0,1 1 1 0 0,-1-1 0 0 0,0 1-1 0 0,1 0 1 0 0,-1 0 0 0 0,0-1 0 0 0,0 2-1 0 0,3 1 1 0 0,-4-3-35 0 0,0 1 0 0 0,0 0-1 0 0,0 0 1 0 0,0 0 0 0 0,0-1 0 0 0,0 1 0 0 0,-1 0 0 0 0,1 0 0 0 0,0 0 0 0 0,-1 0-1 0 0,1 1 1 0 0,0-1 0 0 0,-1 0 0 0 0,0 0 0 0 0,1 0 0 0 0,-1 0 0 0 0,0 0-1 0 0,1 1 1 0 0,-1-1 0 0 0,0 0 0 0 0,0 0 0 0 0,0 0 0 0 0,0 1 0 0 0,0-1 0 0 0,0 0-1 0 0,-1 2 1 0 0,-1 8-14 0 0,1-4 0 0 0,-1 1 0 0 0,0-1 0 0 0,0 1 0 0 0,-1-1 0 0 0,1 0 0 0 0,-2 0 0 0 0,-3 7 0 0 0,-43 62 156 0 0,3-5 482 0 0,-57 115 0 0 0,8 42 20 0 0,6-10-708 0 0,87-211-219 0 0,2-5-1135 0 0,1-2-511 0 0,2-5-107 0 0,8-19-24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13823 0 0,'0'0'315'0'0,"0"0"45"0"0,0 0 21 0 0,2 4-49 0 0,7 9-220 0 0,-9-13-81 0 0,1 0-1 0 0,0 1 0 0 0,0-1 0 0 0,0 0 1 0 0,-1 1-1 0 0,1-1 0 0 0,0 0 0 0 0,0 0 1 0 0,0 0-1 0 0,0 1 0 0 0,0-1 0 0 0,-1 0 1 0 0,1 0-1 0 0,0-1 0 0 0,0 1 1 0 0,0 0-1 0 0,0 0 0 0 0,0 0 0 0 0,1-1 1 0 0,20-8 1446 0 0,-14 6-706 0 0,57-21 2931 0 0,-64 23-3639 0 0,1 1 0 0 0,-1 0 1 0 0,0 0-1 0 0,1 0 0 0 0,-1 0 0 0 0,0 0 0 0 0,1 0 0 0 0,-1 0 0 0 0,0 0 1 0 0,0 1-1 0 0,1-1 0 0 0,-1 0 0 0 0,2 1 0 0 0,-2 0-192 0 0,1-1-371 0 0,0 2-79 0 0,0-1 262 0 0,0 0 104 0 0,0 0 0 0 0,-1 0 0 0 0,1 1-1 0 0,-1-1 1 0 0,0 0 0 0 0,1 0 0 0 0,-1 1-1 0 0,0-1 1 0 0,0 1 0 0 0,0-1-1 0 0,2 4 1 0 0,2 5-811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3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13823 0 0,'0'0'630'0'0,"0"0"-13"0"0,1 2-393 0 0,-1 2-40 0 0,0-1 0 0 0,0 1 0 0 0,0-1 1 0 0,0 0-1 0 0,-1 1 0 0 0,1-1 0 0 0,-2 5 0 0 0,1-6 259 0 0,0 0-294 0 0,-5 12-366 0 0,6-9 3426 0 0,13-2-2254 0 0,3-2-903 0 0,0 0 1 0 0,0-1 0 0 0,1-1-1 0 0,21-3 1 0 0,5-5-6057 0 0,-25 4-682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63 531 9215 0 0,'0'0'422'0'0,"2"2"-13"0"0,5 8-264 0 0,-1 3-129 0 0,-4-6 190 0 0,0-1 0 0 0,-1 1-1 0 0,0 0 1 0 0,-1 13-1 0 0,0-18 359 0 0,0-2-53 0 0,0 0-240 0 0,0 0-102 0 0,0 0-17 0 0,0 0 56 0 0,0 0 263 0 0,0 0 117 0 0,0 0 20 0 0,0 0-22 0 0,0 0-115 0 0,0 0-50 0 0,0 0-6 0 0,0 0-43 0 0,0 0-159 0 0,1-2-70 0 0,1 0-68 0 0,-1-1 1 0 0,0 1 0 0 0,0-1-1 0 0,0 1 1 0 0,-1-1-1 0 0,1 0 1 0 0,0 1 0 0 0,-1-1-1 0 0,0 0 1 0 0,0 1-1 0 0,0-1 1 0 0,0-4 0 0 0,-1 2 2 0 0,1 0 0 0 0,-1 0 1 0 0,-1-1-1 0 0,1 1 1 0 0,-1 0-1 0 0,0 0 0 0 0,0 0 1 0 0,0 0-1 0 0,-4-5 1 0 0,-19-33 379 0 0,19 35-415 0 0,0 0 0 0 0,1-1 0 0 0,0 1 0 0 0,0-1 0 0 0,1-1 0 0 0,0 1 0 0 0,1-1 0 0 0,0 1 0 0 0,1-1 0 0 0,0 0 0 0 0,-1-11 0 0 0,2 15-20 0 0,1 0 0 0 0,0 0-1 0 0,0 0 1 0 0,1 0 0 0 0,0 0-1 0 0,0 0 1 0 0,0 0 0 0 0,1 1-1 0 0,0-1 1 0 0,0 0 0 0 0,0 1-1 0 0,1 0 1 0 0,-1-1 0 0 0,1 1-1 0 0,1 0 1 0 0,-1 0 0 0 0,1 1-1 0 0,0-1 1 0 0,0 1 0 0 0,5-5-1 0 0,20-14-160 0 0,1 2 0 0 0,1 0 0 0 0,1 2 0 0 0,0 2 0 0 0,66-26 0 0 0,-35 22-138 0 0,0 2 0 0 0,95-14 0 0 0,-133 29 290 0 0,0 1 1 0 0,0 1-1 0 0,0 1 0 0 0,0 1 0 0 0,1 2 1 0 0,-1 0-1 0 0,0 2 0 0 0,35 9 0 0 0,-55-12-14 0 0,0 1 0 0 0,0 0 0 0 0,0 0 0 0 0,0 1 0 0 0,-1 0 0 0 0,1-1 0 0 0,-1 1 0 0 0,7 6 0 0 0,-9-6 0 0 0,0-1 0 0 0,0 0 0 0 0,0 0 0 0 0,0 1 0 0 0,0-1 0 0 0,-1 1 0 0 0,1-1 0 0 0,-1 1 0 0 0,0 0 0 0 0,0 0 0 0 0,0-1 0 0 0,0 1 0 0 0,0 0 0 0 0,-1 0 0 0 0,1 0 0 0 0,-1 6 0 0 0,0-2 0 0 0,-1 0 0 0 0,0 0 0 0 0,0 0 0 0 0,0 0 0 0 0,-1-1 0 0 0,0 1 0 0 0,-1 0 0 0 0,1-1 0 0 0,-1 1 0 0 0,-1-1 0 0 0,1 0 0 0 0,-1 0-1 0 0,0 0 1 0 0,0-1 0 0 0,-6 7 0 0 0,-8 6 3 0 0,-1-1-1 0 0,-40 28 0 0 0,29-22 8 0 0,-178 118 258 0 0,183-127-250 0 0,-1-1 1 0 0,0-1-1 0 0,-1-2 0 0 0,0 0 0 0 0,0-2 1 0 0,-1-1-1 0 0,0-1 0 0 0,-43 3 0 0 0,71-9-18 0 0,-9 0-2 0 0,-1 1 0 0 0,1-2 0 0 0,-19-1 0 0 0,27 2-12 0 0,-1-1-1 0 0,1 1 0 0 0,-1 0 0 0 0,0-1 1 0 0,1 1-1 0 0,-1-1 0 0 0,1 1 1 0 0,-1-1-1 0 0,1 0 0 0 0,-1 0 0 0 0,1 1 1 0 0,0-1-1 0 0,-1 0 0 0 0,1 0 1 0 0,0 0-1 0 0,0-1 0 0 0,0 1 0 0 0,0 0 1 0 0,0 0-1 0 0,0-1 0 0 0,0 1 1 0 0,0 0-1 0 0,0-1 0 0 0,0 1 0 0 0,1-1 1 0 0,-1 1-1 0 0,1-1 0 0 0,-1 1 1 0 0,1-1-1 0 0,-1-2 0 0 0,2-2-238 0 0,-1 0 0 0 0,1 0 0 0 0,0 0 0 0 0,0 0 0 0 0,1 1 0 0 0,0-1 0 0 0,0 0 0 0 0,0 1 1 0 0,0 0-1 0 0,6-8 0 0 0,8-15-1181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24 10135 0 0,'2'-2'778'0'0,"1"0"-642"0"0,-1 1-109 0 0,-1 0 0 0 0,0 0 0 0 0,1 0-1 0 0,-1 0 1 0 0,0-1 0 0 0,0 1 0 0 0,0 0 0 0 0,0-1 0 0 0,0 1 0 0 0,0-1-1 0 0,1-1 1 0 0,-1 1 779 0 0,-1 2 262 0 0,0 0 48 0 0,0 0-108 0 0,0 0-496 0 0,-2 3-215 0 0,-20 16-19 0 0,-27 20 1 0 0,-20 16-217 0 0,-157 171 223 0 0,180-174-195 0 0,3 2-1 0 0,-59 96 1 0 0,-9 29-160 0 0,-13 23-73 0 0,123-200 20 0 0,1-2-5 0 0,0 0 0 0 0,0 0-41 0 0,7 7-592 0 0,-5-5 323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54 154 12351 0 0,'0'0'564'0'0,"3"0"-9"0"0,6 1-278 0 0,0 0 0 0 0,0 1 1 0 0,0 0-1 0 0,-1 1 0 0 0,1-1 0 0 0,0 2 0 0 0,9 4 0 0 0,0 1 659 0 0,0-2-587 0 0,1-1 0 0 0,-1-1 1 0 0,1 0-1 0 0,0-2 0 0 0,0 0 0 0 0,0 0 0 0 0,0-2 0 0 0,1-1 0 0 0,-1 0 0 0 0,0-1 1 0 0,0-2-1 0 0,29-5 0 0 0,-39 5-323 0 0,-1-1 0 0 0,1 1-1 0 0,-1-1 1 0 0,0 0 0 0 0,0-1 0 0 0,0 0 0 0 0,0 0 0 0 0,-1-1 0 0 0,0 0 0 0 0,0 0-1 0 0,8-11 1 0 0,-12 14-63 0 0,0-1 0 0 0,0 0-1 0 0,0 0 1 0 0,0-1-1 0 0,-1 1 1 0 0,1 0 0 0 0,-1-1-1 0 0,-1 1 1 0 0,1-1-1 0 0,0 0 1 0 0,-1 0 0 0 0,0 0-1 0 0,0 0 1 0 0,-1 1 0 0 0,1-1-1 0 0,-1 0 1 0 0,0 0-1 0 0,0 0 1 0 0,-1 0 0 0 0,0 0-1 0 0,0 0 1 0 0,-2-8 0 0 0,2 12 1 0 0,1 0 1 0 0,-1-1 0 0 0,0 1 0 0 0,1 0 0 0 0,-1-1 0 0 0,0 1-1 0 0,0 0 1 0 0,0 0 0 0 0,0 0 0 0 0,0 0 0 0 0,0 0 0 0 0,0 0-1 0 0,-1 0 1 0 0,1 0 0 0 0,0 1 0 0 0,-3-2 0 0 0,1 1-35 0 0,0 0 1 0 0,0 0-1 0 0,0 0 1 0 0,-1 0-1 0 0,1 1 1 0 0,0 0-1 0 0,-5-1 1 0 0,-4 2-300 0 0,-1 0 0 0 0,-24 5 1 0 0,33-5 254 0 0,-22 6-118 0 0,0 1 1 0 0,1 2-1 0 0,1 0 0 0 0,0 1 0 0 0,0 2 0 0 0,-28 19 1 0 0,22-11 354 0 0,2 1 1 0 0,0 1 0 0 0,2 1 0 0 0,0 2-1 0 0,-22 29 1 0 0,40-45-67 0 0,0 1 0 0 0,0 0 0 0 0,1 1 0 0 0,-7 16 0 0 0,12-24-35 0 0,1 0-1 0 0,-1 0 1 0 0,1 1 0 0 0,0-1 0 0 0,0 0 0 0 0,0 1 0 0 0,1-1 0 0 0,-1 0-1 0 0,1 1 1 0 0,0-1 0 0 0,0 1 0 0 0,1-1 0 0 0,0 1 0 0 0,-1-1 0 0 0,1 0-1 0 0,4 9 1 0 0,-3-7 19 0 0,1 0-1 0 0,1 0 1 0 0,-1-1 0 0 0,1 1-1 0 0,0-1 1 0 0,0 0-1 0 0,1 0 1 0 0,0 0-1 0 0,0 0 1 0 0,0-1 0 0 0,8 5-1 0 0,-5-4 23 0 0,0-1-1 0 0,0 0 1 0 0,0 0-1 0 0,1-1 1 0 0,0 0-1 0 0,-1-1 1 0 0,15 3-1 0 0,2-3-221 0 0,0-1 0 0 0,0 0-1 0 0,1-2 1 0 0,-1-1-1 0 0,27-6 1 0 0,-3-1-4228 0 0,-3-3-1481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713 904 6911 0 0,'0'0'528'0'0,"-2"2"-341"0"0,-27 30 778 0 0,23-24 319 0 0,0 0-1 0 0,1 0 1 0 0,-1 0-1 0 0,-6 18 1 0 0,11-24-992 0 0,1-2 12 0 0,0 0 121 0 0,0 0 58 0 0,14-2 526 0 0,-4 0-741 0 0,-1-1-1 0 0,-1 1 1 0 0,1-2 0 0 0,0 1 0 0 0,-1-1 0 0 0,0-1-1 0 0,10-5 1 0 0,53-44 493 0 0,-59 44-725 0 0,44-41 173 0 0,74-85 1 0 0,-106 110-189 0 0,18-24-15 0 0,38-61 0 0 0,-16 21-74 0 0,-25 38-25 0 0,51-70-197 0 0,-76 100 64 0 0,-1 0-1 0 0,-1-1 0 0 0,16-44 0 0 0,-26 60 109 0 0,0 0-1 0 0,0 0 0 0 0,0-1 1 0 0,-1 1-1 0 0,-1 0 0 0 0,1-9 1 0 0,-1 13 46 0 0,0 0 0 0 0,-1 0 0 0 0,1 0 0 0 0,-1 0 0 0 0,1 0 1 0 0,-1 0-1 0 0,0 0 0 0 0,-1 0 0 0 0,1 0 0 0 0,0 0 0 0 0,-1 0 1 0 0,1 0-1 0 0,-1 1 0 0 0,0-1 0 0 0,-4-3 0 0 0,5 4 54 0 0,-1 1 1 0 0,0 0-1 0 0,0 0 0 0 0,0 0 0 0 0,0 0 1 0 0,0 0-1 0 0,0 1 0 0 0,0-1 0 0 0,0 1 1 0 0,-4-1-1 0 0,-2-1-4 0 0,2 0 13 0 0,1 1-1 0 0,-1 0 1 0 0,0 0 0 0 0,0 1 0 0 0,0-1 0 0 0,0 1-1 0 0,0 1 1 0 0,0-1 0 0 0,0 1 0 0 0,0 0-1 0 0,0 0 1 0 0,0 1 0 0 0,1-1 0 0 0,-9 5-1 0 0,5-2 9 0 0,1 1 0 0 0,-1 0 0 0 0,1 0 0 0 0,0 1 0 0 0,0 0 0 0 0,1 1 0 0 0,-1 0 0 0 0,-6 8 0 0 0,-82 88 59 0 0,-28 32-63 0 0,78-74 140 0 0,1 3-1 0 0,4 1 0 0 0,2 2 1 0 0,-50 121-1 0 0,29-54 198 0 0,-88 143 0 0 0,124-235-262 0 0,12-20 42 0 0,0 0-1 0 0,-30 37 0 0 0,6-16 419 0 0,-43 66 0 0 0,62-83-451 0 0,5-5 4 0 0,-1-1 0 0 0,0-1 0 0 0,-1 0-1 0 0,-2-1 1 0 0,-18 17 0 0 0,17-21-354 0 0,-2-2-1 0 0,-35 19 1 0 0,41-25-307 0 0,0 1 0 0 0,0 0 0 0 0,1 0 0 0 0,0 2 1 0 0,-16 13-1 0 0,27-21-850 0 0,1-1-3991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 4143 0 0,'-10'0'320'0'0,"0"0"-1"0"0,1 1 1 0 0,-1 0-1 0 0,0 1 1 0 0,-13 4-1 0 0,19-5 441 0 0,-1 1 0 0 0,1 0 0 0 0,0 0 0 0 0,0 0 0 0 0,0 0 0 0 0,0 1 0 0 0,0 0 0 0 0,1-1 0 0 0,-1 2 0 0 0,1-1 0 0 0,0 0 0 0 0,0 0 1 0 0,-4 6-1 0 0,6-7-178 0 0,1-2-36 0 0,0 0-49 0 0,0 0-17 0 0,0 0-7 0 0,2 1-3 0 0,4 1-286 0 0,0 1 1 0 0,-1-1-1 0 0,1-1 1 0 0,0 1 0 0 0,0-1-1 0 0,0 0 1 0 0,1 0-1 0 0,10-1 1 0 0,4-1 168 0 0,27-4-1 0 0,-13 0-164 0 0,83-10 253 0 0,73-7-69 0 0,81 6-1461 0 0,-242 12-4253 0 0,-4-1-1824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105 180 7543 0 0,'0'0'342'0'0,"0"0"-2"0"0,2 2-219 0 0,11 6-177 0 0,-5-2 196 0 0,0-1 1 0 0,14 6-1 0 0,-18-10-37 0 0,-1 1 1 0 0,1-1-1 0 0,-1-1 0 0 0,1 1 0 0 0,0 0 0 0 0,-1-1 0 0 0,1 0 1 0 0,0 0-1 0 0,-1 0 0 0 0,7-1 0 0 0,32-6 1488 0 0,-1-2 0 0 0,-1-2 0 0 0,53-22 0 0 0,-16-6-768 0 0,-46 22-679 0 0,-11 5-118 0 0,1-1 0 0 0,35-30 0 0 0,-38 27-21 0 0,-17 13-7 0 0,0 0-23 0 0,1 1-86 0 0,-2 2-10 0 0,0 0-39 0 0,-19-7-636 0 0,12 6 679 0 0,0 1 0 0 0,0-1 0 0 0,0 1 1 0 0,0 0-1 0 0,0 1 0 0 0,-1 0 0 0 0,1 0 0 0 0,-7 2 1 0 0,-57 20-150 0 0,62-20 233 0 0,-37 15 385 0 0,0 2 0 0 0,1 2-1 0 0,2 2 1 0 0,-77 55 0 0 0,100-62-111 0 0,1 0 1 0 0,0 1-1 0 0,2 1 0 0 0,0 1 1 0 0,1 0-1 0 0,-18 31 0 0 0,28-42-106 0 0,2 0 1 0 0,-1 0-1 0 0,2 1 0 0 0,-1-1 0 0 0,1 1 0 0 0,0-1 1 0 0,1 1-1 0 0,0 0 0 0 0,0 17 0 0 0,2-25-116 0 0,0 0 0 0 0,0 0 0 0 0,1 0 0 0 0,-1 0-1 0 0,1 0 1 0 0,-1 0 0 0 0,1 0 0 0 0,0-1 0 0 0,0 1 0 0 0,-1 0 0 0 0,1 0-1 0 0,0-1 1 0 0,1 1 0 0 0,-1 0 0 0 0,0-1 0 0 0,0 1 0 0 0,1-1-1 0 0,-1 0 1 0 0,1 1 0 0 0,-1-1 0 0 0,1 0 0 0 0,0 0 0 0 0,-1 0 0 0 0,1 0-1 0 0,0 0 1 0 0,0-1 0 0 0,0 1 0 0 0,-1 0 0 0 0,1-1 0 0 0,0 1 0 0 0,0-1-1 0 0,2 0 1 0 0,6 2 64 0 0,-1-1 0 0 0,1-1 0 0 0,-1 1 0 0 0,1-2 0 0 0,12-1 0 0 0,62-11-5749 0 0,-36 4-748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14999 0 0,'0'0'687'0'0,"-3"0"-16"0"0,-2 0-630 0 0,0 0 0 0 0,0 1 0 0 0,0 0 0 0 0,0 0 0 0 0,0 0 0 0 0,0 0 0 0 0,0 1 1 0 0,0 0-1 0 0,0 0 0 0 0,0 1 0 0 0,-6 3 0 0 0,-17 8 366 0 0,-49 18 760 0 0,-78 46 0 0 0,131-63-1015 0 0,0 2-1 0 0,2 1 1 0 0,0 0-1 0 0,2 2 1 0 0,0 0-1 0 0,1 2 1 0 0,-23 32-1 0 0,39-50-141 0 0,-6 19 59 0 0,8-21-52 0 0,1 0 0 0 0,-1 0 0 0 0,1 0 0 0 0,0-1 1 0 0,0 1-1 0 0,0 0 0 0 0,0 0 0 0 0,0 0 0 0 0,1 0 0 0 0,-1 0 0 0 0,0 0 1 0 0,1-1-1 0 0,-1 1 0 0 0,1 0 0 0 0,0 0 0 0 0,0-1 0 0 0,1 4 0 0 0,0-2 14 0 0,1 1-1 0 0,-1-1 0 0 0,1 0 0 0 0,0 0 0 0 0,-1 0 1 0 0,5 3-1 0 0,3 2 28 0 0,0-1 0 0 0,0 0 0 0 0,17 8 0 0 0,-22-13-55 0 0,1 1 1 0 0,-1-2 0 0 0,1 1 0 0 0,-1 0-1 0 0,1-1 1 0 0,-1 0 0 0 0,1-1 0 0 0,0 1-1 0 0,10-1 1 0 0,1-1-290 0 0,-1-1 0 0 0,1 0 0 0 0,-1-1 0 0 0,32-10 0 0 0,-13 1-4650 0 0,3 1-1642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3:5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8 13359 0 0,'0'0'1027'0'0,"-1"-1"-670"0"0,-4-4-261 0 0,4 5-46 0 0,0-1-1 0 0,1 1 0 0 0,-1 0 0 0 0,0 0 1 0 0,0 0-1 0 0,0 0 0 0 0,0 0 1 0 0,0 0-1 0 0,0 0 0 0 0,0 0 0 0 0,0 0 1 0 0,0 0-1 0 0,0 0 0 0 0,0 1 0 0 0,1-1 1 0 0,-1 0-1 0 0,0 1 0 0 0,0-1 1 0 0,0 0-1 0 0,0 1 0 0 0,-1 0 0 0 0,-20 13 331 0 0,20-13-405 0 0,-18 13 317 0 0,0 2 0 0 0,0 0 0 0 0,2 1 0 0 0,-19 21 1 0 0,-58 82 1118 0 0,5-6-851 0 0,-23 11-199 0 0,-131 156-169 0 0,101-79-112 0 0,87-106 19 0 0,28-47-43 0 0,8-16-11 0 0,7-13-121 0 0,-12 28 0 0 0,23-40 64 0 0,0-4-2758 0 0,2-4 1376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14 15663 0 0,'8'-7'1572'0'0,"-8"7"-1496"0"0,0-1 1 0 0,1 1-1 0 0,-1 0 0 0 0,0-1 0 0 0,0 1 0 0 0,1-1 0 0 0,-1 1 0 0 0,0 0 1 0 0,0-1-1 0 0,1 1 0 0 0,-1 0 0 0 0,0 0 0 0 0,1-1 0 0 0,-1 1 0 0 0,1 0 1 0 0,-1 0-1 0 0,0-1 0 0 0,1 1 0 0 0,-1 0 0 0 0,1 0 0 0 0,-1 0 0 0 0,0 0 1 0 0,1 0-1 0 0,-1-1 0 0 0,1 1 0 0 0,0 0 0 0 0,0 10 247 0 0,-7 17-514 0 0,-34 83 518 0 0,8-25 786 0 0,-4 16-480 0 0,-11 31-658 0 0,-2 15 25 0 0,41-121 0 0 0,0 0 0 0 0,-1-1 0 0 0,-2 0 0 0 0,-17 30 0 0 0,15-35 0 0 0,9-11 0 0 0,-2-1 0 0 0,1 0 0 0 0,-1 0 0 0 0,0-1 0 0 0,-12 12 0 0 0,13-15-75 0 0,0 0 0 0 0,0-1 0 0 0,0 1 0 0 0,0-1 1 0 0,-1 0-1 0 0,1-1 0 0 0,-9 3 0 0 0,10-4-329 0 0,0 0 1 0 0,1 0-1 0 0,-1 0 1 0 0,0-1-1 0 0,0 0 0 0 0,1 0 1 0 0,-1 0-1 0 0,0 0 1 0 0,0 0-1 0 0,1-1 1 0 0,-1 0-1 0 0,0 0 1 0 0,-3-1-1 0 0,1-2-1131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38 17015 0 0,'-10'0'178'0'0,"0"0"-1"0"0,0 1 1 0 0,-1 0 0 0 0,1 1-1 0 0,-12 3 1 0 0,-50 20 598 0 0,67-23-770 0 0,-9 3 247 0 0,-1 1 0 0 0,2 1 0 0 0,-1 0 0 0 0,1 0 0 0 0,0 2 0 0 0,-15 12 0 0 0,26-20 143 0 0,4 1-20 0 0,2 0-277 0 0,0 1 1 0 0,0-1-1 0 0,1-1 0 0 0,-1 1 1 0 0,0 0-1 0 0,1-1 1 0 0,-1 0-1 0 0,1 0 0 0 0,-1 0 1 0 0,1-1-1 0 0,6 1 0 0 0,10-1 372 0 0,25-4-1 0 0,-26 3-210 0 0,220-32 1395 0 0,-122 15-1333 0 0,118-23-187 0 0,-71 7-1930 0 0,-91 17-730 0 0,-47 10-5403 0 0</inkml:trace>
  <inkml:trace contextRef="#ctx0" brushRef="#br0" timeOffset="1">950 176 12895 0 0,'-2'2'998'0'0,"-19"29"-200"0"0,-6 11 2584 0 0,9-9-1468 0 0,-21 43-214 0 0,32-60-1540 0 0,-2 0 1 0 0,0 0-1 0 0,-1 0 0 0 0,-1-1 0 0 0,-19 21 0 0 0,26-33-147 0 0,1 0-1 0 0,-1 0 0 0 0,-1 0 0 0 0,1 0 1 0 0,0-1-1 0 0,-1 1 0 0 0,1-1 0 0 0,-10 3 1 0 0,-6 3-629 0 0,18-7-132 0 0,2-1-841 0 0,0 0-3371 0 0,0 0-1447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1839 0 0,'0'0'160'0'0,"16"-7"-160"0"0,0-2 0 0 0,2 0 0 0 0,0 2 2328 0 0,1 0 424 0 0,1 2 96 0 0,-5-1-6536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22 213 8287 0 0,'0'0'639'0'0,"0"0"-70"0"0,0 0 1247 0 0,3 1 588 0 0,-1 1-1918 0 0,1-1-1 0 0,0 1 1 0 0,-1 0 0 0 0,1-1-1 0 0,-1 1 1 0 0,0 1-1 0 0,0-1 1 0 0,1 0-1 0 0,-1 0 1 0 0,-1 1-1 0 0,1-1 1 0 0,1 4 0 0 0,0-2-288 0 0,-2 0 0 0 0,1 1 0 0 0,0-1 0 0 0,-1 0 0 0 0,0 1 1 0 0,0 0-1 0 0,0 6 0 0 0,0-2-132 0 0,-1 0 1 0 0,0 0-1 0 0,-1 0 0 0 0,0 0 0 0 0,-1 0 1 0 0,0 0-1 0 0,-6 16 0 0 0,-12 36 668 0 0,-7 16 115 0 0,26-75-728 0 0,-4 12 471 0 0,7-13-432 0 0,3 1-118 0 0,-1-1 0 0 0,1 1 1 0 0,-1-1-1 0 0,1-1 0 0 0,-1 1 0 0 0,1-1 0 0 0,0 1 0 0 0,-1-1 0 0 0,1-1 1 0 0,0 1-1 0 0,-1-1 0 0 0,1 1 0 0 0,-1-1 0 0 0,1-1 0 0 0,-1 1 0 0 0,5-3 1 0 0,12-4 51 0 0,0-2 0 0 0,19-11 1 0 0,-36 18-87 0 0,5-2 3 0 0,1-1 1 0 0,-1 0-1 0 0,-1-1 0 0 0,1 0 0 0 0,-1-1 0 0 0,0 0 1 0 0,-1 0-1 0 0,0 0 0 0 0,10-16 0 0 0,-4 7-11 0 0,1 0 1 0 0,1 1-1 0 0,0 0 0 0 0,32-23 0 0 0,-18 14 11 0 0,11-10 11 0 0,14-13 33 0 0,68-46 0 0 0,-87 68-316 0 0,-25 19-25 0 0,0-1-1 0 0,0 1 0 0 0,0 1 0 0 0,1 0 1 0 0,0 0-1 0 0,0 1 0 0 0,23-7 0 0 0,1 5-3382 0 0,-21 6 1781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93 147 4607 0 0,'0'0'354'0'0,"2"1"-233"0"0,34 16 5085 0 0,-21-9-3857 0 0,0-1-1 0 0,29 9 0 0 0,-19-9-1249 0 0,-12-3-68 0 0,0 0 1 0 0,26 3-1 0 0,-31-7-18 0 0,1 1 150 0 0,1 0 1 0 0,-1-1-1 0 0,18-2 1 0 0,-13 0-23 0 0,1-2 1 0 0,-1 0 0 0 0,0-1-1 0 0,0 0 1 0 0,0-1 0 0 0,-1-1-1 0 0,19-12 1 0 0,-6 2-33 0 0,-14 10 11 0 0,0 0 1 0 0,0-1 0 0 0,-1-1-1 0 0,0 0 1 0 0,-1-1-1 0 0,0 1 1 0 0,10-14-1 0 0,-16 18-5 0 0,-1 0 0 0 0,1-1 0 0 0,-1 1 0 0 0,0-1 0 0 0,0 0 0 0 0,-1 0 0 0 0,2-7 0 0 0,-3 12 32 0 0,-1 1-56 0 0,-1-2-35 0 0,0 1-42 0 0,-1 0 0 0 0,1 0 0 0 0,0 0 0 0 0,0 0 1 0 0,-1 0-1 0 0,1 0 0 0 0,0 0 0 0 0,-1 1 0 0 0,1-1 1 0 0,-1 0-1 0 0,1 1 0 0 0,-1 0 0 0 0,1-1 1 0 0,-1 1-1 0 0,0 0 0 0 0,1-1 0 0 0,-1 1 0 0 0,1 0 1 0 0,-1 0-1 0 0,0 1 0 0 0,1-1 0 0 0,-3 0 0 0 0,-5 1 61 0 0,0 1 1 0 0,-17 3-1 0 0,-200 71 423 0 0,152-49-458 0 0,-45 21-173 0 0,99-38 149 0 0,0 1-1 0 0,1 1 1 0 0,-29 23 0 0 0,45-32-2 0 0,0-1 0 0 0,0 1 0 0 0,1 0 0 0 0,-1 0 0 0 0,1 0 0 0 0,0 0 0 0 0,-1 0 0 0 0,1 0 0 0 0,1 1 0 0 0,-1-1 0 0 0,-1 5 0 0 0,2-5-27 0 0,1-1 0 0 0,-1 1 0 0 0,1 0 1 0 0,0 0-1 0 0,-1 0 0 0 0,1-1 1 0 0,1 1-1 0 0,-1 0 0 0 0,0 0 0 0 0,1 0 1 0 0,-1-1-1 0 0,1 1 0 0 0,0 0 1 0 0,0-1-1 0 0,0 1 0 0 0,3 4 1 0 0,1 2 146 0 0,1-1 0 0 0,1 1 0 0 0,-1-1 0 0 0,2 0 0 0 0,-1-1 0 0 0,13 11 0 0 0,-2-4 429 0 0,0-1 1 0 0,22 11 0 0 0,-24-16-347 0 0,1-1 0 0 0,0-1 1 0 0,0 0-1 0 0,21 3 0 0 0,-18-4 77 0 0,-1 1 1 0 0,23 9-1 0 0,-35-12-83 0 0,1 0-1 0 0,0-1 1 0 0,9 3-1 0 0,-9-3-12 0 0,-5-2 66 0 0,-3 0-23 0 0,0 0-95 0 0,0 0-46 0 0,0 0-11 0 0,0 0-116 0 0,0 0-481 0 0,0 0-209 0 0,0 0-40 0 0,0 0-143 0 0,0 0-561 0 0,0 0-241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13359 0 0,'6'1'165'0'0,"0"0"-1"0"0,0 1 1 0 0,0 0-1 0 0,0 0 1 0 0,0 0-1 0 0,-1 1 1 0 0,1 0-1 0 0,-1 0 1 0 0,7 5-1 0 0,-1 0 333 0 0,-1 2-1 0 0,-1-1 0 0 0,11 13 0 0 0,55 74 3223 0 0,-62-76-3156 0 0,0 0 0 0 0,-2 1-1 0 0,12 27 1 0 0,-19-37-411 0 0,0 0 1 0 0,0 1 0 0 0,-2-1 0 0 0,1 1-1 0 0,-1 0 1 0 0,-1-1 0 0 0,0 24 0 0 0,-2-26-101 0 0,0 1 1 0 0,0-1 0 0 0,-1 1 0 0 0,-1-1 0 0 0,0 0 0 0 0,0 0 0 0 0,0 0 0 0 0,-1-1-1 0 0,-1 1 1 0 0,1-1 0 0 0,-8 9 0 0 0,5-7-17 0 0,-1-1 1 0 0,0 1-1 0 0,-1-2 1 0 0,0 1-1 0 0,0-1 0 0 0,-15 10 1 0 0,-5-1 15 0 0,-33 16 0 0 0,50-27-55 0 0,-34 18-213 0 0,-68 46 0 0 0,51-20-4466 0 0,47-35-2728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2503 0 0,'0'0'110'0'0,"1"-3"-2"0"0,62-114 2262 0 0,-48 86-910 0 0,12-34 2220 0 0,-12 24 968 0 0,-14 39-3720 0 0,-1 2-270 0 0,1-1-125 0 0,-1 1-505 0 0,0 0 0 0 0,0 0 0 0 0,0 0-1 0 0,0 0 1 0 0,0 0 0 0 0,0 0 0 0 0,1 0 0 0 0,-1 1 0 0 0,0-1 0 0 0,0 0 0 0 0,0 0 0 0 0,0 0 0 0 0,0 0-1 0 0,0 0 1 0 0,0 0 0 0 0,0 0 0 0 0,0 0 0 0 0,0 0 0 0 0,0 1 0 0 0,0-1 0 0 0,0 0 0 0 0,0 0 0 0 0,0 0-1 0 0,1 0 1 0 0,-1 0 0 0 0,0 0 0 0 0,0 0 0 0 0,0 0 0 0 0,0 0 0 0 0,0 0 0 0 0,0 0 0 0 0,0 0-1 0 0,0 0 1 0 0,1 0 0 0 0,-1 0 0 0 0,0 0 0 0 0,0 0 0 0 0,0 0 0 0 0,0 0 0 0 0,0 0 0 0 0,0 0 0 0 0,0 0-1 0 0,0 0 1 0 0,1 0 0 0 0,-1 0 0 0 0,0 0 0 0 0,0 0 0 0 0,0 0 0 0 0,0 0 0 0 0,0 0 0 0 0,0 0-1 0 0,0 0 1 0 0,0 0 0 0 0,0 0 0 0 0,1-1 0 0 0,-1 1 0 0 0,0 0 0 0 0,0 0 0 0 0,0 0 0 0 0,0 0 0 0 0,0 0-1 0 0,0 0 1 0 0,0 0 0 0 0,0 0 0 0 0,0 0 0 0 0,0-1 0 0 0,0 17 331 0 0,-8 23-386 0 0,-39 165 221 0 0,24-83-124 0 0,20-109-75 0 0,-2 7-40 0 0,1-1 0 0 0,1 1 1 0 0,0 19-1 0 0,3-34-19 0 0,5 5 48 0 0,-3-9 19 0 0,-1 1 0 0 0,0-1 1 0 0,1 1-1 0 0,-1-1 0 0 0,1 1 0 0 0,-1-1 0 0 0,1 0 0 0 0,0 0 1 0 0,-1 0-1 0 0,1 0 0 0 0,-1 0 0 0 0,1 0 0 0 0,-1 0 0 0 0,1-1 0 0 0,-1 1 1 0 0,1 0-1 0 0,-1-1 0 0 0,1 1 0 0 0,-1-1 0 0 0,0 0 0 0 0,1 1 0 0 0,1-2 1 0 0,3-2 46 0 0,1 0 0 0 0,12-10 0 0 0,5-6 95 0 0,0 0 1 0 0,-1-2-1 0 0,-1-1 0 0 0,28-39 1 0 0,-20 23-135 0 0,-16 21-11 0 0,16-28-1 0 0,-26 38 1 0 0,-2 5 0 0 0,0-1 0 0 0,0 1 0 0 0,0 0 0 0 0,1 0 0 0 0,-1 0 0 0 0,1 0 0 0 0,3-3 0 0 0,4-5 0 0 0,-1 0 0 0 0,2 2 0 0 0,-10 9-3 0 0,-1-1-1 0 0,1 1 0 0 0,0 0 1 0 0,-1 0-1 0 0,1 0 1 0 0,0 0-1 0 0,-1-1 1 0 0,1 1-1 0 0,0 0 0 0 0,-1 0 1 0 0,1 0-1 0 0,0 0 1 0 0,-1 1-1 0 0,1-1 1 0 0,0 0-1 0 0,-1 0 0 0 0,1 0 1 0 0,0 0-1 0 0,-1 1 1 0 0,1-1-1 0 0,0 0 1 0 0,-1 1-1 0 0,1-1 0 0 0,-1 0 1 0 0,1 1-1 0 0,0-1 1 0 0,0 1-1 0 0,0 1-2 0 0,1 0 0 0 0,-1 0 0 0 0,0 0 0 0 0,1 0 0 0 0,-1 0 0 0 0,0 1 0 0 0,0-1-1 0 0,1 3 1 0 0,0 6-2 0 0,1 0 0 0 0,1 17 1 0 0,3 26-19 0 0,2 42-2 0 0,-8-89 28 0 0,-1 0 0 0 0,1 1-1 0 0,1-1 1 0 0,3 12 0 0 0,5 17 12 0 0,-10-35-11 0 0,0-1 0 0 0,0 0 0 0 0,0 0 1 0 0,0 0-1 0 0,0 0 0 0 0,0 0 0 0 0,0 0 0 0 0,0 0 1 0 0,0 0-1 0 0,0 1 0 0 0,0-1 0 0 0,0 0 0 0 0,0 0 1 0 0,0 0-1 0 0,0 0 0 0 0,0 0 0 0 0,0 0 0 0 0,0 0 1 0 0,1 0-1 0 0,-1 0 0 0 0,0 0 0 0 0,0 1 0 0 0,0-1 0 0 0,0 0 1 0 0,0 0-1 0 0,0 0 0 0 0,0 0 0 0 0,0 0 0 0 0,0 0 1 0 0,0 0-1 0 0,1 0 0 0 0,-1 0 0 0 0,0 0 0 0 0,0 0 1 0 0,0 0-1 0 0,0 0 0 0 0,0 0 0 0 0,0 0 0 0 0,0 0 1 0 0,0 0-1 0 0,1 0 0 0 0,-1 0 0 0 0,0 0 0 0 0,0 0 0 0 0,0 0 1 0 0,0 0-1 0 0,4-1 37 0 0,0 1 0 0 0,0-1 0 0 0,0 0 0 0 0,0 0 0 0 0,-1 0-1 0 0,1 0 1 0 0,0-1 0 0 0,-1 1 0 0 0,1-1 0 0 0,-1 0 0 0 0,1 0 0 0 0,-1-1 0 0 0,6-4 0 0 0,5-6 226 0 0,20-25 1 0 0,-21 23-112 0 0,5-7 99 0 0,-2-1 1 0 0,17-30-1 0 0,-20 31-149 0 0,1 0 0 0 0,1 1-1 0 0,19-22 1 0 0,93-95 121 0 0,-99 103-553 0 0,-1-1 1 0 0,25-44 0 0 0,-32 49-1975 0 0,-18 30 543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532 293 2759 0 0,'56'-90'180'0'0,"4"-7"1302"0"0,-15 37 3019 0 0,-11 17-704 0 0,-32 41-3117 0 0,-2 2 7 0 0,0 0 61 0 0,-1 2 27 0 0,-75 137 1910 0 0,66-118-2656 0 0,-274 524 1559 0 0,276-531-1587 0 0,-97 182 81 0 0,76-132-75 0 0,-4-2-1 0 0,-2-1 1 0 0,-52 67 0 0 0,80-119-83 0 0,0 0 1 0 0,-1 0 0 0 0,0-1-1 0 0,0 0 1 0 0,-12 9 0 0 0,18-16-16 0 0,2-1 43 0 0,0-4 80 0 0,0 0-19 0 0,0 0 0 0 0,0 0-1 0 0,0 0 1 0 0,0 0 0 0 0,1 0 0 0 0,0 0 0 0 0,0 0 0 0 0,0 0 0 0 0,0 0-1 0 0,4-6 1 0 0,9-17 3 0 0,1 1 0 0 0,2 1-1 0 0,0 0 1 0 0,39-40 0 0 0,-9 18-193 0 0,59-46-1 0 0,-91 80 155 0 0,1 1-1 0 0,0 0 1 0 0,1 1-1 0 0,1 1 1 0 0,0 1 0 0 0,23-9-1 0 0,-22 14 12 0 0,-1 2 12 0 0,-15 2 10 0 0,-1 1 1 0 0,0-1-1 0 0,1 0 0 0 0,-1 0 0 0 0,0 1 0 0 0,1-1 1 0 0,-1 1-1 0 0,0 0 0 0 0,0 0 0 0 0,0 0 0 0 0,1 0 1 0 0,-1 0-1 0 0,0 0 0 0 0,-1 1 0 0 0,1-1 0 0 0,0 1 1 0 0,0-1-1 0 0,0 1 0 0 0,1 2 0 0 0,-1 0 8 0 0,0-1 0 0 0,-1 0-1 0 0,1 0 1 0 0,-1 1 0 0 0,0-1-1 0 0,1 7 1 0 0,-2 6 46 0 0,-3 0-25 0 0,-1-2 0 0 0,0 1 0 0 0,-1 0 0 0 0,0-1 0 0 0,-13 23 0 0 0,2-2 53 0 0,-11 29 88 0 0,-41 89 66 0 0,57-135-246 0 0,-4 10 0 0 0,13-18-14 0 0,1-8-194 0 0,1-2-580 0 0,3 0-247 0 0,12 0-48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481 107 10591 0 0,'2'-2'819'0'0,"8"-10"94"0"0,19-15 1 0 0,-28 25-88 0 0,0 2-784 0 0,-1 0 0 0 0,0 0-1 0 0,0 0 1 0 0,0-1 0 0 0,1 1 0 0 0,-1 0-1 0 0,0 0 1 0 0,0 0 0 0 0,0-1-1 0 0,1 1 1 0 0,-1 0 0 0 0,0 0-1 0 0,0-1 1 0 0,0 1 0 0 0,0 0 0 0 0,0 0-1 0 0,1-1 1 0 0,-1 1 0 0 0,0 0-1 0 0,0-1 1 0 0,0 1 0 0 0,0 0 0 0 0,0-1-1 0 0,0 1-19 0 0,0-1-1 0 0,0 1 1 0 0,0 0 0 0 0,0 0-1 0 0,0-1 1 0 0,0 1-1 0 0,0 0 1 0 0,0-1-1 0 0,0 1 1 0 0,0 0 0 0 0,1 0-1 0 0,-1-1 1 0 0,0 1-1 0 0,0 0 1 0 0,0 0-1 0 0,0-1 1 0 0,1 1 0 0 0,-1 0-1 0 0,0 0 1 0 0,0 0-1 0 0,0-1 1 0 0,1 1-1 0 0,-1 0 1 0 0,1-1 66 0 0,-1-1 0 0 0,1 1 0 0 0,-1 0 0 0 0,1 0 1 0 0,-1 0-1 0 0,0-1 0 0 0,0 1 0 0 0,0 0 0 0 0,0-2 0 0 0,0 1-38 0 0,-1 0-1 0 0,0 0 1 0 0,1 0-1 0 0,-1 0 1 0 0,0 0-1 0 0,0 0 1 0 0,-1 0-1 0 0,1 0 1 0 0,0 1-1 0 0,-1-1 1 0 0,1 0-1 0 0,-1 1 1 0 0,1-1-1 0 0,-1 1 1 0 0,0 0-1 0 0,1-1 1 0 0,-1 1-1 0 0,0 0 1 0 0,0 0-1 0 0,0 0 1 0 0,0 1-1 0 0,0-1 1 0 0,0 0-1 0 0,0 1 1 0 0,0-1-1 0 0,0 1 1 0 0,0 0-1 0 0,-1-1 1 0 0,1 1-1 0 0,0 0 1 0 0,-3 1-1 0 0,-11 3 1 0 0,0 2 1 0 0,0 0-1 0 0,0 0 0 0 0,1 2 0 0 0,1 0 1 0 0,-19 12-1 0 0,12-7-42 0 0,-124 92-198 0 0,83-57 44 0 0,-61 50 237 0 0,122-96 84 0 0,1-2 7 0 0,0 0 4 0 0,0 0 4 0 0,13 6 194 0 0,-9-5-350 0 0,-1 0-1 0 0,1 0 1 0 0,0-1 0 0 0,0 1-1 0 0,0-1 1 0 0,0 0 0 0 0,-1 0-1 0 0,1-1 1 0 0,6 0-1 0 0,36-12 112 0 0,-36 10-106 0 0,32-12-130 0 0,66-34-1 0 0,-69 30-287 0 0,-6 7-523 0 0,-30 12 461 0 0,-3 0 94 0 0,4 0-83 0 0,-4 0 421 0 0,1 0 0 0 0,-1 0 0 0 0,0-1 0 0 0,1 1 0 0 0,-1 0 0 0 0,0 0 0 0 0,1 0 0 0 0,-1 0 0 0 0,1 0 0 0 0,-1 0 0 0 0,0 0 0 0 0,1 0 0 0 0,-1 0 0 0 0,1 0 0 0 0,-1 0 0 0 0,0 0 0 0 0,1 1 0 0 0,-1-1 0 0 0,0 0 0 0 0,1 0 0 0 0,-1 0-1 0 0,0 0 1 0 0,1 1 0 0 0,-1-1 0 0 0,0 0 0 0 0,1 0 0 0 0,-1 1 0 0 0,1 0 0 0 0,-1 2 45 0 0,1 0 0 0 0,-1 0-1 0 0,0 0 1 0 0,0 0 0 0 0,0 0 0 0 0,0 0-1 0 0,-1 0 1 0 0,1 0 0 0 0,-1 0-1 0 0,-1 5 1 0 0,-15 29 433 0 0,4-10-245 0 0,9-19-156 0 0,-1 1 0 0 0,-9 11 0 0 0,0 2 13 0 0,12-20-28 0 0,5-1-189 0 0,9-1-836 0 0,3-2-344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10591 0 0,'0'0'488'0'0,"0"0"-12"0"0,-2 4-306 0 0,-81 123 4259 0 0,-1 4-2354 0 0,-26 44-1913 0 0,80-123 64 0 0,-11 18 181 0 0,-35 86 0 0 0,-4 34-223 0 0,79-189-183 0 0,-29 81-360 0 0,-70 130 0 0 0,84-188-497 0 0,-1-1 0 0 0,-33 37 1 0 0,41-50 425 0 0,-15 10-1142 0 0,9-10-2624 0 0,13-9-186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81 137 8751 0 0,'-66'-11'2635'0'0,"53"16"1252"0"0,12-5-707 0 0,1 3-3108 0 0,0-1 0 0 0,0 0 1 0 0,1 0-1 0 0,-1 1 0 0 0,0-1 1 0 0,1 0-1 0 0,0 0 0 0 0,0 0 1 0 0,-1 0-1 0 0,1 0 0 0 0,0 0 1 0 0,1 0-1 0 0,-1 0 0 0 0,0 0 1 0 0,0 0-1 0 0,1 0 0 0 0,1 1 1 0 0,1 0 12 0 0,-1 0 1 0 0,1-1-1 0 0,0 1 0 0 0,0-1 1 0 0,0 0-1 0 0,0 0 1 0 0,0 0-1 0 0,5 1 1 0 0,6 1 113 0 0,1-1 0 0 0,-1 0 0 0 0,1-1 0 0 0,15-1 0 0 0,20-1 215 0 0,0-2 0 0 0,67-12 0 0 0,102-29 41 0 0,-58 9-224 0 0,-130 28-605 0 0,152-30 1315 0 0,-93 12-2533 0 0,-3-6-4627 0 0,-54 14-753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3:5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43 10135 0 0,'-9'0'218'0'0,"0"0"0"0"0,0 1 0 0 0,-15 2-1 0 0,-2 1 8 0 0,18-2-19 0 0,0 0-1 0 0,0 0 0 0 0,1 1 1 0 0,-1 0-1 0 0,0 0 0 0 0,1 1 1 0 0,0 0-1 0 0,0 0 0 0 0,0 1 1 0 0,0-1-1 0 0,-9 11 0 0 0,15-14-131 0 0,-1 0 0 0 0,1 0 1 0 0,0 0-1 0 0,0 0 0 0 0,0 0 0 0 0,0 1 0 0 0,0-1 0 0 0,0 0 0 0 0,0 1 0 0 0,0-1 0 0 0,0 1 0 0 0,0-1 0 0 0,1 1 0 0 0,-1-1 0 0 0,1 1 1 0 0,-1-1-1 0 0,1 1 0 0 0,0 0 0 0 0,0-1 0 0 0,0 1 0 0 0,-1 2 0 0 0,2-3-16 0 0,-1 1-1 0 0,1-1 1 0 0,-1 0 0 0 0,1 1-1 0 0,0-1 1 0 0,-1 0 0 0 0,1 0 0 0 0,0 1-1 0 0,0-1 1 0 0,0 0 0 0 0,0 0-1 0 0,0 0 1 0 0,0 0 0 0 0,0 0-1 0 0,0 0 1 0 0,0 0 0 0 0,0-1-1 0 0,0 1 1 0 0,1 0 0 0 0,-1 0-1 0 0,0-1 1 0 0,1 1 0 0 0,-1-1 0 0 0,2 1-1 0 0,6 1 164 0 0,0 0 0 0 0,0 0 0 0 0,0-1-1 0 0,0 0 1 0 0,16-1 0 0 0,48-8 687 0 0,-45 5-581 0 0,24-3 102 0 0,-1-2 0 0 0,-1-2 0 0 0,1-2-1 0 0,56-23 1 0 0,-91 30-443 0 0,-7 2-338 0 0,0 0 0 0 0,14-7 0 0 0,-22 9 243 0 0,0 1 1 0 0,0-1 0 0 0,1 1 0 0 0,-1-1 0 0 0,0 0-1 0 0,0 0 1 0 0,0 0 0 0 0,0 0 0 0 0,0 0 0 0 0,0 0-1 0 0,0 0 1 0 0,-1 0 0 0 0,1 0 0 0 0,0 0-1 0 0,-1 0 1 0 0,1 0 0 0 0,0-1 0 0 0,-1 1 0 0 0,1 0-1 0 0,-1 0 1 0 0,0-1 0 0 0,1 1 0 0 0,-1 0 0 0 0,0-1-1 0 0,0-1 1 0 0,0 2-31 0 0,0 0 0 0 0,-1 0 0 0 0,1 0 0 0 0,-1 0 0 0 0,1 0 0 0 0,-1 0 0 0 0,1 0 0 0 0,-1 0 0 0 0,0 0 0 0 0,1 0 0 0 0,-1 0 0 0 0,0 0 0 0 0,0 1 0 0 0,0-1 0 0 0,0 0 0 0 0,1 0 0 0 0,-1 1 0 0 0,0-1 0 0 0,0 0 0 0 0,-2 0 0 0 0,-21-8-1177 0 0,21 8 1139 0 0,-26-5-1359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 11375 0 0,'0'0'522'0'0,"0"0"-13"0"0,0 0-218 0 0,0-1 294 0 0,1 0 2911 0 0,-1 5-1511 0 0,-2 15-1100 0 0,-5 26-1344 0 0,-4-10 489 0 0,-1 0 0 0 0,-2-1 0 0 0,-1-1 0 0 0,-26 42 0 0 0,15-41-340 0 0,25-32 111 0 0,1-2-8 0 0,0 0-229 0 0,3-1 121 0 0,-1 1-1 0 0,1-1 1 0 0,-1 0-1 0 0,0 0 1 0 0,1 0-1 0 0,-1 0 1 0 0,0-1-1 0 0,0 1 0 0 0,0-1 1 0 0,0 1-1 0 0,0-1 1 0 0,0 0-1 0 0,2-2 1 0 0,3-2-378 0 0,22-19-1225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11975 0 0,'0'0'1064'0'0,"0"0"-848"0"0,0 0-216 0 0,0 0 0 0 0,-7 13 400 0 0,-2 5 40 0 0,0 6 8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0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26 9671 0 0,'18'-18'1188'0'0,"-18"18"-1061"0"0,0 0 0 0 0,1 0 0 0 0,-1 0 0 0 0,0 0 0 0 0,0 0 0 0 0,0 0 0 0 0,1 0 0 0 0,-1-1 0 0 0,0 1 0 0 0,0 0 0 0 0,0 0 0 0 0,1 0 0 0 0,-1 0 0 0 0,0-1 0 0 0,0 1 0 0 0,0 0 0 0 0,0 0 0 0 0,1 0-1 0 0,-1-1 1 0 0,0 1 0 0 0,0 0 0 0 0,0 0 0 0 0,0 0 0 0 0,0-1 0 0 0,0 1 0 0 0,0 0 0 0 0,0 0 0 0 0,0-1 0 0 0,0 1 0 0 0,0 0 0 0 0,0 0 0 0 0,0-1 0 0 0,0 1 0 0 0,0 0 0 0 0,0 0 0 0 0,0-1 0 0 0,0 1 0 0 0,0 0 0 0 0,0-1 0 0 0,-12 3 1038 0 0,-23 9-1572 0 0,33-10 718 0 0,-62 26 120 0 0,-89 53-1 0 0,19-9-232 0 0,81-40-145 0 0,42-25-42 0 0,8-5 42 0 0,3-1 13 0 0,0 0 4 0 0,0 0 2 0 0,0 0 0 0 0,0 0-1 0 0,1 1-62 0 0,-1-1 0 0 0,1 1 1 0 0,-1 0-1 0 0,1 0 0 0 0,-1 0 0 0 0,1 0 1 0 0,0-1-1 0 0,-1 1 0 0 0,1 0 0 0 0,0-1 1 0 0,1 2-1 0 0,0-1 9 0 0,4 4 1 0 0,0 0 0 0 0,0 0 1 0 0,0-1-1 0 0,1 0 0 0 0,0-1 0 0 0,8 4 0 0 0,-6-3-25 0 0,0 0-1 0 0,15 11 1 0 0,-1 4-34 0 0,-2 1 1 0 0,0 1-1 0 0,24 32 0 0 0,-24-28 7 0 0,3 8 20 0 0,-13-17 14 0 0,20 24 0 0 0,-16-22-4 0 0,-14-14 5 0 0,0 0 15 0 0,-1-3 11 0 0,1 1-1 0 0,0 0 1 0 0,-1-1 0 0 0,0 1-1 0 0,1 0 1 0 0,-1 0-1 0 0,0-1 1 0 0,0 1 0 0 0,0 0-1 0 0,0 0 1 0 0,0 0-1 0 0,0-1 1 0 0,0 1 0 0 0,-1 0-1 0 0,1 0 1 0 0,-1-1-1 0 0,1 1 1 0 0,-1 0 0 0 0,0-1-1 0 0,1 1 1 0 0,-1 0-1 0 0,0-1 1 0 0,0 1 0 0 0,0-1-1 0 0,-2 2 1 0 0,-3 3 90 0 0,1 0 0 0 0,-1 0 0 0 0,0-1 1 0 0,-8 5-1 0 0,12-8-96 0 0,-11 7 124 0 0,-1-1 0 0 0,1-1 0 0 0,-1 0 0 0 0,-16 6 0 0 0,-61 17 241 0 0,54-19-315 0 0,-1 1 2 0 0,-94 27 16 0 0,123-36-52 0 0,6-2-28 0 0,0-1 0 0 0,-1 1 0 0 0,1-1 0 0 0,0 1 0 0 0,0-1 0 0 0,-1 0 0 0 0,1 0 0 0 0,0 0 0 0 0,0-1 0 0 0,-6-1 0 0 0,-5-1 6 0 0,2-3-26 0 0,11 4 6 0 0,0 0 1 0 0,0 1-1 0 0,0-1 1 0 0,0 0-1 0 0,0 0 1 0 0,1 0-1 0 0,-1 0 1 0 0,0 0-1 0 0,1 0 1 0 0,0 0-1 0 0,-1 0 1 0 0,1 0-1 0 0,0 0 1 0 0,0 0-1 0 0,0-4 1 0 0,5-30-173 0 0,-5 34 156 0 0,1-2-51 0 0,1-1 0 0 0,-1 1 0 0 0,1-1 0 0 0,0 1 0 0 0,0 0 0 0 0,0 0 0 0 0,0 0 0 0 0,1 0 0 0 0,0 0 0 0 0,0 0 0 0 0,4-4 0 0 0,-6 7-232 0 0,-1 1-8 0 0,0 0-207 0 0,3 0-869 0 0,12 3-2228 0 0,3 3 1759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87 10591 0 0,'1'-14'716'0'0,"1"0"-1"0"0,5-21 1 0 0,-7 33 407 0 0,2 0 49 0 0,13-16 761 0 0,-14 16-1777 0 0,-15 47 241 0 0,-28 65 1 0 0,22-61-269 0 0,-47 104 194 0 0,-161 273 1 0 0,191-368-281 0 0,3 3 1 0 0,-37 92-1 0 0,55-114-39 0 0,-1 0-1 0 0,-28 45 1 0 0,30-57 42 0 0,11-19-158 0 0,0 0-1 0 0,0-1 1 0 0,-1 0-1 0 0,-10 13 1 0 0,13-19-151 0 0,-9 10-1447 0 0,5-6-4282 0 0,6-5 1502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11 238 9215 0 0,'0'0'707'0'0,"-1"-1"-464"0"0,-6-1-26 0 0,5 1 768 0 0,2 1 326 0 0,0 0 58 0 0,0 0-129 0 0,3 0-572 0 0,174-10 1273 0 0,-29 3-1227 0 0,-15-5-162 0 0,0-5 1 0 0,144-37-1 0 0,-242 45-530 0 0,-3 1-28 0 0,-2 0 1 0 0,47-21 0 0 0,-47 16-185 0 0,-17 8-186 0 0,0-1-1 0 0,0-1 1 0 0,-1 0-1 0 0,22-15 1 0 0,-13 3-1418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7 10135 0 0,'0'0'778'0'0,"0"0"-310"0"0,2 0 576 0 0,22-6 2966 0 0,-22 5-3439 0 0,1 3-304 0 0,-1-2-234 0 0,-1 1 0 0 0,1-1 0 0 0,-1 1 1 0 0,1 0-1 0 0,-1 0 0 0 0,1 0 1 0 0,-1 0-1 0 0,0 0 0 0 0,1 0 0 0 0,-1 0 1 0 0,0 0-1 0 0,0 0 0 0 0,0 1 0 0 0,0-1 1 0 0,0 0-1 0 0,0 1 0 0 0,0-1 1 0 0,0 1-1 0 0,-1-1 0 0 0,1 1 0 0 0,-1-1 1 0 0,1 1-1 0 0,0 3 0 0 0,-1 4 57 0 0,0 1 0 0 0,0-1 0 0 0,-1 0 0 0 0,0 1 0 0 0,-1-1 0 0 0,-4 15 0 0 0,-23 54 338 0 0,25-69-374 0 0,-23 58 252 0 0,-78 178 473 0 0,-14-6-520 0 0,-51 33-179 0 0,129-204-80 0 0,29-46 0 0 0,-1 0 0 0 0,-1-1 0 0 0,-27 31 0 0 0,31-39 27 0 0,7-8-22 0 0,1-1-1 0 0,-1 0 1 0 0,0 0 0 0 0,-7 6 0 0 0,8-9-82 0 0,2-1-59 0 0,-1-2 79 0 0,0-1 0 0 0,0 1 1 0 0,1-1-1 0 0,-1 0 1 0 0,0 1-1 0 0,1-1 1 0 0,0 0-1 0 0,0 0 0 0 0,0 1 1 0 0,0-1-1 0 0,0 0 1 0 0,0 1-1 0 0,1-1 1 0 0,-1 0-1 0 0,1 0 0 0 0,0 1 1 0 0,0-1-1 0 0,2-4 1 0 0,2-4-105 0 0,1 1 0 0 0,1 0 0 0 0,8-11 0 0 0,-2 3-10 0 0,3-5 51 0 0,0 0-1 0 0,2 2 1 0 0,0 0-1 0 0,2 2 0 0 0,0 0 1 0 0,31-23-1 0 0,-38 33 120 0 0,17-13-99 0 0,49-26 0 0 0,-68 42 144 0 0,0 1-1 0 0,0 1 1 0 0,0 0-1 0 0,0 0 1 0 0,0 2-1 0 0,1-1 1 0 0,0 1-1 0 0,22-1 1 0 0,-31 4 1 0 0,0-1 0 0 0,0 1 0 0 0,0 0 1 0 0,0-1-1 0 0,0 1 0 0 0,0 1 0 0 0,0-1 0 0 0,-1 0 1 0 0,1 1-1 0 0,0-1 0 0 0,-1 1 0 0 0,1 0 0 0 0,-1 0 1 0 0,1 0-1 0 0,-1 0 0 0 0,0 0 0 0 0,0 1 0 0 0,2 2 1 0 0,-2-1-1 0 0,0-1 1 0 0,-1 1-1 0 0,1-1 1 0 0,-1 1 0 0 0,0 0-1 0 0,0 0 1 0 0,0-1 0 0 0,-1 1-1 0 0,1 0 1 0 0,-1 8-1 0 0,0-10-36 0 0,0 5 39 0 0,0 1 0 0 0,0-1 0 0 0,-1 0 0 0 0,0 0 0 0 0,0 0 0 0 0,-1 0 0 0 0,0 0 0 0 0,-5 11 0 0 0,-26 43-390 0 0,12-23-964 0 0,20-36 634 0 0,1-2-738 0 0,0 0-324 0 0,0 0-624 0 0,0 0-2244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103 150 4111 0 0,'12'-4'103'0'0,"0"0"-37"0"0,1 0 0 0 0,-1 0-1 0 0,0 1 1 0 0,1 1 0 0 0,0 0-1 0 0,25 0 1 0 0,-34 3 279 0 0,-1 0-1 0 0,1 0 1 0 0,0 1 0 0 0,-1-1-1 0 0,1 1 1 0 0,-1 0 0 0 0,1 0 0 0 0,-1 0-1 0 0,4 3 1 0 0,-1 0 224 0 0,52 41 4106 0 0,-56-45-3850 0 0,28-6 1555 0 0,-24 4-2023 0 0,0 0-1 0 0,-1 0 1 0 0,1 0-1 0 0,0-1 1 0 0,0 0 0 0 0,-1 0-1 0 0,1 0 1 0 0,5-4-1 0 0,4-4 295 0 0,0 0 0 0 0,-1-1 1 0 0,15-15-1 0 0,-22 19-582 0 0,-1 1 0 0 0,-1-1 0 0 0,1 0 0 0 0,-1-1 0 0 0,0 1 0 0 0,-1-1 0 0 0,0 0 0 0 0,5-11-1 0 0,-6 8-72 0 0,-3 10-23 0 0,0 0 0 0 0,0 0-1 0 0,0 0 1 0 0,0 0 0 0 0,0 0-1 0 0,0 0 1 0 0,0 0-1 0 0,-1 0 1 0 0,1 0 0 0 0,0 0-1 0 0,-1 0 1 0 0,1 0-1 0 0,-1 0 1 0 0,1 0 0 0 0,-1 0-1 0 0,1 0 1 0 0,-1 0 0 0 0,1 0-1 0 0,-1 1 1 0 0,0-1-1 0 0,0 0 1 0 0,1 0 0 0 0,-1 1-1 0 0,0-1 1 0 0,0 1 0 0 0,0-1-1 0 0,0 1 1 0 0,0-1-1 0 0,0 1 1 0 0,0-1 0 0 0,0 1-1 0 0,0 0 1 0 0,0-1-1 0 0,0 1 1 0 0,0 0 0 0 0,0 0-1 0 0,0 0 1 0 0,-1 0 0 0 0,-11 2-265 0 0,1 1 1 0 0,-1 1 0 0 0,1 0 0 0 0,0 0 0 0 0,0 1 0 0 0,-15 9 0 0 0,-28 16-383 0 0,1 1-1 0 0,-53 41 0 0 0,92-59 605 0 0,1 0 0 0 0,0 0 0 0 0,-18 25 0 0 0,-29 49 78 0 0,51-74 87 0 0,2 1-1 0 0,0 0 0 0 0,0 1 0 0 0,1-1 1 0 0,1 2-1 0 0,1-1 0 0 0,0 1 0 0 0,1-1 1 0 0,-3 24-1 0 0,6-36-65 0 0,1 1 0 0 0,0-1 1 0 0,0 0-1 0 0,1 1 0 0 0,-1-1 1 0 0,0 0-1 0 0,1 0 0 0 0,0 1 0 0 0,0-1 1 0 0,0 0-1 0 0,0 0 0 0 0,0 0 1 0 0,1 0-1 0 0,0 0 0 0 0,-1-1 0 0 0,1 1 1 0 0,0 0-1 0 0,3 3 0 0 0,-1-3 24 0 0,0 0 0 0 0,0 0-1 0 0,0 0 1 0 0,1 0 0 0 0,-1-1-1 0 0,1 0 1 0 0,-1 0 0 0 0,1 0-1 0 0,0 0 1 0 0,9 1 0 0 0,6 0 76 0 0,-1-1 1 0 0,1-1 0 0 0,0-1-1 0 0,36-3 1 0 0,-15-2-300 0 0,0-2 0 0 0,-1-2-1 0 0,0-1 1 0 0,48-19 0 0 0,-68 20-474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10 3223 0 0,'0'0'143'0'0,"0"-2"-3"0"0,-1-5 265 0 0,-12 15 4161 0 0,6 0-3321 0 0,1 0-1 0 0,0 1 1 0 0,0-1 0 0 0,-7 14 0 0 0,-16 39-455 0 0,-16 55 327 0 0,25-62-590 0 0,-34 68 0 0 0,-68 108-270 0 0,95-185-211 0 0,-46 59 1 0 0,10-15-4 0 0,41-57-99 0 0,-40 44-1 0 0,30-35-642 0 0,31-39 322 0 0,1-2-51 0 0,0 0-11 0 0,0 0-47 0 0,0 0-197 0 0,3-1-86 0 0,4 0 510 0 0,-1 0 1 0 0,1-1 0 0 0,-1 0-1 0 0,0 0 1 0 0,1 0 0 0 0,-1-1-1 0 0,8-5 1 0 0,2-2-624 0 0,24-19 0 0 0,-11 5-2877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303 346 8751 0 0,'-28'21'497'0'0,"1"1"0"0"0,2 1 0 0 0,-40 46 0 0 0,-10 10 1655 0 0,69-73-2110 0 0,-6 6 143 0 0,-1 0 0 0 0,-1-1 0 0 0,-21 14 0 0 0,33-24 165 0 0,2-1-19 0 0,0 0-91 0 0,0 0-43 0 0,0 0-5 0 0,0 0 2 0 0,0-3 4 0 0,0-4-116 0 0,0 1 0 0 0,1-1 0 0 0,-1 0 0 0 0,2 0 0 0 0,-1 0 0 0 0,1 0 0 0 0,4-11 0 0 0,23-48 208 0 0,-25 56-252 0 0,25-46 322 0 0,72-102 0 0 0,-84 135-199 0 0,1 0 0 0 0,2 1-1 0 0,0 1 1 0 0,1 1-1 0 0,1 1 1 0 0,1 1 0 0 0,38-23-1 0 0,-40 28-160 0 0,1 2 0 0 0,0 1-1 0 0,0 1 1 0 0,1 1-1 0 0,0 0 1 0 0,1 2 0 0 0,-1 1-1 0 0,1 1 1 0 0,35-2 0 0 0,-18 5 349 0 0,-1 2 1 0 0,47 7 0 0 0,-59-4-196 0 0,-1 2 0 0 0,0 1 0 0 0,-1 0 0 0 0,28 13 1 0 0,-47-16-132 0 0,0-1 0 0 0,0 1 1 0 0,0 0-1 0 0,9 8 1 0 0,-13-8 19 0 0,1 8-33 0 0,-4-11-10 0 0,0 0 0 0 0,0 0 0 0 0,0 0 0 0 0,0 0 0 0 0,0-1 0 0 0,0 1 0 0 0,-1 0 0 0 0,1 0 0 0 0,0 0 0 0 0,-1 0 0 0 0,1 0 0 0 0,0 0 0 0 0,-1-1 0 0 0,0 2 0 0 0,-6 7-8 0 0,0-1 1 0 0,-1-1-1 0 0,1 0 0 0 0,-2 0 1 0 0,1 0-1 0 0,-11 6 0 0 0,-10 8-2 0 0,-168 123-210 0 0,11-8-136 0 0,135-94 274 0 0,24-20 57 0 0,0 0-1 0 0,-1-2 1 0 0,-46 25-1 0 0,25-18 37 0 0,47-25 50 0 0,2-5 45 0 0,1-2-77 0 0,-1 0 1 0 0,1 0 0 0 0,0 0 0 0 0,0 0 0 0 0,1 1 0 0 0,0-1 0 0 0,-1 0-1 0 0,2 1 1 0 0,-1-1 0 0 0,0 1 0 0 0,1 0 0 0 0,4-6 0 0 0,7-8 13 0 0,26-23 1 0 0,-17 17-35 0 0,64-76-2711 0 0,-70 84-1339 0 0,-15 14 1962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1 488 4143 0 0,'26'-3'67'0'0,"0"1"0"0"0,0 2-1 0 0,39 3 1 0 0,-46-1 412 0 0,-1 1 0 0 0,1 1 0 0 0,0 1 0 0 0,-1 0 1 0 0,24 12-1 0 0,-34-13-139 0 0,1 1 0 0 0,-2 0 0 0 0,1 1 0 0 0,0 0 0 0 0,-1 0 0 0 0,0 0 0 0 0,-1 1 0 0 0,1 0 0 0 0,-1 1 0 0 0,8 13 0 0 0,-12-19-196 0 0,-2-2 16 0 0,0 0 6 0 0,-2 3 247 0 0,2-2-328 0 0,0-1-1 0 0,0 0 1 0 0,0 1-1 0 0,0-1 1 0 0,0 0 0 0 0,0 0-1 0 0,-1 1 1 0 0,1-1-1 0 0,0 0 1 0 0,0 0-1 0 0,0 1 1 0 0,0-1-1 0 0,0 0 1 0 0,0 0-1 0 0,0 1 1 0 0,-1-1 0 0 0,1 0-1 0 0,0 0 1 0 0,0 1-1 0 0,0-1 1 0 0,-1 0-1 0 0,1 0 1 0 0,0 0-1 0 0,0 0 1 0 0,-1 1-1 0 0,1-1 1 0 0,0 0-1 0 0,0 0 1 0 0,-1 0 0 0 0,1 0-1 0 0,0 0 1 0 0,0 0-1 0 0,-1 0 1 0 0,1 0-1 0 0,-3 0 87 0 0,0 0-1 0 0,0-1 1 0 0,0 1-1 0 0,1-1 1 0 0,-1 0-1 0 0,0 0 1 0 0,1 0-1 0 0,-1 0 1 0 0,1-1-1 0 0,-1 1 1 0 0,1-1-1 0 0,0 1 0 0 0,-1-1 1 0 0,1 0-1 0 0,0 0 1 0 0,0 0-1 0 0,0 0 1 0 0,1 0-1 0 0,-1 0 1 0 0,0-1-1 0 0,1 1 1 0 0,-1 0-1 0 0,1-1 1 0 0,0 1-1 0 0,0-1 1 0 0,0 0-1 0 0,0 1 1 0 0,0-1-1 0 0,1 0 1 0 0,-1 0-1 0 0,1-5 1 0 0,-1-3 60 0 0,1-1 1 0 0,0 1-1 0 0,1 0 1 0 0,1-1-1 0 0,-1 1 1 0 0,8-21-1 0 0,-2 8-45 0 0,1 0 0 0 0,1 1 0 0 0,1 0 0 0 0,2 0 0 0 0,0 1 0 0 0,1 0 0 0 0,1 1 0 0 0,21-23-1 0 0,-11 17-274 0 0,1 2-1 0 0,1 1 0 0 0,1 0 0 0 0,1 3 0 0 0,1 0 0 0 0,63-33 0 0 0,-36 33-3749 0 0,-50 19 2893 0 0,12-4-5833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6447 0 0,'0'0'142'0'0,"0"0"22"0"0,0 0 13 0 0,0 0 123 0 0,0 0 468 0 0,0 0 205 0 0,0 0 41 0 0,0 0 8 0 0,1 2 2 0 0,7 19 801 0 0,1-1 0 0 0,13 22 0 0 0,-13-27-1521 0 0,-1 0-1 0 0,0 1 1 0 0,-1 0-1 0 0,-1 0 1 0 0,6 27-1 0 0,-10-30-92 0 0,0 1 0 0 0,-1-1 0 0 0,-1 1 0 0 0,0-1 1 0 0,-1 0-1 0 0,0 1 0 0 0,-1-1 0 0 0,-1 0 0 0 0,-6 20 0 0 0,6-25-209 0 0,0 1 0 0 0,-1 0 1 0 0,0-1-1 0 0,-1 0 0 0 0,0 0 0 0 0,0 0 0 0 0,-1 0 1 0 0,1-1-1 0 0,-2 0 0 0 0,1 0 0 0 0,-1-1 1 0 0,0 0-1 0 0,0 0 0 0 0,-12 7 0 0 0,-3 0-36 0 0,-16 9-1786 0 0,-70 31 1 0 0,85-42-2778 0 0,14-6-517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74 3679 0 0,'0'0'284'0'0,"0"0"103"0"0,0 0 1126 0 0,0 0 514 0 0,0 0 100 0 0,3-1-178 0 0,1-2-1471 0 0,0-1 1 0 0,0 1-1 0 0,0-1 1 0 0,-1 0-1 0 0,1 1 1 0 0,-1-1-1 0 0,6-9 1 0 0,-8 11 13 0 0,-1 2-11 0 0,0 0-17 0 0,-5-14 640 0 0,2 12-1029 0 0,0 0-1 0 0,1 0 0 0 0,-1 0 1 0 0,0 1-1 0 0,0-1 0 0 0,0 1 1 0 0,0-1-1 0 0,0 1 1 0 0,0 0-1 0 0,0 1 0 0 0,-1-1 1 0 0,1 0-1 0 0,0 1 0 0 0,0 0 1 0 0,-1-1-1 0 0,1 1 1 0 0,0 1-1 0 0,0-1 0 0 0,-1 0 1 0 0,-5 3-1 0 0,2-2 24 0 0,0 1-1 0 0,0 1 0 0 0,0-1 1 0 0,0 1-1 0 0,1 0 1 0 0,-1 1-1 0 0,1 0 0 0 0,0 0 1 0 0,-6 5-1 0 0,-18 16 190 0 0,13-12-264 0 0,1 1 0 0 0,-19 21 0 0 0,20-18-15 0 0,-53 66 27 0 0,62-74-33 0 0,1 0 0 0 0,0 0 0 0 0,0 0 0 0 0,0 1 1 0 0,1-1-1 0 0,1 1 0 0 0,-5 20 0 0 0,5-6-4 0 0,5-19 3 0 0,0 0 14 0 0,3 11 67 0 0,-4-14-61 0 0,0-1 0 0 0,1 1 0 0 0,-1-1 0 0 0,0 1-1 0 0,0-1 1 0 0,1 1 0 0 0,-1-1 0 0 0,1 0 0 0 0,-1 1 0 0 0,1-1-1 0 0,0 0 1 0 0,-1 0 0 0 0,1 0 0 0 0,0-1 0 0 0,0 1 0 0 0,2 1-1 0 0,0-2 21 0 0,0 1 0 0 0,0 0 0 0 0,-1-1-1 0 0,1 0 1 0 0,0 1 0 0 0,0-2 0 0 0,7 0-1 0 0,1-1 68 0 0,-1-1-1 0 0,1 0 1 0 0,-1-1-1 0 0,16-7 1 0 0,-19 7-83 0 0,1-1 0 0 0,-1 0 0 0 0,0-1 0 0 0,-1 0 0 0 0,13-12 1 0 0,30-38 37 0 0,-25 22-416 0 0,-24 32 129 0 0,-1-8-1000 0 0,-1 8 991 0 0,1 0 0 0 0,-1 0-1 0 0,0 1 1 0 0,1-1 0 0 0,-1 1 0 0 0,0-1 0 0 0,0 0 0 0 0,0 1-1 0 0,0 0 1 0 0,0-1 0 0 0,0 1 0 0 0,0 0 0 0 0,-1-1 0 0 0,-1-1 0 0 0,2 3-1475 0 0,1 0-198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57 7831 0 0,'-4'-12'660'0'0,"-9"-16"-516"0"0,12 27-25 0 0,0 0-1 0 0,0-1 1 0 0,0 1-1 0 0,0 0 1 0 0,0 0-1 0 0,0 0 1 0 0,0 0-1 0 0,0 0 1 0 0,0 0-1 0 0,-1 0 1 0 0,1 1 0 0 0,0-1-1 0 0,0 0 1 0 0,-1 1-1 0 0,1-1 1 0 0,-1 1-1 0 0,-2-1 1 0 0,0 0-23 0 0,-1 1 1 0 0,0 0-1 0 0,1 1 1 0 0,-1-1-1 0 0,0 1 1 0 0,1 0-1 0 0,-1 0 1 0 0,1 0-1 0 0,-1 1 1 0 0,1 0-1 0 0,-1-1 1 0 0,1 2-1 0 0,0-1 1 0 0,0 0-1 0 0,0 1 1 0 0,0 0-1 0 0,1 0 1 0 0,-5 4 0 0 0,-4 5-10 0 0,1-1 1 0 0,0 2 0 0 0,1-1 0 0 0,-8 16 0 0 0,-8 16 337 0 0,2 1 1 0 0,2 0-1 0 0,-28 86 0 0 0,25-68-360 0 0,-2-2-1 0 0,-39 62 0 0 0,24-46-78 0 0,-119 172-335 0 0,128-202 373 0 0,22-33 35 0 0,2 1 126 0 0,0-2 0 0 0,-2 1 0 0 0,0-1 0 0 0,0-1 0 0 0,-14 12 0 0 0,25-24-156 0 0,-1 1 1 0 0,1-1-1 0 0,0 0 1 0 0,-1 0-1 0 0,1 1 1 0 0,0-1-1 0 0,0 0 1 0 0,-1 1-1 0 0,1-1 0 0 0,-1 0 1 0 0,1 0-1 0 0,0 0 1 0 0,-1 1-1 0 0,1-1 1 0 0,0 0-1 0 0,-1 0 1 0 0,1 0-1 0 0,-1 0 0 0 0,1 0 1 0 0,-1 0-1 0 0,1 0 1 0 0,0 0-1 0 0,-1 0 1 0 0,1 0-1 0 0,-1 0 1 0 0,1 0-1 0 0,0 0 0 0 0,-1 0 1 0 0,1 0-1 0 0,-1 0 1 0 0,1 0-1 0 0,0 0 1 0 0,-1-1-1 0 0,1 1 1 0 0,-1 0-1 0 0,1 0 1 0 0,0-1-1 0 0,-1 1 0 0 0,1 0 1 0 0,0 0-1 0 0,-1-1 1 0 0,1 0-1 0 0,-1 0 8 0 0,1 1 0 0 0,0-1 1 0 0,0 0-1 0 0,0 0 0 0 0,-1 0 0 0 0,1 0 0 0 0,0 0 0 0 0,0 0 0 0 0,1 0 0 0 0,-1 0 1 0 0,0 0-1 0 0,0 0 0 0 0,0 0 0 0 0,1 0 0 0 0,-1 0 0 0 0,1-1 0 0 0,5-11-8 0 0,2 0-1 0 0,-1 0 1 0 0,2 1-1 0 0,0 0 1 0 0,15-15-1 0 0,58-51-668 0 0,-69 66 452 0 0,40-33-777 0 0,2 2-1 0 0,2 2 1 0 0,74-39 0 0 0,-124 77 1130 0 0,0 0 1 0 0,0 0 0 0 0,0 1-1 0 0,1-1 1 0 0,-1 2 0 0 0,1-1-1 0 0,0 1 1 0 0,0 0 0 0 0,-1 1-1 0 0,1-1 1 0 0,0 2-1 0 0,0-1 1 0 0,-1 1 0 0 0,1 0-1 0 0,0 1 1 0 0,-1 0 0 0 0,1 0-1 0 0,-1 0 1 0 0,8 4 0 0 0,-9-3-70 0 0,0 0 1 0 0,0 0-1 0 0,0 1 1 0 0,-1 0-1 0 0,1 0 1 0 0,-1 0-1 0 0,0 1 0 0 0,0-1 1 0 0,0 1-1 0 0,-1 0 1 0 0,1 1-1 0 0,-1-1 1 0 0,-1 1-1 0 0,1 0 1 0 0,-1 0-1 0 0,0 0 1 0 0,0 0-1 0 0,-1 0 1 0 0,1 1-1 0 0,-2-1 1 0 0,1 1-1 0 0,1 7 1 0 0,-3-5-1 0 0,0 0 0 0 0,-1 0 1 0 0,0 0-1 0 0,0 0 1 0 0,0 0-1 0 0,-1 0 1 0 0,-1-1-1 0 0,0 1 1 0 0,0-1-1 0 0,0 1 1 0 0,-1-1-1 0 0,0 0 1 0 0,-1-1-1 0 0,-7 11 1 0 0,1-3-25 0 0,-1 0 1 0 0,-1-1-1 0 0,-1 0 1 0 0,0-1 0 0 0,-26 19-1 0 0,-12 0 42 0 0,-1-1 0 0 0,-95 38 0 0 0,127-60-92 0 0,-30 12 57 0 0,-1-1 0 0 0,-80 17-1 0 0,128-36-97 0 0,0 0 1 0 0,-1 0-1 0 0,1-1 0 0 0,0 0 0 0 0,0 0 1 0 0,-6 0-1 0 0,9 0-29 0 0,1 0-1 0 0,-1-1 1 0 0,0 1 0 0 0,1 0 0 0 0,-1 0-1 0 0,0 0 1 0 0,0-1 0 0 0,1 1 0 0 0,-1 0 0 0 0,0-1-1 0 0,1 1 1 0 0,-1 0 0 0 0,1-1 0 0 0,-1 1-1 0 0,1-1 1 0 0,-1 1 0 0 0,0-1 0 0 0,1 1 0 0 0,0-1-1 0 0,-1 0 1 0 0,1 1 0 0 0,-1-1 0 0 0,1 1-1 0 0,0-1 1 0 0,-1 0 0 0 0,1 1 0 0 0,0-1 0 0 0,0 0-1 0 0,-1 0 1 0 0,1 1 0 0 0,0-1 0 0 0,0 0-1 0 0,0 0 1 0 0,0 1 0 0 0,0-1 0 0 0,0 0-1 0 0,0 0 1 0 0,0 1 0 0 0,1-1 0 0 0,-1 0 0 0 0,0 1-1 0 0,0-1 1 0 0,1 0 0 0 0,6-18-1139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379 402 6991 0 0,'0'0'323'0'0,"0"0"-8"0"0,0 0-67 0 0,0 0 474 0 0,0 0 228 0 0,0 0 46 0 0,0 0 9 0 0,0 0-4 0 0,0 0-1 0 0,1-2 0 0 0,0-5-705 0 0,1 1-1 0 0,0 0 0 0 0,0 0 1 0 0,1-1-1 0 0,0 1 1 0 0,0 1-1 0 0,0-1 0 0 0,1 0 1 0 0,8-9-1 0 0,78-96 997 0 0,-77 92-1240 0 0,-1 0 0 0 0,-1 0 0 0 0,-1-1 0 0 0,11-29 0 0 0,-19 43-40 0 0,-1 0 1 0 0,1 0 0 0 0,-1 1 0 0 0,-1-1 0 0 0,1 0 0 0 0,-1 0-1 0 0,0-8 1 0 0,-2 0-12 0 0,1 12-6 0 0,1 1-1 0 0,-1-1 1 0 0,0 1 0 0 0,0 0-1 0 0,0 0 1 0 0,0-1 0 0 0,0 1-1 0 0,0 0 1 0 0,0 0-1 0 0,0 0 1 0 0,0 0 0 0 0,0 0-1 0 0,0 0 1 0 0,-1 0 0 0 0,1 0-1 0 0,0 1 1 0 0,-1-1-1 0 0,1 0 1 0 0,-1 1 0 0 0,1-1-1 0 0,-1 1 1 0 0,1 0-1 0 0,-1-1 1 0 0,1 1 0 0 0,-1 0-1 0 0,1 0 1 0 0,-1 0 0 0 0,-2 0-1 0 0,-4 1-95 0 0,-1-1-1 0 0,1 2 0 0 0,-16 3 1 0 0,24-4 97 0 0,-46 10-214 0 0,1 3 0 0 0,0 2 0 0 0,-58 29 0 0 0,90-38 206 0 0,-101 59-46 0 0,99-56 75 0 0,1 1-1 0 0,0 0 1 0 0,0 1-1 0 0,1 1 1 0 0,-13 16 0 0 0,22-25 29 0 0,1 1 0 0 0,-1 0 0 0 0,1 0 0 0 0,1 0 0 0 0,-1 0 1 0 0,1 1-1 0 0,0-1 0 0 0,-2 9 0 0 0,3-12-18 0 0,1-1-1 0 0,0 1 1 0 0,0-1-1 0 0,0 1 1 0 0,0-1-1 0 0,0 1 1 0 0,0 0 0 0 0,1-1-1 0 0,-1 1 1 0 0,1-1-1 0 0,-1 1 1 0 0,1-1-1 0 0,-1 0 1 0 0,1 1-1 0 0,0-1 1 0 0,-1 1-1 0 0,1-1 1 0 0,0 0 0 0 0,0 0-1 0 0,0 1 1 0 0,0-1-1 0 0,0 0 1 0 0,2 1-1 0 0,1 1 38 0 0,-1 0-1 0 0,1-1 0 0 0,0 0 0 0 0,0 0 1 0 0,0 0-1 0 0,5 2 0 0 0,5 0 63 0 0,0 0 0 0 0,0-1-1 0 0,0-1 1 0 0,0 0 0 0 0,0-1-1 0 0,16 0 1 0 0,84-12 84 0 0,-34 2-525 0 0,-45 8-120 0 0,-32 1 82 0 0,-3 0-51 0 0,0 0-11 0 0,0 0 51 0 0,0 0 214 0 0,-10 11 91 0 0,1 0 241 0 0,0-2 0 0 0,-2 1 0 0 0,-20 14 0 0 0,5-3 7 0 0,25-21-186 0 0,1 0 0 0 0,0 0 0 0 0,-1 1 0 0 0,1-1 0 0 0,-1 0-1 0 0,1 1 1 0 0,-1-1 0 0 0,1 0 0 0 0,0 1 0 0 0,-1-1 0 0 0,1 1 0 0 0,0-1 0 0 0,-1 1-1 0 0,1-1 1 0 0,0 1 0 0 0,0-1 0 0 0,-1 1 0 0 0,1-1 0 0 0,0 1 0 0 0,0-1 0 0 0,0 1-1 0 0,0-1 1 0 0,0 1 0 0 0,0-1 0 0 0,0 1 0 0 0,0 0 0 0 0,0-1 0 0 0,0 1-1 0 0,0-1 1 0 0,0 1 0 0 0,0-1 0 0 0,0 1 0 0 0,0-1 0 0 0,1 1 0 0 0,-1-1 0 0 0,0 1-1 0 0,0-1 1 0 0,1 1 0 0 0,-1-1 0 0 0,0 1 0 0 0,1-1 0 0 0,-1 0 0 0 0,0 1 0 0 0,1-1-1 0 0,-1 1 1 0 0,1-1 0 0 0,-1 0 0 0 0,1 1 0 0 0,-1-1 0 0 0,0 0 0 0 0,1 0 0 0 0,-1 1-1 0 0,2-1 1 0 0,1 2-23 0 0,0-1 0 0 0,1 1-1 0 0,-1-1 1 0 0,0 0 0 0 0,1 0 0 0 0,4 0 0 0 0,-5 0-563 0 0,0-1 1 0 0,0 0 0 0 0,1 0 0 0 0,-1-1-1 0 0,0 1 1 0 0,0-1 0 0 0,0 1 0 0 0,4-2 0 0 0,7-5-5200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35 10135 0 0,'34'-33'1283'0'0,"-33"31"-234"0"0,-1 2 354 0 0,-2 3 62 0 0,-19 24-864 0 0,-28 28 0 0 0,-8 9-315 0 0,39-42-284 0 0,-9 11 29 0 0,1 2 0 0 0,-25 44 0 0 0,-88 188 264 0 0,32-76-228 0 0,74-135-60 0 0,-82 128-21 0 0,94-154-39 0 0,-1 0 0 0 0,-2-2 0 0 0,-49 45 0 0 0,38-38 70 0 0,33-33 64 0 0,2-2 58 0 0,0 0-6 0 0,0 0-5 0 0,1-2 11 0 0,7-11 0 0 0,0 0 0 0 0,1 1 0 0 0,1 0 0 0 0,20-19 0 0 0,-10 10-61 0 0,131-131-386 0 0,-113 118 184 0 0,1 2 0 0 0,52-34 0 0 0,-67 51 74 0 0,48-29-207 0 0,-59 37 261 0 0,0 1 1 0 0,0 0-1 0 0,23-6 1 0 0,-33 11 15 0 0,0 1 0 0 0,0-1-1 0 0,-1 1 1 0 0,1-1 0 0 0,0 1 0 0 0,0 0 0 0 0,4 1 0 0 0,-7-1-1 0 0,1 0 0 0 0,0 0 1 0 0,0 1-1 0 0,0-1 1 0 0,0 0-1 0 0,0 1 0 0 0,0-1 1 0 0,-1 1-1 0 0,1-1 1 0 0,0 1-1 0 0,0-1 0 0 0,-1 1 1 0 0,1-1-1 0 0,0 1 1 0 0,-1 0-1 0 0,1-1 0 0 0,0 1 1 0 0,-1 0-1 0 0,1 0 1 0 0,-1 0-1 0 0,1-1 0 0 0,-1 1 1 0 0,0 0-1 0 0,1 0 1 0 0,-1 0-1 0 0,0 0 0 0 0,0 0 1 0 0,1 1-1 0 0,1 13 65 0 0,-1 0 0 0 0,-1 1 0 0 0,0-1 0 0 0,-1 0 0 0 0,0 0 0 0 0,-1 0 0 0 0,-1 0 0 0 0,0 0 0 0 0,-1 0 0 0 0,-1 0 0 0 0,-12 24 0 0 0,-10 18 232 0 0,18-35-62 0 0,-26 41 0 0 0,32-58-253 0 0,0 1 6 0 0,-1 1 1 0 0,-1-1-1 0 0,1 0 1 0 0,-1 0 0 0 0,0-1-1 0 0,0 1 1 0 0,-1-1-1 0 0,0 0 1 0 0,0-1 0 0 0,-9 7-1 0 0,1-4 16 0 0,-2 3-1 0 0,0-2 1 0 0,0 0-1 0 0,-1-1 0 0 0,-22 7 1 0 0,-5-4 140 0 0,0-1 0 0 0,-1-2 0 0 0,0-2 0 0 0,0-2 0 0 0,-54-3 1 0 0,92-1-144 0 0,1 1 1 0 0,0-1 0 0 0,-1 0 0 0 0,-11-5 0 0 0,18 6-71 0 0,0-1 1 0 0,-1 0 0 0 0,1 0 0 0 0,0 0 0 0 0,0 1 0 0 0,0-1-1 0 0,0 0 1 0 0,0 0 0 0 0,0 0 0 0 0,0 1 0 0 0,0-1 0 0 0,0 0-1 0 0,1 0 1 0 0,-1 0 0 0 0,0 1 0 0 0,0-1 0 0 0,1-1 0 0 0,0 1-44 0 0,6-19-511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25 19495 0 0,'-5'-3'299'0'0,"-13"-9"1067"0"0,13 8-953 0 0,-2-1-309 0 0,5 4 248 0 0,2 1 93 0 0,0 0 16 0 0,0 0-64 0 0,-1 14-386 0 0,-1-1-1 0 0,-1 0 1 0 0,0 1-1 0 0,0-1 1 0 0,-2 0-1 0 0,-9 22 1 0 0,-4 12 22 0 0,10-24-33 0 0,5-10 0 0 0,-2 0 0 0 0,1-1 0 0 0,-2 1 0 0 0,1-1 0 0 0,-11 15 0 0 0,7-14-472 0 0,-23 25 0 0 0,31-36 13 0 0,1-2-616 0 0,0 0-276 0 0,0 0-52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8751 0 0,'0'0'674'0'0,"-1"3"-438"0"0,-35 95 7032 0 0,-12 57-5642 0 0,47-154-1622 0 0,-26 71 747 0 0,7-21-60 0 0,3-9-403 0 0,-2 0 1 0 0,-2-2 0 0 0,-1 0 0 0 0,-2-1 0 0 0,-2-2 0 0 0,-36 41 0 0 0,30-40-221 0 0,2 2-1 0 0,-25 43 1 0 0,28-41-52 0 0,18-30-85 0 0,1 1 0 0 0,0 1 1 0 0,-7 14-1 0 0,2 3-1320 0 0,11-29-38 0 0,2-2-69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3223 0 0,'0'0'774'0'0,"0"0"2039"0"0,2 1 899 0 0,0 1-3230 0 0,-1-1 0 0 0,1 1 1 0 0,-1-1-1 0 0,1 1 0 0 0,-1 0 0 0 0,0 0 0 0 0,0-1 1 0 0,0 1-1 0 0,0 0 0 0 0,0 0 0 0 0,0 0 0 0 0,-1 0 0 0 0,1 0 1 0 0,-1 0-1 0 0,1 0 0 0 0,-1 3 0 0 0,1-1-348 0 0,-1 1-1 0 0,0 0 1 0 0,-1-1-1 0 0,1 1 1 0 0,-1-1-1 0 0,0 1 1 0 0,-2 5-1 0 0,0-2-541 0 0,0 0 1 0 0,0-1-1 0 0,-1 1 0 0 0,0-1 1 0 0,0 0-1 0 0,-1 0 1 0 0,-11 12-1 0 0,4-8-1824 0 0,3-5 1425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12895 0 0,'0'0'998'0'0,"0"0"-436"0"0,-2 0 618 0 0,0 0-1080 0 0,0 1-1 0 0,0-1 0 0 0,0 0 1 0 0,-1 1-1 0 0,1 0 1 0 0,0-1-1 0 0,0 1 0 0 0,0 0 1 0 0,0 0-1 0 0,0 0 1 0 0,1 0-1 0 0,-1 0 1 0 0,0 1-1 0 0,0-1 0 0 0,1 1 1 0 0,-1-1-1 0 0,1 1 1 0 0,-1-1-1 0 0,1 1 0 0 0,0 0 1 0 0,-1 0-1 0 0,1-1 1 0 0,0 1-1 0 0,-1 3 0 0 0,-3 6 510 0 0,1 1 0 0 0,0-1-1 0 0,-3 17 1 0 0,3-13-445 0 0,-24 67-169 0 0,4-15 32 0 0,-157 397 961 0 0,165-428-998 0 0,-4 8-247 0 0,-3 0-1 0 0,-2-2 1 0 0,-1-1-1 0 0,-2-1 1 0 0,-2-1-1 0 0,-41 40 1 0 0,53-60-669 0 0</inkml:trace>
  <inkml:trace contextRef="#ctx0" brushRef="#br0" timeOffset="1">7 877 11975 0 0,'0'0'923'0'0,"-1"-1"-602"0"0,-4-4 65 0 0,4 4 1423 0 0,1 1 614 0 0,0 0 117 0 0,0 0-322 0 0,0 0-1426 0 0,0 0-620 0 0,2 1-167 0 0,0-1 0 0 0,-1 1 0 0 0,1 0 0 0 0,0-1 0 0 0,0 0 0 0 0,-1 1 0 0 0,1-1 0 0 0,0 0 0 0 0,0 0 0 0 0,0 0 0 0 0,0 0 0 0 0,-1 0 0 0 0,4-1 0 0 0,2 0 9 0 0,27-2-17 0 0,1-1 0 0 0,58-15 1 0 0,68-29-2494 0 0,-110 31 698 0 0,-16 5 515 0 0,-2 1-56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13215 0 0,'-1'2'604'0'0,"-19"62"224"0"0,19-62-693 0 0,1 2-1 0 0,-1-1 1 0 0,0 0 0 0 0,1 0-1 0 0,0 0 1 0 0,0 0-1 0 0,0 0 1 0 0,0 0-1 0 0,0 0 1 0 0,1 0-1 0 0,-1 0 1 0 0,1 0 0 0 0,0 0-1 0 0,0 0 1 0 0,0 0-1 0 0,0 0 1 0 0,0 0-1 0 0,1 0 1 0 0,-1-1-1 0 0,1 1 1 0 0,2 2 0 0 0,1 1 278 0 0,0 0 1 0 0,0-1 0 0 0,0 0 0 0 0,1 0-1 0 0,0 0 1 0 0,0-1 0 0 0,9 6 0 0 0,56 25 1790 0 0,-35-22-2020 0 0,-29-12-296 0 0,-5 0-630 0 0,-2-1-287 0 0,0 0-68 0 0,0 0-14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578 168 10135 0 0,'7'-17'698'0'0,"14"-24"0"0"0,-18 35 71 0 0,1 1 1 0 0,-1 0 0 0 0,1 0 0 0 0,0 0 0 0 0,1 1 0 0 0,-1-1 0 0 0,1 1-1 0 0,6-4 1 0 0,30-15 2785 0 0,23-3-2827 0 0,-40 17-498 0 0,-10 5-146 0 0,-13 4-56 0 0,-1 0-1 0 0,1 0 1 0 0,-1 0-1 0 0,1 0 1 0 0,0 0 0 0 0,-1 0-1 0 0,1 0 1 0 0,-1 0-1 0 0,1 0 1 0 0,0 0-1 0 0,-1 0 1 0 0,1 0-1 0 0,-1 1 1 0 0,1-1-1 0 0,-1 0 1 0 0,1 1-1 0 0,-1-1 1 0 0,1 0-1 0 0,-1 1 1 0 0,1-1-1 0 0,-1 0 1 0 0,1 1-1 0 0,-1-1 1 0 0,0 1-1 0 0,1-1 1 0 0,-1 1-1 0 0,1 0 1 0 0,-1 1-10 0 0,1-1 0 0 0,-1 1 0 0 0,0-1 0 0 0,1 1 0 0 0,-1-1 0 0 0,0 1 0 0 0,0-1 0 0 0,0 1 0 0 0,0-1 0 0 0,-1 4 0 0 0,-1 2 3 0 0,0 0 0 0 0,0 1 0 0 0,-5 10-1 0 0,-13 18 108 0 0,-1 1 0 0 0,-2-2 0 0 0,-44 51-1 0 0,8-11-66 0 0,58-72-59 0 0,-368 513 283 0 0,336-466-297 0 0,1 3-1 0 0,3 0 0 0 0,3 2 1 0 0,1 1-1 0 0,4 1 1 0 0,-16 61-1 0 0,30-90-44 0 0,-16 69-2889 0 0,21-82-4979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83 6447 0 0,'1'-1'298'0'0,"14"-4"34"0"0,-12 4-308 0 0,0 0 0 0 0,0 0 0 0 0,0 0 0 0 0,0 0 0 0 0,-1-1 0 0 0,1 1 0 0 0,0-1-1 0 0,-1 0 1 0 0,1 0 0 0 0,-1 0 0 0 0,1 0 0 0 0,-1 0 0 0 0,0 0 0 0 0,0-1 0 0 0,0 1 0 0 0,0-1 0 0 0,0 1 0 0 0,-1-1 0 0 0,1 0-1 0 0,1-5 1 0 0,10-15 1484 0 0,-12 21-996 0 0,0 1 0 0 0,-1 1-293 0 0,0-1-1 0 0,0 1 0 0 0,1 0 1 0 0,-1 0-1 0 0,0 0 0 0 0,0-1 1 0 0,0 1-1 0 0,0 0 0 0 0,0 0 0 0 0,0 0 1 0 0,0 0-1 0 0,1-1 0 0 0,-1 1 1 0 0,0 0-1 0 0,0 0 0 0 0,0 0 1 0 0,0 0-1 0 0,1 0 0 0 0,-1 0 1 0 0,0-1-1 0 0,0 1 0 0 0,0 0 1 0 0,1 0-1 0 0,-1 0 0 0 0,0 0 1 0 0,0 0-1 0 0,0 0 0 0 0,1 0 0 0 0,-1 0 1 0 0,0 0-1 0 0,0 0 0 0 0,1 0 1 0 0,-1 0-1 0 0,0 0 0 0 0,0 0 1 0 0,0 0-1 0 0,1 0 0 0 0,0 10 611 0 0,-5 16-2468 0 0,-96 194 2979 0 0,67-154-870 0 0,-7 6-452 0 0,-1 0-20 0 0,29-52-241 0 0,-1 1 0 0 0,-1-2 0 0 0,0 0-1 0 0,-1 0 1 0 0,-32 28 0 0 0,-18 22-290 0 0,51-48 533 0 0,9-7 0 0 0,7-9 0 0 0,-1-4 0 0 0,-1 1-253 0 0,1 0-1 0 0,-1 0 1 0 0,1 1 0 0 0,0-1-1 0 0,0 0 1 0 0,0-1-1 0 0,0 1 1 0 0,0 0 0 0 0,1 0-1 0 0,-1 0 1 0 0,0-1-1 0 0,1 1 1 0 0,-1 0 0 0 0,1-1-1 0 0,0 1 1 0 0,-1-1-1 0 0,1 0 1 0 0,4 2 0 0 0,7 3-5165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 4143 0 0,'0'0'319'0'0,"0"0"-2"0"0,0 0 773 0 0,0 0 354 0 0,2 0 76 0 0,8-2-92 0 0,-8 2-446 0 0,-2 0-190 0 0,0 0-37 0 0,2 2-56 0 0,-1 0-604 0 0,0 1 0 0 0,0-1 0 0 0,0 0 0 0 0,-1 1 0 0 0,1-1 0 0 0,-1 1 0 0 0,1-1 0 0 0,-1 0 0 0 0,0 1 0 0 0,0-1 0 0 0,0 1 0 0 0,0-1 0 0 0,0 1 0 0 0,0-1 0 0 0,-1 1 0 0 0,1-1 0 0 0,-1 1 0 0 0,0-1-1 0 0,0 0 1 0 0,0 1 0 0 0,0-1 0 0 0,0 0 0 0 0,-2 3 0 0 0,0 1 82 0 0,-1 0 0 0 0,0-1 0 0 0,0 0-1 0 0,0 0 1 0 0,-1 0 0 0 0,1 0 0 0 0,-1 0-1 0 0,-8 5 1 0 0,-11 6 705 0 0,-44 40-1 0 0,66-54-989 0 0,1 0-60 0 0,0 0 1 0 0,-1 1-1 0 0,1-1 1 0 0,-1 0-1 0 0,0 0 0 0 0,-3 3 1 0 0,3-4-351 0 0,1 1-1110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10591 0 0,'0'0'472'0'0,"0"0"96"0"0,5-12-456 0 0,-5 12-112 0 0,9-9 0 0 0,-9 9-3120 0 0,16 0-648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21 13359 0 0,'4'-5'206'0'0,"12"-10"1108"0"0,-16 15-1307 0 0,0 0 0 0 0,0 0-1 0 0,0 0 1 0 0,0 0 0 0 0,0 0 0 0 0,0 0-1 0 0,0 0 1 0 0,0 0 0 0 0,0 0-1 0 0,0 0 1 0 0,1 0 0 0 0,-1 0 0 0 0,0 0-1 0 0,0 0 1 0 0,0 0 0 0 0,0 0-1 0 0,0 0 1 0 0,0 0 0 0 0,0 0 0 0 0,0 0-1 0 0,0 0 1 0 0,0 0 0 0 0,0 0-1 0 0,1 0 1 0 0,-1 0 0 0 0,0 0 0 0 0,0 0-1 0 0,0 0 1 0 0,0 0 0 0 0,0 0-1 0 0,0 0 1 0 0,0 0 0 0 0,0 0 0 0 0,0 0-1 0 0,0 0 1 0 0,0 0 0 0 0,0 0-1 0 0,1 0 1 0 0,-1 0 0 0 0,0 0 0 0 0,0 0-1 0 0,0 0 1 0 0,0 0 0 0 0,0 0-1 0 0,0 0 1 0 0,0 1 0 0 0,0-1 0 0 0,0 0-1 0 0,0 0 1 0 0,0 0 0 0 0,0 0-1 0 0,0 0 1 0 0,0 0 0 0 0,0 0 0 0 0,2 2 18 0 0,-1 0 0 0 0,1 0 0 0 0,-1 0 0 0 0,0 1 0 0 0,0-1 0 0 0,0 0 0 0 0,0 1 0 0 0,0-1 0 0 0,0 0 0 0 0,-1 1 0 0 0,1-1 0 0 0,-1 1 0 0 0,1 3 0 0 0,-1 0 46 0 0,-1-1-1 0 0,1 0 1 0 0,-1 0 0 0 0,0 0-1 0 0,0-1 1 0 0,-3 8 0 0 0,-3 5 166 0 0,0 0 1 0 0,-20 29-1 0 0,23-39-228 0 0,-171 319 309 0 0,10-18-6 0 0,-8-43-86 0 0,134-203-181 0 0,27-41-240 0 0,-1 0 0 0 0,-2 0-1 0 0,-24 27 1 0 0,38-47-741 0 0</inkml:trace>
  <inkml:trace contextRef="#ctx0" brushRef="#br0" timeOffset="1">0 769 14743 0 0,'0'0'1136'0'0,"0"-2"-746"0"0,3-8-204 0 0,-2 9-87 0 0,1-1 0 0 0,-1 1 0 0 0,1 0-1 0 0,0-1 1 0 0,-1 1 0 0 0,1 0 0 0 0,0 0 0 0 0,0 0-1 0 0,0 1 1 0 0,-1-1 0 0 0,4-1 0 0 0,26-5 1003 0 0,-20 5-668 0 0,40-13 649 0 0,14-2-960 0 0,62-7 407 0 0,188-11 0 0 0,-297 34-439 0 0,138-1 692 0 0,-127 3-689 0 0,0 1 1 0 0,0 2 0 0 0,38 10-1 0 0,61 19-3910 0 0,-110-29-3120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1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134 163 8751 0 0,'0'0'674'0'0,"0"0"-238"0"0,0 0 625 0 0,0 0 320 0 0,0 0 69 0 0,1 3-181 0 0,0 6-1194 0 0,0 0-1 0 0,-1 0 1 0 0,0 1 0 0 0,0-1 0 0 0,-1 0-1 0 0,0 0 1 0 0,-5 17 0 0 0,1 2 130 0 0,-12 68 556 0 0,-40 124 0 0 0,41-172-651 0 0,-11 47 51 0 0,22-82-36 0 0,4-11-53 0 0,1-2 0 0 0,0 0 26 0 0,2-1 104 0 0,19-12 97 0 0,-1-1 0 0 0,0 0 0 0 0,32-33 0 0 0,103-107 251 0 0,-116 115-289 0 0,78-61 0 0 0,-115 98-181 0 0,3 13-51 0 0,-2-6-51 0 0,-2 0 16 0 0,0-1 0 0 0,0 1 0 0 0,-1-1 1 0 0,0 1-1 0 0,1-1 0 0 0,-2 1 0 0 0,1-1 0 0 0,-2 8 0 0 0,-10 36-7 0 0,8-34 63 0 0,-28 93 495 0 0,28-83-283 0 0,4-18-170 0 0,-1-3 58 0 0,4 9 154 0 0,-2-10-152 0 0,-1-1-128 0 0,1 0 1 0 0,0 0-1 0 0,0 0 0 0 0,0-1 0 0 0,0 1 0 0 0,-1 0 1 0 0,1 0-1 0 0,0-1 0 0 0,0 1 0 0 0,2 0 0 0 0,-2 0 14 0 0,4 1 2 0 0,0 1-1 0 0,-1-1 0 0 0,1 0 1 0 0,0-1-1 0 0,0 1 0 0 0,0-1 1 0 0,0 0-1 0 0,0-1 1 0 0,1 1-1 0 0,-1-1 0 0 0,0 0 1 0 0,8-1-1 0 0,8-1 83 0 0,33-8 0 0 0,-53 10-118 0 0,23-5 54 0 0,-1-1-1 0 0,41-17 1 0 0,-57 20-44 0 0,1-1 1 0 0,-1 0-1 0 0,0 0 1 0 0,0-1-1 0 0,0 0 1 0 0,0 0-1 0 0,-1 0 1 0 0,0-1-1 0 0,0 0 1 0 0,-1 0-1 0 0,9-13 1 0 0,-1-2 29 0 0,45-84 42 0 0,-42 71-95 0 0,34-69 137 0 0,-41 88-250 0 0,0 0-1 0 0,1 1 0 0 0,1 1 1 0 0,19-21-1 0 0,-24 28 91 0 0,105-95-3397 0 0,-90 84 2108 0 0,0 0 0 0 0,2 2 1 0 0,34-18-1 0 0,-20 16-174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532 123 6911 0 0,'40'-28'691'0'0,"-27"20"199"0"0,-1 0-1 0 0,19-17 1 0 0,-30 24-781 0 0,-1 1 0 0 0,1-1 0 0 0,0 0 0 0 0,0 0 0 0 0,-1 1 0 0 0,1-1 0 0 0,-1 0 0 0 0,1 0-1 0 0,0 0 1 0 0,-1 0 0 0 0,1 0 0 0 0,-1 0 0 0 0,0 0 0 0 0,1 0 0 0 0,-1 0 0 0 0,0 0 0 0 0,0 0-1 0 0,0 0 1 0 0,1 0 0 0 0,-1 0 0 0 0,0 0 0 0 0,0 0 0 0 0,-1 0 0 0 0,1 0 0 0 0,0 0 0 0 0,0 0 0 0 0,0 0-1 0 0,-1 0 1 0 0,1 0 0 0 0,0 0 0 0 0,-1 0 0 0 0,1 0 0 0 0,-1 0 0 0 0,1 0 0 0 0,-1 0 0 0 0,0 0-1 0 0,0-1 1 0 0,-1 1-80 0 0,0-1 0 0 0,0 1-1 0 0,0-1 1 0 0,0 1 0 0 0,0 0-1 0 0,0-1 1 0 0,0 1 0 0 0,0 0-1 0 0,-1 0 1 0 0,1 1 0 0 0,0-1-1 0 0,-1 0 1 0 0,1 1 0 0 0,-4-1-1 0 0,-6 0 85 0 0,0 1 0 0 0,1 1-1 0 0,-1 0 1 0 0,1 0 0 0 0,-1 1 0 0 0,1 0-1 0 0,0 1 1 0 0,0 1 0 0 0,0 0 0 0 0,-19 9-1 0 0,-45 25 412 0 0,40-22-90 0 0,-37 24 0 0 0,18-2 150 0 0,-55 51 0 0 0,90-70-306 0 0,1 0-1 0 0,0 1 0 0 0,2 1 1 0 0,-17 28-1 0 0,32-47 8 0 0,1-2 3 0 0,0 0-5 0 0,3 0-23 0 0,9 0-132 0 0,-1 0-1 0 0,0-1 1 0 0,1 0 0 0 0,-1-1-1 0 0,0 0 1 0 0,17-6 0 0 0,0-2 133 0 0,37-18 0 0 0,38-31-113 0 0,-50 27-167 0 0,-51 31-61 0 0,6-6-1094 0 0,-18 18 721 0 0,1 0 0 0 0,1 0 1 0 0,0 1-1 0 0,1 0 0 0 0,0 1 1 0 0,1-1-1 0 0,-6 19 0 0 0,11-29-1184 0 0,3 0-2498 0 0,5 7-1073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83 10135 0 0,'13'-16'437'0'0,"-5"6"-201"0"0,-1 0 0 0 0,0 0 1 0 0,6-13-1 0 0,-13 22-16 0 0,1 1 0 0 0,-1 0 1 0 0,0 0-1 0 0,0-1 1 0 0,0 1-1 0 0,1 0 1 0 0,-1-1-1 0 0,0 1 0 0 0,0 0 1 0 0,0-1-1 0 0,0 1 1 0 0,0 0-1 0 0,1-1 0 0 0,-1 1 1 0 0,0 0-1 0 0,0-1 1 0 0,0 1-1 0 0,0 0 0 0 0,0-1 1 0 0,0 1-1 0 0,0-1 1 0 0,0 1-1 0 0,0 0 1 0 0,-1-1-1 0 0,1 1 0 0 0,0 0 1 0 0,0-1-1 0 0,0 1 1 0 0,0 0-1 0 0,0-1 0 0 0,-1 1 1 0 0,1 0-1 0 0,0-1 1 0 0,0 1-1 0 0,-1 0 0 0 0,0-1-100 0 0,0 1-1 0 0,0 0 0 0 0,0-1 0 0 0,0 1 1 0 0,0 0-1 0 0,0 0 0 0 0,0 0 0 0 0,0 0 1 0 0,0 0-1 0 0,0 0 0 0 0,0 0 0 0 0,-1 1 1 0 0,-34 11-387 0 0,-14 9 291 0 0,-71 44 0 0 0,55-30-24 0 0,-18 13 0 0 0,77-43 0 0 0,-15 9 0 0 0,1 2 0 0 0,-39 36 0 0 0,59-52 0 0 0,1 1 0 0 0,-1-1 0 0 0,1 1 0 0 0,-1-1 0 0 0,1 1 0 0 0,0 0 0 0 0,-1-1 0 0 0,1 1 0 0 0,0-1 0 0 0,-1 1 0 0 0,1 0 0 0 0,0-1 0 0 0,-1 1 0 0 0,1 0 0 0 0,0 0 0 0 0,0 0 0 0 0,0 1 0 0 0,1-1 0 0 0,-1 0-1 0 0,1 1 1 0 0,-1-1 0 0 0,1 0-1 0 0,0 0 1 0 0,0 1 0 0 0,-1-1 0 0 0,1 0-1 0 0,0 0 1 0 0,0 0 0 0 0,0 0-1 0 0,0 0 1 0 0,0 0 0 0 0,0 0-1 0 0,1-1 1 0 0,-1 1 0 0 0,0 0 0 0 0,0 0-1 0 0,1-1 1 0 0,1 1 0 0 0,32 11-58 0 0,30 2-40 0 0,-43-11-86 0 0,0 2 0 0 0,28 9 0 0 0,-29-6-84 0 0,11 3-431 0 0,-1 2 0 0 0,37 20 1 0 0,-62-29 642 0 0,0 0-1 0 0,0 1 1 0 0,0-1 0 0 0,-1 1 0 0 0,0 0 0 0 0,0 0 0 0 0,-1 0 0 0 0,1 1 0 0 0,-1 0 0 0 0,0 0 0 0 0,3 8 0 0 0,-5-10 178 0 0,0 0 0 0 0,0 0 0 0 0,-1 0 0 0 0,0 0 0 0 0,0 0 0 0 0,0 1 0 0 0,0-1 0 0 0,-1 0 0 0 0,0 1 0 0 0,1-1 0 0 0,-2 1 0 0 0,1-1-1 0 0,0 0 1 0 0,-1 1 0 0 0,0-1 0 0 0,0 0 0 0 0,0 0 0 0 0,-1 1 0 0 0,-2 4 0 0 0,2-6-12 0 0,1-1 0 0 0,-1 1 0 0 0,0-1-1 0 0,0 1 1 0 0,-1-1 0 0 0,1 0 0 0 0,0 0-1 0 0,-1 0 1 0 0,1 0 0 0 0,-1 0 0 0 0,0-1-1 0 0,0 1 1 0 0,1-1 0 0 0,-1 0 0 0 0,0 0 0 0 0,0 0-1 0 0,-5 1 1 0 0,-6 1 335 0 0,0 0-1 0 0,-23 0 1 0 0,27-3-251 0 0,-289-2 1270 0 0,172-8-8497 0 0,109 8-446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234 338 1375 0 0,'0'0'66'0'0,"-1"1"-8"0"0,-7 3 628 0 0,4-2 288 0 0,1 0 0 0 0,0 0 0 0 0,-1 0 0 0 0,1 0 0 0 0,0 1 0 0 0,0-1 0 0 0,-4 5 0 0 0,1 0-659 0 0,1 1 0 0 0,0 0 0 0 0,0 0 0 0 0,0 0 0 0 0,1 0 0 0 0,0 1 0 0 0,1 0 0 0 0,-3 9 0 0 0,-11 28 1248 0 0,5-24-739 0 0,-26 37 0 0 0,34-54-568 0 0,-1 1 1 0 0,0-1-1 0 0,-7 6 0 0 0,-12 13 755 0 0,23-21-880 0 0,1-3-10 0 0,0 0-7 0 0,-5 3 3 0 0,5-3-110 0 0,0 0-1 0 0,0 0 0 0 0,-1 1 1 0 0,1-1-1 0 0,0 0 0 0 0,0 0 1 0 0,0 1-1 0 0,-1-1 0 0 0,1 0 1 0 0,0 0-1 0 0,0 0 0 0 0,-1 1 1 0 0,1-1-1 0 0,0 0 0 0 0,0 0 1 0 0,-1 0-1 0 0,1 0 0 0 0,0 0 1 0 0,-1 0-1 0 0,1 1 0 0 0,0-1 1 0 0,-1 0-1 0 0,1 0 0 0 0,0 0 1 0 0,0 0-1 0 0,-1 0 0 0 0,1 0 1 0 0,-1 0-1 0 0,1 0 4 0 0,-1 0-1 0 0,1 0 1 0 0,-1 0 0 0 0,1 0-1 0 0,-1 0 1 0 0,0 0 0 0 0,1 0-1 0 0,-1 0 1 0 0,1 0 0 0 0,-1 0-1 0 0,1 0 1 0 0,-1 0 0 0 0,1 0-1 0 0,-1 0 1 0 0,1 0 0 0 0,-1 0-1 0 0,1-1 1 0 0,-1 1 0 0 0,0-1-1 0 0,0 1-7 0 0,0-1 1 0 0,0 0-1 0 0,1 1 0 0 0,-1-1 0 0 0,0 0 0 0 0,1 0 0 0 0,-1 0 1 0 0,1 0-1 0 0,-1 1 0 0 0,1-1 0 0 0,-1 0 0 0 0,1 0 0 0 0,0 0 1 0 0,-1 0-1 0 0,1 0 0 0 0,0 0 0 0 0,0 0 0 0 0,0 0 1 0 0,0 0-1 0 0,0 0 0 0 0,0 0 0 0 0,0 0 0 0 0,0 0 0 0 0,0 0 1 0 0,0 0-1 0 0,1-2 0 0 0,0 0 3 0 0,2-6-45 0 0,1 1-1 0 0,0-1 0 0 0,1 1 1 0 0,0-1-1 0 0,0 1 0 0 0,0 0 1 0 0,8-7-1 0 0,-11 13 34 0 0,5-7-34 0 0,159-198-218 0 0,-149 188 252 0 0,0 1 0 0 0,2 0 0 0 0,0 2 0 0 0,1 0 0 0 0,1 1 0 0 0,0 0-1 0 0,1 2 1 0 0,41-18 0 0 0,-41 21 14 0 0,-3 2 81 0 0,33-11 0 0 0,-46 17-63 0 0,1 0 0 0 0,0 1 0 0 0,0 0 0 0 0,0 1 0 0 0,0-1 0 0 0,0 1 0 0 0,0 1 0 0 0,13 2 0 0 0,-12-2-1 0 0,0 1 0 0 0,-1 0 0 0 0,1 0 0 0 0,-1 1 0 0 0,1 0 0 0 0,-1 0 0 0 0,7 6 0 0 0,-3 2-24 0 0,-9-9-1 0 0,0 1 1 0 0,0 0-1 0 0,-1 0 0 0 0,1 0 0 0 0,-1 1 0 0 0,0-1 1 0 0,0 0-1 0 0,0 0 0 0 0,0 1 0 0 0,-1-1 1 0 0,1 0-1 0 0,-1 1 0 0 0,0-1 0 0 0,0 1 0 0 0,0-1 1 0 0,0 1-1 0 0,-1-1 0 0 0,1 0 0 0 0,-1 1 0 0 0,0-1 1 0 0,0 0-1 0 0,0 0 0 0 0,-1 1 0 0 0,1-1 1 0 0,-1 0-1 0 0,-1 3 0 0 0,-6 8-9 0 0,-1-1 1 0 0,0 0-1 0 0,-1 0 0 0 0,-15 12 1 0 0,7-5 14 0 0,-6 7 0 0 0,-93 98 50 0 0,96-107-48 0 0,-24 17 142 0 0,45-34-62 0 0,1-1 62 0 0,0 0 31 0 0,8-10 128 0 0,-6 7-253 0 0,-1 3-44 0 0,29-35 278 0 0,33-50 0 0 0,-41 42-388 0 0,-18 34 31 0 0,0 0 0 0 0,0 0 1 0 0,1 1-1 0 0,1 0 1 0 0,10-14-1 0 0,127-114-891 0 0,-118 113 745 0 0,52-38 1 0 0,-51 42 176 0 0,-12 10 40 0 0,1 0 0 0 0,0 1 0 0 0,26-10 0 0 0,-19 9 39 0 0,-16 7 1 0 0,0 0 1 0 0,0 1-1 0 0,-1 0 1 0 0,1 0-1 0 0,0 0 1 0 0,0 0-1 0 0,0 1 1 0 0,11 1 0 0 0,-1-1 190 0 0,-16 0-228 0 0,0 0-1 0 0,0 0 0 0 0,1 0 1 0 0,-1 0-1 0 0,0 0 0 0 0,0 0 1 0 0,0 0-1 0 0,0 1 0 0 0,1-1 1 0 0,-1 0-1 0 0,0 0 0 0 0,0 0 1 0 0,0 0-1 0 0,1 0 0 0 0,-1 0 1 0 0,0 0-1 0 0,0 0 0 0 0,0 0 1 0 0,0 1-1 0 0,0-1 0 0 0,1 0 1 0 0,-1 0-1 0 0,0 0 0 0 0,0 0 1 0 0,0 0-1 0 0,0 1 0 0 0,0-1 1 0 0,0 0-1 0 0,0 0 0 0 0,0 1 1 0 0,4 3 5 0 0,-1 1 1 0 0,-1-1 0 0 0,1 1 0 0 0,-1 0-1 0 0,0 0 1 0 0,0 0 0 0 0,0 1 0 0 0,0-1-1 0 0,-1 0 1 0 0,0 1 0 0 0,0-1 0 0 0,-1 1-1 0 0,0-1 1 0 0,0 1 0 0 0,0-1 0 0 0,0 1-1 0 0,-1-1 1 0 0,0 0 0 0 0,0 1 0 0 0,0-1-1 0 0,-3 6 1 0 0,-12 28 84 0 0,-1-1 0 0 0,-2-1 0 0 0,-30 46 0 0 0,22-39 56 0 0,14-21 25 0 0,-14 37-1 0 0,3-5-86 0 0,23-50-47 0 0,-4 17-65 0 0,5-20-150 0 0,0-2-84 0 0,2 2-1309 0 0,5 6-5130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454 180 3679 0 0,'7'-6'-84'0'0,"0"1"0"0"0,10-11-1 0 0,-12 10 852 0 0,0 0 0 0 0,0 0-1 0 0,5-10 1 0 0,-8 12-188 0 0,1-1 1 0 0,-1 0-1 0 0,0 0 0 0 0,0-1 1 0 0,0 1-1 0 0,-1 0 0 0 0,0 0 0 0 0,0-1 1 0 0,0 1-1 0 0,-1-1 0 0 0,0 1 1 0 0,0-1-1 0 0,-1-5 0 0 0,1 9-516 0 0,-1 0 0 0 0,0 1-1 0 0,0-1 1 0 0,0 0 0 0 0,0 0 0 0 0,0 1-1 0 0,-1-1 1 0 0,1 0 0 0 0,0 1 0 0 0,-1-1-1 0 0,1 1 1 0 0,-1 0 0 0 0,1-1 0 0 0,-1 1-1 0 0,0 0 1 0 0,0 0 0 0 0,1 0-1 0 0,-1 0 1 0 0,0 0 0 0 0,0 1 0 0 0,0-1-1 0 0,-4 0 1 0 0,-2-1 55 0 0,0 0 0 0 0,0 0 0 0 0,0 1 1 0 0,-13-1-1 0 0,4 4-18 0 0,0 0 0 0 0,0 1 1 0 0,1 1-1 0 0,-1 1 0 0 0,1 0 1 0 0,0 1-1 0 0,-25 13 0 0 0,15-4 42 0 0,0 1 1 0 0,1 2-1 0 0,1 0 0 0 0,1 1 0 0 0,0 2 0 0 0,2 0 0 0 0,-22 27 1 0 0,32-35 37 0 0,0 1 0 0 0,-14 25 1 0 0,22-33-112 0 0,0 0 1 0 0,0 0 0 0 0,1 1-1 0 0,-1-1 1 0 0,2 0-1 0 0,-1 1 1 0 0,1 0 0 0 0,-1-1-1 0 0,1 11 1 0 0,1-16-50 0 0,1 1-1 0 0,-1-1 1 0 0,0 0 0 0 0,1 1-1 0 0,-1-1 1 0 0,1 0 0 0 0,0 1-1 0 0,-1-1 1 0 0,1 0 0 0 0,0 0-1 0 0,0 0 1 0 0,0 0 0 0 0,0 0-1 0 0,0 0 1 0 0,0 0 0 0 0,1 2 0 0 0,19 10 118 0 0,-16-11-114 0 0,0 0 0 0 0,0-1 0 0 0,0 0 0 0 0,0 0 0 0 0,0 0 1 0 0,0 0-1 0 0,0-1 0 0 0,0 0 0 0 0,0 0 0 0 0,0-1 0 0 0,0 1 0 0 0,0-1 0 0 0,0 0 0 0 0,0 0 0 0 0,9-4 0 0 0,4-2 42 0 0,-2-1 1 0 0,32-19-1 0 0,-39 22-128 0 0,0-1-1 0 0,-1-1 1 0 0,0 1 0 0 0,0-2-1 0 0,0 1 1 0 0,-1-1-1 0 0,0 0 1 0 0,-1 0 0 0 0,10-17-1 0 0,-12 16-914 0 0,-6 5 363 0 0,1 4 579 0 0,0 0 0 0 0,0 0 0 0 0,0 1 0 0 0,0-1 0 0 0,0 0 0 0 0,0 0 0 0 0,0 1 0 0 0,0-1 0 0 0,0 0 0 0 0,0 1 0 0 0,0-1 0 0 0,-1 2 0 0 0,-26 16-30 0 0,28-18 26 0 0,-3 2-27 0 0,2 10-204 0 0,1-10 61 0 0,0-1 1 0 0,0 1-1 0 0,0 0 1 0 0,0-1-1 0 0,1 1 1 0 0,-1 0 0 0 0,1-1-1 0 0,-1 1 1 0 0,1-1-1 0 0,-1 1 1 0 0,1-1-1 0 0,0 1 1 0 0,2 2 0 0 0,-2-2-677 0 0,0 0-4322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65 384 2759 0 0,'-3'2'207'0'0,"-45"32"1282"0"0,45-33 127 0 0,-5 1 2999 0 0,6-2-367 0 0,7-8-3671 0 0,-4 7-794 0 0,17-18 1195 0 0,0 1-1 0 0,33-27 1 0 0,0 1-694 0 0,140-139 254 0 0,-180 173-460 0 0,1 1 0 0 0,0-1 1 0 0,24-12-1 0 0,46-15 41 0 0,-44 21-191 0 0,-34 15 28 0 0,6 4 90 0 0,4-1 126 0 0,-12-2-84 0 0,12 2 586 0 0,-11-1-404 0 0,0 0-215 0 0,0 0 0 0 0,0 1 0 0 0,0-1 0 0 0,0 1-1 0 0,0 0 1 0 0,0-1 0 0 0,0 1 0 0 0,-1 1 0 0 0,1-1 0 0 0,-1 0 0 0 0,0 1-1 0 0,1-1 1 0 0,-1 1 0 0 0,0 0 0 0 0,-1-1 0 0 0,1 1 0 0 0,0 0 0 0 0,-1 0-1 0 0,0 1 1 0 0,2 3 0 0 0,-2-1 23 0 0,1-1 0 0 0,-2 0 1 0 0,1 1-1 0 0,0-1 0 0 0,-1 0 0 0 0,0 1 0 0 0,-1-1 0 0 0,1 1 1 0 0,-1-1-1 0 0,0 0 0 0 0,0 1 0 0 0,-3 7 0 0 0,-5 11-47 0 0,0-1 1 0 0,-1 0-1 0 0,-1-1 0 0 0,-2 0 0 0 0,0 0 1 0 0,-18 21-1 0 0,-41 37-701 0 0,70-79-59 0 0,2-1-1303 0 0,0 0-5108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166 263 6447 0 0,'0'0'298'0'0,"0"0"-10"0"0,2-2-188 0 0,2-4 193 0 0,-2 5 1174 0 0,-2 1 506 0 0,0 0 98 0 0,-6 14 639 0 0,-43 88-1150 0 0,15-34-1121 0 0,9-19-170 0 0,13-27-42 0 0,2 0-1 0 0,0 1 1 0 0,1 0 0 0 0,-8 32 0 0 0,17-52-183 0 0,-1-1 1 0 0,1 0-1 0 0,-1 1 0 0 0,1-1 1 0 0,0 1-1 0 0,0-1 1 0 0,0 0-1 0 0,1 1 1 0 0,-1-1-1 0 0,0 0 1 0 0,1 1-1 0 0,-1-1 1 0 0,1 0-1 0 0,0 1 1 0 0,0-1-1 0 0,0 0 1 0 0,0 0-1 0 0,2 3 1 0 0,-1-3 1 0 0,0 0 1 0 0,0 0-1 0 0,0 0 1 0 0,0 0-1 0 0,1-1 1 0 0,-1 1 0 0 0,0-1-1 0 0,1 0 1 0 0,-1 0-1 0 0,1 1 1 0 0,0-2-1 0 0,-1 1 1 0 0,6 1-1 0 0,2-1 86 0 0,1 0 0 0 0,-1 0 0 0 0,1-1-1 0 0,0 0 1 0 0,-1-1 0 0 0,1-1-1 0 0,10-2 1 0 0,-2-1 45 0 0,0 0-1 0 0,-1-2 1 0 0,0 0-1 0 0,32-18 1 0 0,-25 10-26 0 0,0-2 0 0 0,34-29 0 0 0,-43 31-78 0 0,0-1 1 0 0,-1 0-1 0 0,-1-1 0 0 0,-1-1 0 0 0,0 0 1 0 0,-1-1-1 0 0,-1 0 0 0 0,-1-1 0 0 0,0 0 0 0 0,-2 0 1 0 0,0-1-1 0 0,5-24 0 0 0,-5 12 39 0 0,1 0 0 0 0,2 1 0 0 0,1 0 0 0 0,22-41 0 0 0,-19 46-416 0 0,-11 18 3 0 0,0 1 1 0 0,1 0-1 0 0,0-1 0 0 0,0 2 1 0 0,13-14-1 0 0,-5 8-791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14 11975 0 0,'-2'0'547'0'0,"-34"-7"202"0"0,4 1-675 0 0,31 5 302 0 0,1 1 113 0 0,0 0 20 0 0,0 0 3 0 0,0 0 0 0 0,0 0 0 0 0,0 0 0 0 0,0 0-69 0 0,0 3-294 0 0,-13 46 539 0 0,-1-1 0 0 0,-32 69 0 0 0,-51 119-777 0 0,35-80 2210 0 0,16-58-2212 0 0,43-92 65 0 0,2-5-670 0 0,1-1-257 0 0,-5-7-5313 0 0,0-3 466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1002 9327 0 0,'0'2'430'0'0,"-1"3"-221"0"0,0-2-168 0 0,0 1 0 0 0,0-1 0 0 0,-1 0 0 0 0,1 0 0 0 0,-1 0 0 0 0,1 0 0 0 0,-1-1 0 0 0,-4 6 0 0 0,-8 16 651 0 0,12-22 83 0 0,2-2 32 0 0,0 0 34 0 0,0 0 114 0 0,0 0 49 0 0,0 0 10 0 0,0 0-8 0 0,0 0-46 0 0,0 0-22 0 0,0-2-2 0 0,0-4-665 0 0,0 1 0 0 0,0-1-1 0 0,1 0 1 0 0,-1 1 0 0 0,1-1 0 0 0,0 1-1 0 0,1-1 1 0 0,-1 1 0 0 0,6-11 0 0 0,27-50 366 0 0,-22 46-451 0 0,28-58-87 0 0,9-17-49 0 0,134-265-1349 0 0,-137 263 1045 0 0,2-12-485 0 0,-42 91 531 0 0,0 1 0 0 0,-1-2-1 0 0,-1 1 1 0 0,2-24 0 0 0,-6 40 187 0 0,0-1 0 0 0,0 1 0 0 0,0-1 1 0 0,0 1-1 0 0,0-1 0 0 0,-1 1 0 0 0,1-1 0 0 0,-1 1 0 0 0,1-1 1 0 0,-1 1-1 0 0,0-1 0 0 0,0 1 0 0 0,0 0 0 0 0,-1 0 0 0 0,1-1 0 0 0,0 1 1 0 0,-1 0-1 0 0,-1-2 0 0 0,1 3 6 0 0,1 0 1 0 0,-1-1-1 0 0,0 1 1 0 0,0 0-1 0 0,1 0 1 0 0,-1 0-1 0 0,0 0 1 0 0,0 1-1 0 0,0-1 0 0 0,0 0 1 0 0,0 1-1 0 0,0 0 1 0 0,0-1-1 0 0,0 1 1 0 0,0 0-1 0 0,0 0 1 0 0,0 0-1 0 0,0 0 0 0 0,-1 0 1 0 0,1 1-1 0 0,0-1 1 0 0,-2 1-1 0 0,-10 4-51 0 0,0 0 0 0 0,0 0 0 0 0,1 1 1 0 0,0 1-1 0 0,0 0 0 0 0,0 1 0 0 0,1 0 0 0 0,-13 12 0 0 0,-6 9-68 0 0,-44 48 0 0 0,44-38 110 0 0,0 0 0 0 0,3 2 1 0 0,-26 50-1 0 0,-59 139-105 0 0,54-104 102 0 0,34-73 31 0 0,-63 132 3 0 0,81-168-26 0 0,1 1 0 0 0,1 0 0 0 0,-3 21 0 0 0,-1 1 4 0 0,-8 69-13 0 0,13-74 10 0 0,-14 57 0 0 0,13-73 18 0 0,1-6 0 0 0,1 1 0 0 0,-2 0 0 0 0,0-1 0 0 0,0 0 0 0 0,-1 0 0 0 0,-1 0 0 0 0,-13 18 0 0 0,4-12 16 0 0,0-2 0 0 0,-2 0-1 0 0,0-1 1 0 0,-1-1 0 0 0,-1 0 0 0 0,-24 13 0 0 0,-134 61 163 0 0,144-74-155 0 0,20-10 61 0 0,10-3-59 0 0,0-1-1 0 0,0 1 1 0 0,0 0 0 0 0,0 0 0 0 0,0 1 0 0 0,1-1 0 0 0,-1 1-1 0 0,1 0 1 0 0,0-1 0 0 0,-5 7 0 0 0,6-8-43 0 0,2-1-289 0 0,8 9-634 0 0,-3-6-4066 0 0,9 1-608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46 184 2759 0 0,'-5'-3'216'0'0,"3"2"-225"0"0,1 0 0 0 0,0 0-1 0 0,-1 1 1 0 0,1-1 0 0 0,-1 0-1 0 0,0 0 1 0 0,1 1-1 0 0,-1-1 1 0 0,-2 1 0 0 0,1-1 417 0 0,0 1-1 0 0,1 0 1 0 0,-1 0 0 0 0,1 1 0 0 0,-1-1 0 0 0,-4 1 0 0 0,9 2 2640 0 0,1-1-2547 0 0,0 0 0 0 0,0 0 0 0 0,0 0 1 0 0,0 0-1 0 0,0-1 0 0 0,1 1 0 0 0,-1-1 1 0 0,0 0-1 0 0,1 0 0 0 0,-1 0 0 0 0,1 0 1 0 0,-1-1-1 0 0,1 1 0 0 0,7-1 0 0 0,8 0-359 0 0,32-5 0 0 0,-16 1 461 0 0,244-32 1796 0 0,-192 22-2053 0 0,241-61 930 0 0,-273 60-1061 0 0,14-9 130 0 0,-1 1-1931 0 0,-66 22-488 0 0,-2 1-4582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513 112 11055 0 0,'21'-47'1076'0'0,"-16"36"-251"0"0,0 1 0 0 0,0-1 0 0 0,2-10 0 0 0,-6 18 938 0 0,-1 3-200 0 0,0 0-917 0 0,-1-1-618 0 0,0 1 0 0 0,0-1 0 0 0,0 1 0 0 0,1-1-1 0 0,-1 1 1 0 0,0-1 0 0 0,0 1 0 0 0,0 0 0 0 0,0-1-1 0 0,-1 1 1 0 0,1 0 0 0 0,-1-1 0 0 0,-1 1 20 0 0,-1-1-63 0 0,-1 0 1 0 0,0 1 0 0 0,0 0 0 0 0,0 0 0 0 0,0 0 0 0 0,0 0 0 0 0,0 1 0 0 0,0 0 0 0 0,0 0 0 0 0,-6 2 0 0 0,-7 4-246 0 0,-24 11 0 0 0,19-7 125 0 0,5-2 104 0 0,1 0 0 0 0,0 1-1 0 0,0 1 1 0 0,1 1-1 0 0,-21 20 1 0 0,-67 76-104 0 0,78-78 126 0 0,-100 120 9 0 0,124-147 0 0 0,0 0 0 0 0,0 0 0 0 0,0 0 0 0 0,0 0 0 0 0,0 1 0 0 0,1-1 0 0 0,-1 0 0 0 0,0 6 0 0 0,1-8 1 0 0,1 0 0 0 0,0 0 0 0 0,0 0-1 0 0,0 0 1 0 0,0 0 0 0 0,0 0 0 0 0,0 0 0 0 0,0 0 0 0 0,0 0-1 0 0,1 0 1 0 0,-1 0 0 0 0,0 1 0 0 0,1-1 3 0 0,0 0 1 0 0,1 0 0 0 0,-1 1-1 0 0,0-1 1 0 0,0 0 0 0 0,0 0-1 0 0,1 0 1 0 0,-1 0-1 0 0,0 0 1 0 0,1-1 0 0 0,-1 1-1 0 0,1 0 1 0 0,-1-1-1 0 0,1 1 1 0 0,-1-1 0 0 0,1 1-1 0 0,-1-1 1 0 0,1 1-1 0 0,1-1 1 0 0,3 1 42 0 0,0-1 0 0 0,0 0 1 0 0,-1 0-1 0 0,8-1 0 0 0,5-1-72 0 0,1-1 0 0 0,0-1 0 0 0,-1-1 0 0 0,0 0 0 0 0,0-2 0 0 0,0 0 0 0 0,-1-1 0 0 0,0 0 0 0 0,-1-2 1 0 0,0 0-1 0 0,0-1 0 0 0,-1 0 0 0 0,0-1 0 0 0,-1-1 0 0 0,-1 0 0 0 0,0-1 0 0 0,0 0 0 0 0,-2-1 0 0 0,17-28 0 0 0,-16 23 15 0 0,-11 18-49 0 0,-1 2-32 0 0,-2 0 11 0 0,-1 1 65 0 0,0-1 1 0 0,-1 1-1 0 0,1 0 0 0 0,0-1 0 0 0,0 1 1 0 0,0 1-1 0 0,0-1 0 0 0,0 0 0 0 0,1 1 0 0 0,-1 0 1 0 0,-4 3-1 0 0,-30 27 117 0 0,29-25-19 0 0,4-4-70 0 0,0 1 0 0 0,0 0 0 0 0,1 0-1 0 0,-1 1 1 0 0,1-1 0 0 0,0 1 0 0 0,0-1 0 0 0,0 1-1 0 0,1 0 1 0 0,0 0 0 0 0,0 0 0 0 0,0 0 0 0 0,0 1-1 0 0,1-1 1 0 0,0 0 0 0 0,0 1 0 0 0,1-1 0 0 0,-1 1-1 0 0,1 6 1 0 0,1-10-114 0 0,5 10-1411 0 0,-5-9-4571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10135 0 0,'0'0'464'0'0,"0"0"-9"0"0,0 0-104 0 0,-2 1 653 0 0,-10 3-8 0 0,0 0 1 0 0,0 1-1 0 0,1 0 1 0 0,0 1-1 0 0,-16 11 1 0 0,27-17-987 0 0,-26 18 587 0 0,1 2 1 0 0,-30 29 0 0 0,18-15-358 0 0,-103 96-104 0 0,133-123-129 0 0,0 1 1 0 0,0-1-1 0 0,0 2 0 0 0,1-1 0 0 0,1 1 1 0 0,-8 13-1 0 0,12-20-5 0 0,0 1 0 0 0,0-1 0 0 0,0 0 0 0 0,1 0 0 0 0,-1 1 0 0 0,1-1 0 0 0,-1 0 0 0 0,1 1 0 0 0,0-1-1 0 0,0 1 1 0 0,0-1 0 0 0,0 0 0 0 0,0 1 0 0 0,0-1 0 0 0,1 1 0 0 0,-1-1 0 0 0,1 0 0 0 0,0 1 0 0 0,0-1 0 0 0,0 0 0 0 0,0 0 0 0 0,0 0 0 0 0,0 0 0 0 0,0 0 0 0 0,1 0 0 0 0,-1 0 0 0 0,1 0 0 0 0,-1 0 0 0 0,1 0 0 0 0,0-1 0 0 0,0 1 0 0 0,0-1 0 0 0,3 3 0 0 0,1-1 11 0 0,0 0 1 0 0,0 0 0 0 0,1-1 0 0 0,-1 0 0 0 0,1 0 0 0 0,-1 0 0 0 0,9 0 0 0 0,48 4 101 0 0,-48-7-90 0 0,0 0 0 0 0,0 0 0 0 0,-1-1 0 0 0,1-1 0 0 0,0-1 0 0 0,27-10-1 0 0,21-13-1363 0 0,-4-4-4101 0 0,-20 10-715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1159 0 15807 0 0,'0'0'727'0'0,"0"0"-22"0"0,-2 1-425 0 0,-28 18 201 0 0,2 1-1 0 0,-1 1 0 0 0,2 2 0 0 0,1 0 1 0 0,-24 30-1 0 0,-110 144 183 0 0,85-99-365 0 0,-183 276-205 0 0,217-306-71 0 0,-3-2-1 0 0,-64 75 0 0 0,100-132-24 0 0,-119 122-210 0 0,51-72-805 0 0,27-21-2161 0 0,29-22-3144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11 237 4607 0 0,'-2'0'208'0'0,"-6"0"502"0"0,7-2 3051 0 0,6-6-1284 0 0,-3 6-1893 0 0,0-1 0 0 0,0 1 0 0 0,1 0-1 0 0,-1 1 1 0 0,1-1 0 0 0,-1 0 0 0 0,1 1 0 0 0,0-1-1 0 0,0 1 1 0 0,-1 0 0 0 0,1 0 0 0 0,0 0-1 0 0,4 0 1 0 0,8-2-70 0 0,22-2 1 0 0,-18 3-27 0 0,164-14 1613 0 0,-51 5-944 0 0,136-26 467 0 0,-176 22-1358 0 0,120-26-124 0 0,-167 30-170 0 0,53-16-948 0 0,3-9-3429 0 0,-99 35 3077 0 0,-2 1-15 0 0,0 0-113 0 0,0 0-469 0 0,-3 3-203 0 0,-11 10-43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264 179 15463 0 0,'1'-2'706'0'0,"-1"2"-657"0"0,0 0 1 0 0,0 0-1 0 0,0 0 1 0 0,0 0 0 0 0,0-1-1 0 0,1 1 1 0 0,-1 0-1 0 0,0 0 1 0 0,0 0 0 0 0,0-1-1 0 0,0 1 1 0 0,0 0-1 0 0,0 0 1 0 0,0-1 0 0 0,0 1-1 0 0,0 0 1 0 0,0 0-1 0 0,0 0 1 0 0,0-1 0 0 0,0 1-1 0 0,0 0 1 0 0,0 0-1 0 0,0 0 1 0 0,0-1-1 0 0,0 1 1 0 0,0 0 0 0 0,-1 0-1 0 0,1 0 1 0 0,0-1-1 0 0,0 1 1 0 0,0 0 0 0 0,0 0-1 0 0,0 0 1 0 0,0 0-1 0 0,-1-1 1 0 0,1 1 0 0 0,0 0-1 0 0,0 0 1 0 0,-1 0-1 0 0,-10 5 557 0 0,6-1-591 0 0,0 1 1 0 0,1-1-1 0 0,0 1 0 0 0,0 0 1 0 0,-4 5-1 0 0,-9 11 54 0 0,13-17-53 0 0,-21 24 120 0 0,0 0 0 0 0,-33 52 0 0 0,51-69-106 0 0,-43 77 130 0 0,43-74-152 0 0,0 1 0 0 0,2 0 0 0 0,-1 0 0 0 0,-3 19 0 0 0,9-29 30 0 0,-1 1 0 0 0,1-1 1 0 0,-1 0-1 0 0,2 0 0 0 0,-1 0 1 0 0,0 0-1 0 0,1 1 0 0 0,0-1 1 0 0,0 0-1 0 0,1 0 0 0 0,2 6 1 0 0,-3-9 44 0 0,1 0 0 0 0,0 0 0 0 0,0 0 0 0 0,0 0 0 0 0,0-1 0 0 0,0 1 0 0 0,0-1 0 0 0,0 1 1 0 0,1-1-1 0 0,-1 0 0 0 0,0 0 0 0 0,1 0 0 0 0,-1 0 0 0 0,1 0 0 0 0,3 0 0 0 0,-6-1-48 0 0,6 1 139 0 0,0 1 1 0 0,1-2 0 0 0,-1 1 0 0 0,0-1 0 0 0,0 0 0 0 0,0 0 0 0 0,0-1 0 0 0,10-2-1 0 0,49-15 553 0 0,-54 15-617 0 0,8-5 62 0 0,0 0 1 0 0,-1-1-1 0 0,20-13 0 0 0,-18 10-85 0 0,1-1-12 0 0,0-1 1 0 0,-1-1-1 0 0,0 0 0 0 0,-2-2 1 0 0,0 0-1 0 0,19-23 0 0 0,-16 12 2 0 0,0-1-1 0 0,-2-1 0 0 0,27-55 0 0 0,-42 77-85 0 0,36-83 46 0 0,-33 73-209 0 0,-1 1 0 0 0,-1-1 0 0 0,4-24 0 0 0,-9 39-212 0 0,1 0 0 0 0,-1 0-1 0 0,0 0 1 0 0,1 0 0 0 0,-1 0 0 0 0,-1 0 0 0 0,1 0-1 0 0,0 0 1 0 0,-1 0 0 0 0,0 0 0 0 0,0 0-1 0 0,1 0 1 0 0,-2 0 0 0 0,1 0 0 0 0,0 1-1 0 0,-1-1 1 0 0,1 0 0 0 0,-1 1 0 0 0,0-1 0 0 0,0 1-1 0 0,0 0 1 0 0,-2-3 0 0 0,-5-2-1439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1 579 11055 0 0,'0'0'852'0'0,"0"0"-436"0"0,0 0 255 0 0,0 0 169 0 0,0 0 31 0 0,0 0-6 0 0,0 0-56 0 0,0 0-29 0 0,0 0-4 0 0,0 0-22 0 0,0 0-96 0 0,0 0-39 0 0,2-1-10 0 0,2-1-414 0 0,-1 0-1 0 0,1 0 1 0 0,-1 0-1 0 0,1 0 1 0 0,-1-1-1 0 0,0 1 1 0 0,0-1-1 0 0,0 0 1 0 0,4-6-1 0 0,24-36 1121 0 0,-12 16-855 0 0,184-231 684 0 0,-167 216-1116 0 0,37-39 18 0 0,-61 71-68 0 0,0 1 0 0 0,1 0 0 0 0,0 1 0 0 0,24-14 0 0 0,-29 20-190 0 0,1-1 0 0 0,15-5 0 0 0,-22 10-10 0 0,0 0-1 0 0,-1 0 1 0 0,1 0 0 0 0,0 1-1 0 0,0-1 1 0 0,-1 0 0 0 0,1 1 0 0 0,0-1-1 0 0,0 1 1 0 0,-1 0 0 0 0,1 0-1 0 0,-1-1 1 0 0,1 1 0 0 0,2 2-1 0 0,-4-3-130 0 0,5 3-4943 0 0,7 8-1512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278 230 5983 0 0,'0'0'464'0'0,"2"1"-305"0"0,3 1 620 0 0,0-1 0 0 0,1 0 0 0 0,-1 0 0 0 0,1 0-1 0 0,-1 0 1 0 0,1-1 0 0 0,0 0 0 0 0,-1 0 0 0 0,1 0 0 0 0,9-3 0 0 0,9-2 2183 0 0,26-9 1 0 0,-41 12-2799 0 0,38-15 1266 0 0,54-28-1 0 0,-8 4-717 0 0,-47 23-466 0 0,74-44 1 0 0,-88 39-268 0 0,-29 22-97 0 0,-3 1-66 0 0,-37-7-752 0 0,5 10 624 0 0,0 1 0 0 0,0 2 0 0 0,1 1 0 0 0,0 1 0 0 0,0 1 0 0 0,0 2 0 0 0,2 2-1 0 0,-34 17 1 0 0,-29 23 245 0 0,-95 72 1 0 0,153-101 35 0 0,26-18 29 0 0,-80 58 14 0 0,69-49 12 0 0,2 1-1 0 0,-26 27 0 0 0,37-35 14 0 0,0-1 0 0 0,-8 16 0 0 0,12-19-21 0 0,1-1 1 0 0,-1 0-1 0 0,1 1 0 0 0,0-1 0 0 0,0 0 0 0 0,0 1 0 0 0,0 0 0 0 0,0-1 0 0 0,1 1 0 0 0,-1 4 0 0 0,2-6 6 0 0,-1 0 0 0 0,1-1-1 0 0,-1 1 1 0 0,1 0 0 0 0,-1-1-1 0 0,1 1 1 0 0,0-1 0 0 0,0 1-1 0 0,0 0 1 0 0,0-1 0 0 0,0 0 0 0 0,0 1-1 0 0,0-1 1 0 0,0 0 0 0 0,1 1-1 0 0,-1-1 1 0 0,0 0 0 0 0,1 0-1 0 0,-1 0 1 0 0,1 0 0 0 0,0-1 0 0 0,1 2-1 0 0,3 1-49 0 0,-1-1-1 0 0,1 0 1 0 0,0 0-1 0 0,0-1 1 0 0,7 1-1 0 0,13 0-373 0 0,5-3-28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163 336 6911 0 0,'0'0'528'0'0,"1"2"-341"0"0,2 2-2843 0 0,1 0 3448 0 0,2 4 9615 0 0,-9-5-4931 0 0,-3-1-4908 0 0,-7-1-221 0 0,1 0 1 0 0,-1 0 0 0 0,-17-3 0 0 0,-16 1-200 0 0,40 1-117 0 0,0 0 0 0 0,0-1-1 0 0,0 1 1 0 0,0-1 0 0 0,0 0-1 0 0,-8-4 1 0 0,11 4 54 0 0,3 1 55 0 0,0 0 20 0 0,0-12 176 0 0,0 10-313 0 0,1 0-1 0 0,-1 0 1 0 0,1 0-1 0 0,0 1 1 0 0,-1-1-1 0 0,1 0 1 0 0,0 1-1 0 0,0-1 0 0 0,0 1 1 0 0,0-1-1 0 0,1 1 1 0 0,-1-1-1 0 0,0 1 1 0 0,1 0-1 0 0,1-2 1 0 0,28-17 223 0 0,-18 13-168 0 0,149-95 69 0 0,-86 52-182 0 0,103-50 1 0 0,-165 94-20 0 0,0 1 0 0 0,0 0-1 0 0,0 1 1 0 0,0 1 0 0 0,1 0 0 0 0,22-2 0 0 0,-36 5 54 0 0,0 0-1 0 0,0 0 0 0 0,0 0 1 0 0,-1 0-1 0 0,1 0 0 0 0,0 0 0 0 0,0 0 0 0 0,0 0 1 0 0,0 0-1 0 0,0 0 0 0 0,0 0 0 0 0,0 1 0 0 0,1-1 0 0 0,-1 1-10 0 0,0 1-1 0 0,0-1 0 0 0,0 0 1 0 0,0 1-1 0 0,0-1 0 0 0,0 0 0 0 0,0 1 1 0 0,-1-1-1 0 0,1 1 0 0 0,0-1 0 0 0,-1 1 1 0 0,1 2-1 0 0,5 22-81 0 0,-4 41 93 0 0,5-30-53 0 0,-4-19 41 0 0,-5-12 14 0 0,0-3-3 0 0,1 0-5 0 0,0 0-1 0 0,-1 0 1 0 0,0 0 0 0 0,1-1-1 0 0,-1 1 1 0 0,0 0 0 0 0,0-1-1 0 0,-1 1 1 0 0,-3 3-1 0 0,-26 17-53 0 0,19-15 67 0 0,-16 10 54 0 0,-1-2 0 0 0,0-1 0 0 0,-50 16 0 0 0,18-7 13 0 0,15-7-197 0 0,29-11-193 0 0,-21 10 1 0 0,36-15 12 0 0,3-1-201 0 0,0 0-841 0 0,0 0-372 0 0,0 0-71 0 0,0 0-18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89 13823 0 0,'0'0'630'0'0,"0"0"-13"0"0,1 0-393 0 0,28-18 251 0 0,-27 17 14 0 0,-2 1 20 0 0,0 0-66 0 0,-2-9-278 0 0,2 7-127 0 0,-1 1 0 0 0,0-1 0 0 0,0 1 0 0 0,0-1 0 0 0,-1 1 0 0 0,1 0 0 0 0,0-1 0 0 0,0 1 0 0 0,-1 0-1 0 0,1 0 1 0 0,-1 0 0 0 0,1 0 0 0 0,-1 0 0 0 0,0 0 0 0 0,1 0 0 0 0,-1 1 0 0 0,0-1 0 0 0,1 0 0 0 0,-1 1 0 0 0,0 0 0 0 0,0-1 0 0 0,1 1 0 0 0,-1 0-1 0 0,0 0 1 0 0,0 0 0 0 0,-2 0 0 0 0,1 0 22 0 0,0 0 1 0 0,0 1-1 0 0,0-1 0 0 0,1 0 0 0 0,-1 1 1 0 0,0 0-1 0 0,0 0 0 0 0,0 0 0 0 0,1 0 1 0 0,-1 0-1 0 0,0 1 0 0 0,1-1 0 0 0,0 1 1 0 0,-1 0-1 0 0,1-1 0 0 0,-3 4 0 0 0,2 2-60 0 0,6 1 0 0 0,-1-6 10 0 0,0 0-1 0 0,0-1 0 0 0,1 1 1 0 0,-1-1-1 0 0,0 0 0 0 0,1 1 0 0 0,-1-1 1 0 0,0 0-1 0 0,1 0 0 0 0,-1-1 1 0 0,1 1-1 0 0,0 0 0 0 0,3-1 1 0 0,37 3 790 0 0,-20-4-421 0 0,0-2 0 0 0,45-10 0 0 0,-38 6-399 0 0,-18 4-158 0 0,0 0 0 0 0,0-1-1 0 0,0 0 1 0 0,-1-1 0 0 0,1 0 0 0 0,-1-1-1 0 0,-1 0 1 0 0,1-1 0 0 0,12-10 0 0 0,-18 11-833 0 0,-4 5-12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2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 2303 0 0,'0'0'102'0'0,"-3"2"-1"0"0,-46 48 380 0 0,-92 86 12181 0 0,-207 145-8810 0 0,323-261-3749 0 0,2 1 0 0 0,0 1 0 0 0,1 1 0 0 0,1 1 0 0 0,-19 29 0 0 0,34-44-73 0 0,1 1 1 0 0,0 0 0 0 0,0 0 0 0 0,1 1 0 0 0,1-1 0 0 0,-1 1 0 0 0,-2 18 0 0 0,5-20-4 0 0,1 0 1 0 0,0-1 0 0 0,0 1 0 0 0,0 0-1 0 0,1 0 1 0 0,1 0 0 0 0,-1 0 0 0 0,2-1 0 0 0,-1 1-1 0 0,7 14 1 0 0,-3-10-59 0 0,1 1 0 0 0,1-1 1 0 0,0-1-1 0 0,1 0 0 0 0,0 0 0 0 0,1-1 0 0 0,0 0 0 0 0,1 0 0 0 0,0-1 1 0 0,14 9-1 0 0,-9-8-2973 0 0,34 18-1 0 0,-24-16-3159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9 5527 0 0,'0'0'423'0'0,"0"0"-16"0"0,0 0 963 0 0,1-2 448 0 0,0-4 3301 0 0,-4 5-2201 0 0,-7 12-1584 0 0,-14 22-1952 0 0,-9 21 644 0 0,3 2 1 0 0,-35 88-1 0 0,38-82-17 0 0,-11 15 116 0 0,15-33-1229 0 0,39-52-512 0 0,3-6 184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 3679 0 0,'0'0'328'0'0,"0"0"-264"0"0,-12-7-64 0 0,1 2 0 0 0,11 5 2328 0 0,0 0 448 0 0,0 0 88 0 0,0 0 16 0 0,0 0-2240 0 0,0 0-448 0 0,0 0-88 0 0,13 12-16 0 0,1-1-1000 0 0,2-1-200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100 346 8751 0 0,'0'0'399'0'0,"0"0"-4"0"0,-3 1-253 0 0,-22 10 1886 0 0,16-8-1147 0 0,0 1 0 0 0,0 0 0 0 0,1 0-1 0 0,-16 12 1 0 0,13-8-881 0 0,9-5 6 0 0,8-6 7 0 0,10-7 22 0 0,-3-2 83 0 0,-1 0 1 0 0,0-2-1 0 0,0 1 1 0 0,18-31-1 0 0,6-7 259 0 0,-9 18-16 0 0,2 1 1 0 0,1 2 0 0 0,1 1-1 0 0,1 1 1 0 0,38-24-1 0 0,-62 47-200 0 0,1 0 0 0 0,0 0 0 0 0,0 1 0 0 0,0 0 0 0 0,1 0 0 0 0,-1 1-1 0 0,1 1 1 0 0,11-2 0 0 0,-19 4-137 0 0,0 0 0 0 0,0 1 0 0 0,0-1 0 0 0,0 1 0 0 0,0 0 0 0 0,0 0 0 0 0,-1 0 0 0 0,1 0 0 0 0,0 0 0 0 0,0 0 0 0 0,-1 0 0 0 0,1 0 0 0 0,0 1 0 0 0,-1-1 0 0 0,1 0 0 0 0,0 3 0 0 0,0-2-13 0 0,0 1 1 0 0,0 0-1 0 0,0 0 0 0 0,-1-1 0 0 0,0 1 1 0 0,1 0-1 0 0,-1 0 0 0 0,0 1 0 0 0,0-1 0 0 0,-1 0 1 0 0,1 0-1 0 0,-1 0 0 0 0,1 1 0 0 0,-1 5 1 0 0,-1 6 9 0 0,0 0 0 0 0,-4 15 1 0 0,1-8-7 0 0,-1 9-17 0 0,-2 0-1 0 0,-1-1 1 0 0,-2 0 0 0 0,-16 34-1 0 0,16-41-34 0 0,1-1-22 0 0,-9 33-1 0 0,13-34 44 0 0,6-18-28 0 0,1-1-2 0 0,-2 1-141 0 0,1-1 1 0 0,-1 1-1 0 0,1-1 1 0 0,0 0-1 0 0,0 1 1 0 0,0-1-1 0 0,0 0 1 0 0,0 0-1 0 0,1 0 1 0 0,1 3 0 0 0,-1-3-259 0 0,7 9-6281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529 837 4607 0 0,'-9'13'236'0'0,"1"0"0"0"0,1 1-1 0 0,0 0 1 0 0,1 1-1 0 0,-5 16 1 0 0,3 5 3193 0 0,5 2 3698 0 0,16-40-6361 0 0,-11 1-696 0 0,1 0-1 0 0,-1 0 0 0 0,0 0 1 0 0,0 0-1 0 0,0 0 0 0 0,0-1 1 0 0,0 1-1 0 0,-1-1 1 0 0,1 0-1 0 0,0 0 0 0 0,2-3 1 0 0,18-28 550 0 0,-11 16-321 0 0,32-51 417 0 0,37-74-1 0 0,24-79-145 0 0,-68 143-499 0 0,24-70-253 0 0,-54 130-65 0 0,-1 1 0 0 0,-1-1 0 0 0,-1 0 0 0 0,0 0 0 0 0,-2 0-1 0 0,0-32 1 0 0,-2 41 150 0 0,0 0 1 0 0,0 0-1 0 0,-1 0 0 0 0,0 1 1 0 0,-1-1-1 0 0,0 1 0 0 0,0-1 0 0 0,-1 1 1 0 0,0 0-1 0 0,-8-11 0 0 0,11 17 89 0 0,0 1 0 0 0,0-1 0 0 0,-1 1 0 0 0,1-1-1 0 0,-1 1 1 0 0,0 0 0 0 0,1 0 0 0 0,-1-1 0 0 0,0 1 0 0 0,1 0 0 0 0,-1 0-1 0 0,0 1 1 0 0,0-1 0 0 0,0 0 0 0 0,0 1 0 0 0,0-1 0 0 0,0 1-1 0 0,0 0 1 0 0,0-1 0 0 0,0 1 0 0 0,0 0 0 0 0,0 0 0 0 0,0 0 0 0 0,0 1-1 0 0,0-1 1 0 0,0 0 0 0 0,0 1 0 0 0,0 0 0 0 0,0-1 0 0 0,0 1 0 0 0,0 0-1 0 0,0 0 1 0 0,0 0 0 0 0,1 0 0 0 0,-3 2 0 0 0,-4 2-17 0 0,1 0 1 0 0,1 1 0 0 0,-1 0-1 0 0,1 0 1 0 0,0 1 0 0 0,-8 12-1 0 0,-59 89 165 0 0,-99 196 0 0 0,88-89 1118 0 0,27-62-2301 0 0,19-52 732 0 0,-40 169-1 0 0,36-104 312 0 0,30-121-125 0 0,-2-2 0 0 0,-32 70-1 0 0,40-102-221 0 0,0 0 0 0 0,-1-1 0 0 0,0 0 0 0 0,-1 0-1 0 0,0-1 1 0 0,-1 0 0 0 0,-15 13 0 0 0,6-14-1084 0 0,17-8 1289 0 0,1 1-1 0 0,-1-1 1 0 0,1 0 0 0 0,-1 0 0 0 0,0 0 0 0 0,1 0-1 0 0,-1 0 1 0 0,1 1 0 0 0,-1-1 0 0 0,0 0 0 0 0,1 0 0 0 0,-1 0-1 0 0,1-1 1 0 0,-1 1 0 0 0,0 0 0 0 0,1 0 0 0 0,-1 0-1 0 0,1 0 1 0 0,-1 0 0 0 0,1-1 0 0 0,-1 1 0 0 0,1 0-1 0 0,-1-1 1 0 0,0 1 0 0 0,1 0 0 0 0,0-1 0 0 0,-1 1-1 0 0,1 0 1 0 0,-1-1 0 0 0,1 1 0 0 0,-1-2 0 0 0,-2-6-3508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3223 0 0,'0'0'143'0'0,"1"2"-3"0"0,1 3 535 0 0,0 0 0 0 0,0-1 0 0 0,0 1 0 0 0,1-1 1 0 0,0 1-1 0 0,0-1 0 0 0,0 0 0 0 0,1 0 0 0 0,-1 0 0 0 0,1 0 0 0 0,0-1 0 0 0,0 0 0 0 0,0 1 0 0 0,1-2 0 0 0,4 4 1 0 0,-1-2-491 0 0,0-1 0 0 0,0 0 0 0 0,0-1 1 0 0,0 0-1 0 0,1 0 0 0 0,-1 0 1 0 0,0-1-1 0 0,1-1 0 0 0,8 1 1 0 0,1-2 71 0 0,0-1 1 0 0,0 0-1 0 0,-1-1 1 0 0,31-9 0 0 0,66-30 693 0 0,-76 26-681 0 0,324-130 301 0 0,-329 133-1509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15 5527 0 0,'0'0'423'0'0,"-2"-1"-278"0"0,-5-2 253 0 0,-1 1-1 0 0,1 0 0 0 0,-1 0 0 0 0,0 0 0 0 0,1 1 0 0 0,-1 0 0 0 0,0 1 1 0 0,0-1-1 0 0,0 2 0 0 0,0-1 0 0 0,0 1 0 0 0,1 0 0 0 0,-1 1 0 0 0,0 0 0 0 0,1 0 1 0 0,-1 0-1 0 0,1 1 0 0 0,0 1 0 0 0,0-1 0 0 0,-7 5 0 0 0,-13 10 2 0 0,1 0-1 0 0,1 2 1 0 0,-38 39-1 0 0,20-19 219 0 0,-80 85 317 0 0,120-123-915 0 0,-1 4 743 0 0,6-3-274 0 0,15-5-90 0 0,25-13-195 0 0,-29 7-153 0 0,0 0-1 0 0,0 0 1 0 0,-1-1 0 0 0,12-12 0 0 0,21-14-22 0 0,-4 5-127 0 0,66-41-451 0 0,-102 68 468 0 0,1 0 0 0 0,0 1 0 0 0,0 0 1 0 0,0-1-1 0 0,0 2 0 0 0,1-1 0 0 0,6 0 0 0 0,-11 2-108 0 0,-2 0 4 0 0,2 2 12 0 0,-1 2 152 0 0,0-1 1 0 0,0 1-1 0 0,0-1 1 0 0,-1 1-1 0 0,1 0 0 0 0,-1-1 1 0 0,0 1-1 0 0,1-1 1 0 0,-2 1-1 0 0,1 0 1 0 0,0-1-1 0 0,-1 1 1 0 0,0 0-1 0 0,0-1 1 0 0,0 1-1 0 0,0-1 1 0 0,0 0-1 0 0,-1 1 1 0 0,1-1-1 0 0,-1 0 1 0 0,-4 6-1 0 0,2-3 11 0 0,0 1-1 0 0,0 0 1 0 0,1 0 0 0 0,0 0-1 0 0,-3 13 1 0 0,4-11 7 0 0,-2 4 4 0 0,4-12-5 0 0,0 0 0 0 0,-1 0 0 0 0,1 0-1 0 0,0-1 1 0 0,0 1 0 0 0,0 0 0 0 0,0 0-1 0 0,0 0 1 0 0,0 0 0 0 0,0-1 0 0 0,1 1-1 0 0,-1 0 1 0 0,1 1 0 0 0,-1-1-34 0 0,1 0 0 0 0,0 0 1 0 0,0 0-1 0 0,0-1 0 0 0,0 1 0 0 0,0 0 0 0 0,0 0 1 0 0,1-1-1 0 0,-1 1 0 0 0,0-1 0 0 0,0 1 1 0 0,0-1-1 0 0,1 0 0 0 0,-1 1 0 0 0,0-1 0 0 0,0 0 1 0 0,1 0-1 0 0,-1 0 0 0 0,0 0 0 0 0,0 0 1 0 0,1 0-1 0 0,-1 0 0 0 0,2-1 0 0 0,18-3-541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7 10135 0 0,'0'0'778'0'0,"-11"-6"2788"0"0,4 6-3366 0 0,0 0-1 0 0,-1 0 1 0 0,1 1-1 0 0,0 0 1 0 0,-1 0-1 0 0,1 0 1 0 0,0 1 0 0 0,0 0-1 0 0,0 1 1 0 0,1 0-1 0 0,-1 0 1 0 0,-10 6-1 0 0,-8 7 869 0 0,-41 34-1 0 0,52-39-1004 0 0,-100 88-63 0 0,99-84 0 0 0,1 0 0 0 0,0 1 0 0 0,1 1 0 0 0,1 0 0 0 0,-12 22 0 0 0,22-35 0 0 0,0 0 1 0 0,0 0-1 0 0,1 1 0 0 0,-1-1 1 0 0,1 0-1 0 0,0 1 0 0 0,0 0 0 0 0,1-1 1 0 0,-1 1-1 0 0,1 8 0 0 0,0-11 0 0 0,1 0-1 0 0,-1 1 0 0 0,1-1 0 0 0,-1 0 1 0 0,1 1-1 0 0,0-1 0 0 0,0 0 1 0 0,0 0-1 0 0,0 1 0 0 0,0-1 1 0 0,0 0-1 0 0,1 0 0 0 0,-1 0 1 0 0,1-1-1 0 0,-1 1 0 0 0,1 0 1 0 0,0-1-1 0 0,0 1 0 0 0,0 0 1 0 0,0-1-1 0 0,4 2 0 0 0,1 1-13 0 0,1-1 0 0 0,0 0 0 0 0,0 0 0 0 0,1-1 1 0 0,-1 0-1 0 0,0-1 0 0 0,1 0 0 0 0,-1 0 0 0 0,1-1 0 0 0,11 0 0 0 0,9-3-179 0 0,49-12 0 0 0,-59 11 80 0 0,23-5-856 0 0,-1-1-302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40 6911 0 0,'19'-39'1072'0'0,"-24"45"8481"0"0,-9 17-7588 0 0,-28 40-2952 0 0,9-17 1089 0 0,-73 111 204 0 0,-47 112 134 0 0,63-110-371 0 0,44-82-11 0 0,-37 85 0 0 0,65-119-59 0 0,-72 182-562 0 0,82-203 265 0 0,-3 5-478 0 0,9-9-4540 0 0,2-18-110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96 10591 0 0,'-2'0'488'0'0,"-16"-8"331"0"0,17 8 97 0 0,1 0 284 0 0,0 0 59 0 0,0 0-142 0 0,2 1-641 0 0,4 3-339 0 0,0-1 1 0 0,1 1-1 0 0,-1-2 0 0 0,1 1 1 0 0,-1-1-1 0 0,1 0 0 0 0,0 0 1 0 0,0-1-1 0 0,0 0 1 0 0,0 0-1 0 0,9 0 0 0 0,3-1 353 0 0,1-1 0 0 0,39-6-1 0 0,105-28 75 0 0,-8 1-442 0 0,19 5 42 0 0,-129 25-1060 0 0,86 1 0 0 0,-99 3-786 0 0,-5-1-78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15663 0 0,'-1'1'356'0'0,"-6"6"-100"0"0,1 1 0 0 0,0 1 0 0 0,-8 14 0 0 0,-4 6 84 0 0,-52 93-180 0 0,29-45 116 0 0,21-35 965 0 0,16-32-1150 0 0,-1 1-1 0 0,0-1 1 0 0,-7 11 0 0 0,-9 17-185 0 0,16-29 220 0 0,1-1-1 0 0,-10 13 1 0 0,12-18-575 0 0,-1 0 0 0 0,1 0 0 0 0,-1-1 0 0 0,0 1 0 0 0,0-1-1 0 0,0 0 1 0 0,0 0 0 0 0,0 0 0 0 0,0 0 0 0 0,-5 2 0 0 0,6-4-3450 0 0,2 0-825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2303 0 0,'-133'60'2689'0'0,"97"-46"-296"0"0,0 2 0 0 0,1 1 0 0 0,-62 41 1 0 0,57-24-1357 0 0,1 1 0 0 0,-39 46 1 0 0,58-59-950 0 0,0 1 1 0 0,2 0-1 0 0,1 2 1 0 0,-22 39-1 0 0,37-60-88 0 0,0 0 0 0 0,1 0 0 0 0,-1 0 0 0 0,1 0 0 0 0,0 0 0 0 0,0 0 0 0 0,1 0 0 0 0,-1 1 0 0 0,1-1 0 0 0,0 0-1 0 0,0 0 1 0 0,1 5 0 0 0,-1-6 1 0 0,0-1-1 0 0,1 0 1 0 0,0 0-1 0 0,-1 0 1 0 0,1-1-1 0 0,0 1 0 0 0,0 0 1 0 0,0 0-1 0 0,0 0 1 0 0,1-1-1 0 0,-1 1 1 0 0,0 0-1 0 0,1-1 1 0 0,-1 1-1 0 0,1-1 0 0 0,-1 0 1 0 0,1 1-1 0 0,0-1 1 0 0,0 0-1 0 0,0 0 1 0 0,-1 0-1 0 0,1 0 1 0 0,0 0-1 0 0,0-1 0 0 0,3 1 1 0 0,4 1 21 0 0,0-1 0 0 0,-1 0 0 0 0,1 0 0 0 0,0-1 0 0 0,0 0 0 0 0,0-1 0 0 0,0 0 0 0 0,0 0 0 0 0,-1-1 0 0 0,1 0 0 0 0,0-1 0 0 0,-1 0 0 0 0,13-6-1 0 0,5-4 129 0 0,-1-1 0 0 0,44-32 0 0 0,-49 31-80 0 0,-1-1-1 0 0,0-1 0 0 0,-1-1 1 0 0,0 0-1 0 0,27-41 0 0 0,-40 51-49 0 0,0-1-1 0 0,-1 1 1 0 0,0-1 0 0 0,0 0-1 0 0,-1 0 1 0 0,0-1-1 0 0,-1 1 1 0 0,0-1 0 0 0,0 1-1 0 0,-1-1 1 0 0,0-12-1 0 0,-1 15-36 0 0,0-1 0 0 0,-1 1 0 0 0,0-1 0 0 0,0 1-1 0 0,-1 0 1 0 0,0-1 0 0 0,0 1 0 0 0,-1 0 0 0 0,0 0-1 0 0,0 0 1 0 0,-1 1 0 0 0,0-1 0 0 0,0 1 0 0 0,0 0-1 0 0,-6-6 1 0 0,9 10-9 0 0,-1 0-98 0 0,0 0 0 0 0,0-1 1 0 0,0 1-1 0 0,0 0 0 0 0,0 0 1 0 0,0 0-1 0 0,-1 0 0 0 0,1 0 1 0 0,-1 1-1 0 0,1-1 1 0 0,-1 1-1 0 0,0 0 0 0 0,1 0 1 0 0,-1 0-1 0 0,0 0 0 0 0,0 0 1 0 0,0 0-1 0 0,-5 0 0 0 0,-1 7-1245 0 0,7-5 642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131 571 6447 0 0,'0'0'298'0'0,"0"0"-10"0"0,0 2-188 0 0,-2 3 65 0 0,0-1 0 0 0,0 1 0 0 0,0-1 0 0 0,0 0 0 0 0,-1 0 0 0 0,0 0 0 0 0,0-1 0 0 0,0 1 0 0 0,-5 4 0 0 0,6-5 253 0 0,-1 0-1 0 0,0-1 0 0 0,0 1 0 0 0,-1-1 1 0 0,1 0-1 0 0,0 0 0 0 0,-1 0 0 0 0,1 0 0 0 0,-1 0 1 0 0,1-1-1 0 0,-7 2 0 0 0,7-3 284 0 0,-11 2 638 0 0,12-2-1055 0 0,-1-1-1 0 0,1 1 1 0 0,0 0 0 0 0,0-1-1 0 0,-1 1 1 0 0,1-1 0 0 0,0 0 0 0 0,-3-1-1 0 0,3 1 559 0 0,2 1-162 0 0,-6-14 526 0 0,4 9-1085 0 0,1 0 0 0 0,0 0-1 0 0,0 1 1 0 0,0-1 0 0 0,0 0-1 0 0,1 0 1 0 0,0 0 0 0 0,0 0 0 0 0,0 0-1 0 0,1 0 1 0 0,1-8 0 0 0,1 2 32 0 0,1 0-1 0 0,1 0 1 0 0,10-19 0 0 0,-4 7-33 0 0,2 1 1 0 0,1 0-1 0 0,33-40 0 0 0,103-93 42 0 0,-107 116-289 0 0,82-59-1 0 0,-105 85-426 0 0,0 0 1 0 0,43-19-1 0 0,-54 28 136 0 0,-1 1-1 0 0,1 1 0 0 0,0-1 1 0 0,0 2-1 0 0,-1-1 1 0 0,1 1-1 0 0,0 0 1 0 0,0 1-1 0 0,1 0 0 0 0,-1 1 1 0 0,9 1-1 0 0,1 3-1137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10135 0 0,'0'0'778'0'0,"-1"3"-506"0"0,-2 5 124 0 0,1 1 1 0 0,0 0 0 0 0,0 0 0 0 0,1 0 0 0 0,0 0 0 0 0,1 1-1 0 0,0-1 1 0 0,2 12 0 0 0,0-5-244 0 0,1 0 0 0 0,0 0 0 0 0,1 0 0 0 0,7 16 0 0 0,-7-23-84 0 0,0 0-1 0 0,1 0 1 0 0,0-1 0 0 0,1 0 0 0 0,0 1 0 0 0,10 9 0 0 0,45 40 723 0 0,-48-49-696 0 0,-3-5-43 0 0,21 14-14 0 0,-20-12-1173 0 0,-8-5-4540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31 8287 0 0,'3'-3'238'0'0,"10"-17"387"0"0,-9 12 4481 0 0,-6 9-2795 0 0,-13 14-2410 0 0,-2 4 118 0 0,-39 26 166 0 0,31-28-65 0 0,-36 37-1 0 0,36-27-68 0 0,2 1 0 0 0,1 1 0 0 0,1 1-1 0 0,-24 47 1 0 0,-53 137 455 0 0,21 3-32 0 0,53-138-1148 0 0,-5-1 0 0 0,-38 74 0 0 0,52-121-455 0 0,10-18 374 0 0,-2 0 1 0 0,0-1-1 0 0,-11 15 0 0 0,17-26-3597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50 5983 0 0,'18'-3'245'0'0,"20"-2"-1"0"0,-25 4 564 0 0,-1-1 0 0 0,1 0 0 0 0,20-7-1 0 0,-30 8-286 0 0,1 0 0 0 0,-1 0 0 0 0,0 1 0 0 0,1-1 0 0 0,-1 1 0 0 0,1 0 0 0 0,4 0-1 0 0,-6 0-340 0 0,1 0-1 0 0,-1 0 0 0 0,0 0 0 0 0,1 0 0 0 0,-1-1 0 0 0,0 1 1 0 0,0-1-1 0 0,1 1 0 0 0,-1-1 0 0 0,0 0 0 0 0,3-1 1 0 0,20-10 2736 0 0,-23 10-2568 0 0,-2 2-18 0 0,12-3 121 0 0,-10 3-352 0 0,-2 0-17 0 0,0 0 1 0 0,0 0 10 0 0,0 0-2 0 0,-2 0-79 0 0,-1 0 0 0 0,0 0-1 0 0,1 0 1 0 0,-1 0 0 0 0,1 1 0 0 0,-1-1 0 0 0,-5 2-1 0 0,-5 2 18 0 0,-6-1-37 0 0,1 0 1 0 0,-1 2 0 0 0,1 0 0 0 0,-26 13 0 0 0,-67 36-195 0 0,97-46 178 0 0,-19 11-45 0 0,2 2 0 0 0,-32 27 0 0 0,10-7-12 0 0,5-5-9 0 0,2 2 0 0 0,1 2 0 0 0,-54 63 0 0 0,89-91 80 0 0,1-1 0 0 0,1 1 1 0 0,0 0-1 0 0,0 1 0 0 0,2 0 0 0 0,-10 25 0 0 0,13-30 10 0 0,1 1 0 0 0,0 0-1 0 0,0 0 1 0 0,1-1 0 0 0,1 1 0 0 0,-1 0-1 0 0,1 0 1 0 0,1 0 0 0 0,0 0 0 0 0,0 0 0 0 0,1 0-1 0 0,3 10 1 0 0,-3-11 5 0 0,1 0-1 0 0,0 0 1 0 0,1 0-1 0 0,0 0 1 0 0,0-1-1 0 0,0 0 0 0 0,1 0 1 0 0,0 0-1 0 0,1 0 1 0 0,11 11-1 0 0,-7-11 18 0 0,0 1-1 0 0,0-1 0 0 0,1-1 0 0 0,-1 0 0 0 0,1-1 0 0 0,24 9 1 0 0,-11-7 53 0 0,0-1 0 0 0,0-1 0 0 0,0 0 1 0 0,1-2-1 0 0,35 0 0 0 0,125-14 346 0 0,-135 7-281 0 0,-5-2 16 0 0,-26 2-25 0 0,0 2-1 0 0,30 0 1 0 0,-47 2-46 0 0,-2 0-16 0 0,0 0-42 0 0,0 0-158 0 0,-12-4-1195 0 0,4 1-3593 0 0,7 3-1628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93 192 1375 0 0,'-19'5'798'0'0,"-36"7"0"0"0,54-12-470 0 0,1 0 0 0 0,-1 0 0 0 0,0 1-1 0 0,0-1 1 0 0,0 0 0 0 0,1 0 0 0 0,-1 0-1 0 0,0 0 1 0 0,0 0 0 0 0,0-1-1 0 0,0 1 1 0 0,1 0 0 0 0,-1 0 0 0 0,0 0-1 0 0,0-1 1 0 0,0 1 0 0 0,1-1 0 0 0,-2 0-1 0 0,2 1-241 0 0,-1-1-1 0 0,1 1 1 0 0,0 0-1 0 0,-1-1 1 0 0,1 1-1 0 0,0-1 1 0 0,0 1 0 0 0,0-1-1 0 0,0 1 1 0 0,0-1-1 0 0,-1 1 1 0 0,1-1-1 0 0,0 1 1 0 0,0-1-1 0 0,0 1 1 0 0,0-1-1 0 0,0 1 1 0 0,0-1-1 0 0,1 1 1 0 0,-1-1-1 0 0,0 0 1 0 0,1-2-46 0 0,0 0 0 0 0,1 0 0 0 0,-1 0 0 0 0,1 0 0 0 0,-1 0-1 0 0,4-3 1 0 0,3-2 107 0 0,0 0-1 0 0,0 0 0 0 0,1 1 0 0 0,14-8 0 0 0,-4 2 111 0 0,-4 3-13 0 0,1 0 0 0 0,0 1 0 0 0,1 1 0 0 0,0 1 0 0 0,29-9-1 0 0,92-15 1141 0 0,-81 22-574 0 0,0 3-1 0 0,66 1 1 0 0,-108 5-587 0 0,0 0-1 0 0,0 1 0 0 0,0 1 1 0 0,0 1-1 0 0,-1 0 1 0 0,17 6-1 0 0,-25-7-151 0 0,0 0-1 0 0,0 1 1 0 0,-1 0 0 0 0,1 0 0 0 0,-1 1 0 0 0,1-1-1 0 0,-1 1 1 0 0,0 0 0 0 0,-1 1 0 0 0,1-1-1 0 0,-1 1 1 0 0,0 0 0 0 0,0 0 0 0 0,0 0 0 0 0,-1 0-1 0 0,0 1 1 0 0,3 6 0 0 0,-2-2-38 0 0,0 1 0 0 0,-1 1 1 0 0,0-1-1 0 0,0 0 0 0 0,-2 1 1 0 0,1-1-1 0 0,-1 22 0 0 0,-2-12-47 0 0,-1 0 0 0 0,-1-1-1 0 0,-9 32 1 0 0,10-43-27 0 0,-1 1 0 0 0,-1-1 0 0 0,1 0 0 0 0,-2 0 1 0 0,1-1-1 0 0,-1 1 0 0 0,0-1 0 0 0,-1 0 0 0 0,0 0 0 0 0,0-1 0 0 0,-1 1 0 0 0,0-2 0 0 0,0 1 0 0 0,-1-1 0 0 0,0 0 0 0 0,0 0 0 0 0,0-1 0 0 0,-1 0 0 0 0,-10 4 1 0 0,-8 1 38 0 0,0-2 0 0 0,0-2 0 0 0,0 0 0 0 0,-55 4 0 0 0,-113-9-668 0 0,162-2 391 0 0,1 1 24 0 0,-48 5 1 0 0,66-4 224 0 0,0 2 0 0 0,0 0 0 0 0,0 1 0 0 0,1 0 0 0 0,-22 10 0 0 0,31-11-13 0 0,3-2 18 0 0,-1 1 0 0 0,0-1 1 0 0,0 1-1 0 0,1 0 0 0 0,-1-1 0 0 0,1 1 1 0 0,-1 0-1 0 0,1 0 0 0 0,0 0 0 0 0,0 0 1 0 0,-1 0-1 0 0,2 1 0 0 0,-1-1 1 0 0,-1 3-1 0 0,2-4-12 0 0,0 1 14 0 0,1 0 0 0 0,-1 1 0 0 0,1-1 0 0 0,0 0 1 0 0,0 0-1 0 0,0 1 0 0 0,2 3 0 0 0,-1-4-13 0 0,-1 0 31 0 0,0-1 0 0 0,0 0 0 0 0,0 1 0 0 0,0-1 0 0 0,1 0 0 0 0,-1 0 0 0 0,0 0 0 0 0,1 0 0 0 0,-1 0 1 0 0,1 0-1 0 0,-1 0 0 0 0,1 0 0 0 0,2 0 0 0 0,0 1 2 0 0,2 1 98 0 0,0 0-1 0 0,0 0 1 0 0,0 0-1 0 0,0-1 0 0 0,0 0 1 0 0,0 0-1 0 0,1-1 1 0 0,-1 0-1 0 0,7 1 1 0 0,2-1 76 0 0,-13-1 49 0 0,1 2 4 0 0,1 2-167 0 0,-1-1-1 0 0,1 1 1 0 0,0 0-1 0 0,-1 1 1 0 0,0-1-1 0 0,0 0 1 0 0,-1 1-1 0 0,1 0 1 0 0,-1 0-1 0 0,0-1 1 0 0,0 1-1 0 0,0 1 1 0 0,-1-1-1 0 0,0 0 1 0 0,0 0 0 0 0,1 7-1 0 0,0 12 71 0 0,-2 0 1 0 0,-2 32-1 0 0,2-41-62 0 0,-6 46 60 0 0,-2 0 0 0 0,-2-1-1 0 0,-30 94 1 0 0,28-106-61 0 0,12-48-64 0 0,0 0 1 0 0,0 0-1 0 0,0 0 0 0 0,0 0 1 0 0,0 0-1 0 0,0 0 1 0 0,0 1-1 0 0,0-1 0 0 0,0 0 1 0 0,0 0-1 0 0,0 0 1 0 0,0 0-1 0 0,0 0 0 0 0,0 0 1 0 0,0 0-1 0 0,0 0 1 0 0,0 0-1 0 0,0 0 0 0 0,0 1 1 0 0,0-1-1 0 0,0 0 0 0 0,0 0 1 0 0,0 0-1 0 0,0 0 1 0 0,0 0-1 0 0,0 0 0 0 0,0 0 1 0 0,0 0-1 0 0,0 0 1 0 0,0 0-1 0 0,0 0 0 0 0,0 0 1 0 0,0 0-1 0 0,1 0 1 0 0,-1 0-1 0 0,0 1 0 0 0,0-1 1 0 0,0 0-1 0 0,0 0 1 0 0,0 0-1 0 0,0 0 0 0 0,0 0 1 0 0,0 0-1 0 0,0 0 1 0 0,0 0-1 0 0,0 0 0 0 0,1 0 1 0 0,-1 0-1 0 0,0 0 0 0 0,0 0 1 0 0,0 0-1 0 0,0 0 1 0 0,0 0-1 0 0,0 0 0 0 0,0 0 1 0 0,0 0-1 0 0,0 0 1 0 0,0 0-1 0 0,0 0 0 0 0,0 0 1 0 0,1-1-1 0 0,-1 1 1 0 0,0 0-1 0 0,0 0 0 0 0,0 0 1 0 0,0 0-1 0 0,0 0 1 0 0,7 0-292 0 0,1-1 0 0 0,-1 0 0 0 0,14-3 0 0 0,9-7-4455 0 0,3-4-1750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4:3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17503 0 0,'0'0'1560'0'0,"0"0"-1248"0"0,0 0-248 0 0,0 0-64 0 0,0 0 1304 0 0,0 0 248 0 0,0 0 48 0 0,0 0 16 0 0,0 0-1168 0 0,0 0-224 0 0,0 0-56 0 0,0 0-8 0 0,0 0-1240 0 0,9-14-248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1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10135 0 0,'0'0'224'0'0,"0"0"40"0"0,0 0 16 0 0,0 0 8 0 0,0 0-288 0 0,0 16 0 0 0,-16 5 0 0 0,3-3 0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2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1375 0 0,'0'0'66'0'0,"1"-2"-8"0"0,13-17 909 0 0,-13 17 101 0 0,10-7 1369 0 0,-3 7-2374 0 0,-6 1 76 0 0,-2 1 49 0 0,0 0 10 0 0,1-2 40 0 0,17-25 3008 0 0,-17 26-2874 0 0,-1 1 4 0 0,0-1-50 0 0,0 1-328 0 0,0-1 1 0 0,0 1 0 0 0,0 0-1 0 0,0 0 1 0 0,0 0 0 0 0,0 0 0 0 0,0 0-1 0 0,0 0 1 0 0,0 0 0 0 0,1 0-1 0 0,-1-1 1 0 0,0 1 0 0 0,0 0-1 0 0,0 0 1 0 0,0 0 0 0 0,0 0-1 0 0,0 0 1 0 0,0 0 0 0 0,0 0 0 0 0,1 0-1 0 0,-1 0 1 0 0,0 0 0 0 0,0 0-1 0 0,0 0 1 0 0,0 0 0 0 0,0 0-1 0 0,0 0 1 0 0,1 0 0 0 0,-1 0-1 0 0,0 0 1 0 0,0 0 0 0 0,0 0 0 0 0,0 0-1 0 0,0 0 1 0 0,0 0 0 0 0,0 0-1 0 0,1 0 1 0 0,-1 0 0 0 0,0 0-1 0 0,0 0 1 0 0,0 0 0 0 0,0 0-1 0 0,0 0 1 0 0,0 0 0 0 0,0 0 0 0 0,1 0-1 0 0,-1 0 1 0 0,0 1 0 0 0,0-1-1 0 0,0 0 1 0 0,0 0 0 0 0,0 0-1 0 0,0 0 1 0 0,0 0 0 0 0,0 0-1 0 0,0 0 1 0 0,0 0 0 0 0,0 1 0 0 0,0-1-1 0 0,0 0 1 0 0,0 0 0 0 0,5 6-204 0 0,-1 1 151 0 0,-1 0 1 0 0,0 0-1 0 0,0 1 0 0 0,-1-1 0 0 0,0 1 0 0 0,3 14 0 0 0,0 48-239 0 0,-3-34 243 0 0,0 28 62 0 0,-2-38-1 0 0,2 0-1 0 0,0 0 1 0 0,1 0-1 0 0,11 37 0 0 0,31 111 118 0 0,-39-137-85 0 0,-1 1 0 0 0,-1 67-1 0 0,-17 136-80 0 0,3-86-4 0 0,8-62 24 0 0,16 139 0 0 0,-12-219 31 0 0,14 180 295 0 0,-16 1 71 0 0,-16 115 296 0 0,15-223-463 0 0,4 0 1 0 0,23 151-1 0 0,-15-177 61 0 0,-5-34-5 0 0,-2-1 0 0 0,-1 1-1 0 0,0 37 1 0 0,-17 92 721 0 0,0 34-730 0 0,17-118-4 0 0,15 86 0 0 0,1 7 331 0 0,-16-131-506 0 0,-1-6-49 0 0,-1 42 0 0 0,-8 57 315 0 0,1-40-236 0 0,1 2 211 0 0,-28 148 0 0 0,19-165-278 0 0,4 1 0 0 0,-2 77-1 0 0,12-123-29 0 0,2 1 0 0 0,7 42 0 0 0,-4-36 2 0 0,16 81-3 0 0,-12-73 46 0 0,5 25 257 0 0,-5-32-149 0 0,-2 1 1 0 0,-1-1-1 0 0,0 45 0 0 0,-5-38-133 0 0,0-15-5 0 0,-4 44-1 0 0,-4-24-19 0 0,-6 64 57 0 0,12-87-35 0 0,0 0-1 0 0,5 41 1 0 0,-2-54 126 0 0,1 1 1 0 0,0-1 0 0 0,0 0-1 0 0,1 0 1 0 0,0 0 0 0 0,1 0-1 0 0,11 16 1 0 0,-8-13-75 0 0,0 1-1 0 0,-1 0 1 0 0,-1 1-1 0 0,0 0 1 0 0,6 22-1 0 0,-10-22-62 0 0,-1-1 0 0 0,0 0 1 0 0,-1 1-1 0 0,0-1 0 0 0,-2 0 0 0 0,1 1 0 0 0,-7 23 0 0 0,-2 18 20 0 0,4-14-30 0 0,3-26-1 0 0,1 0 0 0 0,0 0 0 0 0,1 0 0 0 0,1 1-1 0 0,0-1 1 0 0,4 26 0 0 0,1-17-7 0 0,-3-13 39 0 0,1 0 0 0 0,0 0 0 0 0,1 0 0 0 0,7 17 1 0 0,-1-6 64 0 0,-9-21-36 0 0,0 1-15 0 0,2 8-40 0 0,0-3 3 0 0,0-1 0 0 0,-1 1 0 0 0,0 0-1 0 0,-1 0 1 0 0,0 0 0 0 0,0 0-1 0 0,-1 0 1 0 0,-1 15 0 0 0,-6 22-4 0 0,-2 0 1 0 0,-2 0-1 0 0,-19 46 0 0 0,27-82-13 0 0,-1 0 0 0 0,2 1 0 0 0,-1-1 0 0 0,1 1 0 0 0,-1 14 0 0 0,3-10 11 0 0,4 2 32 0 0,-3-13-36 0 0,0 1 0 0 0,1-1 1 0 0,-1 0-1 0 0,1 0 0 0 0,0 0 0 0 0,0 0 1 0 0,0 0-1 0 0,0-1 0 0 0,4 4 1 0 0,6 9 68 0 0,-9-11-33 0 0,3 13-32 0 0,-7-11-12 0 0,0-3 1 0 0,-2 9 0 0 0,-3-1 0 0 0,0 0 11 0 0,1-2 17 0 0,4-8-66 0 0,0 1 1 0 0,1 0-1 0 0,-1 0 1 0 0,1 0-1 0 0,0-1 1 0 0,-1 1-1 0 0,1 0 1 0 0,0 0-1 0 0,0 0 1 0 0,1 4-1 0 0,-1-3-116 0 0,0-2 59 0 0,0 0 0 0 0,0 0 0 0 0,0 0 0 0 0,0-1 0 0 0,0 1-1 0 0,0 0 1 0 0,1 0 0 0 0,-1 0 0 0 0,0-1 0 0 0,0 1 0 0 0,1 0 0 0 0,-1 0 0 0 0,0-1 0 0 0,1 1-1 0 0,0 1 1 0 0,1 0-204 0 0,6 9-776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2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39 214 3223 0 0,'0'0'372'0'0,"-2"0"354"0"0,2 0-535 0 0,-18-1 1814 0 0,18 1-1771 0 0,-1 0 1 0 0,0 0 0 0 0,0 0 0 0 0,0 0-1 0 0,0-1 1 0 0,0 1 0 0 0,1 0 0 0 0,-1 0-1 0 0,0-1 1 0 0,0 1 0 0 0,1-1-1 0 0,-1 1 1 0 0,0 0 0 0 0,0-1 0 0 0,1 1-1 0 0,-1-1 1 0 0,0 0 0 0 0,1 1 0 0 0,-2-2-1 0 0,2 2-233 0 0,0-1 0 0 0,-1 1 0 0 0,1-1 0 0 0,0 1 0 0 0,-1-1 0 0 0,1 1 0 0 0,0-1 0 0 0,0 0 0 0 0,0 1 0 0 0,-1-1 0 0 0,1 1 0 0 0,0-1 0 0 0,0 0 0 0 0,0 1 0 0 0,0-1 0 0 0,0 1 0 0 0,0-1 0 0 0,0 0 0 0 0,0 1 0 0 0,0-1 0 0 0,1 1 0 0 0,-1-2 0 0 0,1 0-4 0 0,0-4 3 0 0,6 12 0 0 0,-5-4 56 0 0,0 0 1 0 0,1 0-1 0 0,-1 0 0 0 0,1 0 0 0 0,0 0 0 0 0,-1-1 0 0 0,1 1 0 0 0,0-1 0 0 0,0 0 0 0 0,0 0 0 0 0,0 0 1 0 0,0 0-1 0 0,0 0 0 0 0,0-1 0 0 0,7 1 0 0 0,2-1 286 0 0,0 0 0 0 0,23-4-1 0 0,-29 3-328 0 0,198-21-45 0 0,-196 20 32 0 0,3 2 0 0 0,16 7 0 0 0,-23-6 0 0 0,0 0 0 0 0,0 0 0 0 0,-1 0 0 0 0,1 0 0 0 0,-1 0 0 0 0,1 1 0 0 0,-1 0 0 0 0,5 3 0 0 0,22 14 0 0 0,-5-4-10 0 0,-19-11 5 0 0,-1-1 0 0 0,1 1 1 0 0,0-1-1 0 0,0 0 0 0 0,0 0 0 0 0,0-1 0 0 0,1 0 0 0 0,-1 0 0 0 0,0 0 0 0 0,12 0 0 0 0,5-2 40 0 0,-1-1 0 0 0,35-5-1 0 0,-30 2 6 0 0,32 0 0 0 0,32 3-40 0 0,-79 3 11 0 0,0 0-1 0 0,19 5 0 0 0,-19-4 1 0 0,0 0 0 0 0,24 2 0 0 0,-13-4-11 0 0,1 1 0 0 0,-1-2 0 0 0,0 0 0 0 0,28-5 0 0 0,124-14 139 0 0,28-9-86 0 0,-173 24-31 0 0,0 1-1 0 0,55 2 0 0 0,-38 3-12 0 0,105 0 46 0 0,-19-5 67 0 0,-45 3-38 0 0,-40 0-18 0 0,35-3 94 0 0,-74 3-140 0 0,184-26 528 0 0,-127 16-412 0 0,-1 3 0 0 0,112 1 0 0 0,-74 15-136 0 0,14 0 0 0 0,-80-9 5 0 0,5 1 15 0 0,-1-2 0 0 0,80-12-1 0 0,-5-7-19 0 0,-96 18 0 0 0,-1 0 0 0 0,1 2 0 0 0,-1 1 0 0 0,20 2 0 0 0,54 8 0 0 0,7 0 0 0 0,45 5 0 0 0,-101-13 0 0 0,-9-2 3 0 0,1-2 0 0 0,0-1 0 0 0,57-12 0 0 0,-48 7 39 0 0,73-17 9 0 0,-78 15-29 0 0,0 1 0 0 0,0 2 0 0 0,47-1-1 0 0,252 3 43 0 0,-317 4-64 0 0,82 4 0 0 0,-55-2 0 0 0,-1-1 0 0 0,63-8 0 0 0,22 0 0 0 0,59 2 0 0 0,-95 8 0 0 0,-10 0 0 0 0,-26-3 0 0 0,89 10 0 0 0,-66 6 0 0 0,-3 0 0 0 0,-31-8 0 0 0,-28-3 0 0 0,0-2 0 0 0,43 1 0 0 0,8-3 0 0 0,26-1 0 0 0,-53-1 0 0 0,63 6 0 0 0,-52-2 0 0 0,74 8 0 0 0,-65-4 0 0 0,2 0 0 0 0,54 3 0 0 0,145-16 37 0 0,-51-2-10 0 0,-151 8-27 0 0,182 5 0 0 0,-158-3 0 0 0,8 2 0 0 0,-12-1 0 0 0,149-13 0 0 0,-101 2 0 0 0,-42-3 0 0 0,-16 1 0 0 0,4 1 0 0 0,-45 4 0 0 0,1 2 0 0 0,53 1 0 0 0,-74 3 0 0 0,188 20 0 0 0,-164-14 0 0 0,0-2 0 0 0,0-1 0 0 0,0-3 0 0 0,1-1 0 0 0,-1-1 0 0 0,39-7 0 0 0,9-7 78 0 0,0 4-1 0 0,109 1 0 0 0,-31 4 258 0 0,-23 1-351 0 0,-103 6-29 0 0,55 11 0 0 0,0-1 48 0 0,-47-5-3 0 0,17 1 0 0 0,-40-7 0 0 0,1 1 0 0 0,0 0 0 0 0,31-5 0 0 0,93-8 0 0 0,-39 5 0 0 0,-43 3 0 0 0,75 6 0 0 0,-33 1 0 0 0,-45-3 0 0 0,96-2 0 0 0,-113-2 0 0 0,97-1 0 0 0,-114 4 0 0 0,1 0 0 0 0,33-7 0 0 0,12-1 0 0 0,59-6 0 0 0,-37 3 0 0 0,-48 4 0 0 0,-30 5 0 0 0,-1 1 0 0 0,19-1 0 0 0,29 6 0 0 0,-36-1 0 0 0,46-3 0 0 0,106-24 0 0 0,-120 10 0 0 0,-44 10 0 0 0,0 0 0 0 0,30-2 0 0 0,-27 6 0 0 0,28 4-1 0 0,2-1 16 0 0,-40-1 3 0 0,0 1 1 0 0,1 0 0 0 0,-1 0 0 0 0,0 1 0 0 0,0 0-1 0 0,13 7 1 0 0,-2-2-34 0 0,-14-6 6 0 0,0-1 0 0 0,0 0 1 0 0,1 0-1 0 0,-1-1 0 0 0,0 0 1 0 0,1-1-1 0 0,9-1 0 0 0,7 0 5 0 0,8-1 4 0 0,1-2 0 0 0,34-10 0 0 0,46-6 0 0 0,-63 14 0 0 0,-25 3 0 0 0,37-1 0 0 0,-48 5 0 0 0,-7 0 0 0 0,0-1 0 0 0,0 2 0 0 0,-1-1 0 0 0,1 1 0 0 0,12 3 0 0 0,11 6 0 0 0,-10-3 0 0 0,-16-3 0 0 0,-1 0 0 0 0,0 1 0 0 0,19 9-10 0 0,-13-9-19 0 0,22 14 4 0 0,-17-12 25 0 0,-9-5 0 0 0,-1 0 0 0 0,1-1 0 0 0,0 0 0 0 0,0 0 0 0 0,0-1 0 0 0,0 1 0 0 0,0-1 0 0 0,0-1 0 0 0,0 1 0 0 0,0-1 0 0 0,0 0 0 0 0,0 0 0 0 0,7-3 0 0 0,18-8-1 0 0,-19 8 23 0 0,0-1-1 0 0,19-11 1 0 0,0 2 6 0 0,-27 12-22 0 0,1 1-1 0 0,-1-1 1 0 0,0 0 0 0 0,1-1 0 0 0,-1 1 0 0 0,0-1 0 0 0,5-4 0 0 0,-8 5 47 0 0,2 2 1 0 0,6-2-33 0 0,-4 2 22 0 0,6 5-33 0 0,1 2-20 0 0,1 0-33 0 0,-1 1 32 0 0,-1-3 22 0 0,-9-4-1 0 0,1 0 1 0 0,-1 0-1 0 0,1 0 1 0 0,-1-1-1 0 0,1 1 1 0 0,-1-1-1 0 0,1 1 1 0 0,0-1-1 0 0,-1 0 1 0 0,1 0-1 0 0,-1 0 1 0 0,6 0-1 0 0,47-3 35 0 0,-41 5-45 0 0,-2 2-10 0 0,-9 0-33 0 0,-3-4 42 0 0,2 7-1 0 0,0-1 0 0 0,-1 0 0 0 0,1 0 1 0 0,-1 1-1 0 0,-1-1 0 0 0,1 1 0 0 0,-1-1 0 0 0,0 0 0 0 0,-1 1 0 0 0,-1 9 1 0 0,-1-2-21 0 0,0 1 0 0 0,0 0 1 0 0,1 19-1 0 0,-2 12-9 0 0,-4 49 31 0 0,4-60 0 0 0,1 40 0 0 0,3-50 0 0 0,-1 1 0 0 0,-1 0 0 0 0,-10 46 0 0 0,-6-9 9 0 0,6-26 5 0 0,2 0 0 0 0,1 1-1 0 0,-5 60 1 0 0,15 37-11 0 0,0-22 58 0 0,0-86-41 0 0,4 31 0 0 0,0-16 4 0 0,-1 3-23 0 0,-1-24 16 0 0,-1 1 1 0 0,-1 30 0 0 0,-4-18 151 0 0,-1-1 1 0 0,-10 39 0 0 0,-15 37 354 0 0,-15 62-99 0 0,36-128-368 0 0,1 0 1 0 0,-1 48-1 0 0,9-21-11 0 0,11 78 0 0 0,1 9 162 0 0,-13-133-91 0 0,-1-1 0 0 0,-1 1-1 0 0,-8 39 1 0 0,-26 66 255 0 0,25-92-221 0 0,-1 8-94 0 0,3 1 1 0 0,-8 82 0 0 0,9 95 122 0 0,6-123-80 0 0,-7 62-2 0 0,-1 74 49 0 0,11-231-147 0 0,8 181 167 0 0,-5-148-113 0 0,2 0 0 0 0,20 69-1 0 0,-12-65-27 0 0,21 76 268 0 0,-29-96-170 0 0,-2 0 0 0 0,-1 0 0 0 0,1 35 0 0 0,-4 77 128 0 0,21 163 0 0 0,-8-223-250 0 0,5 40 60 0 0,-14-80-46 0 0,2 1 0 0 0,2-2 0 0 0,19 57 0 0 0,-9-48 7 0 0,-13-32 4 0 0,0 1 1 0 0,-1 0 0 0 0,6 21 0 0 0,27 179 270 0 0,-31-125-298 0 0,0-38 0 0 0,-5-29 0 0 0,6 24 0 0 0,-4-28-3 0 0,-1 1 0 0 0,0-1-1 0 0,-1 18 1 0 0,-1-10 54 0 0,2 0 1 0 0,0 0-1 0 0,6 22 0 0 0,4-3 50 0 0,1-1-1 0 0,3 0 0 0 0,26 51 1 0 0,9 20-68 0 0,-49-104-23 0 0,0 0 1 0 0,0 0-1 0 0,-1 0 1 0 0,1 15-1 0 0,0-7-9 0 0,-2 0-1 0 0,0 1 0 0 0,-1 0 0 0 0,0-1 0 0 0,-2 1 0 0 0,-6 27 0 0 0,3-23 3 0 0,0-2 22 0 0,-3 30 0 0 0,8-35-14 0 0,3 6-9 0 0,0-16-6 0 0,0 6 59 0 0,-2-4-37 0 0,1-1 0 0 0,-1 0 0 0 0,1 0 0 0 0,0 0 0 0 0,1-1 0 0 0,-1 1 0 0 0,1 0-1 0 0,0 0 1 0 0,5 8 0 0 0,13 32 262 0 0,-16-35-274 0 0,0 0-1 0 0,4 18 1 0 0,-1-5-7 0 0,-3-13 1 0 0,-1 0 0 0 0,0 0 0 0 0,0 0 0 0 0,-1 0 0 0 0,2 17 0 0 0,9 47 365 0 0,-7-48-282 0 0,-4-16-80 0 0,9 41 171 0 0,-3-21-143 0 0,3 4-30 0 0,-1-3 62 0 0,-4 0-63 0 0,-3-13 0 0 0,-2-12 0 0 0,-1 16 0 0 0,1 6 0 0 0,-1 3 0 0 0,0 3 64 0 0,0 4-57 0 0,-4 67 50 0 0,4-91-46 0 0,0-1 42 0 0,0-8 0 0 0,2 5-53 0 0,-1-6-42 0 0,4 6 42 0 0,-3-6 42 0 0,4 7-31 0 0,-2 0 0 0 0,-2-6 31 0 0,2 6-31 0 0,0 0 4 0 0,-5-3 26 0 0,1-8-22 0 0,0 0-1 0 0,0 0 1 0 0,-1 0 0 0 0,1 0-1 0 0,0 1 1 0 0,0-1 0 0 0,0 0-1 0 0,0 0 1 0 0,0 0 0 0 0,0 1-1 0 0,0-1 1 0 0,0 0 0 0 0,0 0-1 0 0,0 0 1 0 0,0 1 0 0 0,0-1-1 0 0,0 0 1 0 0,0 0 0 0 0,0 0-1 0 0,0 1 1 0 0,0-1 0 0 0,0 0-1 0 0,0 0 1 0 0,1 0 0 0 0,-1 1-1 0 0,0-1 1 0 0,0 0 0 0 0,0 0-1 0 0,0 0 1 0 0,0 0 0 0 0,0 0-1 0 0,1 1 1 0 0,-1-1 0 0 0,0 0-1 0 0,0 0 1 0 0,0 0 0 0 0,11 5-6 0 0,1-4-108 0 0,-10-1-399 0 0,-2 0-185 0 0,0 0-37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99 187 11975 0 0,'-10'2'282'0'0,"-4"-1"-62"0"0,0 2 0 0 0,0 0 1 0 0,1 1-1 0 0,-20 7 0 0 0,32-10 145 0 0,1-1 122 0 0,0 0 22 0 0,10 1-182 0 0,0 0 0 0 0,0-1-1 0 0,0 0 1 0 0,0 0 0 0 0,0-1 0 0 0,0 0-1 0 0,18-5 1 0 0,-1 1 131 0 0,259-62 1247 0 0,-100 19-338 0 0,-67 19-749 0 0,121-22-692 0 0,-211 46-2270 0 0,-28 15 195 0 0,-4 1-3990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3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1839 0 0,'0'0'300'0'0,"0"0"588"0"0,0 0 258 0 0,2-1 50 0 0,23-7 3546 0 0,-2-18-2174 0 0,-19 22-2205 0 0,0 0 0 0 0,0 1-1 0 0,1 0 1 0 0,-1 0-1 0 0,6-3 1 0 0,-2 2-163 0 0,-6 3-73 0 0,-2 1-40 0 0,0 0-21 0 0,0 0-2 0 0,0 2-10 0 0,-3 26 74 0 0,0-16-118 0 0,-2 7-12 0 0,3-17 9 0 0,-8 26 52 0 0,6-14-59 0 0,1 0 0 0 0,1-1 0 0 0,0-2 28 0 0,2-9 111 0 0,0-2 22 0 0,0 0-1 0 0,0 0-4 0 0,0 0-17 0 0,0 0-10 0 0,12 28 138 0 0,-10-25-256 0 0,0 1 5 0 0,-1 13 10 0 0,-1-12-26 0 0,-3 12 0 0 0,-2 6 0 0 0,4-20 0 0 0,1 0-1 0 0,-1 0 1 0 0,0 0-1 0 0,0 0 1 0 0,-1 0-1 0 0,-2 6 1 0 0,-12 22 57 0 0,-1 3 28 0 0,16-32-32 0 0,1-2 13 0 0,0 0 3 0 0,0 0-2 0 0,0 0 2 0 0,0 0-4 0 0,0 1-55 0 0,0 0-1 0 0,1 0 0 0 0,-1 0 0 0 0,1 0 1 0 0,0 0-1 0 0,-1 0 0 0 0,1 0 0 0 0,0-1 1 0 0,-1 1-1 0 0,1 0 0 0 0,1 1 1 0 0,0 0 10 0 0,18 20 314 0 0,-10-12-309 0 0,-8-8 34 0 0,-2-2 31 0 0,2 2-10 0 0,4 6-52 0 0,-5-6 32 0 0,1 0 12 0 0,6 4 0 0 0,-6-5-1 0 0,0 1-16 0 0,6 7-45 0 0,-2 5-10 0 0,-2 2 0 0 0,0 0 0 0 0,3 0 0 0 0,3-2 0 0 0,-1-2 0 0 0,0 1 0 0 0,0-2 0 0 0,-1 1 0 0 0,-4 4 0 0 0,-3-11 2 0 0,0-1 0 0 0,1 1 0 0 0,-1 0 0 0 0,1-1 0 0 0,0 1 0 0 0,4 7 0 0 0,0-2-12 0 0,1 2-88 0 0,3 3 79 0 0,-4-12 21 0 0,-2-2-3 0 0,8 4 15 0 0,-4-1 15 0 0,-3-2-3 0 0,17-1-15 0 0,26-1-11 0 0,-28-3 0 0 0,32-7 0 0 0,-45 9 6 0 0,0 0 0 0 0,0 0 1 0 0,11 1-1 0 0,10-1 23 0 0,-18 0-25 0 0,0 1 0 0 0,20 2 1 0 0,-21-1-6 0 0,0 0 1 0 0,0 0-1 0 0,0-2 1 0 0,16-1-1 0 0,13-4 1 0 0,24-6 0 0 0,-48 9 21 0 0,1 1 0 0 0,-1 0-1 0 0,0 2 1 0 0,16 0 0 0 0,15-1 41 0 0,33-1 173 0 0,36-3 68 0 0,90-7-31 0 0,-116 8-191 0 0,-8 1-71 0 0,57-10 45 0 0,158-12-57 0 0,-217 21 2 0 0,0 2 0 0 0,101 12 0 0 0,10 6 0 0 0,-144-14 0 0 0,48-5 0 0 0,14 1 0 0 0,247-7 63 0 0,-253 3-8 0 0,20-3-35 0 0,61-1 16 0 0,-146 10-31 0 0,0 1-1 0 0,0 2 1 0 0,37 9-1 0 0,-59-9-4 0 0,298 59 91 0 0,3-23 13 0 0,-274-38-81 0 0,0-2 1 0 0,-1-1-1 0 0,66-13 0 0 0,104-17-12 0 0,52 6 272 0 0,2 21 191 0 0,-185 7-322 0 0,102-5 243 0 0,126-27 298 0 0,-21 15-450 0 0,-89 7-126 0 0,116-10 219 0 0,-134 17-48 0 0,-52 2-160 0 0,206-14 77 0 0,-282 10-181 0 0,123 0 48 0 0,-79 3-8 0 0,37 2 19 0 0,-49 1-64 0 0,144 15 37 0 0,19 1 78 0 0,137-33 260 0 0,-132-9-224 0 0,-136 19-153 0 0,10-1 52 0 0,150-2 54 0 0,-177 8-129 0 0,218-4-82 0 0,-129-5 144 0 0,65 0 32 0 0,-188 7-88 0 0,90 4 0 0 0,239 18 64 0 0,-314-20-64 0 0,38-2 0 0 0,146-7 61 0 0,-63 4-5 0 0,-160 5-37 0 0,0 1 0 0 0,0 2-1 0 0,40 9 1 0 0,87 23-19 0 0,-144-32 0 0 0,133 20 0 0 0,-97-17 0 0 0,28 3 0 0 0,124-14 0 0 0,-211 4 0 0 0,36-2 0 0 0,0 1 0 0 0,-1 1 0 0 0,50 8 0 0 0,17 6 0 0 0,-59-9 0 0 0,48 3 489 0 0,38 5 217 0 0,-93-8-836 0 0,1-1 0 0 0,-1-1 0 0 0,1-2 0 0 0,-1-2 0 0 0,1-1 0 0 0,47-10 0 0 0,-67 10 135 0 0,1 1-1 0 0,20 1 0 0 0,20-1-22 0 0,-17-4-22 0 0,42-4 0 0 0,-69 9 40 0 0,-1 1 11 0 0,1-1 31 0 0,8 4-28 0 0,-1-2-17 0 0,6 0 3 0 0,-14-1 0 0 0,16-2 0 0 0,16-4 0 0 0,-31 4 0 0 0,6 1 22 0 0,16 2 140 0 0,-22-2-154 0 0,20 5 195 0 0,-19-4-720 0 0,7-2-2638 0 0,-22 1 1968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1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6839 66 2303 0 0,'3'0'167'0'0,"-1"0"95"0"0,0 0 0 0 0,0 0 0 0 0,-1-1 0 0 0,1 1 0 0 0,0-1 0 0 0,0 1 0 0 0,0-1 0 0 0,0 0 0 0 0,1-1 0 0 0,-1 1 105 0 0,-2 1 7 0 0,0 0 5 0 0,0 0 12 0 0,0 0 7 0 0,0 0 2 0 0,0 0-29 0 0,0 0-124 0 0,0 0-58 0 0,0 0-12 0 0,0 0-19 0 0,0 0-76 0 0,-5-1-48 0 0,5 1-24 0 0,-1 1 47 0 0,-29 1-30 0 0,-131-8 37 0 0,145 4-27 0 0,0 0-1 0 0,-30-10 0 0 0,27 7 37 0 0,-30-5-1 0 0,-92-11 466 0 0,122 19-499 0 0,1 2-1 0 0,-1 0 0 0 0,-30 3 0 0 0,-1 1 1 0 0,41-4-38 0 0,-40 2 31 0 0,-80 12-1 0 0,-33 4 13 0 0,64-10-24 0 0,-54 4-20 0 0,78-11 0 0 0,-12 1 0 0 0,-136 6 0 0 0,108-6 0 0 0,77-1 0 0 0,0-2 0 0 0,1-1 0 0 0,-1-2 0 0 0,-59-14 0 0 0,80 15 0 0 0,-1 0 0 0 0,1 2 0 0 0,-1 0 0 0 0,-32 3 0 0 0,31-2 0 0 0,-62 8 0 0 0,25-2 0 0 0,7-1-10 0 0,-48 3-40 0 0,-55-1-106 0 0,85-1 111 0 0,-20 0 10 0 0,-47 3 35 0 0,40 0 0 0 0,-68 1 0 0 0,140-9 0 0 0,-28 6 0 0 0,-7 2 0 0 0,-33 1 0 0 0,-48 4 0 0 0,0-1 0 0 0,-13 6 0 0 0,73-9 0 0 0,-24 2 0 0 0,62-10 0 0 0,-24 1 0 0 0,37-2 68 0 0,0 1 0 0 0,0 1-1 0 0,0 2 1 0 0,-25 7-1 0 0,29-7-42 0 0,-99 24 68 0 0,2 1-93 0 0,12-8 21 0 0,-69 11 22 0 0,102-20-45 0 0,15-2 15 0 0,36-6 18 0 0,-30 9 0 0 0,37-9-20 0 0,0 0 0 0 0,0-1 0 0 0,0-1 0 0 0,-26 1 0 0 0,25-3 75 0 0,-1 1 0 0 0,1 1 0 0 0,-30 8-1 0 0,19-4 52 0 0,-57 17 295 0 0,75-21-412 0 0,0 1 1 0 0,0 0-1 0 0,-14 10 0 0 0,-9 3-9 0 0,26-14-4 0 0,-11 5 26 0 0,1 0 1 0 0,0 1-1 0 0,-28 21 0 0 0,30-20-33 0 0,0 0 0 0 0,-1-1 0 0 0,-24 10 0 0 0,0 0 0 0 0,-160 71 74 0 0,126-66 112 0 0,11-5-35 0 0,-30 7 154 0 0,62-19-100 0 0,-44 17 1 0 0,-49 35 47 0 0,112-53-168 0 0,1 1-1 0 0,-19 14 1 0 0,-9 5 273 0 0,34-23-326 0 0,1 0-1 0 0,-1 0 1 0 0,1 0-1 0 0,0 1 1 0 0,-6 5-1 0 0,-6 6-28 0 0,-113 90-3 0 0,110-89 52 0 0,-25 25 0 0 0,-7 7 284 0 0,45-42-250 0 0,0 0 1 0 0,0 1-1 0 0,0 0 0 0 0,-9 15 0 0 0,9-12 35 0 0,5-6-57 0 0,-3 7-54 0 0,0 0 0 0 0,-1 1 0 0 0,0-2 0 0 0,0 1-1 0 0,-1 0 1 0 0,0-1 0 0 0,-9 10 0 0 0,-6 10 150 0 0,12-16-50 0 0,-1-2 1 0 0,-21 22-1 0 0,-1 1 548 0 0,30-31-565 0 0,0-1-1 0 0,1 1 1 0 0,-1 0 0 0 0,1 0-1 0 0,-1 4 1 0 0,-2 3 11 0 0,-1-4-15 0 0,3-2-74 0 0,-4 13 20 0 0,0-3-19 0 0,4-8-8 0 0,0 0-1 0 0,-1 0 0 0 0,-1 0 1 0 0,-6 11-1 0 0,8-15-2 0 0,-1 0-1 0 0,1 1 0 0 0,0-1 1 0 0,0 0-1 0 0,1 1 1 0 0,-1-1-1 0 0,1 1 0 0 0,0 0 1 0 0,-1-1-1 0 0,2 1 1 0 0,-1 0-1 0 0,0 0 0 0 0,1 0 1 0 0,-1-1-1 0 0,1 1 1 0 0,1 4-1 0 0,-1-3 49 0 0,-2 8 11 0 0,-2-1 6 0 0,4-7 4 0 0,3 1-55 0 0,-1-1 1 0 0,1 0-1 0 0,-1-1 0 0 0,1 1 0 0 0,0 0 0 0 0,1-1 1 0 0,-1 0-1 0 0,1 0 0 0 0,0 0 0 0 0,0 0 0 0 0,1 0 1 0 0,-1-1-1 0 0,1 0 0 0 0,-1 0 0 0 0,1 0 0 0 0,0-1 1 0 0,0 1-1 0 0,0-1 0 0 0,10 3 0 0 0,-8-4 14 0 0,5 4 1 0 0,13 15 43 0 0,-5-5-9 0 0,-1 2-72 0 0,-8-7 4 0 0,-3-2 0 0 0,0 0 0 0 0,10 14 0 0 0,-9-10-6 0 0,-5-7 16 0 0,0 1 0 0 0,0-1 0 0 0,1 1 0 0 0,0-1 0 0 0,0-1 0 0 0,7 5 0 0 0,-7-5-4 0 0,1 0 0 0 0,0-1-1 0 0,0 1 1 0 0,12 3 0 0 0,-6-2 19 0 0,1-1 19 0 0,1 1 0 0 0,0-2 0 0 0,22 4 1 0 0,0-1 46 0 0,15 4 59 0 0,-29-7-101 0 0,1 2 0 0 0,-1 0 0 0 0,40 16 0 0 0,-36-10-36 0 0,-18-9-13 0 0,0 1 0 0 0,-1 0-1 0 0,0 1 1 0 0,1 0 0 0 0,6 5 0 0 0,23 24 64 0 0,-24-22-64 0 0,-7-6 0 0 0,0 0 0 0 0,0-1 0 0 0,1 0 0 0 0,-1 0 0 0 0,1 0 0 0 0,0-1 0 0 0,0 0 0 0 0,13 4 0 0 0,-9-4 32 0 0,0 0-1 0 0,0-1 0 0 0,0 0 1 0 0,19 0-1 0 0,48-3 186 0 0,-55 0-151 0 0,176-4 414 0 0,-176 4-456 0 0,0 1 0 0 0,36 5 0 0 0,-33 0-25 0 0,-13-1 23 0 0,1-2-1 0 0,15 2 1 0 0,-6-1-1 0 0,0-2 0 0 0,39-2 0 0 0,-18-1-20 0 0,59 1 47 0 0,0-5 0 0 0,130-24 0 0 0,-195 23 26 0 0,0 2 1 0 0,0 2-1 0 0,0 1 0 0 0,0 2 1 0 0,0 1-1 0 0,58 11 0 0 0,-50-5-63 0 0,1-2 0 0 0,0-2-1 0 0,-1-2 1 0 0,1-2 0 0 0,55-9-1 0 0,130-14 54 0 0,-2 13-64 0 0,19-1 0 0 0,-186 7 0 0 0,1 3 0 0 0,114 12 0 0 0,-57 7 0 0 0,-62-7 0 0 0,0-3 0 0 0,104 0 0 0 0,5-24 0 0 0,16 0 0 0 0,92 3 54 0 0,-221 15-17 0 0,96 14 0 0 0,-115-10 17 0 0,3-2-49 0 0,43-2 1 0 0,-51-1-7 0 0,162-8 1 0 0,-109 5 72 0 0,128-24 0 0 0,-135 9 110 0 0,14-2-44 0 0,95-7 78 0 0,-148 23-197 0 0,47-1 1 0 0,8 0 5 0 0,-80 2-25 0 0,1 1 0 0 0,18-8-1 0 0,3 0 13 0 0,115-36 66 0 0,-18 5 6 0 0,-103 34-74 0 0,0 1 0 0 0,49-4 0 0 0,-19 7 35 0 0,125-11 27 0 0,-173 12-72 0 0,0 1 0 0 0,0-1 0 0 0,0 0 0 0 0,11-5 0 0 0,-14 5 10 0 0,1-1 0 0 0,16-1-1 0 0,7-2 26 0 0,138-43 29 0 0,-102 28-17 0 0,35-10 42 0 0,64-13 108 0 0,-100 35-122 0 0,-63 9-65 0 0,-1-1 0 0 0,1 1-1 0 0,0-1 1 0 0,-1 0 0 0 0,1 0-1 0 0,-1 0 1 0 0,1 0 0 0 0,-1-1 0 0 0,1 0-1 0 0,4-2 1 0 0,0-2 43 0 0,-5 5-35 0 0,0-1 1 0 0,0 1-1 0 0,0-1 0 0 0,1 1 1 0 0,-1 0-1 0 0,5-1 0 0 0,-2 1-18 0 0,1 0-1 0 0,0 0 1 0 0,0-1-1 0 0,-1 0 1 0 0,1-1-1 0 0,11-5 1 0 0,5-2-64 0 0,-6 3 61 0 0,0-1 0 0 0,0-1 0 0 0,16-11 0 0 0,-3 3 2 0 0,89-50 1 0 0,-114 64 6 0 0,0 0-1 0 0,0 0 0 0 0,0 0 1 0 0,3-4-1 0 0,2-9 34 0 0,-9 14-41 0 0,4-11 2 0 0,-2 3 0 0 0,0-2 0 0 0,-4-10 0 0 0,1 6 8 0 0,1 0 0 0 0,1 0 0 0 0,1 0 0 0 0,0 0 0 0 0,1 1 0 0 0,0-1 0 0 0,12-25 0 0 0,-10 30-4 0 0,0 0-1 0 0,-1-1 1 0 0,0 0-1 0 0,-1 0 1 0 0,0 0-1 0 0,-1 0 1 0 0,0-1 0 0 0,1-21-1 0 0,-4 24 0 0 0,-1 0 0 0 0,0 1 0 0 0,0-1 0 0 0,-1 1 0 0 0,-1-1 0 0 0,1 1 0 0 0,-2 0-1 0 0,1-1 1 0 0,-1 2 0 0 0,-6-10 0 0 0,-5-10-3 0 0,-27-55 0 0 0,37 74 0 0 0,-9-10 0 0 0,12 15 0 0 0,-11-14 0 0 0,-27-28 0 0 0,23 25 0 0 0,-2 4 0 0 0,-14-15 0 0 0,24 25 0 0 0,0-1 0 0 0,-1 1 0 0 0,-17-9 0 0 0,-15-13 0 0 0,32 22 0 0 0,-1 0 0 0 0,-21-10 0 0 0,24 13 0 0 0,-1-1 0 0 0,0 1 0 0 0,1-2 0 0 0,0 1 0 0 0,-10-10 0 0 0,9 7 0 0 0,-15-18 0 0 0,21 23 0 0 0,-9-14 0 0 0,-9-22 0 0 0,9 20 0 0 0,12 17 0 0 0,-1 1 0 0 0,1 0 0 0 0,-1 0 0 0 0,0-1 0 0 0,0 1 0 0 0,0 0 0 0 0,1 0 0 0 0,-1 0 0 0 0,0 0 0 0 0,-1 0 0 0 0,1 0 0 0 0,0 0 0 0 0,0 0 0 0 0,0 0 0 0 0,-3 0 0 0 0,-2-3 0 0 0,-2-4 0 0 0,-2 3 0 0 0,-1 2-13 0 0,-1 1 1 0 0,1 0-1 0 0,0 0 0 0 0,-17 1 0 0 0,25 1 14 0 0,0-1-1 0 0,0 1 0 0 0,0-1 1 0 0,1 1-1 0 0,-1-1 0 0 0,0 0 1 0 0,-3-2-1 0 0,4 2-1 0 0,-1 0-1 0 0,1 0 1 0 0,0 0 0 0 0,-1 1-1 0 0,1-1 1 0 0,-1 1 0 0 0,1-1-1 0 0,-1 1 1 0 0,1 0 0 0 0,-4 0-1 0 0,-15 4-52 0 0,17-3 53 0 0,0 0-1 0 0,0 0 1 0 0,0 0 0 0 0,-1-1-1 0 0,1 0 1 0 0,0 0-1 0 0,0 0 1 0 0,-1 0 0 0 0,1-1-1 0 0,0 1 1 0 0,-6-3-1 0 0,-7-2-52 0 0,14 2 58 0 0,2 0-7 0 0,-8-6 3 0 0,-7-6 0 0 0,1 4 0 0 0,4 2 0 0 0,-1 0 0 0 0,0 1 0 0 0,0 0 0 0 0,-1 1 0 0 0,0 0 0 0 0,-1 1 0 0 0,1 1 0 0 0,-1 0 0 0 0,0 1 0 0 0,-1 0 0 0 0,1 1 0 0 0,0 0 0 0 0,-22 0 0 0 0,33 3 0 0 0,-1 0 0 0 0,0-1 0 0 0,0 1 0 0 0,1-1 0 0 0,-1 0 0 0 0,1 0 0 0 0,-1 0 0 0 0,1-1 0 0 0,-1 1 0 0 0,-3-3 0 0 0,-17-3 0 0 0,15 1 0 0 0,2 1 0 0 0,1-1 0 0 0,-3-8 0 0 0,8 11 0 0 0,-2 0 0 0 0,-11-6 0 0 0,11 6 0 0 0,2 2 0 0 0,0 0 0 0 0,-1 0 0 0 0,1 1 0 0 0,-1-1 0 0 0,1 0 0 0 0,-1 1 0 0 0,1-1 0 0 0,-1 1 0 0 0,0-1 0 0 0,1 1 0 0 0,-1 0 0 0 0,-1-1 0 0 0,-1 0-4 0 0,1 0 0 0 0,-1 0 0 0 0,1 0 1 0 0,-1 1-1 0 0,1-1 0 0 0,-7 1 0 0 0,2 0-22 0 0,-2 0 4 0 0,6 0-20 0 0,-7 3 31 0 0,-1-1 11 0 0,0-1 0 0 0,-38-3 0 0 0,36 1 0 0 0,14 1 0 0 0,-1 1 0 0 0,1-1 0 0 0,-1 0 0 0 0,1 0 0 0 0,0 0 0 0 0,-1 0 0 0 0,1-1 0 0 0,-1 1 0 0 0,1 0 0 0 0,-1 0 0 0 0,1 0 0 0 0,0 0 0 0 0,-1 0 0 0 0,1 0 0 0 0,-1-1 0 0 0,1 1 0 0 0,0 0 0 0 0,-1 0 0 0 0,1-1 0 0 0,0 1 0 0 0,-1 0 0 0 0,1-1 0 0 0,0 1 0 0 0,-1 0 0 0 0,1-1 0 0 0,0 1 0 0 0,0 0 0 0 0,-1-1 0 0 0,3-6 0 0 0,-2 7 0 0 0,4-13 0 0 0,0-2 0 0 0,-4 0 0 0 0,-3 4 0 0 0,1 10 0 0 0,1 0-1 0 0,-1 0 0 0 0,0 1 1 0 0,0-1-1 0 0,0 0 0 0 0,0 1 1 0 0,0 0-1 0 0,0-1 1 0 0,0 1-1 0 0,0 0 0 0 0,0 0 1 0 0,0 0-1 0 0,0 0 0 0 0,0 0 1 0 0,0 0-1 0 0,-4 2 0 0 0,4-2-6 0 0,0 1-1 0 0,-1-1 1 0 0,1 1-1 0 0,-1 0 0 0 0,1 0 1 0 0,0 0-1 0 0,0 0 0 0 0,-1 0 1 0 0,1 1-1 0 0,0-1 0 0 0,0 1 1 0 0,0-1-1 0 0,0 1 0 0 0,1 0 1 0 0,-1 0-1 0 0,0 0 0 0 0,-1 3 1 0 0,0-1 7 0 0,2-3-12 0 0,-1 1 0 0 0,1 0 0 0 0,0 0-1 0 0,0 0 1 0 0,0 0 0 0 0,0 0 0 0 0,1 0 0 0 0,-1 0-1 0 0,0 0 1 0 0,1 0 0 0 0,-1 0 0 0 0,1 0 0 0 0,0 0-1 0 0,0 0 1 0 0,0 0 0 0 0,0 1 0 0 0,0-1 0 0 0,0 0-1 0 0,1 0 1 0 0,-1 0 0 0 0,1 3 0 0 0,1-2-122 0 0,-1 1 0 0 0,1-1 0 0 0,0 1 0 0 0,0-1 0 0 0,0 0 1 0 0,0 0-1 0 0,0 0 0 0 0,1 0 0 0 0,0 0 0 0 0,-1-1 0 0 0,4 3 1 0 0,7 6-1141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1090 10135 0 0,'0'0'231'0'0,"0"0"29"0"0,0 4 19 0 0,1 1-179 0 0,0 8 39 0 0,-2-10-133 0 0,0 0 0 0 0,0 0 0 0 0,0 0 0 0 0,-1 0 0 0 0,1 0 0 0 0,-1 0-1 0 0,-2 2 1 0 0,1-1 241 0 0,-1 0 0 0 0,0 0-1 0 0,1 0 1 0 0,-1 0 0 0 0,-6 3-1 0 0,8-6 266 0 0,2-1 0 0 0,0 0 0 0 0,0 0 0 0 0,0 0 0 0 0,0 0 0 0 0,0 0 0 0 0,0 0 0 0 0,0 0 0 0 0,0 0 0 0 0,0 0 0 0 0,0 0 0 0 0,0 0-69 0 0,2-2-294 0 0,73-94-133 0 0,-12 6-16 0 0,35-52 0 0 0,71-93 0 0 0,49-53 0 0 0,-132 173 0 0 0,25-32 0 0 0,-74 103 0 0 0,-36 43-3 0 0,-1 1 0 0 0,0-1 0 0 0,1 1 0 0 0,-1-1 0 0 0,0 1 0 0 0,1 0 0 0 0,-1-1 0 0 0,1 1 0 0 0,-1 0 0 0 0,1-1 0 0 0,-1 1 0 0 0,1 0 0 0 0,-1 0 0 0 0,1 0 0 0 0,-1-1-1 0 0,1 1 1 0 0,-1 0 0 0 0,1 0 0 0 0,-1 0 0 0 0,2 0 0 0 0,-2 0-52 0 0,1 0 0 0 0,0 1 0 0 0,-1-1 1 0 0,1 1-1 0 0,-1-1 0 0 0,1 1 0 0 0,0-1 0 0 0,-1 1 0 0 0,0 0 0 0 0,1-1 0 0 0,-1 1 0 0 0,1-1 0 0 0,-1 1 0 0 0,0 0 1 0 0,1 0-1 0 0,-1-1 0 0 0,0 1 0 0 0,0 0 0 0 0,1 1 0 0 0,2 14-609 0 0,-3 3 514 0 0,-69 456 134 0 0,66-460 16 0 0,-7 52 659 0 0,4 0 0 0 0,3 126-1 0 0,4-174-652 0 0,0 0 0 0 0,8 30 0 0 0,-8-43-7 0 0,1 1 1 0 0,0-1 0 0 0,1 0 0 0 0,-1 1 0 0 0,1-1 0 0 0,0-1 0 0 0,0 1 0 0 0,1 0 0 0 0,0-1-1 0 0,0 1 1 0 0,5 4 0 0 0,-7-9 43 0 0,-1 1-1 0 0,1-1 0 0 0,0 0 1 0 0,0 0-1 0 0,0 0 1 0 0,-1 0-1 0 0,1 0 1 0 0,0 0-1 0 0,0 0 0 0 0,0-1 1 0 0,0 1-1 0 0,1-1 1 0 0,-1 1-1 0 0,0-1 1 0 0,0 0-1 0 0,0 0 0 0 0,3 0 1 0 0,0-1 62 0 0,-1 1 0 0 0,0-1 0 0 0,0 0 1 0 0,0-1-1 0 0,0 1 0 0 0,0-1 0 0 0,-1 1 0 0 0,7-5 0 0 0,-3 2-173 0 0,0-1 0 0 0,-1 0 0 0 0,1-1-1 0 0,-1 0 1 0 0,0 0 0 0 0,0 0 0 0 0,-1 0-1 0 0,7-11 1 0 0,-2-6-4886 0 0,-3 0-1732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13823 0 0,'0'0'315'0'0,"0"0"45"0"0,0 0 21 0 0,0 0-49 0 0,3-1-220 0 0,108-38 1069 0 0,4-2 618 0 0,81-26 761 0 0,-179 61-2439 0 0,26-5 0 0 0,-31 9-696 0 0,-1-1-1 0 0,1 0 0 0 0,-1-1 1 0 0,0 0-1 0 0,12-7 0 0 0,-21 10-444 0 0,-2 1-4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10135 0 0,'1'1'464'0'0,"3"4"-316"0"0,0 0 0 0 0,0 0 0 0 0,-1 0 0 0 0,0 0 0 0 0,0 1 0 0 0,0 0 0 0 0,-1-1 0 0 0,1 1 0 0 0,-2 0 0 0 0,1 0 0 0 0,-1 0 0 0 0,1 0 0 0 0,-1 10 0 0 0,0 7 1251 0 0,0 0 1 0 0,1-1-1 0 0,6 25 0 0 0,-4-32-1194 0 0,0-1-1 0 0,0 0 1 0 0,2 0-1 0 0,0 0 1 0 0,13 22-1 0 0,-9-21 382 0 0,-4-6-319 0 0,0 1-1 0 0,0 0 1 0 0,-1 0 0 0 0,8 21 0 0 0,-12-29-266 0 0,0 0 1 0 0,-1 0 0 0 0,1 1 0 0 0,-1-1 0 0 0,0 0 0 0 0,0 1 0 0 0,0-1 0 0 0,0 1 0 0 0,0-1-1 0 0,0 0 1 0 0,0 1 0 0 0,-1-1 0 0 0,0 0 0 0 0,1 1 0 0 0,-1-1 0 0 0,0 0 0 0 0,0 0 0 0 0,0 0-1 0 0,0 0 1 0 0,0 0 0 0 0,-1 0 0 0 0,1 0 0 0 0,-1 0 0 0 0,1 0 0 0 0,-1 0 0 0 0,0-1 0 0 0,1 1-1 0 0,-1-1 1 0 0,-3 2 0 0 0,-21 13-2 0 0,-38 18 0 0 0,-16 9 0 0 0,32-13-10 0 0,-60 41-381 0 0,107-70-84 0 0,1-1-33 0 0,0 0-208 0 0,0 0-857 0 0,0 0-379 0 0,4-2-80 0 0,20-8-15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13823 0 0,'0'0'315'0'0,"0"0"45"0"0,0 0 21 0 0,1 2-49 0 0,0 0-322 0 0,-1 0 0 0 0,1 1 0 0 0,-1-1 0 0 0,1 0 0 0 0,-1 0 0 0 0,0 1 0 0 0,0-1 0 0 0,0 0 0 0 0,-1 0 0 0 0,1 1 0 0 0,0-1 0 0 0,-1 0-1 0 0,1 0 1 0 0,-2 4 0 0 0,-17 39 583 0 0,6-15 221 0 0,-12 54 1538 0 0,-22 144 0 0 0,40-185-2530 0 0,-5 31 366 0 0,9-65-1060 0 0,1 0 1 0 0,-2 0 0 0 0,-3 9-1 0 0,6-16-3700 0 0,1-2-1228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24 238 10135 0 0,'0'0'231'0'0,"0"0"29"0"0,-2 0 19 0 0,1 1-118 0 0,0-1 0 0 0,0 0 0 0 0,0 0-1 0 0,-1 0 1 0 0,1-1 0 0 0,0 1 0 0 0,0 0 0 0 0,0 0 0 0 0,0-1 0 0 0,-1 1 0 0 0,1-1 0 0 0,0 1 0 0 0,0-1 0 0 0,0 1 0 0 0,-1-2 0 0 0,2 2-110 0 0,-1 0 1 0 0,1-1 0 0 0,0 1-1 0 0,-1-1 1 0 0,1 1 0 0 0,0 0-1 0 0,0-1 1 0 0,0 1-1 0 0,0-1 1 0 0,-1 1 0 0 0,1-1-1 0 0,0 1 1 0 0,0-1 0 0 0,0 1-1 0 0,0-1 1 0 0,0 1-1 0 0,0-1 1 0 0,0 1 0 0 0,0 0-1 0 0,0-1 1 0 0,0 1 0 0 0,1-1-1 0 0,-1 1 1 0 0,0-1 0 0 0,2-2 86 0 0,-1 0 1 0 0,1 0 0 0 0,0 0 0 0 0,0 0 0 0 0,0 0 0 0 0,4-3 0 0 0,9-9 97 0 0,1 1 0 0 0,0 0 0 0 0,27-16 0 0 0,59-28 452 0 0,-72 42-518 0 0,43-15 0 0 0,-60 27-86 0 0,0 0 1 0 0,0 0-1 0 0,1 2 0 0 0,-1-1 1 0 0,0 2-1 0 0,19-1 1 0 0,-27 2-31 0 0,-1 1-1 0 0,1-1 1 0 0,0 1 0 0 0,0 0 0 0 0,0 0 0 0 0,-1 0-1 0 0,1 1 1 0 0,0-1 0 0 0,-1 1 0 0 0,1 1 0 0 0,-1-1-1 0 0,0 0 1 0 0,0 1 0 0 0,0 0 0 0 0,0 0 0 0 0,0 0 0 0 0,-1 1-1 0 0,1-1 1 0 0,-1 1 0 0 0,0 0 0 0 0,0-1 0 0 0,0 2-1 0 0,-1-1 1 0 0,1 0 0 0 0,-1 0 0 0 0,0 1 0 0 0,0-1-1 0 0,-1 1 1 0 0,1 0 0 0 0,0 5 0 0 0,0 0 53 0 0,-1 1 0 0 0,1-1 0 0 0,-2 1 0 0 0,0-1 0 0 0,0 1-1 0 0,-1-1 1 0 0,0 1 0 0 0,0-1 0 0 0,-1 0 0 0 0,-1 0 0 0 0,0 1 0 0 0,0-2 0 0 0,-7 13 0 0 0,5-12-107 0 0,-1 0 0 0 0,0 0 0 0 0,0 0 0 0 0,-1-1 0 0 0,-1 0 0 0 0,0-1 0 0 0,0 0 0 0 0,0 0 0 0 0,-1 0 0 0 0,0-1 0 0 0,-1-1 0 0 0,0 1 0 0 0,0-1 0 0 0,0-1 0 0 0,-13 5 0 0 0,-36 12-809 0 0,35-14 104 0 0,0 1 1 0 0,-27 16 0 0 0,11-1-414 0 0,34-20 1046 0 0,4-4-298 0 0,13-5-628 0 0,17-6 819 0 0,40-11 0 0 0,-35 12 805 0 0,-17 5-507 0 0,0 1-1 0 0,0 0 0 0 0,0 1 1 0 0,1 1-1 0 0,31-1 0 0 0,-43 4-189 0 0,-1-1-1 0 0,1 1 1 0 0,-1-1-1 0 0,1 2 1 0 0,-1-1-1 0 0,1 0 1 0 0,-1 1-1 0 0,0 0 1 0 0,1 0-1 0 0,-1 0 1 0 0,4 3-1 0 0,-5-3 113 0 0,0 1 0 0 0,-1 0 0 0 0,1-1 1 0 0,-1 1-1 0 0,1 0 0 0 0,-1 0 0 0 0,0 0 0 0 0,0 1 0 0 0,0-1 0 0 0,-1 0 0 0 0,1 1 0 0 0,-1-1 0 0 0,0 1 0 0 0,0 0 0 0 0,1 5 1 0 0,1 5 112 0 0,-2-1 1 0 0,1 1 0 0 0,-2 0 0 0 0,0 0 0 0 0,-1 0 0 0 0,-2 16-1 0 0,1-22 97 0 0,1 1 0 0 0,-2-1 0 0 0,1 0 0 0 0,-1 0 0 0 0,0 0 0 0 0,-1 0 0 0 0,0 0 0 0 0,0-1-1 0 0,-1 0 1 0 0,0 0 0 0 0,-7 8 0 0 0,3-5-204 0 0,-1-2 0 0 0,0 1-1 0 0,0-1 1 0 0,-1-1 0 0 0,0 1 0 0 0,0-2 0 0 0,0 0-1 0 0,-1 0 1 0 0,0-1 0 0 0,-1-1 0 0 0,1 0-1 0 0,-26 5 1 0 0,27-7-61 0 0,-18 4 741 0 0,-53 4 0 0 0,47-8-252 0 0,27 0-549 0 0,0-1-1 0 0,-1-1 1 0 0,1 1 0 0 0,0-2-1 0 0,0 1 1 0 0,-1-1 0 0 0,1 0 0 0 0,0-1-1 0 0,-10-2 1 0 0,17 3 35 0 0,1 1-1 0 0,-1 0 0 0 0,0-1 1 0 0,1 1-1 0 0,-1 0 0 0 0,1-1 1 0 0,-1 1-1 0 0,1-1 0 0 0,-1 1 1 0 0,1-1-1 0 0,-1 1 1 0 0,1-1-1 0 0,-1 1 0 0 0,1-1 1 0 0,-1 0-1 0 0,1 1 0 0 0,0-1 1 0 0,-1 1-1 0 0,1-1 1 0 0,0 0-1 0 0,0 1 0 0 0,0-1 1 0 0,0 0-1 0 0,-1-1 0 0 0,1 0 20 0 0,0 0 0 0 0,0 0 0 0 0,1 0 0 0 0,-1-1 1 0 0,0 1-1 0 0,1 0 0 0 0,0 0 0 0 0,0-3 0 0 0,2-1 3 0 0,0 0-1 0 0,0 0 1 0 0,1 1 0 0 0,6-10 0 0 0,-1 6-933 0 0,0 1 0 0 0,0-1-1 0 0,20-12 1 0 0,-10 8-5533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13823 0 0,'-1'2'315'0'0,"-9"11"316"0"0,-4 9-77 0 0,10-14-687 0 0,2-2 281 0 0,-1 0 0 0 0,1 0 0 0 0,0 0 0 0 0,0 0 0 0 0,1 0 0 0 0,-1 7 0 0 0,2-11-61 0 0,0 0-1 0 0,0 0 1 0 0,0 0-1 0 0,1 0 1 0 0,-1 0-1 0 0,1 0 1 0 0,-1 0-1 0 0,1 0 1 0 0,0 0 0 0 0,-1-1-1 0 0,1 1 1 0 0,0 0-1 0 0,0 0 1 0 0,0-1-1 0 0,1 1 1 0 0,-1 0-1 0 0,0-1 1 0 0,1 1 0 0 0,-1-1-1 0 0,1 0 1 0 0,-1 0-1 0 0,1 1 1 0 0,3 0-1 0 0,10 6 98 0 0,1 0 0 0 0,0-2-1 0 0,1 0 1 0 0,0-1-1 0 0,33 6 1 0 0,3 2-166 0 0,-37-9 56 0 0,-4-2-107 0 0,0 2 0 0 0,0-1 0 0 0,-1 2 0 0 0,20 9 1 0 0,-28-13 68 0 0,-1 1 1 0 0,0-1-1 0 0,0 1 1 0 0,0 0-1 0 0,1 0 0 0 0,-2 0 1 0 0,1 0-1 0 0,0 0 1 0 0,0 0-1 0 0,-1 0 1 0 0,1 0-1 0 0,-1 1 1 0 0,1-1-1 0 0,-1 0 1 0 0,0 1-1 0 0,0 0 1 0 0,0-1-1 0 0,-1 1 1 0 0,1-1-1 0 0,0 1 1 0 0,-1 0-1 0 0,0-1 0 0 0,0 1 1 0 0,0 0-1 0 0,0 0 1 0 0,0-1-1 0 0,-1 4 1 0 0,0 0 118 0 0,0-1 0 0 0,-1 0 0 0 0,0 0 0 0 0,0 0 0 0 0,0 0 0 0 0,0 0 0 0 0,-1-1 0 0 0,0 1 0 0 0,0-1 0 0 0,0 0 0 0 0,-8 8 0 0 0,-3 1 416 0 0,-30 23 0 0 0,22-19-424 0 0,-96 69-913 0 0,114-84 672 0 0,-15 11-1556 0 0,5-6-3358 0 0,3-3-1874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 15663 0 0,'0'0'719'0'0,"2"-1"-20"0"0,5-1-374 0 0,-5 1 84 0 0,-2 1 82 0 0,0 0 18 0 0,0 0 3 0 0,0 0 0 0 0,0 0 0 0 0,0 0 0 0 0,0 0-69 0 0,-1 2-428 0 0,0-1 1 0 0,1 0-1 0 0,-1 1 1 0 0,0-1-1 0 0,-1 0 0 0 0,1 1 1 0 0,0-1-1 0 0,0 0 1 0 0,-3 2-1 0 0,1 0-4 0 0,-14 14-11 0 0,-34 33 0 0 0,-60 78 0 0 0,-1 36 0 0 0,87-122 0 0 0,2 1 0 0 0,-19 49 0 0 0,41-90 0 0 0,-8 23 0 0 0,-11 40 0 0 0,18-57 0 0 0,0 0 0 0 0,1 0 0 0 0,1 0 0 0 0,-1 0 0 0 0,1 0 0 0 0,0 0 0 0 0,1 1 0 0 0,0-1 0 0 0,4 13 0 0 0,-4-18 3 0 0,0 0 0 0 0,0-1 0 0 0,0 1 0 0 0,0 0 0 0 0,1-1 0 0 0,-1 1-1 0 0,1-1 1 0 0,0 0 0 0 0,0 1 0 0 0,0-1 0 0 0,0 0 0 0 0,0 0 0 0 0,5 3 0 0 0,-3-2 94 0 0,0-1-1 0 0,1 1 1 0 0,0-1 0 0 0,0 0 0 0 0,-1-1 0 0 0,1 1-1 0 0,7 1 1 0 0,1-2 106 0 0,1 1 0 0 0,-1-1 0 0 0,1-1 0 0 0,-1-1-1 0 0,17-2 1 0 0,-7-1-69 0 0,0-1 0 0 0,0-1-1 0 0,-1-1 1 0 0,27-12 0 0 0,30-20-2076 0 0,-29 11-4303 0 0,-49 27-637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320 267 13823 0 0,'0'0'315'0'0,"0"0"45"0"0,0 0 21 0 0,0 0-49 0 0,0 0-149 0 0,0 0 194 0 0,0 0 110 0 0,0 0 22 0 0,0 0 3 0 0,0 0 0 0 0,1-2 0 0 0,3-2-341 0 0,1-1 0 0 0,-1 0 0 0 0,0 0 0 0 0,-1-1 0 0 0,1 1 0 0 0,-1-1-1 0 0,0 0 1 0 0,-1 0 0 0 0,1 0 0 0 0,-1 0 0 0 0,2-10 0 0 0,-2 5-196 0 0,0 0 0 0 0,-1 0 0 0 0,0 0-1 0 0,0 0 1 0 0,-3-21 0 0 0,1 24-242 0 0,0 1-1 0 0,0 0 0 0 0,-1-1 1 0 0,0 1-1 0 0,-1 0 1 0 0,1 0-1 0 0,-1 0 0 0 0,-1 0 1 0 0,-5-9-1 0 0,8 14 240 0 0,-1 0 0 0 0,1 1 0 0 0,0-1 0 0 0,-1 1-1 0 0,1 0 1 0 0,-1-1 0 0 0,1 1 0 0 0,-1 0 0 0 0,0 0-1 0 0,0 0 1 0 0,1 0 0 0 0,-1 0 0 0 0,0 1 0 0 0,0-1 0 0 0,0 0-1 0 0,-4 0 1 0 0,3 1-44 0 0,0 0 0 0 0,-1 0 0 0 0,1 0 0 0 0,-1 0 0 0 0,1 1 0 0 0,-1-1 0 0 0,1 1-1 0 0,0 0 1 0 0,-4 2 0 0 0,-4 1-117 0 0,0 2 1 0 0,0-1-1 0 0,1 1 0 0 0,-16 13 0 0 0,5-2 409 0 0,1 1-1 0 0,1 1 1 0 0,1 1-1 0 0,0 0 1 0 0,1 1 0 0 0,2 1-1 0 0,0 1 1 0 0,-22 47-1 0 0,33-64-133 0 0,1 1 0 0 0,1-1 0 0 0,-1 1 0 0 0,1 0 1 0 0,0 0-1 0 0,1 0 0 0 0,-1 0 0 0 0,1 1 0 0 0,1-1 0 0 0,0 11 0 0 0,0-17-53 0 0,0 0 1 0 0,0 0-1 0 0,1 0 1 0 0,-1-1-1 0 0,1 1 0 0 0,-1 0 1 0 0,1 0-1 0 0,-1 0 1 0 0,1 0-1 0 0,-1 0 0 0 0,1-1 1 0 0,0 1-1 0 0,-1 0 1 0 0,1 0-1 0 0,0-1 0 0 0,0 1 1 0 0,0-1-1 0 0,-1 1 1 0 0,1-1-1 0 0,0 1 1 0 0,0-1-1 0 0,0 1 0 0 0,0-1 1 0 0,0 0-1 0 0,0 1 1 0 0,0-1-1 0 0,0 0 0 0 0,0 0 1 0 0,0 0-1 0 0,0 0 1 0 0,0 0-1 0 0,0 0 0 0 0,2 0 1 0 0,4-1-46 0 0,0 1 1 0 0,0-2 0 0 0,11-2-1 0 0,-15 3 39 0 0,26-7 445 0 0,1-1 0 0 0,27-14 1 0 0,-44 17-665 0 0,-1 0-1 0 0,0-1 1 0 0,0 0 0 0 0,-1-1 0 0 0,0 0 0 0 0,19-19 0 0 0,-23 17 172 0 0,6-8 24 0 0,-14 19-4 0 0,-2 0 0 0 0,-5 11 0 0 0,1 7 0 0 0,4-10 0 0 0,2 5 63 0 0,3-11-164 0 0,-1-2-138 0 0,0 1-1052 0 0,-1-2 1150 0 0,0 1-1 0 0,0-1 1 0 0,0 1 0 0 0,1-1-1 0 0,-1 1 1 0 0,0-1 0 0 0,0 1-1 0 0,1-1 1 0 0,-1 1 0 0 0,0-1-1 0 0,1 0 1 0 0,-1 1 0 0 0,0-1-1 0 0,1 0 1 0 0,-1 1 0 0 0,1-1-1 0 0,-1 0 1 0 0,1 1 0 0 0,-1-1 0 0 0,0 0-1 0 0,1 0 1 0 0,-1 0 0 0 0,1 1-1 0 0,-1-1 1 0 0,1 0 0 0 0,-1 0-1 0 0,1 0 1 0 0,0 0 0 0 0,21 5-1905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83 432 15663 0 0,'-2'1'356'0'0,"-78"41"1931"0"0,116-70-1732 0 0,53-56 0 0 0,-29 27-548 0 0,46-55-7 0 0,-17 16 0 0 0,-77 84 44 0 0,0 1 1 0 0,2 1-1 0 0,-1 0 0 0 0,1 1 1 0 0,0 0-1 0 0,1 1 0 0 0,0 1 0 0 0,1 0 1 0 0,21-6-1 0 0,-36 13 16 0 0,1-1 0 0 0,-1 1 1 0 0,1 0-1 0 0,-1-1 0 0 0,0 1 0 0 0,1 0 1 0 0,-1 0-1 0 0,1 0 0 0 0,-1 0 0 0 0,1 1 0 0 0,-1-1 1 0 0,2 0-1 0 0,-2 1-27 0 0,-1-1-1 0 0,1 0 1 0 0,-1 1 0 0 0,1-1-1 0 0,0 0 1 0 0,-1 1-1 0 0,1-1 1 0 0,-1 1 0 0 0,1-1-1 0 0,-1 1 1 0 0,1-1 0 0 0,-1 1-1 0 0,0-1 1 0 0,1 1 0 0 0,-1-1-1 0 0,0 1 1 0 0,1 0 0 0 0,-1 0-1 0 0,1 2-16 0 0,-1-1-1 0 0,1 0 1 0 0,-1 1-1 0 0,0-1 1 0 0,0 1-1 0 0,0-1 1 0 0,0 1 0 0 0,-1-1-1 0 0,1 0 1 0 0,-1 1-1 0 0,1-1 1 0 0,-3 4-1 0 0,-9 23-15 0 0,-2-2 0 0 0,-27 45 0 0 0,3-10 0 0 0,21-32 0 0 0,-22 44 0 0 0,34-64 0 0 0,1 1 0 0 0,0-1 0 0 0,1 1 0 0 0,0 0 0 0 0,-1 13 0 0 0,3-22-78 0 0,1 1 0 0 0,0-1 1 0 0,0 1-1 0 0,0-1 0 0 0,0 1 0 0 0,1-1 0 0 0,-1 1 0 0 0,1-1 1 0 0,-1 1-1 0 0,1-1 0 0 0,0 0 0 0 0,0 1 0 0 0,0-1 0 0 0,0 0 1 0 0,0 0-1 0 0,0 1 0 0 0,1-1 0 0 0,-1 0 0 0 0,1 0 0 0 0,0-1 1 0 0,-1 1-1 0 0,1 0 0 0 0,0 0 0 0 0,0-1 0 0 0,0 1 0 0 0,0-1 0 0 0,0 0 1 0 0,1 0-1 0 0,-1 0 0 0 0,0 0 0 0 0,1 0 0 0 0,-1 0 0 0 0,3 0 1 0 0,9 2-6749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10135 0 0,'0'0'464'0'0,"0"0"-9"0"0,0 0-223 0 0,0 2 156 0 0,23 84 3100 0 0,-17-64-3420 0 0,0 0 0 0 0,16 36 0 0 0,-14-41 417 0 0,-1 1 0 0 0,-1 0 0 0 0,-1 0 0 0 0,6 33 0 0 0,-10-38-146 0 0,0 1 0 0 0,-1-1 0 0 0,0 1 0 0 0,-1-1 0 0 0,-1 1 1 0 0,-4 19-1 0 0,4-26-246 0 0,-1 0 0 0 0,1 0 1 0 0,-1-1-1 0 0,0 1 0 0 0,-1-1 1 0 0,1 0-1 0 0,-1 0 0 0 0,-1 0 1 0 0,1 0-1 0 0,-1-1 0 0 0,0 1 1 0 0,0-1-1 0 0,-11 8 0 0 0,6-6-93 0 0,1 0 0 0 0,1 1 0 0 0,-1 0 0 0 0,1 1 0 0 0,0 0 0 0 0,-8 12 0 0 0,11-14 0 0 0,2 0-201 0 0,3-5-850 0 0,0-2-385 0 0,0 0-78 0 0,0 0-20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5 539 17503 0 0,'0'0'399'0'0,"0"0"60"0"0,7-4 442 0 0,-6 3-881 0 0,1-1 1 0 0,-1 0-1 0 0,0 0 0 0 0,0 0 1 0 0,0 0-1 0 0,-1 0 1 0 0,1 0-1 0 0,0 0 0 0 0,-1 0 1 0 0,1 0-1 0 0,-1 0 1 0 0,0-1-1 0 0,0 1 0 0 0,0 0 1 0 0,0 0-1 0 0,0-3 0 0 0,-7-40 1701 0 0,4 31-778 0 0,-1-7-48 0 0,1 7-786 0 0,1-1 1 0 0,-1-20-1 0 0,3 12-109 0 0,1 0 0 0 0,6-32 0 0 0,-5 45 0 0 0,0 0 0 0 0,1 0 0 0 0,0 1 0 0 0,1-1 0 0 0,0 1 0 0 0,0 0 0 0 0,1 0 0 0 0,7-8 0 0 0,-4 6-412 0 0,0 2 0 0 0,1-1 0 0 0,1 1 0 0 0,-1 0 0 0 0,2 1 0 0 0,-1 0 0 0 0,1 1 0 0 0,0 0 0 0 0,0 0 0 0 0,21-7 0 0 0,-13 7-506 0 0,0 0 0 0 0,1 2-1 0 0,0 0 1 0 0,0 1 0 0 0,0 1 0 0 0,24 0-1 0 0,-12 1-201 0 0,2 1 239 0 0,39 2 1 0 0,-63 0 1258 0 0,1 0 1 0 0,-1 1-1 0 0,0 0 0 0 0,-1 1 1 0 0,1 0-1 0 0,0 0 1 0 0,-1 1-1 0 0,13 7 0 0 0,-17-7-31 0 0,0-1 0 0 0,-1 1 0 0 0,1 0 0 0 0,-1 0 0 0 0,0 0 0 0 0,0 1 0 0 0,0 0 0 0 0,-1 0 0 0 0,1 0 0 0 0,3 8-1 0 0,2 6 1307 0 0,10 32-1 0 0,-17-42-977 0 0,-1-8-231 0 0,10 4-272 0 0,-8-4-168 0 0,1-1 0 0 0,-1 0 0 0 0,0 0 0 0 0,0 0 0 0 0,1 0 0 0 0,-1-1 0 0 0,0 1 0 0 0,0-1 0 0 0,0 1 0 0 0,0-1 0 0 0,0 0 0 0 0,1-1 0 0 0,4-2 0 0 0,3-1 287 0 0,-1-2 1 0 0,14-9 0 0 0,-24 16-268 0 0,31-23 491 0 0,36-35-1 0 0,-17 10-2276 0 0,-42 39 1612 0 0,-5 2 62 0 0,-2 5-282 0 0,-1 2-118 0 0,-16-8-614 0 0,12 7 1101 0 0,-1 0-1 0 0,1 1 1 0 0,0-1-1 0 0,0 1 1 0 0,0 0-1 0 0,0 0 0 0 0,0 0 1 0 0,-1 1-1 0 0,1-1 1 0 0,0 1-1 0 0,0 0 1 0 0,-5 2-1 0 0,-8 3 4 0 0,-22 11 0 0 0,38-17-2 0 0,-16 10 0 0 0,0-1 0 0 0,0 2 0 0 0,1 0 0 0 0,1 1 0 0 0,0 1 0 0 0,0 0 0 0 0,1 1 0 0 0,1 1 0 0 0,0 0 0 0 0,2 1 0 0 0,-1 0 0 0 0,2 0 0 0 0,-13 27 0 0 0,-49 118 313 0 0,64-140-219 0 0,2 1 0 0 0,0-1 0 0 0,1 1 0 0 0,1 0-1 0 0,-1 42 1 0 0,5-60-76 0 0,0-1 0 0 0,0 1 0 0 0,0 0 0 0 0,0-1 0 0 0,1 1-1 0 0,0 0 1 0 0,0-1 0 0 0,0 1 0 0 0,0-1 0 0 0,0 1 0 0 0,1-1 0 0 0,0 0-1 0 0,-1 0 1 0 0,1 1 0 0 0,0-1 0 0 0,1 0 0 0 0,-1-1 0 0 0,0 1 0 0 0,1 0 0 0 0,0-1-1 0 0,-1 1 1 0 0,1-1 0 0 0,0 0 0 0 0,0 0 0 0 0,1 0 0 0 0,-1 0 0 0 0,0 0-1 0 0,0-1 1 0 0,1 0 0 0 0,-1 0 0 0 0,1 0 0 0 0,0 0 0 0 0,-1 0 0 0 0,1 0 0 0 0,0-1-1 0 0,-1 0 1 0 0,1 0 0 0 0,0 0 0 0 0,5-1 0 0 0,13-2-350 0 0,-1 0-1 0 0,0-2 1 0 0,27-8 0 0 0,62-29-1001 0 0,-61 22 236 0 0,-3 2-3201 0 0,-5-3-1316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13823 0 0,'0'0'315'0'0,"0"0"45"0"0,0 0 21 0 0,0 0-49 0 0,0 0-149 0 0,0 0 194 0 0,3 2 110 0 0,-1 0-421 0 0,1 0 0 0 0,-1 1 0 0 0,1-1 0 0 0,-1 1 0 0 0,0 0 0 0 0,0 0 0 0 0,0 0 1 0 0,0 0-1 0 0,0 0 0 0 0,-1 0 0 0 0,1 0 0 0 0,-1 0 0 0 0,0 1 0 0 0,0-1 0 0 0,0 0 0 0 0,0 1 0 0 0,0 4 0 0 0,1 17 923 0 0,-1 28 0 0 0,-1-53-991 0 0,0 11 2 0 0,0-11 0 0 0,0 0 0 0 0,0 0 0 0 0,0 0 0 0 0,0 1 0 0 0,0-1 0 0 0,0 0 0 0 0,0 0 0 0 0,0 1 0 0 0,0-1 0 0 0,0 0 0 0 0,0 0 0 0 0,0 0 0 0 0,0 1 0 0 0,0-1 0 0 0,0 0 0 0 0,0 0 0 0 0,0 0 0 0 0,0 1 0 0 0,0-1 0 0 0,-1 0 0 0 0,1 0 0 0 0,0 0 0 0 0,0 1 0 0 0,0-1 0 0 0,0 0 0 0 0,0 0 0 0 0,0 0 0 0 0,-1 0 0 0 0,1 1 0 0 0,0-1 0 0 0,0 0 0 0 0,0 0 0 0 0,-1 0 0 0 0,1 0 0 0 0,0 0 0 0 0,0 0 0 0 0,0 0 0 0 0,-1 0 0 0 0,1 1 0 0 0,0-1 0 0 0,0 0 0 0 0,-1 0 0 0 0,1 0 0 0 0,0 0 0 0 0,0 0 0 0 0,0 0 0 0 0,-1 0 0 0 0,1 0 0 0 0,0 0 0 0 0,-1-1 0 0 0,-2-2 0 0 0,1 0 0 0 0,1 1 0 0 0,-1-1 0 0 0,1 0 0 0 0,-1 1 0 0 0,1-1 0 0 0,0 0 0 0 0,0 0 0 0 0,0 0 0 0 0,0 0 0 0 0,1 0 0 0 0,-1 0 0 0 0,1-4 0 0 0,1-40 0 0 0,-1 42 0 0 0,4-22 0 0 0,1 1 0 0 0,1-1 0 0 0,1 1 0 0 0,1 0 0 0 0,1 0 0 0 0,2 1 0 0 0,0 0 0 0 0,18-28 0 0 0,-27 51 0 0 0,-1-1 0 0 0,1 1 0 0 0,0-1 0 0 0,0 1 0 0 0,0 0 0 0 0,0 0 0 0 0,0 0 0 0 0,0 0 0 0 0,1 0 0 0 0,-1 0 0 0 0,0 0 0 0 0,1 1 0 0 0,0-1 0 0 0,4-1 0 0 0,-5 2 0 0 0,1 1 0 0 0,-1 0 0 0 0,0-1 0 0 0,0 1 0 0 0,1 0 0 0 0,-1 0 0 0 0,0 0 0 0 0,0 1 0 0 0,0-1 0 0 0,1 1 0 0 0,-1-1 0 0 0,0 1 0 0 0,0 0 0 0 0,0-1 0 0 0,0 1 0 0 0,0 0 0 0 0,0 0 0 0 0,0 1 0 0 0,0-1 0 0 0,2 2 0 0 0,3 3 0 0 0,0 1 0 0 0,-1-1 0 0 0,0 1 0 0 0,0 0 0 0 0,-1 1 0 0 0,0-1 0 0 0,7 16 0 0 0,-5-9 0 0 0,-1 0 0 0 0,0 1 0 0 0,6 26 0 0 0,-11-36 0 0 0,0-2 0 0 0,0 1 0 0 0,-1-1 0 0 0,1 1 0 0 0,-1-1 0 0 0,1 1 0 0 0,-1-1 0 0 0,0 1 0 0 0,-1 0 0 0 0,1-1 0 0 0,-1 1 0 0 0,1-1 0 0 0,-1 1 0 0 0,0-1 0 0 0,0 0 0 0 0,0 1 0 0 0,-1-1 0 0 0,1 0 0 0 0,-4 5 0 0 0,3-3 0 0 0,2-4 0 0 0,-1 0 0 0 0,0 1 0 0 0,1-1 0 0 0,-1 0 0 0 0,0 0 0 0 0,0 1 0 0 0,0-1 0 0 0,0 0 0 0 0,0 0 0 0 0,0 0 0 0 0,0 0 0 0 0,0 0 0 0 0,0 0 0 0 0,0-1 0 0 0,-2 2 0 0 0,-13 9 0 0 0,9-9 0 0 0,1-3 0 0 0,5 0 0 0 0,1 0 0 0 0,-1 0 0 0 0,1 0 0 0 0,-1 0 0 0 0,1 0 0 0 0,-1 0 0 0 0,1-1 0 0 0,0 1 0 0 0,-1 0 0 0 0,1 0 0 0 0,0 0 0 0 0,0 0 0 0 0,0 0 0 0 0,0-1 0 0 0,0 1 0 0 0,0 0 0 0 0,0 0 0 0 0,0 0 0 0 0,1 0 0 0 0,-1 0 0 0 0,0 0 0 0 0,1-2 0 0 0,11-24 0 0 0,7-5-277 0 0,1 1 1 0 0,2 0-1 0 0,1 2 0 0 0,41-41 0 0 0,-35 42 125 0 0,1 1 0 0 0,1 1 0 0 0,67-42 0 0 0,-94 66 222 0 0,1-1 0 0 0,0 1 0 0 0,0 0-1 0 0,0 1 1 0 0,0-1 0 0 0,0 1 0 0 0,0 0-1 0 0,0 0 1 0 0,1 0 0 0 0,-1 1 0 0 0,7 0 0 0 0,-10 0-40 0 0,0 1 0 0 0,0-1-1 0 0,0 0 1 0 0,0 1 0 0 0,0 0 0 0 0,0-1 0 0 0,-1 1 0 0 0,1 0 0 0 0,0 0 0 0 0,0 0 0 0 0,-1 0 0 0 0,1 0 0 0 0,0 1 0 0 0,-1-1 0 0 0,0 0 0 0 0,1 1 0 0 0,-1-1 0 0 0,0 1 0 0 0,1-1 0 0 0,-1 1 0 0 0,0 0 0 0 0,0-1 0 0 0,0 1 0 0 0,-1 0 0 0 0,1 0 0 0 0,0 0 0 0 0,-1 0 0 0 0,1 0 0 0 0,-1 0 0 0 0,1 0 0 0 0,-1 0 0 0 0,0 2 0 0 0,2 29 381 0 0,-2 35 0 0 0,-1-39 53 0 0,1 0-1 0 0,5 30 1 0 0,-4-50-464 0 0,2 9 0 0 0,-1 1 0 0 0,-1 25 0 0 0,-3 0-1384 0 0,2-42 942 0 0,1 3 549 0 0,0 0-1556 0 0,-1-4-2760 0 0,0-1-1854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15663 0 0,'0'0'356'0'0,"0"0"50"0"0,0 0 20 0 0,0 0-42 0 0,1 2-250 0 0,19 60 1594 0 0,-17-48-1674 0 0,2 0 1 0 0,-1 0-1 0 0,2 0 0 0 0,0 0 1 0 0,8 13-1 0 0,-11-22 42 0 0,1 0-1 0 0,0-1 0 0 0,1 1 1 0 0,-1-1-1 0 0,1 1 0 0 0,0-2 1 0 0,0 1-1 0 0,10 5 0 0 0,2 0 531 0 0,27 9 0 0 0,-40-16-688 0 0,7 1 62 0 0,-10-3 49 0 0,0 1-1 0 0,0-1 0 0 0,1 0 1 0 0,-1 0-1 0 0,0 1 1 0 0,1-1-1 0 0,-1 0 0 0 0,0-1 1 0 0,0 1-1 0 0,1 0 1 0 0,-1 0-1 0 0,0 0 0 0 0,1-1 1 0 0,-1 1-1 0 0,0-1 1 0 0,0 1-1 0 0,0-1 0 0 0,1 1 1 0 0,-1-1-1 0 0,0 0 1 0 0,0 1-1 0 0,0-1 0 0 0,0 0 1 0 0,0 0-1 0 0,0 0 0 0 0,1-1 1 0 0,0 0 84 0 0,-1 0-67 0 0,1-1 0 0 0,0 1 0 0 0,-1 0-1 0 0,0-1 1 0 0,1 0 0 0 0,-1 1 0 0 0,0-1-1 0 0,0 1 1 0 0,1-6 0 0 0,4-27-164 0 0,-5 26 146 0 0,0-52-48 0 0,3 17 0 0 0,-2 18 0 0 0,1 1 0 0 0,9-34 0 0 0,11-11-900 0 0,-16 52-1898 0 0,17-30-1 0 0,-9 25-3680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52 13823 0 0,'44'-50'1638'0'0,"-42"49"-908"0"0,-2 1 242 0 0,0 0 42 0 0,0 0-129 0 0,-1 14-548 0 0,-1 8 54 0 0,-2-1 0 0 0,-11 40-1 0 0,-1-1 345 0 0,-6 69-694 0 0,4 1 1 0 0,7 1-1 0 0,5 151 0 0 0,12-93-41 0 0,-9-89-876 0 0,3-98-450 0 0,0-2-3444 0 0,0 0-1474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2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17503 0 0,'0'0'803'0'0,"2"-8"266"0"0,-1 6-1067 0 0,-1 1 0 0 0,1 0 0 0 0,-1-1 0 0 0,1 1 0 0 0,-1 0 0 0 0,1 0 0 0 0,0 0 0 0 0,-1-1 0 0 0,1 1 0 0 0,0 0 0 0 0,0 0 0 0 0,0 0 0 0 0,0 0 0 0 0,0 1 0 0 0,0-1 0 0 0,0 0 0 0 0,1-1 0 0 0,3-1-6 0 0,0-2 164 0 0,0 1-1 0 0,1 0 0 0 0,-1 0 1 0 0,1 0-1 0 0,0 0 1 0 0,0 1-1 0 0,10-4 1 0 0,4 0 916 0 0,23-4 0 0 0,2-1-392 0 0,0-3-838 0 0,88-25 858 0 0,-100 31 37 0 0,69-7 0 0 0,-92 15-773 0 0,0 1 1 0 0,1 0-1 0 0,-1 0 0 0 0,18 4 1 0 0,-24-3-221 0 0,-1-1 0 0 0,1 2 0 0 0,0-1 1 0 0,0 0-1 0 0,-1 1 0 0 0,1 0 0 0 0,-1 0 1 0 0,1 0-1 0 0,-1 0 0 0 0,0 0 0 0 0,1 1 1 0 0,-1-1-1 0 0,-1 1 0 0 0,1 0 0 0 0,3 4 1 0 0,5 10-1283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68 112 15663 0 0,'0'0'356'0'0,"0"0"50"0"0,0 0 20 0 0,-2 0-42 0 0,0 0-378 0 0,0 0 0 0 0,0 0-1 0 0,0 0 1 0 0,0 0 0 0 0,-1 1-1 0 0,1-1 1 0 0,0 1 0 0 0,0-1 0 0 0,0 1-1 0 0,0 0 1 0 0,0 0 0 0 0,0 0-1 0 0,1 0 1 0 0,-1 0 0 0 0,0 0-1 0 0,0 0 1 0 0,1 1 0 0 0,-1-1 0 0 0,1 1-1 0 0,-1-1 1 0 0,1 1 0 0 0,0 0-1 0 0,-1-1 1 0 0,1 1 0 0 0,-1 3 0 0 0,0-3-7 0 0,0 4 199 0 0,-1-1 0 0 0,1 1 0 0 0,0 0 0 0 0,0 0 0 0 0,1 0 0 0 0,-1 0 0 0 0,1 0 0 0 0,1 0 0 0 0,-1 0 0 0 0,1 0-1 0 0,0 0 1 0 0,0 1 0 0 0,1-1 0 0 0,0 0 0 0 0,0 0 0 0 0,0 0 0 0 0,1 0 0 0 0,0 0 0 0 0,0 0 0 0 0,1-1 0 0 0,-1 1 0 0 0,1-1 0 0 0,1 1 0 0 0,-1-1 0 0 0,1 0-1 0 0,-1 0 1 0 0,1-1 0 0 0,1 1 0 0 0,-1-1 0 0 0,6 4 0 0 0,-7-6-191 0 0,0 0-1 0 0,0-1 1 0 0,0 0-1 0 0,1 0 1 0 0,-1 0-1 0 0,0 0 0 0 0,1 0 1 0 0,-1 0-1 0 0,1-1 1 0 0,-1 0-1 0 0,0 0 1 0 0,1 0-1 0 0,-1 0 1 0 0,1 0-1 0 0,-1-1 1 0 0,1 1-1 0 0,-1-1 1 0 0,4-1-1 0 0,7-3 487 0 0,1-1-1 0 0,22-11 0 0 0,-30 14-209 0 0,-2 0-195 0 0,1 0 1 0 0,-1 0-1 0 0,0 0 1 0 0,0 0-1 0 0,0-1 1 0 0,-1 0 0 0 0,1 0-1 0 0,-1 0 1 0 0,0-1-1 0 0,0 1 1 0 0,0-1-1 0 0,-1 0 1 0 0,1 0-1 0 0,-1 0 1 0 0,-1-1-1 0 0,1 1 1 0 0,-1-1-1 0 0,0 1 1 0 0,0-1-1 0 0,0 0 1 0 0,-1 0-1 0 0,0 0 1 0 0,0 0 0 0 0,0-11-1 0 0,5-35-88 0 0,-5 41-717 0 0,2-1-1 0 0,0 1 1 0 0,0 0-1 0 0,10-20 1 0 0,-6 13-1229 0 0,1-3-6241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18 11975 0 0,'2'0'267'0'0,"1"0"-134"0"0,3 0 30 0 0,12-10 576 0 0,-13 5-590 0 0,-4 4 571 0 0,-1 1 249 0 0,0 0 45 0 0,0 0-61 0 0,0 0-288 0 0,-8-2 395 0 0,4 2-883 0 0,-1 0-1 0 0,0 1 1 0 0,0-1-1 0 0,0 1 1 0 0,1 0-1 0 0,-1 0 1 0 0,0 0-1 0 0,1 1 0 0 0,-1 0 1 0 0,1 0-1 0 0,-1 0 1 0 0,1 0-1 0 0,-6 5 1 0 0,-3 2-113 0 0,0 1 1 0 0,-19 20-1 0 0,30-27-27 0 0,-1-1-1 0 0,1 1 1 0 0,-1 0-1 0 0,1 0 1 0 0,0 0-1 0 0,0 0 1 0 0,0 0-1 0 0,1 1 1 0 0,-1-1-1 0 0,-1 7 0 0 0,3-9 35 0 0,-1 1 0 0 0,1 0 0 0 0,0 0 0 0 0,0 0 0 0 0,0 0 0 0 0,0 0 0 0 0,0-1 0 0 0,1 1 0 0 0,-1 0-1 0 0,0 0 1 0 0,1 0 0 0 0,-1-1 0 0 0,1 1 0 0 0,0 0 0 0 0,0 0 0 0 0,-1-1 0 0 0,1 1 0 0 0,0-1 0 0 0,1 1-1 0 0,-1-1 1 0 0,0 1 0 0 0,2 1 0 0 0,6 4-55 0 0,-7-6-16 0 0,-1-1 0 0 0,0 1 0 0 0,1 0 0 0 0,-1-1 0 0 0,0 0 0 0 0,1 1 0 0 0,-1-1 0 0 0,1 0 0 0 0,1 1 0 0 0,16 2 0 0 0,3-1 0 0 0,-12 1 0 0 0,49 18-1992 0 0,-57-20 1970 0 0,1 0 1 0 0,-1 0-1 0 0,1 0 0 0 0,0 0 1 0 0,-1-1-1 0 0,1 1 0 0 0,0-1 0 0 0,-1 0 1 0 0,1 0-1 0 0,0 0 0 0 0,2 0 0 0 0,3 0-582 0 0,13-3-2472 0 0,-10 0-3407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11975 0 0,'31'-91'1370'0'0,"-33"109"4847"0"0,-7 70-4412 0 0,0 43 115 0 0,9-104-1842 0 0,1 0-1 0 0,8 50 0 0 0,4-26-77 0 0,3 22 0 0 0,-15-62-275 0 0,3 17 666 0 0,-7-12-4095 0 0,2-14 1682 0 0,1-2-24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15663 0 0,'0'0'356'0'0,"0"0"50"0"0,0 0 20 0 0,-2 0-42 0 0,0 0-276 0 0,-2 0-67 0 0,-8 7-42 0 0,9-4 107 0 0,1-1 0 0 0,-1 1 0 0 0,0 0 0 0 0,1 0 0 0 0,-1 0 0 0 0,1 0 0 0 0,0 0 0 0 0,0 0 0 0 0,0 1 0 0 0,1-1 0 0 0,-1 1 0 0 0,1-1 0 0 0,-1 1 0 0 0,1 0 0 0 0,1 0 0 0 0,-1-1 0 0 0,0 1 0 0 0,1 7 0 0 0,-1 5 425 0 0,2 0 0 0 0,0 0 1 0 0,3 18-1 0 0,28 119 1303 0 0,1 11-1671 0 0,-18-18-163 0 0,-10-87 0 0 0,1-4-98 0 0,-2-21-464 0 0,-1 0 1 0 0,-2 58 0 0 0,-2-88 477 0 0,0-1-1277 0 0,1 1-6525 0 0,0-4 5327 0 0</inkml:trace>
  <inkml:trace contextRef="#ctx0" brushRef="#br0" timeOffset="1">291 651 17503 0 0,'0'0'803'0'0,"1"2"-18"0"0,1 4-603 0 0,1 1-1 0 0,0-1 1 0 0,0 0-1 0 0,0 0 1 0 0,1 0-1 0 0,0 0 1 0 0,1-1-1 0 0,-1 0 1 0 0,1 0-1 0 0,0 0 1 0 0,0 0-1 0 0,0-1 1 0 0,10 6-1 0 0,10 6 965 0 0,50 23 0 0 0,-56-30-1575 0 0,5 3 429 0 0,1-1 0 0 0,0-1 0 0 0,1-2 0 0 0,26 6 0 0 0,-49-13-30 0 0,1-1-1 0 0,-1 1 1 0 0,0-1-1 0 0,0 0 1 0 0,1 0 0 0 0,-1 0-1 0 0,0-1 1 0 0,4 0-1 0 0,6-4-6148 0 0,-4 0-1128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17503 0 0,'0'0'399'0'0,"1"2"60"0"0,0 0-410 0 0,-1 0 0 0 0,0 0 0 0 0,0-1 0 0 0,0 1 0 0 0,0 0 0 0 0,0 0 0 0 0,0 0 1 0 0,-1-1-1 0 0,1 1 0 0 0,0 0 0 0 0,-1 0 0 0 0,1-1 0 0 0,-1 1 0 0 0,0 0 0 0 0,0-1 1 0 0,1 1-1 0 0,-1-1 0 0 0,0 1 0 0 0,0-1 0 0 0,-2 2 0 0 0,-9 20-18 0 0,-7 38 934 0 0,-21 117-1 0 0,13 67 1038 0 0,18-150-1961 0 0,-4-1 0 0 0,-3 0 1 0 0,-37 115-1 0 0,42-173-140 0 0,2-3-285 0 0,-2 1 0 0 0,-22 46-1 0 0,16-42-2565 0 0,11-25 1416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7 10135 0 0,'0'0'231'0'0,"-5"-4"308"0"0,3 3-511 0 0,-1 1 1 0 0,0-1-1 0 0,0 1 1 0 0,1 0 0 0 0,-1 0-1 0 0,0 0 1 0 0,0 0-1 0 0,1 0 1 0 0,-4 1 0 0 0,5-1-29 0 0,-14 4 0 0 0,11-1 239 0 0,1 0 0 0 0,0-1-1 0 0,0 1 1 0 0,0 0-1 0 0,0 1 1 0 0,0-1 0 0 0,1 1-1 0 0,-1-1 1 0 0,-2 7 0 0 0,3-7-122 0 0,-25 52 997 0 0,8-15-596 0 0,-17 31-464 0 0,-3 7 30 0 0,-52 75 0 0 0,83-141-209 0 0,3-5 110 0 0,0 0 1 0 0,0 0 0 0 0,0-1 0 0 0,0 1 0 0 0,-1-1 0 0 0,0 0 0 0 0,-8 5 0 0 0,12-10-356 0 0,2-1-118 0 0,0 0-875 0 0,0 0-3416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151 257 11975 0 0,'0'0'267'0'0,"0"0"42"0"0,0 0 17 0 0,0 0-28 0 0,0-1-196 0 0,0-5-21 0 0,0 5 284 0 0,0 1 122 0 0,0 0 22 0 0,0 0-66 0 0,0 2-222 0 0,0 1-112 0 0,0 0 1 0 0,0 0-1 0 0,0 0 0 0 0,1 0 0 0 0,-1 0 0 0 0,1 0 1 0 0,0-1-1 0 0,0 1 0 0 0,0 0 0 0 0,0 0 0 0 0,1-1 1 0 0,-1 1-1 0 0,1-1 0 0 0,-1 1 0 0 0,1-1 0 0 0,0 1 0 0 0,0-1 1 0 0,0 0-1 0 0,0 0 0 0 0,1 0 0 0 0,-1 0 0 0 0,0 0 1 0 0,1-1-1 0 0,-1 1 0 0 0,1-1 0 0 0,0 0 0 0 0,-1 1 1 0 0,1-1-1 0 0,0 0 0 0 0,0-1 0 0 0,0 1 0 0 0,0 0 0 0 0,0-1 1 0 0,0 0-1 0 0,0 0 0 0 0,6 0 0 0 0,6-1 121 0 0,0 0 0 0 0,0-1 0 0 0,0-1 0 0 0,0 0 0 0 0,0-1 0 0 0,0-1 0 0 0,16-8 0 0 0,5-4-126 0 0,53-33 0 0 0,9-17-104 0 0,-85 57 0 0 0,0-1 0 0 0,-1-1 0 0 0,0 1 0 0 0,0-2 0 0 0,9-13 0 0 0,-5-2-279 0 0,-15 26 187 0 0,0 0 0 0 0,0-1 0 0 0,0 1 0 0 0,0 0 0 0 0,-1 0 0 0 0,1 0-1 0 0,-1-1 1 0 0,0 1 0 0 0,0 0 0 0 0,1 0 0 0 0,-2-4 0 0 0,1 5 42 0 0,0 0 0 0 0,-1 0 0 0 0,1 1 0 0 0,0-1 0 0 0,-1 0 0 0 0,1 0 0 0 0,-1 1 0 0 0,0-1 0 0 0,1 0 0 0 0,-1 1 0 0 0,1-1 0 0 0,-1 1 0 0 0,0-1 0 0 0,1 1 0 0 0,-1-1 0 0 0,0 1 0 0 0,0-1 0 0 0,1 1 0 0 0,-1 0 0 0 0,0-1 0 0 0,0 1 0 0 0,0 0 0 0 0,1 0 0 0 0,-1 0 0 0 0,0-1-1 0 0,0 1 1 0 0,0 0 0 0 0,-1 0 0 0 0,-29 2-825 0 0,26-2 711 0 0,-23 4 152 0 0,1 0 0 0 0,-1 2 0 0 0,2 1 0 0 0,-1 2 1 0 0,1 0-1 0 0,0 2 0 0 0,1 0 0 0 0,0 2 0 0 0,1 1 0 0 0,0 1 1 0 0,1 0-1 0 0,1 2 0 0 0,-29 29 0 0 0,-19 21 12 0 0,-71 89 0 0 0,114-117 0 0 0,25-36 0 0 0,1 0 0 0 0,-1 1 0 0 0,1-1 0 0 0,-1 0 0 0 0,1 1 0 0 0,0-1 0 0 0,0 1 0 0 0,0-1 0 0 0,1 1 0 0 0,-1 6 0 0 0,1-8 45 0 0,1 0 0 0 0,-1-1 0 0 0,1 1 0 0 0,0 0-1 0 0,-1 0 1 0 0,1-1 0 0 0,0 1 0 0 0,0 0 0 0 0,0-1 0 0 0,0 1-1 0 0,1-1 1 0 0,-1 1 0 0 0,0-1 0 0 0,0 1 0 0 0,1-1 0 0 0,-1 0-1 0 0,1 0 1 0 0,0 0 0 0 0,-1 0 0 0 0,1 0 0 0 0,0 0 0 0 0,-1 0-1 0 0,4 0 1 0 0,3 2 288 0 0,0 0 0 0 0,1-1 0 0 0,15 2 0 0 0,15-2 78 0 0,1-1-1 0 0,-1-2 1 0 0,57-8-1 0 0,-21 1-420 0 0,-63 7-8 0 0,145-18-233 0 0,-156 19-1153 0 0,-1 0-511 0 0,0 0-107 0 0,0 0-24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17503 0 0,'0'0'803'0'0,"0"0"-18"0"0,0 2-501 0 0,2 4-172 0 0,1-1-1 0 0,-1 0 0 0 0,1 0 0 0 0,0 0 1 0 0,1 0-1 0 0,-1 0 0 0 0,1-1 1 0 0,0 0-1 0 0,0 1 0 0 0,0-1 1 0 0,9 6-1 0 0,4 2 733 0 0,38 21 0 0 0,65 22 351 0 0,-79-38-1220 0 0,-1 1 0 0 0,50 32 0 0 0,-37-8 25 0 0,1 1 0 0 0,-52-41-318 0 0,0-1 1 0 0,1 0-1 0 0,-1 1 0 0 0,1-1 0 0 0,-1 0 1 0 0,1 0-1 0 0,3 1 0 0 0,-5-2 128 0 0,0 0 0 0 0,0 0 0 0 0,0 0 0 0 0,0 0 1 0 0,0 0-1 0 0,-1 0 0 0 0,1 0 0 0 0,0 0 0 0 0,0 0 0 0 0,0-1 0 0 0,0 1 0 0 0,0 0 0 0 0,0-1 1 0 0,0 1-1 0 0,-1-1 0 0 0,1 1 0 0 0,0-1 0 0 0,0 1 0 0 0,0-1 0 0 0,-1 1 0 0 0,1-1 0 0 0,0 0 1 0 0,-1 1-1 0 0,1-1 0 0 0,-1 0 0 0 0,2-1 0 0 0,5-13-1846 0 0,2-2-11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13823 0 0,'0'0'315'0'0,"1"2"45"0"0,-1 0-337 0 0,-1-1 0 0 0,1 1 0 0 0,0 0 1 0 0,0-1-1 0 0,-1 1 0 0 0,1 0 0 0 0,-1-1 0 0 0,1 1 0 0 0,-1 0 0 0 0,0-1 1 0 0,1 1-1 0 0,-1-1 0 0 0,0 1 0 0 0,0-1 0 0 0,0 0 0 0 0,-2 2 1 0 0,-25 29 346 0 0,15-18-297 0 0,-137 143 2895 0 0,130-138-2500 0 0,-96 81 120 0 0,97-87-1760 0 0,-34 20 0 0 0,52-33 660 0 0,1 0 0 0 0,0 0-136 0 0,2-2-572 0 0,46-34-1777 0 0,-13 10 1462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10135 0 0,'0'0'231'0'0,"0"0"29"0"0,0 0 19 0 0,0 0 105 0 0,0 0 410 0 0,0 0 184 0 0,0 0 40 0 0,-2 1-63 0 0,-8 10-17 0 0,-1 0 1 0 0,-1 0-1 0 0,-23 15 1 0 0,20-14-727 0 0,-1 0-1 0 0,-15 16 1 0 0,18-15-212 0 0,-3 4 0 0 0,-21 27 0 0 0,34-39 0 0 0,-1 1 0 0 0,1-1 0 0 0,0 1 0 0 0,0-1 0 0 0,0 1 0 0 0,1 0 0 0 0,0 0 0 0 0,0 0 0 0 0,1 1 0 0 0,-2 7 0 0 0,3 2 4 0 0,4-12 25 0 0,-3-3 10 0 0,2 3 62 0 0,0 0 0 0 0,0 0 0 0 0,1 0 0 0 0,-1 0 0 0 0,1-1 0 0 0,0 0 0 0 0,0 0 0 0 0,0 0-1 0 0,0 0 1 0 0,0-1 0 0 0,1 1 0 0 0,-1-1 0 0 0,1 0 0 0 0,0 0 0 0 0,0-1 0 0 0,-1 0 0 0 0,1 1 0 0 0,0-2 0 0 0,0 1 0 0 0,0 0-1 0 0,0-1 1 0 0,0 0 0 0 0,7-1 0 0 0,9-1-967 0 0,-1-2 0 0 0,1 0-1 0 0,-1-1 1 0 0,23-9 0 0 0,-25 9-5617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13823 0 0,'0'0'315'0'0,"1"2"45"0"0,0 5-265 0 0,-1-1 1 0 0,0 1-1 0 0,1-1 1 0 0,-2 1-1 0 0,1-1 1 0 0,-2 8-1 0 0,-1 15 74 0 0,2 86 851 0 0,-2 46 928 0 0,-12 14-1388 0 0,-60 276 0 0 0,74-450-586 0 0,0 5-86 0 0,-1 0 1 0 0,1 0-1 0 0,0-1 1 0 0,0 1 0 0 0,0 0-1 0 0,1 0 1 0 0,0 0-1 0 0,0 0 1 0 0,1 0 0 0 0,1 9-1 0 0,-1-13-1324 0 0,4-2-78 0 0,17-2-20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75 13823 0 0,'0'0'630'0'0,"0"0"-13"0"0,0 0-320 0 0,0 0 105 0 0,0 0 87 0 0,0 0 20 0 0,1 2-66 0 0,0 1-431 0 0,1 0-1 0 0,0 1 1 0 0,-1-1 0 0 0,0 1-1 0 0,0-1 1 0 0,0 1 0 0 0,0-1 0 0 0,-1 1-1 0 0,1 0 1 0 0,-1-1 0 0 0,0 1-1 0 0,0-1 1 0 0,-1 8 0 0 0,-2 5 22 0 0,-8 30 1 0 0,4-19 340 0 0,-27 83 1230 0 0,33-108-1538 0 0,1 1 1 0 0,-1-1-1 0 0,1 1 0 0 0,0 0 0 0 0,-1-1 0 0 0,1 1 0 0 0,1-1 0 0 0,-1 1 1 0 0,0-1-1 0 0,1 1 0 0 0,-1-1 0 0 0,1 1 0 0 0,0-1 0 0 0,-1 0 1 0 0,1 1-1 0 0,0-1 0 0 0,1 0 0 0 0,-1 1 0 0 0,0-1 0 0 0,1 0 0 0 0,-1 0 1 0 0,4 3-1 0 0,-2-2-29 0 0,0-1 0 0 0,0 0 1 0 0,0 0-1 0 0,0 0 1 0 0,1 0-1 0 0,-1 0 0 0 0,1-1 1 0 0,-1 1-1 0 0,1-1 0 0 0,-1 0 1 0 0,1 0-1 0 0,0 0 0 0 0,-1-1 1 0 0,7 1-1 0 0,9 0 332 0 0,0-2-1 0 0,0 0 1 0 0,-1-1 0 0 0,30-8-1 0 0,-35 7-353 0 0,0-1 0 0 0,0-1 0 0 0,-1 0 0 0 0,0 0 0 0 0,0-1 0 0 0,-1-1 0 0 0,15-10 0 0 0,-21 12-14 0 0,0 1 0 0 0,-1-1-1 0 0,0 0 1 0 0,0 0 0 0 0,0 0 0 0 0,-1 0-1 0 0,1-1 1 0 0,-1 0 0 0 0,-1 1-1 0 0,1-1 1 0 0,-1 0 0 0 0,0 0 0 0 0,2-9-1 0 0,0-10-64 0 0,0 0-1 0 0,0-28 1 0 0,-3 28-172 0 0,4-11-1805 0 0,8-37 0 0 0,-8 48-367 0 0,-4 24 1383 0 0,-1 1 0 0 0,0 0 0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22 17503 0 0,'-1'-8'1904'0'0,"1"7"-1890"0"0,-1-2-19 0 0,-9-4 84 0 0,6 6 76 0 0,-1 1-1 0 0,1-1 1 0 0,0 1 0 0 0,0 0-1 0 0,0 0 1 0 0,-1 0-1 0 0,1 0 1 0 0,0 1-1 0 0,0 0 1 0 0,0 0 0 0 0,0 0-1 0 0,-6 2 1 0 0,-4 1-189 0 0,5-2 34 0 0,1 1 0 0 0,-1 0 0 0 0,0 0 0 0 0,1 1 0 0 0,-1 0 0 0 0,1 0 0 0 0,0 1 0 0 0,1 0 0 0 0,-1 0 0 0 0,1 1 0 0 0,0 0 0 0 0,1 1 0 0 0,-1-1 0 0 0,-7 12 0 0 0,-25 39 19 0 0,-22 38-914 0 0,61-94 880 0 0,0-1 0 0 0,0 1 0 0 0,0-1 0 0 0,0 1 0 0 0,-1 0 0 0 0,1-1 0 0 0,0 1 0 0 0,0-1 0 0 0,0 1 0 0 0,0 0 0 0 0,0-1 0 0 0,1 1 0 0 0,-1-1 0 0 0,0 1 0 0 0,0-1 0 0 0,0 1 0 0 0,0 0 0 0 0,1-1 0 0 0,-1 1 0 0 0,0-1 0 0 0,1 1 0 0 0,-1-1 0 0 0,0 1 0 0 0,1-1 0 0 0,-1 1 0 0 0,0-1 0 0 0,1 0 0 0 0,-1 1 0 0 0,1-1 0 0 0,-1 1 0 0 0,1-1 0 0 0,-1 0 0 0 0,1 0 0 0 0,-1 1 0 0 0,1-1 0 0 0,0 0 0 0 0,28 12-480 0 0,-18-8 429 0 0,45 16 258 0 0,-30-12 115 0 0,0 2 0 0 0,30 15 0 0 0,-50-21-252 0 0,1 0 0 0 0,-1 0 0 0 0,1 0 0 0 0,-1 1 0 0 0,0 0 0 0 0,-1 0-1 0 0,1 1 1 0 0,-1-1 0 0 0,0 1 0 0 0,-1 1 0 0 0,0-1 0 0 0,7 12 0 0 0,-10-17-17 0 0,0 1 1 0 0,0 1-1 0 0,-1-1 1 0 0,1 0-1 0 0,0 0 1 0 0,-1 0-1 0 0,1 0 1 0 0,-1 1 0 0 0,1-1-1 0 0,-1 0 1 0 0,0 0-1 0 0,0 0 1 0 0,0 1-1 0 0,-1-1 1 0 0,1 0-1 0 0,0 0 1 0 0,-1 1-1 0 0,1-1 1 0 0,-1 0-1 0 0,0 0 1 0 0,0 0-1 0 0,0 0 1 0 0,0 0-1 0 0,0 0 1 0 0,0 0-1 0 0,-3 3 1 0 0,1-2 45 0 0,0-1 0 0 0,0 1-1 0 0,-1-1 1 0 0,1 1 0 0 0,-1-1 0 0 0,0 0 0 0 0,1-1-1 0 0,-1 1 1 0 0,0-1 0 0 0,0 1 0 0 0,0-1 0 0 0,0 0-1 0 0,-7 0 1 0 0,-9 2-200 0 0,1-1 0 0 0,-1-1 1 0 0,1-1-1 0 0,-1 0 0 0 0,1-2 0 0 0,0 0 0 0 0,-1-2 0 0 0,-18-5 0 0 0,23 2-5309 0 0,3-3-1891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0 415 6447 0 0,'9'-2'213'0'0,"30"-3"809"0"0,-36 5-745 0 0,0 0 0 0 0,0 0 1 0 0,-1 0-1 0 0,1 1 0 0 0,0-1 0 0 0,0 1 0 0 0,-1-1 0 0 0,1 1 0 0 0,0 0 0 0 0,-1 0 0 0 0,4 2 0 0 0,-5-2-44 0 0,0 1-1 0 0,0 0 1 0 0,0-1-1 0 0,1 1 1 0 0,-2 0-1 0 0,1-1 1 0 0,0 1-1 0 0,0 0 1 0 0,-1 0-1 0 0,1 0 1 0 0,-1 0-1 0 0,1 0 1 0 0,-1 0-1 0 0,0 0 1 0 0,0 2-1 0 0,1 0 212 0 0,2 22 2133 0 0,-2 0 0 0 0,-1 33 0 0 0,-1-52-2295 0 0,1 0 0 0 0,1 0 0 0 0,-1 0 0 0 0,1 0 0 0 0,4 13 0 0 0,17 37 185 0 0,-14-40-1213 0 0,-8-16 616 0 0,0-1 0 0 0,1 1 0 0 0,-1 0 0 0 0,1-1 0 0 0,-1 1-1 0 0,1-1 1 0 0,0 1 0 0 0,-1-1 0 0 0,1 1 0 0 0,-1-1 0 0 0,1 1 0 0 0,0-1 0 0 0,-1 1-1 0 0,1-1 1 0 0,0 0 0 0 0,0 0 0 0 0,-1 1 0 0 0,1-1 0 0 0,1 0 0 0 0,-1 0-218 0 0,1 2-1186 0 0</inkml:trace>
  <inkml:trace contextRef="#ctx0" brushRef="#br0" timeOffset="1">227 0 8287 0 0,'0'0'368'0'0,"0"0"80"0"0,0 0-360 0 0,0 0-88 0 0,0 0 0 0 0,0 0 0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17503 0 0,'0'0'399'0'0,"0"0"60"0"0,0 2 21 0 0,0 2-346 0 0,0 8 80 0 0,0-1 0 0 0,2 11 0 0 0,-1-18-100 0 0,0-1-1 0 0,0 1 0 0 0,0-1 0 0 0,0 1 1 0 0,0-1-1 0 0,1 0 0 0 0,0 1 0 0 0,-1-1 1 0 0,1 0-1 0 0,4 5 0 0 0,17 18 300 0 0,-6-5 330 0 0,2 0-1 0 0,26 22 0 0 0,-6-15-726 0 0,-30-21-16 0 0,-9-7 0 0 0,0 1 0 0 0,0-1 0 0 0,0 0 0 0 0,0 0 0 0 0,0 0 0 0 0,0 0 0 0 0,1 1 0 0 0,-1-1 0 0 0,0 0 0 0 0,0 0 0 0 0,0 0 0 0 0,0 0 0 0 0,0 0 0 0 0,1 0 0 0 0,-1 0 0 0 0,0 1 0 0 0,0-1 0 0 0,0 0 0 0 0,1 0 0 0 0,-1 0 0 0 0,0 0 0 0 0,0 0 0 0 0,0 0 0 0 0,1 0 0 0 0,-1 0 0 0 0,0 0 0 0 0,0 0 0 0 0,0 0 0 0 0,1 0 0 0 0,-1 0 0 0 0,0 0 0 0 0,0 0 0 0 0,0-1 0 0 0,1 1 0 0 0,5-7 0 0 0,1-11 0 0 0,-6 17 0 0 0,8-17 0 0 0,1 1 0 0 0,0 1 0 0 0,17-19 0 0 0,-21 26 0 0 0,-2 4 0 0 0,1 1 0 0 0,-1-1 0 0 0,10-6 0 0 0,7-8 0 0 0,86-80-2223 0 0,-65 63-394 0 0,-26 22 1593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17503 0 0,'0'0'399'0'0,"0"0"60"0"0,0 0 21 0 0,2 0-59 0 0,1 0-315 0 0,0 1 1 0 0,0-1-1 0 0,0-1 1 0 0,0 1-1 0 0,0 0 0 0 0,-1-1 1 0 0,1 0-1 0 0,0 1 1 0 0,0-1-1 0 0,0 0 1 0 0,-1-1-1 0 0,4 0 1 0 0,1-2 506 0 0,74-26 1708 0 0,-25 10-2406 0 0,105-56 85 0 0,-142 66-20 0 0,0-1-1 0 0,28-21 1 0 0,-46 30-68 0 0,1 1 1 0 0,-1-1-1 0 0,0 0 1 0 0,1 1-1 0 0,-1-1 1 0 0,0 0-1 0 0,0 0 1 0 0,0 1-1 0 0,-1-1 1 0 0,1 0-1 0 0,0 0 1 0 0,-1 0-1 0 0,1 0 1 0 0,-1 0-1 0 0,1 0 1 0 0,-1 0-1 0 0,0-3 1 0 0,0 4 79 0 0,0 0 0 0 0,0 0 0 0 0,0 0 0 0 0,0 0-1 0 0,0 0 1 0 0,-1 0 0 0 0,1 0 0 0 0,0 1 0 0 0,0-1 0 0 0,-1 0 0 0 0,1 0 0 0 0,-1 0 0 0 0,1 0 0 0 0,-1 1 0 0 0,1-1-1 0 0,-1 0 1 0 0,1 0 0 0 0,-1 1 0 0 0,0-1 0 0 0,1 0 0 0 0,-1 1 0 0 0,0-1 0 0 0,1 1 0 0 0,-1-1 0 0 0,0 1 0 0 0,0-1-1 0 0,0 1 1 0 0,0 0 0 0 0,1-1 0 0 0,-1 1 0 0 0,0 0 0 0 0,0 0 0 0 0,0-1 0 0 0,0 1 0 0 0,0 0 0 0 0,0 0 0 0 0,0 0-1 0 0,0 0 1 0 0,0 0 0 0 0,-1 1 0 0 0,-14 2 8 0 0,0 1 0 0 0,0 0 0 0 0,0 1 0 0 0,0 1 0 0 0,1 1 0 0 0,-21 11 0 0 0,3-1 0 0 0,8-5 0 0 0,1 2 0 0 0,1 1 0 0 0,1 1 0 0 0,0 0 0 0 0,1 2 0 0 0,0 1 0 0 0,2 0 0 0 0,-19 25 0 0 0,32-37 0 0 0,0 1 0 0 0,1 0 0 0 0,0 1 0 0 0,0-1 0 0 0,-5 14 0 0 0,9-19 0 0 0,0 0 0 0 0,0 0 0 0 0,0 1 0 0 0,1-1 0 0 0,-1 0 0 0 0,1 0 0 0 0,0 0 0 0 0,0 1 0 0 0,0-1 0 0 0,0 0 0 0 0,1 0 0 0 0,-1 1 0 0 0,1-1 0 0 0,0 0 0 0 0,0 0 0 0 0,0 0 0 0 0,0 0 0 0 0,0 0 0 0 0,3 4 0 0 0,0-1 27 0 0,-1 0 0 0 0,2 0-1 0 0,-1-1 1 0 0,0 0 0 0 0,1 1 0 0 0,0-1-1 0 0,1-1 1 0 0,-1 1 0 0 0,1-1 0 0 0,-1 0-1 0 0,1 0 1 0 0,0-1 0 0 0,1 0 0 0 0,8 4-1 0 0,5 0 240 0 0,1 0-1 0 0,-1-1 0 0 0,1-1 0 0 0,0-1 0 0 0,37 3 0 0 0,-52-7-465 0 0,18 1 464 0 0,1-2 1 0 0,35-3-1 0 0,-52 2-476 0 0,0 0 1 0 0,0 0-1 0 0,0 0 0 0 0,11-6 0 0 0,-14 6-455 0 0,-1-1 0 0 0,1 1 1 0 0,-1-1-1 0 0,0 0 0 0 0,0 0 0 0 0,-1 0 0 0 0,1-1 0 0 0,4-5 0 0 0,2-4-6649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21 231 11975 0 0,'-7'-3'576'0'0,"0"-1"-250"0"0,5 3-28 0 0,2 1-58 0 0,0 0 491 0 0,0-2 238 0 0,-1-1-602 0 0,0 2-274 0 0,0-1 1 0 0,1 1-1 0 0,-1-1 1 0 0,1 1-1 0 0,0-1 1 0 0,-1 1-1 0 0,1-1 1 0 0,0 1-1 0 0,0-1 1 0 0,0 1-1 0 0,0-1 0 0 0,0 0 1 0 0,0 1-1 0 0,1-1 1 0 0,-1 1-1 0 0,0-1 1 0 0,1 1-1 0 0,0-1 1 0 0,0-2-1 0 0,14-19 1767 0 0,-14 22-846 0 0,1 0-667 0 0,1 1 1 0 0,0-1 0 0 0,0 0-1 0 0,0 1 1 0 0,-1-1 0 0 0,6-3-1 0 0,9-2 342 0 0,108-15-511 0 0,-41 8-184 0 0,-22 2-22 0 0,135-26 987 0 0,152-22 158 0 0,-326 56-2390 0 0,-16 1 199 0 0,-12 1 169 0 0,0 2 299 0 0,1 0-1 0 0,-1 0 1 0 0,0 0 0 0 0,1 1-1 0 0,-1-1 1 0 0,0 1-1 0 0,1 0 1 0 0,-7 5 0 0 0,-13 5-1541 0 0,5-6 611 0 0,1 0 0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159 291 10135 0 0,'0'0'464'0'0,"0"0"-9"0"0,0 2-295 0 0,11 23-71 0 0,-10-22 282 0 0,-1-3 117 0 0,2 1 21 0 0,2 1-229 0 0,-1 0-1 0 0,0-1 0 0 0,1 1 0 0 0,-1-1 1 0 0,1 0-1 0 0,-1 0 0 0 0,1 0 0 0 0,0 0 1 0 0,0-1-1 0 0,5 1 0 0 0,22-5 1337 0 0,-29 4-1553 0 0,0-1-1 0 0,-1 1 1 0 0,1 0-1 0 0,-1-1 1 0 0,1 1 0 0 0,-1-1-1 0 0,1 1 1 0 0,-1-1-1 0 0,1 1 1 0 0,-1-1-1 0 0,0 0 1 0 0,1 0-1 0 0,-1 0 1 0 0,0 0 0 0 0,0 0-1 0 0,1 0 1 0 0,-1 0-1 0 0,0 0 1 0 0,0-1-1 0 0,0 1 1 0 0,-1 0 0 0 0,1-1-1 0 0,0 1 1 0 0,0 0-1 0 0,-1-1 1 0 0,1 1-1 0 0,-1-1 1 0 0,1 1-1 0 0,-1-1 1 0 0,1-2 0 0 0,0-1 45 0 0,2-7-104 0 0,-1-1-1 0 0,-1 0 1 0 0,0 0-1 0 0,-2-25 1 0 0,-1 8-5 0 0,-8-32 0 0 0,7 51-248 0 0,0 0 0 0 0,0 0 0 0 0,-8-17 0 0 0,9 24 173 0 0,0 0-1 0 0,0 1 0 0 0,0-1 1 0 0,-1 0-1 0 0,1 1 1 0 0,-1-1-1 0 0,0 1 0 0 0,0 0 1 0 0,0 0-1 0 0,0 0 0 0 0,0 0 1 0 0,-6-3-1 0 0,6 5 23 0 0,0 0 0 0 0,1 1 1 0 0,-1-1-1 0 0,0 1 0 0 0,0 0 0 0 0,0 0 0 0 0,0 0 0 0 0,1 0 0 0 0,-1 0 0 0 0,0 0 0 0 0,0 1 0 0 0,0-1 1 0 0,0 1-1 0 0,1 0 0 0 0,-1 0 0 0 0,0 0 0 0 0,1 0 0 0 0,-5 3 0 0 0,-2 1-151 0 0,1 0 1 0 0,0 1-1 0 0,0-1 0 0 0,-9 9 0 0 0,7-5 378 0 0,1 1 0 0 0,-1 0 0 0 0,2 0 0 0 0,-1 1 0 0 0,1 0 0 0 0,1 1 0 0 0,-12 23 0 0 0,11-15 25 0 0,4-12-147 0 0,0 0 1 0 0,1 0-1 0 0,0 0 0 0 0,0 1 0 0 0,1-1 1 0 0,0 1-1 0 0,0 12 0 0 0,1-10 150 0 0,1 0 0 0 0,1 0 0 0 0,-1 0-1 0 0,4 13 1 0 0,-2-18-107 0 0,-1-1-1 0 0,1 0 1 0 0,0 0-1 0 0,0 0 0 0 0,1-1 1 0 0,-1 1-1 0 0,1 0 1 0 0,0-1-1 0 0,0 0 1 0 0,8 8-1 0 0,-4-5-13 0 0,1 1-1 0 0,0-2 1 0 0,1 1-1 0 0,0-1 0 0 0,0 0 1 0 0,14 6-1 0 0,5-1 675 0 0,49 13 0 0 0,-62-18-754 0 0,-2 3 0 0 0,-4 2-64 0 0,-7-9-273 0 0,-2-2-138 0 0,0 0-33 0 0,0 0-4 0 0,1 0 437 0 0,0-1 0 0 0,-1 0 0 0 0,1 1 1 0 0,0-1-1 0 0,0 0 0 0 0,-1 1 0 0 0,1-1 0 0 0,0 0 0 0 0,-1 0 0 0 0,1 1 0 0 0,0-3 0 0 0,0 2-50 0 0,4-9-175 0 0,0 0-1 0 0,-1 0 0 0 0,0 0 1 0 0,-1 0-1 0 0,0-1 1 0 0,0 1-1 0 0,1-13 0 0 0,-1 5-490 0 0,2-11-3029 0 0,-4 4-1148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8287 0 0,'-4'19'184'0'0,"4"-4"40"0"0,2-1 0 0 0,-2-14 8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20 8287 0 0,'0'0'382'0'0,"0"0"-8"0"0,-2 1-170 0 0,-5 5 931 0 0,25-23 3645 0 0,-31 10-4615 0 0,9 6-74 0 0,1 1-1 0 0,-1-1 0 0 0,0 1 1 0 0,1 0-1 0 0,-1 0 1 0 0,0 0-1 0 0,0 1 0 0 0,1-1 1 0 0,-1 1-1 0 0,1 0 1 0 0,-1 0-1 0 0,0 0 0 0 0,1 0 1 0 0,0 0-1 0 0,-6 4 1 0 0,-14 4 277 0 0,18-8-596 0 0,1 1 1 0 0,0 0-1 0 0,-1 0 0 0 0,1 0 1 0 0,0 1-1 0 0,-4 3 1 0 0,8-6 228 0 0,-1 1 0 0 0,1-1 1 0 0,0 0-1 0 0,0 1 0 0 0,0-1 1 0 0,0 0-1 0 0,0 1 1 0 0,-1-1-1 0 0,1 0 0 0 0,0 1 1 0 0,0-1-1 0 0,0 0 0 0 0,0 1 1 0 0,0-1-1 0 0,0 1 0 0 0,0-1 1 0 0,0 0-1 0 0,0 1 1 0 0,0-1-1 0 0,1 0 0 0 0,-1 1 1 0 0,0 0-1 0 0,2 3 204 0 0,-2-3-162 0 0,1 0 1 0 0,-1-1-1 0 0,0 1 0 0 0,1 0 1 0 0,-1-1-1 0 0,1 1 1 0 0,-1 0-1 0 0,1-1 1 0 0,-1 1-1 0 0,1-1 1 0 0,0 1-1 0 0,-1-1 1 0 0,1 0-1 0 0,0 1 1 0 0,-1-1-1 0 0,1 1 1 0 0,0-1-1 0 0,1 1 1 0 0,1 0 112 0 0,17 15 137 0 0,-16-12-248 0 0,1 0 0 0 0,0-1 0 0 0,0 1 0 0 0,1-1 0 0 0,-1 0 0 0 0,10 4 0 0 0,22 9 532 0 0,-30-13-308 0 0,1 1 1 0 0,0-1 0 0 0,-1 0-1 0 0,2 0 1 0 0,-1-1 0 0 0,16 2-1 0 0,-19-3-110 0 0,-1-1 0 0 0,0 1 0 0 0,0 0 0 0 0,0 1 0 0 0,5 1 0 0 0,4 2 354 0 0,-9-5-364 0 0,8-2-133 0 0,3 0-16 0 0,10-8 0 0 0,-21 7 0 0 0,12-8-548 0 0,-14 9 267 0 0,0 0-672 0 0,-2 2-58 0 0,0 0 58 0 0,0 0 287 0 0,0 0 122 0 0,0 0 28 0 0,0 0 72 0 0,1 3 290 0 0,4 8-72 0 0,-4-9-852 0 0,0 2-372 0 0,7 9-71 0 0,-7-10-14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29 163 15663 0 0,'0'0'356'0'0,"0"0"50"0"0,0 0 20 0 0,0 0-42 0 0,1 3-250 0 0,64 204 1920 0 0,-60-191-2054 0 0,1-5 72 0 0,-25-52 1739 0 0,1 12-1668 0 0,-19-42 0 0 0,30 56-444 0 0,1-1 0 0 0,1 1 0 0 0,1-1 0 0 0,-6-32 0 0 0,10 44 258 0 0,0 0 0 0 0,1 1 0 0 0,-1-1-1 0 0,1 1 1 0 0,0-1 0 0 0,0 1 0 0 0,0 0 0 0 0,0-1-1 0 0,4-5 1 0 0,17-28-133 0 0,-18 31 176 0 0,0 1 0 0 0,1-1 0 0 0,-1 1 0 0 0,1 0 0 0 0,0 1 0 0 0,0-1 0 0 0,1 1 0 0 0,0 0 0 0 0,-1 1 0 0 0,1-1 0 0 0,1 1 0 0 0,-1 0 0 0 0,0 0 0 0 0,1 1 0 0 0,-1 0 0 0 0,1 0 0 0 0,0 1 0 0 0,0 0 0 0 0,-1 0 0 0 0,1 0 0 0 0,0 1 0 0 0,10 1 0 0 0,-8 0 0 0 0,1 0 0 0 0,-1 1 0 0 0,0 0 0 0 0,0 1 0 0 0,0 0 0 0 0,0 0 0 0 0,14 8 0 0 0,0 0 290 0 0,-18-9-134 0 0,1 1 1 0 0,-1-1-1 0 0,1 1 0 0 0,-1 0 1 0 0,0 1-1 0 0,5 4 0 0 0,-2-1-61 0 0,0 1-1 0 0,0 1 0 0 0,-1-1 1 0 0,0 1-1 0 0,-1 0 1 0 0,7 12-1 0 0,-10-15-98 0 0,-1 0 0 0 0,0 0 0 0 0,0 1 0 0 0,0-1 0 0 0,0 0 0 0 0,-1 1 0 0 0,0-1-1 0 0,-1 0 1 0 0,0 1 0 0 0,1-1 0 0 0,-2 1 0 0 0,0 7 0 0 0,-3 2 2 0 0,1 0 0 0 0,-11 24 1 0 0,8-21-58 0 0,2-8-602 0 0,-5 24-867 0 0,8-32 75 0 0,13 6-2499 0 0,1-8 1906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4 468 13823 0 0,'112'22'1512'0'0,"-104"-21"-1467"0"0,60 10 2131 0 0,-61-9-1946 0 0,0-1 1 0 0,-1 2-1 0 0,1-1 1 0 0,-1 1-1 0 0,0 0 0 0 0,0 0 1 0 0,10 8-1 0 0,-11-5 45 0 0,-9-3-34 0 0,-6-2 197 0 0,-5-4-159 0 0,-1 0 1 0 0,1-1 0 0 0,-18-6-1 0 0,23 6-276 0 0,1-1 1 0 0,0 1-1 0 0,0-1 0 0 0,0-1 0 0 0,0 0 0 0 0,1 0 1 0 0,0 0-1 0 0,1-1 0 0 0,-1 0 0 0 0,-6-10 0 0 0,5 7-57 0 0,2 0-1 0 0,-1-1 1 0 0,2 0-1 0 0,-1 0 1 0 0,1-1-1 0 0,1 0 0 0 0,-6-19 1 0 0,9 24-81 0 0,1 1 0 0 0,0-1-1 0 0,0 1 1 0 0,0-1 0 0 0,1 0 0 0 0,0 0 0 0 0,0 1 0 0 0,1-1-1 0 0,0 0 1 0 0,3-10 0 0 0,-1 7 108 0 0,1 0 0 0 0,0 0 0 0 0,0 1 1 0 0,1-1-1 0 0,0 1 0 0 0,8-10 0 0 0,4-1-45 0 0,1-1 1 0 0,1 2-1 0 0,0 1 0 0 0,32-24 1 0 0,-41 34-44 0 0,0 1 0 0 0,1 0 0 0 0,0 1 0 0 0,0 0 0 0 0,0 1 1 0 0,0 0-1 0 0,19-5 0 0 0,-26 9 85 0 0,1 0 0 0 0,-1 0 0 0 0,1 1 0 0 0,0-1 1 0 0,0 1-1 0 0,-1 0 0 0 0,1 0 0 0 0,0 1 0 0 0,-1-1 0 0 0,1 1 0 0 0,0 0 1 0 0,-1 1-1 0 0,1-1 0 0 0,-1 1 0 0 0,0 0 0 0 0,1 0 0 0 0,-1 0 1 0 0,0 0-1 0 0,0 1 0 0 0,0 0 0 0 0,0 0 0 0 0,4 5 0 0 0,-1-1 101 0 0,0 1 1 0 0,-1 1-1 0 0,0-1 0 0 0,0 1 0 0 0,-1 0 0 0 0,-1 1 0 0 0,1-1 0 0 0,-1 1 1 0 0,-1 0-1 0 0,0 0 0 0 0,0 0 0 0 0,-1 0 0 0 0,1 16 0 0 0,-1-7 72 0 0,-2 0-1 0 0,0 0 0 0 0,-1 0 0 0 0,-1 0 1 0 0,-1 0-1 0 0,-8 29 0 0 0,9-40-31 0 0,0 0 0 0 0,-1 0 0 0 0,-1 0-1 0 0,1-1 1 0 0,-1 0 0 0 0,0 0 0 0 0,-1 0-1 0 0,0 0 1 0 0,0 0 0 0 0,0-1 0 0 0,-1 0-1 0 0,-7 6 1 0 0,3-3-188 0 0,1-1-1 0 0,-1 0 0 0 0,0 0 1 0 0,-1-1-1 0 0,0-1 1 0 0,0 1-1 0 0,-1-2 0 0 0,1 0 1 0 0,-20 6-1 0 0,25-9 30 0 0,3-1-397 0 0,0 0 0 0 0,-1 0 1 0 0,1 0-1 0 0,-1-1 1 0 0,0 1-1 0 0,1-1 0 0 0,-1 0 1 0 0,1 0-1 0 0,-1 0 0 0 0,0 0 1 0 0,1-1-1 0 0,-1 1 1 0 0,-6-3-1 0 0,-3-5-1602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3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15663 0 0,'0'0'356'0'0,"0"0"50"0"0,0 0 20 0 0,2 2-42 0 0,0 1-370 0 0,0 0 0 0 0,0 0 0 0 0,0 0 0 0 0,0 1 0 0 0,-1-1 0 0 0,1 0-1 0 0,-1 1 1 0 0,0-1 0 0 0,0 1 0 0 0,0-1 0 0 0,-1 1 0 0 0,1 0 0 0 0,-1-1 0 0 0,0 6 0 0 0,0 11 252 0 0,-4 28 0 0 0,2-27 64 0 0,-23 178 834 0 0,-3 32-1211 0 0,26-196 47 0 0,5 54 0 0 0,-2-75 0 0 0,1 0 0 0 0,1 0 0 0 0,0-1 0 0 0,1 1 0 0 0,1-1 0 0 0,10 23 0 0 0,2-2-374 0 0,-9-17-4596 0 0,-7-15-1078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25 217 11975 0 0,'0'0'267'0'0,"0"0"42"0"0,0 0 17 0 0,0 0-28 0 0,0 2-196 0 0,0 2-105 0 0,0 0 0 0 0,0 0 1 0 0,1-1-1 0 0,-1 1 1 0 0,1 0-1 0 0,0-1 1 0 0,0 1-1 0 0,0-1 0 0 0,3 7 1 0 0,-2-8 30 0 0,-1 0-1 0 0,1 0 1 0 0,-1 0 0 0 0,1 0 0 0 0,0 0 0 0 0,0 0-1 0 0,0 0 1 0 0,0-1 0 0 0,0 1 0 0 0,0-1 0 0 0,0 1-1 0 0,0-1 1 0 0,1 0 0 0 0,-1 0 0 0 0,1 0 0 0 0,2 1-1 0 0,20 5 882 0 0,1-1 1 0 0,0 0-1 0 0,26 1 0 0 0,-40-7-703 0 0,0 1 1 0 0,0-2-1 0 0,0 0 0 0 0,0 0 1 0 0,-1-1-1 0 0,1 0 0 0 0,0-1 1 0 0,-1 0-1 0 0,12-6 0 0 0,-11 4-193 0 0,0-1 0 0 0,0 0 0 0 0,0 0-1 0 0,-1-2 1 0 0,18-14 0 0 0,-26 19-54 0 0,0 0-1 0 0,0 0 1 0 0,0 0-1 0 0,0-1 1 0 0,-1 1-1 0 0,0 0 1 0 0,1-1 0 0 0,-1 0-1 0 0,-1 1 1 0 0,1-1-1 0 0,0 0 1 0 0,-1 0-1 0 0,0 0 1 0 0,0 0 0 0 0,0 0-1 0 0,0-1 1 0 0,-1 1-1 0 0,0 0 1 0 0,0 0 0 0 0,0 0-1 0 0,0-1 1 0 0,-2-5-1 0 0,0 0-231 0 0,0 0 0 0 0,-1 1 0 0 0,-1-1 0 0 0,0 0 0 0 0,0 1 0 0 0,-1 0 0 0 0,0 0-1 0 0,0 0 1 0 0,-14-15 0 0 0,16 20 170 0 0,0 1 0 0 0,0 0-1 0 0,-1 0 1 0 0,0 0-1 0 0,1 0 1 0 0,-1 0 0 0 0,0 1-1 0 0,0-1 1 0 0,0 1 0 0 0,-1 0-1 0 0,1 0 1 0 0,-1 1-1 0 0,1-1 1 0 0,-1 1 0 0 0,1 0-1 0 0,-1 0 1 0 0,1 1 0 0 0,-1 0-1 0 0,0-1 1 0 0,0 1-1 0 0,1 1 1 0 0,-1-1 0 0 0,-8 2-1 0 0,-7 5 104 0 0,0 0 0 0 0,1 1 0 0 0,0 1 0 0 0,1 1 0 0 0,-22 15 0 0 0,28-18 34 0 0,1 0-1 0 0,0 1 1 0 0,0 1-1 0 0,1 0 1 0 0,0 1-1 0 0,0-1 0 0 0,1 2 1 0 0,1-1-1 0 0,0 1 1 0 0,0 1-1 0 0,-7 14 1 0 0,10-16 187 0 0,1 1 0 0 0,0-1 1 0 0,0 1-1 0 0,1 0 1 0 0,1 0-1 0 0,0 1 1 0 0,0-1-1 0 0,1 0 0 0 0,0 1 1 0 0,1-1-1 0 0,1 1 1 0 0,0-1-1 0 0,0 0 0 0 0,1 1 1 0 0,4 14-1 0 0,-1-13 12 0 0,-1-1 0 0 0,2 1 0 0 0,0-1 0 0 0,1 0 0 0 0,0 0 0 0 0,0-1-1 0 0,1 0 1 0 0,1 0 0 0 0,0-1 0 0 0,0 0 0 0 0,1 0 0 0 0,0-1 0 0 0,1-1 0 0 0,0 0 0 0 0,0 0-1 0 0,1-1 1 0 0,19 9 0 0 0,-20-12-140 0 0,1 0 0 0 0,-1-1 0 0 0,1 0 0 0 0,0 0 0 0 0,0-2 1 0 0,0 1-1 0 0,0-2 0 0 0,0 0 0 0 0,24-2 0 0 0,-33 2 58 0 0,0 0 0 0 0,1 0 0 0 0,-1 0 0 0 0,1 1 0 0 0,-1-1 0 0 0,5 2 0 0 0,5 2-4586 0 0,-12-3 3408 0 0,3-1-3547 0 0,7-1-1226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13823 0 0,'0'0'315'0'0,"0"2"45"0"0,-1 7-236 0 0,1-1 1 0 0,0 1-1 0 0,1 0 0 0 0,0 0 0 0 0,0-1 1 0 0,4 13-1 0 0,18 51 279 0 0,-15-51-72 0 0,0-1-1 0 0,2 0 1 0 0,0 0-1 0 0,1-1 1 0 0,1 0 0 0 0,1-1-1 0 0,0-1 1 0 0,2 0-1 0 0,0-1 1 0 0,19 17-1 0 0,-21-23-211 0 0,0 1-1 0 0,0-2 0 0 0,2 1 1 0 0,-1-2-1 0 0,1 0 0 0 0,0-1 1 0 0,27 9-1 0 0,23 4 880 0 0,56 13 561 0 0,-99-30-967 0 0,-3-2-1639 0 0,28 0 1 0 0,-41-1 34 0 0,0-1-1 0 0,0 0 1 0 0,0 0 0 0 0,11-4 0 0 0,-3 0-5130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13823 0 0,'0'0'315'0'0,"0"0"45"0"0,0 0 21 0 0,0 0-49 0 0,0 2-220 0 0,1 1-60 0 0,0 0 0 0 0,0 1 0 0 0,-1-1-1 0 0,0 0 1 0 0,0 1 0 0 0,0-1 0 0 0,0 1-1 0 0,0-1 1 0 0,0 0 0 0 0,-1 1 0 0 0,0-1-1 0 0,0 0 1 0 0,0 0 0 0 0,0 0 0 0 0,0 1-1 0 0,0-1 1 0 0,-1 0 0 0 0,0 0 0 0 0,-2 3-1 0 0,-2 2 95 0 0,1 0-1 0 0,-1 0 0 0 0,0-1 0 0 0,-1 0 1 0 0,0-1-1 0 0,-8 7 0 0 0,-34 19 489 0 0,37-26-401 0 0,1 1 0 0 0,0 0 0 0 0,0 1 0 0 0,1 0 0 0 0,-14 13 0 0 0,20-15-232 0 0,-9 7 236 0 0,2 1-1 0 0,0 0 0 0 0,-17 30 1 0 0,17-24-14 0 0,1 1 1 0 0,1 0-1 0 0,1 1 1 0 0,-7 26-1 0 0,14-44-622 0 0,1 1 0 0 0,0-1 0 0 0,0 0 0 0 0,0 0 0 0 0,0 0 0 0 0,2 9 0 0 0,-1-12-624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10135 0 0,'0'0'231'0'0,"0"0"29"0"0,2-1 19 0 0,-1 0-266 0 0,1 0 0 0 0,-1 0 1 0 0,1 1-1 0 0,-1-1 0 0 0,1 0 1 0 0,0 1-1 0 0,-1-1 0 0 0,1 1 1 0 0,0-1-1 0 0,-1 1 0 0 0,1 0 1 0 0,0 0-1 0 0,0 0 0 0 0,-1 0 1 0 0,1 0-1 0 0,0 0 1 0 0,0 0-1 0 0,-1 1 0 0 0,4 0 1 0 0,-3 0 32 0 0,0 0 1 0 0,0 0 0 0 0,0 1-1 0 0,0-1 1 0 0,0 1 0 0 0,0-1 0 0 0,0 1-1 0 0,0 0 1 0 0,-1 0 0 0 0,1-1 0 0 0,0 1-1 0 0,1 3 1 0 0,1 4 163 0 0,1-1 1 0 0,-2 1-1 0 0,1 0 0 0 0,-1 0 1 0 0,0 0-1 0 0,1 12 0 0 0,2 22 1049 0 0,-3 1 0 0 0,-1 51 1 0 0,-2-40-971 0 0,-15 229-298 0 0,-24-1 1021 0 0,27-202-75 0 0,6-43-904 0 0,1 2 0 0 0,2-1 0 0 0,2 0 0 0 0,4 50 0 0 0,-1-82-6 0 0,-2-4 7 0 0,1-1 1 0 0,-1 0 0 0 0,0 1-1 0 0,0-1 1 0 0,0 1 0 0 0,0-1-1 0 0,0 1 1 0 0,0-1 0 0 0,-1 1 0 0 0,1-1-1 0 0,-2 3 1 0 0,2-4 453 0 0,0-1 21 0 0,-1-1-458 0 0,0-1 0 0 0,0 1-1 0 0,0-1 1 0 0,0 0 0 0 0,0 1-1 0 0,0-1 1 0 0,0 0 0 0 0,1 0-1 0 0,-1 1 1 0 0,1-1 0 0 0,-1-4-1 0 0,-1-6-45 0 0,1 0-1 0 0,1-1 1 0 0,0 1-1 0 0,1-1 1 0 0,3-20 0 0 0,19-63-434 0 0,28-62-1146 0 0,-46 147 1571 0 0,-1-1 0 0 0,2 1 0 0 0,0 0 0 0 0,9-14 0 0 0,-11 20 5 0 0,-1 1-1 0 0,1-1 0 0 0,0 1 1 0 0,1-1-1 0 0,-1 1 0 0 0,1 0 1 0 0,0 1-1 0 0,0-1 0 0 0,0 1 1 0 0,10-5-1 0 0,-8 5 1 0 0,0 0 17 0 0,-1 0-1 0 0,1 1 0 0 0,0 0 0 0 0,0 0 0 0 0,9 0 0 0 0,-14 1-2 0 0,0 1 0 0 0,1 1 0 0 0,-1-1 0 0 0,1 0 0 0 0,-1 0-1 0 0,0 1 1 0 0,1 0 0 0 0,-1-1 0 0 0,0 1 0 0 0,1 0 0 0 0,-1 0 0 0 0,0 0-1 0 0,0 0 1 0 0,0 1 0 0 0,0-1 0 0 0,0 1 0 0 0,0-1 0 0 0,0 1 0 0 0,2 2 0 0 0,3 4 158 0 0,-1 1 1 0 0,0-1-1 0 0,0 1 1 0 0,-1 1 0 0 0,0-1-1 0 0,-1 1 1 0 0,0-1-1 0 0,4 15 1 0 0,16 86 328 0 0,-21-90-45 0 0,20 101 660 0 0,-20-104-1107 0 0,-1 0-1 0 0,0 24 1 0 0,-2-23-1040 0 0,5 31-1 0 0,-5-48-189 0 0,0-1-253 0 0,0 0-51 0 0,0 0-11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 10135 0 0,'0'0'464'0'0,"2"0"-9"0"0,12 0-300 0 0,-6-1-143 0 0,-1 1 0 0 0,0 0-1 0 0,0 1 1 0 0,1 0 0 0 0,-1 0 0 0 0,0 0 0 0 0,11 4-1 0 0,-17-4 40 0 0,-1-1 0 0 0,1 1-1 0 0,-1 0 1 0 0,1-1 0 0 0,0 1-1 0 0,-1 0 1 0 0,1 0 0 0 0,-1-1-1 0 0,0 1 1 0 0,1 0 0 0 0,-1 0-1 0 0,0-1 1 0 0,1 1 0 0 0,-1 0-1 0 0,0 0 1 0 0,0 0 0 0 0,0 0-1 0 0,0 0 1 0 0,0-1 0 0 0,0 1-1 0 0,0 0 1 0 0,0 0 0 0 0,0 0-1 0 0,0 0 1 0 0,0 0 0 0 0,-1 1-1 0 0,-1 5 15 0 0,-1 1-1 0 0,0-1 0 0 0,-1 0 1 0 0,0 0-1 0 0,0 0 0 0 0,0-1 1 0 0,-1 0-1 0 0,-6 8 0 0 0,0 0-35 0 0,-3 4 55 0 0,-32 43 1362 0 0,-67 116 0 0 0,111-172-1426 0 0,-64 128 661 0 0,55-106-576 0 0,1 1 0 0 0,1-1 0 0 0,-6 33-1 0 0,8-26-1488 0 0,7-34 872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293 173 15663 0 0,'7'-6'300'0'0,"-1"0"-1"0"0,0 0 1 0 0,0-1-1 0 0,5-8 0 0 0,-1 2-76 0 0,-7 11-147 0 0,-1-1-1 0 0,0 1 1 0 0,0-1-1 0 0,0 1 1 0 0,-1-1 0 0 0,1 0-1 0 0,0 0 1 0 0,-1 0-1 0 0,0 0 1 0 0,0 0-1 0 0,0 0 1 0 0,0 0-1 0 0,0 0 1 0 0,-1 0 0 0 0,1 0-1 0 0,-1-1 1 0 0,0 1-1 0 0,0 0 1 0 0,0 0-1 0 0,0 0 1 0 0,-1-1-1 0 0,1 1 1 0 0,-1 0 0 0 0,0 0-1 0 0,0 0 1 0 0,-2-5-1 0 0,3 7-75 0 0,-1-2 0 0 0,0 0 0 0 0,0 0 0 0 0,-1 0 0 0 0,1 1 0 0 0,0-1 0 0 0,-4-4 0 0 0,4 6 0 0 0,1 1 0 0 0,0-1 0 0 0,-1 1 0 0 0,1-1 0 0 0,-1 0 0 0 0,1 1 0 0 0,-1-1 0 0 0,1 1 0 0 0,-1-1 0 0 0,1 1 0 0 0,-1-1 0 0 0,0 1 0 0 0,1-1 0 0 0,-1 1 0 0 0,1 0 0 0 0,-1-1 0 0 0,0 1 0 0 0,0 0 0 0 0,1 0 0 0 0,-1 0 0 0 0,0-1 0 0 0,1 1 0 0 0,-1 0 0 0 0,0 0 0 0 0,0 0 0 0 0,1 0 0 0 0,-1 0 0 0 0,0 0 0 0 0,0 0 0 0 0,1 0 0 0 0,-2 1 0 0 0,0 0 0 0 0,-4-1 0 0 0,0 2 0 0 0,0-1 0 0 0,0 1 0 0 0,0 0 0 0 0,0 0 0 0 0,1 0 0 0 0,-1 1 0 0 0,1 0 0 0 0,-7 5 0 0 0,-6 5 0 0 0,-20 19 0 0 0,30-25 0 0 0,-11 10 0 0 0,-72 70 0 0 0,78-74 0 0 0,1 1 0 0 0,0 1 0 0 0,1 0 0 0 0,-14 28 0 0 0,23-41 0 0 0,1 1 0 0 0,0-1 0 0 0,0 1 0 0 0,0-1 0 0 0,0 1 0 0 0,1-1 0 0 0,-1 1 0 0 0,1 0 0 0 0,0-1 0 0 0,-1 1 0 0 0,1 0 0 0 0,0-1 0 0 0,1 1 0 0 0,-1 0 0 0 0,0-1 0 0 0,2 4 0 0 0,-2-4 0 0 0,1 0 0 0 0,0-1 0 0 0,0 1 0 0 0,0-1 0 0 0,0 1 0 0 0,0-1 0 0 0,1 0 0 0 0,-1 1 0 0 0,0-1 0 0 0,0 0 0 0 0,1 0 0 0 0,-1 0 0 0 0,1 0 0 0 0,-1 0 0 0 0,1 0 0 0 0,0 0 0 0 0,-1-1 0 0 0,1 1 0 0 0,0 0 0 0 0,-1-1 0 0 0,1 0 0 0 0,0 1 0 0 0,0-1 0 0 0,-1 0 0 0 0,4 0 0 0 0,3 0 0 0 0,0-1 0 0 0,-1 0 0 0 0,1 0 0 0 0,-1-1 0 0 0,1 0 0 0 0,8-4 0 0 0,-6 3 0 0 0,-2 0-104 0 0,0 1 0 0 0,-1-2 0 0 0,1 1 0 0 0,-1-1 0 0 0,0 0 0 0 0,0-1 0 0 0,0 0 0 0 0,-1 0 0 0 0,0 0 0 0 0,0-1 0 0 0,0 0 0 0 0,0 0 0 0 0,-1 0 0 0 0,0-1 0 0 0,0 1 0 0 0,-1-1 0 0 0,0-1 0 0 0,5-11 0 0 0,0 2 152 0 0,3-9 1272 0 0,-12 25-877 0 0,1-1-294 0 0,1-4-61 0 0,-1 5 283 0 0,-1 1 117 0 0,0 0 21 0 0,0 0-66 0 0,1 1-294 0 0,16 13-133 0 0,-13-9-16 0 0,0-1 0 0 0,-1 0 0 0 0,1 1 0 0 0,-1-1 0 0 0,0 1 0 0 0,0 0 0 0 0,0 0 0 0 0,-1 1 0 0 0,1-1 0 0 0,1 8 0 0 0,-1 1 0 0 0,-1 0 0 0 0,1 29 0 0 0,1 3 0 0 0,-3-39-952 0 0,-1-5-4002 0 0,0-2-1732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32 11975 0 0,'0'0'267'0'0,"0"0"42"0"0,-10 3 417 0 0,6 0-503 0 0,1 1 1 0 0,0 0 0 0 0,0 0 0 0 0,0 0-1 0 0,1 0 1 0 0,0 1 0 0 0,0-1 0 0 0,0 1-1 0 0,0-1 1 0 0,-2 9 0 0 0,3-4-14 0 0,-1-1-1 0 0,1 1 1 0 0,1 0 0 0 0,-1 0-1 0 0,3 13 1 0 0,0-5 93 0 0,1-1 0 0 0,1 1 1 0 0,0-1-1 0 0,1 0 0 0 0,15 30 0 0 0,-15-37-245 0 0,0 0 0 0 0,1 0 0 0 0,1 0 1 0 0,-1-1-1 0 0,1 0 0 0 0,1 0 0 0 0,0-1 0 0 0,0 0 0 0 0,0 0 0 0 0,12 7 0 0 0,9 3 425 0 0,60 25 1 0 0,-52-25 566 0 0,-27-13-1050 0 0,-2-2 72 0 0,-6-2 299 0 0,3 0 351 0 0,-5 0-696 0 0,0 0 1 0 0,1 0-1 0 0,-1 0 0 0 0,0 0 0 0 0,0 0 1 0 0,1 0-1 0 0,-1 0 0 0 0,0 0 1 0 0,0 0-1 0 0,1 0 0 0 0,-1 0 0 0 0,0 0 1 0 0,0 0-1 0 0,1 0 0 0 0,-1 0 0 0 0,0 0 1 0 0,0 0-1 0 0,1 0 0 0 0,-1-1 1 0 0,0 1-1 0 0,0 0 0 0 0,0 0 0 0 0,1 0 1 0 0,-1 0-1 0 0,0 0 0 0 0,0-1 1 0 0,0 1-1 0 0,1 0 0 0 0,-1 0 0 0 0,0 0 1 0 0,0-1-1 0 0,0 1 0 0 0,7-9-24 0 0,-1 0 1 0 0,0-1-1 0 0,-1 1 0 0 0,0-1 0 0 0,0 0 0 0 0,-1-1 0 0 0,4-15 1 0 0,14-84-6 0 0,-13 58 4 0 0,-5 32-65 0 0,10-63 140 0 0,-13 73-394 0 0,-1-1 0 0 0,0 1 0 0 0,0-1 0 0 0,-1 0 0 0 0,-3-18 0 0 0,4 28 202 0 0,-1 0 0 0 0,1 0 0 0 0,0 0 0 0 0,-1 0 0 0 0,1 0-1 0 0,-1 0 1 0 0,1 0 0 0 0,-1 0 0 0 0,0 0 0 0 0,1 0 0 0 0,-1 0 0 0 0,0 1-1 0 0,-1-3 1 0 0,2 3 33 0 0,-1 0 0 0 0,1 0-1 0 0,-1 0 1 0 0,1 0 0 0 0,-1-1-1 0 0,1 1 1 0 0,-1 0 0 0 0,1 0-1 0 0,-1 0 1 0 0,1 0 0 0 0,-1 0-1 0 0,1 1 1 0 0,-1-1 0 0 0,1 0-1 0 0,-1 0 1 0 0,1 0 0 0 0,-1 0-1 0 0,1 0 1 0 0,-1 1 0 0 0,1-1-1 0 0,0 0 1 0 0,-1 0 0 0 0,1 1-1 0 0,-1-1 1 0 0,1 0 0 0 0,0 1-1 0 0,-1-1 1 0 0,1 0 0 0 0,0 1-1 0 0,-1-1 1 0 0,1 1 0 0 0,0-1-1 0 0,0 0 1 0 0,-1 1 0 0 0,1-1-1 0 0,0 2 1 0 0,-6 6-6056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74 17503 0 0,'49'-66'1992'0'0,"-49"65"-1621"0"0,0 1 117 0 0,0 0 21 0 0,0 0-66 0 0,-10-3 262 0 0,9 2-655 0 0,1 1 0 0 0,-1 0 0 0 0,0-1 0 0 0,0 1 0 0 0,0 0 0 0 0,0 0 0 0 0,1-1 0 0 0,-1 1 0 0 0,0 0 0 0 0,0 0 0 0 0,0 0 0 0 0,0 0 0 0 0,0 0 0 0 0,0 0 0 0 0,1 0 0 0 0,-1 0 0 0 0,-1 1 0 0 0,-7 2-204 0 0,0 0-1 0 0,0 1 0 0 0,1 1 1 0 0,0-1-1 0 0,0 1 1 0 0,-13 10-1 0 0,-40 42-250 0 0,35-31 508 0 0,18-19-103 0 0,-6 6 0 0 0,1 0 0 0 0,-21 27 0 0 0,32-37 0 0 0,-1 1 0 0 0,1 0 0 0 0,0-1 0 0 0,0 1 0 0 0,0 0 0 0 0,0 1 0 0 0,1-1 0 0 0,-1 0 0 0 0,1 0 0 0 0,0 1 0 0 0,1-1 0 0 0,-1 0 0 0 0,1 1 0 0 0,0-1 0 0 0,0 1 0 0 0,0-1 0 0 0,1 7 0 0 0,8 8 0 0 0,-9-18 0 0 0,1 0 0 0 0,0 1 0 0 0,0-1 0 0 0,0 0 0 0 0,-1 0 0 0 0,1 0 0 0 0,0 0 0 0 0,0 0 0 0 0,0-1 0 0 0,1 1 0 0 0,-1 0 0 0 0,0 0 0 0 0,0-1 0 0 0,0 1 0 0 0,0 0 0 0 0,1-1 0 0 0,-1 0 0 0 0,0 1 0 0 0,1-1 0 0 0,1 1 0 0 0,1 0 0 0 0,16 4 0 0 0,25 5 0 0 0,-28-7 0 0 0,34 11 0 0 0,-45-12 0 0 0,0 0 0 0 0,0 1 0 0 0,-1 0 0 0 0,1 0 0 0 0,-1 1 0 0 0,0-1 0 0 0,0 1 0 0 0,0 0 0 0 0,6 7 0 0 0,-4-2 10 0 0,-1 0 0 0 0,0 1-1 0 0,0 0 1 0 0,-1 0 0 0 0,7 19 0 0 0,-12-28-5 0 0,1 1 65 0 0,-1 0 0 0 0,1 1 0 0 0,-1-1 0 0 0,0 0 0 0 0,1 0 0 0 0,-1 0-1 0 0,0 1 1 0 0,0-1 0 0 0,-1 0 0 0 0,1 0 0 0 0,0 1 0 0 0,-1-1 0 0 0,1 0 0 0 0,-1 0 0 0 0,0 0-1 0 0,0 0 1 0 0,0 0 0 0 0,0 0 0 0 0,0 0 0 0 0,0 0 0 0 0,0 0 0 0 0,-1 0 0 0 0,1-1 0 0 0,-1 1-1 0 0,1-1 1 0 0,-1 1 0 0 0,0-1 0 0 0,1 1 0 0 0,-3 0 0 0 0,-2 3-91 0 0,-1-1 0 0 0,1 0 0 0 0,-1 0 0 0 0,0-1-1 0 0,0 0 1 0 0,0 0 0 0 0,-8 2 0 0 0,-14 2 21 0 0,-59 8 0 0 0,78-15 0 0 0,0 1 0 0 0,0-2 0 0 0,0 1 0 0 0,0-1 0 0 0,0-1 0 0 0,1 1 0 0 0,-1-2 0 0 0,0 1 0 0 0,-16-8 0 0 0,25 9-28 0 0,0 1 0 0 0,0 0 0 0 0,0-1 0 0 0,-1 1 0 0 0,1-1 0 0 0,0 1 0 0 0,0-1 0 0 0,1 0 1 0 0,-1 0-1 0 0,0 1 0 0 0,0-1 0 0 0,0 0 0 0 0,0 0 0 0 0,1 0 0 0 0,-1 0 0 0 0,0 0 0 0 0,1 0 0 0 0,-1 0 0 0 0,1 0 0 0 0,-1 0 0 0 0,1 0 0 0 0,-1 0 0 0 0,1 0 0 0 0,0 0 0 0 0,-1 0 0 0 0,1 0 0 0 0,0-1 0 0 0,0 1 0 0 0,0 0 0 0 0,0 0 0 0 0,0 0 0 0 0,0 0 1 0 0,0-1-1 0 0,1 1 0 0 0,-1 0 0 0 0,0 0 0 0 0,0 0 0 0 0,1 0 0 0 0,-1 0 0 0 0,1 0 0 0 0,-1 0 0 0 0,1 0 0 0 0,1-2 0 0 0,3-5-608 0 0,1 1-1 0 0,1-1 1 0 0,-1 1-1 0 0,12-9 0 0 0,-14 13 325 0 0,32-29-1212 0 0,4 3-11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15663 0 0,'0'0'356'0'0,"0"0"50"0"0,0 0 20 0 0,0 0-42 0 0,0 1-250 0 0,5 9-133 0 0,-2 0 1 0 0,1 0-1 0 0,-2 0 1 0 0,1 1-1 0 0,-1-1 1 0 0,0 18-1 0 0,0 67 55 0 0,-3-87-37 0 0,-21 686 2613 0 0,17-625-2140 0 0,-26 129 0 0 0,28-188-720 0 0,0-1-453 0 0,2-3-2566 0 0,1-6-2892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19351 0 0,'0'0'439'0'0,"0"0"62"0"0,0 0 33 0 0,0 0-65 0 0,2 0-309 0 0,6 1 58 0 0,0 0 0 0 0,0 0 1 0 0,1-1-1 0 0,-1 0 0 0 0,13-3 0 0 0,14 1 373 0 0,-1 0-458 0 0,0-1 0 0 0,48-12 1 0 0,-29 5 562 0 0,20-4-276 0 0,-30 5-71 0 0,68-5-1 0 0,-93 13-168 0 0,0 0 0 0 0,-1 2 0 0 0,1 0 0 0 0,0 1 0 0 0,0 1 0 0 0,-1 1 0 0 0,22 7 0 0 0,-38-11-264 0 0,0 1 0 0 0,0-1 0 0 0,0 1 0 0 0,0 0 0 0 0,0-1 0 0 0,0 1-1 0 0,0 0 1 0 0,0 0 0 0 0,0 0 0 0 0,0 0 0 0 0,-1 0 0 0 0,1 0 0 0 0,1 1 0 0 0,-2-1-1879 0 0,0-1-4025 0 0,0 0-1724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19351 0 0,'0'0'439'0'0,"0"0"62"0"0,0 0 33 0 0,0 0-65 0 0,1 2-237 0 0,17 82 760 0 0,3 12 982 0 0,-19-82-1759 0 0,-1 1 0 0 0,0 0 0 0 0,-1 0 0 0 0,-3 24 0 0 0,2-29-233 0 0,-1 5-197 0 0,0 0 1 0 0,-1 0 0 0 0,-8 21-1 0 0,11-35-293 0 0,0-1-140 0 0,0 0-572 0 0,0 0-253 0 0,-2 0-51 0 0,-7-3-11 0 0</inkml:trace>
  <inkml:trace contextRef="#ctx0" brushRef="#br0" timeOffset="1">123 1 13823 0 0,'0'0'304'0'0,"0"0"64"0"0,0 0 16 0 0,0 0 0 0 0,0 0-312 0 0,0 0-72 0 0,0 0 0 0 0,-7 5-4080 0 0,1 4-832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15663 0 0,'0'0'719'0'0,"0"0"-20"0"0,0 0-374 0 0,0 0 84 0 0,0 0 82 0 0,1 2 18 0 0,71 144 2004 0 0,-63-126-2370 0 0,5 12 387 0 0,-1 0 0 0 0,-2 1 0 0 0,12 58 0 0 0,-22-89-159 0 0,-1-2 117 0 0,0 0 21 0 0,1 1-66 0 0,5 4-294 0 0,4-1-133 0 0,-8-4-16 0 0,0 0 0 0 0,0 0 0 0 0,0 0 0 0 0,0 0 0 0 0,0 0 0 0 0,-1-1 0 0 0,1 1 0 0 0,0-1 0 0 0,0 1 0 0 0,0-1 0 0 0,-1 0 0 0 0,1 1 0 0 0,0-1 0 0 0,-1 0 0 0 0,1 0 0 0 0,-1 0 0 0 0,1 0 0 0 0,-1-1 0 0 0,1 1 0 0 0,-1 0 0 0 0,0 0 0 0 0,1-1 0 0 0,-1 1 0 0 0,1-3 0 0 0,4-4 0 0 0,-1-1 0 0 0,-1 0 0 0 0,6-13 0 0 0,-4 8 0 0 0,15-35 0 0 0,14-55 0 0 0,-24 68 0 0 0,-6 20-20 0 0,26-69-599 0 0,-26 72 470 0 0,1 1 0 0 0,1 0 0 0 0,0 1 0 0 0,14-19 0 0 0,-20 29 8 0 0,0 0 0 0 0,0 0 1 0 0,1 0-1 0 0,-1 0 0 0 0,0 0 0 0 0,1 0 0 0 0,-1 0 1 0 0,1 0-1 0 0,-1 0 0 0 0,1 1 0 0 0,-1-1 0 0 0,1 1 0 0 0,-1-1 1 0 0,1 1-1 0 0,0-1 0 0 0,-1 1 0 0 0,1 0 0 0 0,0 0 0 0 0,-1 0 1 0 0,4 0-1 0 0,-2 2-5100 0 0,4 5-1641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4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197 186 17503 0 0,'0'0'399'0'0,"0"0"60"0"0,0 0 21 0 0,0 0-59 0 0,-5 9 1180 0 0,3-1-1158 0 0,1-7-410 0 0,1 0 1 0 0,0 0-1 0 0,-1 0 1 0 0,1 0-1 0 0,0 0 1 0 0,0 0-1 0 0,0 0 1 0 0,0 0-1 0 0,0 0 0 0 0,0 0 1 0 0,0 0-1 0 0,0 0 1 0 0,0 0-1 0 0,0 0 1 0 0,0 0-1 0 0,1 0 1 0 0,-1 0-1 0 0,0-1 1 0 0,1 1-1 0 0,-1 0 1 0 0,1 0-1 0 0,-1 0 0 0 0,1 0 1 0 0,-1 0-1 0 0,1-1 1 0 0,0 2-1 0 0,1-1 160 0 0,-1 0-114 0 0,0 0 1 0 0,0 0-1 0 0,0 0 0 0 0,0 0 1 0 0,0 0-1 0 0,0 0 1 0 0,1 0-1 0 0,-1-1 1 0 0,0 1-1 0 0,1-1 0 0 0,-1 1 1 0 0,2 0-1 0 0,2 1-10 0 0,9 3-68 0 0,-1 0 0 0 0,1-1 1 0 0,0-1-1 0 0,0 0 0 0 0,0 0 0 0 0,0-2 0 0 0,1 0 0 0 0,-1 0 0 0 0,1-1 1 0 0,-1-1-1 0 0,0 0 0 0 0,0-2 0 0 0,22-5 0 0 0,-27 5-1 0 0,-1-1 0 0 0,0-1 0 0 0,0 0 0 0 0,0 0 0 0 0,-1-1 0 0 0,1 1 0 0 0,10-13 0 0 0,-14 14 0 0 0,0 0 1 0 0,0-1-1 0 0,0 1 0 0 0,0-1 1 0 0,-1 0-1 0 0,1 0 0 0 0,-2-1 1 0 0,1 1-1 0 0,0-1 1 0 0,-1 1-1 0 0,0-1 0 0 0,0 0 1 0 0,-1 0-1 0 0,0 0 0 0 0,1-9 1 0 0,-1-1-15 0 0,0 0 0 0 0,-2 0 0 0 0,0 0 0 0 0,-4-20 0 0 0,5 35-76 0 0,-1 0 0 0 0,0 1 0 0 0,1-1 0 0 0,-1 0-1 0 0,0 0 1 0 0,0 0 0 0 0,0 1 0 0 0,1-1 0 0 0,-1 0 0 0 0,0 1-1 0 0,0-1 1 0 0,0 1 0 0 0,0-1 0 0 0,0 1 0 0 0,0-1 0 0 0,0 1 0 0 0,0 0-1 0 0,-1 0 1 0 0,1-1 0 0 0,0 1 0 0 0,0 0 0 0 0,0 0 0 0 0,0 0-1 0 0,0 0 1 0 0,-1 0 0 0 0,-10 3-67 0 0,1 0 0 0 0,0 0 1 0 0,1 1-1 0 0,-21 10 0 0 0,-38 26-617 0 0,46-26 700 0 0,-35 24 74 0 0,2 2 0 0 0,-98 91 0 0 0,142-120 137 0 0,1 1 0 0 0,0 0-1 0 0,1 0 1 0 0,0 1 0 0 0,-10 19-1 0 0,17-27-79 0 0,1 0-1 0 0,0 0 1 0 0,0 1 0 0 0,0-1-1 0 0,0 1 1 0 0,1-1 0 0 0,0 1-1 0 0,0-1 1 0 0,1 1 0 0 0,-1 0-1 0 0,1 0 1 0 0,1-1-1 0 0,-1 1 1 0 0,1 0 0 0 0,0-1-1 0 0,0 1 1 0 0,0 0 0 0 0,3 6-1 0 0,2 1 220 0 0,1 0 0 0 0,0 0-1 0 0,0-1 1 0 0,2 0 0 0 0,-1 0 0 0 0,14 14-1 0 0,66 57 382 0 0,-78-74-429 0 0,1-2 0 0 0,0 0 0 0 0,0 0 1 0 0,1 0-1 0 0,-1-2 0 0 0,1 1 0 0 0,1-2 0 0 0,-1 0 1 0 0,1 0-1 0 0,-1-1 0 0 0,1 0 0 0 0,26 1 0 0 0,-15-4 228 0 0,1 0 0 0 0,0-2 0 0 0,0 0 0 0 0,-1-2-1 0 0,47-13 1 0 0,-16 3-456 0 0,15-4 0 0 0,-54 13-572 0 0,1 0 0 0 0,0 2 0 0 0,0-1 0 0 0,0 2 0 0 0,22-1 0 0 0,-38 16-873 0 0,-2-11 1040 0 0,1 1 0 0 0,-1 0 0 0 0,0 0 0 0 0,0-1 1 0 0,0 1-1 0 0,0-1 0 0 0,0 1 0 0 0,-1-1 0 0 0,1 1 0 0 0,-1-1 1 0 0,0 0-1 0 0,1 1 0 0 0,-1-1 0 0 0,-3 2 0 0 0,-2 4-1037 0 0,1 0-94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4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4607 0 0,'0'0'102'0'0,"0"0"20"0"0,0 0 6 0 0,0 0 51 0 0,0 0 213 0 0,0 0 96 0 0,0 0 21 0 0,0 0-66 0 0,0 0-222 0 0,0 0 166 0 0,0 0 101 0 0,0 0 21 0 0,0 0-66 0 0,0-1-294 0 0,0-4-61 0 0,0 4 283 0 0,0-3 548 0 0,2 4-440 0 0,1 8-272 0 0,1 2-207 0 0,-3-7 0 0 0,0 0 0 0 0,0 0 0 0 0,1 0 0 0 0,-1 0 0 0 0,1 0 0 0 0,-1-1 0 0 0,1 1 0 0 0,0-1 0 0 0,0 1 0 0 0,3 2 0 0 0,1 1 0 0 0,2 1 0 0 0,-1 0 74 0 0,-5-6 31 0 0,-1 0 0 0 0,1 0 0 0 0,-1 1 0 0 0,0-1 0 0 0,1 0 0 0 0,-1 1 0 0 0,0-1 0 0 0,0 1 0 0 0,1 0 0 0 0,-1-1 1 0 0,-1 1-1 0 0,1 0 0 0 0,0 0 0 0 0,0-1 0 0 0,-1 1 0 0 0,1 0 0 0 0,0 3 0 0 0,1 4-38 0 0,2 8 167 0 0,-1 1 0 0 0,-1 0 0 0 0,0-1 0 0 0,-2 1 0 0 0,0 0 0 0 0,-3 20 0 0 0,1 23 192 0 0,1-45-426 0 0,2 1 0 0 0,0-1 0 0 0,1 1 0 0 0,0-1 0 0 0,9 28 0 0 0,17 55 0 0 0,-18-64 56 0 0,-3 0-1 0 0,0 1 0 0 0,-2 0 1 0 0,-2 0-1 0 0,-1 0 0 0 0,-2 1 1 0 0,-6 41-1 0 0,-3 104 1357 0 0,6-124-1219 0 0,2-18-193 0 0,-5 58 0 0 0,-17 213 0 0 0,33-96 0 0 0,-8-186 0 0 0,-3 0 0 0 0,0 1 0 0 0,-10 50 0 0 0,-1 10 0 0 0,9-13 46 0 0,2-1 0 0 0,10 83 0 0 0,-5-108 61 0 0,-2-1 1 0 0,-3 1 0 0 0,-7 54-1 0 0,4-49-64 0 0,2-1-1 0 0,2 1 0 0 0,3-1 1 0 0,16 93-1 0 0,-5-80 27 0 0,-6-32-32 0 0,5 60 0 0 0,-12-82-22 0 0,-1 0 1 0 0,-1 0-1 0 0,0 0 1 0 0,-1 0-1 0 0,0 0 0 0 0,-7 19 1 0 0,-3 22 313 0 0,-7 50 243 0 0,10-61-503 0 0,2 0 0 0 0,1 1 0 0 0,1 56 0 0 0,6-89-56 0 0,0 0 0 0 0,0 0-1 0 0,1 0 1 0 0,1 0 0 0 0,0 0 0 0 0,1-1-1 0 0,0 1 1 0 0,0-1 0 0 0,1 0-1 0 0,11 17 1 0 0,-6-11 34 0 0,10 22-1 0 0,-4-6-15 0 0,-9-18-20 0 0,-3 0 32 0 0,-3-11-28 0 0,0 0 0 0 0,0 0 0 0 0,0 0 0 0 0,0 1 0 0 0,-1-1 0 0 0,0 0 1 0 0,0 0-1 0 0,0 6 0 0 0,-1 4 77 0 0,8 104 698 0 0,-3 25-411 0 0,8-53-326 0 0,-12-76-39 0 0,1 0 0 0 0,1 1 0 0 0,1-1 0 0 0,0 0 0 0 0,7 21 0 0 0,-5-20 47 0 0,-1 1-1 0 0,5 30 1 0 0,-2-10 45 0 0,2 1 10 0 0,-4-17-35 0 0,0 1-1 0 0,-1 0 1 0 0,1 33 0 0 0,-4-37 83 0 0,5 30 0 0 0,-3-30-21 0 0,1 33-1 0 0,-4-1-121 0 0,2-1 1 0 0,14 88-1 0 0,-10-92-21 0 0,-5-32 0 0 0,1 0 0 0 0,0 0 0 0 0,1 0 0 0 0,6 17 0 0 0,35 102 64 0 0,24 150 0 0 0,-1 6-64 0 0,-61-247 17 0 0,-3-20-1 0 0,1 0-1 0 0,10 32 1 0 0,-11-40-16 0 0,10 29 0 0 0,-7-24 0 0 0,0 0 0 0 0,-2 0 0 0 0,0 0 0 0 0,3 23 0 0 0,-5-19 0 0 0,2 0 0 0 0,0-1 0 0 0,8 23 0 0 0,2 1 0 0 0,-3-14 0 0 0,-7-17 0 0 0,-1 0 0 0 0,0 0 0 0 0,1 16 0 0 0,-4-25 0 0 0,2 16 7 0 0,-1-17 10 0 0,5 19 12 0 0,-2-8-18 0 0,1 0-11 0 0,-1-2 11 0 0,-2-7-3 0 0,-1-2-3 0 0,0-1 0 0 0,0 1-1 0 0,0-1 1 0 0,-1 1 0 0 0,1-1 0 0 0,-1 1-1 0 0,0-1 1 0 0,0 4 0 0 0,1 8-3 0 0,-1-2-2 0 0,1 2 0 0 0,0 5 8 0 0,-1-18 6 0 0,-2 47 28 0 0,2-30-42 0 0,-4 15 0 0 0,6-20 0 0 0,5 6-2 0 0,-5-16 3 0 0,1-1 11 0 0,0 1 30 0 0,5 6-31 0 0,-1 4-11 0 0,-6-10 0 0 0,-1-1 0 0 0,1-1 0 0 0,-1 1 0 0 0,1 0 0 0 0,-1 0 0 0 0,0-1 0 0 0,0 1 0 0 0,0 0 0 0 0,0 2 0 0 0,-9 30 0 0 0,5-20 0 0 0,-1 0 0 0 0,0-2 11 0 0,4-10 42 0 0,1-2 12 0 0,3 2-6 0 0,8 8-47 0 0,1-2-29 0 0,-10-7-53 0 0,-1 1 0 0 0,0-1 0 0 0,0 0 1 0 0,0 1-1 0 0,0-1 0 0 0,0 1 0 0 0,0-1 0 0 0,0 1 0 0 0,0 0 1 0 0,0-1-1 0 0,0 4 0 0 0,5 19-2106 0 0,-5-22 1463 0 0,-1 0-6503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4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 2759 0 0,'0'0'107'0'0,"0"0"-19"0"0,0 0 60 0 0,0 0 233 0 0,0 0 106 0 0,0 0 22 0 0,0 0 3 0 0,0 0 0 0 0,11-4 1024 0 0,-20 23 4233 0 0,2-5-5612 0 0,0 0 0 0 0,-5 17 0 0 0,11-29-157 0 0,1-1 0 0 0,-1 0 0 0 0,1 0 0 0 0,-1 1 0 0 0,1-1 0 0 0,0 0 0 0 0,0 1 0 0 0,-1-1 0 0 0,1 0 0 0 0,0 1 0 0 0,0-1 0 0 0,1 2 0 0 0,0 1 0 0 0,1 12 203 0 0,2-14-43 0 0,-3-2-80 0 0,0 2 27 0 0,0-1 0 0 0,1-1 0 0 0,-1 1 0 0 0,0 0 0 0 0,1 0 0 0 0,-1 0-1 0 0,1-1 1 0 0,-1 1 0 0 0,1-1 0 0 0,-1 1 0 0 0,4 0 0 0 0,-2 0 50 0 0,7 0-8 0 0,1-1-133 0 0,-10 0-16 0 0,-1 0 0 0 0,1 0 0 0 0,-1 0 0 0 0,1 0 0 0 0,0 0 0 0 0,-1 1 0 0 0,1-1 0 0 0,-1 0 0 0 0,1 0 0 0 0,-1 1 0 0 0,1-1 0 0 0,0 0 0 0 0,-1 1 0 0 0,1-1 0 0 0,0 1 0 0 0,0 1 0 0 0,1 1 0 0 0,-1-1 0 0 0,0 0 0 0 0,0 1 0 0 0,0-1 0 0 0,0 1 0 0 0,0-1 0 0 0,-1 1 0 0 0,1-1 0 0 0,-1 1 0 0 0,1 0 0 0 0,-1-1 0 0 0,0 1 0 0 0,0 3 0 0 0,-6 42 0 0 0,5-38 0 0 0,-35 158 163 0 0,12-65 117 0 0,8-32 36 0 0,-10 57 514 0 0,22-102-677 0 0,1 1 0 0 0,2 51 0 0 0,8-24-153 0 0,1 0 0 0 0,30 97 0 0 0,-11-51 0 0 0,25 171 0 0 0,-47-220 0 0 0,-2 0 0 0 0,-2 0 0 0 0,-7 70 0 0 0,-42 228 138 0 0,2-15 8 0 0,37-129-10 0 0,8-130-121 0 0,-12 267 330 0 0,6-25 379 0 0,15-82-150 0 0,2-45-318 0 0,-2-9-131 0 0,0 0-16 0 0,-6-140 115 0 0,8 50 0 0 0,-1-16 103 0 0,-7-63-283 0 0,1 0-1 0 0,4 15 1 0 0,2 7-10 0 0,-6-22-22 0 0,27 156 41 0 0,-25-126-55 0 0,-1 0 1 0 0,-3 45-1 0 0,0-37 18 0 0,1 0 0 0 0,11 53 0 0 0,-1-5 0 0 0,11 51-5 0 0,-12-101 34 0 0,3 0 1 0 0,1-1-1 0 0,30 63 0 0 0,38 55 19 0 0,-81-162-63 0 0,0 1 0 0 0,0 0 0 0 0,0 0-1 0 0,0 0 1 0 0,-1 1 0 0 0,0-1 0 0 0,0 0 0 0 0,0 1 0 0 0,-1-1-1 0 0,1 0 1 0 0,-1 1 0 0 0,0 7 0 0 0,0-5 10 0 0,0-1 0 0 0,1 1-1 0 0,0-1 1 0 0,2 9 0 0 0,1 10-12 0 0,-3-19 29 0 0,1 0-1 0 0,0 0 1 0 0,0 0-1 0 0,1 0 1 0 0,-1 0-1 0 0,6 8 0 0 0,6 15 128 0 0,-8-16-74 0 0,0 0 0 0 0,0 0 0 0 0,1-1 1 0 0,1 0-1 0 0,0 0 0 0 0,0-1 0 0 0,1 0 1 0 0,1 0-1 0 0,0-1 0 0 0,17 14 0 0 0,-12-12-67 0 0,-1 1 0 0 0,-1 0 0 0 0,0 1 0 0 0,-1 1 0 0 0,0 0 0 0 0,-1 0 0 0 0,16 32 0 0 0,-4 1 26 0 0,27 77 0 0 0,-42-99-40 0 0,-4-11 0 0 0,1 0 0 0 0,7 13 0 0 0,-6-15 0 0 0,3 5 27 0 0,12 10 10 0 0,-14-17-37 0 0,-2-1 11 0 0,-3-5 31 0 0,9 35 102 0 0,-11-36-58 0 0,0 9-14 0 0,0 0 5 0 0,0-11 3 0 0,0 2-6 0 0,0-1-1 0 0,0 1 1 0 0,0 0 0 0 0,-1 0-1 0 0,-1 3 1 0 0,2-6-92 0 0,0 2 107 0 0,0-3 6 0 0,-1 3-15 0 0,0 11-64 0 0,1-1-5 0 0,0-11 42 0 0,0-2 11 0 0,0 0-24 0 0,0 0-105 0 0,0 0-65 0 0,0 0-19 0 0,0 0-47 0 0,-1 1 136 0 0,1 0 0 0 0,-1 0-1 0 0,0 0 1 0 0,1 0 0 0 0,-1 0 0 0 0,0-1 0 0 0,0 1-1 0 0,0 0 1 0 0,0 0 0 0 0,0-1 0 0 0,-1 1 0 0 0,0 1-70 0 0,-67 56-3450 0 0,62-55 2800 0 0,5-3-341 0 0,1 1-4192 0 0,1-1 123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32 11975 0 0,'0'0'267'0'0,"2"-1"42"0"0,0 1-272 0 0,0-1 0 0 0,0 1-1 0 0,0-1 1 0 0,-1 0 0 0 0,1 0-1 0 0,0 0 1 0 0,0 0 0 0 0,-1 0-1 0 0,1 0 1 0 0,-1-1 0 0 0,1 1-1 0 0,-1 0 1 0 0,1-1 0 0 0,-1 1-1 0 0,0-1 1 0 0,0 0 0 0 0,0 1-1 0 0,0-1 1 0 0,0 0 0 0 0,0 1-1 0 0,1-4 1 0 0,-2 4 328 0 0,0 1 122 0 0,0 0 22 0 0,0 0-66 0 0,0 0-222 0 0,11 20 1163 0 0,-11-15-1208 0 0,1-1 0 0 0,-1 1 0 0 0,1 0 1 0 0,-2 0-1 0 0,1-1 0 0 0,0 1 0 0 0,-1 0 0 0 0,0 0 0 0 0,0-1 0 0 0,-3 8 0 0 0,-2 6 184 0 0,-14 23-1 0 0,4-8-359 0 0,-120 224 2068 0 0,105-202-2088 0 0,9-13 20 0 0,-26 77 0 0 0,23-55 0 0 0,22-58 0 0 0,2-5 0 0 0,0 1 0 0 0,1-1 0 0 0,-1 1 0 0 0,0 0 0 0 0,1-1 0 0 0,-1 1 0 0 0,1-1 0 0 0,0 1 0 0 0,-1 0 0 0 0,1-1 0 0 0,0 1 0 0 0,0 0 0 0 0,0-1 0 0 0,1 4 0 0 0,1 4 0 0 0,6-5-1033 0 0,0-3-3311 0 0,-8-1 3815 0 0,2 0-6157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4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1015 8287 0 0,'0'0'191'0'0,"0"0"26"0"0,0 0 9 0 0,0 0 110 0 0,0 0 444 0 0,0 0 196 0 0,0 0 42 0 0,0 0-63 0 0,0 0-290 0 0,0 0-121 0 0,0 0-28 0 0,0 0-4 0 0,-1-2 0 0 0,0 1-478 0 0,0-1 0 0 0,0 1 1 0 0,0-1-1 0 0,0 1 0 0 0,0-1 0 0 0,0 0 0 0 0,0 1 0 0 0,1-1 0 0 0,-1 0 0 0 0,0 0 0 0 0,1 0 1 0 0,0 1-1 0 0,-1-1 0 0 0,1 0 0 0 0,0 0 0 0 0,0 0 0 0 0,0 0 0 0 0,0 0 0 0 0,1 0 0 0 0,-1 1 0 0 0,0-1 1 0 0,1 0-1 0 0,0-2 0 0 0,3-6 159 0 0,0 0 0 0 0,0 0 0 0 0,7-9 0 0 0,-5 8-144 0 0,116-192 173 0 0,-73 123-1 0 0,106-218 1384 0 0,-97 156-1605 0 0,3-5 0 0 0,-51 120 0 0 0,-6 17 0 0 0,-3 10 0 0 0,-1-1 0 0 0,0 1 0 0 0,1 0 0 0 0,-1 0 0 0 0,1 0 0 0 0,0 0 0 0 0,-1-1 0 0 0,1 1 0 0 0,-1 0 0 0 0,1 0 0 0 0,-1 0 0 0 0,1 0 0 0 0,-1 0 0 0 0,1 0 0 0 0,-1 0 0 0 0,1 1 0 0 0,-1-1 0 0 0,1 0 0 0 0,-1 0 0 0 0,2 1 0 0 0,9 8 0 0 0,-9-6 0 0 0,1 1 0 0 0,-1 0 0 0 0,0 0 0 0 0,0 1 0 0 0,0-1 0 0 0,-1 0 0 0 0,0 1 0 0 0,1-1 0 0 0,-1 0 0 0 0,0 10 0 0 0,1 7 0 0 0,-2 22 0 0 0,0-27 0 0 0,1 24 0 0 0,1 0 0 0 0,3 1 0 0 0,1-1 0 0 0,15 52 0 0 0,-13-63 0 0 0,3 1 0 0 0,0-1 0 0 0,2-1 0 0 0,1 0 0 0 0,1-1 0 0 0,23 31 0 0 0,107 131 2032 0 0,-92-124-2016 0 0,-32-40-16 0 0,-7-11-3 0 0,-10-13-19 0 0,-2-1-17 0 0,0 1-298 0 0,10-4-1227 0 0,-12 2 1317 0 0,1 1-1 0 0,0 0 1 0 0,-1-1-1 0 0,1 1 1 0 0,-1 0-1 0 0,1-1 1 0 0,-1 1-1 0 0,1-1 1 0 0,-1 1-1 0 0,1 0 1 0 0,-1-1-1 0 0,1 0 1 0 0,-1 1-1 0 0,1-1 1 0 0,-1 1-1 0 0,0-1 1 0 0,1 1-1 0 0,-1-1 1 0 0,0 0-1 0 0,0 1 1 0 0,1-1-1 0 0,-1 0 1 0 0,1-13-1800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4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62 13823 0 0,'0'0'315'0'0,"0"0"45"0"0,0 0 21 0 0,-2-1-49 0 0,-5-1-220 0 0,2-2-29 0 0,5 3 282 0 0,0 1 122 0 0,0 0 22 0 0,0 0-66 0 0,17-4-275 0 0,-11 1-171 0 0,47-11 1369 0 0,1 2-1 0 0,77-7 0 0 0,-126 18-1365 0 0,14 2 0 0 0,0 0-133 0 0,-18-1 52 0 0,0 0 0 0 0,-1 0 1 0 0,1 0-1 0 0,0 0 0 0 0,-1 0 0 0 0,1 1 1 0 0,0-1-1 0 0,0 0 0 0 0,-1 0 0 0 0,1 1 1 0 0,-1-1-1 0 0,1 0 0 0 0,0 1 0 0 0,-1-1 1 0 0,1 1-1 0 0,0 0 0 0 0,1 0-195 0 0,0 0-735 0 0,-2-1-12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5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6447 0 0,'0'0'142'0'0,"0"0"22"0"0,0 0 13 0 0,1-2-20 0 0,12-15-260 0 0,5-8 4057 0 0,-1 14 331 0 0,-13 19-4173 0 0,-1 1 0 0 0,0-1 0 0 0,-1 1 0 0 0,0 0 0 0 0,0-1 0 0 0,-1 1 0 0 0,1 11 0 0 0,-4 69 942 0 0,0-45-852 0 0,0 110-202 0 0,-3 84 0 0 0,5-236 0 0 0,0-1 0 0 0,0 0 0 0 0,0 0 0 0 0,0 1 0 0 0,0-1 0 0 0,0 0 0 0 0,1 0 0 0 0,-1 0 0 0 0,0 1 0 0 0,1 1 0 0 0,0-2 0 0 0,-1-1 0 0 0,0 0 0 0 0,0 1 0 0 0,1-1 0 0 0,-1 1 0 0 0,0-1 0 0 0,1 0 0 0 0,-1 1 0 0 0,1-1 0 0 0,-1 0 0 0 0,0 0 0 0 0,1 1 0 0 0,-1-1 0 0 0,1 0 0 0 0,-1 0 0 0 0,0 0 0 0 0,1 1 0 0 0,-1-1 0 0 0,1 0 0 0 0,-1 0 0 0 0,1 0 0 0 0,-1 0 0 0 0,1 0 0 0 0,-1 0 0 0 0,1 0 0 0 0,-1 0 0 0 0,1 0 0 0 0,0-1 0 0 0,1 1 0 0 0,-1 0 0 0 0,0-1 0 0 0,0 0 0 0 0,0 1 0 0 0,0-1 0 0 0,1 0 0 0 0,-1 1 0 0 0,0-1 0 0 0,1-1 0 0 0,1-2 0 0 0,1 0 0 0 0,-1 0 0 0 0,1 0 0 0 0,2-6 0 0 0,-2 0-561 0 0,1-1 0 0 0,-1 0 0 0 0,-1 0 0 0 0,0 0 0 0 0,-1 0 0 0 0,0-1 0 0 0,0 1 0 0 0,-1-1 0 0 0,-1-12 0 0 0,-1-4-1485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5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53 162 10135 0 0,'0'0'231'0'0,"-2"1"29"0"0,-3 0-85 0 0,-26 12 293 0 0,30-12-356 0 0,-12 6 3201 0 0,13-7-3286 0 0,0 0 1 0 0,0 0-1 0 0,0 0 1 0 0,0 0-1 0 0,0 0 0 0 0,0 0 1 0 0,0 0-1 0 0,0 0 1 0 0,0 0-1 0 0,0 0 0 0 0,0 0 1 0 0,1 0-1 0 0,-1 0 1 0 0,0 0-1 0 0,0 0 0 0 0,0 0 1 0 0,0 0-1 0 0,0 0 1 0 0,0 0-1 0 0,0 0 0 0 0,0 0 1 0 0,0 0-1 0 0,0 0 1 0 0,0 0-1 0 0,0 0 0 0 0,1 0 1 0 0,-1 0-1 0 0,0 0 1 0 0,0 0-1 0 0,0 0 0 0 0,0 0 1 0 0,0 0-1 0 0,0 0 1 0 0,0 0-1 0 0,0 0 0 0 0,0 0 1 0 0,0 0-1 0 0,0 1 1 0 0,0-1-1 0 0,0 0 0 0 0,0 0 1 0 0,0 0-1 0 0,0 0 1 0 0,0 0-1 0 0,0 0 0 0 0,1 0 1 0 0,-1 0-1 0 0,0 0 1 0 0,0 0-1 0 0,0 0 0 0 0,0 0 1 0 0,0 1-1 0 0,0-1 1 0 0,0 0-1 0 0,0 0 0 0 0,0 0 1 0 0,0 0-1 0 0,0 0 1 0 0,0 0-1 0 0,-1 0 0 0 0,1 0 1 0 0,0 0-1 0 0,0 0 1 0 0,0 0-1 0 0,0 0 0 0 0,0 1 1 0 0,0-1-1 0 0,21-3 791 0 0,-2-2-818 0 0,0-1 0 0 0,0-1 0 0 0,-1 0 0 0 0,0-2 0 0 0,24-15 0 0 0,8-3 0 0 0,94-38 0 0 0,-123 57 0 0 0,-1 2 0 0 0,2 0 0 0 0,-1 1 0 0 0,0 1 0 0 0,27-1 0 0 0,-43 5 0 0 0,0 0 0 0 0,0 0 0 0 0,1 0 0 0 0,-1 1 0 0 0,0 0 0 0 0,0 0 0 0 0,0 0 0 0 0,7 3 0 0 0,-10-3 0 0 0,-1 0 0 0 0,1 0 0 0 0,0-1 0 0 0,-1 1 0 0 0,0 0 0 0 0,1 0 0 0 0,-1 1 0 0 0,0-1 0 0 0,1 0 0 0 0,-1 0 0 0 0,0 1 0 0 0,0-1 0 0 0,0 0 0 0 0,0 1 0 0 0,0-1 0 0 0,-1 1 0 0 0,1 0 0 0 0,0-1 0 0 0,-1 1 0 0 0,1 0 0 0 0,-1-1 0 0 0,1 1 0 0 0,-1 0 0 0 0,0-1 0 0 0,0 1 0 0 0,0 0 0 0 0,0 3 0 0 0,-1 2 0 0 0,0 1 0 0 0,-1-1 0 0 0,1 1 0 0 0,-2-1 0 0 0,1 0 0 0 0,-1 0 0 0 0,-4 8 0 0 0,-30 47 0 0 0,36-61 0 0 0,-20 29 0 0 0,-1-2 0 0 0,-40 41 0 0 0,-59 43 0 0 0,104-99-11 0 0,10-8 23 0 0,1 0 0 0 0,0 0 0 0 0,0 1 0 0 0,1 0 0 0 0,0 0-1 0 0,-7 9 1 0 0,15-18 223 0 0,0 1 0 0 0,0 0-1 0 0,0-1 1 0 0,0 1 0 0 0,6-2-1 0 0,4-4 169 0 0,1-2-680 0 0,1 1 0 0 0,1 0 0 0 0,0 1 0 0 0,0 0 0 0 0,32-9 1 0 0,-45 16 267 0 0,1 0 1 0 0,-1 1 0 0 0,0-1-1 0 0,0 1 1 0 0,1 0-1 0 0,-1 0 1 0 0,0 0 0 0 0,1 0-1 0 0,-1 1 1 0 0,0-1 0 0 0,0 1-1 0 0,1 0 1 0 0,-1 0 0 0 0,0 0-1 0 0,0 0 1 0 0,0 0 0 0 0,0 1-1 0 0,5 3 1 0 0,-4-1 7 0 0,0 0 1 0 0,1 0-1 0 0,-1 0 0 0 0,-1 1 1 0 0,1 0-1 0 0,-1 0 0 0 0,0 0 1 0 0,0 0-1 0 0,3 7 0 0 0,2 4 147 0 0,1 0 0 0 0,1-1 0 0 0,0 0 0 0 0,1-1 0 0 0,24 26 0 0 0,-31-36 18 0 0,0 0-1 0 0,1-1 1 0 0,-1 0 0 0 0,1 1-1 0 0,-1-2 1 0 0,11 6 0 0 0,-6-3-194 0 0,1 1 30 0 0,-6 6 0 0 0,-4-10 0 0 0,0 1 0 0 0,0-1 0 0 0,-1 1 0 0 0,1-1 0 0 0,-1 0 0 0 0,0 1 0 0 0,0-1 0 0 0,0 0 0 0 0,0 1 0 0 0,0-1 0 0 0,-3 3 0 0 0,-17 23 0 0 0,19-25 0 0 0,-24 25 0 0 0,0-1 0 0 0,-2-1 0 0 0,-1-2 0 0 0,-36 24 0 0 0,51-38 144 0 0,0-1-1 0 0,-1-1 0 0 0,0 0 1 0 0,0-1-1 0 0,0 0 1 0 0,-29 7-1 0 0,38-13-99 0 0,0 0-1 0 0,0 0 1 0 0,0 0 0 0 0,0-1-1 0 0,0 0 1 0 0,1 0 0 0 0,-1 0-1 0 0,0-1 1 0 0,0 0 0 0 0,0 0-1 0 0,0 0 1 0 0,0-1 0 0 0,1 0-1 0 0,-1 0 1 0 0,1-1 0 0 0,-1 1-1 0 0,1-1 1 0 0,0 0 0 0 0,0-1-1 0 0,0 1 1 0 0,0-1 0 0 0,-4-4-1 0 0,3 2-35 0 0,4 5-14 0 0,1-1-1 0 0,-1 0 0 0 0,0 1 1 0 0,1-1-1 0 0,-1 0 0 0 0,1 0 1 0 0,0 0-1 0 0,0 0 0 0 0,-2-4 1 0 0,2 5-309 0 0,1 1-149 0 0,0 0-43 0 0,0 0-73 0 0,0 0-285 0 0,0 0-126 0 0,0 0-983 0 0,0 0-3824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10135 0 0,'0'0'231'0'0,"0"0"29"0"0,-1 3 19 0 0,2 1-65 0 0,-1-3-210 0 0,-1-1-1 0 0,1 1 1 0 0,0-1-1 0 0,-1 1 1 0 0,1 0 0 0 0,-1-1-1 0 0,1 1 1 0 0,0-1 0 0 0,-1 1-1 0 0,1-1 1 0 0,-1 0-1 0 0,0 1 1 0 0,1-1 0 0 0,-1 1-1 0 0,1-1 1 0 0,-1 0-1 0 0,1 1 1 0 0,-1-1 0 0 0,-1 0-1 0 0,0 1 83 0 0,0 0-1 0 0,-1-1 1 0 0,1 1-1 0 0,0-1 1 0 0,0 1-1 0 0,0-1 1 0 0,-1 0-1 0 0,1 0 1 0 0,0 0-1 0 0,-4-1 1 0 0,1 0 66 0 0,1 1 1 0 0,0 0-1 0 0,-1 0 0 0 0,1 0 1 0 0,-1 1-1 0 0,1-1 1 0 0,-8 3-1 0 0,8-2-75 0 0,1 1 0 0 0,0-1-1 0 0,0 1 1 0 0,0 0 0 0 0,0 0 0 0 0,0 0-1 0 0,0 1 1 0 0,0-1 0 0 0,1 1-1 0 0,-1-1 1 0 0,-2 5 0 0 0,-25 37 941 0 0,25-37-981 0 0,-3 6-17 0 0,-125 209 2008 0 0,79-114-2028 0 0,52-103 85 0 0,0 0-1 0 0,1 0 1 0 0,0 0 0 0 0,0 0-1 0 0,0 1 1 0 0,0-1-1 0 0,1 0 1 0 0,0 1 0 0 0,0-1-1 0 0,2 10 1 0 0,-1-13-2 0 0,-1 0-1 0 0,1 0 1 0 0,0 0 0 0 0,0 0 0 0 0,0 0 0 0 0,0 0 0 0 0,0 0-1 0 0,0-1 1 0 0,0 1 0 0 0,1 0 0 0 0,-1-1 0 0 0,0 1-1 0 0,4 2 1 0 0,22 13-125 0 0,-7-7 186 0 0,0-1 0 0 0,1-1 0 0 0,1 0 0 0 0,-1-2 0 0 0,1-1 0 0 0,0 0 0 0 0,1-2 0 0 0,-1 0 0 0 0,44-1 0 0 0,-12-4 446 0 0,15 0-572 0 0,192-14 2030 0 0,-255 15-2052 0 0,-4 1 1 0 0,0 0-1 0 0,0 0 0 0 0,0 0 1 0 0,-1 0-1 0 0,1 0 1 0 0,0 0-1 0 0,0 0 1 0 0,0 1-1 0 0,-1-1 1 0 0,1 1-1 0 0,0-1 1 0 0,0 1-1 0 0,-1 0 1 0 0,1 0-1 0 0,0 0 1 0 0,2 1-1 0 0,-4-1-64 0 0,1-1 0 0 0,-1 0 0 0 0,1 1 0 0 0,0-1 0 0 0,-1 1 0 0 0,1-1 0 0 0,-1 1 0 0 0,1-1 0 0 0,-1 1 0 0 0,1-1 0 0 0,-1 1 0 0 0,1 0 0 0 0,-1-1 0 0 0,0 1 0 0 0,1 0 0 0 0,-1-1 0 0 0,0 1 0 0 0,0 0 0 0 0,1-1 0 0 0,-1 1 0 0 0,0 0 0 0 0,0 0 0 0 0,0-1 0 0 0,0 1 0 0 0,0 0 0 0 0,0 0 0 0 0,0-1 0 0 0,0 1 0 0 0,0 0 0 0 0,0 0 0 0 0,0-1 0 0 0,-1 1 0 0 0,1 0 0 0 0,-2 3-416 0 0,1 0 0 0 0,-1 0 0 0 0,-1 0 0 0 0,-3 6 0 0 0,3-5-652 0 0,-6 7-5348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5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44 108 6447 0 0,'0'0'142'0'0,"0"0"22"0"0,0 0 13 0 0,0 0 55 0 0,0 0 181 0 0,0 0 78 0 0,0 0 18 0 0,0 0 3 0 0,0 0 0 0 0,0 0 0 0 0,0 0 0 0 0,0 0 0 0 0,0 0 0 0 0,-13 0 2048 0 0,11 0-2420 0 0,-1 0 0 0 0,1 1 0 0 0,-1-1 0 0 0,1 1 0 0 0,-1-1 0 0 0,1 1 0 0 0,-4 1 0 0 0,-1 3-140 0 0,81-45 2032 0 0,-51 27-2029 0 0,1 1 0 0 0,0 1-1 0 0,1 2 1 0 0,0 0 0 0 0,37-8-1 0 0,-51 15-2 0 0,0 0 0 0 0,0 1 0 0 0,0 0 0 0 0,1 0 0 0 0,-1 1 0 0 0,12 2 0 0 0,-7 2 0 0 0,-2 3 0 0 0,-13-7 0 0 0,-1 1 0 0 0,1-1 0 0 0,0 1 0 0 0,0-1 0 0 0,-1 1 0 0 0,1 0 0 0 0,0 0 0 0 0,-1-1 0 0 0,1 1 0 0 0,0 0 0 0 0,-1 0 0 0 0,1 1 0 0 0,1 13 0 0 0,-4 0 0 0 0,-4-1 0 0 0,4-9 0 0 0,-1-1 0 0 0,1 0 0 0 0,-1 0 0 0 0,0 0 0 0 0,-1 0 0 0 0,1-1 0 0 0,-1 1 0 0 0,1-1 0 0 0,-1 0 0 0 0,0 0 0 0 0,-1 0 0 0 0,1 0 0 0 0,-6 2 0 0 0,-171 87 0 0 0,149-80 0 0 0,23-9 0 0 0,0 1 0 0 0,0-1 0 0 0,0 2 0 0 0,1-1 0 0 0,0 1 0 0 0,-12 9 0 0 0,17-10 0 0 0,9-2 0 0 0,7-4 0 0 0,59-18 0 0 0,-56 14 0 0 0,0 1 0 0 0,1 1 0 0 0,-1 0 0 0 0,1 1 0 0 0,0 1 0 0 0,24-1 0 0 0,-26 5 0 0 0,7 1 0 0 0,-17-1 0 0 0,-1 0 0 0 0,9 7 0 0 0,30 20 0 0 0,-39-26 0 0 0,-1-1 0 0 0,20 6 0 0 0,-8-1 0 0 0,-1 1 0 0 0,-12-6 0 0 0,-1 0 0 0 0,1 0 0 0 0,0 1 0 0 0,-1-1 0 0 0,1 0 0 0 0,-1 1 0 0 0,1-1 0 0 0,-1 1 0 0 0,1 2 0 0 0,1 9 0 0 0,-6 3 0 0 0,-5 2 0 0 0,-1 0 0 0 0,-1-1 0 0 0,0 0 0 0 0,-1 0 0 0 0,-1-1 0 0 0,-18 20 0 0 0,-27 15 0 0 0,52-48 0 0 0,1-1 0 0 0,-1 0 0 0 0,0 0 0 0 0,-1-1 0 0 0,1 1 0 0 0,0-1 0 0 0,-1-1 0 0 0,1 1 0 0 0,-1-1 0 0 0,-11 2 0 0 0,16-3 0 0 0,0 1 0 0 0,-1-1 0 0 0,1 0 0 0 0,0 0 0 0 0,-1 0 0 0 0,1 0 0 0 0,0 0 0 0 0,-1 0 0 0 0,1 0 0 0 0,-1 0 0 0 0,1 0 0 0 0,0-1 0 0 0,0 1 0 0 0,-3-1 0 0 0,0-1 0 0 0,1 1 29 0 0,-1 0-1 0 0,1 0 0 0 0,0 0 0 0 0,0 0 1 0 0,-1-1-1 0 0,1 1 0 0 0,0-1 0 0 0,0 0 1 0 0,1 0-1 0 0,-1 0 0 0 0,-3-3 1 0 0,0-1 118 0 0,0 0 1 0 0,1-1 0 0 0,-6-9 0 0 0,10 15-50 0 0,0-1-1 0 0,0 1 1 0 0,0-1-1 0 0,0 1 1 0 0,0-1 0 0 0,-1 1-1 0 0,1 0 1 0 0,0 0 0 0 0,-3-2-1 0 0,-23-7 44 0 0,20 8-205 0 0,6 2-273 0 0,1 0-138 0 0,2 1 284 0 0,0 0-1 0 0,0 0 1 0 0,0 0-1 0 0,0 0 1 0 0,0-1-1 0 0,0 1 1 0 0,4 0-1 0 0,41 8-5288 0 0,-27-6 512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5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27 11975 0 0,'0'0'267'0'0,"4"-5"200"0"0,-3 2 3079 0 0,-1 2-3478 0 0,1 1 0 0 0,-1-1 0 0 0,0 1 0 0 0,0-1 0 0 0,0 1 0 0 0,0-1 0 0 0,0 0 0 0 0,0 1 0 0 0,0-1 0 0 0,0 1 0 0 0,-1-1 0 0 0,1 1-1 0 0,0-1 1 0 0,0 1 0 0 0,0-1 0 0 0,0 1 0 0 0,-1-1 0 0 0,1 1 0 0 0,0 0 0 0 0,0-1 0 0 0,-1 1 0 0 0,0-1 0 0 0,0 0 420 0 0,1 1 21 0 0,-19-5 99 0 0,13 5-608 0 0,0 0 0 0 0,1 1 0 0 0,-1 0 0 0 0,0 0 0 0 0,0 0 0 0 0,-8 4 0 0 0,-10 2 0 0 0,-24 4 25 0 0,25-5-495 0 0,0-1 1 0 0,-24 3-1 0 0,20-5 240 0 0,18-2 183 0 0,0 0 0 0 0,0 0-1 0 0,1-1 1 0 0,-1 0 0 0 0,0 0 0 0 0,0-1-1 0 0,-13-3 1 0 0,21 4 47 0 0,0 0 0 0 0,0 0 0 0 0,1 0 0 0 0,-1 0 0 0 0,0 0 0 0 0,0-1 0 0 0,1 1 0 0 0,-1 0 0 0 0,0-1 0 0 0,1 1 0 0 0,-1 0 0 0 0,0-1 0 0 0,1 1 0 0 0,-1-1 0 0 0,0 1 0 0 0,1-1 0 0 0,-1 1 0 0 0,1-1 0 0 0,-1 1 0 0 0,0-2 0 0 0,0 0 0 0 0,0 2 0 0 0,0-1 0 0 0,0 0 0 0 0,0 1 0 0 0,1-1 0 0 0,-1 0 0 0 0,0 0 0 0 0,1 0 0 0 0,-1 1 0 0 0,0-1 0 0 0,1 0 0 0 0,-1 0 0 0 0,1 0 0 0 0,-1 0 0 0 0,1 0 0 0 0,0 0 0 0 0,-1 0 0 0 0,1 0 0 0 0,0 0 0 0 0,0 0 0 0 0,0 0 0 0 0,0-2 0 0 0,-1-1 0 0 0,0-3-72 0 0,1 6 66 0 0,0 1 0 0 0,0 0 0 0 0,0 0 0 0 0,0 0-1 0 0,0 0 1 0 0,0 0 0 0 0,0 0 0 0 0,0-1 0 0 0,0 1 0 0 0,0 0-1 0 0,-1 0 1 0 0,1 0 0 0 0,0 0 0 0 0,0 0 0 0 0,0 0 0 0 0,0-1 0 0 0,0 1-1 0 0,0 0 1 0 0,0 0 0 0 0,0 0 0 0 0,-1 0 0 0 0,1 0 0 0 0,0 0-1 0 0,0 0 1 0 0,0 0 0 0 0,0 0 0 0 0,0 0 0 0 0,0 0 0 0 0,-1 0-1 0 0,1 0 1 0 0,0 0 0 0 0,0 0 0 0 0,0 0 0 0 0,0 0 0 0 0,0 0 0 0 0,-1 0-1 0 0,1 0 1 0 0,0 0 0 0 0,0 0 0 0 0,0 0 0 0 0,0 0 0 0 0,0 0-1 0 0,0 0 1 0 0,-1 0 0 0 0,1 0 0 0 0,0 0 0 0 0,0 0 0 0 0,0 0-1 0 0,0 0 1 0 0,0 0 0 0 0,0 0 0 0 0,-1 1 0 0 0,1-1 0 0 0,0 0 0 0 0,0 0-1 0 0,0 0 1 0 0,0 0 0 0 0,0 0 0 0 0,0 1 0 0 0,-11 12-667 0 0,-8 19-261 0 0,-3 14 934 0 0,12-29 0 0 0,-13 36 0 0 0,19-43 0 0 0,0-3 64 0 0,4-6-28 0 0,1-1-1 0 0,-1 0 0 0 0,0 1 0 0 0,0-1 0 0 0,0 0 1 0 0,0 0-1 0 0,0 1 0 0 0,1-1 0 0 0,-1 0 1 0 0,0 0-1 0 0,0 1 0 0 0,1-1 0 0 0,-1 0 1 0 0,0 0-1 0 0,0 1 0 0 0,1-1 0 0 0,-1 0 1 0 0,0 0-1 0 0,0 0 0 0 0,1 0 0 0 0,-1 0 0 0 0,0 1 1 0 0,1-1-1 0 0,-1 0 0 0 0,0 0 0 0 0,1 0 1 0 0,-1 0-1 0 0,0 0 0 0 0,1 0 0 0 0,-1 0 1 0 0,14 3 617 0 0,-14-3-636 0 0,15 0 35 0 0,-1 0 0 0 0,20-4 0 0 0,-21 3-50 0 0,0 0 0 0 0,-1 0 1 0 0,20 2-1 0 0,-12 0-2 0 0,0 0 0 0 0,26-3 0 0 0,-25 0 0 0 0,0 1 0 0 0,23 3 0 0 0,-37-2 0 0 0,-1 1 0 0 0,0 1 0 0 0,0-1 0 0 0,0 1 0 0 0,0 0 0 0 0,0 0 0 0 0,0 1 0 0 0,0-1 0 0 0,-1 1 0 0 0,1 1 0 0 0,6 4 0 0 0,-9-5 0 0 0,0 1 0 0 0,0-1 0 0 0,0 0 0 0 0,0 1 0 0 0,-1 0 0 0 0,0-1 0 0 0,1 1 0 0 0,-2 0 0 0 0,1 0 0 0 0,3 9 0 0 0,-2 0 0 0 0,0 0 0 0 0,2 18 0 0 0,-4-26-1 0 0,-1 0-1 0 0,1 1 1 0 0,-1-1-1 0 0,0 0 1 0 0,0 0-1 0 0,-2 9 1 0 0,0-1 83 0 0,2-1 138 0 0,-1 0-1 0 0,-1-1 1 0 0,0 1-1 0 0,-1-1 1 0 0,0 1 0 0 0,0-1-1 0 0,-1 0 1 0 0,-8 15-1 0 0,10-23-219 0 0,-1 1 0 0 0,0 0 0 0 0,0-1 0 0 0,0 0 0 0 0,0 0 0 0 0,0 0 0 0 0,-1 0 0 0 0,1 0 0 0 0,-1 0 0 0 0,0-1 0 0 0,1 0 0 0 0,-1 0 0 0 0,0 0 0 0 0,-1 0 0 0 0,1-1 0 0 0,-5 2 0 0 0,-10 2 0 0 0,0-1 0 0 0,-25 2 0 0 0,43-6 0 0 0,-25 4 0 0 0,0-2 0 0 0,1 0 0 0 0,-45-5 0 0 0,55-1 0 0 0,12 3 0 0 0,0 0 0 0 0,0 0 0 0 0,0 0 0 0 0,0 1 0 0 0,0-1 0 0 0,-1 1 0 0 0,1-1 0 0 0,0 1 0 0 0,0 0 0 0 0,-6 1 0 0 0,9-1 0 0 0,0 0 0 0 0,0 0 0 0 0,-1 0 0 0 0,1 0 0 0 0,0 0 0 0 0,0 0 0 0 0,-1 1 0 0 0,1-1 0 0 0,0 0 0 0 0,0 0 0 0 0,-1 0 0 0 0,1 0 0 0 0,0 0 0 0 0,0 0 0 0 0,0 1 0 0 0,-1-1 0 0 0,1 0 0 0 0,0 0 0 0 0,0 0 0 0 0,0 0 0 0 0,-1 1 0 0 0,1-1 0 0 0,0 0 0 0 0,0 0 0 0 0,0 1 0 0 0,0-1 0 0 0,3 10 0 0 0,-2-7-102 0 0,1-1 0 0 0,0 1 0 0 0,0 0 0 0 0,0-1 1 0 0,0 0-1 0 0,4 3 0 0 0,12 8-3387 0 0,-1-2 1955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0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6447 0 0,'0'0'298'0'0,"0"0"-10"0"0,2-1-188 0 0,29-26 2752 0 0,-18 11 3039 0 0,-10 11-6068 0 0,-2 3 721 0 0,-1 2-28 0 0,0 0-72 0 0,2-1-289 0 0,-2 1-151 0 0,0 0 0 0 0,0-1 0 0 0,1 1 0 0 0,-1 0 0 0 0,0 0 0 0 0,1 0 0 0 0,-1 0 0 0 0,0 0 0 0 0,1 0 1 0 0,-1-1-1 0 0,1 1 0 0 0,-1 0 0 0 0,0 0 0 0 0,1 0 0 0 0,-1 0 0 0 0,0 0 0 0 0,1 1 0 0 0,-1-1 0 0 0,0 0 0 0 0,1 0 0 0 0,-1 0 0 0 0,6 10 367 0 0,-5-8 117 0 0,-1-2 21 0 0,0 0-66 0 0,-1 2-294 0 0,-1 5-133 0 0,6-8-16 0 0,-4 5 0 0 0,-1 0 0 0 0,1 1 0 0 0,-1-1 0 0 0,0 0 0 0 0,-2 4 0 0 0,1 3 0 0 0,-5 35 0 0 0,7-35 0 0 0,1-10 0 0 0,-1 0 0 0 0,0-1 0 0 0,0 1 0 0 0,0 0 0 0 0,1-1 0 0 0,-1 1 0 0 0,0-1 0 0 0,1 1 0 0 0,-1 0 0 0 0,0-1 0 0 0,1 1 0 0 0,-1-1 0 0 0,1 1 0 0 0,-1-1 0 0 0,1 1 0 0 0,1 0 43 0 0,-1-1 0 0 0,1 1 1 0 0,-1-1-1 0 0,0 0 0 0 0,1 0 0 0 0,-1 0 0 0 0,1 0 0 0 0,-1 0 0 0 0,1 0 1 0 0,-1 0-1 0 0,1 0 0 0 0,-1 0 0 0 0,3-1 0 0 0,19-7 793 0 0,-17 6-1054 0 0,-1-1 0 0 0,0-1-1 0 0,0 1 1 0 0,0-1 0 0 0,0 1 0 0 0,0-1-1 0 0,-1-1 1 0 0,0 1 0 0 0,5-6 0 0 0,-9 10 215 0 0,17-18-1020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0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30 8287 0 0,'0'0'191'0'0,"0"0"26"0"0,0 0 9 0 0,-8 5 4 0 0,4-2-230 0 0,2-1 0 0 0,1-1 0 0 0,-1 0 0 0 0,0 0 0 0 0,1 0 0 0 0,-1 0 0 0 0,0 0 0 0 0,0 0 0 0 0,1-1 0 0 0,-5 2 0 0 0,-1 0 76 0 0,6-2 312 0 0,1 0 110 0 0,0 0 12 0 0,0 0-67 0 0,0 0-222 0 0,0 0 166 0 0,0 0 101 0 0,0 0 21 0 0,0 0-66 0 0,-1 0-372 0 0,1 1 1 0 0,-1-1-1 0 0,1 0 0 0 0,-1 1 1 0 0,1-1-1 0 0,-1 0 0 0 0,0 1 1 0 0,1-1-1 0 0,-1 0 0 0 0,0 0 1 0 0,1 0-1 0 0,-1 0 0 0 0,1 1 1 0 0,-1-1-1 0 0,0 0 0 0 0,1 0 1 0 0,-1 0-1 0 0,0 0 0 0 0,0-1 1 0 0,-3 2 698 0 0,-6 0-752 0 0,6 2-13 0 0,-3 2 60 0 0,6-4 306 0 0,1-1 117 0 0,0 0 21 0 0,0 0-66 0 0,0-1-294 0 0,4-9-129 0 0,4-4-24 0 0,-7 10 4 0 0,-1 3 0 0 0,0 0 0 0 0,0 0 0 0 0,0 0 0 0 0,0 1 0 0 0,1-1 0 0 0,-1 0 0 0 0,0 0 0 0 0,1 0 0 0 0,-1 0 0 0 0,1 0 0 0 0,-1 0 0 0 0,1 1 0 0 0,-1-1 0 0 0,1 0 0 0 0,1-1 0 0 0,0 0 0 0 0,7-12 0 0 0,-4 9 0 0 0,1 11 0 0 0,-2 1 0 0 0,-5-6 0 0 0,1-1 0 0 0,0 1 0 0 0,0-1 0 0 0,0 1 0 0 0,0-1 0 0 0,0 1 0 0 0,0 0 0 0 0,0-1 0 0 0,0 1 0 0 0,0-1 0 0 0,0 1 0 0 0,1-1 0 0 0,-1 1 0 0 0,0-1 0 0 0,0 1 0 0 0,0-1 0 0 0,1 0 0 0 0,-1 1 0 0 0,0-1 0 0 0,0 1 0 0 0,1-1 0 0 0,-1 1 0 0 0,0-1 0 0 0,1 0 0 0 0,-1 1 0 0 0,1-1 0 0 0,0 1 0 0 0,1 0 0 0 0,0-1 0 0 0,0 1 0 0 0,0 0 0 0 0,0-1 0 0 0,0 0 0 0 0,0 1 0 0 0,0-1 0 0 0,0 0 0 0 0,4 0 0 0 0,8-3 1004 0 0,-13 3-950 0 0,0 0 0 0 0,0 0 1 0 0,-1 0-1 0 0,1-1 0 0 0,0 1 0 0 0,0 0 0 0 0,-1 0 0 0 0,1-1 0 0 0,0 1 0 0 0,-1 0 0 0 0,1-1 0 0 0,0 1 1 0 0,-1 0-1 0 0,1-1 0 0 0,-1 1 0 0 0,1-1 0 0 0,-1 0 0 0 0,2 0 0 0 0,-3-6-38 0 0,1 7-25 0 0,0-1 1 0 0,0 1-1 0 0,0-1 0 0 0,0 1 1 0 0,0 0-1 0 0,0-1 0 0 0,0 1 0 0 0,0 0 1 0 0,-1-1-1 0 0,1 1 0 0 0,0 0 1 0 0,0-1-1 0 0,0 1 0 0 0,0 0 0 0 0,-1-1 1 0 0,1 1-1 0 0,0 0 0 0 0,0-1 0 0 0,-1 1 1 0 0,1 0-1 0 0,0 0 0 0 0,0-1 1 0 0,-1 1-1 0 0,1 0 0 0 0,0 0 0 0 0,-1 0 1 0 0,1 0-1 0 0,0-1 0 0 0,-1 1 0 0 0,1 0 1 0 0,0 0-1 0 0,-1 0 0 0 0,1 0 1 0 0,0 0-1 0 0,-1 0 0 0 0,1 0 0 0 0,-1 0 1 0 0,1 0-1 0 0,0 0 0 0 0,-1 0 1 0 0,1 0-1 0 0,0 0 0 0 0,-1 0 0 0 0,1 0 1 0 0,-1 0-1 0 0,-4 1-205 0 0,0 0 0 0 0,-1 0 1 0 0,1 0-1 0 0,0 0 0 0 0,0 1 0 0 0,-6 2 1 0 0,7-2 136 0 0,-1 0 0 0 0,0-1 0 0 0,0 1 1 0 0,0-1-1 0 0,0 0 0 0 0,-6 0 1 0 0,10-1-412 0 0,1 0-1011 0 0,0 0-3960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0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61 8287 0 0,'0'0'191'0'0,"-10"0"444"0"0,4 3-521 0 0,5-3 274 0 0,1 0 110 0 0,0 0 12 0 0,0 0-67 0 0,9 0-194 0 0,0 0 0 0 0,1-1 1 0 0,-1 0-1 0 0,0-1 0 0 0,1 0 0 0 0,-1 0 1 0 0,0-1-1 0 0,11-5 0 0 0,15-4-279 0 0,-24 8 85 0 0,82-19 1055 0 0,-81 21-808 0 0,-1 0 0 0 0,1 1 0 0 0,0 0 0 0 0,0 1-1 0 0,22 3 1 0 0,-29-2-253 0 0,0 0 1 0 0,0 1-1 0 0,-1-1 0 0 0,1 1 0 0 0,-1 0 0 0 0,1 0 0 0 0,-1 1 0 0 0,0-1 1 0 0,0 1-1 0 0,0 0 0 0 0,0 0 0 0 0,0 0 0 0 0,3 5 0 0 0,-5-6-30 0 0,-1-1 0 0 0,0 1 0 0 0,0 0 1 0 0,0 0-1 0 0,0 0 0 0 0,0-1 0 0 0,0 1 0 0 0,-1 0 0 0 0,1 0 0 0 0,0 0 0 0 0,-1 0 0 0 0,0 0 0 0 0,1 0 0 0 0,-1 1 0 0 0,0 1 0 0 0,-1-1-10 0 0,1 0-1 0 0,-1 0 1 0 0,0-1-1 0 0,0 1 1 0 0,0-1-1 0 0,0 1 0 0 0,0-1 1 0 0,0 1-1 0 0,-1-1 1 0 0,1 1-1 0 0,-1-1 1 0 0,0 0-1 0 0,1 0 1 0 0,-5 3-1 0 0,1 0-8 0 0,3-2 0 0 0,0 0 0 0 0,-1-1 0 0 0,0 0 0 0 0,1 1 0 0 0,-1-1 0 0 0,0 0 0 0 0,0 0 0 0 0,0-1 0 0 0,-5 3 0 0 0,-27 10 0 0 0,-27 8 0 0 0,-37 12 0 0 0,89-31 0 0 0,1-1 0 0 0,-1 2 0 0 0,1-1 0 0 0,0 1 0 0 0,0 0 0 0 0,-11 8 0 0 0,19-11 0 0 0,1-1 0 0 0,-1 0 0 0 0,1 1 0 0 0,-1-1 0 0 0,1 0 0 0 0,-1 1 0 0 0,1-1 0 0 0,0 1 0 0 0,-1-1 0 0 0,1 0 0 0 0,0 1 0 0 0,-1-1 0 0 0,1 1 0 0 0,0-1 0 0 0,-1 2 0 0 0,2-1 0 0 0,-1 1 0 0 0,0-1 0 0 0,1 0 0 0 0,0 0 0 0 0,-1 0 0 0 0,1 1 0 0 0,0-1 0 0 0,-1 0 0 0 0,1 0 0 0 0,0 0 0 0 0,0 0 0 0 0,0 0 0 0 0,0 0 0 0 0,0-1 0 0 0,2 2 0 0 0,8 4 0 0 0,-3-4 0 0 0,0 0 0 0 0,0 0 0 0 0,0-1 0 0 0,0 0 0 0 0,0 0 0 0 0,11-2 0 0 0,50-5 0 0 0,-44 1 0 0 0,-15 3 0 0 0,-1 1 0 0 0,0-1 0 0 0,1 2 0 0 0,12-1 0 0 0,-2 3 0 0 0,-2-1 0 0 0,33 5 0 0 0,-46-4 0 0 0,0-1 0 0 0,0 0 0 0 0,0 1 0 0 0,-1 0 0 0 0,1 0 0 0 0,0 1 0 0 0,-1-1 0 0 0,1 1 0 0 0,-1 0 0 0 0,8 7 0 0 0,-5-2 0 0 0,-2 3 0 0 0,-3-1 72 0 0,-2-7 68 0 0,0 0-1 0 0,-1 0 0 0 0,1 0 0 0 0,-1 0 1 0 0,0 0-1 0 0,0 0 0 0 0,0-1 0 0 0,0 1 1 0 0,-1 0-1 0 0,1-1 0 0 0,-1 1 1 0 0,-3 4-1 0 0,-13 18-84 0 0,-2-2 0 0 0,-26 27 0 0 0,33-37-55 0 0,-11 18 0 0 0,-1 1 0 0 0,21-28 0 0 0,-6 7 0 0 0,-15 23 0 0 0,54-72-2793 0 0,-23 29 1770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93 15663 0 0,'-1'0'356'0'0,"-17"0"-158"0"0,6-1-4 0 0,0 1 1 0 0,0 0-1 0 0,0 1 0 0 0,0 1 1 0 0,-22 5-1 0 0,27-4-123 0 0,5-3 294 0 0,2 0 122 0 0,0 0 22 0 0,0 0-66 0 0,57 0-278 0 0,-19-6-165 0 0,73-23 0 0 0,-43 10 0 0 0,14-8-1716 0 0,-43 13 639 0 0,-5 5 54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0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9 11975 0 0,'0'0'267'0'0,"10"-6"768"0"0,-4 4-954 0 0,-5 1 284 0 0,-1 1 122 0 0,0 0 22 0 0,0 0-66 0 0,0 0-222 0 0,0 0 166 0 0,0 0 101 0 0,0 0 21 0 0,0 0 3 0 0,0 0 0 0 0,0 0 0 0 0,0 0 0 0 0,0 0-69 0 0,-1 1-294 0 0,-17 7-143 0 0,-1-2 1 0 0,-30 8-1 0 0,7-2-73 0 0,8-3-415 0 0,0-2 0 0 0,0-2 0 0 0,-52 3 0 0 0,49-10 482 0 0,22 0 0 0 0,6 0 0 0 0,2-4 0 0 0,6 5 0 0 0,1 1 0 0 0,-1-1 0 0 0,1 0 0 0 0,-1 1 0 0 0,0-1 0 0 0,1 0 0 0 0,-1 1 0 0 0,0-1 0 0 0,1 1 0 0 0,-1-1 0 0 0,0 1 0 0 0,1-1 0 0 0,-1 1 0 0 0,0 0 0 0 0,0-1 0 0 0,0 1 0 0 0,1 0 0 0 0,-1 0 0 0 0,0-1 0 0 0,0 1 0 0 0,0 0 0 0 0,0 0 0 0 0,0 0 0 0 0,0 0 0 0 0,1 0 0 0 0,-1 0 0 0 0,0 0 0 0 0,0 1 0 0 0,0-1 0 0 0,0 0 0 0 0,0 1 0 0 0,-2 0 0 0 0,1 0 0 0 0,0 0 0 0 0,0 1 0 0 0,0-1 0 0 0,1 1 0 0 0,-1-1 0 0 0,-2 4 0 0 0,2-3 0 0 0,-1 1 0 0 0,0 0 0 0 0,0 0 0 0 0,0 0 0 0 0,1 1 0 0 0,0 0 0 0 0,-1-1 0 0 0,-1 5 0 0 0,-6 12 0 0 0,6-11 0 0 0,3 0 0 0 0,6-1 0 0 0,3-3 64 0 0,4 1 942 0 0,-8-5-1018 0 0,0 1 0 0 0,0 0-1 0 0,0 0 1 0 0,0 0 0 0 0,-1 0-1 0 0,1 1 1 0 0,-1-1 0 0 0,1 1-1 0 0,-1 0 1 0 0,0 0 0 0 0,0 0-1 0 0,0 0 1 0 0,-1 1 0 0 0,4 4 0 0 0,3 9 12 0 0,2 0 0 0 0,21 25 0 0 0,-31-40 500 0 0,-1-2-59 0 0,37 8-276 0 0,-17-9-165 0 0,-1-2 0 0 0,-1 0 0 0 0,1 0 0 0 0,24-9 0 0 0,-17 4 0 0 0,33-4 0 0 0,-53 11 0 0 0,1 0 0 0 0,-1 0 0 0 0,1 1 0 0 0,-1 0 0 0 0,1 1 0 0 0,-1-1 0 0 0,1 1 0 0 0,-1 0 0 0 0,0 1 0 0 0,1 0 0 0 0,-1 0 0 0 0,8 3 0 0 0,-9-1 0 0 0,1 0 0 0 0,-1-1 0 0 0,0 2 0 0 0,0-1 0 0 0,0 0 0 0 0,-1 1 0 0 0,1 0 0 0 0,-1 0 0 0 0,0 1 0 0 0,-1-1 0 0 0,1 1 0 0 0,-1-1 0 0 0,0 1 0 0 0,2 8 0 0 0,-4-12 0 0 0,0 0 0 0 0,0 0 0 0 0,0 0 0 0 0,0 0 0 0 0,0 0 0 0 0,-1 0 0 0 0,1 1 0 0 0,-1-1 0 0 0,0 0 0 0 0,0 0 0 0 0,0 4 0 0 0,0 0 0 0 0,1-4 0 0 0,-1-1 0 0 0,0 1 0 0 0,0 0 0 0 0,0-1 0 0 0,0 1 0 0 0,0 0 0 0 0,0-1 0 0 0,0 1 0 0 0,0 0 0 0 0,-1-1 0 0 0,1 1 0 0 0,-1 0 0 0 0,1-1 0 0 0,-1 1 0 0 0,-1 2 0 0 0,-1 1 0 0 0,1 2 0 0 0,-1 0 0 0 0,0 0 0 0 0,-1-1 0 0 0,0 1 0 0 0,0-1 0 0 0,0 0 0 0 0,-8 9 0 0 0,-1-3 0 0 0,-28 22 0 0 0,-9 4 148 0 0,-1-2-1 0 0,-72 36 1 0 0,106-63 356 0 0,4-2-159 0 0,-1-1 1 0 0,-19 8-1 0 0,29-13-340 0 0,0 0-1 0 0,-1 0 1 0 0,1 0 0 0 0,0-1-1 0 0,0 1 1 0 0,-1-1 0 0 0,1 0-1 0 0,0 0 1 0 0,0-1 0 0 0,-1 1-1 0 0,1-1 1 0 0,0 0 0 0 0,-5-1-1 0 0,8 2-4 0 0,-3-1 0 0 0,-3-9 0 0 0,7 7 11 0 0,0 2-72 0 0,1 1 1 0 0,-1-1-1 0 0,0 0 0 0 0,0 1 1 0 0,0-1-1 0 0,0 0 0 0 0,0 1 1 0 0,0-1-1 0 0,-1 0 0 0 0,1 1 1 0 0,0-1-1 0 0,0 1 1 0 0,0-1-1 0 0,0 0 0 0 0,-1 1 1 0 0,1-1-1 0 0,0 1 0 0 0,-1-1 1 0 0,1 1-1 0 0,0-1 0 0 0,-1 1 1 0 0,0-1-1 0 0,13 6-3280 0 0,-9 1 1817 0 0,-2-5-11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0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6447 0 0,'0'0'142'0'0,"0"0"22"0"0,3 0 13 0 0,66-12 959 0 0,-63-13 6109 0 0,-6 20-7157 0 0,0 3 283 0 0,0 2 117 0 0,0 0 21 0 0,0-1-66 0 0,1 0-421 0 0,-1 0 1 0 0,1 0-1 0 0,-1 0 1 0 0,1-1-1 0 0,0 1 1 0 0,0 1 0 0 0,-1-1-1 0 0,1 0 1 0 0,0 0-1 0 0,0 0 1 0 0,0 0-1 0 0,0 1 1 0 0,0-1-1 0 0,0 0 1 0 0,2 0-1 0 0,0-1 226 0 0,-2 1 240 0 0,-1 1 21 0 0,0 0-66 0 0,-2 0-353 0 0,1 2-3 0 0,-10 10-99 0 0,-3 2 12 0 0,14-14 0 0 0,0 0 0 0 0,0 0 0 0 0,0 0 0 0 0,0 0 0 0 0,1 0 0 0 0,-1 0 0 0 0,0 0 0 0 0,0 0 0 0 0,0 0 0 0 0,0 0 0 0 0,0 0 0 0 0,0 0 0 0 0,0 0 0 0 0,0 0 0 0 0,0 0 0 0 0,0 0 0 0 0,1 0 0 0 0,-1 0 0 0 0,0 0 0 0 0,0 0 0 0 0,0 0 0 0 0,0 0 0 0 0,0 0 0 0 0,0 0 0 0 0,0 0 0 0 0,0 1 0 0 0,0-1 0 0 0,0 0 0 0 0,0 0 0 0 0,0 0 0 0 0,0 0 0 0 0,0 0 0 0 0,0 0 0 0 0,0 0 0 0 0,1 0 0 0 0,-1 0 0 0 0,0 0 0 0 0,0 0 0 0 0,0 0 0 0 0,0 1 0 0 0,0-1 0 0 0,0 0 0 0 0,0 0 0 0 0,0 0 0 0 0,0 0 0 0 0,0 0 0 0 0,0 0 0 0 0,0 0 0 0 0,0 0 0 0 0,-1 0 0 0 0,1 0 0 0 0,0 1 0 0 0,0-1 0 0 0,21-9 0 0 0,-13 6 0 0 0,-1 8 0 0 0,0 2 0 0 0,-3 2 0 0 0,-3-5 0 0 0,-1-1 6 0 0,8 19-145 0 0,-8-21-557 0 0,11 1-1268 0 0,-1-4 941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0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45 2759 0 0,'0'0'126'0'0,"0"0"68"0"0,0 0 208 0 0,0 0 87 0 0,0 0 20 0 0,0 0 3 0 0,0 0 0 0 0,0 0 0 0 0,0 0 0 0 0,0 0 68 0 0,0 0 286 0 0,0 0 124 0 0,0 0 30 0 0,0 2-133 0 0,-1-1-841 0 0,1 0 0 0 0,-1 0-1 0 0,1 1 1 0 0,-1-1 0 0 0,0 0 0 0 0,0 0-1 0 0,1 0 1 0 0,-1 0 0 0 0,0 0 0 0 0,0 0-1 0 0,0 0 1 0 0,-1 1 0 0 0,1-2 193 0 0,1 0 1 0 0,0 0-1 0 0,-1 0 0 0 0,1 0 1 0 0,0 1-1 0 0,0-1 1 0 0,-1 0-1 0 0,1 0 0 0 0,0 1 1 0 0,0-1-1 0 0,0 0 0 0 0,-1 0 1 0 0,1 1-1 0 0,0-1 1 0 0,0 0-1 0 0,0 1 0 0 0,0-1 1 0 0,0 0-1 0 0,0 1 0 0 0,-1-1 1 0 0,1 0-1 0 0,0 1 1 0 0,0-1-1 0 0,-1 1-90 0 0,-6 2-133 0 0,1 1 56 0 0,4-3 299 0 0,2-1 117 0 0,0 0 21 0 0,0 0-66 0 0,11-7-278 0 0,5-3-165 0 0,1 1 0 0 0,0 0 0 0 0,0 1 0 0 0,1 1 0 0 0,0 1 0 0 0,0 0 0 0 0,1 2 0 0 0,22-4 0 0 0,-11 6 0 0 0,0 1 0 0 0,0 2 0 0 0,0 1 0 0 0,0 1 0 0 0,57 14 0 0 0,-67-11 0 0 0,-20-6 0 0 0,0 0 0 0 0,0 0 0 0 0,1 0 0 0 0,-1 1 0 0 0,0-1 0 0 0,0 0 0 0 0,1 0 0 0 0,-1 0 0 0 0,0 0 0 0 0,0 0 0 0 0,1 0 0 0 0,-1 0 0 0 0,0 1 0 0 0,0-1 0 0 0,0 0 0 0 0,1 0 0 0 0,-1 0 0 0 0,0 0 0 0 0,0 1 0 0 0,0-1 0 0 0,0 0 0 0 0,0 0 0 0 0,1 1 0 0 0,-1-1 0 0 0,0 0 0 0 0,0 0 0 0 0,0 1 0 0 0,0-1 0 0 0,0 0 0 0 0,0 0 0 0 0,0 1 0 0 0,0-1 0 0 0,0 0 0 0 0,0 0 0 0 0,0 1 0 0 0,0-1 0 0 0,0 0 0 0 0,0 0 0 0 0,0 1 0 0 0,0-1 0 0 0,0 0 0 0 0,0 0 0 0 0,0 1 0 0 0,0-1 0 0 0,0 0 0 0 0,0 0 0 0 0,-1 1 0 0 0,1-1 0 0 0,0 0 0 0 0,0 0 0 0 0,0 1 0 0 0,-10 6 0 0 0,10-7 0 0 0,-42 31 0 0 0,0-3 0 0 0,-50 25 0 0 0,33-20 0 0 0,33-18 0 0 0,-99 63 0 0 0,116-70 0 0 0,4-1 0 0 0,6-6 0 0 0,-1-1 0 0 0,0 1 0 0 0,0-1 0 0 0,0 0 0 0 0,0 1 0 0 0,1-1 0 0 0,-1 1 0 0 0,0-1 0 0 0,0 0 0 0 0,1 1 0 0 0,-1-1 0 0 0,0 0 0 0 0,0 1 0 0 0,1-1 0 0 0,-1 0 0 0 0,1 0 0 0 0,-1 1 0 0 0,0-1 0 0 0,1 0 0 0 0,3 3 0 0 0,0-1 0 0 0,1 0 0 0 0,-1 0 0 0 0,1-1 0 0 0,-1 1 0 0 0,1-1 0 0 0,0 0 0 0 0,-1 0 0 0 0,1-1 0 0 0,8 1 0 0 0,4-2 0 0 0,30-4 0 0 0,-30 2 0 0 0,22 0 0 0 0,-26 3 0 0 0,-1 0 0 0 0,0 0 0 0 0,1 2 0 0 0,-1-1 0 0 0,0 2 0 0 0,0 0 0 0 0,0 0 0 0 0,0 1 0 0 0,22 10 0 0 0,-14-3 0 0 0,-9-4 0 0 0,1-1 0 0 0,17 7 0 0 0,3-7 0 0 0,-31-6-8 0 0,8 2 298 0 0,1 0 0 0 0,-1 1-1 0 0,0 0 1 0 0,10 5-1 0 0,-17-7 154 0 0,-1 1-294 0 0,4 5-133 0 0,3 8-16 0 0,-8-10 0 0 0,-1-2 0 0 0,1 3 0 0 0,-1 0 0 0 0,0 0 0 0 0,-1-1 0 0 0,1 1 0 0 0,-1 0 0 0 0,0-1 0 0 0,0 1 0 0 0,-1-1 0 0 0,1 0 0 0 0,-1 0 0 0 0,-1 0 0 0 0,1 0 0 0 0,-5 5 0 0 0,-5 8 0 0 0,6-9 0 0 0,-1-1 0 0 0,0 0 0 0 0,-1 0 0 0 0,0-1 0 0 0,-17 11 0 0 0,25-18 0 0 0,-11 8 0 0 0,0-1 0 0 0,-1-1 0 0 0,0 0 0 0 0,0-1 0 0 0,-24 6 0 0 0,5-3 0 0 0,-44 3 0 0 0,41-8 0 0 0,20-2 0 0 0,1 0 0 0 0,-1 1 0 0 0,1 0 0 0 0,-17 6 0 0 0,23-5-133 0 0,7-3-563 0 0,7 8-1268 0 0,-5-7 941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2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6447 0 0,'0'0'142'0'0,"0"0"22"0"0,0 0 13 0 0,1-1-20 0 0,5-7-50 0 0,10-16 1274 0 0,-14 22-801 0 0,-2 2 286 0 0,0 0 124 0 0,0 0 30 0 0,0 0-133 0 0,0 0-508 0 0,0 3 37 0 0,3 87 444 0 0,0 15-106 0 0,1-49-192 0 0,-3-36-121 0 0,1 0-1 0 0,5 27 0 0 0,-6-42-291 0 0,1 6-133 0 0,1 2-16 0 0,-2 3 0 0 0,-4-12 0 0 0,2-1 0 0 0,0 1 0 0 0,1 1 0 0 0,-9 9 0 0 0,1-3 0 0 0,1-6 0 0 0,4-7 0 0 0,3-5 0 0 0,1 1-382 0 0,1-1-1 0 0,-1 1 1 0 0,1-1-1 0 0,1 1 1 0 0,-1 0-1 0 0,4-7 0 0 0,-3 8-63 0 0,-1 0 0 0 0,0 0-1 0 0,0 0 1 0 0,0-1-1 0 0,0 1 1 0 0,-1 0-1 0 0,1-9 1 0 0,-2 11-1089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2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61 252 8287 0 0,'0'0'191'0'0,"0"0"26"0"0,0 0 9 0 0,-2 2-34 0 0,-6 5 391 0 0,-1 0 0 0 0,1 1 1 0 0,-10 12-1 0 0,13-14-382 0 0,4-4 311 0 0,1-2 0 0 0,-2 1-69 0 0,-4 5-222 0 0,5-4 166 0 0,1-2 101 0 0,0 0 21 0 0,0 0-66 0 0,1-3-247 0 0,1 1 0 0 0,-1 0-1 0 0,1 0 1 0 0,-1 0 0 0 0,1 0 0 0 0,0 0 0 0 0,0 0 0 0 0,3-2 0 0 0,2-2 89 0 0,6-9-222 0 0,84-99 39 0 0,-84 97-102 0 0,-13 16 0 0 0,13-33 0 0 0,-7 22 0 0 0,5 2 0 0 0,13-8 0 0 0,-18 13 0 0 0,1 1 0 0 0,-1 0 0 0 0,1 1 0 0 0,0 0 0 0 0,0 0 0 0 0,9-3 0 0 0,47-8 0 0 0,-27 7 0 0 0,-11 1 0 0 0,41-3 0 0 0,-53 8 0 0 0,1 1 0 0 0,0 0 0 0 0,-1 1 0 0 0,25 5 0 0 0,-24-1 0 0 0,-10-2 0 0 0,0 0 0 0 0,0 0 0 0 0,0 0 0 0 0,-1 0 0 0 0,0 0 0 0 0,1 1 0 0 0,-1-1 0 0 0,0 1 0 0 0,-1 0 0 0 0,1 0 0 0 0,-1 0 0 0 0,0 0 0 0 0,0 0 0 0 0,0 1 0 0 0,0-1 0 0 0,-1 1 0 0 0,1-1 0 0 0,0 8 0 0 0,0 7 0 0 0,0 0 0 0 0,-1 1 0 0 0,-2 23 0 0 0,0-11 0 0 0,1-20 0 0 0,2 30 0 0 0,-2-28 0 0 0,0-7 0 0 0,0 1 0 0 0,1 0 0 0 0,2 13 0 0 0,2 6 0 0 0,2-1 0 0 0,0 9 0 0 0,-6-30 0 0 0,0-1 0 0 0,0 1 0 0 0,-1-1 0 0 0,1 1 0 0 0,-1 0 0 0 0,0-1 0 0 0,0 1 0 0 0,-1 0 0 0 0,1-1 0 0 0,-1 1 0 0 0,-2 6 0 0 0,0-2 0 0 0,0-1 103 0 0,0 1-1 0 0,0-1 0 0 0,-1 1 1 0 0,0-1-1 0 0,-1-1 1 0 0,0 1-1 0 0,0-1 0 0 0,-1 1 1 0 0,-7 7-1 0 0,3-5 69 0 0,0-1 0 0 0,-1 0-1 0 0,0 0 1 0 0,-1-1 0 0 0,-16 9-1 0 0,13-10-170 0 0,-2 0 0 0 0,1-1 0 0 0,-1-1 0 0 0,0 0 0 0 0,0-2 0 0 0,0 0 0 0 0,0-1 0 0 0,-1 0 0 0 0,-23-2 0 0 0,32-1 0 0 0,-1 0 0 0 0,1-1 0 0 0,0-1 0 0 0,-13-4 0 0 0,11 3 0 0 0,0 1 0 0 0,-15-3 0 0 0,18 6 0 0 0,0 0 0 0 0,0 0 0 0 0,0 0 0 0 0,0 1 0 0 0,0 1 0 0 0,0 0 0 0 0,0 0 0 0 0,0 0 0 0 0,1 1 0 0 0,-9 4 0 0 0,-1 1 0 0 0,13-5 0 0 0,2 0 0 0 0,-3 2 0 0 0,8-4 0 0 0,4-3 0 0 0,3-2-2 0 0,-1-1-1 0 0,0-1 1 0 0,0 1 0 0 0,-1-1-1 0 0,14-12 1 0 0,5-4-385 0 0,19-15-1244 0 0,-44 35 411 0 0,-2 2-253 0 0,0 0-51 0 0,0 0-11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1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69 4143 0 0,'2'-4'373'0'0,"0"-1"0"0"0,1 0 0 0 0,-1 1 0 0 0,1 0 0 0 0,0 0 0 0 0,0-1 0 0 0,0 2 0 0 0,0-1 0 0 0,5-4 0 0 0,5-6 900 0 0,-12 12-928 0 0,-1 2-38 0 0,6-4-157 0 0,-6 4-78 0 0,0 0 0 0 0,0-1 0 0 0,0 1 1 0 0,0 0-1 0 0,0 0 0 0 0,0 0 0 0 0,0 0 0 0 0,0 0 0 0 0,0 0 1 0 0,1 0-1 0 0,-1-1 0 0 0,0 1 0 0 0,0 0 0 0 0,0 0 0 0 0,0 0 1 0 0,0 0-1 0 0,0 0 0 0 0,0 0 0 0 0,1 0 0 0 0,-1 0 0 0 0,0 0 0 0 0,0 0 1 0 0,0 0-1 0 0,0 0 0 0 0,0 0 0 0 0,1 0 0 0 0,-1 0 0 0 0,0 0 1 0 0,0 0-1 0 0,0 0 0 0 0,0 0 0 0 0,0 0 0 0 0,1 0 0 0 0,-1 0 1 0 0,0 0-1 0 0,0 0 0 0 0,0 0 0 0 0,0 0 0 0 0,0 0 0 0 0,0 0 1 0 0,1 0-1 0 0,-1 0 0 0 0,0 0 0 0 0,0 1 0 0 0,-1 16-53 0 0,0 1 0 0 0,-2-1 0 0 0,0 1-1 0 0,-9 30 1 0 0,-32 69 102 0 0,25-70-36 0 0,-174 432 59 0 0,106-219-140 0 0,47-130-30 0 0,-35 48-251 0 0,32-83 187 0 0,5-6 53 0 0,-70 177-105 0 0,89-212 142 0 0,-30 81-2 0 0,36-104 6 0 0,-1 0 1 0 0,-23 34 0 0 0,28-52 16 0 0,0-1 0 0 0,-1 0-1 0 0,0 0 1 0 0,-1-1 0 0 0,-16 12-1 0 0,18-16 19 0 0,7-6 153 0 0,2-1 33 0 0,0 0-1 0 0,-1 0-163 0 0,0-1-1 0 0,0 0 0 0 0,0 1 0 0 0,0-1 0 0 0,0 0 1 0 0,0 1-1 0 0,0-1 0 0 0,1 0 0 0 0,-1 0 1 0 0,0 0-1 0 0,0 0 0 0 0,1 0 0 0 0,-1 0 0 0 0,0 0 1 0 0,1 0-1 0 0,-1-1 0 0 0,0 1-52 0 0,0-1 230 0 0,3 1-150 0 0,4-5-248 0 0,-3 4-3852 0 0,-3 2-742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1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2303 0 0,'0'0'96'0'0,"-11"20"32"0"0,2 5-128 0 0,4 1 0 0 0,2 3 0 0 0,-1 2 0 0 0,0 5 712 0 0,4 3 120 0 0,4 3 32 0 0,-2-3 0 0 0,0-5-752 0 0,1 0-112 0 0,1 1-96 0 0,-3 0 24 0 0,1-4-280 0 0,0-1-64 0 0,0-2 0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1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3 492 4143 0 0,'0'0'319'0'0,"0"0"-56"0"0,0 0 543 0 0,0 0 260 0 0,0 0 48 0 0,0 0-74 0 0,0 0-337 0 0,0 0-154 0 0,-1-2-33 0 0,1-2-435 0 0,-1-1 0 0 0,1 1 0 0 0,0-1 0 0 0,0 1 0 0 0,0-1 0 0 0,1 1 0 0 0,0-1 0 0 0,0 1 0 0 0,0 0-1 0 0,0-1 1 0 0,0 1 0 0 0,5-8 0 0 0,5-24 17 0 0,-7 22-146 0 0,0-1 0 0 0,0 1 1 0 0,2 0-1 0 0,-1 0 0 0 0,2 1 0 0 0,0-1 1 0 0,1 2-1 0 0,11-16 0 0 0,8-15-607 0 0,3-4-48 0 0,3-3 82 0 0,-24 35 522 0 0,0 0 0 0 0,16-17 0 0 0,-21 27 163 0 0,0 1 1 0 0,1 0-1 0 0,-1 0 1 0 0,1 0-1 0 0,0 1 1 0 0,0-1 0 0 0,1 1-1 0 0,-1 0 1 0 0,0 1-1 0 0,11-4 1 0 0,-10 4 72 0 0,0 1-1 0 0,0 0 1 0 0,1 0 0 0 0,-1 0 0 0 0,0 0 0 0 0,1 1 0 0 0,-1 0 0 0 0,0 1 0 0 0,1-1-1 0 0,-1 1 1 0 0,0 1 0 0 0,9 2 0 0 0,-7-1 35 0 0,1 1-1 0 0,-1 0 1 0 0,1 0-1 0 0,-1 1 1 0 0,0 0 0 0 0,-1 1-1 0 0,11 9 1 0 0,4 8 150 0 0,-1 1-1 0 0,-1 0 1 0 0,30 51 0 0 0,-49-73-320 0 0,95 141 223 0 0,-88-131-186 0 0,12 25-1 0 0,-19-33-37 0 0,0 0 1 0 0,0 0-1 0 0,0 0 0 0 0,0 0 1 0 0,-1 0-1 0 0,0 5 1 0 0,1-8-1 0 0,-1 21 60 0 0,-2-16-58 0 0,0 0 8 0 0,-4 15 24 0 0,-1 0 0 0 0,0 1-1 0 0,-2-2 1 0 0,0 1 0 0 0,-2-2 0 0 0,0 1 0 0 0,-24 31 0 0 0,22-35-36 0 0,-13 18 39 0 0,-38 36-1 0 0,36-40-36 0 0,21-22 6 0 0,0 1 1 0 0,-1-2 0 0 0,-1 1-1 0 0,1-1 1 0 0,-1 0-1 0 0,-16 9 1 0 0,16-11 3 0 0,-1 0 0 0 0,0-1 0 0 0,0 0 0 0 0,0-1 1 0 0,0 0-1 0 0,-18 2 0 0 0,25-5 13 0 0,1 1-1 0 0,-1-1 1 0 0,0-1 0 0 0,0 1 0 0 0,1 0-1 0 0,-1-1 1 0 0,0 1 0 0 0,1-1-1 0 0,-1 0 1 0 0,0 0 0 0 0,1 0 0 0 0,-1 0-1 0 0,1 0 1 0 0,-1 0 0 0 0,1-1-1 0 0,0 1 1 0 0,0-1 0 0 0,-1 0 0 0 0,1 0-1 0 0,0 1 1 0 0,1-1 0 0 0,-1-1-1 0 0,0 1 1 0 0,0 0 0 0 0,1 0 0 0 0,0-1-1 0 0,-1 1 1 0 0,1-1 0 0 0,0 1 0 0 0,0-1-1 0 0,-1-2 1 0 0,0-5 107 0 0,-1 0-1 0 0,1 0 1 0 0,1 0-1 0 0,0 0 1 0 0,0 0 0 0 0,1 0-1 0 0,1-1 1 0 0,-1 1-1 0 0,5-17 1 0 0,-3 16-607 0 0,1 1 1 0 0,0-1 0 0 0,0 1-1 0 0,1-1 1 0 0,1 1-1 0 0,-1 0 1 0 0,2 1-1 0 0,11-17 1 0 0,-2 10-1043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1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29 811 3223 0 0,'0'0'462'0'0,"0"0"727"0"0,0 0 320 0 0,0 0 69 0 0,0 0-125 0 0,0 0-574 0 0,0 0-250 0 0,0 0-48 0 0,0 0-39 0 0,0 0-146 0 0,0 0-63 0 0,0 0-12 0 0,-2-2-23 0 0,-1-5-204 0 0,0 0 1 0 0,1 0-1 0 0,0 0 1 0 0,0 0 0 0 0,0 0-1 0 0,1-1 1 0 0,0-11-1 0 0,-5-16 24 0 0,4 22 8 0 0,1 0-1 0 0,0 0 0 0 0,1-26 1 0 0,0-15 151 0 0,-1 41-255 0 0,2-1 0 0 0,-1 1-1 0 0,2-1 1 0 0,0 1 0 0 0,0-1 0 0 0,2 1 0 0 0,7-21 0 0 0,43-85 124 0 0,-53 116-146 0 0,7-13-4 0 0,1 2 0 0 0,1-1 0 0 0,19-22 0 0 0,41-36-29 0 0,-46 50 22 0 0,-3 3 7 0 0,1 0 0 0 0,28-19-1 0 0,-35 30 5 0 0,-1 0 1 0 0,2 0-1 0 0,-1 1 0 0 0,34-11 0 0 0,-16 8 19 0 0,-33 11-12 0 0,1-1 0 0 0,0 1 0 0 0,0 0 1 0 0,-1 0-1 0 0,1 0 0 0 0,0 0 0 0 0,-1 0 0 0 0,1 0 0 0 0,0 0 1 0 0,0 0-1 0 0,-1 1 0 0 0,1-1 0 0 0,0 0 0 0 0,-1 0 0 0 0,1 0 1 0 0,0 1-1 0 0,-1-1 0 0 0,1 0 0 0 0,0 1 0 0 0,-1-1 0 0 0,1 1 1 0 0,0 0-1 0 0,1 0 16 0 0,0 0-19 0 0,0 1 1 0 0,0 0-1 0 0,0-1 1 0 0,0 1-1 0 0,0 0 1 0 0,0 0-1 0 0,-1 0 1 0 0,1 0-1 0 0,-1 0 1 0 0,1 1 0 0 0,-1-1-1 0 0,0 0 1 0 0,0 1-1 0 0,0-1 1 0 0,0 1-1 0 0,0-1 1 0 0,0 1-1 0 0,-1-1 1 0 0,1 1-1 0 0,-1 3 1 0 0,1 6 3 0 0,-1 0 0 0 0,0 0 0 0 0,-3 14 1 0 0,2-8 56 0 0,-3 14 194 0 0,-13 48-1 0 0,1-2 283 0 0,14-63-504 0 0,-16 130 628 0 0,17-126-588 0 0,1 1 1 0 0,1-1-1 0 0,0 0 1 0 0,2 0-1 0 0,6 28 0 0 0,-7-38-67 0 0,1-1-1 0 0,0 0 1 0 0,1 0-1 0 0,-1 0 1 0 0,1 0-1 0 0,1 0 1 0 0,8 11-1 0 0,3-2 50 0 0,-11-15-55 0 0,0 1 5 0 0,17 20 62 0 0,-12-12-28 0 0,-2 0-50 0 0,-7-6-188 0 0,0 1 0 0 0,0-1 0 0 0,-1 1 0 0 0,0 0 0 0 0,0-1 0 0 0,0 1 0 0 0,-1-1 0 0 0,1 1 0 0 0,-1-1 0 0 0,-1 1 0 0 0,-2 8 0 0 0,1-2-1678 0 0,0 0-3305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32 841 5583 0 0,'0'0'256'0'0,"0"0"-6"0"0,0 2-158 0 0,0 9 24 0 0,0-8 429 0 0,0-1 184 0 0,0 9 37 0 0,0-8 30 0 0,0-3 90 0 0,0 0 40 0 0,0 0 8 0 0,0 0-26 0 0,0 0-118 0 0,0 0-57 0 0,0 0-12 0 0,0 0-57 0 0,-2-2-236 0 0,-2-4-278 0 0,1 0-1 0 0,-1 0 0 0 0,1 0 0 0 0,0-1 1 0 0,1 1-1 0 0,-1-1 0 0 0,1 0 1 0 0,1 0-1 0 0,-1 0 0 0 0,1 0 0 0 0,0 0 1 0 0,1-9-1 0 0,0-15 422 0 0,6-47-1 0 0,-2 44-200 0 0,1-5-203 0 0,2 1 0 0 0,1 0 0 0 0,2 0 0 0 0,2 1-1 0 0,1 1 1 0 0,20-40 0 0 0,63-87-323 0 0,-17 36-597 0 0,-75 117 699 0 0,-3 7 41 0 0,1 0 1 0 0,-1 1-1 0 0,1-1 0 0 0,0 0 0 0 0,0 1 1 0 0,0-1-1 0 0,0 1 0 0 0,0-1 0 0 0,3-2 1 0 0,-3 4-59 0 0,-2 1 0 0 0,-1 2 11 0 0,-8 44 10 0 0,1-1-1 0 0,2 1 1 0 0,3 0 0 0 0,4 87-1 0 0,0-110 51 0 0,2 0 0 0 0,0 0 0 0 0,2 0 0 0 0,10 31 0 0 0,-11-43 0 0 0,0 0 0 0 0,1 0 0 0 0,1-1 0 0 0,0 1 0 0 0,0-2 0 0 0,1 1 0 0 0,0-1 0 0 0,0 0 0 0 0,1 0 0 0 0,16 13 0 0 0,6 0 35 0 0,67 37 0 0 0,-81-50-33 0 0,0 1 42 0 0,30 25 0 0 0,-39-29-22 0 0,2 2 74 0 0,-1 0 0 0 0,9 11 0 0 0,12 11 330 0 0,-28-28-279 0 0,5 8 90 0 0,-3-4-84 0 0,-2-6-148 0 0,11 14 275 0 0,-11-13-542 0 0,-1-1-84 0 0,0 0-1294 0 0,0 0-5102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0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13823 0 0,'0'0'315'0'0,"0"0"45"0"0,0 0 21 0 0,0 0-49 0 0,-2 1-220 0 0,-8 0 26 0 0,8 0-45 0 0,0-1 1 0 0,0 0-1 0 0,0 1 0 0 0,0-1 0 0 0,0 1 1 0 0,0-1-1 0 0,0 1 0 0 0,0 0 1 0 0,0 0-1 0 0,0 0 0 0 0,1 0 1 0 0,-1 0-1 0 0,-3 3 0 0 0,-33 23 1272 0 0,27-19-940 0 0,0 0 0 0 0,-17 14 0 0 0,25-18-417 0 0,-7 5-7 0 0,-14 19 1 0 0,22-25 6 0 0,-1 1 1 0 0,1 0 0 0 0,0 0-1 0 0,0 0 1 0 0,0 0-1 0 0,0 0 1 0 0,1 1 0 0 0,-2 7-1 0 0,3-10 75 0 0,0-1 0 0 0,0 0 0 0 0,0 1 1 0 0,0-1-1 0 0,0 1 0 0 0,0-1 0 0 0,1 0 0 0 0,-1 1 0 0 0,0-1 0 0 0,1 0 0 0 0,-1 1 0 0 0,1-1 0 0 0,-1 0 0 0 0,1 0 1 0 0,0 1-1 0 0,0-1 0 0 0,0 0 0 0 0,-1 0 0 0 0,1 0 0 0 0,0 0 0 0 0,2 1 0 0 0,2 2-38 0 0,0 0 0 0 0,0-1 0 0 0,8 5 0 0 0,-5-4-5 0 0,20 15 447 0 0,-1 1 1 0 0,0 1-1 0 0,31 33 0 0 0,-25-23-460 0 0,-22-20-27 0 0,-1 0 0 0 0,1 0 0 0 0,-2 1 0 0 0,0 0 0 0 0,9 16 0 0 0,-14-21 0 0 0,-1-1 0 0 0,0 1 0 0 0,0 0 0 0 0,0 0 0 0 0,-1 0 0 0 0,0 0 0 0 0,-1 1 0 0 0,1-1 0 0 0,-1 1 0 0 0,-1-1 0 0 0,0 0 0 0 0,0 12 0 0 0,-1-17 0 0 0,1 1 0 0 0,0 0 0 0 0,-1-1 0 0 0,0 1 0 0 0,0-1 0 0 0,0 1 0 0 0,0-1 0 0 0,0 0 0 0 0,0 1 0 0 0,0-1 0 0 0,-1 0 0 0 0,1 0 0 0 0,-1 0 0 0 0,0 0 0 0 0,1 0 0 0 0,-1 0 0 0 0,0 0 0 0 0,0-1 0 0 0,-3 3 0 0 0,-2-1 0 0 0,0 1 0 0 0,0-1 0 0 0,-1-1 0 0 0,-14 5 0 0 0,4-2 0 0 0,-8 1 0 0 0,1-2 0 0 0,-1 0 0 0 0,1-1 0 0 0,-29-2 0 0 0,26 0 0 0 0,0 0 0 0 0,0 2 0 0 0,-33 7 0 0 0,55-7 0 0 0,-1-1 0 0 0,1 1 0 0 0,0-1 0 0 0,-8 7 0 0 0,3-3 0 0 0,11-6 0 0 0,0 0 0 0 0,0 0 0 0 0,-1 0 0 0 0,1 0 0 0 0,0 1 0 0 0,0-1 0 0 0,-1 0 0 0 0,1 0 0 0 0,0 0 0 0 0,0 1 0 0 0,0-1 0 0 0,-1 0 0 0 0,1 0 0 0 0,0 1 0 0 0,0-1 0 0 0,0 0 0 0 0,0 0 0 0 0,0 1 0 0 0,0-1 0 0 0,0 0 0 0 0,-1 0 0 0 0,1 1 0 0 0,0-1 0 0 0,0 0 0 0 0,0 1 0 0 0,0-1 0 0 0,0 0 0 0 0,0 0 0 0 0,0 1 0 0 0,0-1 0 0 0,1 0 0 0 0,-1 1 0 0 0,0-1 0 0 0,0 0 0 0 0,0 0 0 0 0,0 1 0 0 0,0-1 0 0 0,0 0 0 0 0,0 0 0 0 0,1 1 0 0 0,-1-1 0 0 0,0 0 0 0 0,0 0 0 0 0,0 1 0 0 0,1-1 0 0 0,-1 0 0 0 0,0 0 0 0 0,0 0 0 0 0,0 0 0 0 0,1 1 0 0 0,-1-1 0 0 0,0 0 0 0 0,1 0 0 0 0,-1 0 0 0 0,1 0 0 0 0,-1 0 0 0 0,70 64 0 0 0,-67-62 0 0 0,-1 1 0 0 0,1-1 0 0 0,-1 1 0 0 0,0 0 0 0 0,0-1 0 0 0,0 1 0 0 0,-1 0 0 0 0,1 0 0 0 0,-1 0 0 0 0,1 0 0 0 0,-1 0 0 0 0,1 5 0 0 0,-1-3 0 0 0,0 0 0 0 0,-1-1 0 0 0,0 1 0 0 0,0 0 0 0 0,0 0 0 0 0,0 0 0 0 0,-1-1 0 0 0,0 1 0 0 0,0 0 0 0 0,-3 7 0 0 0,3-7 0 0 0,-1 0 0 0 0,0 0 0 0 0,0-1 0 0 0,-1 1 0 0 0,1-1 0 0 0,-1 0 0 0 0,0 1 0 0 0,0-1 0 0 0,0 0 0 0 0,-1-1 0 0 0,0 1 0 0 0,1-1 0 0 0,-1 1 0 0 0,0-1 0 0 0,-8 4 0 0 0,9-6 0 0 0,1 1 0 0 0,-1-1 0 0 0,0 0 0 0 0,0 0 0 0 0,0 0 0 0 0,0 0 0 0 0,-7 0 0 0 0,8-1 0 0 0,0 1 0 0 0,-1-1 0 0 0,1 1 0 0 0,0-1 0 0 0,0 1 0 0 0,0 0 0 0 0,0 0 0 0 0,0 0 0 0 0,0 0 0 0 0,0 0 0 0 0,0 0 0 0 0,0 0 0 0 0,-3 3 0 0 0,-3 2 0 0 0,5-3 0 0 0,-3 11 0 0 0,1-6 0 0 0,1 0 0 0 0,4-7 0 0 0,-1-1 0 0 0,1 1 0 0 0,0-1 0 0 0,0 1 0 0 0,-1-1 0 0 0,1 0 0 0 0,0 1 0 0 0,0-1 0 0 0,0 1 0 0 0,0 0 0 0 0,0-1 0 0 0,0 1 0 0 0,0-1 0 0 0,0 1 0 0 0,0-1 0 0 0,0 1 0 0 0,0-1 0 0 0,0 1 0 0 0,0-1 0 0 0,0 1 0 0 0,0-1 0 0 0,0 1 0 0 0,1-1 0 0 0,-1 1 0 0 0,0-1 0 0 0,0 1 0 0 0,1-1 0 0 0,-1 0 0 0 0,0 1 0 0 0,0-1 0 0 0,1 1 0 0 0,-1-1 0 0 0,1 0 0 0 0,-1 1 0 0 0,2 0 0 0 0,5 9 0 0 0,1-1 0 0 0,11 10 0 0 0,-13-13 0 0 0,1 1 0 0 0,-1 0 0 0 0,0 0 0 0 0,-1 0 0 0 0,8 13 0 0 0,-6-6 0 0 0,-1 1 0 0 0,-1 0 0 0 0,0 0 0 0 0,-1 0 0 0 0,0 1 0 0 0,-2 0 0 0 0,0-1 0 0 0,0 1 0 0 0,-2 19 0 0 0,1-17 0 0 0,-2 0 0 0 0,0-1 0 0 0,-1 1 0 0 0,-7 30 0 0 0,3-26 36 0 0,5-14 1 0 0,-1-1 0 0 0,0 1 0 0 0,0-1 0 0 0,-1 0 0 0 0,0 0 0 0 0,0 0 0 0 0,-1 0 0 0 0,1 0 0 0 0,-2-1 0 0 0,-5 9 0 0 0,-17 15 1176 0 0,6-2-821 0 0,13-17-386 0 0,7-9-9 0 0,-1 0 0 0 0,1 0 0 0 0,0 0 0 0 0,-1 0 0 0 0,0 0 0 0 0,1-1 0 0 0,-1 1 0 0 0,0 0 0 0 0,0-1 1 0 0,0 0-1 0 0,0 1 0 0 0,0-1 0 0 0,0 0 0 0 0,0 0 0 0 0,0 0 0 0 0,-1 0 0 0 0,1-1 0 0 0,0 1 1 0 0,-1-1-1 0 0,1 1 0 0 0,0-1 0 0 0,-1 0 0 0 0,-3 0 0 0 0,-9 2-763 0 0,11-2-4472 0 0,4 0-1926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3679 0 0,'0'0'284'0'0,"2"-1"-186"0"0,5-1 437 0 0,0 0 0 0 0,0 0 0 0 0,0 0 1 0 0,0 1-1 0 0,1 0 0 0 0,-1 1 0 0 0,8-1 0 0 0,20-1 2766 0 0,20-6-299 0 0,80-10 302 0 0,-105 16-2788 0 0,1 1 0 0 0,43 4 1 0 0,-58 1-504 0 0,19 7-1081 0 0,-20-5-176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4607 0 0,'0'0'354'0'0,"0"0"-108"0"0,0 0 417 0 0,0 0 206 0 0,0 0 41 0 0,0 0-74 0 0,0 2-346 0 0,-8 46 507 0 0,-2 27 166 0 0,7 23-508 0 0,5 1 0 0 0,4-1 0 0 0,28 150 0 0 0,35 35-476 0 0,16 29-39 0 0,-71-260-151 0 0,-4 1 0 0 0,-1 1 0 0 0,-3 0 0 0 0,-2 0-1 0 0,-3 59 1 0 0,-4-74 14 0 0,-1 0-1 0 0,-2-1 1 0 0,-2 0-1 0 0,-1 0 1 0 0,-21 53-1 0 0,11-48 85 0 0,9-25 106 0 0,6-15-103 0 0,0-1 7 0 0,3 0-9 0 0,0-1-1 0 0,0-1 1 0 0,0 1 0 0 0,0 0 0 0 0,0 0 0 0 0,-1 0 0 0 0,1 0 0 0 0,0-1 0 0 0,-1 1 0 0 0,1-1 0 0 0,0 1 0 0 0,-1-1-1 0 0,1 1 1 0 0,-3-1 0 0 0,2 0 256 0 0,2 0 0 0 0,-3-2 194 0 0,-2 0-999 0 0,5-1-3765 0 0,5-6-1065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3679 0 0,'0'0'284'0'0,"0"3"-186"0"0,-4 22 900 0 0,1 1 1 0 0,1 0-1 0 0,2 0 0 0 0,2 28 1 0 0,2 31-183 0 0,-4-1 0 0 0,-16 134 0 0 0,10-175-892 0 0,6-43-134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83 474 455 0 0,'-4'5'78'0'0,"0"1"-1"0"0,-1-1 0 0 0,0 0 1 0 0,0 0-1 0 0,-6 4 0 0 0,-5 5 2347 0 0,15-12-832 0 0,0 0-200 0 0,0-2-1335 0 0,1 1-1 0 0,0-1 1 0 0,-1 1-1 0 0,1-1 1 0 0,0 1-1 0 0,-1-1 1 0 0,1 0-1 0 0,0 1 1 0 0,-1-1-1 0 0,1 0 1 0 0,-1 1-1 0 0,1-1 1 0 0,-1 0-1 0 0,1 1 0 0 0,0-1 1 0 0,-1 0-1 0 0,1 0 1 0 0,-1 0-1 0 0,1 0 1 0 0,-1 1-1 0 0,0-1 1 0 0,0 0-25 0 0,1-1 1 0 0,-1 1-1 0 0,0 0 1 0 0,1-1-1 0 0,-1 1 1 0 0,1 0-1 0 0,-1-1 1 0 0,1 1-1 0 0,-1 0 1 0 0,1-1-1 0 0,-1 1 1 0 0,1-1-1 0 0,-1 1 1 0 0,1-1-1 0 0,-1 1 1 0 0,1-1-1 0 0,0 0 1 0 0,-1 1-1 0 0,1-1 0 0 0,0 1 1 0 0,0-1-1 0 0,-1 0 1 0 0,1 1-1 0 0,0-1 1 0 0,0 0-1 0 0,0 1 1 0 0,0-2-1 0 0,-4-15 251 0 0,2-1-1 0 0,0 0 0 0 0,1 1 0 0 0,0-1 1 0 0,2 0-1 0 0,0 0 0 0 0,5-26 0 0 0,37-122 982 0 0,-38 153-1258 0 0,0 0 1 0 0,0 1 0 0 0,2-1-1 0 0,-1 1 1 0 0,2 1 0 0 0,-1 0 0 0 0,1 0-1 0 0,11-11 1 0 0,-14 16-5 0 0,2 0 0 0 0,-1 0 0 0 0,1 0 0 0 0,-1 1-1 0 0,2 0 1 0 0,-1 0 0 0 0,0 0 0 0 0,1 1 0 0 0,0 0 0 0 0,0 1 0 0 0,0 0 0 0 0,0 0-1 0 0,15-2 1 0 0,-17 5 12 0 0,0 0 0 0 0,-1 0-1 0 0,1 1 1 0 0,-1-1-1 0 0,1 1 1 0 0,-1 1 0 0 0,1-1-1 0 0,-1 1 1 0 0,0 0 0 0 0,1 0-1 0 0,-1 0 1 0 0,0 1-1 0 0,0 0 1 0 0,-1 0 0 0 0,8 6-1 0 0,2 3 59 0 0,-1-1-1 0 0,-1 2 1 0 0,21 25-1 0 0,7 19 35 0 0,34 63-1 0 0,-35-57-55 0 0,-19-31-5 0 0,0 1 1 0 0,14 36 0 0 0,-33-65-24 0 0,1-1 0 0 0,-1 1 0 0 0,0 0 0 0 0,0 0 1 0 0,0 0-1 0 0,-1 0 0 0 0,1 0 0 0 0,-1 0 0 0 0,0 0 1 0 0,0 0-1 0 0,-1 0 0 0 0,1 0 0 0 0,-1 0 1 0 0,0 0-1 0 0,-1 5 0 0 0,-1-3 86 0 0,0-1 1 0 0,0 1-1 0 0,0-1 0 0 0,0 1 1 0 0,-1-1-1 0 0,0 0 1 0 0,0 0-1 0 0,-9 7 0 0 0,12-10-86 0 0,-16 15 331 0 0,-2-1-1 0 0,1-1 1 0 0,-24 15-1 0 0,-1-2 48 0 0,21-14-304 0 0,0 0 0 0 0,-25 11 0 0 0,39-22-72 0 0,-5 3 14 0 0,0 0-1 0 0,-1-1 1 0 0,1 0-1 0 0,-1-1 1 0 0,0-1 0 0 0,0 0-1 0 0,-1-1 1 0 0,1-1 0 0 0,-21 0-1 0 0,36-4 43 0 0,3-6-198 0 0,0 1-1 0 0,1-1 0 0 0,0 1 1 0 0,1-1-1 0 0,0 2 0 0 0,0-1 1 0 0,1 1-1 0 0,0-1 0 0 0,10-7 1 0 0,18-16-5520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89 572 6535 0 0,'0'0'299'0'0,"-2"2"-6"0"0,-68 67 1591 0 0,70-69-1765 0 0,0 0 0 0 0,-1 0 0 0 0,1 1 1 0 0,0-1-1 0 0,0 0 0 0 0,0 1 0 0 0,-1-1 0 0 0,1 0 0 0 0,0 0 0 0 0,-1 0 0 0 0,1 1 0 0 0,0-1 0 0 0,0 0 0 0 0,-1 0 0 0 0,1 0 0 0 0,0 0 0 0 0,-1 1 0 0 0,1-1 0 0 0,0 0 0 0 0,-1 0 0 0 0,1 0 0 0 0,0 0 0 0 0,-1 0 0 0 0,1 0 0 0 0,0 0 0 0 0,-1 0 1 0 0,1 0-1 0 0,0 0 0 0 0,-1 0 0 0 0,1 0 0 0 0,0 0 0 0 0,-1-1 0 0 0,1 1 0 0 0,-1 0 0 0 0,0-1-19 0 0,1 0 1 0 0,-1 1-1 0 0,1-1 0 0 0,-1 0 1 0 0,1 0-1 0 0,0 0 0 0 0,-1 0 1 0 0,1 1-1 0 0,0-1 0 0 0,0 0 1 0 0,-1 0-1 0 0,1-2 0 0 0,0-2 79 0 0,0-1-1 0 0,0 1 1 0 0,0-1 0 0 0,1-7-1 0 0,5-22 264 0 0,-3-1 0 0 0,-1 1 0 0 0,-4-65 0 0 0,0 62-496 0 0,1-1 0 0 0,2 1-1 0 0,7-41 1 0 0,-4 57-181 0 0,11-33 0 0 0,-11 45 15 0 0,0 1 1 0 0,0-1-1 0 0,0 1 0 0 0,1 0 1 0 0,12-15-1 0 0,-13 20 148 0 0,0 0-1 0 0,0 0 1 0 0,1 0-1 0 0,0 0 1 0 0,-1 1 0 0 0,8-4-1 0 0,-10 6 58 0 0,-1 0 0 0 0,1-1 1 0 0,-1 1-1 0 0,1 0 0 0 0,0 1 0 0 0,-1-1 0 0 0,1 0 0 0 0,0 0 0 0 0,0 1 0 0 0,0-1 0 0 0,-1 1 0 0 0,4-1 0 0 0,0 1-7 0 0,5-3 21 0 0,-1 1-1 0 0,1 0 1 0 0,-1 1-1 0 0,1 0 0 0 0,0 1 1 0 0,-1 0-1 0 0,1 1 1 0 0,-1-1-1 0 0,1 2 1 0 0,-1-1-1 0 0,16 6 0 0 0,-18-5 55 0 0,0 1-1 0 0,0 0 1 0 0,0 0-1 0 0,0 1 1 0 0,0 0-1 0 0,-1 0 1 0 0,1 0-1 0 0,-1 1 1 0 0,0 0-1 0 0,-1 0 0 0 0,1 1 1 0 0,-1-1-1 0 0,0 1 1 0 0,8 13-1 0 0,-2 3 73 0 0,0 0 0 0 0,-1 1 0 0 0,-1 1 0 0 0,-2-1 0 0 0,0 1 0 0 0,-1 1 0 0 0,3 34 0 0 0,-8-35 34 0 0,-3 30 1 0 0,1-33-8 0 0,2 32 1 0 0,-1-52-143 0 0,0 1 0 0 0,0-1 0 0 0,0 1 0 0 0,0-1 0 0 0,0 1 0 0 0,0-1 0 0 0,0 1 0 0 0,0-1 0 0 0,-1 1 0 0 0,0 2 0 0 0,0-1 14 0 0,0 1-1 0 0,1 1 1 0 0,-1-1-1 0 0,1 0 1 0 0,-1 0-1 0 0,2 7 1 0 0,-1 14-299 0 0,0 9-589 0 0,0-34 766 0 0,0 1-1 0 0,0-1 0 0 0,0 1 1 0 0,0-1-1 0 0,0 1 0 0 0,0 0 1 0 0,1-1-1 0 0,-1 1 0 0 0,0-1 1 0 0,0 1-1 0 0,0-1 0 0 0,1 1 1 0 0,-1-1-1 0 0,0 1 0 0 0,1-1 1 0 0,-1 1-1 0 0,1-1 0 0 0,-1 0 1 0 0,0 1-1 0 0,1-1 0 0 0,-1 0 1 0 0,1 1-1 0 0,-1-1 0 0 0,1 0 1 0 0,-1 1-1 0 0,1-1 0 0 0,-1 0 1 0 0,2 1-1 0 0,14 2-4696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2303 0 0,'0'-2'167'0'0,"0"-8"145"0"0,0 8 1131 0 0,0 2 485 0 0,0 0 89 0 0,0 0-188 0 0,0 0-870 0 0,0 0-383 0 0,0 0-80 0 0,0 0-35 0 0,0 0-85 0 0,0 14 9 0 0,0 24 619 0 0,1-1-1 0 0,11 69 0 0 0,30 88-466 0 0,-38-176-578 0 0,-1-7-79 0 0,-1 1 1 0 0,0-1-1 0 0,-1 0 0 0 0,0 1 0 0 0,-2 21 0 0 0,1-25-304 0 0,-1 0 0 0 0,-1 0 0 0 0,1 0 0 0 0,-1 0 0 0 0,-1-1 0 0 0,-3 9 0 0 0,5-15-24 0 0,1-1 22 0 0,0 0 88 0 0,0 0 40 0 0,0 0-701 0 0,0 0-2836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15 239 9503 0 0,'-3'-3'175'0'0,"2"2"-44"0"0,1 1 0 0 0,-1-1-1 0 0,0 0 1 0 0,0 1 0 0 0,1-1 0 0 0,-1 0-1 0 0,0 1 1 0 0,0-1 0 0 0,0 1 0 0 0,0-1 0 0 0,-1 0-1 0 0,3 1-75 0 0,0-1-1 0 0,0 1 0 0 0,0-1 0 0 0,-1 0 0 0 0,1 0 0 0 0,0 1 1 0 0,0-1-1 0 0,0 0 0 0 0,-1 0 0 0 0,1 0 0 0 0,0-1 0 0 0,1 0 43 0 0,16-17 203 0 0,1 0 0 0 0,0 2 0 0 0,2 0 1 0 0,0 2-1 0 0,0 0 0 0 0,2 1 0 0 0,0 1 0 0 0,41-16 0 0 0,-23 9 35 0 0,-28 14-271 0 0,0 0 1 0 0,0 0-1 0 0,0 1 0 0 0,26-6 0 0 0,-27 10-15 0 0,1-1 0 0 0,-1 2 0 0 0,0-1-1 0 0,1 2 1 0 0,23 3 0 0 0,-31-3-27 0 0,1 0 0 0 0,0 1 0 0 0,0 0 0 0 0,0 0 0 0 0,-1 0 0 0 0,1 1 0 0 0,-1-1 0 0 0,0 1 0 0 0,0 1 0 0 0,0-1 0 0 0,0 1 0 0 0,0-1 0 0 0,-1 1 0 0 0,5 5 0 0 0,-3 1 5 0 0,0-1 1 0 0,0 1-1 0 0,-1-1 0 0 0,0 2 1 0 0,0-1-1 0 0,-1 0 1 0 0,-1 1-1 0 0,0 0 0 0 0,3 17 1 0 0,-3-9 58 0 0,-2-1 1 0 0,0 1-1 0 0,-1 0 1 0 0,-4 36 0 0 0,2-47-35 0 0,0-1 0 0 0,0 1 0 0 0,0 0 0 0 0,-1-1 0 0 0,-1 0 0 0 0,1 1 0 0 0,-1-1 1 0 0,0 0-1 0 0,-1-1 0 0 0,1 1 0 0 0,-1-1 0 0 0,-1 0 0 0 0,1 0 0 0 0,-1-1 0 0 0,0 1 0 0 0,0-1 1 0 0,-13 7-1 0 0,0-1 43 0 0,0 0 0 0 0,-1-2 0 0 0,0 0 0 0 0,0-2 0 0 0,-30 8 0 0 0,42-14-157 0 0,-1 1 0 0 0,0-2 1 0 0,0 1-1 0 0,0-1 0 0 0,0-1 1 0 0,0 1-1 0 0,0-1 0 0 0,1-1 1 0 0,-1 0-1 0 0,0 0 0 0 0,-16-7 1 0 0,23 8-270 0 0,-10-4-357 0 0,-7-7-856 0 0,18 11 1435 0 0,1 1 11 0 0,15 0 94 0 0,0 1 0 0 0,-1 0 0 0 0,1 1 0 0 0,-1 1 0 0 0,23 6 0 0 0,-19-4 18 0 0,26 4-1 0 0,2 0 20 0 0,16 4 19 0 0,-41-10 33 0 0,-1 2 0 0 0,1 0 0 0 0,33 13 0 0 0,-48-15-45 0 0,0 0 0 0 0,-1 0 0 0 0,1 1-1 0 0,-1 0 1 0 0,1 0 0 0 0,-1 0 0 0 0,-1 0-1 0 0,1 1 1 0 0,0 0 0 0 0,-1 0 0 0 0,0 0-1 0 0,0 0 1 0 0,-1 1 0 0 0,0-1 0 0 0,1 1 0 0 0,2 8-1 0 0,-4-8 22 0 0,0 0 1 0 0,-1 0-1 0 0,1 0 0 0 0,-1 1 0 0 0,0-1 0 0 0,-1 0 0 0 0,0 1 0 0 0,0 10 1 0 0,-2-2 280 0 0,-1 0 0 0 0,-6 19 1 0 0,7-29-248 0 0,0-1 1 0 0,0 0-1 0 0,0 0 1 0 0,-1 0 0 0 0,0 0-1 0 0,0-1 1 0 0,-3 5 0 0 0,0-1-17 0 0,-2 1 0 0 0,-1 1 1 0 0,0-2 0 0 0,0 1 0 0 0,-17 10 0 0 0,-8 7 83 0 0,-41 28 139 0 0,11-8-76 0 0,49-33-166 0 0,-1-2 0 0 0,0 0 0 0 0,0-1 0 0 0,-1 0-1 0 0,0-1 1 0 0,-1-1 0 0 0,0-1 0 0 0,-18 4 0 0 0,21-7 46 0 0,0 0 0 0 0,0-1 0 0 0,0-1 0 0 0,0-1 1 0 0,-1 0-1 0 0,1-1 0 0 0,0 0 0 0 0,0-1 0 0 0,0-1 1 0 0,-20-6-1 0 0,22 5-74 0 0,8 3-21 0 0,1 0 0 0 0,0-1 0 0 0,1 1 0 0 0,-1-1 0 0 0,0 0 0 0 0,-3-2 0 0 0,0-4-11 0 0,6 6-13 0 0,1 1 1 0 0,-1-1-1 0 0,1 0 0 0 0,0 0 0 0 0,0 0 0 0 0,0 0 0 0 0,0 0 1 0 0,0 0-1 0 0,0 1 0 0 0,0-1 0 0 0,1 0 0 0 0,-1 0 0 0 0,1 0 1 0 0,-1 0-1 0 0,1 1 0 0 0,0-1 0 0 0,0 0 0 0 0,0 1 0 0 0,2-4 1 0 0,2-3-569 0 0,1 0 0 0 0,11-11 0 0 0,-11 13-256 0 0,14-15-5807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3223 0 0,'1'-2'240'0'0,"0"1"-203"0"0,2-2-39 0 0,-2-15 175 0 0,-3-51 4823 0 0,6 45-1640 0 0,-1 38-3235 0 0,0 0 0 0 0,-1 1 0 0 0,-1-1 0 0 0,-1 22 0 0 0,0-15 170 0 0,4 30 0 0 0,8 18 323 0 0,30 91 1 0 0,37 61-167 0 0,142 265-42 0 0,-55-204-393 0 0,23-13-15 0 0,-116-170 1 0 0,-30-34 171 0 0,50 97 0 0 0,21 78 431 0 0,-58-119-396 0 0,28 29 798 0 0,-15-30-41 0 0,-52-88-698 0 0,-10-22-98 0 0,-1 1 0 0 0,-1 0 0 0 0,0-1 0 0 0,0 2 0 0 0,-1-1-1 0 0,5 22 1 0 0,-9-31 53 0 0,-5 26 786 0 0,-10-24-563 0 0,10-4-349 0 0,0 0 0 0 0,0-1 0 0 0,0 1 0 0 0,-7-3 0 0 0,-3 0 144 0 0,13 3-61 0 0,2 0 0 0 0,-2-1-3 0 0,-3-1-197 0 0,0 1 0 0 0,-1 0 0 0 0,1 0 0 0 0,-7 0 0 0 0,10 1-5467 0 0,2 0-1863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0,'0'0'568'0'0,"0"0"-250"0"0,1 2 338 0 0,2 2-394 0 0,0 1 0 0 0,0-1 0 0 0,-1 1 1 0 0,1 0-1 0 0,-1 0 0 0 0,0-1 0 0 0,-1 1 0 0 0,1 0 1 0 0,-1 1-1 0 0,0-1 0 0 0,0 7 0 0 0,0 11-37 0 0,-1 31-1 0 0,-1-19 271 0 0,2 37-73 0 0,3 0 0 0 0,4 0 0 0 0,24 105 0 0 0,-31-175-758 0 0,-1-2-130 0 0,0 0-29 0 0,0 0-8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163 434 3679 0 0,'1'-2'284'0'0,"0"-4"0"0"0,-1 5 696 0 0,0 1 327 0 0,0 0 62 0 0,0 0-165 0 0,0 0-724 0 0,0-1-467 0 0,0 1-1 0 0,0 0 1 0 0,0 0-1 0 0,0 0 0 0 0,0-1 1 0 0,0 1-1 0 0,0 0 1 0 0,0 0-1 0 0,0-1 0 0 0,0 1 1 0 0,0 0-1 0 0,0 0 1 0 0,0-1-1 0 0,0 1 0 0 0,0 0 1 0 0,0 0-1 0 0,0 0 1 0 0,0-1-1 0 0,-1 1 0 0 0,1 0 1 0 0,0 0-1 0 0,0 0 1 0 0,0 0-1 0 0,0-1 1 0 0,0 1-1 0 0,-1 0 0 0 0,1 0 1 0 0,0 0-1 0 0,0 0 1 0 0,0 0-1 0 0,-1-1 0 0 0,1 1 1 0 0,0 0-1 0 0,-1 0 1 0 0,-9 1 671 0 0,-13 8 177 0 0,2 2-406 0 0,19-9-366 0 0,2-2 11 0 0,-2 0 50 0 0,-5 0-38 0 0,0 0 196 0 0,1 0-1 0 0,-1-1 1 0 0,-13-2-1 0 0,17 3-243 0 0,0-1-1 0 0,0 0 0 0 0,1 0 1 0 0,-1-1-1 0 0,1 1 0 0 0,-1-1 0 0 0,1 1 1 0 0,-1-1-1 0 0,1 0 0 0 0,0 0 0 0 0,0 0 1 0 0,-4-4-1 0 0,4 3-8 0 0,-1-1-1 0 0,1 1 1 0 0,0-1 0 0 0,0 1 0 0 0,1-1 0 0 0,-1 0-1 0 0,1 1 1 0 0,0-1 0 0 0,0 0 0 0 0,0 0-1 0 0,0 0 1 0 0,1 0 0 0 0,-1-8 0 0 0,2 10-37 0 0,-1 0 0 0 0,0-1 0 0 0,1 1 0 0 0,0 0-1 0 0,-1 0 1 0 0,1-1 0 0 0,0 1 0 0 0,0 0 0 0 0,0 0 0 0 0,2-2 0 0 0,2-6 35 0 0,6-14-28 0 0,1 1-1 0 0,1 0 1 0 0,1 1-1 0 0,1 0 1 0 0,1 1-1 0 0,0 1 1 0 0,2 0 0 0 0,0 2-1 0 0,2 0 1 0 0,0 1-1 0 0,1 1 1 0 0,0 1-1 0 0,1 0 1 0 0,29-13-1 0 0,-44 25-31 0 0,-1 1-1 0 0,1-1 0 0 0,0 1 0 0 0,0 0 1 0 0,0 1-1 0 0,1 0 0 0 0,-1 0 1 0 0,12 0-1 0 0,-16 1 4 0 0,0 0 0 0 0,1 1 0 0 0,-1-1 0 0 0,0 1 1 0 0,0 0-1 0 0,0 0 0 0 0,0 0 0 0 0,1 0 0 0 0,-1 0 0 0 0,-1 1 0 0 0,1-1 0 0 0,0 1 1 0 0,0 0-1 0 0,0 0 0 0 0,-1 0 0 0 0,1 0 0 0 0,-1 1 0 0 0,0-1 0 0 0,0 0 0 0 0,0 1 0 0 0,2 3 1 0 0,6 12-30 0 0,-2 0 1 0 0,0 1-1 0 0,-1 0 1 0 0,8 35 0 0 0,7 21-60 0 0,-10-38 92 0 0,-11-35 0 0 0,0 0 0 0 0,-1 1 0 0 0,1-1 0 0 0,0 1 0 0 0,0-1 0 0 0,0 0 0 0 0,0 0 0 0 0,1 0 0 0 0,-1 0 0 0 0,1 0 0 0 0,-1 0 0 0 0,4 4 0 0 0,2 1 0 0 0,3 17 0 0 0,-5-9 23 0 0,-1 0 0 0 0,0 0 0 0 0,-1 0 0 0 0,-1 1 0 0 0,0-1 0 0 0,-2 1 0 0 0,1-1 0 0 0,-2 1 0 0 0,0 0 0 0 0,-4 18 0 0 0,2-21 49 0 0,0 0 0 0 0,-1 0 1 0 0,-1-1-1 0 0,0 0 0 0 0,0 0 0 0 0,-1 0 1 0 0,-1 0-1 0 0,0-1 0 0 0,-1 0 0 0 0,0-1 1 0 0,0 1-1 0 0,-15 12 0 0 0,10-12 65 0 0,0 0-1 0 0,-1 0 1 0 0,0-1-1 0 0,-19 9 1 0 0,24-14-18 0 0,0-1 0 0 0,0-1 1 0 0,-1 1-1 0 0,1-1 0 0 0,-1-1 0 0 0,0 0 1 0 0,0 0-1 0 0,-17 0 0 0 0,20-2-78 0 0,3 0-11 0 0,0 0 0 0 0,1 0 0 0 0,-1 0 0 0 0,0 0 1 0 0,0-1-1 0 0,0 0 0 0 0,0 1 0 0 0,0-1 0 0 0,1-1 0 0 0,-7-2 0 0 0,8 4-44 0 0,1-1 1 0 0,-1 0-1 0 0,1 0 0 0 0,-1 1 1 0 0,1-1-1 0 0,-1 0 0 0 0,1 0 0 0 0,0 0 1 0 0,0 0-1 0 0,-1-1 0 0 0,1 1 1 0 0,0 0-1 0 0,0 0 0 0 0,0-1 0 0 0,0 1 1 0 0,1-1-1 0 0,-1 1 0 0 0,0-1 1 0 0,1 1-1 0 0,-1-1 0 0 0,0 1 0 0 0,1-1 1 0 0,0 1-1 0 0,-1-3 0 0 0,0-1-156 0 0,-1-11-5147 0 0,2 3-277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0,'0'0'160'0'0,"0"0"-160"0"0,0 0 0 0 0,0 0 0 0 0,0 0 1752 0 0,15 3 312 0 0,6 1 64 0 0,-21-4 16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58 605 7831 0 0,'0'0'603'0'0,"0"0"-264"0"0,0 0 365 0 0,0 0 198 0 0,0 0 40 0 0,0 0-53 0 0,0 0-256 0 0,0 0-110 0 0,0 0-19 0 0,0 0-16 0 0,0 0-41 0 0,0 0-21 0 0,0 0-2 0 0,0 0-22 0 0,-1 0-96 0 0,-2-1-250 0 0,0 1-1 0 0,0-1 0 0 0,1 0 1 0 0,-1 0-1 0 0,0-1 1 0 0,1 1-1 0 0,-1 0 1 0 0,1-1-1 0 0,-1 0 0 0 0,1 1 1 0 0,0-1-1 0 0,0 0 1 0 0,0 0-1 0 0,0-1 0 0 0,0 1 1 0 0,0 0-1 0 0,0-1 1 0 0,1 1-1 0 0,0-1 0 0 0,-1 1 1 0 0,1-1-1 0 0,0 1 1 0 0,0-1-1 0 0,0 0 1 0 0,0 0-1 0 0,1 0 0 0 0,-1-4 1 0 0,-1-2 59 0 0,1-1-1 0 0,1 0 1 0 0,0 0 0 0 0,0 1-1 0 0,1-1 1 0 0,0 0 0 0 0,3-11 0 0 0,2-2 13 0 0,0-6-7 0 0,2 1 1 0 0,1-1 0 0 0,14-30-1 0 0,-18 49-106 0 0,67-127-163 0 0,-61 118 68 0 0,1 1-1 0 0,1 1 1 0 0,1 0-1 0 0,0 1 1 0 0,19-17-1 0 0,-32 33 78 0 0,16-14-60 0 0,-13 12 53 0 0,9-2-52 0 0,1 7-20 0 0,-9-2 59 0 0,16 10-22 0 0,-17-8 44 0 0,-1 0 2 0 0,17 3-65 0 0,11 1 64 0 0,0-6 0 0 0,-29-1 0 0 0,0 1 0 0 0,0-1 1 0 0,0 1-1 0 0,0 0 0 0 0,0 0 0 0 0,0-1 0 0 0,-1 1 0 0 0,1 0 0 0 0,0 0 1 0 0,0 1-1 0 0,-1-1 0 0 0,1 0 0 0 0,-1 1 0 0 0,1-1 0 0 0,-1 0 0 0 0,0 1 0 0 0,1 0 1 0 0,-1-1-1 0 0,0 1 0 0 0,0 0 0 0 0,0 0 0 0 0,0 0 0 0 0,0-1 0 0 0,-1 1 0 0 0,2 3 1 0 0,0 5 12 0 0,1 0 0 0 0,-2 0 1 0 0,2 20-1 0 0,-2-15 9 0 0,1 53 285 0 0,-2-16-13 0 0,2 2-53 0 0,-1-19-99 0 0,1-1 0 0 0,12 63 0 0 0,-13-93-136 0 0,0-1-1 0 0,0 1 1 0 0,1-1 0 0 0,0 1 0 0 0,0-1-1 0 0,0 0 1 0 0,0 0 0 0 0,0 0-1 0 0,3 3 1 0 0,2 2 2 0 0,3 4 40 0 0,3-4-36 0 0,-10-7-111 0 0,0 0 0 0 0,0 0 0 0 0,1 0 0 0 0,-1-1 0 0 0,6 1 0 0 0,-7-1-252 0 0,-2 0-193 0 0,0 0-779 0 0,0-1 1097 0 0,0 0-1 0 0,1 0 0 0 0,-1 0 0 0 0,1 0 1 0 0,-1 0-1 0 0,1 0 0 0 0,-1 0 0 0 0,1 1 1 0 0,-1-1-1 0 0,1 0 0 0 0,0 0 0 0 0,1-1 1 0 0,-1 1-209 0 0,1-1-1307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2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24 10135 0 0,'5'-3'87'0'0,"-1"0"79"0"0,1 0 1 0 0,0 0-1 0 0,0 0 1 0 0,10-4-1 0 0,-14 7-145 0 0,0-1 1 0 0,0 1-1 0 0,0 0 0 0 0,0 0 1 0 0,-1-1-1 0 0,1 1 0 0 0,0 0 1 0 0,0 0-1 0 0,0 0 0 0 0,0 0 1 0 0,0 0-1 0 0,0 0 0 0 0,0 0 1 0 0,1 1-1 0 0,-1 0 61 0 0,0 0-1 0 0,-1-1 1 0 0,1 1-1 0 0,0 0 1 0 0,0 0-1 0 0,0 0 1 0 0,-1 1-1 0 0,1-1 1 0 0,0 0-1 0 0,-1 0 1 0 0,1 0 0 0 0,-1 0-1 0 0,1 1 1 0 0,-1-1-1 0 0,0 0 1 0 0,0 0-1 0 0,1 1 1 0 0,-1-1-1 0 0,0 0 1 0 0,0 0 0 0 0,0 1-1 0 0,0-1 1 0 0,-1 0-1 0 0,1 1 1 0 0,0-1-1 0 0,-1 1 1 0 0,0 4 310 0 0,0-1 1 0 0,0 1-1 0 0,-1-1 1 0 0,-4 10-1 0 0,1-6-268 0 0,0 0-1 0 0,-1 0 1 0 0,0-1-1 0 0,-1 1 1 0 0,0-1 0 0 0,0-1-1 0 0,-1 0 1 0 0,-10 8-1 0 0,-2 0-34 0 0,-1-1-1 0 0,-28 13 0 0 0,35-19-5 0 0,6-4 9 0 0,-1 1 1 0 0,1-2 0 0 0,-14 6 0 0 0,12-6-22 0 0,1 0 0 0 0,0 1 1 0 0,0 1-1 0 0,0-1 1 0 0,1 2-1 0 0,-1-1 0 0 0,1 1 1 0 0,0 0-1 0 0,1 1 1 0 0,-12 12-1 0 0,5-2-33 0 0,0 0 1 0 0,2 1-1 0 0,-20 35 0 0 0,-24 67 233 0 0,49-101-166 0 0,0 0 1 0 0,2 0-1 0 0,0 1 0 0 0,-3 30 1 0 0,7-45-63 0 0,1-1 1 0 0,0 0 0 0 0,0 1 0 0 0,1-1 0 0 0,0 1 0 0 0,-1-1 0 0 0,1 0 0 0 0,0 0 0 0 0,1 1 0 0 0,1 4 0 0 0,-2-7-6 0 0,0 0 0 0 0,1-1 0 0 0,-1 1 0 0 0,0 0 0 0 0,1 0 0 0 0,-1-1 0 0 0,0 1 0 0 0,1 0 0 0 0,0-1 0 0 0,-1 0 0 0 0,1 1 0 0 0,0-1 0 0 0,0 0 0 0 0,0 0-1 0 0,0 0 1 0 0,0 0 0 0 0,0 0 0 0 0,0 0 0 0 0,0-1 0 0 0,0 1 0 0 0,4 0 0 0 0,18 1 656 0 0,1 0 1 0 0,42-4-1 0 0,-42 2-492 0 0,0 0 1 0 0,-1 1-1 0 0,1 1 0 0 0,29 7 1 0 0,-29-5-135 0 0,-15-3-43 0 0,0 0 0 0 0,-1 1 0 0 0,1 0 0 0 0,15 6 0 0 0,47 23-766 0 0,-70-30 217 0 0,-2-1-915 0 0,0 0-3762 0 0,0 0-1606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29 11975 0 0,'0'0'267'0'0,"2"-2"42"0"0,1-2-167 0 0,0 1 6 0 0,0 1-1 0 0,1-1 0 0 0,-1 0 0 0 0,0 1 0 0 0,1 0 0 0 0,6-4 0 0 0,-3 5 238 0 0,-3 2 849 0 0,-1-3 2682 0 0,-1 5-3767 0 0,0 1-148 0 0,0 1 1 0 0,0-1-1 0 0,-1 1 0 0 0,0 0 0 0 0,1-1 1 0 0,-1 1-1 0 0,-1 0 0 0 0,1 0 0 0 0,-1 0 1 0 0,0 0-1 0 0,0 0 0 0 0,0 0 0 0 0,-2 7 1 0 0,-2 9-3 0 0,-11 36 0 0 0,14-53 1 0 0,-55 168 0 0 0,37-118 0 0 0,-33 66 0 0 0,-36 46 0 0 0,15-58 0 0 0,61-93 0 0 0,-2 2 0 0 0,0-8 0 0 0,13-8 0 0 0,1-1 0 0 0,0 0 0 0 0,-1 0 0 0 0,1 0 0 0 0,0 0 0 0 0,-1 0 0 0 0,1 0 0 0 0,-1 0 0 0 0,1 0 0 0 0,0 0 0 0 0,-1 0 0 0 0,1 0 0 0 0,0 0 0 0 0,-1 0 0 0 0,1 0 0 0 0,-1 0 0 0 0,1 0 0 0 0,0 0 0 0 0,-1-1 0 0 0,1 1 0 0 0,0 0 0 0 0,-1 0 0 0 0,1 0 0 0 0,0 0 0 0 0,-1-1 0 0 0,1 1 0 0 0,-1-1 0 0 0,1 0 0 0 0,0 1 0 0 0,-1-1 0 0 0,1 0 0 0 0,0 0 0 0 0,0 0 1 0 0,-1 0-1 0 0,1 0 0 0 0,0 0 0 0 0,0 1 0 0 0,0-1 0 0 0,0 0 0 0 0,0 0 0 0 0,1 0 0 0 0,-1 0 0 0 0,0 0 0 0 0,0 0 0 0 0,0 0 0 0 0,1 1 0 0 0,0-2 0 0 0,9-19-100 0 0,-9 18 66 0 0,76-114-2626 0 0,-53 84 1637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149 146 10135 0 0,'-2'1'231'0'0,"-6"5"-108"0"0,-1-1 0 0 0,-1 1 0 0 0,-12 4-1 0 0,11-5-10 0 0,-1 1-1 0 0,-13 9 0 0 0,5-2 483 0 0,15-10-262 0 0,0 0 1 0 0,0 0-1 0 0,-8 8 0 0 0,11-10-111 0 0,2-1 166 0 0,1 1-323 0 0,-1 0 1 0 0,1 0-1 0 0,-1 0 1 0 0,1-1-1 0 0,0 1 0 0 0,-1 0 1 0 0,1 0-1 0 0,0-1 1 0 0,0 1-1 0 0,-1 0 0 0 0,1-1 1 0 0,0 1-1 0 0,1 0 1 0 0,-1 0 30 0 0,3 1 29 0 0,1 0 0 0 0,-1 0 0 0 0,1-1 0 0 0,0 1-1 0 0,-1-1 1 0 0,1 0 0 0 0,0 0 0 0 0,0 0 0 0 0,8-1-1 0 0,6 2 175 0 0,27 2 29 0 0,0-2 0 0 0,-1-2-1 0 0,75-9 1 0 0,137-35 652 0 0,-229 39-705 0 0,300-71 1483 0 0,-107 24-442 0 0,-29 19 105 0 0,-60 12-1208 0 0,16-1-5472 0 0,-116 17-1560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13823 0 0,'0'0'630'0'0,"0"0"-13"0"0,0 2-393 0 0,-5 20-56 0 0,0 0 1 0 0,-2-1-1 0 0,-1 0 1 0 0,0 0-1 0 0,-14 24 1 0 0,-63 95 895 0 0,80-131-1058 0 0,-167 234-6 0 0,-21 35 0 0 0,142-205 0 0 0,-89 99 0 0 0,121-152 0 0 0,19-20-6 0 0,0-1 0 0 0,0 1 1 0 0,0 0-1 0 0,0 0 0 0 0,0-1 0 0 0,0 1 0 0 0,0 0 0 0 0,0 0 0 0 0,0-1 0 0 0,0 1 0 0 0,0 0 0 0 0,0 0 1 0 0,0 0-1 0 0,0-1 0 0 0,-1 1 0 0 0,1 0 0 0 0,0 0 0 0 0,0 0 0 0 0,0-1 0 0 0,0 1 0 0 0,0 0 0 0 0,0 0 0 0 0,-1 0 1 0 0,1-1-1 0 0,0 1 0 0 0,0 0 0 0 0,0 0 0 0 0,0 0 0 0 0,-1 0 0 0 0,1 0 0 0 0,0 0 0 0 0,0-1 0 0 0,-1 1 1 0 0,1 0-1 0 0,0 0 0 0 0,0 0 0 0 0,0 0 0 0 0,-1 0 0 0 0,1 0 0 0 0,0 0 0 0 0,0 0 0 0 0,-1 0 0 0 0,1 0 1 0 0,0 0-1 0 0,0 0 0 0 0,0 0 0 0 0,-1 0 0 0 0,1 0 0 0 0,0 0 0 0 0,0 0 0 0 0,-1 0 0 0 0,1 0 0 0 0,0 1 1 0 0,0-1-1 0 0,0 0 0 0 0,-1 0 0 0 0,1 0 0 0 0,0 0 0 0 0,0 0 0 0 0,0 1 0 0 0,0-1 0 0 0,-1 0 0 0 0,1 0 0 0 0,0 0 1 0 0,0 1-1 0 0,0-1 0 0 0,0 0 0 0 0,0-4-68 0 0,0 0-1 0 0,0 1 1 0 0,1-1 0 0 0,0 0 0 0 0,0 0 0 0 0,0 0-1 0 0,0 1 1 0 0,0-1 0 0 0,1 0 0 0 0,2-3 0 0 0,22-35-677 0 0,-22 36 727 0 0,11-16 24 0 0,1 2 0 0 0,1 0 0 0 0,1 1 0 0 0,27-23 0 0 0,-11 15 0 0 0,68-42 0 0 0,-84 60 11 0 0,-1 0 0 0 0,1 1-1 0 0,1 1 1 0 0,-1 0 0 0 0,36-6-1 0 0,-41 11 193 0 0,1 0-1 0 0,0 1 0 0 0,-1 1 1 0 0,15 1-1 0 0,-22-1-118 0 0,1 1-1 0 0,0 0 0 0 0,-1 0 0 0 0,1 1 1 0 0,-1 0-1 0 0,1 0 0 0 0,-1 1 0 0 0,0-1 1 0 0,0 2-1 0 0,6 3 0 0 0,-8-4-66 0 0,-1 0 0 0 0,-1 0 0 0 0,1 0 0 0 0,0 1 0 0 0,-1-1 0 0 0,1 1 0 0 0,-1-1 0 0 0,0 1 0 0 0,0 0 0 0 0,-1 0 0 0 0,1 0 0 0 0,-1 0 0 0 0,0 0 0 0 0,0 1 0 0 0,0-1 0 0 0,0 0 0 0 0,-1 0 0 0 0,0 1 0 0 0,0 5 0 0 0,0 0 56 0 0,-1 0 1 0 0,0 1 0 0 0,-1-1 0 0 0,0 0 0 0 0,-1 0 0 0 0,0-1 0 0 0,-4 12 0 0 0,-10 12 485 0 0,-36 53-1 0 0,42-72-1055 0 0,0-1 0 0 0,-18 18 1 0 0,21-23-46 0 0,6-7-678 0 0,2-1-253 0 0,0 0-51 0 0,0 0-11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88 175 13823 0 0,'8'8'1056'0'0,"-8"-6"-945"0"0,1 1 2 0 0,9 7 107 0 0,39 28 3519 0 0,-48-37-3709 0 0,0-1 0 0 0,0 1 0 0 0,0-1 0 0 0,1 1 1 0 0,-1-1-1 0 0,0 0 0 0 0,0 1 0 0 0,1-1 0 0 0,-1 0 0 0 0,0 0 1 0 0,0 0-1 0 0,1 0 0 0 0,-1 0 0 0 0,0 0 0 0 0,0 0 0 0 0,1 0 0 0 0,-1-1 1 0 0,0 1-1 0 0,3-1 0 0 0,21-11 1429 0 0,-22 10-1277 0 0,10-6-115 0 0,72-42 43 0 0,-71 41-113 0 0,-1-1 0 0 0,-1 0 0 0 0,23-23 0 0 0,-31 30-107 0 0,-1-1 1 0 0,0 1-1 0 0,0-1 0 0 0,-1 0 0 0 0,1 0 1 0 0,-1 0-1 0 0,0 0 0 0 0,0 0 0 0 0,0 0 0 0 0,0-1 1 0 0,-1 1-1 0 0,1-1 0 0 0,-1 1 0 0 0,-1-1 1 0 0,1 1-1 0 0,0-1 0 0 0,-1-5 0 0 0,0 9 111 0 0,0 0 0 0 0,0 0 0 0 0,0 1 0 0 0,0-1 0 0 0,0 0 0 0 0,-1 0 0 0 0,1 0 0 0 0,0 0 0 0 0,0 0 0 0 0,-1 0 0 0 0,1 0 0 0 0,0 1 0 0 0,-1-1 0 0 0,1 0 0 0 0,-1 0 0 0 0,1 0 0 0 0,-1 1 0 0 0,1-1 0 0 0,-1 0 0 0 0,0 1 0 0 0,1-1 0 0 0,-1 1 0 0 0,-1-2 0 0 0,0 1-9 0 0,0 1-1 0 0,1-1 0 0 0,-1 1 0 0 0,0-1 1 0 0,0 1-1 0 0,1 0 0 0 0,-1-1 1 0 0,0 1-1 0 0,0 0 0 0 0,0 0 0 0 0,-2 1 1 0 0,-5 0-209 0 0,0 1 1 0 0,0 0-1 0 0,-15 6 1 0 0,8 0 147 0 0,0-1 1 0 0,1 2-1 0 0,0 0 1 0 0,1 1-1 0 0,0 0 1 0 0,0 1-1 0 0,2 1 1 0 0,-1 0-1 0 0,-19 25 1 0 0,3 0-76 0 0,3 2-1 0 0,-32 59 1 0 0,48-79 343 0 0,1 1 1 0 0,1 0-1 0 0,1 0 0 0 0,-8 30 0 0 0,12-35-74 0 0,1-1-1 0 0,0 1 1 0 0,1 0-1 0 0,1-1 1 0 0,0 1-1 0 0,1 0 1 0 0,3 20-1 0 0,-3-33-124 0 0,-1 0 0 0 0,1 0 0 0 0,-1 0 0 0 0,1 0 0 0 0,0 0 0 0 0,-1 0 0 0 0,1-1 0 0 0,0 1 0 0 0,0 0 0 0 0,0 0 0 0 0,1-1 0 0 0,-1 1 0 0 0,0-1 0 0 0,1 1 0 0 0,-1-1 0 0 0,1 1 0 0 0,-1-1 0 0 0,1 0 0 0 0,-1 0 0 0 0,3 1 0 0 0,-1 0 0 0 0,0-1 0 0 0,0 0 0 0 0,0-1 0 0 0,1 1 0 0 0,-1-1 0 0 0,0 1 0 0 0,0-1 0 0 0,1 0 0 0 0,-1 0 0 0 0,0 0 0 0 0,5-1 0 0 0,7-3 0 0 0,0 1 0 0 0,-1-2 0 0 0,1 0 0 0 0,15-9 0 0 0,-28 13 0 0 0,184-85-1187 0 0,-63 27-5111 0 0,-75 35 1135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423 132 10135 0 0,'3'-4'120'0'0,"0"1"0"0"0,0-1 0 0 0,0 1 0 0 0,1 0 0 0 0,-1 0-1 0 0,1 0 1 0 0,0 0 0 0 0,5-2 0 0 0,4-3 132 0 0,-1-2 0 0 0,1 1 0 0 0,-2-2 0 0 0,1 1 0 0 0,11-16 0 0 0,1 1 1229 0 0,-23 24-969 0 0,-1 1-69 0 0,-3 0-426 0 0,-1 1 0 0 0,1 0-1 0 0,0 0 1 0 0,-1 0 0 0 0,1 0 0 0 0,0 0 0 0 0,0 1-1 0 0,0-1 1 0 0,-3 3 0 0 0,-7 3-20 0 0,-36 18 3 0 0,-88 63 0 0 0,-2 22 866 0 0,110-84-527 0 0,2 1 0 0 0,-38 49 0 0 0,55-63-321 0 0,1 1 1 0 0,0 0-1 0 0,1 1 0 0 0,1-1 1 0 0,0 2-1 0 0,1-1 0 0 0,0 0 1 0 0,-4 24-1 0 0,10-35 26 0 0,-1 1 0 0 0,1-1-1 0 0,0 0 1 0 0,0 0-1 0 0,0 1 1 0 0,1-1 0 0 0,-1 0-1 0 0,1 0 1 0 0,0 1 0 0 0,1-1-1 0 0,-1 0 1 0 0,0 0 0 0 0,1-1-1 0 0,0 1 1 0 0,0 0 0 0 0,0 0-1 0 0,1-1 1 0 0,-1 1 0 0 0,1-1-1 0 0,0 0 1 0 0,0 0 0 0 0,4 3-1 0 0,-1-1 43 0 0,0 0 0 0 0,1 0-1 0 0,-1-1 1 0 0,1 0 0 0 0,0-1-1 0 0,1 1 1 0 0,-1-1 0 0 0,0-1-1 0 0,1 1 1 0 0,0-1 0 0 0,8 1-1 0 0,16 1 92 0 0,1-2 1 0 0,0-1-1 0 0,65-7 0 0 0,-35-4 493 0 0,68-18-1 0 0,-101 20-667 0 0,0-1 0 0 0,-1-1 0 0 0,0-2-1 0 0,0-1 1 0 0,-1-1 0 0 0,-1-1 0 0 0,-1-2-1 0 0,32-24 1 0 0,-37 23-2 0 0,68-62 0 0 0,-79 69 0 0 0,0 0 0 0 0,-1-1 0 0 0,0 0 0 0 0,-1 0 0 0 0,0-1 0 0 0,6-13 0 0 0,-9 14-36 0 0,-1 1-1 0 0,0-1 0 0 0,0 0 1 0 0,-1 0-1 0 0,-1 0 1 0 0,0 0-1 0 0,-1 0 1 0 0,0-14-1 0 0,-1 20-72 0 0,0 0-1 0 0,-1 0 1 0 0,0 0-1 0 0,0 0 1 0 0,0 0 0 0 0,-1 0-1 0 0,0 1 1 0 0,0-1-1 0 0,-1 0 1 0 0,1 1 0 0 0,-1 0-1 0 0,0 0 1 0 0,-1 0-1 0 0,1 0 1 0 0,-1 0-1 0 0,0 1 1 0 0,0-1 0 0 0,-7-4-1 0 0,3 3-84 0 0,-1 0 0 0 0,0 1 0 0 0,0 0 0 0 0,0 0 0 0 0,0 1 0 0 0,-1 0 0 0 0,0 1-1 0 0,0 0 1 0 0,0 1 0 0 0,0 0 0 0 0,-16-1 0 0 0,3 1-262 0 0,0 2 1 0 0,0 1-1 0 0,0 1 0 0 0,-25 5 0 0 0,6 1-738 0 0,0 2-1 0 0,-69 27 0 0 0,91-27-409 0 0,19-10-1808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0,'0'0'267'0'0,"2"2"42"0"0,24 33 149 0 0,-2 0-1 0 0,23 47 0 0 0,-42-74-234 0 0,24 50 1391 0 0,-2 1-1 0 0,36 115 1 0 0,-56-152-1936 0 0,-2-10 79 0 0,-2 1-1 0 0,0-1 0 0 0,0 1 1 0 0,1 17-1 0 0,5 33 228 0 0,-7-54-4798 0 0,-2-9-604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22 8287 0 0,'81'-21'864'0'0,"-70"22"-864"0"0,-11-1 1 0 0,1 0 0 0 0,-1 1 0 0 0,1-1 0 0 0,0 0 0 0 0,-1 1 0 0 0,1-1 0 0 0,-1 1 0 0 0,1-1 0 0 0,-1 1 0 0 0,0-1 0 0 0,1 1 0 0 0,-1-1 0 0 0,1 1 0 0 0,-1-1 1 0 0,0 1-1 0 0,1-1 0 0 0,-1 1 0 0 0,0 0 0 0 0,0-1 0 0 0,0 1 0 0 0,1-1 0 0 0,-1 1 0 0 0,0 1 0 0 0,0-1 5 0 0,0 1 1 0 0,0-1 0 0 0,-1 1 0 0 0,1-1-1 0 0,0 1 1 0 0,-1-1 0 0 0,1 0 0 0 0,-1 1-1 0 0,1-1 1 0 0,-2 2 0 0 0,-2 3 70 0 0,0 1 1 0 0,0-1-1 0 0,-7 7 0 0 0,8-11-21 0 0,-41 47 468 0 0,-3-3-1 0 0,-1-1 1 0 0,-3-3-1 0 0,-1-2 0 0 0,-2-2 1 0 0,-73 38-1 0 0,33-21 501 0 0,77-43-768 0 0,2 0 0 0 0,-1 0 0 0 0,-20 23 0 0 0,34-34-196 0 0,0 1 0 0 0,1 0 0 0 0,-1 0 0 0 0,1 0 0 0 0,-1 0-1 0 0,1 0 1 0 0,0 1 0 0 0,0-1 0 0 0,0 0 0 0 0,0 1 0 0 0,0-1-1 0 0,1 0 1 0 0,-1 1 0 0 0,1-1 0 0 0,-1 1 0 0 0,1-1 0 0 0,0 1 0 0 0,0-1-1 0 0,0 1 1 0 0,0-1 0 0 0,0 1 0 0 0,1-1 0 0 0,-1 1 0 0 0,1-1 0 0 0,0 0-1 0 0,1 5 1 0 0,0-3 65 0 0,1-1 0 0 0,-1 1 0 0 0,1 0-1 0 0,0-1 1 0 0,0 1 0 0 0,0-1 0 0 0,0 0 0 0 0,0 0-1 0 0,1 0 1 0 0,-1-1 0 0 0,1 1 0 0 0,0-1 0 0 0,0 0-1 0 0,5 2 1 0 0,37 14 91 0 0,1-3 1 0 0,61 12-1 0 0,10 3-658 0 0,-110-28 128 0 0,0 0-1 0 0,0-1 1 0 0,11 1 0 0 0,9-1-4438 0 0,-7-1-862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0 636 11975 0 0,'0'0'267'0'0,"0"0"42"0"0,0 0 17 0 0,0 0-28 0 0,0 0-58 0 0,0 0 491 0 0,7-10 2870 0 0,5-2-3266 0 0,-1-2 1 0 0,-1 1-1 0 0,0-1 0 0 0,10-20 0 0 0,106-158-335 0 0,-100 156 0 0 0,-19 26 0 0 0,81-109 0 0 0,-72 101 0 0 0,-1 0 0 0 0,2 1 0 0 0,0 1 0 0 0,24-16 0 0 0,-41 32 0 0 0,0 0 0 0 0,0 1 0 0 0,0-1 0 0 0,-1 0 0 0 0,1 0 0 0 0,0 1 0 0 0,0-1 0 0 0,0 0 0 0 0,0 0 0 0 0,0 1 0 0 0,0-1 0 0 0,0 0 0 0 0,0 1 0 0 0,0-1 0 0 0,0 0 0 0 0,0 0 0 0 0,0 1 0 0 0,0-1 0 0 0,1 0 0 0 0,-1 0 0 0 0,0 1 0 0 0,0-1 0 0 0,0 0 0 0 0,0 0 0 0 0,0 0 0 0 0,0 1 0 0 0,1-1 0 0 0,-1 0 0 0 0,0 0 0 0 0,0 0 0 0 0,0 1 0 0 0,1-1 0 0 0,-1 0 0 0 0,0 0 0 0 0,0 0 0 0 0,0 0 0 0 0,1 0 0 0 0,-1 0 0 0 0,0 1 0 0 0,0-1 0 0 0,1 0 0 0 0,-1 0 0 0 0,0 0 0 0 0,0 0 0 0 0,1 0 0 0 0,-1 0 0 0 0,0 0 0 0 0,0 0 0 0 0,1 0 0 0 0,-1 0 0 0 0,0 0 0 0 0,0 0 0 0 0,1 0 0 0 0,-1 0 0 0 0,0-1 0 0 0,0 1 0 0 0,1 0 0 0 0,-1 0 0 0 0,0 0 0 0 0,0 0 0 0 0,1 0 0 0 0,-1 0 0 0 0,0-1 0 0 0,0 1 0 0 0,0 0 0 0 0,-2 16 0 0 0,-1 0 0 0 0,-1 0 0 0 0,-1 0 0 0 0,0 0 0 0 0,-14 26 0 0 0,1 2 0 0 0,15-37 0 0 0,-28 83 0 0 0,28-78 0 0 0,0 0 0 0 0,1 0 0 0 0,0 1 0 0 0,1-1 0 0 0,0 21 0 0 0,4-12 0 0 0,-1-17 0 0 0,2 6 0 0 0,1-1 0 0 0,-5-8 0 0 0,0 0 0 0 0,1-1 0 0 0,-1 1 0 0 0,0-1 0 0 0,1 1 0 0 0,-1 0 0 0 0,1-1 0 0 0,-1 1 0 0 0,1-1 0 0 0,-1 0 0 0 0,1 1 0 0 0,-1-1 0 0 0,1 1 0 0 0,-1-1 0 0 0,1 0 0 0 0,-1 1 0 0 0,1-1 0 0 0,0 0 0 0 0,-1 1 0 0 0,1-1 0 0 0,0 0 0 0 0,-1 0 0 0 0,1 0 0 0 0,0 0 0 0 0,-1 0 0 0 0,1 0 0 0 0,0 0 0 0 0,-1 0 0 0 0,1 0 0 0 0,0 0 0 0 0,-1 0 0 0 0,1 0 0 0 0,0 0 0 0 0,-1 0 0 0 0,1-1 0 0 0,0 1 0 0 0,-1 0 0 0 0,1 0 0 0 0,0-1 0 0 0,1 0 0 0 0,3-1 0 0 0,-1 1 0 0 0,0-1 0 0 0,0-1 0 0 0,0 1 0 0 0,0 0 0 0 0,-1-1 0 0 0,1 0 0 0 0,3-3 0 0 0,27-30 0 0 0,-4 3 0 0 0,30-21 0 0 0,39-36 0 0 0,121-113 0 0 0,-206 191 17 0 0,1 1-1 0 0,29-17 0 0 0,-37 24 7 0 0,-6 3 348 0 0,-1 1 117 0 0,12 2 613 0 0,-5 4-1085 0 0,0 3-16 0 0,-5-3 0 0 0,0 0 0 0 0,0-1 0 0 0,-1 1 0 0 0,1 0 0 0 0,-2 0 0 0 0,1 0 0 0 0,-1 0 0 0 0,1 0 0 0 0,-2 7 0 0 0,-9 58 0 0 0,4-37 0 0 0,-2 17 0 0 0,-13 109 0 0 0,17-113 0 0 0,3 67 0 0 0,2-106 0 0 0,-1-4 0 0 0,0 0 0 0 0,0 1 0 0 0,1-1 0 0 0,0 1 0 0 0,0-1 0 0 0,0 0 0 0 0,0 0 0 0 0,1 1 0 0 0,-1-1 0 0 0,1 0 0 0 0,5 7 0 0 0,-7-9 0 0 0,0-1 0 0 0,1-1 0 0 0,-1 1 0 0 0,0-1 0 0 0,0 1 0 0 0,1 0 0 0 0,-1-1 0 0 0,0 1 0 0 0,1-1 0 0 0,-1 1 0 0 0,0-1 0 0 0,1 1 0 0 0,-1-1 0 0 0,1 1 0 0 0,-1-1 0 0 0,1 1 0 0 0,-1-1 0 0 0,1 0 0 0 0,-1 1 0 0 0,1-1 0 0 0,-1 0 0 0 0,1 1 0 0 0,0-1 0 0 0,-1 0 0 0 0,1 0 0 0 0,-1 0 0 0 0,2 1 0 0 0,0 0-19 0 0,0-1-1 0 0,0 1 1 0 0,0 0 0 0 0,0-1-1 0 0,0 1 1 0 0,1-1 0 0 0,-1 0-1 0 0,0 0 1 0 0,0 0 0 0 0,0 0-1 0 0,1 0 1 0 0,-1 0 0 0 0,0 0-1 0 0,0-1 1 0 0,0 1-1 0 0,0-1 1 0 0,3-1 0 0 0,12-6-5539 0 0,-5 0-1128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9 2303 0 0,'2'-1'167'0'0,"20"-6"205"0"0,-20 6 1383 0 0,-2 1 594 0 0,0 0 108 0 0,0 0-249 0 0,0 0-1156 0 0,0 0-510 0 0,0 0-102 0 0,0 0-43 0 0,0 0-93 0 0,0 0-44 0 0,0 0-11 0 0,0 0 26 0 0,0 0 112 0 0,0 0 49 0 0,0 0 10 0 0,0 0-8 0 0,0 0-44 0 0,0 0-11 0 0,0 0-6 0 0,-1 13-249 0 0,0-1 0 0 0,-1 1 1 0 0,0 0-1 0 0,-1-1 0 0 0,-1 0 0 0 0,0 1 0 0 0,0-1 0 0 0,-8 13 0 0 0,-5 7-179 0 0,-34 48 0 0 0,6-21-787 0 0,-1-3-1 0 0,-94 88 1 0 0,119-123 30 0 0,20-19 400 0 0,1-2-604 0 0,0-2-2536 0 0,2-10-1084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9 13823 0 0,'0'-1'72'0'0,"0"1"-1"0"0,1 0 1 0 0,-1-1-1 0 0,0 1 0 0 0,0 0 1 0 0,1-1-1 0 0,-1 1 1 0 0,0 0-1 0 0,0-1 1 0 0,0 1-1 0 0,1 0 0 0 0,-1-1 1 0 0,0 1-1 0 0,0-1 1 0 0,0 1-1 0 0,0 0 1 0 0,0-1-1 0 0,0 1 0 0 0,0-1 1 0 0,0 0-1 0 0,-5 2-69 0 0,0 1-1 0 0,0 0 0 0 0,-1 0 0 0 0,1 0 0 0 0,1 1 1 0 0,-1 0-1 0 0,0-1 0 0 0,1 2 0 0 0,-1-1 1 0 0,1 0-1 0 0,-6 7 0 0 0,-7 8-2 0 0,-18 25 0 0 0,24-29 0 0 0,-19 27 1 0 0,1 3 0 0 0,-43 86 0 0 0,-29 102 0 0 0,96-219 0 0 0,-112 315 0 0 0,53-140 0 0 0,50-151 0 0 0,-2-1 0 0 0,-1 0 0 0 0,-27 40 0 0 0,38-68 0 0 0,1-1 0 0 0,-1 0 0 0 0,0 0 0 0 0,0 0 0 0 0,-1-1 0 0 0,0 1 0 0 0,-14 8 0 0 0,21-14 0 0 0,0-1 0 0 0,0 0-1 0 0,-1 0 1 0 0,1 0 0 0 0,0 0-1 0 0,0 0 1 0 0,0 1 0 0 0,0-1-1 0 0,0 0 1 0 0,0 0 0 0 0,0 0-1 0 0,-1 0 1 0 0,1 0 0 0 0,0 0 0 0 0,0 0-1 0 0,0 0 1 0 0,0 1 0 0 0,0-1-1 0 0,-1 0 1 0 0,1 0 0 0 0,0 0-1 0 0,0 0 1 0 0,0 0 0 0 0,0 0-1 0 0,-1 0 1 0 0,1 0 0 0 0,0 0-1 0 0,0 0 1 0 0,0 0 0 0 0,0 0-1 0 0,-1 0 1 0 0,1 0 0 0 0,0 0 0 0 0,0 0-1 0 0,0 0 1 0 0,0 0 0 0 0,-1-1-1 0 0,1 1 1 0 0,0 0 0 0 0,0 0-1 0 0,0 0 1 0 0,0 0 0 0 0,0 0-1 0 0,-1 0 1 0 0,1 0 0 0 0,0 0-1 0 0,0-1 1 0 0,0 1 0 0 0,0 0-1 0 0,0 0 1 0 0,0 0 0 0 0,0 0-1 0 0,0 0 1 0 0,-1-1 0 0 0,2-6 61 0 0,-1 7-34 0 0,2-7 175 0 0,0 0 0 0 0,0 0 1 0 0,1 0-1 0 0,0 0 0 0 0,7-11 0 0 0,24-31 512 0 0,-25 36-688 0 0,5-6-22 0 0,145-188 12 0 0,-135 182-16 0 0,0 0-1 0 0,1 1 0 0 0,2 1 1 0 0,0 2-1 0 0,45-27 0 0 0,-54 39 1 0 0,0 1 0 0 0,1 0 0 0 0,37-8 0 0 0,-51 15 0 0 0,0 0 0 0 0,0 0 0 0 0,0 1 0 0 0,0 0 0 0 0,1 0 0 0 0,-1 0 0 0 0,0 0 0 0 0,0 1 0 0 0,0 0 0 0 0,0 0 0 0 0,0 1 0 0 0,0-1 0 0 0,-1 1 0 0 0,1 0 0 0 0,0 0 0 0 0,-1 0 0 0 0,6 4 0 0 0,-7-4 0 0 0,0 1 0 0 0,0-1 0 0 0,0 1 0 0 0,0 0 0 0 0,0 0 0 0 0,0 0 0 0 0,-1 0 0 0 0,1 0 0 0 0,-1 1 0 0 0,0-1 0 0 0,0 1 0 0 0,0-1 0 0 0,0 1 0 0 0,-1 0 0 0 0,0 0 0 0 0,1 0 0 0 0,-1-1 0 0 0,-1 1 0 0 0,1 1 0 0 0,-1-1 0 0 0,1 7 0 0 0,-2-1 0 0 0,-1 1 0 0 0,1-1 0 0 0,-1 0 0 0 0,-1 0 0 0 0,0 0 0 0 0,-6 13 0 0 0,-33 54 0 0 0,15-28 0 0 0,17-33 225 0 0,0 0 0 0 0,-12 14 0 0 0,-14 21 540 0 0,24-31-399 0 0,6-11-894 0 0,0 0 0 0 0,-5 14 0 0 0,10-22 306 0 0,1-1-164 0 0,15 0-1248 0 0,3-2-2186 0 0,4-1-1148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30 10135 0 0,'0'0'231'0'0,"0"0"29"0"0,0 0 19 0 0,1-3-41 0 0,1-6-190 0 0,-3 0-48 0 0,0 8 30 0 0,-1 0 1 0 0,1 0-1 0 0,0 1 0 0 0,0-1 0 0 0,-1 0 0 0 0,1 1 0 0 0,-1-1 0 0 0,1 1 1 0 0,0-1-1 0 0,-1 1 0 0 0,1 0 0 0 0,-1-1 0 0 0,1 1 0 0 0,-1 0 0 0 0,1 0 0 0 0,-1 0 1 0 0,1 0-1 0 0,-3 1 0 0 0,-29 5 832 0 0,31-6-817 0 0,-36 9 499 0 0,22-6-472 0 0,0 1 1 0 0,0 0-1 0 0,1 1 0 0 0,-1 1 1 0 0,1 0-1 0 0,-18 11 1 0 0,-11 14 460 0 0,2 2 0 0 0,-50 50 0 0 0,85-76-527 0 0,-47 52 739 0 0,16-16-50 0 0,26-29-72 0 0,1 0 0 0 0,0 1-1 0 0,-10 19 1 0 0,35-35-15 0 0,4-5-339 0 0,-1 0 0 0 0,0-1 0 0 0,0-1 0 0 0,0 0 0 0 0,22-17 0 0 0,0 2-278 0 0,6-5 9 0 0,-24 14 0 0 0,32-14 0 0 0,-53 27 0 0 0,0 1 0 0 0,0 0 0 0 0,1 0 0 0 0,-1 0 0 0 0,0 0 0 0 0,1-1 0 0 0,-1 1 0 0 0,0 0 0 0 0,1 0 0 0 0,-1 0 0 0 0,0 0 0 0 0,1 0 0 0 0,-1 0 0 0 0,0 0 0 0 0,1 0 0 0 0,-1 0 0 0 0,0 0 0 0 0,1 0 0 0 0,-1 0 0 0 0,0 0 0 0 0,1 0 0 0 0,-1 0 0 0 0,0 1 0 0 0,0-1 0 0 0,1 0 0 0 0,-1 0 0 0 0,0 0 0 0 0,1 0 0 0 0,-1 1 0 0 0,0-1 0 0 0,0 0 0 0 0,1 0 0 0 0,-1 0 0 0 0,0 1 0 0 0,0-1 0 0 0,1 0 0 0 0,-1 1 0 0 0,0-1 0 0 0,0 0 0 0 0,0 0 0 0 0,0 1 0 0 0,0-1 0 0 0,1 0 0 0 0,-1 1 0 0 0,0-1 0 0 0,0 0 0 0 0,0 1 0 0 0,0-1 0 0 0,0 0 0 0 0,0 1 0 0 0,0-1 0 0 0,0 0 0 0 0,0 1 0 0 0,0-1 0 0 0,0 0 0 0 0,0 1 0 0 0,0-1 0 0 0,-1 1 0 0 0,1 9 0 0 0,-1 1 0 0 0,0 0 0 0 0,-1-1 0 0 0,-1 1 0 0 0,1-1 0 0 0,-2 1 0 0 0,-8 18 0 0 0,-4 16 0 0 0,7-14 0 0 0,9-30 0 0 0,0-1 0 0 0,0 1 0 0 0,0-1 0 0 0,-1 1 0 0 0,1-1 0 0 0,0 0 0 0 0,0 1 0 0 0,0-1 0 0 0,0 1 0 0 0,0-1 0 0 0,0 1 0 0 0,0-1 0 0 0,0 1 0 0 0,1-1 0 0 0,-1 1 0 0 0,0-1 0 0 0,0 0 0 0 0,0 1 0 0 0,1 0 0 0 0,0 0-13 0 0,0-1-1 0 0,0 1 0 0 0,0-1 1 0 0,0 0-1 0 0,0 1 0 0 0,0-1 1 0 0,0 0-1 0 0,0 0 0 0 0,1 0 1 0 0,-1 1-1 0 0,0-1 0 0 0,0 0 1 0 0,0-1-1 0 0,0 1 0 0 0,0 0 1 0 0,0 0-1 0 0,1 0 0 0 0,-1-1 1 0 0,0 1-1 0 0,1-1 0 0 0,25-10-575 0 0,-15 4-1443 0 0,-1 0 0 0 0,17-13 0 0 0,2-4-4212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30 15663 0 0,'48'-26'1572'0'0,"-41"22"-1368"0"0,-28 24 1172 0 0,-58 32-722 0 0,-55 40-700 0 0,90-58 46 0 0,-51 52 0 0 0,94-82 0 0 0,7-2 0 0 0,9-1 0 0 0,-12-1 0 0 0,11 0 0 0 0,1-1 0 0 0,24-4 0 0 0,-30 3 0 0 0,0 0 0 0 0,1 1 0 0 0,-1 0 0 0 0,1 1 0 0 0,-1 0 0 0 0,1 1 0 0 0,-1 0 0 0 0,17 3 0 0 0,-17-1 0 0 0,-1 0 0 0 0,0 0 0 0 0,14 8 0 0 0,-19-9 0 0 0,0 0 0 0 0,0 0 0 0 0,0 0 0 0 0,0 1 0 0 0,-1-1 0 0 0,1 1 0 0 0,-1 0 0 0 0,0 0 0 0 0,0 0 0 0 0,0 0 0 0 0,3 6 0 0 0,1 3 0 0 0,0 0 0 0 0,-1 1 0 0 0,0-1 0 0 0,-1 1 0 0 0,-1 0 0 0 0,0 1 0 0 0,-1-1 0 0 0,0 0 0 0 0,-1 1 0 0 0,-1 14 0 0 0,-1-9 0 0 0,2-12 0 0 0,-1-1 0 0 0,-1 1 0 0 0,1-1 0 0 0,-1 1 0 0 0,-1-1 0 0 0,1 0 0 0 0,-1 1 0 0 0,0-1 0 0 0,0 0 0 0 0,-1 0 0 0 0,1 0 0 0 0,-5 5 0 0 0,3-6 22 0 0,0 0 1 0 0,-1 0-1 0 0,0-1 0 0 0,0 1 1 0 0,0-1-1 0 0,0-1 0 0 0,-1 1 1 0 0,1-1-1 0 0,-1 0 0 0 0,0 0 0 0 0,0 0 1 0 0,0-1-1 0 0,0 0 0 0 0,-13 2 1 0 0,-7 1 463 0 0,-1-1 1 0 0,-32 0 0 0 0,53-4-399 0 0,-4 1-46 0 0,-99 1 94 0 0,92-3-139 0 0,0-1 1 0 0,0 0-1 0 0,1-1 1 0 0,-24-8-1 0 0,-26-5-1991 0 0,49 13 103 0 0,1-1-4592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40 13823 0 0,'2'-6'48'0'0,"-2"4"2"0"0,0 1-1 0 0,0 0 1 0 0,0-1 0 0 0,1 1-1 0 0,-1 0 1 0 0,0-1 0 0 0,1 1-1 0 0,-1 0 1 0 0,1 0-1 0 0,-1 0 1 0 0,1-1 0 0 0,0 1-1 0 0,-1 0 1 0 0,1 0 0 0 0,0 0-1 0 0,0 0 1 0 0,0 0 0 0 0,0 0-1 0 0,0 0 1 0 0,0 0-1 0 0,0 1 1 0 0,0-1 0 0 0,0 0-1 0 0,0 1 1 0 0,1-1 0 0 0,1 0-1 0 0,28-4 69 0 0,-15 7-109 0 0,-15-1-7 0 0,-1-1 1 0 0,1 0-1 0 0,-1 0 0 0 0,0 0 0 0 0,1 1 0 0 0,-1-1 0 0 0,0 0 1 0 0,1 0-1 0 0,-1 1 0 0 0,0-1 0 0 0,0 0 0 0 0,1 0 1 0 0,-1 1-1 0 0,0-1 0 0 0,0 0 0 0 0,0 1 0 0 0,1-1 1 0 0,-1 1-1 0 0,0-1 0 0 0,0 0 0 0 0,0 1 0 0 0,0-1 0 0 0,0 0 1 0 0,0 1-1 0 0,1-1 0 0 0,-1 1 0 0 0,0-1 0 0 0,0 0 1 0 0,0 1-1 0 0,-1 0 0 0 0,1 2 79 0 0,-2 0 1 0 0,1 0-1 0 0,0 1 0 0 0,0-1 1 0 0,-1-1-1 0 0,0 1 1 0 0,-3 4-1 0 0,-1 3 120 0 0,-5 8-132 0 0,-147 255 979 0 0,-10 14-1048 0 0,154-264 0 0 0,-123 233 0 0 0,41-70 0 0 0,83-163 0 0 0,-6 10 0 0 0,1 1 0 0 0,2 0 0 0 0,-15 48 0 0 0,26-67 0 0 0,0-1 0 0 0,-10 22 0 0 0,9-27 0 0 0,-10 9-64 0 0,15-19-153 0 0,0-1 0 0 0,1 1-1 0 0,-1-1 1 0 0,0 1 0 0 0,1-1-1 0 0,-1 0 1 0 0,1 1 0 0 0,-1-3-1 0 0,2-9-3602 0 0,1-1-1148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38 293 15663 0 0,'-36'-30'1720'0'0,"36"30"-1720"0"0,0 0 0 0 0,0 0 0 0 0,0-1 0 0 0,0 1 0 0 0,0 0 0 0 0,0 0 0 0 0,0 0 0 0 0,-1 0 0 0 0,1 0 0 0 0,0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0 0 0,0 0 0 0 0,0 0 0 0 0,0 0 0 0 0,0 0 0 0 0,1-1 0 0 0,-1 1 0 0 0,0 0 0 0 0,0 0 0 0 0,0 0 0 0 0,0 0 0 0 0,0 0 0 0 0,0 0 0 0 0,0 0 0 0 0,0 0 0 0 0,1 0 0 0 0,-1 0 0 0 0,0 0 0 0 0,0 0 0 0 0,0 0 0 0 0,0 0 0 0 0,0 0 0 0 0,0 0 0 0 0,0 0 0 0 0,1 0 0 0 0,-1 0 0 0 0,0 0 0 0 0,8-2 0 0 0,-8 2 0 0 0,97-21 889 0 0,19-3 246 0 0,112-13-580 0 0,-137 21 346 0 0,102-22-293 0 0,-165 31-620 0 0,0-2-1 0 0,0-2 1 0 0,41-21 0 0 0,-27 12-340 0 0,-8 1-368 0 0,4-2-2884 0 0,-37 20 2080 0 0,-1 1-11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11975 0 0,'0'0'547'0'0,"0"0"-11"0"0,-2 1-344 0 0,-8 11-187 0 0,0-1-1 0 0,1 2 1 0 0,0 0 0 0 0,-12 23-1 0 0,-25 63-8 0 0,36-74 6 0 0,-102 273 1106 0 0,12-27-160 0 0,79-218-920 0 0,5-13 179 0 0,-36 66 1 0 0,21-52 220 0 0,6-8 160 0 0,-37 47 1 0 0,40-62-589 0 0,18-23 0 0 0,-1-1 0 0 0,0 1 0 0 0,-1-1 0 0 0,0 0 0 0 0,0 0 0 0 0,-10 7 0 0 0,-26 19 0 0 0,41-33 0 0 0,1 0 0 0 0,0 0 0 0 0,0 0 0 0 0,0 0 0 0 0,0 0 0 0 0,0 0 0 0 0,0 0 0 0 0,0 0 0 0 0,0 0 0 0 0,0 0 0 0 0,-1 0 0 0 0,1 1 0 0 0,0-1 0 0 0,0 0 0 0 0,0 0 0 0 0,0 0 0 0 0,0 0 0 0 0,0 0 0 0 0,0 0 0 0 0,-1 0 0 0 0,1 0 0 0 0,0 0 0 0 0,0 0 0 0 0,0 0 0 0 0,0 0 0 0 0,0 0 0 0 0,0 0 0 0 0,-1 0 0 0 0,1 0 0 0 0,0 0 0 0 0,0-1 0 0 0,0 1 0 0 0,0 0 0 0 0,0 0 0 0 0,0 0 0 0 0,0 0 0 0 0,0 0 0 0 0,-1 0 0 0 0,1 0 0 0 0,0 0 0 0 0,0 0 0 0 0,0 0 0 0 0,0-1 0 0 0,0-5 0 0 0,3-7 0 0 0,-1 9 1 0 0,0 0 0 0 0,0 0 0 0 0,1 0 0 0 0,-1 1 0 0 0,1-1 0 0 0,0 1 0 0 0,0-1 0 0 0,0 1-1 0 0,0 0 1 0 0,5-3 0 0 0,12-14-75 0 0,-9 7-201 0 0,1 1-1 0 0,0 0 1 0 0,1 1 0 0 0,1 0-1 0 0,0 1 1 0 0,17-10-1 0 0,-28 17 276 0 0,2 1 0 0 0,12 1 0 0 0,-16 1 32 0 0,1 0 1 0 0,0 0-1 0 0,0 0 0 0 0,-1 0 0 0 0,1 0 0 0 0,0 1 0 0 0,-1-1 0 0 0,1 1 0 0 0,0-1 1 0 0,-1 1-1 0 0,1 0 0 0 0,-1-1 0 0 0,1 1 0 0 0,-1 0 0 0 0,1 0 0 0 0,-1 0 0 0 0,0 0 1 0 0,1 1-1 0 0,-1-1 0 0 0,0 0 0 0 0,0 0 0 0 0,0 1 0 0 0,0-1 0 0 0,0 1 0 0 0,0-1 1 0 0,0 1-1 0 0,-1-1 0 0 0,1 1 0 0 0,0-1 0 0 0,0 4 0 0 0,0 3 134 0 0,1-1 0 0 0,-2 1 0 0 0,1 0 0 0 0,-1 0 0 0 0,-1 12 0 0 0,0-17-166 0 0,1 0 0 0 0,-1 0 0 0 0,0-1 0 0 0,1 1 0 0 0,-1 0 0 0 0,-3 4 0 0 0,3-4 0 0 0,0-1 0 0 0,-1 1 0 0 0,1 0 0 0 0,1 0 0 0 0,-1 0 0 0 0,-1 4 0 0 0,-1 8 0 0 0,-2-12 0 0 0,2-2 0 0 0,-3 2 0 0 0,-5 5 0 0 0,10-8 0 0 0,1 1 0 0 0,0-1 0 0 0,0 0 0 0 0,0 1 0 0 0,0-1 0 0 0,0 0 0 0 0,0 1 0 0 0,0-1 0 0 0,0 1 0 0 0,0-1 0 0 0,1 0 0 0 0,-1 1 0 0 0,0-1 0 0 0,0 0 0 0 0,0 1 0 0 0,0-1 0 0 0,0 0 0 0 0,1 1 0 0 0,-1-1 0 0 0,0 0 0 0 0,0 1 0 0 0,0-1 0 0 0,1 0 0 0 0,-1 0 0 0 0,0 1 0 0 0,1-1 0 0 0,-1 0 0 0 0,0 0 0 0 0,1 1 0 0 0,-1-1 0 0 0,0 0 0 0 0,1 0 0 0 0,-1 0 0 0 0,0 0 0 0 0,1 0 0 0 0,0 1 0 0 0,1 0-115 0 0,1 1-1 0 0,0-1 1 0 0,0 1-1 0 0,-1 0 1 0 0,1 0-1 0 0,-1 0 1 0 0,1 0-1 0 0,-1 1 1 0 0,0-1-1 0 0,3 5 1 0 0,-1-1-397 0 0,-3-5-499 0 0,-1-1-12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13823 0 0,'0'0'315'0'0,"0"0"45"0"0,2 1 21 0 0,5 1-146 0 0,-4 0-111 0 0,0-1 1 0 0,1 0 0 0 0,-1 1 0 0 0,1-1-1 0 0,0-1 1 0 0,-1 1 0 0 0,1 0 0 0 0,0-1-1 0 0,-1 0 1 0 0,1 0 0 0 0,0 0 0 0 0,-1 0-1 0 0,1-1 1 0 0,0 1 0 0 0,-1-1 0 0 0,1 0-1 0 0,5-2 1 0 0,5-3-25 0 0,1 1 0 0 0,17-4 0 0 0,22-7 1056 0 0,5-13-522 0 0,-37 17-647 0 0,26-9 0 0 0,-32 15 13 0 0,-1-1 0 0 0,0 0 0 0 0,20-14 0 0 0,-22 12 0 0 0,-11 6 0 0 0,-1 0 0 0 0,-1 2 0 0 0,0 1 0 0 0,1-1 0 0 0,-1 1 0 0 0,0-1 0 0 0,1 1 0 0 0,-1-1 0 0 0,0 0 0 0 0,0 1 0 0 0,1-1 0 0 0,-1 0 0 0 0,0 1 0 0 0,0-1 0 0 0,0 1 0 0 0,0-1 0 0 0,0-1 0 0 0,-2-1 0 0 0,1 2 0 0 0,0-1 0 0 0,0 1 0 0 0,-1-1 0 0 0,1 0 0 0 0,-1 0 0 0 0,1 1 0 0 0,-1-1 0 0 0,0 1 0 0 0,1-1 0 0 0,-1 1 0 0 0,0 0 0 0 0,0-1 0 0 0,0 1 0 0 0,0 0 0 0 0,0 0 0 0 0,0 1 0 0 0,-1-1 0 0 0,1 0 0 0 0,0 1 0 0 0,0-1 0 0 0,-1 1 0 0 0,1 0 0 0 0,0 0 0 0 0,0 0 0 0 0,-1 0 0 0 0,-3 0 0 0 0,-5 2 0 0 0,1-1 0 0 0,-1 1 0 0 0,-20 7 0 0 0,19-4 0 0 0,1 0 0 0 0,-1 1 0 0 0,1 0 0 0 0,1 0 0 0 0,-20 16 0 0 0,8-3 0 0 0,-28 30 0 0 0,33-29 0 0 0,1 2 0 0 0,1 0 0 0 0,0 0 0 0 0,-13 32 0 0 0,22-42 0 0 0,1 1 0 0 0,0 0 0 0 0,1 0 0 0 0,0 0 0 0 0,1 1 0 0 0,1-1 0 0 0,-1 15 0 0 0,2-22 0 0 0,1-5 0 0 0,0 1 0 0 0,1 0 0 0 0,-1 0 0 0 0,0 0 0 0 0,0 0 0 0 0,1 0 0 0 0,-1-1 0 0 0,1 1 0 0 0,0 0 0 0 0,0 0 0 0 0,1 2 0 0 0,-1-1 0 0 0,0-1 10 0 0,-1-1 0 0 0,1 1 0 0 0,1 0 0 0 0,-1 0 0 0 0,0-1 0 0 0,0 1 0 0 0,1-1 0 0 0,-1 1 0 0 0,1-1 0 0 0,-1 1 0 0 0,1-1 0 0 0,-1 0 0 0 0,1 0 0 0 0,0 0 0 0 0,0 0 0 0 0,0 0 0 0 0,-1 0 0 0 0,1 0 0 0 0,2 0 0 0 0,6 1 280 0 0,-1 0 0 0 0,18 2 0 0 0,-9-2 80 0 0,111 25 238 0 0,-35 3-608 0 0,-85-27 0 0 0,1 0 0 0 0,-10-3 0 0 0,1 1 0 0 0,0-1 0 0 0,0 0 0 0 0,0 0 0 0 0,0 0 0 0 0,0 0 0 0 0,0 1 0 0 0,-1-1 0 0 0,1 0 0 0 0,0-1 0 0 0,0 1 0 0 0,0 0 0 0 0,0 0 0 0 0,0 0 0 0 0,0 0 0 0 0,-1-1 0 0 0,1 1 0 0 0,0 0 0 0 0,1-1 0 0 0,0-1 0 0 0,6-1-133 0 0,-7 3-563 0 0,7-3-2360 0 0,-7 2-3427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0,'0'0'96'0'0,"0"0"32"0"0,11 16 0 0 0,-1-20 0 0 0,1-1-128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531 166 11975 0 0,'0'0'267'0'0,"0"0"42"0"0,0 0 17 0 0,0 0-28 0 0,-11 0 737 0 0,6 0-683 0 0,-1 0-185 0 0,0 0 1 0 0,0 1-1 0 0,0 0 1 0 0,-7 1-1 0 0,-13-1 1201 0 0,25-1-925 0 0,12-3-278 0 0,142-56 1085 0 0,-40 13-452 0 0,-76 32-798 0 0,-6 2 0 0 0,1 1 0 0 0,56-11 0 0 0,-81 21 0 0 0,-1 0 0 0 0,0 0 0 0 0,0 1 0 0 0,1 0 0 0 0,-1 0 0 0 0,0 0 0 0 0,1 1 0 0 0,-1 0 0 0 0,0 1 0 0 0,0-1 0 0 0,11 5 0 0 0,-16-5 0 0 0,0 0 0 0 0,0-1 0 0 0,-1 1 0 0 0,1 0 0 0 0,0 0 0 0 0,-1-1 0 0 0,1 1 0 0 0,-1 0 0 0 0,1 0 0 0 0,-1 0 0 0 0,1 0 0 0 0,-1 0 0 0 0,0 0 0 0 0,1 0 0 0 0,-1 0 0 0 0,0 0 0 0 0,0 0 0 0 0,0 0 0 0 0,0 0 0 0 0,0 0 0 0 0,0 0 0 0 0,0 0 0 0 0,0 0 0 0 0,0 0 0 0 0,0 0 0 0 0,0 0 0 0 0,-1 2 0 0 0,-12 28 0 0 0,12-27 0 0 0,-5 6 0 0 0,-1 1 0 0 0,0 0 0 0 0,0-1 0 0 0,-15 15 0 0 0,-40 35 0 0 0,59-57 0 0 0,-34 27 0 0 0,-1-1 0 0 0,-68 37 0 0 0,24-23 0 0 0,79-41 0 0 0,0 0 0 0 0,0-1 0 0 0,0 1 0 0 0,0-1 0 0 0,0 0 0 0 0,0 0 0 0 0,0 0 0 0 0,-1 0 0 0 0,1-1 0 0 0,0 1 0 0 0,-1-1 0 0 0,1 0 0 0 0,-1 0 0 0 0,1 0 0 0 0,0-1 0 0 0,-1 1 0 0 0,1-1 0 0 0,0 1 0 0 0,-1-1 0 0 0,1 0 0 0 0,-5-2 0 0 0,3 1-40 0 0,1 0 0 0 0,-1 0 0 0 0,0 0 0 0 0,1 0 0 0 0,-1-1-1 0 0,1 1 1 0 0,-1-1 0 0 0,1 0 0 0 0,-7-7 0 0 0,10 8-435 0 0,-1-6-475 0 0,2 5 853 0 0,0 2 94 0 0,0 0-1 0 0,-1 0 1 0 0,1 0 0 0 0,0 0 0 0 0,0 0-1 0 0,0 0 1 0 0,1 0 0 0 0,-1 0 0 0 0,0 0-1 0 0,0 0 1 0 0,0 0 0 0 0,1 0-1 0 0,-1 1 1 0 0,0-1 0 0 0,1 0 0 0 0,-1 0-1 0 0,1 0 1 0 0,-1 0 0 0 0,1 1 0 0 0,1-2-1 0 0,-2 1 4 0 0,1 0 0 0 0,-1 0 0 0 0,0 1 0 0 0,1-1 0 0 0,0 0 0 0 0,-1 1 0 0 0,1-1 0 0 0,-1 0 0 0 0,1 1 0 0 0,0-1 0 0 0,-1 1 0 0 0,1-1 0 0 0,0 1 0 0 0,-1-1 0 0 0,1 1 0 0 0,0 0 0 0 0,0-1 0 0 0,0 1 0 0 0,-1 0 0 0 0,1 0 0 0 0,0-1 0 0 0,0 1 0 0 0,0 0 0 0 0,0 0 0 0 0,0 0 0 0 0,-1 0 0 0 0,1 0 0 0 0,0 0 0 0 0,0 0 0 0 0,0 0 0 0 0,1 1 0 0 0,0 0 0 0 0,5 1 0 0 0,-1 0 0 0 0,1 1 0 0 0,-1 0 0 0 0,1 1 0 0 0,-1-1 0 0 0,0 1 0 0 0,10 9 0 0 0,1-1 0 0 0,-5-3 59 0 0,0-2-1 0 0,1 1 0 0 0,0-2 1 0 0,0 0-1 0 0,0 0 1 0 0,1-1-1 0 0,-1-1 0 0 0,1 0 1 0 0,1-1-1 0 0,-1-1 1 0 0,0 0-1 0 0,1-1 0 0 0,-1 0 1 0 0,22-3-1 0 0,42-11 1058 0 0,-78 13-1116 0 0,0 0 0 0 0,1 0 0 0 0,-1 0 0 0 0,1 0 0 0 0,-1 0 0 0 0,1 0 0 0 0,-1 0 0 0 0,1 0 0 0 0,-1 0 0 0 0,0 0 0 0 0,1 0 0 0 0,-1 0 0 0 0,1 0 0 0 0,-1 0 0 0 0,1 0 0 0 0,-1 1 0 0 0,0-1 0 0 0,1 0 0 0 0,0 1 0 0 0,0 0 3 0 0,-1 1 1 0 0,1-1-1 0 0,-1 1 0 0 0,1 0 1 0 0,-1-1-1 0 0,0 1 0 0 0,1 0 0 0 0,-1-1 1 0 0,0 1-1 0 0,0 0 0 0 0,0-1 0 0 0,0 1 1 0 0,0 0-1 0 0,-1-1 0 0 0,1 1 1 0 0,-1 0-1 0 0,1-1 0 0 0,-1 1 0 0 0,1-1 1 0 0,-1 1-1 0 0,-1 2 0 0 0,-14 12 423 0 0,-11 15 516 0 0,10-10-743 0 0,-1 0 0 0 0,-22 19 0 0 0,6-6-188 0 0,-31 26-11 0 0,28-28 0 0 0,23-20 0 0 0,0-1 0 0 0,-1 0 0 0 0,-1-1 0 0 0,0-1 0 0 0,0 0 0 0 0,-1-2 0 0 0,0 1 0 0 0,-30 7 0 0 0,-12-1 0 0 0,-78 9 0 0 0,82-16 0 0 0,10-2 0 0 0,1-2 0 0 0,-66-5 0 0 0,94 0 0 0 0,5 0 0 0 0,11 2 0 0 0,0-1 0 0 0,-1 1 0 0 0,1 0 0 0 0,0 0 0 0 0,-1-1 0 0 0,1 1 0 0 0,0 0 0 0 0,-1-1 0 0 0,1 1 0 0 0,0 0 0 0 0,0-1 0 0 0,0 1 0 0 0,-1 0 0 0 0,1-1 0 0 0,0 1 0 0 0,0-1 0 0 0,0 1 0 0 0,0 0 0 0 0,-1-1 0 0 0,1 0 0 0 0,0-1 0 0 0,1 1 0 0 0,-1 0 0 0 0,0 0 0 0 0,0 0 0 0 0,1 0 0 0 0,-1 0 0 0 0,0 0 0 0 0,1 0 0 0 0,-1 0 0 0 0,1 0 0 0 0,-1 0 0 0 0,1 0 0 0 0,0 0 0 0 0,-1 0 0 0 0,1 1 0 0 0,0-1 0 0 0,0 0 0 0 0,-1 0 0 0 0,1 1 0 0 0,0-1 0 0 0,0 0 0 0 0,0 1 0 0 0,0-1 0 0 0,2 0 0 0 0,31-15 0 0 0,-24 12 0 0 0,22-9-647 0 0,35-11 0 0 0,-55 21-353 0 0,-1 0 0 0 0,1 1-1 0 0,0 0 1 0 0,0 1 0 0 0,-1 0 0 0 0,24 2-1 0 0,-19 1-535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5 11975 0 0,'0'0'267'0'0,"2"0"42"0"0,2 1-134 0 0,-2-1-133 0 0,-1 1 1 0 0,1-1-1 0 0,0 0 0 0 0,-1 0 1 0 0,1 0-1 0 0,0 0 0 0 0,-1 0 1 0 0,1-1-1 0 0,0 1 1 0 0,-1-1-1 0 0,1 1 0 0 0,2-2 1 0 0,4 0 38 0 0,-7 1 284 0 0,-1 4-232 0 0,0-1-1 0 0,0 1 0 0 0,0-1 1 0 0,-1 1-1 0 0,1-1 0 0 0,-1 0 1 0 0,1 1-1 0 0,-1-1 0 0 0,0 0 1 0 0,0 1-1 0 0,0-1 0 0 0,0 0 1 0 0,0 0-1 0 0,-1 0 0 0 0,1 0 1 0 0,-1 0-1 0 0,1 0 1 0 0,-1 0-1 0 0,0 0 0 0 0,0-1 1 0 0,0 1-1 0 0,-3 2 0 0 0,-13 9 94 0 0,0-1 0 0 0,-1-1-1 0 0,-41 18 1 0 0,-65 17 1020 0 0,83-32-755 0 0,7-4-483 0 0,-39 7 1 0 0,7-3-10 0 0,35-6-497 0 0,-50 4 0 0 0,67-10 332 0 0,0-2 0 0 0,0 0 0 0 0,-1 0 0 0 0,1-2 0 0 0,-23-4 0 0 0,9-3 166 0 0,20 9-72 0 0,7 0-298 0 0,2 0-118 0 0,2-1-22 0 0,7-3 68 0 0,1 1-1 0 0,0 0 0 0 0,-1 0 1 0 0,1 1-1 0 0,20-3 0 0 0,-20 6 443 0 0,-1 2 0 0 0,-1 3 64 0 0,-8-6-11 0 0,1 1-1 0 0,-1 0 1 0 0,1-1-1 0 0,-1 1 1 0 0,0 0-1 0 0,1-1 1 0 0,-1 1-1 0 0,0 0 1 0 0,0 0 0 0 0,1-1-1 0 0,-1 1 1 0 0,0 0-1 0 0,0 0 1 0 0,0 0-1 0 0,0-1 1 0 0,0 1-1 0 0,0 0 1 0 0,0 0-1 0 0,0 0 1 0 0,-1 1-1 0 0,-3 13 677 0 0,2-11-659 0 0,-1-1-1 0 0,1 1 1 0 0,-1-1-1 0 0,0 0 1 0 0,1 0 0 0 0,-1 0-1 0 0,-1 0 1 0 0,1 0-1 0 0,-7 3 1 0 0,-2 1 403 0 0,-22 9 1 0 0,22-11-307 0 0,1 0 0 0 0,-12 8 0 0 0,15-8-167 0 0,1-1 0 0 0,-1 0 0 0 0,-11 4 0 0 0,5-3 0 0 0,1 1 0 0 0,-14 9 0 0 0,21-9 0 0 0,10-2 0 0 0,8-2 0 0 0,1-2 0 0 0,0 0 0 0 0,0-1 0 0 0,22-5 0 0 0,21-2 0 0 0,53-2 0 0 0,-11 0 0 0 0,-55 8 0 0 0,50 3 0 0 0,-77 1 0 0 0,-1 0 0 0 0,1 0 0 0 0,0 2 0 0 0,0 0 0 0 0,-1 1 0 0 0,21 9 0 0 0,-29-11 0 0 0,-2-1 0 0 0,-1 0 0 0 0,1 0 0 0 0,0 1 0 0 0,0 0 0 0 0,-1-1 0 0 0,1 1 0 0 0,-1 1 0 0 0,0-1 0 0 0,0 1 0 0 0,0 0 0 0 0,5 7 0 0 0,-8-10 0 0 0,-1 0 0 0 0,0-1 0 0 0,1 1 0 0 0,-1-1 0 0 0,0 1 0 0 0,0 0 0 0 0,0-1 0 0 0,0 1 0 0 0,1-1 0 0 0,-1 1 0 0 0,0 0 0 0 0,0-1 0 0 0,0 1 0 0 0,0 0 0 0 0,0-1 0 0 0,-1 1 0 0 0,1 0 0 0 0,0-1 0 0 0,0 1 0 0 0,0-1 0 0 0,0 1 0 0 0,-1 0 0 0 0,1-1 0 0 0,0 1 0 0 0,-1-1 0 0 0,1 1 0 0 0,0-1 0 0 0,-1 1 0 0 0,1-1 0 0 0,-1 1 0 0 0,0 0 0 0 0,-19 11 0 0 0,13-8 0 0 0,6-4 13 0 0,1 0 0 0 0,-1 0-1 0 0,0 1 1 0 0,1-1 0 0 0,-1 0-1 0 0,1 1 1 0 0,-1-1 0 0 0,1 0 0 0 0,-1 1-1 0 0,1-1 1 0 0,-1 1 0 0 0,1-1-1 0 0,0 1 1 0 0,-1-1 0 0 0,1 1 0 0 0,0-1-1 0 0,-1 1 1 0 0,1 0 0 0 0,0-1-1 0 0,0 1 1 0 0,-1-1 0 0 0,1 1-1 0 0,0 0 1 0 0,0-1 0 0 0,0 2 0 0 0,0-1 57 0 0,1 0 1 0 0,-1 1 0 0 0,1-1-1 0 0,-1 0 1 0 0,1 0 0 0 0,0 0 0 0 0,-1 0-1 0 0,1 0 1 0 0,2 2 0 0 0,-2-2-27 0 0,0 0 1 0 0,0 0-1 0 0,0 1 1 0 0,0-1-1 0 0,0 0 1 0 0,-1 0-1 0 0,1 1 1 0 0,0-1-1 0 0,-1 0 1 0 0,1 1-1 0 0,-1-1 1 0 0,1 0-1 0 0,-1 1 0 0 0,0-1 1 0 0,1 1-1 0 0,-1-1 1 0 0,0 1-1 0 0,0 1 1 0 0,-1 1-34 0 0,0 0 1 0 0,0 1-1 0 0,-1-1 0 0 0,0 0 1 0 0,1 0-1 0 0,-1-1 0 0 0,-1 1 1 0 0,1 0-1 0 0,0-1 0 0 0,-1 1 1 0 0,0-1-1 0 0,0 0 0 0 0,0 0 1 0 0,0 0-1 0 0,-5 4 0 0 0,-7 3-21 0 0,1-1 0 0 0,-26 13 0 0 0,18-11 24 0 0,-89 59-14 0 0,72-44 0 0 0,-68 34 0 0 0,82-47 410 0 0,-2-2-1 0 0,1-1 1 0 0,-2-1 0 0 0,-41 8-1 0 0,62-17-412 0 0,7-3-19 0 0,4-2-154 0 0,8-7-2285 0 0,20-16-1 0 0,-13 13-3678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66 167 11055 0 0,'-5'0'213'0'0,"-2"0"200"0"0,1 0 1 0 0,-1-1-1 0 0,0 0 1 0 0,0-1-1 0 0,-11-3 1 0 0,10 5 6080 0 0,15 6-5330 0 0,18 8-1428 0 0,-9-8 432 0 0,1-1-1 0 0,0 0 0 0 0,0-1 1 0 0,23 2-1 0 0,-9-4 61 0 0,51-2 0 0 0,264-47 262 0 0,-270 33-433 0 0,10-4 10 0 0,83-31 0 0 0,-99 26-33 0 0,0 4-1 0 0,96-14 1 0 0,-155 32-52 0 0,0 0-1 0 0,0 0 1 0 0,0 1 0 0 0,0 1 0 0 0,0 0 0 0 0,0 0 0 0 0,15 5-1 0 0,-24-6-167 0 0,-2 5-242 0 0,0-1 0 0 0,0 0 0 0 0,-1 0 0 0 0,0 0 1 0 0,0 0-1 0 0,-2 5 0 0 0,-8 13-4646 0 0,-4-1-1320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6 11975 0 0,'0'0'267'0'0,"0"0"42"0"0,0 0 17 0 0,0 0-28 0 0,0 0-126 0 0,0 0 204 0 0,0 0-224 0 0,0-1 1 0 0,0 1-1 0 0,1 0 0 0 0,-1-1 0 0 0,0 1 0 0 0,0 0 1 0 0,0-1-1 0 0,1 1 0 0 0,-1 0 0 0 0,0-1 0 0 0,0 1 1 0 0,1 0-1 0 0,-1 0 0 0 0,0-1 0 0 0,1 1 0 0 0,-1 0 1 0 0,0 0-1 0 0,1 0 0 0 0,0-1 0 0 0,0 10 51 0 0,-1 1-1 0 0,1-1 1 0 0,-1 0-1 0 0,-1 0 1 0 0,0 0-1 0 0,0 0 1 0 0,-1 1-1 0 0,0-2 1 0 0,0 1-1 0 0,-1 0 1 0 0,-1 0-1 0 0,1-1 1 0 0,-6 9-1 0 0,-3 5-247 0 0,-1-1 1 0 0,-1 0-1 0 0,-28 31 0 0 0,21-28 45 0 0,1 0 0 0 0,-25 22 0 0 0,24-25 0 0 0,15-15 0 0 0,0 0 0 0 0,0 0 0 0 0,-12 8 0 0 0,10-9-1293 0 0,7-4-5174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49 10135 0 0,'0'0'231'0'0,"-1"2"29"0"0,-3 10-150 0 0,0-1 0 0 0,-1 0-1 0 0,-1 0 1 0 0,-11 16 0 0 0,-8 17 377 0 0,20-32-168 0 0,-5 8 465 0 0,-7 22 1 0 0,15-37-566 0 0,0 1 0 0 0,1-1 1 0 0,0 1-1 0 0,0 0 0 0 0,0 0 1 0 0,1-1-1 0 0,0 1 1 0 0,0 0-1 0 0,1 6 0 0 0,0-11-137 0 0,0 0-1 0 0,-1 0 1 0 0,1 0-1 0 0,0 1 1 0 0,1-1-1 0 0,-1 0 1 0 0,0-1-1 0 0,0 1 1 0 0,0 0-1 0 0,0 0 1 0 0,1 0-1 0 0,-1-1 0 0 0,0 1 1 0 0,1-1-1 0 0,-1 1 1 0 0,1-1-1 0 0,1 1 1 0 0,1 0-66 0 0,0-1-1 0 0,0 1 1 0 0,0-1 0 0 0,0 0-1 0 0,1 0 1 0 0,-1 0 0 0 0,0-1 0 0 0,0 1-1 0 0,0-1 1 0 0,5-2 0 0 0,1 0 129 0 0,0-1 0 0 0,16-7 0 0 0,-18 6 81 0 0,0 0-1 0 0,0-1 1 0 0,0 0 0 0 0,-1 0-1 0 0,13-15 1 0 0,-7 6-100 0 0,21-32-1 0 0,-29 39-119 0 0,-1 0-1 0 0,1-1 1 0 0,-2 0-1 0 0,1 1 1 0 0,-1-1-1 0 0,4-17 1 0 0,-7 22-95 0 0,1-1 0 0 0,0 0 0 0 0,-1 1 0 0 0,0-1 0 0 0,0 0 0 0 0,-1 1 0 0 0,1-1 1 0 0,-1 0-1 0 0,0 1 0 0 0,0-1 0 0 0,-1 1 0 0 0,1-1 0 0 0,-1 1 0 0 0,0 0 0 0 0,-4-7 0 0 0,4 8-20 0 0,0-1-156 0 0,0 1 0 0 0,0 0 0 0 0,-1 0 0 0 0,1 1 0 0 0,-6-6 0 0 0,7 8 166 0 0,0-1-1 0 0,1 1 1 0 0,-1-1 0 0 0,0 1-1 0 0,0-1 1 0 0,0 1-1 0 0,0 0 1 0 0,0-1-1 0 0,0 1 1 0 0,0 0-1 0 0,0 0 1 0 0,0 0-1 0 0,0 0 1 0 0,0 0-1 0 0,0 0 1 0 0,1 0-1 0 0,-1 0 1 0 0,0 0 0 0 0,0 0-1 0 0,0 0 1 0 0,0 1-1 0 0,0-1 1 0 0,0 0-1 0 0,0 1 1 0 0,0-1-1 0 0,0 1 1 0 0,-1 0-1 0 0,-18 13-4481 0 0,5-4 694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10135 0 0,'0'0'231'0'0,"-1"1"29"0"0,-7 10-127 0 0,1-1 1 0 0,-7 15-1 0 0,-7 11 32 0 0,-69 111 1580 0 0,49-77-986 0 0,39-66-503 0 0,0-1 0 0 0,0 1 0 0 0,0-1 0 0 0,0 1 0 0 0,1 0 0 0 0,-1-1 0 0 0,1 1 0 0 0,0 0 0 0 0,0 5 0 0 0,22-3 848 0 0,-15-6-1028 0 0,0 1 0 0 0,0-2 0 0 0,0 1 0 0 0,0-1 0 0 0,0 0-1 0 0,0 0 1 0 0,0 0 0 0 0,-1-1 0 0 0,1 0 0 0 0,0 0 0 0 0,-1 0-1 0 0,0-1 1 0 0,10-6 0 0 0,0-1 175 0 0,0-1-1 0 0,-1 0 1 0 0,16-18-1 0 0,-11 12-375 0 0,25-29 936 0 0,-39 40-679 0 0,0 0 1 0 0,0-1-1 0 0,-1 1 1 0 0,0-1-1 0 0,-1 0 1 0 0,4-7 0 0 0,-7 13-173 0 0,0 0 0 0 0,1 1 0 0 0,-1-1 0 0 0,0 0 0 0 0,0 0 0 0 0,1 0 0 0 0,-1 0 0 0 0,0 1 0 0 0,0-1 0 0 0,0 0 0 0 0,0 0 1 0 0,0 0-1 0 0,-1 0 0 0 0,1 0 0 0 0,0 1 0 0 0,0-1 0 0 0,0 0 0 0 0,-1 0 0 0 0,1 0 0 0 0,0 1 0 0 0,-1-1 0 0 0,1 0 0 0 0,-1 0 1 0 0,1 1-1 0 0,-1-1 0 0 0,1 0 0 0 0,-1 1 0 0 0,1-1 0 0 0,-1 1 0 0 0,0-1 0 0 0,1 1 0 0 0,-1-1 0 0 0,0 1 0 0 0,0-1 1 0 0,1 1-1 0 0,-1-1 0 0 0,0 1 0 0 0,0 0 0 0 0,0 0 0 0 0,0-1 0 0 0,-6 0-19 0 0,1-1-1 0 0,0 1 0 0 0,0 0 1 0 0,-10 1-1 0 0,8-1-493 0 0,6 1-139 0 0,-1 0 0 0 0,1 0 0 0 0,0 0 0 0 0,-1 0 0 0 0,1 1 0 0 0,0-1 0 0 0,-4 1 0 0 0,-4 4-4922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3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1065 10135 0 0,'0'0'231'0'0,"0"0"29"0"0,0 0 19 0 0,-1-1-41 0 0,-3-4-190 0 0,-2-1-48 0 0,2 3 0 0 0,-5 0 0 0 0,1 1 0 0 0,2 0 0 0 0,5-4 0 0 0,4 1 109 0 0,0 1-1 0 0,0-1 1 0 0,1 1-1 0 0,-1-1 1 0 0,1 1 0 0 0,0 0-1 0 0,0 1 1 0 0,1-1-1 0 0,-1 1 1 0 0,7-4-1 0 0,2-3 178 0 0,6-7 226 0 0,1 0 1 0 0,-2-2-1 0 0,-1 0 0 0 0,0-1 0 0 0,22-35 0 0 0,-9 4 296 0 0,32-73-1 0 0,-51 99-804 0 0,-2-1-1 0 0,-1-1 0 0 0,-1 0 0 0 0,-1 0 1 0 0,-1 0-1 0 0,2-50 0 0 0,-3 26-2 0 0,-2 28 0 0 0,-1-1 0 0 0,-2-38 0 0 0,0 52 0 0 0,-18-112 0 0 0,16 110 0 0 0,0 0 0 0 0,-1 0 0 0 0,-1 0 0 0 0,0 0 0 0 0,0 1 0 0 0,-1-1 0 0 0,-12-15 0 0 0,17 25 0 0 0,0 0 0 0 0,-1 0 0 0 0,1 1 0 0 0,-1-1 0 0 0,0 1 0 0 0,1-1 0 0 0,-1 1 0 0 0,0 0 0 0 0,-3-2 0 0 0,4 2 0 0 0,1 1 0 0 0,-1 0 0 0 0,0 0 0 0 0,1 0 0 0 0,-1 0 0 0 0,0 0 0 0 0,1 0 0 0 0,-1 0 0 0 0,0 0 0 0 0,0 0 0 0 0,1 0 0 0 0,-1 0 0 0 0,0 0 0 0 0,1 0 0 0 0,-1 1 0 0 0,0-1 0 0 0,1 0 0 0 0,-1 0 0 0 0,1 1 0 0 0,-1-1 0 0 0,0 0 0 0 0,1 1 0 0 0,-1-1 0 0 0,1 1 0 0 0,-1-1 0 0 0,1 1 0 0 0,-1-1 0 0 0,1 1 0 0 0,-1-1 0 0 0,1 1 0 0 0,-1 0 0 0 0,-15 26 0 0 0,1 0 0 0 0,1 1 0 0 0,2 0 0 0 0,-11 36 0 0 0,4-13 0 0 0,-97 279 0 0 0,-67 163 0 0 0,71-275 0 0 0,84-169 0 0 0,-31 62 0 0 0,24-43 0 0 0,-78 115 0 0 0,83-137 0 0 0,5-4-565 0 0,17-27 213 0 0,-1 0-1 0 0,-1-1 0 0 0,-11 14 0 0 0,18-26 322 0 0,-6 12-640 0 0,8-13-805 0 0,1-2-615 0 0,2-6-2696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3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6 253 13823 0 0,'0'0'315'0'0,"0"0"45"0"0,0 0 21 0 0,-1 0-49 0 0,-4-3-149 0 0,26 1 1190 0 0,-11 0-1284 0 0,-1 1-1 0 0,0-2 1 0 0,1 1 0 0 0,-1-1-1 0 0,0 0 1 0 0,9-5-1 0 0,29-10-28 0 0,21 0 642 0 0,104-30 988 0 0,198-66-191 0 0,-336 103-2391 0 0,-24 7 320 0 0,-1 1 0 0 0,1 0 1 0 0,0 1-1 0 0,14-2 0 0 0,-7 5-1218 0 0,-12 4-1480 0 0,-2 4-1506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3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13823 0 0,'0'0'315'0'0,"0"0"45"0"0,0 0 21 0 0,0 0-49 0 0,-2-1-220 0 0,1 1-102 0 0,-1 0 0 0 0,0 0-1 0 0,1 1 1 0 0,-1-1 0 0 0,0 0 0 0 0,1 0-1 0 0,-1 1 1 0 0,0-1 0 0 0,1 1 0 0 0,-1 0-1 0 0,1-1 1 0 0,-1 1 0 0 0,1 0 0 0 0,-1 0-1 0 0,-1 1 1 0 0,-23 20 535 0 0,17-13-311 0 0,-24 21-74 0 0,2 2-1 0 0,1 1 1 0 0,2 1-1 0 0,1 2 1 0 0,2 0 0 0 0,-40 79-1 0 0,63-111-159 0 0,1-1 0 0 0,-1 1 0 0 0,0 0 0 0 0,1 0 0 0 0,0 0 0 0 0,0 0 0 0 0,0 1 0 0 0,0 4 0 0 0,4 0 0 0 0,-2-9-1 0 0,0 1 0 0 0,0 0 0 0 0,1-1 1 0 0,-1 1-1 0 0,0-1 0 0 0,0 1 0 0 0,1-1 0 0 0,-1 0 0 0 0,0 1 0 0 0,1-1 0 0 0,-1 0 0 0 0,0 0 0 0 0,1 0 0 0 0,-1 0 0 0 0,0 0 0 0 0,1 0 0 0 0,-1 0 1 0 0,2-1-1 0 0,27-7 56 0 0,-25 7-21 0 0,19-9 358 0 0,-1-1 0 0 0,0 0 0 0 0,-1-2 0 0 0,33-24 0 0 0,-45 31-392 0 0,68-55 17 0 0,-29 23-18 0 0,-35 27 1 0 0,20-20 0 0 0,-30 27 0 0 0,0 0 0 0 0,-1-1 0 0 0,1 1 0 0 0,-1-1 0 0 0,0 0 0 0 0,0 0 0 0 0,0 0 0 0 0,3-11 0 0 0,-5 15-20 0 0,-1 0-1 0 0,1 0 0 0 0,-1-1 0 0 0,0 1 1 0 0,0 0-1 0 0,0-1 0 0 0,0 1 1 0 0,0 0-1 0 0,0-1 0 0 0,0 1 0 0 0,0 0 1 0 0,0-1-1 0 0,0 1 0 0 0,-1 0 1 0 0,1-1-1 0 0,-1 1 0 0 0,1 0 1 0 0,-1 0-1 0 0,1-1 0 0 0,-1 1 0 0 0,0 0 1 0 0,1 0-1 0 0,-1 0 0 0 0,0 0 1 0 0,0 0-1 0 0,0 0 0 0 0,0 0 1 0 0,0 0-1 0 0,0 0 0 0 0,0 0 0 0 0,0 1 1 0 0,0-1-1 0 0,-1 0 0 0 0,1 1 1 0 0,0-1-1 0 0,0 1 0 0 0,-3-1 1 0 0,-5-1-200 0 0,0 0 0 0 0,1 0 1 0 0,-1 1-1 0 0,-16 0 1 0 0,9 1 111 0 0,-31-2-1124 0 0,-77 7 0 0 0,101-2 639 0 0,0-1-3732 0 0,13-1-13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3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15663 0 0,'0'0'356'0'0,"0"0"50"0"0,-2 1 20 0 0,-10 7-367 0 0,1 0 0 0 0,0 1 1 0 0,0 1-1 0 0,1 0 0 0 0,1 0 0 0 0,0 1 0 0 0,0 0 0 0 0,-9 14 0 0 0,-88 133-59 0 0,-6 8 0 0 0,67-88 0 0 0,5 3 0 0 0,3 1 0 0 0,-31 100 0 0 0,66-175-166 0 0,0 1 0 0 0,0-1 0 0 0,1 1 0 0 0,-1 9 0 0 0,2-16-793 0 0,0-1-53 0 0,0 0-11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3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73 13823 0 0,'1'-2'315'0'0,"1"-2"-231"0"0,0-1 0 0 0,1 1 0 0 0,0-1 0 0 0,0 1 0 0 0,0 0 1 0 0,0 0-1 0 0,1 0 0 0 0,-1 0 0 0 0,1 1 0 0 0,0-1 0 0 0,0 1 0 0 0,7-4 0 0 0,5-5 20 0 0,-10 8-104 0 0,-3 6 0 0 0,-4 5 0 0 0,1-7 0 0 0,-4 16 57 0 0,-1-1 0 0 0,0 0-1 0 0,-15 29 1 0 0,5-12 152 0 0,-103 202 622 0 0,-14-7-81 0 0,110-188-727 0 0,-73 135-23 0 0,41-74 0 0 0,-1 14 0 0 0,49-98 0 0 0,1 0 0 0 0,0 0 0 0 0,1 0 0 0 0,1 1 0 0 0,-2 23 0 0 0,4-35 48 0 0,1 0 1 0 0,0 0-1 0 0,1 0 0 0 0,-1 0 0 0 0,3 8 1 0 0,-2-11-146 0 0,-1 0 1 0 0,1 0-1 0 0,0 0 1 0 0,0 0-1 0 0,0 0 1 0 0,0 0-1 0 0,1 0 1 0 0,-1 0 0 0 0,0 0-1 0 0,1-1 1 0 0,-1 1-1 0 0,1-1 1 0 0,0 1-1 0 0,2 1 1 0 0,3 2-5691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15663 0 0,'0'0'356'0'0,"-17"8"994"0"0,6-1-1348 0 0,-1 1 0 0 0,2 0 0 0 0,-1 1 0 0 0,1 0 0 0 0,0 1 0 0 0,-15 20 1 0 0,18-22-4 0 0,-5 9-332 0 0,0 1 0 0 0,1 0-1 0 0,1 0 1 0 0,1 1 0 0 0,-7 22-1 0 0,15-40 334 0 0,-23 66 996 0 0,22-59-853 0 0,0 0-1 0 0,0-1 0 0 0,1 1 0 0 0,0 0 1 0 0,1 0-1 0 0,0 15 0 0 0,0-21-142 0 0,0 0 0 0 0,0 0 0 0 0,0 0 0 0 0,1 0 0 0 0,-1 0 0 0 0,0-1 0 0 0,1 1 0 0 0,-1 0 0 0 0,1 0 0 0 0,0-1 0 0 0,0 1 0 0 0,0 0 0 0 0,1 2 0 0 0,1 0 0 0 0,4 3 0 0 0,-4-6 0 0 0,0 0 0 0 0,-1-1 0 0 0,1 1 0 0 0,0 0 0 0 0,0-1 0 0 0,-1 0 0 0 0,1 1 0 0 0,0-1 0 0 0,0 0 0 0 0,0-1 0 0 0,4 0 0 0 0,-2 0 0 0 0,1 0 0 0 0,0-1 0 0 0,-1 1 0 0 0,10-5 0 0 0,-2-1 166 0 0,0-1-1 0 0,-1 1 0 0 0,0-2 1 0 0,0 0-1 0 0,-1 0 0 0 0,0-1 1 0 0,-1 0-1 0 0,0-1 0 0 0,-1-1 1 0 0,0 1-1 0 0,11-19 0 0 0,-17 24-346 0 0,0 0-1 0 0,0-1 0 0 0,-1 1 1 0 0,0 0-1 0 0,0-1 0 0 0,0-8 0 0 0,-1 13 149 0 0,-1-1 0 0 0,0 1 0 0 0,0 0 0 0 0,0 0 0 0 0,0-1 0 0 0,0 1 0 0 0,0 0 0 0 0,-1-1 0 0 0,1 1-1 0 0,-1 0 1 0 0,0 0 0 0 0,0-1 0 0 0,1 1 0 0 0,-1 0 0 0 0,-1 0 0 0 0,1 0 0 0 0,0 0 0 0 0,0 0 0 0 0,-1 1-1 0 0,1-1 1 0 0,-4-3 0 0 0,3 3-110 0 0,-1 0 0 0 0,1 1 0 0 0,-1-1 0 0 0,0 0 0 0 0,0 1 0 0 0,1 0 0 0 0,-1 0 0 0 0,0 0 0 0 0,0 0-1 0 0,0 0 1 0 0,-5 0 0 0 0,-1 0-611 0 0,1 1 0 0 0,0 1 0 0 0,-10 1 0 0 0,16-2 663 0 0,-26 0-1572 0 0,24 0 1493 0 0,1-1 0 0 0,0 1 0 0 0,0 0 0 0 0,0 0-1 0 0,-1 0 1 0 0,1 1 0 0 0,0-1 0 0 0,0 1 0 0 0,0 0-1 0 0,0-1 1 0 0,0 1 0 0 0,0 1 0 0 0,0-1 0 0 0,-5 3-1 0 0,7-3-341 0 0,1-1 0 0 0,0 0 0 0 0,0 0 0 0 0,2-10-376 0 0,-1 7 941 0 0,0-1 0 0 0,1 1 0 0 0,-1 0 0 0 0,1 0-1 0 0,0 0 1 0 0,0 0 0 0 0,0 0 0 0 0,0 0-1 0 0,0 0 1 0 0,0 1 0 0 0,6-6 0 0 0,11-9-2103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73 11975 0 0,'0'0'267'0'0,"-1"2"42"0"0,-16 15 373 0 0,14-14-668 0 0,0 0 0 0 0,0 0 0 0 0,0 0 0 0 0,0 0-1 0 0,1 1 1 0 0,-1-1 0 0 0,1 1 0 0 0,-2 3 0 0 0,-14 30 932 0 0,12-25-564 0 0,-1 1 0 0 0,2 0 0 0 0,0 0 0 0 0,0 0 0 0 0,1 1 0 0 0,1-1-1 0 0,-2 16 1 0 0,4-11-427 0 0,-1-7 288 0 0,2 0 0 0 0,-1 0 0 0 0,2 0 0 0 0,-1 0 0 0 0,1 0 0 0 0,1-1 0 0 0,5 20 0 0 0,0-17-69 0 0,-2-10-193 0 0,-3-3 29 0 0,0 2-10 0 0,1-1 0 0 0,-1 0 0 0 0,1 0 0 0 0,0 0 0 0 0,-1 0 0 0 0,1 0 0 0 0,0 0 0 0 0,-1-1 0 0 0,1 1 0 0 0,0-1 0 0 0,0 0 0 0 0,0 0 0 0 0,-1 0 0 0 0,1 0 0 0 0,0 0 0 0 0,0-1 0 0 0,0 1 0 0 0,-1-1 0 0 0,1 0 0 0 0,0 0 0 0 0,-1 0 0 0 0,1 0 0 0 0,-1 0 0 0 0,1-1 0 0 0,-1 1 0 0 0,1-1 0 0 0,-1 1 0 0 0,0-1 0 0 0,2-2 0 0 0,20-15 0 0 0,-11 10 0 0 0,-1-1 0 0 0,0 0 0 0 0,19-23 0 0 0,108-126 0 0 0,-135 157 0 0 0,-3 7 0 0 0,-3 8 0 0 0,0-4 0 0 0,-2 0 0 0 0,1 0 0 0 0,-7 12 0 0 0,-7 16 0 0 0,8-13 0 0 0,1-2 0 0 0,-10 44 0 0 0,17-63 45 0 0,0 0 0 0 0,1 0 0 0 0,-1 0-1 0 0,1 0 1 0 0,-1 0 0 0 0,1 0 0 0 0,0-1 0 0 0,0 1-1 0 0,1 0 1 0 0,-1 0 0 0 0,1 0 0 0 0,-1 0 0 0 0,2 3-1 0 0,0 0 260 0 0,-1-4-245 0 0,1-1-1 0 0,-1 1 1 0 0,0-1 0 0 0,0 1 0 0 0,1-1 0 0 0,-1 0 0 0 0,1 0-1 0 0,-1 0 1 0 0,1 1 0 0 0,-1-2 0 0 0,1 1 0 0 0,0 0-1 0 0,-1 0 1 0 0,1 0 0 0 0,0-1 0 0 0,0 1 0 0 0,0-1-1 0 0,1 1 1 0 0,5-1-59 0 0,0 0 0 0 0,0 0 0 0 0,0 0 0 0 0,0-1 0 0 0,0-1 0 0 0,-1 1 0 0 0,1-1 0 0 0,0 0 0 0 0,10-6 0 0 0,-1 3 0 0 0,4-3-3 0 0,-1-1 0 0 0,-1-1-1 0 0,27-17 1 0 0,1 0 459 0 0,-37 21-123 0 0,1 0-1 0 0,-1-1 1 0 0,13-10 0 0 0,-19 13-306 0 0,0 0 1 0 0,0 0-1 0 0,0-1 1 0 0,-1 1-1 0 0,0-1 0 0 0,0 0 1 0 0,0 0-1 0 0,0 0 1 0 0,2-7-1 0 0,36-103-91 0 0,-36 103-695 0 0,0 0-1 0 0,1 1 1 0 0,0 0 0 0 0,1 1 0 0 0,0-1-1 0 0,1 1 1 0 0,0 0 0 0 0,0 1-1 0 0,20-17 1 0 0,3-1-1288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5 13823 0 0,'4'-1'93'0'0,"0"0"-1"0"0,0 0 0 0 0,0 0 1 0 0,-1 1-1 0 0,1 0 0 0 0,0-1 0 0 0,0 1 1 0 0,0 1-1 0 0,0-1 0 0 0,0 1 1 0 0,0-1-1 0 0,0 1 0 0 0,0 0 1 0 0,-1 1-1 0 0,1-1 0 0 0,5 3 1 0 0,-7-3 283 0 0,-2-1 113 0 0,-1 2 20 0 0,0 1-490 0 0,0 0 0 0 0,0 0 0 0 0,-1 0 0 0 0,1 0 0 0 0,-1 0 0 0 0,1 0-1 0 0,-1 0 1 0 0,0-1 0 0 0,-1 1 0 0 0,1-1 0 0 0,0 1 0 0 0,-1-1 0 0 0,1 0 0 0 0,-1 0 0 0 0,1 0-1 0 0,-5 2 1 0 0,-3 1 36 0 0,-1 0-1 0 0,0-1 1 0 0,-15 4 0 0 0,13-4-32 0 0,0 1-1 0 0,-13 5 1 0 0,-6 10 265 0 0,0 0 0 0 0,1 3 0 0 0,1 0 0 0 0,-46 47 0 0 0,61-54-98 0 0,0 2 0 0 0,1 0-1 0 0,1 0 1 0 0,1 1 0 0 0,0 1-1 0 0,1 0 1 0 0,2 0 0 0 0,0 1 0 0 0,1 1-1 0 0,1-1 1 0 0,1 1 0 0 0,1 0-1 0 0,-3 23 1 0 0,7-20-190 0 0,6-18 0 0 0,-2-6-341 0 0,0 0-1 0 0,1 0 0 0 0,0 0 1 0 0,-1 0-1 0 0,1-1 1 0 0,-1 1-1 0 0,1-1 0 0 0,0 0 1 0 0,-1 0-1 0 0,1 0 1 0 0,0-1-1 0 0,-1 1 0 0 0,1-1 1 0 0,5-2-1 0 0,12-3-5798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45 286 7831 0 0,'-6'1'119'0'0,"3"-1"-48"0"0,1 0 1 0 0,0-1-1 0 0,0 1 1 0 0,-1 0-1 0 0,1-1 1 0 0,0 1-1 0 0,0-1 1 0 0,0 0-1 0 0,-4-1 1 0 0,-4 0 212 0 0,8 2 1113 0 0,2 0 483 0 0,0 0 96 0 0,0 0-191 0 0,0 0-887 0 0,0 0-393 0 0,1-1-447 0 0,0 1 1 0 0,0-1-1 0 0,0 1 0 0 0,0-1 1 0 0,0 1-1 0 0,0-1 0 0 0,0 0 1 0 0,-1 1-1 0 0,1-1 1 0 0,0 0-1 0 0,1-1 0 0 0,2-2 69 0 0,10-5 145 0 0,1 0 1 0 0,0 0 0 0 0,29-11 0 0 0,50-11 570 0 0,-46 21-415 0 0,-1 2 0 0 0,81-4 0 0 0,-39 5-164 0 0,56-10-159 0 0,190-47 0 0 0,-86 14-3388 0 0,-214 42-1425 0 0,-6-4-1307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15663 0 0,'0'0'719'0'0,"0"0"-20"0"0,-4 7-448 0 0,2-4 3831 0 0,-1 3-3974 0 0,3-4 275 0 0,-2 19 1066 0 0,2 5-1364 0 0,-2 1 1 0 0,-6 37-1 0 0,5-49-246 0 0,0-1 0 0 0,-2 0 0 0 0,0-1 0 0 0,0 1-1 0 0,-14 24 1 0 0,18-36-347 0 0,-3 7-2948 0 0,4-9 2432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1 335 15663 0 0,'0'0'356'0'0,"0"0"50"0"0,0 0 20 0 0,0 0-42 0 0,0 0-180 0 0,0 0 176 0 0,0 0 107 0 0,0 0 22 0 0,0-1 3 0 0,3-7-84 0 0,0 2-145 0 0,-1-1 0 0 0,1 0 1 0 0,1 1-1 0 0,-1 0 1 0 0,6-7-1 0 0,37-49-267 0 0,-43 58-16 0 0,-1 0 0 0 0,1 1 0 0 0,-1-1 0 0 0,3-7 0 0 0,9-14 0 0 0,-2 13 3 0 0,23-21 0 0 0,-4 4-73 0 0,-19 17-171 0 0,1 1 0 0 0,-1 0 0 0 0,2 1 0 0 0,-1 1 0 0 0,2 0 0 0 0,-1 0 0 0 0,26-10 0 0 0,-37 18 241 0 0,0 1 0 0 0,0-1 0 0 0,0 0 0 0 0,0 1 0 0 0,0-1 0 0 0,0 1 0 0 0,0 0 0 0 0,0 0 0 0 0,0 0 0 0 0,0 1 0 0 0,0-1 0 0 0,0 1 0 0 0,0-1 0 0 0,0 1 0 0 0,3 2 0 0 0,7 5 0 0 0,-12-4 0 0 0,-1-3 0 0 0,1 3 0 0 0,1-1 0 0 0,-1 1 0 0 0,-1-1 0 0 0,1 1 0 0 0,-1-1 0 0 0,1 1 0 0 0,-1-1 0 0 0,0 1 0 0 0,-1 5 0 0 0,-7 35 0 0 0,4-28 0 0 0,0 5 17 0 0,-1-1-92 0 0,1 1 0 0 0,-2 33 0 0 0,6-52-1003 0 0,0-2-372 0 0,4 3-71 0 0,12 11-14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72 13823 0 0,'0'0'315'0'0,"6"-9"758"0"0,-5 4-993 0 0,-1 0 0 0 0,1 1-1 0 0,-1-1 1 0 0,0 0 0 0 0,-1 0-1 0 0,-1-9 1 0 0,2 13-38 0 0,0 0 0 0 0,-1 0-1 0 0,1 0 1 0 0,0 0 0 0 0,-1 0 0 0 0,1 0 0 0 0,-1 0 0 0 0,0 0 0 0 0,1 0-1 0 0,-1 0 1 0 0,0 1 0 0 0,1-1 0 0 0,-1 0 0 0 0,0 0 0 0 0,0 0-1 0 0,0 1 1 0 0,0-1 0 0 0,0 1 0 0 0,0-1 0 0 0,1 1 0 0 0,-2-1 0 0 0,1 1-1 0 0,0-1 1 0 0,0 1 0 0 0,0 0 0 0 0,0-1 0 0 0,0 1 0 0 0,0 0 0 0 0,0 0-1 0 0,0 0 1 0 0,0 0 0 0 0,0 0 0 0 0,-1 0 0 0 0,1 0 0 0 0,0 1 0 0 0,0-1-1 0 0,-1 1 1 0 0,-7 1-40 0 0,0 0 1 0 0,1 1-1 0 0,0 0 0 0 0,0 1 0 0 0,0 0 1 0 0,0 0-1 0 0,0 0 0 0 0,-8 8 0 0 0,2-1-3 0 0,0 1 0 0 0,2 1 0 0 0,-14 15 0 0 0,20-20 1 0 0,0 0 0 0 0,1 0 0 0 0,0 0 0 0 0,0 0 0 0 0,1 1 0 0 0,-4 9 0 0 0,6-13 0 0 0,1 0 0 0 0,-1 0 0 0 0,1 0 0 0 0,0 0 0 0 0,0 0 0 0 0,1 0 0 0 0,0 0 0 0 0,0 1 0 0 0,0-1 0 0 0,0 0 0 0 0,1 0 0 0 0,0 0 0 0 0,1 5 0 0 0,-1-8 0 0 0,0-1 0 0 0,-1 1 0 0 0,1 0 0 0 0,0-1 0 0 0,0 1 0 0 0,0-1 0 0 0,0 1 0 0 0,1-1 0 0 0,-1 1 0 0 0,0-1 0 0 0,0 0 0 0 0,1 0 0 0 0,-1 0 0 0 0,1 1 0 0 0,-1-1 0 0 0,1-1 0 0 0,0 1 0 0 0,-1 0 0 0 0,1 0 0 0 0,0-1 0 0 0,0 1 0 0 0,-1-1 0 0 0,1 1 0 0 0,4 0 0 0 0,-1-1 0 0 0,0 0 0 0 0,0 0 0 0 0,0 0 0 0 0,0-1 0 0 0,0 1 0 0 0,0-1 0 0 0,8-3 0 0 0,-4 1 0 0 0,14-3 14 0 0,0-2 1 0 0,-1-1-1 0 0,-1-1 1 0 0,25-15-1 0 0,-44 25 357 0 0,-2 0 117 0 0,0 0 21 0 0,-8 9-335 0 0,-27 38-606 0 0,3 1 1 0 0,-43 84 0 0 0,23-38 167 0 0,30-53 8 0 0,1 2 0 0 0,3 0 0 0 0,-23 79 0 0 0,21-44-256 0 0,-12 109 0 0 0,27-153 856 0 0,3 1 0 0 0,0-1 0 0 0,2 1 0 0 0,2 0 0 0 0,1 0 0 0 0,10 44 0 0 0,-7-60 293 0 0,11 27-1 0 0,-3-11-293 0 0,-12-28-315 0 0,1 0 0 0 0,1-1-1 0 0,-1 1 1 0 0,1-1 0 0 0,6 8 0 0 0,-4-6 362 0 0,0 0 1 0 0,-1 1 0 0 0,0-1-1 0 0,5 13 1 0 0,-10-19-4 0 0,0-2 101 0 0,0 0 21 0 0,-4-1-462 0 0,1 0 1 0 0,-1 0-1 0 0,0 0 0 0 0,0-1 1 0 0,1 1-1 0 0,-1-1 0 0 0,1 0 1 0 0,0 0-1 0 0,-1 0 0 0 0,1 0 0 0 0,-5-5 1 0 0,-4-1-8 0 0,1 0-36 0 0,0 0-1 0 0,-17-15 0 0 0,24 19-363 0 0,0-1 1 0 0,0 0-1 0 0,1 1 0 0 0,-1-2 0 0 0,1 1 0 0 0,0 0 1 0 0,0-1-1 0 0,1 1 0 0 0,-3-8 0 0 0,-5-28-1662 0 0,6 3-24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37 8287 0 0,'0'0'191'0'0,"0"0"26"0"0,-7-3 201 0 0,1-1-380 0 0,-14-7 1782 0 0,17 9-1144 0 0,2 1-164 0 0,1 1 0 0 0,0 0 0 0 0,0 0 0 0 0,0 0 0 0 0,0 0 0 0 0,0 0 0 0 0,0 0 0 0 0,0 0 0 0 0,0 0 0 0 0,3-8 80 0 0,-1 1-504 0 0,-2 6 283 0 0,0 1 117 0 0,-2 2 21 0 0,-30 32 127 0 0,23-25-455 0 0,-1 0-1 0 0,1 1 1 0 0,1 0-1 0 0,-11 17 1 0 0,2 1 42 0 0,-1-1 1 0 0,-1 0-1 0 0,-1-2 1 0 0,-26 26-1 0 0,39-43 292 0 0,3-3-2277 0 0,2-3-3963 0 0,11-8-519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8287 0 0,'0'0'368'0'0,"-2"14"80"0"0,1 4-360 0 0,1 0-88 0 0,-2 0 0 0 0,4-2 0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70 250 15663 0 0,'0'0'356'0'0,"-9"1"476"0"0,-1 1-451 0 0,6-1-356 0 0,0 0 0 0 0,0 0-1 0 0,1-1 1 0 0,-1 0-1 0 0,0 1 1 0 0,0-1 0 0 0,0 0-1 0 0,-5-1 1 0 0,4 0 630 0 0,-1-1 773 0 0,6-7-1099 0 0,1 6-224 0 0,-1-1-1 0 0,1 1 1 0 0,0 0 0 0 0,0-1 0 0 0,0 1-1 0 0,1 0 1 0 0,-1-1 0 0 0,1 1 0 0 0,0 0-1 0 0,0 0 1 0 0,4-5 0 0 0,4-2-251 0 0,16-16 1 0 0,-17 18-101 0 0,14-14 88 0 0,2 2 0 0 0,0 1 0 0 0,1 1-1 0 0,0 1 1 0 0,2 1 0 0 0,42-18 0 0 0,-63 32 158 0 0,0 0 0 0 0,0 0 0 0 0,-1 1 0 0 0,14-1 0 0 0,-19 1 0 0 0,-1 1 0 0 0,1 0 0 0 0,-1 0 0 0 0,0 0 0 0 0,1 0 0 0 0,-1 0 0 0 0,1 0 0 0 0,-1 0 0 0 0,1 0 0 0 0,-1 1 0 0 0,1-1 0 0 0,-1 0 0 0 0,0 0 0 0 0,1 0 0 0 0,-1 0 0 0 0,1 1 0 0 0,-1-1 0 0 0,0 0 0 0 0,1 1 0 0 0,0 0 0 0 0,0 1 0 0 0,0 0 0 0 0,0 0 0 0 0,0 0 0 0 0,0-1 0 0 0,-1 1 0 0 0,1 0 0 0 0,0 0 0 0 0,-1 0 0 0 0,0 0 0 0 0,0 0 0 0 0,1 0 0 0 0,-1 1 0 0 0,0-1 0 0 0,-1 0 0 0 0,1 0 0 0 0,-1 3 0 0 0,-9 38 0 0 0,-25 44 1213 0 0,15-40-599 0 0,16-37-673 0 0,-9 28 255 0 0,9-9-2961 0 0,4-19 1742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1005 6447 0 0,'0'0'142'0'0,"0"0"22"0"0,0 0 13 0 0,2 1-20 0 0,-2-1-156 0 0,1 0 0 0 0,-1 0 0 0 0,1 1 0 0 0,-1-1 0 0 0,1 0 0 0 0,-1 0 0 0 0,1 0 0 0 0,-1 1-1 0 0,0-1 1 0 0,1 0 0 0 0,-1 1 0 0 0,1-1 0 0 0,-1 0 0 0 0,0 1 0 0 0,1-1 0 0 0,-1 1 0 0 0,0-1-1 0 0,0 0 1 0 0,1 1 0 0 0,-1-1 0 0 0,0 1 0 0 0,0-1 0 0 0,1 1 0 0 0,-1-1 0 0 0,0 1 0 0 0,0-1-1 0 0,0 1 1 0 0,0-1 0 0 0,0 1 0 0 0,0-1 0 0 0,0 1 0 0 0,0 0 0 0 0,0 1 1 0 0,0 0 77 0 0,1 1-1 0 0,-1-1 1 0 0,0 0-1 0 0,1 1 1 0 0,-1-1-1 0 0,0 1 0 0 0,-1-1 1 0 0,1 1-1 0 0,-1 2 1 0 0,1 6 592 0 0,0-11-667 0 0,0 0 0 0 0,0 0 0 0 0,0 0 0 0 0,0 0 0 0 0,0 0 0 0 0,0 0 0 0 0,0 0 0 0 0,0 0 0 0 0,0 1 0 0 0,0-1 0 0 0,0 0 0 0 0,0 0 0 0 0,0 0 0 0 0,0 0 0 0 0,0 0 0 0 0,0 0 0 0 0,0 0 0 0 0,0 1 0 0 0,-1-1 0 0 0,1 0 0 0 0,0 0 0 0 0,0 0 0 0 0,0 0 0 0 0,0 0 0 0 0,0 0 0 0 0,0 0 0 0 0,0 0 0 0 0,0 0 0 0 0,0 0 0 0 0,0 0 0 0 0,0 1 0 0 0,0-1 0 0 0,-1 0 0 0 0,1 0 0 0 0,0 0 0 0 0,0 0 0 0 0,0 0 0 0 0,0 0 0 0 0,0 0 0 0 0,0 0 0 0 0,0 0 0 0 0,0 0 0 0 0,-1 0 0 0 0,1 0 0 0 0,0 0 0 0 0,0 0 0 0 0,0 0 0 0 0,0 0 0 0 0,0 0 0 0 0,0 0 0 0 0,0 0 0 0 0,-1 0 0 0 0,1 0 0 0 0,0 0 0 0 0,0 0 0 0 0,0 0 0 0 0,0 0 0 0 0,0-1 0 0 0,0 1 0 0 0,-2 1 826 0 0,8 5 6884 0 0,-1 3-7698 0 0,-5 1-16 0 0,-1-7 125 0 0,-1 0-1 0 0,0 0 1 0 0,0 0 0 0 0,0-1-1 0 0,-6 6 1 0 0,-4 7 567 0 0,11-13-249 0 0,0-1-294 0 0,36-67-133 0 0,-12 25-16 0 0,12-18 0 0 0,13-29 0 0 0,-2-16 1066 0 0,63-212-1 0 0,-46 24-2974 0 0,-61 274 1881 0 0,0-1 0 0 0,-1 1 1 0 0,0-1-1 0 0,-2 1 1 0 0,-3-23-1 0 0,4 40 6 0 0,0-1 0 0 0,0 1 0 0 0,0 0 1 0 0,0 0-1 0 0,0-1 0 0 0,-1 1 0 0 0,1 0 0 0 0,-1 0 0 0 0,1 0 0 0 0,-1 0 0 0 0,1 0 0 0 0,-1 0 0 0 0,0 0 0 0 0,1 0 0 0 0,-1 0 0 0 0,0 0 0 0 0,0 0 1 0 0,0 0-1 0 0,1 0 0 0 0,-1 0 0 0 0,0 1 0 0 0,0-1 0 0 0,0 0 0 0 0,-1 1 0 0 0,1-1 0 0 0,-1 0 0 0 0,0 1-34 0 0,0 0-1 0 0,0 0 1 0 0,0 0-1 0 0,0 0 1 0 0,0 0-1 0 0,0 1 0 0 0,0-1 1 0 0,0 1-1 0 0,0-1 1 0 0,0 1-1 0 0,0 0 1 0 0,0 0-1 0 0,0 0 1 0 0,-3 2-1 0 0,-1 1-33 0 0,0 1 0 0 0,0-1 1 0 0,1 1-1 0 0,-1 0 0 0 0,-6 9 0 0 0,-5 4 21 0 0,-43 45 69 0 0,2 3 0 0 0,3 2 0 0 0,-90 151 0 0 0,121-176 0 0 0,3 1 0 0 0,-23 69 0 0 0,-17 97 0 0 0,49-170 0 0 0,-2-2 0 0 0,-1 0 0 0 0,-2-1 0 0 0,-1 0 0 0 0,-25 34 0 0 0,-4 13 0 0 0,-10 15 0 0 0,-137 187 1384 0 0,184-273-1275 0 0,1 1 0 0 0,0 0 0 0 0,1 0-1 0 0,-10 26 1 0 0,18-39-446 0 0,0-1-138 0 0,0 0-33 0 0,-2-12-1360 0 0,-6-34-1129 0 0,4 19 1462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15663 0 0,'0'0'356'0'0,"0"0"50"0"0,0 0 20 0 0,0 0-42 0 0,2 2-180 0 0,3 0-32 0 0,1 1 1 0 0,-1-1-1 0 0,0 0 0 0 0,1 0 0 0 0,0-1 0 0 0,-1 1 0 0 0,1-1 0 0 0,0-1 0 0 0,0 1 1 0 0,0-1-1 0 0,10-1 0 0 0,9-1 434 0 0,35-9 1 0 0,-48 9-462 0 0,96-24 159 0 0,132-50 0 0 0,-150 50-542 0 0,-22 7-6496 0 0,-44 10 490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13823 0 0,'0'0'315'0'0,"0"0"45"0"0,0 0 21 0 0,0 0-49 0 0,-1 1-149 0 0,-44 34 147 0 0,2 1 0 0 0,1 3 1 0 0,2 1-1 0 0,2 2 0 0 0,-45 64 0 0 0,71-87-330 0 0,0 1 0 0 0,1 0 0 0 0,-11 27 0 0 0,17-30 60 0 0,7-13 130 0 0,-1-3 3 0 0,-1 0-142 0 0,0-1 0 0 0,1 1 0 0 0,-1-1 1 0 0,1 1-1 0 0,-1-1 0 0 0,0 1 0 0 0,1-1 0 0 0,-1 0 0 0 0,1 1 1 0 0,-1-1-1 0 0,1 0 0 0 0,-1 1 0 0 0,1-1 0 0 0,0 0 0 0 0,-1 1 1 0 0,1-1-1 0 0,-1 0 0 0 0,1 0 0 0 0,0 0 0 0 0,0 1 1 0 0,13 1 359 0 0,-14-2-388 0 0,9 0 193 0 0,-1 0-1 0 0,1 0 1 0 0,-1-1-1 0 0,0 0 1 0 0,1 0-1 0 0,7-3 1 0 0,49-17 396 0 0,-55 17-605 0 0,8-3-5 0 0,0-1 1 0 0,-1-2-1 0 0,0 1 0 0 0,-1-2 1 0 0,0 0-1 0 0,16-15 0 0 0,-27 21-2 0 0,0 0 0 0 0,1 0 0 0 0,-2 0 0 0 0,1-1 0 0 0,-1 1 0 0 0,1-1 0 0 0,5-12 0 0 0,-9 15 0 0 0,0 1 0 0 0,0-1 0 0 0,0 0 0 0 0,-1 1 0 0 0,1-1 0 0 0,-1 0 0 0 0,1 1 0 0 0,-1-1 0 0 0,0 0 0 0 0,0 1 0 0 0,-1-1 0 0 0,1 0 0 0 0,0 1 0 0 0,-1-1 0 0 0,1 0 0 0 0,-1 1 0 0 0,0-1 0 0 0,0 1 0 0 0,0-1 0 0 0,0 1 0 0 0,-1-1 0 0 0,1 1 0 0 0,-4-4 0 0 0,-1-2 0 0 0,0 0 0 0 0,-1 1 0 0 0,0-1 0 0 0,-1 2 0 0 0,0-1 0 0 0,0 1 0 0 0,0 0 0 0 0,-15-7 0 0 0,-6 1-102 0 0,23 9-475 0 0,-1 1 1 0 0,0-1 0 0 0,-7-5-1 0 0,14 8 521 0 0,0-1 0 0 0,-1 1 0 0 0,1-1 0 0 0,0 0 0 0 0,0 1-1 0 0,-1-1 1 0 0,1 1 0 0 0,0-1 0 0 0,0 1 0 0 0,0-1 0 0 0,0 0 0 0 0,0 1 0 0 0,0-1-1 0 0,0 1 1 0 0,0-1 0 0 0,0 0 0 0 0,0 1 0 0 0,0-1 0 0 0,0 1 0 0 0,1-1 0 0 0,-1 0-1 0 0,0 1 1 0 0,0-1 0 0 0,1 1 0 0 0,-1-1 0 0 0,0 1 0 0 0,1-1 0 0 0,-1 1 0 0 0,0-1-1 0 0,2 0 1 0 0,4-3-726 0 0,0 0 1 0 0,1 1-1 0 0,0 0 0 0 0,-1 0 0 0 0,12-3 0 0 0,-11 3-84 0 0,9-1-1181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0 591 17503 0 0,'0'0'399'0'0,"0"0"60"0"0,0 0 21 0 0,0 0-59 0 0,1-2-136 0 0,10-39 1656 0 0,2 0-1 0 0,28-62 1 0 0,-32 81-1743 0 0,27-49-198 0 0,-12 27 0 0 0,-1 3 0 0 0,47-62 0 0 0,-61 91 0 0 0,-3 3-469 0 0,1 1 0 0 0,0 0 0 0 0,1 0 0 0 0,0 1 0 0 0,0 0 0 0 0,1 0 0 0 0,0 1 0 0 0,0 0 0 0 0,17-9 0 0 0,-12 10-596 0 0,-1 0 0 0 0,1 0 1 0 0,-1 1-1 0 0,1 1 0 0 0,1 0 0 0 0,27-1 0 0 0,-22 4-4735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81 201 1375 0 0,'-26'14'-237'0'0,"-5"5"3646"0"0,28-17-2512 0 0,0 1 0 0 0,0 0 0 0 0,1 0 0 0 0,0 0 0 0 0,-1 1 0 0 0,-1 3 0 0 0,4-7-802 0 0,0 0-1 0 0,-1 1 1 0 0,1-1 0 0 0,0 0-1 0 0,-1 1 1 0 0,1-1 0 0 0,0 1-1 0 0,0-1 1 0 0,0 0 0 0 0,-1 1-1 0 0,1-1 1 0 0,0 1 0 0 0,0-1-1 0 0,0 1 1 0 0,0-1 0 0 0,0 0-1 0 0,0 1 1 0 0,0-1 0 0 0,0 1-1 0 0,0-1 1 0 0,0 1 0 0 0,0-1-1 0 0,0 1 1 0 0,0-1 0 0 0,0 0-1 0 0,1 1 1 0 0,-1-1 0 0 0,0 1-1 0 0,0-1 1 0 0,1 1 0 0 0,-1-1 1 0 0,1 1 1 0 0,0-1-1 0 0,0 1 1 0 0,0-1-1 0 0,0 0 1 0 0,0 1-1 0 0,0-1 1 0 0,-1 0-1 0 0,1 0 1 0 0,0 0-1 0 0,0 0 1 0 0,2 0-1 0 0,1 0-60 0 0,1 0 0 0 0,-1-1 0 0 0,1 0 0 0 0,-1 0-1 0 0,1 0 1 0 0,-1 0 0 0 0,0-1 0 0 0,1 1 0 0 0,-1-1-1 0 0,5-3 1 0 0,5-3 243 0 0,18-15 0 0 0,67-61 1299 0 0,1 0-412 0 0,-90 76-1000 0 0,1 0-1 0 0,1 1 1 0 0,-1 0-1 0 0,1 1 0 0 0,1 0 1 0 0,23-8-1 0 0,-32 13-120 0 0,1 0 0 0 0,-1 0 0 0 0,1 0-1 0 0,-1 1 1 0 0,1-1 0 0 0,-1 1-1 0 0,1 1 1 0 0,-1-1 0 0 0,1 0-1 0 0,-1 1 1 0 0,1 0 0 0 0,-1 0 0 0 0,1 0-1 0 0,-1 1 1 0 0,0-1 0 0 0,0 1-1 0 0,0 0 1 0 0,0 0 0 0 0,0 1 0 0 0,0-1-1 0 0,0 1 1 0 0,-1 0 0 0 0,1 0-1 0 0,2 3 1 0 0,-3-2-33 0 0,0-1 0 0 0,-1 1 0 0 0,1 0 0 0 0,-1 0 0 0 0,0 0 0 0 0,0 0 0 0 0,0 0 0 0 0,0 0 0 0 0,1 9 0 0 0,0 3 25 0 0,2 23 0 0 0,-1-1-3 0 0,-3-31-36 0 0,0-1 0 0 0,-1 1 0 0 0,0-1 1 0 0,0 1-1 0 0,0-1 0 0 0,-3 14 0 0 0,0 0-91 0 0,5-15 68 0 0,-2-1 2 0 0,-7 17-71 0 0,2-7 94 0 0,-1-4-194 0 0,5-8-817 0 0,1-2-344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91 182 13823 0 0,'-1'2'315'0'0,"-2"14"142"0"0,-2 6-52 0 0,-13 39 1 0 0,12-45-59 0 0,2-5 163 0 0,0 0 1 0 0,-1 0-1 0 0,0-1 0 0 0,-1 1 1 0 0,-9 12-1 0 0,3-7 98 0 0,7-13-608 0 0,4-6 0 0 0,3-4 0 0 0,-2 7 0 0 0,6-14 0 0 0,0 0 0 0 0,2 0 0 0 0,0 1 0 0 0,0 0 0 0 0,1 1 0 0 0,16-18 0 0 0,71-62 0 0 0,-95 91 0 0 0,16-13 0 0 0,0 1 0 0 0,24-15 0 0 0,-33 23 0 0 0,1 0 0 0 0,0 1 0 0 0,1 0 0 0 0,-1 0 0 0 0,1 1 0 0 0,-1 0 0 0 0,12-1 0 0 0,-20 4 0 0 0,0-1 0 0 0,0 1 0 0 0,0 0 0 0 0,0 0 0 0 0,0 0 0 0 0,0 0 0 0 0,0 0 0 0 0,0 0 0 0 0,-1 0 0 0 0,1 0 0 0 0,0 0 0 0 0,0 1 0 0 0,0-1 0 0 0,0 0 0 0 0,0 1 0 0 0,0-1 0 0 0,0 0 0 0 0,0 1 0 0 0,0-1 0 0 0,1 2 0 0 0,-2-1 0 0 0,1-1 0 0 0,-1 1 0 0 0,0-1 0 0 0,1 1 0 0 0,-1-1 0 0 0,0 1 0 0 0,0 0 0 0 0,0-1 0 0 0,1 1 0 0 0,-1 0 0 0 0,0-1 0 0 0,0 1 0 0 0,0 0 0 0 0,0 1 0 0 0,0-1 0 0 0,0 4 56 0 0,0 0-1 0 0,-1 0 0 0 0,1 0 0 0 0,-1-1 1 0 0,0 1-1 0 0,-1 0 0 0 0,1 0 1 0 0,-1-1-1 0 0,-3 7 0 0 0,-23 39 1144 0 0,23-43-1068 0 0,-7 13-14 0 0,-50 86-69 0 0,62-102-63 0 0,5-5-60 0 0,8-6-200 0 0,-12 6 239 0 0,32-22-296 0 0,-1-2 0 0 0,36-36 0 0 0,-33 28 35 0 0,40-28-1 0 0,-63 52 298 0 0,98-65 0 0 0,-92 64 0 0 0,0 0 0 0 0,0 2 0 0 0,1 0 0 0 0,27-8 0 0 0,-41 15 0 0 0,0 0 0 0 0,0 0 0 0 0,0 0 0 0 0,1 1 0 0 0,-1 0 0 0 0,0 0 0 0 0,0 0 0 0 0,1 0 0 0 0,-1 1 0 0 0,0 0 0 0 0,0 0 0 0 0,7 3 0 0 0,-10-3 0 0 0,1 0 0 0 0,-1 0 0 0 0,1 1 0 0 0,-1-1 0 0 0,0 1 0 0 0,0-1 0 0 0,0 1 0 0 0,0 0 0 0 0,0 0 0 0 0,0 0 0 0 0,0 0 0 0 0,-1 0 0 0 0,1 0 0 0 0,-1 0 0 0 0,1 1 0 0 0,-1-1 0 0 0,0 0 0 0 0,0 1 0 0 0,0-1 0 0 0,0 1 0 0 0,0 0 0 0 0,-1-1 0 0 0,1 1 0 0 0,-1 0 0 0 0,0 3 0 0 0,0 11 278 0 0,-1 0-1 0 0,-1-1 0 0 0,-1 1 1 0 0,0-1-1 0 0,-1 0 1 0 0,-7 20-1 0 0,6-22-227 0 0,0 19-50 0 0,3-17 0 0 0,2-13 0 0 0,0 10 0 0 0,3 5 0 0 0,-2-8-419 0 0,4 21-556 0 0,-3-10-5679 0 0,-3-11 854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29 15663 0 0,'0'0'356'0'0,"0"0"50"0"0,0 0 20 0 0,0 0-42 0 0,0 0-381 0 0,0 0 1 0 0,0 0-1 0 0,0 0 0 0 0,0 0 0 0 0,0 0 0 0 0,0 0 0 0 0,1 0 0 0 0,-1 0 1 0 0,0 0-1 0 0,0 0 0 0 0,0 0 0 0 0,0 0 0 0 0,0 0 0 0 0,0 0 0 0 0,0 0 1 0 0,0 0-1 0 0,0 0 0 0 0,1 0 0 0 0,-1 0 0 0 0,0 0 0 0 0,0 0 1 0 0,0-1-1 0 0,0 1 0 0 0,0 0 0 0 0,0 0 0 0 0,0 0 0 0 0,0 0 0 0 0,0 0 1 0 0,0 0-1 0 0,0 0 0 0 0,0 0 0 0 0,0 0 0 0 0,1 0 0 0 0,-1 0 0 0 0,0-1 1 0 0,0 1-1 0 0,0 0 0 0 0,0 0 0 0 0,0 0 0 0 0,0 0 0 0 0,0 0 0 0 0,0 0 1 0 0,0 0-1 0 0,0 0 0 0 0,0-1 0 0 0,0 1 0 0 0,-1-1 56 0 0,-1-1 0 0 0,1 0 0 0 0,0 1 0 0 0,0-1-1 0 0,-1 1 1 0 0,1-1 0 0 0,-1 1 0 0 0,1 0 0 0 0,-1 0-1 0 0,0 0 1 0 0,0 0 0 0 0,1 0 0 0 0,-1 0 0 0 0,0 0 0 0 0,0 0-1 0 0,-2 0 1 0 0,1 0 44 0 0,-1 0-1 0 0,1 0 0 0 0,0 1 1 0 0,-1-1-1 0 0,1 1 1 0 0,-1-1-1 0 0,1 1 0 0 0,-1 0 1 0 0,-4 1-1 0 0,-4 2-99 0 0,1 1-1 0 0,-1 0 1 0 0,1 1-1 0 0,0 0 1 0 0,0 1-1 0 0,-19 13 1 0 0,5-1-4 0 0,-35 34 0 0 0,49-41 1 0 0,0 1 0 0 0,1-1 0 0 0,1 1 0 0 0,-10 16 0 0 0,16-22 0 0 0,-1 0 0 0 0,1 0 0 0 0,0 0 0 0 0,1 1 0 0 0,0-1 0 0 0,0 1 0 0 0,0-1 0 0 0,0 1 0 0 0,1 0 0 0 0,1 0 0 0 0,-1 11 0 0 0,1-17 1 0 0,0 0-1 0 0,0 0 0 0 0,0 0 1 0 0,0 0-1 0 0,1 0 1 0 0,-1 0-1 0 0,0 0 1 0 0,1 0-1 0 0,-1 0 0 0 0,1 0 1 0 0,-1 0-1 0 0,1 0 1 0 0,-1 0-1 0 0,1 0 0 0 0,0 0 1 0 0,-1 0-1 0 0,1-1 1 0 0,0 1-1 0 0,-1 0 0 0 0,1 0 1 0 0,0-1-1 0 0,1 1 1 0 0,0 0-3 0 0,0 0 0 0 0,0 0 0 0 0,0-1 0 0 0,0 1 0 0 0,0-1 0 0 0,1 1 0 0 0,-1-1 0 0 0,0 0 0 0 0,0 0-1 0 0,4 0 1 0 0,4-2 94 0 0,0 0-1 0 0,1 0 0 0 0,15-6 1 0 0,-23 7-2 0 0,21-7 231 0 0,-1-1 0 0 0,-1-1 0 0 0,1-1 0 0 0,21-15 0 0 0,-35 20-321 0 0,0 0 0 0 0,1-1 0 0 0,-1 2 0 0 0,1 0 0 0 0,0 0 0 0 0,20-6 0 0 0,-30 10 0 0 0,1 1 0 0 0,-1 0 0 0 0,0 0 0 0 0,1 0 0 0 0,-1 0 0 0 0,0-1 0 0 0,1 1 0 0 0,-1 0 0 0 0,1 0 0 0 0,-1 0 0 0 0,0 0 0 0 0,1 0 0 0 0,-1 0 0 0 0,0 0 0 0 0,1 0 0 0 0,-1 0 0 0 0,0 0 0 0 0,1 0 0 0 0,-1 0 0 0 0,1 1 0 0 0,-1-1 0 0 0,0 0 0 0 0,1 0 0 0 0,-1 0 0 0 0,0 0 0 0 0,1 1 0 0 0,-1-1 0 0 0,0 0 0 0 0,0 0 0 0 0,1 0 0 0 0,-1 1 0 0 0,0-1 0 0 0,0 0 0 0 0,1 1 0 0 0,-1-1 0 0 0,0 1 0 0 0,0 4 0 0 0,-1 1 0 0 0,0-1 0 0 0,0 1 0 0 0,0-1 0 0 0,-1 0 0 0 0,0 1 0 0 0,0-1 0 0 0,0 0 0 0 0,-1 0 0 0 0,0 0 0 0 0,0-1 0 0 0,-3 6 0 0 0,-11 17 0 0 0,9-12-2 0 0,3-6-48 0 0,0-1 0 0 0,1 0 1 0 0,-3 12-1 0 0,7-20 33 0 0,0 0 0 0 0,0 0 0 0 0,0-1 0 0 0,0 1 0 0 0,0 0 0 0 0,0 0 0 0 0,0 0 0 0 0,1 0 0 0 0,-1 0 0 0 0,0 0 0 0 0,0 0 0 0 0,0 0 1 0 0,0 0-1 0 0,0 0 0 0 0,0 0 0 0 0,0 0 0 0 0,0 0 0 0 0,0 0 0 0 0,0 0 0 0 0,0 0 0 0 0,0 0 0 0 0,0 0 0 0 0,0 0 0 0 0,1 1 0 0 0,-1-1 0 0 0,0 0 0 0 0,0 0 0 0 0,0 0 0 0 0,0 0 0 0 0,0 0 1 0 0,0 0-1 0 0,0 0 0 0 0,0 0 0 0 0,0 0 0 0 0,0 0 0 0 0,0 0 0 0 0,0 0 0 0 0,0 0 0 0 0,0 0 0 0 0,0 0 0 0 0,0 0 0 0 0,0 0 0 0 0,0 0 0 0 0,0 1 0 0 0,0-1 0 0 0,0 0 0 0 0,0 0 0 0 0,0 0 0 0 0,0 0 1 0 0,0 0-1 0 0,0 0 0 0 0,0 0 0 0 0,0 0 0 0 0,0 0 0 0 0,0 0 0 0 0,0 0 0 0 0,0 0 0 0 0,0 0 0 0 0,0 0 0 0 0,0 1 0 0 0,0-1 0 0 0,9-2-720 0 0,-1 0-1 0 0,0 0 0 0 0,9-4 1 0 0,21-7-797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0 17503 0 0,'-2'2'399'0'0,"-20"18"-46"0"0,0 1 1 0 0,1 1-1 0 0,2 1 1 0 0,0 1-1 0 0,1 0 1 0 0,2 2-1 0 0,-23 46 1 0 0,20-32-206 0 0,3 1 0 0 0,1 1 1 0 0,3 1-1 0 0,-13 73 0 0 0,14-47-148 0 0,-4 0 0 0 0,-2-1 0 0 0,-3-1 0 0 0,-33 75 0 0 0,30-96 0 0 0,-2-1 0 0 0,-3-1 0 0 0,-61 75 0 0 0,71-99 0 0 0,0-2 0 0 0,-1-1 0 0 0,-39 28 0 0 0,-1 1 0 0 0,29-17-1252 0 0,29-28-184 0 0,1-1-1000 0 0,0 0-3704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66 15663 0 0,'-8'0'1418'0'0,"0"-1"-1168"0"0,1 3-147 0 0,5-1 278 0 0,2-1 110 0 0,0 0 18 0 0,2 1 3 0 0,-1 1-406 0 0,1 0 1 0 0,0-1-1 0 0,0 1 0 0 0,0-1 0 0 0,1 1 1 0 0,-1-1-1 0 0,0 0 0 0 0,0 0 0 0 0,1 0 1 0 0,-1 0-1 0 0,1 0 0 0 0,-1-1 0 0 0,3 1 1 0 0,38 5 755 0 0,-32-6-652 0 0,39 3 339 0 0,0-3 0 0 0,52-6 0 0 0,101-20-584 0 0,-190 24 55 0 0,328-43-221 0 0,-256 32-3800 0 0,-66 11 2467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68 337 17503 0 0,'0'0'399'0'0,"0"0"60"0"0,0 0 21 0 0,0 1-59 0 0,5 20-370 0 0,-4-15 367 0 0,0-1 1 0 0,1 1-1 0 0,-2 0 0 0 0,1 0 0 0 0,-1 0 0 0 0,0 0 1 0 0,0 0-1 0 0,0 0 0 0 0,-3 11 0 0 0,-6 14-395 0 0,-26 54 0 0 0,11-40-2733 0 0,23-43 560 0 0,0-1-2692 0 0,-3 5-1150 0 0</inkml:trace>
  <inkml:trace contextRef="#ctx0" brushRef="#br0" timeOffset="1">440 7 11975 0 0,'0'0'256'0'0,"0"0"64"0"0,-5-7 0 0 0,5 7 32 0 0,0 0-288 0 0,0 0-64 0 0,0 0 0 0 0,0 0 0 0 0,0 0-800 0 0,0 0-184 0 0,0 0-32 0 0,14 14-8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24 11975 0 0,'0'0'267'0'0,"0"0"42"0"0,0 0 17 0 0,0 0-28 0 0,0 0-126 0 0,0 0 204 0 0,0 0 111 0 0,0 0 22 0 0,2 1-66 0 0,-1 0-426 0 0,0 0-1 0 0,0 1 1 0 0,0-1-1 0 0,0 0 1 0 0,0 1 0 0 0,-1-1-1 0 0,1 1 1 0 0,0-1 0 0 0,-1 1-1 0 0,1-1 1 0 0,-1 1 0 0 0,1 0-1 0 0,-1-1 1 0 0,0 1 0 0 0,1-1-1 0 0,-1 1 1 0 0,0 0-1 0 0,0-1 1 0 0,0 1 0 0 0,-1 0-1 0 0,1-1 1 0 0,0 1 0 0 0,-1-1-1 0 0,1 1 1 0 0,-1 1 0 0 0,0 1 158 0 0,-2 6 122 0 0,-1-1 1 0 0,0 0-1 0 0,0 0 0 0 0,-6 10 0 0 0,-1 0-194 0 0,-4 6 177 0 0,-2 0-1 0 0,-1 0 0 0 0,-1-2 0 0 0,-26 24 1 0 0,4-2 371 0 0,8-10-663 0 0,18-20 746 0 0,-16 19 0 0 0,30-32-291 0 0,3-2-294 0 0,2 2-94 0 0,0-1-1 0 0,1 0 1 0 0,-1-1-1 0 0,0 1 1 0 0,1-1 0 0 0,-1 0-1 0 0,0 0 1 0 0,1 0-1 0 0,-1 0 1 0 0,1-1-1 0 0,3-1 1 0 0,10-2 490 0 0,23-9 0 0 0,-28 8-391 0 0,12-5-139 0 0,-1 0 0 0 0,-1-2 0 0 0,0-1 0 0 0,0-1 0 0 0,-1-1 0 0 0,-1-1 0 0 0,0-1 0 0 0,-2 0 0 0 0,0-2 0 0 0,26-31 0 0 0,-41 45-12 0 0,0-1 1 0 0,0 1-1 0 0,-1-1 0 0 0,0 0 0 0 0,0 0 0 0 0,0 0 1 0 0,-1-1-1 0 0,1 1 0 0 0,-2-1 0 0 0,3-10 0 0 0,-4 14-17 0 0,1 1 0 0 0,-1-1 0 0 0,0 0 0 0 0,-1 1 0 0 0,1-1 0 0 0,0 1 0 0 0,-1-1 0 0 0,1 0 0 0 0,-1 1 0 0 0,0-1-1 0 0,0 1 1 0 0,0 0 0 0 0,0-1 0 0 0,0 1 0 0 0,0 0 0 0 0,-1-1 0 0 0,1 1 0 0 0,-1 0 0 0 0,0 0 0 0 0,1 0 0 0 0,-1 1 0 0 0,0-1-1 0 0,0 0 1 0 0,0 1 0 0 0,-1-1 0 0 0,1 1 0 0 0,0-1 0 0 0,0 1 0 0 0,-1 0 0 0 0,-2-1 0 0 0,-4-1-439 0 0,0 1-1 0 0,-1 0 1 0 0,1 0 0 0 0,-1 1 0 0 0,1 0-1 0 0,-16 1 1 0 0,11 0-990 0 0,-27-4 0 0 0,20-2 383 0 0,19 5 548 0 0,2 1 0 0 0,2-4 0 0 0,-2 4 512 0 0,2-4-85 0 0,0 1 0 0 0,0 0-1 0 0,0 1 1 0 0,0-1 0 0 0,4-4-1 0 0,-2 5-8 0 0,0-1-1 0 0,0 1 1 0 0,-1-1-1 0 0,9-2 1 0 0,-9 4 54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16 317 15663 0 0,'0'0'356'0'0,"-1"2"50"0"0,-14 14 2380 0 0,22-17-2344 0 0,0 0-1 0 0,0 0 0 0 0,0 0 1 0 0,-1-1-1 0 0,1 0 0 0 0,-1 0 0 0 0,1-1 1 0 0,7-4-1 0 0,14-5-122 0 0,-6 4-317 0 0,-2-1 0 0 0,1-1 0 0 0,-1 0 0 0 0,-1-2 1 0 0,0 0-1 0 0,-1-1 0 0 0,29-27 0 0 0,-23 16-2 0 0,8-7 0 0 0,47-36 0 0 0,-58 51 0 0 0,-10 7 0 0 0,0 1 0 0 0,1 0 0 0 0,12-6 0 0 0,-20 12 0 0 0,0 0 0 0 0,0 1 0 0 0,0-1 0 0 0,0 1 0 0 0,0 0 0 0 0,0 0 0 0 0,0 1 0 0 0,1-1 0 0 0,-1 1 0 0 0,0 0 0 0 0,0 0 0 0 0,0 0 0 0 0,1 1 0 0 0,4 1 0 0 0,0 2 0 0 0,-7-1 0 0 0,0-1 0 0 0,0 1 0 0 0,-1 0 0 0 0,1-1 0 0 0,-1 1 0 0 0,0 0 0 0 0,0 0 0 0 0,0 0 0 0 0,0 0 0 0 0,0 0 0 0 0,-1 0 0 0 0,1 0 0 0 0,-1 0 0 0 0,0 0 0 0 0,0 0 0 0 0,0 0 0 0 0,-1 5 0 0 0,-1 4 0 0 0,0-1 0 0 0,0 0 0 0 0,-6 16 0 0 0,-5 10 160 0 0,-31 104-504 0 0,40-124 639 0 0,2 0 0 0 0,-1 0 1 0 0,2 0-1 0 0,0 1 0 0 0,1-1 0 0 0,4 27 1 0 0,-4-43-290 0 0,0 0 1 0 0,0 0-1 0 0,0 0 1 0 0,0 0-1 0 0,0 1 0 0 0,1-1 1 0 0,-1 0-1 0 0,0 0 1 0 0,0 0-1 0 0,1-1 1 0 0,-1 1-1 0 0,1 0 1 0 0,-1 0-1 0 0,1 0 0 0 0,-1 0 1 0 0,1 0-1 0 0,0 0 1 0 0,-1-1-1 0 0,1 1 1 0 0,0 0-1 0 0,0 0 1 0 0,0-1-1 0 0,-1 1 1 0 0,1-1-1 0 0,1 1 0 0 0,1 1-8 0 0,-1 0-245 0 0,0-1-1 0 0,-1 1 1 0 0,1-1 0 0 0,0 0-1 0 0,0 0 1 0 0,0 0-1 0 0,0 0 1 0 0,0 0 0 0 0,0 0-1 0 0,0 0 1 0 0,1-1-1 0 0,-1 1 1 0 0,0-1 0 0 0,0 1-1 0 0,1-1 1 0 0,-1 0-1 0 0,0 0 1 0 0,3 0 0 0 0,2 0-663 0 0,4 0-1136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19351 0 0,'0'0'886'0'0,"0"-1"-21"0"0,-3-4-554 0 0,0 0-202 0 0,2 4 274 0 0,1 1 112 0 0,0 0 16 0 0,0 0-68 0 0,21-2-278 0 0,-13 1-1042 0 0,-1 0 1 0 0,1 0-1 0 0,0 1 1 0 0,-1 0-1 0 0,9 1 0 0 0,-1 3-5943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4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17503 0 0,'0'0'399'0'0,"1"16"961"0"0,-1-14-1303 0 0,0-1 0 0 0,0 0 0 0 0,0 1 0 0 0,0-1 0 0 0,1 0 0 0 0,-1 1 0 0 0,0-1 0 0 0,1 0 0 0 0,0 1 0 0 0,-1-1 0 0 0,1 0 1 0 0,0 0-1 0 0,-1 0 0 0 0,1 1 0 0 0,0-1 0 0 0,0 0 0 0 0,0 0 0 0 0,0 0 0 0 0,0 0 0 0 0,0 0 0 0 0,0-1 0 0 0,0 1 0 0 0,0 0 0 0 0,1 0 0 0 0,-1-1 0 0 0,0 1 0 0 0,0-1 0 0 0,1 1 0 0 0,-1-1 0 0 0,0 0 1 0 0,1 1-1 0 0,-1-1 0 0 0,1 0 0 0 0,-1 0 0 0 0,0 0 0 0 0,1 0 0 0 0,-1 0 0 0 0,1 0 0 0 0,-1 0 0 0 0,2-1 0 0 0,3 0 315 0 0,0-1 1 0 0,0 0-1 0 0,0 0 0 0 0,0 0 0 0 0,-1 0 0 0 0,1-1 1 0 0,-1 0-1 0 0,6-4 0 0 0,-2 1-77 0 0,-5 3-287 0 0,-1 1 1 0 0,1-1 0 0 0,0 1-1 0 0,-1-1 1 0 0,0 0-1 0 0,1-1 1 0 0,-1 1-1 0 0,0 0 1 0 0,-1-1 0 0 0,1 0-1 0 0,-1 1 1 0 0,1-1-1 0 0,1-5 1 0 0,0-1-1343 0 0,-1 0 0 0 0,3-18 1 0 0,-6 11-201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22 6447 0 0,'-1'1'142'0'0,"-10"7"-4"0"0,1 0 0 0 0,-1-1 0 0 0,-17 8 0 0 0,15-8-160 0 0,3-2 222 0 0,-1 0 1 0 0,-18 4-1 0 0,20-6 39 0 0,1-1 0 0 0,0 1 1 0 0,-1 1-1 0 0,2-1 0 0 0,-14 9 0 0 0,18-9 44 0 0,0-1 0 0 0,1 1 0 0 0,0-1 0 0 0,-1 1 0 0 0,1 0 0 0 0,0 0 0 0 0,0 0 0 0 0,0 0 0 0 0,1 0 0 0 0,-1 0 0 0 0,1 0 0 0 0,0 1 0 0 0,0-1 0 0 0,0 0 0 0 0,0 1 0 0 0,1-1 0 0 0,-1 1 0 0 0,1 4 0 0 0,0-5-149 0 0,-1 0 1 0 0,2 0-1 0 0,-1 0 1 0 0,0 0-1 0 0,1 0 1 0 0,-1 0 0 0 0,1 0-1 0 0,0 0 1 0 0,0-1-1 0 0,0 1 1 0 0,0 0 0 0 0,0 0-1 0 0,1-1 1 0 0,-1 1-1 0 0,1-1 1 0 0,0 1 0 0 0,0-1-1 0 0,0 0 1 0 0,0 0-1 0 0,4 4 1 0 0,30 13-114 0 0,-6-4-25 0 0,-30-15 4 0 0,0 0 0 0 0,0 0 0 0 0,1 0 0 0 0,-1 1 0 0 0,0-1 0 0 0,0 0 0 0 0,1 0 0 0 0,-1 0 0 0 0,0 0 0 0 0,1 0 0 0 0,-1 1 0 0 0,0-1 0 0 0,1 0 0 0 0,-1 0 0 0 0,0 0 0 0 0,0 0 0 0 0,1 0 0 0 0,-1 0 0 0 0,0 0 0 0 0,1 0 0 0 0,-1 0 0 0 0,0 0 0 0 0,1 0 0 0 0,-1 0 0 0 0,0-1 0 0 0,1 1 0 0 0,-1 0 0 0 0,0 0 0 0 0,0 0 0 0 0,1 0 0 0 0,-1 0 0 0 0,0-1 0 0 0,1 1 0 0 0,-1 0 0 0 0,0 0 0 0 0,0 0 0 0 0,0-1 0 0 0,1 1 0 0 0,-1 0 0 0 0,0 0 0 0 0,0-1 0 0 0,0 1 0 0 0,1 0 0 0 0,-1-1 0 0 0,0 1 0 0 0,0 0 0 0 0,0 0 0 0 0,0-1 0 0 0,0 1 0 0 0,0 0 0 0 0,0-1 0 0 0,0 1 0 0 0,0 0 0 0 0,0-1 0 0 0,0 1 0 0 0,0 0 0 0 0,0-1 0 0 0,0 1 0 0 0,0-1 0 0 0,0 1 0 0 0,1-7 0 0 0,1 1 0 0 0,0-1 0 0 0,0 1 0 0 0,1 0 0 0 0,-1 0 0 0 0,1 0 0 0 0,5-7 0 0 0,-1 2 0 0 0,-1 1 0 0 0,-1-1 0 0 0,5-13 0 0 0,-4 12 0 0 0,-1-1 0 0 0,11-15 0 0 0,45-67-401 0 0,-60 94-74 0 0,-1 1-33 0 0,0 0-4 0 0,0 0 0 0 0,0 0 0 0 0,0 0 0 0 0,0 0 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72 5983 0 0,'9'-9'209'0'0,"0"0"0"0"0,0 2 0 0 0,1-1 0 0 0,0 1-1 0 0,13-7 1 0 0,10-2 2796 0 0,-33 15-2917 0 0,1 1 1 0 0,0 0-1 0 0,-1 0 1 0 0,1 0 0 0 0,0 0-1 0 0,0 0 1 0 0,0 0-1 0 0,-1 0 1 0 0,1 0 0 0 0,0 0-1 0 0,0 0 1 0 0,-1 0-1 0 0,1 0 1 0 0,0 0 0 0 0,-1 1-1 0 0,1-1 1 0 0,0 0-1 0 0,0 1 1 0 0,2 0 124 0 0,0 0-124 0 0,-1-1 1 0 0,0 1-1 0 0,0 0 1 0 0,1-1-1 0 0,-1 1 1 0 0,0 0-1 0 0,0 0 1 0 0,0 1-1 0 0,0-1 1 0 0,0 0-1 0 0,0 1 1 0 0,-1-1-1 0 0,1 1 1 0 0,0 0-1 0 0,-1-1 1 0 0,1 1-1 0 0,-1 0 1 0 0,1 0-1 0 0,-1 0 1 0 0,0 0-1 0 0,0 0 1 0 0,1 4-1 0 0,0-3-53 0 0,-2 0 26 0 0,1-1-1 0 0,0 1 0 0 0,-1 0 1 0 0,0 0-1 0 0,1 0 1 0 0,-1 0-1 0 0,-1 0 0 0 0,1 0 1 0 0,0 0-1 0 0,-1 0 1 0 0,1 0-1 0 0,-1 0 0 0 0,0 0 1 0 0,0 0-1 0 0,0 0 1 0 0,-3 4-1 0 0,1 2 109 0 0,-34 73 1355 0 0,7-17-993 0 0,-11 26-298 0 0,-3-3 1 0 0,-4-2-1 0 0,-82 112 0 0 0,-64 76-250 0 0,182-261 55 0 0,-3 5-1707 0 0,15-18 521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640 910 11975 0 0,'0'0'267'0'0,"0"0"42"0"0,0 0 17 0 0,0 0-28 0 0,1-2-196 0 0,19-33 537 0 0,1 1 0 0 0,42-50 1 0 0,-2 3 420 0 0,-25 24-662 0 0,-2-1-1 0 0,45-109 0 0 0,-47 98 223 0 0,16-40 488 0 0,-42 93-1067 0 0,-2 1 0 0 0,1-1 1 0 0,-2 1-1 0 0,0-1 1 0 0,0-21-1 0 0,-2 29-66 0 0,-1 0 36 0 0,0 0-1 0 0,0-1 1 0 0,0 1-1 0 0,-1 0 0 0 0,-2-11 1 0 0,2 18-25 0 0,1-1 0 0 0,-1 0-1 0 0,0 1 1 0 0,1-1 0 0 0,-1 1 0 0 0,0-1 0 0 0,0 1 0 0 0,0-1-1 0 0,0 1 1 0 0,0-1 0 0 0,0 1 0 0 0,0 0 0 0 0,-1 0 0 0 0,1-1-1 0 0,0 1 1 0 0,-1 0 0 0 0,1 0 0 0 0,-1 0 0 0 0,1 1 0 0 0,-1-1-1 0 0,0 0 1 0 0,1 1 0 0 0,-1-1 0 0 0,0 1 0 0 0,1-1 0 0 0,-1 1 0 0 0,0 0-1 0 0,1-1 1 0 0,-1 1 0 0 0,-3 0 0 0 0,-3 1-99 0 0,0 0 0 0 0,1 0 0 0 0,-1 1 0 0 0,0-1 0 0 0,0 2 0 0 0,1-1 0 0 0,-11 6 0 0 0,4-1-116 0 0,1 0 0 0 0,-24 16 0 0 0,15-5 229 0 0,0 1 0 0 0,2 1 0 0 0,-26 31 0 0 0,-46 74 0 0 0,70-90 0 0 0,0 2 0 0 0,2 1 0 0 0,2 1 0 0 0,-25 80 0 0 0,37-100 0 0 0,-41 174 0 0 0,18 31 0 0 0,13-107 0 0 0,12-99 0 0 0,-1 0 0 0 0,-1-1 0 0 0,0 1 0 0 0,-13 23 0 0 0,1-9 0 0 0,-1-1 0 0 0,-2 0 0 0 0,0-1 0 0 0,-3-2 0 0 0,0 0 0 0 0,-29 24 0 0 0,7-8-572 0 0,-34 28-1834 0 0,65-60 1927 0 0,0 0-1 0 0,-1-2 1 0 0,-27 14-1 0 0,26-16-544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27 158 17503 0 0,'-15'-6'803'0'0,"12"5"-18"0"0,2 0-501 0 0,-5-1-177 0 0,5 1 274 0 0,1 1 110 0 0,0 0 18 0 0,0 0-66 0 0,11-7-278 0 0,18-9-163 0 0,1 1-1 0 0,0 2 0 0 0,59-18 1 0 0,100-12-72 0 0,-76 25-2512 0 0,-85 14-4244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51 10135 0 0,'3'-2'90'0'0,"0"-1"0"0"0,0 0 0 0 0,-1-1 0 0 0,1 1 0 0 0,-1 0-1 0 0,0-1 1 0 0,0 1 0 0 0,0-1 0 0 0,0 0 0 0 0,0 0 0 0 0,-1 0-1 0 0,2-5 1 0 0,-3 8 281 0 0,0 1 117 0 0,0 0 21 0 0,0 0 3 0 0,0 0 0 0 0,-2 13 512 0 0,-3 5-512 0 0,0-1 0 0 0,-1 1 0 0 0,-1-1 0 0 0,-1 0 0 0 0,-14 24 0 0 0,-11 25 323 0 0,1 0-203 0 0,-19 27-549 0 0,-65 165-1 0 0,60-98-83 0 0,-9 24 6 0 0,-14-8-73 0 0,65-151-317 0 0,-2-1-1 0 0,0 0 0 0 0,-1-1 1 0 0,-38 39-1 0 0,40-47 225 0 0,-14 14-608 0 0,28-29-730 0 0,1 0-3960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49 10135 0 0,'0'0'231'0'0,"0"0"29"0"0,0 0 19 0 0,-2 1-41 0 0,1-1-221 0 0,0 0-1 0 0,0 1 0 0 0,0-1 0 0 0,0 0 1 0 0,0 0-1 0 0,0 0 0 0 0,0 0 0 0 0,0 0 1 0 0,0 0-1 0 0,0 0 0 0 0,0-1 0 0 0,0 1 1 0 0,0 0-1 0 0,0-1 0 0 0,0 1 0 0 0,0 0 1 0 0,0-1-1 0 0,0 1 0 0 0,-1-2 0 0 0,-1 0 178 0 0,-5-1 549 0 0,1-1 0 0 0,-13-7 0 0 0,16 8-507 0 0,-1 0 1 0 0,0 0-1 0 0,1 1 1 0 0,-1 0-1 0 0,0 0 0 0 0,0 0 1 0 0,0 0-1 0 0,0 1 1 0 0,-10-2-1 0 0,-32 0 719 0 0,46 3-947 0 0,0 0 0 0 0,0 0 0 0 0,0 0 0 0 0,1 0 0 0 0,-1 1 0 0 0,0-1 0 0 0,0 0 0 0 0,0 0 0 0 0,1 1 0 0 0,-1-1 0 0 0,0 0 0 0 0,1 1 0 0 0,-1-1 0 0 0,0 1 0 0 0,1-1 0 0 0,-1 1 0 0 0,0-1 0 0 0,1 1 0 0 0,-1-1 0 0 0,0 2 0 0 0,-2 1-11 0 0,-31 21-12 0 0,-22 17 102 0 0,37-25 208 0 0,-1 1 41 0 0,1 0 0 0 0,0 1 1 0 0,1 1-1 0 0,-26 35 0 0 0,21-21 3 0 0,-11 18 1354 0 0,34-51-1692 0 0,0 0-1 0 0,0 0 0 0 0,0 0 1 0 0,0 0-1 0 0,-1 0 1 0 0,1 0-1 0 0,0 1 0 0 0,0-1 1 0 0,0 0-1 0 0,0 0 1 0 0,0 0-1 0 0,0 0 1 0 0,0 0-1 0 0,0 1 0 0 0,-1-1 1 0 0,1 0-1 0 0,0 0 1 0 0,0 0-1 0 0,0 0 0 0 0,0 1 1 0 0,0-1-1 0 0,0 0 1 0 0,0 0-1 0 0,0 0 1 0 0,0 1-1 0 0,0-1 0 0 0,0 0 1 0 0,0 0-1 0 0,0 0 1 0 0,0 0-1 0 0,0 1 0 0 0,1-1 1 0 0,-1 0-1 0 0,0 0 1 0 0,0 0-1 0 0,0 0 1 0 0,0 0-1 0 0,0 1 0 0 0,0-1 1 0 0,0 0-1 0 0,0 0 1 0 0,1 0-1 0 0,-1 0 0 0 0,0 0 1 0 0,0 0-1 0 0,0 1 1 0 0,0-1-1 0 0,0 0 1 0 0,1 0-1 0 0,-1 0 0 0 0,0 0 1 0 0,0 0-1 0 0,0 0 1 0 0,0 0-1 0 0,1 0 0 0 0,-1 0 1 0 0,0 0-1 0 0,9-1 43 0 0,-8 0-22 0 0,25-3 374 0 0,-1-2 1 0 0,1-1-1 0 0,-1-1 0 0 0,45-22 0 0 0,-6-5-4411 0 0,-79 49 4016 0 0,15-14 0 0 0,-1 1 0 0 0,1-1 0 0 0,0 0 0 0 0,-1 1 0 0 0,1-1 0 0 0,-1 1 0 0 0,1-1 0 0 0,0 1 0 0 0,0-1 0 0 0,-1 0 0 0 0,1 1 0 0 0,0-1 0 0 0,0 1 0 0 0,-1-1 0 0 0,1 1 0 0 0,0-1 0 0 0,0 1 0 0 0,0-1 0 0 0,0 1 0 0 0,0-1 0 0 0,0 1 0 0 0,0 0 0 0 0,0-1 0 0 0,0 1 0 0 0,0-1 0 0 0,0 1 0 0 0,0-1 0 0 0,0 1 0 0 0,0-1 0 0 0,1 1 0 0 0,-1-1 0 0 0,0 1 0 0 0,0-1 0 0 0,1 1 0 0 0,-1-1 0 0 0,0 0 0 0 0,0 1 0 0 0,1-1 0 0 0,-1 1 0 0 0,0-1 0 0 0,1 0 0 0 0,-1 1 0 0 0,1-1 0 0 0,-1 0 0 0 0,1 1 0 0 0,-1-1 0 0 0,1 0 0 0 0,-1 0 0 0 0,0 1 0 0 0,1-1 0 0 0,-1 0 0 0 0,1 0 0 0 0,0 0 0 0 0,0 0 0 0 0,-1 1 0 0 0,4 0-163 0 0,1 0 0 0 0,-1 0 0 0 0,0-1 0 0 0,0 1 0 0 0,0-1 0 0 0,0 0 0 0 0,1 0 0 0 0,-1 0 0 0 0,0-1 0 0 0,0 1 0 0 0,0-1 0 0 0,0 0-1 0 0,7-3 1 0 0,5 0-427 0 0,13-1-433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1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13823 0 0,'0'0'315'0'0,"0"0"45"0"0,0 0 21 0 0,0 0-49 0 0,0 0-81 0 0,0 0 481 0 0,0 0 237 0 0,0-1 45 0 0,5-10-798 0 0,0 1 0 0 0,0 0 0 0 0,1 0 1 0 0,0 0-1 0 0,13-14 0 0 0,-9 11-241 0 0,0 0 0 0 0,11-21 0 0 0,-18 28 25 0 0,3-5 0 0 0,16-8 0 0 0,-20 17 0 0 0,0 1 0 0 0,-1 0 0 0 0,1 0 0 0 0,0 0 0 0 0,0 0 0 0 0,0 0 0 0 0,0 1 0 0 0,4-2 0 0 0,-6 2 0 0 0,1 0 0 0 0,-1 0 0 0 0,1 0 0 0 0,-1 0 0 0 0,1-1 0 0 0,-1 1 0 0 0,1 0 0 0 0,-1 0 0 0 0,1 0 0 0 0,-1 0 0 0 0,1 0 0 0 0,-1 0 0 0 0,1 1 0 0 0,-1-1 0 0 0,0 0 0 0 0,1 0 0 0 0,0 0 0 0 0,0 1 0 0 0,0 0 0 0 0,0-1 0 0 0,0 1 0 0 0,0 0 0 0 0,0 0 0 0 0,-1 0 0 0 0,1 0 0 0 0,0 0 0 0 0,0 1 0 0 0,0-1 0 0 0,-1 0 0 0 0,1 0 0 0 0,-1 0 0 0 0,1 1 0 0 0,-1-1 0 0 0,0 0 0 0 0,1 1 0 0 0,-1-1 0 0 0,0 0 0 0 0,0 1 0 0 0,0-1 0 0 0,0 0 0 0 0,0 1 0 0 0,0 1 0 0 0,-1 3 3 0 0,4 2-4 0 0,5 13 74 0 0,-7-21 21 0 0,0 1 0 0 0,1 0 0 0 0,-1-1 0 0 0,1 1 0 0 0,-1-1 0 0 0,0 1 0 0 0,1-1 0 0 0,-1 0 0 0 0,1 0 0 0 0,-1 0 0 0 0,1 1 0 0 0,1-2 0 0 0,-1 1 73 0 0,3 1-125 0 0,1-2-1 0 0,0 1 0 0 0,0-1 1 0 0,-1 0-1 0 0,1 0 0 0 0,-1 0 0 0 0,1-1 1 0 0,-1 0-1 0 0,0 0 0 0 0,0-1 1 0 0,1 1-1 0 0,-1-1 0 0 0,-1 0 1 0 0,1 0-1 0 0,5-6 0 0 0,4-3-54 0 0,0-1 0 0 0,-1 0-1 0 0,15-21 1 0 0,-22 27 13 0 0,1 5-64 0 0,2-1-663 0 0,3 0-458 0 0,-11 3 1184 0 0,0 0 1 0 0,0 0-1 0 0,0 0 0 0 0,0 1 0 0 0,0-1 0 0 0,0 0 1 0 0,0 0-1 0 0,0 1 0 0 0,0-1 0 0 0,0 1 0 0 0,0-1 1 0 0,0 1-1 0 0,0-1 0 0 0,0 1 0 0 0,0-1 0 0 0,0 1 1 0 0,0 0-1 0 0,0 0 0 0 0,-1-1 0 0 0,1 1 1 0 0,1 2-1 0 0,0-1 2 0 0,0 0 90 0 0,0 0-1 0 0,0-1 1 0 0,-1 1-1 0 0,1 0 1 0 0,-1 0-1 0 0,0 0 1 0 0,1 0 0 0 0,-1 0-1 0 0,0 0 1 0 0,1 4-1 0 0,0 0 76 0 0,-1 0 0 0 0,0 0 0 0 0,0 0 0 0 0,-1 0 0 0 0,0 7 0 0 0,0-4-503 0 0,0-8-1422 0 0,3 2-638 0 0,7 9-130 0 0,-7-9-29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1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13823 0 0,'0'0'630'0'0,"0"0"-13"0"0,0 2-393 0 0,-6 31 900 0 0,-1 0 1 0 0,-13 35-1 0 0,-30 63 413 0 0,28-76-878 0 0,4-12-507 0 0,-2-1 0 0 0,-2-1 0 0 0,-51 72 0 0 0,-6-17-1042 0 0,67-82 396 0 0,8-10-213 0 0,-1 0 0 0 0,1 0 1 0 0,0-1-1 0 0,-1 1 0 0 0,-7 3 0 0 0,10-6-1325 0 0,2-1-15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1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11975 0 0,'11'-19'239'0'0,"1"0"-1"0"0,1 2 0 0 0,1 0 0 0 0,1 0 0 0 0,20-18 1 0 0,-27 27-218 0 0,7-6 657 0 0,0 1 0 0 0,1 0 1 0 0,1 1-1 0 0,0 0 0 0 0,1 1 0 0 0,36-15 0 0 0,-44 21-588 0 0,1 1-1 0 0,1 0 0 0 0,-1 1 0 0 0,0 1 1 0 0,1 0-1 0 0,-1 0 0 0 0,1 1 1 0 0,0 0-1 0 0,-1 1 0 0 0,1 1 0 0 0,0-1 1 0 0,-1 2-1 0 0,20 4 0 0 0,-26-4-88 0 0,0-1 1 0 0,0 1-1 0 0,0 0 0 0 0,0 1 0 0 0,0-1 0 0 0,0 1 0 0 0,-1 0 1 0 0,1 0-1 0 0,6 7 0 0 0,-8-7 65 0 0,0 0-1 0 0,-1 1 1 0 0,0-1-1 0 0,0 1 1 0 0,0-1 0 0 0,0 1-1 0 0,0 0 1 0 0,-1 0 0 0 0,1 0-1 0 0,-1 0 1 0 0,0 0 0 0 0,-1 0-1 0 0,2 5 1 0 0,-2-1 19 0 0,0 1 0 0 0,0-1 1 0 0,-1 0-1 0 0,0 0 0 0 0,-1 0 0 0 0,1 0 0 0 0,-1 0 1 0 0,-1-1-1 0 0,0 1 0 0 0,0 0 0 0 0,0-1 1 0 0,-1 0-1 0 0,-8 13 0 0 0,-1-2-104 0 0,-1 0 0 0 0,-1-2 0 0 0,-31 29 0 0 0,28-31 19 0 0,0-1 0 0 0,-1-1 0 0 0,-1 0 0 0 0,-24 9 0 0 0,-6 5 0 0 0,39-20-77 0 0,-43 21 184 0 0,49-25-355 0 0,-1 0 0 0 0,1 0 0 0 0,-1-1 0 0 0,1 1 0 0 0,-1-1 0 0 0,0-1 0 0 0,1 1 0 0 0,-8-1 0 0 0,3-2-4522 0 0,3-4-1474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1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15 17503 0 0,'0'0'399'0'0,"0"0"60"0"0,-1-1 21 0 0,-1-1-445 0 0,-1 1 0 0 0,0-1 0 0 0,0 1 0 0 0,1 0 0 0 0,-1-1 0 0 0,0 1 0 0 0,0 0 0 0 0,0 1 0 0 0,0-1-1 0 0,-1 1 1 0 0,1-1 0 0 0,0 1 0 0 0,0 0 0 0 0,0 0 0 0 0,0 0 0 0 0,-5 1 0 0 0,1 0 37 0 0,-1 0 0 0 0,1 0 0 0 0,-1 1-1 0 0,1 0 1 0 0,-15 6 0 0 0,8 0 176 0 0,0 1-1 0 0,0 0 1 0 0,1 1-1 0 0,0 1 1 0 0,0 0 0 0 0,-12 14-1 0 0,-61 82-462 0 0,29-33 302 0 0,47-63-87 0 0,1 1 0 0 0,0 0 0 0 0,1 0 0 0 0,0 1 0 0 0,1 0 0 0 0,-10 27 0 0 0,17-39 0 0 0,0 0 0 0 0,-1-1 0 0 0,1 1 0 0 0,0 0 0 0 0,0 0 0 0 0,0-1 0 0 0,-1 1 0 0 0,1 0 0 0 0,0 0 0 0 0,0 0 0 0 0,0-1 0 0 0,1 1 0 0 0,-1 0 0 0 0,0 0 0 0 0,0-1 0 0 0,1 3 0 0 0,4 0 0 0 0,-4-3 0 0 0,7 4 0 0 0,0-1 0 0 0,0 1 0 0 0,1-1 0 0 0,0-1 0 0 0,-1 0 0 0 0,1 0 0 0 0,0-1 0 0 0,10 1 0 0 0,7 1 0 0 0,-18-1 0 0 0,1-1 0 0 0,0 1 0 0 0,0 1 0 0 0,-1-1 0 0 0,1 2 0 0 0,-1-1 0 0 0,12 7 0 0 0,-16-7 0 0 0,-1-1 0 0 0,1 1 0 0 0,-1 0 0 0 0,0 0 0 0 0,0 0 0 0 0,0 1 0 0 0,0-1 0 0 0,0 1 0 0 0,-1 0 0 0 0,0-1 0 0 0,0 1 0 0 0,0 0 0 0 0,0 0 0 0 0,0 0 0 0 0,-1 1 0 0 0,0-1 0 0 0,1 5 0 0 0,-1-5 154 0 0,0 1 0 0 0,-1-1-1 0 0,0 1 1 0 0,0-1 0 0 0,0 0 0 0 0,-1 1-1 0 0,-1 7 1 0 0,0-4 10 0 0,1 0-1 0 0,0 1 1 0 0,1-1 0 0 0,0 13-1 0 0,-1-10-163 0 0,-3-3 0 0 0,0-4 5 0 0,1 0 0 0 0,-1-1 0 0 0,0 1 0 0 0,1-1 0 0 0,-2 1 0 0 0,1-1 1 0 0,0-1-1 0 0,-1 1 0 0 0,1 0 0 0 0,-1-1 0 0 0,0 0 0 0 0,0 0 0 0 0,-7 1 0 0 0,12-3-4 0 0,-89 27 1540 0 0,46-12-2512 0 0,35-12 887 0 0,0 0 1 0 0,-1 0-1 0 0,1-1 0 0 0,-1 0 1 0 0,1 0-1 0 0,-16 0 0 0 0,22-2 0 0 0,-1 1 0 0 0,0-1-1 0 0,0 1 1 0 0,0-1 0 0 0,0 1 0 0 0,1 0 0 0 0,-1 0-1 0 0,-3 2 1 0 0,-13 4-3235 0 0,11-5-3844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1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 8287 0 0,'0'0'191'0'0,"0"0"26"0"0,0 0 9 0 0,2-1 110 0 0,10-3 1546 0 0,11-5 1690 0 0,-21 8-3060 0 0,8 5 512 0 0,-7-3-871 0 0,-1 0-47 0 0,0 0 0 0 0,0 0 1 0 0,-1 0-1 0 0,1 0 1 0 0,0 0-1 0 0,0 0 0 0 0,2 3 1 0 0,16 25 460 0 0,-5-1-166 0 0,-1 1 1 0 0,-1 0-1 0 0,15 53 0 0 0,-26-77-455 0 0,5 18 344 0 0,7 38 0 0 0,-13-53-139 0 0,0 0-1 0 0,-1 0 1 0 0,1 0-1 0 0,-2 0 1 0 0,1 0 0 0 0,-1-1-1 0 0,-1 1 1 0 0,1 0 0 0 0,-4 8-1 0 0,0-3-148 0 0,0-1 0 0 0,-2 0 0 0 0,1 1 0 0 0,-1-2 0 0 0,-1 1 0 0 0,0-1 0 0 0,-1 0 0 0 0,-18 17 0 0 0,9-12-3 0 0,-1 0 1 0 0,-1-2 0 0 0,-1 0-1 0 0,-24 13 1 0 0,41-24-27 0 0,2-2 3 0 0,1-1 1 0 0,0 1 0 0 0,-1 0-1 0 0,1 0 1 0 0,0-1 0 0 0,-1 1-1 0 0,1-1 1 0 0,-1 1-1 0 0,1-1 1 0 0,-1 0 0 0 0,1 0-1 0 0,-1 0 1 0 0,1 0 0 0 0,-1 0-1 0 0,-2 0 1 0 0,30 9-1608 0 0,-18-7 788 0 0,1 0-1 0 0,-1-1 1 0 0,0 0-1 0 0,9 0 1 0 0,2-1-692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1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11975 0 0,'0'0'267'0'0,"0"0"42"0"0,-7-1 315 0 0,1 1-513 0 0,0 0-1 0 0,0 1 1 0 0,0-1-1 0 0,0 1 1 0 0,0 0-1 0 0,0 0 1 0 0,1 1-1 0 0,-1 0 1 0 0,-9 4-1 0 0,7-2 330 0 0,0 0 0 0 0,0 1 0 0 0,0 0 0 0 0,1 0-1 0 0,0 0 1 0 0,-6 7 0 0 0,10-8-407 0 0,0-1 0 0 0,1 1-1 0 0,-1-1 1 0 0,1 1-1 0 0,0 0 1 0 0,0 0 0 0 0,-2 7-1 0 0,-9 34 1038 0 0,6-16-502 0 0,-64 221-403 0 0,58-213-165 0 0,-2-1 0 0 0,-35 60 0 0 0,25-51 0 0 0,1 1 0 0 0,-24 45 0 0 0,27-52 0 0 0,17-28 0 0 0,2-2-861 0 0,2-8-3622 0 0,0-1-1565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14711 0 0,'0'0'672'0'0,"0"0"-9"0"0,1-2-424 0 0,1 0-217 0 0,-1 1 1 0 0,1-1 0 0 0,0 1 0 0 0,0-1 0 0 0,0 1-1 0 0,0 0 1 0 0,0-1 0 0 0,0 1 0 0 0,0 0 0 0 0,0 0-1 0 0,0 1 1 0 0,0-1 0 0 0,1 0 0 0 0,2 0 0 0 0,39-5 813 0 0,-27 4-588 0 0,228-22 904 0 0,-199 20-924 0 0,322-17 1104 0 0,-313 19-1299 0 0,0-2 0 0 0,0-3 0 0 0,101-26-1 0 0,-27-13-2963 0 0,-98 31 1403 0 0,1-5-8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1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15663 0 0,'0'0'356'0'0,"0"0"50"0"0,0 0 20 0 0,0 0-42 0 0,0 0-180 0 0,0 0 176 0 0,0 0 107 0 0,0 0 22 0 0,-1 2-66 0 0,-5 10-383 0 0,-1 0 1 0 0,-9 13-1 0 0,9-15-63 0 0,0 0 0 0 0,1 1 0 0 0,1 0-1 0 0,-6 13 1 0 0,9-21-176 0 0,-1 2 323 0 0,3 7-5453 0 0,0-12-739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1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54 13823 0 0,'22'-13'252'0'0,"-10"5"215"0"0,0 1-1 0 0,24-9 0 0 0,-29 11 6189 0 0,-13 2-5031 0 0,-14 2-1858 0 0,11 1 234 0 0,0 1 0 0 0,0 0 0 0 0,0 1 0 0 0,0 0 0 0 0,1 1 0 0 0,-1 0 0 0 0,-10 5 0 0 0,-32 13-14 0 0,-73 19 0 0 0,101-33-22 0 0,-56 13-1346 0 0,68-18 1291 0 0,0 0 0 0 0,-1-1 0 0 0,1-1 0 0 0,0 0 0 0 0,-15-2 0 0 0,10 0-39 0 0,6 1-246 0 0,0 0 0 0 0,-17-5 0 0 0,24 5 330 0 0,1 0-1 0 0,-1 0 1 0 0,1 0-1 0 0,0 0 1 0 0,0 0-1 0 0,0-1 1 0 0,0 1-1 0 0,-1-1 1 0 0,2 1 0 0 0,-1-1-1 0 0,0 0 1 0 0,0 1-1 0 0,0-1 1 0 0,1 0-1 0 0,-1 0 1 0 0,-1-4-1 0 0,3 6 48 0 0,0 0-1 0 0,0-1 1 0 0,-1 1-1 0 0,1 0 1 0 0,0-1-1 0 0,0 1 1 0 0,-1 0-1 0 0,1-1 1 0 0,0 1-1 0 0,0 0 1 0 0,-1 0-1 0 0,1-1 1 0 0,0 1 0 0 0,-1 0-1 0 0,1 0 1 0 0,-1 0-1 0 0,1-1 1 0 0,0 1-1 0 0,-1 0 1 0 0,1 0-1 0 0,0 0 1 0 0,-1 0-1 0 0,1 0 1 0 0,-1 0-1 0 0,1 0 1 0 0,0 0-1 0 0,-1 0 1 0 0,1 0-1 0 0,-1 0 1 0 0,1 0-1 0 0,-1 0 1 0 0,0 0-1 0 0,-11 7-44 0 0,10-6-1 0 0,-19 13-496 0 0,0 1 0 0 0,-34 32-1 0 0,20-16 190 0 0,15-14 352 0 0,0 0 0 0 0,1 2 0 0 0,2 0 0 0 0,-19 24 0 0 0,25-29-14 0 0,6-9 34 0 0,1 1-1 0 0,0-1 1 0 0,-6 10-1 0 0,9-13 319 0 0,1-2 136 0 0,0 0 34 0 0,0 1-65 0 0,0-1-440 0 0,0 1 1 0 0,0-1-1 0 0,0 0 0 0 0,0 1 1 0 0,1-1-1 0 0,-1 0 1 0 0,0 1-1 0 0,0-1 1 0 0,0 0-1 0 0,0 1 0 0 0,0-1 1 0 0,0 0-1 0 0,1 1 1 0 0,-1-1-1 0 0,0 0 0 0 0,0 1 1 0 0,1-1-1 0 0,-1 0 1 0 0,0 0-1 0 0,0 1 0 0 0,1-1 1 0 0,-1 0-1 0 0,0 0 1 0 0,1 0-1 0 0,-1 0 0 0 0,0 1 1 0 0,1-1-1 0 0,-1 0 1 0 0,0 0-1 0 0,1 0 0 0 0,-1 0 1 0 0,0 0-1 0 0,1 0 1 0 0,-1 0-1 0 0,0 0 0 0 0,1 0 1 0 0,-1 0-1 0 0,0 0 1 0 0,1 0-1 0 0,-1 0 0 0 0,0 0 1 0 0,1 0-1 0 0,-1 0 1 0 0,1-1-1 0 0,-1 1 9 0 0,5 0-12 0 0,4 1 0 0 0,-1-1 0 0 0,0-1 0 0 0,0 0 0 0 0,13-3 0 0 0,-8 1 0 0 0,0 1 0 0 0,0-1 0 0 0,0 2 0 0 0,0 0 0 0 0,0 1 0 0 0,1 0 0 0 0,-1 1 0 0 0,0 0 0 0 0,0 1 0 0 0,0 1 0 0 0,0 0 0 0 0,16 6 0 0 0,31 12 0 0 0,-24-8 0 0 0,0-1 0 0 0,0-1 0 0 0,72 10 0 0 0,-65-19 23 0 0,-23-1 82 0 0,0 0 0 0 0,-1 2 0 0 0,39 9 0 0 0,-57-12 383 0 0,9 16 629 0 0,-10-14-1101 0 0,-1 0-1 0 0,1 0 1 0 0,-1 0 0 0 0,1 0-1 0 0,-1 0 1 0 0,0 0 0 0 0,0 0-1 0 0,0 0 1 0 0,0-1-1 0 0,0 1 1 0 0,0 0 0 0 0,0-1-1 0 0,-1 1 1 0 0,-1 1 0 0 0,-23 20 680 0 0,24-21-640 0 0,-79 62 474 0 0,-145 89 1 0 0,197-138-531 0 0,-48 15 0 0 0,56-22 0 0 0,15-6 1 0 0,1-1-1 0 0,0 0 0 0 0,-1 0 1 0 0,1 0-1 0 0,-1 0 1 0 0,1-1-1 0 0,-1 0 0 0 0,1 0 1 0 0,-1-1-1 0 0,1 0 1 0 0,-1 0-1 0 0,1 0 0 0 0,-9-3 1 0 0,12 3-3 0 0,-1 0 0 0 0,1 0 0 0 0,0 0 0 0 0,0 0 0 0 0,0 0-1 0 0,0 0 1 0 0,0-1 0 0 0,0 1 0 0 0,0-1 0 0 0,0 1 0 0 0,1-1 0 0 0,-1 0 0 0 0,1 1 0 0 0,-1-1 0 0 0,1 0 0 0 0,0 0 0 0 0,-1 0 0 0 0,1-1 0 0 0,0 1 0 0 0,0 0 0 0 0,1 0 0 0 0,-1 0 0 0 0,0-1 0 0 0,1 1 0 0 0,-1 0 0 0 0,1-1-1 0 0,0 1 1 0 0,0 0 0 0 0,0-1 0 0 0,0 1 0 0 0,0-1 0 0 0,1 1 0 0 0,0-5 0 0 0,1 0-291 0 0,1 0 0 0 0,-1 0 0 0 0,1 0 0 0 0,1 1 0 0 0,-1-1 0 0 0,1 1 0 0 0,7-9 0 0 0,-10 14-219 0 0,-1 1 0 0 0,0 0 0 0 0,0 0 0 0 0,2 11-512 0 0,0 35-1788 0 0,-2-33 1350 0 0,0 3-3656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1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23 11975 0 0,'4'-3'150'0'0,"-1"0"0"0"0,1 1 0 0 0,0-1 0 0 0,0 1 0 0 0,-1 0 0 0 0,2 0 0 0 0,6-3 0 0 0,-10 4 90 0 0,-1 1 491 0 0,0 0 238 0 0,0 7-543 0 0,-1 0 1 0 0,0-1-1 0 0,0 1 0 0 0,0-1 0 0 0,-1 0 1 0 0,0 1-1 0 0,-1-1 0 0 0,1 0 0 0 0,-7 10 0 0 0,-4 5 119 0 0,-21 25-1 0 0,9-12 289 0 0,-109 162-661 0 0,60-103-172 0 0,24-33 268 0 0,10-11-4421 0 0,39-48-2330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4607 0 0,'0'0'208'0'0,"-1"1"135"0"0,-8 11 644 0 0,1 0 0 0 0,0 0 0 0 0,1 0 0 0 0,0 1 0 0 0,1 0 0 0 0,-8 25 0 0 0,3 0 1219 0 0,4-14-1571 0 0,0-1 0 0 0,-2 0-1 0 0,0-1 1 0 0,-20 33 0 0 0,29-54-264 0 0,0-1 117 0 0,0 0 21 0 0,14 0-398 0 0,1-2 0 0 0,0 1 0 0 0,-1-2-1 0 0,1 0 1 0 0,18-7 0 0 0,68-31-195 0 0,-93 37 111 0 0,14-6-27 0 0,24-15 0 0 0,-39 21 0 0 0,0-1 0 0 0,-1 0 0 0 0,0 0 0 0 0,0 0 0 0 0,0 0 0 0 0,-1-1 0 0 0,8-10 0 0 0,-11 13 0 0 0,0 1 0 0 0,-1-1 0 0 0,0 1 0 0 0,0-1 0 0 0,1 0 0 0 0,-1 1 0 0 0,-1-1 0 0 0,1 0 0 0 0,0 0 0 0 0,-1 0 0 0 0,1 0 0 0 0,-1 0 0 0 0,0 1 0 0 0,0-1 0 0 0,0 0 0 0 0,-1 0 0 0 0,1 0 0 0 0,-1 0 0 0 0,1 0 0 0 0,-1 0 0 0 0,0 1 0 0 0,0-1 0 0 0,0 0 0 0 0,0 1 0 0 0,-1-1 0 0 0,1 1 0 0 0,-1-1 0 0 0,0 1 0 0 0,1 0 0 0 0,-1-1 0 0 0,0 1 0 0 0,0 0 0 0 0,0 0 0 0 0,-1 0 0 0 0,1 1 0 0 0,0-1 0 0 0,-1 1 0 0 0,1-1 0 0 0,-1 1 0 0 0,0 0 0 0 0,1 0 0 0 0,-5-1 0 0 0,-10-4 0 0 0,13 4 0 0 0,-2 0 0 0 0,1 0 0 0 0,0 1 0 0 0,0 0 0 0 0,0 0 0 0 0,-1 0 0 0 0,1 0 0 0 0,-1 1 0 0 0,1 0 0 0 0,-7 1 0 0 0,-2 0-2 0 0,11-1-77 0 0,0 1-1 0 0,0-1 1 0 0,0 0-1 0 0,0 1 1 0 0,0 0-1 0 0,0-1 1 0 0,0 1 0 0 0,1 1-1 0 0,-1-1 1 0 0,-4 2-1 0 0,6-2-1156 0 0,1-1-3062 0 0,0 0-1316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10135 0 0,'0'0'231'0'0,"0"0"29"0"0,0 0 19 0 0,0 1-41 0 0,-2 3-226 0 0,-1 1 1 0 0,1-2-1 0 0,-1 1 0 0 0,0 0 0 0 0,0 0 0 0 0,0-1 0 0 0,-4 4 0 0 0,-9 11 410 0 0,-7 12 499 0 0,-37 44 1215 0 0,33-52-1533 0 0,-1 0-56 0 0,27-21-487 0 0,-1 1 0 0 0,1-1 0 0 0,0 1 0 0 0,0-1 0 0 0,-1 1-1 0 0,1 0 1 0 0,1-1 0 0 0,-1 1 0 0 0,0 0 0 0 0,0 0 0 0 0,1 0 0 0 0,-1 0 0 0 0,1 0-1 0 0,-1 3 1 0 0,0 9 325 0 0,0-1-286 0 0,1 0-1 0 0,1 23 0 0 0,0-32 90 0 0,0-1 0 0 0,1 1 0 0 0,-1-1 0 0 0,1 1 0 0 0,-1-1 0 0 0,1 1 0 0 0,0-1 0 0 0,1 0 0 0 0,3 4 0 0 0,-3-3 8 0 0,1-1 0 0 0,0-1 0 0 0,1 1 0 0 0,-1-1-1 0 0,0 1 1 0 0,1-1 0 0 0,0-1 0 0 0,-1 1 0 0 0,7 1-1 0 0,-2-1-148 0 0,0 0-1 0 0,1 0 1 0 0,17 0-1 0 0,-24-2-46 0 0,1-1 0 0 0,0 0 0 0 0,0 0 0 0 0,-1 0 0 0 0,1 0 0 0 0,-1 0 0 0 0,1-1 0 0 0,-1 1 0 0 0,1-1 0 0 0,-1 0 0 0 0,0 0 0 0 0,0 0 0 0 0,0-1 0 0 0,0 1 0 0 0,3-4 0 0 0,5-6 0 0 0,0 0 0 0 0,10-16 0 0 0,-17 23 0 0 0,1-1 228 0 0,-1-1-1 0 0,0 0 1 0 0,0 0-1 0 0,0 0 1 0 0,-1-1-1 0 0,0 1 1 0 0,-1-1 0 0 0,4-15-1 0 0,-6 21-227 0 0,0 1 0 0 0,0-1 0 0 0,0 0 0 0 0,-1 0 0 0 0,1 1 0 0 0,-1-1 0 0 0,1 0 0 0 0,-1 1 0 0 0,1-1 0 0 0,-1 1 0 0 0,0-1 0 0 0,0 1 0 0 0,0-1 0 0 0,0 1 0 0 0,0-1 0 0 0,-2-1 0 0 0,2 2 0 0 0,-1-1 0 0 0,1 0 0 0 0,0 1 0 0 0,0-1 0 0 0,0 0 0 0 0,0 0 0 0 0,0 1 0 0 0,0-1 0 0 0,0 0 0 0 0,1 0 0 0 0,-1 0 0 0 0,0-3 0 0 0,1 4-44 0 0,0 0 1 0 0,0 0-1 0 0,0-1 0 0 0,0 1 1 0 0,-1 0-1 0 0,1 0 1 0 0,0-1-1 0 0,-1 1 0 0 0,0 0 1 0 0,1 0-1 0 0,-1 0 0 0 0,1 0 1 0 0,-1 0-1 0 0,0 0 0 0 0,0 0 1 0 0,0 0-1 0 0,0 0 0 0 0,1 0 1 0 0,-1 0-1 0 0,0 0 0 0 0,0 0 1 0 0,-1 1-1 0 0,1-1 0 0 0,0 1 1 0 0,0-1-1 0 0,0 0 0 0 0,0 1 1 0 0,-1 0-1 0 0,-1-1 0 0 0,-3 0-123 0 0,-1 0-1 0 0,1 1 0 0 0,0 0 1 0 0,-13 1-1 0 0,-3 0 252 0 0,-18 0-1210 0 0,8 1-3526 0 0,32-2-1146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415 288 8287 0 0,'2'1'382'0'0,"12"5"43"0"0,9 0-257 0 0,-21-5 197 0 0,-2-1 122 0 0,0 0 22 0 0,-7-4 937 0 0,6 3-1316 0 0,-1 0 0 0 0,1 0 0 0 0,0 0 1 0 0,0-1-1 0 0,-1 1 0 0 0,1 0 1 0 0,0-1-1 0 0,1 1 0 0 0,-1-1 0 0 0,0 1 1 0 0,0-1-1 0 0,1 1 0 0 0,-1-1 0 0 0,0 0 1 0 0,1 1-1 0 0,0-1 0 0 0,-1 0 0 0 0,1 1 1 0 0,0-1-1 0 0,0 0 0 0 0,0 0 0 0 0,0 1 1 0 0,0-1-1 0 0,0 0 0 0 0,1 1 1 0 0,0-4-1 0 0,1-6-243 0 0,2 0-1 0 0,-1 0 1 0 0,6-11 0 0 0,-1 2 741 0 0,0-1-165 0 0,8-37 0 0 0,-15 52-406 0 0,0 0 1 0 0,-1 0-1 0 0,1 0 0 0 0,-1 1 1 0 0,0-1-1 0 0,0 0 0 0 0,-1 0 1 0 0,0 0-1 0 0,0 0 1 0 0,0 1-1 0 0,-4-12 0 0 0,4 16-57 0 0,0 0 0 0 0,1 0 0 0 0,-1-1 0 0 0,0 1 0 0 0,0 0 0 0 0,0 0 0 0 0,0 0 0 0 0,0 0 0 0 0,0 0 0 0 0,0 0 0 0 0,0 0 0 0 0,-1 1 0 0 0,1-1 0 0 0,0 0 0 0 0,0 1 0 0 0,-1-1 0 0 0,1 0 0 0 0,-1 1 0 0 0,1 0 0 0 0,0-1 0 0 0,-1 1 0 0 0,1 0 0 0 0,-1 0 0 0 0,1 0 0 0 0,0 0 0 0 0,-1 0 0 0 0,1 0 0 0 0,-1 0 0 0 0,1 0 0 0 0,-1 0 0 0 0,1 1 0 0 0,0-1 0 0 0,-1 1 0 0 0,-1 0 0 0 0,-6 3 0 0 0,1-1 0 0 0,0 1 0 0 0,0 1 0 0 0,-8 5 0 0 0,-24 19 0 0 0,-39 37 0 0 0,44-36 0 0 0,-11 12 0 0 0,1 2 0 0 0,-38 51 0 0 0,73-83 89 0 0,0 1-1 0 0,1 1 1 0 0,1 0-1 0 0,-7 16 1 0 0,14-27 53 0 0,0-1 1 0 0,1 1-1 0 0,-1 0 1 0 0,0 0-1 0 0,1 0 1 0 0,0 4-1 0 0,0-5 301 0 0,4-2-376 0 0,8 1-24 0 0,-1-2-1 0 0,0 0 1 0 0,12-2-1 0 0,11-4 452 0 0,0-3 0 0 0,0-1 0 0 0,60-27 0 0 0,-71 25-955 0 0,0-1 0 0 0,38-30-1 0 0,-56 40 432 0 0,-1 1-1 0 0,0-1 1 0 0,0 0 0 0 0,0 0-1 0 0,0 0 1 0 0,-1-1-1 0 0,0 1 1 0 0,0-1 0 0 0,0 0-1 0 0,0 0 1 0 0,-1 0-1 0 0,0 0 1 0 0,0 0 0 0 0,0-1-1 0 0,0 1 1 0 0,-1-1-1 0 0,0 1 1 0 0,0-1 0 0 0,0-5-1 0 0,-1 11 31 0 0,0 0 0 0 0,0 0 0 0 0,0 0 0 0 0,0 1 0 0 0,0-1 0 0 0,0 0 0 0 0,0 0 0 0 0,0 0 0 0 0,0 0 0 0 0,0 0 0 0 0,0 0 0 0 0,1 1 0 0 0,-1-1 0 0 0,0 0 0 0 0,0 0 0 0 0,0 0 0 0 0,0 0 0 0 0,0 0 0 0 0,1 0 0 0 0,-1 0 0 0 0,0 0 0 0 0,0 0 0 0 0,0 0 0 0 0,0 0 0 0 0,0 0 0 0 0,1 0 0 0 0,-1 0 0 0 0,0 0 0 0 0,0 0 0 0 0,0 0 0 0 0,0 0 0 0 0,1 0 0 0 0,-1 0 0 0 0,0 0 0 0 0,0 0 0 0 0,0 0 0 0 0,0 0 0 0 0,1 0 0 0 0,-1 0 0 0 0,0 0 0 0 0,0 0 0 0 0,0 0 0 0 0,0 0 0 0 0,0 0 0 0 0,0 0 0 0 0,1-1 0 0 0,-1 1 0 0 0,0 0 0 0 0,0 0 0 0 0,0 0 0 0 0,0 0 0 0 0,0 0 0 0 0,0 0 0 0 0,0-1 0 0 0,0 1 0 0 0,0 0 0 0 0,1 0 0 0 0,-1 0 0 0 0,0 0 0 0 0,0 0 0 0 0,0-1 0 0 0,0 1 0 0 0,0 0 0 0 0,0 0 0 0 0,0 0 0 0 0,0 0 0 0 0,0-1 0 0 0,0 1 0 0 0,0 0 0 0 0,7 9 0 0 0,-7-9 0 0 0,2 6 0 0 0,1-1 0 0 0,-1 1 0 0 0,0-1 0 0 0,-1 1 0 0 0,1 0 0 0 0,-1 0 0 0 0,0-1 0 0 0,-1 1 0 0 0,1 0 0 0 0,-1 0 0 0 0,0 0 0 0 0,-1 0 0 0 0,0 7 0 0 0,0-7 0 0 0,0 1-380 0 0,-1 0-1 0 0,1 0 1 0 0,-1 0 0 0 0,-1-1-1 0 0,1 1 1 0 0,-1-1-1 0 0,0 1 1 0 0,-1-1 0 0 0,-4 6-1 0 0,2-1-5415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1 497 17503 0 0,'0'0'399'0'0,"2"-2"60"0"0,-1 0-398 0 0,1 0-1 0 0,-1 0 1 0 0,1 0 0 0 0,-1-1 0 0 0,0 1 0 0 0,1-1 0 0 0,-1 1 0 0 0,-1-1 0 0 0,1 1 0 0 0,0-1 0 0 0,-1 1 0 0 0,1-1 0 0 0,-1 0 0 0 0,0 1 0 0 0,1-1 0 0 0,-1 0 0 0 0,-1-4 0 0 0,0-12 303 0 0,-4-22 0 0 0,5 38-196 0 0,-4-19 442 0 0,2 6-429 0 0,0-1 0 0 0,-1-21 0 0 0,4 33-184 0 0,-1-1-1 0 0,1 0 1 0 0,-1 1 0 0 0,2-1 0 0 0,-1 1-1 0 0,0 0 1 0 0,1-1 0 0 0,0 1 0 0 0,1 0-1 0 0,4-9 1 0 0,6-4-176 0 0,0 0 0 0 0,2 1-1 0 0,0 1 1 0 0,0 0 0 0 0,2 1-1 0 0,-1 1 1 0 0,2 0 0 0 0,0 2-1 0 0,22-12 1 0 0,-21 14-651 0 0,0 0 0 0 0,1 2 0 0 0,0 0 0 0 0,1 2 0 0 0,32-7 0 0 0,-40 11-1342 0 0,0 2-2603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283 141 10135 0 0,'0'0'464'0'0,"0"2"-9"0"0,0 0-321 0 0,1 1-89 0 0,7 11-47 0 0,-7-11 195 0 0,1-1 0 0 0,-1 1 0 0 0,1-1 0 0 0,0 0-1 0 0,0 0 1 0 0,0 0 0 0 0,0 0 0 0 0,0 0 0 0 0,1 0-1 0 0,-1 0 1 0 0,0-1 0 0 0,1 1 0 0 0,-1-1-1 0 0,6 2 1 0 0,-4-2 93 0 0,0 0 1 0 0,0-1-1 0 0,0 0 0 0 0,-1 0 0 0 0,1 0 0 0 0,0 0 1 0 0,0 0-1 0 0,0-1 0 0 0,-1 0 0 0 0,8-1 0 0 0,9-5 480 0 0,0-1-1 0 0,33-18 1 0 0,-14 7 9 0 0,-21 11-634 0 0,-2 0 0 0 0,1-1 0 0 0,-1 0 0 0 0,-1-2 0 0 0,1 0 0 0 0,-2 0 0 0 0,14-15 0 0 0,-26 24-141 0 0,0-1 0 0 0,0 1 0 0 0,0-1 0 0 0,0 0 0 0 0,-1 0 0 0 0,2-3 0 0 0,-2 6 0 0 0,-1-1 0 0 0,0 1 0 0 0,0-1 0 0 0,0 1 0 0 0,1-1 0 0 0,-1 1 0 0 0,0-1 0 0 0,0 1 0 0 0,0 0 0 0 0,0-1 0 0 0,0 1 0 0 0,0-1 0 0 0,0 1 0 0 0,0-1 0 0 0,0 1 0 0 0,0-1 0 0 0,0 1 0 0 0,0-1 0 0 0,0 1 0 0 0,0-1 0 0 0,0 1 0 0 0,-1-1 0 0 0,-3-1 0 0 0,3 2 0 0 0,-4-1-47 0 0,0 1-1 0 0,0-1 0 0 0,0 1 1 0 0,-1 0-1 0 0,1 0 1 0 0,0 0-1 0 0,0 1 0 0 0,0 0 1 0 0,-10 3-1 0 0,-3 2-406 0 0,-23 10 0 0 0,-8 8 115 0 0,-60 38 1 0 0,-42 40 1054 0 0,128-86-487 0 0,-84 65 767 0 0,93-69-976 0 0,1 0 0 0 0,1 1 0 0 0,-1 1 0 0 0,2 0 0 0 0,-13 21 0 0 0,22-33-20 0 0,0 1 0 0 0,1 0 0 0 0,0 0 0 0 0,-1 0 0 0 0,1 0 0 0 0,0 0 0 0 0,0 0 0 0 0,1 0 0 0 0,-1 0 0 0 0,1 0 0 0 0,-1 1 0 0 0,1-1 0 0 0,0 0 0 0 0,0 0 0 0 0,1 0 0 0 0,-1 0 0 0 0,1 1 0 0 0,1 4 0 0 0,-1-6 0 0 0,0 1 0 0 0,1-1 0 0 0,-1 1 0 0 0,1-1 0 0 0,-1 1 0 0 0,1-1 0 0 0,0 0 0 0 0,0 0 0 0 0,0 0 0 0 0,0 0 0 0 0,1 0 0 0 0,-1-1 0 0 0,0 1 0 0 0,1-1 0 0 0,-1 1 0 0 0,1-1 0 0 0,0 0 0 0 0,-1 0 0 0 0,1 0 0 0 0,5 1 0 0 0,1 0-74 0 0,0-1-1 0 0,0 0 1 0 0,0-1-1 0 0,0 1 1 0 0,0-2-1 0 0,0 1 1 0 0,17-4-1 0 0,0-3-1569 0 0,34-12-1 0 0,-16 3-4838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192 457 13823 0 0,'0'0'315'0'0,"0"0"45"0"0,0 0 21 0 0,0 0-49 0 0,0 0-149 0 0,0 0 194 0 0,0 0 110 0 0,0 0 22 0 0,0 3-66 0 0,1 2-327 0 0,0-2-110 0 0,-1-1-1 0 0,1 1 1 0 0,-1 0-1 0 0,0 0 1 0 0,0-1-1 0 0,0 1 0 0 0,0 0 1 0 0,-1 4-1 0 0,1-3 55 0 0,-1-1 1 0 0,0 0-1 0 0,-1 1 0 0 0,1-1 0 0 0,0 0 1 0 0,-1 0-1 0 0,0 0 0 0 0,0 0 0 0 0,0 0 1 0 0,0 0-1 0 0,0 0 0 0 0,0-1 0 0 0,-1 1 1 0 0,1-1-1 0 0,-1 0 0 0 0,-3 3 0 0 0,2-2 26 0 0,0-1-1 0 0,0 1 0 0 0,0-1 1 0 0,0 0-1 0 0,0 0 0 0 0,0 0 1 0 0,-1 0-1 0 0,1-1 0 0 0,-1 0 1 0 0,1 0-1 0 0,-9 1 0 0 0,7-2-86 0 0,0 0 0 0 0,1 0 0 0 0,-1-1 0 0 0,0 1 0 0 0,-10-4 0 0 0,14 3 5 0 0,-1 0 1 0 0,1 0 0 0 0,0 0-1 0 0,0-1 1 0 0,0 1 0 0 0,0-1-1 0 0,0 1 1 0 0,0-1-1 0 0,0 0 1 0 0,1 1 0 0 0,-1-1-1 0 0,0 0 1 0 0,1 0-1 0 0,0 0 1 0 0,-1-1 0 0 0,0-2-1 0 0,-3-4 245 0 0,2-1 1 0 0,-1 0-1 0 0,1 0 0 0 0,1 0 0 0 0,0 0 0 0 0,-2-17 0 0 0,3 1-133 0 0,3-39 0 0 0,0 51-116 0 0,0 0 0 0 0,1 0 0 0 0,0 1 0 0 0,1-1 0 0 0,1 1 0 0 0,0 0 0 0 0,11-19 0 0 0,-5 12 0 0 0,2-1 0 0 0,0 2 0 0 0,28-31 0 0 0,-31 41-99 0 0,0 0-1 0 0,0 0 0 0 0,1 1 1 0 0,1 0-1 0 0,-1 1 1 0 0,1 0-1 0 0,0 1 0 0 0,1 1 1 0 0,23-8-1 0 0,1 3-232 0 0,-1 1 0 0 0,50-4 0 0 0,-60 10 332 0 0,0 1 0 0 0,40 2 0 0 0,-57 0 0 0 0,-1 1 0 0 0,1 1 0 0 0,0-1 0 0 0,-1 1 0 0 0,1 1 0 0 0,-1 0 0 0 0,0 0 0 0 0,0 0 0 0 0,0 1 0 0 0,0 0 0 0 0,9 7 0 0 0,-15-9 49 0 0,0-1 0 0 0,0 1 0 0 0,0 0-1 0 0,0 0 1 0 0,0 0 0 0 0,0 0 0 0 0,-1 0 0 0 0,1 1-1 0 0,-1-1 1 0 0,0 0 0 0 0,1 1 0 0 0,-1-1 0 0 0,0 1-1 0 0,0-1 1 0 0,-1 1 0 0 0,1 0 0 0 0,0-1 0 0 0,-1 1-1 0 0,0 5 1 0 0,0-5 18 0 0,0 1 0 0 0,-1 0-1 0 0,0-1 1 0 0,0 1 0 0 0,0-1-1 0 0,0 1 1 0 0,0-1 0 0 0,-1 1-1 0 0,1-1 1 0 0,-1 0 0 0 0,0 0-1 0 0,0 0 1 0 0,-1 0 0 0 0,-2 3-1 0 0,-19 20-63 0 0,-1-2 0 0 0,0-1-1 0 0,-2-1 1 0 0,-1-1 0 0 0,-48 26-1 0 0,-16 11-398 0 0,-24 13-620 0 0,87-55 823 0 0,-2-1 0 0 0,-31 11-1 0 0,61-26 104 0 0,1 1-1 0 0,-1-1 0 0 0,1 0 1 0 0,-1 0-1 0 0,0 1 0 0 0,1-1 1 0 0,-1 0-1 0 0,0 0 0 0 0,1 0 1 0 0,-1 0-1 0 0,0 0 1 0 0,1 0-1 0 0,-1 0 0 0 0,0 0 1 0 0,1 0-1 0 0,-1 0 0 0 0,0 0 1 0 0,1 0-1 0 0,-1-1 1 0 0,0 1-1 0 0,0-1-117 0 0,1 1 1 0 0,0-1 0 0 0,-1 0-1 0 0,1 1 1 0 0,0-1-1 0 0,0 0 1 0 0,0 1 0 0 0,0-1-1 0 0,0 0 1 0 0,0 0-1 0 0,0 1 1 0 0,0-1-1 0 0,0 0 1 0 0,0 1 0 0 0,0-1-1 0 0,0 0 1 0 0,0 1-1 0 0,1-1 1 0 0,-1 0-1 0 0,0 1 1 0 0,1-2 0 0 0,5-13-5407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 13823 0 0,'0'0'315'0'0,"0"0"45"0"0,-1 0 21 0 0,-5 3-336 0 0,0-1-1 0 0,1 1 0 0 0,0 0 1 0 0,0 1-1 0 0,-1-1 0 0 0,-4 6 1 0 0,-29 28 99 0 0,35-34-143 0 0,-67 71 674 0 0,3 3 0 0 0,-102 149-1 0 0,-44 139-658 0 0,182-305-3 0 0,-25 44-90 0 0,27-55-4144 0 0,30-47-558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0 12607 0 0,'0'0'579'0'0,"0"0"-15"0"0,-2 2-361 0 0,-13 16-198 0 0,1-1 472 0 0,-20 30-1 0 0,-77 136 205 0 0,-59 104-682 0 0,164-276 2 0 0,-57 105 4 0 0,-88 125 0 0 0,117-192 43 0 0,17-24-29 0 0,-1 0 1 0 0,-36 37 0 0 0,-5 0 76 0 0,51-55 904 0 0,18-15-518 0 0,62-49-296 0 0,55-38-158 0 0,-109 83-29 0 0,1 1 0 0 0,0 1 0 0 0,1 0 0 0 0,1 2 0 0 0,25-8 0 0 0,73-11 107 0 0,-76 17-64 0 0,-43 10-38 0 0,1 0-1 0 0,0 0 0 0 0,-1 0 0 0 0,1 0 1 0 0,0 0-1 0 0,-1 0 0 0 0,1 0 1 0 0,-1 0-1 0 0,1 0 0 0 0,0 0 1 0 0,-1 0-1 0 0,1 0 0 0 0,0 0 0 0 0,-1 0 1 0 0,1 1-1 0 0,-1-1 0 0 0,1 0 1 0 0,1 1-1 0 0,-1 0 8 0 0,3 2 55 0 0,-3 1-43 0 0,0 0 1 0 0,0 0-1 0 0,0 0 0 0 0,0 0 0 0 0,-1 0 0 0 0,1 0 1 0 0,-1 0-1 0 0,0 0 0 0 0,-1 0 0 0 0,1 0 0 0 0,0 0 1 0 0,-1 0-1 0 0,0 0 0 0 0,0 0 0 0 0,0-1 0 0 0,-1 1 1 0 0,1 0-1 0 0,-5 6 0 0 0,-3 6 135 0 0,-1 0-1 0 0,-22 26 1 0 0,22-30-60 0 0,-15 18 26 0 0,-20 28-173 0 0,27-37-1246 0 0,16-20-3013 0 0,2-1-1400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181 103 15663 0 0,'2'0'356'0'0,"6"3"-61"0"0,0-1 0 0 0,0 2 0 0 0,13 6-1 0 0,-6-3-109 0 0,-6-2-40 0 0,0 1-1 0 0,0 0 1 0 0,-1 0-1 0 0,10 9 0 0 0,19 14 566 0 0,-35-28-267 0 0,12-2-278 0 0,-11 1-78 0 0,0-1-1 0 0,0 0 1 0 0,0 0 0 0 0,0 0-1 0 0,0 0 1 0 0,0-1-1 0 0,-1 1 1 0 0,1-1 0 0 0,0 0-1 0 0,-1 1 1 0 0,1-1-1 0 0,-1-1 1 0 0,0 1 0 0 0,3-3-1 0 0,0 0 64 0 0,0-1 0 0 0,-1 0 0 0 0,0 0-1 0 0,7-13 1 0 0,-7 11-143 0 0,-1 0 0 0 0,0-1 0 0 0,0 1 0 0 0,1-14 0 0 0,-3 19-40 0 0,0-1-1 0 0,-1 0 1 0 0,0 0-1 0 0,0 0 0 0 0,0 0 1 0 0,0 0-1 0 0,-1 0 1 0 0,1 0-1 0 0,-1 0 1 0 0,0 0-1 0 0,0 1 0 0 0,-3-7 1 0 0,3 9-30 0 0,0 0-1 0 0,1 0 1 0 0,-1-1 0 0 0,0 1-1 0 0,0 0 1 0 0,0 0 0 0 0,0 0-1 0 0,0 0 1 0 0,0 0 0 0 0,0 1-1 0 0,-1-1 1 0 0,1 0 0 0 0,0 0-1 0 0,0 1 1 0 0,-1-1 0 0 0,1 1 0 0 0,0-1-1 0 0,-1 1 1 0 0,1-1 0 0 0,-2 1-1 0 0,0 0-45 0 0,0-1-1 0 0,-1 1 0 0 0,1 1 1 0 0,0-1-1 0 0,-1 0 0 0 0,1 1 0 0 0,0 0 1 0 0,-5 1-1 0 0,-2 2-121 0 0,0 0-1 0 0,0 1 1 0 0,0 0 0 0 0,-11 9 0 0 0,-15 12 290 0 0,1 1 0 0 0,1 2 0 0 0,-37 42 0 0 0,53-48 366 0 0,1 0 0 0 0,-17 33 1 0 0,4-6-128 0 0,24-41-289 0 0,1 0-1 0 0,0 1 1 0 0,0 0-1 0 0,-3 12 1 0 0,6-16-110 0 0,1-1 1 0 0,-1 1 0 0 0,1 0 0 0 0,0 0-1 0 0,1 1 1 0 0,0-1 0 0 0,0 0-1 0 0,1 11 1 0 0,-1-16 80 0 0,1 0-1 0 0,-1 0 1 0 0,1 0-1 0 0,-1 1 1 0 0,0-1-1 0 0,1 0 0 0 0,0 0 1 0 0,-1 0-1 0 0,1 0 1 0 0,0-1-1 0 0,-1 1 1 0 0,1 0-1 0 0,0 0 1 0 0,0 0-1 0 0,0 0 1 0 0,0-1-1 0 0,0 1 0 0 0,0 0 1 0 0,0-1-1 0 0,0 1 1 0 0,0-1-1 0 0,0 1 1 0 0,0-1-1 0 0,0 0 1 0 0,0 1-1 0 0,1-1 1 0 0,-1 0-1 0 0,0 0 0 0 0,2 0 1 0 0,4 1-100 0 0,0-1 0 0 0,1 0-1 0 0,11-3 1 0 0,-12 2 101 0 0,32-5-1145 0 0,3-5-4656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654 996 11975 0 0,'0'0'267'0'0,"-2"0"42"0"0,-27 4 413 0 0,8 1-637 0 0,20-5 280 0 0,1 0 122 0 0,0 0 22 0 0,0 0 3 0 0,4-22 1024 0 0,-1 17-1478 0 0,-1-1 0 0 0,1 1-1 0 0,1 0 1 0 0,-1 0-1 0 0,1 0 1 0 0,0 0 0 0 0,0 1-1 0 0,0-1 1 0 0,1 1 0 0 0,7-6-1 0 0,-6 5-49 0 0,1 0 0 0 0,-2-1-1 0 0,1 1 1 0 0,-1-1 0 0 0,8-11-1 0 0,43-97 1361 0 0,65-110-578 0 0,-21-9 911 0 0,-30-6-2461 0 0,-60 199-141 0 0,-7 25 751 0 0,-2 15 149 0 0,-1-1 1 0 0,0 1-1 0 0,0-1 0 0 0,0 1 0 0 0,0-1 0 0 0,0 0 1 0 0,0 1-1 0 0,0-1 0 0 0,0 1 0 0 0,0-1 0 0 0,0 1 1 0 0,0-1-1 0 0,0 0 0 0 0,0 1 0 0 0,0-1 0 0 0,-1 1 1 0 0,1-1-1 0 0,0 1 0 0 0,0-1 0 0 0,-1 1 0 0 0,1-1 1 0 0,0 1-1 0 0,0-1 0 0 0,-1 0 0 0 0,-4 1 5 0 0,3 0-4 0 0,0 0 0 0 0,1 0 0 0 0,-1 0 0 0 0,0 0 0 0 0,0 1 0 0 0,0-1 0 0 0,0 1 0 0 0,0-1 0 0 0,1 1 0 0 0,-1-1 0 0 0,0 1 0 0 0,0 0 0 0 0,1 0 0 0 0,-1 0 0 0 0,0 0 0 0 0,-2 3 0 0 0,-25 23 0 0 0,24-21 0 0 0,-17 17 0 0 0,1 1 0 0 0,1 1 0 0 0,1 0 0 0 0,-20 39 0 0 0,36-59 0 0 0,-9 20 0 0 0,-2-1 0 0 0,-21 28 0 0 0,14-25 0 0 0,7-11 0 0 0,1 1 0 0 0,1 0 0 0 0,-14 26 0 0 0,16-19 0 0 0,-9 29 0 0 0,3-5 0 0 0,-114 266 0 0 0,-52 113 0 0 0,153-369 0 0 0,-63 119 0 0 0,86-166 0 0 0,-5 9 0 0 0,0-1 0 0 0,-2 0 0 0 0,-25 30 0 0 0,12-20-65 0 0,13-13-137 0 0,-20 18 0 0 0,29-31 128 0 0,0 1-1 0 0,0-1 1 0 0,0 0 0 0 0,-1 0-1 0 0,1-1 1 0 0,-1 1 0 0 0,1-1-1 0 0,-1 0 1 0 0,0-1 0 0 0,-7 3 0 0 0,11-4-72 0 0,0 0 0 0 0,0 0 1 0 0,0 0-1 0 0,-1 0 0 0 0,1 0 1 0 0,0-1-1 0 0,0 1 1 0 0,0 0-1 0 0,0 0 0 0 0,0-1 1 0 0,0 1-1 0 0,0-1 0 0 0,0 1 1 0 0,0-1-1 0 0,0 0 1 0 0,0 1-1 0 0,-1-2 0 0 0,0 1-203 0 0,-1-1-1186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228 232 15663 0 0,'-17'-2'154'0'0,"1"1"1"0"0,-1 0-1 0 0,0 2 0 0 0,0 0 0 0 0,1 0 0 0 0,-1 2 1 0 0,1 0-1 0 0,0 1 0 0 0,0 0 0 0 0,-29 13 0 0 0,32-11-154 0 0,13-6 2 0 0,0 0-1 0 0,0 0 1 0 0,0 0-1 0 0,0 0 0 0 0,-1 0 1 0 0,1 0-1 0 0,0 0 1 0 0,0 0-1 0 0,0 0 1 0 0,0 0-1 0 0,0 0 0 0 0,-1 0 1 0 0,1 0-1 0 0,0 0 1 0 0,0 0-1 0 0,0 0 1 0 0,0 1-1 0 0,0-1 1 0 0,0 0-1 0 0,-1 0 0 0 0,1 0 1 0 0,0 0-1 0 0,0 0 1 0 0,0 0-1 0 0,0 0 1 0 0,0 0-1 0 0,0 0 0 0 0,0 1 1 0 0,-1-1-1 0 0,1 0 1 0 0,0 0-1 0 0,0 0 1 0 0,0 0-1 0 0,0 0 1 0 0,0 0-1 0 0,0 1 0 0 0,0-1 1 0 0,0 0-1 0 0,0 0 1 0 0,0 0-1 0 0,0 0 1 0 0,0 0-1 0 0,0 1 0 0 0,0-1 1 0 0,0 0-1 0 0,0 0 1 0 0,0 0-1 0 0,0 0 1 0 0,0 0-1 0 0,0 1 1 0 0,0-1-1 0 0,0 0 0 0 0,0 0 1 0 0,0 0-1 0 0,0 0 1 0 0,0 0-1 0 0,0 0 1 0 0,1 1-1 0 0,-1-1 0 0 0,0 0 1 0 0,0 0-1 0 0,0 0 1 0 0,0 0-1 0 0,0 0 1 0 0,9 3 290 0 0,-9-2-222 0 0,13 0 151 0 0,-1 1 1 0 0,0-2-1 0 0,0 1 0 0 0,1-2 0 0 0,-1 1 1 0 0,22-6-1 0 0,-11 3-178 0 0,50-10-37 0 0,-1-3-1 0 0,87-31 0 0 0,33-24-42 0 0,-10 3 517 0 0,-158 60-386 0 0,89-26 1217 0 0,-93 30-1574 0 0,1 0 0 0 0,0 1 0 0 0,33-1 0 0 0,-51 15-3233 0 0,-5 1-874 0 0,-6-1-992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53 11975 0 0,'10'9'267'0'0,"-8"-7"42"0"0,-2-2 17 0 0,4 12 74 0 0,-4-10-286 0 0,0 0 0 0 0,1 0 0 0 0,-1 0 0 0 0,1 0 0 0 0,0 0 0 0 0,0 0 0 0 0,0 0 0 0 0,0 0 0 0 0,0 0 0 0 0,0 0 0 0 0,0-1 1 0 0,1 1-1 0 0,-1 0 0 0 0,1-1 0 0 0,-1 1 0 0 0,1-1 0 0 0,-1 1 0 0 0,1-1 0 0 0,0 0 0 0 0,0 0 0 0 0,0 0 0 0 0,0 0 0 0 0,-1 0 1 0 0,5 1-1 0 0,3 0 707 0 0,1-1 1 0 0,0 0-1 0 0,0 0 0 0 0,-1-1 1 0 0,1-1-1 0 0,0 1 1 0 0,11-4-1 0 0,-16 4-618 0 0,3-2-103 0 0,1 1 0 0 0,-1-1-1 0 0,0-1 1 0 0,0 0 0 0 0,0 0-1 0 0,0-1 1 0 0,12-7 0 0 0,-15 8-273 0 0,-1 0 0 0 0,1 0-1 0 0,0-1 1 0 0,-1 0 0 0 0,0 0 0 0 0,0 0 0 0 0,0 0 0 0 0,-1-1 0 0 0,1 1-1 0 0,-1-1 1 0 0,5-10 0 0 0,-7 14 132 0 0,-1 1 0 0 0,1-1 1 0 0,-1 0-1 0 0,0 0 0 0 0,1 1 0 0 0,-1-1 0 0 0,0 0 0 0 0,1 0 0 0 0,-1 1 1 0 0,0-1-1 0 0,0 0 0 0 0,0 0 0 0 0,0 1 0 0 0,0-1 0 0 0,0 0 0 0 0,0 0 0 0 0,0 0 1 0 0,0 1-1 0 0,0-1 0 0 0,-1 0 0 0 0,1 0 0 0 0,0 1 0 0 0,0-1 0 0 0,-1 0 1 0 0,1 0-1 0 0,0 1 0 0 0,-1-1 0 0 0,1 0 0 0 0,-1 1 0 0 0,1-1 0 0 0,-1 1 1 0 0,1-1-1 0 0,-1 0 0 0 0,1 1 0 0 0,-1-1 0 0 0,0 1 0 0 0,1 0 0 0 0,-1-1 0 0 0,0 1 1 0 0,1-1-1 0 0,-1 1 0 0 0,0 0 0 0 0,0 0 0 0 0,1-1 0 0 0,-1 1 0 0 0,0 0 1 0 0,0 0-1 0 0,0 0 0 0 0,1 0 0 0 0,-1 0 0 0 0,-1 0 0 0 0,-4 0-370 0 0,-1 0 0 0 0,1 0 0 0 0,-1 1 0 0 0,-9 2 0 0 0,14-2 399 0 0,-14 3 57 0 0,1 0 0 0 0,-1 2-1 0 0,1 0 1 0 0,0 1 0 0 0,1 0 0 0 0,-14 10-1 0 0,-79 61 519 0 0,87-62-289 0 0,0 1-1 0 0,1 1 1 0 0,-16 21 0 0 0,27-29-272 0 0,0 0 0 0 0,1 1 1 0 0,0 0-1 0 0,1 0 1 0 0,1 0-1 0 0,-1 1 0 0 0,2-1 1 0 0,-5 16-1 0 0,8-24 51 0 0,1-1 0 0 0,-1 1 0 0 0,1-1 0 0 0,-1 1 0 0 0,1 0 0 0 0,0-1 0 0 0,0 1 0 0 0,0-1 0 0 0,1 1 0 0 0,-1 0 0 0 0,0-1-1 0 0,1 1 1 0 0,0-1 0 0 0,-1 1 0 0 0,1-1 0 0 0,0 0 0 0 0,0 1 0 0 0,1-1 0 0 0,2 5 0 0 0,-2-5-57 0 0,1 0 0 0 0,-1 1 0 0 0,1-1 1 0 0,0 0-1 0 0,0 0 0 0 0,0 0 0 0 0,0-1 0 0 0,0 1 0 0 0,0-1 0 0 0,0 0 1 0 0,1 0-1 0 0,-1 0 0 0 0,4 1 0 0 0,5 0-391 0 0,0-1 0 0 0,0 0 0 0 0,0-1 0 0 0,0 0 0 0 0,0-1 0 0 0,0-1 0 0 0,13-2 1 0 0,23-11-1140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17503 0 0,'0'0'399'0'0,"0"0"60"0"0,0 0 21 0 0,0 0-59 0 0,0 0-204 0 0,0 0 170 0 0,-2 1 101 0 0,-18 12-38 0 0,0 1 0 0 0,0 1 0 0 0,2 0-1 0 0,0 2 1 0 0,0 0 0 0 0,-22 30 0 0 0,-23 32-434 0 0,58-73-16 0 0,1 0 0 0 0,0 1 0 0 0,0 0 0 0 0,1-1 0 0 0,0 1 0 0 0,0 1 0 0 0,0-1 0 0 0,1 0 0 0 0,0 1 0 0 0,-1 13 0 0 0,3-10 0 0 0,4-2 0 0 0,-2-7-76 0 0,1-1 0 0 0,-1 1 0 0 0,0 0 0 0 0,1 0 0 0 0,-1-1 0 0 0,1 1 0 0 0,0-1 0 0 0,-1 0 0 0 0,1 0 0 0 0,0 0-1 0 0,0 0 1 0 0,0-1 0 0 0,0 1 0 0 0,-1-1 0 0 0,1 1 0 0 0,0-1 0 0 0,0 0 0 0 0,5-1 0 0 0,5 1-106 0 0,0-2-1 0 0,21-4 1 0 0,70-21-289 0 0,-36 5-6086 0 0,-34 9 313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1 13823 0 0,'-1'1'630'0'0,"-9"6"-53"0"0,0 0-520 0 0,1 0 1 0 0,0 1 0 0 0,0 0 0 0 0,-7 9 0 0 0,-19 30 666 0 0,-52 90 0 0 0,19 5 1086 0 0,35-69-1129 0 0,-91 212-513 0 0,28-58-186 0 0,-15-7 476 0 0,88-181-354 0 0,-2 0 0 0 0,-1-2 0 0 0,-2-1 1 0 0,-1-1-1 0 0,-2-2 0 0 0,-44 38 0 0 0,-34 6-4068 0 0,93-68 2940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10 135 17503 0 0,'0'0'399'0'0,"0"0"60"0"0,0 0 21 0 0,-2 1-59 0 0,-4 1-204 0 0,5-2 170 0 0,1 0 101 0 0,12-2 306 0 0,0 0 0 0 0,23 0 0 0 0,5-1-176 0 0,180-46-421 0 0,-96 17-630 0 0,-51 12-478 0 0,32-6-4026 0 0,-90 24 3402 0 0</inkml:trace>
  <inkml:trace contextRef="#ctx0" brushRef="#br0" timeOffset="1">711 85 11975 0 0,'6'9'1275'0'0,"-4"-6"-1009"0"0,0 1 1 0 0,0-1-1 0 0,0 1 1 0 0,-1 0-1 0 0,1-1 1 0 0,-1 1-1 0 0,0 0 1 0 0,0 0-1 0 0,-1 0 1 0 0,1 0-1 0 0,-1 0 1 0 0,0 0-1 0 0,0 0 1 0 0,0 0-1 0 0,-1 0 0 0 0,1 0 1 0 0,-1 0-1 0 0,0 0 1 0 0,0 0-1 0 0,0-1 1 0 0,-1 1-1 0 0,1 0 1 0 0,-4 5-1 0 0,-3 3 463 0 0,0-1-1 0 0,-1 0 1 0 0,0 0 0 0 0,0-1-1 0 0,-13 10 1 0 0,5-3-1211 0 0,10-10 325 0 0,-46 49 478 0 0,44-45-1802 0 0,-12 19 0 0 0,20-29-6025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15663 0 0,'0'0'719'0'0,"1"-1"-20"0"0,5 0-306 0 0,-4 1 371 0 0,-1 0-604 0 0,0 1 0 0 0,0-1 0 0 0,-1 1 1 0 0,1-1-1 0 0,0 1 0 0 0,0-1 0 0 0,0 1 0 0 0,-1 0 0 0 0,1-1 1 0 0,0 1-1 0 0,-1 0 0 0 0,1 0 0 0 0,-1-1 0 0 0,1 1 0 0 0,0 0 1 0 0,-1 0-1 0 0,0 0 0 0 0,1 0 0 0 0,0 2 0 0 0,-1-3-187 0 0,1 3 79 0 0,1 0 0 0 0,-1 0 1 0 0,0 1-1 0 0,0-1 0 0 0,0 1 0 0 0,0-1 1 0 0,-1 1-1 0 0,0-1 0 0 0,1 1 0 0 0,-1-1 0 0 0,-1 8 1 0 0,0 1 306 0 0,0 4 21 0 0,0-1 0 0 0,-5 18 0 0 0,2-5-401 0 0,-5 16 93 0 0,9-42 299 0 0,0-2 117 0 0,0 0 21 0 0,0 0-66 0 0,1-1-426 0 0,1 0-1 0 0,-1 0 1 0 0,0 0 0 0 0,0 0 0 0 0,1 0 0 0 0,-1-1-1 0 0,0 1 1 0 0,0-1 0 0 0,1-1 0 0 0,1-1-20 0 0,1 1 155 0 0,0 0 0 0 0,0 0 0 0 0,1 1 0 0 0,-1 0 0 0 0,0 0 0 0 0,1 0 0 0 0,0 1 0 0 0,5-2 0 0 0,10-4 363 0 0,7-4-348 0 0,39-17-508 0 0,52-38-1519 0 0,-42 19-2918 0 0,-54 31-543 0 0,-3-2-1317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17503 0 0,'0'0'399'0'0,"1"13"961"0"0,0-10-1303 0 0,0 0 1 0 0,0 0-1 0 0,0 0 1 0 0,1 0-1 0 0,-1 0 1 0 0,1 0-1 0 0,0-1 1 0 0,4 6-1 0 0,-5-7 96 0 0,1 1 0 0 0,0-1 0 0 0,0 0 0 0 0,0 0 0 0 0,0 1 0 0 0,0-1 0 0 0,1-1-1 0 0,-1 1 1 0 0,0 0 0 0 0,0 0 0 0 0,1-1 0 0 0,-1 0 0 0 0,0 1 0 0 0,3-1-1 0 0,13 1 245 0 0,-1-1 0 0 0,1-1 0 0 0,-1 0 0 0 0,20-5 0 0 0,68-21 1113 0 0,-93 23-1580 0 0,0 0-1 0 0,-1-1 1 0 0,1-1-1 0 0,-1 0 1 0 0,-1 0-1 0 0,1-1 1 0 0,9-9-1 0 0,-14 11 3 0 0,0 0-1 0 0,0-1 1 0 0,-1 0 0 0 0,0-1-1 0 0,0 1 1 0 0,0-1 0 0 0,-1 0-1 0 0,0 0 1 0 0,0-1 0 0 0,-1 1-1 0 0,5-14 1 0 0,-7 12-375 0 0,-1 8 440 0 0,0 1-1 0 0,0 0 0 0 0,0 0 0 0 0,1 0 1 0 0,-1-1-1 0 0,-1 1 0 0 0,1 0 0 0 0,0 0 1 0 0,0-1-1 0 0,0 1 0 0 0,0 0 0 0 0,0 0 1 0 0,0-1-1 0 0,0 1 0 0 0,0 0 0 0 0,0 0 1 0 0,0 0-1 0 0,0-1 0 0 0,-1 1 0 0 0,1 0 1 0 0,0 0-1 0 0,0 0 0 0 0,0 0 0 0 0,0-1 1 0 0,-1 1-1 0 0,1 0 0 0 0,0 0 0 0 0,0 0 1 0 0,0 0-1 0 0,-1 0 0 0 0,1-1 0 0 0,0 1 1 0 0,0 0-1 0 0,0 0 0 0 0,-1 0 0 0 0,1 0 1 0 0,0 0-1 0 0,0 0 0 0 0,-1 0 0 0 0,1 0 0 0 0,0 0 1 0 0,0 0-1 0 0,-1 0 0 0 0,1 0 0 0 0,0 0 1 0 0,0 0-1 0 0,-1 0 0 0 0,-9 3 29 0 0,10-3-35 0 0,-5 3 10 0 0,0-1 0 0 0,0 1 0 0 0,0 0 0 0 0,1 0 0 0 0,-1 0 0 0 0,1 1 0 0 0,-5 5 0 0 0,-25 30 0 0 0,-149 216 1827 0 0,173-241-1753 0 0,-20 21 0 0 0,21-27-71 0 0,1 1 0 0 0,0 1 0 0 0,1-1-1 0 0,0 2 1 0 0,-7 11 0 0 0,13-21 7 0 0,1 0 0 0 0,-1 1 0 0 0,1-1 0 0 0,-1 0-1 0 0,1 0 1 0 0,-1 0 0 0 0,1 0 0 0 0,-1 0 0 0 0,1 0 0 0 0,0 1 0 0 0,0-1-1 0 0,0 0 1 0 0,0 0 0 0 0,0 1 0 0 0,0-1 0 0 0,0 0 0 0 0,0 0 0 0 0,0 0-1 0 0,1 1 1 0 0,-1-1 0 0 0,0 0 0 0 0,1 0 0 0 0,-1 0 0 0 0,1 0 0 0 0,-1 0-1 0 0,1 0 1 0 0,0 0 0 0 0,-1 0 0 0 0,1 0 0 0 0,0 0 0 0 0,0 0 0 0 0,0 1-1 0 0,2-1 56 0 0,-1 1-1 0 0,1-1 1 0 0,-1 0-1 0 0,1 0 1 0 0,0 0-1 0 0,-1 0 1 0 0,1 0-1 0 0,4 0 1 0 0,-6-1-40 0 0,8 2 60 0 0,0-2 1 0 0,0 1 0 0 0,0-1-1 0 0,0 0 1 0 0,0-1-1 0 0,0 0 1 0 0,18-4-1 0 0,-12 0 24 0 0,0 0-1 0 0,0-1 0 0 0,24-13 0 0 0,-33 15-577 0 0,1 0 0 0 0,-1-1 0 0 0,0 0 0 0 0,11-10 0 0 0,18-27-5654 0 0,-34 41 5925 0 0,13-16-7960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19351 0 0,'0'0'856'0'0,"5"-8"176"0"0,-5 8-824 0 0,5-7-208 0 0,1 0 0 0 0,-6 7 0 0 0,0 0 0 0 0,0 0 0 0 0,7-7 0 0 0,0 0 0 0 0,2 2-1184 0 0,1-2-288 0 0,10-11-48 0 0,-2-2-16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7831 0 0,'0'0'356'0'0,"-2"0"-6"0"0,0 1-340 0 0,0 0 0 0 0,0 0-1 0 0,1 0 1 0 0,-1 0 0 0 0,0 0 0 0 0,0 1 0 0 0,1-1 0 0 0,-1 0 0 0 0,1 1 0 0 0,-1-1 0 0 0,-1 4 0 0 0,-16 24 471 0 0,7-11 1273 0 0,-13 19 2764 0 0,-43 57-348 0 0,45-65-4014 0 0,-13 13 86 0 0,34-40-164 0 0,2-2-66 0 0,0 0 0 0 0,-1 0 1 0 0,1 0-1 0 0,0 1 0 0 0,0-1 0 0 0,-1 0 0 0 0,1 0 0 0 0,0 1 1 0 0,0-1-1 0 0,0 0 0 0 0,0 0 0 0 0,-1 0 0 0 0,1 1 0 0 0,0-1 0 0 0,0 0 1 0 0,0 1-1 0 0,0-1 0 0 0,0 0 0 0 0,0 0 0 0 0,0 1 0 0 0,0-1 1 0 0,0 0-1 0 0,0 1 0 0 0,0-1-96 0 0,0 1 0 0 0,0-1 1 0 0,-1 0-1 0 0,1 1 0 0 0,0-1 1 0 0,0 0-1 0 0,0 0 0 0 0,0 1 0 0 0,0-1 1 0 0,0 0-1 0 0,0 0 0 0 0,0 1 1 0 0,0-1-1 0 0,-1 0 0 0 0,1 0 1 0 0,0 1-1 0 0,0-1 0 0 0,0 0 0 0 0,-1 0 1 0 0,1 0-1 0 0,0 1 0 0 0,0-1 1 0 0,-1 0-1 0 0,1 0-1031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3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61 8287 0 0,'0'0'382'0'0,"0"0"-8"0"0,0 0-102 0 0,0 0 463 0 0,0 0 234 0 0,0 0 45 0 0,0 0-61 0 0,0 0-288 0 0,0 0-121 0 0,0 0-28 0 0,0 0-4 0 0,0 0 0 0 0,0 0 0 0 0,0 0 0 0 0,1-1-68 0 0,1-3-375 0 0,0 0-1 0 0,0 0 0 0 0,1 0 0 0 0,0 1 1 0 0,0-1-1 0 0,0 1 0 0 0,0 0 1 0 0,6-5-1 0 0,-8 7 420 0 0,9-3 613 0 0,0 1-1099 0 0,0 0 0 0 0,-1 1 1 0 0,1 0-1 0 0,0 1 0 0 0,0 0 0 0 0,12 0 0 0 0,-1 1-1 0 0,-18 0-1 0 0,43-3 0 0 0,0 2 0 0 0,-1 2 0 0 0,46 7 0 0 0,-84-7 0 0 0,0 0 0 0 0,0 1 0 0 0,0 0 0 0 0,0 1 0 0 0,0-1 0 0 0,0 1 0 0 0,-1 0 0 0 0,0 1 0 0 0,0 0 0 0 0,9 6 0 0 0,-13-8 0 0 0,1 0 0 0 0,-1 0-1 0 0,0 1 1 0 0,0-1 0 0 0,0 1-1 0 0,0-1 1 0 0,3 5 0 0 0,-2 8 16 0 0,-3-9 42 0 0,0-3 51 0 0,-1-1-1 0 0,1 1 1 0 0,-1-1-1 0 0,1 1 1 0 0,-1-1 0 0 0,0 1-1 0 0,0-1 1 0 0,0 1-1 0 0,0-1 1 0 0,0 0-1 0 0,-1 0 1 0 0,1 0 0 0 0,-1 0-1 0 0,1 0 1 0 0,-3 3-1 0 0,2-4-34 0 0,-3 5-52 0 0,-1 0 1 0 0,1-1-1 0 0,-1 1 1 0 0,-1-2 0 0 0,1 1-1 0 0,-1-1 1 0 0,-14 8-1 0 0,-55 17-50 0 0,36-15 41 0 0,-19 9-5 0 0,-103 34-1400 0 0,128-46 1002 0 0,-10 3 172 0 0,32-11 218 0 0,41-14 0 0 0,0 2 0 0 0,0 1 0 0 0,44-6 0 0 0,-49 11 0 0 0,42-9 0 0 0,-43 8 0 0 0,1 0 0 0 0,0 2 0 0 0,0 0 0 0 0,0 2 0 0 0,39 4 0 0 0,-53-3 0 0 0,0 0 0 0 0,1 1 0 0 0,-1 1 0 0 0,0 0 0 0 0,0 0 0 0 0,-1 1 0 0 0,1 0 0 0 0,-1 1 0 0 0,0 0 0 0 0,0 0 0 0 0,0 1 0 0 0,-1 0 0 0 0,0 0 0 0 0,0 1 0 0 0,11 13 0 0 0,-14-11 0 0 0,-4-6 0 0 0,-1 1 0 0 0,0-1 0 0 0,0 0 0 0 0,0 1 0 0 0,0-1 0 0 0,0 0 0 0 0,0 1 0 0 0,-1-1 0 0 0,0 0 0 0 0,0 0 0 0 0,0 0 0 0 0,0 1 0 0 0,0-1 0 0 0,0 0 0 0 0,-1 0 0 0 0,0-1 0 0 0,1 1 0 0 0,-5 4 0 0 0,-3 4 0 0 0,0-1 0 0 0,-1 0 0 0 0,-12 9 0 0 0,17-14 0 0 0,-18 13 140 0 0,-2 0-1 0 0,0-2 1 0 0,-1 0-1 0 0,0-2 1 0 0,-45 17 0 0 0,-147 38 849 0 0,203-65-935 0 0,-107 24 70 0 0,106-26-126 0 0,-1 0-1 0 0,1-1 1 0 0,0 0 0 0 0,-1-2 0 0 0,-24-3 0 0 0,34 3 2 0 0,5 1 0 0 0,-1 0 0 0 0,1-1 0 0 0,0 1 0 0 0,0-1 0 0 0,-1 1 0 0 0,1-1 0 0 0,0 0 0 0 0,0 0 0 0 0,0 0 0 0 0,-3-3 0 0 0,-1 0-64 0 0,5 3-273 0 0,1 1-138 0 0,0 0-33 0 0,0 0 66 0 0,2 1 292 0 0,6 1-535 0 0,0 0 1 0 0,-1 0-1 0 0,9 4 0 0 0,9 3-849 0 0,6-2-1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3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668 113 13823 0 0,'3'0'315'0'0,"5"-4"-147"0"0,1 0 0 0 0,-1 0-1 0 0,0 0 1 0 0,0-1 0 0 0,-1-1 0 0 0,9-6 0 0 0,-4 3 304 0 0,19-11 1 0 0,-16 12 133 0 0,26-16 1345 0 0,-40 23-1439 0 0,0 1-256 0 0,0-1 0 0 0,0 0 0 0 0,0 0 0 0 0,0 1 0 0 0,0-1 0 0 0,0 0 0 0 0,-1 0 0 0 0,1 0 0 0 0,0 0 0 0 0,-1 0 0 0 0,2-1 0 0 0,-32 18 811 0 0,-24 17-1014 0 0,-7 6-53 0 0,-2-4 0 0 0,-77 33 0 0 0,139-67 0 0 0,-27 12-44 0 0,0-1-1 0 0,-52 13 1 0 0,71-22-80 0 0,1-1 0 0 0,0-1 0 0 0,-1 0 0 0 0,1 0 0 0 0,-1-1 1 0 0,1 0-1 0 0,-1 0 0 0 0,1-1 0 0 0,0 0 0 0 0,-1 0 0 0 0,1-1 0 0 0,0 0 0 0 0,0-1 0 0 0,-16-6 0 0 0,21 7 124 0 0,0 0 0 0 0,1 1 0 0 0,-1-1 0 0 0,0 0 0 0 0,1-1 0 0 0,-4-3 0 0 0,1-3 0 0 0,6-6-1024 0 0,2 13 320 0 0,2 7 384 0 0,-4-2 320 0 0,0-1 0 0 0,0 1 0 0 0,-1-1 0 0 0,1 1 0 0 0,-1-1 0 0 0,0 1 0 0 0,1-1 0 0 0,-1 1 0 0 0,0-1 0 0 0,0 1 0 0 0,-1 0 0 0 0,1-1 0 0 0,-1 1 0 0 0,1-1 0 0 0,-1 1 0 0 0,0-1 0 0 0,-1 4 0 0 0,-3 5 0 0 0,0 0 0 0 0,-9 14 0 0 0,12-23 0 0 0,-9 16 0 0 0,-1 0 0 0 0,-1 0 0 0 0,0-2 0 0 0,-1 1 0 0 0,-1-2 0 0 0,-1 0 0 0 0,0-1 0 0 0,-30 21 0 0 0,27-23 64 0 0,64-22 900 0 0,51-6 0 0 0,-30 5-964 0 0,-25 4 0 0 0,-1 2 0 0 0,76-1 0 0 0,-89 8 0 0 0,121 8 0 0 0,-115-6 0 0 0,0 2 0 0 0,47 14 0 0 0,-74-19 0 0 0,-1 1-1 0 0,1 1 0 0 0,-1-1 1 0 0,1 1-1 0 0,-1 0 0 0 0,0 0 1 0 0,0 0-1 0 0,0 1 1 0 0,8 7-1 0 0,-11-8 4 0 0,0-1 1 0 0,0 1 0 0 0,-1-1-1 0 0,1 1 1 0 0,-1-1-1 0 0,1 1 1 0 0,-1 0-1 0 0,0 0 1 0 0,0-1-1 0 0,0 1 1 0 0,-1 0 0 0 0,1 0-1 0 0,-1 0 1 0 0,1 0-1 0 0,-1 0 1 0 0,0 0-1 0 0,0 0 1 0 0,-1 0-1 0 0,1 0 1 0 0,0 0 0 0 0,-2 5-1 0 0,0-4 134 0 0,1 1-1 0 0,-1-1 1 0 0,0 0-1 0 0,0 0 1 0 0,-1 0-1 0 0,1 0 1 0 0,-1 0 0 0 0,0-1-1 0 0,-4 5 1 0 0,-33 29 41 0 0,25-24-631 0 0,-3 1 448 0 0,0-1-1 0 0,0 0 1 0 0,-2-2 0 0 0,-38 19 0 0 0,-89 24 916 0 0,99-41-911 0 0,-96 12 0 0 0,44-9 0 0 0,46-5-64 0 0,53-11-273 0 0,6-7-646 0 0,-3 6 712 0 0,0 0-1 0 0,0-1 1 0 0,0 1-1 0 0,0 0 1 0 0,0 1-1 0 0,0-1 1 0 0,1 0-1 0 0,-1 0 1 0 0,0 1-1 0 0,0 0 1 0 0,5-1-1 0 0,6-2-2256 0 0,1 0-3614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3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13823 0 0,'-2'1'630'0'0,"-26"19"-125"0"0,1 2 1 0 0,2 0-1 0 0,-35 39 1 0 0,-63 87 557 0 0,111-133-1154 0 0,-24 31 750 0 0,2 0 0 0 0,-46 85-1 0 0,75-123-829 0 0,0 5 306 0 0,-2-1 1 0 0,-8 11-1 0 0,11-18-500 0 0,0 0-1 0 0,0 0 1 0 0,-1-1 0 0 0,1 1-1 0 0,-1-1 1 0 0,0-1 0 0 0,-7 5-1 0 0,-4 1-1148 0 0,13-6-20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3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11975 0 0,'-2'0'267'0'0,"-16"4"-151"0"0,0 0 0 0 0,0 2 0 0 0,1 0 1 0 0,0 1-1 0 0,0 0 0 0 0,1 2 0 0 0,0 0 0 0 0,-23 17 0 0 0,8-5-10 0 0,9-6-126 0 0,0 0-1 0 0,-25 25 0 0 0,42-36 284 0 0,1 1 0 0 0,-1 0 0 0 0,1 1 1 0 0,-1-1-1 0 0,2 1 0 0 0,-1 0 0 0 0,1 0 0 0 0,-1 0 0 0 0,2 0 0 0 0,-1 1 0 0 0,1-1 0 0 0,0 1 0 0 0,-2 12 0 0 0,3-15-249 0 0,1-1 0 0 0,0 0 1 0 0,0 1-1 0 0,1-1 0 0 0,-1 0 0 0 0,1 0 0 0 0,0 1 1 0 0,-1-1-1 0 0,1 0 0 0 0,1 0 0 0 0,-1 0 0 0 0,0 0 1 0 0,1 0-1 0 0,-1 0 0 0 0,1 0 0 0 0,0-1 0 0 0,0 1 1 0 0,0 0-1 0 0,1-1 0 0 0,-1 0 0 0 0,0 1 0 0 0,4 1 1 0 0,-2-1 16 0 0,1 0 0 0 0,-1-1 0 0 0,0 1 0 0 0,1-1 1 0 0,-1 0-1 0 0,1-1 0 0 0,0 1 0 0 0,-1-1 0 0 0,1 0 1 0 0,0 0-1 0 0,0 0 0 0 0,0-1 0 0 0,0 0 0 0 0,7 0 1 0 0,10-3 198 0 0,0-2 1 0 0,0 0 0 0 0,-1-1-1 0 0,0-1 1 0 0,0-1 0 0 0,26-15-1 0 0,-38 19-224 0 0,-1-1 0 0 0,0-1 0 0 0,0 0 0 0 0,0 0 0 0 0,-1 0 0 0 0,0-1 0 0 0,0 0-1 0 0,0-1 1 0 0,-1 1 0 0 0,0-1 0 0 0,-1 0 0 0 0,7-14 0 0 0,-9 17-44 0 0,-1 0 0 0 0,0 0 0 0 0,0 0 0 0 0,-1 0-1 0 0,1 0 1 0 0,-1-1 0 0 0,0 1 0 0 0,-1 0 0 0 0,1-1 0 0 0,-1 1 0 0 0,0-1 0 0 0,-1 1 0 0 0,1 0-1 0 0,-1-1 1 0 0,0 1 0 0 0,0 0 0 0 0,-1-1 0 0 0,0 1 0 0 0,0 0 0 0 0,0 0 0 0 0,0 0 0 0 0,-1 1-1 0 0,1-1 1 0 0,-5-5 0 0 0,5 8 6 0 0,-1-1 0 0 0,1 1 0 0 0,0-1-1 0 0,-1 1 1 0 0,1 0 0 0 0,-1 0 0 0 0,0 0 0 0 0,0 1-1 0 0,0-1 1 0 0,0 0 0 0 0,0 1 0 0 0,0 0-1 0 0,0 0 1 0 0,0 0 0 0 0,-1 0 0 0 0,1 1 0 0 0,0-1-1 0 0,-1 1 1 0 0,1-1 0 0 0,0 1 0 0 0,-1 0 0 0 0,1 1-1 0 0,0-1 1 0 0,-1 1 0 0 0,1-1 0 0 0,0 1 0 0 0,0 0-1 0 0,-1 0 1 0 0,-2 2 0 0 0,-2 0-240 0 0,0 1 0 0 0,0 0 0 0 0,0 0 1 0 0,1 1-1 0 0,-11 8 0 0 0,-11 14-4143 0 0,19-14-553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3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11975 0 0,'0'0'267'0'0,"0"2"42"0"0,-1 2-247 0 0,0 0-1 0 0,-1 0 0 0 0,1 0 1 0 0,-1 0-1 0 0,1 0 0 0 0,-1 0 1 0 0,0 0-1 0 0,-1 0 0 0 0,1-1 1 0 0,-1 1-1 0 0,-3 4 0 0 0,-11 15-61 0 0,-70 116 0 0 0,-23 32 923 0 0,109-169-414 0 0,1-2-66 0 0,0 1-399 0 0,0 0 1 0 0,0 1-1 0 0,0-1 0 0 0,0 0 1 0 0,1 1-1 0 0,-1-1 0 0 0,0 0 1 0 0,1 0-1 0 0,-1 0 0 0 0,1 1 1 0 0,0-1-1 0 0,-1 0 0 0 0,1 0 1 0 0,0 0-1 0 0,0 0 1 0 0,-1 0-1 0 0,1 0 0 0 0,0 0 1 0 0,0 0-1 0 0,0-1 0 0 0,0 1 1 0 0,0 0-1 0 0,0 0 0 0 0,1-1 1 0 0,-1 1-1 0 0,0-1 0 0 0,0 1 1 0 0,0-1-1 0 0,1 0 0 0 0,-1 1 1 0 0,0-1-1 0 0,0 0 0 0 0,1 0 1 0 0,-1 0-1 0 0,2 0 1 0 0,6 1 245 0 0,0-1 0 0 0,-1-1 0 0 0,1 0 0 0 0,8-2 0 0 0,-13 3-196 0 0,21-6 130 0 0,-1 0 0 0 0,1-1 0 0 0,-1-2 0 0 0,31-15 0 0 0,-46 20-224 0 0,-1-1 0 0 0,0-1 0 0 0,0 0 0 0 0,0 0 0 0 0,8-9 0 0 0,-12 11 0 0 0,0 0 0 0 0,0-1 0 0 0,0 0 0 0 0,0 0 0 0 0,-1 0 0 0 0,0 0 0 0 0,0-1 0 0 0,-1 1 0 0 0,4-9 0 0 0,-6 11 57 0 0,1 1 0 0 0,-1 0 0 0 0,0-1 0 0 0,0 1 0 0 0,0 0 0 0 0,0-1-1 0 0,0 1 1 0 0,-1 0 0 0 0,1 0 0 0 0,-1-1 0 0 0,0 1 0 0 0,1 0 0 0 0,-1 0 0 0 0,0 0 0 0 0,0 0-1 0 0,0 0 1 0 0,-1 0 0 0 0,1 0 0 0 0,0 0 0 0 0,-1 0 0 0 0,1 0 0 0 0,-1 1 0 0 0,0-1 0 0 0,1 1-1 0 0,-1-1 1 0 0,0 1 0 0 0,0 0 0 0 0,0-1 0 0 0,0 1 0 0 0,0 0 0 0 0,0 0 0 0 0,0 1 0 0 0,0-1-1 0 0,-1 0 1 0 0,-2 0 0 0 0,-17-2-55 0 0,0 1-1 0 0,0 1 1 0 0,-29 2-1 0 0,26 0-24 0 0,1-1 0 0 0,-35-4-1 0 0,57 4-38 0 0,0 0 0 0 0,0-1-1 0 0,0 1 1 0 0,0-1 0 0 0,0 0 0 0 0,0 0-1 0 0,-2-1 1 0 0,3 2 35 0 0,1-1 1 0 0,-1 1-1 0 0,1 0 1 0 0,-1-1-1 0 0,1 1 1 0 0,-1-1-1 0 0,1 1 1 0 0,-1-1-1 0 0,1 1 1 0 0,0-1-1 0 0,-1 0 1 0 0,1 1-1 0 0,0-1 1 0 0,0 1-1 0 0,-1-1 1 0 0,1 0-1 0 0,0 1 1 0 0,0-1-1 0 0,0 1 1 0 0,0-1-1 0 0,0 0 1 0 0,0 1-1 0 0,0-1 1 0 0,0 0-1 0 0,0 1 1 0 0,0-1-1 0 0,0 0 1 0 0,0 1-1 0 0,0-1 1 0 0,1 0-1 0 0,9-21-485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266 178 10135 0 0,'7'-19'669'0'0,"14"-27"0"0"0,2 5 1975 0 0,21-18 665 0 0,-34 46-2119 0 0,-10 13-1176 0 0,0 0 0 0 0,0 0-1 0 0,0 0 1 0 0,0 0-1 0 0,1 0 1 0 0,-1 0-1 0 0,0 0 1 0 0,0 0-1 0 0,0 1 1 0 0,0-1-1 0 0,0 0 1 0 0,0 0 0 0 0,1 0-1 0 0,-1 0 1 0 0,0 0-1 0 0,0 0 1 0 0,0 0-1 0 0,0 0 1 0 0,0 0-1 0 0,0 0 1 0 0,0 0-1 0 0,1 0 1 0 0,-1 1 0 0 0,0-1-1 0 0,0 0 1 0 0,0 0-1 0 0,0 0 1 0 0,0 0-1 0 0,0 0 1 0 0,0 0-1 0 0,0 0 1 0 0,0 1-1 0 0,0-1 1 0 0,0 0 0 0 0,0 0-1 0 0,0 0 1 0 0,0 0-1 0 0,0 0 1 0 0,0 1-1 0 0,0-1 1 0 0,0 0-1 0 0,0 0 1 0 0,0 0-1 0 0,0 0 1 0 0,0 0 0 0 0,0 0-1 0 0,0 1 1 0 0,0-1-1 0 0,-4 29 130 0 0,-5 5-138 0 0,-27 64-1 0 0,-23 29 918 0 0,-116 174 195 0 0,167-289-1117 0 0,0 0 0 0 0,1 0 0 0 0,0 0 0 0 0,1 1 0 0 0,1 0 0 0 0,-6 20 0 0 0,7-18-479 0 0,-10 28 0 0 0,8-29 135 0 0,2 0-1 0 0,-5 20 0 0 0,8-24 345 0 0,0-2-208 0 0,1-6-870 0 0,2 0-372 0 0,10 7-71 0 0,4-1-14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11975 0 0,'10'-10'290'0'0,"1"1"0"0"0,-1 0 0 0 0,2 0 0 0 0,-1 1 0 0 0,17-8-1 0 0,-20 12 277 0 0,1 0 0 0 0,0 1 0 0 0,-1 0 0 0 0,1 0 0 0 0,0 1 0 0 0,0 0-1 0 0,1 1 1 0 0,16-1 0 0 0,-23 3-122 0 0,-2 0-436 0 0,0 0-1 0 0,0-1 1 0 0,0 1-1 0 0,0 0 1 0 0,-1 0-1 0 0,1 0 1 0 0,0 0-1 0 0,0 0 1 0 0,-1 0-1 0 0,1 0 1 0 0,0 0-1 0 0,-1 0 1 0 0,0 0-1 0 0,1 1 1 0 0,-1-1-1 0 0,1 0 1 0 0,-1 0-1 0 0,0 0 1 0 0,0 1 0 0 0,0 1-1 0 0,1 1 7 0 0,-1-1 69 0 0,0-1 1 0 0,1 1-1 0 0,-1 0 0 0 0,0-1 0 0 0,0 1 0 0 0,0 0 1 0 0,-1-1-1 0 0,1 1 0 0 0,0 0 0 0 0,-1-1 1 0 0,0 1-1 0 0,0 0 0 0 0,0-1 0 0 0,0 1 0 0 0,0-1 1 0 0,0 0-1 0 0,-3 4 0 0 0,-1 2 302 0 0,-6 3-211 0 0,8-9-182 0 0,1 0 0 0 0,0 0 0 0 0,0 0 0 0 0,0 0 0 0 0,0 0 0 0 0,1 0-1 0 0,-1 0 1 0 0,-2 5 0 0 0,3-6-329 0 0,1-1-138 0 0,0 0-33 0 0,0 0-208 0 0,0 0-857 0 0,4 0-379 0 0,17 0-80 0 0,5-3-15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309 148 13823 0 0,'1'-2'315'0'0,"22"-23"733"0"0,-13 14-350 0 0,0 0-1 0 0,16-12 1 0 0,-25 22-186 0 0,-1 1 0 0 0,0 0 0 0 0,0 0 0 0 0,0 0 0 0 0,-1 0 0 0 0,-10 3-389 0 0,1 0 0 0 0,0 1 0 0 0,1-1 0 0 0,-1 2 0 0 0,1 0 0 0 0,-1 0 0 0 0,1 0 0 0 0,1 1 0 0 0,-11 9 0 0 0,-8 10-225 0 0,-32 36 0 0 0,39-39 196 0 0,0-1-94 0 0,1 2 0 0 0,1 1 0 0 0,2 0 0 0 0,0 1 0 0 0,1 1 0 0 0,2 0 0 0 0,1 1 0 0 0,0 0 0 0 0,-7 31 0 0 0,17-49 0 0 0,0 1 0 0 0,0 0 0 0 0,1 0 0 0 0,1 0 0 0 0,0 17 0 0 0,0-24 0 0 0,1 1 0 0 0,-1-1 0 0 0,1 0 0 0 0,0 0 0 0 0,0 0 0 0 0,0 0 0 0 0,0 0 0 0 0,1 0 0 0 0,2 4 0 0 0,-3-5 0 0 0,0-1 0 0 0,1 1 0 0 0,-1-1 0 0 0,0 0 0 0 0,1 0 0 0 0,-1 0 0 0 0,1 0 0 0 0,-1 0 0 0 0,1 0 0 0 0,-1 0 0 0 0,1 0 0 0 0,0 0 0 0 0,-1-1 0 0 0,1 1 0 0 0,0 0 0 0 0,0-1 0 0 0,3 1 0 0 0,8-1 0 0 0,-1 0 0 0 0,1 0 0 0 0,-1-1 0 0 0,1 0 0 0 0,-1-1 0 0 0,0-1 0 0 0,0 0 0 0 0,0-1 0 0 0,21-9 0 0 0,7-6 0 0 0,52-34 0 0 0,-86 49 0 0 0,38-23 288 0 0,0-2 0 0 0,-2-3 0 0 0,-1 0 0 0 0,38-41 0 0 0,-74 67-224 0 0,0 0 0 0 0,0-1 0 0 0,0 0 0 0 0,-1 0 0 0 0,0 0 0 0 0,0 0 0 0 0,0-1 0 0 0,-1 0 0 0 0,2-9 0 0 0,-4 12-66 0 0,1 0-1 0 0,-1 0 1 0 0,-1-1 0 0 0,1 1 0 0 0,-1 0 0 0 0,0-1 0 0 0,0 1 0 0 0,-1 0 0 0 0,0-1 0 0 0,1 1 0 0 0,-2 0-1 0 0,1 0 1 0 0,-1-1 0 0 0,-4-8 0 0 0,2 7-62 0 0,0 0-1 0 0,0 1 0 0 0,-1 0 1 0 0,0 0-1 0 0,0 0 1 0 0,0 1-1 0 0,-1-1 1 0 0,-10-7-1 0 0,-3 1-595 0 0,-33-17-1 0 0,38 22 587 0 0,8 3 70 0 0,0 0-1 0 0,0 0 1 0 0,-8-8 0 0 0,9 8 4 0 0,1 0 0 0 0,-1 1 0 0 0,0-1 1 0 0,0 1-1 0 0,-9-4 0 0 0,7 3 0 0 0,-1 1 0 0 0,1-1 0 0 0,-8-6 0 0 0,10 8 0 0 0,4 4 0 0 0,4 7 0 0 0,-3-9 0 0 0,26 67-784 0 0,-16-39-249 0 0,16 32 1 0 0,2-14 9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34 15663 0 0,'1'-2'356'0'0,"18"-29"1064"0"0,-18 30-1040 0 0,-1 1 107 0 0,0 10 464 0 0,0-7-842 0 0,1 0 1 0 0,-2-1-1 0 0,1 1 1 0 0,0 0-1 0 0,0 0 1 0 0,-1 0-1 0 0,1-1 0 0 0,-1 1 1 0 0,-1 3-1 0 0,-10 20 197 0 0,-1 0 0 0 0,0-1 0 0 0,-21 26-1 0 0,-56 67-500 0 0,65-86 287 0 0,-39 42 545 0 0,-13 17 622 0 0,64-73-1321 0 0,1 1 0 0 0,0-1-1 0 0,-12 28 1 0 0,21-39-792 0 0,0 0 1 0 0,1 0-1 0 0,-1 0 1 0 0,1 1-1 0 0,-1 14 1 0 0,3-20-3721 0 0,0-2-1226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 11975 0 0,'0'0'267'0'0,"-8"-1"368"0"0,1 0-358 0 0,4 0-229 0 0,0 1-1 0 0,0 0 1 0 0,0-1-1 0 0,0 1 0 0 0,0 0 1 0 0,0 1-1 0 0,0-1 1 0 0,0 0-1 0 0,0 1 0 0 0,1 0 1 0 0,-7 1-1 0 0,8-1 440 0 0,-1 0-387 0 0,-1 0 0 0 0,1 0 0 0 0,0 1 0 0 0,0-1 0 0 0,0 1 0 0 0,0-1 0 0 0,0 1 1 0 0,0 0-1 0 0,0 0 0 0 0,-2 3 0 0 0,2-3-84 0 0,-5 7-19 0 0,-1 1 1 0 0,1 1-1 0 0,-9 20 0 0 0,-2 2 86 0 0,8-16 303 0 0,2 1 0 0 0,0 0-1 0 0,-9 34 1 0 0,1-2 47 0 0,16-49-433 0 0,-5 11 12 0 0,1 1 0 0 0,1-1 0 0 0,0 1 0 0 0,0 0 0 0 0,0 18 0 0 0,3-28 359 0 0,0-3 117 0 0,13-8 464 0 0,-9 5-932 0 0,1 0-1 0 0,-1 0 1 0 0,1 0 0 0 0,-1-1 0 0 0,0 0-1 0 0,-1 1 1 0 0,7-9 0 0 0,17-34 103 0 0,-20 33 148 0 0,0 1 1 0 0,12-16 0 0 0,18-22 678 0 0,-22 28-916 0 0,0 1 1 0 0,28-27-1 0 0,-42 47-371 0 0,-1 1-138 0 0,0 7 364 0 0,-1 0-1 0 0,0 1 0 0 0,0-1 1 0 0,-1 0-1 0 0,0 0 1 0 0,0 0-1 0 0,0-1 0 0 0,-1 1 1 0 0,-4 8-1 0 0,2-9 40 0 0,5-5-298 0 0,0-1-118 0 0,0 0-22 0 0,0 0 68 0 0,0-2 423 0 0,0 1 1 0 0,0-1-1 0 0,0 0 1 0 0,1 0 0 0 0,-1 0-1 0 0,1 1 1 0 0,-1-1 0 0 0,2-2-1 0 0,-1 2-264 0 0,1 0-1 0 0,0-1 1 0 0,0 1-1 0 0,1 0 1 0 0,-1 0-1 0 0,4-3 1 0 0,5-3-2547 0 0,2-5-2588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7 14887 0 0,'0'0'680'0'0,"2"-1"-10"0"0,5-4-368 0 0,-7 5-296 0 0,0 0 0 0 0,0 0 0 0 0,0 0 0 0 0,0 0 0 0 0,1-1 0 0 0,-1 1 0 0 0,0 0 0 0 0,0 0 0 0 0,0 0 0 0 0,0 0 0 0 0,0 0 0 0 0,0 0 0 0 0,0 0 0 0 0,0 0 0 0 0,0 0 0 0 0,0 0 0 0 0,0 0 0 0 0,0 0 0 0 0,1 0 0 0 0,-1 0 0 0 0,0 0 0 0 0,0 0 0 0 0,0 0 0 0 0,0 0 0 0 0,0 0 0 0 0,0 0 0 0 0,0 0 0 0 0,0 0 0 0 0,0 0 0 0 0,0 0 0 0 0,0 0-1 0 0,0 0 1 0 0,1 0 0 0 0,-1 0 0 0 0,0 0 0 0 0,0 0 0 0 0,0 0 0 0 0,0 1 0 0 0,0-1 0 0 0,0 0 0 0 0,0 0 0 0 0,0 0 0 0 0,0 0 0 0 0,0 0 0 0 0,0 0 0 0 0,0 0 0 0 0,0 0 0 0 0,0 0 0 0 0,0 0 0 0 0,0 0 0 0 0,0 0 0 0 0,0 0 0 0 0,0 1 0 0 0,0-1 0 0 0,0 0 0 0 0,0 0 0 0 0,0 0 0 0 0,2 2 62 0 0,-1 0 1 0 0,0 1-1 0 0,0-1 1 0 0,0 0-1 0 0,0 1 1 0 0,-1-1-1 0 0,1 1 1 0 0,-1-1-1 0 0,1 1 0 0 0,-1-1 1 0 0,0 1-1 0 0,0-1 1 0 0,0 1-1 0 0,-1 4 1 0 0,0-2-27 0 0,0 0 0 0 0,-1 0 0 0 0,1-1 1 0 0,-1 1-1 0 0,0 0 0 0 0,-1-1 0 0 0,-2 5 1 0 0,-6 7-33 0 0,-1-1 0 0 0,0-1 0 0 0,-16 14 1 0 0,26-25 6 0 0,-23 20-65 0 0,-1 0 0 0 0,-1-2 1 0 0,-41 25-1 0 0,19-18 37 0 0,-67 27-1 0 0,60-29 87 0 0,53-25-43 0 0,3-1-75 0 0,0 0-21 0 0,7 0-65 0 0,0-1-1 0 0,-1 0 1 0 0,11-3-1 0 0,10-2-232 0 0,-17 5 336 0 0,0 1 0 0 0,0 0 0 0 0,0 0 1 0 0,0 1-1 0 0,0 1 0 0 0,0 0 0 0 0,0 0 0 0 0,-1 1 0 0 0,1 0 0 0 0,-1 0 0 0 0,1 1 0 0 0,-1 1 0 0 0,0-1 0 0 0,-1 1 1 0 0,1 1-1 0 0,-1 0 0 0 0,0 0 0 0 0,-1 0 0 0 0,1 1 0 0 0,-1 0 0 0 0,-1 1 0 0 0,11 14 0 0 0,10 12 263 0 0,-14-18 215 0 0,13 22-1 0 0,-25-36-384 0 0,0 0-1 0 0,-1 0 1 0 0,1 1 0 0 0,-1-1-1 0 0,0 0 1 0 0,1 1-1 0 0,-1-1 1 0 0,0 0 0 0 0,0 0-1 0 0,-1 1 1 0 0,1-1-1 0 0,0 0 1 0 0,-1 0 0 0 0,1 1-1 0 0,-1-1 1 0 0,0 0-1 0 0,0 0 1 0 0,-2 4 0 0 0,1-2-5 0 0,0 0 0 0 0,-1-1 1 0 0,1 1-1 0 0,-1-1 1 0 0,0 1-1 0 0,0-1 1 0 0,0 0-1 0 0,-1 0 1 0 0,1 0-1 0 0,-1-1 1 0 0,1 1-1 0 0,-1-1 1 0 0,0 0-1 0 0,-4 2 1 0 0,-7 2 69 0 0,-1 0 0 0 0,-22 5 0 0 0,18-6-25 0 0,-15 4-454 0 0,-1-2 0 0 0,0-2 1 0 0,0 0-1 0 0,0-3 0 0 0,-51-3 1 0 0,60-2-4169 0 0,7-4-1452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13823 0 0,'0'0'315'0'0,"0"0"45"0"0,0 0 21 0 0,0 0-49 0 0,-2 1-220 0 0,-14 10 46 0 0,1 0 0 0 0,1 1 0 0 0,0 0 0 0 0,0 2-1 0 0,2-1 1 0 0,-1 2 0 0 0,2-1 0 0 0,0 2 0 0 0,1-1 0 0 0,0 2 0 0 0,1-1-1 0 0,-12 33 1 0 0,19-43-163 0 0,1-3 15 0 0,0 0 0 0 0,1 1-1 0 0,-1-1 1 0 0,0 1-1 0 0,1-1 1 0 0,0 1 0 0 0,0 5-1 0 0,1-8 58 0 0,0 0 0 0 0,-1 0 0 0 0,1 0-1 0 0,0 0 1 0 0,-1 0 0 0 0,1 0 0 0 0,0 0-1 0 0,0 0 1 0 0,0 0 0 0 0,0-1 0 0 0,0 1 0 0 0,0 0-1 0 0,0-1 1 0 0,0 1 0 0 0,0 0 0 0 0,0-1-1 0 0,0 1 1 0 0,2 0 0 0 0,-1-1 32 0 0,3 2-33 0 0,0-1 0 0 0,0 1-1 0 0,1-1 1 0 0,-1 0 0 0 0,1-1-1 0 0,-1 1 1 0 0,0-1 0 0 0,1 0 0 0 0,6-1-1 0 0,6-1-89 0 0,25-7-1 0 0,-28 5 251 0 0,-1 0 0 0 0,-1 0 0 0 0,1-2-1 0 0,-1 0 1 0 0,0 0 0 0 0,0-1 0 0 0,-1-1-1 0 0,17-12 1 0 0,-28 18-225 0 0,1 1-1 0 0,0-1 0 0 0,-1 1 1 0 0,1-1-1 0 0,-1 0 1 0 0,1 0-1 0 0,-1 0 0 0 0,0 0 1 0 0,0 0-1 0 0,0 0 1 0 0,0 0-1 0 0,0 0 1 0 0,0-1-1 0 0,-1 1 0 0 0,1 0 1 0 0,-1 0-1 0 0,0-1 1 0 0,1 1-1 0 0,-1 0 0 0 0,0-1 1 0 0,0 1-1 0 0,-1 0 1 0 0,1 0-1 0 0,0-1 0 0 0,-1 1 1 0 0,1 0-1 0 0,-1 0 1 0 0,0-1-1 0 0,0 1 0 0 0,0 0 1 0 0,0 0-1 0 0,0 0 1 0 0,0 0-1 0 0,0 0 1 0 0,-1 0-1 0 0,1 1 0 0 0,-1-1 1 0 0,-1-1-1 0 0,1 1 0 0 0,0 1 0 0 0,-1 0 0 0 0,1 0 0 0 0,0 0 0 0 0,-1 0 0 0 0,1 0 0 0 0,-1 0 0 0 0,1 0 0 0 0,-5 0 0 0 0,-25-2 0 0 0,24 3 0 0 0,-21 2-120 0 0,29-2 107 0 0,-2 1-683 0 0,2-1-257 0 0,0 0-58 0 0,0 0-12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23 10135 0 0,'2'0'231'0'0,"31"-10"546"0"0,-12 1 3807 0 0,-18 6-1644 0 0,-22 6-2184 0 0,-137 68-1157 0 0,115-48-29 0 0,1 2 1 0 0,-48 40-1 0 0,15-11 128 0 0,45-33 302 0 0,0 2 0 0 0,1 1 0 0 0,2 2 0 0 0,-27 33 0 0 0,40-43-3 0 0,0 0 0 0 0,2 0 0 0 0,0 1-1 0 0,-8 21 1 0 0,14-29 11 0 0,0 0-1 0 0,1 0 0 0 0,0 1 0 0 0,1-1 1 0 0,0 1-1 0 0,1-1 0 0 0,0 1 0 0 0,0-1 1 0 0,1 1-1 0 0,1 12 0 0 0,-1-17 72 0 0,1-1 1 0 0,0 0-1 0 0,1 1 0 0 0,-1-1 0 0 0,1 0 1 0 0,0 0-1 0 0,0 0 0 0 0,0 0 0 0 0,0 0 1 0 0,1-1-1 0 0,-1 1 0 0 0,1-1 0 0 0,0 1 0 0 0,0-1 1 0 0,0 0-1 0 0,1 0 0 0 0,-1 0 0 0 0,1-1 1 0 0,0 1-1 0 0,-1-1 0 0 0,1 0 0 0 0,0 0 1 0 0,0 0-1 0 0,1-1 0 0 0,7 3 0 0 0,7 0-131 0 0,1 0 0 0 0,0-2-1 0 0,0 0 1 0 0,29-2 0 0 0,-21 1 181 0 0,38-3 782 0 0,123-18 0 0 0,-69 4-685 0 0,-96 15-226 0 0,-17 1 0 0 0,0-1 0 0 0,0 1 0 0 0,0-1 0 0 0,0 0 0 0 0,0-1 0 0 0,-1 1 0 0 0,10-4 0 0 0,-8 0 0 0 0,-2 0-64 0 0,-5 4-273 0 0,-1 1-138 0 0,0 0-851 0 0,2 2-3444 0 0,5 5-1474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68 6447 0 0,'-7'5'306'0'0,"6"-5"-279"0"0,0 0 0 0 0,0 1 1 0 0,0 0-1 0 0,0-1 0 0 0,0 1 0 0 0,0-1 1 0 0,0 1-1 0 0,0 0 0 0 0,1 0 0 0 0,-1-1 1 0 0,0 1-1 0 0,0 1 0 0 0,-7 7 60 0 0,-13 6 1033 0 0,17-12-790 0 0,-1-1 0 0 0,1 0 0 0 0,0 0 0 0 0,-1 0 0 0 0,1-1-1 0 0,-8 2 1 0 0,10-3-184 0 0,-6 5 372 0 0,7-5-131 0 0,1 0 101 0 0,0 0 21 0 0,-8-2 652 0 0,1 0 1135 0 0,7 1-2262 0 0,0 1 0 0 0,0 0-1 0 0,0 0 1 0 0,0-1 0 0 0,0 1 0 0 0,0 0-1 0 0,0 0 1 0 0,0 0 0 0 0,0-1-1 0 0,0 1 1 0 0,0 0 0 0 0,0 0-1 0 0,0 0 1 0 0,0-1 0 0 0,0 1 0 0 0,1 0-1 0 0,-1 0 1 0 0,0 0 0 0 0,0 0-1 0 0,0-1 1 0 0,0 1 0 0 0,1 0-1 0 0,-1 0 1 0 0,0 0 0 0 0,0 0 0 0 0,0 0-1 0 0,0 0 1 0 0,1-1 0 0 0,-1 1-1 0 0,0 0 1 0 0,0 0 0 0 0,0 0-1 0 0,1 0 1 0 0,-1 0 0 0 0,0 0 0 0 0,1 0-1 0 0,5-3 73 0 0,0 0-1 0 0,1 1 1 0 0,12-3 0 0 0,10-4 402 0 0,108-33 641 0 0,-46 16-1181 0 0,-65 19 32 0 0,0 1 0 0 0,0 1 0 0 0,1 2 0 0 0,34-1 0 0 0,-56 4 0 0 0,0 0 0 0 0,0 0 0 0 0,0 1 0 0 0,0-1 0 0 0,0 1 0 0 0,0 1 0 0 0,0-1 0 0 0,0 1 0 0 0,0-1 0 0 0,-1 1 0 0 0,1 1 0 0 0,6 3 0 0 0,-9-4 0 0 0,0 0 0 0 0,1-1 0 0 0,-1 1 0 0 0,0 1 0 0 0,0-1 0 0 0,0 0 0 0 0,0 0 0 0 0,-1 1 0 0 0,1-1 0 0 0,-1 1 0 0 0,1-1 0 0 0,-1 1 0 0 0,0 0 0 0 0,0 0 0 0 0,0-1 0 0 0,0 1 0 0 0,0 0 0 0 0,-1 0 0 0 0,0 0 0 0 0,1 0 0 0 0,-1 0 0 0 0,0 4 0 0 0,-1-2 0 0 0,0 0 0 0 0,0 1 0 0 0,0-1 0 0 0,-1 0 0 0 0,0 0 0 0 0,0 0 0 0 0,0 0 0 0 0,-1 0 0 0 0,1-1 0 0 0,-1 1 0 0 0,0-1 0 0 0,0 1 0 0 0,-1-1 0 0 0,1 0 0 0 0,-1-1 0 0 0,0 1 0 0 0,-8 6 0 0 0,-7 3 0 0 0,-1-1 0 0 0,-39 19 0 0 0,29-17 0 0 0,-195 93 0 0 0,68-35 0 0 0,143-65 0 0 0,0 0 0 0 0,1 0 0 0 0,-16 13 0 0 0,21-13 0 0 0,8-7 0 0 0,0 0 0 0 0,0 0-1 0 0,-1 1 1 0 0,1-1 0 0 0,0 0-1 0 0,0 0 1 0 0,0 0 0 0 0,0 0-1 0 0,0 0 1 0 0,0 0 0 0 0,0 0 0 0 0,0 1-1 0 0,0-1 1 0 0,-1 0 0 0 0,1 0-1 0 0,0 0 1 0 0,0 0 0 0 0,0 0-1 0 0,0 1 1 0 0,0-1 0 0 0,0 0 0 0 0,0 0-1 0 0,0 0 1 0 0,0 0 0 0 0,0 0-1 0 0,0 1 1 0 0,0-1 0 0 0,0 0-1 0 0,0 0 1 0 0,0 0 0 0 0,0 0-1 0 0,0 0 1 0 0,1 1 0 0 0,-1-1 0 0 0,0 0-1 0 0,0 0 1 0 0,0 0 0 0 0,0 0-1 0 0,0 0 1 0 0,7 2-77 0 0,7-2-228 0 0,-14 0 298 0 0,11-2-235 0 0,0-1 1 0 0,0 0 0 0 0,0-1-1 0 0,19-9 1 0 0,-15 7 742 0 0,26-8 0 0 0,-16 7-350 0 0,0 2 1 0 0,0 1 0 0 0,36-1-1 0 0,-57 5-151 0 0,-1 0 0 0 0,1 1 0 0 0,-1-1 0 0 0,1 1 0 0 0,-1 0 0 0 0,1 0 0 0 0,-1 1 0 0 0,0-1 0 0 0,1 1 0 0 0,-1 0 0 0 0,0-1 0 0 0,0 1 0 0 0,0 1 0 0 0,0-1 0 0 0,-1 0 0 0 0,1 1 0 0 0,-1-1 0 0 0,1 1 0 0 0,2 4 0 0 0,-2-3 0 0 0,-1-1 0 0 0,1 1 0 0 0,-1 0 0 0 0,0 0 0 0 0,0 0 0 0 0,-1 1 0 0 0,1-1 0 0 0,-1 0 0 0 0,0 0 0 0 0,0 1 0 0 0,-1-1 0 0 0,1 1 0 0 0,-1-1 0 0 0,0 1 0 0 0,0 5 0 0 0,-6 20 0 0 0,0-12 0 0 0,4-13 0 0 0,0 0 0 0 0,-1-1 0 0 0,1 1 0 0 0,-1-1 0 0 0,-1 0 0 0 0,1 0 0 0 0,0 0 0 0 0,-1 0 0 0 0,0 0 0 0 0,-4 3 0 0 0,-9 6 0 0 0,-23 12 0 0 0,15-9 0 0 0,2-2 0 0 0,-1-1 0 0 0,0 0 0 0 0,-41 13 0 0 0,-82 18 0 0 0,84-27 0 0 0,30-7 0 0 0,0-1 0 0 0,0-3 0 0 0,-1 0 0 0 0,-54 1 0 0 0,126-22-876 0 0,-14 9-757 0 0,5-1-4506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41 10135 0 0,'-1'0'231'0'0,"-23"11"279"0"0,1-1-195 0 0,2-2-144 0 0,0 1 0 0 0,0 0 0 0 0,1 2 0 0 0,0 0 0 0 0,-22 18 0 0 0,-85 77 963 0 0,109-91-646 0 0,1 2 0 0 0,0 0 0 0 0,1 1 0 0 0,1 1 0 0 0,1 0 0 0 0,-18 33 0 0 0,30-49-443 0 0,1 0 0 0 0,-1 0 0 0 0,1 0 0 0 0,0 0-1 0 0,0 0 1 0 0,1 0 0 0 0,-1 0 0 0 0,1 1 0 0 0,-1-1 0 0 0,1 0-1 0 0,0 0 1 0 0,0 0 0 0 0,0 0 0 0 0,1 1 0 0 0,-1-1 0 0 0,1 0-1 0 0,0 0 1 0 0,0 0 0 0 0,0 0 0 0 0,0 0 0 0 0,0 0-1 0 0,1 0 1 0 0,-1 0 0 0 0,1-1 0 0 0,0 1 0 0 0,0 0 0 0 0,0-1-1 0 0,0 1 1 0 0,0-1 0 0 0,0 0 0 0 0,1 0 0 0 0,2 2 0 0 0,2 1 45 0 0,-1-1 1 0 0,1 0-1 0 0,0 0 1 0 0,0-1-1 0 0,0 0 1 0 0,0 0-1 0 0,1-1 1 0 0,-1 0-1 0 0,1 0 1 0 0,-1-1-1 0 0,1 0 1 0 0,11 1-1 0 0,0-3-90 0 0,0-1 0 0 0,-1 0 0 0 0,1-1 0 0 0,-1-1 0 0 0,0-1 0 0 0,35-14 0 0 0,-3-4 0 0 0,50-31 0 0 0,-83 44 246 0 0,-2 0 0 0 0,1-1 0 0 0,-2-1 0 0 0,25-24 0 0 0,-32 29-297 0 0,-1-1-1 0 0,1 0 1 0 0,-1 0-1 0 0,-1 0 0 0 0,0-1 1 0 0,0 0-1 0 0,-1 0 1 0 0,0 0-1 0 0,0-1 0 0 0,3-14 1 0 0,-6 19 31 0 0,-1-1 1 0 0,1 0-1 0 0,-1 0 1 0 0,0 1-1 0 0,-1-1 0 0 0,1 0 1 0 0,-1 0-1 0 0,0 1 1 0 0,-1-1-1 0 0,1 1 1 0 0,-1-1-1 0 0,0 1 0 0 0,-1 0 1 0 0,1-1-1 0 0,-1 1 1 0 0,0 0-1 0 0,0 1 1 0 0,-1-1-1 0 0,0 1 0 0 0,1-1 1 0 0,-1 1-1 0 0,-1 0 1 0 0,1 0-1 0 0,0 1 1 0 0,-1-1-1 0 0,0 1 0 0 0,0 0 1 0 0,0 1-1 0 0,0-1 1 0 0,-8-2-1 0 0,-7-2-186 0 0,-1 2 1 0 0,0 0-1 0 0,0 1 0 0 0,-1 1 1 0 0,1 1-1 0 0,-40 1 0 0 0,61 1 196 0 0,-10 2-500 0 0,1-2 1 0 0,-1 0 0 0 0,-18-1-1 0 0,26 0-138 0 0,3 0-572 0 0,1-3 890 0 0,0 1 0 0 0,0-1 0 0 0,1 1 0 0 0,-1 0 0 0 0,1 0 0 0 0,-1 0 0 0 0,6-5 0 0 0,-3 4-27 0 0,22-20-1178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11975 0 0,'0'0'547'0'0,"0"0"-11"0"0,-1 1-271 0 0,-107 143 3821 0 0,45-58-2680 0 0,30-40-1203 0 0,2 1 0 0 0,-45 94-1 0 0,68-121-202 0 0,-2-1 0 0 0,0-1 0 0 0,-1 1 0 0 0,0-2 0 0 0,-2 1 0 0 0,-21 22 0 0 0,27-33-103 0 0,0 0-126 0 0,1 0-1 0 0,-2-1 0 0 0,1 1 0 0 0,-15 8 0 0 0,20-14-1206 0 0,2-1-78 0 0,0 0-20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71 8287 0 0,'0'0'382'0'0,"0"0"-8"0"0,-2-1-240 0 0,0 1-94 0 0,-1-1 1 0 0,1 1-1 0 0,-1-1 0 0 0,0 1 1 0 0,1 0-1 0 0,-1 0 1 0 0,0 0-1 0 0,1 0 0 0 0,-1 0 1 0 0,1 1-1 0 0,-1-1 1 0 0,0 1-1 0 0,1 0 0 0 0,-1 0 1 0 0,1 0-1 0 0,0 0 1 0 0,-4 2-1 0 0,-7 4 328 0 0,1 1 1 0 0,-12 10-1 0 0,2-2-146 0 0,-18 5 34 0 0,-7 6 377 0 0,44-25-578 0 0,-1 1 0 0 0,1 0 0 0 0,0-1 1 0 0,0 1-1 0 0,0 0 0 0 0,0 1 0 0 0,0-1 0 0 0,0 1 0 0 0,-2 5 0 0 0,4-8 457 0 0,1-1 0 0 0,6 10 512 0 0,-3-7-971 0 0,0 0-1 0 0,-1 0 1 0 0,2-1-1 0 0,-1 1 1 0 0,0-1-1 0 0,0 0 1 0 0,1 0-1 0 0,-1 0 1 0 0,1 0-1 0 0,0-1 1 0 0,-1 1-1 0 0,1-1 1 0 0,0 0-1 0 0,5 1 1 0 0,3 0 262 0 0,0-1 0 0 0,-1 0 0 0 0,20 0 0 0 0,-16-3-213 0 0,1 0-1 0 0,-1-1 0 0 0,0 0 1 0 0,0-1-1 0 0,27-11 0 0 0,-35 11-101 0 0,1 0 0 0 0,-1 0 0 0 0,9-6 0 0 0,-14 9 0 0 0,0 0 0 0 0,-1-1 0 0 0,1 1 0 0 0,0-1 0 0 0,-1 1 0 0 0,1-1 0 0 0,-1 0 0 0 0,0 1 0 0 0,1-1 0 0 0,-1 0 0 0 0,0 0 0 0 0,0 0 0 0 0,0 0 0 0 0,0 0 0 0 0,-1 0 0 0 0,1 0 0 0 0,0-3 0 0 0,3-16 0 0 0,-3 17 0 0 0,-1 1 0 0 0,1-1 0 0 0,0 0 0 0 0,-1 1 0 0 0,0-1 0 0 0,0 0 0 0 0,-1-4 0 0 0,1 2 0 0 0,-1 1 0 0 0,0 0 0 0 0,-1 0 0 0 0,1 0 0 0 0,-1 0 0 0 0,0 0 0 0 0,0 0 0 0 0,-1 1 0 0 0,1-1 0 0 0,-1 1 0 0 0,0-1 0 0 0,-1 1 0 0 0,1 0 0 0 0,0 0 0 0 0,-1 1 0 0 0,0-1 0 0 0,0 1 0 0 0,0-1 0 0 0,-1 1 0 0 0,1 1 0 0 0,-1-1 0 0 0,1 0 0 0 0,-1 1 0 0 0,0 0 0 0 0,0 0 0 0 0,-5-1 0 0 0,1 1 0 0 0,0-1 0 0 0,0 1 0 0 0,0 0 0 0 0,0 1 0 0 0,-10-1 0 0 0,17 2 0 0 0,-1 1 0 0 0,0-1 0 0 0,1 0 0 0 0,-1 1 0 0 0,1-1 0 0 0,-1 1 0 0 0,0 0 0 0 0,1 0 0 0 0,-1 0 0 0 0,1 0 0 0 0,0 0 0 0 0,-1 1 0 0 0,1-1 0 0 0,0 1 0 0 0,0-1 0 0 0,0 1 0 0 0,0 0 0 0 0,0 0 0 0 0,0 0 0 0 0,0 0 0 0 0,-2 4 0 0 0,3-4-67 0 0,-1 1 0 0 0,1-1 0 0 0,0 0 1 0 0,0 0-1 0 0,0 1 0 0 0,0-1 0 0 0,0 1 0 0 0,0-1 0 0 0,1 1 0 0 0,-1-1 0 0 0,1 1 0 0 0,0 0 0 0 0,0 4 0 0 0,0-5-60 0 0,1 0-1 0 0,-1 0 1 0 0,1-1 0 0 0,-1 1-1 0 0,1 0 1 0 0,0-1 0 0 0,0 1-1 0 0,0 0 1 0 0,0-1-1 0 0,0 1 1 0 0,0-1 0 0 0,0 1-1 0 0,0-1 1 0 0,1 0 0 0 0,-1 1-1 0 0,1-1 1 0 0,-1 0-1 0 0,1 0 1 0 0,-1 0 0 0 0,3 1-1 0 0,11 5-4988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4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10135 0 0,'0'0'231'0'0,"0"0"29"0"0,0 0 19 0 0,-2 1-41 0 0,-69 60 1290 0 0,51-43-710 0 0,2 0-1 0 0,0 1 0 0 0,1 1 1 0 0,-24 35-1 0 0,30-38-296 0 0,5-8-149 0 0,1 0-1 0 0,0 1 1 0 0,0 0 0 0 0,-5 19-1 0 0,-2 2-85 0 0,11-29-200 0 0,1 0-1 0 0,-1 0 1 0 0,1 0-1 0 0,-1 0 1 0 0,1 0 0 0 0,0 0-1 0 0,0 0 1 0 0,0 0-1 0 0,0 0 1 0 0,0 1 0 0 0,0-1-1 0 0,1 0 1 0 0,-1 0-1 0 0,1 0 1 0 0,-1 0-1 0 0,1 0 1 0 0,0-1 0 0 0,0 1-1 0 0,-1 0 1 0 0,2 0-1 0 0,0 2 1 0 0,-1-3-75 0 0,1-1 1 0 0,-1 1-1 0 0,1 0 0 0 0,-1-1 0 0 0,1 1 1 0 0,0 0-1 0 0,-1-1 0 0 0,1 0 1 0 0,0 1-1 0 0,-1-1 0 0 0,1 0 1 0 0,0 0-1 0 0,2 0 0 0 0,-3 0-4 0 0,5-1-7 0 0,-1 0 0 0 0,1 0 0 0 0,-1-1 0 0 0,1 0 0 0 0,-1 1 0 0 0,0-2 0 0 0,10-4 0 0 0,-1 0 0 0 0,-3 1 128 0 0,0-1 0 0 0,0 0 0 0 0,-1 0 0 0 0,0-1 0 0 0,0 0 0 0 0,-1-1 0 0 0,0 0 0 0 0,-1 0 0 0 0,0-1 0 0 0,0 0 0 0 0,-1-1 0 0 0,0 0 0 0 0,-1 0 0 0 0,0 0 0 0 0,4-14 0 0 0,-9 22-128 0 0,1 0 0 0 0,-2 0 0 0 0,1-1 0 0 0,0 1 0 0 0,-1 0 0 0 0,1-1 0 0 0,-1-4 0 0 0,0 7 0 0 0,0 1 0 0 0,0-1 0 0 0,0 0 0 0 0,0 0 0 0 0,0 1 0 0 0,0-1 0 0 0,0 0 0 0 0,-1 1 0 0 0,1-1 0 0 0,0 0 0 0 0,0 0 0 0 0,-1 1 0 0 0,1-1 0 0 0,0 0 0 0 0,-1 1 0 0 0,1-1 0 0 0,-1 1 0 0 0,1-1 0 0 0,-1 1 0 0 0,1-1 0 0 0,-1 0 0 0 0,1 1 0 0 0,-1 0 0 0 0,0-1 0 0 0,1 1 0 0 0,-1-1 0 0 0,0 1 0 0 0,1 0 0 0 0,-1-1 0 0 0,0 1 0 0 0,1 0 0 0 0,-1 0 0 0 0,0 0 0 0 0,0 0 0 0 0,1-1 0 0 0,-1 1 0 0 0,-1 0 0 0 0,-20 0-323 0 0,13-1 8 0 0,1 1 1 0 0,-1 0-1 0 0,1 1 1 0 0,-10 1-1 0 0,6 0-347 0 0,1 1 0 0 0,-1 1 0 0 0,1-1 0 0 0,0 2 0 0 0,-12 6 0 0 0,21-10-358 0 0,2-1-4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0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361 265 6447 0 0,'1'1'298'0'0,"0"-1"-281"0"0,-1 1 0 0 0,1-1 1 0 0,-1 1-1 0 0,1-1 0 0 0,-1 1 1 0 0,1-1-1 0 0,0 1 0 0 0,-1-1 1 0 0,1 0-1 0 0,0 1 1 0 0,0-1-1 0 0,-1 0 0 0 0,1 0 1 0 0,0 0-1 0 0,-1 0 0 0 0,1 0 1 0 0,0 1-1 0 0,0-1 0 0 0,1-1 1 0 0,23 3 104 0 0,-22-1 243 0 0,-3-1 122 0 0,0 0 22 0 0,0 0 3 0 0,0 0 0 0 0,-1 0-407 0 0,0 0-1 0 0,0 0 1 0 0,0 0-1 0 0,0 0 1 0 0,0 0-1 0 0,0 1 1 0 0,0-1-1 0 0,0 0 1 0 0,0 1 0 0 0,0-1-1 0 0,0 1 1 0 0,-1 0-1 0 0,0 0-79 0 0,0 0-1 0 0,0 0 1 0 0,0 0 0 0 0,0 0-1 0 0,0 0 1 0 0,0-1 0 0 0,0 1-1 0 0,0-1 1 0 0,0 1 0 0 0,0-1-1 0 0,0 0 1 0 0,0 0 0 0 0,-2 0-1 0 0,-20 0 2008 0 0,23 0-1645 0 0,1 0 101 0 0,0 0 21 0 0,-2-16 1027 0 0,3 14-1494 0 0,-1 0 0 0 0,1-1 0 0 0,0 1-1 0 0,0 0 1 0 0,0 0 0 0 0,0 0 0 0 0,0 0 0 0 0,1 0-1 0 0,-1 0 1 0 0,0 1 0 0 0,1-1 0 0 0,-1 0-1 0 0,1 1 1 0 0,3-3 0 0 0,29-20 435 0 0,-29 21-461 0 0,197-114-16 0 0,-158 93 0 0 0,42-19 0 0 0,-73 37 0 0 0,1 1 0 0 0,0 0 0 0 0,0 1 0 0 0,22-3 0 0 0,-35 7 0 0 0,0 0 0 0 0,-1 0 0 0 0,1 0 0 0 0,0 0 0 0 0,0 0 0 0 0,-1 0 0 0 0,1 0 0 0 0,0 0 0 0 0,0 0 0 0 0,0 1 0 0 0,-1-1 0 0 0,1 0 0 0 0,1 1 0 0 0,-1 0 0 0 0,0 0 0 0 0,0 0 0 0 0,0 0 0 0 0,0 0 0 0 0,0 1 0 0 0,0-1 0 0 0,0 0 0 0 0,0 1 0 0 0,-1-1 0 0 0,1 0 0 0 0,-1 1 0 0 0,1-1 0 0 0,-1 1 0 0 0,1-1 0 0 0,-1 1 0 0 0,0-1 0 0 0,0 1 0 0 0,0-1 0 0 0,0 1 0 0 0,0-1 0 0 0,0 1 0 0 0,0-1 0 0 0,0 1 0 0 0,-1 2 0 0 0,-1 6 0 0 0,-1 0 0 0 0,-6 14 0 0 0,7-18 0 0 0,-3 8 0 0 0,-2 0 0 0 0,-9 16 0 0 0,-16 31 0 0 0,32-60 0 0 0,-1 0 0 0 0,1 0 0 0 0,0 0 0 0 0,-1 0 0 0 0,1 0 0 0 0,-1 0 0 0 0,0 0 0 0 0,1 0 0 0 0,-1 0 0 0 0,0 0 0 0 0,1 0 0 0 0,-1-1 0 0 0,0 1 0 0 0,0 0 0 0 0,0 0 0 0 0,0-1 0 0 0,0 1 0 0 0,0-1 0 0 0,0 1 0 0 0,0 0 0 0 0,-2 0 0 0 0,-2 0 0 0 0,-48 28 739 0 0,29-16-85 0 0,-28 18 1 0 0,47-28-655 0 0,-37 27 0 0 0,-58 52 0 0 0,17-10 0 0 0,10-10 0 0 0,31-27-589 0 0,-2-2-1 0 0,-59 35 1 0 0,51-35 365 0 0,1-3 224 0 0,48-28 0 0 0,-8 3 0 0 0,9-4 0 0 0,16-7 0 0 0,0 2 0 0 0,1 0 0 0 0,0 0 0 0 0,28-2 0 0 0,-16 4 0 0 0,-1-1 0 0 0,50-12 0 0 0,-46 9 231 0 0,1 0 0 0 0,0 2-1 0 0,-1 1 1 0 0,1 2 0 0 0,55 4-1 0 0,-67-3 179 0 0,-15 0-394 0 0,0 0 1 0 0,0 0-1 0 0,0 1 0 0 0,0-1 1 0 0,0 1-1 0 0,0 0 0 0 0,0 0 1 0 0,0 0-1 0 0,-1 0 0 0 0,1 1 1 0 0,0-1-1 0 0,4 4 0 0 0,6 1-540 0 0,-9-7 126 0 0,-2 0 71 0 0,22-5-2622 0 0,-13 1 1416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0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13823 0 0,'0'0'315'0'0,"0"0"45"0"0,0 0 21 0 0,3-1-49 0 0,21-7-137 0 0,-22 8 170 0 0,-2 0 122 0 0,0 0 22 0 0,0 0-66 0 0,-2 0-294 0 0,-2 0-61 0 0,3 0 283 0 0,0 0-283 0 0,0 0 0 0 0,1 0 1 0 0,-1 1-1 0 0,1-1 0 0 0,-1 0 1 0 0,1 0-1 0 0,-1 1 0 0 0,1-1 1 0 0,-1 0-1 0 0,1 1 0 0 0,-1-1 0 0 0,1 0 1 0 0,-1 1-1 0 0,1-1 0 0 0,-1 1 1 0 0,1-1-1 0 0,-1 2 0 0 0,-1 6-72 0 0,3 1-149 0 0,-1-7-563 0 0,16 2-1268 0 0,3-2 941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0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 10135 0 0,'0'0'231'0'0,"0"0"29"0"0,0 0 19 0 0,-8 3 85 0 0,-1 0 166 0 0,0 0 1 0 0,0 1 0 0 0,-11 7 0 0 0,-1 1-201 0 0,-2 0 1044 0 0,-19 16-1 0 0,25-17-632 0 0,3 0-686 0 0,1 0 0 0 0,-16 17 0 0 0,27-26-55 0 0,-2 3 0 0 0,0 0 0 0 0,0 0 0 0 0,1 0 0 0 0,0 0 0 0 0,0 1 0 0 0,0-1 0 0 0,0 1 0 0 0,-1 6 0 0 0,-1 6 0 0 0,-5 25 0 0 0,9-39 82 0 0,1 0 1 0 0,-1-1-1 0 0,1 1 0 0 0,0 0 0 0 0,0 0 0 0 0,0 0 0 0 0,0 0 0 0 0,1 0 1 0 0,0 0-1 0 0,0 0 0 0 0,0 0 0 0 0,0-1 0 0 0,0 1 0 0 0,1 0 0 0 0,0-1 1 0 0,0 1-1 0 0,0-1 0 0 0,0 0 0 0 0,0 0 0 0 0,1 1 0 0 0,-1-1 0 0 0,6 4 1 0 0,-3-3 53 0 0,-1-1 0 0 0,2 1 0 0 0,-1-1 0 0 0,0 0 0 0 0,1-1 0 0 0,-1 1 0 0 0,1-1 0 0 0,0 0 0 0 0,-1-1 0 0 0,1 1 0 0 0,0-1 1 0 0,0 0-1 0 0,0-1 0 0 0,8 1 0 0 0,3-2-100 0 0,0-1 0 0 0,0 0 0 0 0,-1-1 0 0 0,30-9 0 0 0,60-30-51 0 0,-101 40 57 0 0,1 0 1 0 0,-1-1-1 0 0,0 0 0 0 0,0 0 1 0 0,0 0-1 0 0,-1 0 0 0 0,1-1 1 0 0,-1 1-1 0 0,0-1 0 0 0,0-1 1 0 0,0 1-1 0 0,0 0 0 0 0,-1-1 0 0 0,1 0 1 0 0,-1 0-1 0 0,0 0 0 0 0,-1 0 1 0 0,1 0-1 0 0,-1 0 0 0 0,0-1 1 0 0,2-9-1 0 0,-2 6 70 0 0,0 0-1 0 0,-1 1 1 0 0,0-1 0 0 0,0 0-1 0 0,-1 0 1 0 0,0 0 0 0 0,0 0 0 0 0,-1 0-1 0 0,-3-14 1 0 0,-1-9-112 0 0,5 26 0 0 0,-1 0 0 0 0,1 0 0 0 0,-2 0 0 0 0,-2-10 0 0 0,3 14 0 0 0,0 0 0 0 0,0 0 0 0 0,-1-1 0 0 0,1 1 0 0 0,-1 0 0 0 0,1 0 0 0 0,-1 0 0 0 0,0 1 0 0 0,0-1 0 0 0,1 0 0 0 0,-1 1 0 0 0,0-1 0 0 0,-1 1 0 0 0,1-1 0 0 0,-3 0 0 0 0,-2-1-152 0 0,0 1 0 0 0,0 0 0 0 0,0 0 0 0 0,0 0 0 0 0,0 1 0 0 0,0 0 0 0 0,-1 1 0 0 0,1 0 0 0 0,0 0 0 0 0,-1 0 0 0 0,1 1 0 0 0,-8 2 0 0 0,14-3 148 0 0,1 0 0 0 0,0 0 0 0 0,-1 0 0 0 0,1 0-1 0 0,-1 0 1 0 0,1 0 0 0 0,0 0 0 0 0,-1 0 0 0 0,1 0 0 0 0,0 0 0 0 0,-1 0-1 0 0,1 0 1 0 0,0 1 0 0 0,-1-1 0 0 0,1 0 0 0 0,0 0 0 0 0,0 0 0 0 0,-1 1-1 0 0,1-1 1 0 0,0 0 0 0 0,-1 0 0 0 0,1 1 0 0 0,0-1 0 0 0,0 0-1 0 0,0 1 1 0 0,-1-1 0 0 0,1 0 0 0 0,0 0 0 0 0,0 1 0 0 0,0-1 0 0 0,0 1-1 0 0,0-1 1 0 0,0 0 0 0 0,-1 1 0 0 0,1-1 0 0 0,0 0 0 0 0,0 1 0 0 0,0-1-1 0 0,0 0 1 0 0,0 1 0 0 0,0-1 0 0 0,1 0 0 0 0,-1 1 0 0 0,0-1-1 0 0,0 0 1 0 0,0 1 0 0 0,0-1 0 0 0,0 1 0 0 0,0-1 0 0 0,1 0 0 0 0,-1 0-1 0 0,0 1 1 0 0,1 0 0 0 0,-1 0-220 0 0,0 1-50 0 0,1-1 1 0 0,-1 0 0 0 0,1 1 0 0 0,0-1 0 0 0,-1 0-1 0 0,1 1 1 0 0,0-1 0 0 0,0 0 0 0 0,-1 0 0 0 0,1 0-1 0 0,0 0 1 0 0,0 0 0 0 0,2 2 0 0 0,11 9-1262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976 38 5527 0 0,'2'-1'423'0'0,"4"-4"-99"0"0,-5 4 617 0 0,-1 1 298 0 0,0 0 60 0 0,2-8 1547 0 0,-2 8-2804 0 0,1 0 0 0 0,-1-1-1 0 0,0 1 1 0 0,0 0-1 0 0,0 0 1 0 0,0-1 0 0 0,0 1-1 0 0,0 0 1 0 0,0 0 0 0 0,0-1-1 0 0,0 1 1 0 0,0 0-1 0 0,0-1 1 0 0,0 1 0 0 0,0 0-1 0 0,0 0 1 0 0,0-1 0 0 0,0 1-1 0 0,0 0 1 0 0,0-1 0 0 0,0 1-1 0 0,0 0 1 0 0,0 0-1 0 0,-1-1 1 0 0,1 1 0 0 0,0 0-1 0 0,0 0 1 0 0,0-1 0 0 0,0 1-1 0 0,-1 0 1 0 0,1 0-1 0 0,0 0 1 0 0,0 0 0 0 0,-1-1-1 0 0,1 1 1 0 0,-2-1 78 0 0,1-1-1 0 0,-1 1 1 0 0,0 0 0 0 0,1 0 0 0 0,-1 0-1 0 0,0 0 1 0 0,0 0 0 0 0,0 0-1 0 0,0 0 1 0 0,0 1 0 0 0,0-1 0 0 0,0 1-1 0 0,0-1 1 0 0,0 1 0 0 0,0 0 0 0 0,0 0-1 0 0,0 0 1 0 0,0 0 0 0 0,0 0-1 0 0,0 0 1 0 0,-1 1 0 0 0,1-1 0 0 0,-2 1-1 0 0,-7 2 77 0 0,1 1-1 0 0,0 0 0 0 0,-11 5 0 0 0,19-7-162 0 0,-52 26 161 0 0,-74 51 0 0 0,-41 45-404 0 0,69-49 86 0 0,8-16 124 0 0,89-57 0 0 0,-5 5 35 0 0,9-4-10 0 0,7-3 23 0 0,17 0 29 0 0,0 0 0 0 0,25-6-1 0 0,27 0-17 0 0,-66 6-57 0 0,0 1-1 0 0,0-1 1 0 0,1 2 0 0 0,-1 0 0 0 0,12 4 0 0 0,-2 0-2 0 0,0 2 0 0 0,-1 1 0 0 0,1 0 0 0 0,-2 1 0 0 0,1 2 0 0 0,-2 0 0 0 0,25 20 0 0 0,-26-17 0 0 0,63 49 0 0 0,-69-58 19 0 0,-9-4 69 0 0,-2-2 24 0 0,0 0 107 0 0,0 0 49 0 0,0 1-228 0 0,-1-1 0 0 0,0 1 0 0 0,1 0 0 0 0,-1 0 0 0 0,0-1 0 0 0,1 1 0 0 0,-1 0 0 0 0,0-1 0 0 0,0 1 0 0 0,1 0 0 0 0,-3 0 0 0 0,2 0 33 0 0,-12 7 66 0 0,-1 0 0 0 0,0 0 0 0 0,0-2 0 0 0,-1 0 0 0 0,0 0 0 0 0,-28 5 0 0 0,-303 57-953 0 0,274-56 669 0 0,-89 13-152 0 0,133-22 295 0 0,1-1-1 0 0,-1-1 1 0 0,1-2 0 0 0,-29-4-1 0 0,54 5-69 0 0,2 0-62 0 0,0 0-24 0 0,9-8-117 0 0,0 1-1 0 0,1 0 1 0 0,0 1-1 0 0,0 0 1 0 0,0 0-1 0 0,1 1 1 0 0,15-5-1 0 0,-9 3-306 0 0,18-9-672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0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10135 0 0,'0'0'464'0'0,"0"0"-9"0"0,0 0-223 0 0,0 0 156 0 0,-1 1 100 0 0,-11 11 414 0 0,8-7-453 0 0,-1 0 1 0 0,-1 1-1 0 0,1-2 1 0 0,-12 9-1 0 0,12-10-277 0 0,0 1 0 0 0,0-1 0 0 0,0 1 0 0 0,1 0 0 0 0,-1 1 0 0 0,1-1 0 0 0,0 1 0 0 0,0 0 0 0 0,0 0 0 0 0,1 0 0 0 0,-4 7 0 0 0,0 2-180 0 0,-17 21 0 0 0,2-3 96 0 0,2 1 440 0 0,3-3 196 0 0,-40 52 0 0 0,-61 58-724 0 0,41-46 0 0 0,76-93-616 0 0,-7 10 1600 0 0,5-8-3282 0 0,1-2-3429 0 0,2-1 3680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0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 8287 0 0,'0'0'382'0'0,"1"0"-8"0"0,5-1-170 0 0,-4 1 176 0 0,-2 0 107 0 0,0 0 22 0 0,0 0-66 0 0,-7 0-402 0 0,-23 4 834 0 0,-47 12-1 0 0,68-14-829 0 0,1 0 0 0 0,0 1 0 0 0,1 0 0 0 0,-1 1 0 0 0,1 0 0 0 0,-1 0 0 0 0,1 0 0 0 0,0 1 0 0 0,0 0 0 0 0,-10 12 0 0 0,14-15 79 0 0,2 1 1 0 0,-1 0-1 0 0,0 0 0 0 0,1 0 0 0 0,-1 0 0 0 0,1 0 0 0 0,0 0 0 0 0,0 0 1 0 0,0 0-1 0 0,0 1 0 0 0,1-1 0 0 0,-1 0 0 0 0,1 1 0 0 0,0-1 0 0 0,0 0 1 0 0,0 7-1 0 0,1-6-104 0 0,-1 0 1 0 0,1 0-1 0 0,0-1 1 0 0,0 1-1 0 0,1 0 1 0 0,-1 0 0 0 0,1-1-1 0 0,-1 1 1 0 0,1-1-1 0 0,0 1 1 0 0,1-1-1 0 0,-1 0 1 0 0,0 0-1 0 0,5 4 1 0 0,-5-5 102 0 0,1 0-1 0 0,0-1 1 0 0,-1 1-1 0 0,1-1 1 0 0,0 0 0 0 0,0 0-1 0 0,0 0 1 0 0,0 0-1 0 0,4 1 1 0 0,12 4 240 0 0,-13-4-292 0 0,-1-1-1 0 0,0 1 1 0 0,0-1-1 0 0,1 0 1 0 0,-1-1 0 0 0,0 1-1 0 0,1-1 1 0 0,-1 0-1 0 0,1 0 1 0 0,-1-1-1 0 0,0 1 1 0 0,1-1-1 0 0,-1 0 1 0 0,0-1 0 0 0,0 1-1 0 0,0-1 1 0 0,0 0-1 0 0,7-4 1 0 0,-3 1 9 0 0,-1-1 1 0 0,1 0-1 0 0,-1 0 0 0 0,-1-1 1 0 0,1 0-1 0 0,-1 0 0 0 0,0 0 1 0 0,11-17-1 0 0,-15 20-80 0 0,-1-1 0 0 0,0 1 0 0 0,0-1 0 0 0,-1 1 0 0 0,3-10 0 0 0,3-10 0 0 0,-6 22-17 0 0,-1 0 0 0 0,1 1 0 0 0,-1-1 0 0 0,0 1 1 0 0,0-1-1 0 0,0 0 0 0 0,0 1 0 0 0,0-1 0 0 0,0 0 0 0 0,-1 1 0 0 0,1-1 0 0 0,0 1 0 0 0,-1-1 0 0 0,1 1 0 0 0,-1-1 0 0 0,0 1 0 0 0,1-1 0 0 0,-1 1 0 0 0,0-1 0 0 0,0 1 0 0 0,0 0 1 0 0,0-1-1 0 0,0 1 0 0 0,-2-2 0 0 0,1 1-80 0 0,0 0 0 0 0,0 0 0 0 0,0 1 0 0 0,0-1 0 0 0,0 1 0 0 0,0-1-1 0 0,0 1 1 0 0,-1 0 0 0 0,1 0 0 0 0,-1-1 0 0 0,1 2 0 0 0,0-1 0 0 0,-1 0 0 0 0,0 0 0 0 0,-2 1 0 0 0,-1 0-167 0 0,0 1-1 0 0,0 0 1 0 0,0 0-1 0 0,0 0 0 0 0,0 1 1 0 0,-6 3-1 0 0,10-5-748 0 0,2 0-10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8:0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8287 0 0,'0'0'191'0'0,"0"0"26"0"0,-2 1 9 0 0,-4 5-186 0 0,-1-1 0 0 0,-1 0-1 0 0,1-1 1 0 0,-15 7 0 0 0,-10 6-9 0 0,-30 18 38 0 0,-32 23 326 0 0,88-54-195 0 0,1 0 0 0 0,0 1 0 0 0,0 0 0 0 0,0 0 0 0 0,1 1 0 0 0,0-1 0 0 0,-5 10 0 0 0,4-4-184 0 0,5-10 41 0 0,0 1 0 0 0,0-1-1 0 0,1 1 1 0 0,-1-1 0 0 0,0 1-1 0 0,1-1 1 0 0,-1 1 0 0 0,1-1-1 0 0,-1 1 1 0 0,1-1 0 0 0,-1 0-1 0 0,1 1 1 0 0,0-1 0 0 0,0 0-1 0 0,0 0 1 0 0,0 0 0 0 0,0 1-1 0 0,0-1 1 0 0,0 0 0 0 0,0 0-1 0 0,0 0 1 0 0,1-1 0 0 0,1 2-1 0 0,2 2 214 0 0,0-1-1 0 0,0-1 0 0 0,0 1 1 0 0,1-1-1 0 0,5 2 0 0 0,-2-1-102 0 0,1-1 0 0 0,-1 0 0 0 0,1 0 0 0 0,-1-1-1 0 0,1 0 1 0 0,-1-1 0 0 0,1 0 0 0 0,0 0 0 0 0,-1-1-1 0 0,1-1 1 0 0,-1 1 0 0 0,1-1 0 0 0,-1-1 0 0 0,0 0-1 0 0,0 0 1 0 0,0-1 0 0 0,13-7 0 0 0,-15 7-126 0 0,1 0 1 0 0,-1 1-1 0 0,15-4 0 0 0,-7 2-41 0 0,-13 1 0 0 0,-1 2 0 0 0,0 1 0 0 0,-1 1 0 0 0,1-1 0 0 0,0 0 0 0 0,-1 0 0 0 0,1 0 0 0 0,0 1 0 0 0,-1-1 0 0 0,1 0 0 0 0,-1 0 0 0 0,0 0 0 0 0,1 0 0 0 0,-1 0 0 0 0,0 0 0 0 0,1 0 0 0 0,-1 0 0 0 0,0 0 0 0 0,0 0 0 0 0,0 0 0 0 0,0 0 0 0 0,0 0 0 0 0,0 0 0 0 0,0 0 0 0 0,0 0 0 0 0,-1 0 0 0 0,1 0 0 0 0,0 0 0 0 0,0 0 0 0 0,-1 0 0 0 0,1 0 0 0 0,-1 0 0 0 0,0-1 0 0 0,-1 1 0 0 0,1-1 0 0 0,-1 1 0 0 0,1-1 0 0 0,-1 1 0 0 0,0 0 0 0 0,0 0 0 0 0,0 0 0 0 0,1 0 0 0 0,-3-1 0 0 0,3 2 0 0 0,-3-1 16 0 0,0 0-1 0 0,0 0 0 0 0,0 1 1 0 0,-1-1-1 0 0,1 1 0 0 0,0 0 1 0 0,0 0-1 0 0,-1 1 1 0 0,-5 0-1 0 0,-12 1-1326 0 0,13-2-4476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1647 34 11975 0 0,'2'-1'267'0'0,"66"-31"849"0"0,-67 32-751 0 0,-1 0 122 0 0,0 0 22 0 0,0 0 3 0 0,0 0 0 0 0,0 0 0 0 0,0 0 0 0 0,0 0 0 0 0,0 0 0 0 0,0 0 0 0 0,-2 0 0 0 0,-29 6-390 0 0,-1 2-1 0 0,1 1 1 0 0,0 1 0 0 0,-31 16-1 0 0,-148 85-121 0 0,-107 51 0 0 0,265-138-16 0 0,-1-2 0 0 0,0-2 0 0 0,-58 12 0 0 0,96-29-96 0 0,1 0-1 0 0,-2-1 1 0 0,1-1-1 0 0,0 0 1 0 0,0-1 0 0 0,0 0-1 0 0,0-2 1 0 0,-17-3-1 0 0,26 4 56 0 0,1 0-1 0 0,-1-1 1 0 0,1 0-1 0 0,-1-1 1 0 0,1 1-1 0 0,0-1 1 0 0,0 0-1 0 0,0 0 1 0 0,0-1-1 0 0,-6-5 0 0 0,8 6 40 0 0,0 0-1 0 0,0-1 0 0 0,1 0 0 0 0,-1 0 0 0 0,1 0 0 0 0,0 0 0 0 0,0 0 0 0 0,0 0 1 0 0,0 0-1 0 0,1-1 0 0 0,-1 1 0 0 0,1-1 0 0 0,1 1 0 0 0,-2-9 0 0 0,2 1 19 0 0,0-1 0 0 0,1 1 0 0 0,0 0 0 0 0,1-1 0 0 0,0 1 0 0 0,1 0 0 0 0,0 1 0 0 0,1-1 0 0 0,0 0 0 0 0,1 1 0 0 0,0 0 0 0 0,1 0 0 0 0,1 0 0 0 0,-1 1 0 0 0,1 0 0 0 0,13-13 0 0 0,-20 23 0 0 0,0-1 0 0 0,1 1 0 0 0,-1 0 0 0 0,0-1 0 0 0,1 1 0 0 0,-1 0 0 0 0,1 0 0 0 0,-1-1 0 0 0,0 1 0 0 0,1 0 0 0 0,-1 0 0 0 0,1 0 0 0 0,-1-1 0 0 0,0 1 0 0 0,1 0 0 0 0,-1 0 0 0 0,1 0 0 0 0,-1 0 0 0 0,1 0 0 0 0,0 0 0 0 0,0 0 0 0 0,-1 1 0 0 0,1-1 0 0 0,0 1 0 0 0,0-1 0 0 0,-1 1 0 0 0,1-1 0 0 0,0 1 0 0 0,-1-1 0 0 0,1 1 0 0 0,-1 0 0 0 0,1 0 0 0 0,-1-1 0 0 0,1 1 0 0 0,-1 0 0 0 0,1 0 0 0 0,-1-1 0 0 0,0 1 0 0 0,1 0 0 0 0,-1 0 0 0 0,0 0 0 0 0,0 0 0 0 0,0 0 0 0 0,0-1 0 0 0,1 2 0 0 0,0 24 0 0 0,-3 19 0 0 0,-3 0 0 0 0,-19 82 0 0 0,13-80 0 0 0,-4 25 0 0 0,-42 120 0 0 0,6-62 0 0 0,-6-2 0 0 0,-115 191 0 0 0,145-276 0 0 0,-114 165 0 0 0,121-178 0 0 0,18-23-42 0 0,3-4-91 0 0,6-5-434 0 0,-6 2 444 0 0,1-2-16 0 0,1 1 1 0 0,0-1-1 0 0,-1 1 0 0 0,1-1 1 0 0,-1 0-1 0 0,4-3 0 0 0,35-34-874 0 0,5 1-10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55 198 13823 0 0,'-16'-6'828'0'0,"9"4"-549"0"0,0-1 1 0 0,0 1-1 0 0,-9-2 1 0 0,16 4-224 0 0,0 0 0 0 0,0 0 0 0 0,1 0 0 0 0,-1-1 1 0 0,0 1-1 0 0,0 0 0 0 0,0 0 0 0 0,1 0 0 0 0,-1 0 0 0 0,0 0 1 0 0,0 0-1 0 0,0-1 0 0 0,0 1 0 0 0,0 0 0 0 0,1 0 1 0 0,-1 0-1 0 0,0-1 0 0 0,0 1 0 0 0,0 0 0 0 0,0 0 0 0 0,0 0 1 0 0,0-1-1 0 0,0 1 0 0 0,0 0 0 0 0,0 0 0 0 0,0 0 1 0 0,0-1-1 0 0,0 1 0 0 0,0 0 0 0 0,0 0 0 0 0,0-1 0 0 0,0 1 1 0 0,0 0-1 0 0,0 0 0 0 0,0 0 0 0 0,0-1 0 0 0,0 1 1 0 0,0 0-1 0 0,0 0 0 0 0,0 0 0 0 0,0-1 0 0 0,-1 1 0 0 0,1 0 1 0 0,0 0-1 0 0,0 0 0 0 0,0 0 0 0 0,0-1 0 0 0,0 1 1 0 0,-1 0-1 0 0,1 0 0 0 0,0 0 0 0 0,0 0 0 0 0,0 0 0 0 0,-1 0 1 0 0,1 0-1 0 0,0-1 0 0 0,0 1 0 0 0,0 0 0 0 0,-1 0 1 0 0,1 0-1 0 0,0 0 0 0 0,0 0 0 0 0,0 0 0 0 0,-1 0 0 0 0,19-9-216 0 0,-17 8 307 0 0,54-20-139 0 0,98-25-1 0 0,-140 42-6 0 0,71-19 1015 0 0,169-23 0 0 0,-170 37-951 0 0,42-3-2316 0 0,-106 12-2519 0 0,-4 3-1474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10 10135 0 0,'0'0'231'0'0,"0"0"29"0"0,0 0 19 0 0,0 0 37 0 0,0 0 125 0 0,0 0 58 0 0,0 0 11 0 0,0 0 2 0 0,0-1-423 0 0,0 1 0 0 0,0 0-1 0 0,1-1 1 0 0,-1 1 0 0 0,0 0-1 0 0,0-1 1 0 0,0 1 0 0 0,1 0-1 0 0,-1-1 1 0 0,0 1 0 0 0,0 0-1 0 0,0-1 1 0 0,0 1 0 0 0,0-1-1 0 0,0 1 1 0 0,0 0 0 0 0,0-1-1 0 0,0 1 1 0 0,0 0 0 0 0,0-1-1 0 0,0 1 1 0 0,0-1 0 0 0,-1 0-1 0 0,-2 1-16 0 0,0 0-1 0 0,0 1 1 0 0,0-1-1 0 0,0 0 1 0 0,0 1 0 0 0,0 0-1 0 0,-1-1 1 0 0,1 1-1 0 0,0 0 1 0 0,1 1-1 0 0,-1-1 1 0 0,0 1-1 0 0,0-1 1 0 0,1 1-1 0 0,-1 0 1 0 0,-2 2 0 0 0,-9 7 332 0 0,-20 22 0 0 0,22-20-381 0 0,-208 224-7 0 0,203-219 77 0 0,13-14-23 0 0,0-1 0 0 0,0 1-1 0 0,0 0 1 0 0,0 1 0 0 0,1-1 0 0 0,0 1 0 0 0,0-1 0 0 0,0 1-1 0 0,1 0 1 0 0,-1 0 0 0 0,-2 8 0 0 0,5-12-42 0 0,0-1 0 0 0,0 0-1 0 0,0 1 1 0 0,0-1 0 0 0,1 0 0 0 0,-1 1 0 0 0,0-1 0 0 0,0 0-1 0 0,0 1 1 0 0,0-1 0 0 0,0 0 0 0 0,1 1 0 0 0,-1-1-1 0 0,0 0 1 0 0,0 0 0 0 0,1 1 0 0 0,-1-1 0 0 0,0 0 0 0 0,0 0-1 0 0,1 0 1 0 0,-1 1 0 0 0,0-1 0 0 0,0 0 0 0 0,1 0 0 0 0,-1 0-1 0 0,0 0 1 0 0,1 1 0 0 0,-1-1 0 0 0,0 0 0 0 0,1 0 0 0 0,-1 0-1 0 0,0 0 1 0 0,1 0 0 0 0,-1 0 0 0 0,1 0 0 0 0,12 0 71 0 0,-2-4-77 0 0,0 0 0 0 0,-1 0 0 0 0,0-1 0 0 0,0-1 0 0 0,15-10 0 0 0,-2 1 305 0 0,97-64 1141 0 0,49-28-1331 0 0,-164 105-132 0 0,0 0 0 0 0,0-1 0 0 0,0 1 0 0 0,0 1 0 0 0,1-1 0 0 0,9-1 0 0 0,-14 3-16 0 0,0 0 1 0 0,1 0-1 0 0,-1 0 0 0 0,0 0 0 0 0,0 0 0 0 0,0 0 0 0 0,0 0 0 0 0,0 1 0 0 0,1-1 0 0 0,-1 0 0 0 0,0 0 0 0 0,0 1 0 0 0,0-1 1 0 0,0 1-1 0 0,0-1 0 0 0,0 1 0 0 0,0 0 0 0 0,0-1 0 0 0,0 1 0 0 0,0 0 0 0 0,0-1 0 0 0,-1 1 0 0 0,1 0 0 0 0,0 0 1 0 0,0 0-1 0 0,-1 0 0 0 0,1 0 0 0 0,-1 0 0 0 0,1 0 0 0 0,-1 0 0 0 0,1 0 0 0 0,-1 0 0 0 0,1 0 0 0 0,-1 0 0 0 0,0 1 0 0 0,0-1 1 0 0,1 0-1 0 0,-1 0 0 0 0,0 2 0 0 0,0 4-82 0 0,0 0 1 0 0,-1 0-1 0 0,0 0 0 0 0,0-1 1 0 0,0 1-1 0 0,-4 10 0 0 0,-17 40-665 0 0,9-24 574 0 0,-5 13 184 0 0,18-46-12 0 0,1 0 1 0 0,-1 0-1 0 0,0 0 0 0 0,0 0 1 0 0,0-1-1 0 0,1 1 0 0 0,-1 0 0 0 0,0 0 1 0 0,0 0-1 0 0,1 0 0 0 0,-1 0 0 0 0,0 0 1 0 0,0 0-1 0 0,1-1 0 0 0,-1 1 0 0 0,0 0 1 0 0,1 0-1 0 0,-1 0 0 0 0,0 0 1 0 0,0 0-1 0 0,1 0 0 0 0,-1 0 0 0 0,0 0 1 0 0,0 1-1 0 0,1-1 0 0 0,-1 0 0 0 0,0 0 1 0 0,0 0-1 0 0,1 0 0 0 0,-1 0 1 0 0,0 0-1 0 0,0 0 0 0 0,1 1 0 0 0,-1-1 1 0 0,0 0-1 0 0,0 0 0 0 0,0 0 0 0 0,1 0 1 0 0,-1 1-1 0 0,0-1 0 0 0,0 0 0 0 0,0 0 1 0 0,0 1-1 0 0,1-1 0 0 0,-1 0 1 0 0,0 0-1 0 0,0 1 0 0 0,0-1 0 0 0,0 0 1 0 0,0 0-1 0 0,0 1 0 0 0,0-1 0 0 0,0 0 1 0 0,0 0-1 0 0,0 1 0 0 0,0-1 0 0 0,0 0 1 0 0,0 1-1 0 0,0-1 0 0 0,0 0 1 0 0,0 0-1 0 0,0 1 0 0 0,0-1 0 0 0,0 0 1 0 0,0 0-1 0 0,-1 1 0 0 0,1-1 0 0 0,0 0 1 0 0,0 1-1 0 0,0-1-32 0 0,7-3-936 0 0,1 1 1 0 0,13-8-1 0 0,2-3-4816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 15663 0 0,'0'0'356'0'0,"0"0"50"0"0,0 0 20 0 0,2 0-42 0 0,5-1-180 0 0,-5 0 176 0 0,-2 1 107 0 0,0 0 22 0 0,0 0 3 0 0,0 0 0 0 0,-2 1-412 0 0,1-1 1 0 0,0 1-1 0 0,0-1 0 0 0,0 1 0 0 0,-1 0 1 0 0,1-1-1 0 0,0 1 0 0 0,0 0 0 0 0,0 0 1 0 0,0 0-1 0 0,0 0 0 0 0,-2 2 0 0 0,-1 0 64 0 0,-185 190 1 0 0,175-178-165 0 0,0 2 0 0 0,2-1 0 0 0,0 2 0 0 0,1 0 0 0 0,1 0 0 0 0,-13 34 0 0 0,18-36 0 0 0,7-11 0 0 0,-1-3 0 0 0,0-1 0 0 0,-1 0 0 0 0,0 0 0 0 0,1 0 0 0 0,0 0 0 0 0,-1 0 0 0 0,1 0 0 0 0,0 0 0 0 0,-1 0 0 0 0,1 0 0 0 0,0-1 0 0 0,0 1 0 0 0,0 0 0 0 0,0 0 0 0 0,0-1 0 0 0,0 1 0 0 0,0 0 0 0 0,0-1 0 0 0,0 1 0 0 0,0-1 0 0 0,0 0 0 0 0,0 1 0 0 0,0-1 0 0 0,0 0 0 0 0,0 0 0 0 0,1 1 0 0 0,0-1 0 0 0,4 0 0 0 0,0 0 0 0 0,1-1 0 0 0,10-1 0 0 0,-7 0 0 0 0,10-1-238 0 0,-1-2 0 0 0,0 0 0 0 0,0-1-1 0 0,0-1 1 0 0,20-11 0 0 0,6-4-6909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0 17503 0 0,'0'0'803'0'0,"0"0"-18"0"0,-2 0-501 0 0,1 0-282 0 0,-1 0 0 0 0,1 0 0 0 0,-1 1 0 0 0,0-1 0 0 0,1 0 0 0 0,-1 0 0 0 0,0 1 0 0 0,1-1 0 0 0,-1 1 0 0 0,1 0 0 0 0,-1-1 0 0 0,1 1 1 0 0,-1 0-1 0 0,1 0 0 0 0,0 0 0 0 0,-3 2 0 0 0,1-1-5 0 0,-1 2 110 0 0,1 0-1 0 0,-1 0 1 0 0,1 0-1 0 0,0 0 1 0 0,0 1-1 0 0,0-1 1 0 0,1 1-1 0 0,0-1 1 0 0,-2 6-1 0 0,-5 7 285 0 0,-132 307 169 0 0,128-288-512 0 0,-57 117-48 0 0,4-7 0 0 0,-48 128 0 0 0,-22-11 0 0 0,128-250-109 0 0,-22 40 341 0 0,28-48-404 0 0,-1 0 0 0 0,1 0 0 0 0,0 1 0 0 0,0-1 1 0 0,1 1-1 0 0,0-1 0 0 0,-1 11 0 0 0,2-16-32 0 0,1 1 1 0 0,-1-1-1 0 0,1 0 0 0 0,-1 0 0 0 0,1 0 0 0 0,0 0 1 0 0,-1 1-1 0 0,1-1 0 0 0,-1 0 0 0 0,1 0 1 0 0,-1 0-1 0 0,1 0 0 0 0,-1 0 0 0 0,1-1 0 0 0,0 1 1 0 0,-1 0-1 0 0,1 0 0 0 0,0-1 0 0 0,13-4-5936 0 0</inkml:trace>
  <inkml:trace contextRef="#ctx0" brushRef="#br0" timeOffset="1">17 810 15663 0 0,'-1'2'356'0'0,"-15"26"860"0"0,16-26-1208 0 0,0-1 0 0 0,0 0 0 0 0,0 1-1 0 0,1-1 1 0 0,-1 1 0 0 0,0-1 0 0 0,1 0 0 0 0,-1 1-1 0 0,1-1 1 0 0,-1 1 0 0 0,1-1 0 0 0,-1 0-1 0 0,1 0 1 0 0,0 1 0 0 0,0-1 0 0 0,0 0 0 0 0,0 0-1 0 0,1 1 1 0 0,0 0 78 0 0,0 0 0 0 0,0 0 0 0 0,1-1 0 0 0,-1 1 0 0 0,1-1 0 0 0,-1 0-1 0 0,1 0 1 0 0,0 1 0 0 0,-1-2 0 0 0,1 1 0 0 0,0 0 0 0 0,0 0 0 0 0,-1-1 0 0 0,1 0-1 0 0,4 1 1 0 0,6-1 618 0 0,1-1-1 0 0,13-1 0 0 0,-15 0-392 0 0,24-3 341 0 0,-1-1 1 0 0,50-16 0 0 0,67-31-230 0 0,-44 14-463 0 0,-97 35-51 0 0,225-70-134 0 0,-133 51-3480 0 0,-78 19-3458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24 15663 0 0,'0'0'719'0'0,"0"0"-20"0"0,0 0-374 0 0,0 0 84 0 0,0 0 82 0 0,0 0 18 0 0,0 0 3 0 0,0 0 0 0 0,0 2 0 0 0,1 0-443 0 0,-1 0 1 0 0,0 0-1 0 0,0-1 0 0 0,0 1 0 0 0,0 0 1 0 0,0 0-1 0 0,0 0 0 0 0,0-1 0 0 0,-1 1 0 0 0,1 0 1 0 0,-1 0-1 0 0,1 0 0 0 0,-1-1 0 0 0,0 1 1 0 0,0 0-1 0 0,-2 2 0 0 0,-21 30-190 0 0,12-19 185 0 0,-33 46-64 0 0,4-6 0 0 0,-63 113 0 0 0,98-153 0 0 0,4-6 0 0 0,5-6 0 0 0,3-5 0 0 0,6-1 262 0 0,0 0 0 0 0,-1-1 0 0 0,1-1-1 0 0,-1 0 1 0 0,20-12 0 0 0,48-41 319 0 0,-58 42-685 0 0,2-4 104 0 0,0-1 0 0 0,-2-1 0 0 0,0-1 0 0 0,30-45 0 0 0,-47 63-57 0 0,0-1 1 0 0,-1 0-1 0 0,0 0 0 0 0,0-1 0 0 0,0 1 1 0 0,-1 0-1 0 0,0-1 0 0 0,0 0 1 0 0,1-12-1 0 0,-2 16-3 0 0,-1-1 1 0 0,0 1 0 0 0,0 0-1 0 0,0 0 1 0 0,-1 0 0 0 0,1 0-1 0 0,-1 0 1 0 0,1 0 0 0 0,-1 0-1 0 0,0 0 1 0 0,0 0-1 0 0,-1 0 1 0 0,1 0 0 0 0,-1 0-1 0 0,1 1 1 0 0,-1-1 0 0 0,0 1-1 0 0,0-1 1 0 0,0 1 0 0 0,0 0-1 0 0,0-1 1 0 0,0 1 0 0 0,-6-3-1 0 0,6 4-7 0 0,0 0-1 0 0,0 0 1 0 0,0 0 0 0 0,0 1-1 0 0,0-1 1 0 0,0 0-1 0 0,0 1 1 0 0,0 0 0 0 0,0-1-1 0 0,0 1 1 0 0,0 0-1 0 0,-1 0 1 0 0,1 0 0 0 0,0 1-1 0 0,0-1 1 0 0,0 0-1 0 0,0 1 1 0 0,0-1 0 0 0,0 1-1 0 0,0 0 1 0 0,0 0-1 0 0,0 0 1 0 0,0 0 0 0 0,0 0-1 0 0,0 0 1 0 0,-2 2-1 0 0,-5 4-1367 0 0,1 0-1 0 0,0 1 0 0 0,-13 15 1 0 0,21-23 1284 0 0,-10 12-1896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0 549 15663 0 0,'0'0'356'0'0,"0"0"50"0"0,0 0 20 0 0,0 0-42 0 0,0 0-112 0 0,0 0 463 0 0,0 0 234 0 0,4-7 1067 0 0,21-46 1602 0 0,-7 16-2282 0 0,35-57 1 0 0,-25 54-1349 0 0,64-69 1 0 0,-88 105-9 0 0,1 0 0 0 0,-1 0 0 0 0,0 0 0 0 0,0-1 0 0 0,0 0 0 0 0,-1 1 0 0 0,0-1 0 0 0,0 0 0 0 0,0-1 0 0 0,3-8 0 0 0,-3-3 0 0 0,-2 15 0 0 0,-1-1 0 0 0,0 1 0 0 0,1-1 0 0 0,-1 1 0 0 0,1-1 0 0 0,0 1 0 0 0,0-1 0 0 0,0 1 0 0 0,0-1 0 0 0,0 1 0 0 0,0 0 0 0 0,1 0 0 0 0,-1 0 0 0 0,3-3 0 0 0,4-2-115 0 0,0 0 1 0 0,0 1-1 0 0,1 0 0 0 0,0 0 1 0 0,0 1-1 0 0,19-8 0 0 0,-6 4-272 0 0,-1 2 0 0 0,31-7 0 0 0,-9 8-1052 0 0,-25 4-793 0 0,0-1-3355 0 0,-4 0-1495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1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433 175 7367 0 0,'6'-4'267'0'0,"2"-2"86"0"0,0 0-1 0 0,0 0 1 0 0,-1 0 0 0 0,1-1 0 0 0,-1-1-1 0 0,-1 1 1 0 0,0-1 0 0 0,8-11 0 0 0,-8 8 488 0 0,-4 7-524 0 0,1 0-1 0 0,-1-1 1 0 0,0 1-1 0 0,0-1 1 0 0,0 1-1 0 0,-1-1 1 0 0,1-5-1 0 0,-2 9-237 0 0,0 0-1 0 0,-1-1 1 0 0,1 1 0 0 0,-1-1 0 0 0,1 1 0 0 0,-1 0-1 0 0,0 0 1 0 0,1-1 0 0 0,-1 1 0 0 0,0 0-1 0 0,0 0 1 0 0,0 0 0 0 0,-1-2 0 0 0,0 1 110 0 0,0 0-134 0 0,-1-1 0 0 0,1 1 0 0 0,-1 0 0 0 0,0 0 1 0 0,1 0-1 0 0,-1 1 0 0 0,0-1 0 0 0,0 1 0 0 0,0-1 0 0 0,0 1 0 0 0,-1 0 1 0 0,1 0-1 0 0,0 1 0 0 0,0-1 0 0 0,-1 0 0 0 0,1 1 0 0 0,0 0 0 0 0,-1 0 1 0 0,-2 0-1 0 0,-4 1 19 0 0,0 0 1 0 0,1 0-1 0 0,-1 1 0 0 0,1 0 1 0 0,-13 4-1 0 0,-5 6-66 0 0,1 0 0 0 0,-35 23-1 0 0,15-8-6 0 0,-162 103-85 0 0,204-128 72 0 0,3-1 10 0 0,0-1 0 0 0,-1 1 1 0 0,1 0-1 0 0,0 0 0 0 0,0-1 1 0 0,1 1-1 0 0,-1 0 1 0 0,0 0-1 0 0,0 0 0 0 0,0 0 1 0 0,0 0-1 0 0,1 0 0 0 0,-1 0 1 0 0,1 1-1 0 0,-2 0 1 0 0,1 0 105 0 0,1-2 9 0 0,0 0 22 0 0,3 2 121 0 0,0 0-189 0 0,0 0 1 0 0,0 0 0 0 0,1 0 0 0 0,-1-1 0 0 0,1 1 0 0 0,-1-1 0 0 0,1 0 0 0 0,0 0-1 0 0,-1 0 1 0 0,1-1 0 0 0,0 1 0 0 0,0-1 0 0 0,-1 0 0 0 0,8 0 0 0 0,9-2 81 0 0,30-6 1 0 0,-39 6-113 0 0,13-4 3 0 0,1-2 1 0 0,27-11-1 0 0,-3 0-41 0 0,4 0-55 0 0,48-15-649 0 0,-99 34 514 0 0,-2 0-1 0 0,0 0 18 0 0,0 0 72 0 0,-11 11 34 0 0,-13 15 110 0 0,11-13 67 0 0,0 0-1 0 0,-17 14 1 0 0,-10 7 131 0 0,38-33-186 0 0,2-1-102 0 0,4 1-72 0 0,4 1-1150 0 0,-1 0 0 0 0,1-1 0 0 0,8 0 0 0 0,7-2-4288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1098 10135 0 0,'0'0'231'0'0,"-8"3"308"0"0,1 0-105 0 0,2 1-853 0 0,-5 7 3578 0 0,11-8-2828 0 0,-1-3-225 0 0,-1 0-1 0 0,1 0 1 0 0,0 1 0 0 0,0-1-1 0 0,0 0 1 0 0,0 1 0 0 0,0-1-1 0 0,0 0 1 0 0,0 0 0 0 0,0 1-1 0 0,0-1 1 0 0,0 0 0 0 0,0 1-1 0 0,0-1 1 0 0,0 0 0 0 0,0 1-1 0 0,0-1 1 0 0,0 0 0 0 0,0 0-1 0 0,1 1 1 0 0,-1-1 0 0 0,0 0-1 0 0,0 1 1 0 0,0-1-1 0 0,0 0 1 0 0,1 0 0 0 0,-1 1-1 0 0,0-1 1 0 0,0 0 0 0 0,0 0-1 0 0,1 0 1 0 0,-1 1 0 0 0,0-1-1 0 0,0 0 1 0 0,1 0 0 0 0,-1 0-1 0 0,0 0 1 0 0,1 0 0 0 0,-1 0-1 0 0,0 1 1 0 0,0-1 0 0 0,1 0-1 0 0,-1 0 1 0 0,0 0 0 0 0,1 0-1 0 0,-1 0 1 0 0,0 0 0 0 0,1 0-1 0 0,-1 0 1 0 0,0 0 0 0 0,0 0-1 0 0,1 0 1 0 0,-1-1 0 0 0,0 1-1 0 0,1 0 1 0 0,-1 0 0 0 0,0 0-1 0 0,0 0 1 0 0,1 0 0 0 0,-1-1-1 0 0,39-23 28 0 0,-2-1 0 0 0,0-3 0 0 0,-2 0 0 0 0,43-47 0 0 0,114-146-215 0 0,-60 64 115 0 0,23-9-33 0 0,44-50 0 0 0,-160 169 0 0 0,36-58 0 0 0,-57 72 0 0 0,-17 29 0 0 0,-6 7 0 0 0,-7 9 0 0 0,-3 10 0 0 0,0 0 0 0 0,2 1 0 0 0,-20 46 0 0 0,16-22 0 0 0,-14 55 0 0 0,-38 227 0 0 0,54-221 0 0 0,-7 59 0 0 0,16-99 0 0 0,4 87 0 0 0,1-147 0 0 0,1-5 0 0 0,0 0 0 0 0,1-1 0 0 0,-1 1 0 0 0,1 0 0 0 0,-1 0 0 0 0,1 0 0 0 0,0 0 0 0 0,0-1 0 0 0,0 1 0 0 0,2 5 0 0 0,5 4-4 0 0,-4-11-27 0 0,-3-1 2 0 0,-1 1-1 0 0,1-1 0 0 0,-1 0 0 0 0,1 0-1 0 0,-1 0 1 0 0,1 0 0 0 0,-1 0 0 0 0,1 0 0 0 0,-1 0 0 0 0,1 0-1 0 0,-1 0 1 0 0,0 0 0 0 0,1 0 0 0 0,-1 0 0 0 0,1 0 0 0 0,-1-1-1 0 0,1 1 1 0 0,-1 0 0 0 0,1 0 0 0 0,-1 0 0 0 0,0-1-1 0 0,1 1 1 0 0,-1 0 0 0 0,1-1 0 0 0,-1 1 0 0 0,0 0 0 0 0,1-1-1 0 0,-1 1 1 0 0,9-10-1707 0 0,-2-4-5089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4 157 15663 0 0,'0'0'356'0'0,"0"-1"-320"0"0,0 1-1 0 0,0 0 1 0 0,-1 0-1 0 0,1 0 1 0 0,0 0-1 0 0,0 0 1 0 0,0 0-1 0 0,-1 0 1 0 0,1 0-1 0 0,0 0 1 0 0,0 0-1 0 0,0-1 1 0 0,0 1-1 0 0,0 0 1 0 0,-1 0-1 0 0,1 0 1 0 0,0 0-1 0 0,0-1 1 0 0,0 1-1 0 0,0 0 1 0 0,0 0-1 0 0,0 0 1 0 0,0 0-1 0 0,0-1 1 0 0,0 1-1 0 0,0 0 1 0 0,0 0-1 0 0,-1 0 1 0 0,1-1-1 0 0,0 1 1 0 0,0 0-1 0 0,0 0 1 0 0,0 0-1 0 0,1-1 1 0 0,-1 1-1 0 0,0 0 1 0 0,0 0-1 0 0,0 0 1 0 0,0-1-1 0 0,86-30 1751 0 0,-12 6-1588 0 0,92-32 1017 0 0,-63 33-1929 0 0,-33 15-3351 0 0,-36 6 2021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55 10135 0 0,'3'-1'231'0'0,"14"-6"125"0"0,20-13-1 0 0,15-6 651 0 0,-51 25-28 0 0,-1 1 40 0 0,0 0-63 0 0,0 2-775 0 0,-1 1 0 0 0,1-1 1 0 0,-1 0-1 0 0,0 1 0 0 0,0-1 1 0 0,0 0-1 0 0,-2 3 0 0 0,0 2 103 0 0,-13 21-90 0 0,-1 0-1 0 0,-1-1 1 0 0,-25 27 0 0 0,-6 10 583 0 0,-139 238 341 0 0,133-204-1749 0 0,-6-3 0 0 0,-97 119 0 0 0,155-209 811 0 0,1-3-1536 0 0,1 0-3457 0 0,7-8-154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53 703 10135 0 0,'0'0'231'0'0,"-15"3"546"0"0,-15 3 163 0 0,29-6 38 0 0,1 0 40 0 0,-1-2-63 0 0,0 0-844 0 0,0 0-1 0 0,0-1 1 0 0,0 1-1 0 0,1-1 1 0 0,-1 1-1 0 0,1 0 1 0 0,0-1 0 0 0,-1 1-1 0 0,1-1 1 0 0,1 1-1 0 0,-1-1 1 0 0,0 1 0 0 0,0-1-1 0 0,1 1 1 0 0,-1-1-1 0 0,1 1 1 0 0,0 0 0 0 0,2-5-1 0 0,2-5 226 0 0,1 0 0 0 0,10-14 0 0 0,-12 20-184 0 0,65-96 1436 0 0,97-110 0 0 0,-133 174-1588 0 0,1 2 0 0 0,2 1 0 0 0,1 2 0 0 0,77-53 0 0 0,-97 76 9 0 0,0 0 0 0 0,1 1 0 0 0,34-13-1 0 0,-45 20-35 0 0,-1 0 0 0 0,0 0 0 0 0,0 1-1 0 0,1-1 1 0 0,-1 2 0 0 0,0-1-1 0 0,1 1 1 0 0,-1 0 0 0 0,1 0 0 0 0,-1 1-1 0 0,0-1 1 0 0,1 2 0 0 0,-1-1-1 0 0,0 1 1 0 0,11 4 0 0 0,-13-4-11 0 0,0 0 0 0 0,-1 1 1 0 0,1 0-1 0 0,-1 0 0 0 0,0 0 0 0 0,1 0 1 0 0,-1 0-1 0 0,-1 0 0 0 0,1 1 0 0 0,0 0 1 0 0,-1-1-1 0 0,0 1 0 0 0,0 0 1 0 0,0 0-1 0 0,0 0 0 0 0,-1 1 0 0 0,1-1 1 0 0,-1 0-1 0 0,0 1 0 0 0,0-1 0 0 0,-1 0 1 0 0,1 6-1 0 0,-1 4 247 0 0,0 0 0 0 0,0 0 0 0 0,-2 1-1 0 0,0-1 1 0 0,-6 23 0 0 0,-1-2-203 0 0,-2 1 0 0 0,-19 40 0 0 0,23-60-7 0 0,-1-2 1 0 0,0 1 0 0 0,-1-1 0 0 0,-1 0 0 0 0,-1-1 0 0 0,1 0-1 0 0,-17 15 1 0 0,1-7 1 0 0,-1 0 0 0 0,-1-2 0 0 0,-1-1-1 0 0,0-1 1 0 0,-1-1 0 0 0,-43 15 0 0 0,23-14-19 0 0,0-1 1 0 0,-1-3 0 0 0,-72 9-1 0 0,94-20-794 0 0,27-2 304 0 0,2 0-208 0 0,2-2-857 0 0,11-9-101 0 0,19-13 0 0 0,-19 15 1038 0 0,33-22-1411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5:5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360 485 10135 0 0,'-5'10'159'0'0,"1"1"-1"0"0,-1-1 1 0 0,-1 0-1 0 0,0-1 1 0 0,0 1-1 0 0,-1-1 1 0 0,0 0-1 0 0,-1-1 1 0 0,0 0-1 0 0,0 0 1 0 0,-1-1-1 0 0,0 0 1 0 0,0 0-1 0 0,0-1 1 0 0,-21 10-1 0 0,-2-1 383 0 0,-44 17 955 0 0,68-29-1202 0 0,-1-1 0 0 0,0 1 0 0 0,0-2 1 0 0,0 1-1 0 0,0-1 0 0 0,-16-1 0 0 0,23 0-185 0 0,0 0 1 0 0,1-1-1 0 0,-1 1 0 0 0,1 0 0 0 0,-1-1 0 0 0,1 0 0 0 0,-1 1 0 0 0,1-1 1 0 0,-1 0-1 0 0,1 0 0 0 0,0 0 0 0 0,-1 0 0 0 0,1 0 0 0 0,0 0 1 0 0,0 0-1 0 0,-1 0 0 0 0,1-1 0 0 0,0 1 0 0 0,1 0 0 0 0,-1-1 0 0 0,0 1 1 0 0,0-1-1 0 0,0 1 0 0 0,1-1 0 0 0,-1 1 0 0 0,0-3 0 0 0,0 0 80 0 0,0-1 0 0 0,0 1 0 0 0,0-1 0 0 0,1 1 0 0 0,-1-1-1 0 0,1 1 1 0 0,0-1 0 0 0,1-6 0 0 0,4-10-103 0 0,1 1-1 0 0,1-1 1 0 0,1 1 0 0 0,14-26-1 0 0,-21 42-22 0 0,15-25 214 0 0,1 0 1 0 0,1 2 0 0 0,1 0-1 0 0,2 1 1 0 0,46-47 0 0 0,135-98-330 0 0,-186 159-445 0 0,4-5 847 0 0,1 2 1 0 0,31-18-1 0 0,-44 29-729 0 0,-1 0 0 0 0,1 1-1 0 0,0 0 1 0 0,13-2 0 0 0,-16 4-429 0 0,0 0 1 0 0,1 0-1 0 0,-1 1 1 0 0,0 0-1 0 0,1 0 0 0 0,-1 1 1 0 0,0-1-1 0 0,7 2 1 0 0,1 3-5631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36 13823 0 0,'0'0'315'0'0,"0"0"45"0"0,1-2 21 0 0,7-5-49 0 0,-8 7-329 0 0,0 0 0 0 0,0 0-1 0 0,0-1 1 0 0,0 1-1 0 0,0 0 1 0 0,0 0 0 0 0,0 0-1 0 0,0 0 1 0 0,0-1 0 0 0,0 1-1 0 0,0 0 1 0 0,0 0-1 0 0,0 0 1 0 0,0-1 0 0 0,0 1-1 0 0,0 0 1 0 0,0 0 0 0 0,0 0-1 0 0,0-1 1 0 0,0 1-1 0 0,0 0 1 0 0,0 0 0 0 0,0 0-1 0 0,0-1 1 0 0,0 1 0 0 0,0 0-1 0 0,0 0 1 0 0,0 0-1 0 0,0 0 1 0 0,-1-1 0 0 0,1 1-1 0 0,0 0 1 0 0,0 0 0 0 0,0 0-1 0 0,0 0 1 0 0,0 0-1 0 0,-1 0 1 0 0,1-1 0 0 0,0 1-1 0 0,0 0 1 0 0,0 0 0 0 0,0 0-1 0 0,-1 0 1 0 0,1 0 0 0 0,0 0-1 0 0,0 0 1 0 0,0 0-1 0 0,-1 0 1 0 0,1 0 0 0 0,-9-3 60 0 0,4 4 107 0 0,1 0 0 0 0,0 0-1 0 0,0 0 1 0 0,0 1 0 0 0,0-1 0 0 0,0 1 0 0 0,0 0 0 0 0,0 1 0 0 0,0-1-1 0 0,-3 3 1 0 0,-7 4-85 0 0,0 0 72 0 0,1 0 0 0 0,0 0 0 0 0,0 1-1 0 0,1 1 1 0 0,1 0 0 0 0,0 1 0 0 0,-19 25-1 0 0,19-19-21 0 0,0 0 0 0 0,1 0 0 0 0,1 1 0 0 0,0 0 0 0 0,-9 34 0 0 0,17-49-135 0 0,0 0 0 0 0,0 0 0 0 0,0 0 0 0 0,1 0 0 0 0,0 0 0 0 0,0 0 0 0 0,0 0 0 0 0,0 0 0 0 0,1 0 0 0 0,-1 1 0 0 0,2 3 0 0 0,-2-7 31 0 0,1 0 0 0 0,-1 0 0 0 0,0-1 0 0 0,0 1-1 0 0,0 0 1 0 0,0 0 0 0 0,1 0 0 0 0,-1-1 0 0 0,0 1 0 0 0,1 0-1 0 0,-1-1 1 0 0,1 1 0 0 0,-1 0 0 0 0,1-1 0 0 0,-1 1 0 0 0,1 0-1 0 0,-1-1 1 0 0,1 1 0 0 0,-1-1 0 0 0,1 1 0 0 0,0-1-1 0 0,-1 1 1 0 0,1-1 0 0 0,0 1 0 0 0,0-1 0 0 0,-1 0 0 0 0,1 0-1 0 0,0 1 1 0 0,0-1 0 0 0,0 0 0 0 0,-1 0 0 0 0,1 0 0 0 0,0 0-1 0 0,0 0 1 0 0,0 0 0 0 0,-1 0 0 0 0,1 0 0 0 0,0 0 0 0 0,0 0-1 0 0,0 0 1 0 0,-1 0 0 0 0,1 0 0 0 0,1-1 0 0 0,2 0 52 0 0,11-3 258 0 0,1 0 0 0 0,-1 0-1 0 0,0-2 1 0 0,0 0 0 0 0,-1 0 0 0 0,18-12-1 0 0,-26 15-435 0 0,-1-1-1 0 0,0 0 0 0 0,0 0 1 0 0,0 0-1 0 0,0-1 1 0 0,0 0-1 0 0,-1 0 0 0 0,0 0 1 0 0,0 0-1 0 0,-1-1 1 0 0,1 0-1 0 0,-1 1 0 0 0,0-1 1 0 0,-1-1-1 0 0,1 1 0 0 0,-1 0 1 0 0,2-12-1 0 0,-3 14 97 0 0,0 0-158 0 0,-1 0 1 0 0,1 0 0 0 0,-1 0 0 0 0,0 0-1 0 0,-1-5 1 0 0,1 8 93 0 0,0-1-1 0 0,-1 1 1 0 0,1-1-1 0 0,-1 1 1 0 0,0-1 0 0 0,1 1-1 0 0,-1-1 1 0 0,0 1-1 0 0,0-1 1 0 0,0 1-1 0 0,0 0 1 0 0,0 0 0 0 0,-1-1-1 0 0,1 1 1 0 0,-2-1-1 0 0,-3-3-29 0 0,4 3-132 0 0,-1 1 0 0 0,1-1 0 0 0,0 0 1 0 0,0 0-1 0 0,0 0 0 0 0,0-1 1 0 0,0 1-1 0 0,-3-5 0 0 0,2-1-448 0 0,0 0 0 0 0,1 0 0 0 0,0-1 0 0 0,1 1 0 0 0,-1 0 0 0 0,1-13 0 0 0,-2-7-1588 0 0,3 26 2094 0 0,0 1-1 0 0,-1-1 1 0 0,1 0-1 0 0,0 1 1 0 0,0-1-1 0 0,0 0 1 0 0,0 1-1 0 0,1-1 1 0 0,-1 0-1 0 0,0 1 1 0 0,1-1-1 0 0,-1 1 1 0 0,1-1-1 0 0,-1 1 1 0 0,2-4-1 0 0,4 0-344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286 370 11975 0 0,'13'12'767'0'0,"21"20"634"0"0,-33-31-1255 0 0,-1-1-1 0 0,0 0 1 0 0,1 1 0 0 0,-1-1-1 0 0,0 1 1 0 0,0-1-1 0 0,1 0 1 0 0,-1 1-1 0 0,0-1 1 0 0,0 1-1 0 0,0-1 1 0 0,0 0 0 0 0,1 1-1 0 0,-1-1 1 0 0,0 1-1 0 0,0-1 1 0 0,0 1-1 0 0,0-1 1 0 0,0 1-1 0 0,0-1 1 0 0,0 1 0 0 0,0-1-1 0 0,0 1 1 0 0,0-1-1 0 0,-1 0 1 0 0,1 1-1 0 0,0-1 1 0 0,0 1-1 0 0,-1 0 1 0 0,1 0-38 0 0,-1-1 1 0 0,0 1-1 0 0,0 0 0 0 0,0-1 1 0 0,1 1-1 0 0,-1 0 0 0 0,0-1 0 0 0,0 1 1 0 0,0-1-1 0 0,0 1 0 0 0,0-1 1 0 0,-2 1-1 0 0,-3 0 126 0 0,0 1 1 0 0,0-1-1 0 0,-9 0 0 0 0,0-1-111 0 0,-1-1-1 0 0,1-1 1 0 0,-1-1 0 0 0,-17-4-1 0 0,-4-1 324 0 0,23 5-422 0 0,1-1 1 0 0,0 0-1 0 0,0 0 1 0 0,0-1-1 0 0,0-1 0 0 0,1 0 1 0 0,0-1-1 0 0,-12-9 1 0 0,21 14 6 0 0,1 0 1 0 0,-1 0-1 0 0,1-1 1 0 0,0 1-1 0 0,0-1 1 0 0,0 0-1 0 0,0 0 1 0 0,0 0-1 0 0,1 0 1 0 0,-1 0-1 0 0,1 0 1 0 0,0 0-1 0 0,0 0 1 0 0,0-1-1 0 0,0 1 1 0 0,0 0-1 0 0,1-1 1 0 0,0 1-1 0 0,-1 0 1 0 0,1-1-1 0 0,1 1 1 0 0,-1-1-1 0 0,0 1 1 0 0,1 0-1 0 0,1-5 1 0 0,0-1-135 0 0,1-1 1 0 0,1 1-1 0 0,-1 0 1 0 0,2 0 0 0 0,-1 0-1 0 0,1 0 1 0 0,9-11 0 0 0,7-7-607 0 0,1 0 0 0 0,26-23 1 0 0,-33 36 306 0 0,0 1 0 0 0,1 1 0 0 0,0 1 0 0 0,1 0 0 0 0,17-9 1 0 0,-29 18 386 0 0,0 0 1 0 0,-1 0 0 0 0,1 1-1 0 0,0 0 1 0 0,0-1 0 0 0,0 1-1 0 0,0 1 1 0 0,0-1 0 0 0,8 1-1 0 0,-10 0 75 0 0,-1 0-1 0 0,0 1 0 0 0,0-1 0 0 0,1 1 0 0 0,-1-1 1 0 0,0 1-1 0 0,0 0 0 0 0,0 0 0 0 0,0 0 1 0 0,0 0-1 0 0,0 0 0 0 0,0 0 0 0 0,0 1 0 0 0,0-1 1 0 0,0 0-1 0 0,-1 1 0 0 0,1 0 0 0 0,0-1 0 0 0,-1 1 1 0 0,0 0-1 0 0,1 0 0 0 0,1 4 0 0 0,2 5 52 0 0,0 0 1 0 0,-1 0-1 0 0,-1 1 0 0 0,0 0 0 0 0,2 14 1 0 0,2 62 1144 0 0,0-1-524 0 0,-5-76-732 0 0,-2-10-2 0 0,0 0-1 0 0,0 0 1 0 0,0 1 0 0 0,0-1-1 0 0,0 0 1 0 0,0 0-1 0 0,0 0 1 0 0,0 1 0 0 0,-1-1-1 0 0,1 0 1 0 0,0 0-1 0 0,-1 0 1 0 0,0 2 0 0 0,-7 2-220 0 0,6-4 76 0 0,-4 2-322 0 0,-1 0 1 0 0,0 0-1 0 0,0-1 1 0 0,0 0-1 0 0,0 0 0 0 0,0-1 1 0 0,0 0-1 0 0,0 0 1 0 0,0-1-1 0 0,-9 0 1 0 0,-5 0-3522 0 0,4 2-1174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10135 0 0,'0'0'231'0'0,"0"0"29"0"0,0 2 19 0 0,-8 21-114 0 0,-30 84 1436 0 0,24-68-770 0 0,-10 50 1 0 0,-4 15 161 0 0,-12-2-993 0 0,-63 115 0 0 0,38-85 0 0 0,-75 165 2048 0 0,133-284-3252 0 0,0 0 0 0 0,-16 21 0 0 0,17-28-3912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82 13823 0 0,'0'0'630'0'0,"0"0"-13"0"0,-15-1-368 0 0,12 0-249 0 0,0 1 0 0 0,1 0 0 0 0,-1 0 0 0 0,0 0 0 0 0,0 1 0 0 0,1-1 0 0 0,-1 1 0 0 0,-3 1 0 0 0,5-2 0 0 0,0 0 0 0 0,1 0 0 0 0,-1 0 0 0 0,0 1 0 0 0,1-1 0 0 0,-1 0 0 0 0,1 1 0 0 0,-1-1 0 0 0,0 0 0 0 0,1 1 0 0 0,-1-1 0 0 0,1 0 0 0 0,-1 1 0 0 0,0 0 0 0 0,1 1 0 0 0,0-1-1 0 0,0 1 1 0 0,0 0-1 0 0,0-1 1 0 0,0 1-1 0 0,0-1 1 0 0,0 1 0 0 0,1-1-1 0 0,0 2 1 0 0,1 10 78 0 0,-9 115 1819 0 0,1 1 71 0 0,5-126-1895 0 0,1 0 0 0 0,1-1 0 0 0,-1 1 0 0 0,0 0 0 0 0,1 0 0 0 0,-1 0 1 0 0,1 0-1 0 0,0 0 0 0 0,0-1 0 0 0,0 1 0 0 0,0 0 0 0 0,1-1 0 0 0,-1 1 0 0 0,1-1 0 0 0,-1 0 0 0 0,1 1 1 0 0,3 2-1 0 0,-2-3-3 0 0,-1 0 1 0 0,0-1-1 0 0,1 0 1 0 0,-1 1-1 0 0,1-1 1 0 0,-1 0-1 0 0,1 0 1 0 0,-1 0-1 0 0,1 0 1 0 0,0-1 0 0 0,0 1-1 0 0,-1-1 1 0 0,1 0-1 0 0,0 0 1 0 0,0 0-1 0 0,-1 0 1 0 0,1 0-1 0 0,5-1 1 0 0,-2-1 61 0 0,-1 1 1 0 0,1-1 0 0 0,-1 1-1 0 0,0-2 1 0 0,0 1 0 0 0,1 0-1 0 0,-1-1 1 0 0,-1 0 0 0 0,1 0-1 0 0,0-1 1 0 0,-1 1 0 0 0,6-7-1 0 0,1-1-162 0 0,-2-1 1 0 0,0 0-1 0 0,11-19 0 0 0,17-42 30 0 0,-3 4 0 0 0,-18 39-498 0 0,13-35 0 0 0,2-6-2708 0 0,-15 44 1672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12 17503 0 0,'2'-1'803'0'0,"14"-8"341"0"0,-15 9-1079 0 0,-1 0 1 0 0,0-1-1 0 0,1 1 1 0 0,-1 0-1 0 0,1 0 1 0 0,-1 0-1 0 0,0 0 0 0 0,1-1 1 0 0,-1 1-1 0 0,1 0 1 0 0,-1 0-1 0 0,1 0 1 0 0,-1 0-1 0 0,1 0 1 0 0,-1 0-1 0 0,0 0 1 0 0,1 0-1 0 0,-1 0 0 0 0,1 0 1 0 0,-1 0-1 0 0,1 1 1 0 0,-1-1-1 0 0,0 0 1 0 0,1 0-1 0 0,-1 0 1 0 0,1 0-1 0 0,-1 1 0 0 0,1-1 1 0 0,-1 1-46 0 0,1 0 0 0 0,-1-1 0 0 0,0 1 0 0 0,1 0 0 0 0,-1 0 0 0 0,0-1 0 0 0,0 1-1 0 0,0 0 1 0 0,1 0 0 0 0,-1-1 0 0 0,0 1 0 0 0,0 0 0 0 0,0 0 0 0 0,-1 1 0 0 0,1 2-49 0 0,-1 0-1 0 0,1-1 1 0 0,-1 1 0 0 0,-1 0-1 0 0,-2 7 1 0 0,-7 10 68 0 0,0 1 42 0 0,-1 0-1 0 0,-1-1 1 0 0,-1 0 0 0 0,-20 23 0 0 0,21-28 249 0 0,1 0 0 0 0,1 0 1 0 0,0 2-1 0 0,-10 21 0 0 0,-2 3-376 0 0,19-35 46 0 0,0 1 0 0 0,0-1 0 0 0,0 1 0 0 0,1 0 0 0 0,0 0 0 0 0,1 0 0 0 0,0 1 0 0 0,0-1 0 0 0,0 1 0 0 0,1-1 0 0 0,1 12 0 0 0,-1-18 0 0 0,1 2 0 0 0,8 6 0 0 0,-6-8 6 0 0,0 0 1 0 0,0 0-1 0 0,1-1 0 0 0,-1 1 1 0 0,1-1-1 0 0,-1 1 0 0 0,1-1 1 0 0,0 0-1 0 0,-1 0 0 0 0,1 0 1 0 0,0 0-1 0 0,0-1 0 0 0,0 1 1 0 0,0-1-1 0 0,-1 1 0 0 0,1-1 0 0 0,0 0 1 0 0,5-1-1 0 0,6 0-416 0 0,0-1 0 0 0,21-6 0 0 0,-28 6-153 0 0,0 0-225 0 0,0 0 1 0 0,-1-1-1 0 0,1 0 1 0 0,7-5 0 0 0,7-4-1259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17 221 2303 0 0,'-1'2'167'0'0,"-4"5"209"0"0,4-5 1400 0 0,1-2 604 0 0,0 0 109 0 0,-2 1-190 0 0,-4 5-908 0 0,5-4-397 0 0,1-2-76 0 0,0 0-41 0 0,0 0-93 0 0,0 0-44 0 0,0 0-11 0 0,0 0-37 0 0,2-2-152 0 0,67-43 1003 0 0,42-17-1230 0 0,-67 38-313 0 0,-31 16 0 0 0,1 0 0 0 0,-1 1 0 0 0,2 1 0 0 0,-1 0 0 0 0,26-7 0 0 0,-39 13-1 0 0,0 0 0 0 0,1 0 0 0 0,-1-1 0 0 0,0 1 0 0 0,0 0 0 0 0,0 0-1 0 0,1 0 1 0 0,-1 0 0 0 0,0 1 0 0 0,0-1 0 0 0,2 1 0 0 0,-1 0-5 0 0,-1 0 0 0 0,0 0 0 0 0,1 0 0 0 0,-1 0 0 0 0,0 0 0 0 0,0 0 0 0 0,0 1 0 0 0,0-1 1 0 0,0 0-1 0 0,-1 1 0 0 0,1-1 0 0 0,0 1 0 0 0,0-1 0 0 0,-1 1 0 0 0,1-1 0 0 0,0 3 0 0 0,5 29-82 0 0,-6-26 56 0 0,1-5 21 0 0,-1 1 1 0 0,0-1 0 0 0,0 1 0 0 0,0-1-1 0 0,-1 0 1 0 0,1 1 0 0 0,0-1 0 0 0,-1 0-1 0 0,0 1 1 0 0,0-1 0 0 0,1 0 0 0 0,-3 4-1 0 0,-17 22-140 0 0,4-7-2 0 0,14-17 87 0 0,-6 2 52 0 0,-2-3 25 0 0,8-3 44 0 0,1 0-51 0 0,1 0 1 0 0,0-1 0 0 0,0 1 0 0 0,-1 0 0 0 0,1 0 0 0 0,0 0 0 0 0,0-1 0 0 0,-1 1 0 0 0,1 0 0 0 0,0 0 0 0 0,0-1 0 0 0,-1 1 0 0 0,1 0 0 0 0,0-1 0 0 0,0 1 0 0 0,0 0 0 0 0,0-1 0 0 0,0 1 0 0 0,0 0 0 0 0,0-1 0 0 0,-1 1 0 0 0,1 0 0 0 0,0-1 0 0 0,0 1 0 0 0,0 0 0 0 0,0-1 0 0 0,0 1 0 0 0,0-1 0 0 0,1 1 0 0 0,-1-1 0 0 0,1-10 58 0 0,2 5-20 0 0,0 0 0 0 0,0 1 0 0 0,0-1 0 0 0,8-9 1 0 0,9-15 75 0 0,-17 23-117 0 0,1 0 0 0 0,0 1 1 0 0,1-1-1 0 0,-1 1 0 0 0,1 0 1 0 0,1 0-1 0 0,-1 1 0 0 0,9-8 1 0 0,4 0-24 0 0,32-17 0 0 0,-31 19-24 0 0,-15 8 22 0 0,0 1 1 0 0,0 0-1 0 0,0 1 0 0 0,0-1 0 0 0,6-1 1 0 0,-8 3 5 0 0,0-1 0 0 0,-1 1 0 0 0,1 0 0 0 0,-1 0 0 0 0,1 0 0 0 0,-1 0 0 0 0,1 0 0 0 0,0 0 0 0 0,-1 0 0 0 0,1 1 0 0 0,-1-1 0 0 0,1 1 0 0 0,-1-1 1 0 0,1 1-1 0 0,-1-1 0 0 0,1 1 0 0 0,1 1 0 0 0,-2-1 8 0 0,0 1 0 0 0,1-1 0 0 0,-1 1 0 0 0,0-1 0 0 0,0 1 0 0 0,-1 0 0 0 0,1 0 0 0 0,0-1 0 0 0,0 1 0 0 0,-1 0 0 0 0,1 0 1 0 0,-1 0-1 0 0,0-1 0 0 0,1 1 0 0 0,-1 0 0 0 0,0 3 0 0 0,0-2-3 0 0,1 21-23 0 0,-2-1 1 0 0,0 0-1 0 0,-7 31 0 0 0,-4-11 1139 0 0,26-47-1376 0 0,17-9-1914 0 0,-15 5-4700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79 166 15663 0 0,'0'0'356'0'0,"0"0"50"0"0,0 0 20 0 0,0 1-42 0 0,-2 4-310 0 0,0 0 1 0 0,0-1-1 0 0,-1 1 0 0 0,-3 5 0 0 0,-1 5 445 0 0,7-15-486 0 0,0 1 0 0 0,0 0 0 0 0,0 0 0 0 0,0-1-1 0 0,0 1 1 0 0,0 0 0 0 0,0 0 0 0 0,1-1 0 0 0,-1 1 0 0 0,0 0 0 0 0,0-1-1 0 0,1 1 1 0 0,-1 0 0 0 0,1-1 0 0 0,-1 1 0 0 0,1-1 0 0 0,-1 1 0 0 0,1 0-1 0 0,-1-1 1 0 0,1 1 0 0 0,1 0 76 0 0,-1 0-1 0 0,1 0 0 0 0,0 0 1 0 0,-1 0-1 0 0,1 0 1 0 0,0 0-1 0 0,-1-1 1 0 0,1 1-1 0 0,0-1 0 0 0,0 1 1 0 0,0-1-1 0 0,0 0 1 0 0,-1 1-1 0 0,1-1 1 0 0,0 0-1 0 0,0 0 0 0 0,0-1 1 0 0,0 1-1 0 0,0 0 1 0 0,1-1-1 0 0,7-2 257 0 0,0 1 0 0 0,14-7-1 0 0,-17 6-151 0 0,138-62 907 0 0,-126 55-1120 0 0,33-24 0 0 0,-20 11 0 0 0,-17 13 0 0 0,0 0 0 0 0,-1-1 0 0 0,0 0 0 0 0,20-23 0 0 0,-29 26-64 0 0,-19 9-748 0 0,3 1 645 0 0,1 1 0 0 0,-1 1 0 0 0,1-1 1 0 0,0 2-1 0 0,0-1 0 0 0,-12 8 0 0 0,-54 41 219 0 0,-75 77-52 0 0,114-96 0 0 0,26-24 0 0 0,1 2 0 0 0,0-1 0 0 0,1 1 0 0 0,0 0 0 0 0,-8 18 0 0 0,-30 70 0 0 0,43-90 198 0 0,0 0-1 0 0,0 1 1 0 0,1-1-1 0 0,0 1 1 0 0,-1 14-1 0 0,4-22-171 0 0,0-1-1 0 0,0 0 0 0 0,0 1 0 0 0,0-1 0 0 0,0 0 1 0 0,0 1-1 0 0,1-1 0 0 0,-1 0 0 0 0,1 1 0 0 0,0-1 1 0 0,0 0-1 0 0,0 0 0 0 0,0 0 0 0 0,0 0 1 0 0,0 0-1 0 0,0 0 0 0 0,1 0 0 0 0,-1 0 0 0 0,1 0 1 0 0,-1-1-1 0 0,1 1 0 0 0,0 0 0 0 0,0-1 0 0 0,-1 0 1 0 0,1 1-1 0 0,0-1 0 0 0,0 0 0 0 0,1 0 0 0 0,-1 0 1 0 0,0 0-1 0 0,3 0 0 0 0,20 6-635 0 0,-8-6-5248 0 0,-1-1-1458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0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 15663 0 0,'0'0'719'0'0,"0"0"-20"0"0,0 0-374 0 0,0 0 84 0 0,0 0 82 0 0,-1-1 18 0 0,-3 1-307 0 0,1-1-1 0 0,-1 1 0 0 0,0-1 1 0 0,0 1-1 0 0,1 0 1 0 0,-1 0-1 0 0,0 1 1 0 0,1-1-1 0 0,-1 1 0 0 0,0 0 1 0 0,-5 2-1 0 0,4-1-171 0 0,0 1 0 0 0,0 0 0 0 0,0 0 0 0 0,1 0 0 0 0,-1 1-1 0 0,1-1 1 0 0,-6 6 0 0 0,-26 29-30 0 0,22-22 0 0 0,-1 0 0 0 0,0-1 0 0 0,-1-1 0 0 0,-1-1 0 0 0,-18 12 0 0 0,30-22 0 0 0,0 0 0 0 0,1 0 0 0 0,0 0 0 0 0,0 1 0 0 0,0 0 0 0 0,0 0 0 0 0,0 0 0 0 0,1 0 0 0 0,0 1 0 0 0,0-1 0 0 0,0 1 0 0 0,-3 6 0 0 0,4-10 0 0 0,2-1 0 0 0,0 1 0 0 0,-1-1 0 0 0,1 1 0 0 0,-1-1 0 0 0,1 1 0 0 0,-1-1 0 0 0,1 1 0 0 0,0 0 0 0 0,-1-1 0 0 0,1 1 0 0 0,0-1 0 0 0,0 1 0 0 0,-1 0 0 0 0,1-1 0 0 0,0 1 0 0 0,0 0 0 0 0,0-1 0 0 0,0 1 0 0 0,0 0 0 0 0,0-1 0 0 0,0 1 0 0 0,0 0 0 0 0,0-1 0 0 0,0 1 0 0 0,1 1 0 0 0,1 10 0 0 0,2-1 0 0 0,0-1 0 0 0,0 0 0 0 0,1-1 0 0 0,1 1 0 0 0,0-1 0 0 0,0 0 0 0 0,1 0 0 0 0,0-1 0 0 0,10 10 0 0 0,-1-1 0 0 0,-12-12 0 0 0,1 0 0 0 0,0 0 0 0 0,0-1 0 0 0,0 1 0 0 0,0-1 0 0 0,7 4 0 0 0,-2-3 186 0 0,-1 1 0 0 0,0 0 1 0 0,0 1-1 0 0,0 0 0 0 0,14 15 0 0 0,-21-19-124 0 0,1 0 1 0 0,-1 0-1 0 0,0 0 1 0 0,0 0-1 0 0,0 0 1 0 0,0 0-1 0 0,-1 0 1 0 0,1 1-1 0 0,-1-1 0 0 0,0 0 1 0 0,0 1-1 0 0,0-1 1 0 0,0 1-1 0 0,-1 0 1 0 0,0-1-1 0 0,1 1 1 0 0,-1-1-1 0 0,0 1 0 0 0,-1 0 1 0 0,1-1-1 0 0,-2 7 1 0 0,-2 3 166 0 0,-1 0 0 0 0,-1-1 1 0 0,0 0-1 0 0,-1 1 0 0 0,0-2 1 0 0,-13 17-1 0 0,1-1-229 0 0,7-9 0 0 0,-18 20 0 0 0,24-32 0 0 0,0-1 0 0 0,0 1 0 0 0,0-1 0 0 0,-1 0 0 0 0,0-1 0 0 0,-13 8 0 0 0,6-6-141 0 0,0 0 0 0 0,-1-1 0 0 0,-18 5 0 0 0,28-9 78 0 0,-1 0 0 0 0,1 0 0 0 0,0 0 0 0 0,-1-1 0 0 0,1 0 0 0 0,0 0 0 0 0,-1 0 0 0 0,1-1-1 0 0,0 1 1 0 0,0-1 0 0 0,-1 0 0 0 0,-9-4 0 0 0,12 3-385 0 0,0-1 0 0 0,0 1 0 0 0,0 0 0 0 0,0-1 0 0 0,0 0 0 0 0,1 0 0 0 0,-1 0-1 0 0,1 0 1 0 0,-1 0 0 0 0,1 0 0 0 0,0 0 0 0 0,1-1 0 0 0,-3-5 0 0 0,0-11-1599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 10135 0 0,'0'0'231'0'0,"0"-1"391"0"0,-2-2-1210 0 0,1 1 1757 0 0,0 3 2573 0 0,-43 132-1678 0 0,-168 375-2064 0 0,203-488 0 0 0,-1-1 0 0 0,-19 29 0 0 0,26-43-246 0 0,4-4-529 0 0,5-4-2570 0 0,-6 3 2937 0 0,12-8-5002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6:2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262 191 11975 0 0,'0'0'267'0'0,"0"0"42"0"0,0 0 17 0 0,0 0-28 0 0,0 0-126 0 0,0 0 204 0 0,0 0 111 0 0,0 0 22 0 0,8 9 2131 0 0,-5-14-2432 0 0,0 1 0 0 0,0 0 0 0 0,0 0 0 0 0,1 0 0 0 0,0 1 0 0 0,6-5 0 0 0,-6 4-99 0 0,20-14-551 0 0,1 1-1 0 0,37-20 1 0 0,-20 18 746 0 0,1 1 1 0 0,0 2 0 0 0,82-17-1 0 0,-113 31-198 0 0,0 0-1 0 0,1 1 1 0 0,-1 0-1 0 0,0 1 1 0 0,18 2-1 0 0,-24-1-107 0 0,0 0 0 0 0,0 0 0 0 0,0 0 0 0 0,0 1 1 0 0,0 0-1 0 0,-1 0 0 0 0,1 1 0 0 0,-1-1 0 0 0,1 1 0 0 0,-1 0 0 0 0,0 1 0 0 0,9 6 0 0 0,-12-8-4 0 0,0 0 0 0 0,-1 0 0 0 0,1 0 0 0 0,0 1 0 0 0,-1-1 0 0 0,1 0 0 0 0,-1 1 0 0 0,0-1 0 0 0,0 1-1 0 0,0-1 1 0 0,0 1 0 0 0,0-1 0 0 0,-1 1 0 0 0,1 0 0 0 0,-1-1 0 0 0,1 6 0 0 0,-1-4 32 0 0,-1 0 0 0 0,0 0-1 0 0,1 0 1 0 0,-1 0 0 0 0,0-1 0 0 0,-1 1 0 0 0,1 0 0 0 0,-1 0-1 0 0,0-1 1 0 0,-2 5 0 0 0,-4 3 246 0 0,0 0 1 0 0,-1 0-1 0 0,-1-1 0 0 0,1 0 1 0 0,-16 12-1 0 0,-8 2-818 0 0,-1 0 0 0 0,-49 23 0 0 0,55-31 425 0 0,-96 47 121 0 0,44-24 0 0 0,71-34-2 0 0,-102 56-438 0 0,58-33-1086 0 0,51-27 1848 0 0,2-1 152 0 0,0 0 34 0 0,2 0-65 0 0,120-20-262 0 0,32-3-197 0 0,-82 15 16 0 0,47-1 0 0 0,-112 9 0 0 0,2-1 0 0 0,0 1 0 0 0,0 1 0 0 0,0 0 0 0 0,15 3 0 0 0,-21-3 0 0 0,0 0 0 0 0,0 0 0 0 0,-1 0 0 0 0,1 1 0 0 0,0-1 0 0 0,-1 1 0 0 0,1 0 0 0 0,-1-1 0 0 0,0 1 0 0 0,1 0 0 0 0,-1 1 0 0 0,0-1 0 0 0,0 0 0 0 0,-1 1 0 0 0,1-1 0 0 0,0 0 0 0 0,-1 1 0 0 0,2 3 0 0 0,-1-1 0 0 0,-1-1 0 0 0,1 0 0 0 0,-1 1 0 0 0,0-1 0 0 0,-1 1 0 0 0,1 0 0 0 0,-1-1 0 0 0,0 1 0 0 0,0-1 0 0 0,0 1 0 0 0,-1 0 0 0 0,0-1 0 0 0,0 1 0 0 0,-1 4 0 0 0,-3 7 0 0 0,-1 0 0 0 0,-12 22 0 0 0,-7 1 13 0 0,5-9 417 0 0,9-13-181 0 0,-1 0 0 0 0,0-1 0 0 0,-1 0 0 0 0,-1 0 0 0 0,-1-2 0 0 0,-22 19 0 0 0,-3-3-318 0 0,-62 36 0 0 0,53-40 69 0 0,-77 29 0 0 0,96-43 0 0 0,1-2 0 0 0,-2-2 0 0 0,1 0 0 0 0,-48 4 0 0 0,70-11 0 0 0,0-1 0 0 0,0 0 0 0 0,1 0 0 0 0,-1-1 0 0 0,0 0 0 0 0,-10-3 0 0 0,16 3 0 0 0,0 1 0 0 0,0-1 0 0 0,1 1 0 0 0,-1-1 0 0 0,0 1 0 0 0,1-1 0 0 0,-1 0 0 0 0,1 0 0 0 0,-1 0 0 0 0,1 0 0 0 0,-1 0 0 0 0,1 0 0 0 0,-1-1 0 0 0,1 1 0 0 0,0 0 0 0 0,0-1 0 0 0,0 1 0 0 0,0-1 0 0 0,0 1 0 0 0,0-1 0 0 0,0 1 0 0 0,1-1 0 0 0,-1 0 0 0 0,0 1 0 0 0,1-1 0 0 0,-1 0 0 0 0,1 0 0 0 0,0 1 0 0 0,-1-1 0 0 0,1 0 0 0 0,0 0 0 0 0,1-3 0 0 0,-1 0-38 0 0,1 0 1 0 0,0 0-1 0 0,1 0 0 0 0,-1 1 1 0 0,1-1-1 0 0,0 0 0 0 0,0 1 1 0 0,0-1-1 0 0,6-6 0 0 0,-4 6-1496 0 0,0 0 0 0 0,0 0 0 0 0,1 0-1 0 0,6-4 1 0 0,-2 2-4266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6:4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0,'0'0'355'0'0,"0"0"448"0"0,0 0 195 0 0,0 0 40 0 0,0 0-110 0 0,0 0-498 0 0,0 0-218 0 0,0 0-41 0 0,0 0-60 0 0,0 0-201 0 0,0 0-32 0 0,0 0-18 0 0,0 0-111 0 0,0 0-49 0 0,0 0-259 0 0,0 0-1043 0 0,0 0-452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6:4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1375 0 0,'0'0'66'0'0,"0"-2"175"0"0,1-11 1837 0 0,-1 8-1285 0 0,0-1 0 0 0,1 1 1 0 0,-1-1-1 0 0,2-4 0 0 0,-1 8-525 0 0,2-11 48 0 0,-3 12-179 0 0,0 0-1 0 0,0 0 1 0 0,0-1 0 0 0,0 1-1 0 0,0 0 1 0 0,1 0 0 0 0,-1 0-1 0 0,1-1 1 0 0,-1 1-1 0 0,1 0 1 0 0,-1 0 0 0 0,1 0-1 0 0,-1 0 1 0 0,1 0 0 0 0,0 0-1 0 0,0 0 1 0 0,0 0 0 0 0,-1 0-1 0 0,1 0 1 0 0,0 0-1 0 0,0 1 1 0 0,0-1 0 0 0,0 0-1 0 0,0 1 1 0 0,1-1 0 0 0,0 0-1 0 0,0 0 216 0 0,-2 1 0 0 0,2-2-32 0 0,4-2-163 0 0,-3 2-90 0 0,0 0 1 0 0,0 0-1 0 0,-1-1 1 0 0,1 1-1 0 0,-1-1 0 0 0,1 1 1 0 0,3-6-1 0 0,1-7 279 0 0,16-21-1 0 0,-22 32-302 0 0,0-3-49 0 0,0 5-71 0 0,-1 2-3 0 0,0 0 35 0 0,0 0 98 0 0,0 0 64 0 0,0 0 13 0 0,0 0 16 0 0,0 0 53 0 0,0 0 22 0 0,0 0 3 0 0,0 0 14 0 0,0 0 55 0 0,0 0 26 0 0,3 12 325 0 0,-3-10-371 0 0,0-2-17 0 0,0 0-7 0 0,-1 12 125 0 0,1-10-339 0 0,0 0 0 0 0,0-1 0 0 0,0 1 1 0 0,0 0-1 0 0,1 0 0 0 0,-1-1 1 0 0,1 1-1 0 0,-1 0 0 0 0,1-1 0 0 0,-1 1 1 0 0,1-1-1 0 0,0 1 0 0 0,0 0 1 0 0,2 2-1 0 0,-1-1-26 0 0,41 63-257 0 0,-37-57-122 0 0,-1 0-1 0 0,0 0 1 0 0,0 1 0 0 0,5 17-1 0 0,10 46-1126 0 0,-15-54 1273 0 0,13 43 229 0 0,-11-33 163 0 0,-6-27-80 0 0,-1 0 2 0 0,1 7 4 0 0,0-7-2 0 0,-1-2-16 0 0,0 0-4 0 0,0 0 0 0 0,0 0-1 0 0,0 0-6 0 0,0 0-61 0 0,0 0-1 0 0,0 0 0 0 0,1 0 1 0 0,-1 0-1 0 0,0 0 0 0 0,1 0 0 0 0,-1 0 1 0 0,0 0-1 0 0,0 0 0 0 0,1 0 1 0 0,-1 0-1 0 0,0 0 0 0 0,0 0 1 0 0,1 0-1 0 0,-1 1 0 0 0,0-1 1 0 0,0 0-1 0 0,0 0 0 0 0,1 0 1 0 0,-1 1-1 0 0,0-1 0 0 0,0 0 1 0 0,0 0-1 0 0,1 0 0 0 0,-1 1 0 0 0,0-1 1 0 0,0 0-1 0 0,0 1 0 0 0,0-1 1 0 0,1 1 1 0 0,-1-1-1 0 0,0 1 0 0 0,1-1 0 0 0,-1 0 0 0 0,1 1 0 0 0,-1-1 0 0 0,0 1 0 0 0,1-1 0 0 0,-1 0 0 0 0,1 1 0 0 0,-1-1 0 0 0,1 0 0 0 0,-1 1 0 0 0,1-1 0 0 0,-1 0 0 0 0,1 0 0 0 0,-1 0 0 0 0,1 1 1 0 0,0-1-1 0 0,30 3-6 0 0,8 1-398 0 0,-13-3-722 0 0,-23-1 402 0 0,-3 0-134 0 0,0 0-30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6:4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0 8087 0 0,'0'0'367'0'0,"0"0"0"0"0,0 0-127 0 0,0 0 334 0 0,0 0 177 0 0,0 0 32 0 0,2 1-66 0 0,29 7 484 0 0,-25-7-1419 0 0,18 9-376 0 0,-22-9 681 0 0,-2-1 13 0 0,0 0 17 0 0,0 0 118 0 0,0 0 56 0 0,0 0 11 0 0,0 3 16 0 0,-4 22 2012 0 0,3-22-1946 0 0,1-3-24 0 0,0 0-101 0 0,0 0-47 0 0,0 0-11 0 0,0 0-23 0 0,-1 1-102 0 0,0 0-65 0 0,1 0-17 0 0,0-1 1 0 0,0 0-1 0 0,-1 0 0 0 0,1 0 0 0 0,0 0 0 0 0,0 0 0 0 0,0 0 0 0 0,0 1 0 0 0,0-1 1 0 0,-1 0-1 0 0,1 0 0 0 0,0 0 0 0 0,0 0 0 0 0,0 0 0 0 0,0 1 0 0 0,0-1 1 0 0,0 0-1 0 0,0 0 0 0 0,0 0 0 0 0,0 1 0 0 0,0-1 0 0 0,0 0 0 0 0,0 0 0 0 0,0 0 1 0 0,0 1-1 0 0,0-1 0 0 0,0 0 0 0 0,0 0 0 0 0,0 0 0 0 0,0 1 0 0 0,0-1 0 0 0,0 0 1 0 0,0 0-1 0 0,0 0 0 0 0,0 0 0 0 0,0 1 0 0 0,0-1 0 0 0,0 0 0 0 0,0 0 1 0 0,0 0-1 0 0,1 0 0 0 0,-1 1 0 0 0,0-1 0 0 0,0 0 0 0 0,0 0 0 0 0,29 5-47 0 0,-27-5 76 0 0,0 0 1 0 0,1 0-1 0 0,-1 0 1 0 0,0 0-1 0 0,1-1 1 0 0,-1 1 0 0 0,0-1-1 0 0,0 1 1 0 0,3-2-1 0 0,0 0 44 0 0,-2 1 83 0 0,-1 1 18 0 0,7-2 103 0 0,-1-1 1 0 0,13-6-1 0 0,-19 7-129 0 0,-2 2-46 0 0,0 0-22 0 0,0 0-2 0 0,2 0-12 0 0,2 1 47 0 0,-6 5 138 0 0,-14 15 346 0 0,3-4-362 0 0,-11 15-197 0 0,-1-2 0 0 0,-2 0 0 0 0,-36 32 0 0 0,48-47-29 0 0,0 0 0 0 0,2 1 0 0 0,0 1 0 0 0,0 0 0 0 0,-16 33 0 0 0,-38 100 29 0 0,9-18-18 0 0,26-69-8 0 0,-121 219 52 0 0,-17-28 2 0 0,151-229-73 0 0,-200 278 1246 0 0,207-285-1194 0 0,0-1 0 0 0,1 2 0 0 0,2 0 0 0 0,-1 0 0 0 0,2 1 0 0 0,1 0 0 0 0,0 0-1 0 0,2 0 1 0 0,0 1 0 0 0,-2 27 0 0 0,3 119-468 0 0,5-132-1393 0 0,3 0 0 0 0,12 61 1 0 0,-11-76-4313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5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1 367 455 0 0,'30'-106'8824'0'0,"-29"104"-8780"0"0,0 0-1 0 0,0 1 1 0 0,0-1 0 0 0,0 1-1 0 0,1-1 1 0 0,-1 1-1 0 0,1-1 1 0 0,1-1-1 0 0,1 0 44 0 0,-3 2 26 0 0,-1 1-2 0 0,0 0-6 0 0,1-1-1 0 0,4-5 0 0 0,-4 4-2 0 0,-1 2-13 0 0,0 0-8 0 0,0 0-1 0 0,2 0-13 0 0,22-1-186 0 0,-22 0 50 0 0,1 1 0 0 0,-1-1 0 0 0,1 0 0 0 0,-1 0 0 0 0,1 0 0 0 0,-1 0 0 0 0,0 0 0 0 0,1 0 0 0 0,-1 0 0 0 0,0-1 0 0 0,0 1 0 0 0,2-3 0 0 0,7-3-252 0 0,10-5-425 0 0,6-3 550 0 0,32-12-1 0 0,-56 26 568 0 0,11-3 423 0 0,46-7 1698 0 0,-54 10-2316 0 0,1 0-1 0 0,-1 0 0 0 0,1 0 0 0 0,-1 0 0 0 0,1 1 0 0 0,-1 0 1 0 0,8 1-1 0 0,25 0 93 0 0,1-5-251 0 0,108-13 40 0 0,45-25-129 0 0,-182 41 63 0 0,1 0 0 0 0,-1 0 0 0 0,1 1-1 0 0,13 2 1 0 0,11 0-161 0 0,-3-1-477 0 0,0 1-1 0 0,40 9 1 0 0,-61-9 518 0 0,0-1 1 0 0,0 0 0 0 0,0-1 0 0 0,0 0 0 0 0,0-1 0 0 0,0 0 0 0 0,20-6-1 0 0,-19 5 270 0 0,0 0-1 0 0,0 1 0 0 0,17 0 1 0 0,17-2 465 0 0,31-3 564 0 0,-50 5-860 0 0,36-4 42 0 0,-50 5-336 0 0,-5 2-16 0 0,-5-1 0 0 0,-1 0 0 0 0,1 0 0 0 0,-1-1 0 0 0,1 1 0 0 0,0-1 0 0 0,-1 0 0 0 0,1 0 0 0 0,0 0 0 0 0,-1-1 0 0 0,1 1 0 0 0,-1-1 0 0 0,1 0 0 0 0,-1 0 0 0 0,1 0 0 0 0,-1 0 0 0 0,5-3 0 0 0,5-3 0 0 0,0 3 0 0 0,-2 1-12 0 0,-8 3-46 0 0,-5 2 3 0 0,1 0 48 0 0,-1 2 4 0 0,-12 7 2 0 0,1-4 17 0 0,10-6 26 0 0,0 0 0 0 0,-1-1-1 0 0,1 1 1 0 0,0-1 0 0 0,0 1 0 0 0,0-1-1 0 0,0 0 1 0 0,-1 0 0 0 0,1 0 0 0 0,0-1-1 0 0,0 1 1 0 0,-4-2 0 0 0,-3-1 223 0 0,1 0 0 0 0,-14-7 0 0 0,2 1 180 0 0,-14-7 88 0 0,26 11-526 0 0,0 1 0 0 0,-1 0 0 0 0,1 0-1 0 0,-1 1 1 0 0,0 1 0 0 0,0-1 0 0 0,-16 0 0 0 0,5 3-179 0 0,1 2 1 0 0,-1 0-1 0 0,1 2 1 0 0,0 0-1 0 0,0 1 1 0 0,0 1-1 0 0,-26 11 1 0 0,-154 75-1556 0 0,59-22 607 0 0,134-67 1104 0 0,0-1 0 0 0,0 1 0 0 0,0-1 0 0 0,0-1 0 0 0,-1 1 0 0 0,1-2 0 0 0,0 1 0 0 0,-1-1 0 0 0,-9 0 0 0 0,-13 3 83 0 0,25-2-42 0 0,-1 0 0 0 0,1-1 0 0 0,-1 1-1 0 0,0-1 1 0 0,-7-1 0 0 0,-106-17 2727 0 0,107 16-2471 0 0,0 1 0 0 0,0 0 0 0 0,-1 0 0 0 0,-12 2 0 0 0,21-1-293 0 0,-1 1 1 0 0,1 0-1 0 0,-1-1 1 0 0,1 2-1 0 0,0-1 1 0 0,0 0-1 0 0,0 1 1 0 0,0 0-1 0 0,0 0 1 0 0,0 0-1 0 0,0 1 1 0 0,0-1-1 0 0,1 1 1 0 0,-6 5-1 0 0,3-2-45 0 0,-8 9-253 0 0,-24 20 0 0 0,22-21-143 0 0,0 2 0 0 0,-19 23-1 0 0,-13 12-1670 0 0,35-39-752 0 0,1 1-767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5:3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2759 0 0,'-2'1'367'0'0,"-5"1"877"0"0,1 0 0 0 0,-1 0 0 0 0,-7 0 0 0 0,11-2-997 0 0,1 0-191 0 0,-4-3-665 0 0,6 3 716 0 0,-1 0 0 0 0,1-1 1 0 0,-1 1-1 0 0,1 0 0 0 0,-1-1 1 0 0,1 1-1 0 0,-1 0 0 0 0,0 0 1 0 0,1 0-1 0 0,-1-1 0 0 0,1 1 1 0 0,-1 0-1 0 0,0 0 0 0 0,1 0 1 0 0,-1 0-1 0 0,1 0 0 0 0,-1 0 1 0 0,0 0-1 0 0,1 0 0 0 0,-1 0 1 0 0,1 1-1 0 0,-1-1 0 0 0,0 0 1 0 0,1 0-1 0 0,-1 0 0 0 0,1 1 1 0 0,-1-1-1 0 0,1 0 0 0 0,-1 1 1 0 0,1-1-1 0 0,-1 0 1 0 0,1 1-1 0 0,-1-1 0 0 0,1 1 1 0 0,-1-1-1 0 0,1 1 0 0 0,0-1 1 0 0,-1 1-1 0 0,1-1 0 0 0,0 1 1 0 0,-1-1-1 0 0,1 1 0 0 0,0-1 1 0 0,0 1-1 0 0,0-1 0 0 0,-1 2 1 0 0,-2 8 74 0 0,2-8 1618 0 0,0 0-1392 0 0,-9 29-140 0 0,1 0 0 0 0,-9 60 0 0 0,1 68 784 0 0,8-54-756 0 0,3-50-281 0 0,-13 94 109 0 0,13-92 151 0 0,4-31-76 0 0,-1 0-1 0 0,-7 27 1 0 0,0 7-201 0 0,-2 46-1228 0 0,7-46-1097 0 0,4-44 916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5:3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347 369 1839 0 0,'0'-1'134'0'0,"-12"-20"4409"0"0,-14-31 0 0 0,24 44-4512 0 0,1 1 0 0 0,-1 0 0 0 0,1 0 0 0 0,1 0-1 0 0,-1-1 1 0 0,1 1 0 0 0,1 0 0 0 0,-1 0 0 0 0,4-12 0 0 0,-1-11-16 0 0,10-63 141 0 0,-5 45 156 0 0,-6 41-221 0 0,1-13-58 0 0,-2 8 4927 0 0,-13 19-4488 0 0,10-6-449 0 0,1 0-1 0 0,-1 0 1 0 0,0 1 0 0 0,1-1-1 0 0,-1 1 1 0 0,1-1 0 0 0,0 1-1 0 0,-1-1 1 0 0,1 1-1 0 0,0 0 1 0 0,0 0 0 0 0,-1 3-1 0 0,-12 18 32 0 0,5-10-52 0 0,0 0 0 0 0,-12 12 0 0 0,-12 16 71 0 0,-31 37 140 0 0,47-60-210 0 0,1 1 1 0 0,1 0-1 0 0,1 1 1 0 0,-13 23 0 0 0,-27 84-428 0 0,48-114 352 0 0,0 0 68 0 0,5-10 1629 0 0,2-6-1480 0 0,35-122 82 0 0,-28 102-290 0 0,2 1 1 0 0,0 0-1 0 0,19-30 0 0 0,-21 40 10 0 0,0-1 0 0 0,1 1-1 0 0,0 1 1 0 0,1-1 0 0 0,0 2-1 0 0,16-14 1 0 0,82-71 53 0 0,-69 68 127 0 0,-38 26-122 0 0,1 0 0 0 0,0-1 0 0 0,0 1 1 0 0,0 0-1 0 0,0 0 0 0 0,0 0 1 0 0,0 1-1 0 0,1-1 0 0 0,-1 0 0 0 0,0 1 1 0 0,0 0-1 0 0,1-1 0 0 0,-1 1 1 0 0,0 0-1 0 0,3 0 0 0 0,3 1-3 0 0,-4-2 5 0 0,-1 1 1 0 0,1 0-1 0 0,0 0 0 0 0,-1 0 1 0 0,1 0-1 0 0,-1 1 0 0 0,1-1 0 0 0,0 1 1 0 0,-1 0-1 0 0,1 0 0 0 0,-1 1 0 0 0,0-1 1 0 0,1 1-1 0 0,-1-1 0 0 0,6 5 0 0 0,-6-3 2 0 0,0 1-1 0 0,0-1 1 0 0,0 1-1 0 0,0 0 1 0 0,-1 0-1 0 0,0 0 1 0 0,0 1-1 0 0,3 5 1 0 0,-1 0 1 0 0,9 22 49 0 0,11 43 1 0 0,3 6 13 0 0,-17-53 24 0 0,18 40 931 0 0,-27-66-812 0 0,0 0 0 0 0,11 16 219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10135 0 0,'0'0'231'0'0,"0"0"29"0"0,0 0 19 0 0,-1 1-41 0 0,-18 12-323 0 0,1-2-1 0 0,-2 0 0 0 0,-37 14 0 0 0,7-2-867 0 0,2-1 661 0 0,-62 33 2384 0 0,105-51-1992 0 0,-15 7 720 0 0,0 2 0 0 0,-29 24 0 0 0,47-36-759 0 0,-8 8 470 0 0,0 1 0 0 0,-13 15 0 0 0,20-22-424 0 0,1 1 0 0 0,0-1 0 0 0,0 0 0 0 0,0 1 0 0 0,0 0 0 0 0,1-1 0 0 0,-1 1 0 0 0,1 0 0 0 0,0 0 0 0 0,0 0 0 0 0,0 0 0 0 0,1 0 0 0 0,-1 5 0 0 0,3 1-91 0 0,0-8 7 0 0,-1 0 0 0 0,1 0-1 0 0,-1 0 1 0 0,1 0 0 0 0,0-1 0 0 0,0 1-1 0 0,0-1 1 0 0,0 1 0 0 0,0-1 0 0 0,0 0-1 0 0,0 1 1 0 0,0-1 0 0 0,0 0 0 0 0,1-1-1 0 0,-1 1 1 0 0,0 0 0 0 0,1-1 0 0 0,-1 1-1 0 0,1-1 1 0 0,-1 0 0 0 0,0 1 0 0 0,1-1-1 0 0,-1-1 1 0 0,1 1 0 0 0,2-1 0 0 0,8 0 189 0 0,0-1 0 0 0,-1-1 0 0 0,17-6 0 0 0,-29 9-212 0 0,28-11 68 0 0,-2 0 0 0 0,1-2 0 0 0,-2-1 0 0 0,0-1 0 0 0,0-1 0 0 0,-2-1 0 0 0,24-22 0 0 0,-44 37-148 0 0,-1-1 1 0 0,1 0-1 0 0,-1 0 0 0 0,0 1 0 0 0,0-1 1 0 0,0 0-1 0 0,0-1 0 0 0,-1 1 0 0 0,1 0 0 0 0,-1-1 1 0 0,0 1-1 0 0,0 0 0 0 0,0-1 0 0 0,0 1 1 0 0,-1-1-1 0 0,1 0 0 0 0,-1 1 0 0 0,0-1 0 0 0,0 1 1 0 0,0-1-1 0 0,-1 1 0 0 0,1-1 0 0 0,-1 0 1 0 0,0 1-1 0 0,0 0 0 0 0,0-1 0 0 0,0 1 0 0 0,-3-6 1 0 0,2 5-69 0 0,0 0 0 0 0,-1 0 1 0 0,1 1-1 0 0,0-1 0 0 0,-1 1 0 0 0,0-1 1 0 0,0 1-1 0 0,0 0 0 0 0,0 0 1 0 0,-1 0-1 0 0,1 0 0 0 0,-1 1 0 0 0,0-1 1 0 0,1 1-1 0 0,-1 0 0 0 0,0 0 1 0 0,0 1-1 0 0,0-1 0 0 0,-1 1 0 0 0,1 0 1 0 0,0 0-1 0 0,-1 0 0 0 0,-5 0 1 0 0,1 1 132 0 0,1 0 0 0 0,-1 1 0 0 0,1 0 0 0 0,-1 0-1 0 0,1 1 1 0 0,-1 0 0 0 0,1 0 0 0 0,0 1 0 0 0,0 0 0 0 0,-13 8 0 0 0,14-7-36 0 0,-16 10-615 0 0,22-13 633 0 0,1 0 0 0 0,-1-1 0 0 0,0 1 0 0 0,0 0 1 0 0,1 0-1 0 0,-1 0 0 0 0,1 0 0 0 0,-1 0 0 0 0,1 0 0 0 0,-1 0 1 0 0,1 0-1 0 0,-1 0 0 0 0,1 0 0 0 0,0 0 0 0 0,-1 0 0 0 0,1 0 0 0 0,0 0 1 0 0,0 0-1 0 0,0 0 0 0 0,0 0 0 0 0,0 2 0 0 0,3 8-479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422 138 15663 0 0,'0'0'356'0'0,"0"0"50"0"0,0 0 20 0 0,0 0-42 0 0,1 2-250 0 0,8 31-220 0 0,-8-26 249 0 0,1 1 1 0 0,0-1-1 0 0,0 0 0 0 0,0 0 1 0 0,1 0-1 0 0,0-1 1 0 0,0 1-1 0 0,1-1 1 0 0,0 0-1 0 0,0 1 0 0 0,1-2 1 0 0,5 7-1 0 0,-8-11-162 0 0,-1 0 0 0 0,0 0 0 0 0,1 0 0 0 0,-1 0 0 0 0,1-1 0 0 0,-1 1 0 0 0,1-1 0 0 0,-1 1 0 0 0,1-1 0 0 0,-1 1 0 0 0,1-1 0 0 0,0 0 0 0 0,-1 0 0 0 0,1 0 0 0 0,0 0 0 0 0,-1 0 0 0 0,4-1 0 0 0,30-8-4 0 0,-17 3 4 0 0,-3 1-1 0 0,0-1 0 0 0,-1 0 0 0 0,1-1 0 0 0,-1-1 0 0 0,21-15 0 0 0,-14 9 0 0 0,69-53 0 0 0,-9 6 0 0 0,-12 9 0 0 0,-58 45 0 0 0,-89 33 0 0 0,18-6 0 0 0,-243 102 0 0 0,261-103 0 0 0,-79 39 0 0 0,103-48 0 0 0,1 1 0 0 0,0 0 0 0 0,1 2 0 0 0,-24 22 0 0 0,21-14-1 0 0,1 1 1 0 0,1 1-1 0 0,-28 47 0 0 0,-28 80 20 0 0,41-82 37 0 0,31-65 83 0 0,-4 5 114 0 0,2 0 1 0 0,-1 0 0 0 0,1 0-1 0 0,1 1 1 0 0,-4 13-1 0 0,6-20-215 0 0,0 0 0 0 0,0 0 0 0 0,0 0 0 0 0,0 0-1 0 0,0 0 1 0 0,0 0 0 0 0,1-1 0 0 0,-1 1-1 0 0,1 0 1 0 0,-1 0 0 0 0,1 0 0 0 0,0-1-1 0 0,-1 1 1 0 0,1 0 0 0 0,0 0 0 0 0,0-1 0 0 0,0 1-1 0 0,0-1 1 0 0,1 1 0 0 0,-1-1 0 0 0,0 0-1 0 0,1 1 1 0 0,-1-1 0 0 0,1 0 0 0 0,-1 0-1 0 0,1 0 1 0 0,0 0 0 0 0,-1 0 0 0 0,1 0 0 0 0,0-1-1 0 0,-1 1 1 0 0,4 0 0 0 0,10 4 198 0 0,0-1 0 0 0,1-1 1 0 0,-1 0-1 0 0,22 0 0 0 0,-6-2-268 0 0,38-4 0 0 0,-30-2-751 0 0,70-17 0 0 0,-63 9-7051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19 9215 0 0,'0'0'707'0'0,"2"-2"-464"0"0,7-7 189 0 0,-8 8-331 0 0,-1 1 0 0 0,0-1 0 0 0,0 1 0 0 0,1-1 0 0 0,-1 1 0 0 0,0 0 0 0 0,1-1 0 0 0,-1 1 0 0 0,0 0 0 0 0,1-1 0 0 0,-1 1 0 0 0,1 0-1 0 0,-1-1 1 0 0,0 1 0 0 0,1 0 0 0 0,-1 0 0 0 0,1 0 0 0 0,-1-1 0 0 0,1 1 0 0 0,-1 0 0 0 0,1 0 0 0 0,0 0 0 0 0,0 0 635 0 0,-1 2-417 0 0,-1 6-276 0 0,0-1 0 0 0,0 0 0 0 0,0 0-1 0 0,-1 0 1 0 0,0 0 0 0 0,0-1 0 0 0,-5 10 0 0 0,-28 49 835 0 0,18-33-402 0 0,-9 16 92 0 0,-105 205 1056 0 0,127-244-1612 0 0,-177 331 171 0 0,76-168-756 0 0,14-27-991 0 0,81-129 1418 0 0,0-3 45 0 0,0 0-1 0 0,-1 0 0 0 0,-1-2 0 0 0,0 1 1 0 0,0-1-1 0 0,-16 10 0 0 0,12-10 102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13823 0 0,'0'0'315'0'0,"0"0"45"0"0,0 0 21 0 0,0 0-49 0 0,-2 1-220 0 0,-19 8-99 0 0,14-6-13 0 0,0 0 0 0 0,0 0 0 0 0,0 1 0 0 0,0 0-1 0 0,-9 8 1 0 0,-2 4 0 0 0,0 1 0 0 0,2 1 0 0 0,0 0 0 0 0,1 1 0 0 0,-21 36 0 0 0,16-17 174 0 0,2 0-1 0 0,-17 53 1 0 0,-18 85 799 0 0,-1 3-427 0 0,31-112-398 0 0,-4 0-1 0 0,-63 111 1 0 0,65-137-75 0 0,-2-1 1 0 0,-49 56-1 0 0,65-83-437 0 0,8-8 311 0 0,-1-1 1 0 0,0 1-1 0 0,0-1 1 0 0,0-1 0 0 0,-8 7-1 0 0,11-9-317 0 0,7-13-1264 0 0,1 0-2186 0 0,1-1-1148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27 273 11975 0 0,'-9'1'576'0'0,"-9"2"1592"0"0,58 0-191 0 0,79-5 0 0 0,-33-1-811 0 0,15 0-246 0 0,-1-6 0 0 0,0-3 0 0 0,168-44 0 0 0,-228 45-899 0 0,-1-1 0 0 0,53-26-1 0 0,-66 25-1020 0 0,27-18-1 0 0,-33 17-2335 0 0,31-28 1 0 0,-17 9-3103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 13823 0 0,'0'0'315'0'0,"0"0"45"0"0,0 0 21 0 0,-2 1-49 0 0,-5 3-287 0 0,0 0 0 0 0,1 1 0 0 0,0 0 0 0 0,0 0-1 0 0,0 1 1 0 0,0 0 0 0 0,1 0 0 0 0,-5 7 0 0 0,-36 57 1107 0 0,13-4-971 0 0,2 2-1 0 0,-24 80 0 0 0,10-25-113 0 0,20-60-67 0 0,-2 10 0 0 0,-59 110 0 0 0,25-82 0 0 0,-87 112 0 0 0,140-203 0 0 0,-1 1 0 0 0,0-2 0 0 0,-1 1 0 0 0,0-1 0 0 0,0-1 0 0 0,-19 13 0 0 0,28-20 25 0 0,0-1-1 0 0,0 1 1 0 0,0-1 0 0 0,0 0-1 0 0,0 1 1 0 0,0-1 0 0 0,0 0-1 0 0,0 1 1 0 0,0-1-1 0 0,0 0 1 0 0,0 0 0 0 0,-2 0-1 0 0,3 0 6 0 0,-1 0-1 0 0,1 0 0 0 0,-1 0 1 0 0,1-1-1 0 0,0 1 0 0 0,-1 0 1 0 0,1 0-1 0 0,0 0 0 0 0,-1 0 1 0 0,1-1-1 0 0,0 1 0 0 0,0 0 1 0 0,-1 0-1 0 0,1-1 0 0 0,0 1 1 0 0,-1 0-1 0 0,1-1 0 0 0,0 1 1 0 0,0 0-1 0 0,0-1 0 0 0,-1 1 1 0 0,1 0-1 0 0,0-1 0 0 0,-1-2 74 0 0,1 1-1 0 0,0 0 0 0 0,0-1 1 0 0,0 1-1 0 0,0 0 1 0 0,0-1-1 0 0,0 1 0 0 0,0 0 1 0 0,2-5-1 0 0,2-8-98 0 0,1 0 0 0 0,0 0 0 0 0,1 1 0 0 0,1 0 0 0 0,0 0 0 0 0,1 0 0 0 0,0 1-1 0 0,16-19 1 0 0,3 2-149 0 0,1 0-1 0 0,34-27 1 0 0,-48 45-81 0 0,1 0 0 0 0,1 1 0 0 0,27-15 0 0 0,-34 22 149 0 0,0 0 1 0 0,0 0 0 0 0,1 0 0 0 0,-1 1-1 0 0,1 1 1 0 0,0 0 0 0 0,-1 0-1 0 0,19 0 1 0 0,-26 2 85 0 0,0 0 0 0 0,0 0 0 0 0,0 0 0 0 0,0 1 0 0 0,0-1 0 0 0,0 1 0 0 0,1-1 0 0 0,-1 1 0 0 0,0 0-1 0 0,0 0 1 0 0,-1 0 0 0 0,1 0 0 0 0,0 0 0 0 0,0 0 0 0 0,0 1 0 0 0,-1-1 0 0 0,3 2 0 0 0,-2 1 33 0 0,1-1 0 0 0,-1 0 1 0 0,1 1-1 0 0,-1-1 0 0 0,-1 1 1 0 0,1 0-1 0 0,0-1 0 0 0,1 7 1 0 0,1 6 161 0 0,-1 0 0 0 0,-1 0-1 0 0,1 26 1 0 0,-3-38-177 0 0,-1 29 261 0 0,-5 47-1 0 0,3-59-254 0 0,-12 40-33 0 0,12-42-1293 0 0,3-18-5174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30 11975 0 0,'0'0'547'0'0,"0"0"-11"0"0,0-2-344 0 0,1-2-29 0 0,0 2 567 0 0,-2-17 2874 0 0,2 17-3060 0 0,-9 2 371 0 0,7-1-898 0 0,0 1 0 0 0,0 0-1 0 0,0 0 1 0 0,0 0-1 0 0,0 0 1 0 0,-1 0 0 0 0,1 0-1 0 0,0 0 1 0 0,0 1 0 0 0,0-1-1 0 0,-2 1 1 0 0,-114 47-681 0 0,98-38 340 0 0,0 1 0 0 0,1 0 1 0 0,-32 27-1 0 0,27-17 314 0 0,-26 29 0 0 0,40-40 11 0 0,1 1 0 0 0,0 0-1 0 0,1 1 1 0 0,0-1 0 0 0,-8 19-1 0 0,10-13 0 0 0,5-17 0 0 0,-1 1 0 0 0,1 0 0 0 0,0-1 0 0 0,0 1 0 0 0,0 0 0 0 0,0 0 0 0 0,0-1 0 0 0,0 1 0 0 0,0 0 0 0 0,0 0 0 0 0,0-1 0 0 0,0 1 0 0 0,0 0 0 0 0,1 1 0 0 0,0-1 0 0 0,0 0 0 0 0,0-1 0 0 0,0 1 0 0 0,0 0 0 0 0,0 0 0 0 0,0-1 0 0 0,0 1 0 0 0,1-1 0 0 0,-1 1 0 0 0,0-1 0 0 0,0 1 0 0 0,1-1 0 0 0,-1 0 0 0 0,0 1 0 0 0,1-1 0 0 0,-1 0 0 0 0,0 0 0 0 0,1 0 0 0 0,-1 0 0 0 0,0 0 0 0 0,1-1 0 0 0,0 1 0 0 0,32-7 0 0 0,-27 5 0 0 0,13-4 0 0 0,0 0 0 0 0,0-2 0 0 0,0 0 0 0 0,27-17 0 0 0,-41 22 0 0 0,-1 0 0 0 0,0 0 0 0 0,1 0 0 0 0,0 0 0 0 0,0 1 0 0 0,0 0 0 0 0,7-2 0 0 0,-12 4 0 0 0,0 0 0 0 0,-1 0 0 0 0,1-1 0 0 0,0 1 0 0 0,-1 0 0 0 0,1 0 0 0 0,0 0 0 0 0,0 0 0 0 0,-1 0 0 0 0,1 0 0 0 0,0 0 0 0 0,-1 0 0 0 0,1 0 0 0 0,0 1 0 0 0,-1-1 0 0 0,1 0 0 0 0,0 0 0 0 0,-1 1 0 0 0,1-1 0 0 0,1 1 0 0 0,-2 5 0 0 0,0-6 0 0 0,0 2 0 0 0,0-1 0 0 0,0 1 0 0 0,0 0 0 0 0,0 0 0 0 0,0-1 0 0 0,-1 1 0 0 0,1 0 0 0 0,0-1 0 0 0,-1 1 0 0 0,0-1 0 0 0,1 1 0 0 0,-1 0 0 0 0,0-1 0 0 0,0 1 0 0 0,0-1 0 0 0,-2 3 0 0 0,-23 22 0 0 0,10-11 0 0 0,-4 5 0 0 0,11-9-57 0 0,8-8-124 0 0,1-1-23 0 0,0 0-284 0 0,1-3-1011 0 0,8-3-3960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 15663 0 0,'0'0'356'0'0,"0"0"50"0"0,-2 0 20 0 0,-3 2-362 0 0,0 0-1 0 0,1 0 0 0 0,-1 1 0 0 0,1 0 1 0 0,-1-1-1 0 0,1 1 0 0 0,0 1 1 0 0,-7 5-1 0 0,-29 37 100 0 0,31-36 72 0 0,-19 27 533 0 0,-34 60 0 0 0,41-63-716 0 0,-41 73-46 0 0,5 4-1 0 0,-48 129 0 0 0,-42 69-5 0 0,107-231 0 0 0,-27 44-401 0 0,60-110-574 0 0,0 0 1 0 0,-1-1-1 0 0,0 0 0 0 0,-1 0 1 0 0,-11 11-1 0 0,18-20-560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17503 0 0,'0'0'399'0'0,"0"0"60"0"0,0 0 21 0 0,-1 0-59 0 0,13 2-12 0 0,0-1 0 0 0,0 1 0 0 0,0-2 0 0 0,0 0-1 0 0,23-3 1 0 0,67-14 600 0 0,-87 14-822 0 0,146-28 366 0 0,361-83-498 0 0,-503 109-333 0 0,65-17 642 0 0,-28 10-4652 0 0,-55 12 2754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543 159 10135 0 0,'-1'-1'32'0'0,"0"-1"0"0"0,0 0 1 0 0,0 0-1 0 0,1 0 0 0 0,-1 0 0 0 0,1 1 0 0 0,-1-1 0 0 0,1 0 0 0 0,0 0 0 0 0,0 0 0 0 0,0 0 0 0 0,0 0 0 0 0,0 0 0 0 0,0 0 0 0 0,1 0 0 0 0,-1 0 0 0 0,0 0 0 0 0,1 0 0 0 0,0 0 0 0 0,-1 0 0 0 0,1 1 1 0 0,0-1-1 0 0,1-2 0 0 0,0 1 22 0 0,0 0 0 0 0,-1 0 0 0 0,0 0 0 0 0,1-1 0 0 0,-1 1 0 0 0,-1 0 0 0 0,1-1 0 0 0,0 1 0 0 0,-1-1 0 0 0,1 1 0 0 0,-1 0 0 0 0,0-1 0 0 0,0 1 1 0 0,-1-1-1 0 0,1 1 0 0 0,-2-7 0 0 0,1 7 41 0 0,0 1 0 0 0,1-1 1 0 0,-1 1-1 0 0,0 0 0 0 0,0 0 1 0 0,0-1-1 0 0,0 1 0 0 0,-1 0 1 0 0,1 0-1 0 0,-1 0 0 0 0,1 0 1 0 0,-1 0-1 0 0,0 1 1 0 0,0-1-1 0 0,1 0 0 0 0,-1 1 1 0 0,0-1-1 0 0,0 1 0 0 0,-1 0 1 0 0,1 0-1 0 0,0 0 0 0 0,0 0 1 0 0,-1 0-1 0 0,-2-1 0 0 0,-8 0-20 0 0,1 1 0 0 0,-1 1-1 0 0,0 0 1 0 0,1 0 0 0 0,-1 1-1 0 0,1 1 1 0 0,-1 0 0 0 0,1 1-1 0 0,0 0 1 0 0,0 1 0 0 0,0 0-1 0 0,0 1 1 0 0,1 0 0 0 0,-15 10-1 0 0,-7 5 336 0 0,0 2-1 0 0,2 2 1 0 0,1 0 0 0 0,-44 47-1 0 0,67-64-409 0 0,-11 13 0 0 0,0 1 0 0 0,1 0 0 0 0,-25 44 0 0 0,40-63 24 0 0,1 1 1 0 0,0 0-1 0 0,0 0 0 0 0,0 0 0 0 0,0 0 1 0 0,1 0-1 0 0,-1 0 0 0 0,1 0 0 0 0,0 1 1 0 0,-1-1-1 0 0,2 0 0 0 0,-1 0 0 0 0,1 6 1 0 0,-1-8-8 0 0,1 0 1 0 0,-1 1 0 0 0,1-1 0 0 0,-1 0 0 0 0,1 1 0 0 0,0-1 0 0 0,0 0 0 0 0,-1 0 0 0 0,1 0 0 0 0,0 0 0 0 0,0 0 0 0 0,0 0 0 0 0,0 0-1 0 0,0 0 1 0 0,0 0 0 0 0,0 0 0 0 0,1 0 0 0 0,-1-1 0 0 0,0 1 0 0 0,0 0 0 0 0,1-1 0 0 0,-1 1 0 0 0,0-1 0 0 0,1 0 0 0 0,-1 1-1 0 0,0-1 1 0 0,1 0 0 0 0,-1 0 0 0 0,1 0 0 0 0,-1 0 0 0 0,0 0 0 0 0,2 0 0 0 0,21-3 261 0 0,0-1 1 0 0,0-1-1 0 0,42-14 0 0 0,16-12-279 0 0,-43 15 0 0 0,44-11 0 0 0,-72 27 0 0 0,-10 0 0 0 0,-1 1 0 0 0,1 0 0 0 0,-1-1 0 0 0,1 1 0 0 0,-1 0 0 0 0,1 0 0 0 0,-1 0 0 0 0,1-1 0 0 0,-1 1 0 0 0,0 0 0 0 0,0 0 0 0 0,1 0 0 0 0,-1 0 0 0 0,0 0 0 0 0,0-1 0 0 0,0 1 0 0 0,0 0 0 0 0,0 0 0 0 0,0 0 0 0 0,0 0 0 0 0,0 0 0 0 0,0 0 0 0 0,-1 0 0 0 0,1-1 0 0 0,0 1 0 0 0,0 0 0 0 0,-1 0 0 0 0,0 1 0 0 0,-12 26 0 0 0,12-27 0 0 0,-20 35 0 0 0,21-36 0 0 0,-1 0 0 0 0,1 1 0 0 0,0-1 0 0 0,-1 0 0 0 0,1 1 0 0 0,0-1 0 0 0,0 0 0 0 0,-1 1 0 0 0,1-1 0 0 0,0 1 0 0 0,0-1 0 0 0,0 1 0 0 0,0-1 0 0 0,0 0 0 0 0,0 1 0 0 0,-1-1 0 0 0,1 1 0 0 0,0-1 0 0 0,0 1 0 0 0,0-1 0 0 0,1 1 0 0 0,-1-1 0 0 0,0 1 0 0 0,0-1 0 0 0,0 0 0 0 0,0 1 0 0 0,0-1 0 0 0,0 1 0 0 0,1 0 0 0 0,5 1 0 0 0,-6-2 0 0 0,6 2-216 0 0,1 0-1 0 0,0 0 1 0 0,0-1 0 0 0,0 0-1 0 0,0-1 1 0 0,0 1 0 0 0,1-1-1 0 0,-1-1 1 0 0,13-1-1 0 0,-7 0-412 0 0,7 1-394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155 303 10135 0 0,'0'0'464'0'0,"0"0"-9"0"0,3 7-278 0 0,-3-4-87 0 0,0-1 0 0 0,0 1 0 0 0,0-1 0 0 0,0 1 0 0 0,0 0 0 0 0,-1-1 0 0 0,1 1 0 0 0,-1-1 0 0 0,0 1 0 0 0,0-1 0 0 0,0 0 0 0 0,-1 4 0 0 0,-1-1 330 0 0,0 1 0 0 0,0 0 0 0 0,-8 8 0 0 0,0-1 386 0 0,7-9-580 0 0,0 0 0 0 0,0 1 0 0 0,1-1 0 0 0,0 1 0 0 0,-5 8 0 0 0,7-9-97 0 0,-1 0-1 0 0,0-1 0 0 0,1 1 1 0 0,-1-1-1 0 0,0 1 0 0 0,-1-1 1 0 0,1 0-1 0 0,-1 0 0 0 0,1 0 1 0 0,-1 0-1 0 0,-5 4 0 0 0,0-1 145 0 0,1-1-102 0 0,1-1-1 0 0,0 1 1 0 0,0 1 0 0 0,0-1 0 0 0,1 1 0 0 0,0 0 0 0 0,-7 9 0 0 0,12-14-171 0 0,0-1 0 0 0,0 0 0 0 0,-1 1 0 0 0,1-1 0 0 0,0 0 0 0 0,0 1 0 0 0,0-1 0 0 0,0 1 0 0 0,0-1 0 0 0,0 0 0 0 0,0 1 0 0 0,0-1 0 0 0,0 1 0 0 0,0-1 0 0 0,0 0 0 0 0,0 1 0 0 0,0-1 0 0 0,0 0 0 0 0,0 1 0 0 0,1-1 0 0 0,-1 1 0 0 0,0-1 0 0 0,0 0 0 0 0,0 1 0 0 0,1-1 0 0 0,-1 0 0 0 0,0 0 0 0 0,0 1 0 0 0,0-1 0 0 0,1 0 0 0 0,-1 0 0 0 0,0 0 0 0 0,0 0 0 0 0,1 1 0 0 0,-1-1 0 0 0,0 0 0 0 0,0 0 0 0 0,1 0 0 0 0,-1 0 0 0 0,0 0 0 0 0,0 0 0 0 0,1 0 0 0 0,-1 0 0 0 0,0 0 0 0 0,1 0 0 0 0,-1 0 0 0 0,0 0 0 0 0,0 0 0 0 0,1 0 0 0 0,2-2 0 0 0,0-1 0 0 0,0 1 0 0 0,0-1 0 0 0,0 0 0 0 0,-1 0 0 0 0,1 0 0 0 0,-1-1 0 0 0,0 1 0 0 0,0 0 0 0 0,2-5 0 0 0,3-10-5 0 0,-2 7 229 0 0,12-21 0 0 0,-5 10 517 0 0,15-36 1 0 0,-16 33-681 0 0,14-24 0 0 0,-7 19-61 0 0,2 1 0 0 0,1 1 0 0 0,34-36 0 0 0,-40 48 0 0 0,1 1 0 0 0,1 1 0 0 0,0 1 0 0 0,26-17 0 0 0,-30 23 0 0 0,1 0 0 0 0,0 1 0 0 0,0 0 0 0 0,0 1 0 0 0,0 1 0 0 0,1 0 0 0 0,19-2 0 0 0,-9 4 0 0 0,0 1 0 0 0,-1 1 0 0 0,1 2 0 0 0,0 0 0 0 0,0 1 0 0 0,32 10 0 0 0,-48-11 18 0 0,0 1 1 0 0,0 0-1 0 0,13 7 0 0 0,-18-8-100 0 0,0 0 0 0 0,-1 0 0 0 0,1 0 0 0 0,-1 1 0 0 0,0 0 0 0 0,0-1 0 0 0,0 1 0 0 0,0 0 0 0 0,0 1 0 0 0,2 3 0 0 0,-4-6-871 0 0,0 1-58 0 0,3 7-12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88 11975 0 0,'0'-1'547'0'0,"1"-15"-65"0"0,0 9-330 0 0,-1 0 1 0 0,1 0-1 0 0,-2 1 1 0 0,0-13 0 0 0,0 18-94 0 0,1-1 1 0 0,0 1 0 0 0,0 0 0 0 0,-1 0 0 0 0,1 0 0 0 0,-1 0 0 0 0,1 0 0 0 0,-1 0 0 0 0,1-1 0 0 0,-1 1-1 0 0,0 0 1 0 0,0 1 0 0 0,1-1 0 0 0,-1 0 0 0 0,0 0 0 0 0,0 0 0 0 0,0 0 0 0 0,0 1 0 0 0,0-1 0 0 0,0 0-1 0 0,0 1 1 0 0,0-1 0 0 0,0 1 0 0 0,0-1 0 0 0,0 1 0 0 0,-1-1 0 0 0,1 1 0 0 0,0 0 0 0 0,0 0 0 0 0,0-1-1 0 0,-1 1 1 0 0,-1 0 0 0 0,-4 1 32 0 0,0 0 0 0 0,0 0-1 0 0,0 0 1 0 0,0 1 0 0 0,0 0 0 0 0,0 0-1 0 0,-11 5 1 0 0,-46 29 683 0 0,35-19-652 0 0,11-6-123 0 0,0 2 0 0 0,0 0 0 0 0,-15 15 0 0 0,-46 51 0 0 0,73-74 0 0 0,-3 6 0 0 0,-1 0 0 0 0,-9 14 0 0 0,16-19 0 0 0,-1-1 0 0 0,1 0 0 0 0,1 1 0 0 0,-1 0 0 0 0,1-1 0 0 0,0 1 0 0 0,-2 11 0 0 0,4-17 0 0 0,0 0 0 0 0,0 1 0 0 0,0-1 0 0 0,0 1 0 0 0,0-1 0 0 0,0 0 0 0 0,0 1 0 0 0,0-1 0 0 0,0 1 0 0 0,0-1 0 0 0,0 1 0 0 0,0-1 0 0 0,0 0 0 0 0,0 1 0 0 0,0-1 0 0 0,1 0 0 0 0,-1 1 0 0 0,0-1 0 0 0,0 0 0 0 0,0 1 0 0 0,1-1 0 0 0,-1 0 0 0 0,0 1 0 0 0,1-1 0 0 0,0 1-1 0 0,1 0 0 0 0,-1-1 0 0 0,0 1 0 0 0,1-1 0 0 0,-1 0-1 0 0,1 1 1 0 0,-1-1 0 0 0,1 0 0 0 0,-1 0 0 0 0,1 0 0 0 0,-1 0 0 0 0,1 0-1 0 0,-1-1 1 0 0,3 1 0 0 0,25-8 43 0 0,-22 5 5 0 0,45-14-9 0 0,-1-2-1 0 0,-1-3 0 0 0,62-37 1 0 0,-81 43-204 0 0,-23 12 103 0 0,0 1 0 0 0,-1-1 0 0 0,1-1-1 0 0,-1 0 1 0 0,0 0 0 0 0,9-8 0 0 0,-8 5 21 0 0,-4 4 297 0 0,-11 9-82 0 0,-1 2-2 0 0,0 1 0 0 0,1 0-1 0 0,0 1 1 0 0,0 0 0 0 0,1 0-1 0 0,0 0 1 0 0,0 1 0 0 0,1 0-1 0 0,0 0 1 0 0,1 0 0 0 0,-6 21-1 0 0,9-27-138 0 0,1-1 1 0 0,-1 1-1 0 0,1 0 0 0 0,0-1 0 0 0,0 7 0 0 0,0-9-157 0 0,1 1 0 0 0,-1-1-1 0 0,0 0 1 0 0,0 0 0 0 0,1 0 0 0 0,-1 0-1 0 0,1 1 1 0 0,-1-1 0 0 0,1 0 0 0 0,-1 0-1 0 0,1 0 1 0 0,0 0 0 0 0,0 0 0 0 0,-1 0-1 0 0,1-1 1 0 0,0 1 0 0 0,0 0 0 0 0,0 0-1 0 0,0 0 1 0 0,0-1 0 0 0,0 1 0 0 0,2 0-1 0 0,14 4-1388 0 0,-14-4-20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10 395 15663 0 0,'0'0'356'0'0,"0"0"50"0"0,0 0 20 0 0,-1 1-42 0 0,0-1-375 0 0,1 0 0 0 0,0 1 1 0 0,0-1-1 0 0,0 0 0 0 0,0 0 0 0 0,0 0 0 0 0,0 0 0 0 0,0 1 0 0 0,0-1 0 0 0,-1 0 1 0 0,1 0-1 0 0,0 0 0 0 0,0 0 0 0 0,0 0 0 0 0,0 0 0 0 0,-1 1 0 0 0,1-1 0 0 0,0 0 0 0 0,0 0 1 0 0,0 0-1 0 0,0 0 0 0 0,-1 0 0 0 0,1 0 0 0 0,0 0 0 0 0,0 0 0 0 0,0 0 0 0 0,-1 0 1 0 0,1 0-1 0 0,0 0 0 0 0,0 0 0 0 0,0 0 0 0 0,-1 0 0 0 0,1 0 0 0 0,0 0 0 0 0,0 0 0 0 0,0 0 1 0 0,0 0-1 0 0,-1 0 0 0 0,1-1 0 0 0,0 1 0 0 0,0 0 0 0 0,0 0 0 0 0,0 0 0 0 0,-1 0 0 0 0,1 0 1 0 0,0 0-1 0 0,0-1 0 0 0,0 1 0 0 0,0 0 0 0 0,0 0 0 0 0,0 0 0 0 0,0 0 0 0 0,-1 0 1 0 0,1-1-1 0 0,0 1 0 0 0,0 0 0 0 0,0 0 0 0 0,0 0 0 0 0,0-1 0 0 0,0 1 0 0 0,0 0 0 0 0,0 0 1 0 0,0 0-1 0 0,0-1 0 0 0,0 1 0 0 0,0 0 0 0 0,0 0 0 0 0,0-12 442 0 0,4 2-136 0 0,0-1 1 0 0,1 1-1 0 0,0-1 1 0 0,1 2-1 0 0,0-1 1 0 0,9-11-1 0 0,-4 6 34 0 0,15-21-387 0 0,1 2 0 0 0,1 1-1 0 0,2 1 1 0 0,2 2 0 0 0,0 0-1 0 0,51-33 1 0 0,-78 59-38 0 0,1 1 0 0 0,0 0 1 0 0,0 0-1 0 0,0 0 0 0 0,0 1 0 0 0,1-1 0 0 0,-1 1 0 0 0,9-1 0 0 0,-13 3 60 0 0,1 0 0 0 0,-1-1 0 0 0,1 1 0 0 0,-1 0 0 0 0,0 1 0 0 0,1-1 0 0 0,-1 0 0 0 0,0 1 0 0 0,1-1 0 0 0,-1 1 0 0 0,0 0 0 0 0,0-1 0 0 0,1 1 0 0 0,-1 0 0 0 0,0 1 0 0 0,0-1 0 0 0,0 0 0 0 0,0 1 0 0 0,0-1-1 0 0,-1 1 1 0 0,1-1 0 0 0,0 1 0 0 0,-1 0 0 0 0,1 0 0 0 0,-1-1 0 0 0,3 5 0 0 0,-2-1 14 0 0,0 1 1 0 0,0-1-1 0 0,0 1 0 0 0,-1-1 1 0 0,0 1-1 0 0,0 0 0 0 0,0 7 0 0 0,5 22 80 0 0,-2-22 136 0 0,1 0 1 0 0,0-1-1 0 0,1 0 0 0 0,1 0 0 0 0,0 0 1 0 0,0-1-1 0 0,1 0 0 0 0,17 18 0 0 0,-3-4-1242 0 0,-15-9-2031 0 0,-6-11 2022 0 0,1 4-5103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143 325 14943 0 0,'4'-18'322'0'0,"1"1"-1"0"0,1 0 1 0 0,1 0-1 0 0,1 0 1 0 0,0 0-1 0 0,19-27 1 0 0,-13 25 75 0 0,0 1 0 0 0,1 0 0 0 0,1 2 0 0 0,35-30 0 0 0,-40 38-262 0 0,0 1 0 0 0,0 1 1 0 0,0 0-1 0 0,1 0 0 0 0,0 1 0 0 0,0 1 0 0 0,0 0 0 0 0,19-4 0 0 0,-15 6-40 0 0,0-1-1 0 0,0 2 1 0 0,1 0-1 0 0,-1 1 1 0 0,0 1-1 0 0,20 3 1 0 0,-27-3-82 0 0,-1 1 0 0 0,0 0 0 0 0,0 1 0 0 0,0-1 0 0 0,0 2 1 0 0,0-1-1 0 0,0 1 0 0 0,-1 0 0 0 0,0 1 0 0 0,0-1 1 0 0,10 10-1 0 0,-13-10-7 0 0,1 1-1 0 0,-1 0 1 0 0,-1-1 0 0 0,1 2-1 0 0,-1-1 1 0 0,0 0 0 0 0,0 1-1 0 0,0-1 1 0 0,-1 1 0 0 0,0 0-1 0 0,0 0 1 0 0,0 0 0 0 0,-1 0-1 0 0,0 0 1 0 0,0 0 0 0 0,0 9-1 0 0,-1-5-1 0 0,0-1 0 0 0,-1 1-1 0 0,0-1 1 0 0,-1 0 0 0 0,0 1 0 0 0,-1-1-1 0 0,1 0 1 0 0,-2 0 0 0 0,-4 9-1 0 0,2-5 12 0 0,-1-2-1 0 0,0 1 0 0 0,-1-1 1 0 0,-1-1-1 0 0,-17 19 0 0 0,7-12 9 0 0,0-1 0 0 0,-2 0 0 0 0,0-2 0 0 0,-1 0 0 0 0,0-2 0 0 0,-33 14 0 0 0,10-7-1 0 0,-235 91-1986 0 0,271-107 1723 0 0,-45 12-1325 0 0,50-14 1338 0 0,-1 0-1 0 0,0-1 0 0 0,1 1 1 0 0,-1-1-1 0 0,1 0 0 0 0,-1 0 0 0 0,0-1 1 0 0,1 1-1 0 0,-7-3 0 0 0,-4-3-627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194 526 11975 0 0,'0'0'547'0'0,"0"0"-11"0"0,0 0-203 0 0,0 0 419 0 0,0 0 220 0 0,0 0 42 0 0,0 0-61 0 0,-9 1 256 0 0,-5-2-795 0 0,1-1 1 0 0,0 0-1 0 0,0-1 0 0 0,0-1 0 0 0,0 0 1 0 0,1-1-1 0 0,-23-11 0 0 0,31 14-419 0 0,0 0-1 0 0,0-1 1 0 0,0 0 0 0 0,0 0-1 0 0,1 0 1 0 0,-1-1 0 0 0,1 1-1 0 0,0-1 1 0 0,0 0 0 0 0,0 0-1 0 0,0 0 1 0 0,1 0 0 0 0,0 0-1 0 0,0-1 1 0 0,0 1-1 0 0,0-1 1 0 0,0 1 0 0 0,1-1-1 0 0,0 0 1 0 0,0 1 0 0 0,0-1-1 0 0,1 0 1 0 0,0 0 0 0 0,0-9-1 0 0,2 2 0 0 0,0-1 0 0 0,1 0 0 0 0,0 1 0 0 0,1 0 0 0 0,0 0 0 0 0,1 0 0 0 0,11-20-1 0 0,-1 8-438 0 0,0 1 0 0 0,29-34 0 0 0,-29 41 395 0 0,0 1-1 0 0,1 0 0 0 0,1 2 1 0 0,0-1-1 0 0,1 2 0 0 0,0 1 1 0 0,1 0-1 0 0,0 1 0 0 0,1 1 1 0 0,0 1-1 0 0,29-8 0 0 0,-35 13 51 0 0,0 0 0 0 0,0 2 0 0 0,23-1 0 0 0,-21 2 0 0 0,-7 0 0 0 0,0 1 0 0 0,0 0 0 0 0,0 0 0 0 0,0 1 0 0 0,-1 0 0 0 0,1 1 0 0 0,-1 0 0 0 0,12 5 0 0 0,-18-7 0 0 0,-1 0-1 0 0,0-1 1 0 0,1 1 0 0 0,-1 0-1 0 0,0 0 1 0 0,0 0-1 0 0,1 0 1 0 0,-1 0 0 0 0,0 0-1 0 0,0 0 1 0 0,0 0-1 0 0,0 0 1 0 0,0 1 0 0 0,-1-1-1 0 0,1 0 1 0 0,0 1-1 0 0,-1-1 1 0 0,1 0 0 0 0,0 4-1 0 0,0-2 0 0 0,-1-1 1 0 0,0 1-1 0 0,0 0 0 0 0,0 0 1 0 0,0 0-1 0 0,0 0 0 0 0,-1 0 0 0 0,1-1 1 0 0,-1 1-1 0 0,-1 3 0 0 0,-1 2 15 0 0,0 0-1 0 0,-1 0 0 0 0,0 0 1 0 0,-1 0-1 0 0,-10 13 0 0 0,-100 101 1847 0 0,9-10-1792 0 0,92-97-345 0 0,0 0 1 0 0,-1-1-1 0 0,-1-1 0 0 0,-20 14 0 0 0,33-25 34 0 0,0-1 0 0 0,-1 1-1 0 0,1-1 1 0 0,0 1 0 0 0,0-1 0 0 0,-1 0-1 0 0,1-1 1 0 0,-1 1 0 0 0,1 0 0 0 0,-1-1-1 0 0,1 0 1 0 0,-1 0 0 0 0,1 0 0 0 0,-1 0-1 0 0,0-1 1 0 0,1 1 0 0 0,0-1-1 0 0,-1 0 1 0 0,-5-2 0 0 0,-10-6-1292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5 13823 0 0,'0'0'315'0'0,"0"0"45"0"0,0 0 21 0 0,0 0-49 0 0,-14-5-137 0 0,13 5-147 0 0,0 0 0 0 0,0 1 0 0 0,0-1-1 0 0,0 0 1 0 0,0 0 0 0 0,0 1 0 0 0,0-1 0 0 0,0 1 0 0 0,0-1 0 0 0,0 1-1 0 0,0-1 1 0 0,0 1 0 0 0,0 0 0 0 0,0-1 0 0 0,1 1 0 0 0,-1 0 0 0 0,-1 1-1 0 0,-11 19 631 0 0,6-11-413 0 0,-68 110-109 0 0,-9 11-147 0 0,-42 42-9 0 0,45-65 0 0 0,6 5 0 0 0,26-38 0 0 0,48-73 0 0 0,-32 51 0 0 0,30-47 0 0 0,0 0 0 0 0,1-1 0 0 0,-1 1 0 0 0,1 1 0 0 0,1-1 0 0 0,-1 0 0 0 0,0 10 0 0 0,2-15-45 0 0,0 1-1 0 0,-1-1 0 0 0,1 0 1 0 0,1 0-1 0 0,-1 0 0 0 0,0 1 1 0 0,0-1-1 0 0,0 0 0 0 0,1 0 1 0 0,-1 1-1 0 0,1-1 0 0 0,-1 0 1 0 0,1 0-1 0 0,-1 0 0 0 0,1 0 1 0 0,-1 0-1 0 0,1 0 0 0 0,0 0 1 0 0,0 0-1 0 0,0 0 0 0 0,-1 0 1 0 0,1 0-1 0 0,0-1 0 0 0,2 2 1 0 0,-1-1-106 0 0,0 0 1 0 0,0 0 0 0 0,1 0 0 0 0,-1 0 0 0 0,1-1 0 0 0,-1 1 0 0 0,1-1-1 0 0,-1 1 1 0 0,1-1 0 0 0,3 0 0 0 0,19-2-873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11975 0 0,'0'0'547'0'0,"0"0"-11"0"0,-1 2-344 0 0,0 1-148 0 0,0 0 1 0 0,-1 0-1 0 0,1 0 1 0 0,-1-1-1 0 0,0 1 0 0 0,0 0 1 0 0,0-1-1 0 0,0 1 1 0 0,-1-1-1 0 0,1 0 0 0 0,0 0 1 0 0,-1 0-1 0 0,-5 3 1 0 0,-5 6 293 0 0,-38 31 754 0 0,25-21-578 0 0,0 1 1 0 0,2 0-1 0 0,-31 38 0 0 0,23-17 169 0 0,1 2 0 0 0,-42 81-1 0 0,71-121-609 0 0,0-1 0 0 0,0 0 0 0 0,0 1-1 0 0,1 0 1 0 0,0-1 0 0 0,-1 1 0 0 0,2 0 0 0 0,-1 0 0 0 0,1 0-1 0 0,-1-1 1 0 0,1 1 0 0 0,1 5 0 0 0,-1-9-21 0 0,1 0 1 0 0,-1 0-1 0 0,0 0 1 0 0,1 0-1 0 0,-1-1 1 0 0,1 1-1 0 0,-1 0 0 0 0,1 0 1 0 0,0-1-1 0 0,-1 1 1 0 0,1 0-1 0 0,0-1 1 0 0,-1 1-1 0 0,1-1 1 0 0,0 1-1 0 0,0-1 1 0 0,-1 1-1 0 0,1-1 0 0 0,0 1 1 0 0,0-1-1 0 0,1 1 1 0 0,19 2-90 0 0,-17-4 36 0 0,-1 0-1 0 0,1 0 1 0 0,0 0-1 0 0,-1 0 0 0 0,1 0 1 0 0,-1-1-1 0 0,0 0 1 0 0,1 0-1 0 0,5-4 1 0 0,28-24 141 0 0,-23 17 178 0 0,-1 2-236 0 0,-1 0-1 0 0,0-1 1 0 0,0-1 0 0 0,-1 0 0 0 0,-1 0 0 0 0,14-25-1 0 0,-20 30-216 0 0,0-1 0 0 0,0 0 0 0 0,-1 0 0 0 0,0 0 0 0 0,0 0 0 0 0,-1-1 0 0 0,-1 1 0 0 0,1-1 0 0 0,-1 1 0 0 0,-1-1 0 0 0,0 1 0 0 0,-1-1 1 0 0,-1-12-1 0 0,-1 11-341 0 0,0 1 0 0 0,0 0 0 0 0,-1 0 0 0 0,-1 0 0 0 0,-7-12 0 0 0,2 1-4252 0 0,3 7-886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87 10135 0 0,'5'6'163'0'0,"-1"0"-1"0"0,0 0 1 0 0,0 1-1 0 0,-1-1 1 0 0,1 1-1 0 0,-1 0 1 0 0,-1 0-1 0 0,1 0 1 0 0,-1 0 0 0 0,-1 0-1 0 0,1 1 1 0 0,-1-1-1 0 0,0 1 1 0 0,-1-1-1 0 0,0 0 1 0 0,0 1-1 0 0,-2 11 1 0 0,0-6 397 0 0,0-1 0 0 0,-1 0 0 0 0,0 0 0 0 0,-1 0 1 0 0,-1 0-1 0 0,0 0 0 0 0,0-1 0 0 0,-1 0 0 0 0,0 0 1 0 0,-1-1-1 0 0,-1 0 0 0 0,-9 12 0 0 0,16-21-48 0 0,1-1-68 0 0,-1 1-289 0 0,-1 5-66 0 0,1-4 282 0 0,1-4 117 0 0,1-3-348 0 0,0 1 1 0 0,0-1-1 0 0,0 1 1 0 0,1-1 0 0 0,-1 1-1 0 0,1 0 1 0 0,3-6-1 0 0,5-11-147 0 0,-5 6 7 0 0,1 0 0 0 0,1 1 0 0 0,1 0 0 0 0,0 1 0 0 0,1-1 0 0 0,0 1 0 0 0,1 1 0 0 0,0 0 0 0 0,24-21 0 0 0,2-2-365 0 0,8-8-894 0 0,-39 39 1213 0 0,1 0 0 0 0,-1 0 0 0 0,1 1 0 0 0,0-1 0 0 0,0 1 0 0 0,0 1 0 0 0,6-3 0 0 0,-3 3 46 0 0,0 1 0 0 0,1 4 0 0 0,-7 0 94 0 0,-1-1 0 0 0,1 1 0 0 0,-1-1 0 0 0,0 1 0 0 0,0 0 0 0 0,0 0 0 0 0,0 0 0 0 0,-1 0 0 0 0,1 0 0 0 0,-1 0-1 0 0,0 0 1 0 0,0 0 0 0 0,0 1 0 0 0,0-1 0 0 0,0 0 0 0 0,-1 1 0 0 0,0-1 0 0 0,1 7 0 0 0,-2 7-11 0 0,1 0 1 0 0,-6 25-1 0 0,5-37-126 0 0,1 0 43 0 0,-2 5 0 0 0,1 0 0 0 0,0 1 0 0 0,2 11 0 0 0,-1-2 0 0 0,0 1-64 0 0,0-19-273 0 0,1-4 148 0 0,1 0 1 0 0,-1 0-1 0 0,0-1 1 0 0,1 1 0 0 0,-1 0-1 0 0,1-4 1 0 0,-2 5 82 0 0,17-34 72 0 0,1 2 1 0 0,1 0 0 0 0,2 1 0 0 0,30-35 0 0 0,-43 58-102 0 0,0 1-1 0 0,0 0 1 0 0,0 0-1 0 0,1 1 1 0 0,0 0-1 0 0,1 1 1 0 0,0 0-1 0 0,-1 0 1 0 0,2 1 0 0 0,-1 0-1 0 0,1 1 1 0 0,0 0-1 0 0,-1 1 1 0 0,21-4-1 0 0,-26 7 133 0 0,1-1 0 0 0,0 1-1 0 0,-1 1 1 0 0,1-1 0 0 0,10 3-1 0 0,-14-3 4 0 0,0 0 1 0 0,0 1-1 0 0,0-1 0 0 0,0 1 0 0 0,0 0 0 0 0,-1 0 1 0 0,1-1-1 0 0,0 1 0 0 0,-1 0 0 0 0,1 1 0 0 0,0-1 1 0 0,-1 0-1 0 0,1 0 0 0 0,-1 1 0 0 0,0-1 0 0 0,1 0 1 0 0,-1 1-1 0 0,0 0 0 0 0,2 2 0 0 0,-2 1 176 0 0,0 0 0 0 0,-1 0-1 0 0,1-1 1 0 0,-1 1 0 0 0,0 0 0 0 0,0 0-1 0 0,-1 0 1 0 0,1 0 0 0 0,-1 0 0 0 0,0-1-1 0 0,-1 1 1 0 0,1 0 0 0 0,-3 5 0 0 0,-5 23 795 0 0,-3 20-363 0 0,9-23-608 0 0,2-3 0 0 0,1-9-1673 0 0,0-17-242 0 0,0-1-107 0 0,0 0-24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13823 0 0,'0'2'315'0'0,"-2"3"-195"0"0,1 1 0 0 0,-2-1 0 0 0,1 0 0 0 0,0 0 0 0 0,-1 0 0 0 0,-6 8 0 0 0,-9 17 237 0 0,7-1-24 0 0,2 1 1 0 0,1 0-1 0 0,-6 49 0 0 0,12-64-234 0 0,-24 178 1972 0 0,-23 115 562 0 0,36-253-2633 0 0,3-9 0 0 0,-2 0 0 0 0,-31 76 0 0 0,10-62-945 0 0,18-37-5082 0 0,10-12-217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13823 0 0,'-5'5'139'0'0,"0"-1"0"0"0,1 1 0 0 0,-1 0-1 0 0,1 1 1 0 0,0-1 0 0 0,0 1 0 0 0,1 0 0 0 0,-1 0-1 0 0,-1 6 1 0 0,-17 35-48 0 0,-7 18 801 0 0,23-49 246 0 0,1-3-647 0 0,0 1-1 0 0,1-1 0 0 0,-4 24 0 0 0,8-34-407 0 0,-1 1-1 0 0,1 0 1 0 0,0 0 0 0 0,0-1-1 0 0,0 1 1 0 0,1 0-1 0 0,-1 0 1 0 0,1-1 0 0 0,0 1-1 0 0,0 0 1 0 0,0-1 0 0 0,1 1-1 0 0,-1-1 1 0 0,1 0 0 0 0,0 1-1 0 0,0-1 1 0 0,0 0 0 0 0,4 5-1 0 0,19 18 526 0 0,-24-24-852 0 0,1-1 0 0 0,-1 0 0 0 0,1 0 0 0 0,0-1 0 0 0,-1 1 0 0 0,1 0 0 0 0,0 0 0 0 0,-1-1 0 0 0,1 1 0 0 0,0-1 0 0 0,0 1 0 0 0,-1-1 0 0 0,1 0 0 0 0,0 0 0 0 0,0 0 0 0 0,0 0 0 0 0,-1 0 0 0 0,1 0 0 0 0,0 0 0 0 0,2-1 0 0 0,9-2-5896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10135 0 0,'0'0'231'0'0,"0"0"29"0"0,0 0 19 0 0,0 0 105 0 0,-1 1 410 0 0,-2 9-193 0 0,0 0-1 0 0,-1-1 0 0 0,0 0 0 0 0,0 0 0 0 0,-1 0 0 0 0,-10 13 1 0 0,-2 6-127 0 0,-98 152 2708 0 0,25-40-1280 0 0,-14 21-1226 0 0,-60 106 1256 0 0,142-227-1708 0 0,3 2-1 0 0,1 0 0 0 0,2 1 0 0 0,-18 82 0 0 0,6 21-5848 0 0,27-144 3593 0 0,1-2-15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678 770 8287 0 0,'-3'7'170'0'0,"0"0"0"0"0,0 0-1 0 0,-8 13 1 0 0,7-15-126 0 0,1 1-1 0 0,0-1 1 0 0,0 1-1 0 0,1 0 1 0 0,-4 11-1 0 0,6-16 345 0 0,0-1 110 0 0,0 0 12 0 0,0 0 70 0 0,2-1-345 0 0,1 1 0 0 0,-1-1 0 0 0,0 0 1 0 0,0 0-1 0 0,0-1 0 0 0,1 1 0 0 0,-1 0 0 0 0,0-1 0 0 0,-1 1 0 0 0,1-1 0 0 0,0 0 0 0 0,0 1 0 0 0,-1-1 0 0 0,3-4 0 0 0,0 3 70 0 0,38-46 399 0 0,-1-2 0 0 0,-3-1 0 0 0,-2-2 0 0 0,-2-1 0 0 0,38-87 0 0 0,-53 97-597 0 0,15-54 1 0 0,-28 78-198 0 0,-2 0-1 0 0,0-1 1 0 0,-1 1 0 0 0,0-44 0 0 0,-3 40-538 0 0,1 15 416 0 0,-1-1 0 0 0,-1 1-1 0 0,-3-20 1 0 0,4 28 185 0 0,-1-1 1 0 0,0 1-1 0 0,1-1 1 0 0,-1 1-1 0 0,-1 0 1 0 0,1-1-1 0 0,0 1 1 0 0,0 0-1 0 0,-1 0 1 0 0,1 0-1 0 0,-1 0 1 0 0,0 0-1 0 0,0 0 1 0 0,0 0 0 0 0,0 1-1 0 0,0-1 1 0 0,0 0-1 0 0,0 1 1 0 0,0 0-1 0 0,-4-2 1 0 0,4 2-5 0 0,0 1 1 0 0,0-1 0 0 0,0 1 0 0 0,-1-1 0 0 0,1 1 0 0 0,0 0 0 0 0,0 0-1 0 0,0 0 1 0 0,-1 0 0 0 0,1 0 0 0 0,0 0 0 0 0,0 1 0 0 0,0-1 0 0 0,0 1-1 0 0,-1-1 1 0 0,1 1 0 0 0,0 0 0 0 0,0 0 0 0 0,0 0 0 0 0,1 0-1 0 0,-1 0 1 0 0,0 0 0 0 0,0 1 0 0 0,-1 1 0 0 0,-5 4-163 0 0,0 1 0 0 0,1 0 0 0 0,-11 15 0 0 0,7-8 113 0 0,-17 22 359 0 0,2 1 0 0 0,-33 63 1 0 0,-26 91 709 0 0,-248 646-824 0 0,317-801-165 0 0,-1 0 0 0 0,-1-2 0 0 0,-41 58 0 0 0,-51 53 0 0 0,92-125 0 0 0,0-1 0 0 0,-25 21 0 0 0,41-40-36 0 0,0 1-1 0 0,-1 0 1 0 0,1 0-1 0 0,-1-1 1 0 0,1 1-1 0 0,-1-1 1 0 0,0 1-1 0 0,1-1 1 0 0,-1 0-1 0 0,-3 0 1 0 0,6-1-41 0 0,-1 0 0 0 0,1-1 0 0 0,0 1 0 0 0,-1-1 0 0 0,1 1-1 0 0,0-1 1 0 0,-1 1 0 0 0,1-1 0 0 0,0 1 0 0 0,0-1 0 0 0,0 1 0 0 0,0-1 0 0 0,-1 1 0 0 0,1-1 0 0 0,0 1 0 0 0,0-1 0 0 0,0 0 0 0 0,0 1-1 0 0,0-1 1 0 0,0 0 0 0 0,4-15-3743 0 0,4-2-1148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14 252 17503 0 0,'-1'0'72'0'0,"0"-1"0"0"0,0 1 0 0 0,0-1 0 0 0,0 1 0 0 0,1-1 0 0 0,-1 0 0 0 0,0 1 0 0 0,0-1 0 0 0,1 0 0 0 0,-1 0 0 0 0,0 0 0 0 0,1 0 0 0 0,-1 1 0 0 0,1-1 0 0 0,-1 0 0 0 0,1 0 0 0 0,-1 0 0 0 0,1 0 0 0 0,0 0 0 0 0,0 0 0 0 0,-1 0 0 0 0,1-2 0 0 0,1 1-50 0 0,0 0 0 0 0,-1 0 0 0 0,1 0 0 0 0,0 1 0 0 0,0-1 0 0 0,0 0 0 0 0,1 0 0 0 0,-1 1 0 0 0,0-1 0 0 0,0 1 0 0 0,3-2 0 0 0,3-4-22 0 0,1 0 0 0 0,1 0 0 0 0,-1 1 0 0 0,1 0 0 0 0,0 0 0 0 0,14-5 0 0 0,62-23 0 0 0,-62 26 0 0 0,34-14-4 0 0,0 0-26 0 0,63-15 0 0 0,14 8-2415 0 0,-94 22-3694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272 135 15663 0 0,'0'0'719'0'0,"-2"2"-20"0"0,-5 7-641 0 0,0 0 0 0 0,0 0 0 0 0,1 1 0 0 0,-8 17 1 0 0,-11 17 384 0 0,-14 16 602 0 0,-75 119-482 0 0,107-167-580 0 0,-2 4-29 0 0,0 0 0 0 0,1 1 0 0 0,-8 26 0 0 0,15-41-1005 0 0,5-5-385 0 0,17-10-78 0 0,4-5-20 0 0</inkml:trace>
  <inkml:trace contextRef="#ctx0" brushRef="#br0" timeOffset="1">474 0 13823 0 0,'0'0'608'0'0,"0"0"128"0"0,0 0-584 0 0,0 0-152 0 0,11 4 0 0 0,-1-1 0 0 0,-10-3 0 0 0,9 7 0 0 0,-9-7 0 0 0,11 14-4064 0 0,-1 2-848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9215 0 0,'0'0'707'0'0,"0"3"-283"0"0,0 7 107 0 0,-1 0-1 0 0,-1 0 1 0 0,0 0 0 0 0,0 0-1 0 0,-1-1 1 0 0,-4 12 0 0 0,-30 60 1094 0 0,15-36-1381 0 0,-87 184 760 0 0,52-111-561 0 0,-22 62 257 0 0,14-31-91 0 0,56-128-500 0 0,-4 8 8 0 0,0-1 1 0 0,-2 0-1 0 0,-2-1 0 0 0,-37 48 1 0 0,53-73-143 0 0,1-2-450 0 0,0 0-196 0 0,0 0-713 0 0,2-2-2841 0 0,10-3-1210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97 307 11975 0 0,'-2'0'547'0'0,"-32"15"202"0"0,32-13-452 0 0,-1-1-1 0 0,1 0 1 0 0,-1-1-1 0 0,1 1 1 0 0,-1 0-1 0 0,1-1 1 0 0,-1 1-1 0 0,0-1 1 0 0,1 0-1 0 0,-1 0 1 0 0,0 0-1 0 0,-3-1 1 0 0,-7 1 2334 0 0,13 0-2570 0 0,-1 0 0 0 0,1 0 1 0 0,0 0-1 0 0,-1-1 0 0 0,1 1 1 0 0,-1 0-1 0 0,1 0 0 0 0,-1 0 1 0 0,1-1-1 0 0,-1 1 0 0 0,1 0 1 0 0,-1 0-1 0 0,1-1 0 0 0,0 1 1 0 0,-1 0-1 0 0,1-1 0 0 0,0 1 1 0 0,-1 0-1 0 0,1-1 0 0 0,0 1 1 0 0,-1-1-1 0 0,1 1 0 0 0,0 0 1 0 0,0-1-1 0 0,-1 1 1 0 0,1-1-1 0 0,0 1 0 0 0,0-1 1 0 0,0 1-1 0 0,0-1 0 0 0,0 1 1 0 0,0-1-1 0 0,0 1 0 0 0,0-1 1 0 0,0 1-1 0 0,0-1 0 0 0,0 1 1 0 0,0-1-1 0 0,0-1 33 0 0,0 0 1 0 0,0-1-1 0 0,1 1 0 0 0,-1 0 0 0 0,1 0 1 0 0,-1 0-1 0 0,3-3 0 0 0,1-2 58 0 0,0 1 0 0 0,0 0 0 0 0,11-11 0 0 0,3-3-144 0 0,0 1 0 0 0,0 0 0 0 0,2 1-1 0 0,37-27 1 0 0,14-12-440 0 0,-57 44 104 0 0,0 1-1 0 0,1 1 1 0 0,22-14 0 0 0,-32 23 312 0 0,0-1-1 0 0,0 1 1 0 0,0 0 0 0 0,0 0-1 0 0,0 0 1 0 0,0 0 0 0 0,0 1-1 0 0,1 0 1 0 0,-1 0 0 0 0,0 1-1 0 0,1-1 1 0 0,-1 1 0 0 0,1 1-1 0 0,-1-1 1 0 0,0 1 0 0 0,9 1-1 0 0,-12-1 17 0 0,0 0 0 0 0,0 0 0 0 0,1 1 0 0 0,-1-1 0 0 0,0 1 0 0 0,0-1 0 0 0,0 1 0 0 0,0 0 0 0 0,-1 0 0 0 0,1-1 0 0 0,0 1 0 0 0,-1 0 0 0 0,1 1 0 0 0,-1-1 0 0 0,0 0 0 0 0,0 0 0 0 0,0 0 0 0 0,0 1 0 0 0,0-1 0 0 0,0 1 0 0 0,-1-1 0 0 0,1 1 0 0 0,-1-1 0 0 0,1 4 0 0 0,0 4 0 0 0,0 1 0 0 0,-1-1 0 0 0,0 1 0 0 0,-3 15 0 0 0,0-7 5 0 0,-2-1 1 0 0,0 0-1 0 0,0 0 0 0 0,-14 27 1 0 0,-5 0-3974 0 0,23-43-2515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144 493 13823 0 0,'0'0'630'0'0,"0"0"-13"0"0,0 0-252 0 0,0 0 391 0 0,0 0 216 0 0,-2-1 42 0 0,-29-16 1222 0 0,18 10-1943 0 0,-1-1 0 0 0,1 0 0 0 0,-23-19 1 0 0,32 24-300 0 0,1 0 0 0 0,0-1 0 0 0,0 1 0 0 0,1 0 0 0 0,-1-1-1 0 0,1 0 1 0 0,0 1 0 0 0,0-1 0 0 0,0 0 0 0 0,0 0 0 0 0,1 0 0 0 0,-1 0 0 0 0,1-1 0 0 0,0 1 0 0 0,0 0 0 0 0,1-1 0 0 0,-1 1 0 0 0,1-8 0 0 0,1 3-154 0 0,1 1 0 0 0,0-1-1 0 0,0 1 1 0 0,0 0 0 0 0,1 0 0 0 0,0 0-1 0 0,1 0 1 0 0,0 0 0 0 0,0 1 0 0 0,7-9-1 0 0,5-6-673 0 0,37-38-1 0 0,-29 35 175 0 0,2 2 0 0 0,0 0 0 0 0,47-29 0 0 0,-63 46 810 0 0,0 0-1 0 0,1 1 1 0 0,-1 0-1 0 0,1 1 1 0 0,1 1-1 0 0,-1-1 1 0 0,0 2-1 0 0,1 0 1 0 0,-1 0-1 0 0,1 1 1 0 0,0 0-1 0 0,-1 1 1 0 0,1 0-1 0 0,0 1 1 0 0,15 3-1 0 0,-24-3-68 0 0,0 0-1 0 0,1 0 0 0 0,-1 0 1 0 0,0 0-1 0 0,0 0 0 0 0,0 1 1 0 0,0 0-1 0 0,0-1 1 0 0,0 1-1 0 0,-1 0 0 0 0,1 0 1 0 0,-1 1-1 0 0,1-1 0 0 0,-1 0 1 0 0,0 1-1 0 0,4 4 0 0 0,-4-3-39 0 0,-1 0-1 0 0,1 0 1 0 0,0 0-1 0 0,-1 0 1 0 0,0 0-1 0 0,0 1 1 0 0,0-1-1 0 0,-1 0 0 0 0,1 0 1 0 0,-1 1-1 0 0,0 6 1 0 0,-2 1 167 0 0,0 1 0 0 0,0-1-1 0 0,-1 0 1 0 0,-1 0 0 0 0,0 0 0 0 0,-1 0 0 0 0,-11 21 0 0 0,1-7-212 0 0,-2-2 1 0 0,0 0-1 0 0,-1 0 0 0 0,-2-2 1 0 0,0 0-1 0 0,-1-2 1 0 0,-1 0-1 0 0,-1-1 0 0 0,-39 23 1 0 0,54-38-664 0 0,0 0 0 0 0,0 0 0 0 0,0-1 0 0 0,-1 0 0 0 0,-9 1 1 0 0,-1 0-868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13823 0 0,'0'0'630'0'0,"0"0"-13"0"0,-9 1-368 0 0,9-2-249 0 0,-1 1 0 0 0,0 0 0 0 0,0 0 0 0 0,0 0 0 0 0,0 0 0 0 0,0 0 0 0 0,1 1 0 0 0,-1-1 0 0 0,0 0 0 0 0,0 0 0 0 0,0 1 0 0 0,1-1 0 0 0,-1 0 0 0 0,0 1 0 0 0,0-1 0 0 0,1 0 0 0 0,-1 1 0 0 0,0-1 0 0 0,1 1 0 0 0,-2 1 0 0 0,-1 0 0 0 0,-6 5 1 0 0,0 1-1 0 0,0-1 0 0 0,0 1 0 0 0,1 1 1 0 0,0-1-1 0 0,1 1 0 0 0,0 1 0 0 0,-9 14 1 0 0,0 6 467 0 0,-21 52 0 0 0,-28 128 196 0 0,45-137-437 0 0,-30 75-1 0 0,-42 46-2008 0 0,75-167-3352 0 0,16-25 610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 10135 0 0,'0'0'464'0'0,"-1"0"-9"0"0,-1-1-325 0 0,1 1-127 0 0,0 0-1 0 0,0 0 1 0 0,0 0 0 0 0,0 0-1 0 0,1 0 1 0 0,-1 0-1 0 0,0 0 1 0 0,0 0 0 0 0,0 0-1 0 0,0 0 1 0 0,0 1 0 0 0,1-1-1 0 0,-1 0 1 0 0,0 0-1 0 0,0 1 1 0 0,0-1 0 0 0,0 1-1 0 0,-3 0 91 0 0,-1 1 1 0 0,1-1-1 0 0,0 1 0 0 0,0 0 0 0 0,1 0 0 0 0,-1 1 0 0 0,0-1 0 0 0,1 1 0 0 0,-1 0 0 0 0,-3 3 0 0 0,3 0 78 0 0,-1-1 0 0 0,1 1-1 0 0,0 0 1 0 0,1 0 0 0 0,-6 11-1 0 0,-31 74 854 0 0,-31 105 0 0 0,-38 158 416 0 0,91-301-1168 0 0,-32 63 0 0 0,46-109-461 0 0,0 1 0 0 0,0-1-1 0 0,-1 0 1 0 0,-7 8 0 0 0,-12 9-4641 0 0,8-13-138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15663 0 0,'0'0'356'0'0,"0"0"50"0"0,0 0 20 0 0,0 0-42 0 0,2 0-250 0 0,14 3 41 0 0,0-1 1 0 0,0-1 0 0 0,27-1 0 0 0,-3 0 567 0 0,-3 0-500 0 0,0-3-1 0 0,41-7 1 0 0,-53 6 80 0 0,-4 0 34 0 0,0-1 0 0 0,0-1 0 0 0,21-9 0 0 0,60-30-186 0 0,-60 26-298 0 0,65-34-2533 0 0,-74 37 1637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11975 0 0,'0'0'267'0'0,"0"0"42"0"0,0 0 17 0 0,0 0-28 0 0,-1 3-196 0 0,-51 88 678 0 0,6-12 325 0 0,-141 325 331 0 0,57-111-659 0 0,107-251-777 0 0,-2-1 0 0 0,-1-1 0 0 0,-54 61 0 0 0,80-100 33 0 0,-1 0-1 0 0,0 0 1 0 0,0 0-1 0 0,1-1 0 0 0,-1 1 1 0 0,0 0-1 0 0,0 0 1 0 0,0-1-1 0 0,0 1 1 0 0,1-1-1 0 0,-1 1 0 0 0,-2 0 1 0 0,0-3 729 0 0,3 1-506 0 0,10-19-397 0 0,1-1 0 0 0,1 2 0 0 0,18-23 0 0 0,49-53-679 0 0,-71 87 820 0 0,10-13 0 0 0,1 1 0 0 0,30-26 0 0 0,-35 39 0 0 0,-13 7 0 0 0,-1 0 0 0 0,1-1 0 0 0,0 1 0 0 0,-1 0 0 0 0,1 0 0 0 0,0 0 0 0 0,-1 0 0 0 0,1 0 0 0 0,0 0 0 0 0,0 0 0 0 0,-1 0 0 0 0,1 0 0 0 0,0 0 0 0 0,-1 0 0 0 0,2 1 0 0 0,9 9 0 0 0,-4 3 0 0 0,-4-5 133 0 0,-1 1 1 0 0,1-1-1 0 0,-2 1 0 0 0,1 0 0 0 0,0 15 1 0 0,-3 47 963 0 0,0-50-1002 0 0,-1 6-139 0 0,-1 0-1 0 0,-8 32 1 0 0,11-57-652 0 0,0-2-257 0 0,0 0-58 0 0,0 0-12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122 117 10135 0 0,'0'0'231'0'0,"0"0"29"0"0,0 0 19 0 0,2 1-41 0 0,1 0-219 0 0,-1 0-1 0 0,1 1 0 0 0,-1-1 0 0 0,0 1 0 0 0,0 0 1 0 0,1-1-1 0 0,-1 1 0 0 0,-1 0 0 0 0,1 0 1 0 0,2 3-1 0 0,18 29 2204 0 0,-8-12-89 0 0,-10-15-1856 0 0,-4-6-168 0 0,0-1 0 0 0,1 1 0 0 0,-1 0 0 0 0,0-1-1 0 0,1 1 1 0 0,-1 0 0 0 0,1-1 0 0 0,-1 1 0 0 0,1 0 0 0 0,-1-1 0 0 0,1 1 0 0 0,-1-1 0 0 0,1 1-1 0 0,0-1 1 0 0,-1 1 0 0 0,1-1 0 0 0,0 1 0 0 0,-1-1 0 0 0,1 0 0 0 0,0 1 0 0 0,0-1 0 0 0,-1 0 0 0 0,1 0-1 0 0,0 0 1 0 0,1 1 0 0 0,3-1-64 0 0,0 0 0 0 0,0-1 0 0 0,1 1 1 0 0,-1-1-1 0 0,0 0 0 0 0,0 0 0 0 0,0 0 0 0 0,0-1 0 0 0,0 0 0 0 0,0 0 0 0 0,0 0 0 0 0,0 0 0 0 0,5-5 0 0 0,1 0 41 0 0,0-1-1 0 0,-1 0 1 0 0,0-1-1 0 0,13-14 1 0 0,-18 18 184 0 0,2-3-54 0 0,0 0-1 0 0,-1 0 1 0 0,11-18-1 0 0,-15 24-295 0 0,-1-1-1 0 0,0 1 1 0 0,0 0-1 0 0,-1 0 0 0 0,1-1 1 0 0,0 1-1 0 0,-1 0 0 0 0,1-1 1 0 0,-1 1-1 0 0,0 0 0 0 0,0-1 1 0 0,0 1-1 0 0,0-1 1 0 0,0 1-1 0 0,0-1 0 0 0,-1 1 1 0 0,1 0-1 0 0,-1-1 0 0 0,0 1 1 0 0,1 0-1 0 0,-1-1 0 0 0,0 1 1 0 0,-2-2-1 0 0,2 2-24 0 0,-1 0 0 0 0,0 0 0 0 0,0 0 0 0 0,0 0 0 0 0,-1 0 0 0 0,1 1 0 0 0,0-1 0 0 0,-1 1 0 0 0,1-1 0 0 0,-1 1 0 0 0,1 0 0 0 0,-1 0 0 0 0,1 0 0 0 0,-1 1 0 0 0,0-1 0 0 0,0 1 0 0 0,1-1 0 0 0,-1 1 0 0 0,0 0 0 0 0,0 0 0 0 0,-4 0 0 0 0,-1 1-67 0 0,1-1 0 0 0,0 1 0 0 0,-1 1 0 0 0,1 0 0 0 0,0 0 0 0 0,-13 5 0 0 0,8 0 138 0 0,1-1 0 0 0,0 1 0 0 0,0 1 0 0 0,-17 15 0 0 0,-33 41 645 0 0,48-50-342 0 0,-10 11 239 0 0,-30 44 0 0 0,47-60-405 0 0,0 1 0 0 0,1-1 0 0 0,0 1 0 0 0,1 0 0 0 0,0 0 0 0 0,0 0 1 0 0,1 1-1 0 0,0-1 0 0 0,-1 12 0 0 0,4-20-47 0 0,0 0 0 0 0,0 0-1 0 0,0 1 1 0 0,0-1 0 0 0,0 0 0 0 0,1 0 0 0 0,-1 0-1 0 0,1 0 1 0 0,-1 0 0 0 0,1 0 0 0 0,0 0 0 0 0,0 0 0 0 0,0 0-1 0 0,0 0 1 0 0,0 0 0 0 0,0-1 0 0 0,2 3 0 0 0,-1-1-37 0 0,1-1-1 0 0,0 0 1 0 0,-1 1 0 0 0,1-1 0 0 0,0 0 0 0 0,0 0 0 0 0,1-1 0 0 0,-1 1 0 0 0,5 1 0 0 0,3 0-32 0 0,0 0 0 0 0,0-1 1 0 0,0 0-1 0 0,0 0 0 0 0,18-1 0 0 0,27-4-56 0 0,61-10-1 0 0,-66 6-1084 0 0,-24 4-5313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11975 0 0,'-2'2'547'0'0,"-99"171"794"0"0,61-110-609 0 0,-44 94 0 0 0,8 31-732 0 0,0 2 0 0 0,48-126 0 0 0,-40 87 0 0 0,62-140-168 0 0,2-4-175 0 0,9-15-22 0 0,7-10-143 0 0,2-4-4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66 516 13823 0 0,'0'0'315'0'0,"0"0"45"0"0,0 0 21 0 0,0 0-49 0 0,-2 0-220 0 0,-3 3-98 0 0,2-1-14 0 0,0-1-1 0 0,0 1 1 0 0,0-1 0 0 0,-1 0 0 0 0,1 0 0 0 0,-1 0-1 0 0,-4 1 1 0 0,-2-1 0 0 0,9 0 0 0 0,1-1 0 0 0,-1 0 0 0 0,0 0 0 0 0,1 0 0 0 0,-1 0 0 0 0,0 0 0 0 0,0 0 0 0 0,1 0 0 0 0,-1-1 0 0 0,0 1 0 0 0,1 0 0 0 0,-1 0 0 0 0,0 0 0 0 0,1-1 0 0 0,-1 1 0 0 0,0-1 0 0 0,-1-3 0 0 0,2 3 0 0 0,-1-1 5 0 0,0-1-1 0 0,1 1 0 0 0,-1-1 0 0 0,1 1 1 0 0,-1 0-1 0 0,1-1 0 0 0,0 1 0 0 0,0-1 1 0 0,0 1-1 0 0,0 0 0 0 0,1-1 0 0 0,-1 1 1 0 0,1-3-1 0 0,13-34 186 0 0,-5 18-4 0 0,-3 1 109 0 0,-2 7-66 0 0,0 1-1 0 0,1-1 1 0 0,1 1 0 0 0,9-16 0 0 0,7-4-211 0 0,1 1 1 0 0,2 1-1 0 0,1 1 0 0 0,1 1 1 0 0,2 1-1 0 0,0 2 0 0 0,2 1 1 0 0,55-33-1 0 0,-69 49-18 0 0,1 1 0 0 0,-1 0 0 0 0,2 1 0 0 0,-1 1 0 0 0,0 1 0 0 0,1 0 0 0 0,27-1 0 0 0,-40 5 0 0 0,1 0 0 0 0,0 0 0 0 0,0 1 0 0 0,-1 0 0 0 0,1 0 0 0 0,-1 1 0 0 0,1-1 0 0 0,-1 1 0 0 0,1 1 0 0 0,-1-1 0 0 0,0 1 0 0 0,0 1 0 0 0,-1-1 0 0 0,1 1 0 0 0,0 0 0 0 0,-1 0 0 0 0,0 0 0 0 0,9 10 0 0 0,-9-8 0 0 0,-1 0 0 0 0,1 0 0 0 0,-1 0 0 0 0,0 1 0 0 0,-1 0 0 0 0,1 0 0 0 0,-2 0 0 0 0,1 0 0 0 0,-1 0 0 0 0,1 0 0 0 0,-2 1 0 0 0,1-1 0 0 0,-1 1 0 0 0,-1-1 0 0 0,1 1 0 0 0,-2 12 0 0 0,1-13 131 0 0,-1 1 0 0 0,0-1 0 0 0,-1 1 0 0 0,0-1 0 0 0,0 0 0 0 0,-1 0 0 0 0,1 0-1 0 0,-2 0 1 0 0,1 0 0 0 0,-7 9 0 0 0,9-13-47 0 0,-7 9 47 0 0,-1 0 0 0 0,0 0 0 0 0,-16 15 0 0 0,21-23-131 0 0,-214 191 0 0 0,194-177 0 0 0,0-2 0 0 0,0-1 0 0 0,-29 13 0 0 0,38-21 0 0 0,0 0 0 0 0,-1-1 0 0 0,0-1 0 0 0,-1-1 0 0 0,1 0 0 0 0,-28 2 0 0 0,40-6-2 0 0,-12-1-60 0 0,16 0 13 0 0,-1 0 1 0 0,1 0-1 0 0,0 1 0 0 0,0-1 0 0 0,0 0 0 0 0,0 0 0 0 0,0 1 1 0 0,0-1-1 0 0,0 0 0 0 0,0 1 0 0 0,0-1 0 0 0,1 0 0 0 0,-1 0 1 0 0,0 1-1 0 0,1-2 0 0 0,-1 2 18 0 0,2-5-114 0 0,0 1-1 0 0,0 0 1 0 0,0 0 0 0 0,1 0-1 0 0,-1 0 1 0 0,1 0-1 0 0,0 1 1 0 0,5-5-1 0 0,31-26-748 0 0,-22 21 541 0 0,11-10-159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9 631 15663 0 0,'0'0'356'0'0,"0"0"50"0"0,0 0 20 0 0,0 0-42 0 0,0 0-112 0 0,0-2 463 0 0,-4-45 2353 0 0,2 33-2896 0 0,0 1-1 0 0,2-27 0 0 0,1 16-44 0 0,2 0 0 0 0,1 0 0 0 0,0 0 0 0 0,2 1-1 0 0,1 0 1 0 0,1 0 0 0 0,1 0 0 0 0,1 1 0 0 0,0 0-1 0 0,16-21 1 0 0,-7 15-413 0 0,1 2 0 0 0,1 0 0 0 0,32-28 0 0 0,-38 40 123 0 0,1 1 1 0 0,0 1-1 0 0,1 0 0 0 0,0 1 0 0 0,1 1 0 0 0,30-13 0 0 0,-42 21-40 0 0,-1 0 0 0 0,1 0 1 0 0,0 1-1 0 0,0 0 0 0 0,0 0 0 0 0,0 0 0 0 0,0 1 0 0 0,0 0 0 0 0,1 0 1 0 0,10 2-1 0 0,-12-1-169 0 0,-1 0 0 0 0,0 0 0 0 0,0 1 0 0 0,0-1 0 0 0,0 1 1 0 0,0 0-1 0 0,0 0 0 0 0,0 1 0 0 0,-1-1 0 0 0,1 1 0 0 0,-1 0 0 0 0,0 0 1 0 0,1 0-1 0 0,-2 0 0 0 0,6 7 0 0 0,5 12-1695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120 133 11631 0 0,'0'0'531'0'0,"0"0"-8"0"0,1 3-334 0 0,1 2 26 0 0,0 0 0 0 0,0 0 0 0 0,1 0 0 0 0,-1 0-1 0 0,1-1 1 0 0,1 1 0 0 0,-1-1 0 0 0,1 0 0 0 0,-1 1 0 0 0,1-2 0 0 0,0 1 0 0 0,0 0 0 0 0,1-1-1 0 0,-1 0 1 0 0,1 0 0 0 0,0 0 0 0 0,0 0 0 0 0,0-1 0 0 0,0 0 0 0 0,0 0 0 0 0,0-1 0 0 0,7 2-1 0 0,0-1 313 0 0,0 0-1 0 0,1-2 0 0 0,-1 1 1 0 0,1-2-1 0 0,-1 1 0 0 0,0-2 1 0 0,23-4-1 0 0,-17 0-252 0 0,1-1 0 0 0,-2 0 0 0 0,1-1-1 0 0,-1-1 1 0 0,0-1 0 0 0,-1 0 0 0 0,27-22 0 0 0,-25 17-264 0 0,0-1 0 0 0,-1 0 0 0 0,19-25 0 0 0,-34 39-25 0 0,-1 0 0 0 0,0 0 1 0 0,1 0-1 0 0,-1 0 0 0 0,0 0 1 0 0,0 0-1 0 0,0 0 0 0 0,0-1 1 0 0,-1 1-1 0 0,1 0 0 0 0,-1-1 1 0 0,1-3-1 0 0,-1 4-92 0 0,-2 1 10 0 0,-3 0 12 0 0,0 1 0 0 0,0-1 0 0 0,0 1 0 0 0,0-1 0 0 0,-1 1-1 0 0,1 1 1 0 0,0-1 0 0 0,0 1 0 0 0,0 0 0 0 0,0 0 0 0 0,0 1 0 0 0,-9 3 0 0 0,-5 3-253 0 0,-34 21 0 0 0,40-21 258 0 0,-182 120-804 0 0,148-92 844 0 0,2 2 0 0 0,-40 43 0 0 0,76-71 30 0 0,0 0 0 0 0,1 0 0 0 0,0 1 1 0 0,0 1-1 0 0,-10 19 0 0 0,17-28 36 0 0,-1 1-1 0 0,1 0 0 0 0,-1-1 1 0 0,1 1-1 0 0,0 0 0 0 0,0 0 1 0 0,1 0-1 0 0,-1 0 1 0 0,1 0-1 0 0,0 0 0 0 0,0 0 1 0 0,0 0-1 0 0,1 0 0 0 0,-1 0 1 0 0,1-1-1 0 0,0 1 1 0 0,0 0-1 0 0,0 0 0 0 0,1 0 1 0 0,-1-1-1 0 0,1 1 0 0 0,0-1 1 0 0,3 6-1 0 0,-2-6 23 0 0,0 0 0 0 0,0-1 0 0 0,0 1 0 0 0,0-1-1 0 0,0 0 1 0 0,1 0 0 0 0,-1 0 0 0 0,1 0 0 0 0,-1 0 0 0 0,1-1-1 0 0,0 0 1 0 0,-1 0 0 0 0,1 0 0 0 0,0 0 0 0 0,0 0 0 0 0,4-1 0 0 0,3 1 55 0 0,0 0 1 0 0,0-1 0 0 0,0-1-1 0 0,19-2 1 0 0,-2-4-526 0 0,50-18 0 0 0,-40 9-166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20 13823 0 0,'0'-20'1612'0'0,"-10"20"116"0"0,-2 1-1507 0 0,-1 0 0 0 0,0 1 1 0 0,1 0-1 0 0,0 1 0 0 0,0 1 0 0 0,0 0 0 0 0,0 0 0 0 0,0 1 0 0 0,1 0 0 0 0,-21 14 0 0 0,13-6-253 0 0,0 1-1 0 0,2 0 0 0 0,-1 2 1 0 0,2 0-1 0 0,-17 21 0 0 0,19-20 33 0 0,1 1 0 0 0,-12 21 0 0 0,21-31 0 0 0,0 0 0 0 0,0 0 0 0 0,1 1 0 0 0,0-1 0 0 0,0 1 0 0 0,1 0 0 0 0,-3 17 0 0 0,5-14 0 0 0,3-3 75 0 0,-2-7-1 0 0,1 0 0 0 0,0 0 1 0 0,-1-1-1 0 0,1 1 0 0 0,0-1 1 0 0,0 1-1 0 0,0-1 0 0 0,0 0 1 0 0,0 1-1 0 0,0-1 0 0 0,0 0 0 0 0,0-1 1 0 0,0 1-1 0 0,1 0 0 0 0,-1 0 1 0 0,0-1-1 0 0,1 0 0 0 0,-1 1 1 0 0,0-1-1 0 0,1 0 0 0 0,-1 0 0 0 0,0 0 1 0 0,1 0-1 0 0,-1-1 0 0 0,5 0 1 0 0,4-2-43 0 0,1 0 0 0 0,-1-1 1 0 0,19-9-1 0 0,-28 13-24 0 0,20-11 274 0 0,-1 0 1 0 0,0-1-1 0 0,0-1 0 0 0,-1-1 1 0 0,-1-1-1 0 0,31-31 0 0 0,-48 44-286 0 0,1-1-1 0 0,-1 0 1 0 0,0 0 0 0 0,0 0-1 0 0,0-1 1 0 0,-1 1 0 0 0,1 0-1 0 0,-1 0 1 0 0,0-1 0 0 0,0 1-1 0 0,0-1 1 0 0,0 0 0 0 0,-1 1-1 0 0,1-1 1 0 0,-1 1 0 0 0,0-1-1 0 0,0 0 1 0 0,0 1 0 0 0,-1-1-1 0 0,1 1 1 0 0,-1-1 0 0 0,0 0-1 0 0,0 1 1 0 0,0 0 0 0 0,-3-6-1 0 0,-1-3-305 0 0,-1 1-1 0 0,-1 0 1 0 0,0 0-1 0 0,0 1 1 0 0,-17-19-1 0 0,-9 0-991 0 0,32 27-148 0 0,1 2-71 0 0,0 0-14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11975 0 0,'0'0'267'0'0,"0"2"42"0"0,-1 9-206 0 0,0 0 1 0 0,-1 1-1 0 0,-1-1 0 0 0,0 0 0 0 0,0 0 0 0 0,-6 11 0 0 0,-8 26 347 0 0,-11 72 1138 0 0,16-66-1569 0 0,6-24-20 0 0,-11 32-1 0 0,-4-2 2 0 0,-3-2 0 0 0,-34 63 0 0 0,-211 291 2048 0 0,192-308-1976 0 0,76-103 299 0 0,2-2 117 0 0,6-6-249 0 0,1 0 1 0 0,-2 0-1 0 0,1-1 1 0 0,9-15-1 0 0,21-39-364 0 0,-34 56 170 0 0,46-91-67 0 0,6-12 100 0 0,-42 87-389 0 0,1 1 1 0 0,30-36-1 0 0,-32 43-289 0 0,1 0 0 0 0,21-16-1 0 0,-28 26 466 0 0,-1 0 1 0 0,2 0-1 0 0,-1 0 0 0 0,0 1 1 0 0,1 0-1 0 0,0 1 0 0 0,0-1 1 0 0,-1 1-1 0 0,11-1 0 0 0,-9 1 134 0 0,1 0 0 0 0,-1 2 0 0 0,1-1 0 0 0,-1 1 0 0 0,1 0-1 0 0,-1 0 1 0 0,1 1 0 0 0,-1 1 0 0 0,1-1 0 0 0,-1 1 0 0 0,0 1 0 0 0,0-1-1 0 0,11 6 1 0 0,-8-3 167 0 0,-1 0 0 0 0,1 1 0 0 0,-1 1 0 0 0,0 0 0 0 0,16 14 0 0 0,-22-17-95 0 0,0 1 1 0 0,0 0-1 0 0,-1 0 0 0 0,1 0 0 0 0,-1 0 0 0 0,0 0 0 0 0,0 1 0 0 0,-1-1 1 0 0,0 1-1 0 0,0 0 0 0 0,0 0 0 0 0,-1 0 0 0 0,2 9 0 0 0,-2-9 49 0 0,0 1-1 0 0,-1 0 1 0 0,0 0-1 0 0,0 0 1 0 0,0 0-1 0 0,-1 0 1 0 0,0 0-1 0 0,0 0 1 0 0,-1-1 0 0 0,0 1-1 0 0,0 0 1 0 0,-1-1-1 0 0,0 0 1 0 0,0 1-1 0 0,0-1 1 0 0,-8 10-1 0 0,-5 6-115 0 0,-2-1 0 0 0,0 0 0 0 0,-31 25 0 0 0,18-22-4 0 0,-2-2 0 0 0,0-1 0 0 0,-1-1 0 0 0,-1-2 0 0 0,-64 23 0 0 0,92-39 0 0 0,0 0 0 0 0,1 0 0 0 0,-1-1 0 0 0,0 0 0 0 0,0 0 0 0 0,0-1 0 0 0,0 0 0 0 0,0 0 0 0 0,0-1 0 0 0,0 0 0 0 0,0 0 0 0 0,1-1 0 0 0,-1 1 0 0 0,-12-6 0 0 0,18 7-1 0 0,1 0 0 0 0,0 0 0 0 0,0 0-1 0 0,-1 0 1 0 0,1 0 0 0 0,0 0 0 0 0,-1 0 0 0 0,1-1-1 0 0,0 1 1 0 0,-1 0 0 0 0,1 0 0 0 0,0 0 0 0 0,0 0-1 0 0,-1 0 1 0 0,1-1 0 0 0,0 1 0 0 0,0 0-1 0 0,-1 0 1 0 0,1-1 0 0 0,0 1 0 0 0,0 0 0 0 0,-1 0-1 0 0,1-1 1 0 0,0 1 0 0 0,0 0 0 0 0,0 0 0 0 0,0-1-1 0 0,0 1 1 0 0,0 0 0 0 0,-1-1 0 0 0,1 1 0 0 0,0 0-1 0 0,0-1 1 0 0,0 1 0 0 0,0 0 0 0 0,0 0 0 0 0,0-1-1 0 0,0 1 1 0 0,0 0 0 0 0,0-1 0 0 0,0 1 0 0 0,0 0-1 0 0,1-1 1 0 0,-1 1 0 0 0,0 0 0 0 0,0-1-1 0 0,0 1 1 0 0,0 0 0 0 0,0 0 0 0 0,1-1 0 0 0,-1 1-1 0 0,0-1 1 0 0,1-1-177 0 0,0-1 0 0 0,1 1 0 0 0,-1-1 0 0 0,0 1 0 0 0,1 0 1 0 0,0 0-1 0 0,-1-1 0 0 0,1 1 0 0 0,0 0 0 0 0,4-3 0 0 0,-3 3-310 0 0,10-10-5651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335 202 10135 0 0,'-3'1'154'0'0,"1"0"1"0"0,-1 0-1 0 0,0 0 0 0 0,0 0 0 0 0,0-1 0 0 0,-5 1 0 0 0,6-1-137 0 0,-2 1-17 0 0,-7 4 140 0 0,11-5-55 0 0,-1 0-1 0 0,1 1 1 0 0,0-1 0 0 0,-1 0-1 0 0,1 0 1 0 0,0 0-1 0 0,-1 1 1 0 0,1-1-1 0 0,0 0 1 0 0,-1 0 0 0 0,1 0-1 0 0,-1 0 1 0 0,1 0-1 0 0,0 0 1 0 0,-1 1-1 0 0,1-1 1 0 0,-1 0-1 0 0,1 0 1 0 0,0 0 0 0 0,-1 0-1 0 0,1-1 1 0 0,-1 1-1 0 0,1 0 1 0 0,0 0-1 0 0,-1 0 1 0 0,1 0 0 0 0,-1 0-1 0 0,1 0 1 0 0,0-1-1 0 0,-1 1 1 0 0,1-1 3 0 0,0 0 0 0 0,0 1 0 0 0,0-1 1 0 0,0 0-1 0 0,0 0 0 0 0,0 1 0 0 0,0-1 0 0 0,0 0 1 0 0,1 0-1 0 0,-1 1 0 0 0,0-1 0 0 0,1 0 0 0 0,-1 1 1 0 0,1-2-1 0 0,19-24 853 0 0,89-75 177 0 0,-105 97-1118 0 0,0-1 0 0 0,0 0 0 0 0,-1 0 0 0 0,1 0 0 0 0,-1 0 0 0 0,3-8 0 0 0,-2-1 0 0 0,-7 10 0 0 0,2 4 0 0 0,0-2-4 0 0,-1 1 1 0 0,0 0-1 0 0,1-1 0 0 0,-1 1 0 0 0,1 0 0 0 0,-1 0 0 0 0,0 0 1 0 0,0 0-1 0 0,0 0 0 0 0,0 0 0 0 0,0 1 0 0 0,0-1 1 0 0,0 1-1 0 0,0-1 0 0 0,0 1 0 0 0,0 0 0 0 0,0 0 0 0 0,0 0 1 0 0,0 0-1 0 0,0 0 0 0 0,0 0 0 0 0,0 0 0 0 0,-3 1 1 0 0,-3 1-59 0 0,0 0 0 0 0,1 0 0 0 0,-1 1 0 0 0,-12 6 0 0 0,0 1-276 0 0,-4 1 65 0 0,0 2 1 0 0,-28 20-1 0 0,17-6 1257 0 0,-49 48 0 0 0,69-59-711 0 0,1 0 0 0 0,1 0-1 0 0,1 1 1 0 0,0 1 0 0 0,-13 27 0 0 0,22-40-273 0 0,1 1 0 0 0,0-1 0 0 0,-2 11 0 0 0,3-4 0 0 0,2-11 38 0 0,0 0 1 0 0,-1 1-1 0 0,1-1 0 0 0,0 0 0 0 0,0 0 1 0 0,0 0-1 0 0,0 1 0 0 0,0-1 0 0 0,0 0 1 0 0,0 0-1 0 0,0-1 0 0 0,0 1 0 0 0,1 0 0 0 0,-1 0 1 0 0,0 0-1 0 0,1-1 0 0 0,-1 1 0 0 0,0-1 1 0 0,1 1-1 0 0,-1-1 0 0 0,1 0 0 0 0,-1 1 1 0 0,1-1-1 0 0,-1 0 0 0 0,0 0 0 0 0,1 0 1 0 0,-1 0-1 0 0,3 0 0 0 0,2-1 147 0 0,1 0-1 0 0,0 0 1 0 0,-1 0 0 0 0,13-4-1 0 0,-8 0-323 0 0,-1-1-1 0 0,0 0 1 0 0,0 0 0 0 0,0-1-1 0 0,0 0 1 0 0,-1-1 0 0 0,11-12-1 0 0,2 0-705 0 0,-14 13 829 0 0,-8 7 16 0 0,0 0 0 0 0,0 0 0 0 0,0 0 0 0 0,0 0 0 0 0,0 0 0 0 0,0 0 0 0 0,0 0 0 0 0,0 0 0 0 0,-1 0 0 0 0,1 0 0 0 0,0 0 0 0 0,0 0 0 0 0,0 0 0 0 0,0 0 0 0 0,0 0 0 0 0,0 0 0 0 0,0 1 0 0 0,0-1 0 0 0,0 0 0 0 0,0 0 0 0 0,0 0 0 0 0,0 0 0 0 0,0 0 0 0 0,0 0 0 0 0,0 0 0 0 0,1 0 0 0 0,-1 0 0 0 0,0 0 0 0 0,0 0 0 0 0,0 0 0 0 0,0 0 0 0 0,0 0 0 0 0,0 0 0 0 0,0 0 0 0 0,0 0 0 0 0,0 1 0 0 0,0-1 0 0 0,0 0 0 0 0,0 0 0 0 0,0 0 0 0 0,0 0 0 0 0,0 0 0 0 0,0 0 0 0 0,0 0 0 0 0,0 0 0 0 0,0 0 0 0 0,0 0 0 0 0,0 0 0 0 0,1 0 0 0 0,-1 0 0 0 0,0 0 0 0 0,0 0 0 0 0,0 0 0 0 0,0 0 0 0 0,0 0 0 0 0,0 0 0 0 0,-2 11 0 0 0,-5 13 0 0 0,3-14-38 0 0,0 1-329 0 0,0 0 0 0 0,1 1 0 0 0,-3 14 0 0 0,6-24 173 0 0,-1 1 0 0 0,1 0 0 0 0,0-1 0 0 0,0 1 0 0 0,0 0 1 0 0,1-1-1 0 0,-1 1 0 0 0,1 0 0 0 0,-1-1 0 0 0,1 1 0 0 0,0-1 0 0 0,0 1 0 0 0,0-1 0 0 0,0 1 0 0 0,0-1 0 0 0,1 0 0 0 0,-1 1 0 0 0,1-1 0 0 0,2 3 0 0 0,-3-4-5869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4 15663 0 0,'-1'0'356'0'0,"-3"-1"-307"0"0,0 0-1 0 0,0 0 1 0 0,0 1 0 0 0,0-1-1 0 0,0 1 1 0 0,0 0-1 0 0,0 0 1 0 0,0 1-1 0 0,0-1 1 0 0,1 1-1 0 0,-1 0 1 0 0,0 0 0 0 0,0 0-1 0 0,0 0 1 0 0,-6 4-1 0 0,-4 2 148 0 0,0 1 0 0 0,-21 15-1 0 0,25-14-195 0 0,1-1 0 0 0,0 2 0 0 0,1-1 0 0 0,0 1 0 0 0,1 1 0 0 0,-12 19 0 0 0,12-17 0 0 0,-12 20 61 0 0,1 1 0 0 0,-22 63-1 0 0,-15 79 340 0 0,11-30-59 0 0,-3-2-329 0 0,-118 305-899 0 0,162-443 894 0 0,-1 1 0 0 0,0-1 1 0 0,0 1-1 0 0,0-1 0 0 0,-1-1 0 0 0,1 1 0 0 0,-1 0 0 0 0,-9 6 0 0 0,13-11 331 0 0,-2-12 644 0 0,2 3-888 0 0,1 0-1 0 0,0 0 1 0 0,0 0 0 0 0,1-1-1 0 0,0 1 1 0 0,3-9 0 0 0,16-48-142 0 0,-8 33-201 0 0,1 1 0 0 0,2 0 0 0 0,1 1 0 0 0,2 1 0 0 0,1 0 0 0 0,1 1 0 0 0,41-44 0 0 0,-48 60 249 0 0,-1 1 0 0 0,2 0 0 0 0,-1 1 0 0 0,20-11 0 0 0,-24 16 0 0 0,0 1 0 0 0,1-1 0 0 0,-1 2 0 0 0,1-1 0 0 0,0 1 0 0 0,0 1 0 0 0,0 0 0 0 0,12-1 0 0 0,-19 3 0 0 0,0 0 0 0 0,0 0 0 0 0,1 1 0 0 0,-1-1 0 0 0,0 1 0 0 0,0 0 0 0 0,1 0 0 0 0,-1 0 0 0 0,5 3 0 0 0,24 17 0 0 0,-29-19 85 0 0,0 1 0 0 0,0 0-1 0 0,0 0 1 0 0,-1 0 0 0 0,1 0 0 0 0,-1 0-1 0 0,0 1 1 0 0,0-1 0 0 0,0 1-1 0 0,0-1 1 0 0,-1 1 0 0 0,3 7 0 0 0,-2 0 248 0 0,1 1 0 0 0,-1 0 1 0 0,0 12-1 0 0,-2-14-132 0 0,-1 1-1 0 0,0 0 1 0 0,-1-1 0 0 0,0 1-1 0 0,-1-1 1 0 0,0 0 0 0 0,-6 12-1 0 0,-10 13-200 0 0,15-27 0 0 0,-1-1 0 0 0,1 1 0 0 0,-5 14 0 0 0,6-12 0 0 0,-1-1 0 0 0,-1 0 0 0 0,1-1 0 0 0,-1 1 0 0 0,-11 13 0 0 0,-35 37 0 0 0,37-44 0 0 0,6-7 16 0 0,0-2-1 0 0,0 1 1 0 0,-1-1-1 0 0,0-1 1 0 0,-18 10-1 0 0,5-3 335 0 0,13-8-146 0 0,1 0 1 0 0,-2 0 0 0 0,1 0-1 0 0,0-1 1 0 0,-1-1-1 0 0,-14 3 1 0 0,18-4-189 0 0,-1-1 0 0 0,1 1-1 0 0,-1-1 1 0 0,1-1 0 0 0,-1 1-1 0 0,1-1 1 0 0,-1 0 0 0 0,1 0 0 0 0,0-1-1 0 0,-11-4 1 0 0,14 4-61 0 0,1 1 1 0 0,-1-1-1 0 0,1 0 0 0 0,0 0 1 0 0,0 1-1 0 0,0-2 0 0 0,0 1 1 0 0,0 0-1 0 0,0 0 0 0 0,0-1 1 0 0,1 1-1 0 0,0-1 0 0 0,-1 1 1 0 0,1-1-1 0 0,0 0 0 0 0,0 1 1 0 0,0-1-1 0 0,0 0 0 0 0,1 0 0 0 0,-1 0 1 0 0,1-5-1 0 0,-1-1-438 0 0,1-1-1 0 0,0 1 1 0 0,1 0-1 0 0,0 0 1 0 0,4-16-1 0 0,2-2-1722 0 0,15-33 0 0 0,-11 36 670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11975 0 0,'0'0'267'0'0,"0"0"42"0"0,0 0 17 0 0,-1 0-28 0 0,-6 2-196 0 0,4-1 158 0 0,1 1 0 0 0,-1-1-1 0 0,1 0 1 0 0,-1 1 0 0 0,1-1 0 0 0,-4 4 0 0 0,1 5 1523 0 0,4-8-1895 0 0,1-1 624 0 0,0 1 0 0 0,1 16 771 0 0,4 23-1 0 0,-1-15-263 0 0,1 1 76 0 0,-3-17-751 0 0,0 1 1 0 0,0 13-1 0 0,-2-10-330 0 0,1-8-14 0 0,-1 0 0 0 0,0 0 1 0 0,-1 0-1 0 0,1 0 0 0 0,-1 0 1 0 0,-3 11-1 0 0,-4 7 0 0 0,6-16 0 0 0,0-1 0 0 0,0 1 0 0 0,-1-1 0 0 0,0 0 0 0 0,0 0 0 0 0,-7 9 0 0 0,-1-5-571 0 0,10-8-3422 0 0,1-2 2947 0 0,0-1-1000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13823 0 0,'0'0'315'0'0,"-9"1"426"0"0,5 1-704 0 0,1 0 0 0 0,0 0 0 0 0,0 1 1 0 0,0-1-1 0 0,0 1 0 0 0,0 0 0 0 0,0 0 0 0 0,1 0 0 0 0,-1 0 0 0 0,1 1 0 0 0,-3 3 0 0 0,1 0-26 0 0,-28 43 890 0 0,-29 63 0 0 0,39-71-679 0 0,-105 257 1746 0 0,43-86 176 0 0,74-185-2144 0 0,0 1 0 0 0,2 0 0 0 0,-8 60 0 0 0,9-60 21 0 0,5-23-163 0 0,1 0 0 0 0,-1 0 1 0 0,1 0-1 0 0,1 0 0 0 0,-1 9 1 0 0,2 15-2915 0 0,-1-17-3427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15663 0 0,'0'0'356'0'0,"0"0"50"0"0,0 0 20 0 0,0 0-42 0 0,0 0-180 0 0,-1 2 176 0 0,-7 10 434 0 0,0 0 0 0 0,-12 27 0 0 0,-3 5 231 0 0,9-23-1041 0 0,2 0 0 0 0,1 2 0 0 0,0-1 0 0 0,2 1 0 0 0,1 1 0 0 0,0 0 0 0 0,-6 37 0 0 0,15-61-62 0 0,-1 1 0 0 0,0-1-1 0 0,0 0 1 0 0,1 1 0 0 0,-1-1 0 0 0,0 0 0 0 0,0 0 0 0 0,1 1 0 0 0,-1-1 0 0 0,0 0 0 0 0,1 0-1 0 0,-1 1 1 0 0,0-1 0 0 0,1 0 0 0 0,-1 0 0 0 0,0 0 0 0 0,1 0 0 0 0,-1 0 0 0 0,1 1-1 0 0,-1-1 1 0 0,0 0 0 0 0,1 0 0 0 0,-1 0 0 0 0,1 0 0 0 0,-1 0 0 0 0,1 0-80 0 0,12-1-873 0 0,1-3-12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15663 0 0,'0'0'356'0'0,"0"0"50"0"0,0 0 20 0 0,0 0-42 0 0,-2 1-250 0 0,-4 9-131 0 0,0 0 0 0 0,0 1 1 0 0,1 0-1 0 0,-8 21 1 0 0,-1 5-7 0 0,-15 24 36 0 0,6-12 169 0 0,-19 57-1 0 0,-48 113 1430 0 0,55-141-1658 0 0,-47 76 1456 0 0,38-74-826 0 0,31-56-594 0 0,-80 164-2 0 0,89-178-403 0 0,-17 41 454 0 0,10-16-6692 0 0,9-26 390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19351 0 0,'0'0'439'0'0,"2"-1"62"0"0,23-12-243 0 0,0 1-1 0 0,1 0 1 0 0,0 2-1 0 0,36-8 0 0 0,114-19-393 0 0,-168 36 165 0 0,225-30 74 0 0,-132 25-6112 0 0,-83 5-677 0 0</inkml:trace>
  <inkml:trace contextRef="#ctx0" brushRef="#br0" timeOffset="1">686 190 15663 0 0,'0'0'356'0'0,"0"0"50"0"0,2 3 20 0 0,20 44-33 0 0,-14-27 125 0 0,1 0 0 0 0,1-1-1 0 0,1 0 1 0 0,1 0 0 0 0,17 20 0 0 0,-22-31-306 0 0,1 0 1 0 0,0 0-1 0 0,1-1 0 0 0,12 8 1 0 0,-16-12-760 0 0,0-1 0 0 0,0 1 1 0 0,0-1-1 0 0,0 0 0 0 0,1 0 1 0 0,6 1-1 0 0,2-1-5936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5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32 15663 0 0,'-1'-2'356'0'0,"0"0"-355"0"0,1 0 128 0 0,0 0 0 0 0,0 0 0 0 0,0-1 0 0 0,0 1 0 0 0,0 0 0 0 0,0 0 0 0 0,0 0 0 0 0,1 0 0 0 0,-1 0 0 0 0,2-3 0 0 0,-2 3 251 0 0,0 2 107 0 0,0 0 22 0 0,0 0-66 0 0,-7 8-278 0 0,-8 13 221 0 0,1 1 1 0 0,1 0-1 0 0,-20 47 0 0 0,14-28 21 0 0,18-40-399 0 0,-179 337 2128 0 0,110-234-2202 0 0,-57 96 211 0 0,114-175-281 0 0,1 1-1 0 0,1 0 1 0 0,1 0-1 0 0,2 1 1 0 0,0 0 0 0 0,-5 37-1 0 0,12-38-1769 0 0,4-6-5600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11687 0 0,'0'0'512'0'0,"0"0"120"0"0,0 0-504 0 0,0 0-128 0 0,0 0 0 0 0,18-11 0 0 0,-1-1-928 0 0,1 3-200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1742 4 8287 0 0,'3'1'191'0'0,"1"0"-130"0"0,1 0 0 0 0,0 0 1 0 0,0 0-1 0 0,0-1 0 0 0,0 0 0 0 0,0 0 1 0 0,0 0-1 0 0,0 0 0 0 0,0-1 0 0 0,7-1 0 0 0,-4 0 224 0 0,1 1-1 0 0,-1 0 0 0 0,0 1 1 0 0,11 0-1 0 0,23-1 1212 0 0,-24 2 1469 0 0,-16-1-2300 0 0,-2 0-121 0 0,0 0-28 0 0,0 0-72 0 0,-2 1-289 0 0,-59 16-138 0 0,-110 37-17 0 0,29 5-251 0 0,-299 107-1324 0 0,148-88 1409 0 0,279-75 279 0 0,0 0-1 0 0,0-1 1 0 0,1-1-1 0 0,-1 0 0 0 0,0-1 1 0 0,0 0-1 0 0,0-1 1 0 0,-14-3-1 0 0,23 3-81 0 0,1 0-1 0 0,-1-1 1 0 0,1 1-1 0 0,-1-1 1 0 0,1 0-1 0 0,0 0 1 0 0,0-1 0 0 0,0 1-1 0 0,0-1 1 0 0,0 0-1 0 0,1 0 1 0 0,-1 0-1 0 0,1 0 1 0 0,0-1-1 0 0,0 1 1 0 0,0-1-1 0 0,0 0 1 0 0,0 0-1 0 0,1 0 1 0 0,0 0-1 0 0,0 0 1 0 0,0-1-1 0 0,0 1 1 0 0,1-1 0 0 0,0 1-1 0 0,0-1 1 0 0,0 0-1 0 0,0 1 1 0 0,1-9-1 0 0,-2 4-367 0 0,2 7-138 0 0,0 2-33 0 0,0 0 66 0 0,0 0 220 0 0,0 0-164 0 0,-2 2-102 0 0,0 0 425 0 0,0-1 1 0 0,0 1-1 0 0,0 0 1 0 0,1 0 0 0 0,-1 1-1 0 0,0-1 1 0 0,1 0 0 0 0,-1 1-1 0 0,-1 3 1 0 0,-9 36-416 0 0,9-31 462 0 0,-16 105 424 0 0,17-89-164 0 0,-2 1 0 0 0,-2 0 0 0 0,-16 51 0 0 0,11-52-142 0 0,-1-1-1 0 0,-2-1 0 0 0,0 0 1 0 0,-2-1-1 0 0,-20 23 0 0 0,-85 96-101 0 0,-4 3 0 0 0,94-107 0 0 0,-45 79 0 0 0,70-107 0 0 0,1-1 0 0 0,0 1 0 0 0,1 0 0 0 0,0 0 0 0 0,1 0 0 0 0,0 0 0 0 0,1 1 0 0 0,-2 17 0 0 0,4-28 0 0 0,0 0 0 0 0,0-1 0 0 0,0 1 0 0 0,0-1 0 0 0,0 1 0 0 0,0 0 0 0 0,0-1 0 0 0,0 1 0 0 0,0 0 0 0 0,0-1 0 0 0,0 1 0 0 0,0-1 0 0 0,0 1 0 0 0,1-1 0 0 0,-1 1 0 0 0,0 0 0 0 0,0-1 0 0 0,1 1 0 0 0,0 0 0 0 0,0-1 1 0 0,-1 0 0 0 0,1 0 0 0 0,0 0 0 0 0,0 0 0 0 0,0 0 0 0 0,0 0-1 0 0,0 0 1 0 0,0 0 0 0 0,0 0 0 0 0,0-1 0 0 0,0 1 0 0 0,0 0 0 0 0,-1-1 0 0 0,1 1-1 0 0,0-1 1 0 0,0 1 0 0 0,1-2 0 0 0,18-12-61 0 0,-18 13 40 0 0,115-95-1300 0 0,-67 52 808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3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11975 0 0,'0'0'267'0'0,"0"0"42"0"0,0 0 17 0 0,0 0-28 0 0,2 2-196 0 0,6 2 22 0 0,-1 0 0 0 0,1 0 0 0 0,0-1 1 0 0,0 0-1 0 0,0 0 0 0 0,0-1 0 0 0,1 0 1 0 0,-1-1-1 0 0,1 0 0 0 0,-1 0 0 0 0,1-1 1 0 0,-1 0-1 0 0,1 0 0 0 0,12-3 0 0 0,14-3 84 0 0,-1-2 1 0 0,42-15-1 0 0,-41 12 285 0 0,-14 4-133 0 0,40-10 338 0 0,-55 16-707 0 0,0 0 1 0 0,0 0 0 0 0,0 0 0 0 0,0 1 0 0 0,0 0-1 0 0,0 0 1 0 0,0 1 0 0 0,6 1 0 0 0,-10-2-688 0 0,0 2-257 0 0,5 7-58 0 0,-5-7-12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3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11975 0 0,'0'0'547'0'0,"0"0"-11"0"0,0 2-344 0 0,-15 34 1032 0 0,10-24-499 0 0,0 0 0 0 0,1 0 1 0 0,-5 22-1 0 0,-15 74-725 0 0,17-80 0 0 0,-11 30 0 0 0,17-52 0 0 0,-3 7 0 0 0,6 0-64 0 0,-2-11-273 0 0,0-2-138 0 0,0 0-33 0 0,0 0-4 0 0,15-17-1877 0 0,-5 6-2390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3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6447 0 0,'0'0'142'0'0,"0"0"22"0"0,0 0 13 0 0,2 1-20 0 0,7 1 18 0 0,-6-1 561 0 0,-3-1 237 0 0,0 0 41 0 0,0 0 8 0 0,0 0 2 0 0,10-29 2644 0 0,-6-15-1840 0 0,-3 30-1358 0 0,0 1-1 0 0,1 0 1 0 0,5-20 0 0 0,-1 13-466 0 0,1 0-1 0 0,1 1 1 0 0,1 0 0 0 0,17-28 0 0 0,-20 38-4 0 0,0 0-1 0 0,0 1 1 0 0,1 0 0 0 0,0 0 0 0 0,1 1 0 0 0,0 0 0 0 0,0 1 0 0 0,0-1 0 0 0,1 1-1 0 0,0 1 1 0 0,11-5 0 0 0,-12 6-73 0 0,1 0 0 0 0,0 1 0 0 0,-1 0 0 0 0,1 0 0 0 0,1 1 0 0 0,-1 1 0 0 0,0 0 0 0 0,0 0 0 0 0,0 0 0 0 0,1 1 0 0 0,11 2 0 0 0,7 2-1560 0 0,-1 0-4506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50 8287 0 0,'0'0'382'0'0,"0"0"-8"0"0,2-1-240 0 0,5-5 19 0 0,-5 4 207 0 0,1 0 0 0 0,-1 0 0 0 0,0 0 0 0 0,0-1 1 0 0,0 1-1 0 0,0-1 0 0 0,0 1 0 0 0,0-1 0 0 0,-1 1 0 0 0,1-1 0 0 0,0-3 0 0 0,-1 4 184 0 0,-1 2-28 0 0,-1-1 172 0 0,0 0-650 0 0,1 1 1 0 0,0-1-1 0 0,0 1 1 0 0,-1-1-1 0 0,1 1 1 0 0,0 0 0 0 0,-1-1-1 0 0,1 1 1 0 0,0-1-1 0 0,-1 1 1 0 0,1 0-1 0 0,-1-1 1 0 0,1 1 0 0 0,0 0-1 0 0,-1 0 1 0 0,1-1-1 0 0,-1 1 1 0 0,1 0 0 0 0,-1 0-1 0 0,1 0 1 0 0,-1-1-1 0 0,-8 2 22 0 0,1 0 0 0 0,0 0 0 0 0,-1 1 0 0 0,1 0 0 0 0,0 1 0 0 0,0-1 0 0 0,0 2 0 0 0,1-1 0 0 0,-1 1-1 0 0,-9 6 1 0 0,-10 8 172 0 0,-33 28 0 0 0,53-40-227 0 0,-71 58-5 0 0,73-61 0 0 0,0 0 0 0 0,-9 17 0 0 0,6-7 0 0 0,8-12 0 0 0,-1 0 0 0 0,1 0 0 0 0,0 0 0 0 0,-1-1 0 0 0,1 1 0 0 0,0 0 0 0 0,0 0 0 0 0,-1 0 0 0 0,1 0 0 0 0,0 0 0 0 0,0 0 0 0 0,0 1 0 0 0,1-2 0 0 0,-1 1 0 0 0,0 0 0 0 0,1-1 0 0 0,-1 1 0 0 0,0-1 0 0 0,1 1 0 0 0,-1-1 0 0 0,1 1 0 0 0,-1-1 0 0 0,1 1 0 0 0,-1-1 0 0 0,1 0 0 0 0,-1 1 0 0 0,1-1 0 0 0,0 1 0 0 0,11 4 0 0 0,16-4 0 0 0,-23-2 0 0 0,0 1 0 0 0,0 0 0 0 0,-1 0 0 0 0,1 1 0 0 0,0 0 0 0 0,4 1 0 0 0,-4 0 0 0 0,19 1 0 0 0,-3 0 0 0 0,-16 2 0 0 0,-2-2 0 0 0,5 3 0 0 0,-1 1 0 0 0,0 0 0 0 0,-1 0 0 0 0,0 0 0 0 0,0 1 0 0 0,0 0 0 0 0,-1 0 0 0 0,0 0 0 0 0,3 10 0 0 0,21 31 0 0 0,-10-18 0 0 0,-10-20 0 0 0,1-2 0 0 0,1-7 72 0 0,-9-2 299 0 0,-2 0 117 0 0,-3 0 21 0 0,-12 1-204 0 0,-23 5 0 0 0,11-2-307 0 0,-7 3-485 0 0,1 1 0 0 0,-35 13-1 0 0,0 1-42 0 0,47-16 530 0 0,8-2 0 0 0,-1 0 0 0 0,-25 3 0 0 0,28-7 0 0 0,11 0 0 0 0,0 0 0 0 0,0 0 0 0 0,-1-1 0 0 0,1 1 0 0 0,0 0 0 0 0,0 0 0 0 0,-1 0 0 0 0,1 0 0 0 0,0 0 0 0 0,0-1 0 0 0,-1 1 0 0 0,1 0 0 0 0,0 0 0 0 0,0 0 0 0 0,0-1 0 0 0,-1 1 0 0 0,1 0 0 0 0,0 0 0 0 0,0 0 0 0 0,0-1 0 0 0,0 1 0 0 0,-1 0 0 0 0,1 0 0 0 0,0-1 0 0 0,0 1 0 0 0,0 0 0 0 0,0-1 0 0 0,0 1 0 0 0,0 0 0 0 0,0 0 0 0 0,0-1 0 0 0,0 1 0 0 0,0 0 0 0 0,0-1 0 0 0,0 1 0 0 0,0 0 0 0 0,0 0 0 0 0,0-1 0 0 0,0 1 0 0 0,1 0 0 0 0,-1 0 0 0 0,0-1 0 0 0,0 1 0 0 0,0 0 0 0 0,0 0 0 0 0,0-1 0 0 0,1 1 0 0 0,-1 0 0 0 0,0 0 0 0 0,0-1 0 0 0,0 1 0 0 0,1 0 0 0 0,-1 0 0 0 0,0 0 0 0 0,0 0 0 0 0,1-1 0 0 0,11-12-730 0 0,1 1-1 0 0,0 0 0 0 0,0 1 1 0 0,21-13-1 0 0,-20 14 127 0 0,19-12-931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29 11975 0 0,'0'-2'547'0'0,"0"-3"-161"0"0,0 3-337 0 0,-1 0-1 0 0,1 0 1 0 0,0 0-1 0 0,0 0 1 0 0,1 0-1 0 0,-1 0 1 0 0,0 1-1 0 0,2-5 1 0 0,-2 5 327 0 0,0 1 113 0 0,0 0 20 0 0,0 0-66 0 0,0 13-278 0 0,-4 22 463 0 0,-2-1-1 0 0,-11 40 1 0 0,-111 320 247 0 0,87-297-206 0 0,-103 176 0 0 0,115-223-602 0 0,-2 4-836 0 0,8-20-4939 0 0,17-27 94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15663 0 0,'0'0'356'0'0,"0"0"50"0"0,0 0 20 0 0,0 0-42 0 0,2-1-250 0 0,69-33 240 0 0,-35 16 383 0 0,46-16 1 0 0,94-16-607 0 0,-60 19 306 0 0,-84 21-164 0 0,-1 2-1 0 0,1 1 1 0 0,57-5 0 0 0,-85 12-539 0 0,1 0 0 0 0,0 0 0 0 0,-1 0 0 0 0,1 1 0 0 0,0 0 0 0 0,-1 0 0 0 0,1 0 0 0 0,4 2 0 0 0,5 5-6578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16 10135 0 0,'0'0'231'0'0,"0"0"29"0"0,-2-1 19 0 0,-12-5 11 0 0,12 4-267 0 0,0 1-1 0 0,0 1 0 0 0,0-1 0 0 0,0 0 1 0 0,0 0-1 0 0,0 1 0 0 0,1-1 0 0 0,-2 1 0 0 0,1-1 1 0 0,0 1-1 0 0,0 0 0 0 0,0 0 0 0 0,0 0 0 0 0,0 0 1 0 0,0 0-1 0 0,0 0 0 0 0,0 1 0 0 0,0-1 1 0 0,0 1-1 0 0,-2 0 0 0 0,-1 2 93 0 0,0-1 1 0 0,1 1-1 0 0,-1 0 0 0 0,1 0 1 0 0,0 0-1 0 0,0 1 0 0 0,0 0 1 0 0,1 0-1 0 0,-1 0 1 0 0,1 0-1 0 0,0 0 0 0 0,0 0 1 0 0,-3 6-1 0 0,-4 9-78 0 0,-13 37 0 0 0,-119 294 2038 0 0,71-177-734 0 0,-85 182-733 0 0,140-326-737 0 0,-1-1-1 0 0,-41 50 1 0 0,57-76 116 0 0,-26 24-1482 0 0,26-25 983 0 0,1-1 0 0 0,0 0 0 0 0,0 0 0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11975 0 0,'0'0'547'0'0,"1"-1"-11"0"0,16-5-323 0 0,-12 3-32 0 0,1 1 0 0 0,0 0 0 0 0,-1 1 0 0 0,1-1 0 0 0,0 1 0 0 0,0 0 0 0 0,10 1 0 0 0,-8-1 75 0 0,0 0 1 0 0,0-1-1 0 0,0 1 0 0 0,0-1 0 0 0,13-6 0 0 0,-13 5-32 0 0,1 0 0 0 0,0 1 0 0 0,-1 0-1 0 0,14-2 1 0 0,-8 4-190 0 0,12-2 519 0 0,34-5 1 0 0,-52 5-453 0 0,0 0-1 0 0,0 0 1 0 0,0 0 0 0 0,-1-1 0 0 0,1-1 0 0 0,-1 1 0 0 0,0-1-1 0 0,11-8 1 0 0,-7 4-66 0 0,-6 5-212 0 0,0-1 0 0 0,0 0-1 0 0,0 0 1 0 0,-1 0-1 0 0,1 0 1 0 0,-1-1 0 0 0,6-8-1 0 0,-9 11-264 0 0,-5-6 276 0 0,3 7 138 0 0,0 0 1 0 0,0 0-1 0 0,0 0 0 0 0,0 0 0 0 0,0 0 0 0 0,0 0 0 0 0,-1 0 1 0 0,1 0-1 0 0,0 1 0 0 0,0-1 0 0 0,-1 1 0 0 0,1-1 0 0 0,0 1 1 0 0,-1-1-1 0 0,1 1 0 0 0,0 0 0 0 0,-1-1 0 0 0,1 1 0 0 0,0 0 0 0 0,-1 0 1 0 0,1 0-1 0 0,-1 0 0 0 0,1 0 0 0 0,-2 1 0 0 0,-5 0-246 0 0,-1 1-1 0 0,1 1 1 0 0,-8 2-1 0 0,-2 1 37 0 0,-2 0 237 0 0,0 1 0 0 0,1 0-1 0 0,0 2 1 0 0,0 0 0 0 0,1 1-1 0 0,0 1 1 0 0,1 1 0 0 0,0 0-1 0 0,1 1 1 0 0,1 1 0 0 0,-27 30-1 0 0,37-37 182 0 0,-1 0 0 0 0,1 0-1 0 0,1 1 1 0 0,0-1-1 0 0,0 1 1 0 0,0 0 0 0 0,1 0-1 0 0,0 1 1 0 0,1-1 0 0 0,-3 16-1 0 0,4-22-144 0 0,1 0-1 0 0,-1 0 1 0 0,1 0 0 0 0,0 0-1 0 0,0 0 1 0 0,0 0-1 0 0,0 0 1 0 0,0 1 0 0 0,0-1-1 0 0,1 0 1 0 0,-1 0-1 0 0,1 0 1 0 0,-1 0 0 0 0,1 0-1 0 0,0 0 1 0 0,0 0 0 0 0,0 0-1 0 0,0 0 1 0 0,0-1-1 0 0,2 3 1 0 0,0 1 185 0 0,-1-3-155 0 0,-1 0 0 0 0,1-1 0 0 0,0 1-1 0 0,0 0 1 0 0,-1-1 0 0 0,1 1 0 0 0,0-1 0 0 0,0 0 0 0 0,0 0 0 0 0,1 0-1 0 0,-1 0 1 0 0,0 0 0 0 0,0 0 0 0 0,1 0 0 0 0,-1-1 0 0 0,0 1 0 0 0,5 0 0 0 0,4 0-104 0 0,0-1-1 0 0,19-2 1 0 0,-13 1 106 0 0,21-1-67 0 0,55-11 0 0 0,-60 11-813 0 0,-5 1-2122 0 0,-13-1-2861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38 10135 0 0,'2'-37'3128'0'0,"-3"58"-2641"0"0,-1 0-1 0 0,0 0 1 0 0,-7 24-1 0 0,-22 64 682 0 0,19-67-778 0 0,-22 59 496 0 0,-3-2-1 0 0,-101 185 0 0 0,85-183-885 0 0,-108 179 0 0 0,47-118-640 0 0,99-141-104 0 0,10-14 96 0 0,4-5-572 0 0,1-2-253 0 0,3-4-51 0 0,12-12-11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4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2879 0 0,'0'0'128'0'0,"0"0"24"0"0,16-3-152 0 0,-2-1 0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23 119 19351 0 0,'-2'-3'351'0'0,"-1"0"-1"0"0,0 0 1 0 0,0 0-1 0 0,-1 1 0 0 0,-4-4 1 0 0,12 8-349 0 0,0-1 0 0 0,0 0-1 0 0,0 1 1 0 0,0-2 0 0 0,0 1 0 0 0,0 0 0 0 0,0-1 0 0 0,8 0-1 0 0,36-4 11 0 0,-23 1 49 0 0,337-57 1917 0 0,-228 35-4668 0 0,-97 18 118 0 0,-3 0-4248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09:4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14 11975 0 0,'0'0'547'0'0,"0"0"-11"0"0,1-1-344 0 0,12-11-97 0 0,-11 11 281 0 0,-2 1 113 0 0,0 0 20 0 0,0 0 3 0 0,0 0 0 0 0,0 0 0 0 0,0 0 0 0 0,-2 1-374 0 0,0 0 0 0 0,1-1 0 0 0,-1 1 0 0 0,0-1 0 0 0,1 1 1 0 0,-1-1-1 0 0,0 0 0 0 0,-2 1 0 0 0,-6 0 155 0 0,-5 4-316 0 0,0 0 0 0 0,0 1 1 0 0,1 1-1 0 0,-16 10 0 0 0,-53 38-527 0 0,24-14 342 0 0,59-41 208 0 0,-15 9 9 0 0,2 0 1 0 0,-1 1-1 0 0,1 0 0 0 0,1 1 0 0 0,0 1 0 0 0,-18 21 0 0 0,30-32 27 0 0,1-1-1 0 0,-1 1 1 0 0,0-1-1 0 0,0 0 1 0 0,1 1-1 0 0,-1-1 1 0 0,0 0 0 0 0,1 1-1 0 0,-1-1 1 0 0,0 1-1 0 0,1-1 1 0 0,-1 0-1 0 0,1 0 1 0 0,-1 1-1 0 0,0-1 1 0 0,1 0-1 0 0,-1 0 1 0 0,1 0 0 0 0,-1 1-1 0 0,1-1 1 0 0,-1 0 29 0 0,4 1 37 0 0,0 0-1 0 0,0 0 1 0 0,0 0 0 0 0,1 0-1 0 0,-1-1 1 0 0,0 0-1 0 0,0 0 1 0 0,0 0 0 0 0,0 0-1 0 0,7-2 1 0 0,22 1-104 0 0,-23 2-34 0 0,0 0-1 0 0,0 1 1 0 0,0 1-1 0 0,0 0 1 0 0,0 0-1 0 0,0 1 1 0 0,-1 0-1 0 0,0 1 1 0 0,0-1-1 0 0,14 12 1 0 0,-3-4-414 0 0,-13-8 289 0 0,0 1 1 0 0,0 0-1 0 0,0 0 0 0 0,0 1 1 0 0,-1-1-1 0 0,6 8 0 0 0,8 10 150 0 0,-12-14 21 0 0,-1 0-1 0 0,1 0 1 0 0,-2 0 0 0 0,1 1 0 0 0,9 20 0 0 0,-16-29 34 0 0,1 0 0 0 0,-1 0 0 0 0,0 0 0 0 0,1 0 0 0 0,-1 0 0 0 0,0 0 0 0 0,0 0 0 0 0,0 0 0 0 0,0 0 0 0 0,0 0 0 0 0,0 0 1 0 0,0 0-1 0 0,-1 1 0 0 0,1-1 0 0 0,0 0 0 0 0,0 0 0 0 0,-1 0 0 0 0,1 0 0 0 0,-1 0 0 0 0,1 0 0 0 0,-1-1 0 0 0,1 1 0 0 0,-1 0 0 0 0,0 0 0 0 0,1 0 0 0 0,-1 0 0 0 0,0-1 0 0 0,0 1 0 0 0,0 0 0 0 0,1 0 0 0 0,-1-1 0 0 0,0 1 0 0 0,0-1 0 0 0,0 1 0 0 0,0-1 0 0 0,0 1 0 0 0,0-1 0 0 0,0 0 0 0 0,0 1 0 0 0,-2-1 0 0 0,-5 2-18 0 0,0-1-1 0 0,1 1 1 0 0,-1-1-1 0 0,-10-1 1 0 0,17 0-31 0 0,-293-11 2053 0 0,279 10-2009 0 0,0 1-1 0 0,-1 0 0 0 0,-26 5 1 0 0,-43 14-1570 0 0,54-12-1294 0 0,27-6 1291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69 10135 0 0,'8'-8'161'0'0,"-3"2"-39"0"0,0 0-1 0 0,-1 0 1 0 0,1-1-1 0 0,-1 1 1 0 0,-1-1-1 0 0,1 0 1 0 0,2-7 0 0 0,-5 12 271 0 0,-1 2 106 0 0,0 0 11 0 0,0 0 2 0 0,0 0 0 0 0,0 0 0 0 0,0 0 0 0 0,0 0 0 0 0,0 0 0 0 0,0 0 0 0 0,-5 1-453 0 0,0-1-1 0 0,1 1 1 0 0,-1-1-1 0 0,1 2 0 0 0,-1-1 1 0 0,1 0-1 0 0,0 1 1 0 0,-7 3-1 0 0,-32 21 435 0 0,20-11-392 0 0,-18 12-101 0 0,0 2 0 0 0,2 1 0 0 0,-35 37 0 0 0,-76 57 0 0 0,144-119 0 0 0,-7 5 0 0 0,-1-2 0 0 0,0 1 0 0 0,0-2 0 0 0,0 0 0 0 0,-27 10 0 0 0,41-17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0,9 1 0 0 0,12 0 0 0 0,5 1-322 0 0,0 1-1 0 0,-1 0 1 0 0,42 13-1 0 0,29 4-379 0 0,72-3 2086 0 0,-150-17-1297 0 0,0 2 0 0 0,-1 0 0 0 0,1 1 0 0 0,-1 1 0 0 0,1 0-1 0 0,28 13 1 0 0,-44-16-63 0 0,1 0 0 0 0,-1 1-1 0 0,0-1 1 0 0,0 1 0 0 0,0-1-1 0 0,0 1 1 0 0,0 0 0 0 0,0 0-1 0 0,-1 0 1 0 0,1 0 0 0 0,-1 0-1 0 0,1 0 1 0 0,-1 1 0 0 0,0-1-1 0 0,1 0 1 0 0,-1 1 0 0 0,-1-1-1 0 0,1 1 1 0 0,0-1 0 0 0,-1 1-1 0 0,1 0 1 0 0,-1-1 0 0 0,0 1 0 0 0,1 2-1 0 0,-1-1 27 0 0,-1 0 0 0 0,1-1 0 0 0,0 1 0 0 0,-1 0 0 0 0,0-1 0 0 0,1 1-1 0 0,-2-1 1 0 0,1 1 0 0 0,0-1 0 0 0,-1 1 0 0 0,1-1 0 0 0,-1 0 0 0 0,0 0 0 0 0,0 0-1 0 0,0 0 1 0 0,-5 5 0 0 0,1-3 102 0 0,-52 45 347 0 0,50-44-506 0 0,-1 0 0 0 0,0-1 0 0 0,0 0-1 0 0,0-1 1 0 0,-15 6 0 0 0,-70 23 7 0 0,47-15 0 0 0,-1-3 0 0 0,-55 12 0 0 0,60-19 0 0 0,9-1 0 0 0,-64 4 0 0 0,87-10 0 0 0,1-1 0 0 0,0-1 0 0 0,-1 0 0 0 0,1 0 0 0 0,0-1 0 0 0,0 0 0 0 0,0-1 0 0 0,0 0 0 0 0,0-1 0 0 0,-15-8 0 0 0,22 10-82 0 0,0 0 0 0 0,0 0 1 0 0,0 0-1 0 0,0-1 0 0 0,1 1 0 0 0,-1-1 0 0 0,1 0 0 0 0,-1 0 0 0 0,1 0 0 0 0,0 0 1 0 0,1 0-1 0 0,-1 0 0 0 0,0-1 0 0 0,1 1 0 0 0,0 0 0 0 0,-1-1 0 0 0,1 1 0 0 0,1-1 1 0 0,-1 0-1 0 0,1 1 0 0 0,-1-1 0 0 0,1 0 0 0 0,0 1 0 0 0,0-1 0 0 0,0 0 0 0 0,1 1 1 0 0,0-1-1 0 0,-1 0 0 0 0,1 1 0 0 0,0-1 0 0 0,1 1 0 0 0,-1 0 0 0 0,1-1 0 0 0,-1 1 1 0 0,1 0-1 0 0,0 0 0 0 0,0 0 0 0 0,0 0 0 0 0,1 0 0 0 0,-1 0 0 0 0,1 1 0 0 0,0-1 1 0 0,-1 1-1 0 0,1-1 0 0 0,0 1 0 0 0,0 0 0 0 0,1 1 0 0 0,5-4 0 0 0,46-15-2794 0 0,-30 13 1852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156 222 13823 0 0,'0'0'315'0'0,"1"3"45"0"0,2 4 73 0 0,-2-2-358 0 0,1 0 0 0 0,0 0 0 0 0,0 0 0 0 0,1 0 0 0 0,2 4 0 0 0,-4-7-74 0 0,0-1 1 0 0,0 0-1 0 0,1 0 0 0 0,-1 1 0 0 0,0-1 0 0 0,1 0 0 0 0,-1 0 1 0 0,1 0-1 0 0,-1 0 0 0 0,1 0 0 0 0,-1-1 0 0 0,1 1 1 0 0,-1 0-1 0 0,1-1 0 0 0,0 1 0 0 0,-1-1 0 0 0,1 1 0 0 0,0-1 1 0 0,0 0-1 0 0,2 0 0 0 0,9-1 303 0 0,-1-1 0 0 0,0-1 0 0 0,1 0 0 0 0,-1 0 1 0 0,-1-1-1 0 0,1-1 0 0 0,12-6 0 0 0,2-1 160 0 0,7-3-277 0 0,-1-2 0 0 0,0-1-1 0 0,-1-1 1 0 0,-1-2 0 0 0,40-36-1 0 0,-67 55-183 0 0,0-1-1 0 0,-1 0 0 0 0,1 0 1 0 0,0 0-1 0 0,-1-1 0 0 0,0 1 1 0 0,1-1-1 0 0,-1 1 1 0 0,-1-1-1 0 0,3-4 0 0 0,-4 6-42 0 0,1 1 0 0 0,-1 0 0 0 0,0-1-1 0 0,0 1 1 0 0,1 0 0 0 0,-1 0-1 0 0,0-1 1 0 0,0 1 0 0 0,0 0-1 0 0,-1-1 1 0 0,1 1 0 0 0,0 0 0 0 0,0-1-1 0 0,-1 1 1 0 0,1 0 0 0 0,-1 0-1 0 0,1-1 1 0 0,-1 1 0 0 0,0 0 0 0 0,1 0-1 0 0,-1 0 1 0 0,0 0 0 0 0,0 0-1 0 0,0 0 1 0 0,1 0 0 0 0,-1 0 0 0 0,0 0-1 0 0,0 0 1 0 0,-1 0 0 0 0,1 1-1 0 0,0-1 1 0 0,0 0 0 0 0,0 1 0 0 0,-2-1-1 0 0,-4-2-149 0 0,0 1 1 0 0,0 0-1 0 0,-1 0 0 0 0,1 1 0 0 0,0 0 0 0 0,-1 0 0 0 0,1 1 0 0 0,0 0 1 0 0,-1 0-1 0 0,1 1 0 0 0,-1-1 0 0 0,-12 5 0 0 0,-2 1-547 0 0,1 0 0 0 0,-41 20-1 0 0,18-3 1039 0 0,2 2-1 0 0,0 2 1 0 0,2 1-1 0 0,1 3 0 0 0,-67 67 1 0 0,105-97-267 0 0,-30 33 64 0 0,28-31-39 0 0,0 1 1 0 0,0 0-1 0 0,1 0 1 0 0,-1 0-1 0 0,1 0 1 0 0,0 1-1 0 0,-2 6 1 0 0,4-10 5 0 0,-1 1 1 0 0,1-1-1 0 0,0 0 0 0 0,0 1 1 0 0,0-1-1 0 0,1 1 1 0 0,-1-1-1 0 0,0 0 0 0 0,0 1 1 0 0,1-1-1 0 0,-1 0 0 0 0,1 0 1 0 0,-1 1-1 0 0,1-1 1 0 0,0 0-1 0 0,-1 0 0 0 0,1 0 1 0 0,0 1-1 0 0,0-1 1 0 0,0 0-1 0 0,0 0 0 0 0,0 0 1 0 0,0-1-1 0 0,0 1 0 0 0,0 0 1 0 0,0 0-1 0 0,2 0 1 0 0,2 3 177 0 0,0-1-1 0 0,1-1 1 0 0,0 1 0 0 0,9 2 0 0 0,18 4 50 0 0,-1-1-1 0 0,1-2 1 0 0,0-1-1 0 0,1-2 1 0 0,-1-1 0 0 0,41-3-1 0 0,-4-1 296 0 0,-39 1-779 0 0,61-7 1 0 0,-79 6-541 0 0,0-1 0 0 0,-1 0 0 0 0,0-1 0 0 0,0 0 0 0 0,0-1 0 0 0,0 0 0 0 0,20-12 0 0 0,-15 3-804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23 17503 0 0,'2'-17'399'0'0,"-2"13"60"0"0,0 4 21 0 0,0-1-59 0 0,0 1-418 0 0,0 0 1 0 0,0 0-1 0 0,0 0 1 0 0,0 0-1 0 0,0 0 1 0 0,-1 0-1 0 0,1 0 0 0 0,0 0 1 0 0,0-1-1 0 0,0 1 1 0 0,0 0-1 0 0,0 0 1 0 0,-1 0-1 0 0,1 0 0 0 0,0 0 1 0 0,0 0-1 0 0,0 0 1 0 0,0 0-1 0 0,0 1 1 0 0,0-1-1 0 0,-1 0 1 0 0,1 0-1 0 0,0 0 0 0 0,0 0 1 0 0,0 0-1 0 0,0 0 1 0 0,0 0-1 0 0,0 0 1 0 0,0 0-1 0 0,-1 0 1 0 0,1 0-1 0 0,0 0 0 0 0,0 0 1 0 0,0 1-1 0 0,0-1 1 0 0,0 0-1 0 0,0 0 1 0 0,0 0-1 0 0,0 0 1 0 0,0 0-1 0 0,0 0 0 0 0,0 1 1 0 0,0-1-1 0 0,-1 0 1 0 0,1 0-1 0 0,0 0 1 0 0,0 0-1 0 0,0 0 0 0 0,0 1 1 0 0,-6 7-15 0 0,-155 268-28 0 0,113-181 280 0 0,-35 101 0 0 0,8-6 1097 0 0,5-15-1071 0 0,41-102-959 0 0,-69 123 0 0 0,96-193 387 0 0,1-1 43 0 0,1-1-1 0 0,-1 1 0 0 0,0 0 1 0 0,0-1-1 0 0,0 1 1 0 0,0-1-1 0 0,0 0 1 0 0,0 1-1 0 0,-1-1 0 0 0,1 0 1 0 0,-3 2-1 0 0,4-3-761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134 213 15663 0 0,'0'0'719'0'0,"0"0"-20"0"0,1 0-449 0 0,17 3 306 0 0,0-1 0 0 0,23 0 0 0 0,-34-2-460 0 0,1 0 1 0 0,-1-1-1 0 0,0 0 0 0 0,0-1 1 0 0,0 1-1 0 0,0-1 0 0 0,0-1 1 0 0,12-5-1 0 0,28-15 1181 0 0,-21 10-1113 0 0,49-31 0 0 0,-69 39-164 0 0,0-1 0 0 0,0 0 0 0 0,0-1 0 0 0,-1 1 0 0 0,0-1 0 0 0,-1 0 0 0 0,1-1 0 0 0,-1 1 0 0 0,4-13 0 0 0,-7 19-52 0 0,-1 0 0 0 0,1 0 0 0 0,-1 0 0 0 0,1 0-1 0 0,-1 0 1 0 0,1-1 0 0 0,-1 1 0 0 0,0 0 0 0 0,0 0 0 0 0,0 0 0 0 0,0-1-1 0 0,0 1 1 0 0,0 0 0 0 0,0 0 0 0 0,0 0 0 0 0,0-1 0 0 0,0 1 0 0 0,-1 0-1 0 0,1 0 1 0 0,0 0 0 0 0,-1 0 0 0 0,1-1 0 0 0,-1 1 0 0 0,0 0 0 0 0,1 0-1 0 0,-1 0 1 0 0,0 0 0 0 0,1 0 0 0 0,-1 0 0 0 0,0 1 0 0 0,0-1 0 0 0,0 0-1 0 0,0 0 1 0 0,0 1 0 0 0,0-1 0 0 0,0 0 0 0 0,0 1 0 0 0,0-1 0 0 0,0 1-1 0 0,0-1 1 0 0,0 1 0 0 0,-1 0 0 0 0,1-1 0 0 0,0 1 0 0 0,0 0 0 0 0,0 0-1 0 0,-1 0 1 0 0,1 0 0 0 0,0 0 0 0 0,0 0 0 0 0,-1 0 0 0 0,1 0 0 0 0,0 1-1 0 0,0-1 1 0 0,-2 1 0 0 0,-6 1-47 0 0,0 1 0 0 0,-1 1 0 0 0,1-1 1 0 0,0 2-1 0 0,-14 8 0 0 0,-40 33-391 0 0,45-32 453 0 0,-128 119 37 0 0,100-88 0 0 0,31-30 9 0 0,0 0 1 0 0,1 0-1 0 0,1 2 0 0 0,1 0 0 0 0,0 0 0 0 0,-14 29 0 0 0,25-43 76 0 0,0 0 0 0 0,-1 0 1 0 0,2 0-1 0 0,-1 0 0 0 0,0 0 0 0 0,0 0 0 0 0,1 1 0 0 0,0-1 0 0 0,-1 0 0 0 0,1 0 0 0 0,1 0 0 0 0,-1 1 0 0 0,0-1 1 0 0,1 0-1 0 0,-1 0 0 0 0,1 0 0 0 0,0 0 0 0 0,2 4 0 0 0,-1-4-62 0 0,-1 0-1 0 0,1 0 1 0 0,1 0-1 0 0,-1 0 1 0 0,0 0-1 0 0,1-1 1 0 0,-1 1-1 0 0,1-1 1 0 0,0 1-1 0 0,0-1 1 0 0,0 0 0 0 0,0 0-1 0 0,0-1 1 0 0,0 1-1 0 0,0-1 1 0 0,5 2-1 0 0,2 0 139 0 0,0-1 1 0 0,0 0-1 0 0,0 0 0 0 0,1-1 0 0 0,-1 0 0 0 0,0-1 1 0 0,15-2-1 0 0,6-1-1919 0 0,35-10 0 0 0,-34 5 224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13823 0 0,'0'0'630'0'0,"0"0"-13"0"0,0 0-320 0 0,0 0 105 0 0,0 0 87 0 0,0 0 20 0 0,0 0 3 0 0,0 0 0 0 0,0 0 0 0 0,0 0 0 0 0,-10 2 1024 0 0,-1 6-1376 0 0,0 0 0 0 0,1 1 0 0 0,0 0 0 0 0,1 1 0 0 0,0 0 0 0 0,-13 19 0 0 0,-92 167-160 0 0,98-165 0 0 0,10-22 0 0 0,0 1 0 0 0,1 0 0 0 0,0 1 0 0 0,1-1 0 0 0,0 1 0 0 0,0 0 0 0 0,-2 17 0 0 0,6-10 0 0 0,3-13 0 0 0,-1-3 0 0 0,-1-1 0 0 0,0 0 0 0 0,0 1 1 0 0,0-1-1 0 0,0 0 0 0 0,0 0 0 0 0,0 0 0 0 0,0 0 0 0 0,0 0 0 0 0,0 0 1 0 0,1 0-1 0 0,-1 0 0 0 0,0-1 0 0 0,1 1 0 0 0,-1 0 0 0 0,1-1 0 0 0,-1 1 1 0 0,0-1-1 0 0,1 1 0 0 0,-1-1 0 0 0,1 0 0 0 0,-1 0 0 0 0,1 0 0 0 0,-1 1 1 0 0,1-2-1 0 0,0 1 0 0 0,-1 0 0 0 0,3 0 0 0 0,4-2-8 0 0,0 0 0 0 0,0 0 0 0 0,15-7 0 0 0,-13 5-28 0 0,79-34-2546 0 0,-53 20-4244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6 15663 0 0,'0'0'719'0'0,"-1"-1"-20"0"0,-1 0-660 0 0,0 0 0 0 0,-1 0 0 0 0,1 1 1 0 0,0-1-1 0 0,0 1 0 0 0,-1 0 1 0 0,1 0-1 0 0,0 0 0 0 0,-1 0 0 0 0,1 0 1 0 0,0 0-1 0 0,0 0 0 0 0,-1 1 1 0 0,1-1-1 0 0,0 1 0 0 0,0 0 0 0 0,0 0 1 0 0,-1 0-1 0 0,1 0 0 0 0,0 0 1 0 0,-3 2-1 0 0,-3 2 237 0 0,0 1 1 0 0,0-1-1 0 0,1 2 1 0 0,-8 6-1 0 0,-8 11 161 0 0,2 1 0 0 0,1 0-1 0 0,1 2 1 0 0,-26 46-1 0 0,17-16-455 0 0,-31 85-1 0 0,-12 40 20 0 0,-13 36 0 0 0,-89 195 0 0 0,163-394-23 0 0,-4 10-103 0 0,-1 0 0 0 0,-26 37 0 0 0,13-29-539 0 0,-9 13-1355 0 0,14-18-2551 0 0,22-30 2524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17503 0 0,'0'0'399'0'0,"0"0"60"0"0,0 0 21 0 0,2-1-59 0 0,0 0-406 0 0,0-1-1 0 0,0 0 1 0 0,1 1 0 0 0,-1 0-1 0 0,1 0 1 0 0,0-1 0 0 0,-1 1-1 0 0,1 1 1 0 0,0-1 0 0 0,4 0-1 0 0,18-7 58 0 0,17-14 608 0 0,-27 13-303 0 0,0 1 0 0 0,23-8 0 0 0,37-10-397 0 0,70-21 1208 0 0,-109 37-840 0 0,0 2 1 0 0,42-4-1 0 0,-50 9-549 0 0,0 1-1 0 0,36 3 1 0 0,-50 0-3264 0 0,24 6 0 0 0,-17-2-3417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242 213 13823 0 0,'-1'1'315'0'0,"0"3"-171"0"0,-1 1 5 0 0,1 0 0 0 0,-1-1 0 0 0,-1 1 0 0 0,1 0 0 0 0,-1-1 0 0 0,1 0 0 0 0,-5 5 0 0 0,6-8 571 0 0,1-1 249 0 0,0 0 45 0 0,3 0-61 0 0,10-2-406 0 0,0-1 0 0 0,0 0-1 0 0,0-1 1 0 0,13-5 0 0 0,53-28 954 0 0,-39 18-1347 0 0,-19 8-154 0 0,-1-1 0 0 0,-1 0 0 0 0,0-2 0 0 0,-1 0 0 0 0,28-28 0 0 0,-43 39 0 0 0,2-2 0 0 0,1 0 0 0 0,-1-1 0 0 0,0 0 0 0 0,-1 0 0 0 0,7-11 0 0 0,-11 17 0 0 0,1 0 0 0 0,-1-1 0 0 0,0 1 0 0 0,0 0 0 0 0,0-1 0 0 0,0 1 0 0 0,1 0 0 0 0,-1-1 0 0 0,0 1 0 0 0,0-1 0 0 0,0 1 0 0 0,0 0 0 0 0,0-1 0 0 0,0 1 0 0 0,0-1 0 0 0,0 1 0 0 0,0 0 0 0 0,0-1 0 0 0,0 1 0 0 0,0 0 0 0 0,-1-1 0 0 0,1 1 0 0 0,0-1 0 0 0,0 1 0 0 0,0 0 0 0 0,0-1 0 0 0,-1 1 0 0 0,1 0 0 0 0,0-1 0 0 0,0 1 0 0 0,-1 0 0 0 0,1 0 0 0 0,0-1 0 0 0,0 1 0 0 0,-1 0 0 0 0,1 0 0 0 0,0-1 0 0 0,-1 1 0 0 0,1 0 0 0 0,0 0 0 0 0,-1 0 0 0 0,1-1 0 0 0,-1 1 0 0 0,1 0 0 0 0,-1 0 0 0 0,-2-2 0 0 0,0 0 0 0 0,-1 0 0 0 0,1 0 0 0 0,0 1 0 0 0,-1 0 0 0 0,1-1 0 0 0,-1 1 0 0 0,1 0 0 0 0,-1 1 0 0 0,0-1 0 0 0,1 1 0 0 0,-1-1 0 0 0,0 1 0 0 0,1 0 0 0 0,-1 0 0 0 0,0 1 0 0 0,-4 0 0 0 0,-14 6-93 0 0,1 0-1 0 0,-39 19 0 0 0,-37 28-1094 0 0,69-38 831 0 0,-12 8 315 0 0,2 3 1 0 0,0 0 0 0 0,-41 42-1 0 0,68-59 38 0 0,1 1 0 0 0,0 0 0 0 0,0 1 1 0 0,1 0-1 0 0,1 1 0 0 0,0 0 0 0 0,1 0 0 0 0,-8 18 0 0 0,12-25 27 0 0,1 1 0 0 0,0 0 0 0 0,0 0 0 0 0,1 1 0 0 0,-1-1 0 0 0,2 0 0 0 0,-1 0 0 0 0,1 1 0 0 0,0-1 0 0 0,0 0 0 0 0,1 1 0 0 0,0-1 0 0 0,0 0 0 0 0,1 0 0 0 0,0 0 0 0 0,0 0 0 0 0,1 0 0 0 0,6 13-1 0 0,-9-20-20 0 0,4 6 217 0 0,-1 0 0 0 0,1-1 1 0 0,0 1-1 0 0,4 4 0 0 0,-6-8-245 0 0,0-1 0 0 0,0 1 0 0 0,0-1-1 0 0,0 1 1 0 0,0-1 0 0 0,0 0 0 0 0,0 0 0 0 0,1 0 0 0 0,-1 0 0 0 0,0 0-1 0 0,1-1 1 0 0,-1 1 0 0 0,0 0 0 0 0,5-1 0 0 0,13 0-1873 0 0,5-3-5605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4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 1839 0 0,'-20'-1'160'0'0,"8"1"-144"0"0,-3 3 3076 0 0,12 0 3041 0 0,-2-1-1368 0 0,4-2-4647 0 0,0 0 0 0 0,1 1 0 0 0,-1-1 1 0 0,0 1-1 0 0,1-1 0 0 0,-1 1 0 0 0,1 0 1 0 0,-1-1-1 0 0,1 1 0 0 0,-1-1 0 0 0,1 1 1 0 0,-1 0-1 0 0,1-1 0 0 0,0 1 0 0 0,-1 1 1 0 0,5 0 33 0 0,0 0 0 0 0,0-1 0 0 0,0 1 0 0 0,0-1 1 0 0,0 0-1 0 0,1 0 0 0 0,-1 0 0 0 0,9-1 0 0 0,12 4 117 0 0,8 1-47 0 0,0 0 0 0 0,57-1 0 0 0,68-11 164 0 0,70-13 279 0 0,-83 7-318 0 0,259 1 103 0 0,-395 12-429 0 0,66 1 187 0 0,0 3 0 0 0,0 3 1 0 0,100 22-1 0 0,-122-12-220 0 0,-51-16-10 0 0,-2-1 11 0 0,1 1 0 0 0,-1-1 0 0 0,1 0 0 0 0,0 1 0 0 0,-1-1 0 0 0,1 0 0 0 0,0 0 0 0 0,-1 0 0 0 0,1 1 0 0 0,0-1 0 0 0,-1 0 0 0 0,1 0 0 0 0,0 0 1 0 0,-1 0-1 0 0,1 0 0 0 0,0 0 0 0 0,-1 0 0 0 0,1-1 0 0 0,1 1 0 0 0,7-12 0 0 0,-10 7 19 0 0,0 4-5 0 0,1-3 39 0 0,-5-7-31 0 0,4 10-147 0 0,0 0-1 0 0,0 0 1 0 0,-1 0-1 0 0,1 0 1 0 0,0 1-1 0 0,-1-1 1 0 0,1 0-1 0 0,-1 1 1 0 0,1-1 0 0 0,-1 1-1 0 0,1 0 1 0 0,-1-1-1 0 0,1 1 1 0 0,-1 0-1 0 0,0 0 1 0 0,1 0-1 0 0,-1 0 1 0 0,1 0-1 0 0,-3 0 1 0 0,2 1-823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113 470 17503 0 0,'0'0'399'0'0,"0"0"60"0"0,-9 5 587 0 0,4-3-958 0 0,2-2 140 0 0,1 0 0 0 0,0 0 1 0 0,0 0-1 0 0,0 0 0 0 0,-1-1 0 0 0,1 1 0 0 0,0 0 0 0 0,0-1 0 0 0,0 0 0 0 0,0 1 0 0 0,0-1 0 0 0,0 0 1 0 0,0 0-1 0 0,-3-3 0 0 0,4 4-234 0 0,0-1 449 0 0,-31-12-278 0 0,17 9-165 0 0,5-2 0 0 0,9 2 0 0 0,0 0 0 0 0,0 0 0 0 0,0-1 0 0 0,1 1 0 0 0,-1 0 0 0 0,1 0 0 0 0,0 0 0 0 0,0 0 0 0 0,1 0 0 0 0,0-5 0 0 0,1-2 0 0 0,0 0 0 0 0,1-1 0 0 0,0 2 0 0 0,1-1 0 0 0,0 0 0 0 0,7-11 0 0 0,37-59 0 0 0,-35 61 0 0 0,4-8-346 0 0,1 1 0 0 0,2 1 0 0 0,41-43 0 0 0,-53 62 120 0 0,1 1-1 0 0,-1 0 1 0 0,1 1-1 0 0,0 0 1 0 0,0 1 0 0 0,1 0-1 0 0,0 0 1 0 0,-1 1-1 0 0,1 0 1 0 0,17-2 0 0 0,-16 4 284 0 0,0 0 0 0 0,0 1 0 0 0,-1 1 0 0 0,1 0 0 0 0,0 1 0 0 0,0 0 0 0 0,0 0 0 0 0,-1 1 0 0 0,1 0 0 0 0,-1 1 0 0 0,0 1 0 0 0,0-1 0 0 0,0 1 0 0 0,-1 1 0 0 0,0 0 0 0 0,0 0 0 0 0,0 1 0 0 0,-1 0 0 0 0,0 1 0 0 0,14 16 0 0 0,-20-21 85 0 0,0 0 1 0 0,0 0-1 0 0,0 0 0 0 0,-1 0 1 0 0,0 1-1 0 0,1-1 0 0 0,-1 1 1 0 0,0-1-1 0 0,-1 0 0 0 0,1 1 0 0 0,-1-1 1 0 0,1 1-1 0 0,-1 0 0 0 0,0 3 1 0 0,-1-1-71 0 0,0 0 1 0 0,0 0 0 0 0,-1 0-1 0 0,0 0 1 0 0,0 0 0 0 0,0 0-1 0 0,-5 8 1 0 0,-4 4-105 0 0,-1 0 0 0 0,-1-1-1 0 0,-24 25 1 0 0,33-38 73 0 0,-26 28-42 0 0,-2-2 0 0 0,-48 37 0 0 0,32-29-11 0 0,32-24-67 0 0,-1-1 0 0 0,0 0 0 0 0,-1-1 0 0 0,-28 14 0 0 0,34-21-304 0 0,7-2 187 0 0,0-1 1 0 0,0 1 0 0 0,-1-1-1 0 0,-9 2 1 0 0,14-4 55 0 0,0 1-1 0 0,-1-1 1 0 0,1 0 0 0 0,0 0 0 0 0,0 0 0 0 0,0 0-1 0 0,0 0 1 0 0,0 0 0 0 0,0-1 0 0 0,-1 1-1 0 0,1 0 1 0 0,0-1 0 0 0,0 1 0 0 0,0 0 0 0 0,0-1-1 0 0,0 1 1 0 0,0-1 0 0 0,0 0 0 0 0,0 1-1 0 0,0-1 1 0 0,1 0 0 0 0,-1 1 0 0 0,0-1 0 0 0,0 0-1 0 0,0 0 1 0 0,1 0 0 0 0,-1 0 0 0 0,1 0-1 0 0,-2-2 1 0 0,-2-9-6345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17503 0 0,'-5'2'132'0'0,"1"0"0"0"0,0 0 0 0 0,0 1 0 0 0,-1 0 0 0 0,2 0 0 0 0,-1 0 0 0 0,0 0 0 0 0,-5 6 0 0 0,-24 34 524 0 0,19-23-596 0 0,-108 148-81 0 0,97-128 181 0 0,1 1 0 0 0,-26 60 0 0 0,34-56 69 0 0,2 0 1 0 0,1 1-1 0 0,3 1 0 0 0,1 0 1 0 0,3 0-1 0 0,0 63 0 0 0,11 2-1481 0 0,-5-110-184 0 0,0-2-78 0 0,0 0-20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13823 0 0,'0'0'315'0'0,"0"0"45"0"0,0 0 21 0 0,-3 1-49 0 0,-14 8-247 0 0,10-6-79 0 0,0 1-1 0 0,0-1 1 0 0,0 1 0 0 0,1 1-1 0 0,0-1 1 0 0,-7 7-1 0 0,-5 9-5 0 0,2 1 0 0 0,-26 40 0 0 0,-20 52 0 0 0,-17 51 0 0 0,-99 301 0 0 0,95-238 0 0 0,75-209-480 0 0,0 0 0 0 0,-2-1-1 0 0,1 0 1 0 0,-2-1 0 0 0,-18 22-1 0 0,19-27-87 0 0,-1 0-1 0 0,0 0 0 0 0,0-1 0 0 0,-1-1 1 0 0,0 0-1 0 0,-1 0 0 0 0,-20 9 0 0 0,17-11-2879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705 244 11975 0 0,'0'0'547'0'0,"0"0"-11"0"0,0-1-344 0 0,0-14 279 0 0,0 13 18 0 0,-6-4 612 0 0,4 5-1025 0 0,1-1 0 0 0,-1 1 1 0 0,0-1-1 0 0,0 1 0 0 0,0 0 0 0 0,0 0 0 0 0,0 0 0 0 0,0 0 0 0 0,0 0 0 0 0,0 0 0 0 0,0 0 0 0 0,0 1 0 0 0,-1-1 1 0 0,1 1-1 0 0,-3 0 0 0 0,3 0-11 0 0,1-1 0 0 0,-1 1 0 0 0,0 0 0 0 0,0-1 0 0 0,1 1 0 0 0,-1-1 1 0 0,0 1-1 0 0,1-1 0 0 0,-1 0 0 0 0,1 1 0 0 0,-1-1 0 0 0,-2-2 0 0 0,1 0-65 0 0,0 0 0 0 0,-1-1 0 0 0,1 1 0 0 0,1-1 0 0 0,-1 0 0 0 0,1 0 0 0 0,-1 0 0 0 0,1 0 0 0 0,0 0 0 0 0,0-1 0 0 0,-1-7 0 0 0,0-1 0 0 0,0-1 0 0 0,0-21 0 0 0,2 20 0 0 0,-5-29 0 0 0,5 43 0 0 0,1 0 0 0 0,0 0 0 0 0,-1 0 0 0 0,1 0 0 0 0,-1 0 0 0 0,0 0 0 0 0,1 0 0 0 0,-1 0 0 0 0,0 0 0 0 0,1 0 0 0 0,-1 0 0 0 0,0 0 0 0 0,0 1 0 0 0,0-1 0 0 0,0 0 0 0 0,1 0 0 0 0,-1 1 0 0 0,0-1 0 0 0,-1 1 0 0 0,1-1 0 0 0,0 1 0 0 0,0-1 0 0 0,0 1 0 0 0,0 0 0 0 0,0-1 0 0 0,0 1 0 0 0,0 0 0 0 0,-1 0 0 0 0,1 0 0 0 0,0 0 0 0 0,0 0 0 0 0,0 0 0 0 0,0 0 0 0 0,-1 0 0 0 0,1 0 0 0 0,0 1 0 0 0,-2 0 0 0 0,-5 1 0 0 0,-1 1 0 0 0,1 0 0 0 0,1 0 0 0 0,-9 5 0 0 0,13-6 0 0 0,-30 18 0 0 0,1 1 0 0 0,0 2 0 0 0,-43 41 0 0 0,15-12 0 0 0,-131 126 0 0 0,187-174 0 0 0,-43 46-18 0 0,43-45 28 0 0,1 0 0 0 0,-1 0 0 0 0,1 0 0 0 0,0 0 0 0 0,0 1 0 0 0,0-1 0 0 0,1 1 0 0 0,-3 8 0 0 0,6-13 37 0 0,-1 0 0 0 0,1-1 0 0 0,0 1 0 0 0,-1-1-1 0 0,1 0 1 0 0,-1 1 0 0 0,1-1 0 0 0,0 1 0 0 0,-1-1 0 0 0,1 0 0 0 0,0 1-1 0 0,0-1 1 0 0,-1 0 0 0 0,1 0 0 0 0,0 0 0 0 0,1 1 0 0 0,-2-1 15 0 0,5 0 80 0 0,0 1-1 0 0,0 0 1 0 0,1-1 0 0 0,-1 0 0 0 0,0 0-1 0 0,0-1 1 0 0,0 0 0 0 0,0 1 0 0 0,6-3-1 0 0,46-17 671 0 0,-33 11-484 0 0,83-31-24 0 0,113-59 0 0 0,-208 92-344 0 0,-7 4-159 0 0,1 0 1 0 0,-1 0-1 0 0,0 1 1 0 0,1-1-1 0 0,-1 1 1 0 0,1 0-1 0 0,0 1 1 0 0,9-2 0 0 0,-22 16 32 0 0,-71 95 166 0 0,13-18 0 0 0,53-67 0 0 0,11-22 0 0 0,1-1 0 0 0,-1 1 0 0 0,1 0 0 0 0,0 0 0 0 0,0 0 0 0 0,-1 0 0 0 0,1-1 0 0 0,0 1 0 0 0,0 0 0 0 0,0 0 0 0 0,0 0 0 0 0,0 0 0 0 0,0 0 0 0 0,0 1 0 0 0,4 1 0 0 0,-3-3 0 0 0,8 5 0 0 0,-7-5-561 0 0,1 1-1 0 0,0-1 1 0 0,0 0-1 0 0,-1 0 1 0 0,1-1-1 0 0,3 1 1 0 0,-2-1-894 0 0,10-1-4608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0 498 17503 0 0,'0'0'399'0'0,"6"-11"1106"0"0,2-19 454 0 0,-6 24-1941 0 0,-1 0-1 0 0,1-1 1 0 0,0 1-1 0 0,0 0 1 0 0,6-10-1 0 0,5-7-247 0 0,2 1-1 0 0,0 0 0 0 0,2 1 1 0 0,0 1-1 0 0,40-36 0 0 0,-51 51 194 0 0,12-10-98 0 0,1 1-1 0 0,39-23 1 0 0,-53 34 125 0 0,1 1 0 0 0,0-1 1 0 0,0 1-1 0 0,-1 0 0 0 0,2 0 1 0 0,-1 1-1 0 0,0-1 0 0 0,0 1 1 0 0,0 1-1 0 0,1-1 0 0 0,-1 1 1 0 0,0 0-1 0 0,1 1 0 0 0,-1-1 1 0 0,0 1-1 0 0,7 2 0 0 0,-11-2 40 0 0,1 0 0 0 0,0 0 0 0 0,-1 0 0 0 0,1 1 0 0 0,-1-1 0 0 0,1 1 0 0 0,-1-1-1 0 0,0 1 1 0 0,0 0 0 0 0,0 0 0 0 0,0 0 0 0 0,0 0 0 0 0,0 0 0 0 0,0 1 0 0 0,-1-1 0 0 0,1 0 0 0 0,-1 1-1 0 0,0-1 1 0 0,1 1 0 0 0,-1 0 0 0 0,0-1 0 0 0,-1 1 0 0 0,1 0 0 0 0,0-1 0 0 0,-1 1 0 0 0,0 0 0 0 0,1 5 0 0 0,-1-4 24 0 0,0 1 1 0 0,-1-1 0 0 0,1 1 0 0 0,-1-1 0 0 0,0 0 0 0 0,0 1 0 0 0,-1-1 0 0 0,1 0 0 0 0,-1 0 0 0 0,0 0 0 0 0,0 0 0 0 0,0 0 0 0 0,0 0 0 0 0,-1 0 0 0 0,1-1 0 0 0,-1 1 0 0 0,-4 3 0 0 0,5-6-42 0 0,1 1 0 0 0,0-1 1 0 0,0 0-1 0 0,-1 0 0 0 0,1 0 0 0 0,0 0 1 0 0,-1 0-1 0 0,1 0 0 0 0,-1 0 1 0 0,1 0-1 0 0,-4 0 0 0 0,0 1-7 0 0,4-1-6 0 0,0-1 0 0 0,-1 1 0 0 0,1 0 0 0 0,0-1 0 0 0,0 1 0 0 0,-1-1 0 0 0,1 1 0 0 0,0-1 0 0 0,-1 0 0 0 0,1 1 0 0 0,0-1 0 0 0,-1 0 0 0 0,1 0 0 0 0,0 0 0 0 0,-1 0 0 0 0,1 0 0 0 0,-2-1 0 0 0,0 1 0 0 0,3 0 0 0 0,-1 0 0 0 0,1 0 0 0 0,-1 0 0 0 0,1 0 0 0 0,-1-1 0 0 0,1 1 0 0 0,-1 0 0 0 0,1 0 0 0 0,-1 0 0 0 0,1 0 0 0 0,-1 0 0 0 0,1-1 0 0 0,-1 1 0 0 0,1 0 0 0 0,0 0 0 0 0,-1-1 0 0 0,1 1 0 0 0,-1 0 0 0 0,1-1 0 0 0,0 1 0 0 0,-1 0 0 0 0,1-1 0 0 0,0 1 0 0 0,-1 0 0 0 0,1-1 0 0 0,0 1 0 0 0,0-1 0 0 0,0 1 0 0 0,-1-1 0 0 0,1 1 0 0 0,0-1 0 0 0,0 0 0 0 0,0 0 0 0 0,-1 0-35 0 0,1 0-1 0 0,-1-1 0 0 0,1 1 1 0 0,-1-1-1 0 0,1 1 1 0 0,0-1-1 0 0,0 1 1 0 0,0-1-1 0 0,0 1 0 0 0,0-1 1 0 0,0 1-1 0 0,0-1 1 0 0,0 1-1 0 0,1 0 1 0 0,-1-1-1 0 0,1 1 0 0 0,-1-1 1 0 0,1 1-1 0 0,-1 0 1 0 0,1-1-1 0 0,0 1 1 0 0,0 0-1 0 0,-1-1 0 0 0,1 1 1 0 0,0 0-1 0 0,0 0 1 0 0,2-1-1 0 0,3-5-213 0 0,0 1 0 0 0,1-1 0 0 0,7-4 0 0 0,190-126-1789 0 0,-195 132 2028 0 0,93-53 412 0 0,-87 51 30 0 0,-1 1 1 0 0,22-6 0 0 0,-2 0-141 0 0,-33 11-268 0 0,-1 1-1 0 0,1-1 1 0 0,0 1 0 0 0,0 0-1 0 0,-1-1 1 0 0,1 1 0 0 0,0 0-1 0 0,0 0 1 0 0,0-1 0 0 0,-1 1-1 0 0,1 0 1 0 0,0 0 0 0 0,0 0-1 0 0,0 0 1 0 0,0 0-1 0 0,-1 0 1 0 0,1 0 0 0 0,0 0-1 0 0,0 1 1 0 0,0-1 0 0 0,-1 0-1 0 0,1 0 1 0 0,0 1 0 0 0,0-1-1 0 0,-1 1 1 0 0,1-1-1 0 0,0 0 1 0 0,-1 1 0 0 0,1-1-1 0 0,1 2 1 0 0,-2-1 26 0 0,1 0 0 0 0,-1 1 0 0 0,1-1 0 0 0,-1 0 0 0 0,1 0-1 0 0,-1 1 1 0 0,0-1 0 0 0,0 0 0 0 0,0 0 0 0 0,0 1 0 0 0,0 0 0 0 0,0 0 58 0 0,0 9-44 0 0,0 0-1 0 0,-1-1 0 0 0,-1 1 1 0 0,0-1-1 0 0,0 1 0 0 0,-1-1 1 0 0,0 0-1 0 0,-6 10 1 0 0,-2 13-27 0 0,3-13-14 0 0,-1 1 1 0 0,-1-2-1 0 0,-21 33 0 0 0,16-28-545 0 0,-19 40-1 0 0,24-40-4431 0 0,3-5-1732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17503 0 0,'0'0'399'0'0,"0"0"60"0"0,0 0 21 0 0,0 0-59 0 0,6 6-260 0 0,-4-4-161 0 0,0 1 0 0 0,-1 0 0 0 0,0-1 0 0 0,0 1 0 0 0,1 0 0 0 0,-2 0 0 0 0,1 0 0 0 0,0 0 0 0 0,-1 0 0 0 0,1 0 0 0 0,-1 0 0 0 0,0 0 0 0 0,0 0 0 0 0,0 0 0 0 0,-1 5 0 0 0,-1 7 0 0 0,-6 25 0 0 0,7-38 0 0 0,-14 44 676 0 0,-1-1 0 0 0,-41 78 0 0 0,44-97-672 0 0,-91 165 12 0 0,61-107-16 0 0,-5-3 0 0 0,-71 96 0 0 0,93-140-2688 0 0,25-35 252 0 0,1-2-3704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11975 0 0,'6'-12'167'0'0,"0"1"-1"0"0,2 0 0 0 0,-1 0 0 0 0,1 0 1 0 0,1 1-1 0 0,0 0 0 0 0,16-12 1 0 0,-13 10-186 0 0,7-5 265 0 0,0 1-1 0 0,1 2 1 0 0,1-1 0 0 0,0 2-1 0 0,1 1 1 0 0,1 1-1 0 0,0 1 1 0 0,0 0 0 0 0,34-8-1 0 0,-41 14 35 0 0,1 1-1 0 0,0 1 0 0 0,0 0 0 0 0,0 1 1 0 0,0 1-1 0 0,0 0 0 0 0,0 1 0 0 0,-1 1 1 0 0,1 1-1 0 0,20 5 0 0 0,-28-4-109 0 0,1 0 0 0 0,-1 0 0 0 0,0 1 0 0 0,-1 0 0 0 0,1 1-1 0 0,-1 0 1 0 0,0 0 0 0 0,0 1 0 0 0,-1 0 0 0 0,0 0 0 0 0,0 1 0 0 0,6 9-1 0 0,-5-5-57 0 0,0 0-1 0 0,0 1 0 0 0,-2 0 1 0 0,1 1-1 0 0,-2-1 0 0 0,1 1 1 0 0,4 24-1 0 0,-8-31 48 0 0,-1 0-1 0 0,0 0 1 0 0,-1 0 0 0 0,0 0 0 0 0,0 0 0 0 0,0 0 0 0 0,-1-1-1 0 0,-1 8 1 0 0,1-9-145 0 0,-1 0-1 0 0,1-1 1 0 0,-1 1-1 0 0,0-1 1 0 0,-1 1-1 0 0,1-1 1 0 0,-1 0-1 0 0,1 0 1 0 0,-1 0 0 0 0,0 0-1 0 0,-1 0 1 0 0,-3 3-1 0 0,-14 9-13 0 0,-1 0 0 0 0,0-2 0 0 0,-33 17 0 0 0,-9 5 0 0 0,27-16 0 0 0,-1-1 0 0 0,-75 24 0 0 0,103-40 0 0 0,-13 5-118 0 0,-27 5 0 0 0,42-11-449 0 0,0-1 0 0 0,0 0 1 0 0,-1 0-1 0 0,1-1 1 0 0,0 0-1 0 0,-14-2 1 0 0,17 1-968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0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7 15663 0 0,'0'0'356'0'0,"0"0"50"0"0,1-1 20 0 0,1 1-383 0 0,-1-1 0 0 0,1 0 1 0 0,-1 0-1 0 0,1 1 0 0 0,-1-1 0 0 0,1 1 0 0 0,-1 0 0 0 0,1-1 0 0 0,-1 1 0 0 0,1 0 0 0 0,3 0 1 0 0,5 1-30 0 0,-8 3-10 0 0,-4 0-8 0 0,-3 3 4 0 0,0 0 0 0 0,0-1 0 0 0,-11 12 0 0 0,-5 5 0 0 0,-24 32 0 0 0,21-28 0 0 0,-38 59 0 0 0,-52 88-202 0 0,102-160-3806 0 0,12-14 2474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7 15663 0 0,'0'0'356'0'0,"0"0"50"0"0,0 0 20 0 0,0 0-42 0 0,0 0-269 0 0,0 0-1 0 0,1-1 0 0 0,-1 1 0 0 0,0 0 1 0 0,0-1-1 0 0,1 1 0 0 0,-1 0 1 0 0,0 0-1 0 0,0-1 0 0 0,1 1 1 0 0,-1-1-1 0 0,0 1 0 0 0,0 0 1 0 0,0-1-1 0 0,0 1 0 0 0,0 0 1 0 0,0-1-1 0 0,1 0 0 0 0,-11 4-111 0 0,1 0 0 0 0,0 0 0 0 0,0 0 0 0 0,0 1 0 0 0,-11 8 0 0 0,-42 29-6 0 0,49-32 4 0 0,-160 121-1 0 0,159-119 0 0 0,0 0 0 0 0,-21 24 0 0 0,29-25 0 0 0,6-9 0 0 0,0 0 0 0 0,0 0 0 0 0,0 1 0 0 0,0-1 0 0 0,0 0 0 0 0,1 0 0 0 0,-1 0 0 0 0,0 0 0 0 0,1 0 0 0 0,-1 0 0 0 0,1 0 0 0 0,0 0 0 0 0,-1 0 0 0 0,1 0 0 0 0,0 0 0 0 0,-1 0 0 0 0,1 0 0 0 0,0 0 0 0 0,0 0 0 0 0,0-1 0 0 0,0 1 0 0 0,1 1 0 0 0,27 15 0 0 0,-23-14 0 0 0,51 26 0 0 0,22 12 0 0 0,-14-6 0 0 0,-41-24 0 0 0,-2 2 0 0 0,24 16 0 0 0,-4-1 0 0 0,-41-28 0 0 0,-1 0 0 0 0,1 0 0 0 0,-1 0 0 0 0,0 1 0 0 0,1-1 0 0 0,-1 0 0 0 0,0 0 0 0 0,1 0 0 0 0,-1 1 0 0 0,0-1 0 0 0,1 0 0 0 0,-1 0 0 0 0,0 1 0 0 0,0-1 0 0 0,1 0 0 0 0,-1 1 0 0 0,0-1 0 0 0,0 0 0 0 0,0 1 0 0 0,1-1 0 0 0,-1 0 0 0 0,0 1 0 0 0,0-1 0 0 0,0 0 0 0 0,0 1 0 0 0,0-1 0 0 0,0 1 0 0 0,0-1 0 0 0,0 0 0 0 0,0 1 0 0 0,0-1 0 0 0,0 1 0 0 0,0-1 0 0 0,0 0 0 0 0,0 1 0 0 0,0 0 0 0 0,-5 3 0 0 0,-2 0 183 0 0,-1 0-1 0 0,1-1 1 0 0,-1 0-1 0 0,0 0 0 0 0,1 0 1 0 0,-1-1-1 0 0,0 0 1 0 0,-16 1-1 0 0,8 0 59 0 0,-35 6-109 0 0,-173 41-99 0 0,211-45-200 0 0,1 0 0 0 0,-20 12 0 0 0,8-4-4456 0 0,23-13-1517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348 420 8287 0 0,'2'1'382'0'0,"8"2"-385"0"0,-1 0 0 0 0,1 0 0 0 0,13 1 1 0 0,-6-1 1809 0 0,1 1 3427 0 0,-60-12-3992 0 0,0 1-1 0 0,-46-1 0 0 0,31 6-1241 0 0,-35-4 0 0 0,80 4 0 0 0,0 0 0 0 0,0-1 0 0 0,1 0 0 0 0,-1-1 0 0 0,-17-8 0 0 0,27 12-16 0 0,1-1-1 0 0,-1 0 1 0 0,0-1 0 0 0,0 1-1 0 0,1 0 1 0 0,-1 0 0 0 0,1-1-1 0 0,-1 1 1 0 0,1-1-1 0 0,0 1 1 0 0,-1-1 0 0 0,1 0-1 0 0,0 0 1 0 0,0 1-1 0 0,0-1 1 0 0,0 0 0 0 0,1 0-1 0 0,-2-3 1 0 0,1 1-53 0 0,1 1 1 0 0,-1-1 0 0 0,1 1-1 0 0,0-1 1 0 0,0 0-1 0 0,1 1 1 0 0,-1-1-1 0 0,1 0 1 0 0,1-6-1 0 0,3-2-130 0 0,-1 0 0 0 0,2 0 0 0 0,0 0-1 0 0,13-20 1 0 0,-5 13 199 0 0,0 0 0 0 0,1 1 0 0 0,1 0 0 0 0,1 1 0 0 0,0 1 0 0 0,1 0 0 0 0,1 2 0 0 0,36-22 0 0 0,-41 28 0 0 0,-3 1 0 0 0,0 0 0 0 0,0 1 0 0 0,1 1 0 0 0,-1 0 0 0 0,1 1 0 0 0,0 0 0 0 0,1 0 0 0 0,12-1 0 0 0,-18 4 0 0 0,0 1 0 0 0,0 0 0 0 0,0 0 0 0 0,0 1 0 0 0,1 0 0 0 0,-1 0 0 0 0,0 0 0 0 0,0 1 0 0 0,-1 0 0 0 0,1 1 0 0 0,0-1 0 0 0,-1 1 0 0 0,1 0 0 0 0,-1 1 0 0 0,0 0 0 0 0,8 6 0 0 0,1 3 0 0 0,-1 1 0 0 0,-1 0 0 0 0,0 0 0 0 0,20 31 0 0 0,44 63 0 0 0,-76-107 0 0 0,-1-1 0 0 0,1 1 0 0 0,-1 0 0 0 0,1-1 0 0 0,-1 1 0 0 0,0 0 0 0 0,1 0 0 0 0,-1 0 0 0 0,0-1 0 0 0,0 1 0 0 0,0 0 0 0 0,1 0 0 0 0,-1 0 0 0 0,0-1 0 0 0,0 3 0 0 0,-4 2 0 0 0,3-5 0 0 0,-3 5 0 0 0,0-1 0 0 0,-1 0 0 0 0,1-1 0 0 0,-1 1 0 0 0,0-1 0 0 0,0 0 0 0 0,-11 5 0 0 0,-2 2 0 0 0,-257 161 0 0 0,205-122 0 0 0,-28 19 0 0 0,86-63-310 0 0,12-5 294 0 0,0 0 0 0 0,0 0 0 0 0,0 0 0 0 0,0 0 0 0 0,0 0 0 0 0,0 0-1 0 0,0 0 1 0 0,-1 0 0 0 0,1 0 0 0 0,0 0 0 0 0,0 0 0 0 0,0 0 0 0 0,0 0 0 0 0,0-1 0 0 0,0 1-1 0 0,0 0 1 0 0,0 0 0 0 0,0 0 0 0 0,-1 0 0 0 0,1 0 0 0 0,0 0 0 0 0,0 0 0 0 0,0 0 0 0 0,0 0 0 0 0,0 0-1 0 0,0 0 1 0 0,0-1 0 0 0,0 1 0 0 0,0 0 0 0 0,0 0 0 0 0,0 0 0 0 0,0 0 0 0 0,0 0 0 0 0,0 0 0 0 0,0 0-1 0 0,0-1 1 0 0,0 1 0 0 0,0 0 0 0 0,0 0 0 0 0,0 0 0 0 0,0 0 0 0 0,0 0 0 0 0,0 0 0 0 0,0 0-1 0 0,0-1 1 0 0,8-18-1619 0 0,-4 11 1345 0 0,7-14-1075 0 0,2-1-3414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4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78 174 14279 0 0,'-1'-1'655'0'0,"-19"-12"242"0"0,19 11-886 0 0,0 1 1 0 0,-1 0-1 0 0,1 0 0 0 0,-1 0 0 0 0,1 0 0 0 0,-1 0 0 0 0,0 1 1 0 0,1-1-1 0 0,-1 0 0 0 0,0 1 0 0 0,1-1 0 0 0,-1 1 0 0 0,0 0 1 0 0,0 0-1 0 0,1-1 0 0 0,-1 1 0 0 0,-2 0 0 0 0,3 1-32 0 0,0-1 0 0 0,0 0 0 0 0,-1 0 0 0 0,1 0 0 0 0,0 0 0 0 0,0-1 0 0 0,0 1 0 0 0,0 0 0 0 0,0 0 1 0 0,0-1-1 0 0,-2 0 0 0 0,-5-2-153 0 0,6 2 16 0 0,2 1 115 0 0,0 0 220 0 0,0 0 114 0 0,0 0 28 0 0,2 0 19 0 0,86-5 1469 0 0,-2 1-1042 0 0,182-30 378 0 0,-42 4-542 0 0,-149 21-414 0 0,523-40 902 0 0,-426 44-936 0 0,151 0-88 0 0,-224 7-32 0 0,119 20 0 0 0,-207-20-61 0 0,5 0-37 0 0,1 1 0 0 0,-1 1 0 0 0,0 0 0 0 0,31 13 0 0 0,-47-15-328 0 0,-2-2-21 0 0,0 0-52 0 0,0 0 434 0 0,0 0 1 0 0,0 0-1 0 0,0 1 1 0 0,0-1-1 0 0,0 0 1 0 0,0 0-1 0 0,1 0 1 0 0,-1 1-1 0 0,0-1 1 0 0,0 0-1 0 0,0 0 1 0 0,0 1-1 0 0,0-1 1 0 0,0 0-1 0 0,0 0 1 0 0,1 0-1 0 0,-1 1 1 0 0,0-1-1 0 0,0 0 1 0 0,0 0-1 0 0,0 0 1 0 0,1 0-1 0 0,-1 1 1 0 0,0-1-1 0 0,0 0 1 0 0,0 0-1 0 0,1 0 1 0 0,-1 0-1 0 0,1 0-74 0 0,-1 1-1 0 0,0-1 0 0 0,0 0 0 0 0,1 0 1 0 0,-1 0-1 0 0,0 1 0 0 0,1-1 1 0 0,-1 0-1 0 0,0 0 0 0 0,0 1 0 0 0,1-1 1 0 0,-1 0-1 0 0,0 0 0 0 0,0 1 1 0 0,0-1-1 0 0,1 0 0 0 0,-1 1 0 0 0,0-1 1 0 0,0 0-1 0 0,0 1 0 0 0,0-1 1 0 0,0 0-1 0 0,0 1 0 0 0,0-1 0 0 0,0 0 1 0 0,0 1-1 0 0,0-1 0 0 0,0 1 1 0 0,0-1-1 0 0,0 12-392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0 11975 0 0,'0'0'547'0'0,"0"0"-11"0"0,-2 1-344 0 0,-15 7-190 0 0,0 0 0 0 0,0 1 0 0 0,1 1 0 0 0,1 0 0 0 0,-1 1 1 0 0,2 1-1 0 0,-18 18 0 0 0,-1 4 37 0 0,-50 68 0 0 0,-52 110 1007 0 0,17 11-110 0 0,-13 83-936 0 0,86-138 0 0 0,28-92 0 0 0,16-69 0 0 0,0-5 0 0 0,1-1 0 0 0,0 1 0 0 0,-1 0 0 0 0,1-1 0 0 0,-1 1 0 0 0,0 0 0 0 0,1-1 0 0 0,-1 1 0 0 0,0-1 0 0 0,0 1 0 0 0,0-1 0 0 0,0 1 0 0 0,-2 1 0 0 0,-2 4 0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260 234 15663 0 0,'0'0'356'0'0,"0"0"50"0"0,0 0 20 0 0,0 0-42 0 0,2 1-250 0 0,52 7 1312 0 0,-49-8-1388 0 0,-1-1 0 0 0,1 1 0 0 0,-1-1 0 0 0,0 0 0 0 0,1 0 0 0 0,-1 0 0 0 0,0 0 0 0 0,0-1 0 0 0,7-3 0 0 0,4-2-30 0 0,-5 3-34 0 0,-1 0-1 0 0,1-1 1 0 0,-1 0 0 0 0,0-1-1 0 0,10-8 1 0 0,-1-2 246 0 0,21-21 1 0 0,-32 29 3 0 0,-1 1 0 0 0,0-1 0 0 0,-1 0 0 0 0,6-10 0 0 0,-8 13-404 0 0,-1 0 0 0 0,0 0-1 0 0,0-1 1 0 0,0 1 0 0 0,0 0 0 0 0,-1-1 0 0 0,0 1 0 0 0,0-10 0 0 0,-1 14 154 0 0,0 0 1 0 0,0 0 0 0 0,0 0 0 0 0,0 0 0 0 0,0 0-1 0 0,0 0 1 0 0,0 0 0 0 0,-1 0 0 0 0,1 0 0 0 0,0 1-1 0 0,-1-1 1 0 0,1 0 0 0 0,-1 0 0 0 0,1 0 0 0 0,-1 1-1 0 0,1-1 1 0 0,-1 0 0 0 0,1 0 0 0 0,-1 1 0 0 0,0-1-1 0 0,0 1 1 0 0,1-1 0 0 0,-2 0 0 0 0,0 0-13 0 0,0 0-1 0 0,0 0 1 0 0,0 1 0 0 0,0-1 0 0 0,0 1-1 0 0,0-1 1 0 0,0 1 0 0 0,0 0 0 0 0,0 0 0 0 0,-2 0-1 0 0,-4 0-135 0 0,0 1 0 0 0,0 0 0 0 0,0 1 0 0 0,-10 3 0 0 0,-19 9 29 0 0,0 2 1 0 0,2 1 0 0 0,0 2 0 0 0,1 1 0 0 0,1 2 0 0 0,1 1 0 0 0,1 2-1 0 0,-38 38 1 0 0,52-45 385 0 0,1-1 0 0 0,1 2 0 0 0,0 0 0 0 0,2 1 0 0 0,0 0 0 0 0,-15 33 0 0 0,26-48-243 0 0,0 0 0 0 0,0 0 0 0 0,1 0 0 0 0,0 0 1 0 0,0 0-1 0 0,0 1 0 0 0,0-1 0 0 0,1 0 0 0 0,0 0 0 0 0,0 1 1 0 0,1-1-1 0 0,1 10 0 0 0,-1-13 33 0 0,-1 1-1 0 0,1-1 1 0 0,1 1 0 0 0,-1-1-1 0 0,0 1 1 0 0,1-1 0 0 0,-1 0 0 0 0,1 0-1 0 0,-1 0 1 0 0,1 0 0 0 0,0 0-1 0 0,0 0 1 0 0,0 0 0 0 0,0 0 0 0 0,1-1-1 0 0,-1 1 1 0 0,0-1 0 0 0,1 1-1 0 0,-1-1 1 0 0,1 0 0 0 0,-1 0 0 0 0,1 0-1 0 0,-1-1 1 0 0,1 1 0 0 0,0-1-1 0 0,3 1 1 0 0,12 1 60 0 0,-1-1 0 0 0,1-1-1 0 0,-1-1 1 0 0,0 0 0 0 0,29-6-1 0 0,85-28-211 0 0,-106 27 146 0 0,23-7-997 0 0,0-2-4002 0 0,-5 1-1732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660 964 13823 0 0,'0'0'630'0'0,"0"2"-13"0"0,0-1-598 0 0,2 13 261 0 0,0 0 0 0 0,-1 0-1 0 0,-1 0 1 0 0,0 0 0 0 0,-3 19-1 0 0,2-13 745 0 0,2-19-512 0 0,-1-1 0 0 0,0 0-69 0 0,2-1-294 0 0,3-2-21 0 0,1 0-1 0 0,0-1 1 0 0,-1 0-1 0 0,0 0 1 0 0,1-1-1 0 0,-2 1 1 0 0,1-1-1 0 0,0 0 1 0 0,3-6-1 0 0,36-56 643 0 0,-35 53-767 0 0,222-405-3 0 0,-167 297-117 0 0,5-29-2946 0 0,-59 121 2349 0 0,0 0-1 0 0,-2-1 1 0 0,4-36 0 0 0,-10 55-63 0 0,-1 1-1 0 0,-2-21 1 0 0,1 29 659 0 0,0-1-1 0 0,-1 1 1 0 0,1 0 0 0 0,-1 0-1 0 0,0 0 1 0 0,0 0 0 0 0,0 0-1 0 0,0 0 1 0 0,0 0 0 0 0,-1 0 0 0 0,1 0-1 0 0,-1 0 1 0 0,0 1 0 0 0,-3-5-1 0 0,4 7 119 0 0,-1-1 0 0 0,1 0 0 0 0,-1 0 0 0 0,1 0 0 0 0,-1 1 0 0 0,0-1 0 0 0,1 1 0 0 0,-1-1 0 0 0,0 1 0 0 0,1 0 0 0 0,-1-1 0 0 0,0 1 0 0 0,1 0 0 0 0,-1 0 0 0 0,0 0 0 0 0,0 1 0 0 0,1-1 0 0 0,-1 0 0 0 0,0 1 0 0 0,1-1 0 0 0,-1 1 0 0 0,-2 0 0 0 0,-4 3 0 0 0,-1 0 0 0 0,-13 9 0 0 0,21-13 0 0 0,-13 10 47 0 0,0 0 0 0 0,1 1-1 0 0,0 0 1 0 0,1 2-1 0 0,0-1 1 0 0,1 1 0 0 0,-11 16-1 0 0,-59 107 1334 0 0,71-119-1193 0 0,-31 59 363 0 0,-133 257 3000 0 0,-41 188-3550 0 0,177-392 0 0 0,-23 58 0 0 0,48-155 0 0 0,-23 40 0 0 0,29-60 0 0 0,-1-1 0 0 0,0 1 0 0 0,0-1 0 0 0,-1-1 0 0 0,-1 0 0 0 0,-12 11 0 0 0,-2-1 0 0 0,-12 10 0 0 0,-73 47 0 0 0,100-72-154 0 0,3-2-514 0 0,0 0 1 0 0,0 1-1 0 0,1-1 1 0 0,-1 1-1 0 0,1 1 1 0 0,-8 8 0 0 0,12-12-4107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137 179 15663 0 0,'-5'0'132'0'0,"1"0"1"0"0,0-1-1 0 0,0 1 0 0 0,-1 1 0 0 0,1-1 1 0 0,0 1-1 0 0,0-1 0 0 0,0 1 0 0 0,0 0 0 0 0,-5 2 1 0 0,-42 21 184 0 0,18-8 554 0 0,31-16-362 0 0,2 0-66 0 0,11-4-206 0 0,97-43 1577 0 0,-11 3-1733 0 0,135-41 0 0 0,-217 81-81 0 0,31-9 0 0 0,82-14 0 0 0,-124 27-139 0 0,1 0-1 0 0,-1 0 1 0 0,1 0-1 0 0,0 0 1 0 0,-1 1 0 0 0,1 0-1 0 0,-1-1 1 0 0,1 2-1 0 0,-1-1 1 0 0,0 0-1 0 0,6 4 1 0 0,-8-4-1776 0 0,-3 3-107 0 0,-5 18-24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24 226 17503 0 0,'0'0'399'0'0,"6"-7"961"0"0,57-25-350 0 0,-48 23-350 0 0,0 1-1 0 0,1 1 1 0 0,32-11 0 0 0,142-36-52 0 0,-179 51-932 0 0,-1 0-1 0 0,1-1 1 0 0,-1 0-1 0 0,0-1 1 0 0,-1 0 0 0 0,1-1-1 0 0,-1 0 1 0 0,15-13-1 0 0,-23 18-187 0 0,-1 1 70 0 0,0-2 292 0 0,0 1 150 0 0,0 0-1 0 0,0 0 0 0 0,0 0 0 0 0,-1 0 1 0 0,1 0-1 0 0,0 0 0 0 0,0 0 1 0 0,-1 0-1 0 0,1 1 0 0 0,-1-1 1 0 0,1 0-1 0 0,-1 0 0 0 0,1 0 0 0 0,-1 0 1 0 0,1 0-1 0 0,-1 1 0 0 0,0-1 1 0 0,0 0-1 0 0,1 1 0 0 0,-1-1 1 0 0,0 0-1 0 0,0 1 0 0 0,0-1 0 0 0,-1 0 1 0 0,-1 0 1 0 0,1-1-1 0 0,-1 1 0 0 0,1-1 0 0 0,-1 1 0 0 0,1 0 0 0 0,-1 0 0 0 0,0 1 0 0 0,1-1 0 0 0,-1 0 0 0 0,0 1 0 0 0,0-1 0 0 0,1 1 0 0 0,-1 0 0 0 0,0 0 0 0 0,0 0 0 0 0,0 1 0 0 0,1-1 0 0 0,-1 1 0 0 0,0-1 0 0 0,0 1 0 0 0,-4 2 0 0 0,-6 2 0 0 0,0 1 0 0 0,-22 13 0 0 0,30-16 0 0 0,-20 14 78 0 0,1 0 1 0 0,1 1-1 0 0,-38 38 0 0 0,-53 73 485 0 0,102-115-403 0 0,0 1-1 0 0,0 1 0 0 0,2 0 1 0 0,0 1-1 0 0,1 0 1 0 0,-13 33-1 0 0,21-49-159 0 0,1 1 0 0 0,-1-1-1 0 0,1 1 1 0 0,-1-1 0 0 0,1 1 0 0 0,0-1-1 0 0,0 1 1 0 0,0-1 0 0 0,0 1 0 0 0,0-1-1 0 0,0 1 1 0 0,0-1 0 0 0,0 1 0 0 0,1-1-1 0 0,-1 1 1 0 0,1-1 0 0 0,-1 1 0 0 0,1-1-1 0 0,0 2 1 0 0,0-2 1 0 0,0 0 0 0 0,0 0-1 0 0,0 0 1 0 0,0 0 0 0 0,0 0 0 0 0,1 0-1 0 0,-1-1 1 0 0,0 1 0 0 0,0 0-1 0 0,1-1 1 0 0,-1 1 0 0 0,0-1 0 0 0,1 1-1 0 0,-1-1 1 0 0,1 0 0 0 0,1 1-1 0 0,6-1-65 0 0,1 0 0 0 0,-1 0-1 0 0,0-1 1 0 0,18-3-1 0 0,-22 3-15 0 0,78-18-1438 0 0,-29 2-3533 0 0,-6-3-1192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19351 0 0,'0'0'439'0'0,"0"0"62"0"0,0 0 33 0 0,0 0-65 0 0,-2 0-309 0 0,-6 1-159 0 0,0 1 1 0 0,-1 0 0 0 0,1 0-1 0 0,0 1 1 0 0,1-1 0 0 0,-1 2-1 0 0,0-1 1 0 0,1 1 0 0 0,-9 6-1 0 0,-16 7 0 0 0,14-7 190 0 0,1 0 0 0 0,0 1 0 0 0,1 1 0 0 0,0 1-1 0 0,-26 26 1 0 0,6 0 261 0 0,-32 45-1 0 0,23-18-1447 0 0,-60 115 0 0 0,103-176 1095 0 0,-1-1 0 0 0,1 1 0 0 0,0 1 0 0 0,0-1 0 0 0,1 0 0 0 0,-2 8-1 0 0,3-12-64 0 0,-1 0 0 0 0,1 0 0 0 0,0 1 0 0 0,0-1-1 0 0,1 0 1 0 0,-1 0 0 0 0,0 0 0 0 0,0 0-1 0 0,0 0 1 0 0,1 0 0 0 0,-1 0 0 0 0,0 0 0 0 0,1 0-1 0 0,-1 0 1 0 0,1 0 0 0 0,0 0 0 0 0,-1 0 0 0 0,1 0-1 0 0,0 0 1 0 0,-1 0 0 0 0,1 0 0 0 0,0-1-1 0 0,0 1 1 0 0,0 0 0 0 0,0 0 0 0 0,-1-1 0 0 0,1 1-1 0 0,0-1 1 0 0,0 1 0 0 0,0-1 0 0 0,1 1-1 0 0,-1-1 1 0 0,0 0 0 0 0,0 0 0 0 0,0 1 0 0 0,0-1-1 0 0,1 0 1 0 0,22 2-31 0 0,-1 0 0 0 0,1-2 0 0 0,0-1 0 0 0,29-4 0 0 0,-24 2-2 0 0,36-3-838 0 0,90-20 1 0 0,-141 22 113 0 0,-1-1 0 0 0,0 0 0 0 0,0-1 0 0 0,20-11 0 0 0,-24 12 401 0 0,42-26-1724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1022 1 17503 0 0,'-1'0'399'0'0,"-9"3"-248"0"0,1-1 1 0 0,0 2-1 0 0,0 0 1 0 0,0 0-1 0 0,0 0 1 0 0,1 1-1 0 0,0 0 1 0 0,0 1-1 0 0,0 0 0 0 0,1 0 1 0 0,-12 13-1 0 0,-5 7 421 0 0,-36 55 0 0 0,11-4-256 0 0,-59 128-1 0 0,65-116 105 0 0,-63 127 977 0 0,-144 261-1189 0 0,226-439-354 0 0,-1-1 0 0 0,-2-2 0 0 0,-1-1 0 0 0,-2-1 0 0 0,-40 35 0 0 0,8-25-6635 0 0,60-41 4734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16 194 17503 0 0,'0'0'803'0'0,"-1"-1"-18"0"0,-5-3-501 0 0,-1 2-177 0 0,5 2 274 0 0,2 0 110 0 0,0 0 18 0 0,25-10 314 0 0,0 0 0 0 0,1 2 0 0 0,-1 1 0 0 0,37-4 0 0 0,20-7-250 0 0,145-31-482 0 0,-7 3-1042 0 0,-181 36-548 0 0,-1 2-4230 0 0,-3-1-1791 0 0</inkml:trace>
  <inkml:trace contextRef="#ctx0" brushRef="#br0" timeOffset="1">896 191 15663 0 0,'0'0'356'0'0,"0"0"50"0"0,0 0 20 0 0,0 2-42 0 0,0 28 1187 0 0,-1 1 0 0 0,-2-1 0 0 0,-10 44 0 0 0,7-54-1262 0 0,0 0 0 0 0,-18 36 0 0 0,-26 36 313 0 0,-9 22-4963 0 0,58-112 3181 0 0,13-2-2557 0 0,2-5 1681 0 0,3-6-11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0,'0'0'448'0'0,"0"0"96"0"0,0 0-440 0 0,0 0-104 0 0,0 0 0 0 0,0 0-2976 0 0,0 0-624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23 335 13823 0 0,'0'3'315'0'0,"-9"58"740"0"0,4-37-398 0 0,1 1 0 0 0,0 46-1 0 0,4-64-325 0 0,0 5 230 0 0,1 0-1 0 0,0 0 0 0 0,0 0 0 0 0,1 0 0 0 0,6 19 0 0 0,-3-18-113 0 0,-2-5-70 0 0,0-1 0 0 0,0 0-1 0 0,5 8 1 0 0,-7-13-212 0 0,1 1 0 0 0,0-1-1 0 0,-1 0 1 0 0,1 0 0 0 0,0 0 0 0 0,0 0-1 0 0,0-1 1 0 0,1 1 0 0 0,-1-1 0 0 0,0 1 0 0 0,0-1-1 0 0,5 2 1 0 0,-5-2-126 0 0,0-1 0 0 0,-1 0-1 0 0,1 0 1 0 0,0 0 0 0 0,0 0-1 0 0,0 0 1 0 0,-1 0 0 0 0,1 0-1 0 0,0 0 1 0 0,-1-1 0 0 0,1 1-1 0 0,0-1 1 0 0,0 0 0 0 0,-1 1 0 0 0,1-1-1 0 0,2-2 1 0 0,23-15 362 0 0,-9 1-211 0 0,-1 0 1 0 0,28-37-1 0 0,22-45 526 0 0,-5 8-398 0 0,-15 33-1048 0 0,3 1 0 0 0,2 3 0 0 0,98-78 0 0 0,-78 68-2898 0 0,-57 50 1879 0 0,-3 3 214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38 12871 0 0,'2'-2'588'0'0,"23"-19"194"0"0,-15 12-648 0 0,-8 7 442 0 0,-2 2 182 0 0,0 0 36 0 0,0 0-84 0 0,-3-1-380 0 0,-7 0-290 0 0,0 0-1 0 0,1 0 1 0 0,-1 1 0 0 0,1 1-1 0 0,-1-1 1 0 0,0 1-1 0 0,1 1 1 0 0,-11 3-1 0 0,-77 28-363 0 0,75-24 298 0 0,-38 15 14 0 0,-65 40 0 0 0,-51 40 16 0 0,90-51-6 0 0,-105 41-131 0 0,152-76 122 0 0,29-13 11 0 0,11-1 0 0 0,9-3 0 0 0,-9-1 0 0 0,33 4-34 0 0,1-2-1 0 0,-1-1 0 0 0,42-5 1 0 0,-33 1 8 0 0,-6 2-5 0 0,-1 1 0 0 0,40 5 0 0 0,-57-2 24 0 0,-1 1 1 0 0,1 0 0 0 0,0 1-1 0 0,-1 1 1 0 0,30 14-1 0 0,-47-19 9 0 0,15 6 36 0 0,-1 1 1 0 0,0 0-1 0 0,-1 1 0 0 0,25 21 1 0 0,-38-30-18 0 0,-1 1 0 0 0,1 0 1 0 0,-1 0-1 0 0,1 0 0 0 0,-1 0 1 0 0,1 0-1 0 0,-1 0 0 0 0,1 0 0 0 0,-1 1 1 0 0,0-1-1 0 0,0 0 0 0 0,0 0 1 0 0,0 0-1 0 0,1 0 0 0 0,-1 0 1 0 0,0 0-1 0 0,-1 0 0 0 0,1 1 1 0 0,0 0-1 0 0,-8 20 199 0 0,6-19-178 0 0,0 1 0 0 0,-1-1 0 0 0,0 0 0 0 0,0 0 0 0 0,1 0 0 0 0,-2-1 0 0 0,1 1 0 0 0,-5 3 0 0 0,-32 16 447 0 0,26-15-324 0 0,2-1-16 0 0,-1-1-1 0 0,0-1 1 0 0,0 0-1 0 0,-1-1 1 0 0,1 0-1 0 0,-17 0 1 0 0,-11 4 135 0 0,-266 39 228 0 0,266-41-548 0 0,15-3-160 0 0,-36-2 1 0 0,33 0-38 0 0,27 0 121 0 0,2 0 0 0 0,0 0-45 0 0,0 0-190 0 0,2 0-79 0 0,71-2-1693 0 0,-35-1 792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119 137 13823 0 0,'0'0'315'0'0,"0"0"45"0"0,0 2 21 0 0,2 3-308 0 0,-1 0-1 0 0,1 0 1 0 0,0-1-1 0 0,1 1 1 0 0,-1-1-1 0 0,5 7 1 0 0,-5-9 13 0 0,-1-1 0 0 0,1 1 1 0 0,0 0-1 0 0,0-1 0 0 0,1 1 0 0 0,-1-1 1 0 0,0 1-1 0 0,1-1 0 0 0,-1 0 1 0 0,0 0-1 0 0,1 0 0 0 0,-1 0 0 0 0,1-1 1 0 0,-1 1-1 0 0,5 0 0 0 0,12 2 502 0 0,0-1 0 0 0,1-1 0 0 0,-1 0 0 0 0,1-2 0 0 0,-1 0 0 0 0,1-1 0 0 0,36-9 0 0 0,-44 6-575 0 0,0-1 0 0 0,0 0-1 0 0,0 0 1 0 0,18-15 0 0 0,-10 7 366 0 0,-3 3 22 0 0,-1-2 0 0 0,0 1 1 0 0,16-19-1 0 0,-28 26-632 0 0,-1 1 1 0 0,0-1-1 0 0,0 0 0 0 0,0 0 1 0 0,4-10-1 0 0,-7 13-211 0 0,-14-12 276 0 0,11 13 103 0 0,0-1 0 0 0,0 1 0 0 0,0 0 0 0 0,-1 0 0 0 0,1 0 0 0 0,0 0 0 0 0,-1 1 0 0 0,1-1 0 0 0,0 1 0 0 0,-1 0 0 0 0,1 0 0 0 0,-1 0 0 0 0,1 0 0 0 0,0 1 0 0 0,-5 0 0 0 0,-6 3-284 0 0,1 0 1 0 0,-17 7 0 0 0,29-11 345 0 0,-60 26 1 0 0,2 3 0 0 0,1 2 0 0 0,-61 43 0 0 0,107-64 108 0 0,-1-1-1 0 0,2 2 1 0 0,-1-1 0 0 0,1 2-1 0 0,1 0 1 0 0,0 0-1 0 0,1 0 1 0 0,0 1 0 0 0,-12 26-1 0 0,16-29-18 0 0,1 0 0 0 0,0 1 0 0 0,0 0-1 0 0,1-1 1 0 0,1 1 0 0 0,0 0 0 0 0,1 0 0 0 0,0 0-1 0 0,0 1 1 0 0,1-1 0 0 0,0 0 0 0 0,1 0 0 0 0,1 0-1 0 0,3 15 1 0 0,-2-17 95 0 0,-1 0 0 0 0,2 0 0 0 0,-1 0 0 0 0,2 0 1 0 0,-1-1-1 0 0,1 1 0 0 0,9 11 0 0 0,-11-16-95 0 0,0-1 0 0 0,0 1-1 0 0,1-1 1 0 0,-1 0 0 0 0,1 0 0 0 0,0-1 0 0 0,0 1 0 0 0,0-1-1 0 0,0 0 1 0 0,0 0 0 0 0,0 0 0 0 0,1 0 0 0 0,-1-1 0 0 0,1 0 0 0 0,-1 1-1 0 0,1-2 1 0 0,7 2 0 0 0,29-2 63 0 0,1-2 0 0 0,0-2 0 0 0,43-10 0 0 0,55-14-553 0 0,-130 25-333 0 0,-1 1 0 0 0,1-1 0 0 0,13-7 0 0 0,-5 2-3235 0 0,-17 7-2853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21191 0 0,'0'0'480'0'0,"0"0"67"0"0,0 0 31 0 0,0 0-56 0 0,0 0-269 0 0,0 0 138 0 0,0 0 97 0 0,0 0 21 0 0,0 0-66 0 0,2 3-294 0 0,0-1-150 0 0,-1-1 0 0 0,1 1 0 0 0,0 0 1 0 0,0-1-1 0 0,0 0 0 0 0,0 1 0 0 0,0-1 0 0 0,0 0 0 0 0,0 0 0 0 0,1 0 0 0 0,-1 0 0 0 0,0 0 1 0 0,1-1-1 0 0,-1 1 0 0 0,4 0 0 0 0,9 3-238 0 0,23 3-3644 0 0,-25-5 2425 0 0,5 0-588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21191 0 0,'0'0'480'0'0,"0"0"67"0"0,0 0 31 0 0,0 0-56 0 0,2-1-341 0 0,52-13 570 0 0,23-6 297 0 0,-76 19-2452 0 0,-1 1-511 0 0,0 0-107 0 0,0 0-24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0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5 800 7111 0 0,'0'3'324'0'0,"1"6"-234"0"0,0 1-1 0 0,-1-1 0 0 0,0 1 1 0 0,-3 18-1 0 0,-1 7-114 0 0,7-6-133 0 0,-3-25 87 0 0,1 0-1 0 0,-1 0 1 0 0,1 0 0 0 0,-1 0-1 0 0,0 0 1 0 0,-2 6-1 0 0,1 2 1496 0 0,1-9 339 0 0,1-1-1 0 0,-1 1 1 0 0,1-1 0 0 0,-1 1-1 0 0,1-1 1 0 0,2 4-1 0 0,-2-1-4284 0 0,3 7 2533 0 0,-3-7 32 0 0,1 4-22 0 0,0-4 22 0 0,0 4-22 0 0,-1-6 43 0 0,-1-3 53 0 0,0 0 13 0 0,0 0 4 0 0,0 0 1 0 0,0 0-7 0 0,0 0-7 0 0,0 0-1 0 0,0 0 2 0 0,0 1-94 0 0,0 0 1 0 0,0-1 0 0 0,1 1 0 0 0,-1 0 0 0 0,1 0 0 0 0,-1 0 0 0 0,1-1 0 0 0,-1 1 0 0 0,1 0 0 0 0,-1 0-1 0 0,1-1 1 0 0,0 1 0 0 0,-1 0 0 0 0,2 0 0 0 0,1 1 304 0 0,5 6-262 0 0,-6-5-67 0 0,1 0 1 0 0,-1 0-1 0 0,0 0 1 0 0,0 1 0 0 0,0-1-1 0 0,0 0 1 0 0,0 1-1 0 0,-1-1 1 0 0,0 1-1 0 0,0 0 1 0 0,0-1-1 0 0,0 1 1 0 0,0 0-1 0 0,-1-1 1 0 0,1 1-1 0 0,-1 0 1 0 0,0 4 0 0 0,-1 4 6 0 0,-1 0 1 0 0,0 0 0 0 0,-7 21 0 0 0,-23 58 236 0 0,31-89-169 0 0,1-2 28 0 0,-1 14 131 0 0,0-12-116 0 0,1-2 6 0 0,0 0 6 0 0,0 3 2 0 0,-1 2-62 0 0,1-3-30 0 0,-1 1 1 0 0,1 0-1 0 0,0-1 1 0 0,0 1 0 0 0,0-1-1 0 0,0 1 1 0 0,0 0-1 0 0,0-1 1 0 0,1 1 0 0 0,-1-1-1 0 0,1 1 1 0 0,1 3-1 0 0,1 7-49 0 0,2-4-91 0 0,1-9 229 0 0,7-14 199 0 0,-10 11-357 0 0,25-32 110 0 0,-17 20-46 0 0,0 0 0 0 0,2 1 0 0 0,0 1 0 0 0,16-14 0 0 0,0 4-157 0 0,-2-2 0 0 0,-1-1-1 0 0,0-1 1 0 0,-2-1 0 0 0,24-37 0 0 0,26-65-167 0 0,-12 18 99 0 0,64-86 54 0 0,12 12-284 0 0,-76 108 192 0 0,-12 17-449 0 0,2 2-1 0 0,3 3 0 0 0,62-49 1 0 0,-38 39-6001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2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69 7855 0 0,'0'0'363'0'0,"0"0"-12"0"0,0 0-135 0 0,0 0 253 0 0,0 0 136 0 0,0 0 31 0 0,0 0-66 0 0,0 0-298 0 0,0 0-131 0 0,0 0-21 0 0,0 0-39 0 0,0 0-135 0 0,-1-2-61 0 0,-1-3-293 0 0,0 0 0 0 0,1 0 0 0 0,-1-1-1 0 0,1 1 1 0 0,0 0 0 0 0,1 0 0 0 0,-1-1 0 0 0,1 1 0 0 0,0-7 0 0 0,0 9 248 0 0,0 1-652 0 0,0 2-55 0 0,0 0-12 0 0,0 0 70 0 0,0 0 296 0 0,0 0 127 0 0,0 0 30 0 0,0 0 171 0 0,0 0 701 0 0,0 0 312 0 0,0 0 61 0 0,0 0 39 0 0,0 0 135 0 0,0 0 60 0 0,-10-3 3099 0 0,-15 4-2470 0 0,23-1-1416 0 0,2 0-101 0 0,0 0-47 0 0,0 0-11 0 0,-1 2-30 0 0,-11 14-67 0 0,11-14-145 0 0,1-2-9 0 0,0 0-4 0 0,0 0-29 0 0,0 0-12 0 0,0 0-1 0 0,0 0-1 0 0,0 0-6 0 0,0 0-1 0 0,0 0 0 0 0,-1 1 22 0 0,-5 5 220 0 0,1 0-1 0 0,0 0 1 0 0,0 0 0 0 0,1 1 0 0 0,-1 0 0 0 0,1 0 0 0 0,1 0 0 0 0,0 0 0 0 0,0 1 0 0 0,-4 14 0 0 0,-2 5 299 0 0,4-11-302 0 0,-5 24-1 0 0,4-9-59 0 0,-7 26 28 0 0,6-17 181 0 0,3-23 49 0 0,0-8-96 0 0,2 0-1 0 0,-1-1 1 0 0,-2 16 0 0 0,0 5 74 0 0,2-17-273 0 0,1 0-30 0 0,2-10-61 0 0,1 0 8 0 0,6 19 52 0 0,-7-18 8 0 0,1 0-55 0 0,-3 2-56 0 0,2-4 108 0 0,1 1-1 0 0,-1-1 0 0 0,0 0 1 0 0,0 1-1 0 0,0-1 1 0 0,0 1-1 0 0,0-1 0 0 0,0 1 1 0 0,0-1-1 0 0,0 0 0 0 0,-1 1 1 0 0,0 2-1 0 0,-1 5 24 0 0,0-5 42 0 0,-1 3 11 0 0,2-6 0 0 0,-17 17 1304 0 0,6-21-1081 0 0,10 2-272 0 0,0 0 0 0 0,0 0-1 0 0,0 0 1 0 0,0-1 0 0 0,0 1 0 0 0,0 0 0 0 0,1-1 0 0 0,-1 0 0 0 0,1 1 0 0 0,-1-1-1 0 0,1 0 1 0 0,-2-3 0 0 0,2 4-8 0 0,0 0 0 0 0,1 0-1 0 0,-1-1 1 0 0,0 1 0 0 0,0 0 0 0 0,0 0-1 0 0,-1 0 1 0 0,1 0 0 0 0,-2-1 0 0 0,-5-6-11 0 0,-25-46-344 0 0,24 38-38 0 0,0 1 1 0 0,-15-19 0 0 0,19 28 144 0 0,-2 0 0 0 0,-11-8-1 0 0,16 13 134 0 0,0 0 4 0 0,-8-2 18 0 0,-2-2 56 0 0,-1 0-18 0 0,1-1 52 0 0,10 5 72 0 0,0-1 0 0 0,-8-4-4 0 0,8 5 14 0 0,2 1 54 0 0,0 0 20 0 0,0 0 6 0 0,0 0 10 0 0,0 0 34 0 0,0 0 12 0 0,0 0 2 0 0,0 0-21 0 0,0 0-91 0 0,0 0-43 0 0,0 0-5 0 0,-1 2-10 0 0,1 2-77 0 0,-1 0 1 0 0,1 0 0 0 0,0 0 0 0 0,0 0 0 0 0,0 0 0 0 0,0 0-1 0 0,1-1 1 0 0,0 1 0 0 0,0 0 0 0 0,0 0 0 0 0,0 0 0 0 0,0 0-1 0 0,4 5 1 0 0,0 3-81 0 0,0-1-36 0 0,0 1-1 0 0,1-1 1 0 0,0 0-1 0 0,1 0 1 0 0,11 12-1 0 0,-17-21 129 0 0,3 2-53 0 0,8 3 11 0 0,0 1 32 0 0,-8-6-4 0 0,1 1-8 0 0,17 3 55 0 0,12 4 348 0 0,-18-6-52 0 0,-14-3-144 0 0,1 0-4 0 0,45 19 500 0 0,-44-20-659 0 0,23 14-6 0 0,-9-2-6 0 0,-11-10-5 0 0,1-1-57 0 0,2 0-3 0 0,-7-1 1 0 0,-3 0-6 0 0,2 0-1 0 0,2-2 71 0 0,0 1 0 0 0,-1 0 0 0 0,1-1 0 0 0,-1 0 1 0 0,1 0-1 0 0,-1 0 0 0 0,0 0 0 0 0,0 0 0 0 0,0-1 0 0 0,0 1 0 0 0,0-1 0 0 0,0 0 0 0 0,-1 0 0 0 0,1 0 0 0 0,-1 0 0 0 0,0 0 0 0 0,0-1 0 0 0,0 1 0 0 0,1-4 1 0 0,4-9 185 0 0,-2-1-1 0 0,0 1 1 0 0,4-21 0 0 0,1-8 142 0 0,-3 24-67 0 0,15-31 0 0 0,-14 41-200 0 0,17-4-1516 0 0,-14 9-2714 0 0,3-1-2072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10 122 10135 0 0,'0'0'231'0'0,"0"0"29"0"0,0 0 19 0 0,-2 3 105 0 0,-6 11 4198 0 0,8-14-4507 0 0,0 0 0 0 0,0 0 0 0 0,0 0 0 0 0,0 1 0 0 0,0-1 0 0 0,0 0 0 0 0,0 0 0 0 0,0 1 1 0 0,0-1-1 0 0,0 0 0 0 0,0 0 0 0 0,0 1 0 0 0,0-1 0 0 0,0 0 0 0 0,0 0 0 0 0,0 1 0 0 0,0-1 0 0 0,1 0 0 0 0,-1 0 0 0 0,0 1 0 0 0,0-1 0 0 0,0 0 0 0 0,0 0 0 0 0,0 0 0 0 0,1 1 1 0 0,-1-1-1 0 0,0 0 0 0 0,0 0 0 0 0,0 0 0 0 0,1 0 0 0 0,1 1 21 0 0,0-1-1 0 0,1 1 1 0 0,-1-1 0 0 0,0 0 0 0 0,1 0-1 0 0,-1 0 1 0 0,1 0 0 0 0,-1 0 0 0 0,0-1-1 0 0,3 0 1 0 0,29-6 202 0 0,52-19 1 0 0,-54 15 236 0 0,-1 1 1 0 0,34-4 0 0 0,-5 4-621 0 0,-1-2 0 0 0,73-25-1 0 0,-124 34-392 0 0,25-7 764 0 0,-12 5-6852 0 0,-19 5 348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7831 0 0,'0'0'603'0'0,"0"0"-150"0"0,0 0 849 0 0,0 0 412 0 0,0 0 81 0 0,0 0-114 0 0,0 0-550 0 0,2-1-239 0 0,6-2-648 0 0,0 1-1 0 0,1-1 1 0 0,-1 1-1 0 0,0 1 1 0 0,1-1 0 0 0,-1 1-1 0 0,1 1 1 0 0,-1 0 0 0 0,1 0-1 0 0,0 0 1 0 0,-1 1 0 0 0,0 1-1 0 0,1-1 1 0 0,-1 1 0 0 0,0 1-1 0 0,1 0 1 0 0,-2 0 0 0 0,10 4-1 0 0,-5-1-175 0 0,0-1 0 0 0,1-1 0 0 0,-1 0-1 0 0,1-1 1 0 0,0-1 0 0 0,26 3 0 0 0,-30-5-52 0 0,1 0 0 0 0,-1-1 1 0 0,0 0-1 0 0,1 0 0 0 0,-1-1 0 0 0,0 0 1 0 0,0-1-1 0 0,0 0 0 0 0,0 0 0 0 0,13-8 0 0 0,2-2-74 0 0,-14 8-49 0 0,-1 1 0 0 0,0-1 0 0 0,0-1 0 0 0,-1 0 0 0 0,1 0 0 0 0,-1-1 0 0 0,11-11 0 0 0,3-5-3184 0 0,-14 13-3533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0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236 105 6911 0 0,'-72'17'1192'0'0,"-82"15"8975"0"0,145-32-8136 0 0,11-2 612 0 0,14-2-1561 0 0,-11 3-1081 0 0,70-7 37 0 0,121-30 0 0 0,-96 8-91 0 0,-33 9-215 0 0,0 3 0 0 0,89-12 0 0 0,-121 28-2972 0 0,-32 2-4103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0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20 133 12895 0 0,'-2'-1'998'0'0,"-15"-9"-115"0"0,16 10 3352 0 0,1 0-728 0 0,41-4-2864 0 0,61-4 467 0 0,-33 7-702 0 0,67 2 304 0 0,-116 0-884 0 0,1 0 0 0 0,0-1 0 0 0,0-2 0 0 0,-1 0 0 0 0,1-1 0 0 0,26-8 0 0 0,-17 2-257 0 0,0-2 0 0 0,0-1-1 0 0,39-22 1 0 0,-20 6-602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45 13823 0 0,'3'-6'210'0'0,"1"1"0"0"0,0 0-1 0 0,9-7 1 0 0,2-3 522 0 0,-14 13-355 0 0,-11 11 619 0 0,-14 14-818 0 0,1 1-1 0 0,-28 38 1 0 0,7-8-103 0 0,23-29-75 0 0,-168 184 0 0 0,72-80 0 0 0,106-117 0 0 0,0 1 0 0 0,0 0 0 0 0,1 0 0 0 0,1 1 0 0 0,0 0 0 0 0,1 0 0 0 0,1 1 0 0 0,-9 26 0 0 0,13-31 0 0 0,0 0 0 0 0,1 0 0 0 0,0 0 0 0 0,1 1 0 0 0,0-1 0 0 0,1 0 0 0 0,0 1 0 0 0,1-1 0 0 0,0 1 0 0 0,0-1 0 0 0,1 0 0 0 0,0 0 0 0 0,1 0 0 0 0,7 17 0 0 0,-7-20 0 0 0,3 8 0 0 0,1 0 0 0 0,0 0 0 0 0,1-1 0 0 0,1 0 0 0 0,15 19 0 0 0,-11-18 288 0 0,1 0 0 0 0,0-1 0 0 0,1-1 0 0 0,25 17 0 0 0,-22-18-85 0 0,2-1 0 0 0,28 13-1 0 0,-38-18-202 0 0,-8-4 0 0 0,1 0 0 0 0,0-1 0 0 0,-1 1 0 0 0,1-1 0 0 0,0 1 0 0 0,-1-1 0 0 0,1 0 0 0 0,6 1 0 0 0,5 1 0 0 0,-11-3-81 0 0,0-1 0 0 0,0 1 0 0 0,-1-1 1 0 0,1 0-1 0 0,0 0 0 0 0,0 0 0 0 0,-1 0 0 0 0,1 0 0 0 0,0-1 0 0 0,-1 1 0 0 0,1-1 0 0 0,1-1 0 0 0,27-25-3069 0 0,-18 12 1616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13359 0 0,'0'0'1027'0'0,"0"0"-568"0"0,0 0 98 0 0,2 3 108 0 0,0 2-569 0 0,0-1 1 0 0,0 1-1 0 0,-1-1 0 0 0,0 1 0 0 0,1 0 0 0 0,-2 0 0 0 0,1 0 0 0 0,-1-1 0 0 0,1 1 1 0 0,-1 0-1 0 0,-1 0 0 0 0,1 0 0 0 0,-1 0 0 0 0,1 0 0 0 0,-2-1 0 0 0,-1 7 1 0 0,-4 11-65 0 0,-1 1 0 0 0,-12 22 1 0 0,14-33 159 0 0,-38 80 1037 0 0,-105 159 0 0 0,110-195-1116 0 0,-3-2-1 0 0,-3-1 1 0 0,-86 79-1 0 0,108-112-253 0 0,0-1 0 0 0,-1-1 0 0 0,-38 23 0 0 0,60-40 45 0 0,2-1-200 0 0,0-3-840 0 0,2-7-360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15663 0 0,'0'0'356'0'0,"0"0"50"0"0,0-2 20 0 0,2-11-421 0 0,-2 13 18 0 0,0 1 0 0 0,0-1 0 0 0,0 0 0 0 0,0 0 0 0 0,0 0 0 0 0,0 0 0 0 0,0 0-1 0 0,0 0 1 0 0,0 0 0 0 0,0 0 0 0 0,1 0 0 0 0,-1 0 0 0 0,0 0 0 0 0,0 0 0 0 0,0 0 0 0 0,0 0 0 0 0,0 0 0 0 0,0 0 0 0 0,0 0-1 0 0,0 0 1 0 0,0 0 0 0 0,0 0 0 0 0,0 0 0 0 0,0 0 0 0 0,0 0 0 0 0,0 0 0 0 0,0 0 0 0 0,0-1 0 0 0,1 1 0 0 0,-1 0 0 0 0,0 0 0 0 0,0 0-1 0 0,0 0 1 0 0,0 0 0 0 0,0 0 0 0 0,0 0 0 0 0,0 0 0 0 0,0 0 0 0 0,1 25 4917 0 0,2-17-6134 0 0,-1-4-541 0 0,-2 0-3117 0 0,0-4-1586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85 13823 0 0,'1'-2'315'0'0,"1"-3"141"0"0,4-6 3 0 0,-5 4 3550 0 0,-14 3-3672 0 0,11 4-337 0 0,-1 0 0 0 0,1 0 0 0 0,-1 1 0 0 0,0-1 0 0 0,1 1 0 0 0,-1-1 0 0 0,1 1 0 0 0,-1 0 0 0 0,1 0 0 0 0,0 0 0 0 0,-1 0 0 0 0,1 0 0 0 0,-4 3 0 0 0,-29 25 0 0 0,25-21 0 0 0,-67 67 0 0 0,66-63 0 0 0,1 1 0 0 0,0 0 0 0 0,1 0 0 0 0,-12 24 0 0 0,17-27 0 0 0,0-1 0 0 0,1 1 0 0 0,0 0 0 0 0,1 0 0 0 0,0 0 0 0 0,1 1 0 0 0,0-1 0 0 0,0 0 0 0 0,1 1 0 0 0,1-1 0 0 0,2 19 0 0 0,-1-21 0 0 0,-1-4 0 0 0,0 0 0 0 0,0-1 0 0 0,1 1 0 0 0,-1 0 0 0 0,1 0 0 0 0,0-1 0 0 0,0 1 0 0 0,4 3 0 0 0,-4-4 0 0 0,-1 0 0 0 0,1-1 0 0 0,0 1 0 0 0,0-1 0 0 0,1 0 0 0 0,-1 0 0 0 0,0 0 0 0 0,6 4 0 0 0,7 1 0 0 0,-9-6 111 0 0,0 0-1 0 0,0 0 0 0 0,0-1 1 0 0,0 0-1 0 0,0 0 0 0 0,0 0 1 0 0,0-1-1 0 0,0 0 0 0 0,0 0 1 0 0,0 0-1 0 0,0-1 0 0 0,-1 0 1 0 0,1 0-1 0 0,8-5 1 0 0,0 0-28 0 0,0-1 0 0 0,-1 0 1 0 0,0-1-1 0 0,17-16 0 0 0,-20 16-83 0 0,-2 0 0 0 0,1-1 0 0 0,-2 0 0 0 0,1 0 0 0 0,-1-1 0 0 0,-1 0 0 0 0,0-1 0 0 0,0 1 0 0 0,6-20 0 0 0,-9 22 0 0 0,-1-1 0 0 0,1 1 0 0 0,-1 0 0 0 0,-1-1 0 0 0,0 1 0 0 0,0-1 0 0 0,-1 0 0 0 0,0 1 0 0 0,-1-1 0 0 0,0 1 0 0 0,-1-1 0 0 0,1 1 0 0 0,-6-14 0 0 0,1 11-11 0 0,0 0 0 0 0,-1 0 0 0 0,0 1 0 0 0,-1 0 0 0 0,-1 1 0 0 0,-9-11-1 0 0,1 2-311 0 0,15 16 161 0 0,-1 0 0 0 0,0 0 0 0 0,0 0 0 0 0,0 0 0 0 0,0 1 0 0 0,-6-4 1 0 0,-7-5-369 0 0,14 9 160 0 0,2 2-118 0 0,0 0-22 0 0,0 0-2 0 0,0 0 0 0 0,0 0 0 0 0,0 0-636 0 0,3 2-2672 0 0,14 5-1148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70 15663 0 0,'5'-8'315'0'0,"-1"-1"0"0"0,0 1 1 0 0,-1-1-1 0 0,0 0 0 0 0,3-9 0 0 0,-5 12-50 0 0,0 4 222 0 0,-1 2 22 0 0,0 0 3 0 0,0 0 0 0 0,0 0 0 0 0,-2 2 0 0 0,-21 40-306 0 0,2 2 1 0 0,-30 89-1 0 0,1 0-217 0 0,42-114 11 0 0,1 1 0 0 0,1 0 0 0 0,1 0 0 0 0,-3 26 0 0 0,0 9 0 0 0,7-54-12 0 0,1 0 0 0 0,0-1 1 0 0,0 1-1 0 0,0 0 0 0 0,0 0 0 0 0,0-1 0 0 0,0 1 0 0 0,0 0 1 0 0,1-1-1 0 0,-1 1 0 0 0,0 0 0 0 0,0-1 0 0 0,1 1 0 0 0,-1 0 1 0 0,0-1-1 0 0,1 2 0 0 0,0-2-77 0 0,0 1-1 0 0,0-1 1 0 0,-1 1 0 0 0,1-1-1 0 0,0 0 1 0 0,0 1 0 0 0,0-1-1 0 0,0 0 1 0 0,0 0 0 0 0,0 1 0 0 0,0-1-1 0 0,0 0 1 0 0,0 0 0 0 0,0 0-1 0 0,0 0 1 0 0,0 0 0 0 0,0-1-1 0 0,1 1 1 0 0,21-7-2215 0 0,-6-1 770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65 13823 0 0,'46'-62'1706'0'0,"-44"60"-622"0"0,-2 2 366 0 0,0 0 72 0 0,0 0-125 0 0,0 0-574 0 0,0 0-250 0 0,-4 4-291 0 0,1 0 1 0 0,0 1-1 0 0,-6 8 1 0 0,-6 10-272 0 0,-11 7-11 0 0,-32 34 0 0 0,49-55 0 0 0,-2 0 0 0 0,1 0 0 0 0,-1-1 0 0 0,-17 9 0 0 0,2-3-195 0 0,0-1 0 0 0,0-2 0 0 0,-36 11 0 0 0,53-19-37 0 0,-1-1 0 0 0,1 0 1 0 0,-1 0-1 0 0,1-1 0 0 0,-1-1 1 0 0,0 1-1 0 0,1-2 0 0 0,-1 1 1 0 0,0-1-1 0 0,1-1 0 0 0,-1 0 1 0 0,1 0-1 0 0,-16-7 0 0 0,23 9 187 0 0,0-1 0 0 0,0 0 0 0 0,0 0 0 0 0,0 0 0 0 0,0 0 0 0 0,1 0 0 0 0,-1 0 0 0 0,0-1-1 0 0,1 1 1 0 0,-1-1 0 0 0,1 1 0 0 0,-1-1 0 0 0,1 1 0 0 0,0-1 0 0 0,-1 0 0 0 0,1 0 0 0 0,0 1 0 0 0,0-1 0 0 0,1 0 0 0 0,-2-4 0 0 0,1 4-465 0 0,1 2 68 0 0,1-2 292 0 0,7-7 134 0 0,2 8 80 0 0,-6 3 274 0 0,-3 0-262 0 0,0 0 91 0 0,0 1-1 0 0,0-1 1 0 0,0 1-1 0 0,0 0 0 0 0,0-1 1 0 0,0 1-1 0 0,-1 0 1 0 0,1 4-1 0 0,-3 34-150 0 0,3-36-16 0 0,-1-3 0 0 0,0 0 0 0 0,-1-1 0 0 0,1 1 0 0 0,0 0 0 0 0,0 0 0 0 0,-1 0 0 0 0,0 0 0 0 0,1 0 0 0 0,-1-1 0 0 0,-1 4 0 0 0,-3 9 0 0 0,5-14 0 0 0,0 1 0 0 0,-1-1 0 0 0,1 1 0 0 0,0 0 0 0 0,0-1 0 0 0,0 1 0 0 0,0-1 0 0 0,-1 1 0 0 0,1 0 0 0 0,0-1 0 0 0,0 1 0 0 0,0-1 0 0 0,1 1 0 0 0,-1 0 0 0 0,0-1 0 0 0,0 1 0 0 0,0-1 0 0 0,0 2 0 0 0,1-1 0 0 0,1 0 0 0 0,-1 0 0 0 0,0 0 0 0 0,0 0 0 0 0,0-1 0 0 0,0 1 0 0 0,1 0 0 0 0,-1 0 0 0 0,0-1 0 0 0,1 1 0 0 0,-1-1 0 0 0,0 1 0 0 0,1-1 0 0 0,-1 0 0 0 0,1 1 0 0 0,-1-1 0 0 0,1 0 0 0 0,2 0 0 0 0,34-2 0 0 0,-24 1 0 0 0,-1 0 28 0 0,0 1 0 0 0,0 0-1 0 0,-1 1 1 0 0,1 1 0 0 0,0 0-1 0 0,-1 1 1 0 0,0 0 0 0 0,1 1-1 0 0,-1 0 1 0 0,0 1 0 0 0,-1 0-1 0 0,0 1 1 0 0,1 0 0 0 0,-2 1-1 0 0,18 13 1 0 0,-10-5 655 0 0,23 26 0 0 0,-35-34-640 0 0,1 1 1 0 0,-1 0-1 0 0,-1 0 0 0 0,0 0 0 0 0,8 18 0 0 0,9 19 666 0 0,-21-43-542 0 0,-1 1 1 0 0,0 0-145 0 0,0 1 0 0 0,0-1 0 0 0,-1 0-1 0 0,1 1 1 0 0,-1-1 0 0 0,0 0 0 0 0,0 0 0 0 0,0 1-1 0 0,0-1 1 0 0,0 0 0 0 0,-1 0 0 0 0,1 0-1 0 0,-1 0 1 0 0,0-1 0 0 0,0 1 0 0 0,0 0 0 0 0,0-1-1 0 0,-1 0 1 0 0,1 1 0 0 0,-1-1 0 0 0,1 0 0 0 0,-4 2-1 0 0,-8 6 8 0 0,0-2-1 0 0,-1 0 1 0 0,-19 8-1 0 0,29-14-12 0 0,-15 6-37 0 0,-1-1 0 0 0,-1-1-1 0 0,-26 4 1 0 0,-5 2-105 0 0,26-6 25 0 0,-1-1 0 0 0,1-1 0 0 0,-1-1-1 0 0,-47-2 1 0 0,70-1 74 0 0,0 0 0 0 0,0-1-1 0 0,1 0 1 0 0,-1 0 0 0 0,1 0-1 0 0,-1 0 1 0 0,0-1 0 0 0,1 0-1 0 0,-6-3 1 0 0,9 4-36 0 0,-1 1-1 0 0,1-1 1 0 0,0 0-1 0 0,0 0 1 0 0,0 0 0 0 0,0 0-1 0 0,1 0 1 0 0,-1 0-1 0 0,0 0 1 0 0,0 0-1 0 0,0 0 1 0 0,1 0-1 0 0,-1 0 1 0 0,1 0 0 0 0,-1-1-1 0 0,1 1 1 0 0,-1 0-1 0 0,1 0 1 0 0,0-1-1 0 0,-1 1 1 0 0,1 0-1 0 0,0-1 1 0 0,0 1 0 0 0,0 0-1 0 0,0-1 1 0 0,0 1-1 0 0,1 0 1 0 0,-1-1-1 0 0,0 1 1 0 0,0 0 0 0 0,1-1-1 0 0,-1 1 1 0 0,1 0-1 0 0,-1 0 1 0 0,1 0-1 0 0,1-2 1 0 0,9-15-1061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0,'0'0'547'0'0,"0"0"-11"0"0,2 2-344 0 0,18 15 369 0 0,28 30-1 0 0,-14-13 300 0 0,86 91 1097 0 0,5 5-1698 0 0,-89-96 466 0 0,36 44-1 0 0,-61-64-396 0 0,-1 1 0 0 0,0 0 0 0 0,-1 0-1 0 0,-1 0 1 0 0,0 1 0 0 0,10 32 0 0 0,-15-35-203 0 0,1 0-1 0 0,-2 0 1 0 0,0 0 0 0 0,-1 0-1 0 0,0 1 1 0 0,-1-1 0 0 0,0 1-1 0 0,-1-1 1 0 0,-4 19-1 0 0,1-15-72 0 0,-1-1-1 0 0,0-1 0 0 0,-1 1 0 0 0,0-1 0 0 0,-2 0 1 0 0,0 0-1 0 0,-12 17 0 0 0,-27 31-35 0 0,-3-2 1 0 0,-2-2-1 0 0,-66 57 0 0 0,102-102-816 0 0,-30 20-1 0 0,44-32-276 0 0,2-2-1151 0 0,0 0-4427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45 11975 0 0,'10'-4'394'0'0,"1"-1"-1"0"0,10-8 0 0 0,6-2-261 0 0,-10 8 215 0 0,-13 7-88 0 0,-1 0-6 0 0,-1 0 716 0 0,-2 0 45 0 0,0 0-61 0 0,0 0-288 0 0,-1 16 395 0 0,0-13-1000 0 0,0 0 0 0 0,0 0-1 0 0,0 0 1 0 0,-1-1 0 0 0,1 1-1 0 0,-1 0 1 0 0,0-1 0 0 0,0 1 0 0 0,-2 2-1 0 0,-24 22-52 0 0,8-9 5 0 0,-134 122-12 0 0,101-95 0 0 0,3 2 0 0 0,-82 98 0 0 0,106-111 2 0 0,1 1 0 0 0,-40 74 0 0 0,57-93-9 0 0,1 0 0 0 0,0 1-1 0 0,1 0 1 0 0,1 1 0 0 0,1-1 0 0 0,0 1-1 0 0,2 0 1 0 0,0 0 0 0 0,0 31 0 0 0,3-41 35 0 0,0 1 1 0 0,1-1-1 0 0,0 1 1 0 0,0-1 0 0 0,0 0-1 0 0,1 0 1 0 0,0 0 0 0 0,1 0-1 0 0,0 0 1 0 0,0-1 0 0 0,1 0-1 0 0,0 0 1 0 0,0 0-1 0 0,0 0 1 0 0,1-1 0 0 0,0 0-1 0 0,1 0 1 0 0,-1 0 0 0 0,1-1-1 0 0,0 0 1 0 0,0 0 0 0 0,11 4-1 0 0,-13-6 15 0 0,12 6 112 0 0,1-1 1 0 0,1-1-1 0 0,31 9 0 0 0,-30-12-66 0 0,-10-1-101 0 0,0-1 1 0 0,0 0 0 0 0,0 0 0 0 0,0-1 0 0 0,13-1 0 0 0,-17-1-971 0 0,9-5-378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10591 0 0,'0'0'819'0'0,"0"0"-235"0"0,0 0 995 0 0,0 0 490 0 0,0 0 98 0 0,0 0-194 0 0,0 0-878 0 0,0 0-390 0 0,0 0-81 0 0,0 0-64 0 0,0 0-210 0 0,0 0-94 0 0,0 0-21 0 0,0 0-31 0 0,-1 3-123 0 0,0 2-69 0 0,1-3-8 0 0,0 0-1 0 0,-1 0 1 0 0,1 0-1 0 0,-1 0 1 0 0,1 0-1 0 0,-1 1 1 0 0,0-2-1 0 0,0 1 1 0 0,0 0-1 0 0,0 0 1 0 0,0 0-1 0 0,-1 0 1 0 0,1-1-1 0 0,-3 3 0 0 0,-29 40-1097 0 0,31-42 488 0 0,1 0-767 0 0,-4 5-335 0 0,4-5-68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39 6447 0 0,'-6'2'97'0'0,"-1"0"-1"0"0,1 0 1 0 0,0 0-1 0 0,0 1 0 0 0,0 0 1 0 0,0 0-1 0 0,1 1 1 0 0,-8 5-1 0 0,-21 12 1802 0 0,20-15-752 0 0,12-5-86 0 0,2-1-388 0 0,0 0-174 0 0,0 0-33 0 0,0 0-1 0 0,14 5 529 0 0,-9-4-836 0 0,0-1 0 0 0,0 0 0 0 0,0 0 0 0 0,0 0 0 0 0,0-1 0 0 0,0 1 0 0 0,-1-1 0 0 0,1-1 0 0 0,0 1 0 0 0,8-4 0 0 0,7-3 534 0 0,19-13-1 0 0,-38 21-667 0 0,20-13 253 0 0,1 2 0 0 0,0 1 1 0 0,0 1-1 0 0,42-11 0 0 0,-63 20-266 0 0,0-1 0 0 0,-1 1 0 0 0,1 0 1 0 0,-1 0-1 0 0,1 0 0 0 0,0 0 0 0 0,-1 0 0 0 0,1 1 0 0 0,0-1 0 0 0,-1 0 0 0 0,1 0 0 0 0,0 0 0 0 0,-1 1 0 0 0,1-1 1 0 0,-1 0-1 0 0,1 0 0 0 0,-1 1 0 0 0,1-1 0 0 0,-1 1 0 0 0,1-1 0 0 0,-1 0 0 0 0,1 1 0 0 0,0 0 22 0 0,0 0-13 0 0,1 1 0 0 0,-1-1 0 0 0,0 0 1 0 0,1 1-1 0 0,-1-1 0 0 0,0 1 0 0 0,0-1 0 0 0,0 1 0 0 0,0 0 0 0 0,-1 0 0 0 0,1-1 0 0 0,0 1 0 0 0,-1 0 0 0 0,1 0 1 0 0,-1 0-1 0 0,0 0 0 0 0,1 2 0 0 0,-1-2 0 0 0,1 5-10 0 0,-1 1 1 0 0,1 0-1 0 0,-2 0 1 0 0,1 0-1 0 0,-1-1 0 0 0,0 1 1 0 0,-1 0-1 0 0,0-1 1 0 0,0 1-1 0 0,0-1 1 0 0,-1 1-1 0 0,0-1 0 0 0,-8 12 1 0 0,5-8 9 0 0,-1-1 0 0 0,-1 1 0 0 0,1-2 0 0 0,-2 1 0 0 0,1-1 1 0 0,-1-1-1 0 0,-1 1 0 0 0,-10 6 0 0 0,11-9-2 0 0,-1 0 0 0 0,-1-1 1 0 0,1 0-1 0 0,-21 6 0 0 0,-45 8 121 0 0,13-4-138 0 0,43-7-266 0 0,17-7 124 0 0,1 0 1 0 0,-1 0 0 0 0,0 0 0 0 0,1 0-1 0 0,-1 0 1 0 0,0 0 0 0 0,1-1 0 0 0,-7 1 0 0 0,9 0 104 0 0,-1-1 1 0 0,1 0-1 0 0,-1 1 1 0 0,1-1-1 0 0,0 1 1 0 0,-1-1-1 0 0,1 1 1 0 0,0 0-1 0 0,-1-1 1 0 0,1 1-1 0 0,0-1 1 0 0,0 1 0 0 0,0 0-1 0 0,-1-1 1 0 0,1 1-1 0 0,0-1 1 0 0,0 1-1 0 0,0 0 1 0 0,0 0-1 0 0,1 0 32 0 0,0 0 0 0 0,0 0 0 0 0,-1 0 0 0 0,1 0 0 0 0,0 0 0 0 0,0 0 0 0 0,1-1 0 0 0,-1 1-1 0 0,0 0 1 0 0,0-1 0 0 0,0 1 0 0 0,0-1 0 0 0,1 1 0 0 0,-1-1 0 0 0,0 1 0 0 0,0-1 0 0 0,3 0 0 0 0,1 1 0 0 0,23 3 159 0 0,-1 0-1 0 0,1-2 0 0 0,46-3 1 0 0,-28 1-56 0 0,-41 0-46 0 0,1 0-1 0 0,-1 0 0 0 0,1 1 1 0 0,-1 0-1 0 0,0 0 0 0 0,0 0 1 0 0,1 1-1 0 0,-1-1 0 0 0,7 5 1 0 0,-10-5-16 0 0,0 1 1 0 0,0 0 0 0 0,1 0 0 0 0,-2 0 0 0 0,1 0-1 0 0,0 0 1 0 0,0 0 0 0 0,-1 0 0 0 0,1 1 0 0 0,-1-1-1 0 0,0 0 1 0 0,1 1 0 0 0,-1-1 0 0 0,0 1 0 0 0,-1 0 0 0 0,1-1-1 0 0,0 6 1 0 0,0-4-8 0 0,-1 1-1 0 0,0 0 0 0 0,0 0 1 0 0,-1 0-1 0 0,1 0 1 0 0,-1-1-1 0 0,0 1 1 0 0,-1 0-1 0 0,1-1 0 0 0,-1 1 1 0 0,0-1-1 0 0,-4 8 1 0 0,2-5 50 0 0,-1 0 1 0 0,0 0 0 0 0,-1-1-1 0 0,0 0 1 0 0,0 0-1 0 0,-13 10 1 0 0,-46 40 447 0 0,-6-4-322 0 0,45-36-58 0 0,4-4-36 0 0,20-11-101 0 0,0 0-1 0 0,0 0 1 0 0,0 0 0 0 0,1 0-1 0 0,-1-1 1 0 0,0 1-1 0 0,0-1 1 0 0,0 1 0 0 0,0-1-1 0 0,-1 1 1 0 0,1-1-1 0 0,0 0 1 0 0,0 0-1 0 0,0 0 1 0 0,-4-1 0 0 0,-7 1-49 0 0,10 0-234 0 0,0 0 0 0 0,0-1-1 0 0,0 1 1 0 0,1-1 0 0 0,-1 0-1 0 0,-3 0 1 0 0,4 0-584 0 0,2 1-519 0 0,5-22-1887 0 0,6 1 1600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49 9671 0 0,'10'-7'301'0'0,"0"1"0"0"0,12-5 0 0 0,4-2 2564 0 0,-7 2 3229 0 0,-17 11-2124 0 0,-12 6-4306 0 0,-49 29 483 0 0,-109 59-462 0 0,104-64-15 0 0,-84 36-2156 0 0,146-65 2165 0 0,2-1 26 0 0,0 0 9 0 0,0 0 4 0 0,-1-1 12 0 0,0-1 217 0 0,0 0 0 0 0,1 0 1 0 0,-1 0-1 0 0,0 0 1 0 0,1 0-1 0 0,0 0 0 0 0,-1 0 1 0 0,1 0-1 0 0,0-1 1 0 0,0 1-1 0 0,0 0 0 0 0,0 0 1 0 0,0 0-1 0 0,0 0 1 0 0,1 0-1 0 0,-1 0 0 0 0,1 0 1 0 0,0 0-1 0 0,0-2 1 0 0,3-3-38 0 0,0 0-1 0 0,0 1 1 0 0,1 0 0 0 0,-1 0 0 0 0,1 0 0 0 0,8-7 0 0 0,-11 11 51 0 0,-2 2 130 0 0,0 0 9 0 0,12 3 193 0 0,-10-3-71 0 0,-2 0 8 0 0,0 0-6 0 0,1 3-34 0 0,0 0-160 0 0,0-1 0 0 0,-1 1 1 0 0,1-1-1 0 0,-1 1 0 0 0,1 0 0 0 0,-1-1 1 0 0,0 1-1 0 0,0 0 0 0 0,-1-1 1 0 0,1 1-1 0 0,0-1 0 0 0,-1 1 1 0 0,1 0-1 0 0,-1-1 0 0 0,0 1 1 0 0,0-1-1 0 0,0 1 0 0 0,0-1 1 0 0,-1 0-1 0 0,1 0 0 0 0,0 1 1 0 0,-1-1-1 0 0,0 0 0 0 0,1 0 1 0 0,-1 0-1 0 0,-3 2 0 0 0,-26 24 259 0 0,9-9 31 0 0,-33 39-1 0 0,29-26-183 0 0,11-16-125 0 0,15-13 32 0 0,0-1-45 0 0,1-1 0 0 0,0 1 1 0 0,0-1-1 0 0,-1 1 0 0 0,1-1 1 0 0,0 1-1 0 0,0-1 0 0 0,1 0 1 0 0,-1 0-1 0 0,0 0 0 0 0,0 1 1 0 0,0-1-1 0 0,1 0 0 0 0,-1 0 1 0 0,1 0-1 0 0,-1-1 0 0 0,1 1 1 0 0,-1 0-1 0 0,1-1 1 0 0,1 1-1 0 0,2 1-13 0 0,3 1-16 0 0,0-1 0 0 0,1 0 1 0 0,-1 0-1 0 0,1-1 0 0 0,0 0 0 0 0,-1 0 0 0 0,1-1 0 0 0,0 0 0 0 0,-1-1 0 0 0,17-2 1 0 0,29-2-179 0 0,-31 5 151 0 0,101 4-205 0 0,-106-3 295 0 0,-1 2 1 0 0,0 0-1 0 0,-1 1 1 0 0,1 0-1 0 0,19 9 1 0 0,-29-9 70 0 0,0-1 0 0 0,0 2 0 0 0,0-1 0 0 0,0 1 0 0 0,-1 0 0 0 0,0 0 0 0 0,0 1 0 0 0,0 0 0 0 0,8 10 0 0 0,-12-13-31 0 0,-1-1 1 0 0,1 1-1 0 0,-1-1 0 0 0,1 1 0 0 0,-1 0 1 0 0,0-1-1 0 0,0 1 0 0 0,-1 0 0 0 0,1 0 0 0 0,0 0 1 0 0,-1 0-1 0 0,0 0 0 0 0,0-1 0 0 0,1 1 0 0 0,-2 0 1 0 0,1 0-1 0 0,0 0 0 0 0,-1 0 0 0 0,1 0 1 0 0,-1 0-1 0 0,0 0 0 0 0,0-1 0 0 0,0 1 0 0 0,0 0 1 0 0,-3 4-1 0 0,-1 1 73 0 0,-1 1 1 0 0,-1-1-1 0 0,0 0 1 0 0,0-1-1 0 0,-12 12 1 0 0,-18 11-59 0 0,-52 32 1 0 0,29-20-86 0 0,-55 32-55 0 0,105-68 52 0 0,-1 0 0 0 0,0 0 0 0 0,0-2 0 0 0,0 1 0 0 0,-1-1 0 0 0,1-1 0 0 0,-1 0 0 0 0,0 0 0 0 0,0-1 0 0 0,-15 0 0 0 0,14-3 1 0 0,3-2-19 0 0,10 3 12 0 0,-1-1-1 0 0,1 1 1 0 0,0 0-1 0 0,0-1 1 0 0,-1 1-1 0 0,1 0 1 0 0,0-1-1 0 0,0 1 1 0 0,-1-1-1 0 0,1 1 0 0 0,0 0 1 0 0,0-1-1 0 0,0 1 1 0 0,0-1-1 0 0,-1 1 1 0 0,1 0-1 0 0,0-1 1 0 0,0 1-1 0 0,0-1 1 0 0,0 1-1 0 0,0-1 0 0 0,0 1 1 0 0,0-1-1 0 0,1 1 1 0 0,-1-1-1 0 0,0 0-17 0 0,0-2-66 0 0,1 1-1 0 0,-1-1 0 0 0,1 0 1 0 0,0 0-1 0 0,0 1 1 0 0,0-1-1 0 0,0 1 0 0 0,0-1 1 0 0,1 1-1 0 0,-1-1 0 0 0,1 1 1 0 0,-1 0-1 0 0,1-1 1 0 0,0 1-1 0 0,0 0 0 0 0,3-2 1 0 0,-3 2-124 0 0,17-19-1477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0,'0'0'568'0'0,"2"3"-373"0"0,5 13-296 0 0,3 7 1321 0 0,1 1 0 0 0,20 27 0 0 0,-10-21-409 0 0,2-2 1 0 0,2-1-1 0 0,31 27 0 0 0,89 65 646 0 0,-83-71-662 0 0,-51-38-576 0 0,0-1 0 0 0,0 2 0 0 0,-1-1 0 0 0,-1 1 0 0 0,1 1-1 0 0,-2 0 1 0 0,0 0 0 0 0,0 1 0 0 0,-1 0 0 0 0,9 22 0 0 0,-12-24-63 0 0,-1 1 1 0 0,0 0-1 0 0,-1 0 1 0 0,0 0-1 0 0,-1 0 0 0 0,0 0 1 0 0,-1 1-1 0 0,0-1 0 0 0,-1 0 1 0 0,0 0-1 0 0,-1 0 0 0 0,-1 0 1 0 0,-4 15-1 0 0,-6 10 6 0 0,-2 0 0 0 0,-2-1 0 0 0,-29 48 0 0 0,-76 95 484 0 0,93-139-612 0 0,17-23-34 0 0,0 0 0 0 0,-1-1 0 0 0,-1-1 0 0 0,-1 0 0 0 0,-26 21 0 0 0,14-15-176 0 0,20-14 60 0 0,-1-1 0 0 0,0 0 0 0 0,-12 7 0 0 0,11-8-354 0 0,0-1 1 0 0,-15 6-1 0 0,22-10 106 0 0,0 0 1 0 0,0 0-1 0 0,0 0 0 0 0,0 0 1 0 0,0 0-1 0 0,0 0 0 0 0,0 0 1 0 0,1-1-1 0 0,-1 1 1 0 0,-2-2-1 0 0,2 2 32 0 0,-2-1-2057 0 0,-5-5-3057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17503 0 0,'0'0'399'0'0,"0"0"60"0"0,0 0 21 0 0,0 0-59 0 0,0 2-276 0 0,-3 1-25 0 0,1 0-1 0 0,0 0 1 0 0,-1-1 0 0 0,0 1-1 0 0,0-1 1 0 0,1 1 0 0 0,-1-1-1 0 0,-1 0 1 0 0,1 0 0 0 0,-4 2-1 0 0,-11 7 1557 0 0,16-10-1164 0 0,2-1-273 0 0,0 0-1149 0 0,0 0-501 0 0,0 0-101 0 0,0 0-22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101 269 12263 0 0,'0'0'563'0'0,"0"-3"-14"0"0,-4-21-367 0 0,2 20-43 0 0,1 0 1 0 0,0 0-1 0 0,1-1 0 0 0,-1 1 0 0 0,1 0 0 0 0,-1-1 1 0 0,1 1-1 0 0,0 0 0 0 0,1-1 0 0 0,-1 1 1 0 0,1 0-1 0 0,0-1 0 0 0,0 1 0 0 0,0 0 0 0 0,3-5 1 0 0,5-4 37 0 0,0 0-1 0 0,0 1 1 0 0,2 0 0 0 0,-1 1 0 0 0,1 0 0 0 0,1 0 0 0 0,0 1 0 0 0,1 1 0 0 0,0 0 0 0 0,0 1 0 0 0,1 0 0 0 0,0 1-1 0 0,0 1 1 0 0,0 0 0 0 0,19-5 0 0 0,-17 7-54 0 0,0 1 1 0 0,0 1-1 0 0,1 0 0 0 0,-1 1 1 0 0,0 1-1 0 0,1 1 0 0 0,-1 0 0 0 0,0 1 1 0 0,0 0-1 0 0,0 2 0 0 0,0 0 1 0 0,23 9-1 0 0,-32-10-87 0 0,0 0 1 0 0,0 1-1 0 0,0 0 0 0 0,0 1 1 0 0,-1-1-1 0 0,1 1 1 0 0,-1 1-1 0 0,0-1 0 0 0,-1 1 1 0 0,0 0-1 0 0,1 0 1 0 0,-2 1-1 0 0,1-1 0 0 0,-1 1 1 0 0,0 0-1 0 0,0 0 1 0 0,-1 1-1 0 0,0-1 0 0 0,-1 1 1 0 0,1 0-1 0 0,-1-1 0 0 0,-1 1 1 0 0,1 0-1 0 0,-1 0 1 0 0,-1 0-1 0 0,0 0 0 0 0,0 0 1 0 0,0 0-1 0 0,-1 0 1 0 0,0 0-1 0 0,-1 0 0 0 0,0 0 1 0 0,-4 11-1 0 0,3-9 34 0 0,-2-1-1 0 0,1 0 0 0 0,-1 1 1 0 0,0-2-1 0 0,-1 1 0 0 0,0 0 0 0 0,-1-1 1 0 0,1-1-1 0 0,-2 1 0 0 0,1-1 1 0 0,-1 0-1 0 0,-16 11 0 0 0,3-4 65 0 0,-1-2-1 0 0,-39 17 0 0 0,-53 13-27 0 0,109-40-114 0 0,-134 42-1047 0 0,-2-9-3521 0 0,137-34 4274 0 0,0 0 0 0 0,0-1 0 0 0,0 0-1 0 0,-1 0 1 0 0,1 0 0 0 0,0 0 0 0 0,0-1-1 0 0,-8-1 1 0 0,8 1-1066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105 144 4607 0 0,'0'0'354'0'0,"-2"0"-233"0"0,-10 1 1256 0 0,1 1 0 0 0,-1 0 0 0 0,-18 6 0 0 0,23-6-1128 0 0,5-1 570 0 0,-9 10 1333 0 0,-5 10 799 0 0,15-19-2347 0 0,1-2-531 0 0,1 1 0 0 0,0 0 1 0 0,-1-1-1 0 0,1 1 0 0 0,0 0 1 0 0,-1 0-1 0 0,1 0 1 0 0,-1 0-1 0 0,0 0 0 0 0,1 0 1 0 0,-1-1-1 0 0,1 2 0 0 0,0 3 96 0 0,1-3-94 0 0,0 1-1 0 0,0 0 1 0 0,1 0-1 0 0,-1-1 0 0 0,0 1 1 0 0,1-1-1 0 0,0 0 1 0 0,-1 0-1 0 0,1 0 1 0 0,0 0-1 0 0,0 0 1 0 0,0-1-1 0 0,0 1 1 0 0,1-1-1 0 0,-1 0 0 0 0,0 0 1 0 0,1 0-1 0 0,-1 0 1 0 0,0 0-1 0 0,5-1 1 0 0,7 1 145 0 0,0 0 0 0 0,0-2 0 0 0,20-2 0 0 0,-32 2-192 0 0,49-6 480 0 0,1-4-1 0 0,69-22 0 0 0,99-47 408 0 0,-108 37-512 0 0,-53 22-354 0 0,68-13 1 0 0,-116 31-449 0 0,-7 2-353 0 0,1 0-1 0 0,-1 0 1 0 0,0-1 0 0 0,9-4 0 0 0,-12 5-743 0 0,-2 1-922 0 0,0 0-3546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 6911 0 0,'3'-1'315'0'0,"-2"1"-281"0"0,1 0 0 0 0,0-1 0 0 0,0 1 0 0 0,-1 0 0 0 0,1 0 0 0 0,0 0 0 0 0,-1 1 0 0 0,1-1 0 0 0,0 0 0 0 0,0 0 0 0 0,-1 1 0 0 0,4 1-1 0 0,-4-1-18 0 0,0 0-1 0 0,0 0 1 0 0,0 0-1 0 0,0 0 0 0 0,0 0 1 0 0,0 0-1 0 0,0 0 0 0 0,0 1 1 0 0,-1-1-1 0 0,1 0 0 0 0,0 1 1 0 0,-1-1-1 0 0,1 0 0 0 0,-1 1 1 0 0,0-1-1 0 0,1 3 0 0 0,1 8 776 0 0,-1 0 1 0 0,0 0-1 0 0,0 1 0 0 0,-1-1 0 0 0,-1 0 0 0 0,-2 14 0 0 0,-18 71 1366 0 0,-12 17-1425 0 0,13-50-14 0 0,3 2 1 0 0,-10 68 0 0 0,21-89-669 0 0,-6 63 299 0 0,11-89-702 0 0,1 1 1 0 0,1-1-1 0 0,4 29 1 0 0,-2-34-999 0 0,-2-11-58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3223 0 0,'-2'1'454'0'0,"-48"45"4682"0"0,-22 33-2679 0 0,19-19-1610 0 0,-7 1-377 0 0,29-32-56 0 0,2 2 1 0 0,-45 61-1 0 0,38-28-40 0 0,16-25-139 0 0,15-29-118 0 0,1 0-1 0 0,-1 0 1 0 0,2 0 0 0 0,0 1-1 0 0,0-1 1 0 0,1 1-1 0 0,0 0 1 0 0,1 0-1 0 0,0 0 1 0 0,0 0-1 0 0,2 0 1 0 0,1 17 0 0 0,2-6 179 0 0,0-1-1 0 0,1 0 1 0 0,2 0 0 0 0,0-1 0 0 0,14 29 0 0 0,-16-38-233 0 0,1 0-1 0 0,0-1 1 0 0,0 0 0 0 0,1 0-1 0 0,1 0 1 0 0,-1-1 0 0 0,2 0-1 0 0,-1 0 1 0 0,1-1 0 0 0,0 0-1 0 0,1-1 1 0 0,0 0 0 0 0,15 8-1 0 0,-21-13-392 0 0,0-1 0 0 0,0 0 0 0 0,0 0 0 0 0,0 0-1 0 0,0-1 1 0 0,0 1 0 0 0,0-1 0 0 0,7-1 0 0 0,-4 1-1941 0 0,11 0-3471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6447 0 0,'0'0'298'0'0,"0"0"-10"0"0,0 0 121 0 0,0 0 1208 0 0,-1 2 551 0 0,-2 2-729 0 0,-19 35 3961 0 0,-6 19-3771 0 0,27-55-1557 0 0,-2 9-29 0 0,3-10-162 0 0,0-2-73 0 0,0 0-852 0 0,0 0-3465 0 0,0 0-1486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6911 0 0,'0'0'528'0'0,"0"0"-133"0"0,0 0 704 0 0,0 0 342 0 0,0 0 67 0 0,0 0-112 0 0,0 0-540 0 0,0 0-236 0 0,0 0-48 0 0,0 2-35 0 0,-3 5-339 0 0,-1-1 0 0 0,1 0 0 0 0,-1 0 0 0 0,0 0 0 0 0,0 0-1 0 0,0-1 1 0 0,-8 8 0 0 0,-43 34 290 0 0,30-25-427 0 0,9-9-26 0 0,-62 59 52 0 0,69-62-87 0 0,0 0 0 0 0,1 0 1 0 0,0 1-1 0 0,1 0 0 0 0,0 0 1 0 0,-5 13-1 0 0,10-19 55 0 0,1 1-1 0 0,-1-1 1 0 0,1 1-1 0 0,1-1 1 0 0,-1 1-1 0 0,1 0 1 0 0,0-1-1 0 0,0 1 0 0 0,1 0 1 0 0,-1 0-1 0 0,1-1 1 0 0,0 1-1 0 0,1-1 1 0 0,0 1-1 0 0,0-1 1 0 0,0 0-1 0 0,0 1 1 0 0,1-1-1 0 0,0 0 1 0 0,4 6-1 0 0,-3-7 29 0 0,-1-1-1 0 0,1 1 0 0 0,0-1 1 0 0,0 0-1 0 0,0 0 1 0 0,0-1-1 0 0,0 1 1 0 0,0-1-1 0 0,9 3 0 0 0,-2 0 94 0 0,-5-2-119 0 0,0 0-1 0 0,1-1 1 0 0,-1-1-1 0 0,1 1 0 0 0,-1-1 1 0 0,1 0-1 0 0,0 0 1 0 0,-1-1-1 0 0,1 0 1 0 0,0 0-1 0 0,0 0 1 0 0,-1-1-1 0 0,1 0 0 0 0,0 0 1 0 0,-1-1-1 0 0,1 0 1 0 0,-1 0-1 0 0,12-6 1 0 0,-7 2-38 0 0,-1 0 0 0 0,1 0 0 0 0,-2-1 0 0 0,1 0 0 0 0,-1 0 1 0 0,0-1-1 0 0,0-1 0 0 0,-1 0 0 0 0,14-18 0 0 0,-13 14-8 0 0,-1-1 0 0 0,0 0-1 0 0,-1-1 1 0 0,-1 0 0 0 0,0 0-1 0 0,-1 0 1 0 0,-1-1-1 0 0,0 1 1 0 0,-1-1 0 0 0,-1 0-1 0 0,1-20 1 0 0,-3 30-61 0 0,-1 0-1 0 0,1 0 1 0 0,-1 1 0 0 0,-1-1-1 0 0,1 0 1 0 0,-1 0 0 0 0,0 1-1 0 0,0 0 1 0 0,0-1-1 0 0,-1 1 1 0 0,0 0 0 0 0,0 0-1 0 0,-4-5 1 0 0,-3-2-350 0 0,-1 0 0 0 0,0 1 0 0 0,-18-14 0 0 0,29 24 362 0 0,-1 1 0 0 0,1 0 0 0 0,-1-1 0 0 0,1 1 0 0 0,-1 0 0 0 0,1-1 0 0 0,-1 1 0 0 0,1 0 0 0 0,-1 0-1 0 0,1-1 1 0 0,-1 1 0 0 0,0 0 0 0 0,1 0 0 0 0,-1 0 0 0 0,1 0 0 0 0,-1 0 0 0 0,0 0 0 0 0,1 0 0 0 0,-1 0 0 0 0,0 0 0 0 0,0 0 0 0 0,-3 3-1480 0 0,4 3-4130 0 0,0-6 1428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3223 0 0,'2'2'240'0'0,"-1"2"167"0"0,0 0 0 0 0,0 0 0 0 0,0-1-1 0 0,-1 1 1 0 0,1 0 0 0 0,-1 0 0 0 0,0 0-1 0 0,0 0 1 0 0,0 0 0 0 0,-1 0 0 0 0,0 0-1 0 0,1 0 1 0 0,-4 7 0 0 0,-2 8 1419 0 0,-12 25 0 0 0,18-42-1866 0 0,-70 134 3216 0 0,44-91-2453 0 0,3 1 1 0 0,-19 51 0 0 0,35-75-599 0 0,0 0 0 0 0,1 1 1 0 0,2-1-1 0 0,0 1 0 0 0,-1 32 1 0 0,5-51-106 0 0,1 1 1 0 0,0 0 0 0 0,0 0 0 0 0,0 0 0 0 0,1 0 0 0 0,3 8 0 0 0,-4-11-111 0 0,1 0-64 0 0,9 5-1238 0 0,-8-5-4852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8751 0 0,'-2'-15'399'0'0,"2"12"-4"0"0,0 3-169 0 0,0 0 224 0 0,0 0 124 0 0,6 15 585 0 0,16 50-372 0 0,-12-35-246 0 0,21 47 0 0 0,-1-20 66 0 0,2-3-1 0 0,57 76 0 0 0,-17-25-219 0 0,-24-34-162 0 0,-39-57-155 0 0,0 0 0 0 0,0 0 0 0 0,-2 1 0 0 0,1 1 0 0 0,-2-1 0 0 0,0 1-1 0 0,-1 0 1 0 0,-1 0 0 0 0,0 0 0 0 0,1 20 0 0 0,-5-22 50 0 0,-1 0 0 0 0,0 0-1 0 0,-1 0 1 0 0,-1 0 0 0 0,0 0 0 0 0,-8 21-1 0 0,7-23-29 0 0,-41 109 643 0 0,18-54-391 0 0,15-35-208 0 0,-1-1 0 0 0,-2 0-1 0 0,-1-1 1 0 0,-2 0 0 0 0,0-2 0 0 0,-2 0 0 0 0,-37 39 0 0 0,23-31 500 0 0,32-34-494 0 0,2-2-4 0 0,-7 9-1164 0 0,7-9 360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6447 0 0,'0'0'298'0'0,"0"0"-10"0"0,-1 3-188 0 0,-2 5-292 0 0,-1 6 1070 0 0,-1-1-1 0 0,0-1 1 0 0,0 1 0 0 0,-2-1 0 0 0,-7 12-1 0 0,-16 14 1063 0 0,-60 56 0 0 0,34-37-1374 0 0,-62 55-174 0 0,73-72-289 0 0,2 3 0 0 0,-40 48 0 0 0,57-56-14 0 0,2 2-1 0 0,1 0 1 0 0,2 2 0 0 0,2 0 0 0 0,1 2-1 0 0,-21 73 1 0 0,29-83-4 0 0,3-10 43 0 0,-7 41 0 0 0,13-55-87 0 0,0-1-1 0 0,0 1 1 0 0,1-1-1 0 0,0 1 0 0 0,1-1 1 0 0,0 1-1 0 0,0-1 1 0 0,0 1-1 0 0,0-1 1 0 0,1 0-1 0 0,3 7 1 0 0,-4-10 5 0 0,1 1 0 0 0,0-1 0 0 0,0 1 0 0 0,1-1 1 0 0,-1 0-1 0 0,1 0 0 0 0,-1 0 0 0 0,1 0 0 0 0,0 0 0 0 0,0-1 0 0 0,0 1 1 0 0,6 2-1 0 0,-3-2 5 0 0,0 0-1 0 0,-1-1 1 0 0,1 0 0 0 0,0 0 0 0 0,0 0-1 0 0,1-1 1 0 0,7 2 0 0 0,2-3 14 0 0,0 1 0 0 0,0-2 1 0 0,0 0-1 0 0,0-1 0 0 0,23-6 0 0 0,12-6-1285 0 0,-29 6-240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5983 0 0,'0'0'274'0'0,"0"0"-6"0"0,0 0 280 0 0,-1 2 1809 0 0,-26 43 7286 0 0,5 3-7761 0 0,21-46-1679 0 0,-4 25 457 0 0,4-24-603 0 0,4-2-134 0 0,-2-1-45 0 0,-1 1 54 0 0,1-1 1 0 0,-1 1-1 0 0,1-1 1 0 0,-1 0-1 0 0,1 1 1 0 0,0-1-1 0 0,-1 0 1 0 0,1 0-1 0 0,0 1 1 0 0,-1-1-1 0 0,1 0 1 0 0,0 0-1 0 0,0 0 1 0 0,-1 0-1 0 0,1 0 0 0 0,0 0 1 0 0,-1 0-1 0 0,1 0 1 0 0,0 0-1 0 0,1 0 1 0 0,9-5-1568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53 1839 0 0,'0'0'83'0'0,"-2"0"344"0"0,-5 3 8239 0 0,6-1-3627 0 0,11 3-2389 0 0,23-1-2916 0 0,10-9 862 0 0,0-1 1 0 0,69-20-1 0 0,9-1-268 0 0,-112 26-271 0 0,0 0 0 0 0,0 0 0 0 0,0 1-1 0 0,11 1 1 0 0,-15 2 34 0 0,-4 0-80 0 0,1 1 0 0 0,-1-1 0 0 0,0 1 0 0 0,1-1 0 0 0,-2 1 0 0 0,1 0 0 0 0,0-1 0 0 0,-1 1 0 0 0,1 0 0 0 0,-1 0 0 0 0,0 0 0 0 0,-1-1 0 0 0,1 1 0 0 0,-1 0 0 0 0,1-1 0 0 0,-1 1 0 0 0,0 0 0 0 0,0-1 0 0 0,-1 1 0 0 0,1-1 0 0 0,-3 5 1 0 0,-4 8 11 0 0,-1-1 1 0 0,0 0 0 0 0,-2 0 0 0 0,1-1 0 0 0,-2-1 0 0 0,1 0 0 0 0,-2 0 0 0 0,0-1 0 0 0,0-1 0 0 0,-1 0-1 0 0,-18 10 1 0 0,-6 2-113 0 0,-2-2 0 0 0,-1-2 0 0 0,-50 16 0 0 0,57-23-257 0 0,-1-1 1 0 0,-63 11-1 0 0,67-20 159 0 0,29-2 102 0 0,2 0 10 0 0,0 0 3 0 0,0 0 0 0 0,0 0-25 0 0,0 0-106 0 0,0 0-42 0 0,4-1-10 0 0,4-1 163 0 0,21-6-279 0 0,1 1 0 0 0,-1 2 0 0 0,39-2 0 0 0,-50 8 351 0 0,-1 2 0 0 0,1-1 0 0 0,21 8 0 0 0,-39-10 20 0 0,158 47 998 0 0,-114-40 114 0 0,-30-5-334 0 0,-12-2-386 0 0,-2 0-26 0 0,0 0-113 0 0,2 2-49 0 0,-2-2-184 0 0,1 1 1 0 0,0 0-1 0 0,-1 0 0 0 0,1-1 1 0 0,-1 1-1 0 0,1 0 0 0 0,-1 0 1 0 0,1 0-1 0 0,-1 0 0 0 0,1 0 1 0 0,-1 0-1 0 0,0 0 0 0 0,0-1 1 0 0,1 1-1 0 0,-1 0 0 0 0,0 0 1 0 0,0 0-1 0 0,0 0 0 0 0,0 0 1 0 0,0 2-1 0 0,-1-1-1 0 0,0 0 0 0 0,1 0 1 0 0,-1 1-1 0 0,0-1 0 0 0,0 0 0 0 0,0 0 0 0 0,0 0 0 0 0,-3 3 1 0 0,-3 3-1 0 0,0 1 0 0 0,-17 14 0 0 0,18-18 11 0 0,-61 61 88 0 0,36-35-215 0 0,-1-1 0 0 0,-52 38-1 0 0,42-36-366 0 0,39-31 413 0 0,1 0 0 0 0,-1 0 0 0 0,1 0 0 0 0,-1 0 0 0 0,1 0 0 0 0,-1-1 0 0 0,1 1 0 0 0,-1-1 0 0 0,0 1 0 0 0,0-1 0 0 0,1 0 0 0 0,-1 0 0 0 0,0 0 0 0 0,1-1 0 0 0,-1 1 1 0 0,-5-2-1 0 0,-1-3 29 0 0,4-6 6 0 0,4 0-61 0 0,2 6-96 0 0,1 0 1 0 0,0 1-1 0 0,0 0 0 0 0,0-1 1 0 0,0 1-1 0 0,1 0 0 0 0,-1 0 1 0 0,5-5-1 0 0,5-7-1696 0 0,0-3-4319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34 11311 0 0,'0'0'522'0'0,"0"0"-13"0"0,0 0-274 0 0,0 0 59 0 0,0 0 68 0 0,0 0 12 0 0,0 0 41 0 0,-1-1 164 0 0,-4-4 48 0 0,0 1-77 0 0,-1 0 0 0 0,1 0 0 0 0,-1 1 0 0 0,-6-4 1 0 0,10 6-425 0 0,-1 0-1 0 0,1 0 1 0 0,-1 0 0 0 0,0 1 0 0 0,1-1 0 0 0,-1 1 0 0 0,0 0 0 0 0,1 0 0 0 0,-1 0 0 0 0,0 0 0 0 0,0 0 0 0 0,1 0 0 0 0,-6 2 0 0 0,-2 1 8 0 0,-1 1 0 0 0,1 0 0 0 0,-1 1 0 0 0,1 0 0 0 0,1 0 0 0 0,-1 1 0 0 0,1 1 0 0 0,-10 7-1 0 0,-63 67-125 0 0,67-65 12 0 0,-14 16-20 0 0,2 1 0 0 0,1 1 0 0 0,-40 70 0 0 0,66-104 0 0 0,-1 1 0 0 0,1 0 0 0 0,-1 0 0 0 0,1-1 0 0 0,0 1 0 0 0,-1 0 0 0 0,1 0 0 0 0,0-1 0 0 0,0 1 0 0 0,-1 0 0 0 0,1 0 0 0 0,0 0 0 0 0,0 0 0 0 0,0 0 0 0 0,0 1 0 0 0,1-2 0 0 0,-1 1 0 0 0,1-1 0 0 0,-1 0 0 0 0,1 1 0 0 0,-1-1 0 0 0,1 0 0 0 0,-1 1 0 0 0,1-1 0 0 0,-1 0 0 0 0,1 0 0 0 0,0 0 0 0 0,-1 1 0 0 0,1-1 0 0 0,-1 0 0 0 0,1 0 0 0 0,0 0 0 0 0,-1 0 0 0 0,1 0 0 0 0,0 0 0 0 0,-1 0 0 0 0,1 0 0 0 0,-1-1 0 0 0,2 1 0 0 0,18-5 0 0 0,2-3 3 0 0,-1-1 0 0 0,38-21 1 0 0,37-32 55 0 0,-79 51-52 0 0,11-9 43 0 0,-13 9-51 0 0,0 1 1 0 0,31-17-1 0 0,-44 26-61 0 0,-3 4-24 0 0,-3 5 43 0 0,-1 0-1 0 0,1 0 1 0 0,-1 0-1 0 0,-1-1 0 0 0,1 1 1 0 0,-1-1-1 0 0,-1-1 1 0 0,-9 9-1 0 0,12-12 30 0 0,0 0 0 0 0,1 1 0 0 0,-1-1-1 0 0,1 1 1 0 0,-1 0 0 0 0,1 0 0 0 0,0 0-1 0 0,-4 9 1 0 0,6-9 8 0 0,0-2-7 0 0,0-1 1 0 0,1 0 0 0 0,-1 1 0 0 0,0-1 0 0 0,1 0 0 0 0,-1 0 0 0 0,0 0 0 0 0,0 0 0 0 0,0 0-1 0 0,0 0 1 0 0,0 0 0 0 0,-2 1 0 0 0,1 0-534 0 0,2-2-156 0 0,0 0-736 0 0,0 0-2973 0 0,0 0-1272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2 11375 0 0,'0'0'522'0'0,"0"0"-13"0"0,0 0-185 0 0,0 0 433 0 0,0 0 225 0 0,0 0 46 0 0,0 0-35 0 0,2 0-190 0 0,-1 0-726 0 0,-1-1-1 0 0,0 1 1 0 0,1 0 0 0 0,-1 0 0 0 0,0 0 0 0 0,1 0 0 0 0,-1 0 0 0 0,1 0 0 0 0,-1 0 0 0 0,0 0 0 0 0,1 0 0 0 0,-1 0 0 0 0,0 0 0 0 0,1 0 0 0 0,-1 0 0 0 0,0 0 0 0 0,1 0 0 0 0,-1 1 0 0 0,0-1-1 0 0,1 0 1 0 0,-1 0 0 0 0,0 0 0 0 0,1 0 0 0 0,-1 1 0 0 0,0-1 0 0 0,1 0 0 0 0,-1 0 0 0 0,0 1 0 0 0,0-1 0 0 0,1 0 0 0 0,-1 0 0 0 0,0 1 0 0 0,0-1 0 0 0,1 1 0 0 0,-1 0-34 0 0,0 0 0 0 0,0 0 0 0 0,0 0 1 0 0,0-1-1 0 0,0 1 0 0 0,0 0 0 0 0,-1 0 1 0 0,1 0-1 0 0,0 0 0 0 0,0 0 0 0 0,-1 0 1 0 0,1-1-1 0 0,-1 1 0 0 0,1 0 0 0 0,0 0 0 0 0,-1 0 1 0 0,1-1-1 0 0,-2 2 0 0 0,-1 1-16 0 0,-1 0 1 0 0,1 0-1 0 0,-1-1 0 0 0,1 1 0 0 0,-1-1 0 0 0,0 0 1 0 0,0 0-1 0 0,0 0 0 0 0,0-1 0 0 0,-8 2 0 0 0,-6 4 66 0 0,-132 46 199 0 0,25-9-248 0 0,63-21-559 0 0,-1-3 0 0 0,-113 20 0 0 0,172-40 358 0 0,1 1 0 0 0,0 0 0 0 0,-1 0-1 0 0,1 0 1 0 0,-5 3 0 0 0,5-3-196 0 0,3-1-6 0 0,6-14-550 0 0,-1 7 569 0 0,0 1 1 0 0,1-1 0 0 0,0 1-1 0 0,0 0 1 0 0,0 0-1 0 0,1 1 1 0 0,-1 0-1 0 0,1 0 1 0 0,15-7-1 0 0,38-13 68 0 0,-58 25 468 0 0,-2 0 184 0 0,0 0 79 0 0,0 0 18 0 0,0 0-7 0 0,0 0-44 0 0,-1 2-11 0 0,-1 5-271 0 0,-2 1-1 0 0,1-2 1 0 0,-1 1-1 0 0,0 0 1 0 0,0-1-1 0 0,-1 1 1 0 0,-9 9 0 0 0,-9 14 131 0 0,-1 0-161 0 0,0-2-1 0 0,-37 35 1 0 0,6-8-38 0 0,26-26 75 0 0,27-28-71 0 0,2-1-8 0 0,3 0-1 0 0,19-1-41 0 0,0-2 0 0 0,-1 0 1 0 0,1-2-1 0 0,33-11 1 0 0,-23 6-177 0 0,40-6 0 0 0,-45 11 119 0 0,1 2 0 0 0,0 0 0 0 0,0 2 0 0 0,0 2 0 0 0,-1 0 0 0 0,56 10 1 0 0,-54-3 274 0 0,0 0 1 0 0,0 2 0 0 0,-1 2 0 0 0,0 0 0 0 0,-1 2 0 0 0,0 0-1 0 0,34 27 1 0 0,-59-40-187 0 0,0 1 1 0 0,0-1-1 0 0,0 1 0 0 0,-1-1 0 0 0,1 1 0 0 0,0 0 0 0 0,-1 0 1 0 0,1 0-1 0 0,-1 0 0 0 0,0 0 0 0 0,0 0 0 0 0,0 0 0 0 0,0 0 1 0 0,0 0-1 0 0,0 0 0 0 0,0 1 0 0 0,-1-1 0 0 0,1 0 0 0 0,-1 1 1 0 0,0-1-1 0 0,1 0 0 0 0,-1 1 0 0 0,0-1 0 0 0,-1 4 1 0 0,0-3-21 0 0,0 1 1 0 0,0-1 0 0 0,0 1-1 0 0,-1-1 1 0 0,1 1 0 0 0,-1-1-1 0 0,0 0 1 0 0,0 0 0 0 0,0 0-1 0 0,-1 0 1 0 0,1 0 0 0 0,-1-1-1 0 0,1 1 1 0 0,-7 4 0 0 0,-18 12 29 0 0,0-1 0 0 0,-2-1 1 0 0,0-2-1 0 0,-60 24 0 0 0,69-32-73 0 0,-26 10-28 0 0,-85 20-1 0 0,-9-19-32 0 0,65-11-107 0 0,43-5-92 0 0,30-2-23 0 0,2 0-654 0 0,0 0-286 0 0,1-3-59 0 0,6-12-12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6447 0 0,'0'0'499'0'0,"-1"-3"-328"0"0,0-5 66 0 0,1 6 898 0 0,0 2 390 0 0,14 4 1536 0 0,-11-3-2946 0 0,-1 0 0 0 0,1 0 0 0 0,-1 0 0 0 0,0 1 1 0 0,1-1-1 0 0,-1 1 0 0 0,0-1 0 0 0,0 1 0 0 0,0 0 0 0 0,0 0 0 0 0,0 0 0 0 0,3 4 0 0 0,16 31 520 0 0,-11-18-342 0 0,24 38 468 0 0,57 72-1 0 0,53 45 87 0 0,78 108 485 0 0,-211-265-984 0 0,0 1 0 0 0,-1 0 0 0 0,14 38 0 0 0,-21-47-177 0 0,0 0 0 0 0,-1 1 0 0 0,0-1 0 0 0,-1 1 0 0 0,0 0 0 0 0,0-1 0 0 0,-1 1 0 0 0,-1 0 0 0 0,1 0 0 0 0,-4 14 0 0 0,-1-8 5 0 0,0 0 0 0 0,0 0 0 0 0,-2 0 0 0 0,0-1 0 0 0,0 0 0 0 0,-13 17 0 0 0,-65 79 297 0 0,75-99-459 0 0,-16 19 16 0 0,-2-2 1 0 0,-33 28-1 0 0,-68 45-17 0 0,-30 28-1053 0 0,132-107 451 0 0,17-15-458 0 0,0 0 1 0 0,-14 17-1 0 0,22-23-237 0 0,2-2-295 0 0,0 0-133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99 109 4143 0 0,'0'0'191'0'0,"-2"0"-11"0"0,-23 8 60 0 0,20-7 606 0 0,0 0 1 0 0,0 0-1 0 0,0 1 0 0 0,1 0 0 0 0,-1 0 1 0 0,0 0-1 0 0,1 0 0 0 0,0 1 0 0 0,-1 0 1 0 0,1 0-1 0 0,0 0 0 0 0,-6 6 0 0 0,10-8-788 0 0,-1 0 1 0 0,0 0-1 0 0,1 0 0 0 0,-1 0 0 0 0,1 0 0 0 0,-1-1 0 0 0,1 1 0 0 0,-1 0 1 0 0,1 0-1 0 0,0 0 0 0 0,-1 1 0 0 0,1-1 0 0 0,0 0 0 0 0,0 0 0 0 0,0 0 1 0 0,0 0-1 0 0,0 0 0 0 0,0 0 0 0 0,0 0 0 0 0,0 0 0 0 0,1 2 0 0 0,0-1 24 0 0,-1 0-1 0 0,1 0 0 0 0,0 0 0 0 0,1 0 0 0 0,-1 0 0 0 0,0 0 0 0 0,1 0 0 0 0,-1 0 0 0 0,3 2 0 0 0,1 0 56 0 0,0 0 0 0 0,-1 0 0 0 0,1-1 0 0 0,0 0 0 0 0,1 0 0 0 0,-1 0 0 0 0,9 3 0 0 0,8 0 141 0 0,0 0 0 0 0,0-2 0 0 0,1 0 0 0 0,0-2 0 0 0,0 0 1 0 0,0-2-1 0 0,25-2 0 0 0,159-31 510 0 0,-157 23-695 0 0,190-45 529 0 0,-180 37-458 0 0,110-49-1 0 0,-12 2-3116 0 0,-156 64 1891 0 0,-2 1-98 0 0,0 0-954 0 0,0 0-3730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13991 0 0,'0'0'639'0'0,"1"3"-10"0"0,2 12-518 0 0,-1 1 0 0 0,-1 26 0 0 0,1-4 496 0 0,2 29 593 0 0,-4 1-1 0 0,-2-1 0 0 0,-12 76 1 0 0,6-91-1470 0 0,0 72 1 0 0,11-112-4092 0 0,-1-7 2585 0 0,4 10-4394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5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373 141 1839 0 0,'100'-44'120'0'0,"-41"17"1632"0"0,84-41 7343 0 0,-141 67-8132 0 0,-2 1 3 0 0,0 0 2 0 0,0 0 0 0 0,0 0-65 0 0,-2 1-752 0 0,0 0 1 0 0,0 0-1 0 0,0 0 1 0 0,0 0-1 0 0,0 0 0 0 0,0 0 1 0 0,0 1-1 0 0,-1 1 1 0 0,-3 1 93 0 0,-169 112 884 0 0,106-67-1109 0 0,3 3 0 0 0,3 2 0 0 0,-68 75 0 0 0,113-110-22 0 0,2 1 0 0 0,0 1 0 0 0,1 0 0 0 0,1 1 0 0 0,1 1-1 0 0,1 0 1 0 0,-16 44 0 0 0,24-54-2 0 0,1 0-1 0 0,0 0 1 0 0,1 0-1 0 0,0 0 1 0 0,1 1-1 0 0,0-1 1 0 0,2 18-1 0 0,1-21 4 0 0,-1 0 0 0 0,2 0 0 0 0,-1 0 0 0 0,1 0 0 0 0,1 0 0 0 0,-1 0 0 0 0,2-1 0 0 0,-1 0 0 0 0,2 0 0 0 0,7 12 0 0 0,-1-6 16 0 0,1 1-1 0 0,1-2 1 0 0,0 0 0 0 0,26 20-1 0 0,-31-26-1 0 0,2-1 1 0 0,-1-1-1 0 0,1 0 0 0 0,0 0 0 0 0,0-1 1 0 0,0 0-1 0 0,1-1 0 0 0,19 4 0 0 0,-22-7-145 0 0,-1-1 0 0 0,1 1 0 0 0,0-2 0 0 0,-1 1 0 0 0,15-4 0 0 0,-15 3-317 0 0,14-3-838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0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3223 0 0,'1'-2'806'0'0,"1"0"356"0"0,-2 2-932 0 0,0 0 0 0 0,0 0 0 0 0,-1 0 0 0 0,2-1 0 0 0,-1 1 0 0 0,0 0 0 0 0,0 0 0 0 0,0 0 0 0 0,0 0 0 0 0,0 0 0 0 0,0-1-1 0 0,0 1 1 0 0,0 0 0 0 0,0 0 0 0 0,0 0 0 0 0,0 0 0 0 0,0 0 0 0 0,0 0 0 0 0,0-1 0 0 0,0 1 0 0 0,0 0 0 0 0,1 0 0 0 0,-1 0 0 0 0,0 0-1 0 0,0 0 1 0 0,0 0 0 0 0,0 0 0 0 0,0 0 0 0 0,0 0 0 0 0,0 0 0 0 0,1 0 0 0 0,-1 0 0 0 0,0-1 0 0 0,0 1 0 0 0,0 0 0 0 0,0 0 0 0 0,0 0-1 0 0,1 0 1 0 0,-1 0 0 0 0,0 0 0 0 0,0 0 0 0 0,0 0 0 0 0,0 0 0 0 0,0 0 0 0 0,1 1 0 0 0,-3 27 7169 0 0,-8 55-11609 0 0,10-83 2332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0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39 9215 0 0,'2'-2'422'0'0,"5"-4"-64"0"0,-3 4-294 0 0,-1-1 0 0 0,0 0 0 0 0,0 1 0 0 0,0-1 0 0 0,-1-1 0 0 0,1 1 0 0 0,3-6 0 0 0,-5 7 1494 0 0,-1 2 539 0 0,0 0 102 0 0,0 0-237 0 0,-3 2-1058 0 0,-9 6-662 0 0,-1 0-1 0 0,1 1 0 0 0,0 1 0 0 0,-18 19 1 0 0,-40 52-328 0 0,21-22 129 0 0,3-3-43 0 0,-45 70 0 0 0,87-120 0 0 0,1 0 0 0 0,-1 0 0 0 0,1 1 0 0 0,-4 12 0 0 0,6-16 0 0 0,0-1 0 0 0,1 1 0 0 0,-1 0 0 0 0,1-1 0 0 0,-1 1 0 0 0,1-1 0 0 0,0 1 0 0 0,0 0 0 0 0,1-1 0 0 0,-1 1 0 0 0,0 0 0 0 0,1-1 0 0 0,0 1 0 0 0,-1-1 0 0 0,1 1 0 0 0,2 3 0 0 0,6 5 0 0 0,-4-7 33 0 0,0 1-1 0 0,0-2 0 0 0,1 1 1 0 0,0-1-1 0 0,-1 0 1 0 0,1 0-1 0 0,1 0 0 0 0,-1-1 1 0 0,0 0-1 0 0,0 0 1 0 0,1 0-1 0 0,-1-1 0 0 0,1 0 1 0 0,0-1-1 0 0,7 1 0 0 0,6-2 150 0 0,0 0-1 0 0,-1-1 0 0 0,38-8 0 0 0,-47 7-144 0 0,0 0 0 0 0,0 0 0 0 0,0-1 0 0 0,-1-1 0 0 0,1 1 0 0 0,-1-2 0 0 0,0 1 0 0 0,16-14 0 0 0,-15 10 2 0 0,1-2-1 0 0,-1 1 1 0 0,-1-1 0 0 0,0-1 0 0 0,14-23 0 0 0,-10 10-3 0 0,-1 0-1 0 0,-1-1 0 0 0,-2 0 0 0 0,0-1 1 0 0,-2 0-1 0 0,5-37 0 0 0,-10 54-33 0 0,-1 1-1 0 0,-1-1 1 0 0,1 0-1 0 0,-2 1 1 0 0,1-1-1 0 0,-2 0 0 0 0,-1-10 1 0 0,2 17-61 0 0,1 1 1 0 0,-1-1 0 0 0,0 1-1 0 0,0 0 1 0 0,0-1-1 0 0,0 1 1 0 0,0 0-1 0 0,0 0 1 0 0,0 0-1 0 0,-1 0 1 0 0,1 0-1 0 0,-1 0 1 0 0,0 0-1 0 0,1 0 1 0 0,-1 0 0 0 0,0 1-1 0 0,0-1 1 0 0,0 1-1 0 0,0-1 1 0 0,-1 1-1 0 0,1 0 1 0 0,0 0-1 0 0,0 0 1 0 0,-1 0-1 0 0,1 0 1 0 0,0 1-1 0 0,-1-1 1 0 0,1 1-1 0 0,-1 0 1 0 0,1-1 0 0 0,-1 1-1 0 0,1 0 1 0 0,-4 1-1 0 0,-1 0-317 0 0,0 1 0 0 0,0 0 0 0 0,0 0 0 0 0,0 1 0 0 0,0 0-1 0 0,0 0 1 0 0,-9 7 0 0 0,-19 8-1888 0 0,8-7 425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0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47 1839 0 0,'-18'17'-41'0'0,"0"1"-1"0"0,-29 19 1 0 0,10-11 6234 0 0,26-18-2307 0 0,8-6-3167 0 0,-4 3 4209 0 0,10-10-2052 0 0,0 1-3602 0 0,3-4 916 0 0,0 0-1 0 0,1 0 1 0 0,0 1-1 0 0,0 0 1 0 0,1 1-1 0 0,0-1 1 0 0,0 1-1 0 0,11-6 1 0 0,2 1-79 0 0,1 0 1 0 0,30-11-1 0 0,24-3 177 0 0,-63 21-163 0 0,-1 1-1 0 0,1 1 1 0 0,-1 0-1 0 0,15 0 1 0 0,-27 3-114 0 0,1-1 1 0 0,-1 0 0 0 0,1 0-1 0 0,-1 0 1 0 0,1 0 0 0 0,-1 1-1 0 0,1-1 1 0 0,-1 0 0 0 0,1 1-1 0 0,-1-1 1 0 0,1 0-1 0 0,-1 1 1 0 0,0-1 0 0 0,1 0-1 0 0,-1 1 1 0 0,0-1 0 0 0,1 1-1 0 0,-1-1 1 0 0,0 1-1 0 0,1-1 1 0 0,-1 1 0 0 0,0-1-1 0 0,0 1 1 0 0,1-1 0 0 0,-1 1-1 0 0,0 0 1 0 0,0 0 27 0 0,1 2-20 0 0,0-1-1 0 0,-1 0 1 0 0,1 1 0 0 0,-1-1-1 0 0,0 0 1 0 0,0 1-1 0 0,0-1 1 0 0,0 1 0 0 0,0-1-1 0 0,0 0 1 0 0,-1 1 0 0 0,1-1-1 0 0,-1 0 1 0 0,1 1-1 0 0,-1-1 1 0 0,0 0 0 0 0,-2 3-1 0 0,-2 5 4 0 0,-1 0 1 0 0,-9 13-1 0 0,12-19-12 0 0,-33 43 3 0 0,-3-2-1 0 0,-1-1 1 0 0,-2-3 0 0 0,-1-1-1 0 0,-96 66 1 0 0,-39 10-504 0 0,92-56-313 0 0,83-56 683 0 0,2 6 9 0 0,1-9 106 0 0,0 0-1 0 0,0 0 1 0 0,0 0-1 0 0,1 0 0 0 0,-1 0 1 0 0,0 0-1 0 0,1 0 1 0 0,-1 0-1 0 0,1 0 1 0 0,-1 0-1 0 0,2 2 1 0 0,1 0 0 0 0,0 0 0 0 0,1 0 1 0 0,-1 0-1 0 0,1-1 1 0 0,-1 1-1 0 0,1-1 1 0 0,0 0-1 0 0,0 0 1 0 0,0 0-1 0 0,0 0 1 0 0,0-1-1 0 0,5 2 1 0 0,9 1 11 0 0,29 4 0 0 0,-34-7-12 0 0,-7 0 11 0 0,108 12 65 0 0,-99-13-14 0 0,6 0 48 0 0,-18-1-94 0 0,18-5 29 0 0,-10 3-228 0 0,1-2 0 0 0,-1 1-1 0 0,0-1 1 0 0,0-1 0 0 0,-1 0-1 0 0,14-11 1 0 0,-5 3-1250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0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0,'0'0'390'0'0,"2"2"-252"0"0,79 111 3559 0 0,-54-72-2906 0 0,28 36 1322 0 0,2-3-1 0 0,70 69 1 0 0,-115-131-1693 0 0,-1 1 1 0 0,0 1-1 0 0,0 0 1 0 0,-2 0 0 0 0,0 1-1 0 0,0 0 1 0 0,8 22-1 0 0,-12-23-168 0 0,-1 0-1 0 0,0-1 0 0 0,-1 1 0 0 0,-1 1 1 0 0,0-1-1 0 0,-1 0 0 0 0,0 0 0 0 0,-1 1 1 0 0,-3 18-1 0 0,-5 14 82 0 0,-2 0 0 0 0,-28 78-1 0 0,24-89-290 0 0,-1 0 0 0 0,-1-1 0 0 0,-2 0 0 0 0,-1-2-1 0 0,-42 56 1 0 0,22-48-339 0 0,1-2-150 0 0,12-9 160 0 0,17-21 270 0 0,1 0 1 0 0,0 1-1 0 0,0 1 0 0 0,1-1 1 0 0,0 1-1 0 0,-6 14 0 0 0,13-23-50 0 0,-1 0 0 0 0,1 0-1 0 0,-1 1 1 0 0,1-1 0 0 0,0 0-1 0 0,0 0 1 0 0,0 1 0 0 0,0-1-1 0 0,1 4 1 0 0,-1 0-1550 0 0,0-6 39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0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77 5063 0 0,'16'-16'157'0'0,"1"2"1"0"0,22-14-1 0 0,-6 10 2490 0 0,-30 18-1214 0 0,-3 0-161 0 0,0 0-706 0 0,0 0-313 0 0,0 0-58 0 0,0 0-21 0 0,-1 2-19 0 0,-9 14-35 0 0,-1 0 0 0 0,-1-1-1 0 0,0 0 1 0 0,-1-1 0 0 0,-24 22 0 0 0,-9 9 16 0 0,-179 206 34 0 0,182-204-151 0 0,-32 39 26 0 0,69-78-42 0 0,-46 67 257 0 0,45-64-181 0 0,1 1 0 0 0,0 0 0 0 0,1 1 0 0 0,-7 22 0 0 0,8-16 160 0 0,0 1 0 0 0,1-1 0 0 0,1 0 0 0 0,1 1 0 0 0,1-1 0 0 0,1 1 0 0 0,0-1 0 0 0,6 26 0 0 0,-4-32-165 0 0,0 1 1 0 0,1-1-1 0 0,1 0 1 0 0,0-1-1 0 0,1 1 1 0 0,0-1-1 0 0,1 0 1 0 0,0 0-1 0 0,1-1 1 0 0,1 0 0 0 0,-1-1-1 0 0,16 15 1 0 0,-9-13 44 0 0,1 0 1 0 0,0 0 0 0 0,1-2-1 0 0,19 10 1 0 0,-33-18-24 0 0,-1-2-16 0 0,16 0-56 0 0,-17 0-351 0 0,1 0 0 0 0,0 0-1 0 0,-1 0 1 0 0,1 0 0 0 0,0 0-1 0 0,0 0 1 0 0,-1 0 0 0 0,1-1-1 0 0,0 1 1 0 0,-1-1 0 0 0,1 1-1 0 0,1-2 1 0 0,-1 1-354 0 0,9-5-4887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11975 0 0,'0'0'547'0'0,"0"0"-11"0"0,-1 2-344 0 0,-54 79 5516 0 0,13-18-5096 0 0,17-32-295 0 0,16-21-176 0 0,2-1 1 0 0,-13 20-1 0 0,-14 22 267 0 0,22-35-322 0 0,-11 19-1 0 0,3-3-32 0 0,14-24-35 0 0,1 1 0 0 0,0 0 0 0 0,-7 15 0 0 0,11-13-71 0 0,1-10 28 0 0,0 0 1 0 0,1 0-1 0 0,-1-1 1 0 0,1 1-1 0 0,-1 0 1 0 0,1 0-1 0 0,-1 0 1 0 0,1-1-1 0 0,0 1 0 0 0,-1 0 1 0 0,1-1-1 0 0,0 1 1 0 0,-1-1-1 0 0,1 1 1 0 0,0-1-1 0 0,0 1 1 0 0,0-1-1 0 0,0 1 1 0 0,1-1-1 0 0,1 1-40 0 0,0 0 1 0 0,0-1-1 0 0,0 1 1 0 0,0-1-1 0 0,0 0 1 0 0,3 0-1 0 0,6-1-552 0 0,-1 0 0 0 0,14-5 0 0 0,-24 6 514 0 0,24-8-1595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0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12439 0 0,'0'0'958'0'0,"0"0"-457"0"0,0 0 403 0 0,0 0 243 0 0,0 0 49 0 0,0 0-132 0 0,0 0-599 0 0,-2 2-265 0 0,-4 8-77 0 0,0-1 1 0 0,0 1-1 0 0,-6 18 1 0 0,-17 32 53 0 0,25-50-228 0 0,3-8-61 0 0,0 0-15 0 0,-2 6-153 0 0,2-6-638 0 0,1-2-282 0 0,0 0-908 0 0,0 0-3410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0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68 919 0 0,'-2'0'67'0'0,"-8"0"-638"0"0,6 0 1708 0 0,1 1 1 0 0,0-1-1 0 0,0 1 1 0 0,0-1-1 0 0,0 1 0 0 0,-4 2 1 0 0,5-2 1259 0 0,2-1-1113 0 0,0 0-489 0 0,0 0-99 0 0,0 0-46 0 0,0 0-103 0 0,0 0-47 0 0,0 0-11 0 0,0 0-18 0 0,3 1-72 0 0,3 1-272 0 0,1 0 1 0 0,-1-1-1 0 0,1 1 1 0 0,0-1-1 0 0,0-1 1 0 0,-1 1-1 0 0,1-1 1 0 0,0-1-1 0 0,0 1 1 0 0,10-3-1 0 0,10-3 202 0 0,34-12 1 0 0,-21 6-87 0 0,13-2 40 0 0,0 2 1 0 0,61-6-1 0 0,-110 18-257 0 0,0 0 0 0 0,0 0 0 0 0,0 0 0 0 0,0 0-1 0 0,0 1 1 0 0,-1-1 0 0 0,1 1 0 0 0,0 0 0 0 0,0 0 0 0 0,0 0-1 0 0,-1 1 1 0 0,8 3 0 0 0,-8 0 70 0 0,-1 0-90 0 0,-1 0-1 0 0,0 0 1 0 0,-1 1-1 0 0,1-1 0 0 0,-1 0 1 0 0,0 1-1 0 0,0-1 1 0 0,0 0-1 0 0,-1 0 1 0 0,0 1-1 0 0,0-1 0 0 0,-1 0 1 0 0,1 0-1 0 0,-1 0 1 0 0,0 0-1 0 0,0 0 1 0 0,-1 0-1 0 0,-3 5 1 0 0,-3 3-6 0 0,0 0 1 0 0,0-1 0 0 0,-1 0 0 0 0,-1-1-1 0 0,-15 14 1 0 0,17-19 17 0 0,0 0 0 0 0,-1 0 0 0 0,0-1 0 0 0,1 0 0 0 0,-16 4 0 0 0,-7 5 14 0 0,-36 17 21 0 0,0-2-1 0 0,-101 27 1 0 0,71-28-331 0 0,86-27 145 0 0,15-6-82 0 0,16-6 33 0 0,-7 7 132 0 0,-1 0 1 0 0,1 1 0 0 0,0 0-1 0 0,1 1 1 0 0,-1 1 0 0 0,0 0-1 0 0,13 0 1 0 0,89 11-24 0 0,-83-6 27 0 0,-3-1 41 0 0,202 30 230 0 0,-219-30-97 0 0,1-1 0 0 0,18 1 0 0 0,-29-2-108 0 0,0 0-1 0 0,1 0 0 0 0,-1 1 1 0 0,0-1-1 0 0,0 1 1 0 0,0-1-1 0 0,0 1 1 0 0,0-1-1 0 0,-1 1 0 0 0,1 0 1 0 0,0-1-1 0 0,-1 1 1 0 0,1 2-1 0 0,-1 0-17 0 0,0 0-1 0 0,0 0 0 0 0,0-1 1 0 0,-1 1-1 0 0,1 0 1 0 0,-1-1-1 0 0,0 1 1 0 0,0 0-1 0 0,0-1 0 0 0,-1 1 1 0 0,1-1-1 0 0,-1 1 1 0 0,0-1-1 0 0,0 0 0 0 0,0 0 1 0 0,-4 5-1 0 0,-1 1 13 0 0,-1-1-1 0 0,0 0 0 0 0,0 0 1 0 0,-13 9-1 0 0,-24 14 40 0 0,-1-3 1 0 0,-2-1-1 0 0,0-3 0 0 0,-2-2 1 0 0,0-2-1 0 0,-94 24 0 0 0,117-39-119 0 0,59-19-3536 0 0,-8 4-2642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0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50 9215 0 0,'-20'-12'294'0'0,"0"2"0"0"0,-2 0 0 0 0,-22-7 0 0 0,42 16 660 0 0,2 1 323 0 0,0 0 60 0 0,0 0-109 0 0,1 3-486 0 0,0 8-448 0 0,2 0 1 0 0,-1-1 0 0 0,2 1 0 0 0,-1-1-1 0 0,10 18 1 0 0,-2-7-28 0 0,25 34 0 0 0,-4-14-9 0 0,1-2 0 0 0,2-1 0 0 0,43 35 1 0 0,129 86 356 0 0,-143-114-427 0 0,89 66 327 0 0,-119-84-301 0 0,-1 2-1 0 0,36 42 1 0 0,-64-65-190 0 0,0 0 1 0 0,-1 0-1 0 0,1 0 0 0 0,-1 1 1 0 0,-1-1-1 0 0,1 1 0 0 0,-1 0 1 0 0,0 0-1 0 0,-1 0 0 0 0,0 0 1 0 0,0 1-1 0 0,-1-1 0 0 0,1 0 1 0 0,-1 1-1 0 0,-1 0 0 0 0,0-1 1 0 0,0 1-1 0 0,0-1 0 0 0,-1 1 1 0 0,0-1-1 0 0,-1 1 0 0 0,0-1 1 0 0,0 0-1 0 0,-4 11 0 0 0,0-5 2 0 0,0-1-1 0 0,0 0 0 0 0,-1 0 1 0 0,-1 0-1 0 0,0-1 1 0 0,-14 15-1 0 0,2-4 36 0 0,-1-2 0 0 0,-25 18 0 0 0,16-16 74 0 0,-1-1-1 0 0,-47 23 0 0 0,-72 25 240 0 0,45-23-132 0 0,58-25-189 0 0,17-8-8 0 0,1 0 0 0 0,-31 22 0 0 0,39-21-45 0 0,18-10 0 0 0,2 0 0 0 0,-6 6-13 0 0,8-9 8 0 0,-1-1 1 0 0,0 1-1 0 0,0-1 0 0 0,0 1 1 0 0,1 0-1 0 0,-1-1 1 0 0,0 1-1 0 0,1-1 1 0 0,-1 1-1 0 0,0-1 0 0 0,1 1 1 0 0,-1-1-1 0 0,1 0 1 0 0,-1 1-1 0 0,1-1 0 0 0,-1 1 1 0 0,1-1-1 0 0,-1 0 1 0 0,1 1-1 0 0,-1-1 1 0 0,2 0-1 0 0,-2 1-12 0 0,3 0-29 0 0,0 1-1 0 0,-1-1 0 0 0,1 0 0 0 0,0 0 0 0 0,0 0 0 0 0,0 0 1 0 0,0-1-1 0 0,0 1 0 0 0,0-1 0 0 0,5 1 0 0 0,31-5-2567 0 0,-20 2-1347 0 0,8 0-2994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3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1 150 455 0 0,'0'0'2862'0'0,"0"0"358"0"0,0 0 157 0 0,1-2-320 0 0,15-31 335 0 0,-15 31-2646 0 0,-1 2-250 0 0,9-11 258 0 0,-8 9-432 0 0,7-10 76 0 0,-1-6-182 0 0,-6 16-145 0 0,-1 2 0 0 0,0 0 14 0 0,1-2-26 0 0,3-8-38 0 0,-1 3 110 0 0,0 0 0 0 0,9-12 0 0 0,-11 18-111 0 0,0-1 100 0 0,-1 2 16 0 0,0 0 67 0 0,0 0 28 0 0,0 0 7 0 0,0 0-18 0 0,0 0-84 0 0,0 0-37 0 0,1 2-10 0 0,4 8-5 0 0,-5 6-16 0 0,-1-8-54 0 0,-1-1 0 0 0,1 1 0 0 0,-2-1 0 0 0,1 1 0 0 0,-6 10 0 0 0,1-5-8 0 0,-1-1-1 0 0,0-1 1 0 0,-11 15 0 0 0,17-25-106 0 0,-2 1-28 0 0,4-1 120 0 0,0-1 0 0 0,-1 0-1 0 0,1 1 1 0 0,0-1 0 0 0,-1 0 0 0 0,1 0-1 0 0,0 0 1 0 0,0 1 0 0 0,-1-1-1 0 0,1 0 1 0 0,0 0 0 0 0,-1 0 0 0 0,1 0-1 0 0,0 0 1 0 0,-1 0 0 0 0,1 0-1 0 0,0 0 1 0 0,-1 0 0 0 0,1 0 0 0 0,-1 0-1 0 0,1 0 1 0 0,0 0 0 0 0,-1 0-1 0 0,0 0 1 0 0,1-5-15 0 0,0 1 0 0 0,0-1-1 0 0,0 0 1 0 0,0 0 0 0 0,1 1-1 0 0,-1-1 1 0 0,1 0 0 0 0,2-5 0 0 0,18-38-165 0 0,6-12 57 0 0,-22 48 143 0 0,-4 9 47 0 0,-1 3 21 0 0,0 0 53 0 0,0 0-2 0 0,0 0-10 0 0,1 3-21 0 0,8 18-79 0 0,-3-1-10 0 0,-6-19-2 0 0,0 1-1 0 0,0 0 0 0 0,1-1 1 0 0,-1 1-1 0 0,0 0 1 0 0,0-1-1 0 0,-1 1 1 0 0,1 0-1 0 0,0-1 0 0 0,-1 1 1 0 0,1 0-1 0 0,0-1 1 0 0,-1 1-1 0 0,0-1 0 0 0,-1 4 1 0 0,1-4-9 0 0,0 2 9 0 0,0-1 1 0 0,0 1 0 0 0,-1 0-1 0 0,0 0 1 0 0,1-1 0 0 0,-1 1-1 0 0,0-1 1 0 0,-3 3 0 0 0,-2 3 20 0 0,-14 27 34 0 0,9-15-122 0 0,11-17 32 0 0,0-1-42 0 0,1-2 4 0 0,0 0-53 0 0,0 0-224 0 0,0 0-99 0 0,2-1-22 0 0,5-2-325 0 0,-1 0 0 0 0,1-1 0 0 0,0 0 1 0 0,10-8-1 0 0,0-5-1095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3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59 11167 0 0,'20'-11'304'0'0,"-1"2"0"0"0,2 0 0 0 0,27-8 0 0 0,-21 6 528 0 0,-25 10 100 0 0,-2 1 42 0 0,0 0-60 0 0,0 0-284 0 0,0 0-129 0 0,0 0-21 0 0,0 0-37 0 0,-13 7 122 0 0,-52 31 115 0 0,17-8-432 0 0,-104 67 361 0 0,136-86-602 0 0,1 1-1 0 0,1 0 1 0 0,0 1-1 0 0,1 1 1 0 0,0 0-1 0 0,1 1 1 0 0,0 0 0 0 0,2 1-1 0 0,0 0 1 0 0,-15 33-1 0 0,21-40-7 0 0,1 1 1 0 0,0 0-1 0 0,1 0 0 0 0,0 1 0 0 0,0-1 0 0 0,1 0 0 0 0,1 1 1 0 0,0-1-1 0 0,1 13 0 0 0,-1-18 5 0 0,1-1 0 0 0,0 0 1 0 0,0 1-1 0 0,0-1 0 0 0,1 0 0 0 0,-1 0 1 0 0,1 0-1 0 0,0 0 0 0 0,0 0 0 0 0,1 0 1 0 0,-1 0-1 0 0,1-1 0 0 0,-1 1 0 0 0,1-1 0 0 0,0 0 1 0 0,1 0-1 0 0,-1 0 0 0 0,0 0 0 0 0,1-1 1 0 0,0 1-1 0 0,0-1 0 0 0,-1 0 0 0 0,8 3 1 0 0,-5-3 37 0 0,0 0 1 0 0,0-1-1 0 0,0 1 1 0 0,0-1-1 0 0,0 0 1 0 0,0-1 0 0 0,0 0-1 0 0,0 0 1 0 0,11-1-1 0 0,-7-1 24 0 0,0 0 0 0 0,0-1 0 0 0,0 0 0 0 0,-1-1 0 0 0,13-5 0 0 0,-1-3 47 0 0,0 0 0 0 0,-1-2 0 0 0,-1 0 0 0 0,20-20 0 0 0,-12 10-15 0 0,-1-2-1 0 0,-1-1 1 0 0,21-30-1 0 0,-37 45-101 0 0,-1 0-1 0 0,0-1 1 0 0,-1 0 0 0 0,-1-1-1 0 0,0 1 1 0 0,-1-1-1 0 0,0-1 1 0 0,-1 1-1 0 0,0 0 1 0 0,1-18 0 0 0,-4 25-88 0 0,-1 0 1 0 0,0 0 0 0 0,0 0-1 0 0,-1 0 1 0 0,0 0 0 0 0,0 1-1 0 0,-1-1 1 0 0,0 0 0 0 0,0 1-1 0 0,0-1 1 0 0,-1 1 0 0 0,-5-9 0 0 0,6 10-11 0 0,-1 1 0 0 0,0 0 0 0 0,0 0 0 0 0,-1 1 0 0 0,1-1 0 0 0,-1 1 0 0 0,0-1 0 0 0,0 1 0 0 0,0 0 0 0 0,0 1 1 0 0,-1-1-1 0 0,1 1 0 0 0,-1 0 0 0 0,1 0 0 0 0,-1 0 0 0 0,0 0 0 0 0,-6 0 0 0 0,8 1 67 0 0,1 2 0 0 0,-1-1 1 0 0,1 0-1 0 0,-1 0 0 0 0,1 1 0 0 0,-1-1 0 0 0,1 1 0 0 0,-1 0 0 0 0,1 0 0 0 0,-1 0 0 0 0,1 0 1 0 0,0 0-1 0 0,0 0 0 0 0,0 1 0 0 0,0-1 0 0 0,0 1 0 0 0,-4 3 0 0 0,0 1-69 0 0,-1 1-1 0 0,1-1 0 0 0,-9 14 1 0 0,12-16 67 0 0,1 0 0 0 0,0 0 1 0 0,0 1-1 0 0,0-1 1 0 0,1 0-1 0 0,-1 0 1 0 0,1 1-1 0 0,0-1 0 0 0,0 1 1 0 0,1-1-1 0 0,-1 1 1 0 0,1 5-1 0 0,4 18-4881 0 0,-1-12-514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3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41 8751 0 0,'1'-2'674'0'0,"5"-5"-146"0"0,-4 5-82 0 0,-1 1 0 0 0,0-1 0 0 0,0 0 1 0 0,-1 1-1 0 0,1-1 0 0 0,0 0 0 0 0,0 0 1 0 0,-1 1-1 0 0,1-1 0 0 0,0-3 1 0 0,-1 3 340 0 0,1-1 1177 0 0,-1 3-750 0 0,0 0-330 0 0,0 0-69 0 0,1-2-62 0 0,-1 2-721 0 0,0 0 0 0 0,0 0 0 0 0,0 0 0 0 0,0 0 0 0 0,0 0 0 0 0,0-1 0 0 0,0 1 0 0 0,0 0 0 0 0,1 0 0 0 0,-1 0 0 0 0,0 0 0 0 0,0 0 0 0 0,0 0 0 0 0,0-1 0 0 0,0 1 0 0 0,0 0 0 0 0,0 0 0 0 0,1 0 0 0 0,-1 0 0 0 0,0 0 0 0 0,0 0 0 0 0,0 0 0 0 0,0 0 0 0 0,0 0 0 0 0,1 0 0 0 0,-1 0 0 0 0,0 0 0 0 0,0 0 0 0 0,0-1 1 0 0,0 1-1 0 0,1 0 0 0 0,-1 0 0 0 0,0 0 0 0 0,0 1 0 0 0,0-1 0 0 0,0 0 0 0 0,0 0 0 0 0,1 0 0 0 0,-1 0 0 0 0,0 0 0 0 0,0 0 0 0 0,0 0 0 0 0,0 0 0 0 0,0 0 0 0 0,1 0 0 0 0,-1 0 0 0 0,0 0 0 0 0,0 0 0 0 0,0 1 0 0 0,0-1 0 0 0,0 0 0 0 0,0 0 0 0 0,0 0 0 0 0,1 0 0 0 0,-1 0 0 0 0,0 0 0 0 0,0 1 0 0 0,0-1 0 0 0,0 0 0 0 0,0 0 0 0 0,5 18 277 0 0,-4-9-373 0 0,0 1 0 0 0,-1 14-1 0 0,-3-5 59 0 0,0 0-1 0 0,-2 0 0 0 0,0-1 0 0 0,-11 28 0 0 0,0-11-3 0 0,-24 42 1 0 0,-25 23-162 0 0,13-23-2 0 0,25-37-62 0 0,15-26-123 0 0,-13 26-1 0 0,12-13-2706 0 0,12-25-1700 0 0,1-2-1357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3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30 16327 0 0,'1'-2'746'0'0,"0"-1"-484"0"0,15-16 469 0 0,-16 18-556 0 0,0 1 0 0 0,1-1 0 0 0,-1 1 0 0 0,0-1 0 0 0,1 1 0 0 0,-1 0 1 0 0,1-1-1 0 0,-1 1 0 0 0,1 0 0 0 0,-1 0 0 0 0,1-1 0 0 0,-1 1 0 0 0,1 0 0 0 0,-1 0 0 0 0,1 0 1 0 0,-1-1-1 0 0,1 1 0 0 0,-1 0 0 0 0,1 0 0 0 0,-1 0 0 0 0,1 0 0 0 0,0 0 0 0 0,-1 0 0 0 0,1 0 0 0 0,-1 0 1 0 0,1 0-1 0 0,-1 1 0 0 0,2-1 0 0 0,-1 1-106 0 0,0-1 0 0 0,0 1 0 0 0,0 0 0 0 0,1 0-1 0 0,-1 0 1 0 0,0 0 0 0 0,0 0 0 0 0,-1 0 0 0 0,1 0 0 0 0,0 0 0 0 0,1 2 0 0 0,0 2-125 0 0,1-1 0 0 0,-1 1 0 0 0,0 0 0 0 0,0 0 0 0 0,-1 0 0 0 0,2 5 0 0 0,-2 0 68 0 0,0 0 0 0 0,-1 1 0 0 0,0-1 0 0 0,0 1 0 0 0,-1-1 0 0 0,0 0 0 0 0,-1 0 0 0 0,0 1 0 0 0,-1-1 0 0 0,0-1 0 0 0,-7 15 0 0 0,4-12-31 0 0,-1 0 1 0 0,0-1-1 0 0,0 0 1 0 0,-1 0-1 0 0,-1-1 1 0 0,0 0-1 0 0,0 0 1 0 0,-15 11-1 0 0,-8 5-403 0 0,-59 34-1 0 0,87-58 332 0 0,-3 3 15 0 0,5-4-14 0 0,2-1 19 0 0,71 1-57 0 0,55-5 150 0 0,57-3 265 0 0,-169 5-223 0 0,1-1-13 0 0,-13 2-142 0 0,-2 1-61 0 0,0 0-21 0 0,1-1-188 0 0,11-12-3815 0 0,-11 11 2609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3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55 9215 0 0,'0'-3'707'0'0,"7"-35"-187"0"0,-7 36 776 0 0,0 2 432 0 0,0 0 85 0 0,-2-10 620 0 0,1 9 1885 0 0,-18 49-4124 0 0,-21 90 0 0 0,0 2-213 0 0,-84 153 83 0 0,88-226-64 0 0,-9 17 0 0 0,13-23-113 0 0,21-43-15 0 0,1 2 0 0 0,-14 37 0 0 0,23-54-1081 0 0,2-1-3875 0 0,4 6-1654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3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2303 0 0,'0'0'102'0'0,"0"0"392"0"0,0 0 1569 0 0,0 0 685 0 0,0 0 136 0 0,0 0-277 0 0,3 1-1269 0 0,15 1-288 0 0,1 0-1 0 0,0 0 0 0 0,0-2 1 0 0,35-4-1 0 0,-10 1 20 0 0,80-10 424 0 0,-48 3-914 0 0,-35 6-493 0 0,63-9 298 0 0,-85 9-326 0 0,0 0 1 0 0,0-1 0 0 0,25-11-1 0 0,-17 5-50 0 0,72-34 48 0 0,-84 38-45 0 0,-4 3 15 0 0,-17 20-174 0 0,-31 39 14 0 0,-74 85-1 0 0,63-84 99 0 0,-9 10 36 0 0,-27 35 0 0 0,65-76 0 0 0,1 1 0 0 0,-16 31 0 0 0,30-52 0 0 0,-8 23 0 0 0,3 3-11 0 0,-9 10-4651 0 0,17-38-2233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3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34 3679 0 0,'4'-1'21'0'0,"-1"0"0"0"0,1 0 0 0 0,-1 0-1 0 0,1-1 1 0 0,-1 1 0 0 0,3-3 0 0 0,22-11 2897 0 0,-26 14 122 0 0,15-3 4076 0 0,12 1-4453 0 0,-27 4-2519 0 0,-1-1 0 0 0,0 1 0 0 0,1 0 0 0 0,-1 0 0 0 0,0-1-1 0 0,0 1 1 0 0,0 0 0 0 0,1 0 0 0 0,-1 0 0 0 0,0 0 0 0 0,0 1 0 0 0,0-1 0 0 0,-1 0 0 0 0,1 0 0 0 0,0 1 0 0 0,1 1 0 0 0,-2-3-267 0 0,1 2 271 0 0,-1-2-24 0 0,-7 11 101 0 0,3-6-177 0 0,-1 0 0 0 0,1 0 0 0 0,-1-1-1 0 0,0 1 1 0 0,-1-1 0 0 0,1 0 0 0 0,-1-1-1 0 0,-7 5 1 0 0,-7 1 7 0 0,-24 9 1 0 0,20-10-69 0 0,-67 22-41 0 0,-21 7-436 0 0,0 4-390 0 0,106-38 783 0 0,1-1 0 0 0,0 1-1 0 0,0 0 1 0 0,-5 4 0 0 0,6-4-68 0 0,0 0 0 0 0,0 0 0 0 0,0-1 1 0 0,-1 0-1 0 0,1 0 0 0 0,-6 2 0 0 0,0 0 1191 0 0,-1-1-8147 0 0,10-6 3330 0 0,6-4 2204 0 0,5-8 385 0 0,1 2 1 0 0,1-1-1 0 0,0 1 1 0 0,25-19-1 0 0,9-14 1435 0 0,-44 44 525 0 0,-2 2 46 0 0,0 0 37 0 0,0 0 114 0 0,0 0 49 0 0,-5 0-641 0 0,-1 1 0 0 0,1 0 0 0 0,-1 0 0 0 0,1 0 0 0 0,0 0 0 0 0,0 1 1 0 0,0 0-1 0 0,-6 3 0 0 0,-39 24 312 0 0,20-10-340 0 0,-117 72 537 0 0,143-88-765 0 0,-1 1 0 0 0,1 0 0 0 0,0 0 0 0 0,0 1 1 0 0,0-1-1 0 0,0 1 0 0 0,1 0 0 0 0,0 0 0 0 0,0 0 0 0 0,0 0 0 0 0,1 0 0 0 0,-1 1 0 0 0,1-1 0 0 0,0 1 0 0 0,1 0 0 0 0,0-1 0 0 0,0 1 0 0 0,0 0 0 0 0,0 0 0 0 0,1 10 0 0 0,0-14-27 0 0,0-1-1 0 0,1 1 0 0 0,-1-1 0 0 0,0 0 1 0 0,1 1-1 0 0,-1-1 0 0 0,1 0 1 0 0,-1 1-1 0 0,1-1 0 0 0,0 0 1 0 0,-1 0-1 0 0,1 1 0 0 0,0-1 1 0 0,0 0-1 0 0,0 0 0 0 0,0 0 0 0 0,0 0 1 0 0,1 1-1 0 0,23 14 687 0 0,-18-13-572 0 0,-4-1-174 0 0,6 3 18 0 0,0-1 0 0 0,0 0 0 0 0,0 0 0 0 0,0-1-1 0 0,1 0 1 0 0,-1-1 0 0 0,12 2 0 0 0,9 0-220 0 0,0-1 0 0 0,58-2 0 0 0,-52-2-583 0 0,53 6 0 0 0,-75-3 735 0 0,0 1-1 0 0,0 0 1 0 0,0 0 0 0 0,-1 2 0 0 0,24 10 0 0 0,-32-13 128 0 0,0 1 0 0 0,0 0 0 0 0,0 0 0 0 0,-1 1 0 0 0,1-1 0 0 0,-1 1 0 0 0,0 0 0 0 0,0 0 0 0 0,-1 0 0 0 0,1 1 0 0 0,-1-1 0 0 0,0 1 0 0 0,0 0-1 0 0,0 0 1 0 0,-1 0 0 0 0,1 0 0 0 0,1 8 0 0 0,-2-5 228 0 0,-1 0 0 0 0,0 0 0 0 0,0 0 0 0 0,0 0 1 0 0,-1 1-1 0 0,-1-1 0 0 0,-1 12 0 0 0,-15 56 2016 0 0,9-47-1684 0 0,-1 20-32 0 0,9-48-619 0 0,0 0-1 0 0,-1 0 1 0 0,1 0 0 0 0,0 0-1 0 0,0 0 1 0 0,-1 0 0 0 0,1 0 0 0 0,0 0-1 0 0,-1 0 1 0 0,1 0 0 0 0,-2 2 0 0 0,0 1 5 0 0,1-1 10 0 0,-1 1-1 0 0,1-1 0 0 0,-1 0 1 0 0,1 0-1 0 0,-1 0 1 0 0,0 0-1 0 0,0 0 0 0 0,0 0 1 0 0,-4 3-1 0 0,-1 1 20 0 0,3-3-18 0 0,0 0 0 0 0,0 0-1 0 0,-1 0 1 0 0,0-1 0 0 0,0 0 0 0 0,0 0 0 0 0,0 0 0 0 0,-7 3 0 0 0,-47 13 128 0 0,53-17-139 0 0,-39 5 120 0 0,20-3-77 0 0,16-4-34 0 0,0 0-1 0 0,0-1 1 0 0,1 0 0 0 0,-1 0-1 0 0,0 0 1 0 0,0-1 0 0 0,-17-7 0 0 0,3 2 5 0 0,-69-23 27 0 0,32 6-68 0 0,58 24-63 0 0,2 0-38 0 0,0 0-11 0 0,0 0-185 0 0,3 0-773 0 0,8-1-245 0 0,0 0 0 0 0,12-3 1 0 0,8-3-5509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69 183 11719 0 0,'0'0'532'0'0,"0"0"-4"0"0,0 0-236 0 0,0 0 254 0 0,0 0 152 0 0,2 1 34 0 0,-1-1-712 0 0,7 3 489 0 0,0 0-1 0 0,0 0 1 0 0,0-1 0 0 0,0 0 0 0 0,15 2-1 0 0,4-2 528 0 0,-14-1-594 0 0,0 0-1 0 0,1-1 0 0 0,-1 0 1 0 0,14-3-1 0 0,-7-1-189 0 0,0-2 0 0 0,-1 0 1 0 0,0-1-1 0 0,35-18 0 0 0,65-49-148 0 0,-111 69-105 0 0,-6 4 0 0 0,1 0-1 0 0,-1-1 1 0 0,0 0 0 0 0,0 1 0 0 0,0-1-1 0 0,0 0 1 0 0,0 0 0 0 0,0 0 0 0 0,-1 0-1 0 0,1 0 1 0 0,-1 0 0 0 0,1-1 0 0 0,1-4-1 0 0,-2 6-11 0 0,0 0-1 0 0,-1 0 1 0 0,1-1-1 0 0,0 1 1 0 0,-1 0-1 0 0,1 0 0 0 0,-1-1 1 0 0,0 1-1 0 0,1 0 1 0 0,-1-1-1 0 0,0 1 0 0 0,0 0 1 0 0,0-1-1 0 0,0 1 1 0 0,0 0-1 0 0,0-1 1 0 0,0 1-1 0 0,-1-3 0 0 0,1 3-2 0 0,-1 0 0 0 0,0 0 0 0 0,1 0 0 0 0,-1 0 0 0 0,0 0 0 0 0,1 1 0 0 0,-1-1 0 0 0,0 0 0 0 0,0 0 0 0 0,0 1 0 0 0,0-1 0 0 0,0 0 0 0 0,0 1 0 0 0,0-1 0 0 0,0 1 0 0 0,0-1 0 0 0,0 1 0 0 0,-1-1 0 0 0,-3 0-50 0 0,0 1 0 0 0,1-1 0 0 0,-1 1 0 0 0,0-1 0 0 0,0 1 0 0 0,1 1 0 0 0,-1-1 0 0 0,0 1 0 0 0,-9 2 0 0 0,-11 5-99 0 0,0 2 1 0 0,0 1-1 0 0,1 1 0 0 0,0 1 1 0 0,1 1-1 0 0,-31 24 1 0 0,10-2 75 0 0,2 2 1 0 0,-39 44 0 0 0,69-68 80 0 0,0 1 0 0 0,1 0 1 0 0,0 0-1 0 0,1 1 0 0 0,1 1 1 0 0,-13 29-1 0 0,21-43 15 0 0,0 0 0 0 0,0 0 1 0 0,0-1-1 0 0,1 1 0 0 0,-1 0 0 0 0,1 0 0 0 0,-1 0 0 0 0,1 0 0 0 0,0 0 0 0 0,0 0 0 0 0,0-1 1 0 0,1 1-1 0 0,-1 0 0 0 0,1 0 0 0 0,0 0 0 0 0,-1 0 0 0 0,1-1 0 0 0,0 1 0 0 0,1 0 0 0 0,1 3 1 0 0,0-3 11 0 0,-1 0 1 0 0,1 0 0 0 0,0 0 0 0 0,0-1 0 0 0,0 0 0 0 0,0 1-1 0 0,0-1 1 0 0,0-1 0 0 0,0 1 0 0 0,1 0 0 0 0,-1-1 0 0 0,1 1-1 0 0,-1-1 1 0 0,1 0 0 0 0,5 1 0 0 0,3 0 135 0 0,0-1-1 0 0,0 0 1 0 0,1-1 0 0 0,17-1-1 0 0,52-11 348 0 0,-42 6-357 0 0,180-34 230 0 0,-127 19-6607 0 0,-45 11-662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5063 0 0,'0'0'390'0'0,"0"0"-65"0"0,0 0 660 0 0,0 0 322 0 0,-2 2 62 0 0,-26 47 315 0 0,-32 75 0 0 0,-13 61-1188 0 0,57-143-421 0 0,-3 12-37 0 0,10-26-11 0 0,-2 0-1 0 0,-14 28 0 0 0,-43 77-1071 0 0,67-131 604 0 0,1-2-58 0 0,0 0-426 0 0,0 0-1743 0 0,0 0-746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205 578 2759 0 0,'-69'-17'382'0'0,"48"11"2346"0"0,0 1 0 0 0,-1 1 0 0 0,-43-3 0 0 0,58 5 576 0 0,22 11-3125 0 0,-1 0 1 0 0,2-1 0 0 0,-1-1-1 0 0,30 10 1 0 0,-9-7-3 0 0,0-1 1 0 0,1-2-1 0 0,0-2 0 0 0,0-1 0 0 0,0-2 0 0 0,55-3 0 0 0,-35-6 69 0 0,1-2 0 0 0,87-25 1 0 0,106-52 262 0 0,47-48-70 0 0,-65 27-267 0 0,-163 79-327 0 0,102-27 1 0 0,-161 52-217 0 0,0 1 0 0 0,1 0 1 0 0,20 0-1 0 0,-30 2-518 0 0,-2 0-139 0 0,0 0-27 0 0,0 0 10 0 0,1 1 908 0 0,-1 0 0 0 0,0-1 0 0 0,0 1 0 0 0,1-1 0 0 0,-1 1 0 0 0,0-1 1 0 0,1 1-1 0 0,-1-1 0 0 0,1 1 0 0 0,-1-1 0 0 0,1 0 0 0 0,-1 1 0 0 0,0-1 1 0 0,1 0-1 0 0,0 1 0 0 0,-1-1 0 0 0,1 0 0 0 0,-1 1 0 0 0,1-1 0 0 0,-1 0 1 0 0,1 0-1 0 0,0 0 0 0 0,-1 0 0 0 0,1 1 0 0 0,-1-1 0 0 0,1 0 0 0 0,0 0 1 0 0,-1 0-1 0 0,1 0 0 0 0,-1-1 0 0 0,1 1 0 0 0,0 0 0 0 0,0 0 0 0 0,22-4-759 0 0,-11-2 932 0 0,-1 0 0 0 0,1-1-1 0 0,-1 0 1 0 0,0-1-1 0 0,11-11 1 0 0,9-6 345 0 0,71-54 2092 0 0,-100 77-1989 0 0,-2 2 18 0 0,0 0 8 0 0,0 0 2 0 0,0 0-24 0 0,-1 4-100 0 0,-15 26 351 0 0,-38 54 0 0 0,10-17-315 0 0,-66 89 25 0 0,40-61-358 0 0,-95 133-17 0 0,111-155-74 0 0,-25 35 0 0 0,-61 81 64 0 0,137-184-64 0 0,-14 12 0 0 0,9-10-13 0 0,6-5-56 0 0,2-2-19 0 0,-1-2 18 0 0,0-1 58 0 0,0 1-1 0 0,1-1 1 0 0,-1 1 0 0 0,1-1-1 0 0,-1 1 1 0 0,1-1-1 0 0,0 1 1 0 0,0-1-1 0 0,0 0 1 0 0,0 1 0 0 0,1-1-1 0 0,-1 1 1 0 0,1-1-1 0 0,-1 1 1 0 0,1-1 0 0 0,0 1-1 0 0,0-1 1 0 0,0 1-1 0 0,0 0 1 0 0,3-5 0 0 0,4-3-25 0 0,-1 0 0 0 0,1 1 0 0 0,12-11 0 0 0,-7 7 8 0 0,44-44-70 0 0,2 3 1 0 0,2 3-1 0 0,105-68 0 0 0,-162 117 104 0 0,47-27 452 0 0,-46 27-391 0 0,0-1 0 0 0,0 2 0 0 0,-1-1 1 0 0,2 0-1 0 0,-1 1 0 0 0,0 0 0 0 0,0 0 0 0 0,10 0 1 0 0,-13 1-31 0 0,-1 0 1 0 0,1 1 0 0 0,-1-1 0 0 0,1 0-1 0 0,-1 1 1 0 0,1-1 0 0 0,0 1 0 0 0,-1-1-1 0 0,0 1 1 0 0,1 0 0 0 0,-1-1 0 0 0,1 1-1 0 0,-1 0 1 0 0,0 0 0 0 0,0 0 0 0 0,1 0-1 0 0,-1 0 1 0 0,1 2 0 0 0,-1-1 18 0 0,1 0-1 0 0,-1 1 1 0 0,1-1-1 0 0,-1 1 1 0 0,0-1 0 0 0,0 1-1 0 0,0 0 1 0 0,-1-1-1 0 0,2 5 1 0 0,-1 4 65 0 0,-1-1-1 0 0,0 0 1 0 0,0 1 0 0 0,-3 13-1 0 0,0-5-14 0 0,-1 0 1 0 0,-1 1-1 0 0,-1-2 0 0 0,0 1 0 0 0,-2-1 1 0 0,-11 22-1 0 0,-68 98 283 0 0,73-118-359 0 0,-3 7 35 0 0,-7 10 13 0 0,22-35-22 0 0,2-1-57 0 0,0-1 1 0 0,0 1-1 0 0,1-1 1 0 0,-1 1 0 0 0,0 0-1 0 0,1-1 1 0 0,-1 1-1 0 0,1-1 1 0 0,-1 1 0 0 0,0-1-1 0 0,1 1 1 0 0,-1-1-1 0 0,1 1 1 0 0,-1-1 0 0 0,1 0-1 0 0,0 1 1 0 0,-1-1 0 0 0,1 0-1 0 0,-1 1 1 0 0,1-1-1 0 0,0 0 1 0 0,-1 0 0 0 0,1 1-1 0 0,0-1 1 0 0,-1 0-1 0 0,1 0 1 0 0,0 0 0 0 0,-1 0-1 0 0,1 0 1 0 0,0 0-1 0 0,-1 0 1 0 0,1 0 0 0 0,0 0-1 0 0,0-1 1 0 0,26-2-306 0 0,-26 3 301 0 0,6-2-381 0 0,1 1 0 0 0,-1-1 0 0 0,0-1 0 0 0,12-4 1 0 0,3-8-768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144 188 9671 0 0,'0'0'440'0'0,"0"0"-5"0"0,0 0-191 0 0,0 0 227 0 0,2 2 127 0 0,17 12 658 0 0,-17-12-644 0 0,1-1-4 0 0,72 30 1664 0 0,-73-30-1972 0 0,0 0-263 0 0,0-1 0 0 0,0 1 0 0 0,0 0 0 0 0,-1-1 0 0 0,1 1 0 0 0,0 0 0 0 0,0 0 0 0 0,2 2 0 0 0,7 4 50 0 0,-5-5-39 0 0,-1-1 0 0 0,1 0 1 0 0,-1 0-1 0 0,1 0 0 0 0,-1-1 0 0 0,1 1 0 0 0,-1-1 0 0 0,11-2 0 0 0,4 0 160 0 0,21-7-1 0 0,-14 2-125 0 0,-1-1-1 0 0,0-1 0 0 0,0-2 1 0 0,-1-1-1 0 0,0 0 0 0 0,-1-2 1 0 0,40-30-1 0 0,-62 43-80 0 0,7-6 1 0 0,0 0 0 0 0,-1 0 0 0 0,0-1-1 0 0,12-14 1 0 0,-18 20-48 0 0,-1 0-1 0 0,0 0 1 0 0,1 0 0 0 0,-1 0-1 0 0,0-1 1 0 0,0 1-1 0 0,0 0 1 0 0,0-1 0 0 0,-1 1-1 0 0,1-1 1 0 0,-1 1-1 0 0,1-1 1 0 0,-1 1-1 0 0,0-1 1 0 0,0 1 0 0 0,0-1-1 0 0,0 1 1 0 0,-1-1-1 0 0,1 1 1 0 0,-1-1 0 0 0,1 1-1 0 0,-1-1 1 0 0,0 1-1 0 0,0 0 1 0 0,0-1 0 0 0,-1-1-1 0 0,1 2-4 0 0,0 1 0 0 0,-1 0-1 0 0,1 0 1 0 0,0 0 0 0 0,0 0 0 0 0,-1 0-1 0 0,1 0 1 0 0,-1 0 0 0 0,1 1-1 0 0,0-1 1 0 0,-1 0 0 0 0,0 1 0 0 0,1-1-1 0 0,-1 1 1 0 0,1 0 0 0 0,-1-1-1 0 0,1 1 1 0 0,-1 0 0 0 0,0 0 0 0 0,-3 0-1 0 0,-36 4-725 0 0,34-3 657 0 0,-32 7-140 0 0,0 1 0 0 0,0 2 0 0 0,0 1 1 0 0,-50 25-1 0 0,-137 86-280 0 0,203-109 548 0 0,0 0-1 0 0,1 1 1 0 0,-34 33 0 0 0,53-45 51 0 0,0 0 0 0 0,1 0 0 0 0,0 1-1 0 0,0-1 1 0 0,0 0 0 0 0,0 1 0 0 0,0 0 0 0 0,1-1 0 0 0,0 1 0 0 0,-1 0 0 0 0,2 0 0 0 0,-1 0 0 0 0,0 0 0 0 0,1 0 0 0 0,-1 0 0 0 0,1 0 0 0 0,0 0 0 0 0,1 0 0 0 0,-1 0 0 0 0,1 0 0 0 0,-1 0 0 0 0,1-1 0 0 0,0 1 0 0 0,1 0 0 0 0,-1 0 0 0 0,3 5 0 0 0,1 0 71 0 0,-1-1 0 0 0,1 0 0 0 0,0-1 0 0 0,1 1 0 0 0,0-1 0 0 0,0 0 0 0 0,1 0 0 0 0,0-1 0 0 0,0 1 0 0 0,10 6 0 0 0,1-2 11 0 0,0 0 0 0 0,1-1-1 0 0,0-1 1 0 0,0-1 0 0 0,1-1 0 0 0,0 0-1 0 0,0-2 1 0 0,0 0 0 0 0,1-1 0 0 0,0-1-1 0 0,0-1 1 0 0,0-1 0 0 0,0-1 0 0 0,0-1-1 0 0,22-3 1 0 0,-23 0-206 0 0,0 0-1 0 0,0-1 1 0 0,-1-2-1 0 0,1 0 0 0 0,24-12 1 0 0,-10-1-610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341 406 12031 0 0,'0'0'554'0'0,"0"0"-17"0"0,1-1-345 0 0,-1 0-178 0 0,0 0 0 0 0,0 0 1 0 0,0 0-1 0 0,0 1 0 0 0,1-1 0 0 0,-1 0 0 0 0,0 0 0 0 0,0 1 1 0 0,1-1-1 0 0,-1 0 0 0 0,1 0 0 0 0,-1 1 0 0 0,1-1 1 0 0,-1 1-1 0 0,1-1 0 0 0,-1 0 0 0 0,1 1 0 0 0,-1-1 1 0 0,1 1-1 0 0,0-1 0 0 0,-1 1 0 0 0,1-1 0 0 0,1 0 1 0 0,1 0 92 0 0,53-35 1271 0 0,42-29-8 0 0,-78 50-911 0 0,-1 0 0 0 0,29-31 0 0 0,-42 38-410 0 0,0 1 0 0 0,0 0 0 0 0,-1-1 0 0 0,0 0 0 0 0,0-1 0 0 0,-1 1-1 0 0,0-1 1 0 0,5-16 0 0 0,-8 20-31 0 0,0 0 0 0 0,0 0 0 0 0,0-1 0 0 0,0 1 0 0 0,-1 0 0 0 0,0-1-1 0 0,0 1 1 0 0,-1 0 0 0 0,0-1 0 0 0,1 1 0 0 0,-2 0 0 0 0,1 0 0 0 0,-1 0 0 0 0,1 0-1 0 0,-2 0 1 0 0,-3-8 0 0 0,4 11-27 0 0,1 0-1 0 0,-1 0 1 0 0,0 0-1 0 0,0 0 1 0 0,0 1 0 0 0,0-1-1 0 0,0 1 1 0 0,0-1-1 0 0,0 1 1 0 0,-1 0-1 0 0,1 0 1 0 0,0 0-1 0 0,-1 0 1 0 0,1 0 0 0 0,-1 0-1 0 0,1 1 1 0 0,-1-1-1 0 0,1 1 1 0 0,-1 0-1 0 0,1 0 1 0 0,-1 0-1 0 0,0 0 1 0 0,-3 1 0 0 0,-3-1-49 0 0,0 2 0 0 0,0 0 0 0 0,0 0 0 0 0,0 0 1 0 0,-11 5-1 0 0,-11 7-243 0 0,1 2-1 0 0,-40 26 1 0 0,-51 46-96 0 0,76-54 375 0 0,2 1 1 0 0,2 3 0 0 0,-44 51-1 0 0,77-80 22 0 0,1 1 0 0 0,0 0 0 0 0,-6 12 0 0 0,11-19 0 0 0,1 0 0 0 0,-1 0 0 0 0,1 1 0 0 0,0-1 0 0 0,0 0 0 0 0,0 0 0 0 0,1 1 0 0 0,-1-1 0 0 0,1 0 0 0 0,-1 1 0 0 0,1-1 0 0 0,0 0 0 0 0,1 1 0 0 0,-1-1 0 0 0,1 0 0 0 0,0 5 0 0 0,0-7 1 0 0,-1 1 0 0 0,1-1 0 0 0,-1 0 0 0 0,1 0 0 0 0,-1 0 0 0 0,1 0 0 0 0,0 0 0 0 0,0 0 0 0 0,0 0 0 0 0,-1 0 0 0 0,2 1 0 0 0,3 1 15 0 0,0 0-1 0 0,-1-1 0 0 0,1 0 0 0 0,0 0 1 0 0,0 0-1 0 0,0 0 0 0 0,0-1 1 0 0,0 0-1 0 0,0 0 0 0 0,1 0 1 0 0,-1 0-1 0 0,0-1 0 0 0,7 0 1 0 0,11-1 94 0 0,37-7 1 0 0,-25 2 35 0 0,67-23 1 0 0,31-22 51 0 0,-67 25-159 0 0,-36 14-377 0 0,37-19 1 0 0,-65 29-63 0 0,-2 2-15 0 0,0 0 49 0 0,0 0 200 0 0,-2 2 82 0 0,-102 53 1156 0 0,75-36-654 0 0,13-8-164 0 0,4-3-140 0 0,4 2-36 0 0,3-1-79 0 0,4-8-79 0 0,1-1-39 0 0,0 0-193 0 0,0 0-82 0 0,2 2-677 0 0,9 2-2764 0 0,-8-2-1185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39 11055 0 0,'16'-10'530'0'0,"-7"4"-258"0"0,0 0-1 0 0,10-9 0 0 0,-17 13 596 0 0,-1 5 280 0 0,-1 1-964 0 0,1 0 1 0 0,-1-1-1 0 0,0 1 1 0 0,0 0 0 0 0,0 0-1 0 0,0-1 1 0 0,-1 1-1 0 0,0 0 1 0 0,1-1 0 0 0,-1 1-1 0 0,0 0 1 0 0,-1-1-1 0 0,1 1 1 0 0,-4 5-1 0 0,-5 9-25 0 0,-20 25 0 0 0,17-24 22 0 0,-92 131 153 0 0,-42 62-9 0 0,59-72-238 0 0,-83 121 44 0 0,120-187-695 0 0,27-37-210 0 0,-41 46 1 0 0,47-62 360 0 0,8-9 81 0 0,0-1 0 0 0,-1 0 0 0 0,0 0 0 0 0,0-1 0 0 0,-22 14 0 0 0,19-15 371 0 0,11-7 115 0 0,1 0 0 0 0,-1 0 0 0 0,0 0-1 0 0,0 0 1 0 0,0-1 0 0 0,0 1-1 0 0,0-1 1 0 0,0 0 0 0 0,-1 0 0 0 0,-4 1-1 0 0,14-16 408 0 0,1 3-429 0 0,1 0 0 0 0,0 0 0 0 0,1 1 0 0 0,16-15 0 0 0,2-3 28 0 0,132-159 379 0 0,-147 174-524 0 0,1 0 0 0 0,1 1 0 0 0,0 1 0 0 0,18-11 0 0 0,66-33 17 0 0,-71 40-4 0 0,-15 8-34 0 0,0 1 0 0 0,0 0 0 0 0,1 1-1 0 0,0 0 1 0 0,0 1 0 0 0,1 1 0 0 0,-1 0 0 0 0,1 1-1 0 0,19-2 1 0 0,-31 5 4 0 0,-1-1 0 0 0,1 0-1 0 0,0 0 1 0 0,0 1 0 0 0,0-1-1 0 0,0 1 1 0 0,0 0 0 0 0,-1 0-1 0 0,1-1 1 0 0,0 1 0 0 0,-1 0-1 0 0,1 0 1 0 0,-1 1 0 0 0,1-1-1 0 0,1 2 1 0 0,8 10-8 0 0,-7-6 27 0 0,-1 1 1 0 0,0 0-1 0 0,0 0 0 0 0,-1 0 0 0 0,0 0 0 0 0,0 0 0 0 0,-1 0 1 0 0,0 0-1 0 0,-1 0 0 0 0,1 1 0 0 0,-1-1 0 0 0,-1 0 0 0 0,-2 11 1 0 0,0 3 126 0 0,-2 1 0 0 0,-1-1 0 0 0,-14 35 0 0 0,11-36-102 0 0,-1 0 0 0 0,-1 0 0 0 0,0-2 1 0 0,-2 1-1 0 0,0-1 0 0 0,-2-1 0 0 0,0 0 0 0 0,-1-1 0 0 0,0-1 0 0 0,-1-1 1 0 0,-1 0-1 0 0,-1-1 0 0 0,0-1 0 0 0,-30 16 0 0 0,29-21-27 0 0,0 0 0 0 0,0-1-1 0 0,-1-1 1 0 0,1-1 0 0 0,-1-1-1 0 0,-28 2 1 0 0,44-6-174 0 0,1 0 1 0 0,0 0-1 0 0,-1 0 0 0 0,1 0 0 0 0,0-1 0 0 0,-1 0 1 0 0,1 0-1 0 0,0 0 0 0 0,0 0 0 0 0,0-1 0 0 0,0 1 1 0 0,-4-4-1 0 0,6 4-5995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2303 0 0,'-2'2'167'0'0,"-33"33"6020"0"0,-31 31-89 0 0,-40 30-3891 0 0,86-79-1975 0 0,0 0 1 0 0,1 1-1 0 0,1 1 1 0 0,1 1-1 0 0,1 1 1 0 0,1 0-1 0 0,1 1 0 0 0,0 0 1 0 0,2 1-1 0 0,1 1 1 0 0,-13 35-1 0 0,21-41-232 0 0,4-1 0 0 0,-1-14 1 0 0,1-1-1 0 0,0 0 1 0 0,0 0-1 0 0,0 0 1 0 0,0 0 0 0 0,0 0-1 0 0,0 0 1 0 0,0 0-1 0 0,1 0 1 0 0,-1 0-1 0 0,1 0 1 0 0,-1-1 0 0 0,1 1-1 0 0,0-1 1 0 0,0 1-1 0 0,0-1 1 0 0,0 0-1 0 0,0 1 1 0 0,0-1-1 0 0,0 0 1 0 0,0 0 0 0 0,0-1-1 0 0,0 1 1 0 0,1 0-1 0 0,-1-1 1 0 0,0 1-1 0 0,0-1 1 0 0,1 0 0 0 0,-1 0-1 0 0,0 0 1 0 0,1 0-1 0 0,1 0 1 0 0,5-1 17 0 0,-1 0-1 0 0,0-1 1 0 0,0 1 0 0 0,0-2-1 0 0,0 1 1 0 0,0-1 0 0 0,13-7-1 0 0,-18 8-11 0 0,33-17 79 0 0,44-31 0 0 0,-70 43-65 0 0,0-1 1 0 0,-1 0 0 0 0,0-1 0 0 0,0 0 0 0 0,-1 0-1 0 0,0 0 1 0 0,-1-1 0 0 0,12-21 0 0 0,-10 13 60 0 0,-1 0 1 0 0,9-31-1 0 0,-16 42-162 0 0,1 0 0 0 0,0 0 0 0 0,-1 0-1 0 0,-1 0 1 0 0,1-1 0 0 0,-1 1 0 0 0,0 0-1 0 0,-1-1 1 0 0,0 1 0 0 0,-2-8 0 0 0,2 11-862 0 0,-2-5-44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41 135 5527 0 0,'0'0'250'0'0,"0"0"-2"0"0,-1 3-156 0 0,-2 23 1102 0 0,1-17-10 0 0,0 1 1 0 0,1 0 0 0 0,1-1 0 0 0,-1 1 0 0 0,2 0 0 0 0,1 14 0 0 0,0-9-656 0 0,0 0 1 0 0,-1 0-1 0 0,-1 0 0 0 0,0 0 1 0 0,-5 26-1 0 0,-1-4 308 0 0,-15 43 0 0 0,20-78-804 0 0,0 4 37 0 0,0 0-1 0 0,0-1 1 0 0,0 1-1 0 0,0 0 1 0 0,1 0-1 0 0,0 0 0 0 0,1 7 1 0 0,-1-10-32 0 0,0-3-38 0 0,1 14 315 0 0,-1-14-303 0 0,1 0 0 0 0,-1 0 0 0 0,1 1 0 0 0,-1-1 0 0 0,1 0 0 0 0,-1 0 0 0 0,0 0 0 0 0,1 0 0 0 0,-1 0 0 0 0,1 0 1 0 0,-1 0-1 0 0,1 0 0 0 0,-1-1 0 0 0,1 1 0 0 0,-1 0 0 0 0,0 0 0 0 0,1 0 0 0 0,-1 0 0 0 0,1 0 0 0 0,0-1 0 0 0,0 1-17 0 0,4-3 85 0 0,0 1 1 0 0,0-1-1 0 0,0 0 1 0 0,0-1-1 0 0,0 1 1 0 0,-1-1-1 0 0,8-7 1 0 0,6-5 124 0 0,39-36 76 0 0,-3-2 0 0 0,55-69 1 0 0,-87 97-274 0 0,4-4 2 0 0,132-165-228 0 0,-155 190 50 0 0,-1 1-693 0 0,2-1-2877 0 0,2-3-3098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4143 0 0,'0'0'319'0'0,"1"2"-210"0"0,2 6 968 0 0,1-1-1 0 0,0 0 0 0 0,1-1 0 0 0,-1 1 0 0 0,1-1 0 0 0,1 1 0 0 0,-1-2 1 0 0,1 1-1 0 0,0-1 0 0 0,0 1 0 0 0,1-2 0 0 0,7 6 0 0 0,-7-7-846 0 0,-1 0 0 0 0,0 0 0 0 0,1-1 0 0 0,-1 0 0 0 0,12 2 0 0 0,5-1 384 0 0,0 0 1 0 0,1-2 0 0 0,35-1-1 0 0,-48-1-572 0 0,74-7 421 0 0,-72 6-404 0 0,1-1 0 0 0,0 0 0 0 0,-1-1 0 0 0,14-6 0 0 0,-23 9-59 0 0,1-1 0 0 0,9-10 0 0 0,-12 10 3 0 0,-1 1-1 0 0,1-1 1 0 0,-1 0-1 0 0,1 0 1 0 0,-1 0-1 0 0,1 0 1 0 0,-1 0-1 0 0,1-4 1 0 0,-1-6 32 0 0,-2 7-29 0 0,1 3-6 0 0,1 1 0 0 0,-1 0 0 0 0,0-1 0 0 0,0 1 0 0 0,0 0 0 0 0,0-1 0 0 0,-1 1 0 0 0,1 0 0 0 0,0 0 0 0 0,0-1 0 0 0,-1 1 0 0 0,1 0 0 0 0,-1 0 0 0 0,1-1 0 0 0,-1 1 0 0 0,0 0 0 0 0,1 0 0 0 0,-1 0 0 0 0,0 0 0 0 0,0 0 0 0 0,0 0 0 0 0,-1-1 0 0 0,-2-2 0 0 0,-3-6 4 0 0,5 6 1 0 0,-1 0-1 0 0,1 1 1 0 0,-1-1 0 0 0,0 1-1 0 0,0 0 1 0 0,0 0-1 0 0,0 0 1 0 0,0 0 0 0 0,-1 1-1 0 0,1-1 1 0 0,-1 1 0 0 0,-5-3-1 0 0,6 3-17 0 0,-1 1 0 0 0,0-1 0 0 0,0 1 0 0 0,0 0-1 0 0,0 0 1 0 0,0 0 0 0 0,0 1 0 0 0,0-1 0 0 0,-1 1 0 0 0,1 0 0 0 0,0 0-1 0 0,0 0 1 0 0,-6 2 0 0 0,5 0-17 0 0,-1-1 0 0 0,0 1-1 0 0,1 1 1 0 0,0-1 0 0 0,-1 1 0 0 0,1 0 0 0 0,0 0-1 0 0,-8 8 1 0 0,-21 17-172 0 0,1 2 0 0 0,2 1 0 0 0,-44 57 0 0 0,62-70 185 0 0,1 0 0 0 0,0 1 0 0 0,2 0 0 0 0,0 1 0 0 0,1 0 0 0 0,2 0 0 0 0,0 1 0 0 0,0 0 0 0 0,-3 27-1 0 0,9-41-4 0 0,0-1 0 0 0,1 1 0 0 0,0-1 0 0 0,0 1 0 0 0,0-1-1 0 0,1 1 1 0 0,0-1 0 0 0,0 0 0 0 0,1 1 0 0 0,0-1 0 0 0,0 0-1 0 0,0 0 1 0 0,4 7 0 0 0,-4-9-16 0 0,1 0 0 0 0,0-1 0 0 0,-1 1 0 0 0,1-1 0 0 0,1 0 0 0 0,-1 1 0 0 0,0-1 0 0 0,1-1 1 0 0,0 1-1 0 0,-1 0 0 0 0,1-1 0 0 0,0 0 0 0 0,0 0 0 0 0,0 0 0 0 0,1 0 0 0 0,-1-1 0 0 0,0 0 0 0 0,1 1 0 0 0,6-1 0 0 0,-1 0-21 0 0,0 0 0 0 0,0-1 0 0 0,0 0 0 0 0,0-1 0 0 0,0 0-1 0 0,14-3 1 0 0,58-21-749 0 0,-49 14-443 0 0,6-1-660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43 2303 0 0,'3'-4'49'0'0,"1"0"-1"0"0,-1 0 0 0 0,1 0 0 0 0,0 0 0 0 0,6-3 0 0 0,6-7 337 0 0,-14 12 1948 0 0,-2 2 814 0 0,0 0 158 0 0,0 0-362 0 0,1 3-1641 0 0,1 2-1178 0 0,-1-1-1 0 0,0 1 0 0 0,0 0 1 0 0,-1 0-1 0 0,1 0 0 0 0,-1-1 1 0 0,0 1-1 0 0,-1 0 1 0 0,1 0-1 0 0,-1 0 0 0 0,-1 6 1 0 0,-2 6 217 0 0,-1-1 1 0 0,-7 17 0 0 0,-12 18 549 0 0,-31 49 1 0 0,-2 2-211 0 0,5-11-621 0 0,51-89-786 0 0,4-4-271 0 0,10-3-54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 17215 0 0,'0'0'768'0'0,"0"0"152"0"0,-12-9-736 0 0,12 9-184 0 0,0 0 0 0 0,0 0 0 0 0,0 0 0 0 0,0 0 0 0 0,0 0 0 0 0,0 0 0 0 0,17 11-1040 0 0,1-1-216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4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18199 0 0,'0'0'830'0'0,"0"0"-14"0"0,3-1-526 0 0,5-4-203 0 0,1 2 0 0 0,0-1-1 0 0,1 1 1 0 0,-1 1 0 0 0,19-4 0 0 0,56-1 691 0 0,-50 4-730 0 0,154-5 130 0 0,-3 1 17 0 0,758-76 966 0 0,-484 46-354 0 0,-317 28-535 0 0,142-1 184 0 0,-191 12-329 0 0,97 16-1 0 0,-31 6-59 0 0,-149-23-67 0 0,0-1 0 0 0,0 1 0 0 0,0-2 0 0 0,0 1 0 0 0,0-2 0 0 0,0 1 0 0 0,0-1 0 0 0,13-5 0 0 0,11 1 0 0 0,-20 2 0 0 0,-3-2 12 0 0,-9 5 47 0 0,-1 0-5 0 0,-1 0-53 0 0,0 1-1 0 0,0-1 0 0 0,1 1 1 0 0,-1 0-1 0 0,0-1 0 0 0,0 1 0 0 0,0-1 1 0 0,1 1-1 0 0,-1-1 0 0 0,0 1 1 0 0,0-1-1 0 0,0 1 0 0 0,0-1 0 0 0,0 1 1 0 0,0-1-1 0 0,0 1 0 0 0,0-1 1 0 0,0 1-1 0 0,0-1 0 0 0,0 1 1 0 0,0-1-1 0 0,0 1 0 0 0,-1 0 0 0 0,1-1 1 0 0,0 1-1 0 0,0-1 0 0 0,0 1 1 0 0,-1-1-1 0 0,1 1 0 0 0,0 0 0 0 0,-1-1 1 0 0,1 1-1 0 0,0 0 0 0 0,-1-1 1 0 0,1 1-1 0 0,0 0 0 0 0,-1-1 0 0 0,0 1 1 0 0,0-1-2 0 0,-8-6 1 0 0,-2 2-37 0 0,7 5-43 0 0,0-1 0 0 0,0 1 0 0 0,0 0-1 0 0,0 1 1 0 0,-1-1 0 0 0,1 1 0 0 0,-5 1 0 0 0,-16 5-6698 0 0,11 0-766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18167 0 0,'0'0'830'0'0,"0"0"-14"0"0,1 2-526 0 0,0 1-288 0 0,0 0 0 0 0,0 0-1 0 0,0-1 1 0 0,0 1 0 0 0,0 0-1 0 0,-1 1 1 0 0,0-1 0 0 0,1 0 0 0 0,-1 0-1 0 0,0 0 1 0 0,0 0 0 0 0,-1 0-1 0 0,1 0 1 0 0,-1 0 0 0 0,0 0 0 0 0,1 0-1 0 0,-1 0 1 0 0,0 0 0 0 0,-1-1-1 0 0,-1 6 1 0 0,-2 1-5 0 0,-1 0 1 0 0,1 0-1 0 0,-1 0 0 0 0,-1-1 1 0 0,-7 9-1 0 0,-29 21-58 0 0,3-4 62 0 0,23-19 41 0 0,0 0 0 0 0,-1-1-1 0 0,-37 23 1 0 0,-65 24 118 0 0,103-53-156 0 0,2-1 29 0 0,-39 22 41 0 0,46-21-64 0 0,7-7-10 0 0,1 1 0 0 0,-1 0 0 0 0,1 0 0 0 0,-1 0 0 0 0,1 0 0 0 0,0 0 0 0 0,0 0 0 0 0,0 0 0 0 0,0 0 0 0 0,0 0 0 0 0,0-1 0 0 0,1 1 0 0 0,-1 0 0 0 0,1 0 0 0 0,-1 0 0 0 0,1 0 0 0 0,0 0 0 0 0,-1-1 0 0 0,1 1 0 0 0,2 3 0 0 0,0 0 0 0 0,1 0 0 0 0,-1 0 0 0 0,1-1 0 0 0,0 1 0 0 0,8 6 0 0 0,16 10-59 0 0,1-1 0 0 0,1-1 0 0 0,1-2-1 0 0,45 19 1 0 0,44 27-434 0 0,-116-61 440 0 0,4 4 53 0 0,-7-6 1 0 0,-1 0 1 0 0,0 0-1 0 0,0 0 1 0 0,0 0-1 0 0,0 0 1 0 0,0 0-1 0 0,0 0 1 0 0,0 0-1 0 0,0 0 1 0 0,0 0 0 0 0,0 0-1 0 0,0 0 1 0 0,0 1-1 0 0,0-1 1 0 0,0 0-1 0 0,1 0 1 0 0,-1 0-1 0 0,0 0 1 0 0,0 0 0 0 0,0 0-1 0 0,0 0 1 0 0,0 0-1 0 0,0 0 1 0 0,0 0-1 0 0,0 0 1 0 0,0 0-1 0 0,0 0 1 0 0,0 0-1 0 0,0 0 1 0 0,0 1 0 0 0,0-1-1 0 0,0 0 1 0 0,0 0-1 0 0,0 0 1 0 0,0 0-1 0 0,0 0 1 0 0,0 0-1 0 0,0 0 1 0 0,0 0-1 0 0,0 0 1 0 0,0 0 0 0 0,0 0-1 0 0,0 0 1 0 0,0 0-1 0 0,0 1 1 0 0,0-1-1 0 0,0 0 1 0 0,0 0-1 0 0,0 0 1 0 0,0 0 0 0 0,0 0-1 0 0,0 0 1 0 0,-1 0-1 0 0,1 0 1 0 0,0 0-1 0 0,0 0 1 0 0,0 0-1 0 0,0 0 1 0 0,0 0-1 0 0,0 0 1 0 0,0 0 0 0 0,0 0-1 0 0,0 0 1 0 0,0 0-1 0 0,0 0 1 0 0,0 0-1 0 0,-1 0 1 0 0,-7 6 153 0 0,0-2-1 0 0,0 1 1 0 0,-1-1 0 0 0,0-1 0 0 0,1 1-1 0 0,-1-1 1 0 0,-16 2 0 0 0,6 0-13 0 0,-14 3-244 0 0,-1-2-1 0 0,0-2 1 0 0,-1-1 0 0 0,1-1-1 0 0,0-2 1 0 0,-1-1 0 0 0,-52-10-1 0 0,85 11 81 0 0,-2-1-205 0 0,0 1-1 0 0,0-1 0 0 0,0 0 0 0 0,0 0 0 0 0,0 0 0 0 0,1 0 0 0 0,-1-1 0 0 0,0 1 0 0 0,1-1 0 0 0,0 0 0 0 0,-6-4 0 0 0,-2-7-1079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9 13215 0 0,'0'-1'604'0'0,"0"0"-568"0"0,0 1 0 0 0,0-1 0 0 0,0 1 0 0 0,0 0 0 0 0,-1-1 0 0 0,1 1-1 0 0,0 0 1 0 0,0 0 0 0 0,0-1 0 0 0,0 1 0 0 0,-1 0 0 0 0,1-1 0 0 0,0 1 0 0 0,0 0 0 0 0,0 0-1 0 0,-1-1 1 0 0,1 1 0 0 0,0 0 0 0 0,-1 0 0 0 0,1-1 0 0 0,0 1 0 0 0,0 0 0 0 0,-1 0-1 0 0,1 0 1 0 0,0 0 0 0 0,-1 0 0 0 0,1-1 0 0 0,0 1 0 0 0,-1 0 0 0 0,1 0 0 0 0,0 0 0 0 0,-1 0-1 0 0,1 0 1 0 0,-1 0 0 0 0,-16 5 496 0 0,-17 16-5 0 0,23-12-364 0 0,2 0 0 0 0,-1 0-1 0 0,1 1 1 0 0,0 0 0 0 0,-13 21 0 0 0,-30 63 806 0 0,41-72-730 0 0,-132 302 1061 0 0,61-128-1136 0 0,80-192-162 0 0,-117 249 0 0 0,95-213-366 0 0,-41 52-1 0 0,24-35-222 0 0,13-18-1834 0 0,-63 65 0 0 0,89-102 1423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17047 0 0,'0'0'779'0'0,"0"0"-15"0"0,3 1-489 0 0,10 1-199 0 0,0 1 1 0 0,1-1-1 0 0,-1-1 1 0 0,22-1-1 0 0,61-5 280 0 0,-34 2 45 0 0,70-13 0 0 0,168-58 986 0 0,-174 34-7409 0 0,-72 22-757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7831 0 0,'0'0'603'0'0,"0"0"-106"0"0,0 0 1033 0 0,-1 3 491 0 0,-11 46 2504 0 0,-13 27-3868 0 0,6-18-32 0 0,-141 335 1365 0 0,124-317-1906 0 0,-3-2 1 0 0,-4-2-1 0 0,-3-2 0 0 0,-64 77 1 0 0,86-121-54 0 0,-1 0 0 0 0,-31 23 0 0 0,-59 40-63 0 0,72-57-161 0 0,40-30-73 0 0,3-2 2 0 0,0 0-13 0 0,0 0-55 0 0,0 0-20 0 0,1-4 243 0 0,0 0 0 0 0,0 0 0 0 0,0 1 0 0 0,0-1 0 0 0,1 0 0 0 0,-1 1 0 0 0,1-1 1 0 0,4-5-1 0 0,-5 7 44 0 0,9-13-109 0 0,0 1 1 0 0,1 0 0 0 0,0 1 0 0 0,1 0 0 0 0,16-12 0 0 0,72-53-328 0 0,-83 66 426 0 0,-3 2 95 0 0,0 1 0 0 0,0 1 1 0 0,26-12-1 0 0,-31 17 89 0 0,0 0 0 0 0,0 0 0 0 0,0 1-1 0 0,1 0 1 0 0,-1 0 0 0 0,1 1 0 0 0,16 0 0 0 0,-23 1-44 0 0,0 1 0 0 0,1-1-1 0 0,-1 1 1 0 0,0 0 0 0 0,1 0 0 0 0,-1 0 0 0 0,0 0 0 0 0,0 0-1 0 0,0 1 1 0 0,0 0 0 0 0,0-1 0 0 0,0 1 0 0 0,-1 0 0 0 0,1 0-1 0 0,-1 1 1 0 0,1-1 0 0 0,-1 1 0 0 0,0-1 0 0 0,0 1-1 0 0,0-1 1 0 0,0 1 0 0 0,2 4 0 0 0,-2-2-27 0 0,1 0 1 0 0,-1-1-1 0 0,-1 1 1 0 0,1 1-1 0 0,-1-1 1 0 0,0 0-1 0 0,0 0 1 0 0,0 0-1 0 0,-1 0 0 0 0,0 1 1 0 0,0-1-1 0 0,0 0 1 0 0,-2 8-1 0 0,-8 34 90 0 0,5-15-752 0 0,4-29 154 0 0,1-3-904 0 0,0 0-390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93 10591 0 0,'0'0'488'0'0,"0"0"-12"0"0,1 3-306 0 0,1 7-195 0 0,32 92 5923 0 0,-33-101-5796 0 0,0 0 0 0 0,0 1 0 0 0,-1-1 0 0 0,1 0 0 0 0,0 0 1 0 0,0 0-1 0 0,0 0 0 0 0,0 0 0 0 0,0 0 0 0 0,1 0 0 0 0,-1 0 0 0 0,0 0 0 0 0,0 0 0 0 0,0-1 0 0 0,1 1 1 0 0,-1 0-1 0 0,1-1 0 0 0,-1 1 0 0 0,2 0 0 0 0,2 0 35 0 0,1-1 0 0 0,-1 1 0 0 0,10-1 0 0 0,-6 1 186 0 0,-2-1-171 0 0,0-1-1 0 0,-1 1 1 0 0,1-1-1 0 0,0 0 1 0 0,0 0-1 0 0,0-1 1 0 0,-1 0-1 0 0,1 0 1 0 0,-1-1 0 0 0,1 0-1 0 0,6-4 1 0 0,-9 4-117 0 0,1 0 1 0 0,-1 0 0 0 0,0 0 0 0 0,0 0-1 0 0,0-1 1 0 0,0 0 0 0 0,0 0 0 0 0,-1 0-1 0 0,0 0 1 0 0,0-1 0 0 0,0 1 0 0 0,0-1-1 0 0,-1 0 1 0 0,4-9 0 0 0,-5 9-106 0 0,1-1 1 0 0,-1 0-1 0 0,0 0 1 0 0,-1 0-1 0 0,1 0 1 0 0,-1 0-1 0 0,-1 0 1 0 0,1 0-1 0 0,-1 0 1 0 0,0 0-1 0 0,0 0 1 0 0,-1 0-1 0 0,1 0 1 0 0,-4-7-1 0 0,3 11 44 0 0,1-1 0 0 0,0 0-1 0 0,-1 1 1 0 0,0-1 0 0 0,1 1 0 0 0,-1-1-1 0 0,0 1 1 0 0,0 0 0 0 0,0 0 0 0 0,-1 0 0 0 0,1 0-1 0 0,0 0 1 0 0,-1 0 0 0 0,1 1 0 0 0,-1-1-1 0 0,0 1 1 0 0,0 0 0 0 0,1 0 0 0 0,-1 0-1 0 0,0 0 1 0 0,0 0 0 0 0,0 1 0 0 0,0-1 0 0 0,0 1-1 0 0,0 0 1 0 0,0-1 0 0 0,0 2 0 0 0,0-1-1 0 0,0 0 1 0 0,-3 1 0 0 0,-13 3-137 0 0,1 1 0 0 0,1 1 1 0 0,-1 1-1 0 0,1 0 0 0 0,0 1 0 0 0,-29 19 1 0 0,-89 74-365 0 0,119-88 481 0 0,6-4 35 0 0,-66 57-51 0 0,67-58 58 0 0,0 1 1 0 0,1 0-1 0 0,1 1 0 0 0,0-1 1 0 0,0 2-1 0 0,-5 11 0 0 0,10-19 4 0 0,1 0 0 0 0,-1 0 0 0 0,1 0 0 0 0,0 0 0 0 0,0 1 0 0 0,1-1 0 0 0,-1 0 0 0 0,1 1-1 0 0,0-1 1 0 0,-1 1 0 0 0,1-1 0 0 0,1 0 0 0 0,-1 1 0 0 0,0-1 0 0 0,1 0 0 0 0,2 6 0 0 0,-2-5 0 0 0,1 0-1 0 0,0 0 1 0 0,1 0 0 0 0,-1-1 0 0 0,1 1 0 0 0,0-1 0 0 0,-1 1 0 0 0,1-1 0 0 0,1 0-1 0 0,-1 0 1 0 0,6 3 0 0 0,5 3 3 0 0,0-2-1 0 0,1 1 1 0 0,0-2-1 0 0,1 0 1 0 0,28 7-1 0 0,-13-6-130 0 0,0-2 1 0 0,0 0-1 0 0,1-3 0 0 0,33 0 1 0 0,-18-1-781 0 0,-2 2-54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52 11519 0 0,'15'-50'1423'0'0,"-14"49"-396"0"0,-1 1 338 0 0,0 0 62 0 0,0 0-159 0 0,0 0-716 0 0,0 0-316 0 0,-4 14 84 0 0,-20 63 7 0 0,-40 87 0 0 0,-46 69 158 0 0,78-167-447 0 0,-2 0-93 0 0,-3-2-1 0 0,-2-1 1 0 0,-3-3 0 0 0,-71 80 0 0 0,105-131 42 0 0,-96 101-592 0 0,80-87 448 0 0,-1-1 0 0 0,-43 28 0 0 0,48-37 147 0 0,0-2 1 0 0,-1 0 0 0 0,-24 9-1 0 0,45-20 26 0 0,-1 1-1 0 0,1-1 0 0 0,0 0 1 0 0,0 0-1 0 0,0 0 0 0 0,0 0 0 0 0,-1 1 1 0 0,1-1-1 0 0,0 0 0 0 0,0 0 1 0 0,-1 0-1 0 0,1 0 0 0 0,0 0 1 0 0,0 0-1 0 0,0 0 0 0 0,-1 0 1 0 0,1 0-1 0 0,0 0 0 0 0,0 0 1 0 0,-1 0-1 0 0,1 0 0 0 0,0 0 1 0 0,0 0-1 0 0,-1 0 0 0 0,1 0 1 0 0,0 0-1 0 0,0 0 0 0 0,-1 0 1 0 0,1 0-1 0 0,0 0 0 0 0,0 0 1 0 0,0 0-1 0 0,-1 0 0 0 0,1 0 1 0 0,0-1-1 0 0,0 1 0 0 0,0 0 1 0 0,-1 0-1 0 0,1 0 0 0 0,0-1 1 0 0,5-9 362 0 0,15-15 137 0 0,-10 14-431 0 0,1 1 1 0 0,0 1 0 0 0,1 0 0 0 0,0 0 0 0 0,0 2 0 0 0,1-1-1 0 0,23-9 1 0 0,0 3-46 0 0,65-17 0 0 0,-73 24 53 0 0,0 2 0 0 0,-1 1 1 0 0,2 1-1 0 0,-1 1 0 0 0,0 2 1 0 0,0 1-1 0 0,0 1 0 0 0,0 1 1 0 0,0 1-1 0 0,49 15 0 0 0,-68-16-79 0 0,112 41 124 0 0,-119-43-193 0 0,0-1 0 0 0,-1 1 0 0 0,1-1 0 0 0,0 0 1 0 0,0 0-1 0 0,0 0 0 0 0,-1 0 0 0 0,1 0 0 0 0,0 0 0 0 0,0 0 0 0 0,0 0 1 0 0,-1-1-1 0 0,1 1 0 0 0,2-2 0 0 0,11-5-5533 0 0,-2 0-1259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563 198 2303 0 0,'1'-3'167'0'0,"1"-3"593"0"0,0-1-1 0 0,0 0 1 0 0,-1 0 0 0 0,0 1-1 0 0,0-1 1 0 0,-1 0 0 0 0,1 0-1 0 0,-2 0 1 0 0,1 0 0 0 0,-1 0-1 0 0,0 0 1 0 0,0 1 0 0 0,-1-1-1 0 0,0 0 1 0 0,0 1 0 0 0,-1-1-1 0 0,-6-10 1 0 0,7 12-315 0 0,-1 0 0 0 0,0 1 0 0 0,-1 0 0 0 0,1-1 0 0 0,-1 1 0 0 0,0 1 0 0 0,0-1 0 0 0,0 1 0 0 0,-1-1 0 0 0,1 1 0 0 0,-1 0-1 0 0,-9-4 1 0 0,9 5-619 0 0,0 1 0 0 0,0-1-1 0 0,0 1 1 0 0,0 0 0 0 0,-1 0-1 0 0,1 0 1 0 0,-1 1 0 0 0,-9 0-1 0 0,-1 2 183 0 0,1 1 0 0 0,0 0 0 0 0,-1 1 0 0 0,2 0 0 0 0,-1 2 0 0 0,0-1 0 0 0,-19 13 0 0 0,-1 2-57 0 0,-54 42 0 0 0,69-45 41 0 0,0 1 0 0 0,1 1 1 0 0,1 1-1 0 0,0 0 0 0 0,2 2 1 0 0,-19 30-1 0 0,32-46 8 0 0,-1 0 0 0 0,1-1 0 0 0,1 1 0 0 0,-1 0 0 0 0,1 0 0 0 0,0 1 0 0 0,0-1 0 0 0,1 0 0 0 0,0 1 0 0 0,0-1 0 0 0,0 1 0 0 0,1 0 0 0 0,0-1 0 0 0,1 9 0 0 0,4 1 0 0 0,-4-14 2 0 0,1 1 0 0 0,-1-1 0 0 0,1 0-1 0 0,0 0 1 0 0,0 0 0 0 0,0-1 0 0 0,0 1 0 0 0,0 0 0 0 0,1-1-1 0 0,-1 1 1 0 0,0-1 0 0 0,1 0 0 0 0,-1 0 0 0 0,1 0 0 0 0,-1 0-1 0 0,1 0 1 0 0,0 0 0 0 0,4 0 0 0 0,1 0 47 0 0,1 0 0 0 0,-1 0 0 0 0,0-1 0 0 0,16-2 0 0 0,5-1 77 0 0,0-3 0 0 0,0 0-1 0 0,-1-1 1 0 0,0-2 0 0 0,0-1-1 0 0,41-21 1 0 0,-59 25-140 0 0,-1 0 1 0 0,1 0-1 0 0,-1-1 0 0 0,-1 0 0 0 0,16-16 1 0 0,-33 50-121 0 0,3-15 115 0 0,-1 0 1 0 0,-9 12-1 0 0,9-14-15 0 0,7-9-76 0 0,-1 0 1 0 0,1 0 0 0 0,-1 0 0 0 0,1 0 0 0 0,0 0 0 0 0,-1 1 0 0 0,1-1-1 0 0,0 0 1 0 0,0 0 0 0 0,0 0 0 0 0,0 0 0 0 0,0 0 0 0 0,0 1 0 0 0,0-2-1473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4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77 202 2303 0 0,'0'-8'70'0'0,"1"5"3"0"0,-1-1 0 0 0,1 1 0 0 0,0-1 0 0 0,0 1 0 0 0,0-1 0 0 0,1 1 0 0 0,-1 0 0 0 0,3-6 0 0 0,2 2 4715 0 0,-5 13 3480 0 0,-2 10-1885 0 0,0-7-8893 0 0,-8 31 3111 0 0,-24 67-1 0 0,26-87-510 0 0,-9 24 22 0 0,-12 36-16 0 0,27-67-43 0 0,2-11-38 0 0,0 1 0 0 0,0-1-1 0 0,0 0 1 0 0,0 1 0 0 0,0-1 0 0 0,0 0 0 0 0,1 0-1 0 0,-1 0 1 0 0,1 0 0 0 0,0 0 0 0 0,-1 0-1 0 0,4 2 1 0 0,-3-3 49 0 0,1 0 0 0 0,6 0-53 0 0,0 0 1 0 0,1-1-1 0 0,-1 0 0 0 0,0 0 0 0 0,0-1 0 0 0,1 0 1 0 0,-1-1-1 0 0,0 0 0 0 0,16-6 0 0 0,-6 1-193 0 0,-1-1 0 0 0,0-1 0 0 0,28-18 0 0 0,-37 20 89 0 0,0 0 0 0 0,-1-1 0 0 0,0 0 0 0 0,8-10-1 0 0,18-17 62 0 0,-32 33 110 0 0,-2 2 64 0 0,0 0 18 0 0,0 0 10 0 0,0 0 18 0 0,5 3 79 0 0,-2 0-224 0 0,6 14 191 0 0,-6-13-229 0 0,-1 1-1 0 0,0 0 1 0 0,-1 0-1 0 0,1-1 1 0 0,-1 1-1 0 0,0 0 1 0 0,0 7-1 0 0,4 18-8 0 0,-2-5 4 0 0,0-15 0 0 0,2 4 0 0 0,2 1 11 0 0,2-1 42 0 0,1-2 11 0 0,-4-8-27 0 0,0 1 1 0 0,0-1-1 0 0,0-1 0 0 0,1 1 0 0 0,-1-1 1 0 0,1 0-1 0 0,0 0 0 0 0,0-1 0 0 0,0 0 0 0 0,0 0 1 0 0,1-1-1 0 0,-1 0 0 0 0,0 0 0 0 0,1 0 1 0 0,-1-1-1 0 0,0-1 0 0 0,1 1 0 0 0,10-3 1 0 0,-9 1 4 0 0,0 0 0 0 0,0 0 0 0 0,-1-1 0 0 0,1-1 0 0 0,-1 1 1 0 0,0-1-1 0 0,0-1 0 0 0,0 1 0 0 0,0-2 0 0 0,-1 1 0 0 0,0-1 1 0 0,0 0-1 0 0,0 0 0 0 0,9-12 0 0 0,10-20 199 0 0,-2 0 0 0 0,-1-2 0 0 0,27-67 0 0 0,-15 20-220 0 0,9-21-1309 0 0,-9 40-5743 0 0,-15 37 57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61 4607 0 0,'-1'-1'208'0'0,"-1"-3"-86"0"0,0 0-68 0 0,1-1 0 0 0,-1 1 0 0 0,1 0 0 0 0,-1-1 1 0 0,1 1-1 0 0,1-1 0 0 0,-2-8 0 0 0,2 11 1573 0 0,2-7 2790 0 0,-3 9-776 0 0,-30 19-3386 0 0,1 2 0 0 0,0 1 0 0 0,2 1 0 0 0,1 2 0 0 0,0 1 1 0 0,-43 56-1 0 0,57-66 9 0 0,1 0 0 0 0,-17 33 1 0 0,27-45-202 0 0,0 0 0 0 0,0 0 1 0 0,0 0-1 0 0,1 1 0 0 0,-1-1 1 0 0,1 0-1 0 0,0 1 0 0 0,0 0 1 0 0,1-1-1 0 0,-1 1 0 0 0,1-1 0 0 0,0 1 1 0 0,1 0-1 0 0,-1-1 0 0 0,1 1 1 0 0,0-1-1 0 0,0 1 0 0 0,2 6 1 0 0,-2-8-28 0 0,1 0 1 0 0,0 0 0 0 0,0-1 0 0 0,0 1 0 0 0,0 0 0 0 0,0-1 0 0 0,0 1 0 0 0,1-1 0 0 0,-1 0 0 0 0,1 0 0 0 0,0 0 0 0 0,0 0 0 0 0,4 2 0 0 0,-2-1 24 0 0,0-1 0 0 0,1 0 0 0 0,0 0 1 0 0,-1-1-1 0 0,1 0 0 0 0,0 0 0 0 0,6 0 1 0 0,7 0 114 0 0,1-2 1 0 0,-1 0-1 0 0,30-7 1 0 0,-32 5-97 0 0,0-1 0 0 0,0 0 1 0 0,-1-1-1 0 0,0-1 0 0 0,0-1 1 0 0,30-16-1 0 0,-38 18-61 0 0,-1 0 0 0 0,0-1 0 0 0,0 1 0 0 0,-1-1 0 0 0,1-1 0 0 0,-1 1 0 0 0,-1-1 0 0 0,1 0-1 0 0,-1-1 1 0 0,-1 1 0 0 0,1-1 0 0 0,-1 0 0 0 0,0 0 0 0 0,-1 0 0 0 0,4-12 0 0 0,-5 12-323 0 0,0-1 0 0 0,0 0 0 0 0,-1 0-1 0 0,0 1 1 0 0,-1-1 0 0 0,0 0 0 0 0,0 0 0 0 0,-1 0-1 0 0,0 0 1 0 0,0 1 0 0 0,-1-1 0 0 0,-1 0 0 0 0,-3-9 0 0 0,-2-2-1214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1215 1839 0 0,'-4'17'83'0'0,"3"-14"380"0"0,1-3 1553 0 0,0 0 678 0 0,2-2 140 0 0,16-12-645 0 0,-1 0 0 0 0,0-2 0 0 0,25-30 0 0 0,39-61-778 0 0,-58 75-850 0 0,234-385 803 0 0,-192 304-984 0 0,-65 113-380 0 0,93-175 642 0 0,-82 151-736 0 0,-1-1 0 0 0,-2-1 0 0 0,0 0 0 0 0,-1 0 0 0 0,3-34 0 0 0,-9 53-13 0 0,-1 0 0 0 0,0 0-1 0 0,0 0 1 0 0,0 0 0 0 0,-1 0 0 0 0,0 0 0 0 0,-1 0-1 0 0,-2-8 1 0 0,3 13 64 0 0,0 0 0 0 0,0 0 0 0 0,0-1-1 0 0,0 1 1 0 0,0 0 0 0 0,0 0 0 0 0,-1 0 0 0 0,1 0 0 0 0,-1 0-1 0 0,1 0 1 0 0,-1 1 0 0 0,0-1 0 0 0,0 0 0 0 0,0 1 0 0 0,0-1-1 0 0,0 1 1 0 0,0 0 0 0 0,0 0 0 0 0,0 0 0 0 0,-1 0 0 0 0,1 0-1 0 0,0 0 1 0 0,-1 1 0 0 0,1-1 0 0 0,0 1 0 0 0,-5-1 0 0 0,-1 1-2 0 0,1 1 1 0 0,-1-1-1 0 0,0 2 1 0 0,1-1-1 0 0,-1 1 1 0 0,1 0-1 0 0,0 1 1 0 0,0-1-1 0 0,-1 2 1 0 0,-7 4-1 0 0,-5 4-55 0 0,0 1 0 0 0,-19 17 0 0 0,16-10 59 0 0,1 0 1 0 0,-24 30-1 0 0,-35 52 61 0 0,47-57-30 0 0,-150 200-11 0 0,17 14-94 0 0,148-222 108 0 0,1 0-1 0 0,-16 50 1 0 0,-16 80-28 0 0,26-82 28 0 0,3-27 1 0 0,-2 0-1 0 0,-46 81 1 0 0,30-63 35 0 0,4-10 195 0 0,19-38-210 0 0,1 0 1 0 0,1 1 0 0 0,-17 55-1 0 0,30-81-194 0 0,1-3-178 0 0,0 0-734 0 0,0 0-322 0 0,0 0-66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75 4487 0 0,'0'0'202'0'0,"1"-2"-5"0"0,11-33 3131 0 0,-11 33-2720 0 0,4-10 588 0 0,-4 9-682 0 0,0 1-1 0 0,0-1 1 0 0,1 1 0 0 0,-1 0-1 0 0,0 0 1 0 0,1-1 0 0 0,2-1-1 0 0,-2 2 71 0 0,-2 2-169 0 0,0 0-79 0 0,-1 1-295 0 0,1 0 0 0 0,0 0 0 0 0,-1 0 0 0 0,1 0 0 0 0,-1 0 0 0 0,1 0 0 0 0,-1 0 0 0 0,1 0 0 0 0,-1 0 0 0 0,0 0 0 0 0,1 0 0 0 0,-2 1 0 0 0,-2 2 57 0 0,-33 52 487 0 0,-21 35 15 0 0,-21 26 8 0 0,26-41-481 0 0,-99 126 31 0 0,151-201-282 0 0,1-1-70 0 0,3-1-773 0 0,8-7-3165 0 0,2-4-1351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90 15663 0 0,'-1'-2'719'0'0,"-2"0"-481"0"0,1-1-21 0 0,-5-15 449 0 0,7 18-647 0 0,0 0 0 0 0,0-1 1 0 0,0 1-1 0 0,0 0 0 0 0,-1 0 0 0 0,1 0 0 0 0,0 0 0 0 0,0 0 0 0 0,0 0 0 0 0,0-1 0 0 0,0 1 1 0 0,0 0-1 0 0,0 0 0 0 0,0 0 0 0 0,0 0 0 0 0,0 0 0 0 0,0 0 0 0 0,0 0 0 0 0,0-1 0 0 0,0 1 1 0 0,0 0-1 0 0,0 0 0 0 0,1 0 0 0 0,-1 0 0 0 0,0 0 0 0 0,0 0 0 0 0,0 0 0 0 0,0-1 0 0 0,0 1 1 0 0,0 0-1 0 0,0 0 0 0 0,0 0 0 0 0,0 0 0 0 0,0 0 0 0 0,0 0 0 0 0,0 0 0 0 0,1 0 0 0 0,-1 0 1 0 0,0 0-1 0 0,0 0 0 0 0,0-1 0 0 0,0 1 0 0 0,0 0 0 0 0,0 0 0 0 0,0 0 0 0 0,1 0 0 0 0,-1 0 1 0 0,8-5 495 0 0,1 1 0 0 0,0-1 0 0 0,0 1 0 0 0,0 1 0 0 0,1 0 0 0 0,-1 0-1 0 0,16-2 1 0 0,-22 5-487 0 0,264-28 1763 0 0,104 29-944 0 0,-272 1-1207 0 0,-48-1 73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11575 0 0,'0'0'530'0'0,"0"0"-13"0"0,0 0-196 0 0,0 0 391 0 0,0 0 212 0 0,1 3 42 0 0,-1 5-653 0 0,0 1 1 0 0,-1-1 0 0 0,0 0-1 0 0,0 0 1 0 0,0 0 0 0 0,-1 0-1 0 0,-1 0 1 0 0,1 0-1 0 0,-1 0 1 0 0,-7 12 0 0 0,-6 8 227 0 0,-28 38 0 0 0,14-22-192 0 0,-77 96 42 0 0,69-94-449 0 0,-42 66 1 0 0,50-62-1162 0 0,14-25 471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12607 0 0,'0'0'579'0'0,"0"0"-15"0"0,0 0-247 0 0,3 2 298 0 0,1-1-417 0 0,0 1-1 0 0,1 0 1 0 0,-1-1 0 0 0,1 0 0 0 0,-1 0-1 0 0,1 0 1 0 0,-1-1 0 0 0,1 1 0 0 0,-1-1-1 0 0,1 0 1 0 0,-1 0 0 0 0,1-1 0 0 0,0 1-1 0 0,-1-1 1 0 0,7-2 0 0 0,42-10 1086 0 0,57-15 297 0 0,-57 11-983 0 0,339-96 2108 0 0,-317 95-2341 0 0,0 4 1 0 0,107-6-1 0 0,-85 14-169 0 0,-41 2-169 0 0,82 3 1 0 0,-40 4-353 0 0,-37-3-81 0 0,-31 2-265 0 0,-20-1 84 0 0,0 0 0 0 0,0-1 0 0 0,11-1 1 0 0,-19 1-796 0 0,-2 0-214 0 0,0 0-558 0 0,-1-4-2184 0 0,0-14-934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5527 0 0,'-3'1'250'0'0,"-10"3"-165"0"0,0 0 0 0 0,1 1 0 0 0,-15 8 1 0 0,10-5-77 0 0,7-2 607 0 0,0 0-1 0 0,0 1 0 0 0,1 0 0 0 0,-1 1 0 0 0,-13 15 0 0 0,-4 2 1849 0 0,10-9-1662 0 0,0 0 1 0 0,1 1-1 0 0,0 1 0 0 0,1 1 0 0 0,2 0 1 0 0,-13 21-1 0 0,25-37-772 0 0,-1 0 0 0 0,1 0 0 0 0,-1 0 0 0 0,1 0 1 0 0,0 1-1 0 0,0-1 0 0 0,1 0 0 0 0,-1 1 0 0 0,1-1 0 0 0,-1 0 1 0 0,1 1-1 0 0,0-1 0 0 0,1 1 0 0 0,-1-1 0 0 0,0 0 0 0 0,1 1 0 0 0,0-1 1 0 0,0 0-1 0 0,0 0 0 0 0,0 1 0 0 0,0-1 0 0 0,1 0 0 0 0,-1 0 0 0 0,1 0 1 0 0,0 0-1 0 0,0-1 0 0 0,0 1 0 0 0,0 0 0 0 0,0-1 0 0 0,1 1 0 0 0,-1-1 1 0 0,1 0-1 0 0,0 0 0 0 0,-1 0 0 0 0,4 1 0 0 0,2 1 60 0 0,-1 0-1 0 0,0-1 0 0 0,1 0 1 0 0,0-1-1 0 0,0 1 1 0 0,0-2-1 0 0,0 1 0 0 0,0-1 1 0 0,0 0-1 0 0,0-1 1 0 0,0 0-1 0 0,0 0 1 0 0,1-1-1 0 0,-1 0 0 0 0,0 0 1 0 0,12-4-1 0 0,-3 0-28 0 0,-1-1 0 0 0,1-1 0 0 0,-2 0 0 0 0,1-1 0 0 0,-1 0 0 0 0,0-2 0 0 0,-1 0 0 0 0,22-18 1 0 0,-22 16-51 0 0,-12 11-2 0 0,1-1 0 0 0,-1 0 1 0 0,1 0-1 0 0,-1 0 1 0 0,0 0-1 0 0,0 0 1 0 0,0 0-1 0 0,0-1 1 0 0,0 1-1 0 0,0-1 1 0 0,-1 1-1 0 0,1-1 1 0 0,-1 1-1 0 0,0-1 0 0 0,0 0 1 0 0,0 0-1 0 0,2-5 1 0 0,-3 3-4 0 0,0 1 1 0 0,0 0-1 0 0,0-1 1 0 0,0 1-1 0 0,-1 0 1 0 0,1-1 0 0 0,-1 1-1 0 0,0 0 1 0 0,-1 0-1 0 0,1-1 1 0 0,-1 1-1 0 0,0 0 1 0 0,0 1-1 0 0,0-1 1 0 0,0 0-1 0 0,0 0 1 0 0,-1 1-1 0 0,0 0 1 0 0,0-1-1 0 0,0 1 1 0 0,0 0-1 0 0,0 0 1 0 0,-1 1 0 0 0,1-1-1 0 0,-1 1 1 0 0,0-1-1 0 0,0 1 1 0 0,-7-2-1 0 0,-1-1 6 0 0,-5-1-77 0 0,0 0 0 0 0,0 1 0 0 0,-35-4 0 0 0,32 5-1 0 0,0 0 0 0 0,1-1 0 0 0,-29-11 0 0 0,38 12 56 0 0,8 3-74 0 0,2 1-139 0 0,1-3-53 0 0,-1 0 144 0 0,1 0 0 0 0,0 0 0 0 0,0 0 0 0 0,0 0 0 0 0,1 0 0 0 0,-1 0 0 0 0,1 0 1 0 0,0 0-1 0 0,-1 0 0 0 0,1 1 0 0 0,0-1 0 0 0,1 1 0 0 0,-1 0 0 0 0,0-1 0 0 0,4-1 0 0 0,14-12-1564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8287 0 0,'0'0'382'0'0,"0"0"-8"0"0,-1 1 56 0 0,-8 4 813 0 0,0 0 0 0 0,0 1 0 0 0,1 1 0 0 0,0-1 0 0 0,-13 16 0 0 0,-35 45 582 0 0,41-47-1696 0 0,-27 36 147 0 0,3 1 0 0 0,2 3 0 0 0,-52 116 0 0 0,-157 319-496 0 0,225-455-38 0 0,-10 22-1216 0 0,11-20-3350 0 0,5-7-870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12439 0 0,'0'0'958'0'0,"3"1"-625"0"0,15 6-31 0 0,-9-3 99 0 0,0 0 1 0 0,0-1 0 0 0,1 0 0 0 0,13 1 0 0 0,9-1 185 0 0,1-1 1 0 0,39-4-1 0 0,65-11 306 0 0,-130 12-796 0 0,94-16 1223 0 0,135-40 0 0 0,-98 21-619 0 0,305-52-519 0 0,-421 86-1100 0 0,-3-1-4718 0 0,-16 3-1159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0 919 0 0,'-2'1'67'0'0,"-7"3"471"0"0,0-1-1 0 0,0 0 1 0 0,0-1-1 0 0,-18 2 1 0 0,-19 6 5598 0 0,9 0-3057 0 0,1 0-2086 0 0,1 1 1 0 0,1 1-1 0 0,0 2 0 0 0,-36 21 0 0 0,58-28-878 0 0,-13 7 281 0 0,0 2-1 0 0,-31 27 0 0 0,49-37-316 0 0,1 0 0 0 0,0 1 0 0 0,0-1 0 0 0,1 1 0 0 0,-1 0 0 0 0,1 1 0 0 0,1-1 0 0 0,0 1 0 0 0,0 0 0 0 0,0 0 0 0 0,1 1 0 0 0,-3 11 0 0 0,4-13-32 0 0,1-1 0 0 0,0 1-1 0 0,0-1 1 0 0,1 1 0 0 0,0 0-1 0 0,0 10 1 0 0,1-13-29 0 0,0-1 0 0 0,0 1 0 0 0,0-1 0 0 0,1 0 0 0 0,-1 1 0 0 0,1-1 1 0 0,-1 0-1 0 0,1 0 0 0 0,0 0 0 0 0,0 0 0 0 0,1 0 0 0 0,-1 0 0 0 0,5 3 0 0 0,-2-1 31 0 0,1 0 0 0 0,0-1 0 0 0,0 1-1 0 0,0-1 1 0 0,0-1 0 0 0,1 1 0 0 0,0-1-1 0 0,-1 0 1 0 0,1-1 0 0 0,0 0 0 0 0,0 0 0 0 0,1 0-1 0 0,-1-1 1 0 0,0 0 0 0 0,1 0 0 0 0,-1-1-1 0 0,0 0 1 0 0,1 0 0 0 0,-1-1 0 0 0,0 0 0 0 0,1 0-1 0 0,-1-1 1 0 0,0 0 0 0 0,0 0 0 0 0,0 0 0 0 0,0-1-1 0 0,-1 0 1 0 0,8-5 0 0 0,-11 7-57 0 0,17-11 36 0 0,27-18-1 0 0,-42 27-83 0 0,0-2-1 0 0,0 1 1 0 0,0 0 0 0 0,-1-1-1 0 0,1 0 1 0 0,-1 0-1 0 0,-1 0 1 0 0,1 0-1 0 0,-1-1 1 0 0,3-6 0 0 0,-5 11 40 0 0,-1 0 0 0 0,1 0 0 0 0,-1 0 0 0 0,0-1 0 0 0,0 1 0 0 0,1 0 0 0 0,-1 0 0 0 0,0-1 0 0 0,0 1 0 0 0,-1 0 0 0 0,1 0 1 0 0,0-1-1 0 0,0 1 0 0 0,0 0 0 0 0,-1 0 0 0 0,1 0 0 0 0,-1-1 0 0 0,1 1 0 0 0,-1 0 0 0 0,1 0 0 0 0,-1 0 0 0 0,0 0 1 0 0,1 0-1 0 0,-1 0 0 0 0,0 0 0 0 0,0 0 0 0 0,0 0 0 0 0,0 0 0 0 0,0 1 0 0 0,-1-2 0 0 0,-6-4 16 0 0,-4 6 0 0 0,1 8-12 0 0,1 3-36 0 0,7-6 43 0 0,0 1-1 0 0,0-1 1 0 0,1 0-1 0 0,0 1 1 0 0,0 0-1 0 0,0-1 1 0 0,0 1-1 0 0,1 0 1 0 0,0 0-1 0 0,1 0 1 0 0,-1 0-1 0 0,1 0 1 0 0,0 8-1 0 0,1-7-1462 0 0,0 0 0 0 0,0 0-1 0 0,4 11 1 0 0,2 0-5026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 10591 0 0,'0'0'819'0'0,"-2"-1"-534"0"0,-1 0-49 0 0,1 1 0 0 0,-1-1-1 0 0,0 1 1 0 0,1-1 0 0 0,-1 1-1 0 0,0 0 1 0 0,0 0 0 0 0,1 0-1 0 0,-1 1 1 0 0,0-1 0 0 0,0 1-1 0 0,1-1 1 0 0,-1 1 0 0 0,0 0-1 0 0,1 0 1 0 0,-1 0 0 0 0,1 0-1 0 0,-1 1 1 0 0,1-1 0 0 0,0 0-1 0 0,0 1 1 0 0,-1 0 0 0 0,-2 3-1 0 0,-2 2 120 0 0,-1 0 0 0 0,1 0-1 0 0,0 1 1 0 0,1 1 0 0 0,-7 11-1 0 0,-2 8-80 0 0,2 0 0 0 0,2 1 0 0 0,-15 53-1 0 0,13-37-189 0 0,-32 87 21 0 0,-90 189 1 0 0,110-272-424 0 0,3 2 1 0 0,2 0 0 0 0,2 1 0 0 0,-16 82 0 0 0,30-112-839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255 188 5063 0 0,'6'-22'276'0'0,"1"-1"0"0"0,16-33-1 0 0,-19 47 888 0 0,2 0 0 0 0,-1 0 0 0 0,1 0 0 0 0,0 1 1 0 0,1 0-1 0 0,0 1 0 0 0,0 0 0 0 0,10-9 0 0 0,-16 16-1024 0 0,1-1 0 0 0,-1 0 0 0 0,1 1 0 0 0,-1-1 0 0 0,1 1 0 0 0,-1 0 0 0 0,1-1 0 0 0,-1 1 0 0 0,1 0-1 0 0,-1 0 1 0 0,1 0 0 0 0,-1 0 0 0 0,1 0 0 0 0,-1 0 0 0 0,3 1 0 0 0,-2-1 6 0 0,0 0 392 0 0,3 11 205 0 0,-2-5-636 0 0,-1 1-18 0 0,0 1-1 0 0,-1-1 0 0 0,0 1 1 0 0,-1-1-1 0 0,0 1 0 0 0,0-1 1 0 0,0 1-1 0 0,-3 9 1 0 0,0 4 138 0 0,-13 35 1 0 0,-4 6 100 0 0,-4 0 0 0 0,-2-1 0 0 0,-44 74 0 0 0,-52 61-235 0 0,84-131-117 0 0,2-1-1629 0 0,8-23-4603 0 0,14-23-135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54 593 1375 0 0,'-2'-1'107'0'0,"-2"-4"-464"0"0,-19-19 2169 0 0,3-1 5789 0 0,16 8-2932 0 0,4 11-4338 0 0,0 1 1 0 0,1-1-1 0 0,-1 0 0 0 0,1 0 1 0 0,3-7-1 0 0,-2 5-51 0 0,1 0-1 0 0,1 1 1 0 0,-1 0 0 0 0,1-1-1 0 0,9-10 1 0 0,29-34 810 0 0,-23 29-798 0 0,14-15 9 0 0,2 1 1 0 0,1 2-1 0 0,1 1 0 0 0,50-33 1 0 0,-60 47-239 0 0,2 3 1 0 0,0 0 0 0 0,1 2-1 0 0,1 1 1 0 0,0 1 0 0 0,1 2-1 0 0,40-9 1 0 0,-55 17-40 0 0,1 0 0 0 0,31 0 0 0 0,-42 2-26 0 0,0 2 1 0 0,0-1 0 0 0,0 1-1 0 0,0 0 1 0 0,0 1-1 0 0,0 0 1 0 0,0 0-1 0 0,0 0 1 0 0,10 6-1 0 0,-14-6-4 0 0,1 1-1 0 0,-1-1 0 0 0,0 1 0 0 0,-1 0 1 0 0,1 0-1 0 0,0 0 0 0 0,-1 0 0 0 0,0 1 1 0 0,0-1-1 0 0,0 1 0 0 0,0-1 0 0 0,0 1 0 0 0,-1 0 1 0 0,1 0-1 0 0,-1-1 0 0 0,0 1 0 0 0,0 0 1 0 0,-1 0-1 0 0,1 0 0 0 0,-1 5 0 0 0,1 7-19 0 0,-1 0-1 0 0,-1 0 0 0 0,-5 27 0 0 0,-4 8-24 0 0,-19 57 1 0 0,-25 47-52 0 0,42-121 97 0 0,-1 1 4 0 0,-31 59-1 0 0,35-78 5 0 0,-1 0-1 0 0,-1-1 0 0 0,0-1 0 0 0,-1 1 1 0 0,-20 19-1 0 0,24-29 9 0 0,1 1 0 0 0,-1-1 0 0 0,0 0 0 0 0,0-1 0 0 0,0 0 0 0 0,-1 0 0 0 0,0-1 0 0 0,1 0 0 0 0,-12 2 1 0 0,-1 0 11 0 0,-1-2 1 0 0,-39 2-1 0 0,32-6-28 0 0,-55-8-1 0 0,44 3-64 0 0,-91-13-655 0 0,126 18 381 0 0,0 1 0 0 0,0-1 0 0 0,0 0 0 0 0,0-1 1 0 0,-7-2-1 0 0,0-3-6587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90 472 1375 0 0,'-9'9'55'0'0,"4"-5"-21"0"0,-1 1 0 0 0,1-1 1 0 0,0 0-1 0 0,-1 0 0 0 0,0-1 1 0 0,0 1-1 0 0,0-1 0 0 0,0-1 0 0 0,-8 3 1 0 0,13-4 315 0 0,1-1 1 0 0,0 0-1 0 0,-1 0 1 0 0,1 1 0 0 0,-1-1-1 0 0,1 0 1 0 0,-1 0-1 0 0,1 0 1 0 0,-1 0-1 0 0,1 0 1 0 0,-1 1 0 0 0,1-1-1 0 0,-1 0 1 0 0,1 0-1 0 0,-1 0 1 0 0,1 0-1 0 0,-1-1 1 0 0,1 1-1 0 0,-1 0 1 0 0,1 0 0 0 0,-1 0-1 0 0,1 0 1 0 0,-1 0-1 0 0,1-1 1 0 0,-1 1-1 0 0,0-1-220 0 0,1 1 0 0 0,0-1 0 0 0,0 0-1 0 0,-1 1 1 0 0,1-1 0 0 0,0 1 0 0 0,0-1 0 0 0,0 1-1 0 0,0-1 1 0 0,0 0 0 0 0,0 1 0 0 0,0-1-1 0 0,0 1 1 0 0,0-1 0 0 0,0 0 0 0 0,0 1 0 0 0,1-2-1 0 0,0-2-28 0 0,0 0 0 0 0,0 1 0 0 0,1-1 0 0 0,4-6-1 0 0,17-23 725 0 0,2 1 0 0 0,41-40-1 0 0,68-47-348 0 0,-87 81-240 0 0,2 2 1 0 0,1 2 0 0 0,101-50-1 0 0,-135 77-154 0 0,1 1 0 0 0,0 1-1 0 0,1 0 1 0 0,-1 1 0 0 0,1 1-1 0 0,0 1 1 0 0,0 0 0 0 0,0 1 0 0 0,31 3-1 0 0,-39-1-17 0 0,0 1-1 0 0,-1 0 0 0 0,1 0 0 0 0,0 1 1 0 0,-1 1-1 0 0,1-1 0 0 0,-1 2 0 0 0,10 5 1 0 0,-13-6-22 0 0,0 1 1 0 0,0-1-1 0 0,0 1 1 0 0,0 1-1 0 0,-1-1 1 0 0,0 1 0 0 0,0 0-1 0 0,-1 0 1 0 0,1 0-1 0 0,-1 0 1 0 0,5 13 0 0 0,-3-6-33 0 0,-1 0 1 0 0,0 0 0 0 0,-1 0 0 0 0,-1 1 0 0 0,0 0 0 0 0,-1-1 0 0 0,0 1 0 0 0,-1 20 0 0 0,-1-27-7 0 0,-1 1 0 0 0,0-1 0 0 0,0 0 0 0 0,0 1 0 0 0,-1-1 0 0 0,-1 0 0 0 0,1 0 0 0 0,-1 0 0 0 0,0 0 0 0 0,0-1 0 0 0,-1 1 0 0 0,0-1 0 0 0,0 0 0 0 0,-1 0 0 0 0,0 0 0 0 0,0 0 0 0 0,-7 6 0 0 0,0-3 32 0 0,-1 0-1 0 0,1-1 1 0 0,-2 0-1 0 0,-16 7 0 0 0,-59 20 94 0 0,36-20-62 0 0,-60 11 0 0 0,-57-1-149 0 0,48-7-220 0 0,23 4-180 0 0,32-7-456 0 0,35-4 1 0 0,29-10 308 0 0,3-1-62 0 0,0 0-930 0 0,0 0-3677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73 650 8287 0 0,'-1'-1'639'0'0,"-22"-29"686"0"0,15 21 775 0 0,1 0 1 0 0,0-1 0 0 0,-11-20-1 0 0,17 27-1878 0 0,0 0 0 0 0,-1 0 0 0 0,1 0 0 0 0,0 0 0 0 0,1-1 0 0 0,-1 1 0 0 0,0 0 0 0 0,1 0 0 0 0,0-1-1 0 0,0 1 1 0 0,0 0 0 0 0,0-1 0 0 0,1 1 0 0 0,-1 0 0 0 0,1-1 0 0 0,0 1 0 0 0,0 0 0 0 0,2-6 0 0 0,2 1-127 0 0,0-1 1 0 0,0 1-1 0 0,0 0 0 0 0,1 1 1 0 0,1-1-1 0 0,-1 1 1 0 0,10-7-1 0 0,56-41 709 0 0,-46 37-714 0 0,-6 3-90 0 0,0 2 0 0 0,-2-2 0 0 0,29-26 0 0 0,-21 12-851 0 0,30-42 0 0 0,-46 57 499 0 0,-2 0-1 0 0,1 0 1 0 0,-2-1-1 0 0,0-1 0 0 0,8-25 1 0 0,-14 38 220 0 0,0-4-482 0 0,1 1 0 0 0,0-1-1 0 0,1 1 1 0 0,0 0 0 0 0,6-12 0 0 0,-8 17-496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76 8287 0 0,'1'-6'122'0'0,"-1"0"-1"0"0,0 0 1 0 0,0 0-1 0 0,0 1 1 0 0,-1-1-1 0 0,-2-7 1 0 0,-5-5 5003 0 0,7 17-5003 0 0,0 1 0 0 0,1-1 0 0 0,-1 0 0 0 0,0 0-1 0 0,0 1 1 0 0,0-1 0 0 0,0 0 0 0 0,0 1 0 0 0,0-1 0 0 0,0 1-1 0 0,0-1 1 0 0,0 1 0 0 0,0 0 0 0 0,0-1 0 0 0,0 1-1 0 0,0 0 1 0 0,0 0 0 0 0,0 0 0 0 0,0 0 0 0 0,0 0 0 0 0,0 0-1 0 0,0 0 1 0 0,-1 0 0 0 0,1 0 0 0 0,-1 1 0 0 0,-3 0 463 0 0,1 1 0 0 0,-1-1 1 0 0,1 1-1 0 0,-6 4 1 0 0,0-1-153 0 0,-4 1-428 0 0,0 1-1 0 0,1 1 0 0 0,0 0 1 0 0,1 1-1 0 0,-22 19 1 0 0,17-11 17 0 0,0 2 1 0 0,-26 38 0 0 0,9-10 210 0 0,-42 84-1 0 0,71-122-231 0 0,3-5 6 0 0,1 0 1 0 0,-1 0 0 0 0,1 0-1 0 0,-1 1 1 0 0,1-1-1 0 0,1 1 1 0 0,-1-1-1 0 0,0 1 1 0 0,1 6-1 0 0,0-9 1 0 0,0 0 1 0 0,0-1-1 0 0,0 1 0 0 0,1 0 0 0 0,-1 0 1 0 0,0 0-1 0 0,1-1 0 0 0,-1 1 0 0 0,1 0 0 0 0,0 0 1 0 0,-1-1-1 0 0,1 1 0 0 0,2 2 0 0 0,-2-2 21 0 0,0 0 39 0 0,3-2-4 0 0,9-1 8 0 0,1-1 0 0 0,-1 0 0 0 0,0-1 0 0 0,0 0 0 0 0,0-2 0 0 0,-1 1 0 0 0,1-1-1 0 0,-1-1 1 0 0,0 0 0 0 0,0-1 0 0 0,-1 0 0 0 0,0-1 0 0 0,12-11 0 0 0,0-4-16 0 0,-1 0-1 0 0,-1-2 1 0 0,-1 0 0 0 0,-2-2 0 0 0,22-39-1 0 0,-39 64-91 0 0,0 0 0 0 0,0-1 0 0 0,0 1 0 0 0,-1-1 0 0 0,1 1-1 0 0,-1 0 1 0 0,1-1 0 0 0,-1 1 0 0 0,0-1 0 0 0,0 1-1 0 0,0-1 1 0 0,0 1 0 0 0,-1-1 0 0 0,1 1 0 0 0,-2-4-1 0 0,2 4-173 0 0,-1 0 0 0 0,1 1 0 0 0,-1-1 0 0 0,1 1 0 0 0,-1 0 0 0 0,0-1 0 0 0,0 1-1 0 0,0 0 1 0 0,0-1 0 0 0,0 1 0 0 0,0 0 0 0 0,0 0 0 0 0,0 0 0 0 0,-1 0 0 0 0,1 0 0 0 0,0 0-1 0 0,0 0 1 0 0,-1 0 0 0 0,1 1 0 0 0,-1-1 0 0 0,1 0 0 0 0,-1 1 0 0 0,1-1 0 0 0,-3 0 0 0 0,2 2-180 0 0,2-1 281 0 0,-1 0 1 0 0,0 0-1 0 0,1 0 0 0 0,-1 0 0 0 0,1 0 1 0 0,-1 0-1 0 0,1 0 0 0 0,-1 0 1 0 0,1-1-1 0 0,-1 1 0 0 0,1 0 0 0 0,-1 0 1 0 0,1 0-1 0 0,-1-1 0 0 0,1 1 0 0 0,-1 0 1 0 0,1 0-1 0 0,-1-1 0 0 0,0 0 1 0 0,-9-6-1158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9215 0 0,'3'-24'816'0'0,"4"-1"-656"0"0,0 2-160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10135 0 0,'0'0'778'0'0,"-2"2"-506"0"0,-8 6 487 0 0,1 0 1 0 0,0 0 0 0 0,0 1-1 0 0,1 1 1 0 0,-10 13 0 0 0,-33 58 5 0 0,50-79-810 0 0,-15 28 348 0 0,1 0 0 0 0,-15 45 0 0 0,-13 66 645 0 0,-17 46-445 0 0,38-135-487 0 0,-4-1 0 0 0,-1 0 0 0 0,-40 54 0 0 0,9-24-17 0 0,-47 70 53 0 0,93-131-85 0 0,-15 32-1 0 0,22-35 34 0 0,5-16 0 0 0,0-1 0 0 0,0 1 0 0 0,0 0 0 0 0,0-1 0 0 0,0 1 0 0 0,0-1 0 0 0,0 1 0 0 0,0-1 0 0 0,0 1 0 0 0,0 0 0 0 0,0-1 0 0 0,0 1 0 0 0,1-1 0 0 0,-1 1 0 0 0,0-1 0 0 0,0 1 0 0 0,1-1 0 0 0,-1 1 0 0 0,0-1 0 0 0,1 1 0 0 0,0 0 0 0 0,0-1-10 0 0,0 1-1 0 0,1-1 1 0 0,-1 0-1 0 0,1 0 1 0 0,-1 0-1 0 0,1 0 1 0 0,-1 0-1 0 0,1 0 1 0 0,-1 0-1 0 0,1-1 1 0 0,-1 1 0 0 0,0 0-1 0 0,1-1 1 0 0,-1 1-1 0 0,1-1 1 0 0,-1 1-1 0 0,2-2 1 0 0,26-15-379 0 0,-18 8 298 0 0,1-1 1 0 0,-2 0-1 0 0,0 0 1 0 0,0-1-1 0 0,-1-1 0 0 0,0 0 1 0 0,9-16-1 0 0,0 1 49 0 0,33-58 26 0 0,-17 26 16 0 0,10-18-51 0 0,22-32 56 0 0,-37 66 387 0 0,-28 41-216 0 0,11 0 182 0 0,-11 2-344 0 0,0 0-1 0 0,0-1 0 0 0,0 1 0 0 0,0 0 0 0 0,0 0 0 0 0,0 0 0 0 0,0-1 0 0 0,1 1 1 0 0,-1 1-1 0 0,0-1 0 0 0,0 0 0 0 0,0 0 0 0 0,2 1 0 0 0,4 2-8 0 0,1 0 0 0 0,-1 0 0 0 0,0 1 0 0 0,0 1 0 0 0,0-1 0 0 0,12 11 0 0 0,-4-1-95 0 0,21 24 1 0 0,-28-29 78 0 0,-1 0 0 0 0,0 1-1 0 0,-1 0 1 0 0,10 19 0 0 0,-14-24 78 0 0,0 0-1 0 0,0 1 1 0 0,-1-1 0 0 0,0 1-1 0 0,0-1 1 0 0,0 1 0 0 0,0 0-1 0 0,-1-1 1 0 0,0 1 0 0 0,0 0 0 0 0,-2 9-1 0 0,1-9 99 0 0,-1 1-1 0 0,0-1 1 0 0,0 0-1 0 0,0 0 1 0 0,-1 0-1 0 0,0 0 1 0 0,0 0-1 0 0,-1-1 1 0 0,-4 6-1 0 0,-5 4 577 0 0,-24 23 0 0 0,12-15-353 0 0,12-12-324 0 0,-1 0 0 0 0,0-1 0 0 0,-1 0-1 0 0,-27 12 1 0 0,6-2-26 0 0,20-10-102 0 0,-1-2 0 0 0,-1 0 0 0 0,1 0 0 0 0,-1-2 0 0 0,-1 0 0 0 0,1-1 0 0 0,-1-1 0 0 0,0-1 0 0 0,0 0 0 0 0,0-2 0 0 0,0 0 0 0 0,-38-4 0 0 0,54 3-28 0 0,0 0 1 0 0,0-1-1 0 0,0 1 0 0 0,0-1 1 0 0,0 0-1 0 0,0 0 0 0 0,0 0 0 0 0,0 0 1 0 0,1 0-1 0 0,-1-1 0 0 0,0 1 0 0 0,1-1 1 0 0,-1 0-1 0 0,1 0 0 0 0,0 0 1 0 0,-1 0-1 0 0,1 0 0 0 0,0 0 0 0 0,0-1 1 0 0,1 1-1 0 0,-1 0 0 0 0,0-1 0 0 0,1 0 1 0 0,-1 1-1 0 0,1-1 0 0 0,0 0 1 0 0,0 0-1 0 0,0 0 0 0 0,0 0 0 0 0,1 0 1 0 0,-1 0-1 0 0,1 0 0 0 0,0 0 0 0 0,0 0 1 0 0,0 0-1 0 0,0 0 0 0 0,0 0 1 0 0,1-4-1 0 0,5-17-6699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480 102 3223 0 0,'-1'-1'240'0'0,"-7"-1"140"0"0,-2-1 3836 0 0,-4-2 2180 0 0,5-2-5973 0 0,7 6-239 0 0,1-1 0 0 0,0 1-1 0 0,0-1 1 0 0,0 0 0 0 0,0 1 0 0 0,0-1-1 0 0,0 0 1 0 0,0 0 0 0 0,0 0 0 0 0,1 1 0 0 0,-1-1-1 0 0,1 0 1 0 0,-1 0 0 0 0,1 0 0 0 0,0 0 0 0 0,0 0-1 0 0,0 0 1 0 0,0-4 0 0 0,0 3-16 0 0,1 0 0 0 0,-1 0 0 0 0,1 0 0 0 0,0 0 1 0 0,0 0-1 0 0,0 0 0 0 0,0 1 0 0 0,0-1 0 0 0,1 0 0 0 0,2-4 0 0 0,-2 5 16 0 0,-2 2-37 0 0,0 0-10 0 0,0 0-13 0 0,-2-1-58 0 0,0 0-66 0 0,0 0 1 0 0,-1 0 0 0 0,1 0 0 0 0,0 1-1 0 0,0-1 1 0 0,-1 1 0 0 0,1-1 0 0 0,0 1-1 0 0,-1 0 1 0 0,1 0 0 0 0,0 0 0 0 0,-1 0-1 0 0,1 0 1 0 0,0 0 0 0 0,-3 2 0 0 0,-40 11-42 0 0,34-9 14 0 0,-24 9-5 0 0,2 2 0 0 0,-1 1 1 0 0,2 1-1 0 0,0 2 0 0 0,1 2 1 0 0,1 0-1 0 0,-37 36 0 0 0,61-52 32 0 0,1 0 0 0 0,1 1 0 0 0,-1-1 0 0 0,1 1 0 0 0,0 0 0 0 0,0 0 0 0 0,1 0 0 0 0,-1 1 0 0 0,-1 7 0 0 0,4-12 0 0 0,0 1 0 0 0,1-1 0 0 0,-1 1 0 0 0,1-1 0 0 0,-1 1 0 0 0,1-1 0 0 0,0 1 0 0 0,0-1 0 0 0,0 1 0 0 0,0-1 0 0 0,1 1 0 0 0,-1 0 0 0 0,1-1 0 0 0,-1 1 0 0 0,1-1 0 0 0,0 0 0 0 0,0 1 0 0 0,0-1 0 0 0,0 0 0 0 0,1 1 0 0 0,-1-1 0 0 0,1 0 0 0 0,-1 0 0 0 0,1 0 0 0 0,0 0 0 0 0,-1-1 0 0 0,1 1 0 0 0,3 1 0 0 0,2 2 6 0 0,0 0-1 0 0,0-1 0 0 0,1 0 1 0 0,0 0-1 0 0,0-1 1 0 0,0 0-1 0 0,0 0 1 0 0,0-1-1 0 0,0 0 0 0 0,1 0 1 0 0,-1-1-1 0 0,12 0 1 0 0,8-1 18 0 0,0-1 1 0 0,38-7-1 0 0,-63 7-24 0 0,18-3 0 0 0,-1-1 0 0 0,39-15 0 0 0,-53 18-15 0 0,0-1-1 0 0,0-1 1 0 0,0 0-1 0 0,0 1 1 0 0,-1-2 0 0 0,1 1-1 0 0,-1-1 1 0 0,0 1-1 0 0,0-1 1 0 0,-1-1-1 0 0,0 1 1 0 0,1-1 0 0 0,5-11-1 0 0,-10 15 12 0 0,1-1-1 0 0,0 1 1 0 0,-1-1-1 0 0,0 0 0 0 0,0 1 1 0 0,0-1-1 0 0,0 0 1 0 0,0 1-1 0 0,0-1 1 0 0,-1 1-1 0 0,0-4 1 0 0,0 2 5 0 0,1 3 66 0 0,0 1 66 0 0,-3-1 26 0 0,-1 1-124 0 0,-1 0 0 0 0,0 1 0 0 0,0-1 0 0 0,0 1 0 0 0,0 0 0 0 0,0 0 0 0 0,1 1 0 0 0,-1-1 0 0 0,1 1 0 0 0,-1 0 0 0 0,1 0 0 0 0,-1 1 0 0 0,1-1 0 0 0,0 1 0 0 0,0 0 0 0 0,-5 5 0 0 0,-3 3-22 0 0,0 1 0 0 0,0 1-1 0 0,-15 23 1 0 0,-14 35-77 0 0,39-68-156 0 0,0 1 1 0 0,0 0-1 0 0,1 0 0 0 0,-1 0 0 0 0,1 1 0 0 0,0-1 0 0 0,-1 6 1 0 0,2-8-6815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17935 0 0,'0'0'827'0'0,"0"0"-22"0"0,0 0-505 0 0,2 2-220 0 0,2 4-64 0 0,0 1-1 0 0,-1-1 1 0 0,1 1-1 0 0,-1 0 0 0 0,-1 0 1 0 0,1 0-1 0 0,-1 1 1 0 0,-1-1-1 0 0,1 0 1 0 0,-1 1-1 0 0,0-1 1 0 0,-1 1-1 0 0,0 0 0 0 0,0-1 1 0 0,0 1-1 0 0,-4 11 1 0 0,-1 9 94 0 0,-2-1 0 0 0,-1-1 0 0 0,-15 34 0 0 0,-9 12 180 0 0,-66 110 0 0 0,-63 52-195 0 0,14-58-84 0 0,64-80-24 0 0,57-66-5 0 0,10-13 7 0 0,1 1 1 0 0,1 1 0 0 0,-15 26-1 0 0,23-35 22 0 0,5-8 42 0 0,1-2 11 0 0,2-1-10 0 0,3 0-55 0 0,-1-1 1 0 0,1 0 0 0 0,-1 0 0 0 0,0 0 0 0 0,0-1 0 0 0,0 1-1 0 0,0-1 1 0 0,0 0 0 0 0,-1 0 0 0 0,7-7 0 0 0,4-6-220 0 0,14-21 1 0 0,-5 5 22 0 0,15-14 105 0 0,72-92-184 0 0,-90 112 276 0 0,-10 11 0 0 0,1 1 0 0 0,1 0 0 0 0,14-14 0 0 0,-11 19 0 0 0,-12 8 0 0 0,-1 1 0 0 0,1 0 0 0 0,0 0 0 0 0,-1 0 0 0 0,1 0 0 0 0,0 1 0 0 0,-1-1 0 0 0,1 0 0 0 0,-1 1 0 0 0,1 0 0 0 0,-1 0 0 0 0,1 0 0 0 0,-1 0 0 0 0,5 3 0 0 0,2 1 0 0 0,0 1 0 0 0,12 10 0 0 0,119 109-96 0 0,-134-119 154 0 0,0 1 0 0 0,0-1-1 0 0,-1 1 1 0 0,0 0 0 0 0,0 1 0 0 0,-1-1-1 0 0,0 1 1 0 0,6 16 0 0 0,-9-20 49 0 0,1 0 0 0 0,-1 0 0 0 0,0 0 0 0 0,-1 1 0 0 0,1-1 0 0 0,-1 0 0 0 0,1 0 0 0 0,-1 1 0 0 0,-1-1 0 0 0,1 0 1 0 0,0 0-1 0 0,-1 1 0 0 0,0-1 0 0 0,0 0 0 0 0,0 0 0 0 0,-1 0 0 0 0,1 0 0 0 0,-1 0 0 0 0,0 0 0 0 0,-3 4 0 0 0,-3 3 147 0 0,-1 0 0 0 0,-1 0-1 0 0,0-1 1 0 0,0 0 0 0 0,-1 0-1 0 0,-18 11 1 0 0,11-8-62 0 0,-25 25 0 0 0,-3 1-128 0 0,15-10-36 0 0,24-22-16 0 0,0 0 0 0 0,-16 12 0 0 0,13-13-60 0 0,0 0 0 0 0,0 0 0 0 0,-1-1 0 0 0,0-1 0 0 0,0 0 0 0 0,0 0 0 0 0,-21 3 0 0 0,25-6 24 0 0,1 0 0 0 0,-1-1 0 0 0,0 0 0 0 0,1 0 0 0 0,-1 0 0 0 0,0-1 0 0 0,1 0 0 0 0,-1 0 0 0 0,1-1 0 0 0,-1 0 0 0 0,1 0 0 0 0,0-1 0 0 0,-1 1 0 0 0,1-1 0 0 0,-6-4 0 0 0,3 0 27 0 0,1 2 4 0 0,0 0-1 0 0,0-1 0 0 0,1 1 1 0 0,-7-9-1 0 0,12 12-16 0 0,0 0 0 0 0,0-1 0 0 0,0 1 0 0 0,1-1 0 0 0,-1 1 1 0 0,1-1-1 0 0,0 0 0 0 0,0 1 0 0 0,0-1 0 0 0,0 0 0 0 0,0 0 0 0 0,1 0 0 0 0,-1 1 0 0 0,1-1 0 0 0,0 0 0 0 0,0 0 0 0 0,0-5 0 0 0,1 0-436 0 0,1 0 0 0 0,0 0 0 0 0,5-16 0 0 0,5-5-650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15199 0 0,'0'0'1172'0'0,"0"0"-553"0"0,0 0 520 0 0,0 0 305 0 0,0 0 57 0 0,0 0-115 0 0,0 0-546 0 0,-1 3-242 0 0,-2 14-149 0 0,-2-1 0 0 0,0 0 0 0 0,-1 0 0 0 0,0-1 0 0 0,-15 26 1 0 0,-3 8-316 0 0,5-10-299 0 0,18-36-22 0 0,1-3-5 0 0,0 0-112 0 0,0 0-469 0 0,0 0-203 0 0,0 0-1431 0 0,0 0-5557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319 105 16327 0 0,'5'-7'127'0'0,"-1"-1"1"0"0,1 1-1 0 0,1 0 0 0 0,-1 0 0 0 0,1 0 1 0 0,1 1-1 0 0,-1 0 0 0 0,1 0 0 0 0,0 1 1 0 0,0 0-1 0 0,0 0 0 0 0,1 1 0 0 0,0 0 1 0 0,0 0-1 0 0,16-5 0 0 0,-17 7 171 0 0,0 0 0 0 0,0 1-1 0 0,13-1 1 0 0,-18 2 43 0 0,-2 0 3 0 0,2 3 14 0 0,0 2-234 0 0,1 0 0 0 0,-1 1 0 0 0,0-1 0 0 0,-1 1 0 0 0,0 0 0 0 0,1-1 0 0 0,-2 1 0 0 0,1 0 0 0 0,-1 0 0 0 0,0 0 0 0 0,0 0 0 0 0,-1 7 0 0 0,-2 7 150 0 0,-1 0 0 0 0,-8 26 0 0 0,-19 42 195 0 0,-60 120 1 0 0,12-31-300 0 0,19-42-115 0 0,21-48-35 0 0,-29 53-20 0 0,-16 41 0 0 0,78-166 38 0 0,1 0-1 0 0,0 0 1 0 0,1 0 0 0 0,-2 20-1 0 0,8-11-940 0 0,-2-22-593 0 0,0-2-3945 0 0,0 0-1691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44 17047 0 0,'-2'-15'956'0'0,"0"-6"616"0"0,2 13 5249 0 0,-21 78-7721 0 0,-1 1-3030 0 0,18-54 347 0 0,-1-4 1183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1101 28 14279 0 0,'13'-14'1103'0'0,"0"6"-720"0"0,-10 7-139 0 0,0 0-1 0 0,0 0 1 0 0,1 0 0 0 0,-1 0 0 0 0,0 1 0 0 0,1 0 0 0 0,-1 0 0 0 0,0 0 0 0 0,1 0 0 0 0,-1 0 0 0 0,0 0 0 0 0,1 1 0 0 0,-1 0-1 0 0,6 2 1 0 0,-8-3-188 0 0,1 1 0 0 0,0 0 0 0 0,-1 0 0 0 0,1 0 0 0 0,0 0 0 0 0,-1 0 0 0 0,0 0 0 0 0,1 1 0 0 0,-1-1 0 0 0,0 0 0 0 0,1 1 0 0 0,-1-1 0 0 0,0 1 0 0 0,0-1 0 0 0,0 1 0 0 0,0 0 0 0 0,-1-1 0 0 0,1 1 0 0 0,0 0 0 0 0,-1 0 0 0 0,1-1 0 0 0,-1 1 0 0 0,0 0 0 0 0,1 0 0 0 0,-1 0 0 0 0,0 0 0 0 0,0 3 0 0 0,-2 6-68 0 0,1-1 1 0 0,-1 1-1 0 0,-1 0 0 0 0,0-1 1 0 0,0 0-1 0 0,-1 1 0 0 0,-8 14 1 0 0,-44 67 143 0 0,41-70-36 0 0,-341 548 2102 0 0,223-365-1924 0 0,36-62-121 0 0,93-138-136 0 0,3-3-44 0 0,0-1 1 0 0,-1 1-1 0 0,1 0 1 0 0,0 0 0 0 0,0 0-1 0 0,0 0 1 0 0,1 0-1 0 0,-1 0 1 0 0,0 4-1 0 0,-3 5-853 0 0,4-9-252 0 0,0-2-40 0 0</inkml:trace>
  <inkml:trace contextRef="#ctx0" brushRef="#br0" timeOffset="1">1 903 14279 0 0,'-1'-8'224'0'0,"1"5"-105"0"0,0 1 0 0 0,0 0 1 0 0,0-1-1 0 0,0 1 0 0 0,1-1 1 0 0,-1 1-1 0 0,1 0 0 0 0,1-5 1 0 0,1 6 109 0 0,30-2 58 0 0,-22 1 377 0 0,-1 1 0 0 0,17 0 0 0 0,4 2 308 0 0,-1-2 1 0 0,43-7 0 0 0,-18 1-866 0 0,13-2 119 0 0,70-20 0 0 0,-72 14-145 0 0,-41 8-34 0 0,28-11-1 0 0,-29 10-254 0 0,28-8-1 0 0,-34 12-1413 0 0,-3-1-5468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6911 0 0,'0'0'528'0'0,"0"0"-141"0"0,0 0 670 0 0,0 0 331 0 0,0 0 70 0 0,0 0-116 0 0,0 0-536 0 0,0 0-240 0 0,0 0-43 0 0,0 0-4 0 0,0 0 19 0 0,0 0 6 0 0,0 0 0 0 0,0 0 11 0 0,0 0 44 0 0,0 0 17 0 0,0 0 6 0 0,0 0-35 0 0,0 0-158 0 0,0 0-69 0 0,0 0-9 0 0,0 0-47 0 0,-2 0-183 0 0,-6 2-111 0 0,1 0 1 0 0,-1 0-1 0 0,1 0 0 0 0,-1 1 1 0 0,1 0-1 0 0,0 0 0 0 0,-12 9 0 0 0,-44 36-77 0 0,38-27 60 0 0,-22 17-9 0 0,1 2 0 0 0,1 2 0 0 0,-41 52 0 0 0,82-88 15 0 0,-81 105 7 0 0,71-90-20 0 0,1 0-1 0 0,1 1 0 0 0,-14 36 1 0 0,24-53 12 0 0,0 0 1 0 0,1 1-1 0 0,0-1 1 0 0,0 0 0 0 0,0 1-1 0 0,1-1 1 0 0,0 9-1 0 0,0-12 2 0 0,0 1 0 0 0,1 0 0 0 0,-1-1 0 0 0,1 1 0 0 0,-1-1 1 0 0,1 0-1 0 0,0 1 0 0 0,0-1 0 0 0,0 0 0 0 0,0 1 0 0 0,0-1 0 0 0,1 0 0 0 0,-1 0 0 0 0,0 0 0 0 0,1 0 0 0 0,0 0 0 0 0,0 0 0 0 0,2 1 0 0 0,9 5-226 0 0,0-1 0 0 0,1 0 0 0 0,0-1 1 0 0,0-1-1 0 0,1 0 0 0 0,21 4 0 0 0,-6-2-6921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13559 0 0,'0'0'622'0'0,"0"0"-13"0"0,1 3-392 0 0,3 8-312 0 0,48 133 2765 0 0,-45-128-2540 0 0,36 99 694 0 0,-39-102-968 0 0,-1 0 0 0 0,-1 1 0 0 0,0-1 0 0 0,-1 1 0 0 0,0-1-1 0 0,-1 1 1 0 0,-1 14 0 0 0,-6-2-3566 0 0,7-24 2956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4:5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11 15663 0 0,'1'-1'1207'0'0,"2"-7"-610"0"0,-2 7 370 0 0,-1 1 244 0 0,0 0 49 0 0,0 0-147 0 0,0 1-1066 0 0,0 0 1 0 0,-1 0 0 0 0,1 0-1 0 0,0-1 1 0 0,-1 1 0 0 0,1 0-1 0 0,-1 0 1 0 0,1 0 0 0 0,-1 0-1 0 0,0 0 1 0 0,-1 1 0 0 0,-1 2 2 0 0,-37 78 345 0 0,14-26-159 0 0,-8 10 52 0 0,-3-2-1 0 0,-2-2 1 0 0,-64 77 0 0 0,85-118-263 0 0,-191 233 657 0 0,23 15 61 0 0,168-239-675 0 0,2 2-1 0 0,1 0 1 0 0,1 1-1 0 0,-10 39 1 0 0,18-48-51 0 0,1-1 0 0 0,1 1 0 0 0,1 0 0 0 0,0 0 0 0 0,2 0 1 0 0,5 48-1 0 0,2-26 32 0 0,5 39-109 0 0,-11-83-51 0 0,0 0-1 0 0,0 1 0 0 0,0-1 1 0 0,0 0-1 0 0,0 0 1 0 0,0 0-1 0 0,-1 1 1 0 0,1-1-1 0 0,-1 0 1 0 0,1 0-1 0 0,-1 0 0 0 0,0 0 1 0 0,0 0-1 0 0,0 0 1 0 0,0 0-1 0 0,0 0 1 0 0,0 0-1 0 0,-1-1 1 0 0,1 1-1 0 0,-3 2 0 0 0,3-3-66 0 0,-1 0 0 0 0,0 0 0 0 0,0 0-1 0 0,0-1 1 0 0,0 1 0 0 0,0 0 0 0 0,0-1-1 0 0,0 1 1 0 0,0-1 0 0 0,0 0 0 0 0,0 0 0 0 0,0 0-1 0 0,0 0 1 0 0,0 0 0 0 0,-1 0 0 0 0,1 0-1 0 0,0-1 1 0 0,0 1 0 0 0,0-1 0 0 0,0 1-1 0 0,-2-2 1 0 0,-2-1-88 0 0,1 1 1 0 0,0-1-1 0 0,0 0 0 0 0,0-1 0 0 0,0 1 1 0 0,0-1-1 0 0,1 0 0 0 0,-1 0 0 0 0,1 0 1 0 0,0-1-1 0 0,1 1 0 0 0,-1-1 0 0 0,1 0 1 0 0,0 0-1 0 0,0-1 0 0 0,0 1 0 0 0,1 0 1 0 0,-3-9-1 0 0,-1-9-237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180 155 10135 0 0,'-9'13'464'0'0,"9"-13"-425"0"0,1 1 1 0 0,0-1-1 0 0,0 1 0 0 0,-1-1 0 0 0,1 1 0 0 0,0-1 0 0 0,0 0 0 0 0,-1 1 1 0 0,1-1-1 0 0,0 0 0 0 0,0 0 0 0 0,0 0 0 0 0,0 1 0 0 0,1-1 0 0 0,-2 0-11 0 0,9 3 249 0 0,-9 0-82 0 0,-6 1 216 0 0,0-1-15 0 0,1 0 1 0 0,-1-1 0 0 0,0 0 0 0 0,-8 1 0 0 0,10-2 556 0 0,4-1-288 0 0,0 0-121 0 0,1 1-28 0 0,4 3-272 0 0,0 0-1 0 0,0 0 1 0 0,0-1-1 0 0,0 1 0 0 0,0-2 1 0 0,1 1-1 0 0,-1 0 1 0 0,1-1-1 0 0,0 0 1 0 0,0 0-1 0 0,0-1 0 0 0,0 0 1 0 0,0 0-1 0 0,0 0 1 0 0,0-1-1 0 0,11 0 1 0 0,6-2-101 0 0,0 0 0 0 0,0-2 1 0 0,24-6-1 0 0,-31 4-143 0 0,0 1 0 0 0,0-2 0 0 0,-1 0 0 0 0,0-1 0 0 0,24-17 0 0 0,-36 22-85 0 0,1 0-1 0 0,-1 0 1 0 0,0-1-1 0 0,0 1 1 0 0,0-1-1 0 0,0 0 1 0 0,0 0-1 0 0,-1 0 1 0 0,0 0-1 0 0,0 0 1 0 0,0-1-1 0 0,0 1 1 0 0,-1-1-1 0 0,2-6 1 0 0,-2 8-48 0 0,0-1 0 0 0,0 1 0 0 0,-1-1 0 0 0,0 0 0 0 0,1 1-1 0 0,-1-1 1 0 0,0 0 0 0 0,-1 1 0 0 0,1-1 0 0 0,-1 1 0 0 0,1-1 0 0 0,-1 1 0 0 0,0-1 0 0 0,-1 1 0 0 0,1-1 0 0 0,0 1 0 0 0,-1 0-1 0 0,0 0 1 0 0,-3-5 0 0 0,3 6 3 0 0,-1 0 0 0 0,0 0 0 0 0,0 0 0 0 0,0 0 0 0 0,0 1 0 0 0,0-1 0 0 0,0 1 0 0 0,0 0 0 0 0,0 0-1 0 0,-1 0 1 0 0,1 0 0 0 0,0 0 0 0 0,-1 1 0 0 0,1 0 0 0 0,0-1 0 0 0,-1 1 0 0 0,-5 1 0 0 0,-7 0-427 0 0,0 2 0 0 0,-21 4-1 0 0,34-6 475 0 0,-15 4-7 0 0,1 1 0 0 0,0 0-1 0 0,0 2 1 0 0,0 0-1 0 0,1 1 1 0 0,1 0 0 0 0,-1 1-1 0 0,1 1 1 0 0,-16 15-1 0 0,3 1 512 0 0,1 1 0 0 0,1 1-1 0 0,-29 42 1 0 0,45-57-32 0 0,1 1 1 0 0,1 0-1 0 0,-12 28 1 0 0,17-35-188 0 0,0 0 0 0 0,1 0 1 0 0,0 1-1 0 0,0-1 1 0 0,1 1-1 0 0,0 0 0 0 0,0-1 1 0 0,1 1-1 0 0,1 11 0 0 0,-1-16-108 0 0,1 0 0 0 0,0 0-1 0 0,0 0 1 0 0,0 0 0 0 0,1-1-1 0 0,-1 1 1 0 0,1 0 0 0 0,0-1-1 0 0,0 1 1 0 0,0-1 0 0 0,1 1-1 0 0,-1-1 1 0 0,1 0 0 0 0,5 5 0 0 0,-3-4-44 0 0,0 0 1 0 0,1-1 0 0 0,-1 1 0 0 0,1-1 0 0 0,0 0 0 0 0,0-1 0 0 0,0 0 0 0 0,11 3 0 0 0,-2-2 147 0 0,-1-1 0 0 0,1 0 0 0 0,0-1 0 0 0,0-1-1 0 0,0-1 1 0 0,0 0 0 0 0,22-4 0 0 0,-8-1-1097 0 0,-1 0 1 0 0,0-2 0 0 0,-1-1-1 0 0,51-25 1 0 0,-31 11-626 0 0,-6 5-11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15663 0 0,'0'0'356'0'0,"-1"2"50"0"0,-2 3-355 0 0,1 0 0 0 0,-1 0 0 0 0,1 0 0 0 0,0 0 0 0 0,0 0 0 0 0,0 0 0 0 0,1 1 0 0 0,0-1 0 0 0,0 1 0 0 0,0-1 0 0 0,1 1 0 0 0,0-1 0 0 0,0 1 0 0 0,0-1 0 0 0,1 1 0 0 0,-1-1 0 0 0,1 1 0 0 0,3 7 0 0 0,-1-6 19 0 0,-1 1 0 0 0,2-1 0 0 0,-1 1 0 0 0,1-1 1 0 0,0 0-1 0 0,1-1 0 0 0,-1 1 0 0 0,1-1 0 0 0,1 0 0 0 0,-1 0 1 0 0,1 0-1 0 0,9 6 0 0 0,6 3 307 0 0,0-2-1 0 0,39 19 1 0 0,51 14-422 0 0,-93-39 77 0 0,64 21-32 0 0,21 10 0 0 0,-83-27 0 0 0,-17-9 0 0 0,0 0 0 0 0,0 0 0 0 0,0 0 0 0 0,1-1 0 0 0,-1 1 0 0 0,1-1 0 0 0,-1 0 0 0 0,7 1 0 0 0,-8-1-40 0 0,-1-1-1 0 0,1 0 1 0 0,-1 0-1 0 0,1 0 1 0 0,0 0-1 0 0,-1 0 1 0 0,1 0-1 0 0,-1 0 0 0 0,1-1 1 0 0,0 1-1 0 0,-1 0 1 0 0,1-1-1 0 0,-1 1 1 0 0,1-1-1 0 0,-1 0 1 0 0,1 1-1 0 0,-1-1 1 0 0,0 0-1 0 0,1 0 1 0 0,-1 0-1 0 0,0 0 1 0 0,0 0-1 0 0,0 0 0 0 0,1-1 1 0 0,-1 1-1 0 0,0 0 1 0 0,-1 0-1 0 0,3-3 1 0 0,3-11-4744 0 0,-6 14 4333 0 0,3-10-5163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13823 0 0,'0'0'315'0'0,"0"0"45"0"0,0 0 21 0 0,0 0-49 0 0,1 2-220 0 0,0-1-106 0 0,0 0-1 0 0,-1 0 0 0 0,1 0 1 0 0,-1 0-1 0 0,1 0 0 0 0,-1 0 1 0 0,0 1-1 0 0,1-1 0 0 0,-1 0 1 0 0,0 0-1 0 0,0 0 0 0 0,0 1 1 0 0,0-1-1 0 0,0 0 0 0 0,0 0 1 0 0,0 1-1 0 0,0-1 0 0 0,0 0 1 0 0,-1 0-1 0 0,1 0 0 0 0,0 1 1 0 0,-1-1-1 0 0,1 0 0 0 0,-1 1 1 0 0,-1 0 94 0 0,0 1 0 0 0,0-1 1 0 0,0 0-1 0 0,0 0 0 0 0,0 0 1 0 0,-4 3-1 0 0,5-3-1 0 0,-31 25 489 0 0,-48 58 1 0 0,8-8 282 0 0,-76 78 252 0 0,77-80-1129 0 0,69-72 6 0 0,-1 0 0 0 0,0 0 0 0 0,1 0 0 0 0,0 1 0 0 0,0-1 0 0 0,-3 6 0 0 0,5-8-37 0 0,-1-1-1 0 0,1 1 1 0 0,0-1-1 0 0,0 0 1 0 0,0 1 0 0 0,0-1-1 0 0,0 0 1 0 0,0 1-1 0 0,0-1 1 0 0,0 1-1 0 0,-1-1 1 0 0,1 0-1 0 0,0 1 1 0 0,1-1-1 0 0,-1 1 1 0 0,0-1 0 0 0,0 0-1 0 0,0 1 1 0 0,0-1-1 0 0,0 1 1 0 0,0-1-1 0 0,1 1 1 0 0,-1-1-227 0 0,1 0 1 0 0,-1 0-1 0 0,1 1 0 0 0,-1-1 0 0 0,1 0 1 0 0,0 0-1 0 0,-1 0 0 0 0,1 0 1 0 0,-1 0-1 0 0,1 0 0 0 0,0 0 1 0 0,-1 0-1 0 0,1 0 0 0 0,-1 0 1 0 0,1 0-1 0 0,0-1 0 0 0,16-3-5784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3 17503 0 0,'0'0'399'0'0,"0"0"60"0"0,0 0 21 0 0,-4-1 86 0 0,0 0-518 0 0,-1 1 0 0 0,1 0-1 0 0,0 0 1 0 0,0 0 0 0 0,0 1 0 0 0,0-1-1 0 0,0 1 1 0 0,1 0 0 0 0,-1 0 0 0 0,-5 2-1 0 0,0 1 297 0 0,0 0-1 0 0,0 0 0 0 0,-10 6 1 0 0,1 2-328 0 0,1 1 1 0 0,0 0-1 0 0,0 1 1 0 0,1 1 0 0 0,1 0-1 0 0,1 1 1 0 0,0 1-1 0 0,1 0 1 0 0,-16 28-1 0 0,22-30-16 0 0,-3 1 0 0 0,-12 36 0 0 0,20-46 0 0 0,1 0 0 0 0,-1 0 0 0 0,1-1 0 0 0,0 1 0 0 0,1 0 0 0 0,-1 0 0 0 0,1 0 0 0 0,0 0 0 0 0,1 0 0 0 0,1 9 0 0 0,-1-11 0 0 0,0-1 0 0 0,0 0 0 0 0,0-1 0 0 0,0 1 0 0 0,1 0 0 0 0,-1 0 0 0 0,1 0 0 0 0,0-1 0 0 0,-1 1 0 0 0,1-1 0 0 0,0 1 0 0 0,1-1 0 0 0,-1 0 0 0 0,0 0 0 0 0,1 0 0 0 0,-1 0 0 0 0,1 0 0 0 0,0-1 0 0 0,-1 1 0 0 0,1-1 0 0 0,0 1 0 0 0,0-1 0 0 0,0 0 0 0 0,0 0 0 0 0,0-1 0 0 0,0 1 0 0 0,5 0 0 0 0,7 0 0 0 0,0 0 0 0 0,-1-1 0 0 0,1-1 0 0 0,22-4 0 0 0,-25 4 0 0 0,16-5 0 0 0,-1 0 0 0 0,37-14 0 0 0,-9 3 0 0 0,-36 11-1396 0 0,26-12-1 0 0,-32 11 374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13823 0 0,'0'0'315'0'0,"0"0"45"0"0,0 0 21 0 0,0 0-49 0 0,1 1-220 0 0,2 2 25 0 0,1 1 0 0 0,-1-1 1 0 0,0 1-1 0 0,0 0 0 0 0,-1 0 0 0 0,1 1 0 0 0,-1-1 0 0 0,0 0 0 0 0,0 1 0 0 0,0-1 0 0 0,0 1 1 0 0,-1 0-1 0 0,0-1 0 0 0,0 1 0 0 0,0 0 0 0 0,-1 0 0 0 0,1 6 0 0 0,-2 27 631 0 0,-2 0 0 0 0,-1 0 0 0 0,-17 71 0 0 0,4-53 40 0 0,-2-1 0 0 0,-29 60 0 0 0,44-107-741 0 0,-50 102 110 0 0,3-8-189 0 0,50-98 12 0 0,-94 233 0 0 0,91-226 181 0 0,2 1 1 0 0,-3 19-1 0 0,4-25-601 0 0,1 0 0 0 0,0 0 0 0 0,2 10 0 0 0,4 3-4912 0 0,2-9-1984 0 0</inkml:trace>
  <inkml:trace contextRef="#ctx0" brushRef="#br0" timeOffset="1">503 1087 21191 0 0,'0'0'464'0'0,"0"0"96"0"0,0 0 16 0 0,0 0 32 0 0,0 0-488 0 0,0 0-120 0 0,0 0 0 0 0,0 0 0 0 0,0 0 432 0 0,0 0 64 0 0,0 0 16 0 0,0 0 0 0 0,0 0-416 0 0,0 0-96 0 0,0 0 0 0 0,0 0-6808 0 0,0 0-1384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10135 0 0,'0'0'231'0'0,"-1"3"29"0"0,-5 14-73 0 0,-1-1 0 0 0,-16 26 0 0 0,5-10-37 0 0,-49 77 3480 0 0,47-80-3069 0 0,2 0-1 0 0,0 2 1 0 0,-17 43 0 0 0,-79 209 1175 0 0,77-202-1497 0 0,-68 107-1 0 0,100-181-238 0 0,-7 12 0 0 0,24-39-56 0 0,1-1 0 0 0,25-29 0 0 0,15-20-1558 0 0,-28 31 603 0 0,3 2-12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166 686 10135 0 0,'-1'1'231'0'0,"-20"24"138"0"0,16-19-255 0 0,0 1 0 0 0,-1 0 0 0 0,-11 9 0 0 0,-10 7-114 0 0,19-15 0 0 0,-1 0 0 0 0,0-1 0 0 0,-1 0 0 0 0,-19 11 0 0 0,29-18 4 0 0,-1 0-1 0 0,1 0 0 0 0,0 1 0 0 0,-1-1 1 0 0,1 0-1 0 0,-1 0 0 0 0,1 1 1 0 0,-1-1-1 0 0,1 0 0 0 0,0 0 1 0 0,-1 0-1 0 0,1 0 0 0 0,-1 0 0 0 0,1 0 1 0 0,-1 0-1 0 0,1 0 0 0 0,-1 0 1 0 0,1 0-1 0 0,-1 0 0 0 0,1 0 0 0 0,-1 0 1 0 0,1 0-1 0 0,-1 0 0 0 0,1-1 1 0 0,-1 1-1 0 0,1 0 0 0 0,0 0 0 0 0,-1-1 1 0 0,0 1-1 0 0,-1-7 304 0 0,2 7-242 0 0,-1-4 77 0 0,1 1 1 0 0,-1 0-1 0 0,1 0 0 0 0,-1 0 1 0 0,1-1-1 0 0,0 1 1 0 0,0 0-1 0 0,0 0 0 0 0,2-6 1 0 0,9-31 925 0 0,-3 12-503 0 0,-4 13-221 0 0,1 1 0 0 0,0 0 0 0 0,1 0 0 0 0,1 0 0 0 0,0 1 0 0 0,10-13 1 0 0,3-8 318 0 0,5-5-107 0 0,2 1 1 0 0,54-59-1 0 0,-69 83-593 0 0,44-45 37 0 0,66-53 0 0 0,-99 92 0 0 0,0 2 0 0 0,2 1 0 0 0,0 0 0 0 0,37-16 0 0 0,-7 2 0 0 0,24-10 0 0 0,-67 36 0 0 0,1 0 0 0 0,-1 1 0 0 0,1 1 0 0 0,23-4 0 0 0,-34 6 0 0 0,1 1 0 0 0,-1 0 0 0 0,1 0 0 0 0,-1 0 0 0 0,1 0 0 0 0,-1 0 0 0 0,1 1 0 0 0,-1-1 0 0 0,1 1 0 0 0,-1 0 0 0 0,0 0 0 0 0,1 0 0 0 0,-1 0 0 0 0,0 0 0 0 0,1 0 0 0 0,-1 0 0 0 0,3 3 0 0 0,-3-2 0 0 0,1 1 0 0 0,-1 0 0 0 0,0 0 0 0 0,1 0 0 0 0,-1 0 0 0 0,0 0 0 0 0,-1 0 0 0 0,1 0 0 0 0,-1 1 0 0 0,3 5 0 0 0,-1 3 0 0 0,-1 0 0 0 0,0-1 0 0 0,-1 1 0 0 0,0 0 0 0 0,-1 0 0 0 0,-1 15 0 0 0,-2-6 0 0 0,0 0 0 0 0,-2-1 0 0 0,0 1 0 0 0,-16 37 0 0 0,-43 76 0 0 0,53-113 0 0 0,-4 8 0 0 0,-3-1 0 0 0,0-1 0 0 0,-2 0 0 0 0,-24 26 0 0 0,24-34 0 0 0,-1-1 0 0 0,-40 27 0 0 0,13-9 0 0 0,13-9 0 0 0,-110 80 0 0 0,113-86 0 0 0,0-2 0 0 0,-62 27 0 0 0,57-29-9 0 0,20-9-30 0 0,-1-1 1 0 0,-1 0 0 0 0,1-1-1 0 0,-25 4 1 0 0,57-24-2449 0 0,9 0 189 0 0,3-2-3156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13823 0 0,'0'0'315'0'0,"0"0"45"0"0,0 0 21 0 0,0 0-49 0 0,0 0-149 0 0,0 0 194 0 0,0 0 110 0 0,0 0 22 0 0,0 0 3 0 0,-1 0 0 0 0,0 0-437 0 0,-5 1 197 0 0,1 0 1 0 0,-1 0-1 0 0,1 0 1 0 0,0 1-1 0 0,-1 0 1 0 0,1 0-1 0 0,0 1 1 0 0,0-1-1 0 0,1 1 1 0 0,-9 6-1 0 0,-53 53 336 0 0,30-27-608 0 0,1 1 0 0 0,2 2 0 0 0,2 1 0 0 0,-29 48 0 0 0,37-52 0 0 0,2 1 0 0 0,-19 43 0 0 0,34-64 0 0 0,0-1 0 0 0,1 1 0 0 0,1 0 0 0 0,0 1 0 0 0,1-1 0 0 0,1 1 0 0 0,1-1 0 0 0,0 32 0 0 0,2-41 0 0 0,-1-1 0 0 0,1 1 0 0 0,0-1 0 0 0,1 0 0 0 0,-1 1 0 0 0,1-1 0 0 0,0 0 0 0 0,1 0 0 0 0,-1 0 0 0 0,1 0 0 0 0,0 0 0 0 0,0-1 0 0 0,0 1 0 0 0,1-1 0 0 0,0 0 0 0 0,0 0 0 0 0,0 0 0 0 0,0-1 0 0 0,0 1 0 0 0,1-1 0 0 0,0 0 0 0 0,-1 0 0 0 0,1-1 0 0 0,0 1 0 0 0,0-1 0 0 0,1 0 0 0 0,-1-1 0 0 0,0 1 0 0 0,1-1 0 0 0,-1 0 0 0 0,1 0 0 0 0,-1-1 0 0 0,1 1 0 0 0,10-2 0 0 0,10-3-1281 0 0,0-1 0 0 0,-1-2 0 0 0,42-15 0 0 0,-27 4-4859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75 842 14367 0 0,'0'0'662'0'0,"0"0"-18"0"0,-2 1-415 0 0,-10 3-59 0 0,-23 5 0 0 0,33-9 114 0 0,-3-2 247 0 0,5 2-496 0 0,-1 0 0 0 0,1 0 0 0 0,-1-1 0 0 0,1 1 0 0 0,-1 0 1 0 0,0 0-1 0 0,1 0 0 0 0,-1-1 0 0 0,1 1 0 0 0,-1 0 0 0 0,1 0 0 0 0,-1-1 0 0 0,1 1 1 0 0,0-1-1 0 0,-1 1 0 0 0,0-1 0 0 0,0-2 71 0 0,-1 0 1 0 0,1 0-1 0 0,0 0 0 0 0,0 0 0 0 0,0 0 1 0 0,0 0-1 0 0,0 0 0 0 0,1 0 1 0 0,-1 0-1 0 0,1-1 0 0 0,0 1 1 0 0,0 0-1 0 0,0 0 0 0 0,1-1 0 0 0,-1 1 1 0 0,1 0-1 0 0,-1 0 0 0 0,1 0 1 0 0,0 0-1 0 0,1 0 0 0 0,-1 0 1 0 0,0 0-1 0 0,3-4 0 0 0,5-7 91 0 0,0 0-1 0 0,0 1 0 0 0,16-17 1 0 0,-20 25-130 0 0,42-46 43 0 0,62-50 0 0 0,-65 62-109 0 0,73-63-1 0 0,40-35 0 0 0,-2-10 0 0 0,-133 126 1 0 0,-2 1 4 0 0,27-33 0 0 0,-44 49 7 0 0,14-14 44 0 0,-15 16 16 0 0,-2 2 9 0 0,0 0-1 0 0,-2 3-13 0 0,-37 66-34 0 0,-32 77 1 0 0,54-101 7 0 0,1 0 1 0 0,-11 56 0 0 0,23-81-29 0 0,0 0 1 0 0,2 0 0 0 0,1 0-1 0 0,0 0 1 0 0,1 0 0 0 0,2 0 0 0 0,6 39-1 0 0,-5-49-9 0 0,0 0-1 0 0,1 0 1 0 0,0-1-1 0 0,1 1 1 0 0,0-1-1 0 0,0 0 1 0 0,1 0-1 0 0,0-1 1 0 0,9 11-1 0 0,-3-7-6 0 0,1 1 0 0 0,0-2 0 0 0,1 0 0 0 0,23 15 0 0 0,-12-12-613 0 0,-23-13 123 0 0,-2-1-19 0 0,0 0-29 0 0,0 0-97 0 0,0 0-39 0 0,-10-6-3591 0 0,7 3 2871 0 0,-9-7-4137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59 15663 0 0,'0'-8'68'0'0,"0"5"14"0"0,0 1 0 0 0,0 0 0 0 0,0-1 0 0 0,0 1 0 0 0,0-1 0 0 0,0 1 0 0 0,1 0 0 0 0,-1-1 0 0 0,1 1 0 0 0,0 0 0 0 0,0-1 0 0 0,0 1 0 0 0,0 0 1 0 0,0 0-1 0 0,0 0 0 0 0,0 0 0 0 0,1 0 0 0 0,-1 0 0 0 0,1 0 0 0 0,3-3 0 0 0,-4 4 283 0 0,-1 1 122 0 0,1 2-402 0 0,1-1-1 0 0,-1 0 1 0 0,0 1 0 0 0,0-1-1 0 0,0 1 1 0 0,0-1 0 0 0,0 1 0 0 0,0 0-1 0 0,0-1 1 0 0,-1 1 0 0 0,1 0-1 0 0,1 3 1 0 0,-1 3-83 0 0,0 0 0 0 0,0 1 0 0 0,-1-1 0 0 0,0 0 0 0 0,-1 0 0 0 0,1 0 0 0 0,-2 0 0 0 0,-1 9 0 0 0,-23 66-5 0 0,18-57 4 0 0,-87 206-1 0 0,74-185 0 0 0,1-2-64 0 0,19-43-273 0 0,4 4-279 0 0,-2-2-4777 0 0,-1-4-221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47 398 4607 0 0,'0'0'102'0'0,"0"0"20"0"0,0 0 6 0 0,7 10 1440 0 0,-3-9-262 0 0,0 0 0 0 0,0 0-1 0 0,0-1 1 0 0,8 1-1 0 0,-10-1-281 0 0,-2 0-69 0 0,0 0-290 0 0,0 0-121 0 0,0 0-28 0 0,0 0-72 0 0,1-1-289 0 0,3-4-153 0 0,-1-1 1 0 0,0 1 0 0 0,1-1-1 0 0,-2 0 1 0 0,1 0-1 0 0,-1 0 1 0 0,2-7-1 0 0,4-9-5 0 0,3-2 3 0 0,1 1 0 0 0,0 1 0 0 0,2 0 0 0 0,17-20 0 0 0,-4 10 0 0 0,53-49 0 0 0,-65 66 0 0 0,1 2 0 0 0,1 0 0 0 0,27-17 0 0 0,-40 28 0 0 0,0-1 0 0 0,1 1 0 0 0,0 0 0 0 0,-1 0 0 0 0,1 0 0 0 0,0 0 0 0 0,0 1 0 0 0,0 0 0 0 0,0 0 0 0 0,1 1 0 0 0,-1-1 0 0 0,0 1 0 0 0,0 0 0 0 0,0 0 0 0 0,0 1 0 0 0,0 0 0 0 0,0 0 0 0 0,0 0 0 0 0,0 0 0 0 0,5 3 0 0 0,-5-2 0 0 0,0 1 0 0 0,0 0 0 0 0,0 0 0 0 0,-1 1 0 0 0,0-1 0 0 0,0 1 0 0 0,0 0 0 0 0,0 0 0 0 0,0 0 0 0 0,-1 1 0 0 0,0-1 0 0 0,1 1 0 0 0,-2 0 0 0 0,1 0 0 0 0,-1 0 0 0 0,0 0 0 0 0,0 0 0 0 0,3 10 0 0 0,-1 6 0 0 0,-1 1 0 0 0,-1-1 0 0 0,0 34 0 0 0,-1-27 0 0 0,0 22 377 0 0,-1 0-1 0 0,-12 79 1 0 0,8-106-207 0 0,-1 0 0 0 0,-1-1 0 0 0,-1 1 0 0 0,-1-1 0 0 0,-1 0 1 0 0,-1-1-1 0 0,-22 35 0 0 0,5-16 151 0 0,-3-1 0 0 0,0-1 0 0 0,-3-2 0 0 0,-45 41 0 0 0,66-67-321 0 0,0-1 0 0 0,-1 0 0 0 0,-21 11 0 0 0,27-17 0 0 0,1 0 0 0 0,-1-1 0 0 0,0 1 0 0 0,0-1 0 0 0,0 0 0 0 0,-1-1 0 0 0,1 0 0 0 0,0 0 0 0 0,-12 0 0 0 0,14-2 0 0 0,0 0 0 0 0,0 0 0 0 0,0-1 0 0 0,0 1 0 0 0,1-1 0 0 0,-1 0 0 0 0,0-1 0 0 0,1 1 0 0 0,-1-1 0 0 0,1 0 0 0 0,0 0 0 0 0,0 0 0 0 0,0 0 0 0 0,0-1 0 0 0,-4-5 0 0 0,1 1 0 0 0,1 0 0 0 0,0 0 0 0 0,0 0 0 0 0,1-1 0 0 0,0 0 0 0 0,-7-18 0 0 0,5 7-100 0 0,-6-36-1 0 0,13 54-950 0 0,0 2-385 0 0,0 0-1000 0 0,0 0-3704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0:1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0,'0'0'630'0'0,"0"0"-13"0"0,1 2-393 0 0,6 20 5 0 0,1 0 1 0 0,1-1-1 0 0,1-1 1 0 0,1 1-1 0 0,1-2 1 0 0,1 0-1 0 0,0 0 1 0 0,26 26-1 0 0,21 12 1334 0 0,130 92-1 0 0,-161-128-868 0 0,-1 0-284 0 0,-1 0 1 0 0,-1 2-1 0 0,-1 1 1 0 0,25 31 0 0 0,-40-42-310 0 0,-1 0 1 0 0,0 0-1 0 0,-1 1 1 0 0,-1 0 0 0 0,0 0-1 0 0,-1 1 1 0 0,0 0-1 0 0,-1 0 1 0 0,-1 0 0 0 0,0 1-1 0 0,2 20 1 0 0,-5-14 12 0 0,-1 0 0 0 0,0 0 0 0 0,-2-1 0 0 0,0 1 0 0 0,-8 28 0 0 0,2-16 31 0 0,-3-1-1 0 0,-21 50 0 0 0,20-59-144 0 0,-1 0 0 0 0,-1-2 0 0 0,-29 37 0 0 0,-59 56 0 0 0,54-64 0 0 0,-36 33 0 0 0,1-2 0 0 0,76-74-201 0 0,6-6-850 0 0,1-2-385 0 0,0 0-1273 0 0,0 0-4798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3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15663 0 0,'0'0'356'0'0,"0"0"50"0"0,0 0 20 0 0,0 0-42 0 0,4 1-250 0 0,-1-1-78 0 0,1 0 0 0 0,-1 0 0 0 0,0 0 0 0 0,1-1 0 0 0,-1 1 0 0 0,0-1 0 0 0,1 0 0 0 0,-1 1 0 0 0,0-1 0 0 0,5-3 0 0 0,36-19 819 0 0,-11 5-477 0 0,82-38-215 0 0,36-16 730 0 0,-47 30 81 0 0,-90 38-1005 0 0,-1 0 0 0 0,0 1-1 0 0,1 1 1 0 0,0 0 0 0 0,0 0 0 0 0,14 2 0 0 0,-27 0-132 0 0,1-1 0 0 0,-1 1 0 0 0,1 0 0 0 0,-1 0 0 0 0,1 1 0 0 0,-1-1 1 0 0,1 0-1 0 0,-1 0 0 0 0,0 1 0 0 0,1-1 0 0 0,-1 1 0 0 0,1-1 0 0 0,-1 1 0 0 0,0 0 0 0 0,0-1 0 0 0,1 1 1 0 0,-1 0-1 0 0,0 0 0 0 0,0 0 0 0 0,0 0 0 0 0,0 0 0 0 0,0 0 0 0 0,0 0 0 0 0,0 0 0 0 0,0 0 0 0 0,0 1 0 0 0,1 1 1 0 0,0 9-1392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3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15663 0 0,'0'0'356'0'0,"0"0"50"0"0,0 0 20 0 0,0 0-42 0 0,2-1-180 0 0,67-35 1719 0 0,-13 6-934 0 0,5 0-197 0 0,0 3 0 0 0,2 2 0 0 0,92-22 0 0 0,-122 39-1141 0 0,38-7 1092 0 0,-63 14-1399 0 0,0 0-1 0 0,1 1 0 0 0,-1 0 1 0 0,0 1-1 0 0,1-1 0 0 0,12 4 1 0 0,-21-4-878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4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 10135 0 0,'0'0'231'0'0,"0"0"29"0"0,0 0 19 0 0,-2 0-41 0 0,-6-3-112 0 0,6 3 267 0 0,-4-6 394 0 0,5 4 2534 0 0,23 15-1720 0 0,-12-7-1088 0 0,1 0 0 0 0,-1-1 0 0 0,13 5 0 0 0,-19-9-513 0 0,7 2 0 0 0,15-2 0 0 0,2 5 0 0 0,-10-1 0 0 0,-2 1 0 0 0,-1 2 0 0 0,0 2 0 0 0,-1-1 0 0 0,0 2 0 0 0,-1 0 0 0 0,13 13 0 0 0,-9-7 0 0 0,72 71 0 0 0,-73-71 0 0 0,-2 1 0 0 0,0 1 0 0 0,14 28 0 0 0,-23-37 0 0 0,0 1 0 0 0,-1-1 0 0 0,-1 1 0 0 0,0 0 0 0 0,0 1 0 0 0,-1-1 0 0 0,1 15 0 0 0,-2-10 0 0 0,-1 1 0 0 0,0-1 0 0 0,-1 1 0 0 0,-5 22 0 0 0,2-25 0 0 0,0-1 0 0 0,0 1 0 0 0,-2-1 0 0 0,1-1 0 0 0,-2 1 0 0 0,1-1 0 0 0,-2 0 0 0 0,-8 11 0 0 0,-12 12 0 0 0,-38 35 0 0 0,33-35 0 0 0,5-9 0 0 0,-2 0 0 0 0,-46 31 0 0 0,6-5 0 0 0,64-48 0 0 0,1 0 0 0 0,-1 1 0 0 0,1 0 0 0 0,0 0 0 0 0,0 0 0 0 0,1 1 0 0 0,-1-1 0 0 0,1 1 0 0 0,-6 11 0 0 0,8-3 0 0 0,6-3 0 0 0,4-2 0 0 0,-3-5 0 0 0,-3-3 0 0 0,1 1 0 0 0,-1 0 0 0 0,1 0 0 0 0,0-1 0 0 0,0 0 0 0 0,0 1 0 0 0,-1-1 0 0 0,1 0 0 0 0,0 0 0 0 0,6 0 0 0 0,-6 0 140 0 0,-2 0-357 0 0,0-1-1 0 0,0 1 1 0 0,1-1 0 0 0,-1 1 0 0 0,0-1 0 0 0,1 0 0 0 0,-1 0 0 0 0,0 1 0 0 0,1-1 0 0 0,-1 0 0 0 0,1 0-1 0 0,-1 0 1 0 0,0 0 0 0 0,1-1 0 0 0,-1 1 0 0 0,0 0 0 0 0,1-1 0 0 0,-1 1 0 0 0,2-1 0 0 0,10-10-1317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183 254 6447 0 0,'0'0'142'0'0,"0"0"22"0"0,0-2 13 0 0,2-1 69 0 0,-1 0-1 0 0,0 0 1 0 0,0 0-1 0 0,-1 0 1 0 0,1 0 0 0 0,-1 0-1 0 0,0 0 1 0 0,1 0-1 0 0,-1 0 1 0 0,-1 0-1 0 0,1-1 1 0 0,0 1 0 0 0,-1 0-1 0 0,1 0 1 0 0,-3-5-1 0 0,1 1 927 0 0,2 6-148 0 0,0 1 0 0 0,0-2-137 0 0,0-5-583 0 0,-2 1-196 0 0,2 6-81 0 0,0-1-1 0 0,0 0 1 0 0,0 1 0 0 0,0-1 0 0 0,0 1-1 0 0,0-1 1 0 0,0 1 0 0 0,0-1 0 0 0,-1 1-1 0 0,1-1 1 0 0,0 0 0 0 0,-1 1 0 0 0,1-1-1 0 0,0 1 1 0 0,-1 0 0 0 0,1-1-1 0 0,0 1 1 0 0,-1-1 0 0 0,1 1 0 0 0,-1-1-1 0 0,1 1 1 0 0,-1 0 0 0 0,1-1 0 0 0,-1 1-1 0 0,1 0 1 0 0,-1 0 0 0 0,1-1 0 0 0,-1 1-1 0 0,1 0 1 0 0,-1 0 0 0 0,0 0 0 0 0,-1 0 89 0 0,1 0 0 0 0,-1 1 0 0 0,0-1 0 0 0,1 1 0 0 0,-1 0 0 0 0,0 0 1 0 0,1-1-1 0 0,-3 3 0 0 0,-3 1-20 0 0,3-1-96 0 0,0 0 0 0 0,-1 0 0 0 0,1 1 0 0 0,1-1 0 0 0,-1 1 0 0 0,0 0 0 0 0,1 0 0 0 0,0 0 0 0 0,-5 9 0 0 0,0 2 0 0 0,-11 27 0 0 0,2 2 0 0 0,1 1 0 0 0,2 0 0 0 0,-13 83 0 0 0,25-114 147 0 0,1-1-1 0 0,1 1 0 0 0,1 0 0 0 0,0 0 1 0 0,0 0-1 0 0,1-1 0 0 0,1 1 0 0 0,0-1 1 0 0,1 0-1 0 0,1 0 0 0 0,0 0 1 0 0,0 0-1 0 0,12 18 0 0 0,-15-29-55 0 0,0 1 0 0 0,0-1 1 0 0,0 0-1 0 0,0 1 0 0 0,1-1 0 0 0,-1 0 0 0 0,0 0 0 0 0,1-1 0 0 0,0 1 0 0 0,-1 0 0 0 0,1-1 0 0 0,6 2 0 0 0,-4-1 1 0 0,1 0 0 0 0,-1-1 0 0 0,1 0 0 0 0,-1-1 0 0 0,1 1 0 0 0,9-1 0 0 0,-2-1 19 0 0,-1-1-1 0 0,0 0 1 0 0,0 0-1 0 0,0-1 0 0 0,22-9 1 0 0,-21 5 33 0 0,-1 0 0 0 0,0 0-1 0 0,0-1 1 0 0,0 0 0 0 0,-1-1 0 0 0,-1-1 0 0 0,1 0 0 0 0,-1 0 0 0 0,-1-1-1 0 0,0 0 1 0 0,14-23 0 0 0,1-9-192 0 0,-1-2 1 0 0,16-47-1 0 0,-37 87 70 0 0,61-164-22 0 0,-39 102 0 0 0,-1-16 41 0 0,-4 9-958 0 0,-7 31-323 0 0,-11 41 499 0 0,0 4-230 0 0,0 2-73 0 0,1-1-1 0 0,-1 1 0 0 0,0-1 1 0 0,0 1-1 0 0,0 5 0 0 0,0 8-4755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22 10135 0 0,'2'0'231'0'0,"8"-3"-97"0"0,0 1 0 0 0,0 0 0 0 0,0 1 0 0 0,1 0 0 0 0,-1 0 0 0 0,16 2 1 0 0,4-1 721 0 0,-28 0-346 0 0,7-2 514 0 0,7-7 0 0 0,-15 8-512 0 0,-1 1 0 0 0,0 0 0 0 0,0 0 0 0 0,0 0-69 0 0,-1 2-294 0 0,-87 77-129 0 0,16-15-24 0 0,42-34 4 0 0,1 0 0 0 0,2 2 0 0 0,1 0 0 0 0,2 2 0 0 0,1 1 0 0 0,1 1 0 0 0,2 1 0 0 0,-23 60 0 0 0,40-88 92 0 0,0 1-1 0 0,0 0 0 0 0,1 0 0 0 0,1 1 1 0 0,-1-1-1 0 0,2 0 0 0 0,-1 0 0 0 0,2 1 1 0 0,-1-1-1 0 0,3 15 0 0 0,-1-20-42 0 0,-1 0 0 0 0,1 1 0 0 0,-1-1 0 0 0,1 0 0 0 0,1 0 0 0 0,-1 0 0 0 0,1 0 0 0 0,0 0 0 0 0,0-1 0 0 0,0 1 0 0 0,1-1 0 0 0,0 0 0 0 0,0 0 0 0 0,0 0-1 0 0,0 0 1 0 0,0-1 0 0 0,1 0 0 0 0,-1 0 0 0 0,1 0 0 0 0,9 4 0 0 0,-5-4-38 0 0,0 0 0 0 0,0 0 0 0 0,1-1 0 0 0,0 0 0 0 0,-1 0 1 0 0,1-1-1 0 0,0-1 0 0 0,17 0 0 0 0,18-5-5439 0 0,-24 1-620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15663 0 0,'0'0'356'0'0,"0"0"50"0"0,0 0 20 0 0,0 0-42 0 0,0 2-250 0 0,-3 6-132 0 0,0-1 1 0 0,0 0-1 0 0,0 1 1 0 0,-1-1-1 0 0,0 0 1 0 0,-7 9-1 0 0,-9 17-5 0 0,-53 114 3 0 0,59-113 0 0 0,1 0 0 0 0,-11 53 0 0 0,20-69-26 0 0,1-3-242 0 0,-1 0 0 0 0,-11 29 0 0 0,15-42-42 0 0,-1-1 0 0 0,0 0 0 0 0,0 1 0 0 0,0-1 0 0 0,0 0 0 0 0,0 1 0 0 0,0-1 0 0 0,-2 2 0 0 0,1-2-4806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7 482 10135 0 0,'0'0'231'0'0,"0"0"29"0"0,0 0 19 0 0,0-2-41 0 0,-1-4-103 0 0,1-1-1 0 0,0 0 0 0 0,0 0 1 0 0,1 1-1 0 0,0-1 0 0 0,0 0 1 0 0,1 1-1 0 0,-1-1 0 0 0,2 1 0 0 0,-1-1 1 0 0,1 1-1 0 0,-1 0 0 0 0,2 0 1 0 0,-1 0-1 0 0,1 0 0 0 0,0 1 1 0 0,0-1-1 0 0,9-8 0 0 0,67-68 1706 0 0,131-102 0 0 0,-195 172-1840 0 0,0 0 0 0 0,0 2 0 0 0,1 0 0 0 0,0 1 0 0 0,33-13 0 0 0,-43 20 0 0 0,-1 0 0 0 0,1 0 0 0 0,-1 1 0 0 0,1-1 0 0 0,0 1 0 0 0,0 1 0 0 0,0-1 0 0 0,0 1 0 0 0,-1 1 0 0 0,1-1 0 0 0,0 1 0 0 0,0 0 0 0 0,0 1 0 0 0,-1-1 0 0 0,1 1 0 0 0,-1 1 0 0 0,1-1 0 0 0,-1 1 0 0 0,11 7 0 0 0,-15-8 0 0 0,0 0 0 0 0,0 0 0 0 0,0 0 0 0 0,0 0 0 0 0,0 1 0 0 0,0-1 0 0 0,0 1 0 0 0,-1-1 0 0 0,0 1 0 0 0,1 0 0 0 0,0 4 0 0 0,10 35 0 0 0,-10-31 0 0 0,0-3 92 0 0,-1 1-1 0 0,0 0 0 0 0,0-1 0 0 0,-1 1 1 0 0,0 0-1 0 0,0-1 0 0 0,-1 1 0 0 0,0 0 1 0 0,-1-1-1 0 0,-3 12 0 0 0,1-9 56 0 0,-1 0 0 0 0,0 0 0 0 0,0 0 0 0 0,-1-1-1 0 0,0 0 1 0 0,-16 18 0 0 0,-47 48-129 0 0,-6 7-20 0 0,72-79 2 0 0,-25 31 0 0 0,-47 45 0 0 0,64-70 0 0 0,1-1 0 0 0,-1-1 0 0 0,-1 0 0 0 0,0 0 0 0 0,0-1 0 0 0,0-1 0 0 0,-1 0 0 0 0,1-1 0 0 0,-15 4 0 0 0,-11 1 0 0 0,-79 8 0 0 0,113-18-3 0 0,1 0 0 0 0,0 0 0 0 0,0 0-1 0 0,-1 0 1 0 0,1-1 0 0 0,0 0 0 0 0,0 1 0 0 0,0-1-1 0 0,0-1 1 0 0,0 1 0 0 0,0 0 0 0 0,0-1 0 0 0,0 1-1 0 0,1-1 1 0 0,-1 0 0 0 0,0 0 0 0 0,1 0 0 0 0,-1 0-1 0 0,-2-4 1 0 0,5 5-36 0 0,0 0-1 0 0,0 1 0 0 0,0-1 1 0 0,0 0-1 0 0,1 1 0 0 0,-1-1 1 0 0,0 0-1 0 0,1 1 1 0 0,-1-1-1 0 0,0 1 0 0 0,1-1 1 0 0,-1 0-1 0 0,0 1 0 0 0,1-1 1 0 0,-1 1-1 0 0,1-1 1 0 0,0 0-1 0 0,0 1-59 0 0,10-13-1534 0 0,4-1-4506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2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6447 0 0,'0'0'499'0'0,"0"0"30"0"0,0 0 1351 0 0,0 0 627 0 0,0 0 128 0 0,0 0-269 0 0,0 0-1208 0 0,3 1-536 0 0,21-1-159 0 0,0-1 0 0 0,1-1 1 0 0,-1-1-1 0 0,38-10 0 0 0,-31 6-235 0 0,21-4-796 0 0,0-2-1 0 0,74-30 1 0 0,-99 31-1403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49 493 6447 0 0,'0'0'142'0'0,"0"0"22"0"0,0 0 13 0 0,0 0 123 0 0,0 0 468 0 0,0 0 205 0 0,0 0 41 0 0,0 0-129 0 0,1 2-581 0 0,-1 0-198 0 0,1 0 0 0 0,-1-1 0 0 0,1 1 0 0 0,-1 0 0 0 0,0 0 0 0 0,0 0 1 0 0,0-1-1 0 0,0 1 0 0 0,0 0 0 0 0,0 0 0 0 0,0-1 0 0 0,-1 1 0 0 0,1 0 0 0 0,0 0 0 0 0,-1-1 0 0 0,0 1 0 0 0,1 0 1 0 0,-1-1-1 0 0,0 1 0 0 0,0-1 0 0 0,0 1 0 0 0,0-1 0 0 0,0 1 0 0 0,0-1 0 0 0,0 0 0 0 0,-1 0 0 0 0,1 1 0 0 0,0-1 0 0 0,-1 0 1 0 0,1 0-1 0 0,-1 0 0 0 0,1 0 0 0 0,-1-1 0 0 0,1 1 0 0 0,-1 0 0 0 0,0-1 0 0 0,1 1 0 0 0,-5 0 0 0 0,6-1-105 0 0,0 0-1 0 0,-1 1 0 0 0,1-1 1 0 0,0 0-1 0 0,-1 0 0 0 0,1 0 1 0 0,0 0-1 0 0,-1 0 0 0 0,1 0 1 0 0,-1 0-1 0 0,1 1 1 0 0,0-1-1 0 0,-1 0 0 0 0,1 0 1 0 0,0 0-1 0 0,-1-1 0 0 0,1 1 1 0 0,-1 0-1 0 0,1 0 0 0 0,0 0 1 0 0,-1 0-1 0 0,1 0 0 0 0,0 0 1 0 0,-1 0-1 0 0,1-1 0 0 0,0 1 1 0 0,-1 0-1 0 0,1 0 1 0 0,0-1-1 0 0,-1 1 0 0 0,1 0 1 0 0,0 0-1 0 0,0-1 0 0 0,-1 1 1 0 0,1 0-1 0 0,0-1 0 0 0,0 1 1 0 0,0 0-1 0 0,-1-1 0 0 0,1 1 1 0 0,0 0-1 0 0,0-1 1 0 0,0 1-1 0 0,0 0 0 0 0,0-1 1 0 0,0 0-1 0 0,-1 0-1 0 0,1-2 41 0 0,-1 1-1 0 0,0-1 1 0 0,1 0 0 0 0,0 0-1 0 0,-1 0 1 0 0,1 0-1 0 0,0 0 1 0 0,1 0-1 0 0,-1 0 1 0 0,0 0 0 0 0,1 0-1 0 0,1-4 1 0 0,13-36 786 0 0,-12 36-727 0 0,10-20 86 0 0,0 1 0 0 0,26-34-1 0 0,-13 19-130 0 0,-15 24-54 0 0,19-32 0 0 0,69-85 0 0 0,-48 81 0 0 0,-43 47 0 0 0,-1-1 0 0 0,1 1 0 0 0,1 1 0 0 0,-1 0 0 0 0,12-6 0 0 0,-9 9 0 0 0,-8 2 0 0 0,-1 1 0 0 0,0-1 0 0 0,0 1 0 0 0,0 0 0 0 0,0 0 0 0 0,-1 0 0 0 0,1 0 0 0 0,0 1 0 0 0,0-1 0 0 0,0 0 0 0 0,-1 1 0 0 0,1-1 0 0 0,-1 1 0 0 0,1 0 0 0 0,-1-1 0 0 0,0 1 0 0 0,2 3 0 0 0,2 3 0 0 0,-1 0 0 0 0,0 0 0 0 0,3 9 0 0 0,-5-11 0 0 0,0 1 0 0 0,0-1 0 0 0,0 1 0 0 0,-1 0 0 0 0,0 9 0 0 0,8 47 0 0 0,-8-56 82 0 0,0 0-1 0 0,-1 0 1 0 0,0 0-1 0 0,0 0 1 0 0,-1 0-1 0 0,0 0 1 0 0,-3 11-1 0 0,-18 47 996 0 0,8-26-774 0 0,7-17-325 0 0,-15 45-160 0 0,-23 120 1 0 0,43-169-762 0 0,2-7-2553 0 0,0-11 2472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55 11975 0 0,'0'0'7'0'0,"5"-7"188"0"0,1 0 0 0 0,0 0-1 0 0,0 1 1 0 0,1 0-1 0 0,-1 0 1 0 0,15-9 0 0 0,-20 15 181 0 0,-1 0 113 0 0,0 0 20 0 0,0 0-66 0 0,-2 21-278 0 0,-5-1 74 0 0,-1 0 1 0 0,-1 0-1 0 0,-1-1 0 0 0,0-1 0 0 0,-17 22 0 0 0,-18 36 374 0 0,-8 32-572 0 0,-13 26-10 0 0,56-117-324 0 0,9-16-1144 0 0,1-1-491 0 0,0 0-96 0 0,0 0-22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207 183 10135 0 0,'0'0'231'0'0,"0"0"29"0"0,0 0 19 0 0,-2 1-41 0 0,-11 5 2873 0 0,21-12-2054 0 0,52-32-762 0 0,-36 22 507 0 0,44-23 0 0 0,97-24-636 0 0,-154 59-167 0 0,6-2 174 0 0,0 1 0 0 0,1 1 0 0 0,0 1 0 0 0,19-2 1 0 0,-27 5-73 0 0,0-1 1 0 0,-1 1 0 0 0,1 1-1 0 0,0 0 1 0 0,0 0 0 0 0,-1 1 0 0 0,1 0-1 0 0,0 1 1 0 0,9 4 0 0 0,-16-6-95 0 0,0 1 1 0 0,-1-1-1 0 0,1 0 1 0 0,0 1-1 0 0,-1 0 1 0 0,0-1-1 0 0,1 1 1 0 0,-1 0-1 0 0,0 1 1 0 0,0-1-1 0 0,0 0 1 0 0,0 0-1 0 0,0 1 1 0 0,-1-1-1 0 0,1 1 1 0 0,-1 0-1 0 0,1-1 1 0 0,-1 1-1 0 0,0 0 1 0 0,0 0-1 0 0,-1 0 1 0 0,1 0-1 0 0,0 5 1 0 0,-1-4-9 0 0,0 0 0 0 0,0 1 0 0 0,-1-1 0 0 0,0 0 1 0 0,1-1-1 0 0,-1 1 0 0 0,-1 0 0 0 0,1 0 0 0 0,-1 0 1 0 0,1-1-1 0 0,-1 1 0 0 0,0 0 0 0 0,-1-1 0 0 0,1 0 1 0 0,0 1-1 0 0,-1-1 0 0 0,-3 3 0 0 0,-11 9 1 0 0,-1-1 0 0 0,-38 23 0 0 0,47-31 0 0 0,-16 8 0 0 0,-1-1 0 0 0,0 0 0 0 0,0-2 0 0 0,-43 11 0 0 0,-98 39 0 0 0,151-55 0 0 0,13-5-1 0 0,-11 8-62 0 0,12-8-274 0 0,23 6-1088 0 0,-15-5 1364 0 0,-2 0 52 0 0,0-1-1 0 0,0 0 1 0 0,1 0-1 0 0,-1 0 1 0 0,0-1-1 0 0,1 1 1 0 0,-1-1-1 0 0,1 0 0 0 0,-1 0 1 0 0,6-1-1 0 0,-9 0 10 0 0,1 1 0 0 0,0 0 0 0 0,-1 0 0 0 0,1 1 0 0 0,-1-1 0 0 0,1 0 0 0 0,0 0 0 0 0,-1 1 0 0 0,3 0 0 0 0,-1 0 0 0 0,1 0 0 0 0,-1 0 0 0 0,0 0 0 0 0,1-1 0 0 0,-1 1 0 0 0,1-1 0 0 0,-1 0 0 0 0,0 0 0 0 0,5-1 0 0 0,3 0 0 0 0,4-1 0 0 0,-14 2 0 0 0,0 0 0 0 0,0 0 0 0 0,0 0 0 0 0,0 0 0 0 0,0 0 0 0 0,0 0 0 0 0,0 0 0 0 0,0 0 0 0 0,0 0 0 0 0,0 0 0 0 0,0 1 0 0 0,1 0 0 0 0,11 2 0 0 0,-9-1 0 0 0,0-1 0 0 0,0 1 0 0 0,-1 0 0 0 0,1 0 0 0 0,-1 0 0 0 0,1 0 0 0 0,-1 1 0 0 0,0-1 0 0 0,0 1 0 0 0,0 0 0 0 0,0 0 0 0 0,3 5 0 0 0,-1-2 0 0 0,-1 0 0 0 0,0 0 0 0 0,-1 0 0 0 0,0 1 0 0 0,0-1 0 0 0,2 8 0 0 0,-2-7 109 0 0,-1 0 0 0 0,0 0-1 0 0,0 0 1 0 0,-1 1 0 0 0,0-1-1 0 0,0 0 1 0 0,0 0 0 0 0,-1 1-1 0 0,-1-1 1 0 0,1 0 0 0 0,-1 1-1 0 0,0-1 1 0 0,-1 0 0 0 0,0 0-1 0 0,0 0 1 0 0,0 0 0 0 0,-7 13-1 0 0,4-9-72 0 0,5-10-36 0 0,0 0 0 0 0,0-1 0 0 0,0 1 0 0 0,0 0 0 0 0,-1 0 0 0 0,1-1 0 0 0,0 1 0 0 0,0 0 0 0 0,-1-1 0 0 0,1 1 0 0 0,0 0 0 0 0,-1-1 0 0 0,1 1 0 0 0,-1-1 0 0 0,1 1 0 0 0,-1-1 0 0 0,1 1 0 0 0,-1-1 0 0 0,0 1 0 0 0,1-1 0 0 0,-1 1 0 0 0,1-1 0 0 0,-1 0 0 0 0,0 1 0 0 0,-1-1 0 0 0,0 1 0 0 0,-29 16 0 0 0,1-2 0 0 0,-2-1 0 0 0,0-2 0 0 0,-57 15 0 0 0,67-22 0 0 0,0-1 0 0 0,0-1 0 0 0,0-1 0 0 0,-1-1 0 0 0,1-1 0 0 0,0-1 0 0 0,-1-1 0 0 0,-27-6 0 0 0,43 6 14 0 0,1 0 0 0 0,-1 0-1 0 0,1 0 1 0 0,-1-1 0 0 0,1 1 0 0 0,0-2-1 0 0,-11-6 1 0 0,16 9-49 0 0,0 0 0 0 0,0 0 0 0 0,-1 0 0 0 0,1 0 0 0 0,0 0 1 0 0,0-1-1 0 0,0 1 0 0 0,0 0 0 0 0,0-1 0 0 0,1 1 0 0 0,-1-1 0 0 0,0 1 0 0 0,1-1 0 0 0,-1 1 0 0 0,1-1 0 0 0,-1 1 0 0 0,1-1 0 0 0,0 1 1 0 0,-1-1-1 0 0,1 0 0 0 0,0 1 0 0 0,0-1 0 0 0,0 0 0 0 0,1 1 0 0 0,-1-1 0 0 0,0 1 0 0 0,0-1 0 0 0,1 0 0 0 0,-1 1 0 0 0,1-1 1 0 0,0 1-1 0 0,-1-1 0 0 0,1 1 0 0 0,0 0 0 0 0,0-1 0 0 0,0 1 0 0 0,0 0 0 0 0,1-2 0 0 0,26-29-2915 0 0,-7 11 1416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 11975 0 0,'0'0'267'0'0,"0"0"42"0"0,0 0 17 0 0,2 0-28 0 0,9-4-275 0 0,0 0-1 0 0,0 1 0 0 0,0 0 1 0 0,16-1-1 0 0,-20 4 182 0 0,0-1 0 0 0,0 1 0 0 0,0 0 0 0 0,14 3 0 0 0,-18-3-125 0 0,1 1-1 0 0,-1 1 1 0 0,0-1-1 0 0,0 0 1 0 0,0 1-1 0 0,0 0 1 0 0,0-1-1 0 0,0 1 0 0 0,0 0 1 0 0,-1 1-1 0 0,1-1 1 0 0,4 5-1 0 0,2 4 4 0 0,-1 0 0 0 0,0 1-1 0 0,0 0 1 0 0,-1 1 0 0 0,5 13-1 0 0,23 69 936 0 0,-25-63-525 0 0,27 56 0 0 0,30 29 1097 0 0,-61-106-1583 0 0,-1 1 0 0 0,7 18-1 0 0,6 13-6 0 0,-12-31 1 0 0,-1-1 0 0 0,0 1 0 0 0,0 0 0 0 0,-2 0 0 0 0,1 0 0 0 0,-2 0 0 0 0,1 1 0 0 0,-2-1 0 0 0,0 1 0 0 0,0 0 0 0 0,-1-1 0 0 0,-1 1 0 0 0,0 0 0 0 0,0-1 0 0 0,-1 1 0 0 0,-1-1 0 0 0,0 0 0 0 0,-8 19 0 0 0,2-12 0 0 0,0 1 0 0 0,-2-2 0 0 0,0 1 0 0 0,-1-1 0 0 0,0-1 0 0 0,-2 0 0 0 0,0-1 0 0 0,-1 0 0 0 0,-23 18 0 0 0,9-12 0 0 0,0-1 0 0 0,-2-1 0 0 0,0-2 0 0 0,-59 26 0 0 0,-42 12-876 0 0,131-56-757 0 0,1 0-4506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49 266 11975 0 0,'2'0'267'0'0,"37"-11"541"0"0,-17 4-689 0 0,31-5-1 0 0,-52 12-118 0 0,0 0 0 0 0,-1 0 0 0 0,1 0 0 0 0,-1-1 0 0 0,1 1 0 0 0,0 0 0 0 0,-1 0 0 0 0,1 0 0 0 0,0 0 0 0 0,-1 0 0 0 0,1 0 0 0 0,0 0 0 0 0,-1 1 0 0 0,1-1 0 0 0,-1 0 0 0 0,1 0 0 0 0,0 0 0 0 0,-1 1 0 0 0,1-1 0 0 0,-1 0 0 0 0,1 1 0 0 0,-1-1 0 0 0,1 0 0 0 0,-1 1 0 0 0,1-1 0 0 0,-1 1 0 0 0,1-1 0 0 0,-1 1 0 0 0,0-1 0 0 0,1 1 0 0 0,-1-1 0 0 0,0 1 0 0 0,1-1 0 0 0,-1 1 0 0 0,0-1 0 0 0,0 1 0 0 0,1 0 0 0 0,-1-1 0 0 0,0 1 0 0 0,0-1 0 0 0,0 1 0 0 0,0 0 0 0 0,0-1 0 0 0,0 1 0 0 0,0 0 0 0 0,0-1 0 0 0,0 2 0 0 0,0-1 0 0 0,0 4 17 0 0,0-1-1 0 0,0 1 1 0 0,-1-1-1 0 0,1 1 0 0 0,-1-1 1 0 0,0 1-1 0 0,0-1 1 0 0,-4 9-1 0 0,-17 34 1110 0 0,20-44-968 0 0,-26 53 193 0 0,-19 34-94 0 0,35-69-69 0 0,0 2 1 0 0,1-1-1 0 0,2 1 0 0 0,0 1 0 0 0,-9 40 1 0 0,16-55-118 0 0,1 0 1 0 0,0 1 0 0 0,0-1-1 0 0,1 0 1 0 0,0 1-1 0 0,0-1 1 0 0,1 0 0 0 0,0 1-1 0 0,1-1 1 0 0,0 0 0 0 0,0 0-1 0 0,1 0 1 0 0,0 0 0 0 0,1 0-1 0 0,0-1 1 0 0,0 0 0 0 0,1 0-1 0 0,7 9 1 0 0,-10-14 14 0 0,0 0 1 0 0,1 0-1 0 0,-1-1 1 0 0,1 1-1 0 0,0-1 0 0 0,-1 0 1 0 0,1 0-1 0 0,0 0 1 0 0,0 0-1 0 0,1-1 1 0 0,-1 1-1 0 0,0-1 0 0 0,1 1 1 0 0,-1-1-1 0 0,6 1 1 0 0,-5-2-35 0 0,1 0 1 0 0,0 0-1 0 0,-1 0 1 0 0,1 0-1 0 0,0-1 1 0 0,-1 1-1 0 0,1-1 1 0 0,-1-1 0 0 0,1 1-1 0 0,6-3 1 0 0,3-3 201 0 0,0-1 1 0 0,-1-1-1 0 0,1 0 1 0 0,-2 0-1 0 0,21-20 1 0 0,206-236 1242 0 0,-168 180-1216 0 0,-28 39-798 0 0,-28 32 312 0 0,-2-1 0 0 0,1 0 1 0 0,-2-1-1 0 0,15-23 0 0 0,-20 26 198 0 0,29-60-3 0 0,-34 66 10 0 0,1 0 0 0 0,-1-1 0 0 0,0 1 1 0 0,0 0-1 0 0,-1-1 0 0 0,0 1 0 0 0,-1-1 0 0 0,1-10 0 0 0,-2 9-201 0 0,0 1 0 0 0,-1-1 0 0 0,0 1 0 0 0,0-1 0 0 0,0 1 0 0 0,-1 0-1 0 0,-1 0 1 0 0,-5-11 0 0 0,6 15 32 0 0,1 0 0 0 0,-1 0 1 0 0,-1 0-1 0 0,1 0 0 0 0,0 0 0 0 0,-1 1 0 0 0,0-1 0 0 0,0 1 0 0 0,0 0 0 0 0,0 0 1 0 0,-1 1-1 0 0,1-1 0 0 0,-1 1 0 0 0,1 0 0 0 0,-8-2 0 0 0,1 0-265 0 0,8 3 118 0 0,0 0 0 0 0,-1 0 1 0 0,1 0-1 0 0,0 0 1 0 0,0 0-1 0 0,-5 1 0 0 0,8 0-4840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60 10135 0 0,'2'-2'97'0'0,"1"0"0"0"0,0-1 0 0 0,-1 1 0 0 0,1 0 0 0 0,0 0 0 0 0,0 1 0 0 0,0-1-1 0 0,0 1 1 0 0,1-1 0 0 0,4 0 0 0 0,1-2-84 0 0,-1-1 8 0 0,-10 0-24 0 0,1 3 2 0 0,1 2 3 0 0,0 0 0 0 0,0 0 0 0 0,0 0-1 0 0,0-1 1 0 0,0 1 0 0 0,0 0 0 0 0,0 0-1 0 0,0 0 1 0 0,0 0 0 0 0,0-1 0 0 0,0 1-1 0 0,0 0 1 0 0,0 0 0 0 0,0 0 0 0 0,0 0-1 0 0,0-1 1 0 0,0 1 0 0 0,0 0 0 0 0,0 0-1 0 0,0 0 1 0 0,0 0 0 0 0,0-1 0 0 0,0 1-1 0 0,0 0 1 0 0,1 0 0 0 0,-1 0 0 0 0,0 0-1 0 0,0 0 1 0 0,0 0 0 0 0,0-1 0 0 0,0 1 0 0 0,0 0-1 0 0,1 0 1 0 0,-1 0 0 0 0,0 0 0 0 0,0 0-1 0 0,0 0 1 0 0,0 0 0 0 0,0 0 0 0 0,1 0-1 0 0,37-17 1367 0 0,-36 16-856 0 0,-2 1 0 0 0,0 0 0 0 0,0 0 0 0 0,0 0-69 0 0,-13 4 165 0 0,-2 2-378 0 0,0 1-1 0 0,0 1 1 0 0,-27 18 0 0 0,-35 37 456 0 0,48-37-696 0 0,-44 39-293 0 0,-84 95-1 0 0,137-137 219 0 0,2 1 0 0 0,0 1 0 0 0,1 1-1 0 0,2 0 1 0 0,1 1 0 0 0,1 1 0 0 0,1 0-1 0 0,-13 45 1 0 0,23-64 148 0 0,0 1 0 0 0,0 0-1 0 0,1-1 1 0 0,0 1 0 0 0,1 0-1 0 0,0 0 1 0 0,1-1 0 0 0,2 16-1 0 0,-2-21-23 0 0,0 1 0 0 0,0-1 0 0 0,1 0 0 0 0,-1 0 0 0 0,1 0 1 0 0,0 0-1 0 0,1 0 0 0 0,-1 0 0 0 0,1-1 0 0 0,-1 1 0 0 0,1-1 0 0 0,0 0 0 0 0,0 1 0 0 0,0-1 0 0 0,1-1 0 0 0,-1 1 0 0 0,1 0 0 0 0,0-1 0 0 0,0 0 0 0 0,7 4 0 0 0,-4-4-238 0 0,0 0-1 0 0,0 0 1 0 0,0-1-1 0 0,1 0 1 0 0,-1 0-1 0 0,0-1 1 0 0,0 0-1 0 0,1 0 1 0 0,-1-1-1 0 0,0 0 1 0 0,0 0-1 0 0,0-1 0 0 0,13-4 1 0 0,2-1-824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15663 0 0,'0'0'356'0'0,"0"0"50"0"0,0 0 20 0 0,0 0-42 0 0,1 2-250 0 0,-1 3-132 0 0,0 0 0 0 0,0 1-1 0 0,0-1 1 0 0,-1 0 0 0 0,0 0 0 0 0,0 0 0 0 0,0 1 0 0 0,-3 5 0 0 0,-20 43-3 0 0,11-26-1 0 0,-13 34 28 0 0,-26 58 6 0 0,42-100-114 0 0,-2 0 0 0 0,0-1 0 0 0,-23 29 0 0 0,33-45-453 0 0,-1-1 0 0 0,0 1 0 0 0,0-1 0 0 0,0 1 1 0 0,0-1-1 0 0,-1 0 0 0 0,1 0 0 0 0,0-1 0 0 0,-7 3 1 0 0,6-3-1512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51 418 10135 0 0,'1'-1'231'0'0,"12"-14"182"0"0,17-24 0 0 0,-4 5-268 0 0,21-26 2708 0 0,61-72 315 0 0,-93 115-3158 0 0,49-49 1 0 0,-56 59-11 0 0,0 0-1 0 0,1 1 1 0 0,0 0-1 0 0,0 0 0 0 0,0 1 1 0 0,14-6-1 0 0,-20 10 1 0 0,0 0 0 0 0,1 0 0 0 0,-1 0 0 0 0,0 0 0 0 0,0 1 0 0 0,1-1 0 0 0,-1 1 0 0 0,0 0 0 0 0,1 0 0 0 0,-1 0 0 0 0,0 1 0 0 0,1-1 0 0 0,-1 1 0 0 0,0-1 0 0 0,0 1 0 0 0,1 0 0 0 0,-1 1 0 0 0,0-1 0 0 0,6 4 0 0 0,-4-2 0 0 0,-1 1 0 0 0,1 0 0 0 0,0 0 0 0 0,-1 1 0 0 0,0-1 0 0 0,0 1 0 0 0,0 0 0 0 0,-1 0 0 0 0,0 1 0 0 0,3 5 0 0 0,66 160 0 0 0,-63-145 0 0 0,-1-8 0 0 0,-2 0 0 0 0,8 33 0 0 0,-13-44 26 0 0,-1 0-1 0 0,1-1 0 0 0,-1 1 1 0 0,0 0-1 0 0,-1-1 0 0 0,0 1 0 0 0,0 0 1 0 0,0-1-1 0 0,-1 1 0 0 0,-4 12 1 0 0,2-11 53 0 0,0 0 0 0 0,-1 0 0 0 0,0-1 0 0 0,0 1 0 0 0,-1-1 0 0 0,0 0 0 0 0,-8 8 0 0 0,-9 4 197 0 0,-1 0 1 0 0,0-2-1 0 0,-51 26 0 0 0,53-30-244 0 0,-19 11-32 0 0,-2-2 0 0 0,0-2 0 0 0,-86 28 0 0 0,120-45 0 0 0,-15 3 0 0 0,-27 4 0 0 0,43-9 0 0 0,1 0 0 0 0,-1-1 0 0 0,1 0 0 0 0,-1 0 0 0 0,1-1 0 0 0,-1 0 0 0 0,-14-3 0 0 0,21 3-39 0 0,0 1-1 0 0,0 0 0 0 0,1 0 1 0 0,-1-1-1 0 0,0 1 0 0 0,0 0 1 0 0,0-1-1 0 0,1 1 0 0 0,-1-1 1 0 0,0 1-1 0 0,0-1 0 0 0,1 0 1 0 0,-1 1-1 0 0,0-1 1 0 0,1 1-1 0 0,-1-1 0 0 0,0-1 1 0 0,1 1-78 0 0,-1 0 1 0 0,1 0 0 0 0,0-1 0 0 0,0 1 0 0 0,0 0 0 0 0,0 0 0 0 0,0 0-1 0 0,0 0 1 0 0,0 0 0 0 0,1 0 0 0 0,-1-1 0 0 0,0 1 0 0 0,1 0 0 0 0,-1 0 0 0 0,0 0-1 0 0,2-2 1 0 0,16-29-1398 0 0,11-8-20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52 758 10135 0 0,'0'0'231'0'0,"-11"2"546"0"0,10-1-606 0 0,0-1-1 0 0,0 0 0 0 0,-1 0 0 0 0,1 0 1 0 0,0 0-1 0 0,0 0 0 0 0,-1 0 1 0 0,1 0-1 0 0,0 0 0 0 0,0 0 0 0 0,0-1 1 0 0,-1 1-1 0 0,1 0 0 0 0,0-1 0 0 0,0 1 1 0 0,0-1-1 0 0,0 0 0 0 0,0 1 1 0 0,0-1-1 0 0,0 0 0 0 0,0 1 0 0 0,0-1 1 0 0,0 0-1 0 0,0 0 0 0 0,0 0 1 0 0,0 0-1 0 0,0 0 0 0 0,1 0 0 0 0,-1 0 1 0 0,1 0-1 0 0,-1 0 0 0 0,0 0 0 0 0,1-1 1 0 0,0 1-1 0 0,-1-2 0 0 0,-1-3-24 0 0,1 0 0 0 0,0 0 0 0 0,0 0 0 0 0,1 0-1 0 0,0-6 1 0 0,0 10 1 0 0,1-22 83 0 0,1-1-1 0 0,2 1 0 0 0,0 0 1 0 0,1 1-1 0 0,2-1 0 0 0,0 1 1 0 0,2 0-1 0 0,0 1 0 0 0,20-34 1 0 0,-2 11-10 0 0,3 0 1 0 0,1 2 0 0 0,48-49-1 0 0,-52 62-220 0 0,1 1 0 0 0,2 2 0 0 0,1 1 0 0 0,59-37 0 0 0,-82 58 0 0 0,-1 1 0 0 0,1 0 0 0 0,0 1 0 0 0,15-5 0 0 0,-21 8 0 0 0,0-1 0 0 0,-1 1 0 0 0,1 0 0 0 0,0 0 0 0 0,0 0 0 0 0,0 0 0 0 0,-1 0 0 0 0,1 0 0 0 0,0 0 0 0 0,0 0 0 0 0,-1 1 0 0 0,1-1 0 0 0,2 2 0 0 0,-3-2 0 0 0,0 1 0 0 0,0 0 0 0 0,0-1 0 0 0,0 1 0 0 0,-1 0 0 0 0,1 0 0 0 0,0 0 0 0 0,0 0 0 0 0,-1 0 0 0 0,1 0 0 0 0,0 0 0 0 0,-1 0 0 0 0,1 0 0 0 0,-1 0 0 0 0,1 0 0 0 0,-1 0 0 0 0,0 0 0 0 0,1 1 0 0 0,-1-1 0 0 0,0 0 0 0 0,0 3 0 0 0,1 7 0 0 0,-1 0 0 0 0,0 0 0 0 0,-1 1 0 0 0,0-1 0 0 0,-1 0 0 0 0,0 0 0 0 0,-1 0 0 0 0,-6 16 0 0 0,-4 6 0 0 0,-25 42 0 0 0,24-49 0 0 0,-7 12 0 0 0,-17 33 0 0 0,16-31 0 0 0,18-33 0 0 0,-1 0 0 0 0,1 0 0 0 0,1 0 0 0 0,-1 1 0 0 0,1-1 0 0 0,0 1 0 0 0,-1 8 0 0 0,3-4 0 0 0,1-1 0 0 0,-1-11-14 0 0,1 1-1 0 0,0-1 0 0 0,0 0 1 0 0,0 1-1 0 0,0-1 0 0 0,0 0 1 0 0,0 1-1 0 0,0-1 0 0 0,0 0 1 0 0,0 1-1 0 0,0-1 1 0 0,1 0-1 0 0,-1 1 0 0 0,0-1 1 0 0,0 0-1 0 0,0 1 0 0 0,0-1 1 0 0,0 0-1 0 0,1 0 0 0 0,-1 1 1 0 0,0-1-1 0 0,0 0 1 0 0,0 1-1 0 0,1-1 0 0 0,-1 0 1 0 0,0 0-1 0 0,0 0 0 0 0,1 1 1 0 0,-1-1-1 0 0,0 0 1 0 0,1 0-1 0 0,-1 0 0 0 0,0 0 1 0 0,1 0-1 0 0,-1 1 0 0 0,0-1 1 0 0,0 0-1 0 0,1 0 0 0 0,-1 0 1 0 0,1 0-1 0 0,13-1-3659 0 0,-12 1 2042 0 0,9-2-5054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87 13823 0 0,'8'-5'675'0'0,"11"-10"98"0"0,-13 11-673 0 0,0-1 0 0 0,0 1 0 0 0,0 0 0 0 0,8-3 0 0 0,6-3 702 0 0,26-16 0 0 0,-38 21-730 0 0,-7 3 299 0 0,-1 2 117 0 0,0 0 21 0 0,0 0-66 0 0,-9 12-278 0 0,-1 0-165 0 0,0-1 0 0 0,-1 0 0 0 0,-1-1 0 0 0,-24 17 0 0 0,-10 9 0 0 0,-117 98 0 0 0,71-46 708 0 0,73-68-261 0 0,1 1 0 0 0,-24 36-1 0 0,39-53-446 0 0,0 0 0 0 0,1 1 0 0 0,0-1 0 0 0,0 0 0 0 0,0 0 0 0 0,1 1 0 0 0,0-1 0 0 0,0 1 0 0 0,0 0 0 0 0,0-1 0 0 0,0 6 0 0 0,1-7 0 0 0,0-1 0 0 0,1 1 0 0 0,-1 0 0 0 0,1-1 0 0 0,0 1 0 0 0,-1 0 0 0 0,1-1 0 0 0,1 1 0 0 0,-1-1 0 0 0,0 1 0 0 0,0-1 0 0 0,1 1 0 0 0,-1-1 0 0 0,1 0 0 0 0,0 0 0 0 0,0 0 0 0 0,0 0 0 0 0,0 0 0 0 0,4 3 0 0 0,-2-2 34 0 0,1-1 0 0 0,-1 1 0 0 0,0-1-1 0 0,1 0 1 0 0,-1 0 0 0 0,1-1 0 0 0,0 1 0 0 0,0-1-1 0 0,5 1 1 0 0,6 0 515 0 0,23 0-1 0 0,-9-1-100 0 0,-8-1-391 0 0,0-1 0 0 0,23-3 0 0 0,13-1-63 0 0,-26 3-468 0 0,-1-2 0 0 0,1-2 0 0 0,43-13 0 0 0,-66 16 88 0 0,1 0 0 0 0,-1-1-1 0 0,0 0 1 0 0,15-10 0 0 0,-17 10-1084 0 0,-1-1 1 0 0,0 0-1 0 0,10-10 1 0 0,-7 5-578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3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19351 0 0,'0'0'424'0'0,"0"0"88"0"0,0 0 24 0 0,0 0 8 0 0,0 0-440 0 0,0 0-104 0 0,0 0 0 0 0,0 0 0 0 0,0 0 432 0 0,0 0 64 0 0,11-4 16 0 0,-2-3-6560 0 0,0 2-1304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4919 0 0,'0'0'224'0'0,"1"-12"436"0"0,70-133 1866 0 0,-68 140-2101 0 0,0 0 1 0 0,0 0-1 0 0,0 1 1 0 0,1-1 0 0 0,0 1-1 0 0,0 0 1 0 0,0 0-1 0 0,6-4 1 0 0,4-5 638 0 0,-12 11-642 0 0,-2 2 88 0 0,3-3 230 0 0,3-2 2119 0 0,-5 15-2857 0 0,-1-1 1 0 0,0 1-1 0 0,-1 0 1 0 0,0 0-1 0 0,-2 11 0 0 0,-17 52-4 0 0,8-28 3 0 0,-55 246-1 0 0,49-195 77 0 0,10-48-83 0 0,7-46-290 0 0,1-2-97 0 0,0 0-21 0 0,0 0-163 0 0,0 0-679 0 0,0 0-295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11975 0 0,'0'0'547'0'0,"0"0"-11"0"0,-5 7-249 0 0,4-4-157 0 0,1 0 1 0 0,-1 0 0 0 0,0 0 0 0 0,1 0-1 0 0,0 0 1 0 0,-1 0 0 0 0,1 0 0 0 0,0 1-1 0 0,1-1 1 0 0,0 6 0 0 0,0-2 1 0 0,1 0 0 0 0,0 0 0 0 0,5 10 0 0 0,1-3-129 0 0,0 1-1 0 0,2-2 0 0 0,-1 0 0 0 0,2 0 1 0 0,0 0-1 0 0,19 16 0 0 0,-12-15-2 0 0,0-1 0 0 0,0 0 0 0 0,1-2 0 0 0,1 0 0 0 0,34 14 0 0 0,-32-15 0 0 0,36 16 230 0 0,90 44 1668 0 0,-123-56-1480 0 0,0 1 1 0 0,-1 2 0 0 0,36 31 0 0 0,-52-41-262 0 0,0 1 0 0 0,-1-1 1 0 0,0 2-1 0 0,0-1 0 0 0,-1 1 0 0 0,-1 0 0 0 0,1 0 1 0 0,-1 0-1 0 0,-1 1 0 0 0,1 0 0 0 0,-2 0 1 0 0,0 0-1 0 0,0 0 0 0 0,0 1 0 0 0,-1-1 0 0 0,-1 1 1 0 0,0-1-1 0 0,0 1 0 0 0,-1 0 0 0 0,-1-1 1 0 0,0 1-1 0 0,0 0 0 0 0,-4 13 0 0 0,-2 3-116 0 0,-1 0 0 0 0,-1 0 0 0 0,-1-1 0 0 0,-2 0 0 0 0,0-1 1 0 0,-2 0-1 0 0,-1-1 0 0 0,-1-1 0 0 0,0 0 0 0 0,-2-1 0 0 0,-1-1 0 0 0,-1-1 0 0 0,0 0 0 0 0,-29 20 0 0 0,19-19-83 0 0,-84 57-1812 0 0,112-77 1342 0 0,2-1 0 0 0,0 0 0 0 0,-1 1 70 0 0,-2 3 84 0 0,2-2-736 0 0,1-2-356 0 0,0 0-71 0 0,0 0-14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105 158 13823 0 0,'-20'-3'847'0'0,"1"0"0"0"0,-1 2-1 0 0,-25 1 1 0 0,57-2-633 0 0,-1 0 0 0 0,19-5 0 0 0,-10 1 240 0 0,132-32 540 0 0,-22 4 91 0 0,155-20 1 0 0,-248 49-1086 0 0,-1 3 0 0 0,44 1 0 0 0,-69 4 0 0 0,-9-2 0 0 0,-1 0 0 0 0,0 0 0 0 0,0 0 0 0 0,0 1 0 0 0,0-1 0 0 0,-1 0 0 0 0,1 1 0 0 0,0-1 0 0 0,0 0 0 0 0,-1 1 0 0 0,1-1 0 0 0,-1 1 0 0 0,1-1 0 0 0,-1 1 0 0 0,0-1 0 0 0,1 1 0 0 0,-1-1 0 0 0,0 1 0 0 0,0-1 0 0 0,0 1 0 0 0,-1 2 0 0 0,-4 33 0 0 0,5-37 0 0 0,-8 28-98 0 0,-11 28 0 0 0,-2 2-582 0 0,-27 128-224 0 0,26-95 692 0 0,2-8 212 0 0,-16 151 0 0 0,32-186 0 0 0,3 0 0 0 0,2 0 0 0 0,2 0 0 0 0,15 80 0 0 0,19 12 60 0 0,-21-87 111 0 0,17 101 0 0 0,-32-142 56 0 0,0 1 0 0 0,-1 0 0 0 0,0 0 0 0 0,-1 0 1 0 0,0-1-1 0 0,-4 15 0 0 0,3-17-227 0 0,2-2 72 0 0,0-7 299 0 0,0-1 117 0 0,0 0 21 0 0,0 0-66 0 0,-8-3-278 0 0,-15-5-170 0 0,0 0-1 0 0,-1 2 0 0 0,1 2 1 0 0,-1 0-1 0 0,-42-2 1 0 0,13 6 741 0 0,-82 9 1 0 0,21 11-309 0 0,-2-1-248 0 0,102-17-180 0 0,3-2 0 0 0,11-5 0 0 0,8-4 0 0 0,-3 4-56 0 0,0 1-1 0 0,1 0 1 0 0,0 1 0 0 0,0-1-1 0 0,0 1 1 0 0,0 0-1 0 0,1 1 1 0 0,-1-1 0 0 0,12-1-1 0 0,-12 2-6 0 0,0 1 0 0 0,-1 1 0 0 0,1-1 0 0 0,0 1 0 0 0,-1 0 0 0 0,1 0 0 0 0,0 1 0 0 0,-1-1-1 0 0,1 1 1 0 0,0 1 0 0 0,-1-1 0 0 0,7 3 0 0 0,-10-3-110 0 0,1 1 1 0 0,-1-1-1 0 0,0 1 0 0 0,1 0 0 0 0,-1 0 0 0 0,0 0 1 0 0,0 0-1 0 0,0 0 0 0 0,0 0 0 0 0,0 0 0 0 0,-1 1 1 0 0,1-1-1 0 0,-1 1 0 0 0,1-1 0 0 0,-1 1 0 0 0,0 0 1 0 0,0-1-1 0 0,0 1 0 0 0,1 5 0 0 0,1 6-851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3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 13823 0 0,'0'0'630'0'0,"0"0"-13"0"0,2-1-393 0 0,7-2-281 0 0,-5 1 254 0 0,0 0 1 0 0,0 1-1 0 0,1 0 0 0 0,-1 0 1 0 0,1 0-1 0 0,-1 0 0 0 0,1 1 0 0 0,-1 0 1 0 0,8 0-1 0 0,-11 1-189 0 0,0-1 0 0 0,0 1 0 0 0,0 0-1 0 0,0 0 1 0 0,0 0 0 0 0,0 0 0 0 0,0 0 0 0 0,-1 0 0 0 0,1 0 0 0 0,0 0 0 0 0,-1 0-1 0 0,1 0 1 0 0,-1 0 0 0 0,1 0 0 0 0,-1 1 0 0 0,1-1 0 0 0,-1 0 0 0 0,0 0 0 0 0,1 1-1 0 0,-1 1 1 0 0,0-3-8 0 0,2 11 129 0 0,-1 0 0 0 0,0 0 0 0 0,0 0 0 0 0,-1 0 0 0 0,-2 14 0 0 0,-11 57 989 0 0,7-53-978 0 0,-11 55-134 0 0,-3 0-1 0 0,-46 121 0 0 0,33-128 367 0 0,16-37-6088 0 0,16-38-332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3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9 585 11975 0 0,'0'0'267'0'0,"0"0"42"0"0,1-2 17 0 0,4-8-220 0 0,1-1 0 0 0,0 1 0 0 0,13-16 1 0 0,5-8 314 0 0,43-81 1086 0 0,29-44 638 0 0,-71 121-2145 0 0,31-35 0 0 0,-42 58 0 0 0,0 0 0 0 0,0 2 0 0 0,2-1 0 0 0,29-19 0 0 0,-41 30 23 0 0,0 1-1 0 0,0 0 0 0 0,0 0 1 0 0,0 1-1 0 0,1-1 0 0 0,-1 1 1 0 0,0 0-1 0 0,1 0 0 0 0,-1 0 1 0 0,1 1-1 0 0,-1 0 1 0 0,1-1-1 0 0,7 2 0 0 0,-5 0 55 0 0,0 1 0 0 0,0-1 0 0 0,0 1-1 0 0,-1 1 1 0 0,1-1 0 0 0,-1 1 0 0 0,0 0-1 0 0,8 5 1 0 0,-3 0 26 0 0,-1-1 0 0 0,0 1 0 0 0,-1 1-1 0 0,1 0 1 0 0,-2 0 0 0 0,1 1 0 0 0,-1 0 0 0 0,-1 1-1 0 0,9 16 1 0 0,-4-6-101 0 0,-2 2 1 0 0,-1-1-1 0 0,0 1 0 0 0,-2 1 1 0 0,-1-1-1 0 0,5 31 0 0 0,-11-46-2 0 0,0 1 0 0 0,0-1 0 0 0,-1 1 0 0 0,0-1 0 0 0,-1 0 0 0 0,0 1 0 0 0,0-1 0 0 0,0 0 0 0 0,-1 0 0 0 0,0-1 0 0 0,-1 1 0 0 0,0-1 0 0 0,0 1 0 0 0,0-1 0 0 0,-1 0 0 0 0,0-1 0 0 0,-1 1 0 0 0,1-1 0 0 0,-1 0 0 0 0,-1 0 0 0 0,1-1 0 0 0,-15 10 0 0 0,-99 51 2 0 0,-145 57 0 0 0,91-45-139 0 0,115-53-2523 0 0,56-24 1637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3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15663 0 0,'0'0'356'0'0,"-2"1"50"0"0,-141 152 552 0 0,95-102-958 0 0,-142 159 0 0 0,144-154 0 0 0,-74 117 0 0 0,108-152 0 0 0,-17 40 0 0 0,26-54 0 0 0,1 0 0 0 0,-1 0 0 0 0,2 0 0 0 0,-1 1 0 0 0,1-1 0 0 0,0 1 0 0 0,0 0 0 0 0,1-1 0 0 0,1 14 0 0 0,0-18 50 0 0,-1 0 0 0 0,2 0 0 0 0,-1-1 0 0 0,0 1 0 0 0,0 0 0 0 0,1 0 0 0 0,0-1 0 0 0,-1 1 0 0 0,1-1 0 0 0,0 1 0 0 0,0-1 0 0 0,0 0 0 0 0,1 0 0 0 0,-1 0 0 0 0,0 0 0 0 0,1 0 0 0 0,0-1 0 0 0,-1 1 0 0 0,6 1 0 0 0,3 3 206 0 0,0-2 0 0 0,1 0 0 0 0,17 4 0 0 0,24 1-1533 0 0,-25-5-5190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3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18 10135 0 0,'0'0'464'0'0,"0"0"-9"0"0,-1-1-295 0 0,-2-13 1121 0 0,3 14-1219 0 0,0 0-1 0 0,0 0 0 0 0,0-1 1 0 0,0 1-1 0 0,0 0 0 0 0,0 0 0 0 0,0 0 1 0 0,0 0-1 0 0,0 0 0 0 0,0 0 1 0 0,0 0-1 0 0,0 0 0 0 0,0 0 1 0 0,0 0-1 0 0,0 0 0 0 0,0 0 0 0 0,0 0 1 0 0,-1-1-1 0 0,1 1 0 0 0,0 0 1 0 0,0 0-1 0 0,0 0 0 0 0,0 0 0 0 0,0 0 1 0 0,0 0-1 0 0,0 0 0 0 0,0 0 1 0 0,0 0-1 0 0,0 0 0 0 0,0 0 0 0 0,0 0 1 0 0,0 0-1 0 0,-1 0 0 0 0,1 0 1 0 0,0 0-1 0 0,0 0 0 0 0,0 0 1 0 0,0 0-1 0 0,0 0 0 0 0,0 0 0 0 0,0 0 1 0 0,0 0-1 0 0,0 0 0 0 0,0 0 1 0 0,0 0-1 0 0,-1 0 0 0 0,1 0 0 0 0,0 0 1 0 0,0 0-1 0 0,0 0 0 0 0,0 0 1 0 0,0 0-1 0 0,0 0 0 0 0,-3 7 2687 0 0,3-3-3875 0 0,-3 42 2219 0 0,-2 16-203 0 0,-3-12-885 0 0,-1-1 0 0 0,-3-1 0 0 0,-33 87 0 0 0,1-32-4 0 0,43-102-752 0 0,2-3 101 0 0,2-7-421 0 0,4-13-655 0 0,0 0 193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3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96 289 11975 0 0,'-1'1'267'0'0,"-14"16"240"0"0,-15 20 1 0 0,16-18 223 0 0,-18 18 0 0 0,32-37-699 0 0,0 0 0 0 0,0 0 0 0 0,0 0 0 0 0,0 0 0 0 0,0 0 0 0 0,0 0 1 0 0,0 0-1 0 0,0 0 0 0 0,0 0 0 0 0,0-1 0 0 0,0 1 0 0 0,0 0 0 0 0,0 0 0 0 0,0 0 0 0 0,0 0 0 0 0,0 0 0 0 0,0 0 0 0 0,-1 0 0 0 0,1 0 0 0 0,0 0 0 0 0,0 0 0 0 0,0 0 0 0 0,0 0 0 0 0,0 0 0 0 0,0 0 0 0 0,0 0 0 0 0,0-1 0 0 0,0 1 0 0 0,0 0 0 0 0,0 0 0 0 0,0 0 0 0 0,0 0 0 0 0,0 0 1 0 0,-1 0-1 0 0,1 0 0 0 0,0 0 0 0 0,0 0 0 0 0,0 0 0 0 0,0 0 0 0 0,0 0 0 0 0,0 0 0 0 0,0 0 0 0 0,0 0 0 0 0,0 0 0 0 0,0 0 0 0 0,0 0 0 0 0,-1 0 0 0 0,1 0 0 0 0,0 0 0 0 0,0 0 0 0 0,0 0 0 0 0,0 1 0 0 0,0-1 0 0 0,0 0 0 0 0,0 0 0 0 0,0 0 0 0 0,0 0 0 0 0,0 0 0 0 0,0 0 0 0 0,0 0 0 0 0,0 0 1 0 0,0 0-1 0 0,0 0 0 0 0,0 0 0 0 0,-1 0 0 0 0,3-12 1321 0 0,7-21-248 0 0,-7 26-1031 0 0,7-19-63 0 0,1 1 0 0 0,16-30 0 0 0,-2 4-11 0 0,-14 30 0 0 0,1-1 0 0 0,25-36 0 0 0,-29 49 0 0 0,-1 0 0 0 0,2 1 0 0 0,-1 0 0 0 0,1 0 0 0 0,1 1 0 0 0,0 0 0 0 0,0 0 0 0 0,13-7 0 0 0,-18 12 0 0 0,1 0 0 0 0,0 0 0 0 0,0 1 0 0 0,0-1 0 0 0,0 1 0 0 0,0 0 0 0 0,0 1 0 0 0,0-1 0 0 0,0 1 0 0 0,0 0 0 0 0,0 1 0 0 0,0-1 0 0 0,0 1 0 0 0,0 0 0 0 0,0 0 0 0 0,0 0 0 0 0,-1 1 0 0 0,1 0 0 0 0,7 3 0 0 0,6 5 0 0 0,-1 0 0 0 0,1 1 0 0 0,21 19 0 0 0,-36-28 0 0 0,102 90 0 0 0,-12-9 0 0 0,-83-75 6 0 0,-4-3 8 0 0,0 0-1 0 0,0 0 1 0 0,0 1 0 0 0,9 11 0 0 0,-15-16 24 0 0,0 0 1 0 0,0 0-1 0 0,0-1 1 0 0,0 1-1 0 0,0 0 1 0 0,0 0-1 0 0,0-1 1 0 0,-1 1-1 0 0,1 0 1 0 0,0-1-1 0 0,0 1 1 0 0,0 0-1 0 0,-1-1 1 0 0,1 1-1 0 0,0 0 1 0 0,-1-1-1 0 0,1 1 1 0 0,-1 0-1 0 0,0 0 1 0 0,0 0 70 0 0,-3 7 73 0 0,-1 0 0 0 0,-1 0 1 0 0,0-1-1 0 0,0 0 1 0 0,-8 8-1 0 0,-39 30-191 0 0,29-26 42 0 0,-71 58-33 0 0,-64 56 0 0 0,55-44 273 0 0,13-13 1067 0 0,86-72-1597 0 0,4-5 236 0 0,8-11 395 0 0,15-19-35 0 0,-12 20-274 0 0,0 1-637 0 0,-1 0 1 0 0,0 0-1 0 0,0-1 1 0 0,13-23-1 0 0,-9 12-2319 0 0,-12 20 906 0 0,-1 2-664 0 0,0 0-2465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3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56 598 6447 0 0,'0'0'142'0'0,"0"0"22"0"0,0 0 13 0 0,-2 11 468 0 0,-6 12 867 0 0,7-22-1000 0 0,2 1 0 0 0,-1 0 87 0 0,0 0-1 0 0,1 0 1 0 0,-1 0-1 0 0,0 0 1 0 0,0 0-1 0 0,0-1 0 0 0,0 1 1 0 0,0 0-1 0 0,-1 2 1 0 0,0-3-400 0 0,1 0 1 0 0,0-1-1 0 0,-1 1 0 0 0,1-1 1 0 0,0 1-1 0 0,-1-1 1 0 0,1 1-1 0 0,-1-1 1 0 0,1 1-1 0 0,-1-1 0 0 0,1 1 1 0 0,-1-1-1 0 0,1 0 1 0 0,-1 1-1 0 0,1-1 1 0 0,-1 0-1 0 0,0 0 0 0 0,1 1 1 0 0,-1-1-1 0 0,0 0 1 0 0,1 0-1 0 0,-1 0 1 0 0,0 0-1 0 0,1 0 0 0 0,-1 0 1 0 0,0 0-1 0 0,1 0 1 0 0,-2 0-1 0 0,1 0-130 0 0,0 0 0 0 0,0 0 0 0 0,0-1 0 0 0,0 1-1 0 0,0 0 1 0 0,0-1 0 0 0,0 1 0 0 0,1 0 0 0 0,-1-1 0 0 0,0 1 0 0 0,0-1-1 0 0,0 0 1 0 0,0 1 0 0 0,1-1 0 0 0,-1 0 0 0 0,0 1 0 0 0,1-1 0 0 0,-1 0-1 0 0,0 0 1 0 0,1 0 0 0 0,-1-1 0 0 0,-7-19 56 0 0,6 11-135 0 0,2 0 1 0 0,-1 0-1 0 0,1 1 0 0 0,1-1 1 0 0,0 0-1 0 0,0 0 0 0 0,1 0 1 0 0,0 1-1 0 0,1-1 0 0 0,0 1 1 0 0,6-13-1 0 0,5-7-413 0 0,1 0 1 0 0,22-30-1 0 0,-6 13 59 0 0,3 0 0 0 0,1 2 0 0 0,42-39 0 0 0,-57 63 231 0 0,1 2 0 0 0,1 0-1 0 0,1 1 1 0 0,0 2 0 0 0,1 0-1 0 0,1 2 1 0 0,0 0 0 0 0,28-9-1 0 0,-43 19 300 0 0,-1 0 0 0 0,1 1 0 0 0,1 0 0 0 0,-1 0 0 0 0,20 0 0 0 0,-27 2-97 0 0,1 0-1 0 0,-1 1 1 0 0,0-1-1 0 0,0 1 1 0 0,1 0-1 0 0,-1-1 1 0 0,0 2-1 0 0,0-1 0 0 0,5 3 1 0 0,-6-3-51 0 0,0 0 1 0 0,-1 0-1 0 0,1 1 0 0 0,-1-1 0 0 0,1 0 1 0 0,-1 1-1 0 0,1 0 0 0 0,-1-1 1 0 0,0 1-1 0 0,0 0 0 0 0,0 0 1 0 0,0-1-1 0 0,0 1 0 0 0,0 0 1 0 0,0 0-1 0 0,0 4 0 0 0,2 10-18 0 0,-1 0 0 0 0,0 1 0 0 0,-1-1 0 0 0,-1 0 0 0 0,-2 21 0 0 0,-16 80 0 0 0,-37 136 0 0 0,53-244-126 0 0,-1 0 0 0 0,0 0 0 0 0,-7 13-1 0 0,4-10-2040 0 0,-15 18-1 0 0,20-28 1144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3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0 812 15663 0 0,'0'0'356'0'0,"0"0"50"0"0,0 0 20 0 0,2 1-42 0 0,4 4-180 0 0,-5-5-127 0 0,0 0-1 0 0,0 0 1 0 0,0-1-1 0 0,1 1 0 0 0,-1 0 1 0 0,0 0-1 0 0,0 0 1 0 0,0-1-1 0 0,0 1 1 0 0,0-1-1 0 0,0 1 1 0 0,0-1-1 0 0,0 1 0 0 0,0-1 1 0 0,0 0-1 0 0,0 1 1 0 0,2-3-1 0 0,3-4 252 0 0,1 0-1 0 0,-1 0 0 0 0,0-1 1 0 0,-1 0-1 0 0,0 0 0 0 0,0-1 1 0 0,6-16-1 0 0,4-4-290 0 0,48-100 815 0 0,8-16 328 0 0,-43 96-1175 0 0,1 1 1 0 0,41-49-1 0 0,-27 45-5 0 0,64-60 0 0 0,-87 92 12 0 0,-14 13-361 0 0,1 0 0 0 0,0 1 0 0 0,13-9 0 0 0,-19 14-93 0 0,10 1 276 0 0,-7 0 166 0 0,15-1 0 0 0,-2-3 0 0 0,-11 2 0 0 0,1 0 0 0 0,0 1 0 0 0,12-1 0 0 0,-10 3 0 0 0,-8 0 0 0 0,0 1 0 0 0,0-1 0 0 0,0 1 0 0 0,0-1 0 0 0,-1 1 0 0 0,1-1 0 0 0,0 1 0 0 0,-1-1 0 0 0,1 1 0 0 0,-1-1 0 0 0,0 1 0 0 0,1 0 0 0 0,-1-1 0 0 0,0 1 0 0 0,0 0 0 0 0,0-1 0 0 0,0 1 0 0 0,-1 2 0 0 0,-3 32 0 0 0,3-36 0 0 0,-27 123 0 0 0,-7 32 0 0 0,32-137 0 0 0,-14 108 0 0 0,15-103 0 0 0,2-1 0 0 0,0 1 0 0 0,5 35 0 0 0,-4-51 75 0 0,0-1 1 0 0,1 1-1 0 0,0 0 0 0 0,0-1 1 0 0,0 0-1 0 0,1 1 0 0 0,0-1 0 0 0,0 0 1 0 0,1 0-1 0 0,0 0 0 0 0,6 6 1 0 0,-7-9-22 0 0,0 0 0 0 0,0 0 1 0 0,0-1-1 0 0,0 1 1 0 0,1-1-1 0 0,-1 0 1 0 0,1 0-1 0 0,0 0 0 0 0,0 0 1 0 0,-1-1-1 0 0,1 1 1 0 0,0-1-1 0 0,0 0 1 0 0,0 0-1 0 0,1-1 0 0 0,-1 1 1 0 0,0-1-1 0 0,0 0 1 0 0,7-1-1 0 0,-1 0-101 0 0,-1 0 0 0 0,0 0 0 0 0,0-1 0 0 0,0-1 0 0 0,0 0 0 0 0,0 0-1 0 0,12-7 1 0 0,-18 9-257 0 0,0-1-1 0 0,0 1 1 0 0,-1-1-1 0 0,1 0 0 0 0,-1 0 1 0 0,1 0-1 0 0,-1-1 1 0 0,0 1-1 0 0,0 0 1 0 0,0-1-1 0 0,0 0 0 0 0,-1 1 1 0 0,1-1-1 0 0,0 0 1 0 0,-1 0-1 0 0,0 0 1 0 0,0 0-1 0 0,0 0 0 0 0,0 0 1 0 0,0 0-1 0 0,-1 0 1 0 0,1 0-1 0 0,-1-1 0 0 0,0 1 1 0 0,0-4-1 0 0,-2-6-1231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1:3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29 214 13823 0 0,'-27'4'1544'0'0,"25"-4"-1142"0"0,2 0 87 0 0,0 0 20 0 0,2-1-373 0 0,0 0 0 0 0,0 0-1 0 0,0 0 1 0 0,-1 0 0 0 0,1 0-1 0 0,-1-1 1 0 0,1 1 0 0 0,2-2-1 0 0,4-5 180 0 0,56-31 291 0 0,72-31-1 0 0,-15 8-1525 0 0,-75 42-1044 0 0,-28 13 941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82 1375 0 0,'2'-2'66'0'0,"9"-5"5"0"0,69-42 1072 0 0,-69 43 1020 0 0,0 2 0 0 0,0-1-1 0 0,14-3 1 0 0,-22 8-1082 0 0,-3 0-562 0 0,11 0 288 0 0,-8 0-333 0 0,-3 0 36 0 0,-2 16-129 0 0,0 0 0 0 0,-1 0 0 0 0,0-1 0 0 0,-2 1 0 0 0,-6 17 0 0 0,6-19-177 0 0,-34 82 412 0 0,8-21-428 0 0,-17 37-40 0 0,14-35 121 0 0,25-58-206 0 0,8-16-75 0 0,-1 0-1 0 0,0-1 0 0 0,1 1 1 0 0,-1-1-1 0 0,-4 4 0 0 0,5-4-128 0 0,-5 8-1867 0 0,6-10 129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1221 50 8287 0 0,'14'-8'250'0'0,"0"1"0"0"0,0 0 0 0 0,0 1 0 0 0,1 1 0 0 0,0 0 0 0 0,29-5 0 0 0,-36 9 635 0 0,0 1 0 0 0,15 1 0 0 0,-8-1 74 0 0,-6-1 776 0 0,-15 4 237 0 0,-5 2-1961 0 0,-24 8-1 0 0,1 0-14 0 0,-243 90 4 0 0,77-19 0 0 0,48-17 0 0 0,129-58 0 0 0,-100 35 0 0 0,107-40 0 0 0,1 0 0 0 0,-1-1 0 0 0,0-1 0 0 0,0 0 0 0 0,-31-1 0 0 0,43-2 0 0 0,0 0 0 0 0,-1 1 0 0 0,1-1 0 0 0,0 0 0 0 0,0-1 0 0 0,0 1 0 0 0,1-1 0 0 0,-1 0 0 0 0,0 0 0 0 0,1 0 0 0 0,-1 0 0 0 0,1-1 0 0 0,-1 1 0 0 0,1-1 0 0 0,0 0 0 0 0,-4-4 0 0 0,7 6 0 0 0,-1 1 0 0 0,1 0 0 0 0,-1-1 0 0 0,1 1 0 0 0,0-1 0 0 0,-1 1 0 0 0,1-1 0 0 0,-1 1 0 0 0,1-1 0 0 0,0 1 0 0 0,-1-1 0 0 0,1 0 0 0 0,0 1 0 0 0,-1-1 0 0 0,1 1 0 0 0,0-1 0 0 0,0 0 0 0 0,0 1 0 0 0,0-1 0 0 0,0 0 0 0 0,0 1 0 0 0,0-1 0 0 0,0 0 0 0 0,0 1 0 0 0,0-1 0 0 0,0 1 0 0 0,0-1 0 0 0,0 0 0 0 0,1 0 0 0 0,-1-2 0 0 0,2-2 0 0 0,-1 0 0 0 0,1 0 0 0 0,-1 0 0 0 0,1 0 0 0 0,1 0 0 0 0,-1 1 0 0 0,1-1 0 0 0,0 1 0 0 0,0-1 0 0 0,0 1 0 0 0,0 0 0 0 0,1 0 0 0 0,0 0 0 0 0,0 1 0 0 0,0-1 0 0 0,7-3 0 0 0,-1-1 0 0 0,1 1 0 0 0,1 1 0 0 0,-1 0 0 0 0,1 1 0 0 0,22-7 0 0 0,-27 10 73 0 0,-1 0 1 0 0,1 1-1 0 0,-1 0 0 0 0,1 1 0 0 0,0-1 0 0 0,-1 1 0 0 0,1 0 0 0 0,0 1 1 0 0,0 0-1 0 0,-1 0 0 0 0,1 0 0 0 0,-1 1 0 0 0,13 4 0 0 0,-14-4-19 0 0,-1 1 0 0 0,1-1 0 0 0,-1 1 0 0 0,0 0 0 0 0,0 0 0 0 0,0 1-1 0 0,0-1 1 0 0,0 1 0 0 0,-1 0 0 0 0,0 0 0 0 0,0 0 0 0 0,0 0 0 0 0,0 0 0 0 0,0 1 0 0 0,-1-1 0 0 0,0 1-1 0 0,0 0 1 0 0,2 9 0 0 0,-1-3-54 0 0,-1 0 0 0 0,-1 0 0 0 0,0 0 0 0 0,-1 1 0 0 0,0-1 0 0 0,0 0 0 0 0,-1 0 0 0 0,-1 1 0 0 0,0-1 0 0 0,-1 0 0 0 0,-7 21 0 0 0,1-9 0 0 0,-2-1 0 0 0,0 0 0 0 0,-1 0 0 0 0,-22 27 0 0 0,19-26 0 0 0,1 0 0 0 0,1 1 0 0 0,1 1 0 0 0,1 0 0 0 0,-11 35 0 0 0,-26 136 0 0 0,29-109 0 0 0,11-50 0 0 0,-111 416 0 0 0,117-449 0 0 0,-5 21 0 0 0,-2-1 0 0 0,-1 0 0 0 0,0 0 0 0 0,-19 29 0 0 0,24-47 72 0 0,4-4 73 0 0,0-1 0 0 0,0 0 0 0 0,-1 0 0 0 0,1 0 0 0 0,0 0 0 0 0,0-1 0 0 0,-1 1 0 0 0,1 0 0 0 0,-1-1 0 0 0,-1 2 0 0 0,-7 3 236 0 0,-5 7-381 0 0,0 0 0 0 0,1 2 0 0 0,1-1 0 0 0,0 2 0 0 0,1-1 0 0 0,0 2 0 0 0,2 0 0 0 0,0 0 0 0 0,-10 22 0 0 0,0 1 4 0 0,9-18 13 0 0,1 0 0 0 0,1 1 0 0 0,-10 37 0 0 0,19-58 354 0 0,0-1 117 0 0,18-16 613 0 0,39-42-1083 0 0,-36 34-19 0 0,43-35 0 0 0,-53 52 1 0 0,0 5 0 0 0,10 4 0 0 0,0 0 0 0 0,-1 1 0 0 0,40 12 0 0 0,-35-8 0 0 0,44 6 0 0 0,-51-12-32 0 0,0-1 0 0 0,1 0-1 0 0,-1-2 1 0 0,0 0 0 0 0,0-1-1 0 0,30-9 1 0 0,103-44-1435 0 0,-120 43 1184 0 0,55-28 284 0 0,-51 24-1434 0 0,45-17 0 0 0,-76 33 410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13823 0 0,'0'0'315'0'0,"0"0"45"0"0,0 0 21 0 0,0 0-49 0 0,0 0-149 0 0,-1 1 465 0 0,3-3-432 0 0,6-8 7 0 0,1 0 1 0 0,-1 0-1 0 0,2 1 1 0 0,18-14-1 0 0,-10 9 33 0 0,1 1 0 0 0,1 1 0 0 0,32-14 0 0 0,-41 21-128 0 0,1 1 0 0 0,0 0 0 0 0,1 1 0 0 0,-1 0 0 0 0,0 0 0 0 0,1 2 0 0 0,24-1 0 0 0,-23 3-211 0 0,0 2 0 0 0,0-1 0 0 0,16 7 0 0 0,-6-3-1367 0 0,-19-4-516 0 0,8 6-3830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6 137 13823 0 0,'0'0'315'0'0,"-2"0"45"0"0,-1-1 475 0 0,4 0-249 0 0,13 0 64 0 0,23-4 60 0 0,291-97 3317 0 0,-304 95-3986 0 0,-1 1 1 0 0,1 1-1 0 0,47-3 0 0 0,-57 9-41 0 0,-12 0-176 0 0,0 0-1 0 0,-1 1 0 0 0,1-1 1 0 0,-1 0-1 0 0,1 1 1 0 0,-1-1-1 0 0,0 1 0 0 0,0 0 1 0 0,0-1-1 0 0,0 1 1 0 0,0 0-1 0 0,0 0 0 0 0,0-1 1 0 0,0 1-1 0 0,-1 0 1 0 0,1 0-1 0 0,-1 0 0 0 0,1 0 1 0 0,-1 0-1 0 0,0 0 0 0 0,0 2 1 0 0,-1 14-6307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11975 0 0,'0'0'547'0'0,"0"0"-11"0"0,0 0-203 0 0,-1 4 419 0 0,-10 26-136 0 0,0-1 0 0 0,-3 0 0 0 0,-22 39 0 0 0,-8 14 128 0 0,28-50-744 0 0,-60 118 0 0 0,21-49 0 0 0,27-48 0 0 0,-40 58 0 0 0,41-66-129 0 0,26-43-551 0 0,5-19-1280 0 0,6-5 937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111 531 11975 0 0,'-8'-4'576'0'0,"4"2"-464"0"0,-1 0 0 0 0,0 1 0 0 0,0 0 0 0 0,0-1 0 0 0,0 1-1 0 0,-5 0 1 0 0,5 1-119 0 0,0-1 0 0 0,0 0 0 0 0,0 0 0 0 0,0 0 0 0 0,1 0 0 0 0,-9-4 0 0 0,12 4 116 0 0,-1 0 0 0 0,1 0 1 0 0,0 0-1 0 0,0 0 1 0 0,-1-1-1 0 0,1 1 0 0 0,0 0 1 0 0,0 0-1 0 0,0-1 0 0 0,1 1 1 0 0,-1-1-1 0 0,0 1 1 0 0,0 0-1 0 0,1-1 0 0 0,-1 0 1 0 0,1 1-1 0 0,-1-1 1 0 0,1 1-1 0 0,0-1 0 0 0,-1 0 1 0 0,1 1-1 0 0,0-1 0 0 0,0 1 1 0 0,0-1-1 0 0,1-2 1 0 0,0-6 223 0 0,1-1 0 0 0,0 1 0 0 0,1 0 0 0 0,0 0 0 0 0,0 0 0 0 0,1 1 0 0 0,0-1 0 0 0,11-16 0 0 0,6-6-184 0 0,27-30 0 0 0,-48 61-150 0 0,21-25 291 0 0,1 1 1 0 0,1 1-1 0 0,1 1 0 0 0,1 2 1 0 0,1 0-1 0 0,38-23 0 0 0,-39 29-285 0 0,0 1-1 0 0,1 1 0 0 0,52-18 1 0 0,-70 29-5 0 0,0 0-1 0 0,1 0 1 0 0,-1 1 0 0 0,0 0 0 0 0,1 0 0 0 0,-1 1 0 0 0,1 0 0 0 0,-1 1 0 0 0,0-1 0 0 0,1 2 0 0 0,-1-1 0 0 0,0 1 0 0 0,0 0 0 0 0,0 1-1 0 0,0 0 1 0 0,0 1 0 0 0,0-1 0 0 0,9 7 0 0 0,-9-4 0 0 0,1 0 0 0 0,-1 1 0 0 0,-1-1 0 0 0,1 2 0 0 0,-1-1 0 0 0,0 1 0 0 0,-1 0 0 0 0,0 0 0 0 0,8 15 0 0 0,-10-16 0 0 0,-1 0 0 0 0,0 0 0 0 0,-1 0 0 0 0,0 1 0 0 0,0-1 0 0 0,0 1 0 0 0,-1-1 0 0 0,0 1 0 0 0,-1 0 0 0 0,1-1 0 0 0,-1 1 0 0 0,-1 0 0 0 0,0-1 0 0 0,-1 8 0 0 0,-4 6 0 0 0,0 0 0 0 0,-2 0 0 0 0,0-1 0 0 0,-17 30 0 0 0,20-42 0 0 0,0-1 0 0 0,-1 1 0 0 0,1-1 0 0 0,-2-1 0 0 0,1 1 0 0 0,-1-1 0 0 0,-8 7 0 0 0,-58 34 0 0 0,41-27 0 0 0,-16 8-244 0 0,-2-2 0 0 0,-96 37 0 0 0,-114 13-3752 0 0,249-74 2475 0 0,9-1-14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68 11975 0 0,'49'-55'1302'0'0,"-47"52"-1293"0"0,11-6 63 0 0,-12 8 293 0 0,-1 1 122 0 0,0 0 22 0 0,0 0 3 0 0,-3 1 0 0 0,-12 4-320 0 0,1 1 0 0 0,-1 1 0 0 0,-20 12-1 0 0,-43 33 585 0 0,51-33-687 0 0,2 0-89 0 0,1 2 0 0 0,1 0 0 0 0,-31 38 0 0 0,47-50 0 0 0,-44 54 0 0 0,-69 111 0 0 0,103-146 0 0 0,1 0 0 0 0,1 1 0 0 0,2 1 0 0 0,-15 45 0 0 0,24-62 0 0 0,0 0 0 0 0,1 0 0 0 0,1 1 0 0 0,0-1 0 0 0,1 1 0 0 0,1 0 0 0 0,0-1 0 0 0,0 1 0 0 0,1 0 0 0 0,1-1 0 0 0,1 1 0 0 0,0-1 0 0 0,5 16 0 0 0,-5-23 37 0 0,-1 0 0 0 0,1-1 0 0 0,0 0 1 0 0,1 1-1 0 0,-1-1 0 0 0,1-1 0 0 0,0 1 0 0 0,0 0 0 0 0,0-1 0 0 0,1 0 0 0 0,-1 0 0 0 0,1 0 0 0 0,0-1 0 0 0,0 0 0 0 0,1 0 1 0 0,-1 0-1 0 0,1 0 0 0 0,-1-1 0 0 0,1 0 0 0 0,0 0 0 0 0,0 0 0 0 0,0-1 0 0 0,0 0 0 0 0,0 0 0 0 0,0-1 0 0 0,0 1 0 0 0,0-1 1 0 0,0-1-1 0 0,0 1 0 0 0,0-1 0 0 0,7-2 0 0 0,16-6-4520 0 0,2-4-1565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15663 0 0,'0'0'356'0'0,"0"0"50"0"0,0 0 20 0 0,0 0-42 0 0,0 2-250 0 0,-2 4-132 0 0,1 0 0 0 0,-1-1 1 0 0,0 1-1 0 0,0-1 0 0 0,0 1 1 0 0,-7 9-1 0 0,1 0 67 0 0,-62 118 1723 0 0,-11 22-1615 0 0,24-50-415 0 0,13-28-1350 0 0,40-68 1482 0 0,-14 20-26 0 0,17-27-238 0 0,1-2-118 0 0,0 0-22 0 0,0 0-2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7 553 13823 0 0,'0'0'315'0'0,"-1"-1"45"0"0,0-2-305 0 0,0 1 1 0 0,0-1 0 0 0,1 1-1 0 0,-1-1 1 0 0,1 0-1 0 0,-1 0 1 0 0,1 1-1 0 0,0-1 1 0 0,0 0-1 0 0,0 0 1 0 0,0 1-1 0 0,1-1 1 0 0,-1 0-1 0 0,1 1 1 0 0,1-5-1 0 0,2-7 85 0 0,9-20-1 0 0,-11 31-33 0 0,11-24 319 0 0,1 0 1 0 0,1 2-1 0 0,1 0 0 0 0,1 0 0 0 0,2 2 0 0 0,0 0 1 0 0,41-36-1 0 0,-21 26-363 0 0,2 1 1 0 0,0 2 0 0 0,78-40-1 0 0,-101 60-62 0 0,0 2 0 0 0,0 0 0 0 0,1 1 0 0 0,0 1 0 0 0,0 0 0 0 0,26-3 0 0 0,-42 9 0 0 0,0 0 0 0 0,0-1 0 0 0,0 1 0 0 0,0 1 0 0 0,0-1 0 0 0,1 0 0 0 0,-1 1 0 0 0,0-1 0 0 0,0 1 0 0 0,0 0 0 0 0,0 0 0 0 0,0 0 0 0 0,0 1 0 0 0,-1-1 0 0 0,1 1 0 0 0,4 2 0 0 0,-4-1 0 0 0,1 1 0 0 0,-1-1 0 0 0,0 1 0 0 0,0 0 0 0 0,0 0 0 0 0,0 0 0 0 0,-1 0 0 0 0,1 0 0 0 0,2 9 0 0 0,1 4 0 0 0,-1 0 0 0 0,-1 1 0 0 0,-1 0 0 0 0,2 31 0 0 0,-2-11-13 0 0,-2 1-1 0 0,-2 0 0 0 0,-2 0 1 0 0,-1 0-1 0 0,-10 43 1 0 0,10-64 85 0 0,-1 0 0 0 0,-1-1 0 0 0,-1 1 1 0 0,0-1-1 0 0,-1-1 0 0 0,-1 0 1 0 0,0 0-1 0 0,-1 0 0 0 0,-1-1 1 0 0,0-1-1 0 0,-1 0 0 0 0,-1-1 1 0 0,-15 13-1 0 0,11-12 212 0 0,-1-2 0 0 0,-1 0 1 0 0,-40 18-1 0 0,-63 16-342 0 0,99-38 96 0 0,4-2-38 0 0,0-1 0 0 0,-1-1 0 0 0,0-1 0 0 0,0-1 0 0 0,0 0 0 0 0,0-2 0 0 0,-31-2 0 0 0,42 1 130 0 0,-1 0 0 0 0,1-1 1 0 0,0 0-1 0 0,-14-5 0 0 0,21 6-310 0 0,-1 0-1 0 0,1-1 1 0 0,0 1 0 0 0,-1 0 0 0 0,1-1-1 0 0,0 0 1 0 0,0 1 0 0 0,0-1 0 0 0,0 0 0 0 0,-4-4-1 0 0,6 4-346 0 0,-1 1 0 0 0,0-1 0 0 0,0 1 0 0 0,0-1 0 0 0,1 1 0 0 0,-1-1 0 0 0,1 0-1 0 0,-1 1 1 0 0,1-1 0 0 0,0 0 0 0 0,0-2 0 0 0,0 4-1520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58 808 13823 0 0,'0'0'315'0'0,"0"0"45"0"0,0 0 21 0 0,0 0-49 0 0,-9 0-137 0 0,7 0-38 0 0,0 0 0 0 0,0-1 0 0 0,0 1 0 0 0,-1-1 0 0 0,1 1 0 0 0,0-1 0 0 0,0 0 0 0 0,0 1 0 0 0,0-1 0 0 0,1 0 0 0 0,-1-1 0 0 0,0 1 0 0 0,0 0 0 0 0,0 0 0 0 0,1-1 0 0 0,-1 1 0 0 0,1-1 0 0 0,-1 1 0 0 0,0-3 0 0 0,0 1 3 0 0,0 0-1 0 0,1 0 0 0 0,0 0 0 0 0,0 0 0 0 0,0 0 0 0 0,0 0 0 0 0,0 0 0 0 0,1-1 0 0 0,-1 1 0 0 0,1 0 0 0 0,0-5 0 0 0,1-5 11 0 0,0 1-1 0 0,1 0 0 0 0,1-1 1 0 0,0 1-1 0 0,7-17 0 0 0,9-18-169 0 0,2 2 0 0 0,3 0 0 0 0,30-43 0 0 0,-22 42 0 0 0,1 2 0 0 0,3 1 0 0 0,1 1 0 0 0,66-54 0 0 0,-71 71 0 0 0,61-36 0 0 0,-75 51 0 0 0,-1 2 0 0 0,1 0 0 0 0,1 1 0 0 0,21-6 0 0 0,79-11 0 0 0,-116 24 0 0 0,-2-1 0 0 0,1 1 0 0 0,-1 0 0 0 0,0 0 0 0 0,0 0 0 0 0,0 0 0 0 0,0 0 0 0 0,1 0 0 0 0,-1 0 0 0 0,0 0 0 0 0,0 0 0 0 0,2 1 0 0 0,-1 0 0 0 0,-1 0 0 0 0,1 0 0 0 0,-1 0 0 0 0,1 0 0 0 0,-1 0 0 0 0,0 0 0 0 0,1 1 0 0 0,-1-1 0 0 0,0 0 0 0 0,0 1 0 0 0,0-1 0 0 0,0 1 0 0 0,1 3 0 0 0,0-1 0 0 0,0 1-1 0 0,0 0 1 0 0,0-1-1 0 0,-1 1 1 0 0,0 0-1 0 0,0 0 1 0 0,-1 0-1 0 0,1 0 1 0 0,-1 6-1 0 0,-1 8 24 0 0,-3 20 0 0 0,3-30 8 0 0,-11 69 463 0 0,-3-1 0 0 0,-3-1 0 0 0,-50 132 0 0 0,53-177-599 0 0,-35 59 0 0 0,42-78-86 0 0,2-1-619 0 0,1-1 1 0 0,-8 21 0 0 0,12-30-182 0 0,1-1-711 0 0,0 2-2872 0 0,2 7-1226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1 867 10135 0 0,'0'0'464'0'0,"0"0"-9"0"0,1 1-295 0 0,2 1 93 0 0,1-1 1 0 0,-1 1-1 0 0,1 0 1 0 0,-1-1-1 0 0,1 0 0 0 0,0 0 1 0 0,-1 0-1 0 0,1 0 1 0 0,0-1-1 0 0,0 1 0 0 0,0-1 1 0 0,-1 0-1 0 0,1 0 1 0 0,0-1-1 0 0,4 0 1 0 0,2 0 604 0 0,-6 0-537 0 0,-1 0 0 0 0,0 0 0 0 0,0 0 0 0 0,0 0 0 0 0,0-1 0 0 0,0 0 0 0 0,0 0 0 0 0,0 0 0 0 0,-1 0 0 0 0,1 0 0 0 0,2-3 0 0 0,29-29 1154 0 0,16-30-1470 0 0,-2-2 1 0 0,44-83 0 0 0,-17 26-6 0 0,-41 70 0 0 0,95-139 0 0 0,-108 165 0 0 0,1 1 0 0 0,1 1 0 0 0,2 1 0 0 0,46-35 0 0 0,-49 46 0 0 0,-13 13 0 0 0,-8 1 0 0 0,0 0 0 0 0,1 1 0 0 0,-1-1 0 0 0,0 1 0 0 0,0-1 0 0 0,0 1 0 0 0,0-1 0 0 0,0 1 0 0 0,0 0 0 0 0,0-1 0 0 0,0 1 0 0 0,-1 0 0 0 0,1 0 0 0 0,0 0 0 0 0,-1-1 0 0 0,1 4 0 0 0,2 32 0 0 0,-10 55 0 0 0,3-24 0 0 0,2-42 0 0 0,1 39 0 0 0,2-47 0 0 0,1-1 0 0 0,1 1 0 0 0,0-1 0 0 0,9 23 0 0 0,9 38 0 0 0,-1-4 0 0 0,-7-30 248 0 0,12 76-1 0 0,-19-83 1141 0 0,-4-28-1239 0 0,3-1-133 0 0,9 0 110 0 0,-8-7-7786 0 0,-6-1 778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5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261 139 3679 0 0,'-3'1'284'0'0,"-16"9"506"0"0,1 1 0 0 0,-1 1-1 0 0,-20 17 1 0 0,38-28-273 0 0,-1 2 258 0 0,0 4-685 0 0,3-4 3109 0 0,3-2-3047 0 0,-1 0-1 0 0,0 0 0 0 0,1 0 0 0 0,-1-1 0 0 0,1 1 1 0 0,-1-1-1 0 0,1 0 0 0 0,-1 0 0 0 0,0 0 1 0 0,1 0-1 0 0,-1-1 0 0 0,1 0 0 0 0,-1 1 1 0 0,0-1-1 0 0,1-1 0 0 0,-1 1 0 0 0,0 0 1 0 0,0-1-1 0 0,0 1 0 0 0,3-3 0 0 0,29-19 826 0 0,0 1 0 0 0,1 3 0 0 0,64-26-1 0 0,-94 42-920 0 0,59-24 317 0 0,109-30 1 0 0,-158 53-268 0 0,1 1 1 0 0,0 1 0 0 0,0 1-1 0 0,0 1 1 0 0,27 2 0 0 0,-44-2-103 0 0,1 0 1 0 0,0 0 0 0 0,-1 1 0 0 0,1-1-1 0 0,-1 0 1 0 0,1 0 0 0 0,-1 1 0 0 0,1-1-1 0 0,-1 1 1 0 0,1-1 0 0 0,-1 1 0 0 0,1-1-1 0 0,-1 0 1 0 0,1 1 0 0 0,-1-1 0 0 0,0 1 0 0 0,1 0-1 0 0,-1-1 1 0 0,0 1 0 0 0,1-1 0 0 0,-1 1-1 0 0,0 0 1 0 0,0 0 0 0 0,1 1 11 0 0,0 0-12 0 0,0 0-1 0 0,0 1 0 0 0,0-1 1 0 0,-1 1-1 0 0,1-1 0 0 0,-1 0 1 0 0,1 1-1 0 0,-1-1 0 0 0,0 1 1 0 0,0-1-1 0 0,0 1 0 0 0,-1-1 1 0 0,1 1-1 0 0,0-1 0 0 0,-1 0 1 0 0,1 1-1 0 0,-1-1 0 0 0,0 1 1 0 0,0-1-1 0 0,-2 4 0 0 0,-3 3-5 0 0,1-1-1 0 0,-2 1 0 0 0,-12 12 0 0 0,9-9 8 0 0,-29 29-5 0 0,-47 38 0 0 0,70-67-55 0 0,0 0 0 0 0,0-1 0 0 0,-1-1 0 0 0,-1 0 0 0 0,1-2 0 0 0,-32 12 0 0 0,-115 22-1599 0 0,140-37 1345 0 0,1 1-45 0 0,-26 10 0 0 0,3 0 154 0 0,33-11 126 0 0,13-5 72 0 0,0 0 0 0 0,-1 0 0 0 0,1 0-1 0 0,0 0 1 0 0,-1 1 0 0 0,1-1 0 0 0,0 0 0 0 0,0 0 0 0 0,-1 0 0 0 0,1 1 0 0 0,0-1 0 0 0,0 0 0 0 0,-1 0 0 0 0,1 1 0 0 0,0-1 0 0 0,0 0 0 0 0,0 0 0 0 0,0 1 0 0 0,-1-1 0 0 0,1 0 0 0 0,0 1 0 0 0,0-1 0 0 0,0 0 0 0 0,0 1 0 0 0,0-1 0 0 0,0 0 0 0 0,0 0 0 0 0,0 1 0 0 0,0 0 0 0 0,1-1 0 0 0,0 1 0 0 0,-1-1 1 0 0,1 1-1 0 0,0-1 0 0 0,0 0 0 0 0,-1 1 0 0 0,1-1 0 0 0,0 0 1 0 0,0 1-1 0 0,0-1 0 0 0,-1 0 0 0 0,1 0 0 0 0,0 0 0 0 0,0 0 0 0 0,0 0 1 0 0,-1 0-1 0 0,1 0 0 0 0,0 0 0 0 0,0 0 0 0 0,0 0 0 0 0,0 0 1 0 0,0-1-1 0 0,28-6-40 0 0,-21 5 45 0 0,90-28 16 0 0,-65 19 168 0 0,64-14-1 0 0,27 4 198 0 0,-110 19-325 0 0,1 0 1 0 0,0 1-1 0 0,0 1 0 0 0,-1 0 0 0 0,1 1 0 0 0,0 1 0 0 0,27 6 1 0 0,-40-7-53 0 0,1 0 0 0 0,-1 0 0 0 0,0-1 0 0 0,0 1 0 0 0,0 1 0 0 0,0-1 1 0 0,0 0-1 0 0,0 0 0 0 0,0 1 0 0 0,0-1 0 0 0,-1 1 0 0 0,1 0 0 0 0,0-1 1 0 0,-1 1-1 0 0,1 0 0 0 0,-1 0 0 0 0,0 0 0 0 0,0 0 0 0 0,0 0 1 0 0,0 0-1 0 0,0 1 0 0 0,1 2 0 0 0,-2-2 4 0 0,1 0 0 0 0,-1 0 0 0 0,0 0 0 0 0,0 0 0 0 0,0 0 0 0 0,0 0 0 0 0,-1 0-1 0 0,1 0 1 0 0,-1 0 0 0 0,0 0 0 0 0,0-1 0 0 0,0 1 0 0 0,0 0 0 0 0,0 0 0 0 0,-1-1 0 0 0,1 1 0 0 0,-4 3 0 0 0,-7 10 103 0 0,-2-2 0 0 0,-22 22 0 0 0,4-7 109 0 0,27-25-176 0 0,0 0 0 0 0,0 0 0 0 0,-1 0 0 0 0,0-1 0 0 0,0 0 0 0 0,0-1 0 0 0,0 1 0 0 0,0-1 0 0 0,-10 2 0 0 0,-9 4 90 0 0,8-3-39 0 0,-25 5 1 0 0,-4 0-44 0 0,-153 50 62 0 0,-40 29-117 0 0,227-83 0 0 0,2-1 11 0 0,9-4 48 0 0,8-13 98 0 0,-3 6-156 0 0,0 0 0 0 0,0 1 0 0 0,0-1 0 0 0,1 1 0 0 0,0 0 0 0 0,0 0 0 0 0,1 1 0 0 0,0-1 0 0 0,8-4 0 0 0,7-3-321 0 0,32-13 0 0 0,-39 19 131 0 0,-2 2-563 0 0,23-6 0 0 0,3-1-1520 0 0,-19 4 1024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13823 0 0,'0'0'315'0'0,"0"0"45"0"0,0 0 21 0 0,0 0-49 0 0,2 0-220 0 0,17-1 883 0 0,0 0 0 0 0,0-2 0 0 0,23-5 0 0 0,58-20-627 0 0,-36 8 824 0 0,24-10-2578 0 0,-67 22 587 0 0,5-1-224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10135 0 0,'0'0'231'0'0,"0"0"29"0"0,0 0 19 0 0,-1 2-41 0 0,-5 5-190 0 0,3 3-48 0 0,3-5 0 0 0,1-1 0 0 0,-1 1 0 0 0,1 0 0 0 0,0 0 0 0 0,0-1 0 0 0,0 1 0 0 0,1-1 0 0 0,-1 1 0 0 0,5 6 0 0 0,22 38 0 0 0,-28-49 0 0 0,86 121 1778 0 0,-52-76-515 0 0,-1 2 1 0 0,28 55-1 0 0,-46-71-158 0 0,-1 1 0 0 0,-1 0-1 0 0,16 65 1 0 0,-21-60-524 0 0,-1 1 0 0 0,-2-1 0 0 0,0 53 0 0 0,-5-53-564 0 0,0-13-17 0 0,-5 45 0 0 0,3-61 0 0 0,-14 68 0 0 0,13-67 0 0 0,0 0 0 0 0,-1 0 0 0 0,0 0 0 0 0,-1 0 0 0 0,-10 15 0 0 0,7-12-247 0 0,0-1 0 0 0,-1 0 0 0 0,0 0 0 0 0,0-1 0 0 0,-2 0 0 0 0,1-1 0 0 0,-18 12 0 0 0,20-15 163 0 0,0 0 0 0 0,0 0 1 0 0,-9 10-1 0 0,-4 3-3239 0 0,19-18 1299 0 0,2-1-22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57 153 10135 0 0,'-1'1'231'0'0,"-4"4"-61"0"0,0 0-70 0 0,0-1 0 0 0,0 1 0 0 0,0-1 0 0 0,0 0 0 0 0,-1-1 0 0 0,1 1 1 0 0,-8 2-1 0 0,11-5 646 0 0,2-1 232 0 0,0 0 40 0 0,0 0-63 0 0,0 0-290 0 0,6-9 395 0 0,-2 5-854 0 0,0 0 0 0 0,0 0 0 0 0,0 1 0 0 0,1-1 0 0 0,0 1 0 0 0,-1 0 0 0 0,1 1 0 0 0,0-1 0 0 0,6-1 0 0 0,49-16 1126 0 0,-53 17-1140 0 0,29-6 1094 0 0,69-8-1 0 0,38 7-619 0 0,0 0-727 0 0,-105 4 100 0 0,48-13 0 0 0,12-3-946 0 0,52-10-7344 0 0,-132 28 2795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0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 15663 0 0,'0'0'356'0'0,"0"0"50"0"0,0 0 20 0 0,0-2-42 0 0,4-6-250 0 0,1 1-120 0 0,4 3-14 0 0,1 4 0 0 0,0 3 0 0 0,-8-2 28 0 0,0 1 0 0 0,0-1 0 0 0,0 1 0 0 0,-1 0 0 0 0,1 0 0 0 0,-1-1 0 0 0,1 1 0 0 0,-1 0 0 0 0,0 0 0 0 0,0 1 0 0 0,0-1 0 0 0,0 0 0 0 0,0 0 0 0 0,0 0 0 0 0,0 1 0 0 0,-1-1 0 0 0,1 0 0 0 0,-1 1 0 0 0,0-1 0 0 0,0 4 0 0 0,1 5 254 0 0,-1 1-1 0 0,-4 21 0 0 0,-5 11-117 0 0,-2 0-1 0 0,-2 0 1 0 0,-28 64 0 0 0,21-61-180 0 0,3 1 1 0 0,-16 70-1 0 0,30-104 16 0 0,1 1 0 0 0,0 0 0 0 0,2 25 0 0 0,0-34 0 0 0,1 0 0 0 0,-1 0 0 0 0,2 0 0 0 0,-1 0 0 0 0,0 0 0 0 0,1 0 0 0 0,0 0 0 0 0,1 0 0 0 0,-1-1 0 0 0,1 1 0 0 0,6 8 0 0 0,5-3-829 0 0,-13-10-124 0 0,3 0-58 0 0,14 2-12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 13823 0 0,'0'0'315'0'0,"0"0"-268"0"0,0 0 1 0 0,0 0-1 0 0,0-1 1 0 0,0 1-1 0 0,1 0 0 0 0,-1 0 1 0 0,0-1-1 0 0,0 1 1 0 0,0 0-1 0 0,0 0 0 0 0,1-1 1 0 0,-1 1-1 0 0,0 0 1 0 0,0 0-1 0 0,0-1 1 0 0,1 1-1 0 0,-1 0 0 0 0,0 0 1 0 0,1 0-1 0 0,-1 0 1 0 0,0 0-1 0 0,0-1 0 0 0,1 1 1 0 0,-1 0-1 0 0,3 26 447 0 0,-2 1-1 0 0,-1-1 1 0 0,-1 1 0 0 0,-6 33-1 0 0,-1-4 20 0 0,-2 0-1 0 0,-3-1 1 0 0,-2 0-1 0 0,-24 56 1 0 0,-6-22 611 0 0,23-48-1131 0 0,11-21-31 0 0,-2-1-1 0 0,-19 24 1 0 0,11-16-1231 0 0,21-27 1211 0 0,0 0-1 0 0,0 0 1 0 0,0 0 0 0 0,0 0-1 0 0,0 0 1 0 0,0 1 0 0 0,0-1-1 0 0,-1 0 1 0 0,1 0-1 0 0,0 0 1 0 0,0 0 0 0 0,0 0-1 0 0,0 0 1 0 0,0 0-1 0 0,0 0 1 0 0,-1 0 0 0 0,1 0-1 0 0,0 0 1 0 0,0 0 0 0 0,0 1-1 0 0,0-1 1 0 0,0 0-1 0 0,0 0 1 0 0,-1 0 0 0 0,1 0-1 0 0,0 0 1 0 0,0 0-1 0 0,0 0 1 0 0,0 0 0 0 0,0-1-1 0 0,-1 1 1 0 0,1 0 0 0 0,0 0-1 0 0,0 0 1 0 0,0 0-1 0 0,0 0 1 0 0,0 0 0 0 0,-1 0-1 0 0,1 0 1 0 0,0 0-1 0 0,0 0 1 0 0,0 0 0 0 0,-5-8-1955 0 0,0-6 263 0 0,5-7-297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50 325 10135 0 0,'0'0'464'0'0,"0"0"-9"0"0,0-1-203 0 0,-1-1 0 0 0,1 1 1 0 0,-1 0-1 0 0,1-1 0 0 0,0 1 0 0 0,0 0 1 0 0,0-1-1 0 0,0 1 0 0 0,0-1 0 0 0,0 1 0 0 0,0-2 1 0 0,15-17 217 0 0,2 0 1 0 0,0 1 0 0 0,1 1-1 0 0,0 0 1 0 0,2 2 0 0 0,31-22-1 0 0,-5 7-416 0 0,60-37 339 0 0,-86 57-272 0 0,0 1 0 0 0,0 1 0 0 0,33-11 0 0 0,-45 18-16 0 0,0 0 0 0 0,0 0-1 0 0,0 1 1 0 0,0 0 0 0 0,0 1 0 0 0,0 0 0 0 0,0 0-1 0 0,0 0 1 0 0,13 3 0 0 0,-16-1-101 0 0,0-1 1 0 0,0 1-1 0 0,0 0 0 0 0,-1 0 1 0 0,1 0-1 0 0,0 1 0 0 0,-1 0 1 0 0,0-1-1 0 0,0 2 0 0 0,0-1 1 0 0,0 0-1 0 0,0 1 0 0 0,0 0 1 0 0,-1 0-1 0 0,6 8 0 0 0,-4-4-8 0 0,-1 1 0 0 0,1 0 0 0 0,-1 1 0 0 0,-1-1 0 0 0,0 1-1 0 0,3 12 1 0 0,6 61 428 0 0,-12-79-376 0 0,2 10 112 0 0,-1 1-1 0 0,-1-1 1 0 0,0 1 0 0 0,-1-1 0 0 0,-1 1-1 0 0,0-1 1 0 0,-1 0 0 0 0,-1 1 0 0 0,-5 14 0 0 0,5-18-154 0 0,-1-1 0 0 0,-1 0 0 0 0,1 0 0 0 0,-2 0 0 0 0,1-1 0 0 0,-1 0 0 0 0,0 0 1 0 0,-1-1-1 0 0,0 0 0 0 0,-1 0 0 0 0,0 0 0 0 0,-11 6 0 0 0,-7 2 241 0 0,-2 0 0 0 0,0-2 0 0 0,0-1 0 0 0,-1-2 0 0 0,-1-1 0 0 0,0-1 0 0 0,-47 7 0 0 0,12-1-545 0 0,-19 4-543 0 0,76-17 329 0 0,-1-1-1 0 0,0-1 1 0 0,0 0 0 0 0,0 0 0 0 0,0-1-1 0 0,-13-2 1 0 0,19 2-408 0 0,0 0 0 0 0,0 0-1 0 0,0-1 1 0 0,1 1 0 0 0,-1-1 0 0 0,-5-3 0 0 0,0-3-4442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33 13823 0 0,'10'-5'884'0'0,"0"0"0"0"0,0-1 0 0 0,15-11 0 0 0,-34 35-871 0 0,7-15 51 0 0,1 1-1 0 0,-1-1 1 0 0,0 0 0 0 0,0 0-1 0 0,0 0 1 0 0,-4 4 0 0 0,-17 15 337 0 0,-1-1 1 0 0,-1-1-1 0 0,-35 20 0 0 0,38-25-401 0 0,1 1 0 0 0,1 1 0 0 0,-36 36 0 0 0,25-18 0 0 0,-35 52 0 0 0,49-60 228 0 0,1 0-1 0 0,1 1 1 0 0,2 1-1 0 0,0 1 1 0 0,2-1 0 0 0,2 2-1 0 0,0 0 1 0 0,-5 40-1 0 0,12-54-227 0 0,1 1 0 0 0,0 0 0 0 0,1 0 0 0 0,4 25 0 0 0,-3-34 0 0 0,1 1 0 0 0,0-1 0 0 0,0 1 0 0 0,1-1 0 0 0,0 0 0 0 0,1 0 0 0 0,0 0 0 0 0,1 0 0 0 0,8 12 0 0 0,-11-18-155 0 0,0-1-1 0 0,0 0 1 0 0,0-1 0 0 0,0 1-1 0 0,0 0 1 0 0,0 0-1 0 0,1-1 1 0 0,-1 0-1 0 0,1 1 1 0 0,-1-1 0 0 0,1 0-1 0 0,-1 0 1 0 0,1 0-1 0 0,0-1 1 0 0,-1 1 0 0 0,1-1-1 0 0,0 1 1 0 0,0-1-1 0 0,-1 0 1 0 0,1 0 0 0 0,0 0-1 0 0,0 0 1 0 0,-1-1-1 0 0,5 0 1 0 0,12-5-6328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 11975 0 0,'0'0'267'0'0,"0"0"42"0"0,1-1 17 0 0,1 0-210 0 0,6-3 111 0 0,14 0-89 0 0,-20 4 227 0 0,-1 0-317 0 0,-1 0 0 0 0,0 1 0 0 0,1-1-1 0 0,-1 1 1 0 0,0-1 0 0 0,0 0 0 0 0,1 1 0 0 0,-1-1-1 0 0,0 1 1 0 0,0-1 0 0 0,1 1 0 0 0,-1-1-1 0 0,0 1 1 0 0,0-1 0 0 0,0 1 0 0 0,0-1 0 0 0,0 1-1 0 0,0-1 1 0 0,0 1 0 0 0,0-1 0 0 0,0 1-1 0 0,0-1 1 0 0,0 1 0 0 0,0-1 0 0 0,0 1 0 0 0,0-1-1 0 0,-1 1 1 0 0,-2 15 634 0 0,-2-3-632 0 0,-21 67 741 0 0,-60 125 0 0 0,71-173-782 0 0,6-14-27 0 0,0 0 0 0 0,-1-1 0 0 0,-13 18-1 0 0,22-34-318 0 0,1-1-138 0 0,0 0-669 0 0,0 0-2676 0 0,0 0-1148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111 453 6447 0 0,'0'0'142'0'0,"-1"2"22"0"0,0 1-93 0 0,-13 17 224 0 0,4-11 309 0 0,9-8-329 0 0,0 0 698 0 0,1-1 41 0 0,0 0-129 0 0,0 0-506 0 0,0 0 37 0 0,0 0 80 0 0,-2-17 1038 0 0,2 4-1230 0 0,0 0 0 0 0,1-1 0 0 0,1 1 0 0 0,0 0 0 0 0,8-26 0 0 0,-4 13 435 0 0,-1 9-599 0 0,1-1-1 0 0,0 1 1 0 0,1 1 0 0 0,1 0-1 0 0,1 0 1 0 0,0 0 0 0 0,12-15-1 0 0,-8 13-139 0 0,1 0 0 0 0,1 0 0 0 0,1 1 0 0 0,0 1 0 0 0,29-21 0 0 0,-33 28 0 0 0,1 0 0 0 0,0 1 0 0 0,1 1 0 0 0,0 0 0 0 0,0 1 0 0 0,0 0 0 0 0,1 1 0 0 0,-1 1 0 0 0,20-3 0 0 0,-30 6 0 0 0,-1 1 0 0 0,1 0 0 0 0,-1 0 0 0 0,1 0 0 0 0,0 0 0 0 0,-1 0 0 0 0,1 1 0 0 0,0-1 0 0 0,-1 1 0 0 0,1 0 0 0 0,-1 0 0 0 0,1 0 0 0 0,-1 1 0 0 0,0-1 0 0 0,4 3 0 0 0,-2 0 0 0 0,0 0 0 0 0,-1 0 0 0 0,0 0 0 0 0,0 0 0 0 0,0 1 0 0 0,0 0 0 0 0,0-1 0 0 0,3 9 0 0 0,2 3 147 0 0,-1 0-1 0 0,-1 0 0 0 0,-1 1 0 0 0,0 0 1 0 0,-1 0-1 0 0,3 25 0 0 0,-2-4 366 0 0,-1 73 0 0 0,-4-99-512 0 0,-2 0 0 0 0,0 0 0 0 0,0 0 0 0 0,-1 0 0 0 0,-1 0 0 0 0,0-1 0 0 0,0 1 0 0 0,-1-1 0 0 0,-1 0 0 0 0,0 0 0 0 0,0 0 0 0 0,-1-1 0 0 0,0 1 0 0 0,-1-2 0 0 0,0 1 0 0 0,-13 12 0 0 0,3-5 0 0 0,0-1 0 0 0,-2-1 0 0 0,0 0 0 0 0,0-1 0 0 0,-27 13 0 0 0,-6 3 155 0 0,-54 27 1130 0 0,80-45-945 0 0,1 0-273 0 0,0-1 0 0 0,-1-1 0 0 0,-44 11 0 0 0,67-21-67 0 0,-2 1 0 0 0,-1 1 0 0 0,0-2 0 0 0,1 1 0 0 0,-1-1 0 0 0,-6 0 0 0 0,11 0 0 0 0,0 0 0 0 0,0 0 0 0 0,0 0 0 0 0,0-1 0 0 0,0 1 0 0 0,0 0 0 0 0,0 0 0 0 0,1-1 0 0 0,-1 1 0 0 0,0-1 0 0 0,0 1 0 0 0,0-1 0 0 0,1 1 0 0 0,-1-1 0 0 0,0 1 0 0 0,0-1 0 0 0,1 0 0 0 0,-1 1 0 0 0,1-1 0 0 0,-1 0 0 0 0,0 0 0 0 0,1 1 0 0 0,-1-1 0 0 0,1 0 0 0 0,0 0 0 0 0,-1 0 0 0 0,1 0 0 0 0,0 1 0 0 0,-1-1 0 0 0,1 0 0 0 0,0 0 0 0 0,0 0 0 0 0,0 0 0 0 0,0 0 0 0 0,0 0 0 0 0,0 0 0 0 0,0 0 0 0 0,0-1 0 0 0,1-3-27 0 0,0 0 0 0 0,0-1 0 0 0,0 1 0 0 0,1 0 0 0 0,0 0 0 0 0,0 1 0 0 0,0-1 0 0 0,5-7 1 0 0,25-33-4856 0 0,-21 32-1258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78 698 11975 0 0,'-1'0'267'0'0,"-47"-10"778"0"0,45 9-942 0 0,0 0-1 0 0,1 0 1 0 0,-1 0-1 0 0,0-1 1 0 0,0 1-1 0 0,1-1 1 0 0,-1 1-1 0 0,-2-4 1 0 0,4-2 197 0 0,1 0 0 0 0,0 0 0 0 0,0 0 0 0 0,0 0 0 0 0,1 1 0 0 0,2-10 0 0 0,1-25 765 0 0,-2 22-1065 0 0,0 0 0 0 0,1 0 0 0 0,1 1 0 0 0,1-1 0 0 0,0 1 0 0 0,2 0 0 0 0,10-23 0 0 0,-3 16 0 0 0,0 0 0 0 0,19-23 0 0 0,-8 11 0 0 0,-9 14 0 0 0,1 0 0 0 0,1 2 0 0 0,0 0 0 0 0,2 0 0 0 0,1 2 0 0 0,0 1 0 0 0,1 0 0 0 0,1 2 0 0 0,0 0 0 0 0,2 2 0 0 0,49-22 0 0 0,-60 31 0 0 0,0 0 0 0 0,25-5 0 0 0,-32 9 0 0 0,-1 1 0 0 0,1-1 0 0 0,-1 1 0 0 0,1 0 0 0 0,-1 0 0 0 0,1 1 0 0 0,-1 0 0 0 0,11 3 0 0 0,-6-1 0 0 0,-4 2 72 0 0,-5-4 29 0 0,0 0 0 0 0,0 0 0 0 0,-1 1 0 0 0,1-1-1 0 0,-1 1 1 0 0,0 0 0 0 0,1-1 0 0 0,-1 1 0 0 0,0 0 0 0 0,0 0 0 0 0,0-1-1 0 0,0 1 1 0 0,0 0 0 0 0,-1 0 0 0 0,1 0 0 0 0,0 0 0 0 0,0 4-1 0 0,0 3-57 0 0,-1-1 0 0 0,1 0-1 0 0,-2 9 1 0 0,1-12-53 0 0,-3 29 64 0 0,-1-1 0 0 0,-11 46 1 0 0,-25 65 1420 0 0,3-17-1065 0 0,33-111-419 0 0,1-7-11 0 0,1-1-1 0 0,0 0 0 0 0,1 1 0 0 0,0-1 1 0 0,0 13-1 0 0,14-24-1628 0 0,3-5 638 0 0,3-5-12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5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54 11375 0 0,'-1'-2'68'0'0,"-1"-4"101"0"0,-1 1-1 0 0,-1-1 1 0 0,1 1 0 0 0,0 0 0 0 0,-6-6 0 0 0,8 9-159 0 0,-1 1 0 0 0,1 0-1 0 0,-1 0 1 0 0,1 0 0 0 0,-1 0 0 0 0,1 0 0 0 0,-1 0 0 0 0,0 0 0 0 0,0 0 0 0 0,1 1 0 0 0,-1-1 0 0 0,0 1-1 0 0,0-1 1 0 0,0 1 0 0 0,0 0 0 0 0,1-1 0 0 0,-1 1 0 0 0,0 0 0 0 0,0 0 0 0 0,0 0 0 0 0,0 1-1 0 0,-2 0 1 0 0,-2 0 111 0 0,0 1 0 0 0,1 1-1 0 0,-1-1 1 0 0,1 1-1 0 0,-1 0 1 0 0,1 0 0 0 0,0 0-1 0 0,1 1 1 0 0,-1 0-1 0 0,0 0 1 0 0,1 0 0 0 0,0 1-1 0 0,0-1 1 0 0,0 1-1 0 0,1 0 1 0 0,-1 0 0 0 0,1 0-1 0 0,-4 10 1 0 0,1-1-22 0 0,0 0-1 0 0,2 0 1 0 0,-1 0 0 0 0,2 0-1 0 0,0 0 1 0 0,-2 25 0 0 0,4-26-16 0 0,1 0 1 0 0,1 0-1 0 0,0 0 1 0 0,0 0 0 0 0,2 0-1 0 0,-1-1 1 0 0,2 1-1 0 0,-1 0 1 0 0,2-1-1 0 0,0 0 1 0 0,8 15-1 0 0,-3-12 11 0 0,0 0-1 0 0,0 0 0 0 0,2-1 1 0 0,0 0-1 0 0,0-1 0 0 0,1 0 1 0 0,23 16-1 0 0,-15-13 7 0 0,1-2-1 0 0,1-1 0 0 0,28 13 1 0 0,74 23 159 0 0,-23-10-82 0 0,-83-32-131 0 0,-1 2 1 0 0,0 0 0 0 0,-1 1-1 0 0,0 1 1 0 0,0 0 0 0 0,23 22 0 0 0,-35-28-36 0 0,0 0 1 0 0,0 1-1 0 0,0-1 1 0 0,-1 1-1 0 0,0 0 1 0 0,0 0-1 0 0,-1 0 1 0 0,1 0-1 0 0,-2 1 1 0 0,1-1-1 0 0,-1 1 1 0 0,1 0-1 0 0,-2 0 1 0 0,1 0-1 0 0,-1 0 1 0 0,0 0-1 0 0,-1 0 1 0 0,1 0-1 0 0,-1 0 1 0 0,-1 0-1 0 0,-2 13 1 0 0,0-5 35 0 0,-1-1 1 0 0,0 0 0 0 0,-1-1-1 0 0,-1 1 1 0 0,0-1 0 0 0,-1 0 0 0 0,-9 12-1 0 0,4-8 36 0 0,-1-1-1 0 0,0 0 1 0 0,-1-1-1 0 0,-23 18 1 0 0,-4-2 127 0 0,-1-2 0 0 0,-2-2 0 0 0,-53 25 0 0 0,-6-7 194 0 0,68-31-149 0 0,0 2 0 0 0,-48 29-1 0 0,82-44-207 0 0,1-1-107 0 0,0 0-48 0 0,3 1-11 0 0,13 0-670 0 0,1 0 0 0 0,-1-1-1 0 0,1-1 1 0 0,27-5 0 0 0,-5-4-5641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37 15663 0 0,'0'-1'356'0'0,"3"-3"-159"0"0,-1-9 417 0 0,-1 1-5 0 0,1 5 10 0 0,-2 13 345 0 0,0 16-563 0 0,-10 27-401 0 0,-1 0 0 0 0,-27 68 0 0 0,12-42 0 0 0,-37 78-7 0 0,5-17 86 0 0,57-134-53 0 0,-1 2 152 0 0,1 0 1 0 0,-1 1-1 0 0,1-1 1 0 0,0 0-1 0 0,0 1 1 0 0,1-1-1 0 0,-1 1 1 0 0,1-1-1 0 0,0 6 1 0 0,0-9-163 0 0,4 1-1046 0 0,-4-1 951 0 0,0-1-1 0 0,1 0 0 0 0,-1 0 1 0 0,0 0-1 0 0,0 0 1 0 0,0 1-1 0 0,0-1 0 0 0,0 0 1 0 0,1 0-1 0 0,-1 0 1 0 0,0 0-1 0 0,0 0 0 0 0,0 1 1 0 0,1-1-1 0 0,-1 0 1 0 0,0 0-1 0 0,0 0 0 0 0,0 0 1 0 0,1 0-1 0 0,-1 0 1 0 0,0 0-1 0 0,0 0 0 0 0,0 0 1 0 0,1 0-1 0 0,-1 0 1 0 0,0 0-1 0 0,0 0 0 0 0,1 0 1 0 0,-1 0-1 0 0,0 0 1 0 0,0 0-1 0 0,0 0 1 0 0,1 0-1 0 0,8-3-6403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186 261 11975 0 0,'0'0'267'0'0,"-1"0"42"0"0,-4 2-143 0 0,0 0 0 0 0,0-1 0 0 0,0 1 0 0 0,0-1 0 0 0,0-1-1 0 0,-1 1 1 0 0,1-1 0 0 0,0 0 0 0 0,-8 0 0 0 0,13 0-81 0 0,-1 0 0 0 0,0 0 0 0 0,1 0 0 0 0,-1 0 0 0 0,0 0 0 0 0,1 0 0 0 0,-1-1 0 0 0,0 1 0 0 0,1 0 0 0 0,-1 0 0 0 0,1 0 0 0 0,-1-1 0 0 0,1 1 0 0 0,-1 0-1 0 0,0-1 1 0 0,1 1 0 0 0,-1 0 0 0 0,1-1 0 0 0,-1 1 0 0 0,1-1 0 0 0,-1 1 0 0 0,1 0 0 0 0,0-1 0 0 0,-1 1 0 0 0,1-1 0 0 0,0 0 0 0 0,-1 1 0 0 0,1-1 0 0 0,0 1 0 0 0,-1-1 0 0 0,1 1 0 0 0,0-1 0 0 0,0 0 0 0 0,0 1 0 0 0,0-1 0 0 0,0 0 0 0 0,0 1 0 0 0,0-2 0 0 0,0 0 7 0 0,0 1 0 0 0,0-1 0 0 0,0 0 1 0 0,1 0-1 0 0,-1 1 0 0 0,1-1 0 0 0,-1 0 1 0 0,1 1-1 0 0,0-1 0 0 0,0 1 0 0 0,0-1 1 0 0,-1 1-1 0 0,3-3 0 0 0,22-20 288 0 0,1 1-1 0 0,0 1 0 0 0,2 1 1 0 0,0 2-1 0 0,1 0 1 0 0,48-21-1 0 0,-49 27-165 0 0,0 1 0 0 0,43-10 0 0 0,-56 18-16 0 0,1 1 1 0 0,0 0 0 0 0,-1 1-1 0 0,1 1 1 0 0,0 1 0 0 0,23 2-1 0 0,-34-2-197 0 0,1 1 0 0 0,-1 0 1 0 0,1 1-1 0 0,-1-1 0 0 0,0 1 0 0 0,0 0 0 0 0,0 1 0 0 0,0-1 1 0 0,0 1-1 0 0,0 0 0 0 0,-1 0 0 0 0,1 0 0 0 0,-1 1 0 0 0,6 5 1 0 0,-8-7-3 0 0,0 1 1 0 0,0-1 0 0 0,-1 1 0 0 0,1 0 0 0 0,0 0 0 0 0,-1 0 0 0 0,0 0 0 0 0,0 0 0 0 0,0 0 0 0 0,0 0 0 0 0,0 0 0 0 0,0 0 0 0 0,-1 1 0 0 0,0-1 0 0 0,1 0 0 0 0,-1 0 0 0 0,0 1 0 0 0,-1-1 0 0 0,1 0-1 0 0,-1 0 1 0 0,1 1 0 0 0,-1-1 0 0 0,0 0 0 0 0,0 0 0 0 0,-2 3 0 0 0,0 0 0 0 0,0 0 0 0 0,0-1 0 0 0,-1 1 0 0 0,0-1 0 0 0,0 0 0 0 0,-1 0 0 0 0,1 0 0 0 0,-1-1 0 0 0,0 1 0 0 0,0-1 0 0 0,-6 4 0 0 0,-10 4 0 0 0,-37 17 0 0 0,37-19 0 0 0,-219 123-1992 0 0,217-118 1992 0 0,14-9 0 0 0,0 0 0 0 0,0 0 0 0 0,-16 6 0 0 0,20-11-6 0 0,3 0 1 0 0,0 0 0 0 0,1 0 0 0 0,-1 0 0 0 0,0 0 0 0 0,0 0 0 0 0,1 0 0 0 0,-1 0 0 0 0,1 0 0 0 0,-1 1-1 0 0,1-1 1 0 0,-1 1 0 0 0,0 1 0 0 0,1-2-365 0 0,1-1-118 0 0,0 0-22 0 0,0 0 68 0 0,10-2 276 0 0,15 0 166 0 0,-18 2 0 0 0,-1 0 0 0 0,1-1 0 0 0,12-3 0 0 0,-4 0 0 0 0,1 2 0 0 0,-1-1 0 0 0,1 2 0 0 0,30 1 0 0 0,-34 0 0 0 0,0 0 0 0 0,1 2 0 0 0,-1 0 0 0 0,14 4 0 0 0,-6-2 0 0 0,-13-2 0 0 0,-1 1 0 0 0,1-1 0 0 0,-1 1 0 0 0,0 0 0 0 0,6 4 0 0 0,7 3 0 0 0,-11-5 0 0 0,-1 0 0 0 0,1 1 0 0 0,-1 0 0 0 0,0 0 0 0 0,-1 0 0 0 0,12 15 0 0 0,-3-5 0 0 0,-12-13 62 0 0,-1 0 1 0 0,1 0-1 0 0,-1 1 0 0 0,1-1 0 0 0,-1 1 1 0 0,0-1-1 0 0,0 1 0 0 0,-1 0 0 0 0,1 0 1 0 0,-1 0-1 0 0,0 0 0 0 0,0 0 0 0 0,0 0 1 0 0,-1 0-1 0 0,1 7 0 0 0,-1-3 80 0 0,-1 0 1 0 0,0 0-1 0 0,-1 1 0 0 0,0-1 1 0 0,0 0-1 0 0,-7 13 0 0 0,5-12-140 0 0,0 0 0 0 0,-1 0 1 0 0,0-1-1 0 0,-1 0 0 0 0,0 0 0 0 0,0-1 0 0 0,-1 1 0 0 0,0-1 0 0 0,0-1 0 0 0,-12 10 1 0 0,1-4 351 0 0,1-1 0 0 0,-2-1 0 0 0,-37 16 0 0 0,29-16-222 0 0,0-2 0 0 0,0-1 0 0 0,0-1 0 0 0,-48 4 0 0 0,-113-7-184 0 0,182-3 52 0 0,-4 0 0 0 0,0 0 0 0 0,1-1 0 0 0,-1 0 0 0 0,-17-5 0 0 0,26 6-3 0 0,1 0-1 0 0,0 0 0 0 0,0 0 1 0 0,-1-1-1 0 0,1 1 1 0 0,0 0-1 0 0,-1 0 0 0 0,1 0 1 0 0,0 0-1 0 0,0 0 0 0 0,-1 0 1 0 0,1-1-1 0 0,0 1 1 0 0,0 0-1 0 0,0 0 0 0 0,-1 0 1 0 0,1-1-1 0 0,0 1 1 0 0,0 0-1 0 0,0 0 0 0 0,-1-1 1 0 0,1 1-1 0 0,0 0 1 0 0,0 0-1 0 0,0-1 0 0 0,0 1 1 0 0,0 0-1 0 0,0 0 1 0 0,0-1-1 0 0,0 1 0 0 0,0 0 1 0 0,0-1-1 0 0,0 1 0 0 0,0 0 1 0 0,0 0-1 0 0,0-1 1 0 0,0 1-1 0 0,0 0 0 0 0,0-1 1 0 0,0 1-1 0 0,0 0 1 0 0,0 0-1 0 0,0-1 0 0 0,0 1 1 0 0,1 0-1 0 0,-1 0 1 0 0,0-1-1 0 0,0 1 0 0 0,0 0 1 0 0,0 0-1 0 0,1-1 1 0 0,-1 1-1 0 0,0 0 0 0 0,0 0 1 0 0,0 0-1 0 0,1 0 1 0 0,-1-1-1 0 0,0 1 0 0 0,1 0 1 0 0,-1 0-50 0 0,10-10-1165 0 0,-1 1 0 0 0,2 0-1 0 0,22-15 1 0 0,-23 17 750 0 0,35-22-1578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11975 0 0,'0'0'267'0'0,"2"-1"42"0"0,-1 0-271 0 0,1 0 1 0 0,0-1-1 0 0,-1 1 0 0 0,1 0 0 0 0,0 0 0 0 0,0 0 0 0 0,0 1 1 0 0,0-1-1 0 0,-1 0 0 0 0,1 1 0 0 0,0-1 0 0 0,0 1 0 0 0,0 0 0 0 0,0-1 1 0 0,1 1-1 0 0,-1 0 0 0 0,0 0 0 0 0,2 1 0 0 0,-1 0-6 0 0,-1-1 0 0 0,1 1 0 0 0,0 0 0 0 0,-1 1 0 0 0,1-1 0 0 0,-1 0 0 0 0,1 1 0 0 0,-1-1 0 0 0,0 1 0 0 0,0 0-1 0 0,0 0 1 0 0,0 0 0 0 0,4 4 0 0 0,6 11 439 0 0,0 0 0 0 0,12 26 0 0 0,-3-7-296 0 0,25 42-191 0 0,88 138 1931 0 0,-91-155-1806 0 0,0 1-81 0 0,38 69 0 0 0,-69-109 66 0 0,2 5 643 0 0,-1 0-1 0 0,12 33 1 0 0,-22-51-589 0 0,0 0 0 0 0,-1 1 0 0 0,-1-1 0 0 0,1 0 0 0 0,-1 1 0 0 0,-1-1 0 0 0,0 1 0 0 0,0-1 0 0 0,-1 0 0 0 0,0 1 0 0 0,-3 10 0 0 0,-2-1 4 0 0,-1-1-1 0 0,0 1 1 0 0,-1-1-1 0 0,-1-1 1 0 0,-1 0 0 0 0,-24 31-1 0 0,-82 84 852 0 0,91-108-1235 0 0,-16 17-640 0 0,38-37 513 0 0,0-1 0 0 0,0 1 0 0 0,1 0 0 0 0,-1 0 0 0 0,1 0 0 0 0,0 0 0 0 0,0 1 0 0 0,0-1 0 0 0,-1 6 0 0 0,3-8-6467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11975 0 0,'0'0'267'0'0,"0"0"42"0"0,0 0 17 0 0,0 0-28 0 0,0 0-126 0 0,0 0 204 0 0,0 0 111 0 0,0 0 22 0 0,0 0 3 0 0,0 0 0 0 0,0 0 0 0 0,0 0 0 0 0,0 0-69 0 0,2 0-222 0 0,63 4 1700 0 0,-44-2-1793 0 0,-1-1 1 0 0,1 0-1 0 0,30-4 1 0 0,2-7 675 0 0,87-27-1 0 0,49-31-815 0 0,-10 3 22 0 0,-167 61-33 0 0,94-27 84 0 0,-83 25-207 0 0,0 1-1 0 0,39-2 1 0 0,-60 7-41 0 0,0 0 0 0 0,1 0 1 0 0,-1 0-1 0 0,1 0 0 0 0,-1 0 0 0 0,0 0 0 0 0,1 1 1 0 0,-1 0-1 0 0,0-1 0 0 0,1 1 0 0 0,-1 0 1 0 0,4 2-1 0 0,-4-2-804 0 0,-2-1-29 0 0,0 11-1872 0 0,-7 13-754 0 0,6-23 3271 0 0,0 2-1672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11975 0 0,'0'0'267'0'0,"0"0"42"0"0,0 0 17 0 0,0 0-28 0 0,0 0-126 0 0,0 0 204 0 0,0 0 111 0 0,0 0 22 0 0,0 0 3 0 0,1 2 0 0 0,2 10-380 0 0,0 1-1 0 0,-1-1 0 0 0,0 1 1 0 0,-1 0-1 0 0,0 20 0 0 0,-9 68 643 0 0,5-69-704 0 0,-7 46 396 0 0,-30 119-1 0 0,5-94 742 0 0,23-74-1941 0 0,2 0 0 0 0,-10 46 0 0 0,18-61-3564 0 0,2-1-1316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15663 0 0,'0'0'356'0'0,"0"0"50"0"0,0 0 20 0 0,-1 2-42 0 0,-2 16-345 0 0,-1 0 0 0 0,-1 0-1 0 0,-13 30 1 0 0,-30 49 25 0 0,-20 35 1399 0 0,-26 47-957 0 0,2-12-506 0 0,76-135-1782 0 0,16-30 771 0 0,0-2-12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10135 0 0,'0'0'231'0'0,"3"-6"308"0"0,36-86 218 0 0,-36 87-589 0 0,-1 1-1 0 0,1-1 1 0 0,-1 1-1 0 0,1-1 1 0 0,1 1 0 0 0,-1 0-1 0 0,0 0 1 0 0,1 0-1 0 0,0 1 1 0 0,0-1 0 0 0,7-3-1 0 0,3-3 353 0 0,1 2-1 0 0,18-9 0 0 0,-8 6-304 0 0,0 2-1 0 0,0 0 0 0 0,1 2 1 0 0,0 0-1 0 0,0 2 1 0 0,1 1-1 0 0,-1 1 0 0 0,1 1 1 0 0,29 3-1 0 0,-28 0-201 0 0,0-1 130 0 0,0 2 1 0 0,44 9-1 0 0,-51-6 283 0 0,-1 0-1 0 0,35 16 1 0 0,-48-18-396 0 0,0 1 0 0 0,0 0 0 0 0,0 0-1 0 0,-1 1 1 0 0,1 0 0 0 0,-1 0 0 0 0,0 0 0 0 0,-1 1 0 0 0,1 0-1 0 0,6 10 1 0 0,-9-12 35 0 0,-1 1 0 0 0,0-1 0 0 0,0 0 0 0 0,-1 1 0 0 0,1-1 0 0 0,-1 1 0 0 0,0 0 0 0 0,0-1 0 0 0,-1 1 0 0 0,1 0 0 0 0,-1-1 0 0 0,0 1 0 0 0,0 0 0 0 0,-1 0 0 0 0,0-1 0 0 0,1 1 0 0 0,-1 0 0 0 0,-1-1 0 0 0,-1 5 0 0 0,-2 5 59 0 0,-1-1 1 0 0,0 0 0 0 0,-1 0 0 0 0,0 0-1 0 0,-10 11 1 0 0,-15 21-108 0 0,-2-1 0 0 0,-61 60 0 0 0,80-90-194 0 0,0-1 0 0 0,-1 0 0 0 0,-1-2 0 0 0,0 1 0 0 0,-1-2 0 0 0,0 0 0 0 0,0-1 0 0 0,-1-1 0 0 0,0-1 0 0 0,-25 6 0 0 0,8-5-390 0 0,-1-1-1 0 0,-40 2 1 0 0,65-9 520 0 0,0 1 1 0 0,1-2-1 0 0,-1 1 0 0 0,0-2 0 0 0,1 0 1 0 0,-1 0-1 0 0,1-1 0 0 0,0 0 1 0 0,0-1-1 0 0,-21-9 0 0 0,30 11-25 0 0,-1 1 0 0 0,0-1 0 0 0,0 0 0 0 0,1 0 0 0 0,-1 0 0 0 0,1 0 0 0 0,0 0 0 0 0,-1-1 0 0 0,1 1 0 0 0,0-1 0 0 0,0 1 0 0 0,1-1 0 0 0,-1 0 0 0 0,0 0 0 0 0,1 0 0 0 0,0 0 0 0 0,0 0 0 0 0,-2-5 0 0 0,2-12-440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13823 0 0,'0'0'315'0'0,"0"0"45"0"0,0 0 21 0 0,0 0-49 0 0,-2 1-149 0 0,-3 1 21 0 0,-1 1 0 0 0,1-1-1 0 0,-1 1 1 0 0,1 1 0 0 0,0-1 0 0 0,0 1 0 0 0,1 0-1 0 0,-1 0 1 0 0,-5 6 0 0 0,-3 2 155 0 0,-29 29 472 0 0,-40 49-1 0 0,36-38-859 0 0,-3 3 29 0 0,1 3 0 0 0,4 1 0 0 0,-44 78 0 0 0,83-129 1 0 0,1 0 1 0 0,0 1-1 0 0,0 0 0 0 0,1 0 0 0 0,0 0 0 0 0,1 0 1 0 0,0 0-1 0 0,0 1 0 0 0,0 16 0 0 0,3-19 94 0 0,-1 0 1 0 0,1 0-1 0 0,0-1 0 0 0,1 1 0 0 0,-1 0 0 0 0,1 0 1 0 0,1-1-1 0 0,-1 0 0 0 0,1 1 0 0 0,0-1 0 0 0,1 0 1 0 0,-1 0-1 0 0,1-1 0 0 0,5 6 0 0 0,6 7 260 0 0,1-1 1 0 0,32 27-1 0 0,-36-34-1027 0 0,22 12 1 0 0,-23-17-1358 0 0,0 0 0 0 0,18 7 0 0 0,-12-8-4215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11 11975 0 0,'0'0'547'0'0,"1"-2"-11"0"0,4-5-271 0 0,-4 5 133 0 0,-1 2 91 0 0,-13 17 612 0 0,1 0-869 0 0,0 1-1 0 0,2 1 0 0 0,-13 28 1 0 0,-18 63 872 0 0,35-91-1070 0 0,-14 50 645 0 0,13-42-2 0 0,-21 53-1 0 0,22-68-772 0 0,0 1-1 0 0,-1-2 1 0 0,-1 1 0 0 0,-16 19-1 0 0,-5-2-5815 0 0,20-21 298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55 387 11975 0 0,'0'0'267'0'0,"0"0"42"0"0,0 0 17 0 0,-1-1-28 0 0,1 0-269 0 0,-1 0 0 0 0,0 0 0 0 0,1 0 0 0 0,-1 0 0 0 0,1 0 0 0 0,-1 0-1 0 0,1 0 1 0 0,0 0 0 0 0,-1 0 0 0 0,1-1 0 0 0,0 1 0 0 0,0 0 0 0 0,0 0-1 0 0,0 0 1 0 0,0 0 0 0 0,0 0 0 0 0,0 0 0 0 0,0-1 0 0 0,0 1 0 0 0,0 0 0 0 0,1 0-1 0 0,-1 0 1 0 0,1-2 0 0 0,0 0 249 0 0,2-5 131 0 0,-1 1 0 0 0,1-1 0 0 0,1 1 0 0 0,-1 0 0 0 0,1 0 0 0 0,0 0 0 0 0,1 1 0 0 0,7-9-1 0 0,48-46 893 0 0,-55 55-1177 0 0,30-22-71 0 0,0 1 0 0 0,63-35 0 0 0,-77 50-40 0 0,2-2-13 0 0,1 0 0 0 0,0 3 0 0 0,0 0 0 0 0,1 1 0 0 0,0 1 0 0 0,31-6 0 0 0,-52 14 0 0 0,0 1 0 0 0,-1-1 0 0 0,1 1 0 0 0,0 0 0 0 0,0 0 0 0 0,0 0 0 0 0,-1 0 0 0 0,1 1 0 0 0,0 0 0 0 0,4 1 0 0 0,-7-1 0 0 0,1-1 0 0 0,0 1 0 0 0,-1 0 0 0 0,1 0 0 0 0,-1 0 0 0 0,1 0 0 0 0,-1 1 0 0 0,1-1 0 0 0,-1 0 0 0 0,0 1 0 0 0,0-1 0 0 0,1 0 0 0 0,-1 1 0 0 0,0 0 0 0 0,-1-1 0 0 0,1 1 0 0 0,0 0 0 0 0,0-1 0 0 0,-1 1 0 0 0,1 0 0 0 0,-1 0 0 0 0,1 3 0 0 0,1 9 0 0 0,-1 0 0 0 0,0 0 0 0 0,-1 1 0 0 0,0-1 0 0 0,-4 19 0 0 0,0-10 0 0 0,-1 0 0 0 0,-13 36 0 0 0,11-42 0 0 0,-18 30 0 0 0,15-30 0 0 0,-10 23 0 0 0,18-33 0 0 0,0-1 0 0 0,0 1 0 0 0,0 0 0 0 0,0 0 0 0 0,1 0 0 0 0,1 0 0 0 0,-1 10 0 0 0,2 2 36 0 0,-2 70-115 0 0,0-78 160 0 0,-1 1 0 0 0,1-1 0 0 0,-2 0 0 0 0,0 0 0 0 0,-7 18 0 0 0,7-21 149 0 0,0 1 0 0 0,-1-1 1 0 0,0 0-1 0 0,0-1 0 0 0,-1 1 1 0 0,0-1-1 0 0,0 0 0 0 0,-1 0 1 0 0,0-1-1 0 0,-11 11 0 0 0,-5-3-6 0 0,0 0 0 0 0,-1-1 0 0 0,-1-1 0 0 0,-25 9 0 0 0,9-6-224 0 0,-1-2 0 0 0,-83 15 0 0 0,118-27-73 0 0,-1-1 0 0 0,1 0 0 0 0,-1 0 0 0 0,1 0 0 0 0,-1-1 0 0 0,1 0 0 0 0,0 0 0 0 0,-1-1 0 0 0,1 0 0 0 0,0 0 0 0 0,-8-4 0 0 0,13 5-36 0 0,0 0-1 0 0,1 0 0 0 0,-1 0 1 0 0,1-1-1 0 0,-1 1 1 0 0,1 0-1 0 0,-1 0 1 0 0,1 0-1 0 0,0 0 0 0 0,-1-1 1 0 0,1 1-1 0 0,0 0 1 0 0,0 0-1 0 0,0-1 1 0 0,0 1-1 0 0,0-2 0 0 0,0 2 20 0 0,0-1-167 0 0,0-1 1 0 0,1 1-1 0 0,-1-1 1 0 0,1 1-1 0 0,-1-1 1 0 0,1 1-1 0 0,0-1 1 0 0,0 1-1 0 0,2-4 1 0 0,8-11-4446 0 0,1 1-1098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5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6911 0 0,'0'0'315'0'0,"0"0"-7"0"0,0 0 41 0 0,0 0 907 0 0,0 0 414 0 0,0 0 83 0 0,0 0-106 0 0,2 1-530 0 0,2 1-826 0 0,0-1 0 0 0,-1 0 0 0 0,1 0 0 0 0,0 0 0 0 0,-1-1 0 0 0,1 1 0 0 0,0-1 0 0 0,0 0 0 0 0,0 0 0 0 0,6-1 0 0 0,14 0 588 0 0,-1 0-62 0 0,1 0 1 0 0,42-10-1 0 0,-10 2-48 0 0,-31 7-715 0 0,1 0-1 0 0,47 3 1 0 0,-51 2-2559 0 0,35 7 0 0 0,-55-9 686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72 892 13823 0 0,'-5'-9'1471'0'0,"-17"-23"-1372"0"0,16 24 218 0 0,1 1 1 0 0,0-1-1 0 0,1 0 1 0 0,0-1 0 0 0,0 1-1 0 0,1-1 1 0 0,0 1 0 0 0,0-1-1 0 0,1 0 1 0 0,0 0-1 0 0,1 0 1 0 0,-1-1 0 0 0,2-15-1 0 0,0-7 10 0 0,3 0-1 0 0,0 0 0 0 0,2 0 1 0 0,16-55-1 0 0,-13 62-164 0 0,1 0-1 0 0,1 1 0 0 0,1 0 0 0 0,0 0 1 0 0,2 1-1 0 0,1 1 0 0 0,1 1 1 0 0,1 0-1 0 0,21-21 0 0 0,4 0-1111 0 0,63-51 0 0 0,-83 77 666 0 0,0 1 0 0 0,0 1 0 0 0,2 1-1 0 0,0 1 1 0 0,41-15 0 0 0,-53 23 284 0 0,0 1 0 0 0,0 0 0 0 0,0 0 0 0 0,16 0 0 0 0,-24 3 0 0 0,-1-1 0 0 0,0 1 0 0 0,1 0 0 0 0,-1 0 0 0 0,0 1 0 0 0,1-1 0 0 0,-1 0 0 0 0,0 1 0 0 0,1-1 0 0 0,-1 1 0 0 0,0 0 0 0 0,0 0 0 0 0,0 0 0 0 0,0 0 0 0 0,0 0 0 0 0,0 0 0 0 0,0 1 0 0 0,0-1 0 0 0,0 1 0 0 0,0-1 0 0 0,-1 1 0 0 0,1 0 0 0 0,-1 0 0 0 0,1-1 0 0 0,-1 1 0 0 0,0 0 0 0 0,1 0 0 0 0,0 3 0 0 0,0 2 5 0 0,0 0 0 0 0,0-1-1 0 0,-1 1 1 0 0,0 0 0 0 0,0 0 0 0 0,-1 0-1 0 0,0 1 1 0 0,0-1 0 0 0,0 0-1 0 0,-3 10 1 0 0,-2 9 81 0 0,-14 37 0 0 0,4-11 92 0 0,-2 12 761 0 0,-21 100-288 0 0,31-130-651 0 0,4-16 0 0 0,-1 0 0 0 0,2 1 0 0 0,0 27 0 0 0,1-28-3 0 0,0-15-15 0 0,1 1 0 0 0,-1 0 0 0 0,1 0 0 0 0,0 0 0 0 0,1 0 0 0 0,-1-1 0 0 0,1 1 0 0 0,-1 0 0 0 0,1 0 0 0 0,2 4 0 0 0,-2-6-1033 0 0,0-3 753 0 0,1 0-1 0 0,0 0 0 0 0,0 1 1 0 0,-1-1-1 0 0,1 1 0 0 0,0 0 1 0 0,4-1-1 0 0,5-1-262 0 0,14-9-973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15663 0 0,'0'0'356'0'0,"0"0"50"0"0,-1 2 20 0 0,-31 19-218 0 0,-66 41 116 0 0,51-36-252 0 0,-83 47 593 0 0,106-57-491 0 0,0 0-1 0 0,1 2 1 0 0,-22 23 0 0 0,15-10-52 0 0,1 2-1 0 0,2 0 1 0 0,2 2 0 0 0,-27 49-1 0 0,46-74 118 0 0,1 0 1 0 0,1 0-1 0 0,-7 21 0 0 0,10-27-166 0 0,0 0 0 0 0,0 0-1 0 0,0 0 1 0 0,1 0 0 0 0,0 0 0 0 0,0 0-1 0 0,0 0 1 0 0,0 0 0 0 0,0 0 0 0 0,1 0-1 0 0,0 0 1 0 0,0 0 0 0 0,0 0-1 0 0,2 5 1 0 0,-2-8-36 0 0,0 1-1 0 0,0 0 1 0 0,1-1-1 0 0,-1 0 1 0 0,0 1 0 0 0,1-1-1 0 0,-1 0 1 0 0,1 0-1 0 0,-1 0 1 0 0,1 0-1 0 0,0 0 1 0 0,-1 0-1 0 0,3 1 1 0 0,27 8 681 0 0,-19-6-508 0 0,126 32 434 0 0,-115-32-1466 0 0,1 0 0 0 0,-1-2 0 0 0,49-2 0 0 0,-54-2-109 0 0,0 0-1 0 0,19-6 1 0 0,-31 7 728 0 0,41-11-1332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1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0,'1'2'315'0'0,"6"16"-76"0"0,2-1 1 0 0,0 0-1 0 0,1 0 1 0 0,19 23-1 0 0,36 40-220 0 0,94 90 0 0 0,-136-147 14 0 0,58 57 722 0 0,28 29 645 0 0,-81-79-517 0 0,40 58 0 0 0,-61-78-702 0 0,-1-1 0 0 0,-1 2-1 0 0,1-1 1 0 0,-2 0 0 0 0,1 1-1 0 0,-2 0 1 0 0,1 0 0 0 0,-1 0 0 0 0,-1 0-1 0 0,0 1 1 0 0,-1-1 0 0 0,0 1-1 0 0,-1-1 1 0 0,0 1 0 0 0,-1-1-1 0 0,-3 20 1 0 0,-4 6 118 0 0,-2-1 0 0 0,-2 1 0 0 0,-26 55-1 0 0,10-38-335 0 0,-52 78-1 0 0,18-52 38 0 0,61-78-22 0 0,-1-1 0 0 0,1 1 1 0 0,0 0-1 0 0,-1-1 0 0 0,1 1 0 0 0,0 0 0 0 0,0 0 1 0 0,-1 3-1 0 0,2-1-6009 0 0,0-4 5494 0 0,2 3-995 0 0,12 9-4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171 225 8287 0 0,'0'0'191'0'0,"0"0"26"0"0,-1 0 9 0 0,-4 1 42 0 0,4 0 158 0 0,1-1 72 0 0,0 0 12 0 0,0 0 2 0 0,-3 1-290 0 0,0 1 0 0 0,0-1 0 0 0,1 1 0 0 0,-1 0 0 0 0,0 0 0 0 0,0 0-1 0 0,1 0 1 0 0,0 1 0 0 0,-1-1 0 0 0,1 0 0 0 0,0 1 0 0 0,0 0 0 0 0,0 0 0 0 0,1-1 0 0 0,-3 7-1 0 0,-11 12 405 0 0,1-1-238 0 0,0 0 0 0 0,1 1 0 0 0,1 0-1 0 0,-13 37 1 0 0,13-32-263 0 0,0-9-125 0 0,12-17 0 0 0,0 0 0 0 0,0 0 0 0 0,0 0 0 0 0,0 0 0 0 0,0-1 0 0 0,0 1 0 0 0,0 0 0 0 0,0 0 0 0 0,0 0 0 0 0,0 0 0 0 0,0-1 0 0 0,0 1 0 0 0,0 0 0 0 0,0 0 0 0 0,0 0 0 0 0,0 0 0 0 0,0 0 0 0 0,0-1 0 0 0,0 1 0 0 0,-1 0 0 0 0,1 0 0 0 0,0 0 0 0 0,0 0 0 0 0,0 0 0 0 0,0-1 0 0 0,0 1 0 0 0,0 0 0 0 0,0 0 0 0 0,0 0 0 0 0,-1 0 0 0 0,1 0 0 0 0,0 0 0 0 0,0 0 0 0 0,0 0 0 0 0,0-1 0 0 0,0 1 0 0 0,-1 0 0 0 0,1 0 0 0 0,0 0 0 0 0,0 0 0 0 0,0 0 0 0 0,0 0 0 0 0,-1 0 0 0 0,1 0 0 0 0,0 0 0 0 0,0 0 0 0 0,0 0 0 0 0,0 0 0 0 0,-1 0 0 0 0,1 0 0 0 0,0 0 0 0 0,0 0 0 0 0,0 0 0 0 0,0 0 0 0 0,0 1 0 0 0,-1-1 0 0 0,1 0 0 0 0,0 0 0 0 0,0 0 0 0 0,0 0 0 0 0,0 0 0 0 0,0 0 0 0 0,-1 1 0 0 0,3-13 0 0 0,-1 6 0 0 0,1 1 0 0 0,0 0 0 0 0,0 0 0 0 0,0-1 0 0 0,0 2 0 0 0,1-1 0 0 0,0 0 0 0 0,7-8 0 0 0,3-2 0 0 0,17-16 0 0 0,-13 15 0 0 0,45-48 0 0 0,105-96 0 0 0,-146 142 30 0 0,-14 12 29 0 0,-1 0 0 0 0,1 0 0 0 0,0 1 0 0 0,0 0 0 0 0,1 0 0 0 0,9-4 0 0 0,-16 10-2 0 0,0-1-1 0 0,-1 0 1 0 0,1 1-1 0 0,-1-1 1 0 0,1 1 0 0 0,-1-1-1 0 0,0 1 1 0 0,1 0 0 0 0,-1-1-1 0 0,0 1 1 0 0,1-1-1 0 0,-1 1 1 0 0,0 0 0 0 0,1-1-1 0 0,-1 2 1 0 0,0-1 34 0 0,3 5-25 0 0,-1 1 0 0 0,0 0 1 0 0,0 0-1 0 0,-1 0 0 0 0,0 1 0 0 0,0-1 0 0 0,-1 0 0 0 0,0 0 0 0 0,-1 15 0 0 0,-2 0-92 0 0,-12 42-1 0 0,3-26 27 0 0,-2 0 0 0 0,-25 49 0 0 0,54-117 0 0 0,2 1 0 0 0,27-36 0 0 0,-16 31-104 0 0,59-69-994 0 0,-66 81 835 0 0,0 2 0 0 0,38-29-1 0 0,-45 38 264 0 0,-5 4 0 0 0,1 1 0 0 0,17-10 0 0 0,-24 14 0 0 0,1 1 0 0 0,0-1 0 0 0,0 1 0 0 0,0 0 0 0 0,-1 0 0 0 0,1 1 0 0 0,0-1 0 0 0,0 1 0 0 0,0 0 0 0 0,0 0 0 0 0,7 1 0 0 0,0 1 366 0 0,0 0-1 0 0,-1 1 0 0 0,1 0 1 0 0,15 8-1 0 0,6-4-200 0 0,-31-7-164 0 0,0 1 0 0 0,0-1 0 0 0,0 0-1 0 0,0 0 1 0 0,0 0 0 0 0,0 1 0 0 0,0-1 0 0 0,0 1-1 0 0,-1-1 1 0 0,1 1 0 0 0,0-1 0 0 0,0 1-1 0 0,0-1 1 0 0,0 1 0 0 0,-1-1 0 0 0,1 1 0 0 0,0 0-1 0 0,-1 0 1 0 0,1-1 0 0 0,-1 1 0 0 0,1 0 0 0 0,0 0-1 0 0,0 2 1 0 0,0-1 52 0 0,-1-1 27 0 0,1 1-1 0 0,-1 0 0 0 0,1 0 1 0 0,-1-1-1 0 0,1 1 1 0 0,-1 0-1 0 0,0 0 0 0 0,0 0 1 0 0,0-1-1 0 0,0 1 1 0 0,0 0-1 0 0,-1 0 0 0 0,1 0 1 0 0,-1 2-1 0 0,0 0 98 0 0,-3 14 26 0 0,0 0 0 0 0,-14 35 0 0 0,2-8-204 0 0,-10 21-54 0 0,-1 6-1274 0 0,19-51 732 0 0,6-17 111 0 0,0 0 0 0 0,0 0 1 0 0,1 0-1 0 0,0 0 0 0 0,0 0 0 0 0,0 1 0 0 0,-1 4 0 0 0,5-9-1352 0 0,9-2-3280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6 151 11975 0 0,'1'-4'329'0'0,"2"-6"102"0"0,4-4 6085 0 0,-6 16-6361 0 0,0-1-154 0 0,0 0-1 0 0,0 0 1 0 0,0 1 0 0 0,-1-1 0 0 0,1 1 0 0 0,0-1 0 0 0,-1 1-1 0 0,1-1 1 0 0,0 1 0 0 0,-1-1 0 0 0,0 1 0 0 0,1-1-1 0 0,-1 1 1 0 0,0-1 0 0 0,0 1 0 0 0,0 0 0 0 0,0-1-1 0 0,0 1 1 0 0,-1 2 0 0 0,0 3 0 0 0,0 13-1 0 0,-1 0 0 0 0,-7 29 0 0 0,4-26 0 0 0,-2 37 0 0 0,6-53 0 0 0,1 0 0 0 0,0-1 0 0 0,1 1 0 0 0,0 0 0 0 0,0 0 0 0 0,0 0 0 0 0,1-1 0 0 0,0 1 0 0 0,5 11 0 0 0,-6-17-3 0 0,-1 0 0 0 0,1 1 0 0 0,0-1 0 0 0,0 0 1 0 0,0 0-1 0 0,0 0 0 0 0,0 1 0 0 0,0-1 0 0 0,0 0 0 0 0,0 0 0 0 0,0 0 0 0 0,1-1 0 0 0,-1 1 0 0 0,0 0 0 0 0,1 0 0 0 0,-1-1 0 0 0,0 1 0 0 0,1-1 0 0 0,1 1 0 0 0,0 0 32 0 0,-1-1-1 0 0,1 0 0 0 0,0 0 0 0 0,-1 0 0 0 0,1 0 0 0 0,0 0 0 0 0,0-1 0 0 0,-1 1 0 0 0,6-2 0 0 0,2-2 216 0 0,0-1 0 0 0,0 1-1 0 0,-1-2 1 0 0,11-7-1 0 0,23-18-40 0 0,-2-3 0 0 0,52-54-1 0 0,-81 74-202 0 0,-1 0 0 0 0,0-1 0 0 0,-1 0 0 0 0,10-20 0 0 0,-7 11 0 0 0,-7 13-119 0 0,-1-1-1 0 0,0 0 1 0 0,5-21 0 0 0,-2 7-1368 0 0,-7 24 622 0 0,4-18-5839 0 0,0 7 1541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76 13823 0 0,'8'-5'229'0'0,"-1"0"0"0"0,12-12-1 0 0,-14 13-110 0 0,0-1 0 0 0,0 1 0 0 0,0 0 0 0 0,0 0 0 0 0,1 1 0 0 0,9-6 0 0 0,-15 9-118 0 0,8-3 201 0 0,0 0 0 0 0,-1 1 0 0 0,1-1 0 0 0,14-1 0 0 0,-21 4-176 0 0,0 0 0 0 0,0-1 0 0 0,1 1 0 0 0,-1 0-1 0 0,0 0 1 0 0,0 0 0 0 0,1 0 0 0 0,-1 0 0 0 0,0 1 0 0 0,0-1 0 0 0,0 0-1 0 0,1 1 1 0 0,-1-1 0 0 0,0 0 0 0 0,0 1 0 0 0,0 0 0 0 0,0-1 0 0 0,0 1-1 0 0,0-1 1 0 0,0 1 0 0 0,0 0 0 0 0,0 0 0 0 0,0 0 0 0 0,0 0 0 0 0,-1 0-1 0 0,1-1 1 0 0,0 1 0 0 0,0 1 0 0 0,-1-1 0 0 0,1 0 0 0 0,-1 0 0 0 0,1 0-1 0 0,-1 0 1 0 0,1 0 0 0 0,-1 0 0 0 0,0 1 0 0 0,0-1 0 0 0,1 0 0 0 0,-1 0-1 0 0,0 3 1 0 0,0 2-23 0 0,-1 0 1 0 0,0 0-1 0 0,0 0 0 0 0,0 0 0 0 0,0 0 0 0 0,-5 9 0 0 0,-2 11 71 0 0,-11 40 610 0 0,-3 0 0 0 0,-39 77 0 0 0,49-115-756 0 0,-85 162 73 0 0,48-99 0 0 0,10-17 0 0 0,-127 250 0 0 0,124-213-1051 0 0,40-104 718 0 0,1-6-247 0 0,1 8-3114 0 0,0-9-1424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15663 0 0,'0'0'719'0'0,"0"0"-20"0"0,0 0-374 0 0,0 0 84 0 0,1 1 82 0 0,9 2-191 0 0,0-1 1 0 0,1 0-1 0 0,-1-1 1 0 0,0 0-1 0 0,1 0 0 0 0,-1-1 1 0 0,0 0-1 0 0,1-1 1 0 0,-1 0-1 0 0,16-4 0 0 0,9-5 113 0 0,57-24-1 0 0,-25 9 656 0 0,-47 18-1064 0 0,0-1 0 0 0,0 0 0 0 0,29-18 0 0 0,-30 15-202 0 0,24-11-1 0 0,-3 5-3424 0 0,-39 16 1538 0 0,-1 1-379 0 0,0 0-80 0 0,0 0-15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10135 0 0,'0'2'231'0'0,"-1"3"-156"0"0,1 0 0 0 0,-2 0 0 0 0,1 0 0 0 0,0 0 0 0 0,-1-1 0 0 0,0 1 0 0 0,-3 6 0 0 0,-6 17 150 0 0,6-15 374 0 0,0 0 0 0 0,-13 21 0 0 0,11-21 511 0 0,0 0 0 0 0,-7 21 0 0 0,12-30-958 0 0,1 1 0 0 0,0-1 0 0 0,0 1 0 0 0,1-1 0 0 0,-1 1 0 0 0,1-1 1 0 0,0 1-1 0 0,0-1 0 0 0,0 1 0 0 0,1-1 0 0 0,0 1 0 0 0,1 5 0 0 0,1 1 344 0 0,1 0-1 0 0,0 0 1 0 0,1-1-1 0 0,11 19 0 0 0,-14-26-463 0 0,0-1 0 0 0,0 1 0 0 0,0 0-1 0 0,0-1 1 0 0,0 0 0 0 0,1 1 0 0 0,0-1 0 0 0,-1 0-1 0 0,1 0 1 0 0,0-1 0 0 0,0 1 0 0 0,0 0-1 0 0,0-1 1 0 0,0 0 0 0 0,0 0 0 0 0,0 0-1 0 0,1 0 1 0 0,-1 0 0 0 0,0-1 0 0 0,1 1-1 0 0,3-1 1 0 0,1 0 76 0 0,-1-1 0 0 0,1 0 1 0 0,-1 0-1 0 0,1-1 0 0 0,-1 1 0 0 0,0-2 0 0 0,0 1 0 0 0,0-1 1 0 0,0 0-1 0 0,11-7 0 0 0,-5 1 64 0 0,0 0-1 0 0,-1-1 1 0 0,0-1 0 0 0,12-12-1 0 0,-14 10-172 0 0,1-1 0 0 0,-1-1 0 0 0,14-27 0 0 0,-9 13-59 0 0,15-28-734 0 0,-13 26-762 0 0,0 0-3687 0 0,-17 30 3196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29 13823 0 0,'0'0'315'0'0,"0"0"45"0"0,0 0 21 0 0,0 0-49 0 0,0-15-137 0 0,0 14-114 0 0,0 1 0 0 0,0-1 0 0 0,0 1 0 0 0,0-1 0 0 0,0 1-1 0 0,0-1 1 0 0,0 1 0 0 0,0-1 0 0 0,0 1 0 0 0,-1-1 0 0 0,1 1 0 0 0,0-1 0 0 0,0 1 0 0 0,0-1 0 0 0,-1 1 0 0 0,1-1 0 0 0,0 1 0 0 0,-1 0 0 0 0,1-1-1 0 0,0 1 1 0 0,-1-1 0 0 0,1 1 0 0 0,0 0 0 0 0,-1-1 0 0 0,1 1 0 0 0,-1 0 0 0 0,1 0 0 0 0,0-1 0 0 0,-1 1 0 0 0,-1 0 15 0 0,1-1 0 0 0,0 1 1 0 0,-1 0-1 0 0,1 0 0 0 0,0 0 0 0 0,-1 0 1 0 0,1 0-1 0 0,0 1 0 0 0,0-1 0 0 0,-1 0 1 0 0,-1 1-1 0 0,-5 2 38 0 0,0 1 0 0 0,-13 7 0 0 0,17-9-102 0 0,-6 5-19 0 0,0 0-1 0 0,0 0 1 0 0,1 1 0 0 0,-1 0-1 0 0,2 1 1 0 0,-1 0-1 0 0,-8 12 1 0 0,-4 9 953 0 0,-19 36-1 0 0,34-54-949 0 0,6-11-16 0 0,-1-1 0 0 0,1 0 0 0 0,0 1 0 0 0,0-1 0 0 0,0 1 0 0 0,-1 0 0 0 0,1-1 0 0 0,0 1 0 0 0,0-1 0 0 0,0 1 0 0 0,0-1 0 0 0,0 1 0 0 0,0-1 0 0 0,0 1 0 0 0,0-1 0 0 0,0 1 0 0 0,0 0 0 0 0,0-1 0 0 0,0 1 0 0 0,1-1 0 0 0,-1 1 0 0 0,0-1 0 0 0,1 1 0 0 0,4 2 0 0 0,-4-3 0 0 0,1 1 0 0 0,1 0 0 0 0,-1 0 0 0 0,1-1 0 0 0,0 1 0 0 0,-1 0 0 0 0,1-1 0 0 0,0 0 0 0 0,-1 0 0 0 0,1 0 0 0 0,0 0 0 0 0,-1 0 0 0 0,1 0 0 0 0,4-2 0 0 0,5-1 0 0 0,-1-1 0 0 0,10-4 0 0 0,5-2 0 0 0,-4 3 0 0 0,31-6 0 0 0,-45 13 0 0 0,-8 7 0 0 0,0-6-22 0 0,-1-1-1 0 0,1 1 1 0 0,0-1-1 0 0,0 1 0 0 0,0 0 1 0 0,0-1-1 0 0,0 1 1 0 0,0-1-1 0 0,0 1 1 0 0,0 0-1 0 0,0-1 1 0 0,0 1-1 0 0,0-1 0 0 0,0 1 1 0 0,1 0-1 0 0,-1-1 1 0 0,0 1-1 0 0,0-1 1 0 0,1 1-1 0 0,-1-1 0 0 0,0 1 1 0 0,0-1-1 0 0,1 1 1 0 0,-1-1-1 0 0,1 1 1 0 0,-1-1-1 0 0,0 0 1 0 0,1 1-1 0 0,-1-1 0 0 0,1 1 1 0 0,-1-1-1 0 0,1 0 1 0 0,-1 0-1 0 0,1 1 1 0 0,0-1-1 0 0,-1 0 1 0 0,1 0-1 0 0,-1 1 0 0 0,1-1 1 0 0,-1 0-1 0 0,1 0 1 0 0,0 0-1 0 0,0 0 1 0 0,0 0-238 0 0,3 0-484 0 0,-1 0 0 0 0,0 0 0 0 0,0 0 0 0 0,0-1 0 0 0,1 1 0 0 0,-1-1 0 0 0,0 0 0 0 0,5-2-1 0 0,-5 2-424 0 0,10-4-4193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157 336 11975 0 0,'6'-7'132'0'0,"-1"0"-1"0"0,1 1 0 0 0,0-1 0 0 0,0 1 0 0 0,0 1 1 0 0,1-1-1 0 0,0 1 0 0 0,0 0 0 0 0,10-5 0 0 0,7-6 1697 0 0,-23 15-814 0 0,-1 1-129 0 0,-1 10-634 0 0,0 0 0 0 0,-1 0-1 0 0,-1 0 1 0 0,1 0 0 0 0,-1 0 0 0 0,-6 12 0 0 0,-4 13 306 0 0,-53 152 1571 0 0,-8 1-2112 0 0,45-130-15 0 0,14-29-34 0 0,-22 60 1 0 0,38-89-26 0 0,0 0 0 0 0,0 1 0 0 0,0-1 0 0 0,-1 0 0 0 0,1 1 0 0 0,0-1 0 0 0,0 0 0 0 0,0 0 0 0 0,0 0 0 0 0,0 0 0 0 0,0 0 0 0 0,0 0 0 0 0,1 0 0 0 0,2 0-704 0 0,0-1 0 0 0,0 0 0 0 0,0 0 0 0 0,0 0 0 0 0,0-1 0 0 0,0 1 0 0 0,6-4 0 0 0,16-10-5482 0 0</inkml:trace>
  <inkml:trace contextRef="#ctx0" brushRef="#br0" timeOffset="1">620 62 13823 0 0,'-2'-20'630'0'0,"3"17"-519"0"0,0 0 0 0 0,0-1 0 0 0,0 1 0 0 0,0 0 0 0 0,0-1 0 0 0,1 1 0 0 0,-1 0 0 0 0,1 0 0 0 0,0 0 0 0 0,2-3 0 0 0,-4 6-16 0 0,1 0-87 0 0,-1-1 1 0 0,0 1 0 0 0,0 0-1 0 0,0 0 1 0 0,0 0 0 0 0,0-1-1 0 0,0 1 1 0 0,0 0 0 0 0,1 0 0 0 0,-1 0-1 0 0,0 0 1 0 0,0-1 0 0 0,0 1-1 0 0,0 0 1 0 0,1 0 0 0 0,-1 0-1 0 0,0 0 1 0 0,0 0 0 0 0,0 0 0 0 0,1 0-1 0 0,-1 0 1 0 0,0 0 0 0 0,0 0-1 0 0,0-1 1 0 0,1 1 0 0 0,-1 0-1 0 0,0 0 1 0 0,0 0 0 0 0,1 0-1 0 0,-1 0 1 0 0,0 1 0 0 0,0-1 0 0 0,0 0-1 0 0,1 0 1 0 0,-1 0 0 0 0,0 0-1 0 0,0 0 1 0 0,0 0 0 0 0,1 0-1 0 0,-1 0 1 0 0,0 0 0 0 0,0 0 0 0 0,0 1-1 0 0,8 11 530 0 0,-1 18 148 0 0,-6-16-530 0 0,-1 0 0 0 0,-1 0 0 0 0,0 0 1 0 0,-1 0-1 0 0,-5 22 0 0 0,-27 68 1422 0 0,15-51-1117 0 0,-22 59 570 0 0,-8 28-942 0 0,44-125-89 0 0,-64 195 0 0 0,65-200 16 0 0,1 0-1 0 0,-3 21 1 0 0,4-9-2751 0 0,0-20 1221 0 0,-10 10-20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4:5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7831 0 0,'0'0'603'0'0,"0"0"-130"0"0,0 0 931 0 0,0 0 446 0 0,0 0 86 0 0,0 0-160 0 0,0 0-732 0 0,2 1-322 0 0,9-1-326 0 0,-1 0-1 0 0,1 0 1 0 0,-1-1-1 0 0,1 0 0 0 0,11-3 1 0 0,56-17 714 0 0,-29 7-633 0 0,36-11 200 0 0,35-8 102 0 0,-106 30-814 0 0,0 0 0 0 0,1 1 1 0 0,0 1-1 0 0,-1 1 0 0 0,1 0 0 0 0,-1 0 0 0 0,30 6 0 0 0,-40-3-715 0 0,7 10-1341 0 0,-4 3-5189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0,'0'0'356'0'0,"0"0"50"0"0,2 2 20 0 0,4 2-338 0 0,1 1 0 0 0,-1 0 0 0 0,0 0 0 0 0,0 1 0 0 0,-1-1 0 0 0,0 1 0 0 0,0 1 0 0 0,0-1 0 0 0,0 1 0 0 0,3 7 0 0 0,11 23 968 0 0,-9-15-623 0 0,2 1-1 0 0,0-1 1 0 0,2-1 0 0 0,0-1-1 0 0,23 26 1 0 0,-35-45-444 0 0,0 1 1 0 0,0 0-1 0 0,0-1 0 0 0,0 1 1 0 0,0-1-1 0 0,0 0 0 0 0,1 1 0 0 0,-1-1 1 0 0,0 0-1 0 0,1-1 0 0 0,-1 1 1 0 0,1 0-1 0 0,-1-1 0 0 0,1 1 1 0 0,-1-1-1 0 0,1 0 0 0 0,-1 0 0 0 0,1 0 1 0 0,-1 0-1 0 0,1 0 0 0 0,-1 0 1 0 0,5-2-1 0 0,-1 0-585 0 0,0 0 0 0 0,-1 0 0 0 0,1-1 0 0 0,0 1 0 0 0,-1-2 0 0 0,1 1 0 0 0,-1 0 0 0 0,6-6 0 0 0,5-5-1450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21 13823 0 0,'-2'-2'74'0'0,"0"1"0"0"0,0-1-1 0 0,1 0 1 0 0,-2 1-1 0 0,1-1 1 0 0,0 1 0 0 0,0-1-1 0 0,0 1 1 0 0,-1 0-1 0 0,1 0 1 0 0,0 0 0 0 0,-1 0-1 0 0,1 1 1 0 0,-1-1-1 0 0,1 0 1 0 0,-1 1 0 0 0,1 0-1 0 0,-1 0 1 0 0,-4 0-1 0 0,4 0-43 0 0,0 1 0 0 0,0 0 0 0 0,0 0-1 0 0,0 1 1 0 0,0-1 0 0 0,0 0 0 0 0,0 1-1 0 0,1 0 1 0 0,-1 0 0 0 0,1 0 0 0 0,-1 0-1 0 0,1 0 1 0 0,-1 0 0 0 0,1 0 0 0 0,-3 5-1 0 0,-13 17 697 0 0,1 1 0 0 0,2 1 0 0 0,-25 52 1 0 0,-24 90 132 0 0,44-110-971 0 0,-85 242 112 0 0,22-63 0 0 0,76-220-66 0 0,-8 25 199 0 0,14-38-251 0 0,0 1 0 0 0,0-1 0 0 0,0 0 0 0 0,1 0 1 0 0,-1 0-1 0 0,1 1 0 0 0,1 6 0 0 0,-1-9-390 0 0,0-2-4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84 13823 0 0,'0'0'315'0'0,"0"0"45"0"0,0 0 21 0 0,0 0-49 0 0,-1 2-220 0 0,0 12 1844 0 0,11-6-932 0 0,-5-6-512 0 0,12-7-358 0 0,-1 0-1 0 0,0-1 0 0 0,28-14 1 0 0,7-4-160 0 0,-14 9 6 0 0,-15 5 0 0 0,43-12 0 0 0,-61 21-44 0 0,1 0-1 0 0,0 1 0 0 0,-1 0 1 0 0,1 0-1 0 0,-1 0 1 0 0,1 0-1 0 0,-1 1 0 0 0,6 0 1 0 0,-8 0-431 0 0,9 8-681 0 0,-7-5 453 0 0,0 0 0 0 0,0 0 1 0 0,-1 1-1 0 0,1-1 0 0 0,3 8 0 0 0,-1-1-832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13823 0 0,'0'0'315'0'0,"0"0"45"0"0,0 0 21 0 0,0 0-49 0 0,3-1-81 0 0,67-27 2781 0 0,34-12-671 0 0,115-30 303 0 0,-213 68-2665 0 0,-1 1-1 0 0,1 0 0 0 0,-1 1 1 0 0,1-1-1 0 0,-1 1 1 0 0,1 0-1 0 0,-1 1 1 0 0,7 0-1 0 0,14 1-185 0 0,-21-2-385 0 0,0 0 1 0 0,-1 0-1 0 0,1 0 0 0 0,0-1 1 0 0,-1 0-1 0 0,8-2 1 0 0,1 0-963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11975 0 0,'0'0'267'0'0,"0"0"42"0"0,0 0 17 0 0,0 0-28 0 0,0 2-196 0 0,-51 240 3972 0 0,42-207-3883 0 0,-1-1 0 0 0,-2-1-1 0 0,-1 0 1 0 0,-30 53 0 0 0,10-22 723 0 0,18-33-812 0 0,-20 29 0 0 0,12-22-141 0 0,-22 50 0 0 0,10-18-1915 0 0,32-65 1654 0 0,-1 3-3617 0 0,4-8 2382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53 700 10135 0 0,'0'0'464'0'0,"-3"2"-9"0"0,-19 11-206 0 0,20-12 122 0 0,2-1-314 0 0,-1 0 0 0 0,0 0 0 0 0,1 0 0 0 0,-1 0 0 0 0,1 0 0 0 0,-1 0 0 0 0,1 0 1 0 0,-1 0-1 0 0,1 0 0 0 0,-1 0 0 0 0,1 0 0 0 0,-1 0 0 0 0,0 0 0 0 0,1-1 0 0 0,-1 1 0 0 0,1 0 0 0 0,-1 0 0 0 0,1-1 0 0 0,0 1 0 0 0,-1 0 0 0 0,1-1 0 0 0,-1 1 1 0 0,1 0-1 0 0,0-1 0 0 0,-1 1 0 0 0,1-1 0 0 0,0 1 0 0 0,-1 0 0 0 0,1-1 0 0 0,0 1 0 0 0,-1-1 0 0 0,1 0 0 0 0,-8-18 1493 0 0,7 8-1075 0 0,0 0 1 0 0,0 0-1 0 0,1 0 0 0 0,2-17 0 0 0,10-45-262 0 0,-9 54 396 0 0,2 2-448 0 0,-1 1-1 0 0,2-1 1 0 0,0 1 0 0 0,1 0 0 0 0,0 1 0 0 0,2 0 0 0 0,0 0 0 0 0,0 1 0 0 0,20-23 0 0 0,-5 10 224 0 0,1 1 1 0 0,2 1-1 0 0,46-33 0 0 0,98-53-1082 0 0,-133 90 566 0 0,1 2 0 0 0,70-24 0 0 0,-98 39 223 0 0,1 1 0 0 0,-1 0 0 0 0,1 0 0 0 0,0 2 1 0 0,-1-1-1 0 0,1 2 0 0 0,0-1 0 0 0,0 2 1 0 0,0-1-1 0 0,0 2 0 0 0,15 3 0 0 0,-24-4-95 0 0,-1-1 1 0 0,1 2-1 0 0,0-1 0 0 0,-1 0 0 0 0,1 0 1 0 0,-1 1-1 0 0,0-1 0 0 0,1 1 0 0 0,-1 0 1 0 0,0 0-1 0 0,0 0 0 0 0,0 0 0 0 0,0 0 1 0 0,-1 0-1 0 0,3 3 0 0 0,-2-1 19 0 0,0 1-1 0 0,0-1 1 0 0,0 0 0 0 0,-1 1 0 0 0,1-1-1 0 0,-1 1 1 0 0,0-1 0 0 0,0 8-1 0 0,-1 0 177 0 0,0-1 0 0 0,0 0 0 0 0,-2 0 0 0 0,1 0-1 0 0,-1 0 1 0 0,-7 20 0 0 0,2-12-80 0 0,-1-1 0 0 0,-1 0 0 0 0,-1-1-1 0 0,0 0 1 0 0,-25 30 0 0 0,-73 70-252 0 0,74-83 153 0 0,-1 1-748 0 0,-59 46 0 0 0,71-64 643 0 0,0-1 1 0 0,-2-2-1 0 0,0 0 1 0 0,-29 11-1 0 0,21-11 92 0 0,-73 26 0 0 0,90-36 0 0 0,0 0 0 0 0,0 0 0 0 0,0-2 0 0 0,-30 2 0 0 0,32-6-72 0 0,13 2 45 0 0,1 0-1 0 0,0 0 1 0 0,-1 0 0 0 0,1-1-1 0 0,0 1 1 0 0,-1 0 0 0 0,1 0-1 0 0,0 0 1 0 0,-1 0-1 0 0,1-1 1 0 0,0 1 0 0 0,-1 0-1 0 0,1 0 1 0 0,0-1-1 0 0,0 1 1 0 0,0 0 0 0 0,-1 0-1 0 0,1-1 1 0 0,0 1 0 0 0,0 0-1 0 0,0-1 1 0 0,-1 1-1 0 0,1 0 1 0 0,0-1 0 0 0,0 1-1 0 0,0 0 1 0 0,0-1-1 0 0,0 1 1 0 0,0-1 0 0 0,0 1-1 0 0,6-12-1142 0 0,17-8-3421 0 0,-22 20 4245 0 0,28-19-5898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2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46 17503 0 0,'44'-45'1759'0'0,"-77"94"-1598"0"0,-35 41-161 0 0,-93 126 0 0 0,139-181 171 0 0,0 1 0 0 0,3 1-1 0 0,1 0 1 0 0,1 1 0 0 0,3 1-1 0 0,1 1 1 0 0,2 0 0 0 0,1 0-1 0 0,2 1 1 0 0,2 0 0 0 0,0 47-1 0 0,5-70-175 0 0,2 0-1 0 0,-1 0 1 0 0,2-1-1 0 0,1 1 0 0 0,0-1 1 0 0,10 33-1 0 0,-9-42 36 0 0,-1 1 1 0 0,1-1-1 0 0,1 0 0 0 0,0 0 0 0 0,0 0 0 0 0,0-1 0 0 0,1 0 0 0 0,0 0 0 0 0,0 0 0 0 0,1-1 0 0 0,0 0 0 0 0,0 0 1 0 0,0 0-1 0 0,1-1 0 0 0,9 5 0 0 0,-9-6 154 0 0,0 0 0 0 0,0-1 0 0 0,1 0 0 0 0,-1 0 0 0 0,1-1 0 0 0,0 0 0 0 0,11 1 0 0 0,-19-3-880 0 0,-1 0-257 0 0,0 0-1286 0 0,0 0-4924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3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11975 0 0,'0'0'267'0'0,"0"0"42"0"0,0 0 17 0 0,0 0-28 0 0,-1 2-196 0 0,-27 54-116 0 0,-6 14 474 0 0,-1 8 413 0 0,-3 6-142 0 0,-33 90-731 0 0,47-129-64 0 0,23-43-273 0 0,1-2-138 0 0,0 0-33 0 0,0 0-4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3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163 424 8287 0 0,'-2'7'97'0'0,"0"0"-1"0"0,0 1 1 0 0,-1-1-1 0 0,0 0 1 0 0,-1-1 0 0 0,-5 10-1 0 0,-5 10 92 0 0,13-22 62 0 0,-1-1 0 0 0,1 0-1 0 0,-1 0 1 0 0,0 0-1 0 0,0 0 1 0 0,0 0 0 0 0,0-1-1 0 0,-1 1 1 0 0,-2 2-1 0 0,4-4 263 0 0,1-1 0 0 0,0 0 0 0 0,0 0 0 0 0,0 0 0 0 0,0 0 0 0 0,0 0-69 0 0,-5-20-278 0 0,-7-17-165 0 0,8 29 0 0 0,1-1 0 0 0,1 1 0 0 0,-3-17 0 0 0,5 10 0 0 0,0 1 0 0 0,2-1 0 0 0,0 0 0 0 0,0 1 0 0 0,1-1 0 0 0,1 1 0 0 0,7-16 0 0 0,4-6 0 0 0,29-51 0 0 0,-29 60 0 0 0,33-44 0 0 0,-42 63 0 0 0,0 0 0 0 0,1 1 0 0 0,0 0 0 0 0,0 0 0 0 0,1 1 0 0 0,0 0 0 0 0,0 0 0 0 0,0 1 0 0 0,17-8 0 0 0,-21 12 0 0 0,0-1 0 0 0,0 1 0 0 0,0 0 0 0 0,-1 0 0 0 0,1 1 0 0 0,0-1 0 0 0,0 1 0 0 0,0 0 0 0 0,0 0 0 0 0,0 0 0 0 0,0 1 0 0 0,0-1 0 0 0,0 1 0 0 0,0 0 0 0 0,0 0 0 0 0,0 0 0 0 0,4 3 0 0 0,-3-2 0 0 0,0 1 0 0 0,0 1 0 0 0,0-1 0 0 0,0 1 0 0 0,-1-1 0 0 0,1 1 0 0 0,-1 1 0 0 0,0-1 0 0 0,0 1 0 0 0,-1-1 0 0 0,5 8 0 0 0,7 15 286 0 0,0 2-1 0 0,18 50 1 0 0,11 61 736 0 0,-44-138-1018 0 0,2 3 145 0 0,4 11-132 0 0,-4-14-14 0 0,-1-1-3 0 0,-1-1 0 0 0,1 1 0 0 0,-1 0-1 0 0,1 0 1 0 0,0-1 0 0 0,-1 1 0 0 0,1 0-1 0 0,-1 0 1 0 0,0 0 0 0 0,1-1 0 0 0,-1 1-1 0 0,0 0 1 0 0,1 0 0 0 0,-1 0 0 0 0,0 0-1 0 0,0 1 1 0 0,1 2 0 0 0,0-1 0 0 0,0 1 0 0 0,-1 0 0 0 0,1-1 0 0 0,-1 1 0 0 0,0 0 0 0 0,0-1 0 0 0,0 1 0 0 0,-1 0 0 0 0,1 0 0 0 0,-1-1 0 0 0,0 1 0 0 0,0-1 0 0 0,0 1 0 0 0,-1-1 0 0 0,1 1 0 0 0,-1-1 0 0 0,0 0 0 0 0,-2 4 0 0 0,-5 6 0 0 0,-1 0 0 0 0,0-1 0 0 0,-13 12 0 0 0,17-18 0 0 0,-59 56 0 0 0,-3-3 0 0 0,-91 60 0 0 0,142-105 0 0 0,-1-2 0 0 0,-1-1 0 0 0,0 0 0 0 0,0-1 0 0 0,-1-1 0 0 0,-32 10 0 0 0,51-19 0 0 0,0 0 0 0 0,0 1 0 0 0,-1-1 0 0 0,1 0 0 0 0,0 0 0 0 0,0 0 0 0 0,-1 1 0 0 0,1-1 0 0 0,0-1 0 0 0,0 1 0 0 0,-1 0 0 0 0,1 0 0 0 0,0 0 0 0 0,0-1 0 0 0,0 1 0 0 0,-1 0 0 0 0,1-1 0 0 0,0 1 0 0 0,0-1 0 0 0,0 0 0 0 0,0 1 0 0 0,0-1 0 0 0,0 0 0 0 0,-2-1 0 0 0,3 1 0 0 0,-1 0 0 0 0,0 0 0 0 0,1-1 0 0 0,-1 1 0 0 0,1 0 0 0 0,-1 0 0 0 0,1-1 0 0 0,0 1 0 0 0,0 0 0 0 0,0 0 0 0 0,-1-1 0 0 0,1 1 0 0 0,0 0 0 0 0,1-1 0 0 0,-1 1 0 0 0,0 0 0 0 0,0-1 0 0 0,0 1 0 0 0,1 0 0 0 0,-1 0 0 0 0,1-1 0 0 0,0 0 0 0 0,11-27-828 0 0,22-36-1 0 0,-26 52 397 0 0,1-1-1 0 0,1 1 0 0 0,0 0 1 0 0,16-15-1 0 0,-13 17-587 0 0,-1 4-4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3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13823 0 0,'0'0'315'0'0,"0"0"45"0"0,0 0 21 0 0,0 0-49 0 0,-1 1-220 0 0,-5 5-86 0 0,-1 0-1 0 0,2 1 0 0 0,-1-1 1 0 0,1 1-1 0 0,0 0 0 0 0,1 1 1 0 0,-1-1-1 0 0,2 1 1 0 0,-7 16-1 0 0,-1 8 1043 0 0,-7 39 0 0 0,17-69-990 0 0,-19 93 1430 0 0,1-9-1446 0 0,-30 90 0 0 0,-59 87-83 0 0,80-198-91 0 0,27-63-584 0 0,1-2-257 0 0,0 0-58 0 0,0 0-12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0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20 197 3223 0 0,'0'0'372'0'0,"0"0"354"0"0,-2 1 155 0 0,-3 7 188 0 0,-2 2 7275 0 0,8-10-8261 0 0,0 0 0 0 0,0 0 0 0 0,0-1-1 0 0,0 1 1 0 0,1 0 0 0 0,-1-1 0 0 0,0 1-1 0 0,0-1 1 0 0,0 1 0 0 0,0-1 0 0 0,1-1-1 0 0,3-1 109 0 0,77-36 1099 0 0,1 3 0 0 0,121-33 0 0 0,-197 66-1261 0 0,153-39 379 0 0,-131 36-373 0 0,0 1 0 0 0,1 1 1 0 0,45 2-1 0 0,-65 2-35 0 0,0 1 0 0 0,13 3 0 0 0,-10 1-13 0 0,-13-4 7 0 0,1-1 1 0 0,-1 1 0 0 0,1 0-1 0 0,-1 0 1 0 0,1 0 0 0 0,-1 0-1 0 0,0 0 1 0 0,1 0 0 0 0,-1-1-1 0 0,0 1 1 0 0,0 0 0 0 0,1 0-1 0 0,-1 0 1 0 0,0 0-1 0 0,0 0 1 0 0,0 0 0 0 0,0 0-1 0 0,-1 0 1 0 0,1 0 0 0 0,0 0-1 0 0,0 0 1 0 0,0 0 0 0 0,-1 0-1 0 0,1 0 1 0 0,-1 0-1 0 0,1 0 1 0 0,0-1 0 0 0,-1 1-1 0 0,0 0 1 0 0,1 0 0 0 0,-1 0-1 0 0,1-1 1 0 0,-2 2 0 0 0,-2 3-87 0 0,-1 0 1 0 0,1-1 0 0 0,-10 8 0 0 0,-20 11-172 0 0,-1-1 0 0 0,-74 35-1 0 0,46-27 185 0 0,-27 18-151 0 0,2 3-1 0 0,-94 73 1 0 0,146-99 8 0 0,27-20 183 0 0,1 1 0 0 0,-1 0 0 0 0,1 0 0 0 0,0 1 1 0 0,0 0-1 0 0,1 0 0 0 0,-11 15 0 0 0,14-15 29 0 0,2-4 10 0 0,0 0 0 0 0,0-1 0 0 0,0 1 0 0 0,0-1 0 0 0,0 1 0 0 0,0-1 0 0 0,-1 0-1 0 0,-3 3 1 0 0,-2 4 0 0 0,6 1 16 0 0,1-8 71 0 0,1-2 44 0 0,0 0 11 0 0,0 0 13 0 0,0 0 45 0 0,3 1 21 0 0,4 1-137 0 0,-1-1-1 0 0,1 1 0 0 0,0-2 1 0 0,0 1-1 0 0,0-1 0 0 0,9 0 1 0 0,47-7 171 0 0,-12 0-62 0 0,361-25 858 0 0,-329 28-730 0 0,129 10 1 0 0,-183-2-112 0 0,-7 0-793 0 0,-6-3-2976 0 0,-16-1-2795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3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0 837 15663 0 0,'0'0'356'0'0,"0"0"50"0"0,0 0 20 0 0,0 0-42 0 0,0 0-180 0 0,0 0 176 0 0,0 0 107 0 0,0 0 22 0 0,2 0-66 0 0,1-2-432 0 0,0 1-1 0 0,-1-1 1 0 0,1 1 0 0 0,-1-1 0 0 0,0 0 0 0 0,0 0 0 0 0,1 0-1 0 0,-1 0 1 0 0,0-1 0 0 0,-1 1 0 0 0,1-1 0 0 0,0 1-1 0 0,-1-1 1 0 0,3-4 0 0 0,9-14-8 0 0,15-14-22 0 0,88-125 969 0 0,-11-26 214 0 0,33-48-1211 0 0,-124 213 47 0 0,1-1 0 0 0,0 1 0 0 0,1 1 0 0 0,1 0 0 0 0,35-31 0 0 0,-45 46 0 0 0,1 1 0 0 0,2 4 0 0 0,-6 1 0 0 0,1 0 0 0 0,0 0 0 0 0,-1 0 0 0 0,0 0 0 0 0,1 1 0 0 0,6 3 0 0 0,-10-5 0 0 0,-1 1 0 0 0,1 0 0 0 0,0 0 0 0 0,0 0 0 0 0,0 0 0 0 0,0 0 0 0 0,-1-1 0 0 0,1 1 0 0 0,0 0 0 0 0,-1 0 0 0 0,1 1 0 0 0,-1-1 0 0 0,1 0 0 0 0,-1 1 0 0 0,3 5 0 0 0,-1-2 0 0 0,0 0 0 0 0,-1 0 0 0 0,0 0 0 0 0,0 0 0 0 0,0 0 0 0 0,-1 0 0 0 0,1 0 0 0 0,-1 1 0 0 0,0-1 0 0 0,-1 6 0 0 0,-2 10 0 0 0,-7 23 0 0 0,4-20 0 0 0,-51 201 0 0 0,4-22 0 0 0,46-172 0 0 0,2 0 0 0 0,-3 57 0 0 0,8-85 0 0 0,0-1 0 0 0,0 1 0 0 0,1-1 0 0 0,-1 1 0 0 0,1-1 0 0 0,-1 1 0 0 0,1-1 0 0 0,1 5 0 0 0,6 5 0 0 0,-3-10 0 0 0,-3-2 0 0 0,1 1 5 0 0,0-1-1 0 0,0 1 0 0 0,0-1 1 0 0,0 0-1 0 0,0 0 1 0 0,0 0-1 0 0,0 0 0 0 0,0-1 1 0 0,0 1-1 0 0,0-1 1 0 0,0 0-1 0 0,0 0 0 0 0,0 0 1 0 0,0 0-1 0 0,-1 0 1 0 0,1 0-1 0 0,0-1 0 0 0,4-3 1 0 0,0 0-467 0 0,-1 0 0 0 0,1 0 0 0 0,-1-1 0 0 0,0 0 0 0 0,9-10 0 0 0,-5 0-1052 0 0,-2 0-20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3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4 220 15663 0 0,'0'0'356'0'0,"0"0"50"0"0,0 0 20 0 0,-1 0-42 0 0,1 0-381 0 0,0 0-1 0 0,-1-1 0 0 0,1 1 0 0 0,0 0 1 0 0,0 0-1 0 0,0 0 0 0 0,0 0 1 0 0,0 0-1 0 0,0 0 0 0 0,0 0 1 0 0,-1 0-1 0 0,1 0 0 0 0,0 0 0 0 0,0 0 1 0 0,0 0-1 0 0,0 0 0 0 0,0 0 1 0 0,0-1-1 0 0,0 1 0 0 0,0 0 0 0 0,0 0 1 0 0,0 0-1 0 0,-1 0 0 0 0,1 0 1 0 0,0 0-1 0 0,0 0 0 0 0,0-1 1 0 0,0 1-1 0 0,0 0 0 0 0,0 0 0 0 0,0 0 1 0 0,0 0-1 0 0,0 0 0 0 0,0 0 1 0 0,0 0-1 0 0,0-1 0 0 0,0 1 1 0 0,0 0-1 0 0,0 0 0 0 0,0 0 0 0 0,0 0 1 0 0,0 0-1 0 0,0 0 0 0 0,1-1 1 0 0,-1 1-1 0 0,0 0 0 0 0,0 0 0 0 0,0 0 1 0 0,0 0-1 0 0,0 0 0 0 0,0 0 1 0 0,0 0-1 0 0,0 0 0 0 0,0 0 1 0 0,0-1-1 0 0,1 1 0 0 0,-1 0 0 0 0,0 0 1 0 0,0 0-1 0 0,0 0 0 0 0,6-4 6 0 0,-6 4-8 0 0,18-10 468 0 0,0 1-1 0 0,1 1 1 0 0,0 1-1 0 0,25-6 1 0 0,-3 0 162 0 0,107-45 569 0 0,-24 9-1679 0 0,-53 19-1765 0 0,-42 17-4581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3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11975 0 0,'0'0'267'0'0,"-7"5"368"0"0,-3 0-235 0 0,9-4-391 0 0,1-1 0 0 0,-1 1 0 0 0,1-1 0 0 0,-1 1 0 0 0,0-1 1 0 0,1 1-1 0 0,-1-1 0 0 0,1 1 0 0 0,0 0 0 0 0,-1-1 0 0 0,1 1 0 0 0,-1 0 1 0 0,1-1-1 0 0,0 1 0 0 0,0 0 0 0 0,-1 0 0 0 0,1-1 0 0 0,0 1 1 0 0,0 0-1 0 0,0 0 0 0 0,0-1 0 0 0,0 1 0 0 0,0 0 0 0 0,0 0 0 0 0,0 0 1 0 0,0-1-1 0 0,0 1 0 0 0,1 1 0 0 0,8 13 643 0 0,-9-14-636 0 0,4 3 186 0 0,1 1 0 0 0,-1-1-1 0 0,1 0 1 0 0,0 0 0 0 0,1 0 0 0 0,10 5 0 0 0,38 14 659 0 0,-37-16-578 0 0,144 46 103 0 0,-102-36-275 0 0,93 40 0 0 0,-132-47-111 0 0,0 1 0 0 0,0 1 0 0 0,-1 0 0 0 0,-1 1 0 0 0,0 1 0 0 0,19 20 0 0 0,-27-23 0 0 0,-1 0 0 0 0,1 1 0 0 0,-2 0 0 0 0,0 0 0 0 0,0 1 0 0 0,-1 0 0 0 0,0 0 0 0 0,-2 1 0 0 0,1 0 0 0 0,4 21 0 0 0,-5-12 0 0 0,-2-1 0 0 0,0 1 0 0 0,-2 0 0 0 0,0 0 0 0 0,-1-1 0 0 0,-2 1 0 0 0,0 0 0 0 0,-1 0 0 0 0,-2-1 0 0 0,0 0 0 0 0,-1 0 0 0 0,-1 0 0 0 0,-2-1 0 0 0,0 0 0 0 0,-1 0 0 0 0,-1-1 0 0 0,0 0 0 0 0,-2-1 0 0 0,0-1 0 0 0,-26 27 0 0 0,-1-7 15 0 0,-1-3-1 0 0,-2-1 0 0 0,-1-3 1 0 0,-69 38-1 0 0,76-46 530 0 0,25-15-407 0 0,0 0 0 0 0,-1-1-1 0 0,-22 9 1 0 0,34-16-1365 0 0,1 0-3069 0 0,0 0-1317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3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17503 0 0,'0'0'399'0'0,"0"0"60"0"0,0 0 21 0 0,-2 2-59 0 0,-2 3-396 0 0,0-1 0 0 0,0 1 0 0 0,1 0 0 0 0,-1 1 0 0 0,1-1 0 0 0,-4 10-1 0 0,-12 41-46 0 0,8-20 31 0 0,-46 145-9 0 0,9-22 0 0 0,31-112 0 0 0,-30 59 0 0 0,39-92-243 0 0,-36 66 707 0 0,37-69-1631 0 0,0 0 1 0 0,-1 0 0 0 0,-1-1 0 0 0,-17 16 0 0 0,14-17-880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3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268 369 15663 0 0,'4'-16'191'0'0,"0"0"0"0"0,1 0 1 0 0,1 0-1 0 0,0 1 0 0 0,2 0 0 0 0,-1 0 0 0 0,2 1 0 0 0,18-24 0 0 0,88-85-191 0 0,-101 110 66 0 0,1-1 313 0 0,24-17-1 0 0,-34 27-344 0 0,0 1-1 0 0,0 0 0 0 0,1 0 0 0 0,-1 1 0 0 0,1-1 0 0 0,-1 1 0 0 0,1 0 1 0 0,0 1-1 0 0,8-2 0 0 0,-11 3-80 0 0,-1 0 0 0 0,1 0 0 0 0,-1 0-1 0 0,0 0 1 0 0,1 0 0 0 0,-1 1 0 0 0,0-1 0 0 0,1 1 0 0 0,-1 0 0 0 0,0 0 0 0 0,1-1-1 0 0,-1 1 1 0 0,0 1 0 0 0,0-1 0 0 0,2 2 0 0 0,0 0 118 0 0,0 0 0 0 0,-1 0 0 0 0,1 0 0 0 0,-1 1 0 0 0,0 0 0 0 0,0 0 0 0 0,2 4 0 0 0,3 7 198 0 0,-1 0-1 0 0,0 1 0 0 0,5 20 0 0 0,-11-35-286 0 0,5 21 204 0 0,0-1 1 0 0,-1 1-1 0 0,-2 1 0 0 0,0-1 0 0 0,-1 1 0 0 0,-1-1 0 0 0,-1 1 1 0 0,-1-1-1 0 0,-2 1 0 0 0,-9 42 0 0 0,9-55-117 0 0,0 0-1 0 0,-1-1 1 0 0,0 1 0 0 0,-1-1-1 0 0,0 0 1 0 0,-1 0 0 0 0,0-1-1 0 0,-7 9 1 0 0,3-6 128 0 0,-1 0 0 0 0,0-1 0 0 0,0-1 0 0 0,-25 17 0 0 0,4-9-82 0 0,0-1 1 0 0,-1-1-1 0 0,-64 18 0 0 0,-72 13-259 0 0,139-39-1226 0 0,-1-3-1 0 0,1 0 1 0 0,-53-1 0 0 0,62-5-662 0 0,4-1-15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3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13823 0 0,'0'0'315'0'0,"0"0"45"0"0,0 0 21 0 0,-1 1-49 0 0,-49 34 182 0 0,22-16 775 0 0,-34 30 0 0 0,33-23-1065 0 0,2 1 0 0 0,1 1 0 0 0,0 2 0 0 0,-21 34 0 0 0,21-23-413 0 0,-113 195 2426 0 0,102-153-2237 0 0,32-69 0 0 0,0 0 0 0 0,1 1 0 0 0,1-1 0 0 0,-3 17 0 0 0,6-27 10 0 0,0 1 0 0 0,-1 0 0 0 0,1-1 0 0 0,1 1 0 0 0,-1 0 0 0 0,1-1 0 0 0,0 1 0 0 0,0-1 0 0 0,0 1 0 0 0,4 7 0 0 0,-4-9-101 0 0,1 0 0 0 0,0 0 1 0 0,0 0-1 0 0,0 0 0 0 0,1-1 0 0 0,-1 1 0 0 0,1-1 1 0 0,-1 1-1 0 0,1-1 0 0 0,0 0 0 0 0,0 0 1 0 0,0 0-1 0 0,0 0 0 0 0,5 1 0 0 0,-5-2-119 0 0,-1 0 0 0 0,0-1 0 0 0,1 1 0 0 0,-1-1 0 0 0,0 1 0 0 0,1-1 0 0 0,-1 0 0 0 0,1 0 1 0 0,-1 0-1 0 0,1-1 0 0 0,2 0 0 0 0,2 1-221 0 0,18-3-1103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3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19 914 17503 0 0,'0'0'399'0'0,"0"0"60"0"0,-8-2 587 0 0,3 0-958 0 0,5 1-35 0 0,-1 1 1 0 0,1-1-1 0 0,-1 1 0 0 0,1 0 0 0 0,0-1 1 0 0,-1 0-1 0 0,1 1 0 0 0,-1-1 1 0 0,1 1-1 0 0,0-1 0 0 0,0 1 0 0 0,-1-1 1 0 0,1 0-1 0 0,0 1 0 0 0,0-1 0 0 0,-1 0 1 0 0,1 1-1 0 0,0-1 0 0 0,0 1 0 0 0,0-1 1 0 0,0 0-1 0 0,0 0 0 0 0,3-14 533 0 0,-1 10-566 0 0,1 0 0 0 0,0 1 0 0 0,1-1 1 0 0,-1 1-1 0 0,1-1 0 0 0,0 1 0 0 0,5-4 0 0 0,8-8-16 0 0,71-89-204 0 0,87-138-1 0 0,-95 129-901 0 0,93-145 1015 0 0,-153 221 681 0 0,-14 27-395 0 0,-1 0 1 0 0,2 1-1 0 0,-1 0 0 0 0,10-12 0 0 0,-16 22-199 0 0,0 0 0 0 0,0 0 0 0 0,1 0 0 0 0,-1 0 0 0 0,0 0 0 0 0,0 0 0 0 0,0-1 0 0 0,0 1 0 0 0,0 0 0 0 0,0 0 0 0 0,0 0 0 0 0,0 0 0 0 0,0 0 0 0 0,0 0 0 0 0,1 0 0 0 0,-1 0 0 0 0,0 0 0 0 0,0 0 0 0 0,0-1 0 0 0,0 1 0 0 0,0 0 0 0 0,0 0 0 0 0,0 0 0 0 0,1 0 0 0 0,-1 0 0 0 0,0 0 0 0 0,0 0 0 0 0,0 0 0 0 0,0 0 0 0 0,0 0 0 0 0,1 0 0 0 0,-1 0 0 0 0,0 0 0 0 0,0 0 0 0 0,0 0 0 0 0,0 0 0 0 0,0 0 0 0 0,0 0 0 0 0,1 1 0 0 0,-1-1 0 0 0,0 0 0 0 0,0 0 0 0 0,0 0 0 0 0,0 0 0 0 0,2 7 0 0 0,-3 9 0 0 0,1-16 0 0 0,-2 23 0 0 0,2 1 0 0 0,0-1 0 0 0,5 32 0 0 0,17 68 0 0 0,-20-117 0 0 0,2 19 297 0 0,-1-1 0 0 0,-1 1 0 0 0,-1 0-1 0 0,-1-1 1 0 0,-4 29 0 0 0,-27 121-30 0 0,20-116-267 0 0,-6 92 0 0 0,18-125 0 0 0,-1-24-6 0 0,0 0-1 0 0,0-1 0 0 0,0 1 1 0 0,0-1-1 0 0,1 1 0 0 0,-1 0 1 0 0,0-1-1 0 0,0 1 1 0 0,0-1-1 0 0,0 1 0 0 0,1-1 1 0 0,-1 1-1 0 0,0 0 0 0 0,1-1 1 0 0,-1 1-1 0 0,0-1 1 0 0,1 1-1 0 0,-1-1 0 0 0,0 0 1 0 0,1 1-1 0 0,-1-1 1 0 0,1 1-1 0 0,-1-1 0 0 0,1 0 1 0 0,-1 1-1 0 0,1-1 0 0 0,-1 0 1 0 0,1 1-1 0 0,-1-1 1 0 0,1 0-1 0 0,0 0 0 0 0,-1 0 1 0 0,1 0-1 0 0,-1 0 0 0 0,1 1 1 0 0,0-1-1 0 0,-1 0 1 0 0,1 0-1 0 0,0 0 0 0 0,-1 0 1 0 0,1-1-1 0 0,-1 1 1 0 0,1 0-1 0 0,0 0 0 0 0,-1 0 1 0 0,2-1-1 0 0,-1 1-83 0 0,1-1-92 0 0,0 1 1 0 0,1-1-1 0 0,-1 0 1 0 0,0 0-1 0 0,0 0 0 0 0,1 0 1 0 0,1-2-1 0 0,9-5-3979 0 0,-11 6 2642 0 0,12-9-5363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3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19351 0 0,'0'0'886'0'0,"0"0"-21"0"0,1 2-554 0 0,2 2-309 0 0,-1 1 0 0 0,1-1 0 0 0,0 0 0 0 0,0 0 0 0 0,1-1 1 0 0,-1 1-1 0 0,1-1 0 0 0,-1 0 0 0 0,1 1 0 0 0,0-2 0 0 0,1 1 1 0 0,-1 0-1 0 0,0-1 0 0 0,1 0 0 0 0,6 2 0 0 0,-3-1 120 0 0,0-1 0 0 0,0 0 0 0 0,1 0 0 0 0,-1-1 0 0 0,1 0 0 0 0,-1-1 0 0 0,1 0 0 0 0,-1 0 0 0 0,1-1 0 0 0,-1 0 0 0 0,10-3 0 0 0,45-11 129 0 0,76-28-1 0 0,-103 28-2207 0 0,56-30 0 0 0,-58 24-5206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13823 0 0,'-8'2'1471'0'0,"6"0"-1470"0"0,1 0-1 0 0,0 0 1 0 0,0 0 0 0 0,0-1-1 0 0,0 1 1 0 0,1 0 0 0 0,-1 0-1 0 0,1 0 1 0 0,-1 0 0 0 0,1 1-1 0 0,-1-1 1 0 0,1 0 0 0 0,0 0-1 0 0,0 0 1 0 0,0 0 0 0 0,0 0-1 0 0,0 0 1 0 0,1 0 0 0 0,-1 0-1 0 0,1 0 1 0 0,-1 0 0 0 0,1 0 0 0 0,1 4-1 0 0,4 7 85 0 0,0 0-1 0 0,11 17 1 0 0,-11-19 120 0 0,112 164 988 0 0,-47-75-780 0 0,83 111 2880 0 0,-26-36-546 0 0,-121-166-2613 0 0,-1 1 0 0 0,0 0-1 0 0,-1 0 1 0 0,0 0 0 0 0,-1 1 0 0 0,0 0 0 0 0,-1 0-1 0 0,3 12 1 0 0,-5-15-61 0 0,0 0 0 0 0,-1-1 0 0 0,1 1 0 0 0,-2 0 0 0 0,1-1 0 0 0,-1 1 0 0 0,0-1 0 0 0,-1 1-1 0 0,1-1 1 0 0,-2 1 0 0 0,1-1 0 0 0,-7 14 0 0 0,-4 1-527 0 0,0-1-1 0 0,-1-1 1 0 0,-1 0 0 0 0,-21 21-1 0 0,-76 66-5377 0 0,85-83-1688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23 141 10135 0 0,'-19'-2'3732'0'0,"16"2"-1313"0"0,13 2-1330 0 0,15 0-781 0 0,0-1-1 0 0,39-3 0 0 0,50-12 793 0 0,-98 12-1074 0 0,359-65 2122 0 0,-217 32-3632 0 0,-78 12-1689 0 0,-78 23-2966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0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15719 0 0,'0'0'720'0'0,"2"-2"-16"0"0,4-2-639 0 0,-1 0 0 0 0,1 0 0 0 0,0 1 0 0 0,1 0 0 0 0,-1 0 0 0 0,1 1 0 0 0,9-3 1 0 0,53-9 1037 0 0,-38 8-533 0 0,711-105 3345 0 0,-514 91-3342 0 0,-45 6-434 0 0,-90 12-350 0 0,-66 2-31 0 0,-26 0 131 0 0,-1 0 0 0 0,0 0 0 0 0,1 0 0 0 0,-1 0 0 0 0,1 0-1 0 0,-1 0 1 0 0,1 0 0 0 0,-1 0 0 0 0,0 0 0 0 0,1 0 0 0 0,-1 0 0 0 0,1 0 0 0 0,-1 0 0 0 0,1 0-1 0 0,-1 1 1 0 0,0-1 0 0 0,1 0 0 0 0,-1 0 0 0 0,0 1 0 0 0,1-1 0 0 0,-1 0 0 0 0,0 0 0 0 0,1 1-1 0 0,-1-1 1 0 0,0 0 0 0 0,1 1 0 0 0,-1-1 0 0 0,0 0 0 0 0,0 1 0 0 0,1-1 0 0 0,-1 1-1 0 0,0-1 1 0 0,0 0 0 0 0,0 1 0 0 0,-2 12-2825 0 0,2-12 3368 0 0,-7 15-1599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13823 0 0,'0'0'315'0'0,"0"0"45"0"0,0 0 21 0 0,0 0-49 0 0,2 2-220 0 0,1 0-50 0 0,0 1-1 0 0,0 0 1 0 0,0 0-1 0 0,0 0 1 0 0,-1 0-1 0 0,1 0 0 0 0,-1 1 1 0 0,0-1-1 0 0,0 1 1 0 0,0-1-1 0 0,-1 1 1 0 0,1 0-1 0 0,-1-1 1 0 0,0 1-1 0 0,0 0 0 0 0,0 0 1 0 0,0 0-1 0 0,0 8 1 0 0,0 9 672 0 0,-1 0 1 0 0,-4 30 0 0 0,3-33-615 0 0,-30 180 531 0 0,4-31-694 0 0,22-124-172 0 0,1-1 0 0 0,3 1-1 0 0,6 70 1 0 0,2-83-4268 0 0,5-1-1565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15663 0 0,'0'0'356'0'0,"0"0"50"0"0,-2 2 20 0 0,-9 10-314 0 0,1 0-1 0 0,1 1 1 0 0,-1 0-1 0 0,-11 24 1 0 0,-26 64 9 0 0,36-76 168 0 0,-3 10 462 0 0,-16 65 0 0 0,0 40-652 0 0,5-24-96 0 0,17-67-154 0 0,-2 5-3766 0 0,11-56 97 0 0,5-7-1148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11975 0 0,'3'-17'329'0'0,"0"0"1"0"0,1 0-1 0 0,10-26 0 0 0,-3 10 522 0 0,-5 16-412 0 0,-1 0-1 0 0,2 1 1 0 0,0 0-1 0 0,1 0 1 0 0,1 1 0 0 0,0 0-1 0 0,1 1 1 0 0,0 0-1 0 0,2 0 1 0 0,-1 1-1 0 0,16-13 1 0 0,-17 17-438 0 0,0 1 0 0 0,1 0 0 0 0,0 0 0 0 0,0 1 0 0 0,0 1 0 0 0,1 0 0 0 0,0 1 0 0 0,0 0 0 0 0,1 1 0 0 0,-1 0-1 0 0,1 1 1 0 0,0 0 0 0 0,0 1 0 0 0,0 0 0 0 0,0 1 0 0 0,0 1 0 0 0,16 1 0 0 0,-8 1 7 0 0,0 2 0 0 0,0 0 0 0 0,-1 1 0 0 0,1 0 0 0 0,-1 2 0 0 0,-1 1 0 0 0,1 0 0 0 0,20 13 0 0 0,-35-18 78 0 0,1 1-1 0 0,-1 0 1 0 0,0 0-1 0 0,-1 0 1 0 0,1 0-1 0 0,-1 1 1 0 0,0 0-1 0 0,0 0 1 0 0,0 0-1 0 0,-1 0 1 0 0,0 0-1 0 0,0 1 1 0 0,0 0-1 0 0,-1-1 1 0 0,1 1-1 0 0,-2 0 1 0 0,1 0-1 0 0,0 0 1 0 0,-1 1-1 0 0,0-1 0 0 0,-1 0 1 0 0,1 0-1 0 0,-1 1 1 0 0,-1-1-1 0 0,1 0 1 0 0,-1 0-1 0 0,0 1 1 0 0,0-1-1 0 0,-1 0 1 0 0,0 0-1 0 0,0 0 1 0 0,0 0-1 0 0,-4 6 1 0 0,-3 4 154 0 0,0 0 0 0 0,-1-1 0 0 0,-1-1 0 0 0,-20 22 1 0 0,-57 47-726 0 0,48-51-625 0 0,-2-3 1 0 0,-1-1-1 0 0,-52 25 0 0 0,66-38-724 0 0,0-1-1 0 0,-44 13 0 0 0,46-19 299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15663 0 0,'0'0'719'0'0,"0"0"-20"0"0,-2 0-449 0 0,-9 3-128 0 0,-1 0-1 0 0,1 1 0 0 0,0 1 1 0 0,0 0-1 0 0,0 0 0 0 0,0 1 1 0 0,1 0-1 0 0,-14 11 0 0 0,-2 5 379 0 0,-42 44 0 0 0,45-40-513 0 0,1 1-1 0 0,2 0 0 0 0,0 2 1 0 0,2 0-1 0 0,-27 58 1 0 0,35-62 139 0 0,0 1 1 0 0,2 0-1 0 0,0 0 1 0 0,2 1-1 0 0,1 0 1 0 0,1 0-1 0 0,0 52 1 0 0,5-67 16 0 0,0 1 0 0 0,1-1 0 0 0,0 0 0 0 0,1 0 1 0 0,0 0-1 0 0,1 0 0 0 0,1 0 0 0 0,0-1 0 0 0,0 0 0 0 0,1 0 1 0 0,0 0-1 0 0,1-1 0 0 0,0 0 0 0 0,1 0 0 0 0,0 0 0 0 0,1-1 0 0 0,0-1 1 0 0,0 1-1 0 0,0-1 0 0 0,1-1 0 0 0,18 11 0 0 0,-22-16-249 0 0,-1 1 0 0 0,1-1 1 0 0,-1 1-1 0 0,1-2 0 0 0,6 2 0 0 0,-9-2-401 0 0,0 0-1 0 0,0-1 1 0 0,0 0 0 0 0,1 0-1 0 0,-1 0 1 0 0,4 0 0 0 0,-6 0-1027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19 11975 0 0,'0'0'267'0'0,"0"0"42"0"0,0 0 17 0 0,-3-1-28 0 0,-6-5-74 0 0,9 1-412 0 0,8-1 2723 0 0,-8 6-1071 0 0,2 21-1205 0 0,-2 0 1 0 0,0 1 0 0 0,-1-1-1 0 0,-1 1 1 0 0,-2-1-1 0 0,-9 37 1 0 0,-3-8-62 0 0,-35 79 0 0 0,-42 49-1582 0 0,92-176 804 0 0,1-2-285 0 0,0 0-126 0 0,2-2-847 0 0,5-7-3280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126 389 8287 0 0,'-1'1'191'0'0,"-3"2"-63"0"0,3-3-82 0 0,-1 1 0 0 0,1 0 0 0 0,-1 0 0 0 0,1 1 0 0 0,0-1 0 0 0,-1 0 0 0 0,1 0 1 0 0,0 1-1 0 0,0-1 0 0 0,-2 3 0 0 0,-4 8 1160 0 0,7-12-1143 0 0,0 0-1 0 0,0 0 0 0 0,0 0 1 0 0,0 0-1 0 0,0 0 0 0 0,0 0 1 0 0,0 0-1 0 0,0 0 0 0 0,0 0 1 0 0,0 0-1 0 0,0 0 0 0 0,0 0 1 0 0,0 0-1 0 0,0 0 0 0 0,0 0 1 0 0,0 0-1 0 0,0 0 0 0 0,0 0 0 0 0,0 0 1 0 0,0 0-1 0 0,0 0 0 0 0,1 0 1 0 0,-1 0-1 0 0,0 0 0 0 0,0 0 1 0 0,0 0-1 0 0,0 0 0 0 0,0 0 1 0 0,0 0-1 0 0,0 0 0 0 0,0 0 1 0 0,0 0-1 0 0,0 0 0 0 0,0 0 1 0 0,0 0-1 0 0,0 0 0 0 0,0 0 1 0 0,0 0-1 0 0,0 0 0 0 0,0 0 1 0 0,0 0-1 0 0,0 1 0 0 0,0-1 1 0 0,0 0-1 0 0,0 0 0 0 0,10-13 2495 0 0,-7 5-2329 0 0,0-1 0 0 0,0 0 0 0 0,-1-1 0 0 0,0 1 0 0 0,-1 0 0 0 0,0 0 0 0 0,0-12 0 0 0,-1 7 84 0 0,1 1 0 0 0,1 0 0 0 0,3-17 0 0 0,-2 19-244 0 0,1-1 0 0 0,0 0 0 0 0,0 1 0 0 0,1 0 0 0 0,1 0 0 0 0,0 1 0 0 0,10-15 0 0 0,6-4-455 0 0,-12 15 79 0 0,0 1 0 0 0,1 0 0 0 0,0 1-1 0 0,15-13 1 0 0,-20 20 308 0 0,0 1 0 0 0,1-1 0 0 0,-1 1 0 0 0,1 0 0 0 0,0 1 0 0 0,0 0 0 0 0,0 0 0 0 0,0 0 0 0 0,0 1 0 0 0,1 0 0 0 0,-1 0 0 0 0,12 0 0 0 0,-5 0 0 0 0,-1 1 0 0 0,1 1 0 0 0,21 2 0 0 0,-30-1 0 0 0,-1 0 0 0 0,0 0 0 0 0,1 1 0 0 0,-1-1 0 0 0,0 1 0 0 0,1 0 0 0 0,-1 0 0 0 0,0 0 0 0 0,0 1 0 0 0,-1-1 0 0 0,1 1 0 0 0,-1 0 0 0 0,1 0 0 0 0,4 6 0 0 0,-1-1-2 0 0,-1 1 0 0 0,-1 0 0 0 0,1 0 0 0 0,-2 0 0 0 0,1 0 0 0 0,-1 1 0 0 0,5 18 0 0 0,-5-10 22 0 0,0 1 0 0 0,-1-1 0 0 0,1 29 0 0 0,-3-30 129 0 0,-1 1-1 0 0,-1 0 0 0 0,-1 0 0 0 0,0-1 1 0 0,-1 1-1 0 0,-1-1 0 0 0,-1 0 1 0 0,0 0-1 0 0,-1 0 0 0 0,-1-1 1 0 0,-1 0-1 0 0,-12 21 0 0 0,0-8-148 0 0,-1-1 0 0 0,-1-1 0 0 0,-1-1 0 0 0,-1-1 0 0 0,-1-2 0 0 0,-2 0 0 0 0,0-2 0 0 0,-1 0 0 0 0,-1-2 0 0 0,-38 18 0 0 0,54-31 6 0 0,0-1 0 0 0,-1 0 0 0 0,0 0 0 0 0,0-2 0 0 0,-18 3-1 0 0,25-4-41 0 0,-1-2 0 0 0,1 1-1 0 0,-1-1 1 0 0,1 0 0 0 0,0-1-1 0 0,-1 0 1 0 0,1 0-1 0 0,-1-1 1 0 0,1 1 0 0 0,0-2-1 0 0,-10-3 1 0 0,16 6-439 0 0,1-1 395 0 0,0-1-1 0 0,0 1 1 0 0,0 0-1 0 0,1 0 1 0 0,-1 0-1 0 0,0 0 1 0 0,0 0-1 0 0,1 0 0 0 0,-1 0 1 0 0,1 0-1 0 0,-1 0 1 0 0,1 0-1 0 0,-1 0 1 0 0,1 1-1 0 0,-1-1 1 0 0,2-1-1 0 0,12-14-515 0 0,-13 16 517 0 0,11-13-1422 0 0,4-1-3958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15663 0 0,'0'0'356'0'0,"0"0"50"0"0,0 0 20 0 0,0 0-42 0 0,-2 3-250 0 0,-16 28 106 0 0,2 0 0 0 0,0 2 0 0 0,3 0 0 0 0,-15 51 0 0 0,16-38 45 0 0,2 0-1 0 0,-6 93 1 0 0,14-113-285 0 0,-7 98 0 0 0,6-96 0 0 0,-2 0 0 0 0,-10 36 0 0 0,8-45 0 0 0,-10 21 0 0 0,0-4 0 0 0,12-24-338 0 0,0-1 0 0 0,-10 15 0 0 0,-6 3-6133 0 0,14-19 1308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15663 0 0,'0'0'356'0'0,"0"2"50"0"0,-3 11-251 0 0,-1-1 0 0 0,0 0 0 0 0,-1 0 0 0 0,0-1 0 0 0,-10 17 0 0 0,3-5-56 0 0,-13 28 704 0 0,3 0 1 0 0,2 2-1 0 0,2 0 1 0 0,-21 104-1 0 0,33-134-796 0 0,-2 7-578 0 0,8-12-6913 0 0,0-18 1684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147 317 10135 0 0,'0'0'464'0'0,"0"0"-9"0"0,2-16-138 0 0,0 10 111 0 0,-1 0-1 0 0,1 1 1 0 0,0-1-1 0 0,1 1 1 0 0,-1-1-1 0 0,1 1 1 0 0,0 0-1 0 0,0 0 0 0 0,1 1 1 0 0,-1-1-1 0 0,1 0 1 0 0,0 1-1 0 0,0 0 1 0 0,8-5-1 0 0,41-38 1102 0 0,-24 20-1492 0 0,2 1 0 0 0,63-40 0 0 0,-75 56 277 0 0,0 1 0 0 0,1 1 0 0 0,0 1-1 0 0,0 0 1 0 0,35-6 0 0 0,-51 13-303 0 0,1-1 0 0 0,-1 1 1 0 0,0 0-1 0 0,1 0 0 0 0,-1 0 0 0 0,0 1 0 0 0,1 0 1 0 0,-1-1-1 0 0,0 2 0 0 0,0-1 0 0 0,0 0 1 0 0,1 1-1 0 0,-2 0 0 0 0,1-1 0 0 0,7 6 1 0 0,-8-5-13 0 0,0 0 0 0 0,0 1 0 0 0,0-1 1 0 0,-1 1-1 0 0,1 0 0 0 0,-1-1 0 0 0,1 1 1 0 0,-1 0-1 0 0,0 0 0 0 0,0 1 0 0 0,-1-1 1 0 0,1 0-1 0 0,-1 1 0 0 0,1-1 0 0 0,-1 1 0 0 0,0-1 1 0 0,0 1-1 0 0,0 5 0 0 0,-1 1 145 0 0,0 0 0 0 0,-1-1 1 0 0,0 1-1 0 0,0 0 0 0 0,-1-1 0 0 0,-1 1 0 0 0,0-1 0 0 0,0 0 0 0 0,-7 14 0 0 0,2-6 8 0 0,-2 0 0 0 0,0-1-1 0 0,-23 29 1 0 0,23-34-172 0 0,-1 0 0 0 0,0-1 0 0 0,-1 0 0 0 0,0-1 0 0 0,0 0 0 0 0,-22 11 1 0 0,16-11-349 0 0,0 0 1 0 0,0-2 0 0 0,-1 0-1 0 0,-30 6 1 0 0,35-10 106 0 0,1-1 0 0 0,-1-1 0 0 0,-16 0 0 0 0,-52-7-759 0 0,75 5 948 0 0,5 1-298 0 0,2 0-118 0 0,0 0-22 0 0,0 0 68 0 0,11 5 276 0 0,-5-3 243 0 0,1 0 0 0 0,-1 0-1 0 0,0-1 1 0 0,1 0 0 0 0,-1-1 0 0 0,1 1-1 0 0,8-2 1 0 0,49-7 963 0 0,-21 2-702 0 0,-26 4-346 0 0,0 2 1 0 0,1 0-1 0 0,-1 0 0 0 0,30 6 0 0 0,-40-4 40 0 0,0-1 1 0 0,0 1-1 0 0,-1 0 0 0 0,1 0 0 0 0,-1 1 0 0 0,0 0 0 0 0,1 0 0 0 0,-1 0 0 0 0,0 1 0 0 0,-1 0 0 0 0,1 0 1 0 0,-1 0-1 0 0,0 1 0 0 0,8 9 0 0 0,-9-7 114 0 0,0 0 0 0 0,-1-1 0 0 0,0 1 0 0 0,-1 1 0 0 0,0-1-1 0 0,0 0 1 0 0,0 1 0 0 0,-1-1 0 0 0,0 1 0 0 0,0 14 0 0 0,-1-18-131 0 0,-1 0-1 0 0,0 0 1 0 0,0 0-1 0 0,0-1 1 0 0,0 1-1 0 0,0 0 1 0 0,-1 0 0 0 0,1-1-1 0 0,-1 1 1 0 0,0-1-1 0 0,0 1 1 0 0,-1-1-1 0 0,1 0 1 0 0,-1 0-1 0 0,0 0 1 0 0,1 0 0 0 0,-1-1-1 0 0,0 1 1 0 0,-1-1-1 0 0,1 1 1 0 0,-4 1-1 0 0,-9 5 354 0 0,0 0-1 0 0,-1-1 0 0 0,-20 7 1 0 0,33-14-275 0 0,-45 16-196 0 0,-72 13 1 0 0,47-13-912 0 0,52-12 927 0 0,0-1 0 0 0,-1-1 1 0 0,1-1-1 0 0,-1-1 0 0 0,1-1 0 0 0,-24-2 0 0 0,40 1 87 0 0,1 0 0 0 0,-1-1 0 0 0,1 1 0 0 0,-1-1 0 0 0,1 0 0 0 0,0-1 0 0 0,-7-3 0 0 0,12 6 0 0 0,-1 0 0 0 0,1 0 0 0 0,0-1 0 0 0,-1 1 0 0 0,1 0 0 0 0,-1 0 0 0 0,1-1 0 0 0,-1 1 0 0 0,1 0 0 0 0,0-1 0 0 0,-1 1 0 0 0,1 0 0 0 0,0-1 0 0 0,-1 1 0 0 0,1 0 0 0 0,0-1 0 0 0,0 1 0 0 0,-1-1 0 0 0,1 1 0 0 0,0-1 0 0 0,0 1 0 0 0,0-1 0 0 0,0 1 0 0 0,-1-1 0 0 0,4-4 0 0 0,-3 5 0 0 0,2-4-78 0 0,0 0 0 0 0,1 0 0 0 0,-1 1 1 0 0,1-1-1 0 0,0 1 0 0 0,0 0 0 0 0,0 0 0 0 0,6-5 0 0 0,33-19-4983 0 0,-38 24 3795 0 0,24-13-4978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 13823 0 0,'-1'-1'121'0'0,"1"0"0"0"0,-1 0 0 0 0,1 0 0 0 0,-1 0-1 0 0,1 0 1 0 0,-1 0 0 0 0,1 0 0 0 0,-1 0 0 0 0,1 0-1 0 0,0 0 1 0 0,0 0 0 0 0,0-2 0 0 0,2 2-66 0 0,0 0 1 0 0,1 1-1 0 0,0-1 1 0 0,-1 1-1 0 0,1-1 0 0 0,-1 1 1 0 0,1 0-1 0 0,0 0 1 0 0,-1 0-1 0 0,1 0 0 0 0,-1 1 1 0 0,1-1-1 0 0,0 1 1 0 0,-1-1-1 0 0,1 1 0 0 0,-1 0 1 0 0,1 0-1 0 0,3 2 1 0 0,3 2 176 0 0,1-1 0 0 0,-1 2 0 0 0,12 8 0 0 0,-1 4-60 0 0,0 0 0 0 0,-2 0-1 0 0,0 2 1 0 0,-1 0 0 0 0,-1 1 0 0 0,-1 1 0 0 0,0 1-1 0 0,-2 0 1 0 0,-1 0 0 0 0,14 39 0 0 0,-10-16 236 0 0,-2 0 0 0 0,-3 1 0 0 0,-1 0 1 0 0,7 93-1 0 0,-16-107-133 0 0,-1-1-1 0 0,-1 0 1 0 0,-1 0-1 0 0,-2 0 1 0 0,-2 0 0 0 0,0 0-1 0 0,-13 32 1 0 0,15-54-273 0 0,-1 0 0 0 0,0 0 1 0 0,-1-1-1 0 0,0 0 0 0 0,0 0 0 0 0,0 0 0 0 0,-16 14 1 0 0,-3-1-4 0 0,-33 25 0 0 0,-34 14-1383 0 0,88-59 482 0 0,1-1 1 0 0,-1 1-1 0 0,1-1 0 0 0,-1 1 0 0 0,-5 0 1 0 0,7-2-3471 0 0,2 0-990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0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83 157 9215 0 0,'2'-2'192'0'0,"1"-3"85"0"0,1 0 0 0 0,0 1 0 0 0,0-1 0 0 0,0 1 0 0 0,1 0 0 0 0,-1 0 0 0 0,11-6 0 0 0,16-5 1923 0 0,1 1 0 0 0,47-15-1 0 0,-20 9-1130 0 0,-38 12-781 0 0,0 1-1 0 0,1 2 0 0 0,-1 0 1 0 0,1 1-1 0 0,43-2 1 0 0,-54 5-269 0 0,0 2-1 0 0,0 0 1 0 0,0 0 0 0 0,0 1 0 0 0,-1 0 0 0 0,1 1-1 0 0,-1 0 1 0 0,0 0 0 0 0,1 1 0 0 0,-1 1 0 0 0,-1 0-1 0 0,1 0 1 0 0,-1 1 0 0 0,9 7 0 0 0,-15-10-55 0 0,0-1 1 0 0,0 1 0 0 0,0-1-1 0 0,0 1 1 0 0,-1 0 0 0 0,0 0-1 0 0,1 0 1 0 0,-1 0 0 0 0,0 1-1 0 0,-1-1 1 0 0,1 1 0 0 0,0-1-1 0 0,0 5 1 0 0,-1-6-2 0 0,-1 1 0 0 0,0-1-1 0 0,0 1 1 0 0,0-1 0 0 0,0 1 0 0 0,0 0-1 0 0,-1-1 1 0 0,1 1 0 0 0,-1-1-1 0 0,1 0 1 0 0,-1 1 0 0 0,0-1 0 0 0,0 1-1 0 0,0-1 1 0 0,0 0 0 0 0,-1 0 0 0 0,1 0-1 0 0,0 0 1 0 0,-1 0 0 0 0,0 0-1 0 0,-2 2 1 0 0,-2 2-39 0 0,0 0-1 0 0,-1 0 1 0 0,0-1-1 0 0,0 0 1 0 0,-11 5-1 0 0,-41 17 19 0 0,53-24 42 0 0,-28 10-94 0 0,-42 9 0 0 0,27-8 11 0 0,26-8 93 0 0,-25 3-1 0 0,-19 5 8 0 0,16-2 10 0 0,49-11 46 0 0,16 4 91 0 0,-2-3-123 0 0,-1 1-1 0 0,1-2 1 0 0,-1 0-1 0 0,1 0 1 0 0,0-1-1 0 0,-1-1 1 0 0,17-2-1 0 0,3 1 26 0 0,55-6-37 0 0,-39 3-103 0 0,53 1 1 0 0,-89 5 72 0 0,0 1 0 0 0,0 0-1 0 0,0 1 1 0 0,0 0 0 0 0,-1 1-1 0 0,1 0 1 0 0,-1 0 0 0 0,14 9-1 0 0,-21-11 12 0 0,1 1 0 0 0,-1-1 0 0 0,0 1 0 0 0,1-1 0 0 0,-1 1 0 0 0,-1 0 0 0 0,1 0 0 0 0,0 0 0 0 0,-1 1 0 0 0,0-1 0 0 0,3 5 0 0 0,2 9-6 0 0,-5-8 12 0 0,-1 1 0 0 0,1 0 0 0 0,-2-1 0 0 0,1 1 0 0 0,-2-1 0 0 0,-1 16 0 0 0,2-17 0 0 0,0 18-3 0 0,-2-7 44 0 0,1-15 35 0 0,-1 0 0 0 0,1 1 0 0 0,-1-1 0 0 0,0 0 0 0 0,0 0 1 0 0,0 0-1 0 0,-1-1 0 0 0,1 1 0 0 0,-1-1 0 0 0,0 1 1 0 0,0-1-1 0 0,0 0 0 0 0,-4 3 0 0 0,-14 10 123 0 0,1-1-1 0 0,-2-1 1 0 0,0 0-1 0 0,-31 12 1 0 0,-98 33 10 0 0,87-40-84 0 0,-81 13 0 0 0,83-20-70 0 0,-61 11 76 0 0,117-21-123 0 0,3-1 1 0 0,1 0-1 0 0,-1-1 0 0 0,0 0 0 0 0,0 1 1 0 0,1-1-1 0 0,-1 0 0 0 0,-5-1 0 0 0,5 1 56 0 0,3-1-59 0 0,1 0-1 0 0,-1 1 1 0 0,1-1-1 0 0,0 0 1 0 0,-1 0-1 0 0,1 0 1 0 0,0 0-1 0 0,-1 1 1 0 0,1-1 0 0 0,0 0-1 0 0,1 0 1 0 0,1-1-8 0 0,4-4-297 0 0,1 1 0 0 0,0 0 0 0 0,0 0 0 0 0,1 1-1 0 0,-1 0 1 0 0,1 1 0 0 0,0 0 0 0 0,18-4 0 0 0,-6 3-635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15663 0 0,'0'0'356'0'0,"0"0"50"0"0,0 0 20 0 0,0 0-42 0 0,0 0-180 0 0,0 2 176 0 0,4 21 645 0 0,0-1-155 0 0,0 1 1 0 0,0 41-1 0 0,-6-39-867 0 0,-1-1 0 0 0,-1 0 0 0 0,0 0 0 0 0,-2 0 0 0 0,-14 37 0 0 0,-59 107-6 0 0,32-73 4 0 0,45-90-360 0 0,-3 6 708 0 0,3-3-6133 0 0,2-8-14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135 422 11975 0 0,'-7'4'184'0'0,"0"-1"0"0"0,0 1 0 0 0,0 0 0 0 0,0 1 0 0 0,1-1 0 0 0,-6 7 0 0 0,6-6-48 0 0,0 0-1 0 0,0 0 0 0 0,0-1 0 0 0,-1 0 0 0 0,0 0 1 0 0,-11 5-1 0 0,-4-2 2422 0 0,20-18-1602 0 0,2 10-902 0 0,-1 0 0 0 0,1 0-1 0 0,0-1 1 0 0,0 1 0 0 0,-1 0 0 0 0,1 0 0 0 0,0-1 0 0 0,0 1 0 0 0,0 0-1 0 0,1-3 1 0 0,3-15 250 0 0,2 1-1 0 0,0-1 0 0 0,11-21 1 0 0,30-51-427 0 0,-44 85 158 0 0,16-30-34 0 0,2 2 0 0 0,51-65 0 0 0,-63 89 0 0 0,0 0 0 0 0,1 0 0 0 0,0 1 0 0 0,1 0 0 0 0,-1 0 0 0 0,2 1 0 0 0,-1 1 0 0 0,1 0 0 0 0,0 1 0 0 0,1 0 0 0 0,0 1 0 0 0,21-7 0 0 0,-26 11 138 0 0,0 0-1 0 0,0 1 0 0 0,0 0 1 0 0,0 0-1 0 0,0 1 1 0 0,-1 0-1 0 0,1 0 1 0 0,0 0-1 0 0,0 1 0 0 0,-1 1 1 0 0,14 5-1 0 0,-6-1-57 0 0,-1 0 0 0 0,0 1 0 0 0,0 1-1 0 0,22 17 1 0 0,-33-25-80 0 0,-3 0 0 0 0,1-1 0 0 0,0 1 0 0 0,0-1 0 0 0,-1 1 0 0 0,1-1 0 0 0,0 1 0 0 0,-1 0 0 0 0,1-1 0 0 0,-1 1 0 0 0,1 0 0 0 0,-1-1 0 0 0,1 1 0 0 0,-1 0 0 0 0,1 0 0 0 0,-1 0 0 0 0,1-1 0 0 0,-1 1 0 0 0,0 0 0 0 0,0 0 0 0 0,1 0 0 0 0,-1 1 0 0 0,1 7 0 0 0,-2-6 0 0 0,0 0 0 0 0,0 0 0 0 0,0 0 0 0 0,0 0 0 0 0,-1 0 0 0 0,0-1 0 0 0,1 1 0 0 0,-1 0 0 0 0,0-1 0 0 0,0 1 0 0 0,-4 2 0 0 0,-30 26 0 0 0,22-20 0 0 0,-28 25 0 0 0,-69 78 0 0 0,-20 55 0 0 0,83-111-1384 0 0,47-56 942 0 0,7-21-614 0 0,-2 8 506 0 0,8-33-2487 0 0,-9 34-2422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6 15663 0 0,'0'0'719'0'0,"0"0"-20"0"0,-2 0-449 0 0,-1-1-106 0 0,1 0-1 0 0,-1 0 0 0 0,0 0 0 0 0,0 0 1 0 0,0 1-1 0 0,0-1 0 0 0,0 1 0 0 0,-1 0 1 0 0,1 0-1 0 0,0 0 0 0 0,0 1 1 0 0,0-1-1 0 0,0 1 0 0 0,0-1 0 0 0,0 1 1 0 0,0 0-1 0 0,-2 2 0 0 0,0-1-30 0 0,0 1-1 0 0,0 0 1 0 0,1 0 0 0 0,-1 0-1 0 0,1 1 1 0 0,0 0 0 0 0,0 0-1 0 0,0 0 1 0 0,-3 5 0 0 0,-18 26-806 0 0,-38 75 0 0 0,40-66 521 0 0,4-6 172 0 0,1 1 0 0 0,3 1 0 0 0,-20 73 0 0 0,32-100 166 0 0,1-1 0 0 0,0 1 0 0 0,1 0 0 0 0,0 0 0 0 0,2 23 0 0 0,0-27-75 0 0,0-1-1 0 0,1 0 1 0 0,0 0-1 0 0,0-1 1 0 0,0 1-1 0 0,1 0 1 0 0,1-1 0 0 0,-1 1-1 0 0,1-1 1 0 0,7 9-1 0 0,-9-13-390 0 0,0-1 0 0 0,1 1 0 0 0,-1-1-1 0 0,1 0 1 0 0,-1 0 0 0 0,1 0 0 0 0,0 0 0 0 0,0 0-1 0 0,0-1 1 0 0,0 1 0 0 0,0-1 0 0 0,0 0 0 0 0,4 1 0 0 0,7 0-1234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17503 0 0,'0'0'399'0'0,"0"0"60"0"0,0 0 21 0 0,0 0-59 0 0,0 2-276 0 0,-3 13-141 0 0,-1 0-1 0 0,-1-1 1 0 0,-10 24 0 0 0,1-3 69 0 0,6-7 681 0 0,-10 48 0 0 0,14-49-598 0 0,-2-1 0 0 0,-12 32 0 0 0,-1 2-156 0 0,13-40 0 0 0,-12 31 0 0 0,7-23-5 0 0,8-20-74 0 0,0 0-1 0 0,-1-1 1 0 0,1 1 0 0 0,-10 14 0 0 0,11-21-396 0 0,2-1-851 0 0,0 0-3444 0 0,0 0-1474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4 297 11975 0 0,'-3'-14'267'0'0,"2"12"42"0"0,2 1-266 0 0,-1 0 0 0 0,1 0 0 0 0,-1 1 0 0 0,1-1-1 0 0,-1 0 1 0 0,1 0 0 0 0,-1 0 0 0 0,0 0 0 0 0,1 0-1 0 0,-1 0 1 0 0,0 0 0 0 0,0 0 0 0 0,1 0 0 0 0,-1 0-1 0 0,0-1 1 0 0,0 0-2 0 0,1-3 104 0 0,1 0 0 0 0,0 0 0 0 0,0 0-1 0 0,0 0 1 0 0,1 0 0 0 0,-1 1 0 0 0,1-1 0 0 0,0 1 0 0 0,1 0 0 0 0,-1-1 0 0 0,8-5 0 0 0,1-1 766 0 0,1 0-1 0 0,21-13 0 0 0,16-6-380 0 0,2 2 0 0 0,0 3-1 0 0,61-21 1 0 0,-106 44-448 0 0,12-5 426 0 0,25-6 0 0 0,-38 12-458 0 0,-1 0 1 0 0,0 0 0 0 0,1 1 0 0 0,-1 0-1 0 0,1-1 1 0 0,-1 2 0 0 0,0-1 0 0 0,1 1-1 0 0,9 2 1 0 0,-13-2-51 0 0,0-1 0 0 0,-1 1 0 0 0,1 0 0 0 0,0 0 0 0 0,-1-1 0 0 0,1 1 0 0 0,-1 1 0 0 0,1-1 0 0 0,-1 0 0 0 0,0 0 0 0 0,1 0 0 0 0,-1 1 0 0 0,0-1 0 0 0,0 1 0 0 0,0-1 0 0 0,0 1 0 0 0,0-1 0 0 0,0 1 0 0 0,-1-1 0 0 0,1 1 0 0 0,0 0 0 0 0,-1 0 0 0 0,1-1 0 0 0,-1 1 0 0 0,0 0 0 0 0,1 0 0 0 0,-1-1 0 0 0,0 1 0 0 0,0 0 0 0 0,0 0 0 0 0,0 0 0 0 0,-1-1 0 0 0,0 5 0 0 0,-1 3 0 0 0,-1 0 0 0 0,0 0 0 0 0,0 0 0 0 0,-1 0 0 0 0,-5 9 0 0 0,-8 11 0 0 0,-1 0 0 0 0,-1-1 0 0 0,-1-1 0 0 0,-42 41 0 0 0,51-56-44 0 0,-1-2-1 0 0,0 0 0 0 0,0 0 1 0 0,-1-1-1 0 0,0 0 1 0 0,-1-2-1 0 0,0 1 0 0 0,-20 6 1 0 0,30-13-36 0 0,-1 0 1 0 0,0 0-1 0 0,0-1 1 0 0,-1 1-1 0 0,1-1 1 0 0,0-1-1 0 0,0 1 1 0 0,0-1-1 0 0,0 0 1 0 0,0 0-1 0 0,1 0 0 0 0,-1 0 1 0 0,0-1-1 0 0,0 0 1 0 0,1 0-1 0 0,-1-1 1 0 0,1 1-1 0 0,0-1 1 0 0,-6-4-1 0 0,5 0 80 0 0,3-1 0 0 0,2 7 0 0 0,-1-3 0 0 0,7-7 0 0 0,-3 9 0 0 0,0 0 0 0 0,1 0 0 0 0,0 0 0 0 0,0 0 0 0 0,-1 0 0 0 0,1 1 0 0 0,5-2 0 0 0,1 1 0 0 0,0 1 0 0 0,0 0 0 0 0,-1 0 0 0 0,1 1 0 0 0,0 0 0 0 0,0 1 0 0 0,0 0 0 0 0,-1 1 0 0 0,1 0 0 0 0,9 3 0 0 0,-6-1 0 0 0,0 1 0 0 0,-1 0 0 0 0,0 1 0 0 0,0 0 0 0 0,0 1 0 0 0,19 14 0 0 0,-24-15 133 0 0,0 0 0 0 0,-1 0 0 0 0,0 1-1 0 0,0-1 1 0 0,0 1 0 0 0,-1 1 0 0 0,0-1 0 0 0,0 1-1 0 0,-1 0 1 0 0,0 0 0 0 0,0 0 0 0 0,-1 0 0 0 0,0 1-1 0 0,3 14 1 0 0,-6-19-133 0 0,0 0 0 0 0,0-1-1 0 0,-1 1 1 0 0,1-1 0 0 0,-1 1-1 0 0,0-1 1 0 0,0 0 0 0 0,0 1 0 0 0,0-1-1 0 0,0 0 1 0 0,-1 0 0 0 0,0 0-1 0 0,0 0 1 0 0,0 0 0 0 0,0 0 0 0 0,0 0-1 0 0,0 0 1 0 0,-1-1 0 0 0,1 1-1 0 0,-1-1 1 0 0,-5 4 0 0 0,-3 2 16 0 0,0-1-1 0 0,-1 0 1 0 0,1-1 0 0 0,-20 8-1 0 0,-1-4 544 0 0,-1 0 0 0 0,-35 4-1 0 0,35-8-1143 0 0,18-3 294 0 0,0-1 1 0 0,-18 1 0 0 0,29-3 130 0 0,0 0 1 0 0,-1 0 0 0 0,1 0-1 0 0,0-1 1 0 0,0 1 0 0 0,-1-1-1 0 0,1 0 1 0 0,0 0 0 0 0,0-1-1 0 0,0 1 1 0 0,0-1 0 0 0,-4-2-1 0 0,7 1-1945 0 0,2-6-4378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13823 0 0,'0'0'315'0'0,"0"0"45"0"0,-1 2 21 0 0,-1 6-306 0 0,1-1-1 0 0,-1 1 0 0 0,2 0 1 0 0,-1-1-1 0 0,1 1 0 0 0,0 0 1 0 0,0-1-1 0 0,1 1 0 0 0,0 0 1 0 0,0-1-1 0 0,1 1 0 0 0,0-1 1 0 0,1 1-1 0 0,-1-1 1 0 0,6 9-1 0 0,6 12 352 0 0,1-2 0 0 0,29 38 1 0 0,-39-57-416 0 0,126 149 407 0 0,-10-13 993 0 0,-104-120-1349 0 0,-1 1-1 0 0,-1 1 0 0 0,-1 0 1 0 0,16 40-1 0 0,-26-54 102 0 0,-1 1 0 0 0,0-1-1 0 0,0 1 1 0 0,-1 0 0 0 0,-1 0-1 0 0,0 0 1 0 0,-1 1 0 0 0,0-1-1 0 0,0 0 1 0 0,-2 0 0 0 0,1 0-1 0 0,-2 0 1 0 0,1 0-1 0 0,-2-1 1 0 0,0 1 0 0 0,0-1-1 0 0,-1 0 1 0 0,0 0 0 0 0,-1 0-1 0 0,-10 15 1 0 0,2-7 1 0 0,-1 0-1 0 0,0-2 1 0 0,-34 30-1 0 0,-60 41-253 0 0,81-67 134 0 0,-28 20-53 0 0,16-12-187 0 0,-41 37 0 0 0,68-54-230 0 0,-21 23-2420 0 0,33-34 894 0 0,1-1-80 0 0,0 0-15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87 165 10135 0 0,'-9'1'491'0'0,"-5"-1"-7"0"0,1 1-159 0 0,1-2-1 0 0,-19-2 0 0 0,30 3 654 0 0,1 0 40 0 0,0 0-896 0 0,0 0 1 0 0,-1 0-1 0 0,1 0 0 0 0,0 0 0 0 0,0 0 0 0 0,0 0 1 0 0,-1 0-1 0 0,1 0 0 0 0,0 0 0 0 0,0 0 0 0 0,-1 0 0 0 0,1 0 1 0 0,0 0-1 0 0,0 0 0 0 0,0 0 0 0 0,-1 0 0 0 0,1 0 1 0 0,0 0-1 0 0,0 0 0 0 0,0 0 0 0 0,0 1 0 0 0,-1-1 0 0 0,1 0 1 0 0,0 0-1 0 0,0 0 0 0 0,0 0 0 0 0,0 0 0 0 0,-1 1 1 0 0,1-1-1 0 0,0 0 0 0 0,0 0 0 0 0,0 0 0 0 0,0 0 1 0 0,0 1-1 0 0,0-1 0 0 0,0 0 0 0 0,-1 0 0 0 0,1 0 0 0 0,0 1 1 0 0,0-1-1 0 0,6 9 887 0 0,15 6-753 0 0,-3-8 28 0 0,0-2 0 0 0,0 1 0 0 0,1-2 0 0 0,0-1 0 0 0,-1 0 0 0 0,1-1 0 0 0,0-1 1 0 0,0-1-1 0 0,1-1 0 0 0,29-4 0 0 0,13-7-43 0 0,110-34 1 0 0,72-35 1347 0 0,-214 70-1931 0 0,0-1 0 0 0,-1-2 0 0 0,41-25 0 0 0,-68 38-306 0 0,-2 1-572 0 0,-10 8-2834 0 0,-2 2-2768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17503 0 0,'0'0'803'0'0,"0"0"-18"0"0,0 2-501 0 0,0 5-279 0 0,1-1 0 0 0,-1 1 0 0 0,-1-1-1 0 0,1 0 1 0 0,-1 1 0 0 0,-1-1 0 0 0,-1 8 0 0 0,-19 47-8 0 0,9-25-1 0 0,-9 33 520 0 0,-21 108 0 0 0,37-144-344 0 0,3 0 0 0 0,0-1 0 0 0,2 1 0 0 0,2 0 0 0 0,7 57 0 0 0,4-20-798 0 0,6 123 0 0 0,-18-191-810 0 0,2-1-78 0 0,8 0-20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 13823 0 0,'0'0'630'0'0,"2"0"-13"0"0,-1 0-609 0 0,-1 0 0 0 0,1-1-1 0 0,-1 1 1 0 0,1 0 0 0 0,-1 0 0 0 0,1 0 0 0 0,0 0-1 0 0,-1 0 1 0 0,1 0 0 0 0,-1 0 0 0 0,1 0 0 0 0,0 0-1 0 0,-1 0 1 0 0,1 0 0 0 0,-1 0 0 0 0,1 0 0 0 0,-1 1 0 0 0,1-1-1 0 0,0 0 1 0 0,-1 0 0 0 0,1 1 0 0 0,-1-1 0 0 0,1 0-1 0 0,-1 1 1 0 0,1-1 0 0 0,-1 0 0 0 0,0 1 0 0 0,1-1-1 0 0,-1 1 1 0 0,1-1 0 0 0,-1 1 0 0 0,0-1 0 0 0,1 1-1 0 0,-1 0 1 0 0,1 0 42 0 0,1 2 57 0 0,0 1 0 0 0,0-1 1 0 0,0 0-1 0 0,-1 1 1 0 0,1-1-1 0 0,-1 1 1 0 0,0 0-1 0 0,0-1 0 0 0,0 1 1 0 0,-1 0-1 0 0,1 0 1 0 0,-1 0-1 0 0,0-1 1 0 0,-1 9-1 0 0,0 5 284 0 0,-2 0-1 0 0,-4 16 1 0 0,5-25-264 0 0,-12 41 449 0 0,-27 64-1 0 0,-1 3-606 0 0,25-66 1 0 0,11-36-91 0 0,1 0 1 0 0,0 1-1 0 0,1 0 0 0 0,1-1 0 0 0,0 1 0 0 0,0 17 0 0 0,3-30-387 0 0,0-2-4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4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13823 0 0,'1'-2'315'0'0,"11"-31"185"0"0,-9 21-268 0 0,2 1 1 0 0,8-20-1 0 0,3 5 109 0 0,1 1 0 0 0,1 1-1 0 0,1 0 1 0 0,1 2 0 0 0,46-40-1 0 0,-33 35 171 0 0,1 2 0 0 0,1 1 0 0 0,65-32 0 0 0,-73 43-511 0 0,36-11 0 0 0,-49 20 0 0 0,-1 0 0 0 0,1 1 0 0 0,-1 1 0 0 0,28-2 0 0 0,-35 4 21 0 0,0 0 0 0 0,0 1 0 0 0,0 0 0 0 0,-1 0 0 0 0,1 0 1 0 0,0 1-1 0 0,-1-1 0 0 0,0 2 0 0 0,1-1 0 0 0,-1 0 0 0 0,0 1 0 0 0,0 0 0 0 0,0 0 0 0 0,0 1 0 0 0,-1-1 0 0 0,1 1 0 0 0,-1 0 0 0 0,0 0 0 0 0,0 0 0 0 0,0 1 0 0 0,4 7 0 0 0,-2-3 110 0 0,-1 0 0 0 0,-1 1 0 0 0,0 0-1 0 0,0 0 1 0 0,-1 0 0 0 0,0 0 0 0 0,-1 0-1 0 0,0 0 1 0 0,0 1 0 0 0,-1-1-1 0 0,0 12 1 0 0,-1-7-129 0 0,0 1 1 0 0,-1 0-1 0 0,-1-1 0 0 0,0 1 1 0 0,-1-1-1 0 0,-5 16 0 0 0,5-24 1 0 0,-3 11-6 0 0,-1 0 0 0 0,-9 19-1 0 0,12-31 13 0 0,0 1 0 0 0,-1-1 0 0 0,0 0-1 0 0,0 0 1 0 0,0 0 0 0 0,0-1 0 0 0,-1 1-1 0 0,-10 6 1 0 0,2-2 360 0 0,-2-1 1 0 0,1-1-1 0 0,-34 12 0 0 0,-54 10 130 0 0,75-24-402 0 0,-38 4-1 0 0,18-9-1579 0 0,37-2-598 0 0,0 0-1 0 0,-14-3 1 0 0,5-3-4801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08:0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633 193 1839 0 0,'-2'2'435'0'0,"-50"44"8563"0"0,-7-6-7417 0 0,-66 32-3888 0 0,81-50 1475 0 0,20-11 293 0 0,1 2 0 0 0,-42 28 0 0 0,37-17 21 0 0,-46 50 1 0 0,-17 34 960 0 0,45-52 5571 0 0,53-57-5779 0 0,-1 0 1 0 0,1 0-1 0 0,-1-1 0 0 0,1 0 0 0 0,-1 0 0 0 0,0 0 0 0 0,7-4 0 0 0,6-2 51 0 0,25-12-169 0 0,-2-2 0 0 0,0-1 1 0 0,51-39-1 0 0,-19 12-189 0 0,144-112-668 0 0,-15 9-644 0 0,-180 140 1358 0 0,0 0 0 0 0,0 1 0 0 0,48-17 0 0 0,-70 29 130 0 0,0-1 0 0 0,0 1 0 0 0,1 0 0 0 0,-1 0 0 0 0,0 0 0 0 0,0-1 0 0 0,0 1 0 0 0,1 0 0 0 0,-1 1 0 0 0,0-1 0 0 0,0 0 0 0 0,0 0 0 0 0,0 0 0 0 0,1 1 0 0 0,-1-1 0 0 0,0 1 0 0 0,0-1 0 0 0,0 1 0 0 0,1 0 0 0 0,8 2 1578 0 0,-10 0-1393 0 0,-1 1-234 0 0,1 0 1 0 0,-2 0-1 0 0,1 0 0 0 0,0 0 1 0 0,-1 0-1 0 0,1-1 0 0 0,-1 1 1 0 0,0 0-1 0 0,-1-1 0 0 0,1 0 1 0 0,-1 1-1 0 0,1-1 0 0 0,-1 0 1 0 0,0 0-1 0 0,0-1 0 0 0,-3 4 1 0 0,-10 5 78 0 0,1-1 0 0 0,-23 12 0 0 0,15-9-120 0 0,-59 32-631 0 0,-166 66 0 0 0,88-57-331 0 0,-19 6-718 0 0,32-8-625 0 0,127-45 1397 0 0,18-7 245 0 0,6-1-2447 0 0,-3 1 3007 0 0,0-1 0 0 0,0 1 1 0 0,0-1-1 0 0,0 1 0 0 0,0-1 0 0 0,-1 1 1 0 0,1-1-1 0 0,1 0 0 0 0,2-2-88 0 0,73-50-440 0 0,50-31 1750 0 0,221-142 1280 0 0,-274 172-2030 0 0,124-68 1 0 0,-183 115-221 0 0,0 0 0 0 0,18-4 0 0 0,-30 10 1490 0 0,-1 16-793 0 0,-2-13-806 0 0,0 1-1 0 0,1-1 1 0 0,-1 0 0 0 0,0 0-1 0 0,0 0 1 0 0,0 1-1 0 0,-1-1 1 0 0,1 0 0 0 0,-1 3-1 0 0,-2 4 183 0 0,0-1 0 0 0,-1 1 0 0 0,0 0-1 0 0,-1-1 1 0 0,-10 15 0 0 0,-33 37 724 0 0,26-35-687 0 0,-244 263 639 0 0,214-242-2264 0 0,-107 73 0 0 0,149-112 594 0 0,0 0 0 0 0,-1-2-1 0 0,-15 8 1 0 0,4-7-801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5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15663 0 0,'-2'0'356'0'0,"-10"4"-179"0"0,-1 0-1 0 0,1 1 1 0 0,1 0-1 0 0,-1 1 0 0 0,1 0 1 0 0,-17 13-1 0 0,3-3-47 0 0,-33 19-77 0 0,-70 58-1 0 0,105-74 5 0 0,0 2-1 0 0,2 0 1 0 0,0 2-1 0 0,2 0 1 0 0,-24 36-1 0 0,26-33 255 0 0,1 1 0 0 0,1 1 0 0 0,2 0 0 0 0,-11 32 0 0 0,21-52-307 0 0,1 0-1 0 0,0 1 1 0 0,0-1 0 0 0,1 1-1 0 0,0-1 1 0 0,1 1 0 0 0,-1-1 0 0 0,2 1-1 0 0,-1-1 1 0 0,1 1 0 0 0,1-1-1 0 0,-1 0 1 0 0,2 1 0 0 0,-1-1 0 0 0,1 0-1 0 0,0 0 1 0 0,1 0 0 0 0,-1-1-1 0 0,11 15 1 0 0,-6-12 51 0 0,1 0 1 0 0,0-1-1 0 0,0 1 0 0 0,1-2 0 0 0,0 1 0 0 0,23 12 0 0 0,74 34 986 0 0,-60-32-2443 0 0,-45-22 183 0 0,-2-1-253 0 0,0 0-51 0 0,0 0-11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6447 0 0,'0'0'298'0'0,"2"1"-10"0"0,-1-1-270 0 0,-1 0-1 0 0,1 0 1 0 0,-1 0 0 0 0,1 0 0 0 0,-1 0 0 0 0,0 0-1 0 0,1 0 1 0 0,-1 0 0 0 0,1 1 0 0 0,-1-1 0 0 0,1 0 0 0 0,-1 0-1 0 0,0 0 1 0 0,1 1 0 0 0,-1-1 0 0 0,1 0 0 0 0,-1 0 0 0 0,0 1-1 0 0,1-1 1 0 0,-1 0 0 0 0,0 1 0 0 0,1-1 0 0 0,-1 0-1 0 0,0 1 1 0 0,0-1 0 0 0,0 1 0 0 0,1-1 0 0 0,-1 0 0 0 0,0 1-1 0 0,0-1 1 0 0,0 1 0 0 0,0-1 0 0 0,1 0 0 0 0,-1 1 0 0 0,0-1-1 0 0,0 1 1 0 0,0-1 0 0 0,0 1 0 0 0,0-1 0 0 0,0 1-1 0 0,0-1 1 0 0,-1 1 0 0 0,1-1 0 0 0,0 0 0 0 0,0 1 0 0 0,0 0-1 0 0,-1 0 115 0 0,-2 79 4535 0 0,3-37-3313 0 0,-11 65 1 0 0,-35 79 445 0 0,33-140-1603 0 0,7-18-170 0 0,3-5-255 0 0,2-22-823 0 0,1-2-385 0 0,0 0-78 0 0,0 0-20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5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77 395 10135 0 0,'-1'2'231'0'0,"-18"18"182"0"0,-30 25-1 0 0,43-40-334 0 0,5-4 315 0 0,1-1 106 0 0,0 0 11 0 0,0 0 2 0 0,0-2 0 0 0,5-20-132 0 0,1 0-1 0 0,1 1 0 0 0,18-38 1 0 0,-13 32-266 0 0,-3 7-89 0 0,38-84 628 0 0,-36 82-399 0 0,2 1 0 0 0,25-34 0 0 0,-28 43-167 0 0,0 0-1 0 0,1 0 0 0 0,0 1 1 0 0,17-13-1 0 0,-24 21-77 0 0,0 1-1 0 0,-1-1 0 0 0,1 1 1 0 0,0 0-1 0 0,0 1 1 0 0,0-1-1 0 0,0 1 0 0 0,0-1 1 0 0,1 1-1 0 0,-1 0 0 0 0,0 1 1 0 0,1-1-1 0 0,-1 1 1 0 0,0 0-1 0 0,1 0 0 0 0,-1 0 1 0 0,0 1-1 0 0,1-1 0 0 0,-1 1 1 0 0,6 2-1 0 0,6 4-8 0 0,0 0 0 0 0,0 1 0 0 0,-1 0 0 0 0,0 2 0 0 0,0 0 0 0 0,-1 0 0 0 0,0 1 0 0 0,-1 1 0 0 0,-1 0 0 0 0,0 1 0 0 0,18 24 0 0 0,-23-25 112 0 0,0 0-1 0 0,0 0 1 0 0,-2 0-1 0 0,1 1 1 0 0,-1-1 0 0 0,-1 1-1 0 0,0 1 1 0 0,3 24-1 0 0,-4-13 95 0 0,-1 0-1 0 0,-2-1 1 0 0,0 1 0 0 0,-4 25-1 0 0,2-40-203 0 0,0 0-1 0 0,0 1 1 0 0,-1-1-1 0 0,0 0 1 0 0,-1-1-1 0 0,0 1 1 0 0,0-1-1 0 0,-1 1 1 0 0,-8 11-1 0 0,3-9 0 0 0,1-1-1 0 0,-1 1 0 0 0,-1-2 1 0 0,0 1-1 0 0,-23 16 1 0 0,6-10-2 0 0,0 0 1 0 0,-1-2 0 0 0,-1-1 0 0 0,-1-2-1 0 0,-41 12 1 0 0,38-14 0 0 0,-1-1 0 0 0,0-2 0 0 0,-48 4 0 0 0,78-11 0 0 0,1 0 0 0 0,-1 0 0 0 0,1 0 0 0 0,-7-2 0 0 0,2-2 0 0 0,9 3-12 0 0,0 0-1 0 0,0 0 0 0 0,-1 1 1 0 0,1-1-1 0 0,0 0 1 0 0,0 0-1 0 0,0 0 0 0 0,0 0 1 0 0,1 0-1 0 0,-1 0 1 0 0,0 1-1 0 0,0-1 0 0 0,0 0 1 0 0,1 0-1 0 0,-1 0 1 0 0,0 0-1 0 0,1 1 0 0 0,-1-1 1 0 0,1 0-1 0 0,-1 0 1 0 0,1 1-1 0 0,0-2 0 0 0,14-16-565 0 0,-15 18 570 0 0,14-14-1625 0 0,3-2-4506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5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11975 0 0,'0'0'267'0'0,"0"0"42"0"0,0 0 17 0 0,1 1-28 0 0,0 4-147 0 0,1-1 0 0 0,-1 0 0 0 0,1 0-1 0 0,0 0 1 0 0,1-1 0 0 0,-1 1 0 0 0,1-1-1 0 0,-1 1 1 0 0,5 3 0 0 0,7 12 909 0 0,-10-12-808 0 0,-1 0-1 0 0,0 1 1 0 0,-1-1 0 0 0,0 1-1 0 0,0 0 1 0 0,-1 0-1 0 0,0-1 1 0 0,1 15-1 0 0,-3 5 314 0 0,-4 32-1 0 0,4-50-442 0 0,-40 215 841 0 0,4-36 287 0 0,34-171-1250 0 0,2-13 0 0 0,0 1 0 0 0,0-1 0 0 0,1 1 0 0 0,-1 0 0 0 0,1-1 0 0 0,0 1 0 0 0,0 0 0 0 0,1-1 0 0 0,0 7 0 0 0,5-3 0 0 0,-5-7-75 0 0,0-1 0 0 0,1 1-1 0 0,-1-1 1 0 0,0 0 0 0 0,1 0 0 0 0,-1 0 0 0 0,0 1-1 0 0,1-1 1 0 0,-1 0 0 0 0,0-1 0 0 0,0 1-1 0 0,1 0 1 0 0,-1 0 0 0 0,0-1 0 0 0,1 1 0 0 0,-1 0-1 0 0,0-1 1 0 0,2 0 0 0 0,14-9-7072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5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71 13823 0 0,'21'-14'284'0'0,"73"-42"1803"0"0,-92 55-1118 0 0,-2 1 45 0 0,0 0-129 0 0,-10 5-549 0 0,4-2-335 0 0,-31 14 229 0 0,0 2 1 0 0,2 2-1 0 0,0 1 0 0 0,1 2 0 0 0,1 1 1 0 0,2 2-1 0 0,0 1 0 0 0,-29 35 0 0 0,-26 45-230 0 0,73-90 0 0 0,1 0 0 0 0,2 1 0 0 0,0 0 0 0 0,-11 28 0 0 0,20-43 5 0 0,0-1-1 0 0,-1 1 0 0 0,1 0 1 0 0,1 0-1 0 0,-1 0 0 0 0,1 0 1 0 0,-1 0-1 0 0,1 0 0 0 0,0 0 1 0 0,0 0-1 0 0,1 0 1 0 0,1 6-1 0 0,-2-8 56 0 0,1 0 0 0 0,0 0 0 0 0,0 0 1 0 0,1 0-1 0 0,-1 0 0 0 0,0 0 0 0 0,1 0 0 0 0,-1-1 0 0 0,1 1 0 0 0,-1 0 0 0 0,1-1 1 0 0,0 1-1 0 0,0-1 0 0 0,-1 0 0 0 0,1 0 0 0 0,0 0 0 0 0,0 0 0 0 0,1 0 1 0 0,-1 0-1 0 0,0 0 0 0 0,0 0 0 0 0,5 0 0 0 0,4 1 71 0 0,0 0 1 0 0,1-1-1 0 0,-1 0 0 0 0,22-2 1 0 0,47-9-227 0 0,-44 5 141 0 0,137-13 104 0 0,-98 16-8910 0 0,-65 2 2322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5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0,'0'0'356'0'0,"0"0"50"0"0,1 2 20 0 0,2 6-387 0 0,0-1 0 0 0,0 0 0 0 0,0 0-1 0 0,1-1 1 0 0,0 1 0 0 0,1-1 0 0 0,-1 1-1 0 0,7 5 1 0 0,49 46 139 0 0,-48-48-173 0 0,183 135 185 0 0,-98-78 56 0 0,-78-53 24 0 0,-1 1 0 0 0,-1 0-1 0 0,0 1 1 0 0,-2 0-1 0 0,1 2 1 0 0,13 20 0 0 0,-22-28-103 0 0,-1 1 1 0 0,0 0 0 0 0,0 1 0 0 0,-1-1-1 0 0,0 1 1 0 0,-1 0 0 0 0,-1 0 0 0 0,0 1-1 0 0,0-1 1 0 0,-1 1 0 0 0,-1-1-1 0 0,0 20 1 0 0,-20 144 1448 0 0,12-150-1612 0 0,0-1-1 0 0,-1 0 1 0 0,-22 44 0 0 0,19-45-3 0 0,4-11-1 0 0,-1 0 0 0 0,0-1 0 0 0,-1 0 0 0 0,0 0 0 0 0,-18 18 0 0 0,-14 16 0 0 0,39-43 0 0 0,-11 10 0 0 0,2-5 0 0 0,6-4 471 0 0,-4 3-3294 0 0,-1 0-3435 0 0,0-1-180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5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11975 0 0,'0'0'267'0'0,"0"0"42"0"0,0 1 17 0 0,3 5-172 0 0,-1 1 0 0 0,0-1 0 0 0,0 1 0 0 0,-1-1 1 0 0,0 1-1 0 0,0-1 0 0 0,0 1 0 0 0,-1 0 0 0 0,0-1 0 0 0,-1 10 1 0 0,-16 98 4777 0 0,2-20-3583 0 0,-7 116-732 0 0,22-165-617 0 0,1-34 0 0 0,0-1 0 0 0,-1 1 0 0 0,-3 15 0 0 0,3-24-184 0 0,-2 7 251 0 0,1 1 1 0 0,-7 16 0 0 0,-1-9-5993 0 0,8-16-761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5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25 442 11975 0 0,'0'0'267'0'0,"0"0"42"0"0,0 0 17 0 0,-3 0-28 0 0,2 0-283 0 0,0 1 0 0 0,0-1 0 0 0,0 0-1 0 0,0 0 1 0 0,0 0 0 0 0,0 0 0 0 0,0 0-1 0 0,0 0 1 0 0,0 0 0 0 0,1-1 0 0 0,-1 1 0 0 0,0 0-1 0 0,0 0 1 0 0,0-1 0 0 0,0 1 0 0 0,-2-2-1 0 0,0-5 497 0 0,3 6-302 0 0,-1-1-45 0 0,1 0 0 0 0,0 0 0 0 0,0-1 0 0 0,0 1 0 0 0,1 0 1 0 0,-1 0-1 0 0,0 0 0 0 0,1 0 0 0 0,-1 0 0 0 0,1 0 0 0 0,0 0 0 0 0,0 0 0 0 0,-1 1 0 0 0,1-1 0 0 0,2-2 1 0 0,20-30 1164 0 0,-17 27-1139 0 0,28-36 221 0 0,1 0-1 0 0,65-58 0 0 0,-75 80-426 0 0,0 1-1 0 0,1 1 1 0 0,1 1-1 0 0,0 1 1 0 0,55-24-1 0 0,-63 34 17 0 0,-1 1 0 0 0,1 1 0 0 0,0 0 0 0 0,26-2 0 0 0,-34 6 0 0 0,0 0 0 0 0,-1 1 0 0 0,1 0 0 0 0,-1 1 0 0 0,1 0 0 0 0,-1 1 0 0 0,1 0 0 0 0,-1 0 0 0 0,17 7 0 0 0,-17-4 0 0 0,-3-3 0 0 0,-1 0 0 0 0,-1 1 0 0 0,1 0 0 0 0,0 0 0 0 0,-1 0 0 0 0,1 1 0 0 0,-1 0 0 0 0,0 0 0 0 0,0 0 0 0 0,-1 1 0 0 0,9 9 0 0 0,-11-12 26 0 0,-1 0-1 0 0,1 0 1 0 0,-1 1-1 0 0,0-1 1 0 0,0 1-1 0 0,0-1 1 0 0,0 1-1 0 0,0-1 1 0 0,0 1-1 0 0,-1 0 1 0 0,1-1-1 0 0,-1 1 1 0 0,0 0-1 0 0,1 4 1 0 0,-2-1 150 0 0,0 0 0 0 0,-1 0 0 0 0,0 0 1 0 0,0 1-1 0 0,-3 5 0 0 0,-12 31 128 0 0,-43 75 0 0 0,28-65-304 0 0,-3 7 0 0 0,-74 97 0 0 0,101-147 1 0 0,-1 0 0 0 0,0-1 0 0 0,0 0-1 0 0,-1-1 1 0 0,-1 0 0 0 0,-11 8 0 0 0,19-14-4 0 0,0-1 0 0 0,-1 1 1 0 0,1 0-1 0 0,-1-1 0 0 0,1 1 1 0 0,-1-1-1 0 0,1 0 0 0 0,-1 0 1 0 0,0-1-1 0 0,1 1 0 0 0,-1-1 1 0 0,0 0-1 0 0,0 0 0 0 0,1 0 1 0 0,-1 0-1 0 0,0-1 0 0 0,1 1 1 0 0,-1-1-1 0 0,0 0 0 0 0,1 0 1 0 0,-1 0-1 0 0,1-1 0 0 0,-1 1 1 0 0,1-1-1 0 0,-5-3 0 0 0,0 0-224 0 0,1 0 22 0 0,0 1 1 0 0,0-1-1 0 0,1-1 1 0 0,0 1-1 0 0,0-1 1 0 0,0 0-1 0 0,1 0 1 0 0,-9-13-1 0 0,14 18 34 0 0,-1 0-1 0 0,1 0 1 0 0,0 0-1 0 0,0 1 1 0 0,0-1 0 0 0,0 0-1 0 0,0 0 1 0 0,0 0-1 0 0,0 0 1 0 0,0 0-1 0 0,1 0 1 0 0,-1 0-1 0 0,0 1 1 0 0,0-1 0 0 0,1 0-1 0 0,0-2 1 0 0,-1 3-579 0 0,1-2-5046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5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29 13823 0 0,'38'-27'1583'0'0,"-37"26"-1218"0"0,-1 1 122 0 0,-2 2 22 0 0,-200 209 2377 0 0,-48 59-3116 0 0,177-160 346 0 0,57-85 211 0 0,14-21-237 0 0,0-1 1 0 0,0 1-1 0 0,0 0 0 0 0,0 0 1 0 0,1 0-1 0 0,0 0 0 0 0,0 0 1 0 0,0 0-1 0 0,0 1 1 0 0,0-1-1 0 0,1 0 0 0 0,0 0 1 0 0,0 7-1 0 0,0-8-75 0 0,1-1 0 0 0,0 1-1 0 0,-1-1 1 0 0,1 1 0 0 0,0-1 0 0 0,0 1 0 0 0,0-1-1 0 0,1 0 1 0 0,-1 1 0 0 0,1-1 0 0 0,-1 0-1 0 0,1 0 1 0 0,0 0 0 0 0,-1 0 0 0 0,1 0 0 0 0,0 0-1 0 0,0-1 1 0 0,1 1 0 0 0,-1-1 0 0 0,0 1 0 0 0,0-1-1 0 0,5 2 1 0 0,8 3-19 0 0,0-1-1 0 0,1 0 1 0 0,28 4 0 0 0,49 0 551 0 0,-44-5 363 0 0,-16-2-389 0 0,-20-2-559 0 0,0 0 0 0 0,19 4 0 0 0,-30-4-1013 0 0,-2 0-385 0 0,-1 1-714 0 0,-5 5-2692 0 0,-5 0-1150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5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13823 0 0,'0'0'630'0'0,"0"0"-13"0"0,0 0-320 0 0,0 0 105 0 0,0 0 87 0 0,0 0 20 0 0,0 0-66 0 0,-2 1-294 0 0,-36 29 690 0 0,-59 40 386 0 0,29-27-958 0 0,-80 67-1 0 0,123-89-49 0 0,2 1-1 0 0,0 1 1 0 0,1 0-1 0 0,2 2 0 0 0,0 1 1 0 0,-18 33-1 0 0,34-52-216 0 0,1 0 0 0 0,0-1 0 0 0,0 1 0 0 0,1 1 0 0 0,0-1 0 0 0,0 0 0 0 0,1 0 0 0 0,0 1 0 0 0,-1 14 0 0 0,2-19 0 0 0,0 0 0 0 0,1 1 0 0 0,-1-1 0 0 0,1 1 0 0 0,-1-1 0 0 0,1 1 0 0 0,0-1 0 0 0,0 0 0 0 0,1 0 0 0 0,-1 0 0 0 0,1 0 0 0 0,0 1 0 0 0,-1-2 0 0 0,1 1 0 0 0,0 0 0 0 0,1 0 0 0 0,-1-1 0 0 0,0 1 0 0 0,1-1 0 0 0,0 0 0 0 0,-1 0 0 0 0,1 0 0 0 0,5 3 0 0 0,2-1 49 0 0,0 1 0 0 0,1-2 0 0 0,0 1 0 0 0,-1-2 0 0 0,1 1 0 0 0,1-1 0 0 0,-1-1 1 0 0,0 0-1 0 0,14-1 0 0 0,9-2 647 0 0,59-11 0 0 0,-57 7-581 0 0,62-12-58 0 0,-81 14-58 0 0,-1-1-1 0 0,0-1 0 0 0,26-12 0 0 0,-22 4-827 0 0,-19 13-124 0 0,-1 1-1286 0 0,0 0-4924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38 8287 0 0,'5'-7'408'0'0,"21"-22"124"0"0,-25 28-144 0 0,-1 1 110 0 0,0 0 12 0 0,0 0-67 0 0,0 0-222 0 0,0 0 166 0 0,0 0 101 0 0,0 0 21 0 0,-1 2-66 0 0,-2 17-278 0 0,-6 12-148 0 0,-2-1-1 0 0,-1 0 1 0 0,-1-1-1 0 0,-21 34 0 0 0,8-15 345 0 0,-129 277 1244 0 0,133-274-1663 0 0,-18 44-605 0 0,-63 108 0 0 0,32-74 188 0 0,18-32 342 0 0,47-87 133 0 0,-1-1 0 0 0,-1 1 0 0 0,-11 11 0 0 0,-13 17 0 0 0,24-28 0 0 0,8-10 0 0 0,0 1 0 0 0,0-1 0 0 0,-1 0 0 0 0,1 0 0 0 0,0 0 0 0 0,0 1 0 0 0,0-1 0 0 0,-1 0 0 0 0,1 0 0 0 0,0 1 0 0 0,0-1 0 0 0,-1 0 0 0 0,1 0 0 0 0,0 0 0 0 0,0 0 0 0 0,-1 0 0 0 0,1 0 0 0 0,0 1 0 0 0,0-1 0 0 0,-1 0 0 0 0,1 0 0 0 0,0 0 0 0 0,-1 0 0 0 0,1 0 0 0 0,0 0 0 0 0,0 0 0 0 0,-1 0 0 0 0,0-1 0 0 0,1 0 0 0 0,0-1 0 0 0,0 1 0 0 0,-1 0 0 0 0,1 0 0 0 0,0-1 0 0 0,0 1 0 0 0,0 0 0 0 0,0 0 0 0 0,0 0 0 0 0,0-1 0 0 0,1 1 0 0 0,-1 0 0 0 0,0 0 0 0 0,1 0 0 0 0,-1 0 0 0 0,1-1 0 0 0,-1 1 0 0 0,2-1 0 0 0,12-26 0 0 0,-3 8-2 0 0,1 1-1 0 0,1 1 0 0 0,1 0 1 0 0,1 1-1 0 0,21-20 0 0 0,-24 26 13 0 0,1 0 0 0 0,1 1 0 0 0,-1 1 0 0 0,1 0 0 0 0,1 1 0 0 0,0 0 0 0 0,30-10 0 0 0,-28 13 243 0 0,1 0 0 0 0,-1 1 0 0 0,25-3 0 0 0,-34 7-169 0 0,-1-1-1 0 0,1 2 0 0 0,-1-1 0 0 0,1 1 1 0 0,-1 0-1 0 0,1 1 0 0 0,-1-1 0 0 0,0 2 1 0 0,0-1-1 0 0,12 6 0 0 0,-12-4-83 0 0,1 1 0 0 0,-1-1 0 0 0,0 1 0 0 0,-1 1 0 0 0,1-1 0 0 0,-1 1 0 0 0,0 0 0 0 0,5 7 0 0 0,4 7 0 0 0,16 31 0 0 0,-16-26 0 0 0,-12-20-366 0 0,-1-4-81 0 0,-1 1 1 0 0,0-1-1 0 0,0 1 1 0 0,-1-1-1 0 0,1 1 1 0 0,0 0-1 0 0,0-1 0 0 0,-1 1 1 0 0,1 0-1 0 0,0 2 1 0 0,-1-4-3892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45:2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4143 0 0,'0'0'7680'0'0,"0"-2"-8577"0"0,1-30-230 0 0,-1 31 1034 0 0,-1-18 8413 0 0,171-11-6734 0 0,-135 26-2191 0 0,-1 2 0 0 0,1 1 0 0 0,36 4 1 0 0,-37 2-5614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2:5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0,2 1-220 0 0,6 4-109 0 0,-1 0-1 0 0,0 0 0 0 0,0 1 0 0 0,11 13 1 0 0,25 32 2 0 0,-18-19 61 0 0,244 295 4751 0 0,-109-116-1693 0 0,-145-188-3040 0 0,0 1 0 0 0,-2 1 0 0 0,-1 0 0 0 0,-1 0-1 0 0,12 40 1 0 0,-19-49 71 0 0,0-1-1 0 0,-1 1 1 0 0,-1 1 0 0 0,-1-1-1 0 0,0 0 1 0 0,-1 0 0 0 0,-1 0-1 0 0,0 1 1 0 0,-2-1-1 0 0,-6 28 1 0 0,2-25-24 0 0,0 1-1 0 0,-1-1 1 0 0,-2-1-1 0 0,1 1 1 0 0,-2-2-1 0 0,0 1 1 0 0,-24 26-1 0 0,-4-2 380 0 0,-68 57 0 0 0,81-78-502 0 0,11-8-26 0 0,0 0 0 0 0,0 0 0 0 0,-19 27 0 0 0,33-39-319 0 0,0 5 397 0 0,0-4-1890 0 0,1 1-6027 0 0,0-3 1373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0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 11975 0 0,'0'0'267'0'0,"0"0"42"0"0,0 0 17 0 0,0 0-28 0 0,0-2-196 0 0,0 0-92 0 0,-1-1-16 0 0,-10-9 83 0 0,4 4 288 0 0,5 7 122 0 0,2 1 22 0 0,-1-2-66 0 0,-5-4-222 0 0,4 5 166 0 0,2 1-367 0 0,0 0 1 0 0,1 0-1 0 0,-1 0 0 0 0,0 1 0 0 0,0-1 1 0 0,0 0-1 0 0,0 0 0 0 0,0 0 1 0 0,0 0-1 0 0,1 0 0 0 0,-1 0 0 0 0,0 0 1 0 0,0 0-1 0 0,0 1 0 0 0,0-1 1 0 0,0 0-1 0 0,1 0 0 0 0,-1 0 0 0 0,0 0 1 0 0,0 0-1 0 0,0 0 0 0 0,0 0 1 0 0,1 0-1 0 0,-1 0 0 0 0,0 0 0 0 0,0 0 1 0 0,0 0-1 0 0,0 0 0 0 0,1 0 1 0 0,-1 0-1 0 0,0-1 0 0 0,0 1 0 0 0,0 0 1 0 0,0 0-1 0 0,1 0 0 0 0,-1 0 3 0 0,0 0 0 0 0,1 0 0 0 0,-1 0 0 0 0,0 0 0 0 0,1-1 0 0 0,-1 1 0 0 0,0 0-1 0 0,1 0 1 0 0,-1 0 0 0 0,1 0 0 0 0,-1 0 0 0 0,0 0 0 0 0,1 0 0 0 0,-1 1 0 0 0,0-1 0 0 0,1 0-1 0 0,-1 0 1 0 0,0 0 0 0 0,1 0 0 0 0,-1 0 0 0 0,0 0 0 0 0,1 1 0 0 0,-1-1 0 0 0,0 0 0 0 0,1 0-1 0 0,-1 0 1 0 0,0 1 0 0 0,0-1 0 0 0,1 0 0 0 0,-1 1 0 0 0,2 3-7 0 0,1-1-1 0 0,-1 1 1 0 0,-1 0 0 0 0,1 0 0 0 0,-1 0-1 0 0,1 0 1 0 0,-1 0 0 0 0,0 0 0 0 0,0 0-1 0 0,0 6 1 0 0,0 8 47 0 0,-2 21-1 0 0,0-10 248 0 0,-11 311 1306 0 0,8-263-1627 0 0,-9 44 66 0 0,0 36 1773 0 0,14-133-1679 0 0,-1-24-148 0 0,0 1 0 0 0,0 0 0 0 0,0 0 0 0 0,0-1 0 0 0,0 1 0 0 0,0 0-1 0 0,1-1 1 0 0,-1 1 0 0 0,0 0 0 0 0,0-1 0 0 0,0 1 0 0 0,1 0 0 0 0,-1-1 0 0 0,0 1 0 0 0,1 0-1 0 0,-1-1 1 0 0,1 1 0 0 0,0-1-1 0 0,0 0 0 0 0,-1 0 0 0 0,1-1 0 0 0,0 1 0 0 0,0-1 0 0 0,-1 1 0 0 0,1 0 0 0 0,0-1 0 0 0,-1 1 0 0 0,1-1 0 0 0,-1 0 0 0 0,1 1 0 0 0,0-1 0 0 0,-1 0 0 0 0,1 1 0 0 0,0-2 0 0 0,11-15 0 0 0,-11 16 0 0 0,23-41-698 0 0,-11 11-4510 0 0,-4 3-1478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1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457 122 11975 0 0,'0'0'267'0'0,"-3"1"42"0"0,-7 2-65 0 0,0 2 0 0 0,-11 5 0 0 0,-7 4-240 0 0,15-10-4 0 0,4-1 71 0 0,8-3 294 0 0,1 0 122 0 0,0 0 22 0 0,0 0-66 0 0,-2 0-294 0 0,1 0-148 0 0,0 0 0 0 0,0 0-1 0 0,1 0 1 0 0,-1 0 0 0 0,0 0-1 0 0,0 0 1 0 0,0 0 0 0 0,0 0-1 0 0,1 0 1 0 0,-1 0 0 0 0,0 1-1 0 0,0-1 1 0 0,1 0 0 0 0,-1 1-1 0 0,0-1 1 0 0,0 0 0 0 0,1 1 0 0 0,-1-1-1 0 0,0 1 1 0 0,1-1 0 0 0,-1 1-1 0 0,0-1 1 0 0,1 1 0 0 0,-1-1-1 0 0,0 2 1 0 0,-1 0-3 0 0,-15 15 312 0 0,0 1 0 0 0,-23 31 0 0 0,6-6 200 0 0,10-13-316 0 0,-1 0 13 0 0,-53 51 0 0 0,14-21-207 0 0,50-48 0 0 0,0-5 0 0 0,14-7 0 0 0,-1 0 0 0 0,1 1 0 0 0,-1-1 0 0 0,1 0 0 0 0,0 0 0 0 0,-1 0 0 0 0,1 0 0 0 0,-1 0 0 0 0,1 0 0 0 0,-1 0 0 0 0,1 0 0 0 0,0 0 0 0 0,-1 0 0 0 0,1 0 0 0 0,-1 0 0 0 0,1 0 0 0 0,-1-1 0 0 0,1 1 0 0 0,0 0 0 0 0,-1 0 0 0 0,1 0 0 0 0,-1-1 0 0 0,1 1 0 0 0,0-1 0 0 0,0 0 0 0 0,0 1 0 0 0,-1-1 0 0 0,1 1 0 0 0,0-1 0 0 0,0 0 0 0 0,1 1 0 0 0,-1-1 0 0 0,0 1 0 0 0,0-1 0 0 0,0 1 0 0 0,0-1 0 0 0,0 0 0 0 0,1 1 0 0 0,-1-1 0 0 0,0 1 0 0 0,0-1 0 0 0,1 1 0 0 0,0-2 0 0 0,9-12 0 0 0,-10 14 0 0 0,69-99 832 0 0,4-7 219 0 0,-68 100-1032 0 0,108-133 141 0 0,-91 115-164 0 0,1 1 1 0 0,1 1 0 0 0,40-28-1 0 0,-60 47 4 0 0,0 0 0 0 0,1 0 0 0 0,-1 1 0 0 0,1 0 0 0 0,-1 0 0 0 0,1 0 0 0 0,0 1 0 0 0,0-1 0 0 0,7 0 0 0 0,3 3 0 0 0,-13 0 0 0 0,0-1 0 0 0,1 1-1 0 0,-1 0 1 0 0,0 0 0 0 0,0 1 0 0 0,0-1-1 0 0,0 0 1 0 0,0 1 0 0 0,3 2-1 0 0,16 24 17 0 0,-8-8 43 0 0,-11-18 43 0 0,-1 0 0 0 0,1 0 0 0 0,0 0 1 0 0,0 0-1 0 0,0 0 0 0 0,0 0 0 0 0,0-1 0 0 0,0 1 0 0 0,0-1 0 0 0,0 1 0 0 0,1-1 0 0 0,-1 0 0 0 0,0 0 0 0 0,1 0 1 0 0,-1 0-1 0 0,1 0 0 0 0,-1 0 0 0 0,5 0 0 0 0,2-1-105 0 0,0 0 0 0 0,0-1 0 0 0,0 0 0 0 0,15-3 0 0 0,2-1 54 0 0,-15 5-51 0 0,-9 1 0 0 0,-1-1 0 0 0,1 1 0 0 0,0 0 0 0 0,-1 0 0 0 0,1 0 0 0 0,-1 0 0 0 0,1 0 0 0 0,-1 1 0 0 0,1-1 0 0 0,-1 0 0 0 0,0 1 0 0 0,2 2 0 0 0,13 21 0 0 0,-14-19 0 0 0,11 20 450 0 0,-2 2 0 0 0,14 47-1 0 0,-1-1 234 0 0,-23-71-681 0 0,11 30 3 0 0,1-1 0 0 0,21 37 1 0 0,-30-61-7 0 0,1-1 1 0 0,0 0 0 0 0,0 0 0 0 0,0 0 0 0 0,1 0 0 0 0,0-1 0 0 0,1 0 0 0 0,-1 0 0 0 0,1 0 0 0 0,0-1 0 0 0,0 0-1 0 0,1-1 1 0 0,0 0 0 0 0,10 5 0 0 0,-13-8 6 0 0,1 0 1 0 0,-1 0-1 0 0,0 0 0 0 0,1-1 0 0 0,-1 1 1 0 0,1-2-1 0 0,-1 1 0 0 0,0 0 0 0 0,1-1 1 0 0,-1 0-1 0 0,0 0 0 0 0,1-1 0 0 0,-1 1 1 0 0,0-1-1 0 0,0 0 0 0 0,9-6 0 0 0,-2 1-232 0 0,0-1 0 0 0,0-1-1 0 0,0 0 1 0 0,-1 0 0 0 0,10-12-1 0 0,-17 16-194 0 0,1-1-1 0 0,-1 1 1 0 0,1-1-1 0 0,-1 0 1 0 0,-1 0-1 0 0,6-11 1 0 0,-2-12-1113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1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82 10135 0 0,'0'0'231'0'0,"0"0"29"0"0,0-2 19 0 0,3-8-41 0 0,4-7 15 0 0,-3 14-110 0 0,-2 2-20 0 0,7-7 2040 0 0,-12 14 2074 0 0,-10 10-449 0 0,6-7-4339 0 0,4-6 657 0 0,-3 3-47 0 0,-17 5-52 0 0,9-5-7 0 0,1-3 0 0 0,1-6 0 0 0,10 1 0 0 0,1 1 0 0 0,-1 0 0 0 0,0-1 0 0 0,1 1 0 0 0,0-1 0 0 0,-1 1 0 0 0,1-1 0 0 0,0 0 0 0 0,0 1 0 0 0,-1-1 0 0 0,0-3 0 0 0,2 5 0 0 0,-7-15 0 0 0,7 10 0 0 0,0 2 0 0 0,2-10 0 0 0,-2 12 0 0 0,0 1 0 0 0,1-1 0 0 0,-1 1 0 0 0,0-1 0 0 0,0 1 0 0 0,0-1 0 0 0,1 1 0 0 0,-1-1 0 0 0,0 1 0 0 0,0-1 0 0 0,1 1 0 0 0,-1-1 0 0 0,0 1 0 0 0,1 0 0 0 0,-1-1 0 0 0,1 1 0 0 0,-1 0 0 0 0,1-1 0 0 0,0 1 0 0 0,1-1 0 0 0,0 1 0 0 0,22 6 0 0 0,-8-4 0 0 0,0-1 0 0 0,-2-6 0 0 0,-2 5 72 0 0,-10 1 299 0 0,-2-1 117 0 0,0 0-291 0 0,4 6 399 0 0,-5-14-272 0 0,-3-9-324 0 0,5 13 0 0 0,0 0 0 0 0,-1-4 0 0 0,-2 18 0 0 0,-9 20 1 0 0,1-7-66 0 0,9-21-272 0 0,1-2-138 0 0,0 0-942 0 0,0 0-3824 0 0,0 0-1641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1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67 8287 0 0,'2'-2'74'0'0,"0"0"-1"0"0,-1 1 0 0 0,1-1 1 0 0,0 1-1 0 0,0-1 1 0 0,0 1-1 0 0,0-1 0 0 0,4-1 1 0 0,9-6 169 0 0,1-6 136 0 0,-14 13 101 0 0,-1 0 489 0 0,3-3 3774 0 0,-5 3-1986 0 0,-10 4-1337 0 0,-18 10-1936 0 0,11-2 516 0 0,0 2 0 0 0,-25 20 0 0 0,-2 2 0 0 0,30-24 10 0 0,0 1 1 0 0,0 1-1 0 0,1 1 0 0 0,1 0 1 0 0,0 0-1 0 0,-16 24 0 0 0,26-32 100 0 0,1 0 0 0 0,-1 0 0 0 0,1 0-1 0 0,0 0 1 0 0,1 0 0 0 0,-1 1 0 0 0,1-1-1 0 0,0 1 1 0 0,1-1 0 0 0,-1 1 0 0 0,1-1 0 0 0,0 1-1 0 0,0 0 1 0 0,1-1 0 0 0,0 1 0 0 0,0-1-1 0 0,3 11 1 0 0,5 1-110 0 0,-3-10-7 0 0,1-1-1 0 0,-1 1 1 0 0,1-1 0 0 0,0 0-1 0 0,0 0 1 0 0,1-1-1 0 0,0 0 1 0 0,8 4 0 0 0,-11-7 65 0 0,-1 1 1 0 0,1-2 0 0 0,-1 1-1 0 0,1 0 1 0 0,0-1 0 0 0,0 0-1 0 0,-1 0 1 0 0,1 0 0 0 0,0-1-1 0 0,0 0 1 0 0,0 0 0 0 0,0 0-1 0 0,0 0 1 0 0,0-1 0 0 0,0 0-1 0 0,8-2 1 0 0,27-13 547 0 0,47-26 0 0 0,-71 33-622 0 0,0-1 1 0 0,0-1-1 0 0,-1-1 0 0 0,-1 0 0 0 0,18-18 0 0 0,-25 22 16 0 0,-1 0 0 0 0,1 0 0 0 0,-2 0 0 0 0,1 0 0 0 0,-1-1 0 0 0,0 0 0 0 0,0 0 0 0 0,-1-1 0 0 0,-1 1 0 0 0,0-1 0 0 0,0 0 0 0 0,3-18 0 0 0,-6 22 0 0 0,1 0 0 0 0,-1 0 0 0 0,-1 0 0 0 0,1 0 0 0 0,-1 0 0 0 0,0 0 0 0 0,0 0 0 0 0,0 0 0 0 0,-1 0 0 0 0,0 0 0 0 0,0 1 0 0 0,-1-1 0 0 0,0 1 0 0 0,0-1 0 0 0,0 1 0 0 0,0 0 0 0 0,-1 0 0 0 0,0 1 0 0 0,0-1 0 0 0,0 1 0 0 0,-10-8 0 0 0,12 10 0 0 0,-1 1 0 0 0,0-1 0 0 0,0 1 0 0 0,0 0 0 0 0,0 0 0 0 0,0 0 0 0 0,0 0 0 0 0,0 0 0 0 0,0 1 0 0 0,0-1 0 0 0,0 1 0 0 0,-1 0 0 0 0,1 0 0 0 0,0 0 0 0 0,0 0 0 0 0,0 1 0 0 0,0-1 0 0 0,0 1 0 0 0,-6 2 0 0 0,-1 0 0 0 0,-1 2 0 0 0,0-1 0 0 0,1 1 0 0 0,-11 7 0 0 0,10-4-13 0 0,1 1 1 0 0,-1-1-1 0 0,1 1 0 0 0,-15 19 0 0 0,23-26-324 0 0,2-2-138 0 0,0 0-33 0 0,0 0 66 0 0,3 0 292 0 0,4 0-238 0 0,0 0-1 0 0,-1-1 1 0 0,1 0-1 0 0,0 0 1 0 0,0-1-1 0 0,0 0 1 0 0,-1 0-1 0 0,1 0 1 0 0,-1-1-1 0 0,11-6 1 0 0,9-5-1147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1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17503 0 0,'0'0'803'0'0,"0"0"-18"0"0,0 0-358 0 0,0 0 341 0 0,0 0 205 0 0,0 0 40 0 0,0 0-127 0 0,0 3-582 0 0,-12 43 345 0 0,-29 74 0 0 0,-3 5 158 0 0,32-83-807 0 0,5-23 0 0 0,1 1 0 0 0,1-1 0 0 0,1 1 0 0 0,-3 39 0 0 0,7-53-1 0 0,1 10-141 0 0,0-7-116 0 0,0 0-217 0 0,0-6-33 0 0,-1-3-72 0 0,0 0-285 0 0,0 0-126 0 0,2 0-1257 0 0,10 3-4916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1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93 19351 0 0,'4'-6'157'0'0,"-1"0"-1"0"0,1 1 1 0 0,1-1-1 0 0,-1 1 1 0 0,1 0 0 0 0,0 0-1 0 0,0 1 1 0 0,0-1-1 0 0,1 1 1 0 0,0 0-1 0 0,-1 0 1 0 0,1 1 0 0 0,10-4-1 0 0,-9 3 230 0 0,1 1 0 0 0,-1 0 0 0 0,0 0 0 0 0,1 0-1 0 0,0 1 1 0 0,-1 1 0 0 0,1-1 0 0 0,0 1 0 0 0,11 0 0 0 0,-6 2-237 0 0,-13-1-148 0 0,1 0-1 0 0,-1 0 1 0 0,1 0 0 0 0,-1 0-1 0 0,0 0 1 0 0,1 0 0 0 0,-1 0-1 0 0,1 0 1 0 0,-1 1 0 0 0,1-1-1 0 0,-1 0 1 0 0,0 0-1 0 0,1 0 1 0 0,-1 1 0 0 0,1-1-1 0 0,-1 0 1 0 0,0 1 0 0 0,1-1-1 0 0,-1 0 1 0 0,0 1 0 0 0,1-1-1 0 0,-1 0 1 0 0,0 1-1 0 0,1 0 1 0 0,-2 0-1 0 0,1 0 0 0 0,-1 1 0 0 0,0-1 0 0 0,1 0 0 0 0,-1 1 0 0 0,0-1 0 0 0,0 0 0 0 0,0 0 0 0 0,0 0 0 0 0,0 1 0 0 0,0-1 0 0 0,0 0 0 0 0,0 0 0 0 0,0-1 0 0 0,-2 2 0 0 0,-24 16 0 0 0,-7-1 0 0 0,-2-1 0 0 0,1-2 0 0 0,-2-2 0 0 0,-55 12 0 0 0,81-21-80 0 0,-1-2-1 0 0,1 1 0 0 0,0-1 1 0 0,-1-1-1 0 0,1 0 1 0 0,-16-2-1 0 0,24 2 48 0 0,-1-1 1 0 0,0 1-1 0 0,1-1 0 0 0,-1 0 0 0 0,1 0 0 0 0,0 0 1 0 0,-1-1-1 0 0,1 1 0 0 0,0-1 0 0 0,0 0 0 0 0,0 0 1 0 0,0 0-1 0 0,0 0 0 0 0,0 0 0 0 0,0-1 0 0 0,1 1 1 0 0,-1-1-1 0 0,1 0 0 0 0,0 1 0 0 0,0-1 0 0 0,0 0 1 0 0,0-1-1 0 0,0 1 0 0 0,0-3 0 0 0,1 3-77 0 0,0 1 0 0 0,1 0-1 0 0,0-1 1 0 0,0 1 0 0 0,0 0 0 0 0,0-1 0 0 0,0 1-1 0 0,0 0 1 0 0,0-1 0 0 0,1 1 0 0 0,-1 0-1 0 0,1-1 1 0 0,0 1 0 0 0,-1 0 0 0 0,3-4 0 0 0,-1 3-93 0 0,0-1 1 0 0,0 1 0 0 0,0 0-1 0 0,1 0 1 0 0,-1 0 0 0 0,1 0 0 0 0,0 0-1 0 0,4-3 1 0 0,-6 5-310 0 0,-1 1 70 0 0,1 1 292 0 0,2 2 159 0 0,-1 0 0 0 0,0-1 0 0 0,0 1 0 0 0,0 0 0 0 0,0 0 0 0 0,0 0 0 0 0,-1 1 0 0 0,1-1 0 0 0,-1 0 0 0 0,0 1 0 0 0,0-1 0 0 0,0 1 1 0 0,-1-1-1 0 0,1 1 0 0 0,-1-1 0 0 0,0 1 0 0 0,0-1 0 0 0,0 1 0 0 0,-1 6 0 0 0,-1 7 534 0 0,-1 0 0 0 0,-8 30 1 0 0,3-26-518 0 0,-1-1 1 0 0,-1 0-1 0 0,-1-1 0 0 0,0 0 1 0 0,-21 26-1 0 0,-4 7-19 0 0,36-51-7 0 0,0-1 0 0 0,-1 0 0 0 0,1 1 0 0 0,0-1 0 0 0,0 0 0 0 0,-1 1 0 0 0,1-1 0 0 0,0 0 0 0 0,0 1 0 0 0,0-1 0 0 0,-1 0 0 0 0,1 1 0 0 0,0-1 0 0 0,0 1 0 0 0,0-1 0 0 0,0 0 0 0 0,0 1 0 0 0,0-1 0 0 0,0 1 0 0 0,0-1 0 0 0,0 0 0 0 0,0 1 0 0 0,0-1 0 0 0,0 1 0 0 0,0-1 0 0 0,0 0 0 0 0,0 1 0 0 0,1-1 0 0 0,-1 1 0 0 0,0-1 0 0 0,1 1 0 0 0,4 1 0 0 0,-1-1 64 0 0,0 1-1 0 0,0-1 0 0 0,0 0 1 0 0,0 0-1 0 0,1 0 0 0 0,-1-1 1 0 0,0 0-1 0 0,1 1 1 0 0,-1-1-1 0 0,6-1 0 0 0,9-2 663 0 0,19-5-1 0 0,-22 5-825 0 0,8-1 100 0 0,0 2 0 0 0,0 0 0 0 0,27 3 0 0 0,12-2 0 0 0,-40 1 0 0 0,0 0 0 0 0,-1 1 0 0 0,1 2 0 0 0,-1 0 0 0 0,0 1 0 0 0,43 14 0 0 0,-59-15 0 0 0,0-1 0 0 0,1 1 0 0 0,-1 1 0 0 0,-1-1 0 0 0,12 9 0 0 0,-15-10 0 0 0,1 0 0 0 0,-1 1 0 0 0,0-1 0 0 0,1 1 0 0 0,-1-1 0 0 0,-1 1 0 0 0,1 0 0 0 0,0 0 0 0 0,-1 0 0 0 0,1 0 0 0 0,-1 0 0 0 0,0 0 0 0 0,1 6 0 0 0,2 7 110 0 0,-3-13-26 0 0,0-1-1 0 0,0 0 0 0 0,-1 1 0 0 0,1-1 0 0 0,-1 1 0 0 0,1-1 0 0 0,-1 1 0 0 0,0 0 0 0 0,0-1 0 0 0,0 1 1 0 0,-1-1-1 0 0,1 1 0 0 0,-1-1 0 0 0,1 1 0 0 0,-2 2 0 0 0,-5 12 95 0 0,5-9-130 0 0,-1 0-1 0 0,-1-1 1 0 0,1 1 0 0 0,-1-1 0 0 0,0 0 0 0 0,-1 0-1 0 0,0 0 1 0 0,-5 6 0 0 0,-33 32-48 0 0,21-21 0 0 0,-45 38 0 0 0,58-55 0 0 0,0-1 0 0 0,0 0 0 0 0,-1 0 0 0 0,0-1 0 0 0,0 0 0 0 0,0-1 0 0 0,-1 0 0 0 0,1-1 0 0 0,-15 3 0 0 0,13-4 137 0 0,-1 0-1 0 0,1-1 1 0 0,-1 0-1 0 0,1-1 1 0 0,-1 0-1 0 0,1-1 1 0 0,-1-1-1 0 0,1 0 1 0 0,-1-1-1 0 0,1 0 1 0 0,0 0-1 0 0,0-2 1 0 0,1 1 0 0 0,-19-11-1 0 0,-3-7-200 0 0,33 21-273 0 0,0 1-138 0 0,0 0-33 0 0,0 0 65 0 0,1 1 294 0 0,23 8-792 0 0,-6-4-4439 0 0,-10-3 1379 0 0,3 1-2637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1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8287 0 0,'9'-81'864'0'0,"-7"68"-262"0"0,-1 0 0 0 0,1 1-1 0 0,1-1 1 0 0,6-16-1 0 0,-8 27-89 0 0,-1 2 0 0 0,0 0 0 0 0,0 0 0 0 0,0 0 0 0 0,0 0 0 0 0,0 0 0 0 0,4 12 512 0 0,-3-7-943 0 0,1 0 0 0 0,-1 0 0 0 0,0 0 0 0 0,-1 0 0 0 0,1 0 0 0 0,-1 7 0 0 0,0 0-40 0 0,0 84 900 0 0,-12 103-1 0 0,6-136-773 0 0,-6 200-167 0 0,11-256-1 0 0,1-4-7 0 0,0 0 0 0 0,0-1 0 0 0,0 1 1 0 0,1 0-1 0 0,-1 0 0 0 0,1 0 0 0 0,1 5 0 0 0,-1-5-329 0 0,-1-3-138 0 0,0 0-33 0 0,0 0-72 0 0,0 0-285 0 0,0-4-126 0 0,0-13-29 0 0,-2-5-4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1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17 10135 0 0,'0'0'231'0'0,"0"0"29"0"0,0 0 19 0 0,-1 1-41 0 0,-116 132 1966 0 0,74-78-2272 0 0,-23 27 68 0 0,-34 41 0 0 0,77-97 6 0 0,13-14 2 0 0,0 0-1 0 0,-2 0 0 0 0,1-1 1 0 0,-1-1-1 0 0,-1 0 0 0 0,0-1 1 0 0,0 0-1 0 0,-15 7 0 0 0,25-15 364 0 0,2-4 117 0 0,0-2-399 0 0,0-1 0 0 0,0 1 0 0 0,0-1 1 0 0,1 0-1 0 0,-1 0 0 0 0,1 1 0 0 0,1-1 0 0 0,-1 0 0 0 0,1 1 0 0 0,1-7 1 0 0,1 2-18 0 0,0 0 0 0 0,1 0 0 0 0,0 0 1 0 0,11-18-1 0 0,3 2 333 0 0,0 1 0 0 0,38-39 0 0 0,78-67 203 0 0,-125 124-608 0 0,0 0 0 0 0,0 0 0 0 0,1 1 0 0 0,-1 0 0 0 0,1 1 0 0 0,1 0 0 0 0,-1 1 0 0 0,1 0 0 0 0,19-5 0 0 0,-15 5 0 0 0,0-1 0 0 0,-1 0 0 0 0,-1 0 0 0 0,0-1 0 0 0,-8 3 159 0 0,0 0 0 0 0,0 0 0 0 0,0 0-1 0 0,-1-1 1 0 0,1 0 0 0 0,-1 0 0 0 0,6-6 0 0 0,-7 6-7 0 0,1 1 0 0 0,-1-1 1 0 0,1 1-1 0 0,5-5 0 0 0,1 1-136 0 0,-9 6-16 0 0,0 1 0 0 0,-1-1 0 0 0,1 1 0 0 0,-1 0 0 0 0,1-1 0 0 0,-1 1 0 0 0,1-1 0 0 0,0 1 0 0 0,-1 0 0 0 0,1-1 0 0 0,0 1 0 0 0,-1 0 0 0 0,1 0 0 0 0,0 0 0 0 0,0-1 0 0 0,1 2 0 0 0,-1-1 0 0 0,0 1 0 0 0,0 0 0 0 0,1-1 0 0 0,-1 1 0 0 0,0 0 0 0 0,0 0 0 0 0,0 0 0 0 0,0 0 0 0 0,0 0 0 0 0,0 0 0 0 0,0 0 0 0 0,0 0 0 0 0,-1 0 0 0 0,1 0 0 0 0,0 0 0 0 0,-1 0 0 0 0,1 1 0 0 0,0-1 0 0 0,-1 0 0 0 0,1 2 0 0 0,10 34 0 0 0,-9-30 0 0 0,19 91 0 0 0,-13-56 0 0 0,20 59 0 0 0,-15-62 0 0 0,23 43 0 0 0,-32-75 79 0 0,-1-1 0 0 0,1 0 0 0 0,0 0-1 0 0,0 0 1 0 0,1 0 0 0 0,0-1 0 0 0,0 0-1 0 0,0 0 1 0 0,1 0 0 0 0,-1-1 0 0 0,1 1-1 0 0,0-1 1 0 0,0-1 0 0 0,1 1 0 0 0,-1-1-1 0 0,1 0 1 0 0,0-1 0 0 0,0 1 0 0 0,0-1 0 0 0,0-1-1 0 0,0 1 1 0 0,0-1 0 0 0,0-1 0 0 0,0 1-1 0 0,14-2 1 0 0,-18 1-189 0 0,4-1 177 0 0,0 0-1 0 0,0 0 0 0 0,8-3 1 0 0,-13 4-177 0 0,-1-1 1 0 0,0 1 0 0 0,0-1-1 0 0,1 1 1 0 0,-1-1 0 0 0,0 1-1 0 0,0-1 1 0 0,0 0-1 0 0,0 1 1 0 0,0-1 0 0 0,0 0-1 0 0,0 0 1 0 0,0 0 0 0 0,0 0-1 0 0,0 0 1 0 0,0 0 0 0 0,-1 0-1 0 0,1 0 1 0 0,0 0-1 0 0,-1 0 1 0 0,1-1 0 0 0,-1 1-1 0 0,1 0 1 0 0,-1 0 0 0 0,1-2-1 0 0,-1 2-52 0 0,0 0-1 0 0,0 0 1 0 0,0 1 0 0 0,0-1-1 0 0,0 0 1 0 0,0 0-1 0 0,-1 0 1 0 0,1 1 0 0 0,0-1-1 0 0,0 0 1 0 0,-1 0-1 0 0,1 1 1 0 0,0-1 0 0 0,-1-1-1 0 0,0 1-450 0 0,0 0 0 0 0,0 1 0 0 0,-1-1 0 0 0,1 0 0 0 0,0 1 0 0 0,0-1 0 0 0,0 0 0 0 0,0 1 0 0 0,-3-1-1 0 0,4 1 605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1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85 10135 0 0,'0'0'231'0'0,"0"0"29"0"0,0 0 19 0 0,0 0 105 0 0,0 0 410 0 0,2-1 184 0 0,32-30 4136 0 0,-33 29-4227 0 0,1 1-583 0 0,5-5-196 0 0,-5 4 275 0 0,-2 2 113 0 0,0 0 14 0 0,0 0-67 0 0,0 1-430 0 0,-1 0 1 0 0,1 0-1 0 0,-1 0 1 0 0,1 0-1 0 0,0 0 0 0 0,-1 0 1 0 0,1 0-1 0 0,0-1 1 0 0,0 1-1 0 0,0 0 1 0 0,0 2-1 0 0,-1 2-9 0 0,-1 4-4 0 0,-1-1 0 0 0,0 0 0 0 0,-1 1 0 0 0,1-1 0 0 0,-1-1 0 0 0,-1 1 0 0 0,0-1 0 0 0,-11 14 0 0 0,5-10 0 0 0,0 0 0 0 0,-1 0 0 0 0,0-1 0 0 0,-15 9 0 0 0,11-11 0 0 0,11-10 0 0 0,3 1 0 0 0,-8-4 0 0 0,8 3 1 0 0,1 1 0 0 0,0-1-1 0 0,0 1 1 0 0,0-1 0 0 0,0 0 0 0 0,0 1 0 0 0,0-1-1 0 0,0 0 1 0 0,1 1 0 0 0,-1-1 0 0 0,1 0-1 0 0,-1 0 1 0 0,1 0 0 0 0,0 0 0 0 0,-1 0-1 0 0,1 0 1 0 0,0 1 0 0 0,1-5 0 0 0,-1-4-138 0 0,2 1 1 0 0,2-13-1 0 0,-4 22 131 0 0,2-10-127 0 0,1 0 1 0 0,0 0-1 0 0,0 1 1 0 0,1-1-1 0 0,0 1 1 0 0,1 0-1 0 0,0 0 0 0 0,1 0 1 0 0,-1 0-1 0 0,2 1 1 0 0,7-8-1 0 0,-1 5 119 0 0,-8 12 38 0 0,-3 0 30 0 0,0-1 29 0 0,0 1 0 0 0,0-1 0 0 0,0 1 0 0 0,0 0 0 0 0,0 0 0 0 0,0 0 0 0 0,-1 0 0 0 0,1 0 0 0 0,0 0-1 0 0,0 1 1 0 0,-1-1 0 0 0,1 1 0 0 0,-1-1 0 0 0,3 4 0 0 0,-3-4-7 0 0,5 6 127 0 0,-1 0 0 0 0,8 12 0 0 0,4 7-204 0 0,-9-14 1 0 0,-1 1 0 0 0,1-1 0 0 0,0-3 72 0 0,-7-7 299 0 0,-1-2 117 0 0,0 0 21 0 0,-1-1-66 0 0,-1 0-433 0 0,1 0 1 0 0,-1 0-1 0 0,0 1 0 0 0,1-1 1 0 0,-1 0-1 0 0,1 1 0 0 0,-1-1 1 0 0,0 1-1 0 0,0-1 1 0 0,1 1-1 0 0,-1 0 0 0 0,0-1 1 0 0,0 1-1 0 0,-2 0 0 0 0,-5 0-64 0 0,-11-2-1118 0 0,-32-1 0 0 0,50 3 660 0 0,2 0 0 0 0,0 0 0 0 0,0 0 0 0 0,0 0 0 0 0,0 0 0 0 0,0 0 70 0 0,13-7-4538 0 0,3 2-438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45:2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6911 0 0,'0'0'2155'0'0,"4"0"-556"0"0,11-1-448 0 0,0 0-1 0 0,1-1 1 0 0,-1-1 0 0 0,22-7 0 0 0,63-25-761 0 0,-39 12-854 0 0,22-5-2470 0 0,-53 19-2014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1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23 17503 0 0,'0'0'399'0'0,"2"-2"60"0"0,1-1-247 0 0,-2 1-128 0 0,0 0-1 0 0,1 1 0 0 0,-1-1 1 0 0,1 1-1 0 0,-1-1 1 0 0,1 1-1 0 0,-1 0 0 0 0,1 0 1 0 0,2-2-1 0 0,-4 3-83 0 0,0 0 1 0 0,0 0-1 0 0,0 0 0 0 0,0 0 0 0 0,0 0 1 0 0,0 0-1 0 0,0 0 0 0 0,1-1 0 0 0,-1 1 1 0 0,0 0-1 0 0,0 0 0 0 0,0 0 1 0 0,0 0-1 0 0,0 0 0 0 0,1 0 0 0 0,-1 0 1 0 0,0 0-1 0 0,0 0 0 0 0,0 0 0 0 0,0 0 1 0 0,1 0-1 0 0,-1 0 0 0 0,0 0 0 0 0,0 0 1 0 0,0 0-1 0 0,0 0 0 0 0,1 0 0 0 0,-1 0 1 0 0,0 0-1 0 0,0 0 0 0 0,0 0 0 0 0,0 0 1 0 0,1 0-1 0 0,-1 0 0 0 0,0 0 0 0 0,0 0 1 0 0,0 0-1 0 0,0 1 0 0 0,0-1 0 0 0,0 0 1 0 0,1 0-1 0 0,-1 0 0 0 0,0 0 0 0 0,0 0 1 0 0,0 0-1 0 0,0 0 0 0 0,0 1 0 0 0,0-1 1 0 0,0 0-1 0 0,0 0 0 0 0,0 0 0 0 0,0 0 1 0 0,1 1-1 0 0,-1-1 0 0 0,0 0 0 0 0,0 0 1 0 0,0 0-1 0 0,0 0 0 0 0,0 1 0 0 0,0-1 1 0 0,0 0-1 0 0,0 0 0 0 0,0 0 0 0 0,0 0 1 0 0,-1 0-1 0 0,1 1 0 0 0,0-1 0 0 0,0 0 1 0 0,-4 9-3 0 0,4-9 2 0 0,-10 17 0 0 0,-1-1 0 0 0,-1 0 0 0 0,0-1 0 0 0,-27 25 0 0 0,2-2 0 0 0,29-28 0 0 0,0 0 0 0 0,-11 21 0 0 0,12-18 0 0 0,-18 23 0 0 0,3-10 0 0 0,-21 32 0 0 0,38-49 0 0 0,-1 1 0 0 0,1-1 0 0 0,1 1 0 0 0,0 0 0 0 0,0 0 0 0 0,1 0 0 0 0,-4 19 0 0 0,6-26 0 0 0,0 2 0 0 0,5 10 0 0 0,-3-13 9 0 0,0 1 0 0 0,0-1 0 0 0,1 0 0 0 0,-1 0 0 0 0,0 0 0 0 0,1 0 0 0 0,-1 0-1 0 0,1 0 1 0 0,0 0 0 0 0,0 0 0 0 0,0 0 0 0 0,0-1 0 0 0,0 1 0 0 0,3 1 0 0 0,-1-1 135 0 0,1 0 1 0 0,0 1-1 0 0,0-2 0 0 0,1 1 1 0 0,-1-1-1 0 0,7 2 0 0 0,4-1 82 0 0,1-1 0 0 0,-1-1 0 0 0,25-2 0 0 0,-27 0-12 0 0,-2 2 99 0 0,1-2-1 0 0,0 1 0 0 0,-1-2 1 0 0,16-4-1 0 0,-24 5-298 0 0,-1 1-1 0 0,1-1 1 0 0,-1 1-1 0 0,0-1 1 0 0,0 0 0 0 0,0 0-1 0 0,0 0 1 0 0,0-1-1 0 0,0 1 1 0 0,-1-1 0 0 0,1 0-1 0 0,-1 0 1 0 0,1 1-1 0 0,-1-1 1 0 0,0-1 0 0 0,0 1-1 0 0,-1 0 1 0 0,1 0 0 0 0,1-6-1 0 0,0-4-13 0 0,0-1 0 0 0,-1 1 0 0 0,-1-1 0 0 0,-1 1 0 0 0,0-1 0 0 0,-2-18 0 0 0,1 2 0 0 0,-2-9 0 0 0,-12-60 0 0 0,3 32 0 0 0,11 57 0 0 0,0 6 0 0 0,0-1 0 0 0,0 0 0 0 0,0 1 0 0 0,0-1 0 0 0,-1 1 0 0 0,0-1 0 0 0,-2-3 0 0 0,3 5 56 0 0,0 2-150 0 0,1-1 0 0 0,-1 0 0 0 0,0 0 0 0 0,1 1 0 0 0,-1-1 0 0 0,0 1-1 0 0,0-1 1 0 0,0 1 0 0 0,0-1 0 0 0,-1 1 0 0 0,1-1 0 0 0,0 1 0 0 0,0 0-1 0 0,-1 0 1 0 0,1 0 0 0 0,-1 0 0 0 0,1 0 0 0 0,-1 0 0 0 0,-2-1 0 0 0,-7 0-56 0 0,-2 5 134 0 0,-1 2 16 0 0,4-1-72 0 0,8-3-298 0 0,2-1-118 0 0,0 0-22 0 0,2 3-138 0 0,2 1 117 0 0,-2-1-83 0 0,1-1-1 0 0,-1 1 1 0 0,1 0 0 0 0,0-1-1 0 0,6 4 1 0 0,2 0-921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1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15663 0 0,'0'0'356'0'0,"7"-5"476"0"0,2 2-448 0 0,-1 3-250 0 0,-5 1-68 0 0,-1 0 0 0 0,0 0 1 0 0,0 1-1 0 0,0-1 0 0 0,0 0 1 0 0,0 1-1 0 0,-1-1 1 0 0,1 1-1 0 0,0 0 0 0 0,-1-1 1 0 0,1 1-1 0 0,-1 0 1 0 0,1 0-1 0 0,-1 0 0 0 0,0 0 1 0 0,0 0-1 0 0,0 0 0 0 0,0 0 1 0 0,0 1-1 0 0,-1-1 1 0 0,1 0-1 0 0,0 3 0 0 0,1 5 66 0 0,-1 1 0 0 0,1-1 0 0 0,-2 17 0 0 0,-8 109 1001 0 0,0-38-234 0 0,5-38-884 0 0,0-23-14 0 0,1 0-1 0 0,7 68 0 0 0,-5-90 0 0 0,0-11 0 0 0,0 0 0 0 0,1 0 0 0 0,-1 0 0 0 0,1-1 0 0 0,-1 1 0 0 0,3 7 0 0 0,0-4-1429 0 0,-2-5-5718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2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11975 0 0,'0'0'267'0'0,"0"0"42"0"0,0 0 17 0 0,0 0-28 0 0,0 0-126 0 0,1-1 204 0 0,53-38 2668 0 0,-46 32-2873 0 0,0 0 0 0 0,0 1 0 0 0,1 0 0 0 0,0 1 0 0 0,0 0 0 0 0,0 0 0 0 0,0 1 0 0 0,17-6 0 0 0,-25 10-121 0 0,1 0 0 0 0,-1 0 1 0 0,0 0-1 0 0,1 0 0 0 0,-1 0 1 0 0,0 0-1 0 0,1 0 0 0 0,-1 0 1 0 0,0 0-1 0 0,1 1 0 0 0,-1-1 0 0 0,0 0 1 0 0,0 1-1 0 0,1-1 0 0 0,-1 1 1 0 0,0 0-1 0 0,0-1 0 0 0,2 2 0 0 0,-1 0-26 0 0,0 0 0 0 0,-1 0 0 0 0,1 0 0 0 0,0 0 0 0 0,-1 0 0 0 0,1 0 0 0 0,-1 0 0 0 0,2 5 0 0 0,1 2-35 0 0,-1 0 1 0 0,-1 0-1 0 0,1 0 0 0 0,0 12 0 0 0,0 8 22 0 0,-1-1 0 0 0,-4 55 0 0 0,-15 58-133 0 0,8-80 632 0 0,-2 79 0 0 0,11-132-278 0 0,0-6-136 0 0,0 1 1 0 0,0-1 0 0 0,0 1-1 0 0,0-1 1 0 0,0 0-1 0 0,1 1 1 0 0,-1-1 0 0 0,2 5-1 0 0,2 0-80 0 0,5 3-16 0 0,-5-8 0 0 0,-1-1 0 0 0,1 0 0 0 0,18 16-64 0 0,-21-16-273 0 0,1-1-138 0 0,4 1 262 0 0,-3 0-8231 0 0,-3-1 3281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2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394 100 11975 0 0,'0'0'267'0'0,"0"0"42"0"0,-2 1 17 0 0,-28 16 3 0 0,20-11-16 0 0,0 0 0 0 0,-1 0 1 0 0,0-1-1 0 0,0-1 1 0 0,0 0-1 0 0,-16 4 0 0 0,20-6-75 0 0,0 1 0 0 0,0 0 0 0 0,0 0 0 0 0,0 0 0 0 0,0 1-1 0 0,1 0 1 0 0,-9 8 0 0 0,8-7-165 0 0,-66 56-73 0 0,8-5 0 0 0,49-43 36 0 0,-29 29 0 0 0,43-41 335 0 0,2-1 117 0 0,2 0-372 0 0,0-1 0 0 0,0 0 0 0 0,-1 0 0 0 0,1 0 0 0 0,-1 0 0 0 0,1-1 0 0 0,-1 1 0 0 0,2-2 0 0 0,3-2-59 0 0,335-232-917 0 0,-338 235 828 0 0,8-4-77 0 0,-1-1 1 0 0,0-1 0 0 0,0 0-1 0 0,-1 0 1 0 0,0-1 0 0 0,-1 0-1 0 0,0 0 1 0 0,0-1 0 0 0,7-12-1 0 0,-14 19 109 0 0,0 2 0 0 0,-1 0 0 0 0,0 1 0 0 0,1-1 0 0 0,-1 0 0 0 0,1 1 0 0 0,-1-1 0 0 0,1 0 0 0 0,-1 1 0 0 0,1-1 0 0 0,-1 1 0 0 0,1-1 0 0 0,0 1 0 0 0,-1-1 0 0 0,1 1 0 0 0,0-1 0 0 0,1 1 0 0 0,6-4 0 0 0,-6 4-1 0 0,0 0 0 0 0,0 0 0 0 0,0 1 0 0 0,0-1 0 0 0,0 1 0 0 0,0 0 0 0 0,0 0 0 0 0,0-1 0 0 0,-1 1 0 0 0,1 0 0 0 0,0 0 0 0 0,-1 1 0 0 0,1-1 0 0 0,-1 0 0 0 0,3 3 1 0 0,22 24 52 0 0,-22-24-25 0 0,38 48 1054 0 0,-16-19-657 0 0,44 43-1 0 0,-58-65-425 0 0,1-1-1 0 0,1-1 0 0 0,-1 0 0 0 0,1-1 1 0 0,25 11-1 0 0,-5-5 731 0 0,49 12 0 0 0,-75-24-556 0 0,-1-1-294 0 0,-1 1-1 0 0,1 0 1 0 0,0 0 0 0 0,0 1 0 0 0,-1-1 0 0 0,1 2-1 0 0,-1-1 1 0 0,0 1 0 0 0,0 0 0 0 0,0 0 0 0 0,-1 0-1 0 0,0 1 1 0 0,1 0 0 0 0,6 8 0 0 0,-11-11-340 0 0,1 0 0 0 0,-1 1 1 0 0,1-1-1 0 0,-1 0 0 0 0,0 0 0 0 0,0 1 1 0 0,0-1-1 0 0,0 1 0 0 0,0-1 1 0 0,-1 1-1 0 0,1 0 0 0 0,0 4 0 0 0,-1 6-4650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2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62 11975 0 0,'0'0'267'0'0,"0"0"42"0"0,0 0 17 0 0,0 0-28 0 0,0 0-126 0 0,0 0-151 0 0,0 0 0 0 0,0 1 0 0 0,0-1 0 0 0,1 0 0 0 0,-1 0 1 0 0,0 0-1 0 0,0 0 0 0 0,0 0 0 0 0,0 1 0 0 0,0-1 0 0 0,0 0 0 0 0,0 0 0 0 0,0 0 0 0 0,0 0 0 0 0,0 0 0 0 0,0 0 0 0 0,1 1 0 0 0,-1-1 0 0 0,0 0 0 0 0,0 0 0 0 0,0 0 0 0 0,0 0 0 0 0,0 0 0 0 0,0 0 0 0 0,1 0 0 0 0,-1 0 0 0 0,0 0 0 0 0,0 0 0 0 0,0 0 1 0 0,0 0-1 0 0,0 0 0 0 0,1 0 0 0 0,-1 1 0 0 0,0-1 0 0 0,0 0 0 0 0,0-1 0 0 0,0 1 0 0 0,1 0 0 0 0,-1 0 0 0 0,0 0 0 0 0,31-12 1512 0 0,-31 12-1420 0 0,1-1 0 0 0,-1 1-1 0 0,1 0 1 0 0,0 0-1 0 0,-1 0 1 0 0,1 0 0 0 0,-1 0-1 0 0,1 0 1 0 0,-1 0 0 0 0,1 0-1 0 0,-1 0 1 0 0,1 0 0 0 0,0 0-1 0 0,-1 0 1 0 0,1 0-1 0 0,-1 0 1 0 0,1 0 0 0 0,-1 1-1 0 0,1-1 1 0 0,-1 0 0 0 0,1 0-1 0 0,-1 1 1 0 0,1-1 0 0 0,-1 0-1 0 0,1 1 1 0 0,-1-1-1 0 0,1 0 1 0 0,0 1 0 0 0,-1 0-67 0 0,0 0 0 0 0,1 1 0 0 0,-1-1 0 0 0,0 0 1 0 0,0 0-1 0 0,1 0 0 0 0,-1 0 0 0 0,0 0 0 0 0,0 0 1 0 0,0 0-1 0 0,0 0 0 0 0,0 0 0 0 0,-1 2 0 0 0,-1 4-104 0 0,1 0 0 0 0,-2-1-1 0 0,-5 13 1 0 0,5-12 58 0 0,1-3 0 0 0,0 0 0 0 0,-1 0 0 0 0,1-1 0 0 0,-1 1 0 0 0,0 0 0 0 0,-5 4 0 0 0,2-1 72 0 0,5-6 299 0 0,1-1 117 0 0,-1 0-443 0 0,1-1 1 0 0,-1 1-1 0 0,1 0 1 0 0,0-1-1 0 0,-1 1 1 0 0,1 0 0 0 0,-1-1-1 0 0,1 1 1 0 0,0 0-1 0 0,-1-1 1 0 0,1 1-1 0 0,0-1 1 0 0,0 1-1 0 0,-1 0 1 0 0,1-1-1 0 0,0 1 1 0 0,0-1-1 0 0,0 1 1 0 0,-1-1-1 0 0,1 1 1 0 0,0-1-1 0 0,0 1 1 0 0,0-1-1 0 0,-2-12-20 0 0,9-30-1409 0 0,-7 42 942 0 0,-2-5 356 0 0,2 4 408 0 0,6-5 660 0 0,10-8-379 0 0,-13 13-603 0 0,0-1 0 0 0,0 0 1 0 0,0 1-1 0 0,0-1 1 0 0,-1-1-1 0 0,1 1 1 0 0,-1 0-1 0 0,0 0 0 0 0,0-1 1 0 0,0 0-1 0 0,0 1 1 0 0,1-7-1 0 0,1 0 0 0 0,-4 10 0 0 0,0 0 0 0 0,0 0 0 0 0,0 0 0 0 0,0 0 0 0 0,0 0 0 0 0,0 0 0 0 0,1 0 0 0 0,-1 0 0 0 0,0 0 0 0 0,0-1 0 0 0,0 1 0 0 0,0 0 0 0 0,0 0 0 0 0,0 0 0 0 0,0 0 0 0 0,0 0 0 0 0,0 0 0 0 0,0 0 0 0 0,0 0 0 0 0,0 0 0 0 0,0 0 0 0 0,0 0 0 0 0,0 0 0 0 0,0-1 0 0 0,0 1 0 0 0,0 0 0 0 0,0 0 0 0 0,0 0 0 0 0,0 0 0 0 0,0 0 0 0 0,0 0 0 0 0,0 0 0 0 0,0 0 0 0 0,0 0 0 0 0,0 0 0 0 0,0 0 0 0 0,0-1 0 0 0,0 1 0 0 0,0 0 0 0 0,0 0 0 0 0,0 0 0 0 0,0 0 0 0 0,0 0 0 0 0,0 0 0 0 0,0 0 0 0 0,0 0 0 0 0,0 0 0 0 0,0 0 0 0 0,0 0 0 0 0,-1 0 0 0 0,1 0 0 0 0,0 0 0 0 0,0 0 0 0 0,0-1 0 0 0,0 1 0 0 0,0 0 0 0 0,0 0 0 0 0,0 0 0 0 0,0 0 0 0 0,0 0 0 0 0,0 0 0 0 0,0 0 0 0 0,0 0 0 0 0,-1 0 0 0 0,1 0 0 0 0,-7 4 0 0 0,-7 8 0 0 0,3-1 0 0 0,1 1 0 0 0,0 0 0 0 0,0 1 0 0 0,1 0 0 0 0,-10 20 0 0 0,18-26-27 0 0,5-6-193 0 0,8-4-325 0 0,-11 3 461 0 0,6-7-1686 0 0,0 0-5056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2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 15663 0 0,'0'0'356'0'0,"0"0"50"0"0,0 0 20 0 0,0 0-42 0 0,1-2-250 0 0,-1 2-134 0 0,0 0 0 0 0,0-1 0 0 0,0 1 1 0 0,0 0-1 0 0,0 0 0 0 0,0 0 0 0 0,0 0 1 0 0,0 0-1 0 0,0 0 0 0 0,0 0 0 0 0,0 0 1 0 0,0 0-1 0 0,1 0 0 0 0,-1-1 0 0 0,0 1 1 0 0,0 0-1 0 0,0 0 0 0 0,0 0 0 0 0,0 0 1 0 0,0 0-1 0 0,0 0 0 0 0,0 0 0 0 0,0 0 1 0 0,0 0-1 0 0,0 0 0 0 0,0 0 0 0 0,0 0 1 0 0,0 0-1 0 0,1 0 0 0 0,-1-1 0 0 0,0 1 1 0 0,0 0-1 0 0,0 0 0 0 0,0 0 0 0 0,0 0 1 0 0,0 0-1 0 0,0 0 0 0 0,0 0 0 0 0,0 0 1 0 0,1 0-1 0 0,-1 0 0 0 0,0 0 0 0 0,0 0 1 0 0,0 0-1 0 0,0 0 0 0 0,0 0 1 0 0,0 0-1 0 0,0 1 0 0 0,0-1 0 0 0,0 0 1 0 0,1 0-1 0 0,-1 0 0 0 0,0 0 0 0 0,0 0 1 0 0,0 0-1 0 0,0 0 0 0 0,0 0 0 0 0,-1 7 4 0 0,-5 11-8 0 0,2-12 4 0 0,0-1 0 0 0,-1 1 0 0 0,1-1 0 0 0,-7 6 0 0 0,-11 12 0 0 0,-39 49 311 0 0,37-46-31 0 0,1 2 1 0 0,1 1-1 0 0,-19 32 0 0 0,37-54-187 0 0,0 0-1 0 0,1-1 0 0 0,0 2 1 0 0,0-1-1 0 0,1 0 1 0 0,-2 9-1 0 0,3-14-91 0 0,1 1 1 0 0,0-1-1 0 0,0 0 0 0 0,0 1 1 0 0,0-1-1 0 0,1 1 1 0 0,-1-1-1 0 0,1 0 0 0 0,-1 1 1 0 0,1-1-1 0 0,0 0 1 0 0,0 0-1 0 0,0 1 0 0 0,0-1 1 0 0,0 0-1 0 0,0 0 0 0 0,1 0 1 0 0,-1 0-1 0 0,1 0 1 0 0,-1-1-1 0 0,1 1 0 0 0,0 0 1 0 0,3 2-1 0 0,3 1 175 0 0,-1 0 1 0 0,1-1-1 0 0,0 0 0 0 0,0 0 1 0 0,0-1-1 0 0,0 0 0 0 0,1 0 0 0 0,0-1 1 0 0,-1 0-1 0 0,11 0 0 0 0,11 1-157 0 0,49-2-1 0 0,-60-2-18 0 0,1 0 0 0 0,-1-2 0 0 0,0 0 0 0 0,33-10 0 0 0,-46 11 0 0 0,0 0 0 0 0,0 0 0 0 0,0-1 0 0 0,0 0 0 0 0,0 0 0 0 0,-1 0 0 0 0,1-1 0 0 0,-1 0 0 0 0,0 0 0 0 0,0 0 0 0 0,-1-1 0 0 0,1 1 0 0 0,-1-1 0 0 0,0 0 0 0 0,0-1 0 0 0,0 1 0 0 0,4-11 0 0 0,-4 7 0 0 0,-2 0 0 0 0,1-1 0 0 0,-2 1 0 0 0,1-1 0 0 0,-1 0 0 0 0,0 1 0 0 0,-1-1 0 0 0,0 0 0 0 0,-1 1 0 0 0,0-1 0 0 0,0 1 0 0 0,-1-1 0 0 0,-4-12 0 0 0,3 12 0 0 0,-1 0 0 0 0,0 1 0 0 0,0 0 0 0 0,-1-1 0 0 0,0 1 0 0 0,0 1 0 0 0,-1-1 0 0 0,0 1 0 0 0,-1 0 0 0 0,0 1 0 0 0,0-1 0 0 0,-12-9 0 0 0,8 9-247 0 0,-1 0 0 0 0,-23-11 0 0 0,30 16 135 0 0,0 2-1 0 0,0-1 1 0 0,0 0 0 0 0,-1 1 0 0 0,1 0-1 0 0,0 0 1 0 0,-1 1 0 0 0,1 0 0 0 0,-1 0-1 0 0,-7 0 1 0 0,3 1-41 0 0,7-1 19 0 0,-1 0-1 0 0,1 0 1 0 0,0 1 0 0 0,0-1 0 0 0,0 1-1 0 0,1-1 1 0 0,-1 1 0 0 0,0 0 0 0 0,0 0-1 0 0,0 0 1 0 0,0 0 0 0 0,-4 4 0 0 0,9-3-16 0 0,19 15-4680 0 0,-7-10-588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202 204 15663 0 0,'-18'2'529'0'0,"0"0"-1"0"0,0-1 1 0 0,0-1-1 0 0,-30-3 1 0 0,48 3-475 0 0,-1 0 0 0 0,1 0 0 0 0,0 0 0 0 0,0-1 0 0 0,0 1 0 0 0,0 0 0 0 0,-1 0 0 0 0,1 0 0 0 0,0 0 0 0 0,0 0 0 0 0,0 0 1 0 0,0 0-1 0 0,-1 0 0 0 0,1 0 0 0 0,0 0 0 0 0,0 0 0 0 0,0 0 0 0 0,0-1 0 0 0,-1 1 0 0 0,1 0 0 0 0,0 0 0 0 0,0 0 0 0 0,0 0 0 0 0,0 0 0 0 0,0-1 0 0 0,0 1 0 0 0,0 0 0 0 0,0 0 0 0 0,0 0 0 0 0,-1 0 0 0 0,1-1 1 0 0,0 1-1 0 0,0 0 0 0 0,0 0 0 0 0,0 0 0 0 0,0 0 0 0 0,0-1 0 0 0,0 1 0 0 0,0 0 0 0 0,0 0 0 0 0,0 0 0 0 0,0 0 0 0 0,0-1 0 0 0,0 1 0 0 0,0 0 0 0 0,1 0 0 0 0,-1 0 0 0 0,0-1 0 0 0,0 1 0 0 0,0 0 0 0 0,9-13 527 0 0,17-11-753 0 0,8-1 514 0 0,2 1-1 0 0,1 3 0 0 0,1 1 0 0 0,0 1 1 0 0,45-14-1 0 0,-68 28-341 0 0,28-6 0 0 0,-38 10 0 0 0,1 0 0 0 0,-1 0 0 0 0,1 1 0 0 0,-1 0 0 0 0,1 0 0 0 0,0 0 0 0 0,-1 1 0 0 0,10 2 0 0 0,-13-3 0 0 0,-1 1 0 0 0,1 0 0 0 0,0-1 0 0 0,0 1 0 0 0,-1 0 0 0 0,1 0 0 0 0,0 0 0 0 0,-1 0 0 0 0,1 1 0 0 0,-1-1 0 0 0,1 0 0 0 0,-1 1 0 0 0,0-1 0 0 0,0 1 0 0 0,1-1 0 0 0,-1 1 0 0 0,0 0 0 0 0,0-1 0 0 0,0 3 0 0 0,0-1 0 0 0,0 1 0 0 0,0-1 0 0 0,0 1 0 0 0,-1-1 0 0 0,1 1 0 0 0,-1-1 0 0 0,0 1 0 0 0,0 0 0 0 0,-1 5 0 0 0,-1 2 0 0 0,0 0 0 0 0,-1-1 0 0 0,-1 1 0 0 0,0-1 0 0 0,-9 18 0 0 0,-5 2 0 0 0,-1 0 0 0 0,-1-1 0 0 0,-36 38 0 0 0,-81 69 0 0 0,81-86 19 0 0,24-22-721 0 0,-46 50 1 0 0,59-56 265 0 0,6-8 393 0 0,2 0 0 0 0,0 0 0 0 0,-17 29 0 0 0,26-34 43 0 0,2-7 9 0 0,1-1 0 0 0,0 0 0 0 0,0 0-1 0 0,0 0 1 0 0,0 0 0 0 0,0 0 0 0 0,1 0 0 0 0,-1 0-1 0 0,0-1 1 0 0,0 1 0 0 0,0 0 0 0 0,1-1 0 0 0,-1 1 0 0 0,0-1-1 0 0,1 1 1 0 0,-1-1 0 0 0,1 0 0 0 0,-1 1 0 0 0,3-1-1 0 0,31 3 659 0 0,-34-3-634 0 0,293-13 1043 0 0,-168 3-593 0 0,21-2 1106 0 0,-121 10-1649 0 0,43-7 0 0 0,-55 6-73 0 0,-12 3-1271 0 0,-2 0-511 0 0,-2-2-107 0 0,-5-8-24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2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0,'0'0'382'0'0,"1"3"-8"0"0,2 154 571 0 0,-3-50 202 0 0,6 5-75 0 0,22 117 0 0 0,-2-103-389 0 0,6-2 0 0 0,49 122-1 0 0,-3-20-682 0 0,-61-176 410 0 0,-2 1-1 0 0,-3 1 1 0 0,-1 0 0 0 0,3 57-1 0 0,-17-64-337 0 0,3-43 299 0 0,0-2 117 0 0,0 0 21 0 0,0 0-66 0 0,-1-1-294 0 0,-2-6-197 0 0,2 5-289 0 0,0-1-138 0 0,-1 0 283 0 0,-7-16-2920 0 0,9 19 3055 0 0,0-1 0 0 0,0 1 0 0 0,0-1 0 0 0,0 1 0 0 0,-1-1 0 0 0,1 1 0 0 0,0-1 0 0 0,0 1 0 0 0,0-1 0 0 0,0 1 0 0 0,1-1 0 0 0,-1 0-1 0 0,0 1 1 0 0,0-1 0 0 0,0 1 0 0 0,0-1 0 0 0,0 1 0 0 0,1-1 0 0 0,-1 1 0 0 0,0 0 0 0 0,0-1 0 0 0,1 1 0 0 0,-1-1 0 0 0,4-5-1283 0 0,0-4 317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3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252 109 8287 0 0,'0'0'191'0'0,"0"0"26"0"0,1-1 9 0 0,1-4-103 0 0,0-2-86 0 0,0 0-1 0 0,-1 0 1 0 0,0 0 0 0 0,1-8-1 0 0,-2 13 352 0 0,-1-4 299 0 0,-1 2 1154 0 0,0 8-599 0 0,-1 3-1444 0 0,-34 71 997 0 0,-56 88 1 0 0,14-30-243 0 0,36-49-553 0 0,41-84 0 0 0,2-4 0 0 0,6-12 0 0 0,11-20 0 0 0,52-61 1193 0 0,-26 39-503 0 0,50-65-926 0 0,-90 116 49 0 0,-2 3 95 0 0,1-1-1 0 0,-1 1 1 0 0,0-1-1 0 0,0 1 1 0 0,1-1-1 0 0,-1 1 1 0 0,0 0-1 0 0,1 0 0 0 0,0 0 1 0 0,-1 0-1 0 0,1 0 1 0 0,0 0-1 0 0,-1 0 1 0 0,4 0-1 0 0,6 0 77 0 0,0 5 80 0 0,-9-4 274 0 0,-2 0 136 0 0,12 2 477 0 0,-8-2-802 0 0,2-2-147 0 0,-1 1-1 0 0,0-1 0 0 0,0 0 0 0 0,0 0 1 0 0,0 0-1 0 0,-1-1 0 0 0,1 0 1 0 0,0 1-1 0 0,-1-2 0 0 0,0 1 1 0 0,0 0-1 0 0,0-1 0 0 0,6-7 1 0 0,10-9-5 0 0,2 0 3 0 0,38-46 0 0 0,-22 23 0 0 0,-37 40 0 0 0,-7 8 0 0 0,-10 9 0 0 0,8-3 113 0 0,0 0 0 0 0,1 1 0 0 0,1 0 0 0 0,0 0 0 0 0,0 0 0 0 0,1 0-1 0 0,1 1 1 0 0,0 0 0 0 0,1 0 0 0 0,0 0 0 0 0,1 1 0 0 0,0-1 0 0 0,1 0 0 0 0,1 1 0 0 0,0-1-1 0 0,1 1 1 0 0,4 24 0 0 0,-3-33-114 0 0,-1 1-1 0 0,1-1 1 0 0,-1 1 0 0 0,2-1-1 0 0,-1 0 1 0 0,0 0-1 0 0,1 0 1 0 0,0 0 0 0 0,0 0-1 0 0,1-1 1 0 0,-1 0-1 0 0,1 1 1 0 0,0-1-1 0 0,0 0 1 0 0,0-1 0 0 0,1 1-1 0 0,-1-1 1 0 0,1 0-1 0 0,6 3 1 0 0,0-1 109 0 0,-1 0 1 0 0,1-2-1 0 0,0 1 0 0 0,0-1 1 0 0,1-1-1 0 0,-1 0 0 0 0,1-1 1 0 0,15 1-1 0 0,152-11 1012 0 0,-129 4-1123 0 0,-37 4-8 0 0,-1 0 1 0 0,1 1-1 0 0,-1 0 0 0 0,0 1 0 0 0,22 4 1 0 0,-32-4-84 0 0,1-1 0 0 0,-1 1 0 0 0,1 0 1 0 0,-1 0-1 0 0,1 0 0 0 0,-1 0 0 0 0,0 0 1 0 0,1 1-1 0 0,-1-1 0 0 0,0 1 0 0 0,0-1 1 0 0,0 1-1 0 0,0 0 0 0 0,-1 0 0 0 0,1 0 1 0 0,0 0-1 0 0,-1 0 0 0 0,1 0 0 0 0,-1 0 1 0 0,0 1-1 0 0,0-1 0 0 0,0 0 0 0 0,0 1 1 0 0,0-1-1 0 0,0 1 0 0 0,0-1 0 0 0,-1 1 1 0 0,0-1-1 0 0,1 1 0 0 0,-1 0 0 0 0,0-1 1 0 0,0 1-1 0 0,-1 4 0 0 0,-1 3-1317 0 0,0 1 0 0 0,0-1 0 0 0,-9 19 0 0 0,7-18-297 0 0,-6 19-3016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3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43 6447 0 0,'0'0'298'0'0,"0"0"-10"0"0,0 0-50 0 0,0 0 493 0 0,0 0 238 0 0,2-1 45 0 0,7-3-310 0 0,-1 0 0 0 0,0-1-1 0 0,13-10 1 0 0,-4 3 183 0 0,-15 11-375 0 0,-2 1 0 0 0,0 0 0 0 0,0 0 0 0 0,0 0 0 0 0,0 0 0 0 0,0 0-68 0 0,-1 3-217 0 0,-1 6 139 0 0,-1-1-1 0 0,-1 1 1 0 0,1-1 0 0 0,-10 16-1 0 0,-1 2-200 0 0,7-15-165 0 0,-4-2 0 0 0,1 1 0 0 0,65-69 0 0 0,-47 50 0 0 0,0-3 0 0 0,-7 10 241 0 0,-6 5 28 0 0,-12 10 324 0 0,12-9-256 0 0,3-3 106 0 0,1 1-294 0 0,-5 7-133 0 0,1 2-16 0 0,-15 29 0 0 0,17-33 0 0 0,-1-1 0 0 0,0 0 0 0 0,0 0 0 0 0,-1 0 0 0 0,-5 5 0 0 0,0 2 0 0 0,-1 20 0 0 0,26-49-134 0 0,0 0 1 0 0,19-15-1 0 0,0 8-2294 0 0,-33 21 1437 0 0,1 1-29 0 0,5-8-4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45:2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5063 0 0,'0'0'10071'0'0,"1"-2"-10959"0"0,-1 2 922 0 0,0 0 0 0 0,0-1 1 0 0,0 1-1 0 0,0 0 0 0 0,0 0 1 0 0,0 0-1 0 0,0 0 0 0 0,0 0 0 0 0,0 0 1 0 0,0-1-1 0 0,0 1 0 0 0,0 0 0 0 0,0 0 1 0 0,0 0-1 0 0,0 0 0 0 0,1 0 1 0 0,-1 0-1 0 0,0-1 0 0 0,0 1 0 0 0,0 0 1 0 0,0 0-1 0 0,0 0 0 0 0,0 0 0 0 0,0 0 1 0 0,0 0-1 0 0,0 0 0 0 0,1 0 1 0 0,-1 0-1 0 0,0 0 0 0 0,0-1 0 0 0,0 1 1 0 0,0 0-1 0 0,0 0 0 0 0,0 0 0 0 0,1 0 1 0 0,-1 0-1 0 0,0 0 0 0 0,0 0 1 0 0,0 0-1 0 0,0 0 0 0 0,0 0 0 0 0,1 0 1 0 0,-1 0-1 0 0,0 0 0 0 0,0 0 0 0 0,0 0 1 0 0,0 0-1 0 0,0 0 0 0 0,0 1 1 0 0,1-1-1 0 0,-1 0 0 0 0,0 0 0 0 0,0 0 1 0 0,0 0-1 0 0,0 0 0 0 0,0 0 0 0 0,0 0 1 0 0,1 0-1 0 0,6 12 692 0 0,7 5-154 0 0,-6-11-415 0 0,0 0 0 0 0,1-1 0 0 0,-1 0 0 0 0,2-1 1 0 0,-1 0-1 0 0,0 0 0 0 0,14 3 0 0 0,7 0 280 0 0,34 3 0 0 0,-2-3 368 0 0,86-3 0 0 0,66-14 693 0 0,-203 9-1432 0 0,210-21 243 0 0,-96 4-298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3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45 113 6447 0 0,'0'0'298'0'0,"0"0"-10"0"0,0 0-118 0 0,0 0 206 0 0,0 0 111 0 0,0 0 22 0 0,0 0 3 0 0,0 0 0 0 0,0 0 0 0 0,0 0 0 0 0,0 0-69 0 0,0 0-154 0 0,0 0 453 0 0,0 0 228 0 0,0 0 44 0 0,0 0-61 0 0,0 0-288 0 0,0 0-121 0 0,0 0-28 0 0,0 0-72 0 0,2-3-289 0 0,16-11 124 0 0,0 1-1 0 0,0 0 1 0 0,1 1 0 0 0,1 1-1 0 0,0 1 1 0 0,1 1 0 0 0,-1 1-1 0 0,31-8 1 0 0,-48 15-221 0 0,0 0-1 0 0,0 1 1 0 0,0-1 0 0 0,0 1 0 0 0,1 0 0 0 0,-1 0 0 0 0,0 0-1 0 0,0 0 1 0 0,0 1 0 0 0,0-1 0 0 0,0 1 0 0 0,0 0-1 0 0,0 0 1 0 0,0 0 0 0 0,0 0 0 0 0,0 1 0 0 0,0-1 0 0 0,-1 1-1 0 0,1 0 1 0 0,0-1 0 0 0,-1 1 0 0 0,0 0 0 0 0,1 1-1 0 0,-1-1 1 0 0,0 0 0 0 0,0 1 0 0 0,0-1 0 0 0,3 6-1 0 0,-2-3-62 0 0,-1 1 0 0 0,1-1 0 0 0,-1 1 0 0 0,0 0 0 0 0,0 0 0 0 0,-1 0 0 0 0,0 0 0 0 0,0 0 0 0 0,0 0 0 0 0,-1 0-1 0 0,1 0 1 0 0,-2 1 0 0 0,-1 10 0 0 0,2-13 5 0 0,-1-1 0 0 0,0 0 0 0 0,0-1 0 0 0,0 1 0 0 0,-1 0 0 0 0,1 0 0 0 0,-1 0 0 0 0,1-1 0 0 0,-1 1 0 0 0,0-1 0 0 0,0 1 0 0 0,0-1 0 0 0,0 0 0 0 0,-1 0 0 0 0,1 0 0 0 0,0 0 0 0 0,-1 0 0 0 0,0 0 0 0 0,1-1 0 0 0,-1 1 0 0 0,0-1 0 0 0,0 0 0 0 0,-3 1 0 0 0,2 0 0 0 0,-141 52 0 0 0,129-49 0 0 0,0 0 0 0 0,7-2 0 0 0,0-1 0 0 0,1 1 0 0 0,-1 0 0 0 0,1 1 0 0 0,0 0 0 0 0,0 1 0 0 0,0-1 0 0 0,0 1 0 0 0,1 1 0 0 0,-11 10 0 0 0,12-7 0 0 0,8-4 0 0 0,7-4 0 0 0,-8-1 0 0 0,11 0 0 0 0,-1 0 0 0 0,1-1 0 0 0,0-1 0 0 0,-1 0 0 0 0,22-6 0 0 0,12-2 0 0 0,42-3 0 0 0,-81 12 0 0 0,1 0 0 0 0,-1 0 0 0 0,1 1 0 0 0,-1-1 0 0 0,1 2 0 0 0,-1-1 0 0 0,1 1 0 0 0,-1 0 0 0 0,0 0 0 0 0,1 0 0 0 0,10 5 0 0 0,-8 0 0 0 0,1 3 0 0 0,-8-5 0 0 0,-2-2 0 0 0,4 7 0 0 0,-4-8 0 0 0,1 0 0 0 0,-1 1 0 0 0,1-1 0 0 0,-1 0 0 0 0,0 0 0 0 0,0 1 0 0 0,1-1 0 0 0,-1 0 0 0 0,0 1 0 0 0,0-1 0 0 0,0 0 0 0 0,-1 0 0 0 0,1 1 0 0 0,0-1 0 0 0,0 0 0 0 0,-1 0 0 0 0,1 1 0 0 0,-1-1 0 0 0,0 2 0 0 0,-1 2 0 0 0,1-4 0 0 0,-4 16 0 0 0,0 1 0 0 0,-2-1 0 0 0,-14 27 0 0 0,8-22 0 0 0,7-10 0 0 0,-1 0 0 0 0,-1-1 0 0 0,0 0 0 0 0,-12 14 0 0 0,9-15 0 0 0,0 0 0 0 0,0 0 0 0 0,-1-1 0 0 0,-12 9 0 0 0,-2-2 0 0 0,21-11 0 0 0,-1-1 0 0 0,0 0 0 0 0,0-1 0 0 0,-1 1 0 0 0,1-1 0 0 0,-12 3 0 0 0,10-4 0 0 0,1 1 0 0 0,-1-1 0 0 0,1-1 0 0 0,0 0 0 0 0,-1 0 0 0 0,-12 0 0 0 0,18-1 0 0 0,0 0 0 0 0,0 0 0 0 0,1-1 0 0 0,-1 1 0 0 0,0-1 0 0 0,0 1 0 0 0,1-1 0 0 0,-1 0 0 0 0,0 0 0 0 0,1 0 0 0 0,-1 0 0 0 0,0 0 0 0 0,1 0 0 0 0,-1 0 0 0 0,1 0 0 0 0,0 0 0 0 0,-1-1 0 0 0,1 1 0 0 0,0-1 0 0 0,0 1 0 0 0,0-1 0 0 0,0 1 0 0 0,0-1 0 0 0,0 0 0 0 0,1 1 0 0 0,-1-1 0 0 0,0 0 0 0 0,0-2 0 0 0,0-6-87 0 0,-1 1-1 0 0,2 0 0 0 0,-1-1 1 0 0,1 1-1 0 0,1 0 1 0 0,-1-1-1 0 0,2 1 0 0 0,-1 0 1 0 0,6-16-1 0 0,-7 23-420 0 0,0 2-4 0 0,0 0 0 0 0,1-1 427 0 0,-1 0 0 0 0,0 1 0 0 0,0-1 0 0 0,1 1 0 0 0,-1-1 0 0 0,0 1 0 0 0,1-1 0 0 0,-1 1 0 0 0,1-1 0 0 0,-1 1 0 0 0,1-1 0 0 0,-1 1 0 0 0,1-1-1 0 0,-1 1 1 0 0,1 0 0 0 0,-1-1 0 0 0,1 1 0 0 0,1-1 0 0 0,10-1-1095 0 0,4 1-4640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3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12 13823 0 0,'2'-1'315'0'0,"-2"1"-533"0"0,9-6 1982 0 0,-9 3 437 0 0,-6 2-956 0 0,-1 1-743 0 0,5 0-352 0 0,1 0-1 0 0,-1-1 1 0 0,0 1 0 0 0,0 1 0 0 0,1-1 0 0 0,-1 0 0 0 0,0 0-1 0 0,1 1 1 0 0,-1-1 0 0 0,0 0 0 0 0,1 1 0 0 0,-1 0 0 0 0,0-1-1 0 0,-1 2 1 0 0,2-1 362 0 0,-29 22 616 0 0,-27 2-1128 0 0,-31 10-1384 0 0,49-25 554 0 0,1-1 0 0 0,-73 6 0 0 0,108-15 813 0 0,0 0 0 0 0,1 0 1 0 0,-1 0-1 0 0,0-1 1 0 0,0 1-1 0 0,0-1 1 0 0,0 1-1 0 0,1-1 1 0 0,-5-1-1 0 0,7 2-18 0 0,-1-1-1 0 0,1 1 1 0 0,0 0-1 0 0,-1 0 1 0 0,1 0-1 0 0,-1-1 1 0 0,1 1-1 0 0,0 0 1 0 0,-1-1-1 0 0,1 1 0 0 0,0 0 1 0 0,-1 0-1 0 0,1-1 1 0 0,0 1-1 0 0,-1-1 1 0 0,1 1-1 0 0,0 0 1 0 0,0-1-1 0 0,0 1 1 0 0,-1-1-1 0 0,1 1 1 0 0,0 0-1 0 0,0-1 1 0 0,0 1-1 0 0,0-1 1 0 0,0 1-1 0 0,0-1 1 0 0,0 1-1 0 0,0-1 1 0 0,0 1-1 0 0,0-1 0 0 0,0 1 1 0 0,0-1-1 0 0,0 1 1 0 0,0 0-1 0 0,0-1 1 0 0,0 1-1 0 0,0-1 1 0 0,1 1-1 0 0,-1-1 1 0 0,0 1-1 0 0,0 0 1 0 0,1-1-1 0 0,-1 1 1 0 0,0 0-1 0 0,0-1 1 0 0,1 1-1 0 0,-1 0 1 0 0,1-1-1 0 0,-1 1 1 0 0,0 0-1 0 0,1-1 1 0 0,5-5-115 0 0,-5 6 150 0 0,-1 0-1 0 0,0 0 1 0 0,0-1-1 0 0,1 1 0 0 0,-1 0 1 0 0,0 0-1 0 0,0 0 1 0 0,1 0-1 0 0,-1 0 1 0 0,0 0-1 0 0,0 0 1 0 0,1 0-1 0 0,-1 0 1 0 0,0 0-1 0 0,0 0 0 0 0,1 0 1 0 0,-1 0-1 0 0,0 0 1 0 0,0 0-1 0 0,1 0 1 0 0,-1 0-1 0 0,0 0 1 0 0,0 0-1 0 0,1 0 0 0 0,-1 0 1 0 0,0 0-1 0 0,0 1 1 0 0,1-1-1 0 0,0 2 1 0 0,-1-1 0 0 0,0 1 0 0 0,1 0 0 0 0,-1-1 0 0 0,0 1 0 0 0,0 0 0 0 0,0-1 0 0 0,0 1 0 0 0,0 0 0 0 0,0 0 0 0 0,-1-1 0 0 0,1 1 0 0 0,-1 0 0 0 0,1-1 0 0 0,-2 4 0 0 0,-12 26 0 0 0,-13 15 303 0 0,17-28 57 0 0,0-1 1 0 0,-15 37-1 0 0,25-52 83 0 0,0-1-294 0 0,0 1-138 0 0,5 14-6 0 0,-5-15-5 0 0,1-1 0 0 0,-1 1 0 0 0,0 0 0 0 0,1 0 0 0 0,-1-1 0 0 0,0 1 0 0 0,1 0 0 0 0,-1-1 0 0 0,1 1 0 0 0,-1 0 0 0 0,1-1 0 0 0,0 1 0 0 0,-1-1 0 0 0,1 1 0 0 0,0 0 0 0 0,-1-1 0 0 0,1 0 0 0 0,0 1 0 0 0,-1-1 0 0 0,1 1 0 0 0,0-1 0 0 0,0 0 0 0 0,0 0 0 0 0,-1 1 0 0 0,1-1 0 0 0,0 0 0 0 0,0 0 0 0 0,0 0 0 0 0,1 0 0 0 0,1 0 0 0 0,17 2 0 0 0,-1 0 0 0 0,26-2 0 0 0,-23-1 0 0 0,32 4 0 0 0,16 2 0 0 0,-50-5 0 0 0,0 1 0 0 0,-1 1 0 0 0,1 1 0 0 0,24 7 0 0 0,-21-3 0 0 0,41 20 0 0 0,-56-23 0 0 0,-1 0 0 0 0,0 0 0 0 0,-1 0 0 0 0,1 1 0 0 0,-1 0 0 0 0,0 1 0 0 0,0 0 0 0 0,0-1 0 0 0,7 12 0 0 0,-11-15 0 0 0,-1-1 0 0 0,0 0 0 0 0,-1 0 0 0 0,1 0 0 0 0,0 0 0 0 0,-1 1 0 0 0,1-1 0 0 0,-1 0 0 0 0,0 0 0 0 0,1 0 0 0 0,-1 1 0 0 0,0-1 0 0 0,0 0 0 0 0,1 0 0 0 0,-1 2 0 0 0,0 0 55 0 0,1 0 0 0 0,-1 0 0 0 0,1 0 0 0 0,-1 0 0 0 0,0 0 0 0 0,0 0 0 0 0,-1 0 0 0 0,1-1-1 0 0,-1 1 1 0 0,1 0 0 0 0,-1 0 0 0 0,0 0 0 0 0,0 0 0 0 0,-2 4 0 0 0,0-3 35 0 0,1 0 0 0 0,-1 0 0 0 0,0 0 0 0 0,0 0 0 0 0,-1-1 0 0 0,1 1 0 0 0,-1-1 0 0 0,-5 4-1 0 0,-7 2 49 0 0,0 1 0 0 0,0-2 0 0 0,-31 11 0 0 0,35-14-275 0 0,-274 84 137 0 0,247-82 931 0 0,38-7-422 0 0,-2-8-336 0 0,2 6-276 0 0,1-1-1 0 0,0 1 0 0 0,0-1 1 0 0,0 0-1 0 0,1 1 1 0 0,-1-1-1 0 0,1 1 0 0 0,-1-1 1 0 0,1 1-1 0 0,0-1 0 0 0,0 1 1 0 0,0-1-1 0 0,0 1 0 0 0,0 0 1 0 0,1-1-1 0 0,-1 1 0 0 0,3-3 1 0 0,2-3-532 0 0,0 1 0 0 0,1-1 0 0 0,9-7 0 0 0,-2 3-389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3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0,'0'0'191'0'0,"0"0"26"0"0,0 0 9 0 0,0 0 42 0 0,0 0 158 0 0,0 0 72 0 0,0 0 12 0 0,0 0 2 0 0,0 0 0 0 0,0 0 0 0 0,0 0 0 0 0,0 0 0 0 0,0 0 0 0 0,0 0 0 0 0,0 0 0 0 0,0 0-69 0 0,1 3-294 0 0,15 46 342 0 0,-2 0 0 0 0,13 91 0 0 0,-2-5 100 0 0,-2-43 281 0 0,4-2 0 0 0,4 0 0 0 0,74 151 0 0 0,-102-235-796 0 0,0 0 0 0 0,0 0 0 0 0,0 1 0 0 0,-1-1 0 0 0,0 1 0 0 0,-1-1 0 0 0,2 11 0 0 0,-4 0-76 0 0,-2-12 0 0 0,1-3 0 0 0,-1 3-74 0 0,0-1 0 0 0,-1 0-1 0 0,1 0 1 0 0,-1 0 0 0 0,0 0-1 0 0,0 0 1 0 0,-9 5 0 0 0,-34 19-1999 0 0,44-27 1911 0 0,1 0-426 0 0,-9 4 329 0 0,1-3-5598 0 0,3-2 694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3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11 8287 0 0,'0'0'191'0'0,"-2"0"26"0"0,-2 0-171 0 0,-1 1 1 0 0,1 0-1 0 0,-1 0 0 0 0,1 0 0 0 0,-1 1 0 0 0,1-1 0 0 0,0 1 0 0 0,0 0 0 0 0,0 0 1 0 0,-4 3-1 0 0,-4 3 257 0 0,0 1 0 0 0,-11 10 1 0 0,-42 39 1271 0 0,-69 81 0 0 0,24 1-1559 0 0,88-110-16 0 0,13-19 233 0 0,1-1 0 0 0,1 1-1 0 0,-10 19 1 0 0,16-28 276 0 0,1-2-66 0 0,4-1-222 0 0,9-4-106 0 0,-1-1 1 0 0,1 0-1 0 0,-1 0 0 0 0,0-2 0 0 0,21-16 0 0 0,55-57 874 0 0,-29 25-677 0 0,-42 41-312 0 0,156-129 0 0 0,-169 141 0 0 0,1-1 0 0 0,-1 1 0 0 0,0-1 0 0 0,0 0 0 0 0,0 0 0 0 0,0-1 0 0 0,-1 1 0 0 0,0-1 0 0 0,0 0 0 0 0,5-9 0 0 0,-5 4 0 0 0,-2 0 0 0 0,-1-5 0 0 0,0-5 0 0 0,5 2 0 0 0,-1 10 0 0 0,5 3 0 0 0,-7 4 0 0 0,1 0 0 0 0,0 1 0 0 0,0 0 0 0 0,0-1 0 0 0,-1 1 0 0 0,1 0 0 0 0,0 1 0 0 0,0-1 0 0 0,0 0 0 0 0,0 1 0 0 0,-1-1 0 0 0,1 1 0 0 0,0 0 0 0 0,-1 0 0 0 0,1 0 0 0 0,0 0 0 0 0,2 2 0 0 0,6 4 0 0 0,0 0 0 0 0,14 13 0 0 0,-18-15 0 0 0,26 24 595 0 0,37 43 0 0 0,-9-10 98 0 0,-21-16-516 0 0,-30-34-181 0 0,0 0 0 0 0,22 19 0 0 0,-9-11 4 0 0,-2 1 0 0 0,24 30 0 0 0,-8-9 0 0 0,-31-37-125 0 0,0 1-1 0 0,0-1 1 0 0,1 0-1 0 0,-1-1 1 0 0,1 1-1 0 0,0-1 1 0 0,1 0-1 0 0,-1-1 1 0 0,1 0 0 0 0,-1 0-1 0 0,1-1 1 0 0,0 0-1 0 0,0 0 1 0 0,0-1-1 0 0,0 0 1 0 0,0 0-1 0 0,0-1 1 0 0,0 0-1 0 0,11-1 1 0 0,2-1-6014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38 4607 0 0,'0'0'208'0'0,"2"1"204"0"0,-1-1 286 0 0,1 0 0 0 0,0 1 0 0 0,0-1 0 0 0,0 0 0 0 0,0 0-1 0 0,0-1 1 0 0,4 0 0 0 0,-6 1 479 0 0,0 0-121 0 0,0 0-28 0 0,0 0-72 0 0,0 0-285 0 0,0 0-126 0 0,0 0-29 0 0,0 0-72 0 0,-1 1-289 0 0,-51 30-138 0 0,52-31-17 0 0,0 0 0 0 0,-1 1 0 0 0,1-1 0 0 0,0 0 0 0 0,0 0 0 0 0,0 0 0 0 0,-1 0 0 0 0,1 0 0 0 0,0 0 0 0 0,0 0 0 0 0,0 1 0 0 0,-1-1 0 0 0,1 0 0 0 0,0 0 0 0 0,0 0 0 0 0,0 0 0 0 0,-1 0 0 0 0,1 0 0 0 0,0 0 0 0 0,0 0 0 0 0,-1 0 0 0 0,1 0 0 0 0,0 0 0 0 0,0 0 0 0 0,-1 0 0 0 0,1 0 0 0 0,0-1 0 0 0,0 1 0 0 0,0 0 0 0 0,-1 0 0 0 0,1 0 0 0 0,0 0 0 0 0,0 0 0 0 0,0 0 0 0 0,0 0 0 0 0,-1-1 0 0 0,1 1 0 0 0,0 0 0 0 0,0 0 0 0 0,0 0 0 0 0,0-1 0 0 0,-1 1 0 0 0,1 0 0 0 0,0 0 0 0 0,0 0 0 0 0,0-1 0 0 0,0 1 0 0 0,0 0 0 0 0,0 0 0 0 0,0 0 0 0 0,0-1 0 0 0,0 1 0 0 0,0 0 0 0 0,0 0 0 0 0,0-1 0 0 0,0 1 0 0 0,0 0 0 0 0,0 0 0 0 0,0 0 0 0 0,0-1 0 0 0,0 1 0 0 0,2-11 0 0 0,0 6 221 0 0,0 0 1 0 0,0 0-1 0 0,0 0 0 0 0,1 0 0 0 0,-1 1 1 0 0,1-1-1 0 0,0 1 0 0 0,5-6 0 0 0,-4 5-164 0 0,-2 5-49 0 0,-3 2 89 0 0,-1 10 315 0 0,-2 5 511 0 0,4-16-480 0 0,-9 15-342 0 0,8-14-438 0 0,1-2-138 0 0,0 0-33 0 0,0 4-287 0 0,0 3-2820 0 0,0-7-2183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3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119 128 13823 0 0,'-9'1'675'0'0,"1"0"-347"0"0,3-1-245 0 0,1 1 0 0 0,-1 0 0 0 0,0 1-1 0 0,1-1 1 0 0,-1 1 0 0 0,-7 4 0 0 0,11-5 282 0 0,1-1 122 0 0,0 0 22 0 0,0 0-66 0 0,4-1-419 0 0,1 0 0 0 0,0 0 0 0 0,0 0 0 0 0,0-1 0 0 0,-1 0 0 0 0,6-2 0 0 0,0 0-27 0 0,17-9 758 0 0,48-30 0 0 0,-57 32-333 0 0,0 0-1 0 0,1 1 1 0 0,0 1-1 0 0,0 0 0 0 0,33-9 1 0 0,-47 17-423 0 0,1 0 1 0 0,-1 0 0 0 0,1 1-1 0 0,-1 0 1 0 0,1 0 0 0 0,-1 0-1 0 0,0 0 1 0 0,1 1-1 0 0,7 2 1 0 0,-10-2 26 0 0,0 0 0 0 0,0 0 0 0 0,0 0 0 0 0,0 1 0 0 0,-1-1 0 0 0,1 1 0 0 0,0 0 0 0 0,-1-1 0 0 0,0 1 0 0 0,1 0 0 0 0,-1 1 0 0 0,0-1 0 0 0,0 0 0 0 0,0 1 0 0 0,0-1 0 0 0,0 1 0 0 0,-1 0 0 0 0,2 3 1 0 0,-2-3 57 0 0,0 0 1 0 0,0-1-1 0 0,-1 1 1 0 0,0 0 0 0 0,1 1-1 0 0,-1-1 1 0 0,0 0 0 0 0,0 0-1 0 0,-1 0 1 0 0,1 0 0 0 0,0 0-1 0 0,-1 0 1 0 0,0 0 0 0 0,0-1-1 0 0,0 1 1 0 0,0 0 0 0 0,0 0-1 0 0,-4 4 1 0 0,-1 4-100 0 0,0-2 1 0 0,-1 1 0 0 0,-12 13-1 0 0,1-5-350 0 0,-1 0-1 0 0,-1-1 0 0 0,0-1 1 0 0,-28 16-1 0 0,-94 44-176 0 0,75-50-1064 0 0,67-25 1606 0 0,-1-1 0 0 0,1 0 0 0 0,0 0 0 0 0,0 0 0 0 0,0 0 0 0 0,-1 0 0 0 0,1 0 0 0 0,0 0 0 0 0,0 0 0 0 0,-1 0 0 0 0,1 0 0 0 0,0 1 0 0 0,0-1 0 0 0,0 0 0 0 0,0 0 0 0 0,-1 0 0 0 0,1 0 0 0 0,0 1 0 0 0,0-1 0 0 0,0 0 0 0 0,0 0 0 0 0,0 0 0 0 0,0 1 0 0 0,-1-1 0 0 0,1 0 0 0 0,0 0 0 0 0,0 1 0 0 0,0-1 0 0 0,0 0 0 0 0,0 0 0 0 0,0 0 0 0 0,0 1 0 0 0,0-1 0 0 0,0 0 0 0 0,0 0 0 0 0,0 1 0 0 0,0-1 0 0 0,0 0 0 0 0,0 0 0 0 0,0 1 0 0 0,0-1 0 0 0,1 0 0 0 0,-1 0 0 0 0,0 0 0 0 0,0 1 0 0 0,0-1 0 0 0,0 0 0 0 0,0 0 0 0 0,0 0 0 0 0,1 1 0 0 0,-1-1 0 0 0,0 0 0 0 0,0 0 0 0 0,0 0 0 0 0,0 0 0 0 0,1 1 0 0 0,9 4 0 0 0,-9-5 0 0 0,11 5 0 0 0,1-1 0 0 0,0-1 0 0 0,1 0 0 0 0,-1 0 0 0 0,26 0 0 0 0,-17-2 0 0 0,0-2 0 0 0,29-5 0 0 0,-33 3 0 0 0,-1 1 0 0 0,0 1 0 0 0,0 1 0 0 0,33 2 0 0 0,-48-1 0 0 0,0-1 0 0 0,0 1 0 0 0,0-1 0 0 0,0 1 0 0 0,0 0 0 0 0,-1 0 0 0 0,1 0 0 0 0,0 0 0 0 0,0 0 0 0 0,-1 0 0 0 0,1 0 0 0 0,0 1 0 0 0,-1-1 0 0 0,1 1 0 0 0,-1-1 0 0 0,0 1 0 0 0,1-1 0 0 0,-1 1 0 0 0,0 0 0 0 0,0 0 0 0 0,0-1 0 0 0,0 1 0 0 0,-1 0 0 0 0,2 4 0 0 0,0 0 0 0 0,-1 0 0 0 0,0 0 0 0 0,-1 0 0 0 0,1 0 0 0 0,-1 1 0 0 0,0-1 0 0 0,-1 7 0 0 0,0-8 89 0 0,0 0 0 0 0,-1-1-1 0 0,1 1 1 0 0,-1 0 0 0 0,0-1 0 0 0,0 1-1 0 0,-1-1 1 0 0,1 0 0 0 0,-1 0-1 0 0,-4 5 1 0 0,-3 3 245 0 0,0-1-1 0 0,-12 10 0 0 0,-7 3-331 0 0,0 0 1 0 0,-2-3-1 0 0,-1 0 0 0 0,0-2 1 0 0,-2-1-1 0 0,-47 17 0 0 0,73-32-2 0 0,0 0 0 0 0,0-1 0 0 0,0 0 0 0 0,-1-1 0 0 0,-12 1 0 0 0,19-2 0 0 0,0 0 0 0 0,-1 0 0 0 0,1 0 0 0 0,0 0 0 0 0,-1 0 0 0 0,1 0 0 0 0,0-1 0 0 0,0 1 0 0 0,-1-1 0 0 0,1 0 0 0 0,0 0 0 0 0,0 0 0 0 0,0 0 0 0 0,0 0 0 0 0,0 0 0 0 0,0 0 0 0 0,0-1 0 0 0,0 1 0 0 0,0-1 0 0 0,0 1 0 0 0,1-1 0 0 0,-1 0 0 0 0,1 1 0 0 0,-2-4 0 0 0,2 4-20 0 0,1-1-1 0 0,0 1 1 0 0,-1 0 0 0 0,1-1-1 0 0,0 1 1 0 0,0-1-1 0 0,0 1 1 0 0,0-1-1 0 0,0 1 1 0 0,0 0 0 0 0,0-1-1 0 0,1 1 1 0 0,-1-1-1 0 0,0 1 1 0 0,1 0 0 0 0,1-3-1 0 0,12-22-906 0 0,-13 23 817 0 0,5-4-421 0 0,0-1-1 0 0,0 1 1 0 0,8-7-1 0 0,4-4-798 0 0,-4 3 306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3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67 17503 0 0,'1'-1'399'0'0,"7"-7"-52"0"0,0 1 1 0 0,0 0-1 0 0,0 1 0 0 0,1 0 1 0 0,0 0-1 0 0,0 1 0 0 0,0 0 1 0 0,1 0-1 0 0,16-4 0 0 0,-25 9 165 0 0,-1 0 0 0 0,1-1-469 0 0,-1 1-1 0 0,0 0 1 0 0,0 0-1 0 0,1 0 0 0 0,-1 0 1 0 0,0 0-1 0 0,1-1 1 0 0,-1 1-1 0 0,0 0 1 0 0,1 0-1 0 0,-1 0 1 0 0,0 0-1 0 0,1 0 1 0 0,-1 0-1 0 0,0 0 1 0 0,1 0-1 0 0,-1 0 0 0 0,0 0 1 0 0,1 0-1 0 0,-1 1 1 0 0,0-1-1 0 0,1 0 1 0 0,-1 0-1 0 0,0 0 1 0 0,1 1-1 0 0,-2 1-41 0 0,0 1 0 0 0,0 0 1 0 0,-1-1-1 0 0,1 1 0 0 0,0-1 0 0 0,-1 1 0 0 0,0-1 1 0 0,0 0-1 0 0,1 1 0 0 0,-2-1 0 0 0,1 0 0 0 0,0 0 0 0 0,0 0 1 0 0,-5 2-1 0 0,-7 5-3 0 0,-19 10 1 0 0,26-15 2 0 0,7-4-1 0 0,-147 72 0 0 0,125-62 0 0 0,0-2 0 0 0,-1-1 0 0 0,0 0 0 0 0,-43 5 0 0 0,63-12 4 0 0,0 1 0 0 0,-1-1 0 0 0,1 0 0 0 0,0-1 0 0 0,0 1 0 0 0,0 0 0 0 0,0-1 0 0 0,0 0 0 0 0,0 1 0 0 0,0-1 0 0 0,0 0 0 0 0,0-1 1 0 0,1 1-1 0 0,-6-3 0 0 0,7 2-43 0 0,-1 1 0 0 0,1 0 0 0 0,-1-1 0 0 0,1 1-1 0 0,0-1 1 0 0,0 1 0 0 0,0-1 0 0 0,0 1 0 0 0,0-1 0 0 0,0 0 0 0 0,0 0 0 0 0,0 0 0 0 0,1 1 0 0 0,-1-1 0 0 0,1 0 0 0 0,-1 0 0 0 0,1 0 0 0 0,0 0 0 0 0,0 0 0 0 0,0 0 0 0 0,0 0 0 0 0,0 0 0 0 0,1-3 0 0 0,2-10-1086 0 0,9-22 0 0 0,-8 28 475 0 0,-4 7 457 0 0,0 3 122 0 0,-108 174 71 0 0,104-169 15 0 0,-4 7 259 0 0,0 0 0 0 0,1 1 0 0 0,0 0-1 0 0,-6 22 1 0 0,11-33-73 0 0,2-1-175 0 0,0-1-1 0 0,0 1 0 0 0,-1-1 1 0 0,1 0-1 0 0,0 1 1 0 0,0-1-1 0 0,0 1 1 0 0,1-1-1 0 0,-1 0 1 0 0,0 1-1 0 0,1-1 0 0 0,-1 1 1 0 0,0-1-1 0 0,1 0 1 0 0,0 2-1 0 0,0 0-25 0 0,0 0 0 0 0,0-2 0 0 0,0 1 0 0 0,-1 0 0 0 0,1 0 0 0 0,1 0 0 0 0,-1 0 0 0 0,0 0 0 0 0,0-1 0 0 0,3 3 0 0 0,2 5 0 0 0,0-4 0 0 0,5 0 0 0 0,-8-4 0 0 0,0 0 0 0 0,0 0 0 0 0,0 0 0 0 0,0-1 0 0 0,0 1 0 0 0,1-1 0 0 0,-1 0 0 0 0,0 0 0 0 0,0 0 0 0 0,4-1 0 0 0,31-6 0 0 0,20-11-1090 0 0,-47 13 764 0 0,0 1 0 0 0,1 0 0 0 0,-1 1 0 0 0,1 0 0 0 0,0 1 0 0 0,0 0 0 0 0,0 1 0 0 0,16 1 0 0 0,-14 1 470 0 0,-1 0-1 0 0,1 1 0 0 0,-1 1 1 0 0,0 0-1 0 0,23 10 0 0 0,3 3 709 0 0,-2 2 0 0 0,64 41 0 0 0,-71-39-501 0 0,-18-13-75 0 0,-2 0 0 0 0,21 18 1 0 0,-28-22-164 0 0,0 0 1 0 0,0 0-1 0 0,-1 1 1 0 0,1 0-1 0 0,-1-1 1 0 0,1 1 0 0 0,-1 0-1 0 0,0 0 1 0 0,-1 0-1 0 0,1 0 1 0 0,-1 1 0 0 0,2 7-1 0 0,-3-10-113 0 0,0 1 0 0 0,0-1 0 0 0,0 1 0 0 0,0-1 0 0 0,0 1 0 0 0,0-1 0 0 0,-1 0 0 0 0,0 1 0 0 0,1-1 0 0 0,-1 0 0 0 0,0 1 0 0 0,0-1 0 0 0,0 0 0 0 0,0 0 0 0 0,-1 0 0 0 0,1 0 0 0 0,0 0 0 0 0,-4 3 0 0 0,-2 3 0 0 0,-1 0 0 0 0,0-1 0 0 0,-10 6 0 0 0,4-3 0 0 0,3-2 0 0 0,0 0 0 0 0,-1-1 0 0 0,-1 0 0 0 0,-25 9 0 0 0,-56 13 0 0 0,72-23 0 0 0,-141 37 0 0 0,54-8 0 0 0,106-34 0 0 0,0 0 0 0 0,0-1 0 0 0,0 1 0 0 0,1-1 0 0 0,-1 1 0 0 0,0-1 0 0 0,0 0 0 0 0,0 0 0 0 0,0 0 0 0 0,-4-1 0 0 0,6 1 0 0 0,1 0 0 0 0,0 0 0 0 0,-1 0 0 0 0,1 0 0 0 0,0 0 0 0 0,-1 0 0 0 0,1 0 0 0 0,0 0 0 0 0,-1 0 0 0 0,1-1 0 0 0,0 1 0 0 0,0 0 0 0 0,-1 0 0 0 0,1 0 0 0 0,0 0 0 0 0,-1-1 0 0 0,1 1 0 0 0,0 0 0 0 0,0 0 0 0 0,-1-1 0 0 0,1 1 0 0 0,0 0 0 0 0,0-1 0 0 0,0 1 0 0 0,0 0 0 0 0,-1-1 0 0 0,1 1 0 0 0,0 0 0 0 0,0 0 0 0 0,0-1 0 0 0,0 1 0 0 0,0-1 0 0 0,0 1 0 0 0,0 0 0 0 0,0-1 0 0 0,0 1 0 0 0,0 0 0 0 0,0-1 0 0 0,0 1 0 0 0,0 0 0 0 0,0-1 0 0 0,0 1 0 0 0,0 0 0 0 0,0-1 0 0 0,0 1 0 0 0,1 0 0 0 0,-1-1 0 0 0,1-2-13 0 0,-1 1-1 0 0,1-1 1 0 0,0 0-1 0 0,0 1 0 0 0,0 0 1 0 0,1-1-1 0 0,-1 1 1 0 0,1-1-1 0 0,-1 1 1 0 0,1 0-1 0 0,0 0 1 0 0,2-2-1 0 0,28-22-2941 0 0,-18 16-1448 0 0,5-6-2479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3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10135 0 0,'1'-13'231'0'0,"0"10"29"0"0,-1 3 19 0 0,3-16 7 0 0,-2 13-175 0 0,-1 5 193 0 0,2 11 706 0 0,1 32 1392 0 0,-1-22-1659 0 0,62 498 528 0 0,-28-265-928 0 0,0-28 249 0 0,-23-162-168 0 0,32 90 0 0 0,-6-28 222 0 0,-34-106-654 0 0,-1-1 1 0 0,-2 1-1 0 0,0 0 1 0 0,-1 23-1 0 0,-1-37 8 0 0,-1-1 0 0 0,-1 1 0 0 0,1-1 0 0 0,-1 0 0 0 0,0 1 0 0 0,-1-1 0 0 0,0 0 0 0 0,0-1 0 0 0,0 1 0 0 0,-1 0 0 0 0,0-1 0 0 0,-7 9 0 0 0,7-10 72 0 0,3-5 299 0 0,1 0 117 0 0,0 0 21 0 0,0 0-66 0 0,18-16-1107 0 0,7 3-1261 0 0,-3 0-3369 0 0,-5 0-506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3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82 8287 0 0,'-5'-7'408'0'0,"2"0"-212"0"0,2 6-180 0 0,0-1 0 0 0,1 1 0 0 0,-1-1 0 0 0,0 1 0 0 0,0 0 0 0 0,0-1 0 0 0,0 1 0 0 0,0 0 0 0 0,-1 0 0 0 0,1 0 0 0 0,0 0 0 0 0,0 0 0 0 0,-1 0 0 0 0,1 0 0 0 0,-1 0 0 0 0,1 0 0 0 0,-1 1 0 0 0,1-1 0 0 0,-1 1 0 0 0,-2-1 0 0 0,3 0 372 0 0,1 1 110 0 0,0 0 12 0 0,0 0-67 0 0,0 2-294 0 0,-3 11-146 0 0,2 1 0 0 0,-1 0-1 0 0,2-1 1 0 0,0 1 0 0 0,2 19-1 0 0,14 77 1438 0 0,-15-98-1095 0 0,0 1 0 0 0,0-1 0 0 0,-3 25 0 0 0,1 0 323 0 0,0-18-498 0 0,-1-1 0 0 0,0 1 0 0 0,-7 26 0 0 0,7-41 11 0 0,0 0 0 0 0,0-1 0 0 0,0 1 1 0 0,0-1-1 0 0,0 1 0 0 0,-1-1 0 0 0,0 0 0 0 0,1 1 0 0 0,-5 2 0 0 0,5-5-171 0 0,1 0 1 0 0,-1 1-1 0 0,0-1 1 0 0,1 0-1 0 0,-1-1 0 0 0,0 1 1 0 0,0 0-1 0 0,0 0 1 0 0,0-1-1 0 0,0 1 1 0 0,1-1-1 0 0,-1 0 0 0 0,-3 1 1 0 0,-28-1 10 0 0,20-1-23 0 0,-10 1 2 0 0,-34-4 0 0 0,50 3 0 0 0,1 0 0 0 0,0-1 0 0 0,0 0 0 0 0,-1 1 0 0 0,1-2 0 0 0,0 1 0 0 0,1-1 0 0 0,-1 0 0 0 0,0 0 0 0 0,-7-6 0 0 0,12 8 0 0 0,-1-1 0 0 0,0 0 0 0 0,0 1 0 0 0,1-1 0 0 0,-1 0 0 0 0,1 0 0 0 0,0 0 0 0 0,0 0 0 0 0,-1 0 0 0 0,1 0 0 0 0,1 0 0 0 0,-1 0 0 0 0,0-1 0 0 0,0 1 0 0 0,1 0 0 0 0,-1 0 0 0 0,1-1 0 0 0,0 1 0 0 0,0 0 0 0 0,0-1 0 0 0,0 1 0 0 0,0 0 0 0 0,0-1 0 0 0,0 1 0 0 0,1 0 0 0 0,-1-1 0 0 0,1 1 0 0 0,0 0 0 0 0,0 0 0 0 0,0 0 0 0 0,0-1 0 0 0,0 1 0 0 0,2-2 0 0 0,3-6 0 0 0,1 1 0 0 0,1 0 0 0 0,-1 0 0 0 0,1 0 0 0 0,13-9 0 0 0,30-27 0 0 0,3 2 0 0 0,79-48 0 0 0,-23 19 0 0 0,8-4 0 0 0,-88 62 0 0 0,-14 10 0 0 0,-12 6 0 0 0,-2 0 0 0 0,6 3 0 0 0,-2 5 0 0 0,-5-4 0 0 0,0 1 0 0 0,0-1 0 0 0,0 0 0 0 0,-1 1 0 0 0,0-1 0 0 0,0 0 0 0 0,-1 1 0 0 0,1-1 0 0 0,-4 10 0 0 0,3-9 0 0 0,-1 0 0 0 0,2 0 0 0 0,-1 0 0 0 0,1 0 0 0 0,0 1 0 0 0,0-1 0 0 0,2 12 0 0 0,-1-14 82 0 0,1 0-1 0 0,-1-1 0 0 0,1 1 0 0 0,0-1 1 0 0,1 1-1 0 0,-1-1 0 0 0,1 0 0 0 0,-1 1 1 0 0,1-1-1 0 0,1-1 0 0 0,-1 1 1 0 0,0 0-1 0 0,1-1 0 0 0,0 0 0 0 0,0 1 1 0 0,0-2-1 0 0,0 1 0 0 0,0 0 1 0 0,1-1-1 0 0,-1 0 0 0 0,1 0 0 0 0,0 0 1 0 0,-1 0-1 0 0,7 0 0 0 0,84 20 107 0 0,22 7 1080 0 0,-97-23-1213 0 0,0 2 1 0 0,-1 0-1 0 0,1 1 0 0 0,-2 1 1 0 0,1 1-1 0 0,-2 1 0 0 0,1 0 0 0 0,-1 2 1 0 0,-1-1-1 0 0,18 21 0 0 0,-25-24-55 0 0,-7-9 0 0 0,0 1 0 0 0,0-1 0 0 0,0 1 0 0 0,-1 0 0 0 0,1 0 0 0 0,0-1 0 0 0,-1 1 0 0 0,0 1 0 0 0,1-1 0 0 0,-1 0 0 0 0,0 0 0 0 0,0 0 0 0 0,0 1 0 0 0,1 3 0 0 0,-2-5 0 0 0,0 0 0 0 0,0 0 0 0 0,0 0 0 0 0,0 0 0 0 0,0-1 0 0 0,0 1 0 0 0,0 0 0 0 0,0 0 0 0 0,1 0 0 0 0,-1 0 0 0 0,0 0 0 0 0,1 0 0 0 0,-1-1 0 0 0,0 1 0 0 0,1 0 0 0 0,0 1 0 0 0,8 1 0 0 0,-6-3 0 0 0,1 1-99 0 0,0 0-1 0 0,1 0 1 0 0,-1-1-1 0 0,0 0 1 0 0,7 0 0 0 0,10-3-5211 0 0,-2-4-1376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55 104 6447 0 0,'-17'-3'298'0'0,"13"2"-10"0"0,-13 0-178 0 0,10 2 505 0 0,7 0-35 0 0,-1-1 0 0 0,0 0 0 0 0,1 1 0 0 0,-1-1 0 0 0,1 1 0 0 0,-1-1 1 0 0,1 1-1 0 0,-1-1 0 0 0,1 1 0 0 0,-1 0 0 0 0,1-1 0 0 0,-1 1 0 0 0,1 0 0 0 0,0-1 0 0 0,-1 2 0 0 0,0 2-1372 0 0,0-2 1304 0 0,1-2 0 0 0,6 1 252 0 0,3 2 8 0 0,15-5-361 0 0,0-2 0 0 0,0 0 0 0 0,0-1 0 0 0,41-15-1 0 0,-10 3 184 0 0,22-8-577 0 0,-51 16-17 0 0,1 0-1 0 0,-1 2 1 0 0,1 0 0 0 0,41-3 0 0 0,-63 10 0 0 0,0 0 0 0 0,0 0 0 0 0,0 1 0 0 0,0-1 0 0 0,7 3 0 0 0,-11-3 0 0 0,0 0 0 0 0,0 1 0 0 0,-1-1 0 0 0,1 0 0 0 0,0 1 0 0 0,0-1 0 0 0,0 1 0 0 0,0-1 0 0 0,0 1 0 0 0,-1-1 0 0 0,2 2 0 0 0,-1 0 0 0 0,0 0 0 0 0,0 0 0 0 0,0 0 0 0 0,0 0 0 0 0,-1 0 0 0 0,1 0 0 0 0,-1 0 0 0 0,0 0 0 0 0,1 0 0 0 0,-1 0 0 0 0,0 0 0 0 0,0 0 0 0 0,0 0 0 0 0,-1 0 0 0 0,1 0 0 0 0,0 0 0 0 0,-1 0 0 0 0,1 0 0 0 0,-1 0 0 0 0,0 0 0 0 0,1 0 0 0 0,-3 2 0 0 0,-2 6 0 0 0,0 1 0 0 0,-10 13 0 0 0,15-24 0 0 0,-13 19 0 0 0,0-1 0 0 0,-1-1 0 0 0,0 0 0 0 0,-2-1 0 0 0,0 0 0 0 0,-1-1 0 0 0,0-1 0 0 0,-1-1 0 0 0,-33 19 0 0 0,50-32 0 0 0,-78 38 0 0 0,69-35 0 0 0,0 1 0 0 0,0-1 0 0 0,0-1 0 0 0,0 0 0 0 0,0 0 0 0 0,-15 0 0 0 0,13-3 0 0 0,5-3-66 0 0,9-1-240 0 0,6 0-198 0 0,-2 1 315 0 0,0 1-1 0 0,0 0 1 0 0,0 0-1 0 0,0 1 1 0 0,9-3-1 0 0,-4 3 85 0 0,1 0-1 0 0,-1 1 1 0 0,17 1 0 0 0,-5 1 135 0 0,1 2 1 0 0,-1 0 0 0 0,26 8-1 0 0,-20-4 102 0 0,39 3 0 0 0,-26-7-132 0 0,78 8 0 0 0,-120-11 0 0 0,0 0 0 0 0,1 0 0 0 0,-1 0 0 0 0,0 0 0 0 0,0 0 0 0 0,1 0 0 0 0,-1 0 0 0 0,0 0 0 0 0,1 0 0 0 0,-1 0 0 0 0,0 0 0 0 0,1 1 0 0 0,-1-1 0 0 0,0 0 0 0 0,0 0 0 0 0,1 0 0 0 0,-1 0 0 0 0,0 0 0 0 0,0 0 0 0 0,1 1 0 0 0,-1-1 0 0 0,0 0 0 0 0,0 0 0 0 0,0 0 0 0 0,1 1 0 0 0,-1-1 0 0 0,0 0 0 0 0,0 1 0 0 0,-2 2 0 0 0,0 0 0 0 0,0 0 0 0 0,0 0 0 0 0,-1 0 0 0 0,0-1 0 0 0,1 1 0 0 0,-1-1 0 0 0,-4 3 0 0 0,-5 5 0 0 0,-39 43 0 0 0,-11 10 0 0 0,35-38 0 0 0,18-16 0 0 0,0 0 0 0 0,0-1 0 0 0,-1 0 0 0 0,-1-1 0 0 0,1 0 0 0 0,-21 9 0 0 0,1-6 0 0 0,-1-1 0 0 0,0-1 0 0 0,-1-2 0 0 0,-34 2 0 0 0,-9 3 0 0 0,39-7 1440 0 0,36-4-1459 0 0,0 0 0 0 0,0 0 0 0 0,-1 0 0 0 0,1 0 0 0 0,0 0-1 0 0,0 0 1 0 0,0 0 0 0 0,0 0 0 0 0,0 0 0 0 0,-1 0 0 0 0,1 0 0 0 0,0 0 0 0 0,0 0 0 0 0,0 0-1 0 0,0 0 1 0 0,0-1 0 0 0,-1 1 0 0 0,1 0 0 0 0,0 0 0 0 0,0 0 0 0 0,0 0 0 0 0,0 0-1 0 0,0 0 1 0 0,0 0 0 0 0,-1 0 0 0 0,1 0 0 0 0,0 0 0 0 0,0-1 0 0 0,0 1 0 0 0,0 0 0 0 0,0 0-1 0 0,0 0 1 0 0,0 0 0 0 0,0 0 0 0 0,0-1 0 0 0,0 1 0 0 0,0 0 0 0 0,0 0 0 0 0,-1 0-1 0 0,5-7-405 0 0,10-7-52 0 0,-13 13 344 0 0,26-23-1432 0 0,-7 11-2920 0 0,-1 2-1129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1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1012 8287 0 0,'0'0'191'0'0,"0"0"26"0"0,0 0 9 0 0,0 2 42 0 0,0-2-40 0 0,0 0 1 0 0,0 1-1 0 0,0-1 1 0 0,1 0 0 0 0,-1 0-1 0 0,0 1 1 0 0,0-1-1 0 0,0 0 1 0 0,0 0 0 0 0,0 1-1 0 0,0-1 1 0 0,0 0-1 0 0,0 0 1 0 0,1 0 0 0 0,-1 1-1 0 0,0-1 1 0 0,0 0-1 0 0,0 0 1 0 0,1 0 0 0 0,-1 0-1 0 0,0 1 1 0 0,0-1-1 0 0,0 0 1 0 0,1 0 0 0 0,-1 0-1 0 0,0 0 1 0 0,0 0-1 0 0,1 0 1 0 0,-1 0 0 0 0,0 0-1 0 0,0 0 1 0 0,1 0-1 0 0,-1 0 1 0 0,0 0 0 0 0,0 0-1 0 0,1 0 1 0 0,-1 0-1 0 0,0 0 1 0 0,0 0 0 0 0,1 0-1 0 0,-1 0 1 0 0,15-7 1275 0 0,14-18-2399 0 0,144-159 1083 0 0,-34 35 1088 0 0,286-316-668 0 0,-294 311-608 0 0,-126 149-5 0 0,13-23-54 0 0,-17 27-278 0 0,-2 3 186 0 0,1-1 1 0 0,-1 1 0 0 0,0 0-1 0 0,0 0 1 0 0,-1 0-1 0 0,1-1 1 0 0,-2 3-1 0 0,-3 3-70 0 0,-151 285 55 0 0,137-243 166 0 0,2 1 0 0 0,2 1 0 0 0,-9 52 0 0 0,14-56 0 0 0,1-6 0 0 0,-5 64 0 0 0,13-80 0 0 0,1 0 0 0 0,2 0 0 0 0,6 47 0 0 0,-7-68 0 0 0,2 19 0 0 0,-2-11 0 0 0,1 8-72 0 0,-1-18-298 0 0,-4 3-635 0 0,3-3-4014 0 0,1-2-595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31 11975 0 0,'1'-1'267'0'0,"23"-18"768"0"0,-23 19-1031 0 0,-1 0 0 0 0,0 0 1 0 0,0 0-1 0 0,0 0 1 0 0,0-1-1 0 0,0 1 1 0 0,0 0-1 0 0,0 0 0 0 0,0 0 1 0 0,0 0-1 0 0,0 0 1 0 0,0 0-1 0 0,0 0 0 0 0,0 0 1 0 0,0 0-1 0 0,0 0 1 0 0,0 0-1 0 0,1-1 0 0 0,-1 1 1 0 0,0 0-1 0 0,0 0 1 0 0,0 0-1 0 0,0 0 0 0 0,0 0 1 0 0,0 0-1 0 0,0 0 1 0 0,0 0-1 0 0,0 0 1 0 0,0 0-1 0 0,0-1 0 0 0,-1 1 1 0 0,1 0-1 0 0,0 0 1 0 0,0 0-1 0 0,0 0 0 0 0,0 0 1 0 0,0 0-1 0 0,0 0 1 0 0,0 0-1 0 0,0 0 0 0 0,0 0 1 0 0,0 0-1 0 0,0-1 1 0 0,0 1-1 0 0,0 0 0 0 0,0 0 1 0 0,0 0-1 0 0,-7-2 207 0 0,-5 2 300 0 0,5 1-443 0 0,0 0 1 0 0,1 1-1 0 0,-1 0 1 0 0,1 0-1 0 0,0 0 1 0 0,0 1-1 0 0,0 0 1 0 0,0 0-1 0 0,-8 6 1 0 0,2 0 39 0 0,0 0 0 0 0,0 1 0 0 0,-10 12 0 0 0,7-8-17 0 0,2 0 472 0 0,-23 29 1 0 0,33-39-495 0 0,0 1 0 0 0,0-1 0 0 0,1 1 1 0 0,-1 0-1 0 0,1 0 0 0 0,0-1 0 0 0,1 1 0 0 0,-1 1 1 0 0,1-1-1 0 0,0 0 0 0 0,0 10 0 0 0,1-11 33 0 0,0-1 1 0 0,1 1-1 0 0,-1-1 0 0 0,1 0 0 0 0,0 1 0 0 0,0-1 0 0 0,1 0 0 0 0,-1 0 1 0 0,1 0-1 0 0,-1 0 0 0 0,1 0 0 0 0,0 0 0 0 0,0 0 0 0 0,0 0 0 0 0,1-1 1 0 0,-1 1-1 0 0,4 2 0 0 0,5 4 628 0 0,0 0 0 0 0,24 12 1 0 0,-28-17-681 0 0,-4-2-48 0 0,9 6 1 0 0,0-2 0 0 0,1 1 0 0 0,-1-2 0 0 0,16 6 1 0 0,-25-10-5 0 0,0-1 1 0 0,0 1 0 0 0,0 0 0 0 0,0-1 0 0 0,0 0 0 0 0,0 1 0 0 0,0-1 0 0 0,1 0 0 0 0,-1-1 0 0 0,0 1 0 0 0,0 0 0 0 0,0-1 0 0 0,0 0 0 0 0,0 0 0 0 0,0 0 0 0 0,0 0 0 0 0,-1 0 0 0 0,1 0-1 0 0,0-1 1 0 0,-1 0 0 0 0,1 1 0 0 0,-1-1 0 0 0,1 0 0 0 0,3-4 0 0 0,6-8 206 0 0,0 0 0 0 0,-2-1-1 0 0,0-1 1 0 0,0 0 0 0 0,-1 0-1 0 0,9-24 1 0 0,-15 30-84 0 0,-1 1 0 0 0,0-1 0 0 0,0 0 0 0 0,0-16 0 0 0,1-6-124 0 0,-2 27 11 0 0,-1 0-1 0 0,0 0 1 0 0,1 0 0 0 0,-2 0-1 0 0,1-1 1 0 0,0 1-1 0 0,-1 0 1 0 0,0 0-1 0 0,0 0 1 0 0,-1 0 0 0 0,0 1-1 0 0,1-1 1 0 0,-6-8-1 0 0,6 11-73 0 0,-1-1 0 0 0,0 0-1 0 0,0 1 1 0 0,0-1-1 0 0,0 1 1 0 0,-1 0 0 0 0,1 0-1 0 0,-1 0 1 0 0,1 0-1 0 0,-1 0 1 0 0,0 1 0 0 0,0-1-1 0 0,0 1 1 0 0,0-1-1 0 0,0 1 1 0 0,0 0 0 0 0,0 0-1 0 0,0 1 1 0 0,0-1-1 0 0,0 1 1 0 0,0-1 0 0 0,-5 1-1 0 0,4-1-100 0 0,-12 3-260 0 0,11-1 267 0 0,-6 2-115 0 0,8-3-7823 0 0,3 0 2483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3:4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10135 0 0,'0'0'231'0'0,"0"0"29"0"0,0 0 19 0 0,1 0-41 0 0,74-2 5890 0 0,-73 2-5616 0 0,-2 1 135 0 0,1-2-565 0 0,0 1 0 0 0,1 0 0 0 0,-1 0 0 0 0,0 0 0 0 0,0 1 0 0 0,0-1 0 0 0,0 0 0 0 0,0 0 0 0 0,0 0-1 0 0,0 1 1 0 0,0-1 0 0 0,2 1 0 0 0,-2 0 289 0 0,-1-1 117 0 0,0 0 21 0 0,0 0-66 0 0,-7 21-278 0 0,5-9-171 0 0,8-31 84 0 0,-6 17 293 0 0,0 2 117 0 0,0 0 21 0 0,0 0-134 0 0,0 0-577 0 0,0 0-248 0 0,0 0-50 0 0,0 0 59 0 0,0 0 355 0 0,0 0 407 0 0,0 0 154 0 0,0 0 33 0 0,0 0-65 0 0,10-17-278 0 0,-4 10-165 0 0,-6 6 0 0 0,0 1 0 0 0,0 0 0 0 0,0 0 0 0 0,0 0 0 0 0,0-1 0 0 0,0 1 0 0 0,0 0 0 0 0,0 0 0 0 0,1 0 0 0 0,-1 0 0 0 0,0-1 0 0 0,0 1 0 0 0,0 0 0 0 0,0 0 0 0 0,0 0 0 0 0,0 0 0 0 0,1 0 0 0 0,-1-1 0 0 0,0 1 0 0 0,0 0 0 0 0,0 0 0 0 0,1 0 0 0 0,-1 0 0 0 0,0 0 0 0 0,0 0 0 0 0,0 0 0 0 0,1 0 0 0 0,-1 0 0 0 0,0 0 0 0 0,0 0 0 0 0,0 0 0 0 0,1 0 0 0 0,2 11 0 0 0,-1-4 0 0 0,0 2-133 0 0,-2-8-563 0 0,0-1-257 0 0,2 0-58 0 0,7 0-12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2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27 2759 0 0,'0'0'420'0'0,"0"0"724"0"0,0 0 323 0 0,0 0 62 0 0,0 0-74 0 0,0 0-343 0 0,0-2-153 0 0,-1 1-713 0 0,1-1 1 0 0,0 1-1 0 0,-1-1 0 0 0,1 1 1 0 0,-1 0-1 0 0,1-1 1 0 0,-1 1-1 0 0,1 0 1 0 0,-1 0-1 0 0,0-1 1 0 0,0 1-1 0 0,0 0 0 0 0,0 0 1 0 0,0 0-1 0 0,0 0 1 0 0,0 0-1 0 0,-1-1 1 0 0,0 1 45 0 0,2 1-18 0 0,0 0-26 0 0,-23 9 162 0 0,19-8-401 0 0,-1 1-4 0 0,-7 10-5 0 0,9-10 0 0 0,0 1 0 0 0,1 0 0 0 0,-1 1 0 0 0,1-1 0 0 0,-3 5 0 0 0,0 0 0 0 0,3-5 0 0 0,-7 17 0 0 0,6-8 15 0 0,2-10 183 0 0,1 1-1 0 0,0 0 1 0 0,-1 0 0 0 0,1-1 0 0 0,0 1-1 0 0,0 0 1 0 0,1 4 0 0 0,-1-5-331 0 0,1 0 327 0 0,-1-2-30 0 0,1 3-18 0 0,5 10 53 0 0,1-1 1 0 0,14 18-1 0 0,-11-17-154 0 0,-1 0 0 0 0,9 19 1 0 0,-8-8-43 0 0,-2 1 1 0 0,10 42 0 0 0,-1-1-15 0 0,10 46-221 0 0,-15-54 98 0 0,0 26-99 0 0,-1-8-239 0 0,-9-61 9 0 0,-2-13 207 0 0,0-2-20 0 0,0 0-84 0 0,0 0-37 0 0,0 0-10 0 0,1-2-139 0 0,2-7-113 0 0,-1 0 1 0 0,0 0 0 0 0,0 0 0 0 0,-1 0 0 0 0,0-13-1 0 0,1-8-781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2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79 742 6879 0 0,'0'0'315'0'0,"0"0"-7"0"0,0 0-108 0 0,0 0 281 0 0,0 0 147 0 0,0 0 32 0 0,0 0-80 0 0,0 0-349 0 0,0 0-162 0 0,-2 0-119 0 0,-1-1 28 0 0,1 0 1 0 0,-1 0-1 0 0,1 0 1 0 0,0 0-1 0 0,-1-1 1 0 0,1 1-1 0 0,0 0 1 0 0,0-1-1 0 0,0 0 1 0 0,0 1-1 0 0,0-1 1 0 0,0 0-1 0 0,1 0 1 0 0,-1 0-1 0 0,1 0 1 0 0,-1-1-1 0 0,1 1 1 0 0,0 0-1 0 0,-1 0 1 0 0,1-1-1 0 0,1 1 1 0 0,-2-3-1 0 0,-3-10 296 0 0,1 0 1 0 0,-4-22-1 0 0,7 31-152 0 0,-6-32 500 0 0,2-1 1 0 0,2 0-1 0 0,2 0 0 0 0,6-77 0 0 0,17-89-461 0 0,-20 190-249 0 0,1-1-1 0 0,0 0 0 0 0,11-27 1 0 0,-14 41-55 0 0,2 0-17 0 0,-2 0 112 0 0,1 1 34 0 0,-1 0 0 0 0,0 1-1 0 0,0-1 1 0 0,1 0 0 0 0,-1 1-1 0 0,0-1 1 0 0,1 0 0 0 0,-1 1-1 0 0,1-1 1 0 0,-1 1 0 0 0,1-1-1 0 0,-1 1 1 0 0,1-1 0 0 0,-1 1-1 0 0,1-1 1 0 0,-1 1 0 0 0,1-1-1 0 0,0 1 1 0 0,13-10-131 0 0,-9 8 119 0 0,11-1-52 0 0,-4 1 158 0 0,-9 2 65 0 0,-3 0 7 0 0,3 0-7 0 0,12-2 494 0 0,30-6 0 0 0,-30 6-174 0 0,-12 2-248 0 0,0-1-19 0 0,3-2-135 0 0,32-7 234 0 0,-33 11-356 0 0,-2 1 40 0 0,-1-1 0 0 0,0 0 0 0 0,0 1-1 0 0,-1 0 1 0 0,1-1 0 0 0,0 1 0 0 0,0 0 0 0 0,-1 0 0 0 0,1 0 0 0 0,-1 0 0 0 0,0 0 0 0 0,1 0-1 0 0,-1 0 1 0 0,0 0 0 0 0,0 1 0 0 0,0-1 0 0 0,-1 0 0 0 0,1 1 0 0 0,-1-1 0 0 0,1 1 0 0 0,-1-1-1 0 0,0 1 1 0 0,0 2 0 0 0,0 8-97 0 0,1-1-1 0 0,0 0 1 0 0,1 0-1 0 0,4 16 1 0 0,3 13-102 0 0,-4-15 83 0 0,-3-19 89 0 0,0-1 0 0 0,-1 1-1 0 0,1 9 1 0 0,-2-14-2 0 0,0-2 102 0 0,0 0 46 0 0,0 0 10 0 0,0 0 33 0 0,0 0 129 0 0,-1 3-94 0 0,1 0 0 0 0,0-1-1 0 0,-1 1 1 0 0,0 0 0 0 0,1-1 0 0 0,-1 1 0 0 0,0-1 0 0 0,-1 1-1 0 0,1-1 1 0 0,0 1 0 0 0,-1-1 0 0 0,-1 3 0 0 0,-5 8-469 0 0,5-3 63 0 0,0-1-1 0 0,0 1 1 0 0,1 0-1 0 0,0 0 1 0 0,0 0-1 0 0,1 0 1 0 0,1 0-1 0 0,0 0 1 0 0,0 0-1 0 0,3 20 1 0 0,0 14-595 0 0,-2-9 305 0 0,-2-20 361 0 0,-4 16-116 0 0,3-25 270 0 0,0 0-1 0 0,0 0 1 0 0,-1 0-1 0 0,1 0 1 0 0,-1 0-1 0 0,-1-1 1 0 0,1 0-1 0 0,-1 0 1 0 0,-4 5-1 0 0,-8 14-905 0 0,15-22 612 0 0,1 1 94 0 0,-3 20-113 0 0,4-19 176 0 0,3 5 51 0 0,-1-5 33 0 0,1 5 29 0 0,-2-6-50 0 0,-2-3-6 0 0,0 0-50 0 0,0 0-224 0 0,0 0-97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2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8287 0 0,'0'0'382'0'0,"0"0"-8"0"0,0 2-240 0 0,-3 7 158 0 0,-7 10 6146 0 0,1-2-4036 0 0,-27 107-1955 0 0,29-96-598 0 0,-9 64-527 0 0,7-33 189 0 0,-14 109-667 0 0,13-80 793 0 0,2 10 372 0 0,5-46 41 0 0,2-42 15 0 0,0-1-1 0 0,1 1 1 0 0,1 0 0 0 0,0 0 0 0 0,0 0-1 0 0,5 18 1 0 0,0-15 19 0 0,-3-9-76 0 0,0 0 0 0 0,0-1-1 0 0,0 1 1 0 0,0-1-1 0 0,0 0 1 0 0,1 0 0 0 0,-1 0-1 0 0,1-1 1 0 0,0 1 0 0 0,0-1-1 0 0,0 0 1 0 0,0 0-1 0 0,1 0 1 0 0,7 2 0 0 0,-6-3-32 0 0,1 0 0 0 0,-1 0 0 0 0,1 0 1 0 0,-1-1-1 0 0,0 0 0 0 0,1 0 1 0 0,-1-1-1 0 0,1 0 0 0 0,-1 0 0 0 0,9-2 1 0 0,26-10-1581 0 0,59-26 0 0 0,-85 33 138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8839 0 0,'0'0'400'0'0,"0"0"0"0"0,-2 1-256 0 0,-5 4-24 0 0,5-4 419 0 0,2-1 181 0 0,0 0 31 0 0,0 0-46 0 0,0 0-222 0 0,0 0-99 0 0,-12 9 770 0 0,6-2-1154 0 0,5-5-20 0 0,0-1 0 0 0,0 1 0 0 0,0 0 0 0 0,0 0 0 0 0,0 0 0 0 0,0 0 0 0 0,1 0 0 0 0,-1 0 0 0 0,1 0 0 0 0,0 0 0 0 0,-1 0 0 0 0,1 0 0 0 0,0 0 0 0 0,0 0 0 0 0,1 4 0 0 0,0 11-17 0 0,0-13-26 0 0,10 21 478 0 0,-6-11-154 0 0,-3-5-83 0 0,1-1 1 0 0,0 0-1 0 0,1 0 1 0 0,8 15-1 0 0,-5-13-56 0 0,0 1 0 0 0,-1 0-1 0 0,0 1 1 0 0,8 21 0 0 0,8 51-273 0 0,-18-69 30 0 0,-2-6 0 0 0,0 0-1 0 0,0 0 1 0 0,-1 0-1 0 0,1 17 1 0 0,-3-15-3 0 0,-1 9-3414 0 0,2-20-790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183 870 4607 0 0,'-1'2'208'0'0,"-1"0"-141"0"0,-15 7 106 0 0,-14 7 1323 0 0,29-15 170 0 0,2-1 78 0 0,-5-2-50 0 0,4 2-1575 0 0,0-1 0 0 0,0 1 0 0 0,0-1 0 0 0,0 1 0 0 0,0-1 0 0 0,0 0 0 0 0,0 0 0 0 0,0 1 0 0 0,0-1-1 0 0,0 0 1 0 0,1 0 0 0 0,-1 0 0 0 0,0 0 0 0 0,0-1 0 0 0,-6-8 56 0 0,1-1 0 0 0,-8-17-1 0 0,-9-18-1422 0 0,19 37 706 0 0,0 1 0 0 0,-1 1 0 0 0,-6-10 0 0 0,7 11-26 0 0,0 0 1 0 0,0 1 0 0 0,0-1-1 0 0,1-1 1 0 0,0 1 0 0 0,-2-10-1 0 0,1-3 671 0 0,1-1 0 0 0,1 0 0 0 0,1 0-1 0 0,1 0 1 0 0,1 0 0 0 0,1 0 0 0 0,7-36-1 0 0,47-133 5162 0 0,-56 187-5243 0 0,8-22 545 0 0,2 1 0 0 0,0 0 0 0 0,1 1-1 0 0,23-34 1 0 0,-17 31-142 0 0,-5 7-8 0 0,1 0-1 0 0,26-27 1 0 0,-32 38-368 0 0,0 0 0 0 0,1 1 0 0 0,-1 0 0 0 0,2 1 0 0 0,-1-1 0 0 0,1 2 0 0 0,9-5 0 0 0,-14 7-69 0 0,0 1-1 0 0,0 0 1 0 0,0 0-1 0 0,0 0 1 0 0,0 0 0 0 0,0 1-1 0 0,0 0 1 0 0,1 0-1 0 0,-1 0 1 0 0,0 0 0 0 0,0 0-1 0 0,0 1 1 0 0,1 0-1 0 0,-1 0 1 0 0,0 0 0 0 0,0 0-1 0 0,0 1 1 0 0,-1 0-1 0 0,5 2 1 0 0,-1 0-91 0 0,1 1 1 0 0,-1 0 0 0 0,-1 0-1 0 0,1 1 1 0 0,-1 0-1 0 0,0 0 1 0 0,0 0 0 0 0,6 10-1 0 0,-5-5-112 0 0,0 1 0 0 0,-1 0 0 0 0,0 0-1 0 0,7 22 1 0 0,-3 4-306 0 0,-2 0 0 0 0,6 64-1 0 0,-10-61 460 0 0,-3 0-1 0 0,0 0 1 0 0,-3 1-1 0 0,-8 44 1 0 0,1-42 252 0 0,-29 78-1 0 0,28-97-32 0 0,0 0 0 0 0,-2-1 0 0 0,-1 0 0 0 0,-27 37 0 0 0,34-53-208 0 0,-1 1-1 0 0,-1-1 1 0 0,1-1-1 0 0,-2 1 1 0 0,1-1-1 0 0,-1-1 0 0 0,0 1 1 0 0,0-1-1 0 0,0-1 1 0 0,-1 0-1 0 0,-17 6 1 0 0,25-10-535 0 0,2-1-744 0 0,0 0-2897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5983 0 0,'0'0'464'0'0,"0"0"26"0"0,0 0 1242 0 0,-2 0 572 0 0,1 0-2011 0 0,0 0 1 0 0,0 0-1 0 0,0 0 1 0 0,0 1 0 0 0,0-1-1 0 0,0 0 1 0 0,0 0-1 0 0,0 1 1 0 0,0-1 0 0 0,1 0-1 0 0,-1 1 1 0 0,0-1-1 0 0,0 1 1 0 0,0-1 0 0 0,1 1-1 0 0,-1 0 1 0 0,0-1-1 0 0,1 1 1 0 0,-1 0 0 0 0,1-1-1 0 0,-1 1 1 0 0,0 1-1 0 0,-1 1-105 0 0,1 0 0 0 0,0-1 0 0 0,0 1-1 0 0,0 0 1 0 0,0 0 0 0 0,1 0 0 0 0,-1 4 0 0 0,0 5-228 0 0,1 0 1 0 0,2 23 0 0 0,48 253-238 0 0,-30-183 87 0 0,-9-51 81 0 0,1-1-1 0 0,3-1 0 0 0,41 97 1 0 0,-51-140 75 0 0,-1-1 1 0 0,1 0 0 0 0,0-1 0 0 0,1 1 0 0 0,0-1 0 0 0,11 11 0 0 0,-13-15-74 0 0,0 0 0 0 0,1-1 0 0 0,-1 1 1 0 0,1-1-1 0 0,0 0 0 0 0,0 0 1 0 0,0 0-1 0 0,0-1 0 0 0,8 2 1 0 0,7 2-555 0 0,18 7-1593 0 0,-20-8-2882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1094 6447 0 0,'-15'46'706'0'0,"7"-28"2806"0"0,6-16-1551 0 0,-8-1 1108 0 0,9-1-2971 0 0,0 1 0 0 0,0-1-1 0 0,0 0 1 0 0,0 0 0 0 0,0 0-1 0 0,0 0 1 0 0,0 0 0 0 0,0 0-1 0 0,0 0 1 0 0,0 0 0 0 0,0 0-1 0 0,0 0 1 0 0,0-1 0 0 0,0 1-1 0 0,0 0 1 0 0,0-1 0 0 0,0 1-1 0 0,0-1 1 0 0,0 1 0 0 0,0-1-1 0 0,0 1 1 0 0,0-1 0 0 0,-1-1-1 0 0,-5-6 289 0 0,0 0 1 0 0,1-1-1 0 0,0 1 0 0 0,-9-19 0 0 0,-16-42 359 0 0,24 52-694 0 0,-1-2 29 0 0,2 0 1 0 0,0-1 0 0 0,-4-28-1 0 0,-2-61-119 0 0,3 22-197 0 0,-20-358-2130 0 0,30 388 2294 0 0,17-103 0 0 0,-19 154 72 0 0,1 0 0 0 0,8-11 0 0 0,1 7 0 0 0,5 5 0 0 0,-11 4-22 0 0,0 1-1 0 0,0 0 1 0 0,0 1-1 0 0,0-1 0 0 0,0 0 1 0 0,0 1-1 0 0,0 0 1 0 0,0 0-1 0 0,0 0 1 0 0,0 0-1 0 0,0 0 1 0 0,0 0-1 0 0,-1 1 0 0 0,1 0 1 0 0,-1-1-1 0 0,4 4 1 0 0,2 0 20 0 0,-4-2-78 0 0,7 6 20 0 0,-8-6 118 0 0,1 0 1 0 0,-1-1-1 0 0,1 2 0 0 0,-1-1 0 0 0,0 0 1 0 0,0 1-1 0 0,0-1 0 0 0,-1 1 1 0 0,1 0-1 0 0,2 5 0 0 0,-1 1-2 0 0,53 110 620 0 0,-33-65-588 0 0,-4-13-14 0 0,38 63 0 0 0,-4-17-131 0 0,-53-87 45 0 0,0 0 1 0 0,0 0 0 0 0,0 0-1 0 0,0 0 1 0 0,0 0-1 0 0,0 0 1 0 0,0 0 0 0 0,0-1-1 0 0,1 1 1 0 0,-1 0 0 0 0,0-1-1 0 0,2 1 1 0 0,-2-1-21 0 0,-1 1 1 0 0,1-1-1 0 0,0 0 1 0 0,-1 1-1 0 0,1-1 1 0 0,0 0-1 0 0,0 1 1 0 0,-1-1-1 0 0,1 1 0 0 0,-1-1 1 0 0,1 1-1 0 0,0-1 1 0 0,-1 1-1 0 0,1-1 1 0 0,-1 1-1 0 0,1 0 1 0 0,-1-1-1 0 0,0 1 1 0 0,1 1-1 0 0,0-2-21 0 0,-1 1 1 0 0,0-1-1 0 0,1 1 0 0 0,-1-1 0 0 0,1 1 0 0 0,-1-1 0 0 0,1 0 1 0 0,-1 1-1 0 0,1-1 0 0 0,0 0 0 0 0,-1 1 0 0 0,1-1 1 0 0,-1 0-1 0 0,1 0 0 0 0,0 1 0 0 0,-1-1 0 0 0,1 0 0 0 0,0 0 1 0 0,-1 0-1 0 0,1 0 0 0 0,0 0 0 0 0,-1 0 0 0 0,1 0 1 0 0,-1 0-1 0 0,1 0 0 0 0,0 0 0 0 0,-1-1 0 0 0,1 1 0 0 0,0 0 1 0 0,-1 0-1 0 0,1 0 0 0 0,-1-1 0 0 0,1 1 0 0 0,0 0 1 0 0,-1-1-1 0 0,1 1 0 0 0,-1-1 0 0 0,1 1 0 0 0,-1 0 0 0 0,0-1 1 0 0,1 1-1 0 0,-1-1 0 0 0,1 1 0 0 0,-1-1 0 0 0,0 0 1 0 0,1 1-1 0 0,-1-1 0 0 0,0 1 0 0 0,0-1 0 0 0,1 0 0 0 0,-1 0 1 0 0,1-11-1470 0 0,-2-2-3698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187 222 5527 0 0,'-97'94'1100'0'0,"90"-88"-827"0"0,1-1 0 0 0,-1 0-1 0 0,0 0 1 0 0,0 0-1 0 0,-1-1 1 0 0,-8 4-1 0 0,15-7-244 0 0,0-1 0 0 0,0 0 0 0 0,1 1 0 0 0,-1-1 0 0 0,0 0 0 0 0,0 0 0 0 0,0 1 0 0 0,1-1 0 0 0,-1 0 0 0 0,0 0 0 0 0,0 0 0 0 0,0 0 0 0 0,0 0 0 0 0,1 0 0 0 0,-1 0 0 0 0,0-1 0 0 0,0 1 0 0 0,0 0 0 0 0,1 0 0 0 0,-1-1 0 0 0,0 1 0 0 0,0 0 0 0 0,1-1 0 0 0,-1 1 0 0 0,0-1 0 0 0,1 1 0 0 0,-1-1 0 0 0,0 1 0 0 0,1-1 0 0 0,-1 1 0 0 0,1-1 0 0 0,-1 0 0 0 0,0 1 0 0 0,1-1 0 0 0,0 0 0 0 0,-1 1 0 0 0,1-1 0 0 0,-1 0 0 0 0,1 0 0 0 0,0 1 0 0 0,0-1 0 0 0,-1 0 0 0 0,1 0 0 0 0,0 0 0 0 0,0 0 0 0 0,-1-3 190 0 0,1 0-1 0 0,-1 1 1 0 0,1-1 0 0 0,0 0-1 0 0,0 1 1 0 0,0-1 0 0 0,1 0-1 0 0,0-5 1 0 0,26-63 3279 0 0,-22 60-2873 0 0,0 0-1 0 0,1 1 1 0 0,1-1-1 0 0,14-18 1 0 0,-4 4 24 0 0,2-1-264 0 0,1 0 0 0 0,41-42 1 0 0,-59 68-641 0 0,-2 1-200 0 0,0 0-813 0 0,0 0-355 0 0,0 0-68 0 0,0 0-18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2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11975 0 0,'0'0'267'0'0,"0"0"42"0"0,2-1 17 0 0,7-6 74 0 0,7 2-385 0 0,-12 5 8 0 0,-2 1 20 0 0,0-1 322 0 0,1 2 122 0 0,2 2-401 0 0,0 1 0 0 0,-1 0 0 0 0,0-1 0 0 0,0 2 0 0 0,0-1 0 0 0,0 0 0 0 0,-1 1 0 0 0,1-1-1 0 0,-2 1 1 0 0,1 0 0 0 0,-1 0 0 0 0,3 10 0 0 0,2 18-86 0 0,-1 1 0 0 0,1 52 0 0 0,-7 71 0 0 0,-1-120 0 0 0,-1 11-398 0 0,-2-2-1 0 0,-3 1 1 0 0,-1 0 0 0 0,-29 88-1 0 0,35-128 74 0 0,-5 17-2199 0 0,7-25 1501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1375 0 0,'0'0'64'0'0,"0"0"8"0"0,9-10-72 0 0,1-1 0 0 0,-1-1 0 0 0,0-1 0 0 0,-2 2 1136 0 0,-7 11 208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 10591 0 0,'-2'1'819'0'0,"-19"3"-450"0"0,15-3-56 0 0,-1 1 0 0 0,1 0 0 0 0,0 0 0 0 0,-6 3 0 0 0,-4 2-267 0 0,13-5-44 0 0,-1 0 0 0 0,1 0 0 0 0,-1 1 1 0 0,1-1-1 0 0,0 1 0 0 0,0 0 0 0 0,0 0 0 0 0,-3 3 0 0 0,-8 8-84 0 0,4-4 11 0 0,1 1 0 0 0,0 0 0 0 0,1 0 0 0 0,0 0 0 0 0,-9 18 0 0 0,16-27 172 0 0,-1 0-1 0 0,-11 17 201 0 0,12-17-71 0 0,1-2 8 0 0,-1 1-195 0 0,1-1 0 0 0,0 1 1 0 0,-1 0-1 0 0,1-1 0 0 0,0 1 0 0 0,0 0 0 0 0,0-1 0 0 0,0 1 0 0 0,-1 0 0 0 0,1-1 0 0 0,0 1 0 0 0,0 0 0 0 0,0 0 1 0 0,0-1-1 0 0,0 1 0 0 0,1 0 0 0 0,-1-1 0 0 0,0 1 0 0 0,0 0 0 0 0,0-1 0 0 0,1 1 0 0 0,-1 0 0 0 0,0-1 0 0 0,1 2 1 0 0,0-1 20 0 0,-1 0 0 0 0,1 0 0 0 0,0 0 0 0 0,-1 0 0 0 0,1 0 0 0 0,0 0 1 0 0,0 0-1 0 0,0 0 0 0 0,-1-1 0 0 0,1 1 0 0 0,0 0 0 0 0,0 0 0 0 0,0-1 1 0 0,0 1-1 0 0,1-1 0 0 0,-1 1 0 0 0,1 0 0 0 0,8 1 79 0 0,0-1 0 0 0,-1-1 1 0 0,1 0-1 0 0,0 0 0 0 0,0 0 0 0 0,-1-1 0 0 0,1-1 0 0 0,-1 0 0 0 0,15-4 0 0 0,6-4 302 0 0,49-23-1 0 0,158-81 684 0 0,-218 106-1111 0 0,0 0 0 0 0,0 1 0 0 0,1 1 1 0 0,37-6-1 0 0,-49 11-46 0 0,0 0 0 0 0,1 0 0 0 0,-1 1 0 0 0,0 0 1 0 0,0 0-1 0 0,0 1 0 0 0,0 1 0 0 0,1-1 0 0 0,-1 1 1 0 0,-1 0-1 0 0,1 1 0 0 0,0 0 0 0 0,-1 0 0 0 0,14 8 1 0 0,-15-6-59 0 0,0 0 0 0 0,0 0 1 0 0,-1 1-1 0 0,1 0 1 0 0,-1 0-1 0 0,0 0 1 0 0,5 11-1 0 0,0 0-204 0 0,13 33 0 0 0,-15-28-80 0 0,-1 0 1 0 0,7 41-1 0 0,1 50-689 0 0,-6-33 251 0 0,0 15-626 0 0,-3 105 0 0 0,-5-111 906 0 0,-2-11 988 0 0,0 19 784 0 0,2-81-778 0 0,1 1 0 0 0,0-1 0 0 0,8 29-1 0 0,-7-36-331 0 0,1-1 1 0 0,0 1-1 0 0,1-1 0 0 0,0 0 0 0 0,0 0 0 0 0,1 0 1 0 0,-1-1-1 0 0,2 0 0 0 0,9 10 0 0 0,-14-16-221 0 0,0 1-1 0 0,0 0 0 0 0,0-1 1 0 0,0 1-1 0 0,0-1 1 0 0,1 1-1 0 0,-1-1 0 0 0,0 0 1 0 0,1 0-1 0 0,-1 0 0 0 0,1 0 1 0 0,-1-1-1 0 0,1 1 1 0 0,2 0-1 0 0,-3-4-851 0 0,7-12-11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14 479 7367 0 0,'0'0'568'0'0,"-1"1"-373"0"0,-6 3 66 0 0,5-4 983 0 0,2 0 426 0 0,0 0 80 0 0,0 0-212 0 0,0 0-936 0 0,0 0-408 0 0,0 0-88 0 0,0 0-38 0 0,-3-12-198 0 0,3 9 115 0 0,-1-1 1 0 0,2 1 0 0 0,-1 0 0 0 0,0 0 0 0 0,1-1 0 0 0,-1 1 0 0 0,1 0 0 0 0,1-4 0 0 0,3-13 9 0 0,-3 11 144 0 0,0 0 1 0 0,1 0-1 0 0,0 0 1 0 0,1 0 0 0 0,0 1-1 0 0,1-1 1 0 0,-1 1-1 0 0,1 0 1 0 0,8-8-1 0 0,12-23 428 0 0,-5 8-285 0 0,24-30 0 0 0,-24 34-556 0 0,28-47-1 0 0,-10 2-1752 0 0,-27 52 455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25 796 10591 0 0,'-4'29'1285'0'0,"-10"31"0"0"0,8-35 1995 0 0,8-27-1815 0 0,4-3-1405 0 0,-1-1 0 0 0,0 1 1 0 0,0-1-1 0 0,0 0 0 0 0,-1 0 0 0 0,0-1 1 0 0,0 1-1 0 0,-1-1 0 0 0,5-12 0 0 0,20-72-151 0 0,-24 77 129 0 0,39-167-246 0 0,-11 42-458 0 0,-20 93-594 0 0,3 1 1 0 0,1 0-1 0 0,3 1 1 0 0,42-74-1 0 0,-6 40-2326 0 0,-28 45 256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10135 0 0,'-3'16'458'0'0,"1"-6"-283"0"0,0 0 1 0 0,0-1 0 0 0,-1 1 0 0 0,-5 9-1 0 0,8-16 523 0 0,-1-1-1 0 0,0 0 0 0 0,1 1 1 0 0,-1-1-1 0 0,1 1 0 0 0,0-1 0 0 0,0 1 1 0 0,0 4-1 0 0,2 1-436 0 0,-1 0-1 0 0,1 0 0 0 0,4 9 1 0 0,1 8-301 0 0,0-5-388 0 0,0-1 0 0 0,1 1 1 0 0,0-1-1 0 0,22 34 0 0 0,2 3-847 0 0,-2 2 98 0 0,17 37-612 0 0,-3 3-654 0 0,-38-83 1884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118 643 7367 0 0,'0'2'568'0'0,"1"1"-467"0"0,0 2-69 0 0,-9 12 339 0 0,-7 7 5215 0 0,13-22-3673 0 0,2-2-826 0 0,0 0-362 0 0,-2-1-76 0 0,-2-1-583 0 0,0 0 0 0 0,-1-1 0 0 0,2 1 0 0 0,-1-1 0 0 0,0 0 0 0 0,0 0 0 0 0,1 0 0 0 0,0-1 0 0 0,0 1 0 0 0,0-1 0 0 0,0 0 0 0 0,0 1 0 0 0,1-1 0 0 0,-1-1 0 0 0,1 1 1 0 0,0 0-1 0 0,-2-7 0 0 0,-2-10-180 0 0,0 0 0 0 0,-5-32 0 0 0,8 37 66 0 0,0-1-152 0 0,1 0 0 0 0,0 0 0 0 0,2 0 1 0 0,0-1-1 0 0,2-21 0 0 0,0 27 72 0 0,1-1 1 0 0,0 1-1 0 0,1-1 0 0 0,0 1 1 0 0,0 0-1 0 0,2 1 1 0 0,11-20-1 0 0,-13 24 106 0 0,3-5-43 0 0,1 0 0 0 0,0 0 0 0 0,1 0 0 0 0,17-16 0 0 0,18-15 176 0 0,27-23 154 0 0,-38 37-89 0 0,-27 22-93 0 0,1 0 0 0 0,1 1 0 0 0,-1 0 0 0 0,1 0 0 0 0,0 1 0 0 0,0-1 0 0 0,17-6 0 0 0,-21 12-11 0 0,14 6-56 0 0,-13 0-61 0 0,-3-3 16 0 0,2 1-1 0 0,-1 0 1 0 0,0 0 0 0 0,0 0 0 0 0,-1 0 0 0 0,1 0-1 0 0,-1 0 1 0 0,0 0 0 0 0,0 1 0 0 0,0 0-1 0 0,0-1 1 0 0,0 7 0 0 0,2 8-137 0 0,1 29 0 0 0,-3-24 47 0 0,14 243-596 0 0,-17-208 542 0 0,-2 0-1 0 0,-17 86 0 0 0,20-143 120 0 0,-1 0 1 0 0,1 0-1 0 0,-1 0 0 0 0,1 0 0 0 0,-1 0 0 0 0,0-1 0 0 0,0 1 1 0 0,0 0-1 0 0,0 0 0 0 0,-3 2 0 0 0,3-3-15 0 0,0 1-312 0 0,0-1-915 0 0,-7 7-3598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7831 0 0,'1'3'356'0'0,"1"1"-307"0"0,-1 1-1 0 0,0-1 1 0 0,0 1-1 0 0,0-1 0 0 0,0 1 1 0 0,-1 0-1 0 0,0-1 1 0 0,0 1-1 0 0,-1 8 1 0 0,-10 46 2436 0 0,7-45-832 0 0,-3 13 193 0 0,-12 28 1 0 0,-2 5-335 0 0,-14 36-1694 0 0,-4 18-186 0 0,-22 178-1912 0 0,60-285 2254 0 0,-7 28-130 0 0,5-22 211 0 0,0 1 1 0 0,1-1-1 0 0,0 0 1 0 0,1 24 0 0 0,2-23 8 0 0,1 1 1 0 0,0-1 0 0 0,1 0 0 0 0,0 1 0 0 0,1-1 0 0 0,10 22-1 0 0,-11-31-64 0 0,-1-1 0 0 0,1 1 0 0 0,0-1 1 0 0,0 1-1 0 0,1-1 0 0 0,-1 0 0 0 0,1 0 0 0 0,0 0 0 0 0,5 4 0 0 0,-6-6-29 0 0,1 0-1 0 0,-1 0 1 0 0,0-1 0 0 0,0 1 0 0 0,1-1 0 0 0,-1 0 0 0 0,0 0 0 0 0,1 0 0 0 0,-1 0-1 0 0,1-1 1 0 0,0 0 0 0 0,-1 1 0 0 0,1-1 0 0 0,-1 0 0 0 0,6-1 0 0 0,-5 0-195 0 0,0 1 0 0 0,1-1 1 0 0,-1-1-1 0 0,0 1 0 0 0,0 0 1 0 0,0-1-1 0 0,6-3 0 0 0,8-8-4680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14135 0 0,'-26'97'1579'0'0,"18"-61"-1584"0"0,-18 97 1175 0 0,22-119-1167 0 0,4 0-46 0 0,4 1 94 0 0,-1-8 27 0 0,0 0 0 0 0,1 0 0 0 0,6 9 0 0 0,9 17 78 0 0,8 30-32 0 0,13 36-515 0 0,-36-87 257 0 0,0 1-138 0 0,1 0 1 0 0,7 16-1 0 0,-10-27 1 0 0,-2-2-1 0 0,0 0-106 0 0,0 0-449 0 0,0 0-196 0 0,0 0-38 0 0,0 0-10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183 279 12583 0 0,'0'0'572'0'0,"0"0"-9"0"0,0 0-243 0 0,0 0 309 0 0,0 0 178 0 0,0 0 32 0 0,0 0-75 0 0,0 0-347 0 0,0 0-156 0 0,0 0-33 0 0,-2 1-41 0 0,-3 0-196 0 0,0-1 1 0 0,0 1-1 0 0,0-1 0 0 0,0 1 1 0 0,0-2-1 0 0,0 1 0 0 0,0 0 0 0 0,0-1 1 0 0,0 0-1 0 0,-6-2 0 0 0,-9-3-217 0 0,-23-11-1 0 0,16 6 160 0 0,25 10 24 0 0,2 1 87 0 0,0 0 42 0 0,0 0 8 0 0,-1 0-80 0 0,0-1-1 0 0,0 1 0 0 0,0 0 1 0 0,1-1-1 0 0,-1 1 1 0 0,0 0-1 0 0,1-1 0 0 0,-1 1 1 0 0,0-1-1 0 0,1 1 0 0 0,-1-1 1 0 0,0 1-1 0 0,1-1 1 0 0,-1 0-1 0 0,1 1 0 0 0,-1-1 1 0 0,1 0-1 0 0,-1 1 1 0 0,0-3-1 0 0,-8-16 182 0 0,8 14-178 0 0,0 3 2 0 0,0-1 1 0 0,1 0-1 0 0,-1 0 0 0 0,1 1 1 0 0,0-1-1 0 0,0 0 0 0 0,0 0 0 0 0,0 1 1 0 0,0-1-1 0 0,1 0 0 0 0,-1 0 0 0 0,1 1 1 0 0,0-1-1 0 0,2-5 0 0 0,-1 3 65 0 0,0 0-1 0 0,1 0 0 0 0,0 0 0 0 0,0 0 1 0 0,0 0-1 0 0,5-5 0 0 0,2-1 154 0 0,1 1 0 0 0,0 0 0 0 0,0 1-1 0 0,15-8 1 0 0,6-7 274 0 0,-28 20-462 0 0,0 0 0 0 0,0 1-1 0 0,0 0 1 0 0,1-1 0 0 0,0 2-1 0 0,0-1 1 0 0,-1 0 0 0 0,1 1-1 0 0,1 0 1 0 0,-1 0 0 0 0,0 1-1 0 0,10-2 1 0 0,-7 2-77 0 0,-1 0-1 0 0,1 0 1 0 0,0 1-1 0 0,-1 0 1 0 0,1 1 0 0 0,0 0-1 0 0,-1 0 1 0 0,15 4-1 0 0,-1 4-247 0 0,-1 0 0 0 0,0 1 0 0 0,0 1 0 0 0,-1 1 0 0 0,0 1 0 0 0,-1 1 0 0 0,17 16 0 0 0,-20-15 227 0 0,-13-11 20 0 0,1 1 19 0 0,6 9-22 0 0,0-1 0 0 0,-1 1 0 0 0,0 1 0 0 0,-1 0 0 0 0,-1 0 0 0 0,0 0 0 0 0,-2 1 0 0 0,1-1 0 0 0,3 29 0 0 0,-8-35-150 0 0,1 0 0 0 0,-2 0 0 0 0,1 0-1 0 0,-1 0 1 0 0,0 0 0 0 0,-1 0 0 0 0,0-1-1 0 0,-1 1 1 0 0,-4 12 0 0 0,-6 8-1032 0 0,-20 34 0 0 0,25-48 794 0 0,-73 126-2772 0 0,23-49 3936 0 0,39-67 76 0 0,17-23-467 0 0,2-2-8 0 0,0 0-75 0 0,1-18-3942 0 0,2-1-430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287 768 455 0 0,'0'0'2540'0'0,"0"0"319"0"0,-1 1 138 0 0,-13 20 1130 0 0,12-17-3916 0 0,0 0 1 0 0,0-1-1 0 0,0 1 1 0 0,-6 5-1 0 0,-15 20 924 0 0,21-24-991 0 0,-1-1 0 0 0,0 1 0 0 0,0-1-1 0 0,-1 0 1 0 0,1-1 0 0 0,-1 1 0 0 0,0 0 0 0 0,-6 3 0 0 0,2-2 31 0 0,4-2-120 0 0,-1 0 1 0 0,1 0-1 0 0,-1-1 1 0 0,0 0-1 0 0,0 0 1 0 0,-10 2 0 0 0,15-4-58 0 0,0 0 0 0 0,-1 0 0 0 0,1 0 0 0 0,0 0 0 0 0,-1 0 0 0 0,1 0 0 0 0,0 0 0 0 0,0 0 0 0 0,-1 1 0 0 0,1-1 0 0 0,0 0 0 0 0,0 0 0 0 0,0 0 0 0 0,-1 0 0 0 0,1 0 0 0 0,0 0 0 0 0,0 0 1 0 0,-1 1-1 0 0,1-1 0 0 0,0 0 0 0 0,0 0 0 0 0,0 0 0 0 0,0 1 0 0 0,-1-1 0 0 0,1 0 0 0 0,0 0 0 0 0,0 0 0 0 0,0 1 0 0 0,0-1 0 0 0,-1 1 3 0 0,1 0 1 0 0,-1 0-1 0 0,1 0 0 0 0,-1 0 0 0 0,1-1 1 0 0,-1 1-1 0 0,0 0 0 0 0,1 0 0 0 0,-1-1 1 0 0,0 1-1 0 0,1 0 0 0 0,-1-1 0 0 0,0 1 1 0 0,0-1-1 0 0,0 1 0 0 0,0-1 0 0 0,1 0 1 0 0,-1 1-1 0 0,-1-1 0 0 0,0 2 409 0 0,2-2 180 0 0,0 0 40 0 0,0 0-109 0 0,0 0-492 0 0,-1-1-67 0 0,0 1-1 0 0,1 0 1 0 0,-1 0-1 0 0,0-1 1 0 0,1 1-1 0 0,-1-1 1 0 0,1 1-1 0 0,-1 0 1 0 0,0-1-1 0 0,1 1 1 0 0,-1-1-1 0 0,1 0 1 0 0,0 1-1 0 0,-1-1 1 0 0,0 0-1 0 0,-13-66 515 0 0,-7-91 0 0 0,14 110-381 0 0,-21-77 0 0 0,12 64 1 0 0,7 14 110 0 0,1 0 0 0 0,-1-74 0 0 0,9 104-104 0 0,1 0-1 0 0,1 0 1 0 0,1 0-1 0 0,0 1 1 0 0,1-1-1 0 0,1 1 1 0 0,0 0-1 0 0,2 0 1 0 0,0 1 0 0 0,0-1-1 0 0,1 1 1 0 0,11-14-1 0 0,-16 26-47 0 0,5-5-44 0 0,1 1 4 0 0,-7 6 55 0 0,-1 1-61 0 0,0 1-1 0 0,0-1 1 0 0,0 1 0 0 0,0 0 0 0 0,0-1-1 0 0,0 1 1 0 0,0 0 0 0 0,0 0 0 0 0,0-1-1 0 0,-1 1 1 0 0,2 1 0 0 0,1 1 3 0 0,2 0 2 0 0,0 1 2 0 0,10 14 10 0 0,85 127-205 0 0,-23-29-234 0 0,-70-104 373 0 0,0 0 0 0 0,-1 0 0 0 0,0 0 0 0 0,-1 1 1 0 0,4 17-1 0 0,12 68-1149 0 0,-14-42-1697 0 0,-6-54 2342 0 0,-1-2-51 0 0,0 0-11 0 0,0 0-41 0 0,0 0-168 0 0,3 0-74 0 0,13 0-20 0 0,-12 0-2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2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219 756 8287 0 0,'0'0'191'0'0,"0"0"26"0"0,-1 2 9 0 0,-1 0-102 0 0,1 1-44 0 0,-15 12-54 0 0,-44 34-26 0 0,53-44-152 0 0,1 0-1 0 0,-1 0 1 0 0,0-1-1 0 0,-1 0 1 0 0,1 0-1 0 0,-1-1 1 0 0,0 0-1 0 0,0-1 1 0 0,-10 3-1 0 0,16-5 271 0 0,1 1 0 0 0,-1-1 0 0 0,1 0 0 0 0,-1 0-1 0 0,1 0 1 0 0,-1-1 0 0 0,1 1 0 0 0,-1 0 0 0 0,1 0 0 0 0,-1-1 0 0 0,1 1 0 0 0,-1-1-1 0 0,1 1 1 0 0,0-1 0 0 0,-1 0 0 0 0,1 0 0 0 0,0 1 0 0 0,-1-1 0 0 0,-1-2 0 0 0,1 1 19 0 0,0-1 0 0 0,1 1 0 0 0,-1-1 1 0 0,0 1-1 0 0,1-1 0 0 0,0 1 0 0 0,0-1 1 0 0,-1 0-1 0 0,0-4 0 0 0,0-5 448 0 0,0 0 0 0 0,0 0-1 0 0,1-23 1 0 0,1 12-41 0 0,1-1 0 0 0,5-33 0 0 0,5 11-876 0 0,1 0 0 0 0,31-72 0 0 0,54-79-664 0 0,-87 178 1169 0 0,0 2 0 0 0,1-1 0 0 0,1 2 0 0 0,0-1 0 0 0,1 2 0 0 0,1-1 0 0 0,23-18 0 0 0,-19 20-70 0 0,-1 1 1 0 0,2 1-1 0 0,0 1 0 0 0,0 1 0 0 0,34-13 0 0 0,-44 20-105 0 0,-1 1 0 0 0,0 0-1 0 0,1 1 1 0 0,-1-1 0 0 0,1 2 0 0 0,-1-1-1 0 0,14 2 1 0 0,-16 0 40 0 0,0 0-1 0 0,1 0 1 0 0,-1 1-1 0 0,0-1 1 0 0,0 2-1 0 0,0-1 1 0 0,-1 1-1 0 0,1-1 1 0 0,-1 2-1 0 0,1-1 0 0 0,6 6 1 0 0,-1 1 52 0 0,0 0 0 0 0,-1 1 1 0 0,0 0-1 0 0,-1 0 0 0 0,0 2 0 0 0,-1-1 0 0 0,0 1 1 0 0,7 15-1 0 0,4 17 289 0 0,17 53 0 0 0,-26-67-344 0 0,6 19-35 0 0,-1 1 0 0 0,10 73 0 0 0,-22-97 0 0 0,0 0 0 0 0,-2 1 0 0 0,-1-1 0 0 0,-2 0 0 0 0,0 1 0 0 0,-10 40 0 0 0,5-43 0 0 0,-1 1 0 0 0,-2-1 0 0 0,0-1 0 0 0,-2 0 0 0 0,-24 39 0 0 0,2-15 0 0 0,-60 67 0 0 0,81-101 0 0 0,0 0 0 0 0,-1-1 0 0 0,-1 0 0 0 0,0-1 0 0 0,-1-1 0 0 0,0-1 0 0 0,-34 17 0 0 0,37-21 0 0 0,-13 6 0 0 0,-45 14 0 0 0,63-24 0 0 0,0 0 0 0 0,0 0 0 0 0,0-1 0 0 0,-1 0 0 0 0,1-1 0 0 0,0 0 0 0 0,-1 0 0 0 0,1 0 0 0 0,0-1 0 0 0,-12-3 0 0 0,17 3-40 0 0,0 0 1 0 0,-1 0-1 0 0,1-1 0 0 0,0 1 0 0 0,0-1 0 0 0,0 0 0 0 0,0 0 0 0 0,0 0 1 0 0,0 0-1 0 0,1 0 0 0 0,-1-1 0 0 0,1 1 0 0 0,0-1 0 0 0,-1 0 0 0 0,1 0 1 0 0,0 1-1 0 0,1-1 0 0 0,-1-1 0 0 0,0 1 0 0 0,1 0 0 0 0,0 0 0 0 0,-1-1 1 0 0,2 1-1 0 0,-1 0 0 0 0,0-1 0 0 0,0-5 0 0 0,0-6-226 0 0,1 0-1 0 0,0 0 1 0 0,1 0 0 0 0,5-27-1 0 0,-2 20-109 0 0,0-4-463 0 0,1 0 1 0 0,10-28-1 0 0,-13 47 90 0 0,-1 1 0 0 0,1 0-1 0 0,0-10 1 0 0,-2 13-786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1212 3223 0 0,'0'0'143'0'0,"0"0"281"0"0,0 0 1077 0 0,0 0 473 0 0,0 0 90 0 0,0 0-203 0 0,0 0-912 0 0,0 0-401 0 0,0 0-78 0 0,0 0-28 0 0,0 0-36 0 0,0 0-20 0 0,0 0-2 0 0,0 0 15 0 0,0 0 60 0 0,0 0 21 0 0,0 0 6 0 0,0 0-10 0 0,0 0-49 0 0,0 0-19 0 0,0 0-7 0 0,-2 1-31 0 0,0 2-227 0 0,0-2-97 0 0,1 1 0 0 0,0-1 1 0 0,-1 0-1 0 0,1 0 0 0 0,-1 0 0 0 0,1-1 0 0 0,-1 1 0 0 0,0 0 0 0 0,1 0 0 0 0,-1-1 0 0 0,0 1 0 0 0,-2 0 0 0 0,3-2-37 0 0,0 1-1 0 0,-1 0 1 0 0,1-1-1 0 0,-1 1 0 0 0,1-1 1 0 0,0 1-1 0 0,0-1 1 0 0,-1 0-1 0 0,1 1 1 0 0,0-1-1 0 0,0 0 1 0 0,0 0-1 0 0,0 0 0 0 0,0 0 1 0 0,0 0-1 0 0,0 0 1 0 0,-2-2-1 0 0,-1-3 17 0 0,-1 0 1 0 0,1-1-1 0 0,1 1 0 0 0,-1-1 0 0 0,-4-12 0 0 0,-10-39 422 0 0,11 34-301 0 0,-45-171 1158 0 0,17 36-719 0 0,16 59-410 0 0,-48-295-304 0 0,63 348-52 0 0,1-1 0 0 0,7-80 0 0 0,-2 121 181 0 0,2 8 0 0 0,3 10 0 0 0,-7-11 0 0 0,60 124-20 0 0,9 15-24 0 0,-55-115 31 0 0,1 0 0 0 0,0-1-1 0 0,31 32 1 0 0,-32-39-12 0 0,9 9-84 0 0,1-1 1 0 0,51 39-1 0 0,-46-41-59 0 0,-8-7 24 0 0,25 14-1 0 0,-39-25 126 0 0,0 1 1 0 0,11 8-1 0 0,14 10-360 0 0,-30-22 373 0 0,0 0 0 0 0,0 0-1 0 0,0 1 1 0 0,-1-1 0 0 0,1 0 0 0 0,0 0-1 0 0,0 1 1 0 0,-1 0 0 0 0,1-1 0 0 0,0 1-1 0 0,-1 0 1 0 0,0-1 0 0 0,1 1-1 0 0,-1 0 1 0 0,1 3 0 0 0,2 2-10 0 0,12 19-161 0 0,30 50-843 0 0,-20-19-283 0 0,-26-54 999 0 0,0-3-37 0 0,2 9-60 0 0,-2-4-5162 0 0,0-5 756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1 523 10135 0 0,'0'0'464'0'0,"0"0"-9"0"0,2 0-295 0 0,10 0 232 0 0,-9 0 1553 0 0,-3 0 677 0 0,0 0 128 0 0,8-4 702 0 0,6-7-3109 0 0,-12 8 53 0 0,4-3-258 0 0,0 0 1 0 0,-1-1-1 0 0,1 0 1 0 0,-2 0-1 0 0,1-1 1 0 0,-1 1-1 0 0,0-1 1 0 0,0 0-1 0 0,2-9 1 0 0,3-13-242 0 0,7-35 0 0 0,-12 46 49 0 0,0 4-202 0 0,1 1 1 0 0,1-1-1 0 0,13-24 0 0 0,-15 30 86 0 0,-1 3 7 0 0,1-1 1 0 0,0 1-1 0 0,1 0 1 0 0,-1 0-1 0 0,1 1 1 0 0,10-10-1 0 0,8-8-631 0 0,-15 15 492 0 0,0 1 0 0 0,1-1 0 0 0,0 1 0 0 0,0 1 0 0 0,0 0 0 0 0,1 0 0 0 0,0 1 0 0 0,1 0-1 0 0,-1 1 1 0 0,1 0 0 0 0,12-3 0 0 0,14-1-116 0 0,76-7 0 0 0,-73 11 543 0 0,-29 2-163 0 0,-1 0 1 0 0,0-1-1 0 0,0 0 1 0 0,0 0-1 0 0,0-1 1 0 0,15-9-1 0 0,-22 10-1254 0 0,5-8-4196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0,'0'0'852'0'0,"0"2"-560"0"0,1 1-50 0 0,0-1-1 0 0,0 0 1 0 0,0 1-1 0 0,0-1 1 0 0,0 0-1 0 0,0 1 1 0 0,1-1-1 0 0,-1 0 1 0 0,1 0-1 0 0,-1 0 1 0 0,1 0-1 0 0,0 0 1 0 0,0-1-1 0 0,0 1 1 0 0,3 2-1 0 0,0-2 69 0 0,0 1-1 0 0,-1-1 0 0 0,1 0 0 0 0,0 0 0 0 0,0 0 0 0 0,0-1 0 0 0,7 1 0 0 0,8 0 222 0 0,0 0 0 0 0,0-2 0 0 0,22-2 0 0 0,-39 2-500 0 0,57-3 540 0 0,292-8 757 0 0,-323 12-1486 0 0,1 2 0 0 0,-1 1 0 0 0,-1 1 0 0 0,1 2 0 0 0,-1 0 0 0 0,0 2 0 0 0,0 2 0 0 0,-1 0 0 0 0,42 25 0 0 0,-43-20-382 0 0,0 2-1 0 0,-2 0 1 0 0,0 2-1 0 0,-2 0 1 0 0,0 2 0 0 0,-1 0-1 0 0,-1 1 1 0 0,-1 1-1 0 0,17 31 1 0 0,-18-24 88 0 0,-2 1 0 0 0,20 52 0 0 0,12 70-1490 0 0,16 39 585 0 0,-56-174 1182 0 0,0-1-1 0 0,2-1 0 0 0,21 32 0 0 0,-24-40-80 0 0,-1-1-1 0 0,2 0 1 0 0,-1 0 0 0 0,1-1-1 0 0,1 0 1 0 0,-1 0-1 0 0,1-1 1 0 0,17 9 0 0 0,0-4-3150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1736 5983 0 0,'0'0'274'0'0,"0"0"-6"0"0,3-1-172 0 0,6-3 184 0 0,-1-1 0 0 0,0 0 0 0 0,0 0 0 0 0,-1-1-1 0 0,1 0 1 0 0,-1 0 0 0 0,8-10 0 0 0,43-57 5612 0 0,-21 24-4590 0 0,203-273-474 0 0,1 3-799 0 0,-190 254 22 0 0,92-107 58 0 0,-82 100-9 0 0,311-309 801 0 0,-355 364-828 0 0,176-168 1125 0 0,-190 182-1218 0 0,1 0 1 0 0,0 0-1 0 0,-1 0 0 0 0,1 0 0 0 0,0 1 0 0 0,0 0 0 0 0,0 0 0 0 0,5-2 1 0 0,-4 2-123 0 0,-5 2-175 0 0,0 0-727 0 0,2 3-315 0 0,3 8-65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3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 8287 0 0,'0'0'382'0'0,"0"0"-8"0"0,0 0 17 0 0,0 0 960 0 0,0 0 449 0 0,0-2 89 0 0,-2-32 1842 0 0,2 34-3708 0 0,0-1 0 0 0,0 0 0 0 0,1 1 0 0 0,-1-1 0 0 0,0 0 0 0 0,0 1 0 0 0,0-1 0 0 0,0 0 0 0 0,1 1 0 0 0,-1-1 0 0 0,0 1 0 0 0,0-1 0 0 0,1 0 0 0 0,-1 1 0 0 0,1-1 0 0 0,-1 1 0 0 0,0-1 0 0 0,1 1 0 0 0,-1-1 0 0 0,1 1 0 0 0,0-1 0 0 0,-1 1 0 0 0,2-1 0 0 0,5-8 334 0 0,7 17-168 0 0,-7-3-161 0 0,-1 1 0 0 0,1 0 0 0 0,-1 1-1 0 0,-1-1 1 0 0,1 1 0 0 0,5 10 0 0 0,2 1-31 0 0,26 39-315 0 0,-3 2 0 0 0,39 86 0 0 0,17 56-1473 0 0,-42-90-1464 0 0,-47-107-141 0 0,3 5-968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4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127 670 5983 0 0,'-5'2'83'0'0,"0"0"-1"0"0,0 1 1 0 0,1-1-1 0 0,-1 1 0 0 0,1 0 1 0 0,0 0-1 0 0,0 1 1 0 0,0-1-1 0 0,-6 7 0 0 0,10-9 24 0 0,-1 0 0 0 0,1-1 0 0 0,-1 1 0 0 0,1-1-1 0 0,-1 1 1 0 0,0-1 0 0 0,1 0 0 0 0,-1 1-1 0 0,0-1 1 0 0,1 0 0 0 0,-1 1 0 0 0,0-1 0 0 0,1 0-1 0 0,-1 0 1 0 0,0 1 0 0 0,0-1 0 0 0,-4 1 326 0 0,-42 20 4155 0 0,45-24-4227 0 0,0-2-219 0 0,0-1 1 0 0,0 1 0 0 0,1-1-1 0 0,0 0 1 0 0,0 1 0 0 0,0-1 0 0 0,0 0-1 0 0,1 0 1 0 0,0-9 0 0 0,3-9 311 0 0,4-24 1 0 0,-2 22-180 0 0,29-146 705 0 0,-27 148-882 0 0,1 0 0 0 0,0 0 0 0 0,2 1 0 0 0,25-43 0 0 0,-24 50-42 0 0,0-1 0 0 0,0 2 0 0 0,2-1 0 0 0,0 2 0 0 0,0 0-1 0 0,18-14 1 0 0,-12 13-31 0 0,1 0 0 0 0,0 2 0 0 0,41-20 0 0 0,-41 24-143 0 0,1 1 0 0 0,23-5 0 0 0,-32 11 51 0 0,0 0 1 0 0,1 0-1 0 0,-1 1 1 0 0,1 1-1 0 0,17 1 1 0 0,-9 3-79 0 0,-12-2-297 0 0,0-1 0 0 0,15 1 0 0 0,-24-2 431 0 0,0 0 0 0 0,1 0-1 0 0,-1 1 1 0 0,1-1 0 0 0,-1 0 0 0 0,0 0 0 0 0,1 1 0 0 0,-1-1-1 0 0,0 0 1 0 0,1 0 0 0 0,-1 1 0 0 0,0-1 0 0 0,1 0 0 0 0,-1 1-1 0 0,0-1 1 0 0,0 0 0 0 0,0 1 0 0 0,1-1 0 0 0,-1 1 0 0 0,0-1-1 0 0,0 0 1 0 0,0 1 0 0 0,0-1 0 0 0,0 1 0 0 0,1-1 0 0 0,-1 1-1 0 0,0-1 1 0 0,0 0 0 0 0,0 2 0 0 0,-1 12-130 0 0,-4 9-553 0 0,-1-2 0 0 0,-15 37 0 0 0,-6 23-57 0 0,-4 60 871 0 0,-19 227-1 0 0,50-357-122 0 0,-1-5 5 0 0,1-1 1 0 0,-1 1-1 0 0,0-1 1 0 0,-1 1-1 0 0,1-1 0 0 0,-1 0 1 0 0,-3 6-1 0 0,5-37-839 0 0,-1 15 620 0 0,0-13-173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4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19 5527 0 0,'0'0'423'0'0,"2"-2"-278"0"0,8-6-50 0 0,1 0 1416 0 0,-10 8-1490 0 0,-1 0-1 0 0,0 0 0 0 0,1 1 0 0 0,-1-1 0 0 0,0 0 1 0 0,0 0-1 0 0,1 1 0 0 0,-1-1 0 0 0,0 0 0 0 0,0 1 1 0 0,1-1-1 0 0,-1 0 0 0 0,0 0 0 0 0,0 1 0 0 0,0-1 1 0 0,1 0-1 0 0,-1 1 0 0 0,0-1 0 0 0,0 1 0 0 0,0-1 1 0 0,0 1-1 0 0,2 2-207 0 0,0 3 133 0 0,0 1 0 0 0,0-1-1 0 0,-1 1 1 0 0,1-1-1 0 0,-2 1 1 0 0,1-1-1 0 0,0 1 1 0 0,-2 12-1 0 0,-1 4-90 0 0,-7 28 0 0 0,5-30 53 0 0,-83 294 1452 0 0,53-205 576 0 0,29-96-1662 0 0,-5 20 1135 0 0,1 0 1 0 0,-6 42-1 0 0,14-67-1092 0 0,0 1 0 0 0,0 0 0 0 0,1 0 0 0 0,1 0 0 0 0,-1 0 1 0 0,2-1-1 0 0,-1 1 0 0 0,1 0 0 0 0,1-1 0 0 0,0 1 0 0 0,0-1 0 0 0,8 16 0 0 0,-6-19-273 0 0,-1-1 0 0 0,1 0 0 0 0,-1 0 0 0 0,1 0-1 0 0,1 0 1 0 0,-1-1 0 0 0,1 0 0 0 0,10 6 0 0 0,-13-9-115 0 0,0 0 1 0 0,0 0-1 0 0,1 0 0 0 0,-1-1 1 0 0,0 1-1 0 0,1-1 0 0 0,-1 0 1 0 0,0 1-1 0 0,1-2 0 0 0,-1 1 1 0 0,0 0-1 0 0,7-2 0 0 0,-1 0-701 0 0,0 0-1 0 0,1-1 0 0 0,11-5 1 0 0,0-4-926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4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1044 12815 0 0,'0'3'587'0'0,"1"0"-381"0"0,-8 19 520 0 0,6-19-30 0 0,1-3 229 0 0,0 0 41 0 0,-10-10 440 0 0,5 3-1266 0 0,0 0-1 0 0,0 0 0 0 0,1-1 0 0 0,0 1 1 0 0,1-1-1 0 0,-4-9 0 0 0,-13-52-29 0 0,9 27-107 0 0,-75-285-25 0 0,66 207-212 0 0,0 1 28 0 0,-10-37 10 0 0,27 130 193 0 0,1-1 1 0 0,1 1-1 0 0,5-50 0 0 0,0 61 896 0 0,-2 16-765 0 0,2-1-103 0 0,0 1-1 0 0,0 0 0 0 0,0 1 1 0 0,-1-1-1 0 0,6 3 0 0 0,2 7-14 0 0,-6-5 16 0 0,186 224-152 0 0,-168-196 126 0 0,30 55 0 0 0,14 23 0 0 0,-43-78-21 0 0,-7-10-66 0 0,38 44-1 0 0,-53-66-29 0 0,0 0 80 0 0,0-1 1 0 0,0 1-1 0 0,0-1 1 0 0,0 1 0 0 0,1-1-1 0 0,-1 0 1 0 0,0 0-1 0 0,4 2 1 0 0,-3-2-29 0 0,0 0-16 0 0,-1 0 0 0 0,1-1 0 0 0,0 1 0 0 0,0 0 0 0 0,-1-1 0 0 0,1 0 0 0 0,0 1 0 0 0,5-1 0 0 0,-4-1-10 0 0,-3 1 8 0 0,1 0 0 0 0,0 0 1 0 0,0-1-1 0 0,0 1 1 0 0,-1-1-1 0 0,1 0 0 0 0,0 1 1 0 0,-1-1-1 0 0,1 0 1 0 0,0 0-1 0 0,-1 0 0 0 0,3-2 1 0 0,-1 0-620 0 0,0 1-3372 0 0,3-7-1286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4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48 219 9215 0 0,'-17'63'874'0'0,"-4"14"1021"0"0,12-27 3927 0 0,8-47-4798 0 0,1-3-373 0 0,0 0-71 0 0,0 0-39 0 0,0 0-92 0 0,0 0-38 0 0,3-2-10 0 0,2-1-362 0 0,1-1 0 0 0,-1 0 0 0 0,0-1-1 0 0,-1 1 1 0 0,1-1 0 0 0,-1 0 0 0 0,0 0 0 0 0,0 0-1 0 0,6-12 1 0 0,-1 1 24 0 0,-1-1 0 0 0,8-24-1 0 0,-12 24-142 0 0,0 1-1 0 0,-1 0 0 0 0,-1-1 1 0 0,-1-29-1 0 0,2-6-301 0 0,9-28-2241 0 0,-5 46-4321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4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13103 0 0,'0'3'598'0'0,"-6"26"198"0"0,4-15-774 0 0,2-9 78 0 0,0-1 0 0 0,1 1 0 0 0,0-1 0 0 0,0 1-1 0 0,0-1 1 0 0,1 0 0 0 0,-1 1 0 0 0,1-1 0 0 0,0 0-1 0 0,0 0 1 0 0,0 0 0 0 0,1-1 0 0 0,-1 1 0 0 0,1 0-1 0 0,0-1 1 0 0,0 0 0 0 0,6 5 0 0 0,-4-3-50 0 0,1-1 1 0 0,-1 0-1 0 0,1 0 0 0 0,0-1 1 0 0,1 0-1 0 0,-1 0 0 0 0,0 0 1 0 0,1-1-1 0 0,0 1 1 0 0,12 1-1 0 0,49 3 412 0 0,91-3 0 0 0,53 5 887 0 0,-192-7-1278 0 0,0 1 0 0 0,-1 1 0 0 0,1 1 0 0 0,-1 0 0 0 0,0 1 0 0 0,-1 2 0 0 0,1 0 0 0 0,-1 0 0 0 0,19 14 0 0 0,-26-15-194 0 0,0 0 1 0 0,0 1-1 0 0,-1 1 1 0 0,0 0 0 0 0,-1 0-1 0 0,0 1 1 0 0,0 0 0 0 0,-1 1-1 0 0,0 0 1 0 0,-1 0 0 0 0,0 0-1 0 0,5 14 1 0 0,1 10-1197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57 214 6447 0 0,'0'0'142'0'0,"2"-1"22"0"0,0-1-105 0 0,16-9 248 0 0,5 1-369 0 0,-21 9-269 0 0,-2 1-137 0 0,0 0-39 0 0,0 0 201 0 0,2 3 745 0 0,0-1 0 0 0,0 0 1 0 0,0 0-1 0 0,0 1 0 0 0,0 0 1 0 0,-1-1-1 0 0,3 5 0 0 0,4 8 726 0 0,-5-8-382 0 0,0 0-1 0 0,1-1 1 0 0,6 9-1 0 0,-7-13-603 0 0,-1 1 0 0 0,1-1 0 0 0,-1 1 0 0 0,1-1 0 0 0,0 0 0 0 0,0 0 0 0 0,0 0 0 0 0,0-1 0 0 0,0 1 0 0 0,5 1 0 0 0,0 0 54 0 0,0-1-1 0 0,0 0 0 0 0,0 0 1 0 0,1 0-1 0 0,-1-1 0 0 0,0-1 1 0 0,14 1-1 0 0,-17-2-176 0 0,1 0 1 0 0,-1 0 0 0 0,1 0-1 0 0,-1 0 1 0 0,1-1 0 0 0,-1 0-1 0 0,1 0 1 0 0,-1 0-1 0 0,0-1 1 0 0,0 0 0 0 0,-1 0-1 0 0,6-4 1 0 0,6-5 15 0 0,-3 1-139 0 0,0 1-1 0 0,11-13 1 0 0,-20 18 41 0 0,0 0 1 0 0,0 1-1 0 0,-1-1 0 0 0,0-1 1 0 0,0 1-1 0 0,0 0 0 0 0,0-1 1 0 0,-1 1-1 0 0,2-9 0 0 0,-2 8-28 0 0,-1-1 1 0 0,0 0-1 0 0,0 1 0 0 0,-1-1 0 0 0,0 0 0 0 0,0 0 1 0 0,0 0-1 0 0,-1 1 0 0 0,0-1 0 0 0,-3-10 0 0 0,3 13 4 0 0,0 0 0 0 0,-1 0 1 0 0,0 0-1 0 0,0 0 0 0 0,0 0 0 0 0,-1 0 0 0 0,1 0 0 0 0,-1 1 0 0 0,0-1 0 0 0,0 1 1 0 0,0 0-1 0 0,0 0 0 0 0,0 0 0 0 0,-1 0 0 0 0,1 1 0 0 0,-9-5 0 0 0,9 6-59 0 0,-1-1-1 0 0,0 1 1 0 0,0 0-1 0 0,0 0 0 0 0,-1 1 1 0 0,1-1-1 0 0,0 1 1 0 0,0 0-1 0 0,0 0 0 0 0,0 0 1 0 0,0 1-1 0 0,-1-1 1 0 0,1 1-1 0 0,0 0 0 0 0,0 0 1 0 0,-5 3-1 0 0,-3 1-84 0 0,-1 1 0 0 0,1 0 0 0 0,-18 12-1 0 0,14-6 192 0 0,0 0 0 0 0,0 2-1 0 0,1 0 1 0 0,1 0 0 0 0,-17 23-1 0 0,11-10 6 0 0,2 1-1 0 0,-23 44 0 0 0,28-47 187 0 0,2-1 0 0 0,-10 34 0 0 0,19-51-125 0 0,0 1 0 0 0,0 0 1 0 0,1 0-1 0 0,0 0 0 0 0,0-1 0 0 0,1 1 0 0 0,0 0 0 0 0,0 0 0 0 0,1 0 0 0 0,0 0 0 0 0,0 0 0 0 0,4 10 0 0 0,-4-15-47 0 0,1 1 0 0 0,-1-1 0 0 0,1 0 0 0 0,-1-1 0 0 0,1 1 0 0 0,0 0 0 0 0,0 0 0 0 0,0-1 0 0 0,1 1 0 0 0,-1-1 0 0 0,1 0-1 0 0,-1 0 1 0 0,1 0 0 0 0,4 3 0 0 0,-3-3 6 0 0,1 0-1 0 0,0 0 1 0 0,0 0-1 0 0,0 0 0 0 0,1-1 1 0 0,-1 0-1 0 0,0 0 1 0 0,7 0-1 0 0,5-1 9 0 0,-1 0-1 0 0,0-1 0 0 0,0-1 1 0 0,0-1-1 0 0,16-5 0 0 0,26-8-721 0 0,110-48 0 0 0,-120 41 180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4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1171 332 1375 0 0,'3'-2'107'0'0,"24"-14"984"0"0,41-33 1 0 0,-62 45-729 0 0,1 0 0 0 0,0 1 0 0 0,0-1 0 0 0,0 1 1 0 0,0 1-1 0 0,12-4 0 0 0,-16 6-277 0 0,-1-1-11 0 0,0 1 0 0 0,0 0-1 0 0,1-1 1 0 0,-1 1 0 0 0,0 0 0 0 0,0 0 0 0 0,0 1 0 0 0,3-1 0 0 0,6 1 147 0 0,34-6 1206 0 0,-28 1-1323 0 0,-14 1-86 0 0,1 0 1 0 0,1 1-14 0 0,1-1 0 0 0,-1 0 0 0 0,0 0 1 0 0,6-5-1 0 0,-8 6 45 0 0,-1 1 0 0 0,1-1 1 0 0,-1 0-1 0 0,1 1 1 0 0,0 0-1 0 0,4-2 0 0 0,40-17 1429 0 0,-45 19-1001 0 0,9-7 466 0 0,-3 4-568 0 0,0-1 0 0 0,0 2 0 0 0,0-1-1 0 0,0 1 1 0 0,1 1 0 0 0,-1-1-1 0 0,1 2 1 0 0,16-3 0 0 0,-23 4-32 0 0,1 0-21 0 0,4-1-204 0 0,0 1-1 0 0,1 0 1 0 0,-1 1-1 0 0,0-1 1 0 0,0 1 0 0 0,0 1-1 0 0,0-1 1 0 0,0 1-1 0 0,12 5 1 0 0,0 2-87 0 0,35 22 0 0 0,1 2-980 0 0,-50-31 781 0 0,1-1-1 0 0,-1 1 1 0 0,0-1-1 0 0,1 0 1 0 0,-1-1-1 0 0,1 1 1 0 0,7-1 0 0 0,-12 0 162 0 0,60-7 366 0 0,-46 7-174 0 0,1 0 329 0 0,1 0 0 0 0,32 5 1 0 0,-7 2-37 0 0,-26-5-405 0 0,0 1 0 0 0,16 5 0 0 0,-9-2-65 0 0,0 0-1 0 0,1-2 1 0 0,-1 0 0 0 0,49 0-1 0 0,-57-5-10 0 0,1-1 0 0 0,-1-1 0 0 0,1 0 0 0 0,-1-1 0 0 0,0 0 0 0 0,-1-2 0 0 0,19-8 0 0 0,34-25 231 0 0,-51 28-106 0 0,0 1-1 0 0,1 1 0 0 0,30-12 0 0 0,-20 10-31 0 0,-21 8-92 0 0,0 0 0 0 0,0 1-1 0 0,1-1 1 0 0,11-1-1 0 0,146-7 170 0 0,-107 9-140 0 0,-34 0-30 0 0,35-8 0 0 0,-31 4 0 0 0,118-27 8 0 0,-33 6 48 0 0,-90 22-56 0 0,-12 3 0 0 0,1-1 0 0 0,0 1 0 0 0,0 1 0 0 0,20 0 0 0 0,-26 1-3 0 0,0 1 0 0 0,1-1 0 0 0,-1 0 0 0 0,1 0 0 0 0,6-1 0 0 0,24-4-51 0 0,75-2 54 0 0,-95 7 44 0 0,0 1-1 0 0,0 1 0 0 0,23 4 0 0 0,-21-2-1 0 0,0-1 0 0 0,23 0 0 0 0,-14-1 26 0 0,-15-2 7 0 0,0 3 17 0 0,-3-3-7 0 0,-8 0-82 0 0,1 0 0 0 0,-1 0 0 0 0,0 0 1 0 0,0 0-1 0 0,0 0 0 0 0,0 0 0 0 0,0 0 0 0 0,0 1 0 0 0,0-1 1 0 0,1 0-1 0 0,-1 1 0 0 0,0-1 0 0 0,0 1 0 0 0,0-1 0 0 0,1 2 1 0 0,10 5-10 0 0,-3-1-76 0 0,0 2 0 0 0,-1-1 0 0 0,9 10 0 0 0,-16-15-8 0 0,1 0 31 0 0,4 8 62 0 0,-5-8 74 0 0,-1-2 54 0 0,0 0-2 0 0,0 0-8 0 0,0 0-3 0 0,0 0-12 0 0,0 0-2 0 0,0 0 0 0 0,-2 1-17 0 0,-5 5-86 0 0,5-4-38 0 0,0-1-1 0 0,0 0 0 0 0,-1 0 1 0 0,1 0-1 0 0,-1 0 0 0 0,1-1 1 0 0,-1 1-1 0 0,1 0 0 0 0,-1-1 1 0 0,1 0-1 0 0,-1 0 0 0 0,1 0 1 0 0,-5 0-1 0 0,3 0 56 0 0,-4-2-59 0 0,-2 1-19 0 0,-12 7 30 0 0,2 0 42 0 0,0-1 0 0 0,-23 2 0 0 0,13-2 6 0 0,6-2 152 0 0,0-2 1 0 0,0 0 0 0 0,-39-5 0 0 0,10 0 14 0 0,17 5-92 0 0,0 1 1 0 0,0 1 0 0 0,-59 14-1 0 0,64-8-265 0 0,1 1 1 0 0,0 1-1 0 0,-32 17 0 0 0,11-5-45 0 0,-46 24-524 0 0,51-24 232 0 0,-66 24 1 0 0,73-33 352 0 0,20-7 214 0 0,1 0 1 0 0,-1-2 0 0 0,-26 5-1 0 0,-20 0 398 0 0,24-4 24 0 0,-69 3 0 0 0,98-8-413 0 0,0 0 0 0 0,0 0-1 0 0,0 1 1 0 0,-21 7 0 0 0,-45 20 145 0 0,-10 4 17 0 0,77-31-176 0 0,1 1 0 0 0,-1-1-1 0 0,0-1 1 0 0,0 0 0 0 0,1 0-1 0 0,-19-2 1 0 0,-31-2 542 0 0,36 2-169 0 0,-30-4 1 0 0,40 4-389 0 0,0 0 1 0 0,0 1-1 0 0,0 1 0 0 0,-21 3 0 0 0,-12 0-189 0 0,26-2-126 0 0,-25 6 1 0 0,26-4 45 0 0,-28 1 1 0 0,22-4 186 0 0,0-1 1 0 0,0-2-1 0 0,0-1 1 0 0,-46-10-1 0 0,-51-9 146 0 0,82 16-116 0 0,28 5-16 0 0,1 0 0 0 0,0 0 0 0 0,-1 2 0 0 0,-21 2 0 0 0,-50 15-335 0 0,44-9 204 0 0,18-4 112 0 0,-1-1 0 0 0,0-1-1 0 0,0-1 1 0 0,-38-2 0 0 0,-91-5 835 0 0,120 6-437 0 0,1 2 0 0 0,-57 12 0 0 0,-42 24-7 0 0,-86 32-275 0 0,128-53-81 0 0,-27 8-25 0 0,102-22 38 0 0,-1-1 0 0 0,0 0 1 0 0,-17 0-1 0 0,7 0 91 0 0,-32 6 0 0 0,45-5-78 0 0,4 3-23 0 0,5-6-43 0 0,3 2-17 0 0,0-2 66 0 0,0 1 1 0 0,-1-1-1 0 0,1 0 0 0 0,0 1 0 0 0,0-1 0 0 0,0 0 1 0 0,0 0-1 0 0,0 1 0 0 0,0-1 0 0 0,1 0 0 0 0,-1 0 1 0 0,0 0-1 0 0,0-1 0 0 0,2 2 0 0 0,11 2 5 0 0,-6-3 0 0 0,-3 0 0 0 0,0-1 0 0 0,-1 0 0 0 0,1 0 0 0 0,0 0 0 0 0,0 0 0 0 0,-1-1 0 0 0,1 0 0 0 0,4-1 0 0 0,43-10-63 0 0,-27 6-126 0 0,27-4 1 0 0,-15 4-2748 0 0,64-19-1 0 0,-79 19-3022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19:5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1375 0 0,'1'2'380'0'0,"22"31"6831"0"0,-15-22-6580 0 0,-6-10-598 0 0,0 0 0 0 0,0-1 1 0 0,0 1-1 0 0,0 0 0 0 0,0-1 1 0 0,0 1-1 0 0,0-1 1 0 0,0 0-1 0 0,0 1 0 0 0,1-1 1 0 0,-1 0-1 0 0,3-1 0 0 0,-2 1-72 0 0,3 1-32 0 0,1 0-1 0 0,-1-1 1 0 0,0 0-1 0 0,1 0 1 0 0,-1 0-1 0 0,0-1 1 0 0,0 0-1 0 0,1 0 1 0 0,-1-1-1 0 0,0 0 1 0 0,0 0-1 0 0,0 0 1 0 0,0-1-1 0 0,-1 0 1 0 0,6-3-1 0 0,3-3 262 0 0,0 1 1 0 0,0 0-1 0 0,1 1 0 0 0,0 1 0 0 0,0 1 0 0 0,18-5 0 0 0,13-5 1059 0 0,-27 8-574 0 0,0 0 0 0 0,34-5 1 0 0,-3 5 289 0 0,52-15 0 0 0,-91 19-841 0 0,0 1 0 0 0,1 0 0 0 0,-1 1 0 0 0,0 0 0 0 0,1 0-1 0 0,-1 2 1 0 0,0-1 0 0 0,1 1 0 0 0,19 5 0 0 0,-11 0-8 0 0,0 1 1 0 0,0 1-1 0 0,-1 0 1 0 0,24 15 0 0 0,-21-12-116 0 0,0-2 0 0 0,0 0 1 0 0,1-1-1 0 0,0-2 0 0 0,0 0 1 0 0,0-1-1 0 0,32 1 0 0 0,-39-5-8 0 0,0 0 0 0 0,1-2 0 0 0,-1 0 0 0 0,1 0 0 0 0,-1-2 0 0 0,0 0-1 0 0,0-1 1 0 0,20-7 0 0 0,-14 4 27 0 0,-1 1 0 0 0,1 2 0 0 0,32-3 0 0 0,29-7 90 0 0,-73 12-98 0 0,1 0 0 0 0,-1 1 1 0 0,1 0-1 0 0,-1 0 1 0 0,16 2-1 0 0,-8 0-12 0 0,24-4 0 0 0,3 1 0 0 0,8-1 0 0 0,53-8 0 0 0,10-2 0 0 0,-106 13 2 0 0,99-10 121 0 0,-88 7-74 0 0,1-1 0 0 0,40-14 0 0 0,50-23 647 0 0,-4 4-32 0 0,-80 28-574 0 0,0 1-1 0 0,0 1 0 0 0,57-6 1 0 0,-77 12-87 0 0,0-1 1 0 0,14-4-1 0 0,-15 4 1 0 0,0-1-1 0 0,0 2 0 0 0,13-3 1 0 0,23 2 61 0 0,75 7 0 0 0,-77 2-118 0 0,-32-4 27 0 0,1-1 0 0 0,-1-1 0 0 0,0 0-1 0 0,14 0 1 0 0,-17-1 8 0 0,0 0 0 0 0,1 0 0 0 0,-1 1 0 0 0,10 2 0 0 0,-11-3-25 0 0,8-2 32 0 0,-1-1 35 0 0,-10 3 94 0 0,10 0 132 0 0,-10 0-120 0 0,-2 0 39 0 0,0 0 20 0 0,0 0 3 0 0,0 0-4 0 0,0 0-16 0 0,0 0-4 0 0,0 0 0 0 0,0 0-14 0 0,0 0-62 0 0,0 0-20 0 0,0 0-15 0 0,0 0-125 0 0,0 0-952 0 0,0 0-3901 0 0,0 0-1677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1:5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2255 7279 0 0,'0'0'332'0'0,"0"0"-4"0"0,-1 0-209 0 0,-1 0 145 0 0,-1 0-1 0 0,1 0 1 0 0,0 0 0 0 0,-1 0-1 0 0,1 1 1 0 0,0-1-1 0 0,-1 1 1 0 0,1-1 0 0 0,0 1-1 0 0,0 0 1 0 0,0-1 0 0 0,0 1-1 0 0,-1 0 1 0 0,1 1-1 0 0,0-1 1 0 0,0 0 0 0 0,-3 3-1 0 0,-6 5-412 0 0,10-9 208 0 0,1 0-91 0 0,0 0 98 0 0,0 0 17 0 0,0 0-8 0 0,0 0 3 0 0,0 0 26 0 0,0 0 100 0 0,0 0 42 0 0,0 0 8 0 0,0 0 8 0 0,0 0 23 0 0,0 0 16 0 0,0 0 3 0 0,-3 3 74 0 0,2-3-357 0 0,1 0-1 0 0,0 0 0 0 0,0 0 0 0 0,0 0 0 0 0,-1 0 0 0 0,1 0 0 0 0,0 1 0 0 0,0-1 0 0 0,0 0 1 0 0,-1 0-1 0 0,1 0 0 0 0,0 0 0 0 0,0 0 0 0 0,0 0 0 0 0,0 1 0 0 0,-1-1 0 0 0,1 0 1 0 0,0 0-1 0 0,0 0 0 0 0,0 0 0 0 0,0 1 0 0 0,0-1 0 0 0,0 0 0 0 0,0 0 0 0 0,-1 0 0 0 0,1 1 1 0 0,0-1-1 0 0,0 0 0 0 0,0 0 0 0 0,0 1 0 0 0,0-1 0 0 0,0 0 0 0 0,0 0 0 0 0,0 0 0 0 0,0 1 1 0 0,0-1-1 0 0,0 0 0 0 0,0 1 0 0 0,2 0-29 0 0,-1 1 0 0 0,0-1 0 0 0,1 1 0 0 0,-1-1 0 0 0,1 1 1 0 0,0-1-1 0 0,-1 0 0 0 0,1 0 0 0 0,0 0 0 0 0,0 0 0 0 0,2 1 0 0 0,18 5 9 0 0,-17-7 0 0 0,0-1 0 0 0,-3 2 3 0 0,1-1 0 0 0,0 0 0 0 0,0 0 1 0 0,0 0-1 0 0,0 0 0 0 0,0 0 0 0 0,-1-1 0 0 0,1 1 0 0 0,0-1 0 0 0,5-1 0 0 0,3-1 23 0 0,23-2-14 0 0,71-17 264 0 0,-91 19-234 0 0,0 1 0 0 0,0 1 0 0 0,26 1 0 0 0,27-1 96 0 0,-40-1 63 0 0,-24 2-112 0 0,-1-1 13 0 0,6-3 46 0 0,-1 1 0 0 0,0-1 0 0 0,-1 0 0 0 0,1 0 1 0 0,5-6-1 0 0,-7 6-30 0 0,-1 0 0 0 0,1 0 0 0 0,0 1 0 0 0,0 0-1 0 0,0 0 1 0 0,9-4 0 0 0,-8 5 24 0 0,-3 0-102 0 0,0 1 1 0 0,0 0-1 0 0,0 0 1 0 0,1 0-1 0 0,-1 0 1 0 0,5 0-1 0 0,-3 0-24 0 0,0 2-1 0 0,1-1 1 0 0,-1 1-1 0 0,0 0 1 0 0,0 0-1 0 0,8 2 1 0 0,5 4-6 0 0,0 2-10 0 0,-13-7 0 0 0,1 1 0 0 0,-1 0 0 0 0,1-1 0 0 0,10 3 0 0 0,-6-3 0 0 0,11 3 7 0 0,-15-6 17 0 0,-1 0 15 0 0,14-1 106 0 0,-1 0 0 0 0,1-1 1 0 0,-1-1-1 0 0,1-1 0 0 0,20-8 1 0 0,-3 4-62 0 0,-27 7-56 0 0,0 0 1 0 0,14-5 0 0 0,-20 6-29 0 0,24-7 38 0 0,21 4-4 0 0,-31 4-34 0 0,0 1 0 0 0,-1 1 0 0 0,1 0 0 0 0,-1 1 0 0 0,26 9 0 0 0,-22-7 0 0 0,0 0 0 0 0,40 5 0 0 0,-55-10 0 0 0,9-1 0 0 0,14-2 0 0 0,-1-1 0 0 0,50-15 0 0 0,-63 16 0 0 0,-5 0 24 0 0,0-1 0 0 0,12-6-1 0 0,12-5 34 0 0,10-2-17 0 0,-34 12-24 0 0,1 1 0 0 0,0 0 0 0 0,1 0 0 0 0,-1 1 0 0 0,18-2 0 0 0,25 1-10 0 0,75 6-1 0 0,-101 1 47 0 0,16-1-51 0 0,11-2 249 0 0,-37 1-134 0 0,0-1 0 0 0,-1-1 0 0 0,1 0 1 0 0,19-5-1 0 0,10-5 37 0 0,-32 10-101 0 0,-7 0-26 0 0,0 1 1 0 0,0-2-1 0 0,14-3 0 0 0,2-1 37 0 0,-11 2-38 0 0,0 1-1 0 0,0 1 0 0 0,0 0 0 0 0,21 0 0 0 0,-9 1-20 0 0,0 0 0 0 0,42 7-1 0 0,-23-2-8 0 0,5 2 101 0 0,81-2 1 0 0,-16-2 120 0 0,40-15-142 0 0,7 17-11 0 0,-122 0-64 0 0,-12-1 0 0 0,37-1 0 0 0,45-4 76 0 0,72 3 128 0 0,-54-4 30 0 0,-93 1-192 0 0,77-10 94 0 0,-71 6-74 0 0,76-1 0 0 0,4 6-67 0 0,5 1 77 0 0,-92-1-24 0 0,0-1 1 0 0,0-1-1 0 0,39-10 1 0 0,25-2 546 0 0,-17 0-395 0 0,-67 14-199 0 0,12-4 15 0 0,1 1 0 0 0,0 2-1 0 0,50 1 1 0 0,-11 2-18 0 0,-47-1 4 0 0,0 0 1 0 0,0 1 0 0 0,0 0-1 0 0,21 6 1 0 0,-19-3 25 0 0,23 3 0 0 0,2 0-31 0 0,79 17 10 0 0,-93-21 104 0 0,0-1 0 0 0,1-2 1 0 0,47-5-1 0 0,-69 4-107 0 0,60-6 14 0 0,56-3 28 0 0,103 27-142 0 0,-88-5 96 0 0,-124-11 0 0 0,1 0 0 0 0,0-2 0 0 0,0 0 0 0 0,-1 0 0 0 0,30-8 0 0 0,53-15 146 0 0,-59 16-95 0 0,44-12 66 0 0,76-15-103 0 0,-123 28-14 0 0,78-9 0 0 0,248-9-323 0 0,-249 13 310 0 0,-52 5 43 0 0,79-18 0 0 0,-123 21-23 0 0,33-6 26 0 0,42-9 11 0 0,-1 1-44 0 0,-53 9 30 0 0,44-4-1 0 0,-58 10-24 0 0,-7 2-5 0 0,-1 0 0 0 0,19 2 0 0 0,12 0 0 0 0,-20 0-60 0 0,0 0-1 0 0,40 9 1 0 0,-41-5-9 0 0,1-1 1 0 0,46 0-1 0 0,-46-5 23 0 0,-11 1 43 0 0,33-5-1 0 0,3-2 73 0 0,-34 5-17 0 0,-1 0 0 0 0,34-10-1 0 0,-36 5-34 0 0,0 0 0 0 0,16-9 0 0 0,-7 3-4 0 0,-15 9-13 0 0,-1 0 0 0 0,0 1 0 0 0,13-2 0 0 0,-11 2 0 0 0,-1 0 0 0 0,16-6 0 0 0,56-21 0 0 0,-58 22 0 0 0,29-6 0 0 0,12-5 0 0 0,43-33 3 0 0,-89 42 5 0 0,-2-1 11 0 0,25-18 0 0 0,5-4-4 0 0,-45 32-15 0 0,-1 0 0 0 0,1 0 0 0 0,-1 0 0 0 0,0 0 0 0 0,1 0 0 0 0,-1 0 0 0 0,0-1 0 0 0,0 1 0 0 0,2-3 0 0 0,22-22 0 0 0,-18 19 49 0 0,1-1-1 0 0,-1 1 1 0 0,-1-1-1 0 0,0 0 1 0 0,0-1-1 0 0,0 1 1 0 0,-1-1-1 0 0,-1 0 1 0 0,1-1-1 0 0,-1 1 1 0 0,-1-1-1 0 0,0 0 1 0 0,0 0 0 0 0,1-16-1 0 0,-3 19 44 0 0,0 0 0 0 0,-1 0 0 0 0,0-1 0 0 0,-1 1 0 0 0,1 0 0 0 0,-4-11 0 0 0,0 2 170 0 0,-13-29 0 0 0,7 25-244 0 0,-15-26 1 0 0,-39-48 22 0 0,47 72-39 0 0,8 11-2 0 0,0 0 0 0 0,-1 1 0 0 0,-15-13 0 0 0,-7-6 0 0 0,17 17 0 0 0,1 0 0 0 0,-2 1 0 0 0,-26-15 0 0 0,29 18 0 0 0,8 5 0 0 0,0-1 0 0 0,1 0 0 0 0,-8-8 0 0 0,-12-9 0 0 0,15 15-10 0 0,1-1 0 0 0,0 0 0 0 0,1 0 0 0 0,-1-1 0 0 0,-11-16 0 0 0,10 12 6 0 0,4 8-4 0 0,1-1 1 0 0,-1 1-1 0 0,-1 0 1 0 0,1 0-1 0 0,-11-6 0 0 0,-13-10-18 0 0,-37-38 26 0 0,15 20-11 0 0,-43-35-159 0 0,74 53 160 0 0,-8-8-51 0 0,3 6 25 0 0,-10-14-18 0 0,-2-3-28 0 0,10 16-1 0 0,-5-5 3 0 0,26 22 52 0 0,-1 0-1 0 0,0 0 1 0 0,0 0-1 0 0,-1 1 1 0 0,1 0-1 0 0,-17-7 0 0 0,-10-6-41 0 0,27 14 51 0 0,-1 0-1 0 0,1 0 1 0 0,-1 1-1 0 0,-12-5 0 0 0,-6 2-37 0 0,-26-6-115 0 0,-53-7 92 0 0,83 14 80 0 0,-1 0 0 0 0,-40-16 0 0 0,40 13 0 0 0,-69-32 77 0 0,65 28-42 0 0,0 0-1 0 0,0 1 1 0 0,-31-6 0 0 0,13 7-74 0 0,-1 2 0 0 0,0 2 0 0 0,-52 0 0 0 0,-80 10-145 0 0,55-6 35 0 0,-29 1 123 0 0,130 1 58 0 0,-34-3-1 0 0,-3-1 0 0 0,48 4-12 0 0,-24 1-2 0 0,-59-8 0 0 0,-44-7-12 0 0,-2 0-70 0 0,117 11 61 0 0,1 1 0 0 0,-41 0 0 0 0,17 2 4 0 0,24 0 0 0 0,-44 4 0 0 0,-158 26-64 0 0,152-19-12 0 0,-115 2 0 0 0,148-12 76 0 0,18 0 0 0 0,-36-3 0 0 0,-48-3 0 0 0,0 0 0 0 0,20-10 0 0 0,13 2 0 0 0,15 3-7 0 0,35 5-4 0 0,-1 1 1 0 0,0 1-1 0 0,0 1 1 0 0,-38 2-1 0 0,38 2-10 0 0,-82 11-330 0 0,-18 0 191 0 0,8-1 160 0 0,100-11 0 0 0,-25 4-33 0 0,31-3 25 0 0,-1 0 0 0 0,0-1 1 0 0,0-1-1 0 0,-17 0 0 0 0,2-2 8 0 0,-1 1 0 0 0,-27 3 0 0 0,38-2 0 0 0,-30-3 0 0 0,-3 0 0 0 0,37 3 0 0 0,-53-1 0 0 0,-89 12 0 0 0,77 2-74 0 0,-107 32 0 0 0,109-23-88 0 0,-38 11-24 0 0,80-23 186 0 0,-49 7 0 0 0,72-16 0 0 0,-42 6 41 0 0,-12 3 105 0 0,-45 12 118 0 0,-73 17-147 0 0,159-35-116 0 0,-22 2 0 0 0,22-4-39 0 0,-24 7 1 0 0,-208 45-42 0 0,201-43 79 0 0,-59 4 0 0 0,20-4 0 0 0,58-6-4 0 0,-92 10-52 0 0,57-8-33 0 0,24-1 26 0 0,30-4 41 0 0,1 0 0 0 0,-26 9 0 0 0,24-6 19 0 0,1-1-1 0 0,-20 3 1 0 0,-10-4 1 0 0,28-2 53 0 0,-1 1 1 0 0,-33 6 0 0 0,33-4 38 0 0,0-1-1 0 0,-21 1 0 0 0,20-2 27 0 0,-36 7 0 0 0,42-6-168 0 0,-1 0 0 0 0,1-1 0 0 0,0 0-1 0 0,-17-1 1 0 0,-3 3-163 0 0,26-3 177 0 0,0 0 0 0 0,0 0-1 0 0,-12 0 1 0 0,4-1-1 0 0,0 0-1 0 0,-23 4 1 0 0,19-1 45 0 0,-73 14-60 0 0,13-2 228 0 0,62-13-70 0 0,10-1-57 0 0,-1 0-1 0 0,1 0 1 0 0,-14 4 0 0 0,19-4-37 0 0,0 0 0 0 0,0-1 0 0 0,-1 1 1 0 0,1-1-1 0 0,0 0 0 0 0,0 0 0 0 0,-4 0 1 0 0,-12 1 24 0 0,7 2-36 0 0,9-2 0 0 0,0 0-1 0 0,-1 0 0 0 0,1-1 1 0 0,0 1-1 0 0,-1-1 0 0 0,1 1 1 0 0,0-1-1 0 0,-1 0 1 0 0,1 0-1 0 0,-4-1 0 0 0,1 1-30 0 0,-1 0 0 0 0,0 0-1 0 0,0 1 1 0 0,0 0-1 0 0,0 0 1 0 0,0 0-1 0 0,0 0 1 0 0,1 1 0 0 0,-1 0-1 0 0,-6 4 1 0 0,-18 4-65 0 0,26-9 97 0 0,2 0 0 0 0,-15 9 0 0 0,13-9 0 0 0,0 1 0 0 0,0-1 0 0 0,0 0 0 0 0,0 0 0 0 0,-1 0 0 0 0,-4 0 0 0 0,4 0 0 0 0,0 0 0 0 0,-1 0 0 0 0,1 0 0 0 0,-6 2 0 0 0,-7 6 0 0 0,-15 5 0 0 0,20-10 10 0 0,0 1 0 0 0,1 0 0 0 0,0 0 0 0 0,0 2 0 0 0,-13 8 0 0 0,-27 15 10 0 0,41-23-36 0 0,5-3 4 0 0,-2 0 0 0 0,1-1 0 0 0,-14 6 0 0 0,18-9 21 0 0,-1 1 15 0 0,-10 9 3 0 0,12-7 3 0 0,-5 0 11 0 0,-5 3-36 0 0,-4-1-81 0 0,11-3 47 0 0,0 0-1 0 0,0-1 0 0 0,1 2 0 0 0,-1-1 1 0 0,1 0-1 0 0,-7 5 0 0 0,9-6 24 0 0,1 0 0 0 0,-1 0 0 0 0,1 0 0 0 0,-1 0 0 0 0,1 0 0 0 0,-1 0 1 0 0,1 0-1 0 0,0 0 0 0 0,0 1 0 0 0,-1-1 0 0 0,1 0 0 0 0,-2 4 0 0 0,2-3 2 0 0,0-1-1 0 0,0 1 1 0 0,0-1 0 0 0,0 1 0 0 0,-1-1 0 0 0,1 1-1 0 0,-1-1 1 0 0,1 0 0 0 0,-1 0 0 0 0,1 1 0 0 0,-1-1-1 0 0,-2 1 1 0 0,0-1 4 0 0,0 0 0 0 0,-8 12 0 0 0,8-8 47 0 0,-1 0-1 0 0,0 0 1 0 0,-6 5 0 0 0,5-4 76 0 0,-4 12-29 0 0,3-10-68 0 0,5-5-22 0 0,0-1 1 0 0,0 1 0 0 0,0 0-1 0 0,0-1 1 0 0,1 1-1 0 0,0 0 1 0 0,-1 0-1 0 0,1 0 1 0 0,0 0 0 0 0,-1 5-1 0 0,-2 10-25 0 0,3-10 5 0 0,0 0 1 0 0,-1 0 0 0 0,-5 13-1 0 0,-8 28-37 0 0,6-24 53 0 0,6-11 0 0 0,-1 5 0 0 0,4-16 0 0 0,-4 32 0 0 0,2-17-2 0 0,2-15 6 0 0,2 16-59 0 0,-2-8 31 0 0,0-9-40 0 0,0 0 8 0 0,2 25 34 0 0,-2-24-31 0 0,0 8-22 0 0,0-6 33 0 0,0 0 41 0 0,1-1 0 0 0,-2 0 0 0 0,1 0 0 0 0,0 0 0 0 0,-1 0 0 0 0,0 0 0 0 0,0 0 0 0 0,0 0 0 0 0,0 0 0 0 0,-2 4 0 0 0,-2 2-12 0 0,-2 10-2 0 0,-1 2-15 0 0,1 0 1 0 0,1 1-1 0 0,0 0 1 0 0,-2 27-1 0 0,4-6 177 0 0,3-37-133 0 0,0 38-15 0 0,1-33 1 0 0,0-6 0 0 0,0-1 0 0 0,0 0 0 0 0,1 0 0 0 0,-1 0 0 0 0,2 6 0 0 0,3 14 0 0 0,-2-11-11 0 0,0 1-31 0 0,16 74-106 0 0,-16-83 136 0 0,-2-3-10 0 0,1 1 1 0 0,-1-1-1 0 0,0 1 1 0 0,0 0-1 0 0,0 0 1 0 0,0-1-1 0 0,0 7 1 0 0,0 13-69 0 0,6 20 21 0 0,5 11 69 0 0,-7-28-64 0 0,-4-19 48 0 0,9 26-99 0 0,1-9-15 0 0,2-2 43 0 0,-9-16 25 0 0,0 0 1 0 0,1-1-1 0 0,-1 0 0 0 0,1 0 1 0 0,0 0-1 0 0,6 4 0 0 0,2 3-102 0 0,-6-7-16 0 0,-1 1 0 0 0,1-1 0 0 0,0 0 0 0 0,0 0 0 0 0,1-1 0 0 0,14 6 0 0 0,-4-3-980 0 0,36 9 0 0 0,-19-9 4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48:4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81 919 0 0,'-2'2'67'0'0,"-1"4"1578"0"0,-2 0 0 0 0,1 0-1 0 0,-8 8 1 0 0,2-2-1341 0 0,8-10 212 0 0,0 0-181 0 0,-1 0 0 0 0,1 1 1 0 0,0 0-1 0 0,-1 0 0 0 0,-1 3 1 0 0,-12 19 2489 0 0,15-23-2262 0 0,-7 6 427 0 0,-8 12 393 0 0,15-18-742 0 0,-2 1-568 0 0,0-1 49 0 0,1 1 0 0 0,0-1 0 0 0,1 1 0 0 0,-1-1 0 0 0,0 1 0 0 0,1 0 0 0 0,-1-1 0 0 0,0 5 0 0 0,1-5 286 0 0,0-1-325 0 0,1 1 1 0 0,0-1-1 0 0,0 1 1 0 0,0-1-1 0 0,0 1 0 0 0,0-1 1 0 0,0 1-1 0 0,0 0 1 0 0,0-1-1 0 0,0 1 1 0 0,1-1-1 0 0,0 2 0 0 0,-1-2-203 0 0,1 1 189 0 0,0 0-11 0 0,7 5-48 0 0,0-2-22 0 0,-2-2-15 0 0,-5-3-13 0 0,22 3-17 0 0,-8 1 57 0 0,-1 0 0 0 0,1 1 0 0 0,-2 1 0 0 0,-1 1 0 0 0,-4-1 0 0 0,6 10 0 0 0,-8-11-1 0 0,-3-2 3 0 0,0 0 0 0 0,0 0 0 0 0,0 0 0 0 0,-1 1 0 0 0,5 5 0 0 0,3 4 41 0 0,0-2-22 0 0,3-3 22 0 0,0-5-17 0 0,-10-3 49 0 0,0 0-6 0 0,9-1-5 0 0,-9 0 72 0 0,0 0-64 0 0,8-3-1 0 0,-1-1-5 0 0,-3 3-63 0 0,14 1 68 0 0,-16 0-28 0 0,10 2-33 0 0,9 1-11 0 0,-19 0 4 0 0,0 0-6 0 0,16 1-10 0 0,-3-2-57 0 0,-2-2 51 0 0,-1-1-48 0 0,-5-1 55 0 0,0 0 1 0 0,0 0 0 0 0,10 0-1 0 0,41-12 150 0 0,-18 13-60 0 0,-39 2-78 0 0,1 0 0 0 0,0-1 0 0 0,0 1 0 0 0,-1-1 0 0 0,1 0 0 0 0,7-2 0 0 0,11-5 0 0 0,-11 4 0 0 0,0-1 0 0 0,0-2 0 0 0,0 2 0 0 0,2 1 0 0 0,0 0 0 0 0,0 0 0 0 0,0 0 0 0 0,-1 0 0 0 0,-1 1 0 0 0,-3 1 14 0 0,5 0 70 0 0,-12 2 73 0 0,10 7 188 0 0,-6-1-271 0 0,10 16 2991 0 0,-21-32-2932 0 0,3 7-97 0 0,0 0-1 0 0,0 0 1 0 0,-1 0-1 0 0,0 0 1 0 0,1 0 0 0 0,-6-3-1 0 0,1 0-17 0 0,4 3-5 0 0,-12-14 27 0 0,4 2-63 0 0,1 0-1 0 0,0-1 0 0 0,1 0 1 0 0,0-1-1 0 0,-9-28 1 0 0,-1-2-71 0 0,-1 4-98 0 0,19 38 164 0 0,-3-4-45 0 0,-14-7 33 0 0,9 11 29 0 0,6 3-31 0 0,-3-4 54 0 0,4 5 357 0 0,1-1-262 0 0,-3-5-75 0 0,2 5-2 0 0,4 2-235 0 0,0 1 170 0 0,0-1 1 0 0,0 0-1 0 0,-1 1 0 0 0,1 0 1 0 0,0-1-1 0 0,-1 1 0 0 0,1 0 1 0 0,0 0-1 0 0,-1 0 0 0 0,1 0 1 0 0,-1 0-1 0 0,2 2 0 0 0,1-1-17 0 0,-1 1 0 0 0,0 0-1 0 0,0 0 1 0 0,0 1-1 0 0,0-1 1 0 0,3 5 0 0 0,-3-1 38 0 0,17 26-140 0 0,4 13 101 0 0,-4-7 23 0 0,-19-37 30 0 0,0 0 0 0 0,1 0 0 0 0,-1 0 0 0 0,0 0 0 0 0,0 0 0 0 0,1 0 0 0 0,0-1 0 0 0,-1 1 0 0 0,1 0 0 0 0,0-1 0 0 0,0 1 0 0 0,-1-1 0 0 0,4 2 0 0 0,1 1 0 0 0,1 0-12 0 0,-1 1-1 0 0,0-1 1 0 0,1 0-1 0 0,0-1 0 0 0,10 4 1 0 0,49 10-94 0 0,-48-13 98 0 0,-13-2 1 0 0,23-1 3 0 0,-22-1 4 0 0,22 3 0 0 0,-11 0 0 0 0,-1 3 0 0 0,-5 0 11 0 0,-10-5 3 0 0,0 0 1 0 0,0 0-1 0 0,0 0 1 0 0,0 0-1 0 0,0 0 0 0 0,0 0 1 0 0,-1 0-1 0 0,1 0 1 0 0,0 1-1 0 0,-1-1 1 0 0,1 0-1 0 0,0 0 0 0 0,-1 0 1 0 0,1 1-1 0 0,-1-1 1 0 0,0 0-1 0 0,0 1 1 0 0,1-1-1 0 0,-1 0 0 0 0,0 1 1 0 0,0-1-1 0 0,0 1 1 0 0,0-1-1 0 0,0 0 1 0 0,-1 1-1 0 0,1-1 0 0 0,0 0 1 0 0,-1 1-1 0 0,1-1 1 0 0,-1 0-1 0 0,1 0 1 0 0,-1 1-1 0 0,1-1 0 0 0,-1 0 1 0 0,-1 2-1 0 0,0 1 12 0 0,-1-1-1 0 0,0 1 0 0 0,0 0 0 0 0,0-1 1 0 0,0 0-1 0 0,0 0 0 0 0,-1 0 0 0 0,-6 5 0 0 0,-20 3 74 0 0,8-4-51 0 0,-8 3-90 0 0,23-9 27 0 0,-1 1 0 0 0,1 0 0 0 0,1 1 0 0 0,-1 0 0 0 0,0 0 0 0 0,1 0 0 0 0,-11 8-1 0 0,9-7-9 0 0,5-3 22 0 0,0 1 1 0 0,1-1-1 0 0,0 1 1 0 0,-1 0-1 0 0,1 0 1 0 0,0-1-1 0 0,0 2 1 0 0,0-1-1 0 0,0 0 1 0 0,-3 4-1 0 0,1 0-22 0 0,0 0 0 0 0,0 0-1 0 0,0 0 1 0 0,1 1 0 0 0,0-1-1 0 0,0 1 1 0 0,-3 13 0 0 0,-7 48-1101 0 0,13-55 277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1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130 204 10135 0 0,'0'0'231'0'0,"0"0"29"0"0,0 0 19 0 0,0-2-41 0 0,-3-6-112 0 0,3 6 267 0 0,0 2 106 0 0,3 28 619 0 0,-3-24-1118 0 0,1 1 0 0 0,0 0 0 0 0,-1-1 0 0 0,0 1 0 0 0,0 0 0 0 0,-1 7 0 0 0,-39 162 931 0 0,-2 46-209 0 0,5-19-327 0 0,34-187-395 0 0,0-2 0 0 0,1 1 0 0 0,1-1 0 0 0,-1 14 0 0 0,2-14 72 0 0,1-15 124 0 0,1-1 0 0 0,-1 1 0 0 0,1-1 0 0 0,0 1-1 0 0,0 0 1 0 0,0 0 0 0 0,2-3 0 0 0,3-4 48 0 0,16-32-190 0 0,-2 0 0 0 0,19-55 0 0 0,-20 46-53 0 0,30-56 1 0 0,-32 75-2 0 0,-2 2 0 0 0,1 1 0 0 0,1 0 0 0 0,24-27 0 0 0,-41 55 0 0 0,0-1 0 0 0,0 1 0 0 0,0 0 0 0 0,0 0 0 0 0,1 0 0 0 0,-1 0 0 0 0,0 0 0 0 0,0 0 0 0 0,1 1 0 0 0,1-2 0 0 0,-2 2 0 0 0,-1 0 0 0 0,1 0 0 0 0,0 0 0 0 0,0 0 0 0 0,0 0 0 0 0,-1 0 0 0 0,1 0 0 0 0,0 1 0 0 0,0-1 0 0 0,-1 0 0 0 0,1 0 0 0 0,0 1 0 0 0,0-1 0 0 0,-1 1 0 0 0,1-1 0 0 0,0 0 0 0 0,-1 1 0 0 0,1-1 0 0 0,-1 1 0 0 0,1 0 0 0 0,-1-1 0 0 0,1 1 0 0 0,-1-1 0 0 0,1 1 0 0 0,-1 0 0 0 0,1-1 0 0 0,-1 1 0 0 0,0 0 0 0 0,1 0 0 0 0,-1-1 0 0 0,0 2 0 0 0,9 26 0 0 0,-9-27 0 0 0,5 29 0 0 0,2 55 0 0 0,-3-27 0 0 0,3 14 0 0 0,5 66 0 0 0,-8-29 1883 0 0,2-121-1720 0 0,-3 7-161 0 0,10-24 128 0 0,10-35-1 0 0,-4 10 543 0 0,-3 14-196 0 0,73-180 236 0 0,-63 163-748 0 0,59-93 1 0 0,21 2 41 0 0,-90 129-18 0 0,0 1 1 0 0,1 1-1 0 0,1 0 0 0 0,1 2 1 0 0,28-20-1 0 0,-44 34-62 0 0,-1-1 0 0 0,1 1 0 0 0,-1-1 0 0 0,1 1 0 0 0,0 0 0 0 0,0 0 0 0 0,0 0 0 0 0,0 1 0 0 0,0-1 0 0 0,0 0 0 0 0,4 1 0 0 0,-5 0-34 0 0,-1 0-1 0 0,1 1 0 0 0,-1-1 0 0 0,1 0 0 0 0,-1 1 0 0 0,1-1 0 0 0,-1 1 1 0 0,1 0-1 0 0,-1 0 0 0 0,0-1 0 0 0,1 1 0 0 0,-1 0 0 0 0,0 0 0 0 0,0 0 1 0 0,1 0-1 0 0,-1 0 0 0 0,0 0 0 0 0,0 1 0 0 0,0-1 0 0 0,-1 0 0 0 0,1 1 0 0 0,0-1 1 0 0,0 0-1 0 0,0 3 0 0 0,2 2-555 0 0,-1 0 0 0 0,0 0 0 0 0,0 0 0 0 0,-1 1 0 0 0,1 8 0 0 0,1 16-1383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1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192 176 10135 0 0,'0'0'464'0'0,"0"0"-9"0"0,0 0-223 0 0,0 0 156 0 0,0 0 100 0 0,0 0 21 0 0,0 0 3 0 0,0 0 0 0 0,0 0 0 0 0,0 0 0 0 0,0 0 0 0 0,0 0 0 0 0,0 0 0 0 0,1 1 0 0 0,3 3-236 0 0,-2-2-248 0 0,-1-1-1 0 0,1 1 1 0 0,-1-1 0 0 0,1 0-1 0 0,0 0 1 0 0,0 0 0 0 0,-1 1-1 0 0,1-2 1 0 0,0 1 0 0 0,0 0 0 0 0,3 1-1 0 0,-1-1 30 0 0,1 0 0 0 0,0 0 0 0 0,0 0 0 0 0,-1 0 0 0 0,1-1 0 0 0,0 0-1 0 0,0 0 1 0 0,0 0 0 0 0,0 0 0 0 0,0-1 0 0 0,-1 0 0 0 0,1 0 0 0 0,0 0 0 0 0,0-1 0 0 0,-1 1-1 0 0,1-1 1 0 0,6-4 0 0 0,5-3 199 0 0,-1 0 0 0 0,0-1 0 0 0,20-18 0 0 0,7-16-256 0 0,-40 41 0 0 0,0 1 0 0 0,0-1 0 0 0,0 0 0 0 0,0 0 0 0 0,0 0 0 0 0,-1 0 0 0 0,1 0 0 0 0,-1 0 0 0 0,0 0 0 0 0,0 0 0 0 0,0 0 0 0 0,0-1 0 0 0,-1 1 0 0 0,1 0 0 0 0,-1-1 0 0 0,0-5 0 0 0,-3-5-4 0 0,-2 12-27 0 0,4 2 2 0 0,-2-2-10 0 0,0 0-1 0 0,0 1 1 0 0,0-1-1 0 0,-1 1 1 0 0,1 0-1 0 0,0 0 1 0 0,-1 1 0 0 0,1-1-1 0 0,-1 1 1 0 0,1-1-1 0 0,-1 1 1 0 0,1 0-1 0 0,-1 0 1 0 0,1 1-1 0 0,-1-1 1 0 0,1 1-1 0 0,-1 0 1 0 0,1 0 0 0 0,0 0-1 0 0,-1 0 1 0 0,1 0-1 0 0,0 1 1 0 0,0-1-1 0 0,-4 3 1 0 0,-7 6-196 0 0,0-1 0 0 0,0 2 0 0 0,-19 19 0 0 0,31-28 233 0 0,-52 48 2 0 0,2 3 0 0 0,-75 101 0 0 0,119-143 0 0 0,0 1 0 0 0,1 0 0 0 0,1 0 0 0 0,-9 21 0 0 0,14-30 0 0 0,-1 1 0 0 0,1-1 0 0 0,0 1 0 0 0,1-1 0 0 0,-1 1 0 0 0,0 0 0 0 0,1-1 0 0 0,0 1 0 0 0,0 0 0 0 0,0-1 0 0 0,1 1 0 0 0,-1 0 0 0 0,1-1 0 0 0,0 1 0 0 0,0-1 0 0 0,0 1 0 0 0,0-1 0 0 0,0 1 0 0 0,1-1 0 0 0,0 0 0 0 0,0 0 0 0 0,2 4 0 0 0,-1-3 0 0 0,1 0 0 0 0,-1 0 0 0 0,1 0 0 0 0,0-1 0 0 0,0 1 0 0 0,1-1 0 0 0,-1 0 0 0 0,1 0 0 0 0,-1 0 0 0 0,1-1 0 0 0,0 0 0 0 0,0 0 0 0 0,0 0 0 0 0,1 0 0 0 0,-1-1 0 0 0,0 0 0 0 0,0 0 0 0 0,1 0 0 0 0,8-1 0 0 0,15 0 0 0 0,0-1 0 0 0,0-1 0 0 0,0-2 0 0 0,0-1 0 0 0,0-1 0 0 0,-1-2 0 0 0,0-1 0 0 0,-1-1 0 0 0,27-13 0 0 0,-31 12-950 0 0,-1-1 1 0 0,38-28-1 0 0,-36 19-73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1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11975 0 0,'0'0'267'0'0,"0"0"42"0"0,0 0 17 0 0,0 0-28 0 0,0 0-126 0 0,0 0 204 0 0,0 0 111 0 0,-2 3 22 0 0,-2 2-460 0 0,0 0 1 0 0,0 0-1 0 0,-1 0 0 0 0,0-1 0 0 0,0 0 0 0 0,-8 6 0 0 0,-40 21 170 0 0,20-12-174 0 0,-76 61-45 0 0,36-25 0 0 0,-38 31 1464 0 0,54-40-896 0 0,28-22-560 0 0,-38 39 0 0 0,57-50-8 0 0,5 1 0 0 0,5-13 0 0 0,0 0 0 0 0,0 0 0 0 0,1 0 0 0 0,-1 0 0 0 0,0 0 0 0 0,0 0 0 0 0,0 0 0 0 0,1 0 0 0 0,-1 0 0 0 0,1 0 0 0 0,0 1 0 0 0,0 0 0 0 0,1 0 0 0 0,-1 0 0 0 0,1 0 0 0 0,0 0 0 0 0,-1-1 0 0 0,1 1 0 0 0,0-1 0 0 0,0 1 0 0 0,0-1 0 0 0,1 0 0 0 0,-1 0 0 0 0,0 0 0 0 0,0 0 0 0 0,1 0 0 0 0,-1 0 0 0 0,0-1 0 0 0,1 1 0 0 0,-1-1 0 0 0,1 1 0 0 0,3-1 0 0 0,6 0 0 0 0,0 0 0 0 0,23-4 0 0 0,-29 3 0 0 0,164-25 0 0 0,-147 23 0 0 0,0 1 0 0 0,35 1 0 0 0,-38 1 0 0 0,-15 0 0 0 0,1 1 0 0 0,0-1 0 0 0,-1 1 0 0 0,1-1 0 0 0,-1 2 0 0 0,1-1 0 0 0,-1 1 0 0 0,8 2 0 0 0,8 6 0 0 0,-17-6 0 0 0,-2 0 0 0 0,14 13 0 0 0,-13-13 0 0 0,5 8 0 0 0,-5 0 0 0 0,-2-9 0 0 0,-1 0 0 0 0,0 0 0 0 0,0 0 0 0 0,-1 0 0 0 0,1 0 0 0 0,-1 0 0 0 0,1 0 0 0 0,-1 0 0 0 0,0-1 0 0 0,0 1 0 0 0,0 0 0 0 0,-1 0 0 0 0,1-1 0 0 0,-1 1 0 0 0,1-1 0 0 0,-1 1 0 0 0,-4 3 0 0 0,-3 4 0 0 0,0-1 0 0 0,-21 14 0 0 0,7-5 0 0 0,12-10 0 0 0,-1 0 0 0 0,0-1 0 0 0,-1-1 0 0 0,1 0 0 0 0,-1 0 0 0 0,-1-1 0 0 0,-22 5 0 0 0,-18 7 0 0 0,20-6 0 0 0,0-1 0 0 0,-1-2 0 0 0,-65 7 0 0 0,95-15 0 0 0,-1 0 0 0 0,1 0 0 0 0,-1 0 0 0 0,1-1 0 0 0,-7-1 0 0 0,10 2 0 0 0,2 0 5 0 0,0 0-1 0 0,-1 0 0 0 0,1 0 1 0 0,0 0-1 0 0,-1-1 0 0 0,1 1 1 0 0,0 0-1 0 0,-1 0 0 0 0,1 0 1 0 0,0 0-1 0 0,-1 0 1 0 0,1 0-1 0 0,0-1 0 0 0,-1 1 1 0 0,1 0-1 0 0,0 0 0 0 0,0 0 1 0 0,-1-1-1 0 0,1 1 0 0 0,0 0 1 0 0,0-1-1 0 0,-1 1 0 0 0,1 0 1 0 0,0 0-1 0 0,0-1 1 0 0,0 1-1 0 0,0 0 0 0 0,-1-1 1 0 0,1 1-1 0 0,0 0 0 0 0,0-1 1 0 0,0 1-1 0 0,0 0 0 0 0,0-1 1 0 0,0 1-1 0 0,0-1 1 0 0,0 1-1 0 0,0 0 0 0 0,0-1 1 0 0,0 1-1 0 0,0 0 0 0 0,0-1 1 0 0,0 1-1 0 0,6-10-827 0 0,-6 10 685 0 0,10-10-3867 0 0,7 0-1405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1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275 206 11975 0 0,'0'0'267'0'0,"0"0"42"0"0,0 0 17 0 0,0 0-28 0 0,2 1-196 0 0,0 0-40 0 0,0 0 0 0 0,0-1 0 0 0,0 1 0 0 0,0 0 0 0 0,0-1 1 0 0,0 0-1 0 0,0 1 0 0 0,0-1 0 0 0,0 0 0 0 0,0 0 0 0 0,2 0 0 0 0,30-4 1296 0 0,-10 1-483 0 0,-4 3-618 0 0,-11 0-149 0 0,-1-1 0 0 0,1 1 0 0 0,-1-1 0 0 0,1 0 0 0 0,-1-1-1 0 0,0 0 1 0 0,10-4 0 0 0,11-5-108 0 0,-22 8 0 0 0,0 1 0 0 0,0-1 0 0 0,0-1 0 0 0,0 1 0 0 0,8-7 0 0 0,4-4 0 0 0,-16 11 0 0 0,0 0 0 0 0,1-1 0 0 0,-1 1 0 0 0,0-1 0 0 0,-1 1 0 0 0,1-1 0 0 0,-1 0 0 0 0,1 0 0 0 0,-1 0 0 0 0,0 0 0 0 0,-1 0 0 0 0,1-1 0 0 0,-1 1 0 0 0,0 0 0 0 0,0-1 0 0 0,0 1 0 0 0,-1-1 0 0 0,1 1 0 0 0,-1-1 0 0 0,0 1 0 0 0,0-1 0 0 0,-1 0 0 0 0,1 1 0 0 0,-1 0 0 0 0,0-1 0 0 0,0 1 0 0 0,-1-1 0 0 0,-3-6 0 0 0,0 4 0 0 0,-3 2 0 0 0,6 4 1 0 0,-1 1 0 0 0,1-1 0 0 0,-1 1 0 0 0,0 0 0 0 0,1 0 0 0 0,-1 0 0 0 0,0 0 0 0 0,1 1 0 0 0,-1-1 0 0 0,0 1 0 0 0,1-1 0 0 0,-1 1 0 0 0,-2 1 0 0 0,-3 2-8 0 0,0 0 0 0 0,-12 8 0 0 0,2 0-50 0 0,-14 8-587 0 0,2 2 0 0 0,-54 50 1 0 0,52-43 230 0 0,-35 35-403 0 0,-76 95 0 0 0,131-145 1087 0 0,0 0 0 0 0,2 0 0 0 0,0 1 0 0 0,0 1 0 0 0,2 0-1 0 0,-14 33 1 0 0,21-45-151 0 0,0 0 0 0 0,0 0 0 0 0,1 1 0 0 0,-1-1 0 0 0,1 0 0 0 0,0 0 0 0 0,0 0 0 0 0,0 1 0 0 0,2 7 0 0 0,-1-11-82 0 0,-1 1 0 0 0,1 0 0 0 0,-1-1-1 0 0,1 1 1 0 0,0 0 0 0 0,0-1 0 0 0,0 1-1 0 0,0-1 1 0 0,0 1 0 0 0,0-1 0 0 0,0 1-1 0 0,1-1 1 0 0,-1 0 0 0 0,0 0 0 0 0,1 0-1 0 0,-1 0 1 0 0,1 0 0 0 0,-1 0 0 0 0,1 0-1 0 0,-1 0 1 0 0,1 0 0 0 0,0-1 0 0 0,-1 1-1 0 0,5 0 1 0 0,2 0 64 0 0,0 0 1 0 0,0 0-1 0 0,0-1 0 0 0,1 0 0 0 0,-1-1 0 0 0,0 0 1 0 0,0 0-1 0 0,15-4 0 0 0,4-4 449 0 0,30-14-1 0 0,-45 18-523 0 0,45-19-190 0 0,70-30 313 0 0,-44 14-2825 0 0,-53 24 1161 0 0,-2 1-20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181 195 13823 0 0,'0'0'315'0'0,"0"0"45"0"0,0 0 21 0 0,0 0-49 0 0,1 2-220 0 0,0 2 52 0 0,1-1 0 0 0,-1 1 0 0 0,1-1 0 0 0,0 1 0 0 0,0-1 0 0 0,1 1 0 0 0,-1-1 0 0 0,1 0 0 0 0,-1 0 0 0 0,1 0 0 0 0,0-1 0 0 0,0 1 0 0 0,0-1-1 0 0,0 1 1 0 0,1-1 0 0 0,-1 0 0 0 0,1 0 0 0 0,-1-1 0 0 0,1 1 0 0 0,0-1 0 0 0,-1 0 0 0 0,1 0 0 0 0,6 1 0 0 0,-3-1-73 0 0,1 0 1 0 0,-1-1-1 0 0,1 0 0 0 0,0-1 1 0 0,-1 0-1 0 0,1 0 0 0 0,-1 0 1 0 0,0-1-1 0 0,1 0 0 0 0,-1-1 1 0 0,8-3-1 0 0,28-17 468 0 0,46-32-1 0 0,-82 49-740 0 0,0 0-1 0 0,0 0 0 0 0,-1 0 1 0 0,0-1-1 0 0,0 0 0 0 0,-1 0 1 0 0,0 0-1 0 0,0-1 0 0 0,3-8 1 0 0,-6 12 162 0 0,-1 1 0 0 0,0-1 0 0 0,0 1 1 0 0,-1-1-1 0 0,1 0 0 0 0,-1 1 1 0 0,0-1-1 0 0,0-6 0 0 0,0 5-40 0 0,0 2-310 0 0,-1 2 240 0 0,0 0 0 0 0,0 0 1 0 0,-1-1-1 0 0,1 1 1 0 0,1-1-1 0 0,-1 1 1 0 0,0-1-1 0 0,0 1 1 0 0,0-1-1 0 0,0-1 1 0 0,-2-5-36 0 0,-3 2 149 0 0,2 4 16 0 0,1 1 0 0 0,0-1 0 0 0,-1 1 0 0 0,1 0 0 0 0,-1 0 0 0 0,1 0 0 0 0,-1 0 0 0 0,0 1 0 0 0,1 0 0 0 0,-1 0 0 0 0,0 0 0 0 0,-5 0 0 0 0,2 1 0 0 0,1 1 0 0 0,-1-1 0 0 0,0 1 0 0 0,1 1 0 0 0,0-1 0 0 0,-8 5 0 0 0,-4 4 0 0 0,0 0 0 0 0,1 2 0 0 0,-21 18 0 0 0,-16 17 0 0 0,-55 62 0 0 0,78-74 0 0 0,1 1 0 0 0,2 2 0 0 0,-26 47 0 0 0,48-75 0 0 0,0 0 0 0 0,1 1 0 0 0,-5 18 0 0 0,9-27 0 0 0,0 0 0 0 0,1 0 0 0 0,-1 0 0 0 0,1 0 0 0 0,-1 1 0 0 0,1-1 0 0 0,0 0 0 0 0,0 0 0 0 0,1 0 0 0 0,-1 1 0 0 0,1-1 0 0 0,-1 0 0 0 0,1 0 0 0 0,0 0 0 0 0,0 0 0 0 0,0 0 0 0 0,1 0 0 0 0,-1 0 0 0 0,3 3 0 0 0,-2-4 45 0 0,0 0-1 0 0,0-1 1 0 0,0 1 0 0 0,0-1-1 0 0,0 1 1 0 0,0-1 0 0 0,1 0-1 0 0,-1 0 1 0 0,0 0-1 0 0,1 0 1 0 0,-1 0 0 0 0,1-1-1 0 0,-1 1 1 0 0,1-1 0 0 0,-1 0-1 0 0,1 0 1 0 0,-1 1-1 0 0,1-1 1 0 0,2-1 0 0 0,9 0 403 0 0,-1-1 0 0 0,18-4 0 0 0,-19 3-277 0 0,225-38 1260 0 0,-237 41-1515 0 0,0 0 1 0 0,1 0-1 0 0,-1 0 1 0 0,1 0-1 0 0,-1 1 0 0 0,0-1 1 0 0,1 0-1 0 0,-1 0 1 0 0,0 1-1 0 0,1-1 1 0 0,-1 0-1 0 0,0 1 0 0 0,0-1 1 0 0,1 0-1 0 0,-1 1 1 0 0,0-1-1 0 0,0 0 1 0 0,1 1-1 0 0,-1-1 1 0 0,0 1-1 0 0,0-1 0 0 0,0 0 1 0 0,0 1-1 0 0,0-1 1 0 0,1 1-1 0 0,-1 1-230 0 0,4 11-1200 0 0,-3-10-20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1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14 13823 0 0,'0'0'630'0'0,"-2"-2"-13"0"0,-3-4-393 0 0,4 5-202 0 0,1 1 0 0 0,0-1 0 0 0,-1 1 0 0 0,1-1 0 0 0,-1 1 0 0 0,1 0 0 0 0,-1-1 0 0 0,1 1 0 0 0,-1 0 0 0 0,1-1 0 0 0,-1 1 0 0 0,1 0 0 0 0,-1 0 0 0 0,1 0 0 0 0,-1-1 0 0 0,0 1 0 0 0,1 0 0 0 0,-1 0 0 0 0,1 0 0 0 0,-1 0 0 0 0,0 0 0 0 0,1 0 0 0 0,-1 0 0 0 0,1 0 0 0 0,-1 0 0 0 0,1 1 0 0 0,-1-1 0 0 0,0 0 0 0 0,1 0 0 0 0,-1 0 0 0 0,1 1 0 0 0,-1-1 0 0 0,1 0 0 0 0,-1 1 0 0 0,1-1 0 0 0,-1 0 0 0 0,0 1 0 0 0,0 0 106 0 0,-4 2-76 0 0,0 0 1 0 0,0 0-1 0 0,1 0 1 0 0,-1 1-1 0 0,1-1 1 0 0,0 1-1 0 0,0 0 1 0 0,0 0-1 0 0,0 1 1 0 0,-4 7-1 0 0,-3 6 195 0 0,-13 31-1 0 0,13-27-199 0 0,-21 55 605 0 0,3 1-1 0 0,-21 88 0 0 0,37-118-557 0 0,-3 12-94 0 0,9-31 0 0 0,0-1 0 0 0,-2-1 0 0 0,-1 0 0 0 0,-1 0 0 0 0,-15 25 0 0 0,-44 51-818 0 0,16-41-3089 0 0,40-50 2383 0 0,0-3-11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296 736 11975 0 0,'0'0'267'0'0,"0"0"42"0"0,0 0 17 0 0,0 3-28 0 0,2 4-161 0 0,-1 1-1 0 0,0 0 0 0 0,-1 0 0 0 0,0-1 0 0 0,0 1 1 0 0,-3 12-1 0 0,-13 48 992 0 0,12-51-1058 0 0,2-15-44 0 0,0-8 54 0 0,-1-9 257 0 0,3-31 273 0 0,8-61 1 0 0,-1 23-227 0 0,-5-213-1380 0 0,-6 251 797 0 0,-1 1 0 0 0,-3 0 0 0 0,-1 1-1 0 0,-23-67 1 0 0,31 108 199 0 0,0 0 0 0 0,0 1 0 0 0,-1-1 0 0 0,1 0 0 0 0,-1 1 0 0 0,1-1 0 0 0,-1 1 0 0 0,0 0 0 0 0,1-1 0 0 0,-1 1 0 0 0,0 0 0 0 0,-1 0 0 0 0,1 0 0 0 0,0 0 0 0 0,-1 1 0 0 0,-4-4 0 0 0,4 5 0 0 0,1-1 0 0 0,-1 0 0 0 0,0 1 0 0 0,0-1 0 0 0,1 1 0 0 0,-1 0 0 0 0,0 0 0 0 0,0 0 0 0 0,1 0 0 0 0,-1 0 0 0 0,0 1 0 0 0,0-1 0 0 0,1 1 0 0 0,-1 0 0 0 0,0 0 0 0 0,1 0 0 0 0,-1 0 0 0 0,-2 2 0 0 0,0 0 0 0 0,0-1 0 0 0,0 2 0 0 0,1-1 0 0 0,-1 0 0 0 0,1 1 0 0 0,0 0 0 0 0,0 0 0 0 0,0 0 0 0 0,1 1 0 0 0,-1-1 0 0 0,1 1 0 0 0,0 0 0 0 0,0 0 0 0 0,-3 8 0 0 0,0 5 0 0 0,0 0 0 0 0,1 0 0 0 0,-2 20 0 0 0,1-10 0 0 0,-2 24 0 0 0,2 0 0 0 0,2 64 0 0 0,1-19 0 0 0,-8 60 0 0 0,-5 128 0 0 0,18-219 292 0 0,2 1 0 0 0,15 74 0 0 0,16 0 1090 0 0,-1-6-485 0 0,-34-125-1838 0 0,0-9 933 0 0,0-1 1 0 0,0 0 0 0 0,0 1-1 0 0,0-1 1 0 0,0 0 0 0 0,0 1-1 0 0,0-1 1 0 0,0 0 0 0 0,-1 1-1 0 0,1-1 1 0 0,0 0 0 0 0,0 1-1 0 0,0-1 1 0 0,0 0 0 0 0,0 1-1 0 0,0-1 1 0 0,-1 0 0 0 0,1 1-1 0 0,0-1 1 0 0,0 0 0 0 0,-1 0 0 0 0,1 1-1 0 0,0-1 1 0 0,0 0 0 0 0,-1 0-1 0 0,1 1 1 0 0,0-1 0 0 0,-1 0-1 0 0,1 0 1 0 0,0 0 0 0 0,-1 0-1 0 0,1 1 1 0 0,0-1 0 0 0,-1 0-1 0 0,1 0 1 0 0,0 0 0 0 0,-1 0-1 0 0,1 0 1 0 0,0 0 0 0 0,-1 0-1 0 0,1 0 1 0 0,-1 0 0 0 0,1 0-1 0 0,0 0 1 0 0,-1 0 0 0 0,1 0 0 0 0,0-1-1 0 0,-1 1 1 0 0,1 0 0 0 0,-1 0-1 0 0,-4-1-442 0 0,0 0 0 0 0,0-1 0 0 0,0 1 1 0 0,0-1-1 0 0,0 0 0 0 0,0 0 0 0 0,0 0 0 0 0,-8-6 0 0 0,-8-8-1085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13823 0 0,'0'0'315'0'0,"0"0"45"0"0,2-1 21 0 0,23-5 82 0 0,-18 5-392 0 0,-1 0 1 0 0,1-1-1 0 0,-1 1 1 0 0,0-1 0 0 0,6-4-1 0 0,231-140 5285 0 0,12-7-5012 0 0,-197 123-593 0 0,62-34-2754 0 0,-115 61 2504 0 0,-1 0-1 0 0,1-1 1 0 0,-1 0-1 0 0,0 0 0 0 0,5-6 1 0 0,-6 6-1036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1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0,2 0-220 0 0,12 2 219 0 0,-1 0 0 0 0,0 1 1 0 0,0 0-1 0 0,0 1 0 0 0,0 0 0 0 0,-1 1 0 0 0,1 1 0 0 0,11 6 0 0 0,-9-3 233 0 0,0 1 0 0 0,0 0 0 0 0,-1 1-1 0 0,14 13 1 0 0,53 66 1833 0 0,-78-87-2391 0 0,-1 0 0 0 0,0-1-1 0 0,1 1 1 0 0,0-1 0 0 0,-1 0-1 0 0,1 0 1 0 0,0 0 0 0 0,0 0 0 0 0,0 0-1 0 0,0-1 1 0 0,1 1 0 0 0,-1-1 0 0 0,0 0-1 0 0,1 0 1 0 0,-1 0 0 0 0,1-1-1 0 0,6 1 1 0 0,-5-1-119 0 0,0 0 0 0 0,1 0 0 0 0,-1-1 0 0 0,0 0 1 0 0,1 0-1 0 0,-1-1 0 0 0,0 0 0 0 0,0 1 0 0 0,0-2 0 0 0,-1 1 0 0 0,7-4 0 0 0,38-26-2837 0 0,-24 13 1416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93 8287 0 0,'-2'0'191'0'0,"-10"2"-79"0"0,0-1 0 0 0,0-1 1 0 0,0 0-1 0 0,0 0 0 0 0,-13-3 0 0 0,17 3 81 0 0,0 0-1 0 0,1 1 0 0 0,-1 0 0 0 0,-15 4 1 0 0,22-5 317 0 0,1 0 2 0 0,0 0 0 0 0,0 0 0 0 0,0 0 0 0 0,0 0 0 0 0,13 1 512 0 0,22 0 1480 0 0,-17 0-1965 0 0,0-1 0 0 0,0-1 1 0 0,0 0-1 0 0,23-6 0 0 0,67-15-521 0 0,29-7-20 0 0,-92 18-64 0 0,76-8-1 0 0,-68 9-3548 0 0,-38 8-2181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13823 0 0,'0'0'315'0'0,"0"0"45"0"0,0 0 21 0 0,0 0-49 0 0,2 0-220 0 0,10 3 69 0 0,-1-1-1 0 0,1-1 1 0 0,-1 0-1 0 0,1-1 1 0 0,-1 0-1 0 0,1-1 1 0 0,11-2-1 0 0,15-3 674 0 0,-2-3-1 0 0,60-20 0 0 0,117-64 1291 0 0,-208 90-2146 0 0,14-2-60 0 0,-17 5-275 0 0,-2 2-138 0 0,-2 7-1295 0 0,-1 1-5056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10135 0 0,'0'0'231'0'0,"0"0"29"0"0,0 0 19 0 0,0 0 37 0 0,0 0 125 0 0,2 1 58 0 0,0 0-349 0 0,0-1 0 0 0,0 1 0 0 0,0-1 0 0 0,0 1 1 0 0,0-1-1 0 0,1 0 0 0 0,-1 0 0 0 0,0 0 0 0 0,0 0 0 0 0,0 0 1 0 0,0 0-1 0 0,1 0 0 0 0,-1-1 0 0 0,4-1 0 0 0,33-14 2238 0 0,-15 6-1871 0 0,3-1-485 0 0,-13 6 121 0 0,0 0 0 0 0,14-4 0 0 0,-20 7 16 0 0,11-2 72 0 0,0 0 0 0 0,1 0 0 0 0,-1 2 0 0 0,1 1-1 0 0,19 0 1 0 0,2 3-239 0 0,-26-2-24 0 0,1 0 0 0 0,16 4 0 0 0,49 7-2684 0 0,-68-10 285 0 0,-1-1-1 0 0,16-2 1 0 0,-13 1-1665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0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 10135 0 0,'0'0'231'0'0,"0"0"29"0"0,0 0 19 0 0,-5 7 7 0 0,1-1-140 0 0,4-5 600 0 0,0 4 842 0 0,0 0 2509 0 0,9-3-3570 0 0,4-2-151 0 0,0 0 0 0 0,1-1 0 0 0,-1-1 0 0 0,0 0 0 0 0,0 0 0 0 0,19-7 0 0 0,-8 2 64 0 0,95-19 1260 0 0,-98 23-1587 0 0,0 1 0 0 0,0 1 0 0 0,36 1 0 0 0,-35 2-626 0 0,36 8 0 0 0,-50-8 36 0 0,0 1 1 0 0,0 0-1 0 0,0 0 0 0 0,0 1 0 0 0,-1 0 1 0 0,0 0-1 0 0,10 8 0 0 0,-6-3-547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0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10135 0 0,'0'0'231'0'0,"0"0"29"0"0,0 0 19 0 0,0 0 37 0 0,0 0 125 0 0,0 0 58 0 0,0 0 11 0 0,0 0 70 0 0,0 0 286 0 0,0 0 124 0 0,-8 9 1221 0 0,0 2-2032 0 0,0 0 0 0 0,1 0 1 0 0,0 1-1 0 0,1 0 0 0 0,-8 19 0 0 0,-17 70 1058 0 0,19-59-1444 0 0,-44 173 207 0 0,39-158 0 0 0,-32 102 0 0 0,41-132 0 0 0,2-11 0 0 0,-10 24 0 0 0,45-101-3748 0 0,-5 17-2048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0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54 435 10135 0 0,'0'0'231'0'0,"0"0"29"0"0,0 0 19 0 0,-8 3 7 0 0,4-3-277 0 0,3 0 26 0 0,-1 0 1 0 0,0 1-1 0 0,1-1 1 0 0,-1 0 0 0 0,0 0-1 0 0,1 1 1 0 0,-1-1-1 0 0,1 1 1 0 0,-1 0-1 0 0,1-1 1 0 0,-1 1-1 0 0,-1 1 1 0 0,-15-8 1485 0 0,17 6-1009 0 0,1 0 0 0 0,0 0 0 0 0,0 0 0 0 0,0 0 0 0 0,2-20 955 0 0,3 6-1238 0 0,1 1 1 0 0,0-1-1 0 0,2 1 0 0 0,-1 0 1 0 0,1 1-1 0 0,15-19 0 0 0,3-2-318 0 0,1 1 0 0 0,43-40-1 0 0,-55 60-82 0 0,1 2-1 0 0,0 0 0 0 0,0 1 1 0 0,1 0-1 0 0,23-8 0 0 0,-9 4 93 0 0,11-3 80 0 0,64-16 0 0 0,-79 25 0 0 0,7-3 0 0 0,0 2 0 0 0,1 1 0 0 0,67-5 0 0 0,-99 12 0 0 0,0 0 0 0 0,1 0 0 0 0,-1 1 0 0 0,1-1 0 0 0,-1 1 0 0 0,0 0 0 0 0,1 0 0 0 0,-1 0 0 0 0,0 0 0 0 0,0 0 0 0 0,0 1 0 0 0,0-1 0 0 0,0 1 0 0 0,4 3 0 0 0,-5-3 0 0 0,0 0 0 0 0,-1 0 0 0 0,1-1 0 0 0,-1 1 0 0 0,1 0 0 0 0,-1 1 0 0 0,0-1 0 0 0,0 0 0 0 0,0 0 0 0 0,0 0 0 0 0,0 1 0 0 0,-1-1 0 0 0,1 0 0 0 0,-1 1 0 0 0,1-1 0 0 0,-1 1 0 0 0,0-1 0 0 0,0 0 0 0 0,0 1 0 0 0,-1 4 0 0 0,0 2 70 0 0,-2 1 0 0 0,1-1 1 0 0,-1 1-1 0 0,-1-1 0 0 0,1 0 0 0 0,-1 0 0 0 0,-1 0 0 0 0,0-1 0 0 0,0 0 0 0 0,-1 0 0 0 0,-8 10 0 0 0,-11 9 476 0 0,-48 40-1 0 0,51-48-485 0 0,-7 5-60 0 0,0-2 0 0 0,-2-2 0 0 0,0 0 0 0 0,-1-2 0 0 0,-66 25 0 0 0,-48 21 0 0 0,142-62-57 0 0,1-1-1 0 0,-1 1 1 0 0,1 1 0 0 0,0-1-1 0 0,0 0 1 0 0,0 1-1 0 0,0-1 1 0 0,1 1-1 0 0,-1 0 1 0 0,1 0 0 0 0,-1 0-1 0 0,1 0 1 0 0,0 1-1 0 0,-3 5 1 0 0,5-8-4426 0 0,0-1-1565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0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33 11975 0 0,'3'-3'81'0'0,"0"0"-1"0"0,0 0 1 0 0,0 0 0 0 0,0 1-1 0 0,1 0 1 0 0,-1-1-1 0 0,1 1 1 0 0,0 0-1 0 0,-1 1 1 0 0,1-1-1 0 0,0 1 1 0 0,0 0-1 0 0,0-1 1 0 0,0 2 0 0 0,0-1-1 0 0,8 0 1 0 0,-10 1 295 0 0,-2 0 113 0 0,-1 2 20 0 0,0 3-473 0 0,0-1-1 0 0,-1 1 1 0 0,1 0-1 0 0,-1-1 1 0 0,0 1-1 0 0,-1-1 1 0 0,1 0-1 0 0,-1 0 1 0 0,-5 7-1 0 0,-5 4 74 0 0,-17 15 0 0 0,6-7-74 0 0,-66 66 439 0 0,-102 118 1100 0 0,174-185-1427 0 0,2 1-1 0 0,0 1 0 0 0,2 1 0 0 0,0 0 1 0 0,2 1-1 0 0,-9 28 0 0 0,16-40-73 0 0,1 0 1 0 0,1 0-1 0 0,0 0 0 0 0,1 1 0 0 0,1-1 0 0 0,0 1 0 0 0,1-1 0 0 0,1 1 1 0 0,0-1-1 0 0,0 1 0 0 0,2-1 0 0 0,0 0 0 0 0,8 23 0 0 0,-3-16 154 0 0,2 0-1 0 0,0-1 0 0 0,1 0 1 0 0,1-1-1 0 0,1 0 1 0 0,1-1-1 0 0,0-1 1 0 0,1 0-1 0 0,1-1 0 0 0,34 26 1 0 0,-46-38-21 0 0,1-1 0 0 0,0-1 0 0 0,0 1 1 0 0,8 2-1 0 0,-7-3-149 0 0,0 1-1 0 0,-1-1 1 0 0,0 1 0 0 0,1 0-1 0 0,-1 1 1 0 0,0-1 0 0 0,-1 1-1 0 0,9 8 1 0 0,-12-12-325 0 0,-1 1-1 0 0,0 0 0 0 0,1 0 1 0 0,-1 0-1 0 0,0 0 1 0 0,1 0-1 0 0,-1 0 0 0 0,0 0 1 0 0,0 0-1 0 0,0 0 1 0 0,0 0-1 0 0,0 0 0 0 0,0 0 1 0 0,0 0-1 0 0,0 0 1 0 0,0-1-1 0 0,0 1 1 0 0,-1 0-1 0 0,1 0 0 0 0,0 0 1 0 0,-1 0-1 0 0,1 0 1 0 0,-1 1-1 0 0,0-1-755 0 0,-4 10-5858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94 8287 0 0,'0'0'191'0'0,"0"0"26"0"0,6-4 201 0 0,22-27-273 0 0,-23 23 558 0 0,1 1 0 0 0,0 0-1 0 0,13-10 1 0 0,3-3 4431 0 0,-18 34-4962 0 0,-2-8-88 0 0,-2 1-1 0 0,1-1 1 0 0,-1 1 0 0 0,0-1-1 0 0,0 1 1 0 0,-1 0-1 0 0,-2 10 1 0 0,-15 48 951 0 0,11-45-856 0 0,-71 198-27 0 0,64-180-139 0 0,-56 112-76 0 0,47-102-275 0 0,-23 35-724 0 0,12-23 533 0 0,28-50 457 0 0,5-8-298 0 0,1-2-118 0 0,4-12-4478 0 0,1-3-2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17503 0 0,'0'0'803'0'0,"0"0"-18"0"0,3 0-501 0 0,12 0-273 0 0,0 0 0 0 0,26-5-1 0 0,120-25-10 0 0,-134 26-1123 0 0,0 1 0 0 0,52 3 0 0 0,-63 2-2977 0 0,-1 3-1063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0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76 497 8287 0 0,'0'1'382'0'0,"-4"4"-251"0"0,0-1 0 0 0,-1 0 1 0 0,1 0-1 0 0,-1 0 1 0 0,1-1-1 0 0,-1 1 0 0 0,0-1 1 0 0,-1 0-1 0 0,1 0 1 0 0,-8 2-1 0 0,11-4 378 0 0,2-1 3 0 0,0 0 0 0 0,0 0 0 0 0,0 0 0 0 0,0 0 68 0 0,6-21 2296 0 0,24-45-1652 0 0,-21 46-1081 0 0,1 0 0 0 0,18-26 0 0 0,10-18 382 0 0,-17 20 299 0 0,1-5-1369 0 0,47-72 0 0 0,-63 112 491 0 0,0 1 0 0 0,1 0 0 0 0,1 0 0 0 0,-1 1 0 0 0,1 0 0 0 0,0 0 0 0 0,11-6 0 0 0,-15 10 44 0 0,0 0 0 0 0,1 1-1 0 0,0-1 1 0 0,0 1-1 0 0,0 0 1 0 0,0 0 0 0 0,0 1-1 0 0,0 0 1 0 0,0 0 0 0 0,0 0-1 0 0,1 0 1 0 0,-1 1 0 0 0,0 0-1 0 0,1 0 1 0 0,-1 0 0 0 0,6 2-1 0 0,0 1 11 0 0,1 0 0 0 0,-1 1 0 0 0,0 1 0 0 0,0 0 0 0 0,0 0 0 0 0,-1 1 0 0 0,1 0 0 0 0,-1 1 0 0 0,-1 0 0 0 0,11 10 0 0 0,-10-8 0 0 0,3 2 0 0 0,-1-1 0 0 0,-1 2 0 0 0,20 24 0 0 0,-11-8 0 0 0,20 32 0 0 0,-35-51 0 0 0,-1-1 0 0 0,0 1 0 0 0,-1 0 0 0 0,0 0 0 0 0,3 17 0 0 0,-4-15 0 0 0,-2 0 0 0 0,0 1 0 0 0,0-1 0 0 0,-1 0 0 0 0,0 1 0 0 0,-1-1 0 0 0,0 0 0 0 0,-1 0 0 0 0,0 0 0 0 0,-1-1 0 0 0,0 1 0 0 0,0-1 0 0 0,-2 1 0 0 0,-7 11 0 0 0,2-4 0 0 0,-1-1 0 0 0,-1-1 0 0 0,-1 0 0 0 0,0-1 0 0 0,0 0 0 0 0,-33 24 0 0 0,-6-2 0 0 0,-86 46 0 0 0,109-68 0 0 0,-1-2 0 0 0,0-1 0 0 0,-1-1 0 0 0,-57 12 0 0 0,75-21 0 0 0,1 0 0 0 0,-17-1 0 0 0,25-1 0 0 0,0 0 0 0 0,1 0 0 0 0,-1-1 0 0 0,0 1 0 0 0,0-1 0 0 0,1-1 0 0 0,-1 1 0 0 0,1-1 0 0 0,-9-3 0 0 0,12 4-30 0 0,0 0 0 0 0,0 1 1 0 0,0-1-1 0 0,0 0 0 0 0,1 0 0 0 0,-1 0 0 0 0,0 0 0 0 0,0 0 0 0 0,0 0 0 0 0,1-1 1 0 0,-1 1-1 0 0,1 0 0 0 0,-1 0 0 0 0,1 0 0 0 0,-1-1 0 0 0,1 1 0 0 0,0 0 0 0 0,-1 0 1 0 0,1-1-1 0 0,0 1 0 0 0,0 0 0 0 0,0-1 0 0 0,0 1 0 0 0,0 0 0 0 0,0-1 0 0 0,1 1 0 0 0,-1 0 1 0 0,0 0-1 0 0,1-1 0 0 0,-1 1 0 0 0,2-2 0 0 0,1-4-640 0 0,0 0 1 0 0,0 0-1 0 0,10-12 0 0 0,-13 18 637 0 0,19-25-5083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0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59 117 8287 0 0,'0'-2'191'0'0,"0"-2"-121"0"0,0 0 0 0 0,-1 0 1 0 0,0-1-1 0 0,0 1 0 0 0,0 0 0 0 0,-1 0 1 0 0,1 0-1 0 0,-1 0 0 0 0,-2-3 0 0 0,-24-37 763 0 0,16 28 357 0 0,6 5 339 0 0,14 18 500 0 0,1 0-1487 0 0,-3-1-542 0 0,0 1 0 0 0,0 0 0 0 0,0 0 0 0 0,-1 1 0 0 0,7 11 0 0 0,5 9 0 0 0,3-1 390 0 0,-2 1 1 0 0,0 1-1 0 0,-2 1 0 0 0,-2 0 0 0 0,-1 1 1 0 0,-1 1-1 0 0,-1 0 0 0 0,9 49 0 0 0,-14-46-288 0 0,-1 0-1 0 0,-2 0 0 0 0,-2 0 1 0 0,-1 0-1 0 0,-8 65 0 0 0,5-83-95 0 0,-3 19 27 0 0,-3 65 0 0 0,10-96 119 0 0,-2 1 0 0 0,1-1 0 0 0,0 0 0 0 0,-1 1 0 0 0,0-1 0 0 0,-1 1 0 0 0,1-1 0 0 0,-1 0 0 0 0,0 0 0 0 0,0 0 0 0 0,0 0 0 0 0,-4 5 0 0 0,14-19-623 0 0,-1 1-1 0 0,2 0 1 0 0,-1 0-1 0 0,1 1 0 0 0,15-10 1 0 0,-21 15-23 0 0,-1 1-1 0 0,1-1 1 0 0,0 0 0 0 0,-1 1 0 0 0,5-5 0 0 0,-2 0-5304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18 8287 0 0,'0'0'191'0'0,"0"0"26"0"0,0 0 9 0 0,2-1-34 0 0,1 0-153 0 0,-1 0-26 0 0,0 0 0 0 0,-1 1 0 0 0,1-1 0 0 0,0-1 0 0 0,-1 1 0 0 0,1 0 0 0 0,-1 0 0 0 0,1 0 0 0 0,-1-1 0 0 0,2-1 0 0 0,-2 2 729 0 0,-1 1 234 0 0,0 0 42 0 0,0 0-63 0 0,0 0-290 0 0,0 0-121 0 0,-20 3 571 0 0,-4 7-1112 0 0,0 1 0 0 0,0 2 0 0 0,2 0-1 0 0,-1 1 1 0 0,-22 19 0 0 0,-93 89-3 0 0,127-111 171 0 0,1 0-1 0 0,0 0 1 0 0,1 1-1 0 0,1 0 0 0 0,0 1 1 0 0,0 0-1 0 0,-9 25 1 0 0,13-28-47 0 0,1-1 0 0 0,0 1 0 0 0,0 0 1 0 0,1 0-1 0 0,0 1 0 0 0,1-1 0 0 0,1 0 1 0 0,-1 0-1 0 0,2 1 0 0 0,-1-1 0 0 0,1 0 1 0 0,3 12-1 0 0,-2-16-47 0 0,0 0 0 0 0,0 0 1 0 0,1 0-1 0 0,0 0 0 0 0,0 0 0 0 0,0-1 1 0 0,1 1-1 0 0,0-1 0 0 0,0 0 0 0 0,0 0 1 0 0,1 0-1 0 0,-1-1 0 0 0,1 0 0 0 0,7 5 1 0 0,-6-4-45 0 0,1-1 1 0 0,-1-1-1 0 0,1 1 0 0 0,0-1 1 0 0,0 0-1 0 0,0-1 1 0 0,1 0-1 0 0,-1 0 1 0 0,1 0-1 0 0,-1-1 0 0 0,15 1 1 0 0,-3-3 342 0 0,-1-1 1 0 0,0 0-1 0 0,33-9 1 0 0,52-22-257 0 0,4-1-274 0 0,-94 30-2506 0 0,-13 4 1637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13823 0 0,'0'0'315'0'0,"0"0"45"0"0,0 0 21 0 0,-1 2-49 0 0,0-1-327 0 0,1-1 0 0 0,-1 1 0 0 0,1 0 0 0 0,0-1 0 0 0,-1 1 1 0 0,1 0-1 0 0,0-1 0 0 0,-1 1 0 0 0,1 0 0 0 0,0 0 0 0 0,0-1 0 0 0,-1 1 0 0 0,1 0 0 0 0,0 0 0 0 0,0-1 0 0 0,0 1 0 0 0,0 0 0 0 0,0 0 0 0 0,0-1 0 0 0,0 1 0 0 0,0 0 0 0 0,0 0 0 0 0,1-1 0 0 0,-1 2 0 0 0,2 1-7 0 0,-1 3 50 0 0,1 0 0 0 0,0-1-1 0 0,0 1 1 0 0,0-1 0 0 0,1 0-1 0 0,0 0 1 0 0,0 0 0 0 0,1 0 0 0 0,-1 0-1 0 0,1-1 1 0 0,0 1 0 0 0,0-1-1 0 0,0 0 1 0 0,1-1 0 0 0,6 6 0 0 0,10 5 299 0 0,1-1 1 0 0,29 13 0 0 0,-36-19-280 0 0,90 41 30 0 0,44 23 434 0 0,-121-57-161 0 0,-2 3 1 0 0,0 0 0 0 0,30 26 0 0 0,-46-34-218 0 0,-1 1-1 0 0,0 0 1 0 0,0 0-1 0 0,-1 0 0 0 0,0 1 1 0 0,-1 0-1 0 0,0 1 1 0 0,-1 0-1 0 0,-1 0 1 0 0,0 0-1 0 0,6 19 0 0 0,-7-10-109 0 0,0 0-1 0 0,-1 0 0 0 0,-1 0 0 0 0,0 0 1 0 0,-2 0-1 0 0,-3 31 0 0 0,0-23-43 0 0,-2 0 0 0 0,0 0 0 0 0,-2-1 0 0 0,-1 0 0 0 0,-1 0 0 0 0,-2 0 0 0 0,0-2 0 0 0,-2 1 0 0 0,-1-1 0 0 0,-1-1 0 0 0,-28 35 0 0 0,31-44 20 0 0,2-3 454 0 0,0-1-1 0 0,-23 21 0 0 0,5-5 136 0 0,21-21-689 0 0,0 0-1 0 0,0 0 1 0 0,0-1-1 0 0,-13 8 1 0 0,18-12-75 0 0,1-1 1 0 0,-1 0 0 0 0,0 0-1 0 0,1 1 1 0 0,-1-1 0 0 0,1 0-1 0 0,0 1 1 0 0,-1 0 0 0 0,1-1-1 0 0,0 1 1 0 0,0 0 0 0 0,-1 2-1 0 0,1-3-357 0 0,1-1-818 0 0,0 0-3440 0 0,0 0-1474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 11975 0 0,'29'-5'1200'0'0,"-28"4"-1172"0"0,0 1-1 0 0,0 0 1 0 0,0 0 0 0 0,0-1-1 0 0,0 1 1 0 0,0 0-1 0 0,0 0 1 0 0,0 0-1 0 0,0 0 1 0 0,0 0-1 0 0,0 0 1 0 0,0 1 0 0 0,0-1-1 0 0,0 0 1 0 0,0 0-1 0 0,0 1 1 0 0,0-1-1 0 0,1 1 1 0 0,2 8 341 0 0,-3-6-227 0 0,1 4 34 0 0,-1 0 1 0 0,0 0-1 0 0,-1 0 1 0 0,0 0-1 0 0,0 0 0 0 0,0 1 1 0 0,-1-1-1 0 0,0 0 1 0 0,-3 10-1 0 0,1 2 105 0 0,-27 150 729 0 0,-4 33-233 0 0,15 2 604 0 0,19-199-1381 0 0,1 47 0 0 0,-1-48 0 0 0,1-1 0 0 0,-1 1 0 0 0,1-1 0 0 0,0 1 0 0 0,0-1 0 0 0,0 1 0 0 0,1-1 0 0 0,-1 0 0 0 0,1 0 0 0 0,-1 0 0 0 0,5 6 0 0 0,-5-9-19 0 0,0 1 0 0 0,-1 0 0 0 0,1 0 0 0 0,0-1 0 0 0,0 1 0 0 0,0-1 0 0 0,0 1 0 0 0,0 0 0 0 0,0-1 0 0 0,0 0 0 0 0,0 1 0 0 0,1-1 0 0 0,-1 0 0 0 0,0 0 0 0 0,0 1 0 0 0,0-1 0 0 0,0 0 0 0 0,0 0 0 0 0,0 0 0 0 0,2-1 0 0 0,0 1-245 0 0,0-1 1 0 0,-1 1-1 0 0,1-1 0 0 0,-1 0 0 0 0,1 0 0 0 0,-1 0 1 0 0,4-3-1 0 0,9-6-5875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41 425 10135 0 0,'0'0'231'0'0,"0"0"29"0"0,0 0 19 0 0,-15-5 7 0 0,12 2-19 0 0,0 1 0 0 0,0-1 0 0 0,0 0 1 0 0,0 0-1 0 0,0 0 0 0 0,-3-3 0 0 0,6 4 751 0 0,-2-8 602 0 0,3 7-1553 0 0,-1 0-1 0 0,1 0 0 0 0,-1 0 1 0 0,1 1-1 0 0,0-1 1 0 0,0 0-1 0 0,0 1 0 0 0,1-1 1 0 0,-1 1-1 0 0,0-1 0 0 0,4-3 1 0 0,24-27 718 0 0,-19 22-691 0 0,16-15-94 0 0,1 2 0 0 0,42-31 0 0 0,-25 22 0 0 0,-38 28 1 0 0,125-91 351 0 0,-115 86-269 0 0,1 1-1 0 0,0 0 1 0 0,0 1-1 0 0,1 1 1 0 0,0 1-1 0 0,26-6 1 0 0,-38 10-108 0 0,0 1-1 0 0,1 1 1 0 0,-1-1 0 0 0,0 1-1 0 0,0 0 1 0 0,0 0 0 0 0,0 1-1 0 0,0 0 1 0 0,0 0 0 0 0,0 0-1 0 0,0 1 1 0 0,0 0 0 0 0,-1 0-1 0 0,1 0 1 0 0,0 1 0 0 0,-1 0-1 0 0,0 0 1 0 0,0 0 0 0 0,0 1-1 0 0,0-1 1 0 0,0 1 0 0 0,-1 1-1 0 0,1-1 1 0 0,-1 0 0 0 0,0 1-1 0 0,-1 0 1 0 0,6 8 0 0 0,-3-2 18 0 0,0 1 1 0 0,0 0 0 0 0,-1 1 0 0 0,0-1 0 0 0,-1 1 0 0 0,-1 0 0 0 0,0 0 0 0 0,-1 0-1 0 0,0 0 1 0 0,-1 0 0 0 0,0 1 0 0 0,-1-1 0 0 0,-1 0 0 0 0,0 1 0 0 0,-1-1 0 0 0,0 0-1 0 0,-1 0 1 0 0,0 0 0 0 0,-1 0 0 0 0,-1-1 0 0 0,0 0 0 0 0,-1 0 0 0 0,0 0 0 0 0,0 0-1 0 0,-2-1 1 0 0,-9 12 0 0 0,7-9 6 0 0,-1-1 0 0 0,0 0 0 0 0,-1-1 0 0 0,0 0 0 0 0,-1-1 0 0 0,0-1 0 0 0,-1 0 0 0 0,-27 15 0 0 0,-29 10-176 0 0,-67 30-578 0 0,102-52-315 0 0,-47 11 1 0 0,12-6-889 0 0,62-15 1445 0 0,7-2 0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13823 0 0,'0'0'315'0'0,"-2"-1"45"0"0,-1 1-332 0 0,0 1 1 0 0,-1-1-1 0 0,1 1 1 0 0,0-1-1 0 0,0 1 1 0 0,0 0-1 0 0,-1 0 1 0 0,1 0-1 0 0,0 1 1 0 0,0-1-1 0 0,0 1 1 0 0,1-1-1 0 0,-1 1 1 0 0,0 0-1 0 0,1 0 1 0 0,-1 0-1 0 0,-2 4 1 0 0,-6 5 79 0 0,0 0 0 0 0,-12 18 0 0 0,-47 51 1022 0 0,10-13-236 0 0,30-27-891 0 0,1 1 0 0 0,3 1-1 0 0,1 1 1 0 0,3 1 0 0 0,-23 61-1 0 0,41-94 126 0 0,0 1 0 0 0,1-1 0 0 0,0 1 0 0 0,1 0 0 0 0,1 0 0 0 0,-1 0 0 0 0,2 15 0 0 0,0-23-91 0 0,0 0-1 0 0,0-1 1 0 0,1 1 0 0 0,0 0-1 0 0,-1-1 1 0 0,1 1-1 0 0,1-1 1 0 0,-1 1-1 0 0,0-1 1 0 0,1 1 0 0 0,0-1-1 0 0,-1 0 1 0 0,1 0-1 0 0,1 0 1 0 0,-1 0-1 0 0,0 0 1 0 0,1 0 0 0 0,-1-1-1 0 0,1 1 1 0 0,0-1-1 0 0,0 0 1 0 0,0 0-1 0 0,0 0 1 0 0,0 0-1 0 0,1 0 1 0 0,-1-1 0 0 0,5 3-1 0 0,15 2 442 0 0,-1-1-1 0 0,1-1 1 0 0,24 2 0 0 0,68-3-2543 0 0,-111-3-2705 0 0,5-1-1474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32 13823 0 0,'-2'-28'1570'0'0,"1"28"-1457"0"0,-1-1 0 0 0,1 0 1 0 0,-1 1-1 0 0,1-1 0 0 0,-1 1 1 0 0,1 0-1 0 0,-1-1 1 0 0,1 1-1 0 0,-1 0 0 0 0,-2 0 1 0 0,3 0 13 0 0,-7 0-53 0 0,1 0 0 0 0,-1 1 0 0 0,0 0 0 0 0,1 0 0 0 0,-1 1 0 0 0,1 0 0 0 0,0 0 0 0 0,-8 3 0 0 0,-57 30 431 0 0,58-27-137 0 0,-16 8 180 0 0,-3 0-358 0 0,2 2 0 0 0,-55 40-1 0 0,60-37-189 0 0,-24 27 0 0 0,42-40 0 0 0,1 1 0 0 0,-1 1 0 0 0,2-1 0 0 0,-1 1 0 0 0,1 1 0 0 0,-7 17 0 0 0,11-25 0 0 0,1 1-1 0 0,0 0 1 0 0,0 0-1 0 0,0 0 1 0 0,0 0-1 0 0,1 0 1 0 0,0 0 0 0 0,-1 0-1 0 0,1 0 1 0 0,1 0-1 0 0,-1 0 1 0 0,1 0-1 0 0,0 5 1 0 0,0-7 4 0 0,0 1 0 0 0,0 0 0 0 0,1-1 0 0 0,-1 1 0 0 0,1-1 1 0 0,-1 1-1 0 0,1-1 0 0 0,0 0 0 0 0,-1 1 0 0 0,1-1 0 0 0,1 0 0 0 0,-1 0 0 0 0,0 0 1 0 0,0-1-1 0 0,1 1 0 0 0,-1 0 0 0 0,1-1 0 0 0,4 2 0 0 0,13 5 368 0 0,1-1-1 0 0,0-2 0 0 0,0 0 0 0 0,0-1 1 0 0,40 2-1 0 0,-26-5-1049 0 0,-1-2 0 0 0,67-9 0 0 0,-75 5-1425 0 0,1-2-4380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0,'0'0'630'0'0,"0"0"-13"0"0,2 2-393 0 0,23 22-216 0 0,1-2 0 0 0,1-1 0 0 0,33 20 0 0 0,97 46 924 0 0,-107-61-502 0 0,131 71 1263 0 0,-9 14 277 0 0,-158-101-1696 0 0,0 1 0 0 0,-1 1 0 0 0,-1 0 0 0 0,0 1 0 0 0,12 16 0 0 0,-19-21-148 0 0,0-1-1 0 0,0 1 1 0 0,-1 0 0 0 0,0 0-1 0 0,0 0 1 0 0,-1 1 0 0 0,0-1-1 0 0,-1 1 1 0 0,0 0 0 0 0,0 0-1 0 0,0 15 1 0 0,-2-2-123 0 0,0 0 0 0 0,-2-1 0 0 0,-1 1 0 0 0,-1 0 0 0 0,-6 20 0 0 0,0-11-4 0 0,-1-1 1 0 0,-26 50-1 0 0,19-45 1 0 0,-2-1 0 0 0,-1-1 0 0 0,-33 40 0 0 0,41-56 0 0 0,-13 20 0 0 0,16-23 0 0 0,0 0 0 0 0,-18 21 0 0 0,27-35-6 0 0,1 0 0 0 0,0 0 0 0 0,-1 0 1 0 0,1 1-1 0 0,0-1 0 0 0,0 0 0 0 0,-1 0 0 0 0,1 0 0 0 0,0 1 0 0 0,0-1 0 0 0,-1 0 0 0 0,1 0 0 0 0,0 1 0 0 0,0-1 1 0 0,0 0-1 0 0,0 1 0 0 0,0-1 0 0 0,-1 0 0 0 0,1 0 0 0 0,0 1 0 0 0,0-1 0 0 0,0 0 0 0 0,0 1 0 0 0,0-1 1 0 0,0 0-1 0 0,0 1 0 0 0,0-1 0 0 0,0 0 0 0 0,0 1 0 0 0,0-1 0 0 0,0 0 0 0 0,0 1 0 0 0,0-1 0 0 0,0 0 1 0 0,0 0-1 0 0,1 1 0 0 0,-1-1 0 0 0,0 0 0 0 0,0 1 0 0 0,0-1 0 0 0,0 0 0 0 0,1 0 0 0 0,-1 1 0 0 0,0-1 0 0 0,0 0 1 0 0,0 0-1 0 0,1 0 0 0 0,-1 1 0 0 0,1-1 0 0 0,13 3-1992 0 0,2-3-3243 0 0,6-5-1641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6447 0 0,'0'0'142'0'0,"0"0"22"0"0,0 0 13 0 0,0 0 55 0 0,1 2 181 0 0,0 0-255 0 0,0 0-1 0 0,0 0 1 0 0,0-1-1 0 0,1 1 1 0 0,-1-1-1 0 0,1 1 1 0 0,-1-1-1 0 0,1 0 1 0 0,-1 0-1 0 0,1 0 0 0 0,-1 1 1 0 0,1-1-1 0 0,2 0 1 0 0,-1 0 75 0 0,0-1 1 0 0,0 0-1 0 0,1 1 1 0 0,-1-1-1 0 0,0-1 0 0 0,0 1 1 0 0,5-1-1 0 0,40-7 1379 0 0,-25 3-928 0 0,-1 2 0 0 0,28-1 0 0 0,-31 4-681 0 0,0 0 0 0 0,0 1-1 0 0,0 1 1 0 0,0 1 0 0 0,28 7-1 0 0,-39-7-2 0 0,0-1 0 0 0,1-1 0 0 0,-1 1 0 0 0,1-1 0 0 0,-1-1 0 0 0,1 1 0 0 0,-1-1 0 0 0,1-1 0 0 0,11-1 0 0 0,4-4 0 0 0,44-15 0 0 0,-34 10 0 0 0,13-2 0 0 0,80-10 0 0 0,-116 21 0 0 0,32-2 0 0 0,1 2 0 0 0,78 6 0 0 0,-51 0 0 0 0,21-1 480 0 0,0-5 0 0 0,166-24 0 0 0,-78 9 175 0 0,-31 6-766 0 0,-77 3 135 0 0,123 2 0 0 0,-117 10-4 0 0,36 0-24 0 0,-75-3 4 0 0,39-2 0 0 0,4 2 0 0 0,-33 0 0 0 0,11-4 0 0 0,0-3 0 0 0,74-17 0 0 0,3 0 0 0 0,-85 16 0 0 0,0 3 0 0 0,0 2 0 0 0,0 2 0 0 0,59 8 0 0 0,-64-2 0 0 0,10 3 0 0 0,110 1 0 0 0,-130-11 0 0 0,148-9 0 0 0,-27 5 0 0 0,-86 4 0 0 0,-38-1 0 0 0,37-8 0 0 0,17-2 0 0 0,43 1 0 0 0,115-3 0 0 0,-37 26 0 0 0,-185-10 0 0 0,31 3 0 0 0,226 15 0 0 0,-205-18 0 0 0,128-13 0 0 0,-174 8 0 0 0,227-21 0 0 0,-146 18 0 0 0,18-1 0 0 0,88-2 1045 0 0,-139 4-650 0 0,-49 5-86 0 0,49 6 0 0 0,-13 0-319 0 0,42 0 49 0 0,130 3-2054 0 0,-54-21 2678 0 0,-46 2 634 0 0,-78 8-1295 0 0,41-3 1452 0 0,-80 5-996 0 0,-16 0-428 0 0,1 0 0 0 0,-1 0 0 0 0,1-1 0 0 0,7-1 0 0 0,-3-2-94 0 0,-7 3-273 0 0,-2 1-138 0 0,0 0-33 0 0,0 0 66 0 0,-1 0-1009 0 0,-7 0-5072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15663 0 0,'0'0'356'0'0,"0"0"50"0"0,0 0 20 0 0,0 0-42 0 0,-2 1-250 0 0,-19 16 271 0 0,17-15-270 0 0,1 1 0 0 0,-1-1 0 0 0,1 1 0 0 0,-1 0 0 0 0,1 0 0 0 0,0 0 0 0 0,0 1 0 0 0,-4 5 0 0 0,5-6-576 0 0,0 1 0 0 0,1 0 1 0 0,-1 0-1 0 0,1 1 1 0 0,0-1-1 0 0,0 0 1 0 0,0 0-1 0 0,0 1 1 0 0,0 7-1 0 0,1-12-583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6447 0 0,'0'0'298'0'0,"0"0"-10"0"0,0 2-188 0 0,-5 5 474 0 0,0 0 0 0 0,-1-1-1 0 0,-6 7 1 0 0,8-10-206 0 0,1 1-1 0 0,-1-1 0 0 0,1 1 0 0 0,0 0 0 0 0,0 0 0 0 0,0 0 1 0 0,0 0-1 0 0,1 0 0 0 0,0 1 0 0 0,0-1 0 0 0,0 1 1 0 0,0-1-1 0 0,1 1 0 0 0,0 0 0 0 0,-1 5 0 0 0,1 6-271 0 0,1-1 0 0 0,1 1-1 0 0,1 0 1 0 0,3 16 0 0 0,20 61 837 0 0,2 20-273 0 0,-24-94-660 0 0,-1 1 0 0 0,-1 0 0 0 0,-1-1 0 0 0,-1 1 0 0 0,-1 0 0 0 0,0-1 0 0 0,-1 1 0 0 0,-2-1 0 0 0,-7 24 0 0 0,7-30 323 0 0,3-7-205 0 0,0 0 0 0 0,0 0 1 0 0,-6 8-1 0 0,9-15-261 0 0,0 0-1 0 0,-1 0 1 0 0,1 0-1 0 0,-1-1 1 0 0,0 1-1 0 0,0 0 1 0 0,1-1-1 0 0,-1 1 1 0 0,0 0-1 0 0,0-1 1 0 0,0 1-1 0 0,0 0 1 0 0,0 0-1 0 0,-1-1 1 0 0,1 1-1 0 0,0 0 1 0 0,0-1-1 0 0,-2-1 1 0 0,2 1-81 0 0,-7-18-1310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37 514 10135 0 0,'0'0'231'0'0,"-9"-3"546"0"0,7 1-704 0 0,0 1 0 0 0,-1-1 0 0 0,1 0 0 0 0,0 0 0 0 0,1 0-1 0 0,-1-1 1 0 0,0 1 0 0 0,1 0 0 0 0,-1-1 0 0 0,1 1 0 0 0,0-1 0 0 0,0 0-1 0 0,0 1 1 0 0,0-1 0 0 0,0 0 0 0 0,0 1 0 0 0,1-1 0 0 0,-1 0 0 0 0,1 0-1 0 0,0 0 1 0 0,0 0 0 0 0,0 1 0 0 0,0-1 0 0 0,0 0 0 0 0,1 0 0 0 0,0 0-1 0 0,1-4 1 0 0,1-3 33 0 0,0 0-1 0 0,1 0 1 0 0,1 0-1 0 0,0 1 1 0 0,0 0-1 0 0,1 0 1 0 0,0 0-1 0 0,0 1 1 0 0,1-1-1 0 0,9-8 1 0 0,12-9 384 0 0,44-32 0 0 0,-67 54-487 0 0,44-32-3 0 0,1 3 0 0 0,2 2 0 0 0,1 2 0 0 0,2 3 0 0 0,0 2 0 0 0,87-25 0 0 0,-134 46 103 0 0,1 1-1 0 0,1 0 0 0 0,-1 1 1 0 0,0 0-1 0 0,0 0 1 0 0,0 1-1 0 0,1 0 0 0 0,-1 1 1 0 0,10 1-1 0 0,-15-1-66 0 0,-1 0-1 0 0,0 0 0 0 0,0 0 0 0 0,0 0 1 0 0,0 1-1 0 0,0-1 0 0 0,0 1 1 0 0,0-1-1 0 0,0 1 0 0 0,-1 0 1 0 0,1 0-1 0 0,-1 0 0 0 0,1 1 1 0 0,-1-1-1 0 0,0 1 0 0 0,0-1 1 0 0,0 1-1 0 0,0 0 0 0 0,0 0 0 0 0,-1-1 1 0 0,1 1-1 0 0,-1 0 0 0 0,0 1 1 0 0,0-1-1 0 0,0 0 0 0 0,0 0 1 0 0,0 0-1 0 0,0 5 0 0 0,-1 2-35 0 0,1 0 0 0 0,-2 0 0 0 0,1 0 0 0 0,-1 0 0 0 0,-1 0 0 0 0,0 0 0 0 0,0-1 0 0 0,-7 18 0 0 0,0-6 0 0 0,-1 0 0 0 0,-20 33 0 0 0,9-24 205 0 0,-1 0 0 0 0,-2-1 0 0 0,-1-2-1 0 0,-1 0 1 0 0,-1-2 0 0 0,-1-1 0 0 0,-1-1 0 0 0,-1-2-1 0 0,-60 33 1 0 0,63-42-223 0 0,-57 19 0 0 0,27-12-822 0 0,51-17 515 0 0,1 0-1 0 0,-1 0 1 0 0,0 0-1 0 0,0-1 0 0 0,-11 1 1 0 0,15-2-666 0 0,2-2-29 0 0,0-6-4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10135 0 0,'0'2'464'0'0,"-3"3"-411"0"0,1-1 0 0 0,-1 1 0 0 0,0-1-1 0 0,0 1 1 0 0,-1-1 0 0 0,-6 7-1 0 0,-29 24 180 0 0,23-21-201 0 0,-105 80 2137 0 0,42-35-848 0 0,73-55-1232 0 0,0 2 0 0 0,1-1 0 0 0,-1 1 0 0 0,1 0 0 0 0,0 0 0 0 0,1 0 0 0 0,-1 1 0 0 0,1-1 0 0 0,0 1 0 0 0,1 0 0 0 0,0 0 0 0 0,0 1 0 0 0,0-1 0 0 0,1 1 0 0 0,0-1 0 0 0,1 1 0 0 0,0 0 0 0 0,0-1 0 0 0,0 1 0 0 0,1 0 0 0 0,0 0 0 0 0,1 0 0 0 0,0 0 0 0 0,0-1 0 0 0,0 1 0 0 0,1 0 0 0 0,1-1 0 0 0,-1 1 0 0 0,1-1 0 0 0,7 13 0 0 0,-2-7 232 0 0,-3-3-47 0 0,1-1 1 0 0,0 0-1 0 0,1-1 1 0 0,0 1-1 0 0,9 8 0 0 0,12 9-258 0 0,-15-13-301 0 0,0-2-1 0 0,18 14 0 0 0,-17-16-4196 0 0,-1 1-1565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15663 0 0,'0'1'356'0'0,"-9"24"-108"0"0,4-11-25 0 0,0 1 1 0 0,0 0-1 0 0,2 1 0 0 0,-3 22 0 0 0,5-15 32 0 0,1-1 0 0 0,1 1 0 0 0,5 30 0 0 0,21 65 765 0 0,-22-100-1028 0 0,-2 0 1 0 0,0 0-1 0 0,0 19 0 0 0,-2 2-6371 0 0,-1-38 765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56 275 10135 0 0,'0'0'231'0'0,"0"0"29"0"0,0 0 19 0 0,-1-2-41 0 0,-12-20 1112 0 0,8 15-819 0 0,1 0 0 0 0,0 0 0 0 0,1 0 0 0 0,0 0 0 0 0,0-1 0 0 0,0 1-1 0 0,1-1 1 0 0,-2-10 0 0 0,3 12-264 0 0,-8-60 1452 0 0,8 59-1698 0 0,1 0 0 0 0,0 0-1 0 0,1-1 1 0 0,0 1 0 0 0,0 0 0 0 0,0 0-1 0 0,3-8 1 0 0,-3 13-21 0 0,0-1 0 0 0,1 1 0 0 0,-1 0 0 0 0,1-1 0 0 0,-1 1 0 0 0,1 0 0 0 0,0 0 0 0 0,0 0 0 0 0,0 0 0 0 0,0 1 0 0 0,0-1 0 0 0,0 0 0 0 0,0 1 0 0 0,0 0 0 0 0,1-1 0 0 0,-1 1 0 0 0,1 0 0 0 0,-1 0 0 0 0,1 0 0 0 0,-1 1 0 0 0,1-1 0 0 0,-1 0 0 0 0,1 1 0 0 0,0 0 0 0 0,2 0 0 0 0,9-1 0 0 0,0 1 0 0 0,0 1 0 0 0,21 3 0 0 0,-29-3 0 0 0,26 6 0 0 0,0 1 0 0 0,45 17 0 0 0,-25-7 0 0 0,-16-6 310 0 0,-1 1 1 0 0,58 30-1 0 0,-83-37-147 0 0,-1 0-1 0 0,1 1 1 0 0,-1 0 0 0 0,-1 0 0 0 0,1 1-1 0 0,11 15 1 0 0,-17-19-164 0 0,0 0 0 0 0,0 0-1 0 0,0 0 1 0 0,-1 1 0 0 0,1-1 0 0 0,-1 1 0 0 0,-1-1-1 0 0,1 1 1 0 0,-1 0 0 0 0,1 0 0 0 0,-1-1-1 0 0,-1 1 1 0 0,1 0 0 0 0,-1 0 0 0 0,0 0 0 0 0,0 0-1 0 0,-1 9 1 0 0,-2-2 2 0 0,-1 1-1 0 0,0-1 1 0 0,0 0-1 0 0,-2 0 1 0 0,1-1-1 0 0,-2 0 0 0 0,1 1 1 0 0,-1-2-1 0 0,-1 1 1 0 0,0-1-1 0 0,-13 12 1 0 0,1-3-15 0 0,-1-1 0 0 0,0 0 0 0 0,-2-2 0 0 0,-30 18 0 0 0,31-22-239 0 0,-1 0 0 0 0,0-2 0 0 0,-44 14 0 0 0,51-20 139 0 0,0-1-1 0 0,0 0 1 0 0,0-1-1 0 0,0 0 1 0 0,0-2-1 0 0,0 0 1 0 0,-18-2-1 0 0,31 2 115 0 0,-1-1 0 0 0,1 1 0 0 0,-1-1 0 0 0,1 0 0 0 0,-1 0 0 0 0,1 0 0 0 0,0-1 0 0 0,-1 1 0 0 0,1-1 0 0 0,-5-3 0 0 0,7 4 0 0 0,0 0 0 0 0,0 0 0 0 0,0 0 0 0 0,1 0 0 0 0,-1 0 0 0 0,0 0 0 0 0,0 0 0 0 0,1-1 0 0 0,-1 1 0 0 0,1 0 0 0 0,-1 0 0 0 0,1 0 0 0 0,0-1 0 0 0,-1 1 0 0 0,1 0 0 0 0,0-1 0 0 0,0 1 0 0 0,0 0 0 0 0,0-1 0 0 0,0 1 0 0 0,0 0 0 0 0,0-1 0 0 0,0 1 0 0 0,1 0 0 0 0,-1 0 0 0 0,0-1 0 0 0,1 1 0 0 0,-1 0 0 0 0,1 0 0 0 0,1-3 0 0 0,2-4-242 0 0,1 1-1 0 0,0-1 0 0 0,0 1 1 0 0,1 0-1 0 0,12-11 1 0 0,34-27-2171 0 0,-42 36 2024 0 0,36-27-1146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13823 0 0,'0'0'630'0'0,"0"0"-13"0"0,-1 2-393 0 0,0 4-166 0 0,0 0 0 0 0,0 0 0 0 0,0 1 0 0 0,1-1 0 0 0,0 0 0 0 0,0 0 0 0 0,0 0 0 0 0,1 1 0 0 0,0-1 0 0 0,3 8 0 0 0,-1-3 198 0 0,0 0-1 0 0,1-1 1 0 0,0 1-1 0 0,12 19 1 0 0,-9-19-242 0 0,1 0-1 0 0,0-1 1 0 0,1 0 0 0 0,0-1 0 0 0,0 0-1 0 0,1 0 1 0 0,14 9 0 0 0,-7-7-5 0 0,0-1 1 0 0,1 0 0 0 0,0-2-1 0 0,21 8 1 0 0,16 0-8 0 0,0-2 1 0 0,76 9-1 0 0,-122-22-2 0 0,23 4 53 0 0,79 14 613 0 0,-95-15-522 0 0,-1 1 0 0 0,1 0 1 0 0,-1 0-1 0 0,25 15 0 0 0,-35-17-40 0 0,-1 0-1 0 0,1 0 1 0 0,-1 0-1 0 0,0 0 1 0 0,0 1 0 0 0,0 0-1 0 0,-1-1 1 0 0,0 1-1 0 0,1 1 1 0 0,-1-1-1 0 0,-1 0 1 0 0,1 1 0 0 0,0 0-1 0 0,-1-1 1 0 0,0 1-1 0 0,0 0 1 0 0,1 8-1 0 0,-1-4 69 0 0,-1 0 0 0 0,-1 0 0 0 0,0-1 0 0 0,0 1 0 0 0,0 0 0 0 0,-1 0 0 0 0,-1 0 0 0 0,1-1 0 0 0,-6 16 0 0 0,-1-1 57 0 0,-2 1-1 0 0,0-1 1 0 0,-1-1-1 0 0,-19 27 1 0 0,-65 78-252 0 0,35-55 23 0 0,-50 65 0 0 0,102-125-7 0 0,6-10-33 0 0,0 0 1 0 0,0 0 0 0 0,0 1-1 0 0,1-1 1 0 0,-1 1-1 0 0,1-1 1 0 0,0 1 0 0 0,0-1-1 0 0,-1 4 1 0 0,1-4-436 0 0,1-2-33 0 0,31 7-2833 0 0,-13-7 1817 0 0,1-2-11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97 10135 0 0,'0'0'464'0'0,"0"0"-9"0"0,0 0-223 0 0,-8 6 644 0 0,2-2-1317 0 0,-5 0 4189 0 0,7-3 585 0 0,14 0-2829 0 0,28-3-1451 0 0,-1-2 0 0 0,44-10 0 0 0,-18 3-47 0 0,127-24 8 0 0,70-10-297 0 0,-252 44-607 0 0,-1 1-1 0 0,1-1 1 0 0,-1 1 0 0 0,1 0 0 0 0,13 3 0 0 0,-18-2-1156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1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13823 0 0,'0'0'630'0'0,"1"0"-13"0"0,57-30 504 0 0,-19 13 490 0 0,39-12-47 0 0,-76 28-1577 0 0,153-42 664 0 0,-121 36 400 0 0,0 1 0 0 0,59-2 1 0 0,-73 7-958 0 0,-1 1 0 0 0,1 1 0 0 0,30 6 0 0 0,-42-5-107 0 0,-1 0 0 0 0,1 0 0 0 0,-1 1 0 0 0,0 0 0 0 0,0 0 0 0 0,0 1 0 0 0,0 0 0 0 0,0 0 0 0 0,-1 1 1 0 0,0-1-1 0 0,0 1 0 0 0,5 7 0 0 0,27 28-3855 0 0,-26-31-3295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3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2 105 10135 0 0,'0'0'231'0'0,"0"0"29"0"0,0 0 19 0 0,0 0 37 0 0,0 0 125 0 0,0 0 58 0 0,0 0 11 0 0,0 0 2 0 0,0 0 0 0 0,0 0 0 0 0,0 0 0 0 0,0 0 0 0 0,0 0 0 0 0,0 0 0 0 0,1-2 0 0 0,6-23 1979 0 0,-2 19-2342 0 0,-5 6-148 0 0,1 1 0 0 0,-1-1 0 0 0,1 1 0 0 0,-1-1 0 0 0,0 1 0 0 0,1-1-1 0 0,-1 1 1 0 0,0-1 0 0 0,1 1 0 0 0,-1-1 0 0 0,0 1 0 0 0,0-1 0 0 0,1 1 0 0 0,-1-1 0 0 0,0 1-1 0 0,0 0 1 0 0,0 0 0 0 0,1 12 71 0 0,-1-10 299 0 0,-1 13 1069 0 0,-1-17-1291 0 0,-8-2-133 0 0,10 1-16 0 0,-1 1 0 0 0,0 0 0 0 0,0-1 0 0 0,0 1 0 0 0,1 0 0 0 0,-1-1 0 0 0,1 1 0 0 0,-1-1 0 0 0,1 0 0 0 0,-1 1 0 0 0,1-1 0 0 0,0 1 0 0 0,0-1 0 0 0,0 1 0 0 0,0-1 0 0 0,0 0 0 0 0,0 1 0 0 0,0-1 0 0 0,1 1 0 0 0,0-3 0 0 0,-1 1 0 0 0,1 1 0 0 0,0-1 0 0 0,-1 0 0 0 0,1 0 0 0 0,1 1 0 0 0,-1-1 0 0 0,0 1 0 0 0,1-1 0 0 0,-1 1 0 0 0,1-1 0 0 0,2-1 0 0 0,4-4 0 0 0,-3 3 0 0 0,0 0 0 0 0,1 0 0 0 0,0 1 0 0 0,11-8 0 0 0,-4 8 0 0 0,-10 4 0 0 0,1 1 0 0 0,9 6 0 0 0,-4-2 0 0 0,-2 4 0 0 0,-7 1 0 0 0,-1-6 0 0 0,1-2 0 0 0,0 0 0 0 0,-1-1 0 0 0,1 1 0 0 0,0-1 0 0 0,-1 1 0 0 0,0 0 0 0 0,1-1 0 0 0,-1 1 0 0 0,0-1 0 0 0,0 0 0 0 0,-1 3 0 0 0,-6 6 0 0 0,0-2-133 0 0,7-7-563 0 0,1-1-257 0 0,1 0-58 0 0,7-5-12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3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10135 0 0,'0'0'231'0'0,"0"0"29"0"0,0 0 19 0 0,-3 7 85 0 0,-2 0-77 0 0,1-1 0 0 0,-1 0 0 0 0,-1 0 1 0 0,1-1-1 0 0,-1 1 0 0 0,-7 5 0 0 0,-83 61 2689 0 0,73-57-2484 0 0,1 1-1 0 0,1 1 1 0 0,-21 23 0 0 0,32-30-359 0 0,2 0 1 0 0,-1 0-1 0 0,1 1 1 0 0,1 1-1 0 0,0-1 1 0 0,1 1-1 0 0,0 0 1 0 0,-6 17-1 0 0,9-19-185 0 0,-1 2 105 0 0,0 1 1 0 0,1 0 0 0 0,0 0 0 0 0,-2 22 0 0 0,5-31 18 0 0,0-1 1 0 0,0 0 0 0 0,0 1-1 0 0,1-1 1 0 0,-1 0 0 0 0,1 0-1 0 0,0 1 1 0 0,0-1-1 0 0,0 0 1 0 0,0 0 0 0 0,1 0-1 0 0,-1 0 1 0 0,1 0-1 0 0,-1-1 1 0 0,1 1 0 0 0,0 0-1 0 0,0-1 1 0 0,1 1-1 0 0,-1-1 1 0 0,0 0 0 0 0,1 0-1 0 0,-1 0 1 0 0,1 0 0 0 0,4 3-1 0 0,0-2-70 0 0,-1 0 0 0 0,0 0 0 0 0,1 0 0 0 0,-1-1 0 0 0,1 0 0 0 0,0 0 0 0 0,0-1 0 0 0,11 1 0 0 0,-8-2-3 0 0,-1 0 1 0 0,0-1 0 0 0,1 0 0 0 0,-1-1 0 0 0,0 0-1 0 0,10-3 1 0 0,18-7 186 0 0,0-2 0 0 0,0-1 1 0 0,-2-2-1 0 0,63-40 0 0 0,-74 41 179 0 0,-1-1 1 0 0,22-21-1 0 0,-36 30-362 0 0,-1-1-1 0 0,0 0 1 0 0,-1 0 0 0 0,0-1-1 0 0,-1 0 1 0 0,1 0 0 0 0,7-20-1 0 0,-12 27-27 0 0,-1 1 0 0 0,-1 0-1 0 0,1-1 1 0 0,0 1 0 0 0,-1-1 0 0 0,1 0-1 0 0,-1 1 1 0 0,0-1 0 0 0,0 1-1 0 0,0-1 1 0 0,0 1 0 0 0,0-1 0 0 0,-1 1-1 0 0,1-1 1 0 0,-2-3 0 0 0,1 4-58 0 0,0 0 0 0 0,0 0 0 0 0,0 0 0 0 0,0 0 0 0 0,-1 1 1 0 0,1-1-1 0 0,-1 0 0 0 0,1 1 0 0 0,-1-1 0 0 0,0 1 0 0 0,0-1 0 0 0,0 1 1 0 0,0 0-1 0 0,0 0 0 0 0,0 0 0 0 0,0 0 0 0 0,-4-2 0 0 0,-4 0-22 0 0,0 0-1 0 0,-1 1 1 0 0,1 0-1 0 0,-1 0 1 0 0,1 1-1 0 0,-21 1 1 0 0,-64 11-874 0 0,10 0 552 0 0,80-11 427 0 0,1 0 0 0 0,0-1 0 0 0,0 1 0 0 0,-1-1 0 0 0,1 1 0 0 0,0-1 0 0 0,-5-2 0 0 0,8 3 0 0 0,0-1 0 0 0,1 1 0 0 0,-1 0 0 0 0,0 0 0 0 0,1-1 0 0 0,-1 1 0 0 0,0-1 0 0 0,1 1 0 0 0,-1 0 0 0 0,0-1 0 0 0,1 1 0 0 0,-1-1 0 0 0,1 1 0 0 0,-1-1 0 0 0,1 0 0 0 0,-1 1 0 0 0,1-1 0 0 0,-1 1 0 0 0,1-1 0 0 0,0 0 0 0 0,-1 0 0 0 0,1 1 0 0 0,0-1 0 0 0,0 0 0 0 0,0 1 0 0 0,-1-1 0 0 0,1 0 0 0 0,0 0 0 0 0,0 1 0 0 0,0-1 0 0 0,0 0 0 0 0,0 0 0 0 0,0 1 0 0 0,0-1 0 0 0,0 0 0 0 0,1 0 0 0 0,-1 1 0 0 0,0-1 0 0 0,0 0 0 0 0,1 0 0 0 0,-1 1 0 0 0,0-1 0 0 0,1 0 0 0 0,-1 1 0 0 0,1-1 0 0 0,-1 1 0 0 0,1-2 0 0 0,5-5-320 0 0,0 0-1 0 0,0 0 0 0 0,0 1 1 0 0,1-1-1 0 0,0 2 0 0 0,0-1 1 0 0,10-5-1 0 0,6-3-5818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244 125 10135 0 0,'0'0'231'0'0,"0"0"29"0"0,0 0 19 0 0,3 1-41 0 0,4 2-120 0 0,-1 1 11 0 0,1-2-1 0 0,-1 1 1 0 0,1-1-1 0 0,0 0 1 0 0,-1 0-1 0 0,9 1 1 0 0,-11-3 365 0 0,16-4 70 0 0,-12 2-504 0 0,-1 0-60 0 0,1-1 0 0 0,-1 0 0 0 0,-1 0 0 0 0,1-1 0 0 0,0 1 0 0 0,-1-1 0 0 0,0-1 0 0 0,0 1 0 0 0,0-1 0 0 0,7-8 0 0 0,-9 9 0 0 0,-3 4 0 0 0,4-4 0 0 0,-1 0 0 0 0,0 0 0 0 0,0-1 0 0 0,6-8 0 0 0,-9 12-5 0 0,-1-1-1 0 0,1 1 0 0 0,-1-1 1 0 0,1 1-1 0 0,-1-1 0 0 0,0 1 1 0 0,0-1-1 0 0,0 1 0 0 0,0-1 1 0 0,0 1-1 0 0,0-1 0 0 0,0 1 1 0 0,0-1-1 0 0,0 1 0 0 0,-1-1 1 0 0,1 1-1 0 0,-1-1 0 0 0,1 1 1 0 0,-1 0-1 0 0,1-1 0 0 0,-1 1 1 0 0,0 0-1 0 0,0-1 0 0 0,0 1 1 0 0,0 0-1 0 0,0 0 1 0 0,0 0-1 0 0,0 0 0 0 0,0 0 1 0 0,0 0-1 0 0,0 0 0 0 0,-1 0 1 0 0,1 0-1 0 0,0 0 0 0 0,-1 1 1 0 0,1-1-1 0 0,0 0 0 0 0,-3 0 1 0 0,-1 0-156 0 0,0-1 0 0 0,0 0 1 0 0,-1 1-1 0 0,1 0 1 0 0,-1 0-1 0 0,1 1 0 0 0,-1 0 1 0 0,1 0-1 0 0,-8 1 1 0 0,0 1 134 0 0,1 1 0 0 0,0 1 1 0 0,0 0-1 0 0,1 0 0 0 0,-1 1 1 0 0,-12 8-1 0 0,-1 2 33 0 0,-35 28 0 0 0,35-23 141 0 0,2 0 0 0 0,0 2 0 0 0,-20 25-1 0 0,34-37-7 0 0,1 1 1 0 0,0 1-1 0 0,1-1 0 0 0,0 1 0 0 0,0 0 0 0 0,2 1 0 0 0,0 0 0 0 0,0 0 0 0 0,-4 19 0 0 0,9-28-83 0 0,-1-1 0 0 0,1 1 0 0 0,-1 0 0 0 0,1 0 0 0 0,0-1 0 0 0,0 1 0 0 0,1 0-1 0 0,-1 0 1 0 0,1-1 0 0 0,0 1 0 0 0,0 0 0 0 0,0-1 0 0 0,1 1 0 0 0,-1-1 0 0 0,1 1 0 0 0,0-1-1 0 0,2 5 1 0 0,-2-6-6 0 0,1 1 1 0 0,-1-1-1 0 0,1 0 0 0 0,-1 1 0 0 0,1-1 0 0 0,0 0 1 0 0,0-1-1 0 0,-1 1 0 0 0,1 0 0 0 0,1-1 0 0 0,-1 1 1 0 0,0-1-1 0 0,0 0 0 0 0,0 0 0 0 0,1-1 0 0 0,-1 1 1 0 0,0-1-1 0 0,1 1 0 0 0,4-1 0 0 0,13-1-168 0 0,-1-1-1 0 0,1 0 1 0 0,-1-2 0 0 0,25-7-1 0 0,78-31-1776 0 0,-55 18 163 0 0,-21 8-3041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6 193 11975 0 0,'0'0'267'0'0,"0"0"42"0"0,0 0 17 0 0,0 0-28 0 0,0 0-126 0 0,0 0 204 0 0,-4-4 406 0 0,3 4 2072 0 0,1 3-2836 0 0,0 0-17 0 0,7 9-4 0 0,-5-8 165 0 0,0-1-1 0 0,0-1 1 0 0,1 1 0 0 0,-1 0-1 0 0,1 0 1 0 0,-1-1-1 0 0,1 1 1 0 0,0-1 0 0 0,4 3-1 0 0,-5-4-89 0 0,-1 0 0 0 0,1-1 0 0 0,-1 1 0 0 0,1-1 0 0 0,-1 0 0 0 0,1 1 0 0 0,-1-1 0 0 0,1 0 0 0 0,-1 0 0 0 0,1 0 0 0 0,-1 0 0 0 0,1 0 0 0 0,-1 0 0 0 0,1 0 0 0 0,-1 0 0 0 0,1-1 0 0 0,-1 1 0 0 0,1-1 0 0 0,-1 1 0 0 0,1-1 0 0 0,-1 0 0 0 0,0 1 0 0 0,1-1 0 0 0,-1 0 0 0 0,2-1 0 0 0,9-8 13 0 0,-1-1 1 0 0,0 0-1 0 0,-1-1 0 0 0,0 0 0 0 0,0-1 0 0 0,11-22 1 0 0,14-16-75 0 0,-24 36-11 0 0,-7 9 0 0 0,0 1 0 0 0,0-1 0 0 0,0 1 0 0 0,1 0 0 0 0,0 0 0 0 0,0 1 0 0 0,0-1 0 0 0,0 1 0 0 0,1 0 0 0 0,0 0 0 0 0,6-2 0 0 0,-3 2 0 0 0,0 4 0 0 0,-5 2 0 0 0,-1 1 0 0 0,0-1 0 0 0,0 1 0 0 0,0-1 0 0 0,0 1 0 0 0,0 0 0 0 0,-1 0 0 0 0,1 1 0 0 0,-1-1 0 0 0,0 0 0 0 0,0 1 0 0 0,0-1 0 0 0,2 6 0 0 0,1 3 0 0 0,0 1 0 0 0,5 24 0 0 0,-5-13-498 0 0,1-1 0 0 0,1 1 0 0 0,19 42 0 0 0,-20-57 498 0 0,2-3 0 0 0,-6-4-177 0 0,0-1-1 0 0,1 0 1 0 0,-1 0 0 0 0,0 0-1 0 0,1-1 1 0 0,-1 1 0 0 0,0-1-1 0 0,1 1 1 0 0,-1-1-1 0 0,1 0 1 0 0,-1 0 0 0 0,1 0-1 0 0,-1 0 1 0 0,1 0-1 0 0,-1 0 1 0 0,0-1 0 0 0,1 1-1 0 0,-1-1 1 0 0,0 0-1 0 0,1 1 1 0 0,-1-1 0 0 0,0 0-1 0 0,4-2 1 0 0,8-7-1358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3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76 144 11975 0 0,'-4'-1'183'0'0,"-5"0"87"0"0,-9 9 660 0 0,17-7-565 0 0,1-1 122 0 0,0 0 22 0 0,0 0 3 0 0,0 0 0 0 0,0 0 0 0 0,0 0 0 0 0,12-4-100 0 0,-1 0 0 0 0,0-1 0 0 0,1 0 0 0 0,-2-1 0 0 0,1 0 0 0 0,19-15 0 0 0,17-10 800 0 0,-33 23-1012 0 0,0 2 1 0 0,26-8-1 0 0,-14 6-193 0 0,57-17-7 0 0,-72 22 0 0 0,-1 1 0 0 0,1 1 0 0 0,0 0 0 0 0,0 1 0 0 0,-1 0 0 0 0,12 1 0 0 0,2 2 0 0 0,20 3 0 0 0,-40-6 0 0 0,0 1 0 0 0,0 1 0 0 0,-1-1 0 0 0,1 0 0 0 0,0 1 0 0 0,-1 0 0 0 0,1 0 0 0 0,4 3 0 0 0,1 5 0 0 0,-8-8 0 0 0,0 0 0 0 0,-1 1 0 0 0,1-1 0 0 0,0 0 0 0 0,-1 1 0 0 0,0-1 0 0 0,1 1 0 0 0,-1-1 0 0 0,0 1 0 0 0,0-1 0 0 0,0 1 0 0 0,-1-1 0 0 0,1 0 0 0 0,0 1 0 0 0,-1-1 0 0 0,0 1 0 0 0,0-1 0 0 0,1 0 0 0 0,-1 1 0 0 0,-1-1 0 0 0,-1 4 0 0 0,-2 2 0 0 0,-1 0 0 0 0,1 0 0 0 0,-1-1 0 0 0,-10 10 0 0 0,-21 19 0 0 0,-72 54 0 0 0,70-63 0 0 0,-251 198 0 0 0,283-218 0 0 0,0-1 0 0 0,0 1 0 0 0,1 1 0 0 0,-8 10 0 0 0,7-5 0 0 0,8-8 0 0 0,-1-3 0 0 0,0-2 0 0 0,0 1 0 0 0,0-1 0 0 0,0 0 0 0 0,0 1 0 0 0,0-1 0 0 0,0 1 0 0 0,0-1 0 0 0,0 0 0 0 0,0 1 0 0 0,0-1 0 0 0,0 1 0 0 0,1-1 0 0 0,-1 0 0 0 0,0 1 0 0 0,0-1 0 0 0,0 0 0 0 0,0 1 0 0 0,0-1 0 0 0,1 0 0 0 0,-1 1 0 0 0,0-1 0 0 0,0 0 0 0 0,1 1 0 0 0,-1-1 0 0 0,0 0 0 0 0,1 0 0 0 0,-1 1 0 0 0,0-1 0 0 0,1 0 0 0 0,-1 0 0 0 0,0 0 0 0 0,1 1 0 0 0,-1-1 0 0 0,0 0 0 0 0,1 0 0 0 0,-1 0 0 0 0,1 0 0 0 0,-1 0 0 0 0,0 0 0 0 0,1 0 0 0 0,-1 0 0 0 0,0 0 0 0 0,1 0 0 0 0,-1 0 0 0 0,1 0 0 0 0,-1 0 0 0 0,0 0 0 0 0,1 0 0 0 0,0 0 0 0 0,31 4 0 0 0,-24-2 0 0 0,0-1 0 0 0,0 0 0 0 0,0 0 0 0 0,15-1 0 0 0,58-4-26 0 0,-11 2 495 0 0,87-18 1129 0 0,22-2-1591 0 0,-165 22-7 0 0,3 1 0 0 0,-13 3 0 0 0,-2-2 0 0 0,16 12 0 0 0,4 6-269 0 0,-21-19-1135 0 0,-1-1-511 0 0,4 0-107 0 0,20-1-24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3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22 10135 0 0,'2'0'231'0'0,"12"-1"52"0"0,27-5-1 0 0,-1 0-22 0 0,-16 2 1894 0 0,7 0 1260 0 0,-32 5-3366 0 0,-1 0-1 0 0,0 0 0 0 0,1 0 1 0 0,-1 1-1 0 0,1-1 1 0 0,-1 1-1 0 0,1-1 0 0 0,0 1 1 0 0,0 0-1 0 0,0-1 0 0 0,0 1 1 0 0,-2 4-1 0 0,-4 6 148 0 0,-1 0 1 0 0,-1-1-1 0 0,0 1 0 0 0,0-2 0 0 0,-20 18 0 0 0,11-10 74 0 0,-5 5-34 0 0,-258 283 138 0 0,264-286-373 0 0,1 2 0 0 0,1 1 0 0 0,1 0 0 0 0,1 0 0 0 0,-18 48 0 0 0,29-66 32 0 0,1 0-1 0 0,0 0 1 0 0,0 0-1 0 0,0 0 1 0 0,1 1 0 0 0,-1-1-1 0 0,1 0 1 0 0,1 0-1 0 0,-1 0 1 0 0,1 0-1 0 0,0 0 1 0 0,0 0-1 0 0,3 9 1 0 0,-1-8 113 0 0,0 0-1 0 0,0 0 1 0 0,0-1-1 0 0,1 1 1 0 0,0-1-1 0 0,0 1 1 0 0,0-1-1 0 0,1-1 1 0 0,0 1 0 0 0,7 5-1 0 0,16 13-193 0 0,-11-9 425 0 0,1 0 1 0 0,1-1-1 0 0,21 11 0 0 0,-10-9-72 0 0,49 15 0 0 0,-63-23-304 0 0,-1 0 0 0 0,0 0 0 0 0,-1 2 0 0 0,0 0 0 0 0,18 15 0 0 0,-19-15 0 0 0,-10-7-28 0 0,0 0 0 0 0,-1 0 1 0 0,1 0-1 0 0,-1 1 0 0 0,1-1 0 0 0,2 6 0 0 0,-1 5-816 0 0,-3-6 101 0 0,0-5-268 0 0,-1-2-12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2759 0 0,'0'0'107'0'0,"0"0"-19"0"0,-4 7 5 0 0,3-5 673 0 0,-1 0-1 0 0,0 0 1 0 0,1 0-1 0 0,-1 0 1 0 0,0-1-1 0 0,0 1 1 0 0,-4 2-1 0 0,-11 9 1350 0 0,15-13-1727 0 0,2 0 100 0 0,0 0 21 0 0,0 0 3 0 0,0 0 0 0 0,0 0 0 0 0,0 0 0 0 0,0 0-69 0 0,0 0-222 0 0,0 0 166 0 0,0 0 101 0 0,0 0 21 0 0,0 0 3 0 0,-7 4 512 0 0,7-4-1016 0 0,-4 3 161 0 0,0-1 1 0 0,1 0-1 0 0,-1 1 0 0 0,1 0 0 0 0,0 0 0 0 0,-5 5 0 0 0,7-7 202 0 0,1-1 117 0 0,0 0 21 0 0,0 0-66 0 0,1-1-294 0 0,28-23-133 0 0,-24 21-16 0 0,-4 6 0 0 0,1 0 0 0 0,8-12 0 0 0,-10 7 0 0 0,-5 3 0 0 0,-8 5 0 0 0,-14 19 443 0 0,26-24 45 0 0,-2 2 300 0 0,3-3-783 0 0,0 0-1 0 0,0 0 1 0 0,0 0 0 0 0,-1 0-1 0 0,1 0 1 0 0,0 0 0 0 0,0 1-1 0 0,0-1 1 0 0,0 0 0 0 0,0 0-1 0 0,0 0 1 0 0,0 0 0 0 0,0 0-1 0 0,0 0 1 0 0,0 0 0 0 0,0 0-1 0 0,0 0 1 0 0,0 0 0 0 0,0 0-1 0 0,0 0 1 0 0,0 0 0 0 0,0 0 0 0 0,0 0-1 0 0,-1 0 1 0 0,1 0 0 0 0,0 0-1 0 0,0 1 1 0 0,0-1 0 0 0,0 0-1 0 0,0 0 1 0 0,0 0 0 0 0,0 0-1 0 0,0 0 1 0 0,0 0 0 0 0,0 0-1 0 0,0 0 1 0 0,0 0 0 0 0,0 0-1 0 0,0 0 1 0 0,0 0 0 0 0,0 0-1 0 0,0 1 1 0 0,0-1 0 0 0,0 0-1 0 0,1 0 1 0 0,-1 0 0 0 0,0 0-1 0 0,0 0 1 0 0,0 0 0 0 0,0 0-1 0 0,0 0 1 0 0,0 0 0 0 0,0 0-1 0 0,0 0 1 0 0,0 0 0 0 0,0 0-1 0 0,0 0 1 0 0,0 0 0 0 0,0 0-1 0 0,0 0 1 0 0,0 0 0 0 0,0 0-1 0 0,0 1 1 0 0,1-1 0 0 0,-1 0-1 0 0,0 0 1 0 0,4-1-3 0 0,0 1-1 0 0,0-1 1 0 0,0 0 0 0 0,0 0-1 0 0,0 0 1 0 0,-1-1-1 0 0,1 1 1 0 0,0-1 0 0 0,3-2-1 0 0,-7 4-126 0 0,20-14 336 0 0,-12 12-7467 0 0,-8 2 1114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4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229 140 8287 0 0,'0'0'191'0'0,"0"0"26"0"0,0 0 9 0 0,0 0-220 0 0,0 0 0 0 0,0 0 0 0 0,0 0 1 0 0,0-1-1 0 0,0 1 0 0 0,0 0 0 0 0,0 0 1 0 0,0 0-1 0 0,0 0 0 0 0,0 0 0 0 0,0-1 1 0 0,0 1-1 0 0,0 0 0 0 0,0 0 0 0 0,0 0 0 0 0,0 0 1 0 0,0 0-1 0 0,0 0 0 0 0,0 0 0 0 0,0-1 1 0 0,-1 1-1 0 0,1 0 0 0 0,0 0 0 0 0,0 0 1 0 0,0 0-1 0 0,0 0 0 0 0,0 0 0 0 0,0 0 0 0 0,-1 0 1 0 0,1 0-1 0 0,0 0 0 0 0,0-1 0 0 0,0 1 1 0 0,0 0-1 0 0,0 0 0 0 0,-1 0 0 0 0,-2 1 91 0 0,1-1 0 0 0,-1 1 0 0 0,0 0 0 0 0,0 0-1 0 0,0 0 1 0 0,1 0 0 0 0,-1 0 0 0 0,-3 3 0 0 0,-10 4 503 0 0,4-2 1514 0 0,20-9 1916 0 0,24-19-3499 0 0,1 1 1 0 0,1 3-1 0 0,1 0 0 0 0,70-24 0 0 0,-72 31-518 0 0,-21 6 59 0 0,-1 1-1 0 0,1 0 1 0 0,0 1 0 0 0,1 0-1 0 0,14-1 1 0 0,-13 3 263 0 0,-11 1-256 0 0,-1-1-1 0 0,1 1 0 0 0,-1-1 1 0 0,1 1-1 0 0,0 0 1 0 0,-1 0-1 0 0,1 0 0 0 0,-1 1 1 0 0,1-1-1 0 0,-1 1 0 0 0,1-1 1 0 0,-1 1-1 0 0,0 0 0 0 0,1 0 1 0 0,3 2-1 0 0,1 5-62 0 0,-6-6-16 0 0,0 0 0 0 0,-1 0 0 0 0,1 0 0 0 0,-1 0 0 0 0,1 0 0 0 0,-1 0 0 0 0,0 0 0 0 0,0 0 0 0 0,0 1 0 0 0,0-1 0 0 0,0 0 0 0 0,0 0 0 0 0,0 0 0 0 0,-2 3 0 0 0,1 0 0 0 0,-1-2 0 0 0,0 1 0 0 0,0 0 0 0 0,0 0 0 0 0,0 0 0 0 0,-5 5 0 0 0,-2 1 0 0 0,0-1 0 0 0,-1 0 0 0 0,-18 13 0 0 0,7-9 0 0 0,15-10 0 0 0,1 1 0 0 0,-1-1 0 0 0,-7 8 0 0 0,-1 0 0 0 0,0 0 0 0 0,-25 13 0 0 0,1 1 0 0 0,-99 80 0 0 0,45-34 0 0 0,100-83 0 0 0,12-9 0 0 0,-14 15 0 0 0,1 1 0 0 0,0-1 0 0 0,1 1 0 0 0,-1 0 0 0 0,1 1 0 0 0,0 0 0 0 0,0 0 0 0 0,0 1 0 0 0,1 0 0 0 0,-1 0 0 0 0,10-1 0 0 0,-11 3 0 0 0,0 0 0 0 0,1 0 0 0 0,-1 1 0 0 0,0 0 0 0 0,0 1 0 0 0,1-1 0 0 0,-1 1 0 0 0,0 1 0 0 0,0 0 0 0 0,0 0 0 0 0,0 0 0 0 0,0 0 0 0 0,12 8 0 0 0,16 11 0 0 0,-19-11 0 0 0,30 15 0 0 0,-23-14 0 0 0,-17-8 0 0 0,-6-3 0 0 0,1 0 0 0 0,-1 0 0 0 0,1 0 0 0 0,-1 1 0 0 0,1-1 0 0 0,-1 0 0 0 0,1 0 0 0 0,-1 0 0 0 0,0 1 0 0 0,1-1 0 0 0,-1 0 0 0 0,1 1 0 0 0,-1-1 0 0 0,0 0 0 0 0,1 1 0 0 0,-1-1 0 0 0,0 1 0 0 0,1-1 0 0 0,-1 0 0 0 0,0 1 0 0 0,0-1 0 0 0,1 1 0 0 0,4 10 0 0 0,3 7 0 0 0,-7-17 50 0 0,-1 1 0 0 0,0 0 0 0 0,0-1 0 0 0,0 1 0 0 0,0-1 0 0 0,0 1 0 0 0,0 0 0 0 0,0-1 0 0 0,0 1 0 0 0,-1-1 0 0 0,1 1 1 0 0,-1 0-1 0 0,1-1 0 0 0,-1 1 0 0 0,1-1 0 0 0,-1 0 0 0 0,0 1 0 0 0,0-1 0 0 0,0 1 0 0 0,0-1 0 0 0,0 0 0 0 0,-2 2 0 0 0,-3 4 255 0 0,-1 0 0 0 0,-12 9 1 0 0,15-13-341 0 0,-22 18 39 0 0,-1-1 0 0 0,0-2 0 0 0,-42 22 0 0 0,42-27-4 0 0,-193 90 0 0 0,131-72 0 0 0,86-31-248 0 0,6-5 28 0 0,7-4-188 0 0,-3 3 134 0 0,4-3-363 0 0,1 0 1 0 0,0 0 0 0 0,1 1 0 0 0,0 0-1 0 0,20-8 1 0 0,-29 15 172 0 0,1 0 0 0 0,-1 1-1 0 0,1 0 1 0 0,-1 0 0 0 0,0 0 0 0 0,8 1-1 0 0,-6 0-253 0 0,5 0-306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4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266 101 11975 0 0,'-195'-62'1456'0'0,"148"45"-1164"0"0,26 8 704 0 0,20 9-553 0 0,0-1-294 0 0,0-4-61 0 0,12 2 771 0 0,0 2-539 0 0,1-1-1 0 0,-1 2 1 0 0,1 0 0 0 0,-1 0-1 0 0,0 1 1 0 0,1 1 0 0 0,17 4-1 0 0,6 4 169 0 0,0 2 0 0 0,-1 1 1 0 0,-1 2-1 0 0,60 35 0 0 0,-35-11-381 0 0,87 73 1 0 0,-63-42-108 0 0,121 106 0 0 0,-181-154 0 0 0,-1 1 0 0 0,0 0 0 0 0,-2 1 0 0 0,0 1 0 0 0,16 32 0 0 0,-32-52 0 0 0,0 1 0 0 0,-1 0 0 0 0,0 0 0 0 0,0 0 0 0 0,0 0 0 0 0,-1 0 0 0 0,1 1 0 0 0,-2-1 0 0 0,1 0 0 0 0,-1 1 0 0 0,0-1 0 0 0,0 1 0 0 0,-1 6 0 0 0,-1-5 0 0 0,0 1 0 0 0,-1-1 0 0 0,1 0 0 0 0,-2 0 0 0 0,1 0 0 0 0,-1 0 0 0 0,0-1 0 0 0,-9 12 0 0 0,-5 3 0 0 0,0-1 0 0 0,-2-2 0 0 0,0 1 0 0 0,-42 28 0 0 0,-346 220 0 0 0,396-261 111 0 0,0 0 0 0 0,0 1-1 0 0,-19 18 1 0 0,29-25 377 0 0,13-5 276 0 0,-7 1-780 0 0,72-42-3023 0 0,-46 26 2245 0 0,26-12-740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4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328 226 10135 0 0,'-33'-4'582'0'0,"1"2"0"0"0,-1 1-1 0 0,0 2 1 0 0,0 2 0 0 0,1 0 0 0 0,-42 11-1 0 0,53-8 281 0 0,16-4-323 0 0,1-1 0 0 0,-1 1 0 0 0,0-1 0 0 0,0 0 0 0 0,-8 0 0 0 0,38 8 997 0 0,1-7-1210 0 0,0-1 0 0 0,1-1 1 0 0,-1-1-1 0 0,36-6 0 0 0,-24 3-325 0 0,511-58 2129 0 0,511-44-2212 0 0,-246 40 1522 0 0,-655 53-1318 0 0,0 6-1 0 0,0 7 1 0 0,0 8 0 0 0,261 45-1 0 0,-274-21-1948 0 0,-142-31 1741 0 0,15 0-436 0 0,-18-1 480 0 0,-1-1 0 0 0,0 1 0 0 0,1 0 0 0 0,-1 0-1 0 0,0 0 1 0 0,1 0 0 0 0,-1 0 0 0 0,0 0-1 0 0,0-1 1 0 0,1 1 0 0 0,-1 0 0 0 0,0 0 0 0 0,0 0-1 0 0,1-1 1 0 0,-1 1 0 0 0,0 0 0 0 0,0 0-1 0 0,0-1 1 0 0,1 1 0 0 0,-1 0 0 0 0,0-1 0 0 0,0 1-1 0 0,0 0 1 0 0,0 0 0 0 0,0-1 0 0 0,0 1-1 0 0,1 0 1 0 0,-1-1 0 0 0,0 1 0 0 0,0 0 0 0 0,0-1-1 0 0,0 1 1 0 0,0 0 0 0 0,0-1 0 0 0,0 1-1 0 0,0 0 1 0 0,-1-1 0 0 0,1 1 0 0 0,0 0 0 0 0,0-1-1 0 0,0 1 1 0 0,0 0 0 0 0,0-1 0 0 0,-6-14-1534 0 0,1 5 556 0 0,0 1-4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4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10135 0 0,'0'0'224'0'0,"0"0"40"0"0,0 0 16 0 0,0 0 8 0 0,11-9-288 0 0,-11 9 0 0 0,0 0 0 0 0,9-9-4448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5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58 11975 0 0,'0'0'267'0'0,"0"0"42"0"0,0 0 17 0 0,0 0-28 0 0,0 0-126 0 0,0 0 204 0 0,0 0 111 0 0,0 0 22 0 0,0 0 3 0 0,0 0 0 0 0,0 0 0 0 0,0 0 0 0 0,0 0-69 0 0,0-2-294 0 0,2-4-133 0 0,4 15-16 0 0,-1 5 72 0 0,-4-11 299 0 0,-6 9 626 0 0,-1-1-554 0 0,-1-2-294 0 0,5-7-147 0 0,0-1 1 0 0,0 0-1 0 0,-1 0 0 0 0,1 0 0 0 0,0 0 0 0 0,0 0 1 0 0,-5 0-1 0 0,5 0-2 0 0,0-1-1 0 0,-1 1 1 0 0,1 0 0 0 0,0 0 0 0 0,0-1 0 0 0,0 1 0 0 0,0 1 0 0 0,0-1-1 0 0,-2 2 1 0 0,-1 1 0 0 0,-17 11 0 0 0,18-13 0 0 0,0 0 6 0 0,4-3-49 0 0,6-8-160 0 0,10-11-433 0 0,55-52-480 0 0,-52 51 1743 0 0,-15 16-327 0 0,0 0 0 0 0,1 0 0 0 0,9-7 0 0 0,-17 26-135 0 0,-6 8-165 0 0,0-1 0 0 0,-1-1 0 0 0,-16 23 0 0 0,21-34 72 0 0,3-7 299 0 0,2-2 117 0 0,0 0 21 0 0,0-2-442 0 0,1 1-1 0 0,-1-1 1 0 0,0 0-1 0 0,1 0 1 0 0,-1 1-1 0 0,1-1 1 0 0,-1 0-1 0 0,3-2 1 0 0,0-5-58 0 0,1-4-9 0 0,2-6 0 0 0,5-28 0 0 0,-9 33 0 0 0,-4 8 0 0 0,-2 11 0 0 0,-4 11 0 0 0,3-1 0 0 0,-11 27 0 0 0,13-36-5 0 0,0 0-2 0 0,1 1-1 0 0,0-1 1 0 0,0 1 0 0 0,0 0-1 0 0,1-1 1 0 0,0 1 0 0 0,-1 8-1 0 0,2-12-329 0 0,0-3-138 0 0,3-1 409 0 0,-1 1-1 0 0,1-1 0 0 0,-1 1 1 0 0,0-1-1 0 0,1 0 0 0 0,-1 0 1 0 0,0 1-1 0 0,1-2 0 0 0,-1 1 1 0 0,0 0-1 0 0,0 0 0 0 0,0-1 1 0 0,0 1-1 0 0,0-1 0 0 0,3-3 1 0 0,1-1-385 0 0,0-1 1 0 0,9-14 0 0 0,1-3-6057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5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17 13823 0 0,'0'0'315'0'0,"0"0"45"0"0,0 0 21 0 0,0 0-49 0 0,0 0-149 0 0,0 0 194 0 0,-1 1 110 0 0,-27 18-157 0 0,-36 18 0 0 0,35-21-101 0 0,-42 30-1 0 0,69-43-100 0 0,-1 0 0 0 0,0 0 0 0 0,1 1 0 0 0,0-1 0 0 0,0 1 0 0 0,0-1-1 0 0,0 1 1 0 0,0 0 0 0 0,1 0 0 0 0,0 0 0 0 0,-2 7 0 0 0,-2 5 220 0 0,-2 9-293 0 0,0 1 0 0 0,-3 36 0 0 0,1-4-55 0 0,7-46 117 0 0,0-1-1 0 0,1 1 0 0 0,1-1 1 0 0,0 1-1 0 0,1-1 0 0 0,0 1 1 0 0,3 15-1 0 0,-3-26-78 0 0,-1 1 0 0 0,0-1-1 0 0,1 0 1 0 0,-1 0 0 0 0,1 1 0 0 0,-1-1 0 0 0,1 0 0 0 0,0 0 0 0 0,-1 0 0 0 0,1 0-1 0 0,0 0 1 0 0,0 0 0 0 0,0 0 0 0 0,0 0 0 0 0,0 0 0 0 0,0 0 0 0 0,0 0 0 0 0,0 0-1 0 0,0-1 1 0 0,1 1 0 0 0,-1-1 0 0 0,0 1 0 0 0,0-1 0 0 0,0 1 0 0 0,1-1 0 0 0,-1 1-1 0 0,0-1 1 0 0,1 0 0 0 0,-1 0 0 0 0,3 0 0 0 0,3 0-62 0 0,1 0-1 0 0,-1-1 1 0 0,0 0 0 0 0,11-3 0 0 0,-8 1 88 0 0,2 0-64 0 0,-1-1 0 0 0,1 0 0 0 0,-1 0 0 0 0,0-1 0 0 0,19-13 0 0 0,49-40 0 0 0,-50 36 0 0 0,-19 14 0 0 0,94-75 0 0 0,-84 65 0 0 0,-1 0 0 0 0,-1-2 0 0 0,15-21 0 0 0,-29 36 0 0 0,0-1 0 0 0,-1 0 0 0 0,0 1 0 0 0,0-1 0 0 0,-1 0 0 0 0,1-1 0 0 0,-1 1 0 0 0,-1 0 0 0 0,1-1 0 0 0,0-8 0 0 0,-2 12 0 0 0,0 0 0 0 0,1-1 0 0 0,-2 1 0 0 0,1 0 0 0 0,0-1 0 0 0,-1 1 0 0 0,1 0 0 0 0,-1 0 0 0 0,0-1 0 0 0,0 1 0 0 0,-1 0 0 0 0,1 0 0 0 0,0 0 0 0 0,-1 0 0 0 0,0 0 0 0 0,0 1 0 0 0,0-1 0 0 0,0 0 0 0 0,0 1 0 0 0,0 0 0 0 0,-1-1 0 0 0,-2-1 0 0 0,-5-2-126 0 0,-1 0 1 0 0,1 0-1 0 0,-1 1 0 0 0,-1 0 0 0 0,1 1 0 0 0,0 1 0 0 0,-1 0 1 0 0,0 0-1 0 0,0 1 0 0 0,-19-1 0 0 0,24 3 79 0 0,0 0 1 0 0,-1 1-1 0 0,1-1 0 0 0,0 1 0 0 0,0 1 1 0 0,0-1-1 0 0,0 1 0 0 0,0 1 0 0 0,0-1 1 0 0,1 1-1 0 0,-1 0 0 0 0,-6 5 0 0 0,6-2 47 0 0,1 2 0 0 0,1 0-208 0 0,5-7-101 0 0,-1 0 0 0 0,1 1 0 0 0,-1-1 0 0 0,1 0 0 0 0,0 1 0 0 0,-1-1 0 0 0,1 1 0 0 0,0-1 0 0 0,0 2 0 0 0,-1 1-650 0 0,1-2-576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5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15663 0 0,'0'0'356'0'0,"0"0"50"0"0,0 0 20 0 0,0 0-42 0 0,0 2-250 0 0,-5 13 373 0 0,-1-2 1 0 0,-10 20 0 0 0,-4 9 7 0 0,-62 172-499 0 0,50-126-16 0 0,-44 85 0 0 0,51-129-200 0 0,-43 61-1 0 0,63-98-1008 0 0,1 1 0 0 0,-6 14 0 0 0,8-17-1173 0 0,1-3-3232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13823 0 0,'0'0'608'0'0,"0"0"128"0"0,9-2-584 0 0,2-2-152 0 0,-3-1 0 0 0,3 3 0 0 0,0 6 440 0 0,-1 1 56 0 0,1 2 16 0 0,-4 0 0 0 0,-7-7-416 0 0,4 11-96 0 0,-3 1 0 0 0,-1 1 0 0 0,-3-1-1208 0 0,1 0-264 0 0,2 11-48 0 0,-7-1-16 0 0</inkml:trace>
  <inkml:trace contextRef="#ctx0" brushRef="#br0" timeOffset="1">92 709 17503 0 0,'0'0'384'0'0,"0"0"88"0"0,0 0 8 0 0,2 10 8 0 0,-2 3-392 0 0,0-4-96 0 0,4-1 0 0 0,1 1 0 0 0,2-2 432 0 0,2-1 64 0 0,-9-6 16 0 0,0 0-6016 0 0,9 5-1192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5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15663 0 0,'0'0'356'0'0,"0"0"50"0"0,0 0 20 0 0,0 0-42 0 0,0 0-180 0 0,0 0 176 0 0,0 0 107 0 0,-2 7 534 0 0,-1 8-732 0 0,-1 1 1 0 0,-1-1-1 0 0,-1 0 0 0 0,0 0 0 0 0,-1 0 1 0 0,0-1-1 0 0,-16 23 0 0 0,-3-1-374 0 0,-50 52 0 0 0,54-62 85 0 0,13-15 0 0 0,-17 17 0 0 0,19-21 0 0 0,4 0 0 0 0,5 2 0 0 0,0-7 0 0 0,-1 0 0 0 0,1 0 0 0 0,0 0 0 0 0,0 0 0 0 0,0-1 0 0 0,0 1 0 0 0,0 0 0 0 0,1-1 0 0 0,-1 0 0 0 0,0 1 0 0 0,1-1 0 0 0,-1 0 0 0 0,1 0 0 0 0,-1 0 0 0 0,1-1 0 0 0,-1 1 0 0 0,1 0 0 0 0,0-1 0 0 0,-1 0 0 0 0,1 0 0 0 0,5 0 0 0 0,4-1 0 0 0,0 0 0 0 0,0-1 0 0 0,19-6 0 0 0,-14 3 0 0 0,93-28 0 0 0,-24 7 0 0 0,-50 14-100 0 0,52-23-1 0 0,-73 24-2270 0 0,-12 5-6809 0 0,-3 6 7132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5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62 11975 0 0,'5'-7'1083'0'0,"-1"-1"-934"0"0,-1 0 1 0 0,0 0 0 0 0,2-8-1 0 0,-3 2 5522 0 0,-2 30-5279 0 0,1-1 0 0 0,-2 1 0 0 0,0 0 0 0 0,-1 0 0 0 0,0-1 0 0 0,-9 28 0 0 0,-39 93 914 0 0,41-112-1180 0 0,-34 77-121 0 0,-5-1 1 0 0,-74 115-1 0 0,101-184 13 0 0,13-21-428 0 0,1 1 0 0 0,0 0 0 0 0,0 0 0 0 0,-8 21 0 0 0,15-30-810 0 0,0-2-253 0 0,0 0-972 0 0,0 0-3697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5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33 13823 0 0,'-2'0'630'0'0,"-12"5"-534"0"0,0 1 0 0 0,0 0 0 0 0,0 1 1 0 0,1 1-1 0 0,1 0 0 0 0,-1 0 1 0 0,1 2-1 0 0,-15 13 0 0 0,-15 25 1352 0 0,40-46-1300 0 0,1-1-114 0 0,0-1 0 0 0,0 1 1 0 0,1 0-1 0 0,-1 0 1 0 0,1-1-1 0 0,-1 1 1 0 0,0 0-1 0 0,1 0 1 0 0,-1 0-1 0 0,1 0 0 0 0,0 0 1 0 0,-1 0-1 0 0,1 0 1 0 0,0 1-1 0 0,12-1 841 0 0,3-4-384 0 0,-1 0 0 0 0,1-2 0 0 0,22-9 0 0 0,-1 0 102 0 0,82-29 1123 0 0,-31 11-1246 0 0,97-23 0 0 0,-159 51-470 0 0,1 1 0 0 0,0 1 0 0 0,0 2 0 0 0,39 3 0 0 0,-55-1 0 0 0,-5 6 0 0 0,-4-6 0 0 0,0-1 0 0 0,0 0 0 0 0,0 1 0 0 0,-1-1 0 0 0,1 1 0 0 0,-1 0 0 0 0,1-1 0 0 0,-1 1 0 0 0,1-1 0 0 0,-1 1 0 0 0,0 0 0 0 0,0-1 0 0 0,0 1 0 0 0,0 0 0 0 0,0-1 0 0 0,0 1 0 0 0,0 0 0 0 0,0-1 0 0 0,-1 1 0 0 0,1 0 0 0 0,-1-1 0 0 0,1 1 0 0 0,-1-1 0 0 0,0 1 0 0 0,-1 1 0 0 0,-10 26 0 0 0,-2-1 0 0 0,-2-1 0 0 0,0 0 0 0 0,-33 41 0 0 0,34-50 0 0 0,-77 106 0 0 0,73-96 0 0 0,1 1 0 0 0,-21 47 0 0 0,20-19-401 0 0,19-57 313 0 0,0 0 1 0 0,-1 1-1 0 0,1-1 1 0 0,0 0-1 0 0,0 1 1 0 0,0-1-1 0 0,0 0 0 0 0,0 1 1 0 0,-1-1-1 0 0,1 0 1 0 0,0 1-1 0 0,0-1 1 0 0,0 1-1 0 0,0-1 1 0 0,0 0-1 0 0,0 1 0 0 0,0-1 1 0 0,0 1-1 0 0,1-1 1 0 0,-1 0-1 0 0,0 1 1 0 0,0-1-1 0 0,0 0 1 0 0,0 1-1 0 0,0-1 1 0 0,1 0-1 0 0,-1 1 0 0 0,0-1 1 0 0,0 0-1 0 0,1 1 1 0 0,-1-1-1 0 0,0 0 1 0 0,0 0-1 0 0,1 1 1 0 0,-1-1-1 0 0,0 0 0 0 0,1 0 1 0 0,-1 0-1 0 0,0 1 1 0 0,1-1-1 0 0,-1 0 1 0 0,0 0-1 0 0,1 0 1 0 0,-1 0-1 0 0,1 0 1 0 0,-1 0-1 0 0,0 0 0 0 0,1 1 1 0 0,-1-1-1 0 0,0 0 1 0 0,1-1-1 0 0,-1 1 1 0 0,1 0-1 0 0,-1 0 1 0 0,0 0-1 0 0,1 0 0 0 0,0 0 1 0 0,20-6-1885 0 0,-20 5 1766 0 0,18-7-1841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5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30 11975 0 0,'8'0'218'0'0,"-1"0"0"0"0,1-1 0 0 0,-1 0-1 0 0,9-2 1 0 0,-5 1-5 0 0,-10 2-145 0 0,0 0 0 0 0,-1 0 1 0 0,1-1-1 0 0,0 1 1 0 0,0 0-1 0 0,-1 0 1 0 0,1-1-1 0 0,0 1 0 0 0,0 0 1 0 0,-1-1-1 0 0,1 1 1 0 0,0 0-1 0 0,-1-1 0 0 0,1 1 1 0 0,0-1-1 0 0,-1 1 1 0 0,1-1-1 0 0,0 0 0 0 0,-1 0 95 0 0,0 1 0 0 0,0 0 0 0 0,0-1 0 0 0,0 1 0 0 0,0 0 0 0 0,0-1 0 0 0,0 1 0 0 0,0 0 0 0 0,0-1 0 0 0,0 1 0 0 0,0 0-1 0 0,0-1 1 0 0,-1 1 0 0 0,1 0 0 0 0,0 0 0 0 0,0-1 0 0 0,0 1 0 0 0,0 0 0 0 0,-1 0 0 0 0,1-1 0 0 0,0 1 0 0 0,0 0 0 0 0,-1 0 0 0 0,1-1-1 0 0,0 1 1 0 0,0 0 0 0 0,-1 0 0 0 0,0-1 0 0 0,0 0 402 0 0,-1 0-1 0 0,0 0 0 0 0,0 1 1 0 0,1-1-1 0 0,-1 0 1 0 0,0 1-1 0 0,-3-1 1 0 0,-8 1-1479 0 0,-42 21 1530 0 0,-91 35-616 0 0,-7 8 0 0 0,7-8-2037 0 0,129-51 1666 0 0,13-3 237 0 0,-1-1-1 0 0,1 1 1 0 0,-1-1 0 0 0,0-1-1 0 0,0 1 1 0 0,1-1-1 0 0,-1 0 1 0 0,0 0-1 0 0,-6-1 1 0 0,8 1 26 0 0,1-1 0 0 0,-1 1 0 0 0,0-1 0 0 0,0 0 0 0 0,1 0 0 0 0,-1 0 0 0 0,1-1 0 0 0,-1 1 0 0 0,1-1 0 0 0,0 1 0 0 0,-1-1 0 0 0,1 0 0 0 0,0 0 0 0 0,0 0 0 0 0,-3-4 0 0 0,1-5-324 0 0,5 10 303 0 0,-1 8 82 0 0,-1 6 246 0 0,0 0 1 0 0,-1 0-1 0 0,-1-1 0 0 0,0 1 0 0 0,0-1 0 0 0,-2 1 1 0 0,1-1-1 0 0,-2-1 0 0 0,-7 15 0 0 0,11-24-199 0 0,1-1 0 0 0,0-1 0 0 0,1 0 0 0 0,-1 1 0 0 0,1-1 0 0 0,-1 1 0 0 0,1-1 0 0 0,0 1 0 0 0,-1-1 0 0 0,1 1 0 0 0,-1-1 0 0 0,1 1 0 0 0,0 0 0 0 0,0-1 0 0 0,-1 1 0 0 0,1 0 0 0 0,0-1 0 0 0,-1 2 0 0 0,2 5 0 0 0,0-7 0 0 0,1 1 0 0 0,-1 0 0 0 0,0 0 0 0 0,0 0 0 0 0,0-1 0 0 0,1 1 0 0 0,-1-1 0 0 0,0 1 0 0 0,1-1 0 0 0,-1 1 0 0 0,1-1 0 0 0,-1 0 0 0 0,0 0 0 0 0,3 1 0 0 0,26-2 0 0 0,-18 1 0 0 0,30-2 0 0 0,62-11 0 0 0,-65 7 0 0 0,0 1 0 0 0,40 1 0 0 0,-49 5 0 0 0,-1 1 0 0 0,0 1 0 0 0,49 13 0 0 0,-68-14 0 0 0,0 1 0 0 0,-1 0 0 0 0,0 1 0 0 0,1 0 0 0 0,-1 1 0 0 0,-1-1 0 0 0,1 2 0 0 0,-1-1 0 0 0,0 1 0 0 0,0 1 0 0 0,0-1 0 0 0,-1 1 0 0 0,0 1 0 0 0,9 12 0 0 0,-14-16 88 0 0,0 0-1 0 0,0 0 0 0 0,0 1 1 0 0,-1-1-1 0 0,0 1 0 0 0,0-1 1 0 0,0 1-1 0 0,0 4 1 0 0,1 39 1157 0 0,-2-44-1241 0 0,-1 1-1 0 0,1-1 1 0 0,-1 1-1 0 0,0 0 0 0 0,-1-1 1 0 0,1 0-1 0 0,-1 1 1 0 0,0-1-1 0 0,0 0 1 0 0,0 0-1 0 0,-1 0 1 0 0,1 0-1 0 0,-7 7 0 0 0,-3 2 348 0 0,-1 0-1 0 0,-17 13 0 0 0,21-18 7 0 0,-10 7-154 0 0,0-1-1 0 0,-40 22 1 0 0,41-27-203 0 0,0-2 0 0 0,-1 0 0 0 0,0-1 0 0 0,-21 4 0 0 0,-80 9 0 0 0,90-15 0 0 0,14-2 7 0 0,-1-1 1 0 0,1-1-1 0 0,-1-1 0 0 0,1 0 0 0 0,-1-1 0 0 0,1-1 1 0 0,0 0-1 0 0,0-1 0 0 0,-16-6 0 0 0,-11-12 1736 0 0,41 21-1945 0 0,2 1-248 0 0,0 0-50 0 0,0 0 58 0 0,1 2 293 0 0,1 3-207 0 0,0-1 0 0 0,0 1 0 0 0,0-1 0 0 0,1 0 0 0 0,0 0 0 0 0,-1 0-1 0 0,2 0 1 0 0,-1-1 0 0 0,0 1 0 0 0,1-1 0 0 0,5 5 0 0 0,3-1-1179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5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13823 0 0,'0'0'315'0'0,"0"0"45"0"0,0 0 21 0 0,0 0-49 0 0,0 0-81 0 0,0 0 481 0 0,0 0 237 0 0,0 0 45 0 0,0 0-61 0 0,0 0-288 0 0,0 0-121 0 0,3 0-28 0 0,16-1 119 0 0,0-1 0 0 0,-1-2 0 0 0,37-10 0 0 0,0 0-511 0 0,-35 9-124 0 0,159-37 0 0 0,-160 37-33 0 0,1 0-1 0 0,0 2 1 0 0,36-2 0 0 0,-52 5-323 0 0,-1 1 1 0 0,1-1-1 0 0,-1 1 1 0 0,1 0-1 0 0,5 2 1 0 0,-5-1-172 0 0,-2-2-564 0 0,-2 2-286 0 0,1 18-1658 0 0,-2-10 1499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6:5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87 11975 0 0,'0'0'547'0'0,"0"0"-11"0"0,-1 1-344 0 0,-5 4-29 0 0,4-4 567 0 0,2-1 242 0 0,0 0 42 0 0,15 1 1032 0 0,24-1-743 0 0,0-2-1 0 0,0-1 0 0 0,54-13 1 0 0,19-1-1169 0 0,121-17-333 0 0,-135 15-7136 0 0,-78 15 453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7:2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59 10135 0 0,'0'0'231'0'0,"0"0"29"0"0,0 0 19 0 0,2 0-41 0 0,41-10 281 0 0,-42 9-20 0 0,1 2-114 0 0,8-5 242 0 0,-7 3-449 0 0,-2 0 193 0 0,-1 1 117 0 0,0 0 21 0 0,0 0-66 0 0,0 0-222 0 0,0 0 166 0 0,0 0 101 0 0,0 0 21 0 0,0 0-66 0 0,-4 0-430 0 0,0 0 0 0 0,-1 0 0 0 0,1 0 0 0 0,0 1-1 0 0,-1 0 1 0 0,1-1 0 0 0,0 2 0 0 0,0-1 0 0 0,0 0 0 0 0,0 1 0 0 0,0 0 0 0 0,-7 3 0 0 0,-6 3-16 0 0,-18 4 1443 0 0,33-12-997 0 0,0 0-294 0 0,-6 0-133 0 0,1-4-16 0 0,6-4 0 0 0,0 6 0 0 0,2-2 0 0 0,7-8 0 0 0,6-5 0 0 0,-7 11 0 0 0,2 5 72 0 0,-3 0 481 0 0,6 3 578 0 0,-9-2-767 0 0,-4 2-193 0 0,0 0 0 0 0,0 0 0 0 0,0 0 0 0 0,0 0 0 0 0,0 0 0 0 0,-1 0 0 0 0,-1 2 0 0 0,-7 7-796 0 0,-20 17 0 0 0,15-16 491 0 0,37-35 2103 0 0,15-18-3704 0 0,-15 13 2886 0 0,-21 27-709 0 0,-13 16-277 0 0,4-5-165 0 0,4-4 0 0 0,0-1 0 0 0,-1 0 0 0 0,0 0 0 0 0,0 0 0 0 0,-11 7 0 0 0,11-9 0 0 0,5-9 0 0 0,0-2 0 0 0,-6 2 0 0 0,4 6-4 0 0,-13 1-56 0 0,15-1 61 0 0,-1 0 1 0 0,1 0-1 0 0,0 0 1 0 0,0 0-1 0 0,-1 0 0 0 0,1 1 1 0 0,0-1-1 0 0,0 0 0 0 0,-1 0 1 0 0,1 0-1 0 0,0 0 0 0 0,0 0 1 0 0,-1 1-1 0 0,1-1 0 0 0,0 0 1 0 0,0 0-1 0 0,0 0 1 0 0,0 0-1 0 0,-1 1 0 0 0,1-1 1 0 0,0 0-1 0 0,0 0 0 0 0,0 1 1 0 0,0-1-1 0 0,0 1 0 0 0,-1 1-1369 0 0,-2-2-4769 0 0,3 0-745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7:2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14 13823 0 0,'10'-6'1056'0'0,"7"0"-600"0"0,-17 6-374 0 0,1-1-1 0 0,-1 1 0 0 0,1 0 1 0 0,0 0-1 0 0,-1 0 0 0 0,1-1 1 0 0,0 1-1 0 0,-1 0 0 0 0,1 0 1 0 0,0 0-1 0 0,0 0 0 0 0,-1 0 1 0 0,1 0-1 0 0,0 0 0 0 0,-1 0 1 0 0,1 1-1 0 0,0-1 0 0 0,-1 0 1 0 0,1 0-1 0 0,0 1 0 0 0,-1-1 1 0 0,1 0-1 0 0,-1 1 0 0 0,1-1 1 0 0,-1 0-1 0 0,1 1 0 0 0,0-1 1 0 0,-1 1-1 0 0,1-1 1 0 0,-1 1-1 0 0,0-1 0 0 0,1 1 1 0 0,0 2 393 0 0,0-1 1 0 0,0 1 0 0 0,0 0 0 0 0,-1-1-1 0 0,1 1 1 0 0,0 5 0 0 0,-1-3-355 0 0,0 1-91 0 0,0 0-1 0 0,0 0 1 0 0,-1-1 0 0 0,1 1-1 0 0,-2 0 1 0 0,1 0 0 0 0,-1 0-1 0 0,1-1 1 0 0,-1 1-1 0 0,-1-1 1 0 0,1 1 0 0 0,-6 7-1 0 0,-1 1 329 0 0,-1 0-1 0 0,0 0 0 0 0,-15 13 1 0 0,-40 36-1704 0 0,-3 2 933 0 0,35-35 413 0 0,33-30 0 0 0,0 0 0 0 0,-1 0 0 0 0,1 0 0 0 0,0 0 0 0 0,0 0 0 0 0,0 0 0 0 0,0 0 0 0 0,0 0 0 0 0,0 1 0 0 0,0-1 0 0 0,0 0 0 0 0,0 0 0 0 0,-1 0 0 0 0,1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0,1 0 0 0 0,-1 0 0 0 0,0 0 0 0 0,0 1 0 0 0,8-2 0 0 0,9-3 0 0 0,-14 4 0 0 0,0-1 0 0 0,-1-1 0 0 0,1 1 0 0 0,-1 0 0 0 0,0 0 0 0 0,1-1 0 0 0,3-2 0 0 0,0-1 0 0 0,0 0 0 0 0,1 1 0 0 0,9-4 0 0 0,-6 4 0 0 0,-2 3 0 0 0,-1 0 0 0 0,0 0 0 0 0,0 1 0 0 0,13 1 0 0 0,8-1 0 0 0,-2-2 0 0 0,-24 2 0 0 0,-1 0 0 0 0,1 1 0 0 0,0-1 0 0 0,-1 0 0 0 0,1 0 0 0 0,0-1 0 0 0,-1 1 0 0 0,1 0 0 0 0,0-1 0 0 0,-1 1 0 0 0,1-1 0 0 0,-1 1 0 0 0,1-1 0 0 0,-1 1 0 0 0,1-1 0 0 0,-1 0 0 0 0,3-2 0 0 0,3-1 0 0 0,8-2 0 0 0,0 1 0 0 0,0 1 0 0 0,1 0 0 0 0,16-1 0 0 0,5-2 0 0 0,-29 5-8 0 0,-4 1-21 0 0,-1 0 1 0 0,0 1-1 0 0,1-1 1 0 0,-1 1-1 0 0,1 0 1 0 0,5 0-1 0 0,-8 0-1049 0 0,-3 2 470 0 0,0 0 0 0 0,0 0 1 0 0,0 0-1 0 0,0-1 1 0 0,-1 1-1 0 0,1-1 1 0 0,-1 1-1 0 0,1-1 1 0 0,-1 0-1 0 0,1 0 1 0 0,-1 0-1 0 0,0-1 0 0 0,1 1 1 0 0,-5 0-1 0 0,-9 2-928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7:2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57 11975 0 0,'0'0'547'0'0,"0"-1"-11"0"0,10-37-181 0 0,-9 37 375 0 0,-1 1 242 0 0,0 0 42 0 0,0 0-61 0 0,0 0-288 0 0,10-7 839 0 0,-9 6-1429 0 0,0 0-70 0 0,0 1 0 0 0,-1-1 1 0 0,1 1-1 0 0,0-1 1 0 0,0 1-1 0 0,-1-1 1 0 0,1 1-1 0 0,0-1 0 0 0,0 1 1 0 0,-1 0-1 0 0,1-1 1 0 0,0 1-1 0 0,0 0 1 0 0,0 0-1 0 0,0 0 0 0 0,0 0 1 0 0,1 0-1 0 0,18-2-5 0 0,-19 1 12 0 0,0 1-1 0 0,1 0 1 0 0,-1 0 0 0 0,0 0-1 0 0,0 0 1 0 0,0 0-1 0 0,0 1 1 0 0,0-1-1 0 0,0 0 1 0 0,0 0 0 0 0,0 1-1 0 0,0-1 1 0 0,0 0-1 0 0,0 1 1 0 0,0-1 0 0 0,0 1-1 0 0,0 0 1 0 0,-1-1-1 0 0,1 1 1 0 0,0 0-1 0 0,0-1 1 0 0,0 1 0 0 0,0 1-1 0 0,1 0 154 0 0,-1-1 323 0 0,-1 12 464 0 0,-1-5-927 0 0,0 0 1 0 0,-1 0 0 0 0,0-1-1 0 0,0 1 1 0 0,0-1 0 0 0,-6 11-1 0 0,-26 43-50 0 0,14-25 36 0 0,-114 197-11 0 0,-5 8 0 0 0,61-111 0 0 0,70-117 0 0 0,2 0 0 0 0,6-12-5 0 0,0-1 1 0 0,0 1-1 0 0,0-1 0 0 0,0 1 0 0 0,1-1 1 0 0,-1 1-1 0 0,0 0 0 0 0,0-1 0 0 0,0 1 1 0 0,1-1-1 0 0,-1 1 0 0 0,0-1 0 0 0,0 1 1 0 0,1-1-1 0 0,-1 1 0 0 0,0-1 1 0 0,1 0-1 0 0,-1 1 0 0 0,1-1 0 0 0,-1 1 1 0 0,0-1-1 0 0,1 0 0 0 0,-1 1 0 0 0,1-1 1 0 0,-1 0-1 0 0,1 0 0 0 0,-1 1 0 0 0,1-1 1 0 0,0 0-1 0 0,-1 0 0 0 0,1 0 0 0 0,-1 1 1 0 0,1-1-1 0 0,-1 0 0 0 0,1 0 0 0 0,-1 0 1 0 0,1 0-1 0 0,0 0 0 0 0,-1 0 0 0 0,1-1 1 0 0,-1 1-1 0 0,2 0 0 0 0,2-1-1135 0 0,0 0-1 0 0,0 0 1 0 0,0 0-1 0 0,7-3 1 0 0,11-6-5546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7:2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9 15663 0 0,'0'0'356'0'0,"0"0"50"0"0,0 0 20 0 0,0 0-42 0 0,0 0-303 0 0,0-1-1 0 0,0 1 1 0 0,1 0-1 0 0,-1-1 1 0 0,0 1-1 0 0,0 0 0 0 0,0-1 1 0 0,0 1-1 0 0,0 0 1 0 0,0-1-1 0 0,0 1 1 0 0,0 0-1 0 0,0-1 1 0 0,-1 1-1 0 0,1 0 1 0 0,0-1-1 0 0,0 1 1 0 0,0 0-1 0 0,0-1 0 0 0,0 1 1 0 0,0 0-1 0 0,-1 0 1 0 0,1-1-1 0 0,0 1 1 0 0,-1-1-1 0 0,-1 2 2 0 0,0-1 0 0 0,-1 1 0 0 0,1-1 0 0 0,0 1-1 0 0,-1 0 1 0 0,1 0 0 0 0,0 0 0 0 0,0 0 0 0 0,0 0 0 0 0,0 1 0 0 0,0-1-1 0 0,0 0 1 0 0,0 1 0 0 0,0 0 0 0 0,0-1 0 0 0,1 1 0 0 0,-1 0-1 0 0,1 0 1 0 0,-1 0 0 0 0,1 0 0 0 0,0 0 0 0 0,0 0 0 0 0,0 0-1 0 0,0 1 1 0 0,-1 1 0 0 0,0 1-80 0 0,-1 0 0 0 0,0-1-1 0 0,0 0 1 0 0,-1 0 0 0 0,0 0 0 0 0,1 0 0 0 0,-1 0-1 0 0,-5 3 1 0 0,-11 12-2 0 0,-11 15 0 0 0,18-17 0 0 0,-29 25 0 0 0,37-37 0 0 0,1-3 0 0 0,0 1 0 0 0,1 0 0 0 0,-1 1 0 0 0,1-1 0 0 0,0 0 0 0 0,0 1 0 0 0,0 0 0 0 0,0 0 0 0 0,1 0 0 0 0,-1 0 0 0 0,1 0 0 0 0,0 0 0 0 0,-1 5 0 0 0,-44 120 0 0 0,18-57 0 0 0,27-66 0 0 0,0-1 0 0 0,1 1 0 0 0,-1 0 0 0 0,2 0 0 0 0,-1 0 0 0 0,0 0 0 0 0,1 0 0 0 0,0 0 0 0 0,1 8 0 0 0,4-2 0 0 0,0-10 0 0 0,-3-2 0 0 0,4 1 2 0 0,0 1-1 0 0,0-1 1 0 0,0 0 0 0 0,0-1-1 0 0,0 1 1 0 0,0-1 0 0 0,0-1-1 0 0,0 1 1 0 0,0-1 0 0 0,0 0-1 0 0,0 0 1 0 0,8-3 0 0 0,11-5 375 0 0,34-16 1 0 0,-52 22-224 0 0,16-7 295 0 0,18-8-282 0 0,0-2 0 0 0,-2-1 0 0 0,51-37 0 0 0,-85 54-290 0 0,0 0-1 0 0,-1 0 1 0 0,0 0-1 0 0,0-1 1 0 0,0 1-1 0 0,0-1 1 0 0,-1 0-1 0 0,0 0 1 0 0,0-1-1 0 0,0 1 1 0 0,2-7 0 0 0,-1-3-109 0 0,0 0 1 0 0,4-30 0 0 0,-5 23 414 0 0,2-50-183 0 0,-3 62 0 0 0,-2 0 0 0 0,1 0 0 0 0,-1 0 0 0 0,-2-13 0 0 0,2 20 0 0 0,-1 1 0 0 0,1 0 0 0 0,0-1 0 0 0,-1 1 0 0 0,0 0 0 0 0,1-1 0 0 0,-1 1 0 0 0,0 0 0 0 0,0 0 0 0 0,0-1 0 0 0,0 1 0 0 0,-1 0 0 0 0,1 0 0 0 0,-1 1 0 0 0,1-1 0 0 0,-1 0 0 0 0,0 0 0 0 0,1 1 0 0 0,-1-1 0 0 0,0 1 0 0 0,0-1 0 0 0,0 1 0 0 0,-3-2 0 0 0,0 3 0 0 0,0-1 0 0 0,1 1 0 0 0,-1 0 0 0 0,0 0 0 0 0,0 1 0 0 0,1-1 0 0 0,-1 1 0 0 0,0 0 0 0 0,0 0 0 0 0,1 1 0 0 0,-6 1 0 0 0,-20 5 0 0 0,-10 1 0 0 0,33-6 0 0 0,0-1 0 0 0,0-1 0 0 0,0 1 0 0 0,-1-1 0 0 0,1 0 0 0 0,0-1 0 0 0,-1 0 0 0 0,-7 0 0 0 0,14 0-3 0 0,0-1 1 0 0,0 1-1 0 0,0 0 0 0 0,-1-1 0 0 0,1 1 1 0 0,0-1-1 0 0,0 0 0 0 0,0 1 0 0 0,0-1 0 0 0,0 0 1 0 0,0 1-1 0 0,0-1 0 0 0,1 0 0 0 0,-1 0 1 0 0,0 0-1 0 0,0 0 0 0 0,0 0 0 0 0,1 0 1 0 0,-1 0-1 0 0,1 0 0 0 0,-1 0 0 0 0,1 0 0 0 0,-1 0 1 0 0,1 0-1 0 0,-1-2 0 0 0,2 2-77 0 0,0 0 0 0 0,-1 0 0 0 0,1 0 0 0 0,0-1 0 0 0,0 1 1 0 0,0 0-1 0 0,0 0 0 0 0,0 0 0 0 0,1 0 0 0 0,-1 0 0 0 0,0 1 0 0 0,0-1 0 0 0,1 0 0 0 0,1 0 0 0 0,-1-1-89 0 0,4-2-143 0 0,-3 2 166 0 0,0 0 1 0 0,-1 1-1 0 0,1-1 0 0 0,0 1 1 0 0,0-1-1 0 0,0 1 0 0 0,4-1 1 0 0,-3 3-4371 0 0,5 7-1547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11975 0 0,'0'0'267'0'0,"0"0"42"0"0,0 0 17 0 0,0 0-28 0 0,1 2-196 0 0,0 4-207 0 0,0 3 411 0 0,0-1 0 0 0,0 0-1 0 0,-1 0 1 0 0,1 1-1 0 0,-2-1 1 0 0,-2 17-1 0 0,-4 2-261 0 0,-18 42 0 0 0,-1-6 467 0 0,-30 81 954 0 0,44-100-1465 0 0,8-26 0 0 0,-1 0 0 0 0,-12 27 0 0 0,8-27-156 0 0,0 0-1 0 0,-1-2 1 0 0,-1 1-1 0 0,0-1 1 0 0,-2-1-1 0 0,0 0 1 0 0,-21 20-1 0 0,32-34-1279 0 0,2-1-78 0 0,0 0-20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7:2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64 185 15663 0 0,'-55'10'1771'0'0,"47"-6"-510"0"0,10 1 633 0 0,14 2-1012 0 0,-4-7-751 0 0,0 1-1 0 0,0-2 0 0 0,1 1 1 0 0,21-5-1 0 0,50-17 1089 0 0,-41 10-1058 0 0,225-48-145 0 0,76 2-16 0 0,-299 48 0 0 0,-36 7 0 0 0,16-15 0 0 0,-21 17 0 0 0,2-3 0 0 0,0 1 0 0 0,1 0 0 0 0,0 0 0 0 0,0 1 0 0 0,12-3 0 0 0,-8 4 0 0 0,-10 1 0 0 0,-1-1 0 0 0,0 1 0 0 0,1 0 0 0 0,-1 0 0 0 0,1 0 0 0 0,-1 0 0 0 0,1 0 0 0 0,-1 0 0 0 0,1 1 0 0 0,-1-1 0 0 0,1 0 0 0 0,-1 0 0 0 0,0 0 0 0 0,1 0 0 0 0,-1 0 0 0 0,1 1 0 0 0,-1-1 0 0 0,1 0 0 0 0,-1 1 0 0 0,1 0 0 0 0,-1 0 0 0 0,0-1 0 0 0,0 1 0 0 0,0 0 0 0 0,0 0 0 0 0,0-1 0 0 0,1 1 0 0 0,-1 0 0 0 0,-1 0 0 0 0,1 0 0 0 0,0-1 0 0 0,0 1 0 0 0,0 0 0 0 0,0 0 0 0 0,0-1 0 0 0,-1 1 0 0 0,1 0 0 0 0,0-1 0 0 0,-1 1 0 0 0,1 0 0 0 0,0 0 0 0 0,-1-1 0 0 0,1 1 0 0 0,-1 0 0 0 0,-15 18 0 0 0,-132 123 0 0 0,102-101 0 0 0,1 2 0 0 0,2 2 0 0 0,-37 50 0 0 0,-100 159 0 0 0,162-228 0 0 0,17-24 0 0 0,-54 84 0 0 0,48-72 0 0 0,0 0 0 0 0,0 0 0 0 0,1 1 0 0 0,-5 21 0 0 0,9-25 0 0 0,1-5 0 0 0,0-1 0 0 0,1 1 0 0 0,-1-1 0 0 0,1 7 0 0 0,0-7 0 0 0,0 1 0 0 0,0-1 0 0 0,0 1 0 0 0,-2 5 0 0 0,2-9-1 0 0,0 0 0 0 0,-1-1 0 0 0,1 1 0 0 0,0 0 0 0 0,-1-1 0 0 0,1 1 0 0 0,-1 0 0 0 0,1-1 0 0 0,-1 1 0 0 0,0-1 0 0 0,0 1 0 0 0,-1 1 0 0 0,0 1-187 0 0,1-2-863 0 0,1-2-385 0 0,0 0-78 0 0,0 0-20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3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9 8287 0 0,'0'0'191'0'0,"0"0"26"0"0,0 0 9 0 0,0 0 42 0 0,0 0 158 0 0,0 0 72 0 0,0 0 12 0 0,0 0-67 0 0,-2-1-222 0 0,-7-7 654 0 0,9 8-366 0 0,0 0 3 0 0,-1 2 0 0 0,-16 29 923 0 0,9-17-872 0 0,-12 25-1 0 0,2 7-2 0 0,-45 84 0 0 0,48-104-560 0 0,-112 173 0 0 0,97-153 0 0 0,18-30 14 0 0,12-15-12 0 0,-14 28-82 0 0,13-27-257 0 0,1-2-138 0 0,0 0-33 0 0,0 0-140 0 0,0 0-572 0 0,0 0-253 0 0,0 0-51 0 0,0 0-11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3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68 444 6447 0 0,'-1'3'33'0'0,"-1"-1"0"0"0,1 1-1 0 0,-1-1 1 0 0,0 0-1 0 0,0 1 1 0 0,0-1-1 0 0,0 0 1 0 0,0 0-1 0 0,0-1 1 0 0,0 1-1 0 0,-1 0 1 0 0,1-1 0 0 0,-1 1-1 0 0,-4 1 1 0 0,-16 10 150 0 0,15-7-108 0 0,7-5 306 0 0,1-1 110 0 0,0 0 18 0 0,0 0 3 0 0,0 0 0 0 0,0-3-353 0 0,1 1 0 0 0,0-1-1 0 0,-1 1 1 0 0,1 0 0 0 0,0-1-1 0 0,1 1 1 0 0,-1 0 0 0 0,0 0 0 0 0,1 0-1 0 0,-1 0 1 0 0,1 0 0 0 0,0 0-1 0 0,-1 0 1 0 0,1 0 0 0 0,0 1-1 0 0,2-2 1 0 0,3-4 215 0 0,81-87 945 0 0,14-15 18 0 0,-44 50-1648 0 0,32-28-740 0 0,-74 73 894 0 0,0 1-1 0 0,1 0 1 0 0,36-18-1 0 0,-39 24 346 0 0,0 0 0 0 0,18-5 0 0 0,-25 10-85 0 0,-1 1-1 0 0,1 0 1 0 0,-1 0-1 0 0,1 0 1 0 0,-1 1-1 0 0,1 0 1 0 0,12 2-1 0 0,-10-1-48 0 0,-1 0 0 0 0,0 1 0 0 0,0 0 0 0 0,0 0 0 0 0,-1 1 0 0 0,1 0 0 0 0,7 5 0 0 0,-10-5-41 0 0,0 0-1 0 0,-1 1 1 0 0,1-1 0 0 0,-1 1-1 0 0,0 0 1 0 0,0 1-1 0 0,0-1 1 0 0,-1 1-1 0 0,0-1 1 0 0,0 1 0 0 0,0 0-1 0 0,0 0 1 0 0,2 7-1 0 0,-3-7 57 0 0,-1 0-1 0 0,0 0 0 0 0,0 0 0 0 0,0 1 1 0 0,0-1-1 0 0,-1 0 0 0 0,0 0 0 0 0,0 1 1 0 0,0-1-1 0 0,-1 0 0 0 0,0 0 0 0 0,0 1 1 0 0,0-1-1 0 0,-3 8 0 0 0,-1-2 103 0 0,0 0 0 0 0,0 0-1 0 0,-1 0 1 0 0,0-1 0 0 0,-10 13-1 0 0,-12 10-170 0 0,-2-2 0 0 0,-40 35 0 0 0,41-40 0 0 0,-10 12 0 0 0,-18 16 0 0 0,46-45 0 0 0,-17 21 0 0 0,-6 5 0 0 0,31-33 0 0 0,0 0 0 0 0,0 0 0 0 0,-1 0 0 0 0,1 0 0 0 0,-1 0 0 0 0,0 0 0 0 0,0-1 0 0 0,1 0 0 0 0,-1 0 0 0 0,-6 1 0 0 0,-3-1 0 0 0,-23 1 0 0 0,32-2 0 0 0,-56-5-482 0 0,40 3 31 0 0,-33 0 0 0 0,42 3 118 0 0,8-1 292 0 0,0 0 1 0 0,0 1 0 0 0,0-1 0 0 0,0 0 0 0 0,0-1-1 0 0,0 1 1 0 0,0 0 0 0 0,0-1 0 0 0,0 0 0 0 0,0 0-1 0 0,-6-2 1 0 0,8 3-1038 0 0,1 0-372 0 0,5 2-71 0 0,18 8-14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3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11975 0 0,'0'0'547'0'0,"0"0"-11"0"0,-8 5-323 0 0,-73 53-213 0 0,29-15 0 0 0,-2 1 0 0 0,30-28 389 0 0,1 2-1 0 0,1 0 1 0 0,0 1-1 0 0,1 2 0 0 0,1 0 1 0 0,1 1-1 0 0,2 0 1 0 0,-24 39-1 0 0,18-19-84 0 0,-31 74 0 0 0,47-96-304 0 0,-28 80 0 0 0,31-83 0 0 0,0-1 0 0 0,1 1 0 0 0,1 0 0 0 0,-1 21 0 0 0,3-34 51 0 0,0-1 0 0 0,1 1 0 0 0,-1 0 0 0 0,1-1 0 0 0,0 1 0 0 0,0 0 0 0 0,0-1-1 0 0,0 1 1 0 0,0-1 0 0 0,1 0 0 0 0,0 1 0 0 0,0-1 0 0 0,-1 0 0 0 0,2 0 0 0 0,-1 0 0 0 0,4 4 0 0 0,-3-4 33 0 0,1 0 1 0 0,0 0 0 0 0,0 0 0 0 0,1 0-1 0 0,-1-1 1 0 0,0 1 0 0 0,1-1 0 0 0,-1 0 0 0 0,1-1-1 0 0,0 1 1 0 0,9 1 0 0 0,9 0 8 0 0,0-1 0 0 0,24 0 0 0 0,13 0-1459 0 0,-40 1-1584 0 0,-18-3 1416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3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13 10135 0 0,'0'0'231'0'0,"0"0"29"0"0,0 0 19 0 0,-1-1-41 0 0,-1-1-144 0 0,0 1 0 0 0,1 0 0 0 0,-1 0 0 0 0,0 0 0 0 0,0 0 0 0 0,0 0 0 0 0,0 0 0 0 0,0 0 0 0 0,0 1 0 0 0,0-1 0 0 0,0 1 0 0 0,-1 0 0 0 0,1-1 0 0 0,0 1 0 0 0,0 0 0 0 0,0 0 0 0 0,0 0 0 0 0,0 1 0 0 0,-1-1 0 0 0,1 0 0 0 0,-3 2 0 0 0,-1-1-42 0 0,-10 2 328 0 0,1 0 0 0 0,0 1-1 0 0,0 1 1 0 0,-25 11 0 0 0,17-3-208 0 0,-32 24 0 0 0,21-14 580 0 0,-50 41-81 0 0,-3 2-225 0 0,76-59-446 0 0,0 1 0 0 0,1 0 0 0 0,0 1 0 0 0,1 0 0 0 0,0 0 0 0 0,0 1 0 0 0,-7 11 0 0 0,13-17 0 0 0,0 0 0 0 0,1 1 0 0 0,0-1 0 0 0,-1 0 0 0 0,1 1 0 0 0,1 0 0 0 0,-1-1 0 0 0,1 1 0 0 0,0 0 0 0 0,0 0 0 0 0,0 0 0 0 0,0 0 0 0 0,1 0 0 0 0,0 0 0 0 0,0 0 0 0 0,1-1 0 0 0,-1 1 0 0 0,1 0 0 0 0,0 0 0 0 0,0 0 0 0 0,4 8 0 0 0,-3-8 56 0 0,1-1 0 0 0,0 1 0 0 0,0-1 0 0 0,1 0 0 0 0,-1 0 0 0 0,1 0-1 0 0,0 0 1 0 0,0-1 0 0 0,0 1 0 0 0,1-1 0 0 0,-1 0 0 0 0,1-1 0 0 0,0 1 0 0 0,0-1 0 0 0,0 0-1 0 0,0 0 1 0 0,8 2 0 0 0,6 1 223 0 0,0-1-1 0 0,0-1 1 0 0,30 2-1 0 0,-14-5 664 0 0,58-6 0 0 0,-19 0-850 0 0,-37 7-92 0 0,-25-1 0 0 0,1 1 0 0 0,-1-2 0 0 0,16-2 0 0 0,-8-3 0 0 0,-17 4-2 0 0,15 2-60 0 0,-16 0-275 0 0,-2 0-138 0 0,0 0-33 0 0,0 0-4 0 0,-2 23-2149 0 0,-1-11-3478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3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 11975 0 0,'0'0'547'0'0,"3"0"-11"0"0,10-2-344 0 0,-5 3-173 0 0,-7 2-15 0 0,-7 4-7 0 0,6-7 4 0 0,-37 35 733 0 0,26-25-407 0 0,-1 1-1 0 0,2 0 1 0 0,-12 14-1 0 0,13-11-371 0 0,-12 14 546 0 0,2 1-1 0 0,-24 48 0 0 0,22-23-296 0 0,-29 114 0 0 0,14-39-57 0 0,25-97-130 0 0,-1-1 1 0 0,-16 31 0 0 0,22-50-18 0 0,-1 0 0 0 0,-1 0 0 0 0,0-1 0 0 0,0 0 0 0 0,-13 12 0 0 0,5-5 0 0 0,9-11 0 0 0,1-5-201 0 0,5-2-850 0 0,5-3-385 0 0,16-10-78 0 0,3-3-20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3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10135 0 0,'-1'1'231'0'0,"-11"16"183"0"0,-18 35-1 0 0,16-26 56 0 0,-22 46 1431 0 0,14-24-743 0 0,-22 57-569 0 0,36-84-568 0 0,6-14-15 0 0,-4 7-57 0 0,2 1 1 0 0,0-1-1 0 0,-2 19 1 0 0,5-31-1000 0 0,1-2-385 0 0,2-4-78 0 0,9-15-20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3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14 373 8287 0 0,'0'0'191'0'0,"0"0"26"0"0,0 1 9 0 0,-3 9 2848 0 0,3-9-3050 0 0,0-1-1 0 0,0 0 1 0 0,0 0 0 0 0,0 0 0 0 0,0 0 0 0 0,0 0 0 0 0,0 0 0 0 0,0 0-1 0 0,0 0 1 0 0,0 0 0 0 0,0 0 0 0 0,0 0 0 0 0,0 0 0 0 0,0 0-1 0 0,0 0 1 0 0,0 0 0 0 0,1 0 0 0 0,-1 1 0 0 0,0-1 0 0 0,0 0 0 0 0,0 0-1 0 0,0 0 1 0 0,0 0 0 0 0,0 0 0 0 0,0 0 0 0 0,0 0 0 0 0,0 0 0 0 0,0 0-1 0 0,0 0 1 0 0,0 0 0 0 0,0 0 0 0 0,1 0 0 0 0,-1 0 0 0 0,0 0 0 0 0,0 0-1 0 0,0 0 1 0 0,0 0 0 0 0,0 0 0 0 0,0 0 0 0 0,0 0 0 0 0,0-1 0 0 0,0 1-1 0 0,0 0 1 0 0,0 0 0 0 0,0 0 0 0 0,0 0 0 0 0,1 0 0 0 0,-1 0 0 0 0,0 0-1 0 0,0 0 1 0 0,0 0 0 0 0,0 0 0 0 0,0 0 0 0 0,0 0 0 0 0,0 0-1 0 0,0 0 1 0 0,15-16 411 0 0,-7 7 495 0 0,3-1-236 0 0,16-22 1 0 0,-18 21-273 0 0,0 0 1 0 0,15-13-1 0 0,35-33-422 0 0,-18 14 0 0 0,-13 16 0 0 0,57-52 0 0 0,-72 69 0 0 0,0-1 0 0 0,2 2 0 0 0,-1 0 0 0 0,25-12 0 0 0,-37 21 0 0 0,0-1 0 0 0,0 0 0 0 0,-1 0 0 0 0,1 1 0 0 0,0-1 0 0 0,0 1 0 0 0,0-1 0 0 0,0 1 0 0 0,0 0 0 0 0,-1 0 0 0 0,1 0 0 0 0,0 0 0 0 0,0 0 0 0 0,0 0 0 0 0,0 0 0 0 0,0 1 0 0 0,0-1 0 0 0,0 1 0 0 0,2 1 0 0 0,-1-1 0 0 0,-1 1 0 0 0,-1 0 0 0 0,1 0 0 0 0,0-1 0 0 0,0 1 0 0 0,-1 1 0 0 0,1-1 0 0 0,-1 0 0 0 0,1 0 0 0 0,-1 0 0 0 0,0 1 0 0 0,0-1 0 0 0,0 0 0 0 0,0 4 0 0 0,9 27 0 0 0,9 59 0 0 0,0 3 0 0 0,-10-61 0 0 0,1-1 0 0 0,23 51 0 0 0,-33-80 0 0 0,3 2 0 0 0,11 5 0 0 0,-5-5 0 0 0,0 1 0 0 0,-9-5 0 0 0,1-1 0 0 0,-1 0 0 0 0,0 0 0 0 0,0 0 0 0 0,0 1 0 0 0,0-1 0 0 0,0 0 0 0 0,0 0 0 0 0,0 1 0 0 0,0-1 0 0 0,0 0 0 0 0,-1 0 0 0 0,1 0 0 0 0,0 1 0 0 0,-1-1 0 0 0,1 0 0 0 0,-1 0 0 0 0,1 0 0 0 0,-1 0 0 0 0,0 0 0 0 0,0 1 0 0 0,-19 22 0 0 0,-15 8 0 0 0,-48 33 0 0 0,-133 82 0 0 0,186-127 0 0 0,-31 21 0 0 0,28-17 0 0 0,-54 29 0 0 0,84-52 0 0 0,0 0 0 0 0,0 0 0 0 0,1 0 0 0 0,-1 0 0 0 0,-1 0 0 0 0,-4 0 0 0 0,-2-2 0 0 0,9 0 15 0 0,0 0 0 0 0,-1-1-1 0 0,1 1 1 0 0,0 0 0 0 0,0-1 0 0 0,0 1 0 0 0,0-1-1 0 0,0 1 1 0 0,0-1 0 0 0,0 0 0 0 0,0 1-1 0 0,1-1 1 0 0,-1 0 0 0 0,1 1 0 0 0,-1-1-1 0 0,1 0 1 0 0,0 0 0 0 0,-1 0 0 0 0,1 1-1 0 0,0-1 1 0 0,0 0 0 0 0,1-3 0 0 0,-1-2 103 0 0,1 0 0 0 0,0-1 0 0 0,1 1 1 0 0,2-10-1 0 0,3 1-222 0 0,1 0 0 0 0,0 0 0 0 0,1 0-1 0 0,21-27 1 0 0,10-16-250 0 0,-36 53-25 0 0,-2 10-566 0 0,-5 16-1487 0 0,1-8 1292 0 0,2 1 116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3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 10135 0 0,'0'0'464'0'0,"-1"-1"-9"0"0,-5-3-295 0 0,-1 1-71 0 0,5 2 282 0 0,2 1-316 0 0,0 0 0 0 0,-1 0-1 0 0,1 0 1 0 0,0 1 0 0 0,-1-1 0 0 0,1 0 0 0 0,0 0-1 0 0,-1 0 1 0 0,1 1 0 0 0,0-1 0 0 0,0 0 0 0 0,-1 0-1 0 0,1 1 1 0 0,0-1 0 0 0,0 0 0 0 0,-1 0 0 0 0,1 1-1 0 0,0-1 1 0 0,0 0 0 0 0,0 1 0 0 0,0-1 0 0 0,0 0-1 0 0,-1 1 1 0 0,1-1 0 0 0,0 0 0 0 0,0 1 0 0 0,0-1 0 0 0,0 1-1 0 0,6 12 117 0 0,0 0 0 0 0,1 0 0 0 0,1-1-1 0 0,0 0 1 0 0,0 0 0 0 0,12 11 0 0 0,-1-2 113 0 0,1-2 0 0 0,29 23 0 0 0,151 101 175 0 0,5 4 1130 0 0,-192-136-1587 0 0,0-1 1 0 0,0 2-1 0 0,-1 0 0 0 0,-1 0 0 0 0,0 1 1 0 0,-1 0-1 0 0,0 1 0 0 0,9 17 0 0 0,-14-21-2 0 0,-1 0 0 0 0,0 0-1 0 0,0 1 1 0 0,-1-1 0 0 0,0 1 0 0 0,-1 0-1 0 0,0 0 1 0 0,-1 0 0 0 0,0 0-1 0 0,-1 0 1 0 0,0 0 0 0 0,-1 0 0 0 0,-2 15-1 0 0,-1-6 148 0 0,-1 1-1 0 0,-1-1 0 0 0,-1 0 0 0 0,-1 0 1 0 0,-1-1-1 0 0,-17 29 0 0 0,11-25 59 0 0,-1-1 0 0 0,-1 0 0 0 0,-1-1-1 0 0,-33 29 1 0 0,-145 141 1843 0 0,192-185-2048 0 0,3-4-7 0 0,0-1 1 0 0,0 1 0 0 0,0-1-1 0 0,-1 0 1 0 0,1 1 0 0 0,0-1-1 0 0,-1 0 1 0 0,1 0 0 0 0,-3 2-1 0 0,3-2-330 0 0,1-1-138 0 0,2 1-1295 0 0,5 3-5056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1:1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72 128 1839 0 0,'0'0'299'0'0,"0"0"581"0"0,0 0 251 0 0,0 0 47 0 0,0 0-132 0 0,0 0-582 0 0,0 0-252 0 0,-2 1-55 0 0,0 0-119 0 0,-1 0 7 0 0,-13-4 17 0 0,13 2-10 0 0,0 0 0 0 0,1 0-1 0 0,-1-1 1 0 0,1 1 0 0 0,-1-1-1 0 0,1 1 1 0 0,-1-1-1 0 0,1 0 1 0 0,0 0 0 0 0,-2-2-1 0 0,2 2 160 0 0,2 2 78 0 0,0 0 37 0 0,0 0 8 0 0,0 0 17 0 0,0 0 62 0 0,0 0 31 0 0,0 0 4 0 0,0 0-4 0 0,0 0-16 0 0,0 0-4 0 0,0 0 0 0 0,-1 0-42 0 0,0 0-269 0 0,-12-11 1742 0 0,11 10-1882 0 0,2 1 92 0 0,0 0 35 0 0,0 0 96 0 0,0 0 42 0 0,0 0 8 0 0,2-1-7 0 0,19-7 312 0 0,-18 6-512 0 0,0 1 0 0 0,0-1 1 0 0,0 1-1 0 0,0 0 0 0 0,0 0 0 0 0,0 0 0 0 0,0 1 1 0 0,4-1-1 0 0,39-6 445 0 0,-32 5-437 0 0,-1 0 0 0 0,16 0 0 0 0,-12 2-12 0 0,34 0 10 0 0,-40-1-44 0 0,14 0-6 0 0,1 1 0 0 0,35 4 1 0 0,-54-2-41 0 0,0 0 0 0 0,0 0 1 0 0,9 4-1 0 0,-9-3-19 0 0,-5-2-16 0 0,-2-1 0 0 0,3 0 14 0 0,0 2 54 0 0,21-1-70 0 0,-20-1 5 0 0,6-3 10 0 0,-9 3 69 0 0,1-1-1 0 0,-1 0 0 0 0,1 0 1 0 0,-1 0-1 0 0,1 0 0 0 0,-1 0 1 0 0,1 0-1 0 0,-1-1 0 0 0,0 1 1 0 0,0 0-1 0 0,0-1 0 0 0,0 1 1 0 0,0-1-1 0 0,0 1 0 0 0,1-4 1 0 0,-1 4-9 0 0,0-1 98 0 0,-1 2 86 0 0,0 0 30 0 0,0 0 7 0 0,0 0 4 0 0,0 0 6 0 0,0 0 6 0 0,0 0 2 0 0,0 0-16 0 0,0 0-66 0 0,0 0-29 0 0,0 0-8 0 0,0 0-45 0 0,0 0-172 0 0,0 0-26 0 0,0 0 8 0 0,0 0-6 0 0,0 0-34 0 0,0 0-20 0 0,0 0-2 0 0,0 0 0 0 0,0 0 0 0 0,0 0 0 0 0,0 0 0 0 0,0 0 52 0 0,0 0 206 0 0,0 0 39 0 0,0 0-1 0 0,0 0 27 0 0,0 0 11 0 0,-19-13 889 0 0,17 13-819 0 0,-5-1-8 0 0,1-1 0 0 0,-1 0-1 0 0,1 0 1 0 0,-8-4 0 0 0,7 3-58 0 0,-3 1 13 0 0,1 2-136 0 0,-16-9-165 0 0,24 9 132 0 0,1 0-1 0 0,0 0 1 0 0,-1-1 0 0 0,1 1-1 0 0,0 0 1 0 0,-1 0 0 0 0,1 0-1 0 0,0 0 1 0 0,-1 0 0 0 0,1-1-1 0 0,0 1 1 0 0,-1 0-1 0 0,1 0 1 0 0,-1 0 0 0 0,1 0-1 0 0,0 0 1 0 0,-1 0 0 0 0,1 0-1 0 0,0 0 1 0 0,-1 0 0 0 0,1 0-1 0 0,-1 1 1 0 0,1-1-1 0 0,0 0 1 0 0,-1 0 0 0 0,-9 2-97 0 0,-16-2-15 0 0,19 0 94 0 0,0 0 0 0 0,1 0 0 0 0,-1 0 1 0 0,-11-2-1 0 0,7-2-3 0 0,4 0-36 0 0,-8 1 62 0 0,5 1-7 0 0,-8 0 3 0 0,-10 3 13 0 0,22-2 6 0 0,-3 2 18 0 0,-13 7-110 0 0,9-2 29 0 0,9-4 20 0 0,-1 0 0 0 0,0 0 0 0 0,1 0 0 0 0,-1-1 0 0 0,0 0 0 0 0,0 0 0 0 0,-9 1 0 0 0,-15 2 478 0 0,18-2-495 0 0,12-2-337 0 0,4 4 377 0 0,-3-2-174 0 0,-2-2 16 0 0,11 7 62 0 0,-8-5 83 0 0,2 1-18 0 0,-5-2 22 0 0,1-1 0 0 0,-1 1 0 0 0,1-1 0 0 0,0 1 0 0 0,-1-1 1 0 0,1 0-1 0 0,0 1 0 0 0,-1-1 0 0 0,1 0 0 0 0,0 0 0 0 0,0 1 0 0 0,-1-1 0 0 0,2 0 0 0 0,25-3-72 0 0,-25 3 84 0 0,22-3 72 0 0,-21 3-5 0 0,-1 0-4 0 0,17 0 204 0 0,23 3 0 0 0,-26 1-208 0 0,-2 1-37 0 0,-3 1 6 0 0,16 8-167 0 0,-25-13 84 0 0,0 0 1 0 0,9 3 53 0 0,0-2 43 0 0,-1-9-19 0 0,-3-3 44 0 0,-6 8 20 0 0,0 1 26 0 0,-1 0 0 0 0,0 1 0 0 0,1-1 0 0 0,-1 0 0 0 0,1 0 0 0 0,-1 1 0 0 0,0-1 0 0 0,0 0 0 0 0,0 0 0 0 0,1 0 0 0 0,-1 0 0 0 0,0 1 0 0 0,0-1 0 0 0,0-1 0 0 0,-21-6 213 0 0,19 8-286 0 0,2 0-101 0 0,0 0-45 0 0,0 0-27 0 0,0 0-11 0 0,0 0-1 0 0,0 0-1 0 0,0 0-6 0 0,0 0-1 0 0,0 0 0 0 0,0 0-6 0 0,0 0-28 0 0,0 0-7 0 0,0 0-6 0 0,0 0 19 0 0,0 0 78 0 0,0 0 36 0 0,11 5 85 0 0,20 9-1831 0 0,-17-9-4567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40 385 11975 0 0,'0'0'267'0'0,"-2"-2"42"0"0,-2-2-218 0 0,1 1 0 0 0,-1-1-1 0 0,1 0 1 0 0,0 0 0 0 0,0-1-1 0 0,0 1 1 0 0,-3-8 0 0 0,-3-14-80 0 0,9 16-12 0 0,1 2 1 0 0,-1-3 71 0 0,0 9 294 0 0,15 2 631 0 0,-7 0-782 0 0,-1 1-1 0 0,1-1 0 0 0,-1 2 1 0 0,1-1-1 0 0,-1 1 0 0 0,0 0 1 0 0,1 1-1 0 0,-1-1 0 0 0,0 1 1 0 0,-1 1-1 0 0,10 5 0 0 0,11 7 303 0 0,0-2 0 0 0,1-1 0 0 0,1 0 0 0 0,48 12 0 0 0,-51-19-250 0 0,0-1 0 0 0,1-1 0 0 0,-1-1 0 0 0,1-2 0 0 0,47-3 0 0 0,-4-6 25 0 0,0-3 1 0 0,0-2-1 0 0,-2-4 0 0 0,99-38 0 0 0,379-143 317 0 0,-376 133-1250 0 0,-100 38-748 0 0,-59 23-16 0 0,1 0 1 0 0,21-4-1 0 0,-18 6-129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1:1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1375 0 0,'0'0'379'0'0,"0"0"1052"0"0,0 0 458 0 0,0 0 95 0 0,0 0-183 0 0,0 0-853 0 0,0 0-373 0 0,0 0-79 0 0,0 0-69 0 0,0 0-233 0 0,-2 1-104 0 0,0 0-69 0 0,-2-1-1 0 0,-11 11 43 0 0,-17 13-725 0 0,31-23 548 0 0,1-1 190 0 0,0 0 209 0 0,0 0 71 0 0,0 0 17 0 0,0 0-30 0 0,0 0-140 0 0,0 0-62 0 0,0 0-12 0 0,0 0-47 0 0,0 0-184 0 0,2 1-30 0 0,14 11 1 0 0,-10-11 140 0 0,-2-1-15 0 0,66 16 400 0 0,-21-8-54 0 0,-22-4-291 0 0,51 17 24 0 0,19-1-393 0 0,-59-12 227 0 0,-30-6 72 0 0,0 0-1 0 0,0 0 1 0 0,0-1 0 0 0,0 0-1 0 0,0 0 1 0 0,0-1 0 0 0,10-1-1 0 0,-2-1 43 0 0,-11 2 3 0 0,0-1 0 0 0,0 1 1 0 0,0-1-1 0 0,0 0 0 0 0,0-1 1 0 0,0 1-1 0 0,0-1 1 0 0,-1 0-1 0 0,8-4 0 0 0,7-3 181 0 0,3-4 478 0 0,-21 12-472 0 0,-1 1-23 0 0,0 0-11 0 0,0 0-1 0 0,0 0-13 0 0,0 0-58 0 0,0 0-29 0 0,0 0-4 0 0,-2 1-24 0 0,-9 3-61 0 0,-1 0-1 0 0,-14 9 0 0 0,18-8 4 0 0,0-1 0 0 0,0 0 0 0 0,-1-1 0 0 0,0 0 0 0 0,0 0-1 0 0,-14 2 1 0 0,-28 5 10 0 0,40-7 0 0 0,-1-1 0 0 0,1 0 0 0 0,-19 1 0 0 0,-2-2 71 0 0,13-1 175 0 0,0 0 0 0 0,-32-4 1 0 0,-53-14 727 0 0,61 10-657 0 0,-43-2-1 0 0,51 7-250 0 0,33 3-60 0 0,-14-3 6 0 0,0 2 0 0 0,-1 1-1 0 0,-25 1 1 0 0,37 0-14 0 0,-9-2-23 0 0,4-1-8 0 0,-25-3-69 0 0,33 4 38 0 0,2 1-56 0 0,0 0-22 0 0,0 0-2 0 0,5 14-268 0 0,-1-8 279 0 0,0 0-1 0 0,0 0 1 0 0,1 0-1 0 0,0-1 1 0 0,0 0 0 0 0,1 0-1 0 0,0 0 1 0 0,-1-1-1 0 0,11 6 1 0 0,10 9-426 0 0,29 27-3928 0 0,-26-23 87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8 11975 0 0,'1'-5'251'0'0,"-1"2"108"0"0,0 4 1775 0 0,-50 110-1004 0 0,10-26 231 0 0,-34 83-1196 0 0,52-117-165 0 0,13-31 0 0 0,0 2 0 0 0,1-1 0 0 0,1 1 0 0 0,-7 42 0 0 0,12-49 20 0 0,2-6-58 0 0,-1-1-1 0 0,-1 1 1 0 0,-3 11 0 0 0,5-17-200 0 0,-1-1 0 0 0,0 1 0 0 0,-1-1 0 0 0,1 0 0 0 0,0 0 0 0 0,-3 3 0 0 0,-4 10-2919 0 0,7-14 2641 0 0,1-1 72 0 0,0 0-214 0 0,1-1-1977 0 0,2-6-876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57 535 11975 0 0,'0'0'267'0'0,"0"0"42"0"0,0 0 17 0 0,0 0-28 0 0,-1 1-196 0 0,-4 4-92 0 0,-4-4 61 0 0,7-1 4 0 0,0 0-1 0 0,1 0 1 0 0,-1-1-1 0 0,0 1 1 0 0,1-1 0 0 0,-1 1-1 0 0,0-1 1 0 0,1 1-1 0 0,-1-1 1 0 0,1 0-1 0 0,-1 0 1 0 0,1 0 0 0 0,0 0-1 0 0,-1 0 1 0 0,1 0-1 0 0,0 0 1 0 0,0-1 0 0 0,0 1-1 0 0,0 0 1 0 0,0-1-1 0 0,0 1 1 0 0,0 0 0 0 0,0-1-1 0 0,0 0 1 0 0,1 1-1 0 0,-1-1 1 0 0,0-2 0 0 0,0-1 57 0 0,-1 1 0 0 0,2 0 0 0 0,-1-1 0 0 0,0 1 0 0 0,1-1 0 0 0,0 1 0 0 0,0-1 0 0 0,0 1 0 0 0,2-8 0 0 0,3-7-84 0 0,1 0 0 0 0,1 0 0 0 0,0 0 0 0 0,2 1 0 0 0,0 0 0 0 0,1 0 0 0 0,1 1 0 0 0,22-26 0 0 0,-5 12-4 0 0,0 1 0 0 0,2 2 0 0 0,43-32 0 0 0,-49 43-44 0 0,0 0 0 0 0,2 2 0 0 0,0 1 0 0 0,0 1 0 0 0,1 1 0 0 0,43-12 0 0 0,-61 22 103 0 0,0 0-1 0 0,0 0 0 0 0,1 1 1 0 0,-1 0-1 0 0,1 1 1 0 0,-1 0-1 0 0,1 0 0 0 0,-1 1 1 0 0,19 4-1 0 0,-24-4-55 0 0,1 1-1 0 0,-1-1 1 0 0,1 1-1 0 0,-1 0 1 0 0,0 0-1 0 0,0 0 1 0 0,0 1 0 0 0,0 0-1 0 0,0-1 1 0 0,0 1-1 0 0,-1 1 1 0 0,1-1-1 0 0,-1 0 1 0 0,0 1-1 0 0,0 0 1 0 0,-1-1-1 0 0,1 1 1 0 0,-1 0 0 0 0,1 1-1 0 0,-1-1 1 0 0,3 9-1 0 0,-3-2-46 0 0,1 1-1 0 0,-1 0 0 0 0,-1-1 1 0 0,0 1-1 0 0,-1 0 0 0 0,0 0 1 0 0,-1 0-1 0 0,0-1 1 0 0,-5 20-1 0 0,3-16 12 0 0,-2 1 0 0 0,0-1 0 0 0,-1-1 1 0 0,0 1-1 0 0,-1-1 0 0 0,-15 23 0 0 0,10-21 239 0 0,0-2 0 0 0,-1 1-1 0 0,-1-1 1 0 0,-1-1 0 0 0,0-1 0 0 0,0 0-1 0 0,-25 14 1 0 0,-13 3-1174 0 0,-59 24 0 0 0,83-40 896 0 0,0-3 0 0 0,-1 0 1 0 0,0-2-1 0 0,-1-1 1 0 0,-55 6-1 0 0,69-15-44 0 0,16 2-298 0 0,2-1-118 0 0,14-18-5048 0 0,-1 7-78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24 13823 0 0,'2'-1'127'0'0,"1"1"-1"0"0,-1-1 1 0 0,0 0 0 0 0,1 0-1 0 0,-1 0 1 0 0,0 0-1 0 0,4-2 1 0 0,-2 0-46 0 0,-1 1 1 0 0,1 0-1 0 0,0 1 1 0 0,0-1-1 0 0,0 1 0 0 0,8-2 1 0 0,-11 3 283 0 0,-1 0 122 0 0,0 0 22 0 0,0 0-66 0 0,-1 1-428 0 0,0 1 0 0 0,0 0 0 0 0,-1 0 0 0 0,1-1 0 0 0,-1 1 1 0 0,1-1-1 0 0,-1 1 0 0 0,1-1 0 0 0,-1 0 0 0 0,-3 2 0 0 0,4-2-16 0 0,-33 22 188 0 0,21-15-1 0 0,1 0 0 0 0,1 0 0 0 0,-14 13 0 0 0,-37 34 898 0 0,18-16-1051 0 0,24-18-33 0 0,0 0 0 0 0,2 1 0 0 0,1 1 0 0 0,1 1 0 0 0,-20 39 0 0 0,27-45 171 0 0,1 1 1 0 0,0 1-1 0 0,2-1 0 0 0,0 1 0 0 0,2 0 0 0 0,0 1 0 0 0,1-1 0 0 0,1 1 1 0 0,1-1-1 0 0,2 38 0 0 0,1-44-149 0 0,2 1 1 0 0,-1 0-1 0 0,2-1 0 0 0,0 0 1 0 0,0 0-1 0 0,14 24 1 0 0,1 4-15 0 0,-12-26-8 0 0,0-1 0 0 0,0 0 0 0 0,2-1 0 0 0,0 0 0 0 0,19 20 0 0 0,-27-29 0 0 0,11 9 0 0 0,-7-9 0 0 0,-4-5 0 0 0,0 1 0 0 0,0 0 0 0 0,0 0 0 0 0,-1 0 0 0 0,1 0 0 0 0,0 0 0 0 0,-1 1 0 0 0,1-1 0 0 0,1 2 0 0 0,11 12-201 0 0,-13-14-850 0 0,-1-1-385 0 0,0 0-78 0 0,0 0-20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24 8287 0 0,'1'-1'191'0'0,"6"-4"19"0"0,13-12 1725 0 0,-20 17-1423 0 0,0 0 0 0 0,0 0 0 0 0,0 0 0 0 0,0 0 0 0 0,0 0 0 0 0,0 0 0 0 0,0 0 0 0 0,0 0 0 0 0,0 0 0 0 0,-37 21 1120 0 0,18-10-1632 0 0,-20 10 0 0 0,19-11 0 0 0,-20 12 0 0 0,6 1 0 0 0,-116 84 0 0 0,131-92 0 0 0,2 1 0 0 0,0 1 0 0 0,1 0 0 0 0,0 1 0 0 0,-22 34 0 0 0,33-44 7 0 0,0 1 1 0 0,1 0-1 0 0,-1-1 0 0 0,2 1 0 0 0,-1 1 0 0 0,1-1 1 0 0,1 0-1 0 0,-1 1 0 0 0,0 17 0 0 0,3-25 103 0 0,0 1-1 0 0,1-1 1 0 0,-1 0 0 0 0,1 0-1 0 0,0 0 1 0 0,0 0 0 0 0,0 0-1 0 0,0 0 1 0 0,0 0-1 0 0,3 4 1 0 0,-2-3 52 0 0,0 1-130 0 0,1-1 1 0 0,0 0-1 0 0,-1 1 0 0 0,2-1 0 0 0,-1 0 0 0 0,0-1 0 0 0,1 1 0 0 0,-1 0 1 0 0,1-1-1 0 0,0 0 0 0 0,-1 0 0 0 0,1 0 0 0 0,0-1 0 0 0,1 1 1 0 0,-1-1-1 0 0,0 0 0 0 0,0 0 0 0 0,0 0 0 0 0,7 0 0 0 0,7 0-15 0 0,0-1-1 0 0,0-1 0 0 0,24-3 0 0 0,-14 0 327 0 0,8 2 410 0 0,-21 1-611 0 0,-1 0 0 0 0,1 0 0 0 0,-1-2 0 0 0,0 0 0 0 0,18-6 0 0 0,-5 2-142 0 0,-22 6 0 0 0,0 0 0 0 0,0 0 0 0 0,0-1 0 0 0,0 0 0 0 0,0 0 0 0 0,0 0 0 0 0,6-4 0 0 0,-5 0-64 0 0,-5 5-273 0 0,-1 1-138 0 0,0 2 339 0 0,-1 0-1 0 0,0-1 0 0 0,-1 1 1 0 0,1 0-1 0 0,0 0 0 0 0,0-1 1 0 0,-1 1-1 0 0,1 0 0 0 0,-1-1 1 0 0,1 0-1 0 0,-1 1 0 0 0,0-1 1 0 0,1 0-1 0 0,-3 1 0 0 0,-4 4-369 0 0,-15 21-2835 0 0,21-26 1817 0 0,2-1-11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39 560 11975 0 0,'0'0'267'0'0,"-1"1"42"0"0,-32 35 863 0 0,32-34-685 0 0,1-2 22 0 0,-1 1-66 0 0,-1 5-222 0 0,17-19 1163 0 0,4-14-871 0 0,-1 0 0 0 0,25-50 0 0 0,29-49 604 0 0,-32 57-1117 0 0,7-10 0 0 0,-33 60 0 0 0,1 0 0 0 0,0 1 0 0 0,1 1 0 0 0,0 1 0 0 0,2 0 0 0 0,0 1 0 0 0,1 1 0 0 0,0 1 0 0 0,40-21 0 0 0,-57 33 0 0 0,0 0 0 0 0,1 0 0 0 0,-1 0 0 0 0,0 1 0 0 0,0-1 0 0 0,1 1 0 0 0,-1-1 0 0 0,0 1 0 0 0,1 0 0 0 0,-1 0 0 0 0,1 0 0 0 0,-1 0 0 0 0,0 0 0 0 0,1 1 0 0 0,-1-1 0 0 0,0 1 0 0 0,1-1 0 0 0,-1 1 0 0 0,0 0 0 0 0,0 0 0 0 0,0 0 0 0 0,0 0 0 0 0,1 0 0 0 0,-1 1 0 0 0,-1-1 0 0 0,1 1 0 0 0,0-1 0 0 0,0 1 0 0 0,-1 0 0 0 0,1-1 0 0 0,-1 1 0 0 0,1 0 0 0 0,-1 0 0 0 0,0 0 0 0 0,1 0 0 0 0,-1 0 0 0 0,0 1 0 0 0,-1-1 0 0 0,2 4 0 0 0,6 18 0 0 0,-2 1 0 0 0,-1 0 0 0 0,-1 1 0 0 0,-1-1 0 0 0,-1 1 0 0 0,-1 26 0 0 0,-14 142 1883 0 0,9-140-1710 0 0,-9 67-314 0 0,12-120-555 0 0,14-9-1268 0 0,1-3 941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 15663 0 0,'0'0'356'0'0,"0"0"50"0"0,0 0 20 0 0,1-1-42 0 0,4-3-180 0 0,-4 4 176 0 0,-1 0 107 0 0,-4 9 465 0 0,-55 101-774 0 0,-24 50-119 0 0,79-149 255 0 0,1-1 1 0 0,0 1-1 0 0,1 1 0 0 0,-3 21 0 0 0,1-4 75 0 0,-1-9-365 0 0,4-17-70 0 0,0 0 1 0 0,0 1-1 0 0,0-1 1 0 0,1 0 0 0 0,-1 0-1 0 0,1 0 1 0 0,0 1-1 0 0,0 4 1 0 0,2 33-1518 0 0,-2-40 698 0 0,0-1-126 0 0,0 0-621 0 0,0 0-2489 0 0,0 0-1062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142 257 10135 0 0,'-1'2'231'0'0,"-3"1"-168"0"0,-1 0 1 0 0,1 1-1 0 0,1 0 1 0 0,-1 0-1 0 0,0 0 1 0 0,1 0-1 0 0,0 0 1 0 0,0 1-1 0 0,0-1 1 0 0,1 1-1 0 0,-1 0 1 0 0,-1 6-1 0 0,-6 13 623 0 0,8-20-458 0 0,0 0-1 0 0,0 0 0 0 0,1 0 0 0 0,-1 0 1 0 0,1 0-1 0 0,0 0 0 0 0,-1 9 0 0 0,2-12 285 0 0,0-1 0 0 0,0 10 2128 0 0,-1-5-2552 0 0,0-4 283 0 0,5-12 626 0 0,26-91-389 0 0,-25 86-608 0 0,-1 1 0 0 0,2-1 0 0 0,0 1 0 0 0,0 1 0 0 0,2-1 0 0 0,0 1 0 0 0,0 0 0 0 0,2 1 0 0 0,-1 0 0 0 0,2 1 0 0 0,-1 0 0 0 0,2 0 0 0 0,23-18 0 0 0,-23 20 0 0 0,0 1 0 0 0,0 1 0 0 0,0 0 0 0 0,1 0 0 0 0,0 1 0 0 0,21-7 0 0 0,-26 11 0 0 0,0 1 0 0 0,0-1 0 0 0,0 2 0 0 0,0-1 0 0 0,0 1 0 0 0,0 1 0 0 0,0-1 0 0 0,0 1 0 0 0,0 1 0 0 0,1-1 0 0 0,-1 2 0 0 0,16 3 0 0 0,-22-4 0 0 0,1 1 0 0 0,0-1 0 0 0,-1 1 0 0 0,1 0 0 0 0,-1-1 0 0 0,0 1 0 0 0,0 0 0 0 0,1 1 0 0 0,-1-1 0 0 0,-1 0 0 0 0,1 0 0 0 0,0 1 0 0 0,0-1 0 0 0,-1 1 0 0 0,0 0 0 0 0,1-1 0 0 0,-1 1 0 0 0,0 0 0 0 0,0 0 0 0 0,1 5 0 0 0,-1 0 0 0 0,1-1 0 0 0,-1 0 0 0 0,0 1 0 0 0,0 0 0 0 0,-1-1 0 0 0,0 1 0 0 0,-2 9 0 0 0,-39 237 931 0 0,37-219-81 0 0,3-25-816 0 0,0 0-1 0 0,0 0 0 0 0,-1-1 1 0 0,-1 1-1 0 0,1-1 0 0 0,-1 1 1 0 0,-6 10-1 0 0,3-9-33 0 0,1-1 0 0 0,-2 0 0 0 0,1 0 0 0 0,-1-1 0 0 0,-1 0 0 0 0,0 0 0 0 0,-12 10 0 0 0,-13 10-4 0 0,-11 9 80 0 0,33-30 326 0 0,-2-1-1 0 0,1-1 1 0 0,-15 6-1 0 0,-5 3-47 0 0,26-13-365 0 0,1 1 0 0 0,-1-1 0 0 0,1 0 0 0 0,-1-1 0 0 0,0 1 0 0 0,1-1 0 0 0,-1 0 0 0 0,0-1 0 0 0,0 1 0 0 0,0-1 0 0 0,0 0 0 0 0,0-1 0 0 0,0 1 0 0 0,0-1 0 0 0,1 0 0 0 0,-1-1 0 0 0,0 1 0 0 0,1-1 0 0 0,-1 0 0 0 0,1-1 0 0 0,-1 1 0 0 0,1-1 0 0 0,0 0 0 0 0,0-1 0 0 0,0 1 0 0 0,1-1 0 0 0,-1 0 0 0 0,1 0 0 0 0,0 0 0 0 0,0 0 0 0 0,0-1 0 0 0,1 0 0 0 0,-1 0 0 0 0,-3-7 0 0 0,4 5-391 0 0,-1 0 1 0 0,1 0 0 0 0,1 0 0 0 0,-5-15-1 0 0,7 21-110 0 0,0 1 0 0 0,0 0 0 0 0,0 0 0 0 0,-6-6-1562 0 0,27 17 457 0 0,-4-6-2220 0 0,2 1-1131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 13823 0 0,'-3'-8'396'0'0,"0"0"0"0"0,0 0-1 0 0,-2-9 1 0 0,5 16-31 0 0,0 1 122 0 0,5 13 465 0 0,11 37-784 0 0,-11-30 52 0 0,12 27 0 0 0,-1-11 323 0 0,2-1 0 0 0,45 65 0 0 0,-48-80-547 0 0,1-1 0 0 0,1 0 0 0 0,0-1 0 0 0,1-1 0 0 0,39 27 0 0 0,-13-14 80 0 0,170 126 779 0 0,-206-149-616 0 0,0 0 0 0 0,-1 1-1 0 0,0 0 1 0 0,0 0 0 0 0,-1 1 0 0 0,8 13 0 0 0,-11-18-162 0 0,-2-1 1 0 0,1 1 0 0 0,0 0 0 0 0,-1 0 0 0 0,1 1-1 0 0,-1-1 1 0 0,0 0 0 0 0,-1 0 0 0 0,1 0-1 0 0,-1 1 1 0 0,0-1 0 0 0,0 0 0 0 0,0 1-1 0 0,0-1 1 0 0,-1 0 0 0 0,0 1 0 0 0,0-1-1 0 0,-2 7 1 0 0,-5 3-75 0 0,-1 0-1 0 0,0-1 0 0 0,0 0 1 0 0,-2 0-1 0 0,-22 21 1 0 0,22-23-2 0 0,-56 51 955 0 0,-113 82 0 0 0,132-108-820 0 0,39-29-156 0 0,-56 46-836 0 0,63-51 348 0 0,2-2-4 0 0,0 0 0 0 0,2 1 0 0 0,3 0-598 0 0,-1-1-1 0 0,1 1 1 0 0,-1-1-1 0 0,1 0 1 0 0,7-1 0 0 0,11-4-5772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333 485 10135 0 0,'-52'-2'528'0'0,"-73"-12"0"0"0,54 10 718 0 0,3-1 434 0 0,52 1 537 0 0,26 0 188 0 0,28 2-801 0 0,22 6-702 0 0,31 0-676 0 0,265-30 1214 0 0,-117 1-809 0 0,63-9-654 0 0,726-126 23 0 0,-972 150 0 0 0,593-107 0 0 0,-515 88 0 0 0,128-23 0 0 0,-243 50 0 0 0,1 0 0 0 0,-1 2 0 0 0,1 0 0 0 0,0 1 0 0 0,-1 1 0 0 0,1 1 0 0 0,36 10 0 0 0,-44-9 0 0 0,0 1 0 0 0,0 0 0 0 0,0 1 0 0 0,-1 0 0 0 0,0 1 0 0 0,0 0 0 0 0,14 13 0 0 0,-21-16-188 0 0,0 0 0 0 0,0 1-1 0 0,-1 0 1 0 0,1 0 0 0 0,-1 0-1 0 0,0 0 1 0 0,-1 1 0 0 0,1-1-1 0 0,-1 1 1 0 0,0-1 0 0 0,2 12-1 0 0,-3-12-311 0 0,0-1-1 0 0,0 1 1 0 0,-1 0-1 0 0,0 0 1 0 0,0-1 0 0 0,0 1-1 0 0,0 0 1 0 0,-2 8-1 0 0,-3-8-1031 0 0,-12 6-4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15663 0 0,'0'0'356'0'0,"-2"1"50"0"0,-18 21 7 0 0,-30 45 1 0 0,26-33-283 0 0,-99 146-131 0 0,44-63 0 0 0,-60 111 0 0 0,35-55 0 0 0,49-92 0 0 0,46-69 0 0 0,-1-1 0 0 0,-1 0 0 0 0,1-1 0 0 0,-18 13 0 0 0,25-20 0 0 0,0-1 0 0 0,1 0 0 0 0,0 1 0 0 0,-1-1 0 0 0,1 1 0 0 0,0 0 0 0 0,-2 3 0 0 0,1-2 0 0 0,2 1 8 0 0,7-5 1 0 0,5-5-91 0 0,2-4-396 0 0,-1 0-1 0 0,0-2 1 0 0,13-12-1 0 0,7-8-470 0 0,24-21-122 0 0,-28 25 1188 0 0,37-28-1 0 0,-56 48 73 0 0,1 0-1 0 0,0 1 0 0 0,1 0 0 0 0,-1 1 0 0 0,1 0 1 0 0,0 1-1 0 0,1 0 0 0 0,13-3 0 0 0,-22 6-153 0 0,-1 1 0 0 0,0-1-1 0 0,0 1 1 0 0,1 0 0 0 0,-1 0-1 0 0,0 0 1 0 0,1 0 0 0 0,-1 0-1 0 0,0 0 1 0 0,1 1 0 0 0,-1-1-1 0 0,0 1 1 0 0,1 0 0 0 0,-1-1-1 0 0,0 1 1 0 0,0 0 0 0 0,0 0-1 0 0,0 0 1 0 0,0 1 0 0 0,0-1-1 0 0,0 0 1 0 0,0 1 0 0 0,-1-1-1 0 0,1 1 1 0 0,0 0 0 0 0,-1 0-1 0 0,1-1 1 0 0,-1 1 0 0 0,0 0-1 0 0,0 0 1 0 0,1 0 0 0 0,-1 1-1 0 0,-1-1 1 0 0,1 0 0 0 0,0 0-1 0 0,0 0 1 0 0,-1 1 0 0 0,1-1-1 0 0,-1 0 1 0 0,0 1 0 0 0,0 2-1 0 0,1 9 53 0 0,-1 1-1 0 0,-1-1 0 0 0,0 1 1 0 0,-6 27-1 0 0,-22 54 90 0 0,21-75-176 0 0,-1-1 0 0 0,-21 36 0 0 0,25-49-769 0 0,4-6-3236 0 0,1-1-1405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13823 0 0,'0'0'315'0'0,"0"0"45"0"0,-2 2 21 0 0,-6 9-268 0 0,1 0 0 0 0,1 0 0 0 0,-10 22 0 0 0,0 0-38 0 0,-88 130 2418 0 0,19-34-985 0 0,61-92-1492 0 0,14-21-16 0 0,0 0 0 0 0,1 0 0 0 0,0 1 0 0 0,-8 24 0 0 0,13-22 350 0 0,0 0 0 0 0,2 0-1 0 0,0 19 1 0 0,-1-2 299 0 0,4-33-649 0 0,0 0 3 0 0,-5 18-70 0 0,4-19-270 0 0,0-2-138 0 0,0 0-33 0 0,0 0-208 0 0,2-3 142 0 0,-1-1 0 0 0,0 1 0 0 0,0 0 0 0 0,0-1 0 0 0,0 1 0 0 0,0-1 0 0 0,0-3-1 0 0,1-10-389 0 0,8-18-1083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18 546 13823 0 0,'0'0'315'0'0,"0"0"45"0"0,0 0 21 0 0,-1 0-49 0 0,-7 0-220 0 0,1 1-29 0 0,6 0 282 0 0,1-1 122 0 0,0 0 22 0 0,0 0 3 0 0,0 0 0 0 0,-1-2 0 0 0,1 0-382 0 0,0-1 0 0 0,0 0 0 0 0,1 1 0 0 0,-1-1 0 0 0,1 0 1 0 0,-1 1-1 0 0,1-1 0 0 0,0 1 0 0 0,0 0 0 0 0,0-1 0 0 0,0 1 0 0 0,0-1 0 0 0,3-2 0 0 0,25-35 808 0 0,-21 30-694 0 0,14-15-162 0 0,46-41 0 0 0,-21 21-81 0 0,-4 4-1 0 0,2 1 0 0 0,1 2 0 0 0,2 2 0 0 0,2 3 0 0 0,1 1 0 0 0,84-37 0 0 0,-119 62 0 0 0,1 0 0 0 0,-1 2 0 0 0,25-6 0 0 0,-36 10 0 0 0,1 0 0 0 0,0 1 0 0 0,0-1 0 0 0,0 1 0 0 0,-1 0 0 0 0,1 0 0 0 0,0 1 0 0 0,0 0 0 0 0,-1 0 0 0 0,1 0 0 0 0,0 1 0 0 0,-1 0 0 0 0,1 0 0 0 0,5 3 0 0 0,-9-3 0 0 0,0-1 0 0 0,1 1 0 0 0,-1 0 0 0 0,0 0 0 0 0,0 0 0 0 0,0 0 0 0 0,0 0 0 0 0,-1 1 0 0 0,1-1 0 0 0,-1 0 0 0 0,1 1 0 0 0,-1-1 0 0 0,0 1 0 0 0,0 0 0 0 0,2 3 0 0 0,-1 5 0 0 0,1-1 0 0 0,0 20 0 0 0,-1-18 0 0 0,-1 9 93 0 0,-1 0 0 0 0,0-1 0 0 0,-2 1 0 0 0,0-1 0 0 0,-2 1 1 0 0,0-1-1 0 0,-1 0 0 0 0,-1 0 0 0 0,-13 28 0 0 0,10-31 61 0 0,-1 0 1 0 0,-1 0-1 0 0,-1-1 0 0 0,0 0 1 0 0,-1-1-1 0 0,-17 15 0 0 0,24-23-117 0 0,-8 6-133 0 0,0-1 0 0 0,-1 0 0 0 0,0-1 0 0 0,-1 0 1 0 0,-32 15-1 0 0,-91 30-1305 0 0,103-44 1399 0 0,-1-2-1 0 0,0-2 0 0 0,0-1 1 0 0,0-1-1 0 0,-64-1 0 0 0,79-6-205 0 0,22 0 75 0 0,0 1 0 0 0,0-1 0 0 0,0 1 0 0 0,0-1 0 0 0,0 1 0 0 0,0-1 0 0 0,0 1 0 0 0,0-1 0 0 0,0 1 0 0 0,1-1 0 0 0,-1 1 0 0 0,0-1 0 0 0,0 1-1 0 0,0 0 1 0 0,1-1 0 0 0,-1 1 0 0 0,0-1 0 0 0,1 0 0 0 0,9-9-1388 0 0,6-2-14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15 13823 0 0,'0'0'630'0'0,"0"0"-13"0"0,-1-2-252 0 0,-1 1-214 0 0,1 0-1 0 0,-1-1 1 0 0,0 1 0 0 0,0 0-1 0 0,0 0 1 0 0,0 0 0 0 0,0 0-1 0 0,0 0 1 0 0,0 1-1 0 0,0-1 1 0 0,0 0 0 0 0,-1 1-1 0 0,1 0 1 0 0,0-1-1 0 0,0 1 1 0 0,0 0 0 0 0,-1 0-1 0 0,1 1 1 0 0,0-1-1 0 0,0 0 1 0 0,0 1 0 0 0,-1-1-1 0 0,1 1 1 0 0,0 0 0 0 0,0-1-1 0 0,-2 3 1 0 0,-8 2-84 0 0,1 1-1 0 0,1 0 1 0 0,-16 12 0 0 0,15-10 517 0 0,-3 3-463 0 0,0 1 1 0 0,0 0 0 0 0,2 1-1 0 0,0 0 1 0 0,0 1 0 0 0,1 1-1 0 0,1-1 1 0 0,0 2 0 0 0,-12 26-1 0 0,10-14-137 0 0,1 0 0 0 0,1 0-1 0 0,1 1 1 0 0,2 0 0 0 0,-4 32-1 0 0,10-51 65 0 0,0 0 1 0 0,0 0-1 0 0,1 1 0 0 0,1-1 1 0 0,-1 0-1 0 0,2 0 0 0 0,0 1 1 0 0,3 11-1 0 0,-3-17-57 0 0,-1 0 1 0 0,1-1-1 0 0,0 1 1 0 0,1-1-1 0 0,-1 0 0 0 0,1 1 1 0 0,0-1-1 0 0,0 0 1 0 0,0-1-1 0 0,0 1 0 0 0,1-1 1 0 0,-1 1-1 0 0,1-1 1 0 0,0 0-1 0 0,0 0 0 0 0,0-1 1 0 0,1 1-1 0 0,-1-1 0 0 0,6 2 1 0 0,4 0-2228 0 0,0-4-4927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17503 0 0,'0'0'399'0'0,"0"0"60"0"0,0 0 21 0 0,0 3-59 0 0,-5 10-380 0 0,0-1 0 0 0,0 1 1 0 0,-11 17-1 0 0,6-13-7 0 0,-9 25 0 0 0,15-31 144 0 0,-43 139 1620 0 0,41-131-1798 0 0,-13 32 0 0 0,11-33 0 0 0,-9 34 0 0 0,13-43 322 0 0,0 0-1971 0 0,3-4-6142 0 0,1-5 2429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70 286 10135 0 0,'-1'0'231'0'0,"-5"2"-148"0"0,0-1-1 0 0,0 1 1 0 0,1 1-1 0 0,-1-1 1 0 0,1 1-1 0 0,-1 0 1 0 0,1 0-1 0 0,0 1 1 0 0,-6 5-1 0 0,5-5-4 0 0,5-3 315 0 0,1-1 106 0 0,0 0 11 0 0,0 0 2 0 0,0 0 0 0 0,0 0 0 0 0,0 0 0 0 0,0 0 0 0 0,0 0 0 0 0,2-1 0 0 0,6-4-118 0 0,-1-1 0 0 0,0 1 0 0 0,0-1 0 0 0,0 0 0 0 0,0-1 0 0 0,-1 0 0 0 0,7-9 0 0 0,69-108 1505 0 0,-74 111-1869 0 0,2 0 0 0 0,0 1 0 0 0,0 0 0 0 0,1 0 0 0 0,14-10 0 0 0,-16 15-32 0 0,-1 0 0 0 0,1 1 1 0 0,0 0-1 0 0,0 1 1 0 0,1 0-1 0 0,0 1 0 0 0,-1-1 1 0 0,17-3-1 0 0,-23 7 2 0 0,1 1 0 0 0,-1-1 0 0 0,1 1 0 0 0,-1 0 0 0 0,1 0 0 0 0,-1 0 0 0 0,1 0 0 0 0,-1 1 0 0 0,1-1 0 0 0,-1 1 0 0 0,1 0 0 0 0,-1 0 0 0 0,0 0 0 0 0,0 1 0 0 0,6 2 0 0 0,-5-1 0 0 0,1 0 0 0 0,-1 0 0 0 0,1 1 0 0 0,-1 0 0 0 0,-1 0 0 0 0,1 0 0 0 0,0 0 0 0 0,-1 1 0 0 0,4 5 0 0 0,-2 0 0 0 0,1 1 0 0 0,-1-1 0 0 0,-1 1 0 0 0,0 0 0 0 0,-1 0 0 0 0,0 0 0 0 0,-1 0 0 0 0,0 1 0 0 0,1 12 0 0 0,-4 12 0 0 0,0-25 0 0 0,1 0 0 0 0,2 21 0 0 0,-2-27 0 0 0,1 0 0 0 0,-1 0 0 0 0,1-1 0 0 0,-1 1 0 0 0,-1 0 0 0 0,0 7 0 0 0,1-11 0 0 0,-1 1 0 0 0,1 0 0 0 0,-1-1 0 0 0,1 1 0 0 0,-1-1 0 0 0,0 1 0 0 0,0-1 0 0 0,1 1 0 0 0,-1-1 0 0 0,0 1 0 0 0,0-1 0 0 0,0 0 0 0 0,-1 0 0 0 0,1 1 0 0 0,0-1 0 0 0,0 0 0 0 0,-1 0 0 0 0,1 0 0 0 0,-1 0 0 0 0,1 0 0 0 0,-1-1 0 0 0,-1 2 0 0 0,-8 1 28 0 0,5-2-41 0 0,0 1 0 0 0,0 0 1 0 0,-8 4-1 0 0,13-6 29 0 0,0 0 1 0 0,0 1 0 0 0,1-1-1 0 0,-1 1 1 0 0,0-1 0 0 0,0 1-1 0 0,0 0 1 0 0,0-1 0 0 0,1 1-1 0 0,-1 0 1 0 0,0 0 0 0 0,1-1-1 0 0,-1 1 1 0 0,0 0-1 0 0,1 0 1 0 0,-1 0 0 0 0,1 0-1 0 0,-1 0 1 0 0,1 0 0 0 0,0 0-1 0 0,-1 0 1 0 0,1 0 0 0 0,0 0-1 0 0,0 0 1 0 0,0 0 0 0 0,0 0-1 0 0,0 1 1 0 0,0 2 88 0 0,-1-1 0 0 0,1 1 0 0 0,0-1 0 0 0,-1 1 1 0 0,1-1-1 0 0,-1 0 0 0 0,0 1 0 0 0,0-1 0 0 0,-1 0 0 0 0,1 1 1 0 0,-1-1-1 0 0,0 0 0 0 0,-3 5 0 0 0,-5 6-34 0 0,-18 19 0 0 0,20-24-80 0 0,7-8 9 0 0,-47 52 0 0 0,-69 61 0 0 0,112-109 0 0 0,-1-1 0 0 0,0 0 0 0 0,0 0 0 0 0,0-1 0 0 0,-7 3 0 0 0,11-5 0 0 0,1 0 0 0 0,0-1 0 0 0,-1 1 0 0 0,1-1 0 0 0,-1 1 0 0 0,1-1 0 0 0,-1 1 0 0 0,1-1 0 0 0,-1 0 0 0 0,1 0 0 0 0,-1 0 0 0 0,1 0 0 0 0,-1 0 0 0 0,1 0 0 0 0,-1-1 0 0 0,1 1 0 0 0,-1 0 0 0 0,1-1 0 0 0,0 1 0 0 0,-1-1 0 0 0,1 1 0 0 0,-1-1 0 0 0,1 0 0 0 0,0 0 0 0 0,0 1 0 0 0,-1-1 0 0 0,1 0 0 0 0,0 0 0 0 0,0 0 0 0 0,-1-2 0 0 0,0 1-3 0 0,1-1 0 0 0,0 1 0 0 0,0 0 0 0 0,1-1-1 0 0,-1 1 1 0 0,0 0 0 0 0,1-1 0 0 0,-1 1 0 0 0,1-1 0 0 0,0 1 0 0 0,0-1-1 0 0,0 1 1 0 0,0-1 0 0 0,0 1 0 0 0,1-1 0 0 0,0-3 0 0 0,1-1-330 0 0,0-1 0 0 0,1 0 1 0 0,6-12-1 0 0,-1 2-467 0 0,-7 16-294 0 0,-1 2-356 0 0,0 0-71 0 0,-2 1 1236 0 0,1 0 0 0 0,-1 0-1 0 0,1 0 1 0 0,-1 0 0 0 0,1 0 0 0 0,-1 1 0 0 0,1-1 0 0 0,0 0-1 0 0,0 1 1 0 0,-2 2 0 0 0,0-1-277 0 0,-5 7-466 0 0,2 0 4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4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0,0 0-149 0 0,0 0 194 0 0,0 1 110 0 0,12 28-208 0 0,2-1 1 0 0,0-1-1 0 0,32 45 0 0 0,-25-43-257 0 0,1 0 0 0 0,2-2 0 0 0,33 30 0 0 0,88 65 259 0 0,-118-101-207 0 0,-21-16 0 0 0,92 78 1151 0 0,-84-69-1164 0 0,-1 0 1 0 0,0 1-1 0 0,0 0 0 0 0,14 25 0 0 0,-24-34 12 0 0,1 0-1 0 0,-2 0 1 0 0,1 0-1 0 0,-1 0 1 0 0,1 0-1 0 0,-2 1 0 0 0,1-1 1 0 0,1 13-1 0 0,-3-15 28 0 0,0 1 0 0 0,-1 0 0 0 0,1 0 0 0 0,-1-1 0 0 0,0 1 0 0 0,0 0 0 0 0,0-1 0 0 0,-1 1 0 0 0,1-1 0 0 0,-1 1 0 0 0,0-1 0 0 0,-6 8 0 0 0,-10 13 409 0 0,-1 0 0 0 0,-1-1 0 0 0,-41 39 0 0 0,-81 50 42 0 0,81-67 503 0 0,-38 28-2399 0 0,90-69 833 0 0,7-4 0 0 0,2-1 0 0 0,0 0-204 0 0,2-1-857 0 0,4 0 776 0 0,0 0 0 0 0,0-1 0 0 0,0 0 1 0 0,6-3-1 0 0,15-8-1250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8287 0 0,'0'0'191'0'0,"0"0"26"0"0,0 0 9 0 0,3 0-34 0 0,0 1-165 0 0,-2-1-20 0 0,0 0-1 0 0,1 1 0 0 0,-1-1 0 0 0,0 0 0 0 0,1 0 1 0 0,-1 0-1 0 0,0 0 0 0 0,1 0 0 0 0,-1-1 1 0 0,0 1-1 0 0,0 0 0 0 0,1-1 0 0 0,0 0 0 0 0,7-2 167 0 0,-8 3 144 0 0,0-1 0 0 0,0 1 0 0 0,0-1 0 0 0,0 1 1 0 0,0-1-1 0 0,0 1 0 0 0,1 0 0 0 0,-1 0 0 0 0,0-1 0 0 0,0 1 1 0 0,0 0-1 0 0,0 0 0 0 0,0 0 0 0 0,0 0 0 0 0,0 0 1 0 0,0 1-1 0 0,1-1 0 0 0,-1 0 0 0 0,1 1 0 0 0,7 3-68 0 0,0-1-1 0 0,1 0 1 0 0,-1 0-1 0 0,1-1 1 0 0,0-1-1 0 0,14 2 1 0 0,62-2 574 0 0,564-61 294 0 0,-568 46-1058 0 0,5 0-361 0 0,-29 8-4180 0 0,-60 5 2958 0 0,-5-3-11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174 447 11975 0 0,'0'0'267'0'0,"0"0"42"0"0,0 0 17 0 0,-1-2-28 0 0,1 2-295 0 0,-1 0-1 0 0,1-1 1 0 0,0 1-1 0 0,-1 0 1 0 0,1-1-1 0 0,0 1 1 0 0,-1-1 0 0 0,1 1-1 0 0,0-1 1 0 0,0 1-1 0 0,-1 0 1 0 0,1-1-1 0 0,0 1 1 0 0,0-1-1 0 0,0 1 1 0 0,0-1-1 0 0,0 1 1 0 0,0-1-1 0 0,0 1 1 0 0,0-1-1 0 0,0 0 1 0 0,0 1-1 0 0,0-1 1 0 0,0 1-1 0 0,0-1 1 0 0,0 1-1 0 0,0-1 1 0 0,0 1 0 0 0,0-1-1 0 0,1 1 1 0 0,-1-1 14 0 0,0 1 0 0 0,0 0 1 0 0,1-1-1 0 0,-1 1 1 0 0,0 0-1 0 0,0 0 0 0 0,0-1 1 0 0,0 1-1 0 0,0 0 1 0 0,0-1-1 0 0,0 1 0 0 0,0 0 1 0 0,0-1-1 0 0,0 1 1 0 0,0 0-1 0 0,0-1 0 0 0,0 1 1 0 0,0 0-1 0 0,0-1 1 0 0,0 1-1 0 0,0 0 0 0 0,0 0 1 0 0,-1-1-1 0 0,1 1 1 0 0,0 0-1 0 0,0-1 0 0 0,-3-5 364 0 0,3 5-319 0 0,-1 0 1 0 0,1 0-1 0 0,-1 0 1 0 0,1 0 0 0 0,-1 0-1 0 0,0 0 1 0 0,1 0 0 0 0,-1 0-1 0 0,0 0 1 0 0,1 0 0 0 0,-1 0-1 0 0,0 0 1 0 0,0 0 0 0 0,0 1-1 0 0,0-1 1 0 0,0 0 0 0 0,-1 0-1 0 0,-9-6 615 0 0,18 4 280 0 0,9-2-612 0 0,42-21-206 0 0,46-16-113 0 0,-54 23-26 0 0,-2-1 0 0 0,0-3 0 0 0,77-49 0 0 0,-46 16 0 0 0,74-44 0 0 0,-114 77 0 0 0,-39 23 0 0 0,0 0-1 0 0,0 0 1 0 0,0 0 0 0 0,0 0-1 0 0,0 0 1 0 0,0-1-1 0 0,0 1 1 0 0,0 0 0 0 0,0 0-1 0 0,0 0 1 0 0,0 0-1 0 0,0 0 1 0 0,0 0 0 0 0,0 0-1 0 0,0 0 1 0 0,0 0-1 0 0,0 0 1 0 0,0 0 0 0 0,0 0-1 0 0,0 0 1 0 0,0 0-1 0 0,0 0 1 0 0,0-1 0 0 0,0 1-1 0 0,0 0 1 0 0,0 0-1 0 0,0 0 1 0 0,0 0 0 0 0,0 0-1 0 0,0 0 1 0 0,0 0-1 0 0,0 0 1 0 0,0 0-1 0 0,0 0 1 0 0,0 0 0 0 0,0 0-1 0 0,0 0 1 0 0,0 0-1 0 0,0 0 1 0 0,0-1 0 0 0,0 1-1 0 0,0 0 1 0 0,0 0-1 0 0,0 0 1 0 0,0 0 0 0 0,0 0-1 0 0,0 0 1 0 0,1 0-1 0 0,-1 0 1 0 0,0 0 0 0 0,0 0-1 0 0,0 0 1 0 0,0 0-1 0 0,-11 1-68 0 0,-13 3-241 0 0,18-2 162 0 0,-2-1-90 0 0,0 1 0 0 0,0 1 0 0 0,0-1 1 0 0,0 1-1 0 0,-13 7 0 0 0,-45 28 219 0 0,-20 14 22 0 0,-120 103-3 0 0,183-137 0 0 0,-43 35-268 0 0,31-23-318 0 0,-76 50 0 0 0,74-56 298 0 0,27-17 242 0 0,1-1 1 0 0,-1 0-1 0 0,0 0 0 0 0,0-1 1 0 0,-1 0-1 0 0,-17 4 0 0 0,-11 4 922 0 0,37-13-368 0 0,1 0-65 0 0,-5 2-222 0 0,4-2 166 0 0,4 0 101 0 0,57 14 688 0 0,-39-10-1169 0 0,27 9-1 0 0,209 89 3410 0 0,-198-70-2829 0 0,3 2-561 0 0,-54-31-35 0 0,-1-1 1 0 0,0 0-1 0 0,1 0 1 0 0,0 0-1 0 0,-1 0 0 0 0,1-1 1 0 0,11 0-1 0 0,-16-1-144 0 0,0 0-1 0 0,-1 0 1 0 0,1-1-1 0 0,0 1 0 0 0,-1-1 1 0 0,1 1-1 0 0,-1-1 1 0 0,1 0-1 0 0,-1 1 1 0 0,1-1-1 0 0,-1 0 1 0 0,2-1-1 0 0,-2 1-432 0 0,10-7-6240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0,'0'0'191'0'0,"0"0"26"0"0,3 0 9 0 0,14 0-54 0 0,3 0-105 0 0,39 5 0 0 0,-57-5 321 0 0,-2 0 110 0 0,0 0 12 0 0,0 0 2 0 0,0 0 0 0 0,0 0 0 0 0,-1 9-99 0 0,0 0 1 0 0,-1 0-1 0 0,0-1 0 0 0,0 1 0 0 0,-7 15 0 0 0,0 1 111 0 0,-6 20 159 0 0,2 1-1 0 0,-11 74 1 0 0,22-105-572 0 0,1-5-93 0 0,0-1 0 0 0,0 16 0 0 0,4-14-18 0 0,-2-10 0 0 0,0-1 0 0 0,-1 1 0 0 0,1-1 0 0 0,0 1 0 0 0,0-1 0 0 0,-1 0 0 0 0,1 1 0 0 0,0-1 0 0 0,0 0 0 0 0,0 1 0 0 0,0-1 0 0 0,-1 0 0 0 0,1 0 0 0 0,0 0 0 0 0,0 0 0 0 0,0 0 0 0 0,0 0 0 0 0,0 0 0 0 0,0 0 0 0 0,-1 0 0 0 0,1 0 0 0 0,0 0 0 0 0,0-1 0 0 0,0 1 0 0 0,0 0 0 0 0,-1-1 0 0 0,1 1 0 0 0,0 0 0 0 0,1-2 0 0 0,2 0 0 0 0,0 0 0 0 0,0-1 0 0 0,0 0 0 0 0,5-3 0 0 0,11-13 206 0 0,-1 0 0 0 0,-1-1 0 0 0,0 0 0 0 0,-2-2-1 0 0,0 0 1 0 0,-2-1 0 0 0,20-40 0 0 0,-21 36-1110 0 0,-9 18 425 0 0,-7 17 271 0 0,0 0 285 0 0,0 1-1 0 0,0 0 1 0 0,1 0 0 0 0,0 0-1 0 0,1 0 1 0 0,0 0 0 0 0,0 0-1 0 0,1 0 1 0 0,0 0-1 0 0,1 0 1 0 0,0 0 0 0 0,3 13-1 0 0,-3-16-26 0 0,1-1 0 0 0,0 1 0 0 0,0 0-1 0 0,0 0 1 0 0,1-1 0 0 0,0 1 0 0 0,0-1 0 0 0,0 0-1 0 0,1 0 1 0 0,0 0 0 0 0,0 0 0 0 0,0-1 0 0 0,0 1-1 0 0,1-1 1 0 0,-1 0 0 0 0,1-1 0 0 0,0 1 0 0 0,1-1-1 0 0,6 4 1 0 0,-1-2 202 0 0,0-1 0 0 0,1 0-1 0 0,-1-1 1 0 0,1 0 0 0 0,13 2 0 0 0,-18-5-204 0 0,0 1 1 0 0,0-1 0 0 0,-1-1 0 0 0,1 1 0 0 0,0-1 0 0 0,0 0 0 0 0,-1-1 0 0 0,1 1-1 0 0,0-1 1 0 0,9-5 0 0 0,-13 6 17 0 0,-1 0-1 0 0,1 0 1 0 0,0 0-1 0 0,-1-1 0 0 0,1 1 1 0 0,-1-1-1 0 0,0 0 1 0 0,1 0-1 0 0,-1 0 1 0 0,0 0-1 0 0,0 0 1 0 0,0 0-1 0 0,-1 0 1 0 0,1-1-1 0 0,0 1 0 0 0,-1-1 1 0 0,1 1-1 0 0,-1-1 1 0 0,0 0-1 0 0,0 1 1 0 0,1-7-1 0 0,7-25 313 0 0,3-38-1 0 0,-7 39-1142 0 0,14-48-1 0 0,-14 66-856 0 0,0 1 1 0 0,10-18-1 0 0,-8 20 87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157 229 10135 0 0,'0'0'464'0'0,"0"0"-9"0"0,2 1-295 0 0,6 2 380 0 0,1 0 1 0 0,-1-1-1 0 0,1 0 0 0 0,0 0 1 0 0,0-1-1 0 0,0 0 0 0 0,0-1 1 0 0,0 0-1 0 0,0 0 0 0 0,0-1 1 0 0,0 0-1 0 0,0 0 1 0 0,0-1-1 0 0,12-5 0 0 0,-6 2-28 0 0,-15 5-502 0 0,0 0 0 0 0,-1 0 0 0 0,1 0 0 0 0,0 0-1 0 0,0-1 1 0 0,0 1 0 0 0,0 0 0 0 0,0 0 0 0 0,0 0 0 0 0,0 0-1 0 0,0 0 1 0 0,0 0 0 0 0,0 0 0 0 0,0 0 0 0 0,0 0 0 0 0,0 0 0 0 0,0 0-1 0 0,0 0 1 0 0,0 0 0 0 0,0 0 0 0 0,0 0 0 0 0,0-1 0 0 0,0 1-1 0 0,0 0 1 0 0,0 0 0 0 0,0 0 0 0 0,0 0 0 0 0,0 0 0 0 0,0 0 0 0 0,0 0-1 0 0,0 0 1 0 0,0 0 0 0 0,0 0 0 0 0,0 0 0 0 0,0 0 0 0 0,0 0-1 0 0,0-1 1 0 0,0 1 0 0 0,0 0 0 0 0,0 0 0 0 0,0 0 0 0 0,0 0 0 0 0,0 0-1 0 0,0 0 1 0 0,0 0 0 0 0,0 0 0 0 0,0 0 0 0 0,0 0 0 0 0,0 0-1 0 0,0 0 1 0 0,1 0 0 0 0,-2-1 49 0 0,-9-6 347 0 0,10 6-394 0 0,0 1 0 0 0,-1 0 0 0 0,1-1 0 0 0,0 1 0 0 0,0 0 0 0 0,0-1 0 0 0,0 1 0 0 0,0 0 0 0 0,0-1 0 0 0,-1 1 0 0 0,1-1 0 0 0,0 1 0 0 0,0 0 0 0 0,0-1 0 0 0,0 1 0 0 0,0 0 0 0 0,0-1 0 0 0,1 1 0 0 0,-1-1 0 0 0,0 1 0 0 0,0 0 0 0 0,0-1 0 0 0,0 1 0 0 0,0 0 0 0 0,0-1 0 0 0,1 1 0 0 0,-1 0-1 0 0,0-1 1 0 0,0 1 0 0 0,1 0 0 0 0,-1 0 0 0 0,0-1 0 0 0,0 1 0 0 0,1 0 0 0 0,-1 0 0 0 0,0-1 0 0 0,1 1 0 0 0,-1 0 0 0 0,0 0 0 0 0,1-1 0 0 0,10-5 48 0 0,1 0 1 0 0,22-9-1 0 0,-20 9-63 0 0,1 0 0 0 0,18-12 0 0 0,-17 7 28 0 0,25-21 0 0 0,-35 27-157 0 0,0-1-1 0 0,-1 0 1 0 0,0 0 0 0 0,0 0 0 0 0,0-1-1 0 0,7-12 1 0 0,-12 17 70 0 0,1 0-1 0 0,0 1 0 0 0,0-1 1 0 0,-1 0-1 0 0,1 0 1 0 0,-1 0-1 0 0,1 0 0 0 0,-1 0 1 0 0,0 0-1 0 0,0 1 0 0 0,0-1 1 0 0,0 0-1 0 0,0 0 1 0 0,0 0-1 0 0,0 0 0 0 0,-1-3 1 0 0,0 4 58 0 0,1 0 0 0 0,-1 1 1 0 0,0-1-1 0 0,1 0 0 0 0,-1 0 0 0 0,0 1 1 0 0,0-1-1 0 0,0 0 0 0 0,1 1 0 0 0,-1-1 1 0 0,0 1-1 0 0,0-1 0 0 0,0 1 0 0 0,0-1 1 0 0,0 1-1 0 0,0 0 0 0 0,0-1 0 0 0,0 1 1 0 0,0 0-1 0 0,0 0 0 0 0,0 0 0 0 0,0 0 1 0 0,0 0-1 0 0,0 0 0 0 0,0 0 0 0 0,0 0 1 0 0,0 0-1 0 0,0 0 0 0 0,0 1 0 0 0,0-1 1 0 0,0 0-1 0 0,-1 1 0 0 0,-10 3-254 0 0,0 0-1 0 0,1 0 1 0 0,-1 1 0 0 0,-13 9-1 0 0,-44 30-410 0 0,55-34 670 0 0,-162 120 526 0 0,151-108-237 0 0,2 0 0 0 0,0 2 0 0 0,2 0-1 0 0,-33 47 1 0 0,50-65-294 0 0,1 0 0 0 0,-1 1-1 0 0,1 0 1 0 0,0-1 0 0 0,1 1-1 0 0,-1 0 1 0 0,2 0 0 0 0,-3 12-1 0 0,4-17 19 0 0,0 0-1 0 0,0 0 1 0 0,0 0-1 0 0,0 0 0 0 0,0 0 1 0 0,0 0-1 0 0,0 0 0 0 0,1 0 1 0 0,-1 0-1 0 0,1 0 0 0 0,0 0 1 0 0,0-1-1 0 0,-1 1 1 0 0,1 0-1 0 0,0 0 0 0 0,0-1 1 0 0,1 1-1 0 0,-1 0 0 0 0,0-1 1 0 0,0 0-1 0 0,1 1 1 0 0,-1-1-1 0 0,1 0 0 0 0,-1 1 1 0 0,1-1-1 0 0,0 0 0 0 0,0 0 1 0 0,-1 0-1 0 0,1 0 1 0 0,0-1-1 0 0,0 1 0 0 0,0 0 1 0 0,0-1-1 0 0,0 0 0 0 0,3 1 1 0 0,8 1 208 0 0,1 0-1 0 0,0-2 1 0 0,-1 1 0 0 0,1-2 0 0 0,25-3-1 0 0,68-20-1756 0 0,-96 22 1141 0 0,33-11-4374 0 0,-1-3-1476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114 187 15663 0 0,'0'0'356'0'0,"0"0"50"0"0,2 0 20 0 0,16 6-161 0 0,-10-3-113 0 0,0-1 0 0 0,1 0 0 0 0,15 2 0 0 0,-21-4-43 0 0,1 0 1 0 0,0 0-1 0 0,-1 0 1 0 0,1-1 0 0 0,-1 1-1 0 0,1-1 1 0 0,-1 0-1 0 0,0 0 1 0 0,1 0 0 0 0,-1-1-1 0 0,0 1 1 0 0,0-1-1 0 0,4-2 1 0 0,130-93 1495 0 0,-127 89-1454 0 0,-1-1 1 0 0,0 1-1 0 0,16-21 0 0 0,-22 25-148 0 0,-2 3-3 0 0,0 0 1 0 0,0 0-1 0 0,0 0 0 0 0,0-1 1 0 0,0 1-1 0 0,0 0 0 0 0,-1-1 0 0 0,1 1 1 0 0,-1 0-1 0 0,1-1 0 0 0,-1 1 0 0 0,1-1 1 0 0,-1-1-1 0 0,0 2-2 0 0,0 1 0 0 0,0-1 1 0 0,0 0-1 0 0,0 1 0 0 0,0-1 0 0 0,0 1 0 0 0,-1-1 1 0 0,1 1-1 0 0,0-1 0 0 0,0 0 0 0 0,-1 1 0 0 0,1-1 1 0 0,0 1-1 0 0,-1-1 0 0 0,0 0 0 0 0,0 0-37 0 0,0 0-49 0 0,-1 0 0 0 0,1 1 0 0 0,-1-1 0 0 0,1 1 0 0 0,-1 0 0 0 0,1 0 0 0 0,-1-1 0 0 0,1 1 0 0 0,-1 0 0 0 0,1 0 0 0 0,-1 0 0 0 0,1 1 0 0 0,-1-1 0 0 0,-1 1 0 0 0,-4 1-104 0 0,0 1 0 0 0,0 0 0 0 0,0 0-1 0 0,0 1 1 0 0,1 0 0 0 0,0 0 0 0 0,0 1 0 0 0,-8 7-1 0 0,-1-1-125 0 0,-39 35 116 0 0,2 2-1 0 0,-89 108 0 0 0,129-142 200 0 0,-27 37-9 0 0,34-45 23 0 0,2 0 1 0 0,-1 0-1 0 0,1 1 0 0 0,0-1 1 0 0,0 1-1 0 0,-3 11 0 0 0,6-17 42 0 0,0 0-1 0 0,0 1 1 0 0,-1-1-1 0 0,1 0 0 0 0,0 1 1 0 0,0-1-1 0 0,0 1 1 0 0,0-1-1 0 0,1 0 1 0 0,-1 1-1 0 0,0-1 1 0 0,1 0-1 0 0,-1 1 1 0 0,0-1-1 0 0,1 0 0 0 0,0 1 1 0 0,-1-1-1 0 0,1 0 1 0 0,1 2-1 0 0,-1-1 7 0 0,1-1 0 0 0,0 1 0 0 0,0-1 0 0 0,0 1 0 0 0,0-1-1 0 0,-1 0 1 0 0,2 0 0 0 0,-1 0 0 0 0,0 0 0 0 0,4 2 0 0 0,4-1-5 0 0,1 1 0 0 0,-1-2-1 0 0,1 1 1 0 0,11-1 0 0 0,-17-1-92 0 0,151 4 1704 0 0,-66-3-1284 0 0,-54 0-1472 0 0,-2-2-3726 0 0,3-2-1870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60 11975 0 0,'0'-1'54'0'0,"1"-1"0"0"0,0 0 0 0 0,0 0-1 0 0,0 1 1 0 0,0-1 0 0 0,0 0 0 0 0,0 1-1 0 0,0-1 1 0 0,0 1 0 0 0,0 0 0 0 0,1-1-1 0 0,-1 1 1 0 0,1 0 0 0 0,-1 0 0 0 0,1 0-1 0 0,0 0 1 0 0,-1 0 0 0 0,1 0 0 0 0,0 0 0 0 0,-1 1-1 0 0,1-1 1 0 0,0 0 0 0 0,3 1 0 0 0,-3-1-70 0 0,24-12 19 0 0,-22 11 188 0 0,0-1 0 0 0,1 1 0 0 0,-1 0 0 0 0,0 1-1 0 0,1-1 1 0 0,-1 1 0 0 0,1 0 0 0 0,-1 0 0 0 0,7-1 0 0 0,-13 16-26 0 0,-39 108 1275 0 0,37-111-1391 0 0,-91 199 510 0 0,68-157-559 0 0,-276 517 0 0 0,248-461 0 0 0,34-64 0 0 0,-29 46 0 0 0,48-88 0 0 0,1-1 0 0 0,-1 0 0 0 0,1 0 0 0 0,-1 0 0 0 0,0 0 0 0 0,1 0 0 0 0,-1 0 0 0 0,0 0 0 0 0,0-1 0 0 0,-3 3 0 0 0,4-4 40 0 0,1 0-1 0 0,-1 1 0 0 0,0-1 1 0 0,0 0-1 0 0,1 1 0 0 0,-1-1 1 0 0,0 0-1 0 0,0 0 0 0 0,0 0 1 0 0,0 1-1 0 0,1-1 0 0 0,-1 0 1 0 0,0 0-1 0 0,0 0 0 0 0,0 0 1 0 0,0-1-1 0 0,1 1 1 0 0,-1 0-1 0 0,0 0 0 0 0,0 0 1 0 0,0-1-1 0 0,1 1 0 0 0,-1 0 1 0 0,0-1-1 0 0,0 1 0 0 0,1-1 1 0 0,-1 1-1 0 0,0-1 0 0 0,1 1 1 0 0,-1-1-1 0 0,1 1 0 0 0,-1-1 1 0 0,1 0-1 0 0,-1 1 0 0 0,1-1 1 0 0,-1 0-1 0 0,1 1 0 0 0,-1-1 1 0 0,1 0-1 0 0,-1-1 1 0 0,1-1-90 0 0,0-1 1 0 0,0 0-1 0 0,0 0 1 0 0,0 1 0 0 0,1-1-1 0 0,0 0 1 0 0,-1 1-1 0 0,1-1 1 0 0,0 0 0 0 0,1 1-1 0 0,-1-1 1 0 0,1 1 0 0 0,3-6-1 0 0,4-5-331 0 0,21-24-1 0 0,-15 19 279 0 0,9-9 103 0 0,2 1 0 0 0,0 1 0 0 0,2 1 0 0 0,1 2 0 0 0,0 1 0 0 0,2 1 0 0 0,45-23 0 0 0,-61 36 0 0 0,28-10 0 0 0,-39 16 0 0 0,0 1 0 0 0,1 0 0 0 0,0 0 0 0 0,-1 0 0 0 0,1 0 0 0 0,0 1 0 0 0,-1 0 0 0 0,1 0 0 0 0,0 0 0 0 0,0 0 0 0 0,4 1 0 0 0,-7 0 0 0 0,-1 0 0 0 0,1 0 0 0 0,-1 0 0 0 0,1 0 0 0 0,-1 0 0 0 0,1 0 0 0 0,-1 0 0 0 0,0 0 0 0 0,0 0 0 0 0,1 0 0 0 0,-1 1 0 0 0,0-1 0 0 0,0 1 0 0 0,0-1 0 0 0,-1 1 0 0 0,1-1 0 0 0,0 1 0 0 0,0-1 0 0 0,-1 1 0 0 0,1 3 0 0 0,2 3 0 0 0,-1 1 0 0 0,1 14 0 0 0,-2-19 0 0 0,1 10 0 0 0,-1 0 0 0 0,0 0 0 0 0,-1 0 0 0 0,0 0 0 0 0,-1 0 0 0 0,0 0 0 0 0,-2 0 0 0 0,-6 27 0 0 0,-2-5 0 0 0,-5 13 0 0 0,10-34-501 0 0,7-11-1093 0 0,0 0-1125 0 0,-1-4-2699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10135 0 0,'0'0'464'0'0,"-1"1"-9"0"0,-3 0-430 0 0,1 1 0 0 0,-1-1-1 0 0,0 0 1 0 0,1 0 0 0 0,-1 0 0 0 0,-4 0 0 0 0,-20 6-22 0 0,4 2 309 0 0,-1 2-1 0 0,1 0 0 0 0,1 2 1 0 0,0 1-1 0 0,0 1 0 0 0,2 0 1 0 0,-36 35-1 0 0,50-44-156 0 0,-2 4 263 0 0,0-1 0 0 0,1 1 0 0 0,-7 11-1 0 0,13-17-296 0 0,0-1 0 0 0,0 1 0 0 0,0-1-1 0 0,1 1 1 0 0,0 0 0 0 0,-1 0-1 0 0,1 0 1 0 0,1 0 0 0 0,-1 0 0 0 0,1 0-1 0 0,-1 0 1 0 0,1 0 0 0 0,0 0 0 0 0,1 4-1 0 0,-1-5-118 0 0,1-1-1 0 0,0 0 1 0 0,0 0 0 0 0,-1 0-1 0 0,1 0 1 0 0,0 0-1 0 0,1 0 1 0 0,-1 0 0 0 0,0 0-1 0 0,2 1 1 0 0,2 4-4 0 0,-5-7 12 0 0,1 1-1 0 0,-1 0 1 0 0,1 0-1 0 0,-1 0 1 0 0,1-1-1 0 0,-1 1 1 0 0,1 0-1 0 0,0-1 1 0 0,-1 1-1 0 0,1 0 0 0 0,0-1 1 0 0,0 1-1 0 0,-1-1 1 0 0,1 1-1 0 0,0-1 1 0 0,0 1-1 0 0,0-1 1 0 0,0 0-1 0 0,0 0 1 0 0,0 1-1 0 0,-1-1 1 0 0,1 0-1 0 0,0 0 1 0 0,0 0-1 0 0,0 0 1 0 0,0 0-1 0 0,2 0 1 0 0,1 0 167 0 0,-2 0-97 0 0,1 1 0 0 0,0-1 0 0 0,-1 0 0 0 0,1 0 0 0 0,0 0 0 0 0,0-1 0 0 0,-1 1 0 0 0,1-1 0 0 0,0 1 0 0 0,-1-1 0 0 0,1 0 0 0 0,-1 0 0 0 0,1 0 0 0 0,-1 0 0 0 0,1 0 0 0 0,-1-1 1 0 0,0 1-1 0 0,0-1 0 0 0,1 0 0 0 0,-1 1 0 0 0,3-5 0 0 0,2-2-140 0 0,-1-1 1 0 0,0 1 0 0 0,0-1 0 0 0,5-13 0 0 0,-1 3 199 0 0,28-60-140 0 0,-31 72 0 0 0,-7 7 0 0 0,1 0 0 0 0,-1 0 0 0 0,0 0 0 0 0,1 0 0 0 0,-1 0 0 0 0,1 0 0 0 0,-1 0 0 0 0,0 0 0 0 0,1 0 0 0 0,-1 0 0 0 0,1 0 0 0 0,-1 0 0 0 0,0 0 0 0 0,1 1 0 0 0,-1-1 0 0 0,1 0 0 0 0,-1 0 0 0 0,0 0 0 0 0,1 1 0 0 0,-1-1 0 0 0,0 0 0 0 0,1 0 0 0 0,-1 1 0 0 0,1 0 0 0 0,9 14 0 0 0,-4-4 0 0 0,4 10-401 0 0,-9-18-141 0 0,6 9 574 0 0,0-5-5531 0 0,2-1-115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13823 0 0,'0'0'315'0'0,"0"0"45"0"0,0 0 21 0 0,0 0-49 0 0,0 0-149 0 0,0 0 194 0 0,0 0 110 0 0,0 0 22 0 0,0 0 3 0 0,0 0 0 0 0,0 0 0 0 0,0 0 0 0 0,1 3-69 0 0,2 17-42 0 0,-1 0 1 0 0,0 0-1 0 0,-2 20 0 0 0,-2-22 103 0 0,2-13-483 0 0,-1 0 0 0 0,1 0 0 0 0,0 0-1 0 0,0 9 1 0 0,1 20-21 0 0,0-12 931 0 0,10-21 21 0 0,-9-2-943 0 0,0 1-1 0 0,0-1 1 0 0,0 0 0 0 0,-1 0 0 0 0,1 0-1 0 0,0 0 1 0 0,0 0 0 0 0,-1-1 0 0 0,1 1-1 0 0,0 0 1 0 0,-1-1 0 0 0,1 0 0 0 0,-1 1-1 0 0,0-1 1 0 0,0 0 0 0 0,1 1 0 0 0,0-4 0 0 0,7-7-2 0 0,19-19-7 0 0,61-51 0 0 0,6-10 39 0 0,-21 18-479 0 0,-41 47-2979 0 0,-32 27 2399 0 0,-1 0-140 0 0,11 0-4593 0 0,-11 0 3706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10135 0 0,'0'0'231'0'0,"2"1"29"0"0,2 1-204 0 0,1 0 0 0 0,-1 1-1 0 0,0 0 1 0 0,0 0 0 0 0,-1 0 0 0 0,1 0 0 0 0,3 4-1 0 0,-2-2 232 0 0,0 0 0 0 0,0 0 0 0 0,1-1-1 0 0,7 5 1 0 0,-6-6 370 0 0,0 0 1 0 0,0 0-1 0 0,1-1 0 0 0,-1 0 1 0 0,1-1-1 0 0,-1 1 0 0 0,1-1 0 0 0,0-1 1 0 0,0 1-1 0 0,14-2 0 0 0,-5-1 275 0 0,1-1-1 0 0,-1 0 0 0 0,28-10 1 0 0,-13-3-898 0 0,-15 5-35 0 0,-11 8 1 0 0,-1 0 0 0 0,0-1 0 0 0,0 0 0 0 0,0 0 0 0 0,0-1 0 0 0,-1 1 0 0 0,5-7 0 0 0,-4 6 0 0 0,-5 4-21 0 0,1 1 0 0 0,0-1 0 0 0,-1 1 0 0 0,1-1 0 0 0,-1 0 0 0 0,1 1 0 0 0,-1-1 0 0 0,1 0 0 0 0,-1 1 1 0 0,0-1-1 0 0,1 0 0 0 0,-1 1 0 0 0,0-1 0 0 0,0 0 0 0 0,1 0 0 0 0,-1 1 0 0 0,0-1 0 0 0,0 0 0 0 0,0 0 0 0 0,0 0 0 0 0,0 1 0 0 0,0-1 0 0 0,0 0 0 0 0,0 0 0 0 0,0 1 0 0 0,-1-1 0 0 0,1 0 0 0 0,0 0 0 0 0,0 1 0 0 0,-1-1 0 0 0,0-1 0 0 0,1 0-161 0 0,-1 2 145 0 0,1 0 0 0 0,0-1 1 0 0,0 1-1 0 0,-1 0 0 0 0,1-1 0 0 0,0 1 1 0 0,-1 0-1 0 0,1 0 0 0 0,0-1 0 0 0,-1 1 1 0 0,1 0-1 0 0,-1 0 0 0 0,1 0 0 0 0,0 0 1 0 0,-1-1-1 0 0,1 1 0 0 0,-1 0 0 0 0,1 0 1 0 0,0 0-1 0 0,-1 0 0 0 0,1 0 0 0 0,-1 0 1 0 0,1 0-1 0 0,-1 0 0 0 0,0 0-63 0 0,-5 0 0 0 0,1 1 0 0 0,-1-1 0 0 0,0 1 1 0 0,1 1-1 0 0,-1-1 0 0 0,1 1 0 0 0,-1-1 0 0 0,1 2 0 0 0,0-1 0 0 0,-6 4 0 0 0,-51 33-921 0 0,55-34 997 0 0,-10 7 24 0 0,1 0 0 0 0,1 2 0 0 0,0-1 0 0 0,1 2 0 0 0,0 0 0 0 0,1 0 0 0 0,1 1 0 0 0,0 1 0 0 0,2 0 0 0 0,-13 25 0 0 0,21-37 140 0 0,0 1-1 0 0,0-1 0 0 0,1 1 1 0 0,-1 0-1 0 0,1 0 1 0 0,0 7-1 0 0,1-12-111 0 0,0 1 0 0 0,-1-1 0 0 0,1 0-1 0 0,1 0 1 0 0,-1 1 0 0 0,0-1 0 0 0,0 0-1 0 0,0 0 1 0 0,1 1 0 0 0,-1-1 0 0 0,0 0 0 0 0,1 0-1 0 0,-1 0 1 0 0,1 1 0 0 0,0-1 0 0 0,-1 0-1 0 0,1 0 1 0 0,0 0 0 0 0,0 0 0 0 0,-1 0-1 0 0,1 0 1 0 0,0-1 0 0 0,0 1 0 0 0,0 0 0 0 0,0 0-1 0 0,0 0 1 0 0,0-1 0 0 0,1 1 0 0 0,-1-1-1 0 0,0 1 1 0 0,0-1 0 0 0,0 1 0 0 0,0-1 0 0 0,1 0-1 0 0,1 1 1 0 0,16-1-25 0 0,0 0 0 0 0,0-1 0 0 0,0-1 0 0 0,26-6 0 0 0,-27 5-2 0 0,42-9-2102 0 0,90-30 0 0 0,-110 25 567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10135 0 0,'0'0'464'0'0,"0"0"-9"0"0,-1 1-295 0 0,-7 12 796 0 0,-1 0-1 0 0,-19 21 1 0 0,13-16 147 0 0,-22 33 0 0 0,18-24-631 0 0,-8 15 599 0 0,-36 78 0 0 0,45-84-721 0 0,-113 244-186 0 0,124-266-156 0 0,-57 135-8 0 0,-15 33 0 0 0,11-32 0 0 0,57-133 6 0 0,-5 7-76 0 0,26-25-742 0 0,7-7-821 0 0,2-4-4506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121 195 15663 0 0,'-24'8'574'0'0,"-1"1"-1"0"0,-35 18 0 0 0,50-21-502 0 0,9-4 294 0 0,0 8 631 0 0,2-9-917 0 0,-1 0 0 0 0,1 0 0 0 0,-1 0 1 0 0,1 0-1 0 0,-1 0 0 0 0,1 0 0 0 0,0-1 0 0 0,-1 1 0 0 0,1 0 0 0 0,0 0 0 0 0,0 0 0 0 0,0-1 0 0 0,0 1 1 0 0,0-1-1 0 0,-1 1 0 0 0,1-1 0 0 0,0 1 0 0 0,0-1 0 0 0,0 1 0 0 0,1-1 0 0 0,-1 0 0 0 0,0 1 0 0 0,0-1 0 0 0,0 0 1 0 0,0 0-1 0 0,2 0 0 0 0,35 0 1863 0 0,-30 0-1677 0 0,23-3-100 0 0,49-10-1 0 0,-31 4-156 0 0,80-21-8 0 0,-50 11 0 0 0,92-25 0 0 0,-29 6 0 0 0,-72 18-81 0 0,-60 16-291 0 0,-1 0 0 0 0,1 0 1 0 0,0-1-1 0 0,15-11 0 0 0,-23 14 131 0 0,1 0 0 0 0,-1-1 0 0 0,0 1 0 0 0,0 0 0 0 0,-1 0 0 0 0,1-1 0 0 0,0 1 0 0 0,-1-1 0 0 0,0 0 0 0 0,1 1 0 0 0,0-5 0 0 0,3-10-4999 0 0,-1 3-560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13823 0 0,'0'0'630'0'0,"0"0"-13"0"0,2 2-393 0 0,2 2-98 0 0,0 0 0 0 0,-1 1 1 0 0,0 0-1 0 0,1 0 0 0 0,-2 0 0 0 0,1 0 1 0 0,0 0-1 0 0,-1 0 0 0 0,0 1 0 0 0,0-1 0 0 0,-1 1 1 0 0,0 0-1 0 0,0-1 0 0 0,0 1 0 0 0,0 11 1 0 0,-2 5 460 0 0,-1 0 1 0 0,-8 42-1 0 0,5-42-405 0 0,-6 33 37 0 0,-2 0 0 0 0,-3-1 0 0 0,-3 0 1 0 0,-25 52-1 0 0,-146 260 898 0 0,100-226-1117 0 0,14-27 0 0 0,84-125 0 0 0,12-18 0 0 0,99-95-545 0 0,-97 105-49 0 0,2 1 1 0 0,0 1-1 0 0,45-26 0 0 0,-45 32 34 0 0,41-14 0 0 0,-63 26 559 0 0,-1-1 0 0 0,1 1-1 0 0,-1-1 1 0 0,1 1 0 0 0,0 0 0 0 0,-1 0-1 0 0,1-1 1 0 0,-1 1 0 0 0,1 0 0 0 0,1 1-1 0 0,5 3 21 0 0,-5-1 40 0 0,10 7 2285 0 0,-12-9-1832 0 0,7 7 592 0 0,-6-4-1103 0 0,1-1 1 0 0,-1 1-1 0 0,0 0 0 0 0,0 0 0 0 0,-1 0 0 0 0,1 0 1 0 0,-1 0-1 0 0,0 0 0 0 0,0 1 0 0 0,0-1 0 0 0,0 0 1 0 0,-1 1-1 0 0,0 6 0 0 0,-1 3-1 0 0,-1 1-1 0 0,-6 25 1 0 0,5-27 0 0 0,0 0 0 0 0,1 1 0 0 0,-1 15 0 0 0,2 5 0 0 0,1-17-520 0 0,3-13 125 0 0,-1-2 58 0 0,9 15-3535 0 0,-10-16-2268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70 328 11975 0 0,'0'0'267'0'0,"0"0"42"0"0,0 0 17 0 0,0 0-28 0 0,0 0-126 0 0,0 2 204 0 0,1 3 11 0 0,-1 1 0 0 0,0 0 0 0 0,0-1-1 0 0,-1 1 1 0 0,1 0 0 0 0,-1-1 0 0 0,-4 12 0 0 0,-16 41 2756 0 0,14-43-2765 0 0,0 3 266 0 0,0-1-334 0 0,0 0 1 0 0,-7 32-1 0 0,14-49-325 0 0,0 1 0 0 0,0 0 0 0 0,0-1 0 0 0,0 1 1 0 0,0-1-1 0 0,0 1 0 0 0,0-1 0 0 0,0 1 0 0 0,0-1 0 0 0,0 1 0 0 0,0-1 1 0 0,0 1-1 0 0,0-1 0 0 0,1 1 0 0 0,-1-1 0 0 0,0 1 0 0 0,0-1 0 0 0,1 0 1 0 0,-1 1-1 0 0,0-1 0 0 0,1 1 0 0 0,-1-1 0 0 0,0 1 0 0 0,1-1 0 0 0,-1 0 0 0 0,0 1 1 0 0,1-1-1 0 0,-1 0 0 0 0,1 0 0 0 0,0 1 0 0 0,15 2-6529 0 0,-4-2 106 0 0</inkml:trace>
  <inkml:trace contextRef="#ctx0" brushRef="#br0" timeOffset="1">299 0 10135 0 0,'0'0'448'0'0,"0"0"96"0"0,0 0-440 0 0,0 0-104 0 0,0 0 0 0 0,0 0 0 0 0,0 0 0 0 0,7 11 0 0 0,3-1 0 0 0,1-2 0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17503 0 0,'0'0'399'0'0,"0"0"60"0"0,0 0 21 0 0,0 0-59 0 0,-6 6-260 0 0,-28 15-165 0 0,19-12 471 0 0,-24 17 1 0 0,-76 75-1177 0 0,103-90 690 0 0,1 2 1 0 0,0 0-1 0 0,1 0 1 0 0,0 1 0 0 0,1 0-1 0 0,0 0 1 0 0,1 1 0 0 0,-5 16-1 0 0,9-23 19 0 0,2-2 0 0 0,-1-1 0 0 0,2 1 0 0 0,-1 0 0 0 0,-1 6 0 0 0,1 7 0 0 0,2-15 0 0 0,2 10 0 0 0,2-10 0 0 0,-2-3 0 0 0,2 2 0 0 0,0 0 0 0 0,0 0 0 0 0,0-1 0 0 0,0 0 0 0 0,0 1 0 0 0,0-1 0 0 0,0-1 0 0 0,1 1 0 0 0,4 0 0 0 0,45 7 0 0 0,-40-7 0 0 0,0 0 0 0 0,17 5 0 0 0,-22-4 249 0 0,1 0 0 0 0,-1 1 0 0 0,16 8 0 0 0,-23-10-201 0 0,0-1-1 0 0,0 0 0 0 0,0 1 1 0 0,0 0-1 0 0,0-1 1 0 0,0 1-1 0 0,0 0 1 0 0,-1 0-1 0 0,1 0 0 0 0,-1 0 1 0 0,1 0-1 0 0,-1 0 1 0 0,0 0-1 0 0,0 0 1 0 0,0 1-1 0 0,0-1 0 0 0,0 0 1 0 0,-1 1-1 0 0,1-1 1 0 0,0 4-1 0 0,-1-1 45 0 0,-1 0-1 0 0,1 0 1 0 0,-1 0 0 0 0,0 0-1 0 0,0-1 1 0 0,-1 1 0 0 0,1 0-1 0 0,-1-1 1 0 0,0 1-1 0 0,-1-1 1 0 0,1 1 0 0 0,-1-1-1 0 0,1 0 1 0 0,-1 0-1 0 0,-1 0 1 0 0,1-1 0 0 0,0 1-1 0 0,-1-1 1 0 0,-7 6 0 0 0,2-2-65 0 0,0-1-1 0 0,-1 0 1 0 0,1 0 0 0 0,-1-1 0 0 0,0 0 0 0 0,-1-1 0 0 0,-20 6 0 0 0,-1-3-27 0 0,-47 5 0 0 0,65-11 0 0 0,1 0 0 0 0,-1-1 0 0 0,1-1 0 0 0,-1 0 0 0 0,1-1 0 0 0,-19-5 0 0 0,-2-2-876 0 0,33 9 368 0 0,1-2 229 0 0,0 0 1 0 0,1 0-1 0 0,-1 0 0 0 0,1 0 0 0 0,0 0 1 0 0,0 0-1 0 0,-1 0 0 0 0,1 0 0 0 0,0 1 0 0 0,1-1 1 0 0,-1 0-1 0 0,0 1 0 0 0,2-3 0 0 0,-1 1-59 0 0,24-29-1694 0 0,5 3-15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15:5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21191 0 0,'0'0'464'0'0,"0"0"96"0"0,0 0 16 0 0,0 0 32 0 0,0 0-488 0 0,0 0-120 0 0,0 0 0 0 0,11 2 0 0 0,-11-2 0 0 0,10 0 0 0 0,-1-2 0 0 0,-9 2 0 0 0,0 0-384 0 0,0 0-104 0 0,9-7-24 0 0,-2-2 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10135 0 0,'-4'3'113'0'0,"-1"0"-1"0"0,1 0 1 0 0,0 1 0 0 0,0-1-1 0 0,0 1 1 0 0,1 0-1 0 0,-1 0 1 0 0,1 0-1 0 0,-5 8 1 0 0,-1 5-20 0 0,-10 24 1 0 0,15-31 132 0 0,-3 7-132 0 0,2 1 1 0 0,0-1-1 0 0,1 1 1 0 0,0 1-1 0 0,2-1 1 0 0,0 0-1 0 0,1 1 0 0 0,1-1 1 0 0,1 1-1 0 0,0-1 1 0 0,2 0-1 0 0,0 1 1 0 0,1-1-1 0 0,0 0 0 0 0,2-1 1 0 0,12 29-1 0 0,-11-34-94 0 0,0-1 0 0 0,0 0 0 0 0,1-1 0 0 0,1 1 0 0 0,9 8 0 0 0,13 15 0 0 0,-17-15 0 0 0,0 1 0 0 0,-2 0 0 0 0,0 0 0 0 0,-2 1 0 0 0,0 1 0 0 0,-1 0 0 0 0,-1 0 0 0 0,-1 1 0 0 0,-1 0 0 0 0,5 41 0 0 0,-7-42 0 0 0,-2 1 0 0 0,0-1 0 0 0,-2 1 0 0 0,0 0 0 0 0,-2-1 0 0 0,-4 29 0 0 0,2-32 0 0 0,-1 0 0 0 0,-1 0 0 0 0,0-1 0 0 0,-2 0 0 0 0,0 0 0 0 0,-17 27 0 0 0,16-33 0 0 0,0-5 0 0 0,7-6 5 0 0,-3 1-16 0 0,-10-3 89 0 0,14 1-40 0 0,0-1-1 0 0,1 1 1 0 0,-1-1-1 0 0,1 1 1 0 0,-1-1-1 0 0,1 1 1 0 0,0-1-1 0 0,-1 1 1 0 0,1-1-1 0 0,-1 0 1 0 0,1 1-1 0 0,0-1 1 0 0,0 0-1 0 0,-1 1 1 0 0,1-1-1 0 0,0 0 1 0 0,0 0-1 0 0,0 1 1 0 0,0-2-1 0 0,-1 0 72 0 0,0-6-47 0 0,-1 0 0 0 0,1 0 0 0 0,0-1 0 0 0,1 1 0 0 0,0 0 0 0 0,0-1 0 0 0,1 1 1 0 0,0 0-1 0 0,0 0 0 0 0,1-1 0 0 0,0 1 0 0 0,1 0 0 0 0,-1 1 0 0 0,2-1 0 0 0,-1 0 0 0 0,1 1 0 0 0,8-13 0 0 0,5-6-62 0 0,-4 6 0 0 0,15-19 0 0 0,-21 32 0 0 0,-1 1 0 0 0,1-1 0 0 0,-1 1 0 0 0,2 0 0 0 0,-1 1 0 0 0,9-5 0 0 0,29-17 0 0 0,-31 22 0 0 0,-7 4 0 0 0,-1 0 0 0 0,1 1 0 0 0,-1 0 0 0 0,1 0 0 0 0,-1 0 0 0 0,0 1 0 0 0,9 1 0 0 0,44 15 0 0 0,-46-11 251 0 0,1 0 1 0 0,-1 0-1 0 0,19 14 0 0 0,-3-2 184 0 0,34 25 822 0 0,-43-29-796 0 0,1 1 0 0 0,29 13 0 0 0,-35-22-456 0 0,1-1 0 0 0,31 6 0 0 0,-42-10-4 0 0,-2 1-1 0 0,4-1 0 0 0,12-6 0 0 0,-17 4-166 0 0,1-1-1 0 0,-1 1 1 0 0,0 0-1 0 0,0-1 1 0 0,0 1-1 0 0,0-1 1 0 0,0 0-1 0 0,0 0 1 0 0,-1 1-1 0 0,1-1 1 0 0,-1 0-1 0 0,1 0 1 0 0,-1-1-1 0 0,0 1 1 0 0,3-5-1 0 0,-1 0-2513 0 0,5-7-3368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1:2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263 231 3311 0 0,'0'0'150'0'0,"0"0"63"0"0,0 0 184 0 0,0 0 78 0 0,0 0 18 0 0,0 0-37 0 0,0 0-166 0 0,0 0-70 0 0,0 0-18 0 0,0 0-8 0 0,0 0-28 0 0,0 0-7 0 0,0 0-6 0 0,1-2 13 0 0,0-4-41 0 0,-3 5-1088 0 0,-24 19-183 0 0,19-11 1030 0 0,-18 12 1812 0 0,-25 8 1761 0 0,48-25-2836 0 0,2-2 3 0 0,-3 0-211 0 0,0 0 0 0 0,-1 0 0 0 0,1-1 0 0 0,0 1 0 0 0,0-1 0 0 0,0 0 0 0 0,0 1 0 0 0,0-1 1 0 0,-1-1-1 0 0,-4-2 0 0 0,-5-1 517 0 0,11 4-693 0 0,2 1-12 0 0,0 0-15 0 0,0 0-62 0 0,-2-1-27 0 0,-25-8-196 0 0,24 8 75 0 0,0 0-1 0 0,0 0 0 0 0,0 0 0 0 0,0 0 1 0 0,0-1-1 0 0,1 1 0 0 0,-1-1 1 0 0,0 1-1 0 0,-3-5 0 0 0,2 3 12 0 0,2 1 69 0 0,1-1 19 0 0,-13-19 250 0 0,13 20-217 0 0,1 1 111 0 0,-1-5-305 0 0,-9-5 1616 0 0,8 8-1511 0 0,1-3-15 0 0,1 5 56 0 0,0-1 5 0 0,1-2 37 0 0,-1 3-75 0 0,1 0 1 0 0,-1 0-1 0 0,0-1 1 0 0,1 1 0 0 0,-1 0-1 0 0,1 0 1 0 0,0 0-1 0 0,-1 0 1 0 0,1 0-1 0 0,0 0 1 0 0,0 0-1 0 0,-1 0 1 0 0,1 0-1 0 0,0 0 1 0 0,0 0 0 0 0,0 0-1 0 0,0 1 1 0 0,0-1-1 0 0,1 0 1 0 0,-1 1-1 0 0,1-1 1 0 0,0 0 7 0 0,-2 1 31 0 0,33-4 134 0 0,-17 2-224 0 0,-1 1 0 0 0,-1 0 0 0 0,0 1 12 0 0,0 0 36 0 0,2 0-25 0 0,-2 0 19 0 0,0 1-31 0 0,1 0-11 0 0,-1 2 0 0 0,9-1-2 0 0,-6-3 15 0 0,-14 1 20 0 0,0 0 0 0 0,0 0 0 0 0,0-1 0 0 0,0 1 0 0 0,0-1 0 0 0,-1 1 0 0 0,1-1 1 0 0,0 0-1 0 0,4-2 0 0 0,1 0 59 0 0,0-1 0 0 0,15-2-1 0 0,58-16-12 0 0,-67 18-79 0 0,-1 1 0 0 0,0 0 0 0 0,26-1 0 0 0,-23 3 0 0 0,1-1 0 0 0,18-5 0 0 0,28-9 0 0 0,94-10 0 0 0,-125 24 0 0 0,-14 0 52 0 0,21-4 0 0 0,29-4 36 0 0,-48 6-88 0 0,16-5 0 0 0,23-2 0 0 0,-28 6 0 0 0,-3 2 0 0 0,-23 2 0 0 0,20 1 0 0 0,46 2 0 0 0,-65-2 6 0 0,-1 0 0 0 0,1 1 0 0 0,-1 0-1 0 0,9 3 1 0 0,23 6 18 0 0,5 0-13 0 0,-37-9-11 0 0,17 7 0 0 0,-15-3 0 0 0,19 9 0 0 0,12-1 0 0 0,-8 1 0 0 0,-14-7 0 0 0,-1-2 0 0 0,2 2 0 0 0,0 0 0 0 0,-1-1 0 0 0,8 2-2 0 0,-21-7 2 0 0,22 4 13 0 0,7-3 120 0 0,-21-2-62 0 0,-6 2-21 0 0,17 1-27 0 0,15-1 41 0 0,-20 0-64 0 0,0 1 0 0 0,8 4 0 0 0,-1-2 0 0 0,-9-3 0 0 0,1-2 0 0 0,-2 2 0 0 0,2-1 12 0 0,8 0 85 0 0,-22 0-86 0 0,17 1 90 0 0,-12 1-49 0 0,1-2 19 0 0,34-3 102 0 0,5 2-162 0 0,-33 1-11 0 0,-1 3 0 0 0,-10-3 0 0 0,0 1 0 0 0,0-1 0 0 0,0 0 0 0 0,0 0 0 0 0,0 0 0 0 0,0-1 0 0 0,0 1 0 0 0,0-1 0 0 0,1 0 0 0 0,4 0 0 0 0,24 0 0 0 0,53 0 46 0 0,-38-1-28 0 0,-15 0-21 0 0,-1-1 18 0 0,4 0 114 0 0,32 4-38 0 0,-63-2-91 0 0,1 0 0 0 0,-1 0 0 0 0,0 0 0 0 0,0-1 0 0 0,0 1 0 0 0,1-1 0 0 0,-1 0 0 0 0,0 0 0 0 0,4-2 0 0 0,-6 2 0 0 0,0 0 0 0 0,0 0 0 0 0,0 1 0 0 0,0-1 0 0 0,0 1 0 0 0,0-1 0 0 0,3 1 0 0 0,19-3 0 0 0,-1-1 0 0 0,0 0 0 0 0,28-11 0 0 0,-22 7 0 0 0,37-7 0 0 0,-59 14-7 0 0,40-5-29 0 0,63-2-1 0 0,-58 10 35 0 0,23-1 57 0 0,-66-2-50 0 0,0 1-1 0 0,0 0 0 0 0,0 0 1 0 0,10 3-1 0 0,-13-2 5 0 0,14 0 30 0 0,2-1-34 0 0,-11 0-5 0 0,30-2 0 0 0,25 1-64 0 0,-43 0 64 0 0,-17 3 0 0 0,-1 0 0 0 0,16 2 0 0 0,-6 0 0 0 0,12 6 0 0 0,21 0 0 0 0,7 3 0 0 0,-37-7 0 0 0,-10-3 0 0 0,0 0 0 0 0,0 0 0 0 0,10 1 0 0 0,-12-2 0 0 0,3 0 0 0 0,-1 0 0 0 0,0 1 0 0 0,0 1 0 0 0,13 6 0 0 0,36 17 0 0 0,-10-3 0 0 0,-38-19 0 0 0,5 2 0 0 0,-1 0 0 0 0,1-2 0 0 0,26 9 0 0 0,23 3 0 0 0,-53-14 0 0 0,0-1 0 0 0,13 1 0 0 0,1 0 0 0 0,-20-2 6 0 0,1 0-1 0 0,-1-1 1 0 0,1 1 0 0 0,0-1-1 0 0,0 0 1 0 0,7 0 0 0 0,-1-1 46 0 0,57-5 155 0 0,-53 5-231 0 0,-7 1 13 0 0,-1 0 1 0 0,1-1-1 0 0,9-2 0 0 0,50-7 62 0 0,2-1 15 0 0,-55 8-59 0 0,27-1 0 0 0,-25 3-9 0 0,21-4 1 0 0,-1-2 1 0 0,-8 2 0 0 0,34-11 0 0 0,-60 16 0 0 0,30-11 32 0 0,58-27 0 0 0,-87 37-32 0 0,10-6 0 0 0,0 1 0 0 0,0 0 0 0 0,1 1 0 0 0,16-4 0 0 0,51-14 0 0 0,-61 19 0 0 0,20-3 0 0 0,-16 4 0 0 0,8-2 0 0 0,0 2 0 0 0,35 0 0 0 0,0 2 0 0 0,-14-1 0 0 0,-46 2 11 0 0,-3 0-3 0 0,0 0-1 0 0,0 0 1 0 0,0 0-1 0 0,0 1 1 0 0,0 0 0 0 0,7 2-1 0 0,-5-3-7 0 0,-4 1 0 0 0,0-1 0 0 0,0 1 0 0 0,1-1 0 0 0,-1 1 0 0 0,0 0 0 0 0,0 0 0 0 0,0 0 0 0 0,0 0 0 0 0,3 2 0 0 0,8 4 0 0 0,3 2 0 0 0,4 6 0 0 0,-16-13 0 0 0,12 14 11 0 0,-13-11 12 0 0,-2-3-20 0 0,0 0 0 0 0,1 0 0 0 0,0 0 0 0 0,-1-1 0 0 0,1 1 0 0 0,0 0 0 0 0,0-1 0 0 0,0 1 0 0 0,2 1 0 0 0,12 11-3 0 0,-13-12 0 0 0,13 7 0 0 0,-3-2 0 0 0,10 6 0 0 0,-5-6 0 0 0,-5-3 0 0 0,-9-2-2 0 0,18 2 15 0 0,-16-4 12 0 0,1 0-1 0 0,0 0 1 0 0,-1-1 0 0 0,13-2 0 0 0,-13 1-5 0 0,-1 2-8 0 0,6-4 15 0 0,1 0-13 0 0,-5 1-5 0 0,-3 1-1 0 0,1 1 0 0 0,-1 0 0 0 0,0-1 0 0 0,1 2 0 0 0,-1-1-1 0 0,9 0 1 0 0,9-2-8 0 0,34-11 0 0 0,-38 9 0 0 0,1 0 0 0 0,37-3 0 0 0,-18 6-34 0 0,-11 1-61 0 0,50-7 0 0 0,2-4-89 0 0,83-21 120 0 0,-157 32 64 0 0,72-13 67 0 0,-54 11-52 0 0,-17 4-15 0 0,-1 1-2 0 0,74 9 2 0 0,28 10 0 0 0,-81-15 0 0 0,32 4 0 0 0,-50-9 0 0 0,-3-1 0 0 0,0 1 0 0 0,0 0 0 0 0,0 1 0 0 0,0-1 0 0 0,-1 1 0 0 0,1 0 0 0 0,7 4 0 0 0,72 29 0 0 0,-78-32 0 0 0,1 0 0 0 0,-1 1 0 0 0,0-1 0 0 0,8 7 0 0 0,2 1 0 0 0,14 8 26 0 0,-18-11-11 0 0,0 0 1 0 0,21 9-1 0 0,-18-9 10 0 0,1-2-1 0 0,0 0 1 0 0,0 0 0 0 0,0-2-1 0 0,34 6 1 0 0,111-1 330 0 0,-111-9-360 0 0,0-1 0 0 0,72-11 0 0 0,-61 2 20 0 0,-28 4 1 0 0,0 1 1 0 0,38 0-1 0 0,-23 1-16 0 0,21-2 0 0 0,-60 5 0 0 0,-4 1 0 0 0,0 0 0 0 0,-1-1 0 0 0,1 1 0 0 0,-1-1 0 0 0,9-3 0 0 0,-8 4 0 0 0,-1 0 0 0 0,15-7 0 0 0,-5 1 0 0 0,7-5 11 0 0,-19 9 47 0 0,-2 2 28 0 0,0 0-17 0 0,0 0-29 0 0,0 0-100 0 0,0 0-39 0 0,0 0 3 0 0,0 0 7 0 0,0 0 1 0 0,0 0-12 0 0,0 0-49 0 0,0 0-19 0 0,12 11-251 0 0,-9-6 25 0 0,0 0-1 0 0,0 0 1 0 0,0 0 0 0 0,4 10-1 0 0,-4-8-891 0 0,6 13-6348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1:3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2759 0 0,'1'-2'352'0'0,"3"-5"388"0"0,1 0-1 0 0,0 0 0 0 0,1 1 1 0 0,-1 0-1 0 0,11-9 0 0 0,-10 9-17 0 0,0 0-1 0 0,9-12 0 0 0,-13 16-539 0 0,-2 2-44 0 0,0-2-11 0 0,1 2 60 0 0,-1-1 0 0 0,1 0 0 0 0,0 1 0 0 0,-1-1 0 0 0,1 0 0 0 0,0 1-1 0 0,-1-1 1 0 0,1 1 0 0 0,0-1 0 0 0,-1 1 0 0 0,1 0 0 0 0,0-1 0 0 0,0 1 0 0 0,0 0 0 0 0,-1-1 0 0 0,1 1 0 0 0,0 0 0 0 0,0 0 0 0 0,0 0-1 0 0,0 0 1 0 0,-1 0 0 0 0,1 0 0 0 0,0 0 0 0 0,0 0 0 0 0,2 0 0 0 0,28 7-449 0 0,-10-2 521 0 0,5-2-98 0 0,0-1-1 0 0,-1-1 0 0 0,36-4 1 0 0,76-19 285 0 0,-111 16-462 0 0,1 2-1 0 0,0 2 0 0 0,0 0 0 0 0,0 1 1 0 0,0 2-1 0 0,1 1 0 0 0,-1 1 0 0 0,28 7 1 0 0,-38-7-190 0 0,0 1 0 0 0,0 1 0 0 0,-1 0 0 0 0,0 1 0 0 0,0 1 1 0 0,0 0-1 0 0,28 18 0 0 0,59 59-1967 0 0,-83-67 1526 0 0,-1-6-8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1:3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80 282 455 0 0,'0'0'663'0'0,"-1"1"62"0"0,-33 13 3462 0 0,32-13-3690 0 0,2-1-1 0 0,0 0 7 0 0,0 0 28 0 0,0 0 11 0 0,0 0 2 0 0,0 0-5 0 0,0 0-22 0 0,0 0-5 0 0,0 0 0 0 0,0 0-42 0 0,0 0-180 0 0,0 0-76 0 0,0 0-20 0 0,0 0-23 0 0,-2 1-96 0 0,-6 0-81 0 0,6-1-72 0 0,0-1-8 0 0,-9-12 55 0 0,10 7 70 0 0,1 3-17 0 0,-1-6 78 0 0,0 0 1 0 0,1 0-1 0 0,0-1 1 0 0,1 1-1 0 0,0 0 1 0 0,0 0-1 0 0,1 0 1 0 0,3-12-1 0 0,1 2 14 0 0,1 0 0 0 0,16-31 0 0 0,-15 37-151 0 0,1 0-1 0 0,0 0 0 0 0,0 1 1 0 0,16-16-1 0 0,-21 26 35 0 0,-1 0 0 0 0,1 0 0 0 0,-1 1 1 0 0,1-1-1 0 0,-1 1 0 0 0,1-1 0 0 0,0 1 0 0 0,0 0 0 0 0,6 0 0 0 0,-9 3 220 0 0,0 4-176 0 0,-1-1 0 0 0,1 0-1 0 0,-1 1 1 0 0,0-1 0 0 0,0 0-1 0 0,0 0 1 0 0,-1 1 0 0 0,1-1-1 0 0,-1 0 1 0 0,-3 9 0 0 0,-21 55-135 0 0,24-68 87 0 0,-5 14-70 0 0,-1-1 0 0 0,-1 0 0 0 0,0-1 0 0 0,-1 0 0 0 0,0 0 0 0 0,-20 20 0 0 0,10-21 77 0 0,16-10 1 0 0,-9 13 17 0 0,12-15-15 0 0,0 1 0 0 0,0-1 0 0 0,0 0-1 0 0,0 0 1 0 0,0 0 0 0 0,0 0 0 0 0,0 0 0 0 0,0 1 0 0 0,0-1 0 0 0,-1 0 0 0 0,1 0-1 0 0,0 0 1 0 0,0 0 0 0 0,0 0 0 0 0,0 1 0 0 0,0-1 0 0 0,0 0 0 0 0,0 0 0 0 0,-1 0-1 0 0,1 0 1 0 0,0 0 0 0 0,0 0 0 0 0,0 0 0 0 0,0 0 0 0 0,0 1 0 0 0,-1-1 0 0 0,1 0-1 0 0,0 0 1 0 0,0 0 0 0 0,0 0 0 0 0,0 0 0 0 0,0 0 0 0 0,-1 0 0 0 0,1 0 0 0 0,0 0-1 0 0,0 0 1 0 0,0 0 0 0 0,0 0 0 0 0,-1 0 0 0 0,1 0 0 0 0,-1 0 20 0 0,0-1 1 0 0,1 1-1 0 0,-1 0 0 0 0,0 0 1 0 0,0 0-1 0 0,0 0 1 0 0,1 0-1 0 0,-1 1 0 0 0,0-1 1 0 0,0 0-1 0 0,1 0 1 0 0,-1 0-1 0 0,0 1 0 0 0,0-1 1 0 0,1 0-1 0 0,-1 1 1 0 0,0-1-1 0 0,1 1 0 0 0,-1-1 1 0 0,0 1-1 0 0,1-1 1 0 0,-2 2-1 0 0,1-1 30 0 0,1-1 11 0 0,0 0 0 0 0,0 0 12 0 0,0 0 51 0 0,0 0 22 0 0,0 0 3 0 0,0 0-12 0 0,1 2-61 0 0,0 0-69 0 0,6 8 47 0 0,57 52-171 0 0,-63-60 78 0 0,1 0 83 0 0,8 6 34 0 0,0-2 161 0 0,-7-5-197 0 0,-1-1 92 0 0,0 2-2 0 0,57 36 448 0 0,-43-26-397 0 0,-2-3-132 0 0,-1 0 0 0 0,0 1 1 0 0,-1 0-1 0 0,0 1 0 0 0,-1 0 0 0 0,19 25 0 0 0,-19-20-408 0 0,0 0-1 0 0,-1 1 1 0 0,0 1 0 0 0,-2 0 0 0 0,7 19 0 0 0,-7-11-276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2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5983 0 0,'0'0'464'0'0,"0"0"-46"0"0,0 0 940 0 0,0 0 444 0 0,0 0 87 0 0,0 0-134 0 0,-2 2-647 0 0,-19 35 64 0 0,15-29-818 0 0,0 2 1 0 0,1-1-1 0 0,0 0 0 0 0,0 1 1 0 0,1 0-1 0 0,1 0 1 0 0,-1 1-1 0 0,2-1 0 0 0,-1 1 1 0 0,0 17-1 0 0,-4 243-1230 0 0,1-6-48 0 0,-28 94 32 0 0,-27-4 2396 0 0,58-345-1389 0 0,-3 25 318 0 0,2-11-542 0 0,4-22-243 0 0,0-2-92 0 0,0 3-11 0 0,-1 7-50 0 0,0-7-207 0 0,1-3-89 0 0,0 0-21 0 0,0 0-136 0 0,2 2-568 0 0,7 7-246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2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80 666 5063 0 0,'0'0'390'0'0,"0"0"74"0"0,0 2 1242 0 0,-2 0-942 0 0,0 2 34 0 0,0 11 5244 0 0,1-10-3998 0 0,1 0-2054 0 0,-1 0 0 0 0,0-1-1 0 0,0 1 1 0 0,0 0-1 0 0,0-1 1 0 0,-1 1 0 0 0,0-1-1 0 0,-2 5 1 0 0,-3 6-225 0 0,6-11 173 0 0,-11 16 4 0 0,11-19 67 0 0,1 0-1 0 0,-1 0 1 0 0,1 0-1 0 0,-1 0 0 0 0,1-1 1 0 0,-1 1-1 0 0,0 0 1 0 0,1 0-1 0 0,-1-1 0 0 0,0 1 1 0 0,0 0-1 0 0,1-1 1 0 0,-1 1-1 0 0,0-1 1 0 0,0 1-1 0 0,0-1 0 0 0,0 1 1 0 0,0-1-1 0 0,0 0 1 0 0,0 0-1 0 0,-1 1 1 0 0,0-1 255 0 0,-6-33 477 0 0,9 21-650 0 0,0-1 0 0 0,1 0 0 0 0,0 0 0 0 0,7-20 0 0 0,0-6 15 0 0,16-63-210 0 0,62-162 0 0 0,-78 241 66 0 0,1 0 0 0 0,0 1 0 0 0,2 0-1 0 0,0 1 1 0 0,2 1 0 0 0,22-27 0 0 0,-29 38 5 0 0,1 1 0 0 0,0 0 0 0 0,1 1 1 0 0,0 0-1 0 0,0 0 0 0 0,0 1 0 0 0,1 0 1 0 0,0 1-1 0 0,0 0 0 0 0,0 0 1 0 0,1 1-1 0 0,0 1 0 0 0,0 0 0 0 0,0 0 1 0 0,0 1-1 0 0,13-1 0 0 0,-10 2-80 0 0,0 1 0 0 0,0 0-1 0 0,0 1 1 0 0,0 1-1 0 0,0 0 1 0 0,24 7 0 0 0,-30-6 48 0 0,0 0 1 0 0,0 1-1 0 0,0 0 1 0 0,0 0-1 0 0,-1 1 1 0 0,0-1-1 0 0,0 2 1 0 0,0-1-1 0 0,0 1 1 0 0,-1 0-1 0 0,0 0 1 0 0,5 8-1 0 0,29 40-15 0 0,48 86 0 0 0,-62-93 109 0 0,18 36 40 0 0,-38-70-61 0 0,-1-1-1 0 0,-1 1 1 0 0,0 1 0 0 0,4 24-1 0 0,-6-20-4 0 0,-1 0-1 0 0,-1 0 1 0 0,-1 0-1 0 0,0 0 1 0 0,-1 0-1 0 0,-1 0 1 0 0,-1 0-1 0 0,-10 30 1 0 0,-5 0 133 0 0,-46 81 1 0 0,44-90-90 0 0,-1 2-5 0 0,-1-1 0 0 0,-33 43 1 0 0,36-59 31 0 0,0 0 1 0 0,-2-2 0 0 0,0-1 0 0 0,-1 0-1 0 0,-1-2 1 0 0,-1 0 0 0 0,-35 18 0 0 0,46-29 85 0 0,-1-1 0 0 0,0-1 1 0 0,0-1-1 0 0,-1 0 0 0 0,0-1 0 0 0,-25 4 0 0 0,28-7-9 0 0,0 0-1 0 0,0-1 1 0 0,1-1-1 0 0,-1 0 1 0 0,0-1-1 0 0,1 0 0 0 0,-1 0 1 0 0,1-2-1 0 0,-16-5 1 0 0,6 0-406 0 0,-37-20 1 0 0,52 25 29 0 0,1-1 0 0 0,-1 1 0 0 0,1-1 0 0 0,0 0 0 0 0,0 0 0 0 0,1 0 0 0 0,0-1 0 0 0,0 0 0 0 0,-7-10 0 0 0,10 13-101 0 0,1 2 90 0 0,0-1 1 0 0,1 0-1 0 0,-1 1 1 0 0,0-1-1 0 0,0 0 1 0 0,1 1-1 0 0,-1-1 1 0 0,1 0-1 0 0,-1 0 1 0 0,1 1-1 0 0,0-3 1 0 0,0-6-4804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2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39 815 2759 0 0,'0'0'515'0'0,"2"3"1120"0"0,11 21 2713 0 0,-12-22-2394 0 0,-1-2-1191 0 0,0 0-526 0 0,0 0-107 0 0,0 0-30 0 0,0 0-23 0 0,0 0 16 0 0,0 0-10 0 0,-4-11 122 0 0,-1-4 284 0 0,-4-7 334 0 0,1 0 0 0 0,1 0-1 0 0,-4-25 1 0 0,6 13-558 0 0,2-1 0 0 0,1 0 0 0 0,1 0 0 0 0,3 0 0 0 0,0 0 0 0 0,2 0-1 0 0,2 0 1 0 0,15-49 0 0 0,-11 50-149 0 0,2 0-1 0 0,1 2 0 0 0,2-1 1 0 0,1 2-1 0 0,1 0 1 0 0,32-43-1 0 0,-43 68-93 0 0,-1 0 0 0 0,1 0-1 0 0,0 1 1 0 0,1-1 0 0 0,-1 1-1 0 0,1 1 1 0 0,0-1 0 0 0,0 1-1 0 0,1 0 1 0 0,-1 1 0 0 0,1 0-1 0 0,0 0 1 0 0,0 1 0 0 0,13-3-1 0 0,-2 2-7 0 0,1 1-1 0 0,0 1 0 0 0,0 1 1 0 0,39 4-1 0 0,-50-2-11 0 0,0 0 0 0 0,0 0 0 0 0,0 0 0 0 0,0 1 0 0 0,0 1 0 0 0,12 5-1 0 0,46 34-182 0 0,-59-38 111 0 0,23 21-612 0 0,-30-25 468 0 0,-1-1-198 0 0,0 0-90 0 0,0 0-723 0 0,3-1-2995 0 0,9-3-1279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2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213 170 3223 0 0,'0'0'143'0'0,"0"0"346"0"0,1-1 1351 0 0,1-3-819 0 0,-1 1 0 0 0,0 0 0 0 0,0-1 0 0 0,0 1 0 0 0,0-1 0 0 0,-1 1 0 0 0,1-7 0 0 0,-2-13 198 0 0,1 21-910 0 0,0 2 3 0 0,-6-24 906 0 0,6 22-748 0 0,-1 0-7 0 0,-49-64 1045 0 0,46 64-1699 0 0,1 0 1 0 0,-1 0 0 0 0,0 1-1 0 0,0-1 1 0 0,1 1-1 0 0,-1-1 1 0 0,0 1-1 0 0,0 1 1 0 0,0-1 0 0 0,-7 0-1 0 0,5 1 119 0 0,1 1 0 0 0,-1 0 0 0 0,1 0 0 0 0,0 1-1 0 0,0 0 1 0 0,0-1 0 0 0,0 2 0 0 0,0-1 0 0 0,0 0 0 0 0,0 1-1 0 0,1 0 1 0 0,0 0 0 0 0,-1 1 0 0 0,1-1 0 0 0,0 1-1 0 0,0 0 1 0 0,1 0 0 0 0,-1 0 0 0 0,1 0 0 0 0,0 1 0 0 0,0-1-1 0 0,-4 11 1 0 0,4 0 198 0 0,0 1 1 0 0,1-1-1 0 0,1 1 0 0 0,0 0 0 0 0,1-1 0 0 0,3 18 1 0 0,-3-25-99 0 0,13 127 11 0 0,-13-127-101 0 0,1 0-1 0 0,1 0 1 0 0,0 0 0 0 0,0 0 0 0 0,0 0-1 0 0,1 0 1 0 0,0-1 0 0 0,1 0 0 0 0,7 13-1 0 0,-10-19 56 0 0,0 0-1 0 0,0 0 0 0 0,1 0 0 0 0,-1 0 1 0 0,1 0-1 0 0,-1-1 0 0 0,0 1 0 0 0,1 0 1 0 0,0-1-1 0 0,-1 1 0 0 0,1-1 1 0 0,-1 1-1 0 0,1-1 0 0 0,0 0 0 0 0,-1 1 1 0 0,1-1-1 0 0,-1 0 0 0 0,1 0 0 0 0,0 0 1 0 0,-1 0-1 0 0,1-1 0 0 0,0 1 1 0 0,-1 0-1 0 0,1-1 0 0 0,-1 1 0 0 0,1-1 1 0 0,1-1-1 0 0,7-2 63 0 0,-1 0 1 0 0,0-1 0 0 0,10-6-1 0 0,-15 9 9 0 0,8-6 110 0 0,-1 0 0 0 0,0 0 1 0 0,-1-1-1 0 0,0 0 0 0 0,0-1 1 0 0,-1 0-1 0 0,12-15 0 0 0,-3 0 138 0 0,-7 11-216 0 0,-1 0 1 0 0,0 0-1 0 0,-1-1 0 0 0,-1 0 0 0 0,12-31 1 0 0,-6 5-481 0 0,-13 39 64 0 0,-2 0-68 0 0,0 1 321 0 0,0 1 0 0 0,1-1 1 0 0,-1 0-1 0 0,1 0 1 0 0,-1 1-1 0 0,0-1 0 0 0,0 0 1 0 0,1 1-1 0 0,-1-1 0 0 0,0 1 1 0 0,0-1-1 0 0,0 1 1 0 0,0-1-1 0 0,0 1 0 0 0,0 0 1 0 0,1-1-1 0 0,-1 1 1 0 0,0 0-1 0 0,0 0 0 0 0,0 0 1 0 0,0 0-1 0 0,0 0 1 0 0,0 0-1 0 0,0 0 0 0 0,0 0 1 0 0,0 0-1 0 0,0 0 1 0 0,0 0-1 0 0,0 0 0 0 0,0 1 1 0 0,0-1-1 0 0,0 1 1 0 0,0-1-1 0 0,0 0 0 0 0,1 1 1 0 0,-1-1-1 0 0,0 1 1 0 0,0 0-1 0 0,0-1 0 0 0,1 1 1 0 0,-2 1-1 0 0,-2 1-19 0 0,0 1 0 0 0,1 0 0 0 0,-1 0 0 0 0,1 0 0 0 0,0 0 0 0 0,0 0 0 0 0,-3 7 0 0 0,-2 6-26 0 0,1 0 0 0 0,0 0-1 0 0,-6 28 1 0 0,-4 18 272 0 0,-7 38 696 0 0,3 65 1929 0 0,21-164-2499 0 0,0-2-148 0 0,0 0-66 0 0,2 1-68 0 0,-1 0-79 0 0,0-1-1 0 0,0 0 0 0 0,0 0 1 0 0,0 1-1 0 0,0-1 0 0 0,0 0 1 0 0,0 0-1 0 0,0 0 0 0 0,0 0 1 0 0,0 0-1 0 0,1 0 0 0 0,-1 0 1 0 0,0-1-1 0 0,0 1 0 0 0,0 0 1 0 0,0-1-1 0 0,-1 1 0 0 0,1 0 1 0 0,0-1-1 0 0,0 1 0 0 0,0-1 1 0 0,0 0-1 0 0,0 1 0 0 0,0-1 1 0 0,-1 1-1 0 0,1-1 0 0 0,1-1 1 0 0,12-15-5531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3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6911 0 0,'0'0'315'0'0,"0"2"-7"0"0,-1 10-199 0 0,1-9 321 0 0,0 0-1 0 0,0-1 0 0 0,0 1 0 0 0,0 0 0 0 0,0 0 0 0 0,-1 0 0 0 0,1 0 0 0 0,-1-1 1 0 0,0 1-1 0 0,0 0 0 0 0,0 0 0 0 0,0-1 0 0 0,0 1 0 0 0,-3 2 0 0 0,1 0 1134 0 0,2-3-688 0 0,1-2-460 0 0,0 0-95 0 0,0 0-46 0 0,0 0-103 0 0,0 0-47 0 0,-9 4 92 0 0,7-3-171 0 0,1 0 1 0 0,0 0-1 0 0,-1 0 0 0 0,1-1 0 0 0,-1 1 0 0 0,1 0 0 0 0,-1-1 0 0 0,-2 1 1 0 0,-17 2 860 0 0,19-3-738 0 0,0 2 0 0 0,-1 0-158 0 0,-1 1 1 0 0,1-1-1 0 0,-1 1 0 0 0,1 0 0 0 0,0 1 1 0 0,0-1-1 0 0,1 0 0 0 0,-1 1 0 0 0,1 0 1 0 0,-1-1-1 0 0,1 1 0 0 0,0 0 0 0 0,-2 8 0 0 0,-2 6-135 0 0,-7 37 0 0 0,8-29 62 0 0,-6 25-85 0 0,2 0 1 0 0,2 1 0 0 0,1 101-1 0 0,7-135 332 0 0,2-16-68 0 0,-1-2-76 0 0,1 1 0 0 0,0 0 0 0 0,0-1 0 0 0,-1 1 0 0 0,1-1-1 0 0,0 0 1 0 0,0 0 0 0 0,-1 0 0 0 0,1 0 0 0 0,0-1 0 0 0,0 1 0 0 0,-1-1-1 0 0,1 1 1 0 0,0-1 0 0 0,2-1 0 0 0,9-4 220 0 0,22-12 0 0 0,-12 5-46 0 0,62-26 233 0 0,61-32 370 0 0,-84 31-2774 0 0,-53 33 842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3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11519 0 0,'0'4'887'0'0,"-1"3"-727"0"0,0 0 0 0 0,0 1 1 0 0,-1-1-1 0 0,-4 11 0 0 0,-5 26 3636 0 0,-7 74-1942 0 0,-22 191 2576 0 0,20-113-4629 0 0,-2 14-398 0 0,16-137-304 0 0,-4 105-1172 0 0,-2 70-7 0 0,4-100 778 0 0,-10 213 2624 0 0,15-318-608 0 0,-11 46 0 0 0,2-35-2758 0 0,11-49 44 0 0,-4 5-3522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3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24 264 12895 0 0,'-1'2'998'0'0,"0"2"-820"0"0,-11 15 257 0 0,4-10 776 0 0,7-8 393 0 0,1-1 76 0 0,0 0-206 0 0,0 0-922 0 0,0 0-404 0 0,0 0-113 0 0,0 0-170 0 0,0 0-89 0 0,0 0-28 0 0,0 0-36 0 0,3 0-136 0 0,12-3 141 0 0,-1 0-1 0 0,0-1 1 0 0,-1-1-1 0 0,1 0 1 0 0,22-13-1 0 0,-1 1 148 0 0,68-28 909 0 0,2 5 1 0 0,2 4-1 0 0,137-27 0 0 0,-115 35-101 0 0,-98 19-549 0 0,12-4-165 0 0,-42 12 49 0 0,-1 1 0 0 0,1 0-1 0 0,-1 0 1 0 0,0 0 0 0 0,1 0-1 0 0,-1 0 1 0 0,0 0 0 0 0,1-1-1 0 0,-1 1 1 0 0,0 0 0 0 0,1 0-1 0 0,-1-1 1 0 0,0 1 0 0 0,1 0-1 0 0,-1 0 1 0 0,0-1 0 0 0,0 1-1 0 0,1 0 1 0 0,-1-1 0 0 0,0 1-1 0 0,0 0 1 0 0,0-1 0 0 0,0 1-1 0 0,1-1 1 0 0,0-1-1304 0 0,2 1-4311 0 0,-3 1-919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72 117 10135 0 0,'0'0'464'0'0,"1"0"-9"0"0,4-1-421 0 0,-1-1-1 0 0,1 1 1 0 0,-1-1 0 0 0,7-3 0 0 0,-7 2 56 0 0,1 1 0 0 0,0 0 0 0 0,0 0 1 0 0,8-1-1 0 0,6-1 266 0 0,-12 2 44 0 0,0 1 0 0 0,0 0 1 0 0,0 0-1 0 0,9 1 0 0 0,-4 1-76 0 0,0 1 0 0 0,0 0 0 0 0,20 7 0 0 0,-26-6-324 0 0,-4-2 0 0 0,1 0 0 0 0,-1-1 0 0 0,0 1 0 0 0,1-1 0 0 0,-1 1 0 0 0,0-1 0 0 0,1 0 0 0 0,-1 0 0 0 0,1 0 0 0 0,2 0 0 0 0,4-2 0 0 0,-3-3-64 0 0,-6 3-18 0 0,0 0 0 0 0,0 0 0 0 0,0 1 0 0 0,0-1 0 0 0,-1 0 0 0 0,1 0 0 0 0,0 1 0 0 0,-1-1 0 0 0,1 0-1 0 0,-1 1 1 0 0,0-1 0 0 0,1 1 0 0 0,-1-1 0 0 0,0 1 0 0 0,0-1 0 0 0,0 1 0 0 0,-2-3 0 0 0,0 0-194 0 0,-1 0 0 0 0,1 0 1 0 0,-1 0-1 0 0,-7-6 0 0 0,1 5-144 0 0,1 0 0 0 0,-1 0 0 0 0,0 1 0 0 0,-13-3 0 0 0,7 1-40 0 0,10 4 476 0 0,0 0-1 0 0,0 1 0 0 0,-1 0 0 0 0,1 0 1 0 0,0 0-1 0 0,-1 1 0 0 0,1-1 1 0 0,0 2-1 0 0,-1-1 0 0 0,1 1 0 0 0,0 0 1 0 0,0 0-1 0 0,-1 0 0 0 0,1 1 0 0 0,0 0 1 0 0,0 0-1 0 0,1 1 0 0 0,-1 0 1 0 0,-7 4-1 0 0,7-3 153 0 0,0 1 1 0 0,1-1-1 0 0,0 1 0 0 0,0 0 1 0 0,0 0-1 0 0,1 1 0 0 0,0-1 1 0 0,0 1-1 0 0,0 0 0 0 0,0 0 1 0 0,1 0-1 0 0,0 0 0 0 0,1 1 1 0 0,-1-1-1 0 0,1 1 1 0 0,0 0-1 0 0,-1 10 0 0 0,3-9 24 0 0,-1 0 0 0 0,1 0 0 0 0,1 0-1 0 0,0 0 1 0 0,0 1 0 0 0,0-1 0 0 0,1 0-1 0 0,0 0 1 0 0,1-1 0 0 0,0 1-1 0 0,0 0 1 0 0,0-1 0 0 0,1 0 0 0 0,0 0-1 0 0,1 0 1 0 0,0 0 0 0 0,0-1 0 0 0,0 1-1 0 0,1-1 1 0 0,12 10 0 0 0,-9-8-148 0 0,3 2-5 0 0,0 0 1 0 0,21 13-1 0 0,-28-21-39 0 0,0 1 1 0 0,0-1-1 0 0,0 0 0 0 0,0 0 0 0 0,0-1 1 0 0,1 0-1 0 0,-1 0 0 0 0,1 0 1 0 0,-1 0-1 0 0,12-1 0 0 0,0-1-615 0 0,1-2-1 0 0,-1 0 1 0 0,1 0-1 0 0,-1-2 1 0 0,26-10-1 0 0,-14 3-5243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3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7 919 0 0,'4'0'67'0'0,"9"-3"474"0"0,17-1 13507 0 0,-24 4-12649 0 0,-5 1-1301 0 0,1-1 0 0 0,0 1 1 0 0,-1-1-1 0 0,1 1 0 0 0,-1 0 0 0 0,1 0 0 0 0,-1 0 0 0 0,0 0 1 0 0,1 0-1 0 0,-1 0 0 0 0,0 0 0 0 0,1 0 0 0 0,-1 1 1 0 0,0-1-1 0 0,0 0 0 0 0,0 1 0 0 0,0-1 0 0 0,0 1 1 0 0,1 2-1 0 0,1 4 19 0 0,1 0 0 0 0,-1 0 0 0 0,-1 1 0 0 0,1-1 0 0 0,-2 1 1 0 0,1-1-1 0 0,-1 1 0 0 0,0 15 0 0 0,-6 72-42 0 0,4-91-79 0 0,-5 54-817 0 0,-3-1 0 0 0,-20 69-1 0 0,16-90-1379 0 0,7-25 458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3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12895 0 0,'-7'21'1152'0'0,"0"2"-928"0"0,-2 0-224 0 0,2 2 0 0 0,0 0 1120 0 0,3 1 168 0 0,2 1 40 0 0,2-1 8 0 0,6-1-1216 0 0,1 2-248 0 0,0 3-40 0 0,2-2-4968 0 0,5-3-992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3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17215 0 0,'0'3'794'0'0,"-8"42"879"0"0,-24 80 0 0 0,12-51-1008 0 0,-62 281-1094 0 0,71-303-23 0 0,-10 56-726 0 0,19-95 1136 0 0,1 1 1 0 0,1 0 0 0 0,0 0-1 0 0,1 0 1 0 0,4 24 0 0 0,-4-35 105 0 0,0 0 0 0 0,0 0 0 0 0,0 1 0 0 0,0-1 0 0 0,1-1 0 0 0,0 1 0 0 0,-1 0 0 0 0,1 0 0 0 0,0 0 0 0 0,0-1 0 0 0,0 1 0 0 0,1-1 0 0 0,-1 0 0 0 0,0 0 0 0 0,1 0 0 0 0,0 0 0 0 0,-1 0 0 0 0,1 0 0 0 0,0-1 0 0 0,4 3 0 0 0,5 0 39 0 0,-1-1 1 0 0,0 1-1 0 0,1-2 1 0 0,13 2-1 0 0,-22-4-97 0 0,5 1 14 0 0,0 0 0 0 0,0-1 0 0 0,-1 0 0 0 0,1-1 0 0 0,0 0 0 0 0,11-2 0 0 0,45-17-973 0 0,-42 12-435 0 0,-19 7-721 0 0,4-3-4266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2:3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2 289 10135 0 0,'-1'8'229'0'0,"0"-1"-1"0"0,1 0 1 0 0,0 0 0 0 0,0 0-1 0 0,1 0 1 0 0,0 0-1 0 0,0 0 1 0 0,1 0-1 0 0,0 0 1 0 0,0 0-1 0 0,1 0 1 0 0,-1-1-1 0 0,1 1 1 0 0,4 5 0 0 0,-2-4 76 0 0,-1-1 1 0 0,1-1-1 0 0,0 1 1 0 0,0-1-1 0 0,1 0 1 0 0,-1 0-1 0 0,1 0 1 0 0,1-1-1 0 0,-1 0 1 0 0,1 0-1 0 0,0-1 1 0 0,8 4-1 0 0,-9-6-198 0 0,0 0 0 0 0,0 0 0 0 0,0-1 0 0 0,0 0 0 0 0,0 0 0 0 0,1-1 1 0 0,-1 1-1 0 0,0-2 0 0 0,0 1 0 0 0,1 0 0 0 0,-1-1 0 0 0,0-1 0 0 0,0 1 0 0 0,0-1 0 0 0,0 0 0 0 0,11-5 0 0 0,-5 2 36 0 0,-1-1 0 0 0,0-1 1 0 0,-1 1-1 0 0,1-2 0 0 0,-2 1 0 0 0,1-1 0 0 0,13-15 1 0 0,13-18 232 0 0,41-62 1 0 0,-63 81-477 0 0,-1 0-1 0 0,0-1 0 0 0,-2-1 1 0 0,16-48-1 0 0,-27 70 72 0 0,1 0 1 0 0,-1 0-1 0 0,0 0 0 0 0,0 0 0 0 0,1 0 1 0 0,-1 0-1 0 0,0 0 0 0 0,-1 0 1 0 0,1 0-1 0 0,0 0 0 0 0,-1 0 0 0 0,1 1 1 0 0,-1-1-1 0 0,1 0 0 0 0,-1 0 0 0 0,0 0 1 0 0,0 0-1 0 0,0 1 0 0 0,-2-4 0 0 0,-1 0-99 0 0,-1 0 0 0 0,0 0-1 0 0,0 1 1 0 0,-7-6 0 0 0,0 0-208 0 0,10 8 264 0 0,0 1 0 0 0,0-1 0 0 0,-1 1 0 0 0,1 0 0 0 0,0 0 0 0 0,-1-1 0 0 0,1 1 0 0 0,-1 1 0 0 0,1-1 0 0 0,-1 0 0 0 0,1 1 0 0 0,-6-1 0 0 0,0 0-205 0 0,0 2 1 0 0,-15 1-1 0 0,-5 0-141 0 0,23-2 396 0 0,0 1 0 0 0,0 0 0 0 0,0 0 0 0 0,0 1 0 0 0,0 0 0 0 0,1-1 0 0 0,-10 6 0 0 0,-10 3-2 0 0,16-7 155 0 0,1 0 1 0 0,-1 0-1 0 0,1 0 0 0 0,0 1 0 0 0,0 0 0 0 0,0 0 1 0 0,1 1-1 0 0,-1 0 0 0 0,1 0 0 0 0,0 0 0 0 0,1 1 1 0 0,-1 0-1 0 0,1 0 0 0 0,0 1 0 0 0,1-1 0 0 0,-1 1 1 0 0,1 0-1 0 0,1 0 0 0 0,-6 15 0 0 0,2 2 209 0 0,1 1-1 0 0,2 0 0 0 0,0 0 1 0 0,0 36-1 0 0,2-28-326 0 0,2-17-10 0 0,1 0 0 0 0,0 0 0 0 0,7 28 1 0 0,-4-22-15 0 0,1 25 1 0 0,-5-42-23 0 0,0 1 0 0 0,1-1 0 0 0,0 1 0 0 0,0-1 0 0 0,0 0 0 0 0,0 1 0 0 0,1-1 0 0 0,4 9 0 0 0,-1-6 14 0 0,1 0-1 0 0,0 0 1 0 0,0-1 0 0 0,1 0-1 0 0,0 0 1 0 0,7 6 0 0 0,-2-4 170 0 0,0 0 0 0 0,0 0 0 0 0,1-2 0 0 0,14 8 0 0 0,58 21 578 0 0,-52-23-520 0 0,14 8-215 0 0,54 33 0 0 0,-91-48-191 0 0,1 0 1 0 0,0-1 0 0 0,0 0-1 0 0,1-1 1 0 0,20 5 0 0 0,-22-8-657 0 0,-1 0 0 0 0,1 0 1 0 0,-1-1-1 0 0,17-1 1 0 0,-9-2-5418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1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49 5527 0 0,'0'0'423'0'0,"-1"-1"-278"0"0,-5 0 167 0 0,4 1 1224 0 0,2 0 531 0 0,0 0 100 0 0,0 0-146 0 0,0 0-676 0 0,0 0-294 0 0,0 0-56 0 0,-13-6 1702 0 0,12 6-2664 0 0,1 0 0 0 0,-1 0 0 0 0,1 0 0 0 0,0-1 1 0 0,-1 1-1 0 0,1 0 0 0 0,0 0 0 0 0,-1 0 0 0 0,1 0 0 0 0,0-1 0 0 0,0 1 0 0 0,-1 0 1 0 0,1 0-1 0 0,0-1 0 0 0,0 1 0 0 0,-1 0 0 0 0,1-1 0 0 0,0 1 0 0 0,0 0 0 0 0,0-1 1 0 0,0 1-1 0 0,-1 0 0 0 0,1-1 0 0 0,0 1 0 0 0,0 0 0 0 0,0-1 0 0 0,0 1 0 0 0,0 0 1 0 0,0-1-1 0 0,0 0 0 0 0,6-10-358 0 0,17-8-2256 0 0,-21 18 868 0 0,-2 1-382 0 0,0 0-75 0 0,0 0-20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1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6911 0 0,'0'0'528'0'0,"0"0"-42"0"0,0 0 1086 0 0,0 0 517 0 0,0 0 102 0 0,0 0-242 0 0,0 0-1080 0 0,-1 2-475 0 0,-11 21-261 0 0,0 0 0 0 0,-13 43 0 0 0,21-52-794 0 0,0 0-1 0 0,2 0 1 0 0,-3 26-1 0 0,5-18-4721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33 1375 0 0,'0'0'128'0'0,"0"0"-128"0"0,0 0 0 0 0,0 0 0 0 0,-11-9 848 0 0,11 9 144 0 0,-11-7 32 0 0,11 7 8 0 0,0 0-464 0 0,0 0-96 0 0,-12-9-24 0 0,12 9 0 0 0,-9-7-576 0 0,9 7-128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1375 0 0,'0'0'492'0'0,"0"0"1530"0"0,0 0 672 0 0,0 0 140 0 0,0 0-234 0 0,0 0-1068 0 0,0 0-468 0 0,0 0-96 0 0,0 0-100 0 0,0 0-334 0 0,0 0-146 0 0,0 0-32 0 0,0 0-38 0 0,0 0-148 0 0,0 0-66 0 0,0 0-9 0 0,2 3-20 0 0,3 7-159 0 0,1 1 1 0 0,5 19 0 0 0,-10-27 6 0 0,3 4 5 0 0,9 29-61 0 0,-9-24 90 0 0,4 8 26 0 0,-5-14 57 0 0,-1 0 0 0 0,1 0 0 0 0,-1 1 0 0 0,1 6 0 0 0,1 19 90 0 0,10 31 0 0 0,-8-37-38 0 0,0 1-1 0 0,1 33 0 0 0,-13 135-256 0 0,0-80 77 0 0,6-109 85 0 0,0 5-19 0 0,-1 0 1 0 0,0 0-1 0 0,-1 0 1 0 0,0 0-1 0 0,0 0 1 0 0,-2-1 0 0 0,-6 17-1 0 0,2-6 9 0 0,4-17 8 0 0,0-1-6 0 0,-1 4-27 0 0,-4 4-163 0 0,0 0-1 0 0,1 1 0 0 0,0 0 0 0 0,-9 19 0 0 0,-38 79-518 0 0,46-89 704 0 0,0 0 237 0 0,1 0 1 0 0,-9 35-1 0 0,12-44 222 0 0,2-18-8 0 0,2-19-291 0 0,4 5-729 0 0,0-1 0 0 0,-1-28 0 0 0,-2 9-5298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188 643 2303 0 0,'0'0'102'0'0,"0"0"352"0"0,1-2 1402 0 0,10-18 5543 0 0,-11 17-6258 0 0,0 3-521 0 0,-1-3 76 0 0,4-1-635 0 0,-2-12 2508 0 0,-2 4-2551 0 0,0 2-125 0 0,0 1 0 0 0,1-1-1 0 0,0 0 1 0 0,0 0 0 0 0,1 0-1 0 0,0 0 1 0 0,1 0 0 0 0,0 0-1 0 0,6-17 1 0 0,3-5-39 0 0,-9 22 96 0 0,1 1-1 0 0,7-16 1 0 0,-3 13 36 0 0,-2 3 13 0 0,-1 1 0 0 0,0-1 0 0 0,4-13 0 0 0,-5 12 1 0 0,-1-2 0 0 0,2-1 0 0 0,-1 1 0 0 0,2 0 0 0 0,0 1 0 0 0,0-1 0 0 0,7-10 0 0 0,75-94 0 0 0,-78 104 45 0 0,0 0-1 0 0,1 0 1 0 0,19-17 0 0 0,-23 24 79 0 0,1 0 0 0 0,0 0 0 0 0,0 1 0 0 0,1-1 0 0 0,0 2 0 0 0,-1-1 0 0 0,16-4 0 0 0,-17 7-64 0 0,0-1 1 0 0,0 1-1 0 0,1 0 1 0 0,-1 0-1 0 0,0 1 1 0 0,0 0-1 0 0,1 0 1 0 0,-1 1-1 0 0,0-1 1 0 0,0 1-1 0 0,1 1 1 0 0,-1-1-1 0 0,0 1 1 0 0,0 0-1 0 0,-1 0 0 0 0,1 1 1 0 0,0 0-1 0 0,-1 0 1 0 0,6 4-1 0 0,-4-1-86 0 0,0-1 0 0 0,0 2 0 0 0,0-1 1 0 0,-1 1-1 0 0,0 0 0 0 0,-1 0 0 0 0,1 0 0 0 0,-1 1 0 0 0,-1 0 0 0 0,0 0 0 0 0,0 0 0 0 0,4 13 0 0 0,0 1-16 0 0,-2-1 1 0 0,0 1-1 0 0,4 43 1 0 0,-9-57 59 0 0,-1-1 0 0 0,0 1 0 0 0,0-1-1 0 0,-1 1 1 0 0,0-1 0 0 0,0 0 0 0 0,-1 1 0 0 0,0-1 0 0 0,0 0 0 0 0,-1 0 0 0 0,0 0-1 0 0,0-1 1 0 0,-1 1 0 0 0,0-1 0 0 0,-8 12 0 0 0,-9 5 35 0 0,0-1 0 0 0,-2-1 0 0 0,-1 0 1 0 0,0-2-1 0 0,-1-1 0 0 0,-47 25 0 0 0,21-18-31 0 0,0-2 0 0 0,-97 29 1 0 0,115-43 0 0 0,0-2 0 0 0,0-1 0 0 0,-1-2 0 0 0,-56 0 1 0 0,81-3-204 0 0,7-1 74 0 0,1 0 0 0 0,-1 0 0 0 0,1 1 0 0 0,-1-2 0 0 0,1 1 0 0 0,-1 0 0 0 0,1 0 0 0 0,-1 0 0 0 0,1-1 0 0 0,-1 1 0 0 0,1 0 0 0 0,-1-1 0 0 0,1 1 0 0 0,-1-1 0 0 0,-1-1 0 0 0,2 1-908 0 0,2-1-854 0 0,5-8-3268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 2303 0 0,'0'0'102'0'0,"0"0"356"0"0,0 0 1417 0 0,0 0 616 0 0,2-1 123 0 0,-16 21 5150 0 0,-23 44-8689 0 0,19-31 1170 0 0,-56 108-691 0 0,13-23 332 0 0,-48 102 174 0 0,108-216-54 0 0,-47 111 137 0 0,-7 14 482 0 0,38-94-334 0 0,-20 40 454 0 0,33-64-537 0 0,-1 1-1 0 0,2-1 0 0 0,-1 1 1 0 0,-1 17-1 0 0,5-28-196 0 0,0 0 0 0 0,0 0 0 0 0,0-1 0 0 0,0 1 0 0 0,0 0 0 0 0,0-1 0 0 0,1 1 0 0 0,-1 0 0 0 0,0 0 0 0 0,0-1 0 0 0,1 1 0 0 0,-1 0 0 0 0,1-1 0 0 0,-1 1 0 0 0,0-1 0 0 0,1 1 0 0 0,-1 0 0 0 0,1-1 0 0 0,-1 1 0 0 0,2 0 0 0 0,-1 0 27 0 0,3 4-24 0 0,0 0-1 0 0,1-1 1 0 0,-1 1 0 0 0,1-1-1 0 0,0-1 1 0 0,0 1 0 0 0,0-1-1 0 0,0 0 1 0 0,1 0-1 0 0,-1 0 1 0 0,1 0 0 0 0,0-1-1 0 0,7 2 1 0 0,10 1-14 0 0,0 0-1 0 0,26 1 1 0 0,-21-3 13 0 0,20 2-208 0 0,0-2-1 0 0,1-3 1 0 0,48-5 0 0 0,-44 0-4352 0 0,-53 5 2920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66 13823 0 0,'1'-13'301'0'0,"0"7"-120"0"0,0-1 1 0 0,-1 1-1 0 0,0 0 0 0 0,0-1 0 0 0,-1 1 0 0 0,-1-7 1 0 0,2 12 194 0 0,-1 2 113 0 0,-5 5-403 0 0,0 1-1 0 0,1 0 1 0 0,0 1 0 0 0,0-1 0 0 0,1 1-1 0 0,-6 14 1 0 0,-17 54 401 0 0,21-56-457 0 0,-51 219-30 0 0,56-232 0 0 0,-15 81 0 0 0,-7 113 0 0 0,21-140 0 0 0,2 0 0 0 0,14 110 0 0 0,-12-159-128 0 0,1 1 0 0 0,0-1 0 0 0,0 0-1 0 0,1 0 1 0 0,9 17 0 0 0,-12-27-3877 0 0,-1-2-1405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8287 0 0,'-4'13'562'0'0,"1"1"0"0"0,0 0 0 0 0,1 0 0 0 0,0-1 0 0 0,1 16 0 0 0,0 10 4402 0 0,1 21-550 0 0,0-39-4250 0 0,-1-1 0 0 0,0 1 1 0 0,-6 23-1 0 0,1-4-83 0 0,3-23-358 0 0,-1 0-1 0 0,-8 20 1 0 0,1-1-211 0 0,-14 34-2189 0 0,12-39 921 0 0,12-29 1428 0 0,1-2 59 0 0,-6 15-525 0 0,0-7-1259 0 0,6-8 722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66 341 2759 0 0,'-1'2'207'0'0,"-4"11"-166"0"0,-2-1 257 0 0,1-6-143 0 0,4-5 848 0 0,1 0 0 0 0,0 0 0 0 0,-1 0 0 0 0,1-1 0 0 0,-1 1 0 0 0,0 0 0 0 0,1-1-1 0 0,-1 1 1 0 0,1-1 0 0 0,-1 0 0 0 0,-3 1 0 0 0,-4-3 137 0 0,7 2-642 0 0,2-1-453 0 0,0 1 1 0 0,0-1-1 0 0,0 1 1 0 0,0 0-1 0 0,-1-1 1 0 0,1 1 0 0 0,0-1-1 0 0,0 1 1 0 0,-1 0-1 0 0,1-1 1 0 0,0 1-1 0 0,0 0 1 0 0,-1-1 0 0 0,1 1-1 0 0,0 0 1 0 0,-1-1-1 0 0,1 1 1 0 0,-1 0 0 0 0,1-1-1 0 0,-1 1-22 0 0,0 0-1 0 0,1-1 1 0 0,-1 1 0 0 0,1 0 0 0 0,-1-1-1 0 0,1 1 1 0 0,-1-1 0 0 0,1 1-1 0 0,-1-1 1 0 0,1 1 0 0 0,0-1-1 0 0,-1 0 1 0 0,1 1 0 0 0,0-1-1 0 0,-1 1 1 0 0,1-1 0 0 0,0 0-1 0 0,0 1 1 0 0,0-1 0 0 0,-1 0 0 0 0,1 0-1 0 0,0-5 40 0 0,1 0 0 0 0,0 0 0 0 0,0 0 0 0 0,0 0 0 0 0,0 0 0 0 0,1 0 0 0 0,0 0 0 0 0,3-6 0 0 0,-3 9-62 0 0,-1 1 1 0 0,0-1-1 0 0,1 0 1 0 0,-1 1-1 0 0,1 0 1 0 0,0-1-1 0 0,0 1 1 0 0,0 0 0 0 0,0 0-1 0 0,0 0 1 0 0,0 0-1 0 0,1 0 1 0 0,-1 0-1 0 0,1 1 1 0 0,-1-1-1 0 0,1 1 1 0 0,2-1 0 0 0,7-5-1 0 0,32-25-53 0 0,-34 24 51 0 0,0 0 0 0 0,0 0 0 0 0,1 1-1 0 0,15-7 1 0 0,38-15 2 0 0,98-59 0 0 0,-126 68 3 0 0,-19 11-87 0 0,31-21-1 0 0,-46 29-107 0 0,-2 1-18 0 0,0 0 2 0 0,0 0-13 0 0,0 0-58 0 0,0 0-29 0 0,1 3-4 0 0,-1 2 202 0 0,0 1 0 0 0,0-1 0 0 0,0 1 0 0 0,0-1 0 0 0,-1 1 0 0 0,0-1-1 0 0,0 0 1 0 0,-1 1 0 0 0,0-1 0 0 0,1 0 0 0 0,-2 0 0 0 0,-3 7 0 0 0,-7 12-533 0 0,-19 26 1 0 0,26-40 437 0 0,-225 283 158 0 0,211-270 492 0 0,14-17-214 0 0,-1 1-1 0 0,1 1 1 0 0,0-1-1 0 0,0 1 1 0 0,1 0 0 0 0,0 1-1 0 0,0-1 1 0 0,-4 13-1 0 0,8-19 64 0 0,1-2-20 0 0,0 0-2 0 0,0 0-29 0 0,0 0-118 0 0,0 0-55 0 0,0 0-120 0 0,0 0-76 0 0,0 0-24 0 0,-1-1 69 0 0,1-1 0 0 0,-1 1 0 0 0,0-1-1 0 0,1 1 1 0 0,-1-1 0 0 0,1 1 0 0 0,-1-1-1 0 0,1 0 1 0 0,0 1 0 0 0,0-1 0 0 0,0 0 0 0 0,0 1-1 0 0,0-1 1 0 0,0 1 0 0 0,0-1 0 0 0,0 0 0 0 0,1 1-1 0 0,-1-1 1 0 0,1 1 0 0 0,-1-1 0 0 0,1 1-1 0 0,-1-1 1 0 0,1 1 0 0 0,1-2 0 0 0,0 0-18 0 0,0 1 0 0 0,0 0 0 0 0,0 0 1 0 0,1 0-1 0 0,-1 0 0 0 0,0 1 0 0 0,1-1 1 0 0,-1 0-1 0 0,1 1 0 0 0,0 0 0 0 0,0 0 0 0 0,3-1 1 0 0,5-1 105 0 0,0 1 0 0 0,0 0 0 0 0,0 1 0 0 0,0 1 0 0 0,0-1-1 0 0,0 2 1 0 0,18 2 0 0 0,-11-1 616 0 0,33-2-1 0 0,-28 0-49 0 0,0 1 0 0 0,0 0 1 0 0,26 6-1 0 0,-23-3-173 0 0,7 1-83 0 0,-2 0 85 0 0,48 1 0 0 0,-66-7-350 0 0,-8 1-28 0 0,1-1-1 0 0,0 2 0 0 0,-1-1 1 0 0,1 0-1 0 0,10 3 0 0 0,-11-3-23 0 0,0 1 0 0 0,13 7 0 0 0,-7 1 0 0 0,-10-9-2 0 0,-1 1-1 0 0,1 0 1 0 0,0-1 0 0 0,-1 1-1 0 0,1 0 1 0 0,0 0 0 0 0,-1-1-1 0 0,1 1 1 0 0,-1 0 0 0 0,1 0-1 0 0,-1 0 1 0 0,1 1 0 0 0,-1 0-18 0 0,0 0 1 0 0,0-1 0 0 0,0 1 0 0 0,-1 0 0 0 0,1 0 0 0 0,0 0 0 0 0,-1-1 0 0 0,0 1 0 0 0,1 0 0 0 0,-1 0 0 0 0,-1 1 0 0 0,-12 22-198 0 0,13-22 189 0 0,-15 20-139 0 0,-1 0-1 0 0,-1-1 1 0 0,-22 22-1 0 0,-67 54-75 0 0,-163 114 1420 0 0,260-206-972 0 0,-1 0-1 0 0,1 0 1 0 0,-17 6-1 0 0,22-10-26 0 0,0-1 1 0 0,0 1-1 0 0,0-1 0 0 0,0 0 1 0 0,-1 0-1 0 0,1 0 0 0 0,0-1 1 0 0,0 0-1 0 0,-9-1 0 0 0,12 1-127 0 0,1 0-1 0 0,-1 0 1 0 0,0-1-1 0 0,1 1 1 0 0,-1 0-1 0 0,0-1 1 0 0,1 1-1 0 0,-1-1 0 0 0,1 0 1 0 0,-1 0-1 0 0,1 0 1 0 0,-1 1-1 0 0,1-1 1 0 0,-1-1-1 0 0,1 1 0 0 0,0 0 1 0 0,0 0-1 0 0,-1 0 1 0 0,1-1-1 0 0,0 1 1 0 0,0 0-1 0 0,0-1 1 0 0,1 1-1 0 0,-1-1 0 0 0,0 1 1 0 0,0-1-1 0 0,1 0 1 0 0,-1 1-1 0 0,1-1 1 0 0,-1 1-1 0 0,1-1 0 0 0,0 0 1 0 0,0 0-1 0 0,0 1 1 0 0,0-1-1 0 0,0 0 1 0 0,0 1-1 0 0,0-1 1 0 0,1-2-1 0 0,1-3-61 0 0,-1 1 0 0 0,2-1 0 0 0,-1 1 1 0 0,1-1-1 0 0,0 1 0 0 0,0 0 0 0 0,0 0 0 0 0,7-7 0 0 0,10-20-251 0 0,-15 24 136 0 0,0 1-1 0 0,0-1 1 0 0,7-7-1 0 0,-5 9-329 0 0,-1 0-1 0 0,1 1 0 0 0,0-1 0 0 0,0 1 0 0 0,0 1 1 0 0,1-1-1 0 0,0 1 0 0 0,0 1 0 0 0,0-1 0 0 0,1 1 1 0 0,0 1-1 0 0,17-5 0 0 0,-8 5-1270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 4143 0 0,'6'-4'428'0'0,"-1"0"-74"0"0,-4 3 1419 0 0,-1 1 622 0 0,0 0 121 0 0,0 0-218 0 0,0 0-990 0 0,0 0-438 0 0,-1 5-92 0 0,-30 105 566 0 0,3-13-1224 0 0,19-58-89 0 0,-55 260-231 0 0,31-21-131 0 0,21-171 343 0 0,4-43 224 0 0,-30 110 0 0 0,33-149-70 0 0,0 1-1 0 0,-1 50 1 0 0,5-55-239 0 0,3 24-984 0 0,-2-43 278 0 0,0-2-189 0 0,2-1-881 0 0,8-5-3386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10135 0 0,'0'0'778'0'0,"0"0"-205"0"0,0 0 1019 0 0,0 0 500 0 0,0 0 99 0 0,0 0-218 0 0,2 2-978 0 0,0 3-774 0 0,1 0 1 0 0,-1 1 0 0 0,0-1 0 0 0,-1 1-1 0 0,1-1 1 0 0,-1 1 0 0 0,1 8 0 0 0,2 46-202 0 0,-4-46 49 0 0,0 60-569 0 0,-3 1 1 0 0,-4-1-1 0 0,-20 97 0 0 0,19-134-437 0 0,-1-1 0 0 0,-19 49 0 0 0,27-83 146 0 0,1-2-147 0 0,0 0-862 0 0,0 0-3342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153 356 9215 0 0,'0'0'707'0'0,"0"2"-464"0"0,-1 9 13 0 0,1-8 929 0 0,0-3 394 0 0,-2 11 1563 0 0,2-8-2395 0 0,0-3-331 0 0,0 0-61 0 0,0 0-62 0 0,3-3-194 0 0,4-2-123 0 0,0-1 1 0 0,0-1 0 0 0,-1 0 0 0 0,0 1 0 0 0,0-2 0 0 0,0 1-1 0 0,-1-1 1 0 0,5-11 0 0 0,5-11-90 0 0,10-33 0 0 0,-1 1-43 0 0,-14 39 119 0 0,-2 4-20 0 0,0 1-1 0 0,17-27 1 0 0,-23 41 52 0 0,1 0-1 0 0,-1 1 0 0 0,1-1 1 0 0,0 1-1 0 0,0 0 0 0 0,0-1 1 0 0,1 1-1 0 0,-1 1 0 0 0,1-1 1 0 0,-1 0-1 0 0,1 1 0 0 0,0 0 1 0 0,0 0-1 0 0,0 0 0 0 0,0 0 1 0 0,1 1-1 0 0,4-2 0 0 0,-5 3 19 0 0,1 0 0 0 0,-1 0 0 0 0,1 1 0 0 0,-1-1 0 0 0,0 1 0 0 0,1 0 0 0 0,-1 0 0 0 0,0 0 0 0 0,1 1 0 0 0,-1 0 0 0 0,0-1 0 0 0,0 2 0 0 0,0-1 0 0 0,0 0 0 0 0,3 4 0 0 0,6 3 78 0 0,-1 1 0 0 0,21 22-1 0 0,6 10-25 0 0,7 5 35 0 0,46 64-1 0 0,-72-84-96 0 0,-6-9 7 0 0,-2 0 1 0 0,0 0-1 0 0,0 1 0 0 0,11 30 0 0 0,-17-34 59 0 0,0 1 0 0 0,3 21 1 0 0,-8-30 36 0 0,0 1 0 0 0,0 0 0 0 0,-1 0 0 0 0,0-1 0 0 0,0 1 0 0 0,-1 0 0 0 0,-2 8 0 0 0,1-8-13 0 0,0 0 0 0 0,0-1 0 0 0,0 1 0 0 0,-1-1 0 0 0,0 1 0 0 0,-1-1 0 0 0,0 0 0 0 0,0-1 0 0 0,0 1 0 0 0,-1-1 0 0 0,0 0 1 0 0,0 0-1 0 0,-1 0 0 0 0,1-1 0 0 0,-11 8 0 0 0,-118 72-353 0 0,25-19-291 0 0,89-52 421 0 0,-38 25-535 0 0,-90 80 0 0 0,114-87 435 0 0,-121 112-549 0 0,118-117 412 0 0,35-26 339 0 0,1-1 1 0 0,0 1-1 0 0,-1-1 0 0 0,1 1 0 0 0,0-1 0 0 0,-1 0 1 0 0,1 0-1 0 0,0 0 0 0 0,-1 0 0 0 0,1 0 1 0 0,0 0-1 0 0,-1 0 0 0 0,1 0 0 0 0,0-1 0 0 0,-1 1 1 0 0,1 0-1 0 0,0-1 0 0 0,0 1 0 0 0,-1-1 0 0 0,1 1 1 0 0,0-1-1 0 0,0 0 0 0 0,0 0 0 0 0,0 1 0 0 0,0-1 1 0 0,0 0-1 0 0,0 0 0 0 0,0 0 0 0 0,0 0 0 0 0,0 0 1 0 0,-1-2-1 0 0,0-3-88 0 0,1-1-1 0 0,0 0 1 0 0,0 0-1 0 0,0 0 1 0 0,1 0 0 0 0,0 0-1 0 0,0-1 1 0 0,0 1 0 0 0,1 0-1 0 0,2-8 1 0 0,2 0-1676 0 0,9-23 1 0 0,-12 32 954 0 0,10-25-3662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13823 0 0,'0'0'630'0'0,"0"0"-13"0"0,-1 3-393 0 0,-3 8 19 0 0,4-8 882 0 0,-2 0 379 0 0,-4 8 68 0 0,5-9-161 0 0,1-2-747 0 0,0 3-326 0 0,0 0-302 0 0,0 0 1 0 0,1 0-1 0 0,-1 0 0 0 0,1 0 1 0 0,0 0-1 0 0,0 0 0 0 0,0 0 1 0 0,0-1-1 0 0,0 1 0 0 0,0 0 1 0 0,1-1-1 0 0,0 1 0 0 0,-1-1 1 0 0,1 1-1 0 0,0-1 0 0 0,0 0 0 0 0,0 0 1 0 0,1 0-1 0 0,-1 0 0 0 0,3 2 1 0 0,7 4-33 0 0,0-1 0 0 0,1 0 0 0 0,16 5 0 0 0,3 3 33 0 0,69 29-44 0 0,7 3-69 0 0,-81-32 57 0 0,-2 1-1 0 0,0 1 1 0 0,-1 0-1 0 0,0 2 1 0 0,32 35-1 0 0,-28-25 16 0 0,42 49-31 0 0,-60-66 30 0 0,-2 1 0 0 0,1-1 0 0 0,-2 2 0 0 0,13 27 0 0 0,-14-22 5 0 0,-1 0 0 0 0,0 0 0 0 0,-2 0 0 0 0,0 1 0 0 0,-1 0 0 0 0,0-1 0 0 0,-2 1 0 0 0,-4 35 0 0 0,-3-6 0 0 0,-2 0 0 0 0,-21 62 0 0 0,9-45-153 0 0,-48 101 0 0 0,48-125 66 0 0,-2-1-1 0 0,-1-1 1 0 0,-40 49-1 0 0,-4-16-304 0 0,67-72 291 0 0,1-1-123 0 0,0 0-52 0 0,0 0-11 0 0,0 0-150 0 0,0 0-627 0 0,1-2-273 0 0,5-12-57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15199 0 0,'0'0'1172'0'0,"0"0"-548"0"0,3 0 542 0 0,13-2 219 0 0,0-1 0 0 0,-1 0 1 0 0,27-9-1 0 0,-24 5-1158 0 0,-1-1 0 0 0,1 0 0 0 0,-2-1-1 0 0,1-1 1 0 0,20-17 0 0 0,46-30-93 0 0,-9 5-693 0 0,8-21-2293 0 0,-54 47-823 0 0,-16 15-3085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2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9671 0 0,'10'3'284'0'0,"-1"0"0"0"0,1 0-1 0 0,-1-1 1 0 0,1 0 0 0 0,0 0-1 0 0,13 0 1 0 0,13-5 3014 0 0,56-14 2426 0 0,42-17-4804 0 0,38 1-1068 0 0,-63 14-6696 0 0,-68 10 548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4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10159 0 0,'0'0'464'0'0,"0"0"-8"0"0,0 0-113 0 0,0 0 594 0 0,0 0 294 0 0,0 0 60 0 0,0 0-89 0 0,0 0-419 0 0,0 0-188 0 0,0 0-34 0 0,0 0-56 0 0,-1 2-202 0 0,-6 17-3 0 0,0 0-1 0 0,-2-1 1 0 0,-11 20-1 0 0,11-22-222 0 0,0 1-1 0 0,1 1 0 0 0,0-1 1 0 0,-5 22-1 0 0,7-2-40 0 0,-5 76 1 0 0,9-83-33 0 0,0 105-42 0 0,2-58 3 0 0,0 35-25 0 0,-9 143-39 0 0,9-251 100 0 0,-4 31 128 0 0,-1 0 0 0 0,-10 34 0 0 0,-12 34 1011 0 0,27-101-940 0 0,-2 1-23 0 0,-5 6-90 0 0,2-4-1021 0 0,3-5 345 0 0,5-12 48 0 0,10-21-783 0 0,24-35-5673 0 0,-21 37 1862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4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253 518 919 0 0,'-46'80'1164'0'0,"7"-12"5375"0"0,31-55-5280 0 0,-1 0 0 0 0,-17 20 0 0 0,10-14 293 0 0,12-15-1435 0 0,0 0-1 0 0,0 0 1 0 0,0 0-1 0 0,-1-1 1 0 0,1 1-1 0 0,-1-1 1 0 0,0 0-1 0 0,0-1 1 0 0,0 1-1 0 0,-1-1 1 0 0,1 0-1 0 0,-1 0 1 0 0,1-1-1 0 0,-1 1 1 0 0,-6 0-1 0 0,3-2-762 0 0,9 1 604 0 0,-1-1 1 0 0,1 0-1 0 0,-1 0 0 0 0,1 0 0 0 0,-1 0 0 0 0,1 0 1 0 0,0 0-1 0 0,-1 0 0 0 0,1 0 0 0 0,-1 0 0 0 0,1 0 0 0 0,-1 0 1 0 0,1 0-1 0 0,0 0 0 0 0,-1 0 0 0 0,1-1 0 0 0,-1 1 1 0 0,1 0-1 0 0,0 0 0 0 0,-1 0 0 0 0,1-1 0 0 0,-1 1 0 0 0,1 0 1 0 0,0 0-1 0 0,-1-1 0 0 0,1 1 0 0 0,0 0 0 0 0,0-1 1 0 0,-1 1-1 0 0,1 0 0 0 0,0-1 0 0 0,0 1 0 0 0,-1 0 0 0 0,1-1 1 0 0,0 1-1 0 0,0-1 0 0 0,0 1 0 0 0,0 0 0 0 0,-1-1 1 0 0,1 1-1 0 0,0-1 0 0 0,0 1 0 0 0,0-1 0 0 0,0 1 0 0 0,0 0 1 0 0,0-1-1 0 0,0 0 0 0 0,0-6 70 0 0,0-1 0 0 0,0 1 0 0 0,1-1 0 0 0,0 1 0 0 0,0 0 0 0 0,0 0 0 0 0,1-1 0 0 0,0 1 1 0 0,4-9-1 0 0,0 0 103 0 0,5-21 150 0 0,-4 12-99 0 0,0 1 1 0 0,2 0-1 0 0,1 0 1 0 0,17-31-1 0 0,35-53 364 0 0,-42 74-302 0 0,1 0 1 0 0,2 2-1 0 0,1 0 1 0 0,53-51-1 0 0,-52 58-3 0 0,2 1 0 0 0,1 1-1 0 0,40-24 1 0 0,-56 39-200 0 0,0 2 0 0 0,0 0 0 0 0,1 0 0 0 0,0 2 0 0 0,0-1-1 0 0,0 1 1 0 0,0 1 0 0 0,1 1 0 0 0,19-2 0 0 0,-29 3-38 0 0,0 1 1 0 0,0 1-1 0 0,-1-1 0 0 0,1 0 0 0 0,0 1 1 0 0,-1 0-1 0 0,1 0 0 0 0,0 0 0 0 0,-1 0 0 0 0,1 0 1 0 0,-1 1-1 0 0,0-1 0 0 0,1 1 0 0 0,-1 0 1 0 0,4 4-1 0 0,-3-3 1 0 0,0 1 1 0 0,0 0 0 0 0,-1 1-1 0 0,0-1 1 0 0,1 0 0 0 0,-2 1 0 0 0,1 0-1 0 0,0 0 1 0 0,2 7 0 0 0,1 8 13 0 0,-1 0-1 0 0,0 0 1 0 0,-2 0 0 0 0,2 30 0 0 0,-2 10 16 0 0,-2 0 0 0 0,-13 112 0 0 0,5-126 160 0 0,-2-1 0 0 0,-2-1 0 0 0,-1 0 0 0 0,-27 60 0 0 0,27-80-63 0 0,-1-1 1 0 0,-1 0-1 0 0,-1-1 0 0 0,-1-1 0 0 0,-1-1 0 0 0,-1 0 1 0 0,0-1-1 0 0,-1-1 0 0 0,-30 21 0 0 0,41-33-149 0 0,-1-2 1 0 0,0 1-1 0 0,1-2 0 0 0,-1 1 0 0 0,-1-1 0 0 0,-16 4 0 0 0,-10 3-209 0 0,26-7-90 0 0,0 0-1 0 0,0 0 0 0 0,-1-1 1 0 0,1-1-1 0 0,0 0 0 0 0,-1 0 1 0 0,-17-2-1 0 0,-19 4-4967 0 0,43-3 3351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0,'0'0'356'0'0,"0"0"50"0"0,0 0 20 0 0,0 0-42 0 0,2 1-250 0 0,5 5 201 0 0,1-2 0 0 0,-1 1 0 0 0,1-1 0 0 0,0-1 0 0 0,12 5 0 0 0,47 11 1734 0 0,-62-17-2103 0 0,159 32 70 0 0,-142-31-36 0 0,0-2-1 0 0,0 0 1 0 0,1-2-1 0 0,-1 0 1 0 0,34-7-1 0 0,127-28-296 0 0,-3 3-3584 0 0,-125 25 2347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4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16095 0 0,'0'0'738'0'0,"0"0"-16"0"0,1 2-466 0 0,13 17-273 0 0,-9-10 908 0 0,-4-5-642 0 0,0 0 1 0 0,-1 0 0 0 0,1-1 0 0 0,-1 1-1 0 0,0 0 1 0 0,0 0 0 0 0,0 0-1 0 0,0-1 1 0 0,-1 1 0 0 0,1 0 0 0 0,-1 0-1 0 0,0-1 1 0 0,0 1 0 0 0,-1 0 0 0 0,1-1-1 0 0,-1 1 1 0 0,1-1 0 0 0,-1 0 0 0 0,0 0-1 0 0,-1 1 1 0 0,-4 4 0 0 0,-3 5-216 0 0,-2-1 0 0 0,0-1 0 0 0,-23 18 0 0 0,8-8-191 0 0,1 2-1 0 0,2 0 1 0 0,0 1 0 0 0,1 1-1 0 0,-19 30 1 0 0,2 7-164 0 0,3 1 0 0 0,3 2 0 0 0,-28 74 0 0 0,47-99 361 0 0,3 1 1 0 0,1 0-1 0 0,2 1 0 0 0,-8 84 0 0 0,15-98 9 0 0,1 0-1 0 0,2 0 0 0 0,0 0 1 0 0,2 0-1 0 0,1-1 0 0 0,1 1 0 0 0,2-1 1 0 0,14 39-1 0 0,-14-50-11 0 0,0 0 1 0 0,1 0 0 0 0,1-1-1 0 0,0 0 1 0 0,2-1-1 0 0,13 16 1 0 0,-14-20-25 0 0,0 0 0 0 0,0-1 0 0 0,1 0 0 0 0,0-1 0 0 0,1 0 0 0 0,-1-1 0 0 0,2 0 0 0 0,20 8 0 0 0,-19-9-13 0 0,1 0 0 0 0,0-1 0 0 0,1-1 0 0 0,-1-1 0 0 0,1 0 0 0 0,0-1 0 0 0,21 1 0 0 0,3-5-971 0 0,62-10-1 0 0,-81 8-66 0 0,0-1 1 0 0,-1-1-1 0 0,1 0 0 0 0,31-16 0 0 0,-19 3-5830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3:5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25 255 2759 0 0,'0'0'458'0'0,"0"0"878"0"0,0 0 382 0 0,0 0 77 0 0,0 0-95 0 0,-8-7 2431 0 0,-1-11-2462 0 0,8 17-1202 0 0,0-1-131 0 0,0-1-209 0 0,0-1-15 0 0,0 1 1 0 0,0 0-1 0 0,1-1 1 0 0,-1 1-1 0 0,1-1 1 0 0,-1 1-1 0 0,1-1 1 0 0,0 1-1 0 0,1-7 1 0 0,0 8-7 0 0,-1 2 22 0 0,0 0 0 0 0,0 0 0 0 0,0 0 0 0 0,0 0 0 0 0,0 0 0 0 0,0 0-2 0 0,0-4-59 0 0,1 0 1 0 0,0 1 0 0 0,0-1 0 0 0,0 1 0 0 0,0-1 0 0 0,1 1 0 0 0,-1 0 0 0 0,3-4 0 0 0,-2 3 15 0 0,24-38 703 0 0,1-3-88 0 0,0-8-398 0 0,-26 51-284 0 0,-1 2-158 0 0,0 0-24 0 0,-1 3 6 0 0,-22 105-434 0 0,11-48 276 0 0,11-57 256 0 0,1-3 130 0 0,0 0 21 0 0,2 2 3 0 0,-2-1-54 0 0,1 0 0 0 0,0 0 0 0 0,0 1 1 0 0,1-1-1 0 0,-1 0 0 0 0,0 0 0 0 0,0 0 0 0 0,0 0 1 0 0,1-1-1 0 0,-1 1 0 0 0,0 0 0 0 0,1 0 0 0 0,-1-1 1 0 0,1 1-1 0 0,-1-1 0 0 0,1 1 0 0 0,-1-1 0 0 0,1 0 0 0 0,-1 0 1 0 0,1 1-1 0 0,-1-1 0 0 0,1 0 0 0 0,-1 0 0 0 0,1-1 1 0 0,0 1-1 0 0,-1 0 0 0 0,2-1 0 0 0,4-2 95 0 0,-3 1-52 0 0,1 0 1 0 0,-1 0 0 0 0,0-1-1 0 0,0 0 1 0 0,0 1-1 0 0,4-6 1 0 0,-4 4-55 0 0,0-1 1 0 0,-1 1 0 0 0,0-1-1 0 0,0 0 1 0 0,0 0-1 0 0,-1 0 1 0 0,0-1 0 0 0,3-7-1 0 0,-1-3 245 0 0,6-28 0 0 0,-10 42-200 0 0,0 2 1 0 0,0 0 6 0 0,0 0 1 0 0,0 0 0 0 0,0 0-3 0 0,0 0-10 0 0,0 0-3 0 0,0 0 0 0 0,0 0-29 0 0,0 0-114 0 0,0 0-12 0 0,0 5-522 0 0,0 0-1 0 0,1 0 1 0 0,-1 0-1 0 0,2 4 1 0 0,-1-6-4379 0 0,-1-3-1462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0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148 468 2303 0 0,'-2'0'690'0'0,"-16"3"8186"0"0,0-4-3417 0 0,13 0-4723 0 0,-1 0 1 0 0,1 0-1 0 0,0-1 1 0 0,-9-4-1 0 0,1-1-853 0 0,1 0 1 0 0,0-1-1 0 0,-13-11 0 0 0,24 17 79 0 0,-1 0-1 0 0,1 0 0 0 0,0 0 1 0 0,0 0-1 0 0,0 0 1 0 0,0 0-1 0 0,0 0 0 0 0,0-1 1 0 0,0 1-1 0 0,1 0 1 0 0,-1-1-1 0 0,1 1 0 0 0,-1 0 1 0 0,1-1-1 0 0,0 1 1 0 0,0 0-1 0 0,1-3 1 0 0,0 1 11 0 0,0 1 1 0 0,0-1 0 0 0,1 1-1 0 0,-1-1 1 0 0,1 1 0 0 0,0 0-1 0 0,0 0 1 0 0,1 0 0 0 0,-1 0-1 0 0,4-3 1 0 0,30-26-116 0 0,-15 16 92 0 0,1-4 170 0 0,1 1 0 0 0,1 2 0 0 0,31-18 0 0 0,-14 12 285 0 0,6-3 383 0 0,53-22 1 0 0,50-5 89 0 0,-102 37-685 0 0,-25 8-90 0 0,46-11 0 0 0,-37 14-70 0 0,-30 5-141 0 0,8 13-236 0 0,-8-7 244 0 0,0-1-1 0 0,0 0 0 0 0,0 0 1 0 0,0 1-1 0 0,-1-1 1 0 0,0 1-1 0 0,0 0 1 0 0,-1-1-1 0 0,0 1 0 0 0,0 7 1 0 0,-1 8-413 0 0,-6 29 0 0 0,-1-12-120 0 0,-2 0-1 0 0,-16 40 1 0 0,-37 71-773 0 0,31-86 579 0 0,-61 94 1 0 0,-55 48 1684 0 0,134-187-355 0 0,-1-1 0 0 0,-1 0 0 0 0,-1-1 0 0 0,0-1 0 0 0,-1 0 0 0 0,-30 18 0 0 0,46-32-463 0 0,0 1 0 0 0,-1-1-1 0 0,1 0 1 0 0,0 0 0 0 0,-1-1-1 0 0,-4 2 1 0 0,-27 9 224 0 0,33-10-274 0 0,1-1 0 0 0,-1 0 0 0 0,0 0 0 0 0,1 0 1 0 0,-1 0-1 0 0,0 1 0 0 0,0-1 0 0 0,1 0 0 0 0,-1 0 1 0 0,0 0-1 0 0,1 0 0 0 0,-1-1 0 0 0,0 1 1 0 0,0 0-1 0 0,1 0 0 0 0,-1 0 0 0 0,0 0 0 0 0,1-1 1 0 0,-1 1-1 0 0,0 0 0 0 0,1-1 0 0 0,-1 1 1 0 0,1-1-1 0 0,-1 1 0 0 0,1 0 0 0 0,-1-1 0 0 0,0 1 1 0 0,1-1-1 0 0,0 0 0 0 0,-1 1 0 0 0,0-2 1 0 0,0 0-15 0 0,-1 0 1 0 0,1-1 0 0 0,0 1-1 0 0,0 0 1 0 0,0-1 0 0 0,-1-3 0 0 0,1-8-49 0 0,1 11 56 0 0,0 1 1 0 0,0 0 0 0 0,1 0 0 0 0,-1 0 0 0 0,1 0 0 0 0,0-1 0 0 0,-1 1-1 0 0,1 0 1 0 0,0 0 0 0 0,0 0 0 0 0,0 0 0 0 0,0 1 0 0 0,1-1 0 0 0,-1 0-1 0 0,1 0 1 0 0,2-2 0 0 0,9-2-13 0 0,-4 5 18 0 0,-1 1 1 0 0,1 1-1 0 0,0-1 0 0 0,-1 1 0 0 0,11 3 1 0 0,5 0 7 0 0,36 3 236 0 0,1-4 0 0 0,-1-1 0 0 0,93-11 0 0 0,-61-1 333 0 0,1-5 0 0 0,90-27 0 0 0,-146 32-434 0 0,57-16-280 0 0,-91 25-109 0 0,-3 1-199 0 0,0 0-807 0 0,0 0-356 0 0,0 0-70 0 0,0 0-8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0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90 275 6911 0 0,'-2'7'205'0'0,"-11"18"305"0"0,8-18 856 0 0,-1 0 0 0 0,1 0 0 0 0,-11 9-1 0 0,8-9 1477 0 0,4-3 130 0 0,-3-3-2880 0 0,2-1-418 0 0,-4 0 242 0 0,8-1 67 0 0,0 0 1 0 0,1 1-1 0 0,-1-1 1 0 0,0 1-1 0 0,1-1 1 0 0,-1 0 0 0 0,1 0-1 0 0,-1 1 1 0 0,1-1-1 0 0,-1 0 1 0 0,1 0-1 0 0,-1 0 1 0 0,1 0-1 0 0,0 1 1 0 0,0-1 0 0 0,-1 0-1 0 0,1 0 1 0 0,0 0-1 0 0,0 0 1 0 0,0 0-1 0 0,0 0 1 0 0,0 0 0 0 0,0 0-1 0 0,0 1 1 0 0,0-1-1 0 0,1 0 1 0 0,-1 0-1 0 0,0 0 1 0 0,0 0 0 0 0,1 0-1 0 0,-1 0 1 0 0,1 0-1 0 0,2-6-111 0 0,-1 1 1 0 0,2 0-1 0 0,3-6 0 0 0,2-3-141 0 0,45-63-630 0 0,-45 67 951 0 0,0 0 0 0 0,0 1 0 0 0,1 0 0 0 0,21-15 0 0 0,0 5 628 0 0,1 1 0 0 0,0 2 0 0 0,2 1 0 0 0,49-16 0 0 0,-64 27-258 0 0,-1 0 0 0 0,31-2 0 0 0,-2 0 144 0 0,-32 4-393 0 0,0 1-1 0 0,1 0 1 0 0,-1 1-1 0 0,17 1 1 0 0,-25 0-178 0 0,-1 1 1 0 0,0 0 0 0 0,1 1-1 0 0,-1-1 1 0 0,0 1-1 0 0,0 1 1 0 0,0-1 0 0 0,0 1-1 0 0,-1 0 1 0 0,1 0-1 0 0,-1 0 1 0 0,9 7-1 0 0,-10-6-102 0 0,0-1-1 0 0,-1 0 1 0 0,1 1-1 0 0,0 0 1 0 0,-1 0-1 0 0,0 0 0 0 0,0 0 1 0 0,0 0-1 0 0,-1 1 1 0 0,1-1-1 0 0,-1 1 0 0 0,2 5 1 0 0,-4-7-12 0 0,0-1-1 0 0,0 1 1 0 0,0 0 0 0 0,0-1-1 0 0,0 1 1 0 0,-1-1 0 0 0,1 1-1 0 0,-1 0 1 0 0,0-1 0 0 0,0 1-1 0 0,-1 2 1 0 0,-1 3-202 0 0,0 0 57 0 0,0-1 1 0 0,0 1-1 0 0,-1 0 1 0 0,0-1-1 0 0,-1 0 1 0 0,0 0-1 0 0,0 0 1 0 0,-11 11-1 0 0,-4 0-173 0 0,-32 23 1 0 0,3-2 481 0 0,14-9 117 0 0,-34 29 434 0 0,-83 91 0 0 0,132-128-523 0 0,10-11 59 0 0,1-1-1 0 0,0 2 1 0 0,-8 12 0 0 0,42-43 3136 0 0,32-25-3560 0 0,-48 38 278 0 0,0 0 0 0 0,1 0 0 0 0,0 1 0 0 0,0 1 1 0 0,0-1-1 0 0,1 2 0 0 0,15-5 0 0 0,-19 7 5 0 0,0 0 0 0 0,1 0 1 0 0,-1 1-1 0 0,1 0 0 0 0,-1 0 1 0 0,0 1-1 0 0,1 0 0 0 0,-1 0 1 0 0,0 0-1 0 0,0 1 0 0 0,1 1 1 0 0,7 2-1 0 0,-1 3-5 0 0,0 0 1 0 0,-1 0-1 0 0,0 1 0 0 0,20 18 0 0 0,-19-15 10 0 0,1 0 1 0 0,28 16-1 0 0,-4-6 9 0 0,-22-12 14 0 0,0 0 1 0 0,1-1-1 0 0,0-1 0 0 0,29 8 1 0 0,100 15 813 0 0,-138-29-704 0 0,-8 2 138 0 0,-14 7 63 0 0,9-8-407 0 0,-144 98 432 0 0,116-78-410 0 0,1 2 0 0 0,1 1 1 0 0,-47 52-1 0 0,74-74 47 0 0,3-3 5 0 0,-1 0 0 0 0,1 0 0 0 0,-1 0 1 0 0,0 0-1 0 0,0 0 0 0 0,0 0 0 0 0,0 0 0 0 0,1 0 1 0 0,-1 0-1 0 0,0 0 0 0 0,0-1 0 0 0,-1 1 0 0 0,1 0 0 0 0,0-1 1 0 0,-2 2-1 0 0,-6 2-8 0 0,-1-1 11 0 0,-17 2-51 0 0,24-5 41 0 0,0 1 1 0 0,0-1 0 0 0,0 1 0 0 0,0 0-1 0 0,0 0 1 0 0,0 0 0 0 0,1 0 0 0 0,-1 0-1 0 0,-4 4 1 0 0,-13 1-2 0 0,19-5-42 0 0,1-1-11 0 0,0 0-9 0 0,0 0-39 0 0,0 0-15 0 0,0 0-1 0 0,-9 5 131 0 0,7-3-7044 0 0,2-2 5715 0 0,0 0-4502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0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41 148 17479 0 0,'0'0'796'0'0,"-3"1"-12"0"0,-24 13 380 0 0,18-11-714 0 0,7-2-32 0 0,2-1-150 0 0,0 0-68 0 0,0 0-9 0 0,0 0-24 0 0,0 0-73 0 0,0 0-41 0 0,0 0-148 0 0,0 0-33 0 0,0 0 12 0 0,0 0 24 0 0,0 0 10 0 0,0 0 2 0 0,3 1 14 0 0,32 7-7 0 0,-15-3 80 0 0,-1-1 0 0 0,34 3 1 0 0,23-8 722 0 0,98-13 1 0 0,-130 7-207 0 0,74-23-1 0 0,-34 7-266 0 0,82-29-129 0 0,-143 45-145 0 0,0 0 0 0 0,33-4 0 0 0,-15 4-68 0 0,7 0-124 0 0,-31 5-47 0 0,23-5 1 0 0,-25 3-16 0 0,1 1 0 0 0,0 1 0 0 0,23 0 0 0 0,13-4 47 0 0,-38 7 292 0 0,-12-1 9 0 0,1 0 57 0 0,13 1 183 0 0,-5 2-184 0 0,-9-1-131 0 0,0 1 0 0 0,0-1 0 0 0,0 0-1 0 0,-1 1 1 0 0,1-1 0 0 0,0 1-1 0 0,-1-1 1 0 0,0 1 0 0 0,0 0 0 0 0,0 0-1 0 0,0-1 1 0 0,0 1 0 0 0,0 0-1 0 0,-1 0 1 0 0,1 0 0 0 0,-1 4-1 0 0,1 4-1 0 0,-1-1-1 0 0,0 1 1 0 0,-3 16-1 0 0,0-12 1 0 0,0 1-1 0 0,-1-1 1 0 0,-12 27-1 0 0,-26 43 13 0 0,17-36 58 0 0,-16 31-53 0 0,-26 58-18 0 0,-83 218 657 0 0,56-72-448 0 0,69-179-208 0 0,23-96-129 0 0,1 0 0 0 0,-1 18 0 0 0,2-22-8 0 0,0 1 0 0 0,0 0 0 0 0,-1 0 0 0 0,0 0 0 0 0,0-1 0 0 0,-1 1 0 0 0,1 0 0 0 0,-5 8 0 0 0,5-12-968 0 0,0 0-1204 0 0,-3 7-4625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0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1 882 5983 0 0,'0'0'464'0'0,"0"0"-41"0"0,0 0 964 0 0,0 0 453 0 0,0 0 89 0 0,0 0-192 0 0,0 0-886 0 0,0 0-386 0 0,0 0-75 0 0,0 0-69 0 0,0 0-226 0 0,0 0-123 0 0,0 0 102 0 0,0 0 17 0 0,0 0 42 0 0,0 0 218 0 0,0 0 97 0 0,0 0 21 0 0,0 0 6 0 0,0 0 12 0 0,0 0 7 0 0,0 0 2 0 0,0 0-29 0 0,0 0-123 0 0,0 0-51 0 0,0 0-6 0 0,0 0-26 0 0,0 0-83 0 0,0-3-33 0 0,7-37 262 0 0,19-56 1 0 0,-20 75-342 0 0,66-198 180 0 0,-51 158-220 0 0,102-231-266 0 0,-116 278 98 0 0,0 0 0 0 0,2 1 0 0 0,0 0 0 0 0,0 0 0 0 0,1 1 0 0 0,0 0 0 0 0,16-13 0 0 0,-25 24-112 0 0,1 0-64 0 0,21-5-382 0 0,-21 6 375 0 0,-2 0 112 0 0,14 0-105 0 0,-12 0 297 0 0,1 0 0 0 0,-1-1-1 0 0,1 1 1 0 0,-1-1 0 0 0,1 0 0 0 0,-1 1 0 0 0,1-1-1 0 0,-1 0 1 0 0,3-2 0 0 0,3 0-18 0 0,0-1 1 0 0,15-3-1 0 0,-10 4 39 0 0,-12 3 0 0 0,0 0 0 0 0,0 0 0 0 0,0 0 0 0 0,0 0 0 0 0,0 0 0 0 0,0 0 0 0 0,0 0 0 0 0,1 0 0 0 0,-1 0 0 0 0,2 1 0 0 0,-1 1 0 0 0,-1-1 0 0 0,1 0 0 0 0,-1 1 0 0 0,1 0 0 0 0,-1-1 0 0 0,1 1 0 0 0,-1 0 0 0 0,0 0 0 0 0,0 0 0 0 0,0 0 0 0 0,0 0 0 0 0,1 2 0 0 0,10 30 0 0 0,-11-31 0 0 0,16 73 0 0 0,0 2 0 0 0,-2-26 0 0 0,14 43 0 0 0,3 7 127 0 0,-19-54-72 0 0,1-2 43 0 0,-2 2 0 0 0,-3-1 0 0 0,-1 1 0 0 0,1 87 0 0 0,-9-129-100 0 0,2 18 15 0 0,1-12 42 0 0,-1-10-46 0 0,-1 0 23 0 0,-1-2-80 0 0,0 0-43 0 0,1 0 35 0 0,1-1 0 0 0,0 0 0 0 0,0 0 1 0 0,-1 0-1 0 0,1 0 0 0 0,0 0 0 0 0,-1-1 0 0 0,1 1 0 0 0,-1 0 0 0 0,1-1 0 0 0,-1 1 0 0 0,0-1 0 0 0,0 0 0 0 0,0 1 0 0 0,0-1 0 0 0,0 0 0 0 0,1-2 1 0 0,8-18-856 0 0,0-6-44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0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8031 0 0,'0'0'366'0'0,"0"0"-5"0"0,0 0-128 0 0,0 0 314 0 0,0 0 165 0 0,2-1 31 0 0,12-15 1170 0 0,-3 5 2908 0 0,-5 14-4757 0 0,-5-3-59 0 0,-1 0-1 0 0,1 0 1 0 0,-1 0-1 0 0,1 0 1 0 0,-1 0-1 0 0,1 0 1 0 0,-1 0-1 0 0,1 0 1 0 0,-1 1-1 0 0,1-1 1 0 0,-1 0 0 0 0,1 0-1 0 0,-1 1 1 0 0,1-1-1 0 0,-1 0 1 0 0,0 0-1 0 0,1 1 1 0 0,-1-1-1 0 0,1 1 1 0 0,2 1 20 0 0,-1-1-16 0 0,-1 0 1 0 0,0 0-1 0 0,1 0 1 0 0,-1 0-1 0 0,0 0 1 0 0,1 0-1 0 0,-1 0 1 0 0,0 1-1 0 0,0-1 1 0 0,0 0-1 0 0,1 3 1 0 0,0-1 16 0 0,0-1 1 0 0,0 1 0 0 0,0-1 0 0 0,0 0-1 0 0,0 0 1 0 0,1 0 0 0 0,-1 0 0 0 0,1 0-1 0 0,-1-1 1 0 0,1 1 0 0 0,0-1 0 0 0,-1 1-1 0 0,1-1 1 0 0,0 0 0 0 0,0 0 0 0 0,0 0-1 0 0,0-1 1 0 0,4 1 0 0 0,-2-1 70 0 0,0-1-1 0 0,1 1 1 0 0,-1-1-1 0 0,0-1 1 0 0,0 1-1 0 0,0-1 1 0 0,8-3-1 0 0,16-5 114 0 0,-1 1-119 0 0,-22 6-147 0 0,0 1 0 0 0,0 0 0 0 0,0 0 1 0 0,1 1-1 0 0,10-2 0 0 0,-15 3-309 0 0,-2 0-92 0 0,1 1-21 0 0,17 10-3088 0 0,-16-10 1892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0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10591 0 0,'-47'118'4152'0'0,"7"-22"81"0"0,20-30-4259 0 0,13-39 80 0 0,-7 23-378 0 0,3 1 1 0 0,2 0 0 0 0,-2 53 0 0 0,2 205-310 0 0,6-257 756 0 0,-3 1 0 0 0,-20 84 0 0 0,9-24-579 0 0,15-103 279 0 0,1 1 0 0 0,0-1 0 0 0,0 13 0 0 0,3 0-4848 0 0,-2-23 174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0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7831 0 0,'-3'21'145'0'0,"0"0"0"0"0,-2-1-1 0 0,0 0 1 0 0,-2 0-1 0 0,-9 21 1 0 0,-14 49 3598 0 0,-7 49 1325 0 0,-35 65-5531 0 0,71-201 434 0 0,-2 4-127 0 0,0 0 1 0 0,0-1-1 0 0,-1 1 0 0 0,-5 6 0 0 0,8-11 92 0 0,1-2-42 0 0,0 0-181 0 0,0 0-81 0 0,0 0-628 0 0,0-3-2577 0 0,0-9-1105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0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131 564 6911 0 0,'-49'83'744'0'0,"48"-81"-798"0"0,-5 6 1686 0 0,1 0 0 0 0,-1 0 0 0 0,-1 0 0 0 0,-11 10 0 0 0,16-16-892 0 0,2-2-532 0 0,0 0-103 0 0,0 0-110 0 0,0 0 0 0 0,0 0 1 0 0,-1 1-1 0 0,1-1 0 0 0,0 0 1 0 0,0 0-1 0 0,0 1 0 0 0,-1-1 0 0 0,1 0 1 0 0,0 0-1 0 0,-1 0 0 0 0,1 1 0 0 0,0-1 1 0 0,0 0-1 0 0,-1 0 0 0 0,1 0 0 0 0,0 0 1 0 0,-1 0-1 0 0,1 0 0 0 0,0 1 1 0 0,-1-1-1 0 0,1 0 0 0 0,0 0 0 0 0,-1 0 1 0 0,1 0-1 0 0,0 0 0 0 0,-1 0 0 0 0,1-1 1 0 0,0 1-1 0 0,-1 0 0 0 0,1 0 1 0 0,0 0-1 0 0,-1 0 0 0 0,1 0 0 0 0,0 0 1 0 0,-1 0-1 0 0,1-1 0 0 0,0 1 0 0 0,0 0 1 0 0,-1 0-1 0 0,1-1 0 0 0,0 1 1 0 0,0 0-1 0 0,-1 0 0 0 0,1-1 0 0 0,0 1 1 0 0,0 0-1 0 0,0 0 0 0 0,-1-1 0 0 0,1 1 1 0 0,0-1-1 0 0,-10-15-332 0 0,6 1 275 0 0,1 0 0 0 0,1 0 0 0 0,0-1 0 0 0,1 1 0 0 0,1 0 0 0 0,0-1 0 0 0,3-17 0 0 0,0 19 194 0 0,0 0 0 0 0,1 0 0 0 0,1 1 0 0 0,9-20 0 0 0,1-5 344 0 0,-7 20-189 0 0,0 0 0 0 0,1 1-1 0 0,0 0 1 0 0,2 1 0 0 0,0 0-1 0 0,23-26 1 0 0,4 3 166 0 0,49-40-1 0 0,-63 62-446 0 0,1 0 1 0 0,1 2-1 0 0,48-22 0 0 0,-47 24-72 0 0,-13 7-19 0 0,1 0 0 0 0,0 1 0 0 0,0 0 1 0 0,30-4-1 0 0,62 0-967 0 0,-81 8 741 0 0,28-8 82 0 0,-26 4 438 0 0,-26 5-81 0 0,-2 0 67 0 0,2 0 28 0 0,0 0-187 0 0,-1 0 0 0 0,1 1 0 0 0,-1-1 1 0 0,1 0-1 0 0,-1 1 0 0 0,1-1 1 0 0,-1 1-1 0 0,1 0 0 0 0,-1-1 1 0 0,0 1-1 0 0,1 0 0 0 0,-1 0 0 0 0,0 0 1 0 0,0 0-1 0 0,0 0 0 0 0,1 0 1 0 0,-1 0-1 0 0,0 0 0 0 0,0 0 1 0 0,0 1-1 0 0,-1-1 0 0 0,1 0 1 0 0,0 1-1 0 0,0-1 0 0 0,-1 1 0 0 0,1-1 1 0 0,-1 0-1 0 0,1 1 0 0 0,-1 0 1 0 0,0-1-1 0 0,0 1 0 0 0,1-1 1 0 0,-1 1-1 0 0,-1 2 0 0 0,1 13-25 0 0,0 0 0 0 0,-2 0 0 0 0,0 0-1 0 0,-1 0 1 0 0,-1 0 0 0 0,-8 22 0 0 0,-4 20-93 0 0,-53 168-373 0 0,62-206 404 0 0,-2 5 47 0 0,-1-1 0 0 0,-1 1-1 0 0,-1-2 1 0 0,-2 0 0 0 0,0 0-1 0 0,-1-1 1 0 0,-27 30 0 0 0,38-49 11 0 0,-1 0 0 0 0,0 0 0 0 0,1 0 0 0 0,-1-1 0 0 0,0 1 0 0 0,-1-1 1 0 0,1-1-1 0 0,0 1 0 0 0,-1-1 0 0 0,0 0 0 0 0,1 0 0 0 0,-1 0 0 0 0,0-1 1 0 0,0 0-1 0 0,0 0 0 0 0,0 0 0 0 0,0-1 0 0 0,0 0 0 0 0,0 0 0 0 0,0-1 1 0 0,0 1-1 0 0,-10-4 0 0 0,3 1-10 0 0,0-1 0 0 0,0-1 0 0 0,0 0 0 0 0,0-1 1 0 0,1 0-1 0 0,0-1 0 0 0,1-1 0 0 0,-20-15 0 0 0,15 11-934 0 0,16 12 908 0 0,0 0 0 0 0,0 0 1 0 0,0 0-1 0 0,0 0 0 0 0,0 0 1 0 0,0 1-1 0 0,0-1 0 0 0,0 0 0 0 0,0 0 1 0 0,0 0-1 0 0,0 0 0 0 0,0 0 1 0 0,0 0-1 0 0,0 0 0 0 0,0 0 1 0 0,0 0-1 0 0,0 0 0 0 0,0 0 1 0 0,0 0-1 0 0,0 0 0 0 0,0 0 0 0 0,0 0 1 0 0,0 0-1 0 0,0 0 0 0 0,0 1 1 0 0,0-1-1 0 0,0 0 0 0 0,0 0 1 0 0,-1 0-1 0 0,1 0 0 0 0,0 0 1 0 0,0 0-1 0 0,0 0 0 0 0,0 0 0 0 0,0 0 1 0 0,0 0-1 0 0,0 0 0 0 0,0 0 1 0 0,0 0-1 0 0,0 0 0 0 0,0 0 1 0 0,0 0-1 0 0,0 0 0 0 0,0 0 1 0 0,0 0-1 0 0,20 23-1084 0 0,9 2-37 0 0,-7-12-2850 0 0,-1-5-664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13823 0 0,'0'0'630'0'0,"0"0"-13"0"0,1 2-393 0 0,0 2-222 0 0,1 0-1 0 0,-1 0 1 0 0,0 1-1 0 0,-1-1 1 0 0,1 0 0 0 0,-1 1-1 0 0,0-1 1 0 0,0 1 0 0 0,0-1-1 0 0,-1 0 1 0 0,1 1 0 0 0,-3 5-1 0 0,-2 11 36 0 0,-9 23-1 0 0,13-43-31 0 0,-100 223 1540 0 0,51-122-1108 0 0,-32 68-437 0 0,-155 238 0 0 0,155-301-1419 0 0,39-53 862 0 0,31-35 469 0 0,11-18-282 0 0,1-1-118 0 0,2-3-22 0 0,8-13-2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1135 10135 0 0,'0'0'231'0'0,"-7"5"308"0"0,6-4-530 0 0,1-1 0 0 0,-1 1 0 0 0,1-1 1 0 0,-1 0-1 0 0,1 1 0 0 0,-1-1 1 0 0,1 0-1 0 0,-1 1 0 0 0,0-1 0 0 0,1 0 1 0 0,-1 0-1 0 0,1 0 0 0 0,-1 1 0 0 0,0-1 1 0 0,1 0-1 0 0,-1 0 0 0 0,0 0 0 0 0,1 0 1 0 0,-1 0-1 0 0,0 0 0 0 0,1 0 1 0 0,-1 0-1 0 0,1-1 0 0 0,-1 1 0 0 0,0 0 1 0 0,1 0-1 0 0,-1 0 0 0 0,1-1 0 0 0,-1 1 1 0 0,0 0-1 0 0,1-1 0 0 0,-1 1 0 0 0,0-1 1 0 0,-3-1 931 0 0,3-1-722 0 0,1 0 0 0 0,0 1 0 0 0,-1-1 1 0 0,1 1-1 0 0,0-1 0 0 0,1-5 0 0 0,1-3 115 0 0,1 0 1 0 0,0 0-1 0 0,1 1 0 0 0,7-16 0 0 0,-2 5 43 0 0,106-252 2668 0 0,-87 208-2575 0 0,179-465-305 0 0,-181 462-165 0 0,4-13 0 0 0,-26 73 0 0 0,-1 9 0 0 0,-1 6 0 0 0,-1 6 0 0 0,1-1 0 0 0,-2 1 0 0 0,0 0 0 0 0,-1 0 0 0 0,0 0 0 0 0,-4 20 0 0 0,1-7 0 0 0,-5 43 0 0 0,4 1 0 0 0,5 88 0 0 0,3-105 0 0 0,3-1 0 0 0,2 0 0 0 0,24 84 0 0 0,-25-116 0 0 0,1 0 0 0 0,1 0 0 0 0,1-1 0 0 0,1 0 0 0 0,0-1 0 0 0,1 0 0 0 0,1-1 0 0 0,23 24 0 0 0,-9-17 0 0 0,-20-18 0 0 0,1 0 0 0 0,10 13 0 0 0,-11-11 12 0 0,-1 0 0 0 0,0 1 0 0 0,0 0 1 0 0,7 15-1 0 0,-12-20-93 0 0,1-1 1 0 0,-1 0 0 0 0,0 1 0 0 0,-1-1-1 0 0,1 1 1 0 0,-1-1 0 0 0,1 1 0 0 0,-1-1-1 0 0,0 1 1 0 0,0-1 0 0 0,0 1 0 0 0,-1-1-1 0 0,1 1 1 0 0,-1-1 0 0 0,0 0 0 0 0,0 1-1 0 0,-3 4 1 0 0,3-5-45 0 0,0-1 0 0 0,-1 0 0 0 0,1 0 0 0 0,-1 1 0 0 0,1-1 0 0 0,-1-1 0 0 0,0 1 0 0 0,-4 3 0 0 0,-4 2-4172 0 0,-1-2-1121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0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48 4607 0 0,'0'0'354'0'0,"-2"1"-233"0"0,-8-2 172 0 0,-17-14 5174 0 0,26 14-4971 0 0,-1 0 1 0 0,1 0-1 0 0,0 0 0 0 0,0 0 1 0 0,1 0-1 0 0,-1 0 0 0 0,0 0 0 0 0,0 0 1 0 0,0-1-1 0 0,1 1 0 0 0,-1 0 1 0 0,0-3-1 0 0,8 1-335 0 0,1 0 1 0 0,0 0-1 0 0,0 1 0 0 0,0 1 0 0 0,0-1 1 0 0,0 1-1 0 0,0 1 0 0 0,1-1 1 0 0,-1 1-1 0 0,10 2 0 0 0,-7-1-58 0 0,0 2 0 0 0,0-1 0 0 0,0 2 0 0 0,-1-1 0 0 0,0 1-1 0 0,0 1 1 0 0,13 7 0 0 0,9 7 45 0 0,-1-2 7 0 0,35 27 1 0 0,110 81-44 0 0,-43-32-63 0 0,-104-70-90 0 0,42 45 1 0 0,-56-53 24 0 0,-6-6-2 0 0,-1 0 0 0 0,0 0-1 0 0,-1 1 1 0 0,0 0 0 0 0,-1 1 0 0 0,0 0 0 0 0,0-1 0 0 0,-1 2 0 0 0,-1-1-1 0 0,1 1 1 0 0,-2-1 0 0 0,0 1 0 0 0,0 0 0 0 0,-2 0 0 0 0,1 1-1 0 0,-1-1 1 0 0,-1 20 0 0 0,-9 60 17 0 0,7-78 4 0 0,-1-1 1 0 0,0 0-1 0 0,-1 0 1 0 0,-10 22-1 0 0,-61 111 293 0 0,52-107-126 0 0,-52 71 0 0 0,43-65-62 0 0,-44 57 103 0 0,-52 79-35 0 0,123-173-165 0 0,-1 2-7 0 0,-1-1 1 0 0,-9 11-1 0 0,14-18-159 0 0,2-2-63 0 0,0-3-20 0 0,0-4-92 0 0,0 0-1 0 0,0 1 0 0 0,1-1 1 0 0,2-11-1 0 0,5-15-1232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0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91 6447 0 0,'-2'1'499'0'0,"-21"15"916"0"0,6-5 3442 0 0,16-11-2836 0 0,1 0-737 0 0,0 0-325 0 0,0 0-60 0 0,0 0-69 0 0,0 0-220 0 0,0 0-98 0 0,0 0-22 0 0,0 0-52 0 0,0 0-214 0 0,3 1-96 0 0,16 2-89 0 0,-1-2 0 0 0,0 0 1 0 0,1-1-1 0 0,31-4 0 0 0,78-18-153 0 0,-43 6-54 0 0,25 1-340 0 0,-57 10-1018 0 0,96-24-1 0 0,-128 24 660 0 0,16-6-498 0 0,-14 1-3279 0 0,-12 3-143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0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9215 0 0,'0'0'707'0'0,"1"2"-187"0"0,-1-1-72 0 0,0 0 0 0 0,1 0 0 0 0,-1 0-1 0 0,1-1 1 0 0,-1 1 0 0 0,1 0 0 0 0,-1 0 0 0 0,1 0 0 0 0,-1-1 0 0 0,1 1-1 0 0,0 0 1 0 0,0-1 0 0 0,-1 1 0 0 0,1-1 0 0 0,0 1 0 0 0,0 0-1 0 0,0-1 1 0 0,1 1 0 0 0,7 2-736 0 0,-2-2 563 0 0,1 0-1 0 0,-1 0 0 0 0,0-1 1 0 0,1 0-1 0 0,-1 0 0 0 0,11-2 1 0 0,44-11 438 0 0,-52 10-515 0 0,149-50 716 0 0,-68 20-788 0 0,-45 18-124 0 0,167-53-624 0 0,-180 60-194 0 0,-17 4-2451 0 0,27-9 0 0 0,-15 1-3019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1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71 6911 0 0,'0'0'528'0'0,"0"0"-108"0"0,0 0 811 0 0,0-2 390 0 0,12-44 3738 0 0,-12 44-4862 0 0,0 2-237 0 0,-3-7 61 0 0,3 6-324 0 0,0 1 0 0 0,0-1 0 0 0,0 0 0 0 0,0 1 0 0 0,0-1 1 0 0,-1 1-1 0 0,1-1 0 0 0,0 1 0 0 0,0-1 0 0 0,0 1 0 0 0,-1-1 0 0 0,1 1 0 0 0,0-1 0 0 0,0 1 0 0 0,-1-1 0 0 0,1 1 0 0 0,-1-1 0 0 0,1 1 0 0 0,0-1 1 0 0,-1 1-1 0 0,1 0 0 0 0,-1-1 0 0 0,1 1 0 0 0,-1 0 0 0 0,1-1 0 0 0,-1 1 0 0 0,1 0 0 0 0,-2-1 0 0 0,1 2 1 0 0,-1-1-1 0 0,1 0 1 0 0,-1 0-1 0 0,1 1 0 0 0,0-1 1 0 0,-1 1-1 0 0,1 0 1 0 0,-1-1-1 0 0,1 1 1 0 0,0 0-1 0 0,0 0 0 0 0,-1 0 1 0 0,1 0-1 0 0,0 0 1 0 0,0 0-1 0 0,0 0 1 0 0,0 0-1 0 0,0 0 0 0 0,0 0 1 0 0,0 2-1 0 0,-2 2-19 0 0,0-2 15 0 0,-7 16 24 0 0,-1 5 201 0 0,10-22-106 0 0,1-2 20 0 0,0 0 84 0 0,0 0 38 0 0,0 0 8 0 0,0 0-4 0 0,0 0-28 0 0,0 0-7 0 0,0 0-6 0 0,0 0-21 0 0,0 0-82 0 0,0 0-33 0 0,0 0-8 0 0,0 0-29 0 0,0 0-112 0 0,0 0-28 0 0,0 0 0 0 0,0 0 4 0 0,0 0 39 0 0,0 0 98 0 0,0 0 41 0 0,0 0 15 0 0,0 0 24 0 0,0 0-10 0 0,0 0-10 0 0,0 0 21 0 0,0 0 88 0 0,0 0 40 0 0,0 0 8 0 0,0 0-4 0 0,0 0-28 0 0,0 0-7 0 0,0 0-6 0 0,0 0-15 0 0,0 0-61 0 0,0 0-21 0 0,0 0-7 0 0,0 0-9 0 0,0 0-56 0 0,0 0-101 0 0,0 0-14 0 0,-7 13-126 0 0,3-8 122 0 0,-8 9-122 0 0,8-4 234 0 0,2-8 1 0 0,2-2-96 0 0,0 0-39 0 0,0 0-10 0 0,0 0-58 0 0,0 0-242 0 0,0 0-107 0 0,8-10-3727 0 0,-5 7 2386 0 0,8-14-4355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1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109 349 10047 0 0,'0'0'463'0'0,"-2"2"-14"0"0,-3 1-276 0 0,0-1-1 0 0,0 1 0 0 0,0-1 1 0 0,0 1-1 0 0,-1-2 0 0 0,1 1 1 0 0,0 0-1 0 0,-1-1 0 0 0,0 0 1 0 0,1-1-1 0 0,-11 1 0 0 0,14-1 108 0 0,0 0 0 0 0,0 0-1 0 0,1-1 1 0 0,-1 1-1 0 0,0-1 1 0 0,0 1 0 0 0,1-1-1 0 0,-3-1 1 0 0,-8-2 879 0 0,9-10-496 0 0,4 9-621 0 0,-1 0 1 0 0,1 0-1 0 0,0 0 0 0 0,1 1 0 0 0,-1-1 1 0 0,1 0-1 0 0,2-5 0 0 0,19-32 125 0 0,-21 39-161 0 0,11-18 111 0 0,30-39 0 0 0,-35 50-63 0 0,1 1 0 0 0,0 0-1 0 0,0 0 1 0 0,1 1-1 0 0,20-12 1 0 0,-2 3 77 0 0,1 2 1 0 0,0 1 0 0 0,2 1 0 0 0,-1 2 0 0 0,2 1 0 0 0,-1 1-1 0 0,50-7 1 0 0,-55 12-76 0 0,-11 2-52 0 0,0 0 0 0 0,0 1 0 0 0,19 1 0 0 0,43 4-492 0 0,-75-4 450 0 0,0 0-1 0 0,0 1 0 0 0,0 0 1 0 0,0-1-1 0 0,0 1 0 0 0,0 0 1 0 0,-1 0-1 0 0,1 0 0 0 0,0 0 1 0 0,0 0-1 0 0,-1 1 1 0 0,3 1-1 0 0,-1 0-67 0 0,0 0 4 0 0,-1-1 0 0 0,0 1-1 0 0,1 0 1 0 0,-1 0 0 0 0,0 0 0 0 0,-1 0-1 0 0,1 1 1 0 0,-1-1 0 0 0,1 0-1 0 0,-1 1 1 0 0,0-1 0 0 0,0 1 0 0 0,0 6-1 0 0,0-6 27 0 0,-1-1 1 0 0,0 1-1 0 0,0 0 0 0 0,-1-1 0 0 0,1 1 0 0 0,-1 0 0 0 0,0-1 0 0 0,0 1 1 0 0,0-1-1 0 0,0 1 0 0 0,-3 4 0 0 0,-3 5-228 0 0,-13 18 1 0 0,13-20 162 0 0,-39 51-138 0 0,-83 90 1 0 0,54-69 703 0 0,39-42 431 0 0,35-39-490 0 0,1-2 5 0 0,0 0 10 0 0,0 0 3 0 0,0 0 0 0 0,0 0-30 0 0,0 0-129 0 0,0 0-53 0 0,0 0-11 0 0,0 0-45 0 0,2-1-133 0 0,-1 0 0 0 0,1 1 0 0 0,0-1 0 0 0,-1 0 0 0 0,1 0 0 0 0,-1 0 0 0 0,1-1 0 0 0,-1 1 0 0 0,0 0 0 0 0,2-2 0 0 0,5-4-25 0 0,12-7-9 0 0,-10 5 20 0 0,1 1 0 0 0,0 0 1 0 0,1 1-1 0 0,0 0 0 0 0,0 1 0 0 0,14-5 0 0 0,-3 6-68 0 0,-1 2 0 0 0,1 0 0 0 0,0 2 0 0 0,29 1 0 0 0,8-1-90 0 0,68-2-25 0 0,89-8 439 0 0,-151 9 414 0 0,-64 2-449 0 0,-2 0 2 0 0,12 27 336 0 0,-12-24-482 0 0,0 1 0 0 0,-1 0 0 0 0,0-1 0 0 0,1 1 0 0 0,-1 0 0 0 0,0-1 0 0 0,-1 1 0 0 0,1-1 0 0 0,-3 5 0 0 0,-19 29 336 0 0,-6 1 34 0 0,-2-1 0 0 0,-62 55 0 0 0,-21 25 334 0 0,3 1 378 0 0,46-52-356 0 0,56-58-631 0 0,0-1-1 0 0,-1 1 1 0 0,0-2 0 0 0,0 0-1 0 0,-18 8 1 0 0,23-12-168 0 0,0 0-1 0 0,0-1 0 0 0,-1 0 1 0 0,1 0-1 0 0,0-1 1 0 0,0 0-1 0 0,0 1 0 0 0,-1-2 1 0 0,1 1-1 0 0,0-1 1 0 0,0 1-1 0 0,0-1 1 0 0,0-1-1 0 0,0 1 0 0 0,-6-3 1 0 0,10 3-239 0 0,-23-2-1120 0 0,18 2 273 0 0,9 2-1655 0 0,9 2-61 0 0,-11-3 3040 0 0,18 4-2347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1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44 7367 0 0,'0'0'568'0'0,"0"0"50"0"0,0 0 1596 0 0,0 0 738 0 0,0 0 148 0 0,0 0-268 0 0,0 0-1256 0 0,0 0-552 0 0,0 0-109 0 0,0 0-99 0 0,0 0-343 0 0,0 0-149 0 0,0 0-32 0 0,-2-1-52 0 0,-20-9-187 0 0,-38-14-302 0 0,54 22 172 0 0,0 0 1 0 0,-1 1-1 0 0,1 0 1 0 0,0 0-1 0 0,-1 0 1 0 0,1 1 0 0 0,-13 1-1 0 0,-1 1-151 0 0,8-1-19 0 0,0 1 0 0 0,0 0-1 0 0,0 1 1 0 0,-18 6 0 0 0,-15 11-585 0 0,2 3 0 0 0,-79 52 0 0 0,-69 72-480 0 0,174-133 1314 0 0,-1-1-1 0 0,-1-1 0 0 0,0 0 1 0 0,0-2-1 0 0,-1 0 0 0 0,0-1 1 0 0,-34 10-1 0 0,51-18 23 0 0,1-1 0 0 0,-1 1 0 0 0,0 0 0 0 0,0-1 0 0 0,0 0 0 0 0,1 0 0 0 0,-1 0 0 0 0,0 0-1 0 0,0 0 1 0 0,0 0 0 0 0,1-1 0 0 0,-1 1 0 0 0,0-1 0 0 0,1 0 0 0 0,-1 0 0 0 0,0 0 0 0 0,1 0 0 0 0,-1 0 0 0 0,1-1 0 0 0,-1 1 0 0 0,1-1 0 0 0,0 0 0 0 0,0 1 0 0 0,0-1 0 0 0,0 0 0 0 0,0 0 0 0 0,0 0 0 0 0,0-1 0 0 0,1 1 0 0 0,-1 0-1 0 0,-1-4 1 0 0,-3-7 31 0 0,1 0 0 0 0,0 0-1 0 0,1 0 1 0 0,0 0 0 0 0,-2-16-1 0 0,3 12-56 0 0,0 7 32 0 0,1 0 0 0 0,0 0 1 0 0,0 0-1 0 0,1 0 0 0 0,1 0 0 0 0,-1-1 0 0 0,2 1 1 0 0,0 0-1 0 0,0 0 0 0 0,0 0 0 0 0,7-19 1 0 0,-8 27-101 0 0,4 3 13 0 0,2 2 50 0 0,0 0 0 0 0,-1 0 1 0 0,1 1-1 0 0,-1-1 0 0 0,0 1 0 0 0,0 0 1 0 0,0 1-1 0 0,0-1 0 0 0,-1 1 0 0 0,0 0 1 0 0,0 0-1 0 0,0 0 0 0 0,0 1 0 0 0,4 11 1 0 0,4 10-19 0 0,-1 0 1 0 0,8 35-1 0 0,3 8-19 0 0,-4-13 44 0 0,-9-28 0 0 0,13 30 0 0 0,-15-39 0 0 0,-5-12 0 0 0,1 0 0 0 0,-1-1 0 0 0,8 13 0 0 0,-5-10 12 0 0,-3-8 47 0 0,-1 0-4 0 0,11 16 126 0 0,-11-16-153 0 0,-1-2-96 0 0,0 0-48 0 0,0 0-11 0 0,0 0-19 0 0,7 11-612 0 0,-4-9 656 0 0,1 0-1 0 0,0-1 0 0 0,-1 0 0 0 0,1 0 1 0 0,0 0-1 0 0,0 0 0 0 0,0-1 1 0 0,0 1-1 0 0,0-1 0 0 0,6 0 1 0 0,44-5-710 0 0,-1-3 296 0 0,175-20 915 0 0,-185 24 51 0 0,-25 1-116 0 0,-1 1-1 0 0,1 1 0 0 0,0 1 1 0 0,-1 1-1 0 0,23 3 0 0 0,-28-1-101 0 0,0 0-1 0 0,0 0 1 0 0,0 1-1 0 0,0 1 1 0 0,16 9 0 0 0,-25-13-234 0 0,0 1 0 0 0,-1 0 0 0 0,1-1 0 0 0,-1 1 0 0 0,1 0 0 0 0,-1 0 0 0 0,0 0 0 0 0,0 1 1 0 0,0-1-1 0 0,0 1 0 0 0,0-1 0 0 0,0 1 0 0 0,-1-1 0 0 0,1 1 0 0 0,-1 0 0 0 0,0 0 0 0 0,0 0 1 0 0,0-1-1 0 0,0 1 0 0 0,0 0 0 0 0,-1 0 0 0 0,1 1 0 0 0,-1-1 0 0 0,0 0 0 0 0,0 0 0 0 0,0 0 1 0 0,0 0-1 0 0,-1 0 0 0 0,1 0 0 0 0,-1 0 0 0 0,0 0 0 0 0,-2 5 0 0 0,-3 5-101 0 0,0 0-1 0 0,-1-1 1 0 0,0 0 0 0 0,-1 0-1 0 0,-16 16 1 0 0,19-21 75 0 0,-43 47-300 0 0,-1-3 1 0 0,-93 74-1 0 0,81-74 368 0 0,-100 76 304 0 0,81-77-241 0 0,69-45-180 0 0,0 0 0 0 0,-1 0 0 0 0,1-2 0 0 0,-1 1 0 0 0,-20 3 1 0 0,21-6-330 0 0,9-1-104 0 0,2 0-752 0 0,-2-1-3060 0 0,-9-6-1316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4:1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0 6447 0 0,'-2'14'461'0'0,"-1"-1"0"0"0,-1 1 0 0 0,0-1 0 0 0,-7 15 0 0 0,7-21 576 0 0,0 0 0 0 0,0 1 0 0 0,-1-1 1 0 0,0-1-1 0 0,-1 1 0 0 0,1-1 1 0 0,-1 0-1 0 0,-8 7 0 0 0,-61 44 521 0 0,62-48-1665 0 0,0-1 0 0 0,-1-1 1 0 0,0 0-1 0 0,-17 5 0 0 0,-27 5-600 0 0,37-12 304 0 0,-1 2 0 0 0,1 0-1 0 0,-22 11 1 0 0,26-9 482 0 0,1 0 0 0 0,1 1 0 0 0,0 1-1 0 0,0 0 1 0 0,1 1 0 0 0,0 0 0 0 0,1 1-1 0 0,1 1 1 0 0,0 0 0 0 0,1 1 0 0 0,0 0-1 0 0,-13 27 1 0 0,-12 36 1165 0 0,-42 139 0 0 0,74-203-1126 0 0,-4 12 36 0 0,0 0 0 0 0,3 0 1 0 0,-5 39-1 0 0,9-51-179 0 0,0 0 0 0 0,2 0-1 0 0,0 0 1 0 0,0-1 0 0 0,1 1 0 0 0,6 21 0 0 0,-6-30-4 0 0,-1-1 0 0 0,1 1-1 0 0,0-1 1 0 0,0 1 0 0 0,1-1 0 0 0,-1 0 0 0 0,1 0 0 0 0,0 0-1 0 0,0 0 1 0 0,0-1 0 0 0,0 1 0 0 0,1-1 0 0 0,-1 0 0 0 0,1 0-1 0 0,0 0 1 0 0,0 0 0 0 0,0-1 0 0 0,0 0 0 0 0,1 0 0 0 0,-1 0 0 0 0,1 0-1 0 0,6 2 1 0 0,-1-3 19 0 0,0 1 0 0 0,0-1 0 0 0,0-1 0 0 0,0 0 0 0 0,10-1 0 0 0,52-10 340 0 0,-33 5-146 0 0,22-6 355 0 0,-1-4 0 0 0,90-34 0 0 0,-27 8-309 0 0,-83 29-173 0 0,-2-2-1 0 0,1-1 0 0 0,59-36 1 0 0,-1-6 208 0 0,-96 58-265 0 0,15-10-60 0 0,25-20 0 0 0,-36 26 44 0 0,0-1 0 0 0,-1 1 0 0 0,1-1 0 0 0,-1-1 0 0 0,0 1 0 0 0,0 0 0 0 0,-1-1 0 0 0,5-9 0 0 0,25-73-232 0 0,-32 84 254 0 0,-1 1-1 0 0,1-1 1 0 0,-1 0 0 0 0,0 1-1 0 0,0-1 1 0 0,0 0-1 0 0,0 1 1 0 0,-2-5-1 0 0,1-10 154 0 0,0 14-129 0 0,1 1 0 0 0,-1-1 0 0 0,1 0 0 0 0,-1 0 0 0 0,0 0 0 0 0,-1 1 0 0 0,1-1 0 0 0,-1 1 0 0 0,1-1 0 0 0,-1 1 0 0 0,0-1 0 0 0,0 1-1 0 0,-1 0 1 0 0,1 0 0 0 0,-1 0 0 0 0,1 0 0 0 0,-1 0 0 0 0,0 1 0 0 0,0-1 0 0 0,-5-2 0 0 0,0 0 41 0 0,0 0 0 0 0,0 1 1 0 0,0 0-1 0 0,-1 1 0 0 0,1 0 1 0 0,-1 0-1 0 0,-13-2 0 0 0,18 4-71 0 0,0 1 0 0 0,1 0 0 0 0,-1 0 0 0 0,0 0 0 0 0,0 0 0 0 0,1 1 0 0 0,-1-1 0 0 0,0 1 0 0 0,0 0 0 0 0,1 0 0 0 0,-1 0 0 0 0,1 1 0 0 0,-1-1 0 0 0,1 1 0 0 0,0 0 0 0 0,-1 0 0 0 0,1 0 0 0 0,-3 3 0 0 0,-1 1 0 0 0,1 0 0 0 0,0 1 0 0 0,0 0 0 0 0,0 0 0 0 0,1 0 0 0 0,-6 12 0 0 0,-27 42-61 0 0,-55 68-1 0 0,86-120-14 0 0,0 0 0 0 0,1 1-1 0 0,0 0 1 0 0,1 0-1 0 0,0 1 1 0 0,1 0-1 0 0,0-1 1 0 0,-4 17-1 0 0,7-22 41 0 0,1 0 0 0 0,-1-1-1 0 0,1 1 1 0 0,0 0 0 0 0,0-1-1 0 0,0 1 1 0 0,1-1 0 0 0,-1 1-1 0 0,1-1 1 0 0,2 7 0 0 0,3 4-22 0 0,12 24 0 0 0,-13-29 13 0 0,13 21-235 0 0,29 40 0 0 0,-23-36-126 0 0,33 40-2477 0 0,-56-72 671 0 0,-1-3-3908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1:1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85 6415 0 0,'0'0'760'0'0,"0"-2"-696"0"0,-5-20-169 0 0,5 19-167 0 0,3-11-316 0 0,-1 8 179 0 0,1-11 752 0 0,-6 13 596 0 0,-6 5 544 0 0,-32 15 753 0 0,40-15-1695 0 0,-5 1 212 0 0,0 0 255 0 0,-4-15-973 0 0,9 12 41 0 0,1-1-16 0 0,0 1-59 0 0,-1 0 0 0 0,1 0 0 0 0,0 0-1 0 0,0 0 1 0 0,0 1 0 0 0,0-1 0 0 0,0 0 0 0 0,0 0-1 0 0,0 0 1 0 0,0 0 0 0 0,1 0 0 0 0,-1 1 0 0 0,0-1-1 0 0,0 0 1 0 0,1 0 0 0 0,-1 0 0 0 0,0 1-1 0 0,1-1 1 0 0,0-1 0 0 0,0 1 6 0 0,0-2 618 0 0,1 3-549 0 0,1-1-49 0 0,23 10 253 0 0,-23-7-176 0 0,1 0-1 0 0,0-1 1 0 0,0 0-1 0 0,0 0 1 0 0,0 0 0 0 0,9 0-1 0 0,15 0 585 0 0,-25-1-552 0 0,0 0-38 0 0,-1 0-57 0 0,19 7 164 0 0,-17-6-125 0 0,8 5-15 0 0,-9-5-35 0 0,0 1 0 0 0,0-1 0 0 0,0 1-1 0 0,0 0 1 0 0,-1 0 0 0 0,1 0 0 0 0,0 0-1 0 0,-1 0 1 0 0,3 4 0 0 0,3 0-5 0 0,-5-3-1 0 0,1 0 1 0 0,-1 0 0 0 0,0 0 0 0 0,0 0-1 0 0,3 4 1 0 0,-2-1 26 0 0,0 0-1 0 0,0 1 0 0 0,-1-1 0 0 0,4 11 0 0 0,-4-10-25 0 0,-2-4-15 0 0,1-1-1 0 0,-1 0 0 0 0,0 1 1 0 0,0-1-1 0 0,0 1 1 0 0,-1-1-1 0 0,1 1 0 0 0,-1 0 1 0 0,1 3-1 0 0,1 20 29 0 0,0-4 204 0 0,-2-16-84 0 0,0 0 0 0 0,1-1 1 0 0,0 1-1 0 0,0-1 1 0 0,3 11-1 0 0,-3-14 49 0 0,0 0-40 0 0,-1 3-107 0 0,1-2-6 0 0,-1 0 0 0 0,1 0 0 0 0,-1 0 0 0 0,1-1 0 0 0,0 1 0 0 0,0 0 0 0 0,0 0 0 0 0,1-1 0 0 0,-1 1 0 0 0,3 3 0 0 0,0 2-30 0 0,8 8 36 0 0,-3 0 4 0 0,-6-12-64 0 0,5 14 0 0 0,-6-11 0 0 0,0-3 0 0 0,-1 1 0 0 0,0-1 0 0 0,0 1 0 0 0,0-1 0 0 0,0 9 0 0 0,0-4 0 0 0,0 13 0 0 0,-1 20 0 0 0,-1-38 0 0 0,4 19 12 0 0,-1-12 51 0 0,15 36 297 0 0,-14-33-317 0 0,1 1-33 0 0,5 33-10 0 0,-9-43 0 0 0,0 0 0 0 0,-1-1 0 0 0,1 1 0 0 0,-2 6 0 0 0,-8 49 11 0 0,8-45 32 0 0,-1 1-33 0 0,1 3-10 0 0,2-15 0 0 0,1-2 0 0 0,-1-1 0 0 0,1 1 0 0 0,-1-1 0 0 0,1 1 0 0 0,-1-1 0 0 0,0 1 0 0 0,0-1 0 0 0,0 1 0 0 0,0 0 0 0 0,0-1 0 0 0,0 1 0 0 0,0-1 0 0 0,-1 3 0 0 0,1 5 1 0 0,1-2 11 0 0,-1 1 1 0 0,-1-1 0 0 0,1 1-1 0 0,-3 13 1 0 0,-5 23-157 0 0,6-32 138 0 0,-1 0 1 0 0,0 0-1 0 0,-1 0 0 0 0,0 0 0 0 0,-1-1 1 0 0,0 0-1 0 0,-1 0 0 0 0,0 0 0 0 0,-1 0 0 0 0,0-1 1 0 0,-10 10-1 0 0,16-18 125 0 0,-1-2-95 0 0,0 1 0 0 0,0 0 1 0 0,0 0-1 0 0,0 0 1 0 0,0 0-1 0 0,0 0 0 0 0,0 0 1 0 0,-2 2-1 0 0,-8 5 126 0 0,-20 7-9 0 0,29-13-141 0 0,-12 8 0 0 0,7-2 0 0 0,4-4 0 0 0,-4 6 0 0 0,-2 5 0 0 0,8-13 0 0 0,0 0 0 0 0,1 0 0 0 0,-1 0 0 0 0,0 1 0 0 0,1-1 0 0 0,0 1 0 0 0,0-1 0 0 0,0 1 0 0 0,-1 3 0 0 0,-1 2 0 0 0,1-4-7 0 0,0 1 0 0 0,0 0 0 0 0,0 0-1 0 0,0 0 1 0 0,0 7 0 0 0,-5 18-14 0 0,3-1 21 0 0,1-17 0 0 0,-1-1 0 0 0,-1-2 1352 0 0,3-8-1285 0 0,-4 6-54 0 0,1 4-13 0 0,0 0 0 0 0,1-2 11 0 0,3-7 42 0 0,3-1 0 0 0,14 10-41 0 0,-13-9-13 0 0,22 22 1 0 0,10 11 0 0 0,26 25 0 0 0,-41-40 0 0 0,-16-16 0 0 0,25 18 0 0 0,-18-14 0 0 0,1 0 0 0 0,4 0 1 0 0,-10-8 1 0 0,1-1 75 0 0,2 1 0 0 0,20 1 54 0 0,-17 1-131 0 0,-1 6 0 0 0,-3 3 0 0 0,-2 1 0 0 0,-3-2 11 0 0,-2-6 31 0 0,2 4-20 0 0,-3-6 319 0 0,-1 0-288 0 0,-5 4-31 0 0,3-3 20 0 0,-4 4-31 0 0,5-5-28 0 0,0 0 0 0 0,0 0 0 0 0,0 0 0 0 0,0 1 0 0 0,0-1 0 0 0,0 0 0 0 0,1 1 0 0 0,-1-1 0 0 0,0 4 0 0 0,-17 33-93 0 0,12-28 110 0 0,0 0 0 0 0,0-1 0 0 0,-2 0 0 0 0,2-2-15 0 0,0 0-1 0 0,1 0 1 0 0,0 1-1 0 0,-6 11 1 0 0,10-17 1 0 0,0 0 0 0 0,0 0 1 0 0,-1 0-1 0 0,1 0 0 0 0,-1 0 0 0 0,-5 4 0 0 0,-6 7-20 0 0,11-11 26 0 0,-3 9-35 0 0,2-4 34 0 0,-15 29-75 0 0,16-33 84 0 0,-6 19 0 0 0,-2 1 0 0 0,5-11 27 0 0,-1-1 8 0 0,-5 4-33 0 0,-5 2 62 0 0,2-1-64 0 0,14-13 0 0 0,-12 8 0 0 0,-5 1 129 0 0,17-12 534 0 0,-1 0-610 0 0,-2 1-31 0 0,3-1 102 0 0,1 1-70 0 0,2 6-41 0 0,-2-6-16 0 0,0 0 0 0 0,1 1 0 0 0,-1-1 0 0 0,1 0 0 0 0,-1 0 0 0 0,1 0 0 0 0,0 0 0 0 0,0 0 0 0 0,0-1 0 0 0,0 1 0 0 0,0 0 0 0 0,0 0 0 0 0,1 0 0 0 0,-1-1 0 0 0,0 1 0 0 0,1-1 0 0 0,-1 1 0 0 0,1-1 0 0 0,2 2 0 0 0,11 11-3 0 0,-8-8 6 0 0,0-1 0 0 0,0 0 0 0 0,0 0 0 0 0,1 0 0 0 0,-1-1 0 0 0,10 4 0 0 0,25 13 0 0 0,-35-18 0 0 0,-2 0 0 0 0,-1 0 0 0 0,1 0 0 0 0,-1 0 0 0 0,0 0 0 0 0,5 5 0 0 0,-6-5 0 0 0,14 11 0 0 0,30 33 0 0 0,-39-37 0 0 0,-4-5 0 0 0,0 0 0 0 0,0 0 0 0 0,1-1 0 0 0,0 1 0 0 0,8 5 0 0 0,-8-6 5 0 0,32 19 54 0 0,-21-16 1 0 0,-3-2-38 0 0,-1 1 1 0 0,21 12 0 0 0,-17-8-23 0 0,-10-4 2 0 0,0 0 0 0 0,-1 0 0 0 0,0 0 0 0 0,0 1 0 0 0,0 0 0 0 0,-1 0 0 0 0,0 0 0 0 0,0 1 0 0 0,-1-1 0 0 0,0 1 0 0 0,0 0 0 0 0,0-1 0 0 0,-1 1 0 0 0,1 15 0 0 0,1 8 9 0 0,-2 1 1 0 0,-3 45-1 0 0,0-65-11 0 0,-42 451 117 0 0,39-415-135 0 0,2-21-16 0 0,-7 36 1 0 0,6-43 33 0 0,2-18 0 0 0,-6 20 0 0 0,-7 21 0 0 0,4-18 0 0 0,0-1 0 0 0,-2 1 0 0 0,-1-2 0 0 0,-17 25 0 0 0,3-5 0 0 0,-25 39-72 0 0,-20 32-150 0 0,61-93 182 0 0,0 1-1 0 0,2 0 0 0 0,-11 35 0 0 0,16-42-17 0 0,1 0-1 0 0,-1 27 1 0 0,5-28 46 0 0,4 1-36 0 0,1-4 25 0 0,-3-6-19 0 0,7 8 23 0 0,-8-10 39 0 0,13 11-187 0 0,-13-13 73 0 0,8 5-189 0 0,-8-5-81 0 0,0 0-1 0 0,0-1 1 0 0,0 0-1 0 0,-1 1 1 0 0,1-1-1 0 0,0 0 1 0 0,0 0-1 0 0,0 0 1 0 0,0 0-1 0 0,0 0 1 0 0,-1 0-1 0 0,1 0 0 0 0,0-1 1 0 0,0 1-1 0 0,0-1 1 0 0,0 1-1 0 0,2-2 1 0 0,14-8-6487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7:3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741 349 2303 0 0,'-3'1'167'0'0,"-20"17"1180"0"0,-2-5 4218 0 0,-4-7-4172 0 0,27-5-1286 0 0,0-2-38 0 0,-24-2 49 0 0,1 1-197 0 0,24 2 73 0 0,1 0-1 0 0,-1 0 1 0 0,0 0 0 0 0,0 0-1 0 0,0 0 1 0 0,0 0-1 0 0,1 0 1 0 0,-1 1 0 0 0,0-1-1 0 0,0 0 1 0 0,0 0 0 0 0,1 1-1 0 0,-1-1 1 0 0,-1 1 0 0 0,-5 3-74 0 0,-6 2 64 0 0,8-5 51 0 0,1 1 0 0 0,0 0-1 0 0,-1 1 1 0 0,1-1 0 0 0,1 1-1 0 0,-1 0 1 0 0,0 0 0 0 0,-4 4-1 0 0,2-1 54 0 0,-1 0 11 0 0,0 1 0 0 0,-9 12 0 0 0,-3 2 78 0 0,12-12-12 0 0,-1-1 1 0 0,-9 17 0 0 0,12-17 5 0 0,0 0 0 0 0,0-1 1 0 0,-1 0-1 0 0,0 0 1 0 0,-8 6-1 0 0,-1 1 194 0 0,-19 21 1 0 0,-2 3-145 0 0,24-26-95 0 0,1 1 0 0 0,-16 23 0 0 0,0 0 289 0 0,-15 21 251 0 0,-45 83-1 0 0,65-102-608 0 0,3 0 0 0 0,1 2 0 0 0,-13 44 0 0 0,25-66-20 0 0,1 1-1 0 0,1 1 1 0 0,1-1 0 0 0,0 0 0 0 0,1 1-1 0 0,2 30 1 0 0,1-28-207 0 0,1 0-1 0 0,10 42 1 0 0,-4-25 101 0 0,-5-22 59 0 0,-1-11 6 0 0,7 17 17 0 0,-5-13 54 0 0,-1-1 0 0 0,2 1 1 0 0,-1 0-1 0 0,1-1 0 0 0,1 0 0 0 0,0 0 0 0 0,0 0 1 0 0,1-1-1 0 0,15 15 0 0 0,52 50-10 0 0,-26-25-73 0 0,-32-34 20 0 0,0-1 0 0 0,0 0 0 0 0,2-1 0 0 0,-1-1 0 0 0,2-1 0 0 0,-1 0 0 0 0,1-1 0 0 0,40 12 0 0 0,68 9 1595 0 0,-76-18-1277 0 0,-2 2 0 0 0,0 2-1 0 0,0 2 1 0 0,53 28 0 0 0,-82-36-224 0 0,0 0 0 0 0,1-2 1 0 0,0-1-1 0 0,43 10 0 0 0,37 3 22 0 0,36 5 9 0 0,-112-20 87 0 0,0 1-1 0 0,30 12 1 0 0,17 4 285 0 0,35 13-242 0 0,-15-3-102 0 0,-45-21-51 0 0,0-3 1 0 0,0-1-1 0 0,1-2 0 0 0,-1-3 1 0 0,1-1-1 0 0,94-12 0 0 0,-111 8-11 0 0,0 2 0 0 0,47 3 0 0 0,62 14 38 0 0,-116-13-122 0 0,2-1 10 0 0,-1-2 0 0 0,1 0 0 0 0,0-2 0 0 0,-1 0-1 0 0,34-9 1 0 0,-15 3 41 0 0,192-49 189 0 0,-192 45-262 0 0,-19 5 1 0 0,17-6 44 0 0,1 3 1 0 0,0 1 0 0 0,64-5-1 0 0,-5 14-45 0 0,41-3-22 0 0,-119 1 28 0 0,-1-1 0 0 0,1-1 0 0 0,44-14 0 0 0,-18 1 39 0 0,0 0 87 0 0,63-29 0 0 0,92-73-27 0 0,-152 86-60 0 0,17-3-134 0 0,-10 6 36 0 0,-32 16 64 0 0,-20 10 0 0 0,0 0 0 0 0,0 0 0 0 0,0-1 0 0 0,-1 0 0 0 0,9-7 0 0 0,-2 0 0 0 0,-1-1 0 0 0,0 0 0 0 0,-1-1 0 0 0,-1-1 0 0 0,0 0 0 0 0,12-23 0 0 0,87-208 691 0 0,-99 213-645 0 0,10-55 1 0 0,-18 74-36 0 0,8-21 117 0 0,-11 33-75 0 0,4-13 384 0 0,-3 13-422 0 0,0 0-1 0 0,0-1 0 0 0,-1 1-1 0 0,1 0 1 0 0,-1-1 0 0 0,0 1 0 0 0,1-1 0 0 0,-1-2 0 0 0,-2-3 14 0 0,1 2 0 0 0,-1-1 1 0 0,-4-9-1 0 0,-1-1 122 0 0,-1 0-1 0 0,0 1 1 0 0,-15-19-1 0 0,14 20-57 0 0,-1 0 0 0 0,2-1 1 0 0,-12-29-1 0 0,16 34-63 0 0,1 4 1 0 0,1-1 1 0 0,0 0-1 0 0,1 0 1 0 0,-1-8-1 0 0,0 3-30 0 0,0 0 0 0 0,1 4-6 0 0,1 8-5 0 0,0-1 0 0 0,0 0 0 0 0,0 1 0 0 0,0-1 0 0 0,0 1 0 0 0,-1-1 0 0 0,1 0 0 0 0,0 1-1 0 0,-1-1 1 0 0,1 1 0 0 0,-1-1 0 0 0,0 1 0 0 0,0-1 0 0 0,1 1 0 0 0,-1-1 0 0 0,0 1 0 0 0,0 0 0 0 0,0-1 0 0 0,0 1 0 0 0,-1 0 0 0 0,1 0 0 0 0,0 0-1 0 0,0 0 1 0 0,-1 0 0 0 0,1 0 0 0 0,-3-1 0 0 0,-3-3 4 0 0,2 1 7 0 0,2 2 0 0 0,0 0 0 0 0,0 1 0 0 0,0-1 0 0 0,-1 1 0 0 0,1 0 0 0 0,0 0 0 0 0,-6-1 0 0 0,-9-5 53 0 0,0 1 0 0 0,-19-12 0 0 0,30 14-31 0 0,0 0-1 0 0,0-1 1 0 0,1 0 0 0 0,0 0 0 0 0,0 0 0 0 0,0 0 0 0 0,-10-13-1 0 0,14 14-9 0 0,0 0 0 0 0,0 0 0 0 0,0-1 0 0 0,0 1 0 0 0,-2-8 0 0 0,-5-15-9 0 0,5 21-3 0 0,1-2 1 0 0,0 1-1 0 0,-3-10 0 0 0,5 14-2 0 0,0 0 0 0 0,0 0 1 0 0,0 0-1 0 0,-1 1 0 0 0,1-1 0 0 0,-3-4 0 0 0,-2-1-21 0 0,0-1 0 0 0,0 1 0 0 0,-1 0 0 0 0,0 0 0 0 0,-1 1 0 0 0,0 0 0 0 0,0 0 0 0 0,0 1 0 0 0,-1 0 0 0 0,0 0 0 0 0,-10-4 0 0 0,6 4 23 0 0,0-2 0 0 0,5 2 0 0 0,6 4 0 0 0,-13-6 0 0 0,4 2 0 0 0,-17-8 0 0 0,23 12 0 0 0,-17-12 0 0 0,-22-16 0 0 0,15 5 0 0 0,20 15 0 0 0,-19-17 0 0 0,17 20 0 0 0,-1 0 0 0 0,0-2 0 0 0,2 0 0 0 0,3 0 0 0 0,-1-1 0 0 0,0-1 11 0 0,0 2 31 0 0,-1 0-31 0 0,-3-5-11 0 0,1-2 0 0 0,-16-16 0 0 0,25 28 0 0 0,-13-11 0 0 0,-5-2 0 0 0,-22-14 0 0 0,40 30 0 0 0,0 0 0 0 0,1 0 0 0 0,-1-1 0 0 0,0 1 0 0 0,0 0 0 0 0,0 1 0 0 0,0-1 0 0 0,0 0 0 0 0,0 0 0 0 0,0 1 0 0 0,-4-1 0 0 0,-2-1 0 0 0,-23-6 0 0 0,-1 0 0 0 0,1 2 0 0 0,-42-3 0 0 0,11 2 0 0 0,47 5 0 0 0,0-1 0 0 0,0 0 0 0 0,-28-10 0 0 0,-27-14-60 0 0,54 23 38 0 0,-1 0-1 0 0,0 1 1 0 0,-28-2 0 0 0,12 2-74 0 0,28 2 74 0 0,1 1 0 0 0,0 0 1 0 0,-1 0-1 0 0,1 0 1 0 0,0 1-1 0 0,-1-1 0 0 0,1 1 1 0 0,-5 2-1 0 0,2-1-4 0 0,-1-1 0 0 0,1 1 0 0 0,0-1 0 0 0,-1-1 1 0 0,1 1-1 0 0,-11-2 0 0 0,-100-2-49 0 0,102 2 75 0 0,-120-2 0 0 0,42 16 78 0 0,25-2-28 0 0,39-7-38 0 0,20-2 2 0 0,-1 0 0 0 0,-13 0-1 0 0,-11-2 10 0 0,-63-2 29 0 0,32-1-52 0 0,62 2 3 0 0,-8 1 5 0 0,0 0 1 0 0,-1 0-1 0 0,1 1 1 0 0,0 1-1 0 0,-14 3 0 0 0,15-3 5 0 0,-32 3 38 0 0,-87 8 24 0 0,115-11-75 0 0,-23-1 0 0 0,9 0 0 0 0,-15 0 0 0 0,17 0 0 0 0,-47 6 0 0 0,28 3 0 0 0,-50 19 0 0 0,-2-1-64 0 0,65-21 63 0 0,2-3 13 0 0,-31 9 41 0 0,-3-4-53 0 0,-54 11 0 0 0,87-12-34 0 0,-33 9-89 0 0,-2 3-19 0 0,58-18 117 0 0,1 0 0 0 0,-16 2 1 0 0,-13 4-27 0 0,-60 19-21 0 0,82-23 72 0 0,2 0 0 0 0,-8 2 9 0 0,18-4 11 0 0,-15 10 11 0 0,4-3-19 0 0,-1 0-10 0 0,9-5 2 0 0,-10 11-33 0 0,-13 11-337 0 0,17-15 200 0 0,0 0-1 0 0,-15 10 0 0 0,25-19 134 0 0,-1 0 0 0 0,0-1 0 0 0,1 1 0 0 0,-1 0 0 0 0,0-1 0 0 0,0 0 0 0 0,0 1 0 0 0,0-1 0 0 0,-4 1 0 0 0,-2-1-60 0 0,0 2-103 0 0,0-2 0 0 0,0 1 1 0 0,0-1-1 0 0,0 0 0 0 0,0-1 0 0 0,-10-1 0 0 0,2 0-1686 0 0,0-2 1 0 0,-22-5-1 0 0,22 3-4814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8:3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979 123 4919 0 0,'0'0'224'0'0,"0"-2"-12"0"0,3-8-106 0 0,-2 1-22 0 0,-2 5 270 0 0,0 2-352 0 0,1 0-1 0 0,-1 1 1 0 0,1-1-1 0 0,-1 0 1 0 0,0 1-1 0 0,1-1 1 0 0,-1 1-1 0 0,-2-4 1 0 0,0 0 4 0 0,4-11 157 0 0,-1 9-77 0 0,2-7 56 0 0,15-13 193 0 0,-10 17 2739 0 0,-28 19-2602 0 0,-1 1 113 0 0,14-8-431 0 0,0 2 1 0 0,0-1 0 0 0,0 1-1 0 0,1 0 1 0 0,-10 8-1 0 0,-3 1-154 0 0,7-5 0 0 0,2 2 0 0 0,0 1 0 0 0,3-1 0 0 0,6-8 0 0 0,0 0 0 0 0,1 0 0 0 0,-1-1 0 0 0,1 1 0 0 0,0 0 0 0 0,0 0 0 0 0,-1 0 1 0 0,1 0-1 0 0,1 1 0 0 0,-1-1 0 0 0,-1 3 0 0 0,-1 4 13 0 0,-30 55 256 0 0,11-14-146 0 0,-52 86-1 0 0,18-35-122 0 0,-67 113 76 0 0,27-77 670 0 0,54-87-672 0 0,35-38-74 0 0,2 0 11 0 0,2-2 42 0 0,2-5 1 0 0,2 7-44 0 0,1 2-10 0 0,0-6 0 0 0,-1-1 0 0 0,0 1 1 0 0,-1 0-1 0 0,0 0 0 0 0,0 0 0 0 0,-1-1 0 0 0,0 1 0 0 0,0 0 0 0 0,0-1 0 0 0,-1 1 0 0 0,-5 12 0 0 0,-1 6 11 0 0,1-6 143 0 0,-10 24 0 0 0,-2 4 248 0 0,8-21-80 0 0,-1 0 0 0 0,-2 0 1 0 0,-19 28-1 0 0,5-9 91 0 0,11-6 0 0 0,5-13-338 0 0,10-23-75 0 0,-6 18 0 0 0,0 8 0 0 0,5-15 0 0 0,-1-1 0 0 0,1 1 11 0 0,1-12 6 0 0,1 0-1 0 0,1 1 1 0 0,-1-1 0 0 0,0 0 0 0 0,1 1-1 0 0,0-1 1 0 0,0 1 0 0 0,0-1-1 0 0,0 1 1 0 0,0-1 0 0 0,2 7 0 0 0,1 6 54 0 0,-1-7-27 0 0,0-1 0 0 0,0 1 0 0 0,1-1 0 0 0,0 1 0 0 0,8 14 0 0 0,-10-22-44 0 0,9 17 51 0 0,-7-15-51 0 0,2-1 10 0 0,7 12 56 0 0,-6-7-23 0 0,16 19 72 0 0,-6-9-117 0 0,-3 3 58 0 0,-8-14-48 0 0,-2-2-8 0 0,-1 0 1 0 0,1 0-1 0 0,-1 0 0 0 0,0 1 1 0 0,2 5-1 0 0,1 1 0 0 0,13 35 139 0 0,-14-36-96 0 0,4 6-30 0 0,-3-2-15 0 0,0 2 1 0 0,-2-5 1 0 0,1 1 0 0 0,2 4-33 0 0,-2 2-6 0 0,-3 14 39 0 0,-1-19 0 0 0,3 27 0 0 0,-1-26 0 0 0,0 0 0 0 0,1-1 0 0 0,1 1 0 0 0,0-3 0 0 0,2-1 2014 0 0,-7-7-1973 0 0,-3 1 63 0 0,-9 3-79 0 0,11-5-25 0 0,-5 2 0 0 0,0 0 0 0 0,0 1 0 0 0,1 0 0 0 0,-1 0 0 0 0,1 1 0 0 0,-10 12 0 0 0,-58 64 0 0 0,29-33 0 0 0,31-34 0 0 0,-1 0 0 0 0,-31 23 0 0 0,35-29 0 0 0,-16 8 0 0 0,17-9 0 0 0,0-2 0 0 0,-4 3 0 0 0,2 0 0 0 0,6-1 14 0 0,5-6 218 0 0,1-1-232 0 0,0 0 0 0 0,0 0 0 0 0,0 0 0 0 0,0 0 0 0 0,1 0 0 0 0,-1 0 0 0 0,0 0 0 0 0,1 0 0 0 0,-1 0 0 0 0,1 0 0 0 0,-1 0 0 0 0,1 0 0 0 0,-1-1 0 0 0,1 1 0 0 0,1 1 0 0 0,5 8-14 0 0,2 1 14 0 0,1 2 0 0 0,11 7 0 0 0,-10-16 0 0 0,-4-2 0 0 0,6 2 0 0 0,2 0 0 0 0,0-3 0 0 0,10 2-1 0 0,-16 0 56 0 0,-6-1-48 0 0,1-1-4 0 0,18 0-3 0 0,-17-2 0 0 0,-3 0 0 0 0,0 1 0 0 0,0 0 0 0 0,0-1 0 0 0,0 1 0 0 0,0 0 0 0 0,0 0 0 0 0,-1 0 0 0 0,1 0 0 0 0,0 1 0 0 0,0-1 0 0 0,3 1 0 0 0,-1-1 0 0 0,2 1 0 0 0,11 10 0 0 0,3 4 0 0 0,-10-5 0 0 0,2 1 0 0 0,-11-10 0 0 0,1 0 0 0 0,-1 1 0 0 0,0-1 0 0 0,0 0 0 0 0,0 0 0 0 0,0 1 0 0 0,0-1 0 0 0,0 0 0 0 0,0 1 0 0 0,1 2 0 0 0,1 0 0 0 0,11 4 0 0 0,-11-5-1 0 0,16 5-64 0 0,-13-6 29 0 0,0-1 0 0 0,0 0 1 0 0,0-1-1 0 0,0 1 1 0 0,0-1-1 0 0,0 0 0 0 0,0 0 1 0 0,11-3-1 0 0,4-1-194 0 0,24-9-1 0 0,-5 1-277 0 0,-38 11 320 0 0,-1 1-130 0 0,0 0 375 0 0,0 0 0 0 0,0 0 0 0 0,0 0 0 0 0,-1 0 0 0 0,1 0 0 0 0,0 0-1 0 0,0 0 1 0 0,0 0 0 0 0,0 1 0 0 0,0-1 0 0 0,0 0 0 0 0,1 1 0 0 0,-6 9-47 0 0,-4 5-10 0 0,7-14 0 0 0,-2 2 0 0 0,-15 37 0 0 0,8-16 0 0 0,3-11 0 0 0,0-2 0 0 0,1 1 0 0 0,1 0 0 0 0,0-1 0 0 0,-1 0 0 0 0,1-1 0 0 0,-1 1 0 0 0,0 0 0 0 0,-1 1 11 0 0,-1-1 32 0 0,1 1-33 0 0,-25 33 81 0 0,1 1 0 0 0,-40 83-1 0 0,19-13-90 0 0,48-110 0 0 0,2-1 0 0 0,0 0 0 0 0,0 0 0 0 0,0 0 0 0 0,1 0 0 0 0,-2 6 0 0 0,-5 16 0 0 0,-26 64-88 0 0,30-83 39 0 0,-8 21-62 0 0,10-19 93 0 0,-8 20 20 0 0,-8 12-2 0 0,16-39 0 0 0,1 0 0 0 0,-1 1 0 0 0,1-1 0 0 0,-1 0 0 0 0,1 1 0 0 0,0-1 0 0 0,0 1 0 0 0,0 3 0 0 0,-1 5 0 0 0,-8 21-32 0 0,-9 60 0 0 0,11-49-49 0 0,4-31 27 0 0,2 1 0 0 0,0-1-1 0 0,0 1 1 0 0,1 17 0 0 0,10 46-321 0 0,-2-23 60 0 0,9 38-115 0 0,-14-79 348 0 0,0-1 0 0 0,1 1 0 0 0,1-1 0 0 0,0 0 0 0 0,1 0 0 0 0,0 0 0 0 0,9 15 0 0 0,-11-23 29 0 0,5 5 42 0 0,24 19 294 0 0,-19-17-40 0 0,16 14 609 0 0,-20-18-699 0 0,-1 0 0 0 0,0 1 0 0 0,-1-1 0 0 0,0 2 0 0 0,7 8 0 0 0,-5-5-131 0 0,-7-9 1 0 0,14 28-4 0 0,7 8-3431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32 10135 0 0,'-21'2'284'0'0,"15"-1"-174"0"0,0-1 0 0 0,1 1 1 0 0,-1 0-1 0 0,1 0 1 0 0,-1 0-1 0 0,-9 5 0 0 0,8 0 36 0 0,7-5-93 0 0,0-1-1 0 0,0 1 1 0 0,0 0 0 0 0,0 0 0 0 0,0-1 0 0 0,0 1 0 0 0,0 0-1 0 0,1 0 1 0 0,-1-1 0 0 0,0 1 0 0 0,1 0 0 0 0,-1-1 0 0 0,0 1 0 0 0,1-1-1 0 0,-1 1 1 0 0,1 0 0 0 0,-1-1 0 0 0,1 1 0 0 0,-1-1 0 0 0,1 1 0 0 0,0-1-1 0 0,-1 1 1 0 0,1-1 0 0 0,-1 0 0 0 0,1 1 0 0 0,1 0 0 0 0,21 7 1262 0 0,-6-5-793 0 0,0-1 0 0 0,0-1-1 0 0,1 0 1 0 0,22-3-1 0 0,70-12 702 0 0,-80 9-838 0 0,180-35 767 0 0,-171 32-1176 0 0,-9 2-812 0 0,1 2-1 0 0,55 0 1 0 0,-61 4-5303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8:3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106 229 5527 0 0,'0'0'423'0'0,"-8"-2"-262"0"0,-9-4 1021 0 0,14 4-406 0 0,1 1 1 0 0,-1 0 0 0 0,0 0-1 0 0,0 0 1 0 0,0 0-1 0 0,0 0 1 0 0,0 1-1 0 0,-3-1 1 0 0,4 0-715 0 0,1 1 1 0 0,0-1-1 0 0,0 1 0 0 0,-1-1 1 0 0,1 1-1 0 0,0-1 0 0 0,0 0 1 0 0,0 0-1 0 0,0 1 1 0 0,0-1-1 0 0,0 0 0 0 0,0 0 1 0 0,0 0-1 0 0,0 0 0 0 0,1 0 1 0 0,-2-2-1 0 0,-9-14 179 0 0,0-17 2 0 0,11 32 138 0 0,-2-1-217 0 0,2 2-102 0 0,0 1 0 0 0,0 0 0 0 0,0 0 1 0 0,0-1-1 0 0,0 1 0 0 0,0 0 0 0 0,0-1 1 0 0,0 1-1 0 0,0 0 0 0 0,0 0 0 0 0,0-1 1 0 0,0 1-1 0 0,0 0 0 0 0,0 0 0 0 0,0-1 1 0 0,0 1-1 0 0,-1 0 0 0 0,1 0 0 0 0,0 0 1 0 0,0-1-1 0 0,0 1 0 0 0,0 0 1 0 0,-1 0-1 0 0,1 0 0 0 0,0-1 0 0 0,0 1 1 0 0,0 0-1 0 0,-1 0 0 0 0,1 0 0 0 0,-1 0 1 0 0,1-1-57 0 0,0 1 0 0 0,0 0 0 0 0,0 0 0 0 0,-1 0 0 0 0,1 0 0 0 0,0 0 0 0 0,0 0 0 0 0,-1 0 0 0 0,1 0 0 0 0,0-1 0 0 0,0 1 0 0 0,0 0 0 0 0,-1 0 0 0 0,1 0 0 0 0,0 0 0 0 0,0-1 0 0 0,0 1 0 0 0,0 0 0 0 0,0 0 0 0 0,-1 0 0 0 0,1-1 1 0 0,0 1-1 0 0,0 0 0 0 0,0 0 0 0 0,0-1 0 0 0,0 1 0 0 0,0 0 0 0 0,0 0 0 0 0,0 0 0 0 0,0-1 0 0 0,0 1 0 0 0,0 0 0 0 0,0 0 0 0 0,0-1 0 0 0,0 1 0 0 0,0 0 0 0 0,0 0 0 0 0,0-1 0 0 0,0 1 0 0 0,0 0 0 0 0,0 0 0 0 0,0-1 0 0 0,0 1 1 0 0,1 0-1 0 0,-1 0 0 0 0,11-18 191 0 0,-7 13-153 0 0,1-1-1 0 0,0 2 0 0 0,0-1 1 0 0,0 1-1 0 0,6-5 1 0 0,-9 7-36 0 0,1 0-6 0 0,14-5 52 0 0,-2 4-44 0 0,0 2 6 0 0,-7 1 37 0 0,0 2 0 0 0,-1-1 0 0 0,1 1-1 0 0,0 0 1 0 0,10 5 0 0 0,37 20 383 0 0,-38-19-269 0 0,11 6 37 0 0,8 5 124 0 0,48 16-1 0 0,-29-18-89 0 0,0-3-1 0 0,2-2 1 0 0,0-2 0 0 0,99 3 0 0 0,-53-13 318 0 0,181-23 0 0 0,-113 6-1477 0 0,-50 6 252 0 0,-119 11 618 0 0,-1 0 1 0 0,1-1 0 0 0,-1 1 0 0 0,1 0 0 0 0,0-1 0 0 0,-1 1 0 0 0,1-1 0 0 0,-1 1 0 0 0,1-1 0 0 0,-1 0 0 0 0,0 1 0 0 0,1-1 0 0 0,-1 0 0 0 0,0 0 0 0 0,1 0 0 0 0,-1 0 0 0 0,0 0 0 0 0,0 0 0 0 0,0-1 0 0 0,0 1 0 0 0,0 0 0 0 0,0-1 0 0 0,0 1 0 0 0,-1 0 0 0 0,1-1 0 0 0,0 1 0 0 0,-1-1 0 0 0,1 1 0 0 0,-1-1 0 0 0,0 1 0 0 0,1-3 0 0 0,-1-3-48 0 0,1 0 1 0 0,-2 0-1 0 0,1 0 1 0 0,-1 0-1 0 0,-2-12 1 0 0,1 8-168 0 0,-6-59-2659 0 0,5 48 1641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8:3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8839 0 0,'0'0'960'0'0,"0"-11"-960"0"0,3 3 0 0 0,1-3 592 0 0,3 0 104 0 0,2-3 16 0 0,2 0 8 0 0,3-2-616 0 0,3-3-104 0 0,1-1 0 0 0,0-3-96 0 0,0-2-384 0 0,-1 2-88 0 0,-1 2-8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8:3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89 2759 0 0,'0'0'16399'0'0,"-1"1"-17102"0"0,-3 0 471 0 0,1 1-1 0 0,0 0 1 0 0,1-1 0 0 0,-1 1-1 0 0,0 0 1 0 0,1 1-1 0 0,-1-1 1 0 0,1 0 0 0 0,-1 1-1 0 0,1-1 1 0 0,0 1-1 0 0,0 0 1 0 0,-2 5 0 0 0,-5 7-1018 0 0,-9 24 1 0 0,8-16 555 0 0,5-12 286 0 0,-16 39 14326 0 0,18-49-13956 0 0,1 0 0 0 0,0 0 0 0 0,0 0 1 0 0,0-1-1 0 0,0 1 0 0 0,-1 0 0 0 0,1-1 0 0 0,0 0 0 0 0,-1 1 0 0 0,1-1 0 0 0,0 0 0 0 0,-1 0 1 0 0,1 0-1 0 0,0-1 0 0 0,-5 0 0 0 0,4 0 4 0 0,0 1-57 0 0,3-1-175 0 0,-5-9 140 0 0,5 6 103 0 0,0-8-15 0 0,2-4 101 0 0,-1 15-39 0 0,0-1 258 0 0,0 0-155 0 0,0 0-109 0 0,1 1-1 0 0,0-1 0 0 0,0 0 1 0 0,0 1-1 0 0,0-1 0 0 0,0 1 1 0 0,0 0-1 0 0,0 0 1 0 0,0 0-1 0 0,0 0 0 0 0,1 0 1 0 0,-1 0-1 0 0,0 0 1 0 0,1 1-1 0 0,2-1 0 0 0,18-7-247 0 0,-14 3 81 0 0,1 0 0 0 0,-1-1 0 0 0,1 0 0 0 0,13-14 1 0 0,31-35-380 0 0,-22 22 384 0 0,-29 30 122 0 0,13-16-14 0 0,-13 16 35 0 0,-2 1 364 0 0,1 1-256 0 0,7-6-86 0 0,1-1-21 0 0,1 1 0 0 0,-1 3-15 0 0,-6 2-43 0 0,3-3 32 0 0,-5 4-31 0 0,-3 12-195 0 0,-1 0 277 0 0,0 0-1 0 0,-1 0 1 0 0,0 0 0 0 0,-1 0 0 0 0,0-1 0 0 0,-8 16 0 0 0,0 0 1 0 0,-10 21-88 0 0,-2-2 0 0 0,-2 0 0 0 0,-39 53 0 0 0,62-94 63 0 0,2-2 4 0 0,1 0 1 0 0,-1-1-1 0 0,0 1 0 0 0,0-1 1 0 0,0 0-1 0 0,0 1 1 0 0,0-1-1 0 0,0 0 0 0 0,-1 1 1 0 0,1-1-1 0 0,-3 2 0 0 0,3-2 7 0 0,0 1 0 0 0,-1-1-1 0 0,1 1 1 0 0,-1-1-1 0 0,1 1 1 0 0,-1-1-1 0 0,0 0 1 0 0,0 1-1 0 0,1-1 1 0 0,-1 0-1 0 0,-3 1 1 0 0,3-1-10 0 0,0-1-1 0 0,1 1 1 0 0,-1 0 0 0 0,0 0 0 0 0,1 0-1 0 0,-1 0 1 0 0,1 0 0 0 0,0 1 0 0 0,-1-1 0 0 0,1 0-1 0 0,0 1 1 0 0,-2 2 0 0 0,-24 28-589 0 0,2 2 1 0 0,1 0 0 0 0,2 1-1 0 0,-28 62 1 0 0,8 13-1925 0 0,40-103 2287 0 0,1-4 76 0 0,1-1 370 0 0,0 1-1221 0 0,-2 5 4539 0 0,-13 8-202 0 0,14-15-3235 0 0,2 0-98 0 0,0 0 0 0 0,0 0-1 0 0,-1 0 1 0 0,1 0 0 0 0,0 0 0 0 0,0 0-1 0 0,0 0 1 0 0,0-1 0 0 0,1 1 0 0 0,-1 0-1 0 0,0-1 1 0 0,0 1 0 0 0,0-1 0 0 0,0 1-1 0 0,1-1 1 0 0,-1 0 0 0 0,0 1 0 0 0,0-1-1 0 0,1 0 1 0 0,-1 0 0 0 0,2 0 0 0 0,2 0-7 0 0,-1 0 1 0 0,0 0-1 0 0,1-1 1 0 0,-1 1 0 0 0,5-2-1 0 0,3-2 7 0 0,0-1 1 0 0,-1 0-1 0 0,0-1 0 0 0,0 0 1 0 0,11-8-1 0 0,49-41 27 0 0,-19 6-32 0 0,78-93 0 0 0,-123 134 0 0 0,-2 2 4 0 0,16-14-28 0 0,-19 18-69 0 0,11 5 22 0 0,-11-2 83 0 0,-1 0 0 0 0,1 0 1 0 0,-1 0-1 0 0,1 0 0 0 0,-1 1 0 0 0,1-1 0 0 0,-1 0 0 0 0,1 1 0 0 0,-1-1 0 0 0,0 1 0 0 0,0-1 1 0 0,0 1-1 0 0,0 0 0 0 0,0-1 0 0 0,0 1 0 0 0,-1 0 0 0 0,1 0 0 0 0,0 0 0 0 0,0 2 1 0 0,1 6 45 0 0,0-1 1 0 0,0 15 0 0 0,-1-17-30 0 0,1 62 166 0 0,-13 135 0 0 0,7-159-142 0 0,-4 38-8 0 0,1-17-88 0 0,2 77 1 0 0,5-136-16 0 0,0 0 1 0 0,1-1-1 0 0,0 1 0 0 0,0-1 1 0 0,1 1-1 0 0,0-1 0 0 0,0 1 1 0 0,3 5-1 0 0,-4-10-122 0 0,2-2-212 0 0,0 0 236 0 0,0-1 0 0 0,0 1 0 0 0,0-1 0 0 0,0 0 1 0 0,0 1-1 0 0,0-1 0 0 0,0-1 0 0 0,-1 1 0 0 0,1 0 0 0 0,0-1 0 0 0,-1 0 0 0 0,1 1 0 0 0,-1-1 0 0 0,1 0 0 0 0,2-3 1 0 0,14-15-7527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1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102 827 5063 0 0,'0'0'5864'0'0,"-1"-2"-5704"0"0,-5-5-128 0 0,0 0 6 0 0,5 5 40 0 0,0 1 1 0 0,-1 0-1 0 0,1 0 1 0 0,0 0 0 0 0,0-1-1 0 0,-1 1 1 0 0,1 1-1 0 0,-1-1 1 0 0,1 0 0 0 0,-1 0-1 0 0,1 0 1 0 0,-1 1-1 0 0,1-1 1 0 0,-1 1 0 0 0,0-1-1 0 0,1 1 1 0 0,-1 0-1 0 0,0 0 1 0 0,-2-1 0 0 0,0 2 122 0 0,1-1 1 0 0,-1 1 0 0 0,0-1-1 0 0,1 1 1 0 0,0 0 0 0 0,-7 3 0 0 0,6-2-88 0 0,-3 6-20 0 0,0 2-76 0 0,1-1 4 0 0,5-7 1038 0 0,4-3-646 0 0,8-4-94 0 0,0 0 1 0 0,0 0-1 0 0,-1-2 0 0 0,0 1 0 0 0,0-1 0 0 0,12-11 1 0 0,7-5 219 0 0,102-74 1009 0 0,-85 61-1140 0 0,46-47 1 0 0,36-28-1 0 0,29 1-192 0 0,10-8-212 0 0,69-43-107 0 0,-223 153 55 0 0,32-16-183 0 0,-41 22 151 0 0,0 1 1 0 0,-1-1-1 0 0,1 1 1 0 0,0 1 0 0 0,0-1-1 0 0,0 0 1 0 0,0 1-1 0 0,-1 0 1 0 0,1 0-1 0 0,5 0 1 0 0,-4 2-957 0 0,7 3-285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1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452 330 8783 0 0,'0'0'399'0'0,"-1"0"-4"0"0,-5-2-219 0 0,4 2 589 0 0,-1-19-6804 0 0,3 18 6236 0 0,-1-1 0 0 0,0 1-1 0 0,1 0 1 0 0,-1-1 0 0 0,0 1 0 0 0,0 0 0 0 0,0-1 0 0 0,0 1 0 0 0,0 0 0 0 0,0 0-1 0 0,0 0 1 0 0,0 0 0 0 0,-2-1 0 0 0,0 1 318 0 0,0-1-1 0 0,0 1 0 0 0,0 0 1 0 0,-1 0-1 0 0,1 0 1 0 0,0 0-1 0 0,0 1 1 0 0,-1-1-1 0 0,1 1 1 0 0,-6 0-1 0 0,-4 0 2406 0 0,11 1-2297 0 0,-10 1 29 0 0,-1 0 0 0 0,1 0 0 0 0,-1-2 1 0 0,-18 0-1 0 0,29 0-649 0 0,-1-1-1 0 0,1 0 1 0 0,-1 0 0 0 0,1 0 0 0 0,0 0 0 0 0,-1-1 0 0 0,1 1-1 0 0,0 0 1 0 0,0-1 0 0 0,0 0 0 0 0,0 1 0 0 0,0-1-1 0 0,0 0 1 0 0,0 0 0 0 0,1 0 0 0 0,-1 0 0 0 0,1 0-1 0 0,-2-4 1 0 0,-1-3-4 0 0,1 1 0 0 0,1-1 1 0 0,-1 0-1 0 0,1 0 0 0 0,-1-13 0 0 0,1-49 75 0 0,1 24 185 0 0,3-24 312 0 0,-2 69-539 0 0,0 4-352 0 0,0-1 293 0 0,-1 0-1 0 0,1 0 1 0 0,0 0-1 0 0,-1 0 1 0 0,1 0-1 0 0,0 0 1 0 0,-1 0-1 0 0,1 0 1 0 0,-2 2-1 0 0,-6 27-233 0 0,7-22 192 0 0,-1-1 0 0 0,0 1 0 0 0,-1-1 0 0 0,0 0 0 0 0,0 0 0 0 0,-6 8 0 0 0,-5 16 69 0 0,-13 40 0 0 0,15-39 0 0 0,-40 155-192 0 0,18-57 4 0 0,24-99 166 0 0,-27 61 0 0 0,36-91 312 0 0,-7 11 2459 0 0,18-1-2759 0 0,-5-8-13 0 0,-1 0 0 0 0,1 0 0 0 0,-1 0-1 0 0,1-1 1 0 0,0 0 0 0 0,0 0 0 0 0,0-1-1 0 0,5 2 1 0 0,46 7-150 0 0,-43-8 126 0 0,50 6-257 0 0,96 0-1 0 0,65-16-534 0 0,-114 2-551 0 0,-50 5 116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20 4143 0 0,'-7'9'12676'0'0,"-12"4"-10228"0"0,17-12-1188 0 0,1 2-883 0 0,-1 4 630 0 0,6-9-1066 0 0,0 0 0 0 0,0 0 0 0 0,-1 0 0 0 0,1-1 0 0 0,-1 0 1 0 0,1 1-1 0 0,-1-1 0 0 0,0 0 0 0 0,0-1 0 0 0,0 1 0 0 0,-1 0 0 0 0,4-6 0 0 0,-1 2-71 0 0,-5 7 122 0 0,0 0 1 0 0,0-1-1 0 0,0 1 0 0 0,0 0 0 0 0,0 0 0 0 0,0 0 1 0 0,0 0-1 0 0,0-1 0 0 0,0 1 0 0 0,1 0 0 0 0,-1 0 0 0 0,0 0 1 0 0,0 0-1 0 0,0-1 0 0 0,0 1 0 0 0,0 0 0 0 0,0 0 1 0 0,0 0-1 0 0,1 0 0 0 0,-1 0 0 0 0,0 0 0 0 0,0 0 1 0 0,0-1-1 0 0,0 1 0 0 0,0 0 0 0 0,1 0 0 0 0,-1 0 0 0 0,0 0 1 0 0,0 0-1 0 0,0 0 0 0 0,0 0 0 0 0,1 0 0 0 0,-1 0 1 0 0,0 0-1 0 0,0 0 0 0 0,0 0 0 0 0,1 0 0 0 0,-1 0 1 0 0,0 0-1 0 0,0 0 0 0 0,0 0 0 0 0,0 0 0 0 0,1 0 1 0 0,-1 0-1 0 0,0 0 0 0 0,0 0 0 0 0,0 0 0 0 0,0 1 0 0 0,1-1 1 0 0,-1 0-1 0 0,0 0 0 0 0,0 0 0 0 0,0 0 0 0 0,0 0 1 0 0,0 0-1 0 0,0 1 0 0 0,0-1 0 0 0,1 0 0 0 0,-1 0 1 0 0,0 0-1 0 0,0 0 0 0 0,0 1 0 0 0,2 17 78 0 0,-5 24 448 0 0,2-37-450 0 0,0-4-44 0 0,1 0-1 0 0,0 0 1 0 0,0 0 0 0 0,0 0 0 0 0,-1-1-1 0 0,1 1 1 0 0,0 0 0 0 0,0 0 0 0 0,0 0-1 0 0,0 0 1 0 0,0 0 0 0 0,0 0-1 0 0,1 1 1 0 0,0-1 2 0 0,-1 1 0 0 0,1-1 1 0 0,0 0-1 0 0,0 0 0 0 0,0 0 0 0 0,0 1 0 0 0,0-1 0 0 0,0 0 0 0 0,0 0 1 0 0,1 0-1 0 0,-1-1 0 0 0,0 1 0 0 0,0 0 0 0 0,3 1 0 0 0,9 2-10 0 0,2-5-16 0 0,-3-3-13 0 0,-9 3-178 0 0,0-1 0 0 0,0 0 0 0 0,0 1-1 0 0,0-1 1 0 0,0 0 0 0 0,-1-1 0 0 0,1 1 0 0 0,-1 0 0 0 0,0-1 0 0 0,1 0 0 0 0,-1 1 0 0 0,0-1-1 0 0,0 0 1 0 0,-1 0 0 0 0,1 0 0 0 0,-1 0 0 0 0,3-6 0 0 0,-3 7-68 0 0,6-17-6397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204 206 6447 0 0,'0'0'12259'0'0,"-2"1"-11816"0"0,-2 0-370 0 0,-1 2 0 0 0,0-1 0 0 0,1 0 0 0 0,0 1 0 0 0,-1 0 0 0 0,1 0 0 0 0,0 0 0 0 0,0 0 0 0 0,1 1 0 0 0,-1-1 0 0 0,1 1 0 0 0,-1 0 0 0 0,1 0 0 0 0,-2 5 0 0 0,-4 8-414 0 0,0 0 0 0 0,-9 27 1 0 0,3-7 84 0 0,7-17 55 0 0,-42 101-623 0 0,42-97 815 0 0,1-1 1 0 0,1 1 0 0 0,-4 31-1 0 0,10-50 91 0 0,-1 1 0 0 0,1-1-1 0 0,0 0 1 0 0,1 1 0 0 0,-1-1 0 0 0,1 0-1 0 0,0 1 1 0 0,0-1 0 0 0,1 0 0 0 0,0 0-1 0 0,0 0 1 0 0,0 0 0 0 0,0 0 0 0 0,1 0 0 0 0,4 6-1 0 0,-2-5 40 0 0,0-1 0 0 0,0 0 0 0 0,0 0 0 0 0,0 0 0 0 0,1 0 0 0 0,0-1 0 0 0,0 0 0 0 0,0 0-1 0 0,0-1 1 0 0,12 5 0 0 0,-8-4-61 0 0,-1-1-1 0 0,1-1 1 0 0,0 1-1 0 0,0-1 0 0 0,-1-1 1 0 0,1 0-1 0 0,0 0 1 0 0,0-1-1 0 0,0 0 0 0 0,0-1 1 0 0,0 0-1 0 0,0-1 1 0 0,0 0-1 0 0,0 0 0 0 0,-1-1 1 0 0,19-8-1 0 0,-18 5-45 0 0,1 0-1 0 0,-2 0 0 0 0,1-1 1 0 0,-1 0-1 0 0,14-14 1 0 0,-19 16 11 0 0,0 0 0 0 0,0-1 0 0 0,0 1 0 0 0,-1-1 0 0 0,0 1-1 0 0,0-1 1 0 0,0 0 0 0 0,-1 0 0 0 0,1-1 0 0 0,-2 1 0 0 0,3-11 0 0 0,-1-15 356 0 0,-1 0 0 0 0,-2-1-1 0 0,-6-48 1 0 0,3 43-233 0 0,-1-17-169 0 0,-2 1 0 0 0,-23-89 0 0 0,26 134-169 0 0,0 0 1 0 0,-1 1-1 0 0,0-1 0 0 0,0 1 1 0 0,-1 0-1 0 0,-9-11 0 0 0,12 17 147 0 0,0 1-1 0 0,1 0 0 0 0,-1 0 1 0 0,0 0-1 0 0,0 0 0 0 0,0 0 1 0 0,0 1-1 0 0,0-1 0 0 0,0 1 1 0 0,0-1-1 0 0,0 1 1 0 0,0 0-1 0 0,0 0 0 0 0,0-1 1 0 0,-2 2-1 0 0,2-2-16 0 0,-4 1 9 0 0,1 1 0 0 0,0-1 0 0 0,0 1 0 0 0,-1 0 0 0 0,1 0 0 0 0,0 0 0 0 0,0 1 0 0 0,-5 2 0 0 0,-39 20 266 0 0,24-10 354 0 0,23-13-384 0 0,-3 0-140 0 0,5-1-70 0 0,0 0 0 0 0,0 1 0 0 0,0-1 0 0 0,-1 0 0 0 0,1 0 0 0 0,0 0 0 0 0,0 0 0 0 0,-1 0 0 0 0,1 0 0 0 0,0 1 0 0 0,0-1 0 0 0,-1 0 0 0 0,1 0 0 0 0,0 0 0 0 0,0 0 0 0 0,-1 0 0 0 0,1 0 0 0 0,0 0 0 0 0,0 0 0 0 0,-1 0 0 0 0,1 0 0 0 0,0 0 0 0 0,0 0 0 0 0,-1 0 0 0 0,1 0 0 0 0,0-1 0 0 0,0 1 0 0 0,-1 0 0 0 0,1 0 0 0 0,0 0 0 0 0,0 0 0 0 0,-1 0 0 0 0,0-6-266 0 0,-1 1 0 0 0,1-1 0 0 0,1 1 0 0 0,-1-1 0 0 0,1 1 0 0 0,0-1 0 0 0,0-7 0 0 0,10-41-2341 0 0,-7 39 1496 0 0,2-11-548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7831 0 0,'-10'60'1259'0'0,"5"-37"1585"0"0,1 0-1 0 0,1 1 1 0 0,0 36 0 0 0,3-57-2801 0 0,1 15 457 0 0,-2 27-1 0 0,0-39-497 0 0,0 1-1 0 0,0-1 0 0 0,-1 0 1 0 0,1 0-1 0 0,-1 0 1 0 0,-1 0-1 0 0,-4 9 0 0 0,0-1 0 0 0,-1 6-27 0 0,1 1 0 0 0,0 0 0 0 0,2 0 1 0 0,1 0-1 0 0,0 1 0 0 0,-1 42 0 0 0,5-31-58 0 0,2 1 0 0 0,1-1 0 0 0,13 56 0 0 0,-13-73 81 0 0,4 17-472 0 0,14 40 0 0 0,-20-71 107 0 0,2-12-3191 0 0,-2 3 2862 0 0,1 0 0 0 0,-1 0 0 0 0,0-14 0 0 0,-2-21-1094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86 266 1375 0 0,'39'-103'39'0'0,"-19"53"2280"0"0,25-48 8048 0 0,-37 84-5236 0 0,-9 16-4669 0 0,-69 167 1596 0 0,51-124-1968 0 0,2-1 0 0 0,2 2 0 0 0,-12 64 0 0 0,-11 145 236 0 0,35-238-324 0 0,-1 18 18 0 0,2 0 0 0 0,1 0 0 0 0,6 64 0 0 0,-3-87 52 0 0,0-1 0 0 0,1 1 0 0 0,0-1 0 0 0,1 0 0 0 0,0 0 0 0 0,7 13 0 0 0,-9-19-19 0 0,1-1 0 0 0,0 1 0 0 0,0-1 1 0 0,0 0-1 0 0,0 0 0 0 0,1 0 0 0 0,0-1 0 0 0,-1 1 1 0 0,1-1-1 0 0,1 0 0 0 0,-1 0 0 0 0,0 0 0 0 0,1 0 1 0 0,0-1-1 0 0,-1 0 0 0 0,8 3 0 0 0,-3-3-41 0 0,1 0 0 0 0,0 0 0 0 0,-1-1-1 0 0,1 0 1 0 0,0-1 0 0 0,0 0 0 0 0,-1-1-1 0 0,19-3 1 0 0,-12 1-341 0 0,0-2 0 0 0,-1 0 0 0 0,1 0-1 0 0,19-11 1 0 0,-34 15-21 0 0,1 0 0 0 0,-1 0 1 0 0,0 1-1 0 0,0-1 0 0 0,0 0 0 0 0,0 0 0 0 0,0 0 0 0 0,0-1 0 0 0,1-1 1 0 0,-1 1-546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19407 0 0,'-16'74'2028'0'0,"-5"28"-365"0"0,-7 61 363 0 0,23-148-2635 0 0,4-13-243 0 0,-1 0-216 0 0,-12 5-1317 0 0,13-7 2210 0 0,1 0-1 0 0,-1 0 0 0 0,0 1 1 0 0,1-1-1 0 0,-1 0 1 0 0,0 0-1 0 0,1 0 1 0 0,-1 0-1 0 0,0 0 0 0 0,1 0 1 0 0,-1-1-1 0 0,0 1 1 0 0,1 0-1 0 0,-1 0 1 0 0,0 0-1 0 0,1-1 0 0 0,-1 1 1 0 0,0 0-1 0 0,1-1 1 0 0,-1 1-1 0 0,1 0 0 0 0,-1-1 1 0 0,1 1-1 0 0,-1-1 1 0 0,1 1-1 0 0,-1-1 1 0 0,1 1-1 0 0,-1-1 0 0 0,1 1 1 0 0,-1-2-1 0 0,-7-11-5424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251 185 15663 0 0,'0'0'356'0'0,"0"0"50"0"0,0 0 20 0 0,0 0-42 0 0,1-1-250 0 0,18-20-117 0 0,-13 16-18 0 0,-1 0 1 0 0,0-1-1 0 0,-1 0 1 0 0,1 0 0 0 0,4-9-1 0 0,-8 14 1 0 0,0 0 0 0 0,-1 0 0 0 0,1 0 0 0 0,-1 1 0 0 0,1-1 0 0 0,-1 0 0 0 0,0 0 0 0 0,1 0 0 0 0,-1 0 0 0 0,0 0 0 0 0,0 0 0 0 0,0 0 0 0 0,0 0 0 0 0,1 0 0 0 0,-1 0 0 0 0,-1 0 0 0 0,1-1 0 0 0,0 1 0 0 0,0 0 0 0 0,0 0 0 0 0,0 0 0 0 0,-1 0 0 0 0,1 1 0 0 0,0-1 0 0 0,-2-2 0 0 0,1 0 0 0 0,-2-3-33 0 0,1 1-1 0 0,-1 0 1 0 0,0-1 0 0 0,-1 1-1 0 0,1 0 1 0 0,-1 1-1 0 0,0-1 1 0 0,0 0 0 0 0,0 1-1 0 0,-1 0 1 0 0,1 0-1 0 0,-1 1 1 0 0,0-1-1 0 0,0 1 1 0 0,-1 0 0 0 0,-7-3-1 0 0,8 3-12 0 0,0 1 1 0 0,-1 1-1 0 0,1-1 0 0 0,0 1 0 0 0,-1 0 1 0 0,0 0-1 0 0,1 0 0 0 0,-1 1 0 0 0,1 0 0 0 0,-1 0 1 0 0,1 0-1 0 0,-1 1 0 0 0,0 0 0 0 0,1 0 1 0 0,0 0-1 0 0,-1 1 0 0 0,-9 3 0 0 0,6 0 109 0 0,1 1 0 0 0,-1-1-1 0 0,1 1 1 0 0,0 1 0 0 0,0 0-1 0 0,0 0 1 0 0,1 0 0 0 0,-11 16-1 0 0,13-17 1 0 0,1 1 0 0 0,0 0 0 0 0,0 0 1 0 0,0 0-1 0 0,1 0 0 0 0,0 0 0 0 0,1 1 0 0 0,0-1 0 0 0,0 1 0 0 0,0 0 0 0 0,1 0 0 0 0,0 9 0 0 0,3 11-63 0 0,0-21 0 0 0,-2-6 33 0 0,0 0-1 0 0,0 0 1 0 0,0 0 0 0 0,0 0-1 0 0,1-1 1 0 0,-1 1 0 0 0,0 0-1 0 0,1 0 1 0 0,-1 0-1 0 0,0 0 1 0 0,1-1 0 0 0,0 1-1 0 0,-1 0 1 0 0,1 0-1 0 0,-1-1 1 0 0,1 1 0 0 0,0 0-1 0 0,-1-1 1 0 0,1 1 0 0 0,0-1-1 0 0,0 1 1 0 0,-1-1-1 0 0,1 1 1 0 0,0-1 0 0 0,0 0-1 0 0,0 1 1 0 0,0-1-1 0 0,-1 0 1 0 0,1 0 0 0 0,0 1-1 0 0,0-1 1 0 0,0 0 0 0 0,0 0-1 0 0,0 0 1 0 0,0 0-1 0 0,0 0 1 0 0,0 0 0 0 0,0-1-1 0 0,-1 1 1 0 0,1 0-1 0 0,0 0 1 0 0,1-1 0 0 0,-1 1 4 0 0,8-3 65 0 0,0 0 0 0 0,-1-1-1 0 0,1 0 1 0 0,-1 0-1 0 0,0-1 1 0 0,0 0 0 0 0,8-7-1 0 0,-4 3-272 0 0,23-12 0 0 0,-30 19-128 0 0,-1 0 0 0 0,1 0-1 0 0,1 0 1 0 0,-1 1 0 0 0,0 0 0 0 0,0 0 0 0 0,0 0 0 0 0,10 0 0 0 0,-6 1-2530 0 0,-9 0-2289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10591 0 0,'-20'27'1180'0'0,"-39"42"0"0"0,0-13 5038 0 0,52-50-5578 0 0,-1-1 1 0 0,1 0 0 0 0,-1 0 0 0 0,-12 5 0 0 0,11-6-23 0 0,7-3-405 0 0,4-3-706 0 0,11-12 609 0 0,0 0 0 0 0,1 2 0 0 0,0-1 0 0 0,1 2 0 0 0,0 0 0 0 0,1 1 0 0 0,0 0 0 0 0,1 1 0 0 0,0 1 0 0 0,0 1 0 0 0,1 1 0 0 0,0 0 0 0 0,31-6 0 0 0,-35 9 22 0 0,-8 2-73 0 0,1 0 0 0 0,0 0 1 0 0,0 0-1 0 0,9 1 0 0 0,-5 2 15 0 0,-1 0-97 0 0,-10-1-16 0 0,1-1 1 0 0,0 0-1 0 0,-1 1 1 0 0,1-1-1 0 0,0 1 1 0 0,-1-1 0 0 0,1 1-1 0 0,-1-1 1 0 0,1 1-1 0 0,-1-1 1 0 0,1 1-1 0 0,-1-1 1 0 0,1 1-1 0 0,-1 0 1 0 0,0-1-1 0 0,1 1 1 0 0,-1 0-1 0 0,0-1 1 0 0,1 1 0 0 0,-1 0-1 0 0,0-1 1 0 0,0 1-1 0 0,0 0 1 0 0,0 0-1 0 0,0-1 1 0 0,0 2-1 0 0,-2 19-490 0 0,0-14 350 0 0,-1 0 0 0 0,1 0 0 0 0,-1 0-1 0 0,-1-1 1 0 0,1 1 0 0 0,-8 9 0 0 0,-32 35-807 0 0,14-17 645 0 0,16-19 214 0 0,0 1 108 0 0,-12 19 1 0 0,24-34 221 0 0,4 0-154 0 0,1 1-45 0 0,-1-2-10 0 0,-1 1 0 0 0,0 0 0 0 0,0-1 0 0 0,0 1 0 0 0,1-1 0 0 0,-1 0 0 0 0,0 0 0 0 0,0 0 0 0 0,1 0 0 0 0,-1 0 0 0 0,0-1 0 0 0,0 1 0 0 0,3-1 0 0 0,9-1 0 0 0,0 3 0 0 0,0 2 0 0 0,-1 6 0 0 0,0 1 0 0 0,-10-7 16 0 0,0-1-1 0 0,0 1 1 0 0,0 0-1 0 0,-1 0 1 0 0,1 0-1 0 0,3 6 1 0 0,4 2 114 0 0,-4-6 72 0 0,0 0 0 0 0,1-1 0 0 0,-1 0 0 0 0,1 0-1 0 0,0-1 1 0 0,0 0 0 0 0,1 0 0 0 0,12 3 0 0 0,-12-4-108 0 0,23 10 415 0 0,-28-9-467 0 0,5 13 1 0 0,-9-9-26 0 0,0-4-6 0 0,0 3-16 0 0,-1 0 0 0 0,1 0 0 0 0,-1 0 0 0 0,0 0 1 0 0,0-1-1 0 0,-6 10 0 0 0,-22 33-150 0 0,16-27 77 0 0,2-3 16 0 0,-87 130-37 0 0,50-93 191 0 0,48-53-3 0 0,1-13-786 0 0,1 0 121 0 0,0 1 0 0 0,1-1-1 0 0,0 0 1 0 0,0 1 0 0 0,1-1 0 0 0,1 1 0 0 0,9-19-1 0 0,-7 16-1568 0 0,1 2-1 0 0,0-1 1 0 0,16-18-1 0 0,-11 17-2066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7831 0 0,'0'0'706'0'0,"0"3"-578"0"0,2 28-420 0 0,-2-22 1519 0 0,-1-1 0 0 0,0 1 0 0 0,0-1 0 0 0,-1 1 0 0 0,0-1 0 0 0,0 0 0 0 0,-1 0 0 0 0,-6 14 0 0 0,6-16-766 0 0,-1 0 1 0 0,0-1-1 0 0,-8 11 1 0 0,-8 7 1092 0 0,5-7-773 0 0,0 0-1 0 0,-18 16 1 0 0,-44 38-643 0 0,60-52-443 0 0,-1-1 1 0 0,0 0 0 0 0,-2-2-1 0 0,0 0 1 0 0,-21 12 0 0 0,14-14-539 0 0,-49 18 1 0 0,63-25 705 0 0,11-5 175 0 0,0 0-1 0 0,0 0 0 0 0,0-1 1 0 0,0 1-1 0 0,0 0 0 0 0,0-1 1 0 0,0 1-1 0 0,0-1 1 0 0,-3 0-1 0 0,3 0 92 0 0,2-3-82 0 0,0 3-62 0 0,0 0 0 0 0,0-1 1 0 0,-1 1-1 0 0,1 0 0 0 0,0 0 1 0 0,0 0-1 0 0,0 0 0 0 0,0 0 1 0 0,0-1-1 0 0,0 1 0 0 0,0 0 1 0 0,0 0-1 0 0,0 0 0 0 0,0 0 1 0 0,0-1-1 0 0,0 1 0 0 0,0 0 1 0 0,0 0-1 0 0,0 0 0 0 0,0-1 1 0 0,0 1-1 0 0,0 0 0 0 0,0 0 1 0 0,0 0-1 0 0,0 0 0 0 0,0-1 1 0 0,0 1-1 0 0,0 0 0 0 0,0 0 1 0 0,0 0-1 0 0,0 0 0 0 0,0 0 1 0 0,0-1-1 0 0,1 1 0 0 0,-1 0 1 0 0,0 0-1 0 0,0 0 0 0 0,0 0 1 0 0,0 0-1 0 0,0 0 0 0 0,0-1 1 0 0,1 1-1 0 0,-1 0 3 0 0,1-1-1 0 0,0 1 1 0 0,0 0-1 0 0,-1-1 0 0 0,1 1 1 0 0,0 0-1 0 0,0-1 1 0 0,0 1-1 0 0,-1 0 1 0 0,1 0-1 0 0,0 0 1 0 0,0 0-1 0 0,0-1 1 0 0,0 1-1 0 0,-1 1 1 0 0,1-1-1 0 0,0 0 0 0 0,0 0 1 0 0,0 0-1 0 0,0 0 1 0 0,-1 0-1 0 0,1 1 1 0 0,0-1-1 0 0,0 0 1 0 0,-1 1-1 0 0,1-1 1 0 0,0 1-1 0 0,0-1 0 0 0,-1 1 1 0 0,1-1-1 0 0,0 1 1 0 0,-1-1-1 0 0,1 1 1 0 0,-1 0-1 0 0,1-1 1 0 0,0 2-1 0 0,1 3 1 0 0,1-1-1 0 0,-1 1 1 0 0,0 0-1 0 0,0 0 0 0 0,0 0 1 0 0,-1 1-1 0 0,0-1 1 0 0,0 0-1 0 0,0 0 1 0 0,-1 1-1 0 0,0 5 0 0 0,-1 11 21 0 0,-4 31 0 0 0,2-35 29 0 0,-2 14 96 0 0,3-19 249 0 0,-3 27 1 0 0,5-38-124 0 0,0 0-23 0 0,0 0-207 0 0,0-1-1 0 0,0 0 1 0 0,0 0 0 0 0,1 1 0 0 0,-1-1-1 0 0,0 0 1 0 0,1 0 0 0 0,-1 1 0 0 0,0-1-1 0 0,1 0 1 0 0,-1 0 0 0 0,1 0 0 0 0,0 0-1 0 0,-1 0 1 0 0,1 0 0 0 0,0 0-1 0 0,0 0 1 0 0,0 0 0 0 0,0 0 0 0 0,0 0-1 0 0,-1 0 1 0 0,2 0 0 0 0,-1-1 0 0 0,0 1-1 0 0,1 0 1 0 0,2 1-71 0 0,0-1 0 0 0,-1 0 0 0 0,1 0 0 0 0,0 0 0 0 0,-1-1 0 0 0,1 1 0 0 0,0-1 0 0 0,5 0 0 0 0,77-6-327 0 0,-14 0 322 0 0,33-5 47 0 0,-50 4 0 0 0,-44 5 9 0 0,1 1 1 0 0,-1 0-1 0 0,0 1 0 0 0,1 1 1 0 0,-1-1-1 0 0,0 2 0 0 0,1 0 1 0 0,-1 0-1 0 0,11 4 0 0 0,-18-5 51 0 0,0 1 0 0 0,0 0-1 0 0,0 0 1 0 0,0 0 0 0 0,0 0-1 0 0,-1 0 1 0 0,1 1 0 0 0,-1-1-1 0 0,0 1 1 0 0,1 0 0 0 0,-1 0-1 0 0,3 6 1 0 0,-4-7-20 0 0,0 1 1 0 0,-1 0 0 0 0,0 0-1 0 0,1 0 1 0 0,-1 0 0 0 0,0 0-1 0 0,-1 0 1 0 0,1 0-1 0 0,0 0 1 0 0,-1 0 0 0 0,0 0-1 0 0,0 0 1 0 0,0 1 0 0 0,0-1-1 0 0,0 0 1 0 0,0 0 0 0 0,-2 5-1 0 0,0-3-68 0 0,0 0-1 0 0,0 0 1 0 0,0 0-1 0 0,-1 0 1 0 0,1 0-1 0 0,-1-1 1 0 0,0 1-1 0 0,-6 6 1 0 0,-33 30-368 0 0,38-37 368 0 0,-84 79-1141 0 0,-65 56-1100 0 0,144-130 1852 0 0,-1-2 0 0 0,-1 1 1 0 0,-21 10-1 0 0,30-17-256 0 0,3-3-1037 0 0,4-8-4066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19231 0 0,'-23'22'934'0'0,"1"2"0"0"0,-31 43-1 0 0,52-66-865 0 0,0 1-1 0 0,0 0 0 0 0,0 0 0 0 0,1 0 0 0 0,-1 0 0 0 0,0 0 0 0 0,1 0 1 0 0,0 0-1 0 0,-1 0 0 0 0,1 0 0 0 0,0 0 0 0 0,0 0 0 0 0,0 0 0 0 0,1 0 1 0 0,-1 0-1 0 0,0 0 0 0 0,1 0 0 0 0,-1 0 0 0 0,1 0 0 0 0,0 0 0 0 0,-1 0 1 0 0,1 0-1 0 0,0 0 0 0 0,2 2 0 0 0,2 3-32 0 0,0 0 0 0 0,0-1 1 0 0,0 0-1 0 0,9 8 0 0 0,8 5-52 0 0,0-1 0 0 0,30 18 0 0 0,54 26 265 0 0,-106-61-245 0 0,212 107 821 0 0,-104-48-316 0 0,192 117 711 0 0,-286-167-1203 0 0,-1 0 0 0 0,0 0 0 0 0,-1 1 0 0 0,0 1 0 0 0,15 18 0 0 0,-21-22-17 0 0,-1 0 1 0 0,0 0-1 0 0,-1 0 1 0 0,0 0-1 0 0,0 1 0 0 0,0-1 1 0 0,-1 1-1 0 0,-1 0 1 0 0,0 0-1 0 0,0 0 1 0 0,1 11-1 0 0,-3-3-21 0 0,0 1 0 0 0,-1 0 0 0 0,0 0 0 0 0,-2-1 0 0 0,0 1 0 0 0,-1-1 0 0 0,-1 0 0 0 0,-1 0 0 0 0,-12 27 0 0 0,0-8-41 0 0,-2 0 0 0 0,-1-1 0 0 0,-29 35 0 0 0,20-33-47 0 0,-2-1 1 0 0,-1-2-1 0 0,-1-1 0 0 0,-3-1 0 0 0,-49 33 0 0 0,80-61-308 0 0,-4 3 542 0 0,1-1-1 0 0,-15 7 1 0 0,0-7-1833 0 0,23-6 1167 0 0,-1 0 1 0 0,0 0 0 0 0,0 0-1 0 0,1 0 1 0 0,-1 0-1 0 0,0 0 1 0 0,0-1 0 0 0,1 1-1 0 0,-1-1 1 0 0,-2 0 0 0 0,-14-12-7153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0 878 6911 0 0,'56'6'977'0'0,"0"-4"-1"0"0,-1-1 0 0 0,1-3 0 0 0,63-11 1 0 0,-57 3 158 0 0,0-4 0 0 0,-1-2 1 0 0,90-36-1 0 0,168-96 2018 0 0,-221 100-2315 0 0,171-95 900 0 0,288-196 845 0 0,-413 252-4215 0 0,-116 73-680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11975 0 0,'-4'32'1064'0'0,"1"-11"-848"0"0,-3 0-216 0 0,3-1 0 0 0,1-4 4456 0 0,4 1-2856 0 0,1-3-1416 0 0,6-3-440 0 0,5-6-1152 0 0,2-8-1552 0 0,-2-4 1456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91 129 7831 0 0,'0'29'114'0'0,"-6"28"0"0"0,-17 72 11290 0 0,5-35-8436 0 0,8-37-3561 0 0,-21 176-4644 0 0,30-215 5031 0 0,-1 96-308 0 0,3-102 669 0 0,0 0 0 0 0,1 1 0 0 0,0-1 0 0 0,1 0 0 0 0,0-1 0 0 0,1 1 0 0 0,6 12 0 0 0,-9-21-62 0 0,1 0 0 0 0,-1-1 1 0 0,1 0-1 0 0,-1 1 1 0 0,1-1-1 0 0,0 0 1 0 0,0 0-1 0 0,0 0 0 0 0,0 0 1 0 0,0 0-1 0 0,0-1 1 0 0,1 1-1 0 0,-1-1 1 0 0,0 1-1 0 0,1-1 0 0 0,-1 0 1 0 0,1 0-1 0 0,0 0 1 0 0,-1 0-1 0 0,1 0 1 0 0,4 0-1 0 0,-4-1-31 0 0,1 0 0 0 0,-1 0 1 0 0,0 0-1 0 0,0-1 0 0 0,0 1 0 0 0,1-1 1 0 0,-1 0-1 0 0,0 1 0 0 0,0-2 0 0 0,0 1 0 0 0,0 0 1 0 0,0-1-1 0 0,-1 1 0 0 0,1-1 0 0 0,0 0 1 0 0,-1 0-1 0 0,1 0 0 0 0,-1 0 0 0 0,3-3 1 0 0,6-8-1 0 0,0 0-1 0 0,-1-2 1 0 0,0 1 0 0 0,-1-1 0 0 0,-1-1 0 0 0,12-30 0 0 0,-4-2-198 0 0,12-53 0 0 0,-17 53-251 0 0,-2 0 0 0 0,-3-1 1 0 0,-1 0-1 0 0,-3-70 0 0 0,-4 84 245 0 0,-1 1 0 0 0,-2-1 1 0 0,-2 0-1 0 0,-1 1 0 0 0,-1 1 0 0 0,-28-64 0 0 0,-1 30 43 0 0,38 67 97 0 0,-1-2-12 0 0,0 1 1 0 0,0 0 0 0 0,0 0-1 0 0,0 0 1 0 0,0 0-1 0 0,0 0 1 0 0,-1 0-1 0 0,1 0 1 0 0,0 0 0 0 0,0 0-1 0 0,-1 0 1 0 0,1 1-1 0 0,-1-1 1 0 0,1 1-1 0 0,-1-1 1 0 0,1 1-1 0 0,-3-1 1 0 0,-6 0-5101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19751 0 0,'-1'13'830'0'0,"0"-7"-695"0"0,0 1-1 0 0,0-1 0 0 0,1 1 1 0 0,0-1-1 0 0,0 0 0 0 0,0 1 0 0 0,1-1 1 0 0,0 1-1 0 0,1-1 0 0 0,-1 0 1 0 0,1 0-1 0 0,4 10 0 0 0,0-5-165 0 0,0 0 0 0 0,-1 0 0 0 0,0 1-1 0 0,-1 0 1 0 0,0 0 0 0 0,-1 0 0 0 0,0 1 0 0 0,-1-1-1 0 0,0 16 1 0 0,-3 33-734 0 0,-3 1 0 0 0,-22 109 1 0 0,5-79 615 0 0,-3 18 112 0 0,17-78 47 0 0,4-24-205 0 0,1 0-1 0 0,0 1 0 0 0,1-1 1 0 0,0 0-1 0 0,0 11 0 0 0,8-38-10256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8751 0 0,'-18'95'1429'0'0,"11"-65"3441"0"0,2 1 0 0 0,-4 56 0 0 0,9-83-4787 0 0,3 15 167 0 0,-1-14-182 0 0,11 44-343 0 0,-10-41 63 0 0,-1 0-1 0 0,0 0 1 0 0,0 1 0 0 0,0 15 0 0 0,0 11-255 0 0,4 56-556 0 0,-5-83 967 0 0,0 1 1 0 0,1-1-1 0 0,0 0 1 0 0,1 1 0 0 0,0-1-1 0 0,0-1 1 0 0,1 1-1 0 0,4 7 1 0 0,-6-12 89 0 0,1-1 0 0 0,-1 1 0 0 0,1-1 0 0 0,0 0 0 0 0,0 0 0 0 0,0 0 1 0 0,0 0-1 0 0,0-1 0 0 0,0 1 0 0 0,0-1 0 0 0,1 0 0 0 0,-1 0 0 0 0,6 1 0 0 0,-2-1 47 0 0,0 0-1 0 0,0-1 1 0 0,0 0-1 0 0,0 0 1 0 0,0-1-1 0 0,0 0 1 0 0,-1 0-1 0 0,1 0 1 0 0,0-1-1 0 0,11-5 1 0 0,-5 2 44 0 0,-1-1 0 0 0,0 0 1 0 0,0-1-1 0 0,16-12 0 0 0,-18 11-44 0 0,-1 0 0 0 0,0-1 1 0 0,0 0-1 0 0,-1 0 0 0 0,0-1 0 0 0,-1 0 0 0 0,7-12 0 0 0,-10 13-520 0 0,1 1 0 0 0,-1-2-1 0 0,4-15 1 0 0,-6 18-961 0 0,0-1 0 0 0,-1 0 0 0 0,0 0 0 0 0,0-16 0 0 0,-3 0-5388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15199 0 0,'-9'19'525'0'0,"-28"61"2074"0"0,33-70-1968 0 0,1 1 0 0 0,0 0 0 0 0,1-1 0 0 0,0 1 0 0 0,1 0 0 0 0,-1 12 0 0 0,15 139 46 0 0,-7-101-858 0 0,6 50-365 0 0,-1-19-1241 0 0,-3 176 1 0 0,-49 100 310 0 0,40-361 1544 0 0,-6 49 960 0 0,16-73-1834 0 0,-3-7 250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19 16127 0 0,'-18'57'1567'0'0,"-34"67"0"0"0,50-119-925 0 0,0 0 0 0 0,0 0 1 0 0,1 0-1 0 0,-3 9 0 0 0,4-11 1321 0 0,4-2-1846 0 0,1 0-133 0 0,1-1 0 0 0,0 1 0 0 0,0-1 0 0 0,-1 0 0 0 0,1-1-1 0 0,0 1 1 0 0,0-1 0 0 0,-1 0 0 0 0,1-1 0 0 0,-1 1-1 0 0,1-1 1 0 0,-1 0 0 0 0,0-1 0 0 0,0 1 0 0 0,0-1-1 0 0,0 0 1 0 0,0 0 0 0 0,5-5 0 0 0,10-9-257 0 0,0 0 1 0 0,29-36-1 0 0,-31 33 61 0 0,-5 6 68 0 0,-3 2 37 0 0,1 1 1 0 0,0 0-1 0 0,0 0 0 0 0,1 1 1 0 0,23-15-1 0 0,-22 20 107 0 0,0 4 25 0 0,-11 1 16 0 0,1 0 0 0 0,0 1 0 0 0,-1 0 0 0 0,1-1 0 0 0,0 1 0 0 0,-1 0-1 0 0,1 1 1 0 0,-1-1 0 0 0,1 0 0 0 0,-1 1 0 0 0,0-1 0 0 0,1 1-1 0 0,-1 0 1 0 0,0 0 0 0 0,0 0 0 0 0,2 2 0 0 0,3 5 124 0 0,0 0 0 0 0,9 18 0 0 0,-5-9-55 0 0,81 139 74 0 0,-16-21-513 0 0,-73-130 295 0 0,0 0 0 0 0,-1 0 0 0 0,0 0 1 0 0,0 0-1 0 0,0 1 0 0 0,-1-1 0 0 0,0 0 0 0 0,0 1 0 0 0,-1 0 0 0 0,0-1 0 0 0,-1 12 0 0 0,-6 5 8 0 0,-1-14 4 0 0,3-5 17 0 0,-2 3-202 0 0,1 0-1 0 0,1 0 1 0 0,-1 1-1 0 0,1 0 1 0 0,1 0-1 0 0,-1 1 1 0 0,-3 9 0 0 0,7-12 53 0 0,-1-1 1 0 0,0 1 0 0 0,1-1 0 0 0,0 1 0 0 0,1 0 0 0 0,-1 0 0 0 0,1-1 0 0 0,0 1 0 0 0,0 0 0 0 0,1 0 0 0 0,0-1 0 0 0,2 9 0 0 0,-3-14-112 0 0,0 1 1 0 0,0-1-1 0 0,0 1 1 0 0,1 0-1 0 0,-1-1 1 0 0,0 1 0 0 0,1-1-1 0 0,-1 1 1 0 0,0-1-1 0 0,1 1 1 0 0,-1 0-1 0 0,0-1 1 0 0,1 0-1 0 0,-1 1 1 0 0,1-1-1 0 0,0 1 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47 236 13823 0 0,'0'0'315'0'0,"0"0"45"0"0,0 0 21 0 0,0 0-49 0 0,1 2-220 0 0,-1-1-78 0 0,1 0 0 0 0,-1 0-1 0 0,0-1 1 0 0,0 1 0 0 0,0 0 0 0 0,0 0-1 0 0,0 0 1 0 0,0 0 0 0 0,0 0 0 0 0,0 0-1 0 0,0 0 1 0 0,0-1 0 0 0,0 1 0 0 0,0 0-1 0 0,-1 0 1 0 0,1 1 0 0 0,-13 14 1279 0 0,7-12-1164 0 0,-2-4-133 0 0,7 0-16 0 0,-1 0 0 0 0,1-1 0 0 0,0 1 0 0 0,0-1 0 0 0,0 0 0 0 0,0 1 0 0 0,0-1 0 0 0,0 0 0 0 0,0 1 0 0 0,0-1 0 0 0,0 0 0 0 0,1 0 0 0 0,-1 0 0 0 0,0 0 0 0 0,0 0 0 0 0,1 0 0 0 0,-1 0 0 0 0,0 0 0 0 0,1 0 0 0 0,-1 0 0 0 0,1 0 0 0 0,0 0 0 0 0,-1-1 0 0 0,1 1 0 0 0,0 0 0 0 0,0 0 0 0 0,0 0 0 0 0,-1 0 0 0 0,1-1 0 0 0,0 1 0 0 0,1 0 0 0 0,-1 0 0 0 0,0-1 0 0 0,0 1 0 0 0,0 0 0 0 0,1 0 0 0 0,0-2 0 0 0,2-5 0 0 0,0 0 0 0 0,0 0 0 0 0,1 0 0 0 0,5-8 0 0 0,-6 11 0 0 0,8-15 0 0 0,1 1 0 0 0,1 0 0 0 0,26-28 0 0 0,-31 39 0 0 0,0-1 0 0 0,1 2 0 0 0,0-1 0 0 0,1 1 0 0 0,-1 1 0 0 0,1 0 0 0 0,1 0 0 0 0,21-8 0 0 0,-28 12 7 0 0,1 1 0 0 0,0 0 0 0 0,1 0 0 0 0,-1 0 0 0 0,0 1 0 0 0,0 0 0 0 0,0 0 0 0 0,0 0 0 0 0,0 1 0 0 0,0-1 0 0 0,0 1 1 0 0,0 0-1 0 0,0 1 0 0 0,5 1 0 0 0,-6-1 9 0 0,-1-1 1 0 0,1 1 0 0 0,-1 0 0 0 0,0 0 0 0 0,1 0 0 0 0,-1 0 0 0 0,0 1 0 0 0,0-1-1 0 0,-1 1 1 0 0,1 0 0 0 0,0-1 0 0 0,-1 1 0 0 0,0 0 0 0 0,0 1 0 0 0,0-1-1 0 0,0 0 1 0 0,0 1 0 0 0,-1-1 0 0 0,2 5 0 0 0,2 7 113 0 0,-1 0 499 0 0,5 26 0 0 0,-8-34-1867 0 0,-1-1-1 0 0,1 0 0 0 0,-2 0 0 0 0,0 8 1 0 0,1-12-4376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4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6911 0 0,'0'0'623'0'0,"0"3"-514"0"0,-4 50 107 0 0,-12 31 7852 0 0,5-28-3214 0 0,5-30-4010 0 0,-1 1 1 0 0,-1-2-1 0 0,-13 28 1 0 0,15-40-776 0 0,-1 1 0 0 0,-1-2 0 0 0,0 1 0 0 0,-1-1 0 0 0,0 0 0 0 0,-1-1 0 0 0,-14 14 0 0 0,-86 63-534 0 0,46-39 58 0 0,10-9 39 0 0,-1-1-1 0 0,-75 39 1 0 0,126-75 351 0 0,3-5 121 0 0,6-10 442 0 0,-1 4-533 0 0,0 1-12 0 0,0 0 0 0 0,0 1-1 0 0,9-11 1 0 0,-5 6 19 0 0,-6 9 167 0 0,7 13-39 0 0,-8-8-140 0 0,1 0 0 0 0,0 0 0 0 0,-1 0 0 0 0,0 1 0 0 0,0-1 0 0 0,0 1 0 0 0,0-1 0 0 0,0 1 0 0 0,0 6 0 0 0,-2 35 94 0 0,0-20-79 0 0,1-17-23 0 0,0 18 0 0 0,1 0 0 0 0,0 1 0 0 0,8 35 0 0 0,-3-46 0 0 0,1-4 0 0 0,-4-9-22 0 0,1 1-1 0 0,-1-1 1 0 0,1 0 0 0 0,-1 0-1 0 0,1 0 1 0 0,0-1 0 0 0,0 1-1 0 0,0-1 1 0 0,0 0 0 0 0,0 0-1 0 0,1 0 1 0 0,-1-1 0 0 0,1 1-1 0 0,5 0 1 0 0,4 0-127 0 0,0-1 1 0 0,0-1-1 0 0,19-1 1 0 0,-15 0 25 0 0,29 2-1 0 0,-29 3 117 0 0,0 0 0 0 0,-1 1 0 0 0,0 1-1 0 0,0 0 1 0 0,26 15 0 0 0,34 12-14 0 0,-34-20 30 0 0,-22-7 12 0 0,-1 0-1 0 0,0 2 0 0 0,19 9 1 0 0,-37-16-2 0 0,-1 0 1 0 0,0 0-1 0 0,0-1 0 0 0,0 1 1 0 0,0 0-1 0 0,0 0 0 0 0,0 0 1 0 0,-1 0-1 0 0,1 0 0 0 0,0 0 1 0 0,0 0-1 0 0,-1 0 0 0 0,1 0 1 0 0,-1 1-1 0 0,1-1 1 0 0,-1 0-1 0 0,1 0 0 0 0,-1 0 1 0 0,0 1-1 0 0,1-1 0 0 0,-1 0 1 0 0,0 1-1 0 0,0-1 0 0 0,0 0 1 0 0,0 1-1 0 0,0-1 0 0 0,-1 0 1 0 0,1 0-1 0 0,0 1 0 0 0,0-1 1 0 0,-1 1-1 0 0,0 1 15 0 0,0 0-1 0 0,0 0 0 0 0,0-1 1 0 0,-1 1-1 0 0,1-1 0 0 0,-1 1 1 0 0,0-1-1 0 0,1 0 1 0 0,-1 1-1 0 0,0-1 0 0 0,0 0 1 0 0,-3 2-1 0 0,0-1-269 0 0,-1 0 0 0 0,1 0 0 0 0,-1-1 0 0 0,0 0 0 0 0,0 0-1 0 0,0 0 1 0 0,0-1 0 0 0,0 0 0 0 0,0 0 0 0 0,0 0 0 0 0,-13-1 0 0 0,-12 2-7387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1:0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53 320 1839 0 0,'-1'2'134'0'0,"0"0"340"0"0,-1 1 1 0 0,1-1 0 0 0,0 1-1 0 0,-1-1 1 0 0,1 0 0 0 0,-1 0-1 0 0,-10 10 9360 0 0,-8-9-6530 0 0,19-3-2955 0 0,-7 4 3185 0 0,25-17-3492 0 0,-1 0 0 0 0,0-1 0 0 0,0-1 0 0 0,-2 0-1 0 0,0-2 1 0 0,18-25 0 0 0,62-117 788 0 0,-60 93-598 0 0,-33 64-356 0 0,5 18-9330 0 0,-1 2 3352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1:0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7687 0 0,'13'-28'336'0'0,"-4"8"80"0"0,0-1-336 0 0,-4 2-80 0 0,-2-1 0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1:0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8 128 6447 0 0,'-1'3'499'0'0,"-6"23"721"0"0,7-21 2523 0 0,5-10-2228 0 0,13-18-1407 0 0,-8 10 935 0 0,-9 11-403 0 0,5-1-116 0 0,-1 0 0 0 0,0-1 0 0 0,0 0 0 0 0,-1 0 0 0 0,8-8 0 0 0,12-11 1092 0 0,-5 8-2027 0 0,-6 4-1022 0 0,20-12 1 0 0,-29 21 1202 0 0,0-1 1 0 0,0 1-1 0 0,0 1 1 0 0,0-1 0 0 0,0 1-1 0 0,0-1 1 0 0,1 1-1 0 0,-1 0 1 0 0,0 1 0 0 0,6-1-1 0 0,-8 1-1175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1:0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139 138 2759 0 0,'0'0'8830'0'0,"0"3"-7289"0"0,-8 19 7348 0 0,-15 15-9151 0 0,8-13 515 0 0,4-2-406 0 0,1 0-1 0 0,1 1 1 0 0,1 0 0 0 0,-7 31-1 0 0,5-16 258 0 0,9-36 949 0 0,5-18-542 0 0,13-56-219 0 0,11-130 0 0 0,-28 129-447 0 0,-1 28-1002 0 0,-13 50 552 0 0,11-4 586 0 0,0 1 0 0 0,0 0 0 0 0,1 1 0 0 0,-1-1 0 0 0,0 0 0 0 0,1 1 0 0 0,-1-1 0 0 0,1 1 0 0 0,0 0 0 0 0,0 0 0 0 0,0 0 1 0 0,1 0-1 0 0,-1 0 0 0 0,1 0 0 0 0,-3 6 0 0 0,0 5 68 0 0,0 0 1 0 0,-3 19 0 0 0,7-30-33 0 0,-4 19 191 0 0,1 1 1 0 0,0 40 0 0 0,4-50-103 0 0,0-1 0 0 0,0 1-1 0 0,1-1 1 0 0,1 0 0 0 0,0 0-1 0 0,8 21 1 0 0,-10-32-197 0 0,-1-1-1 0 0,0 1 1 0 0,0 0-1 0 0,1-1 1 0 0,-1 1-1 0 0,0 0 1 0 0,1-1-1 0 0,-1 1 1 0 0,1-1-1 0 0,-1 1 1 0 0,1-1-1 0 0,-1 1 1 0 0,1-1-1 0 0,-1 1 1 0 0,2 0-1 0 0,-2-1-357 0 0,1 0-1 0 0,0 0 1 0 0,-1 0 0 0 0,1-1-1 0 0,-1 1 1 0 0,1 0-1 0 0,0 0 1 0 0,-1 0 0 0 0,1 0-1 0 0,-1-1 1 0 0,1 1-1 0 0,-1 0 1 0 0,1-1 0 0 0,1 0-900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1:0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130 232 4143 0 0,'-21'23'465'0'0,"-9"11"-524"0"0,11-12 2897 0 0,2-6 5508 0 0,14-14-7463 0 0,-1 0 0 0 0,1 1 0 0 0,-1-2 0 0 0,0 1 0 0 0,-6 2 0 0 0,8-4-596 0 0,-9-19-166 0 0,11 14-131 0 0,-1 0-1 0 0,1 0 1 0 0,0 0 0 0 0,0 0-1 0 0,0 0 1 0 0,1 0 0 0 0,0 0-1 0 0,2-7 1 0 0,14-39 183 0 0,-13 41-63 0 0,2-5 106 0 0,0 0 1 0 0,1 1 0 0 0,1 0 0 0 0,0 0 0 0 0,1 1 0 0 0,0 0 0 0 0,1 1 0 0 0,0 0-1 0 0,1 0 1 0 0,1 1 0 0 0,14-11 0 0 0,-13 11-66 0 0,-10 8-128 0 0,0 0-1 0 0,1 0 0 0 0,-1 0 1 0 0,1 1-1 0 0,0-1 0 0 0,-1 1 1 0 0,1 0-1 0 0,6-2 0 0 0,4 0-6 0 0,3 3-16 0 0,-15 1-9 0 0,0 0-1 0 0,0 1 1 0 0,0-1-1 0 0,0 1 1 0 0,0 0-1 0 0,0-1 1 0 0,0 1-1 0 0,0 0 1 0 0,0 0 0 0 0,0 0-1 0 0,0 1 1 0 0,0-1-1 0 0,-1 0 1 0 0,1 1-1 0 0,2 2 1 0 0,-2-1-35 0 0,0 0 1 0 0,1 0-1 0 0,-1 1 1 0 0,-1-1-1 0 0,1 1 1 0 0,0-1-1 0 0,1 8 0 0 0,0 2-86 0 0,0 0-1 0 0,-2 0 0 0 0,1-1 1 0 0,-2 18-1 0 0,-1 10-204 0 0,-2 0 0 0 0,-2 0 0 0 0,-1 0 0 0 0,-24 75 0 0 0,5-43 457 0 0,-58 115 0 0 0,32-69-188 0 0,49-113 20 0 0,-7 20-695 0 0,-7 29 0 0 0,16-52 590 0 0,15-6 272 0 0,-7 1 20 0 0,1 0 0 0 0,-1 0 0 0 0,0-1 0 0 0,0 0 0 0 0,11-8 0 0 0,36-31 683 0 0,-13 9-150 0 0,263-159 902 0 0,-206 137-2024 0 0,-98 55 263 0 0,2 1-139 0 0,10-6-33 0 0,0 0 0 0 0,-1-1 0 0 0,0 0 0 0 0,0-1 0 0 0,0 0 0 0 0,-1 0 0 0 0,13-14 0 0 0,-10 8-556 0 0,-1 0 0 0 0,-1-1 1 0 0,0-1-1 0 0,18-31 0 0 0,-21 27-4982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1:0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226 162 4143 0 0,'0'0'191'0'0,"-2"1"-11"0"0,0 2-115 0 0,0-1 1 0 0,0 0-1 0 0,0 0 1 0 0,0 0-1 0 0,-1 0 0 0 0,1 0 1 0 0,-1 0-1 0 0,-3 2 0 0 0,2-3 419 0 0,2 0 663 0 0,-8 4 1182 0 0,-4-1-817 0 0,11-4-848 0 0,2 0-512 0 0,0 0 1 0 0,0 0-1 0 0,0-1 1 0 0,0 1-1 0 0,0 0 1 0 0,0 0-1 0 0,0 0 1 0 0,0 0-1 0 0,-1 1 1 0 0,0-1-1 0 0,-2 1 326 0 0,0-1-1 0 0,0 1 1 0 0,0 0-1 0 0,0 0 1 0 0,0 1-1 0 0,0-1 1 0 0,-3 3-1 0 0,-6 1 359 0 0,7-3-646 0 0,0 1-1 0 0,0-1 0 0 0,0 1 0 0 0,0 0 1 0 0,1 0-1 0 0,0 1 0 0 0,0 0 0 0 0,0 0 1 0 0,-8 7-1 0 0,5-2 245 0 0,0 1 0 0 0,1 0-1 0 0,-12 21 2593 0 0,49-64-2875 0 0,35-50 0 0 0,3-3 92 0 0,-55 71-215 0 0,1 1 0 0 0,1 0-1 0 0,22-17 1 0 0,-5 9-28 0 0,-19 14 0 0 0,-11 8-1 0 0,-1-1-1 0 0,0 1 0 0 0,0-1 1 0 0,1 1-1 0 0,-1-1 1 0 0,0 1-1 0 0,1 0 0 0 0,-1 0 1 0 0,3 0-1 0 0,-3 0-5 0 0,0 0-1 0 0,1 1 1 0 0,-1-1 0 0 0,0 1-1 0 0,0-1 1 0 0,1 1-1 0 0,-1 0 1 0 0,0-1 0 0 0,0 1-1 0 0,2 1 1 0 0,0 1-29 0 0,-1-1 0 0 0,0 1 0 0 0,0 0 0 0 0,0 0 0 0 0,0 0 0 0 0,0 0 0 0 0,0 0 1 0 0,-1 0-1 0 0,1 1 0 0 0,-1-1 0 0 0,0 0 0 0 0,0 1 0 0 0,0-1 0 0 0,-1 1 0 0 0,1-1 0 0 0,-1 1 1 0 0,0-1-1 0 0,0 1 0 0 0,0 0 0 0 0,-1 3 0 0 0,-1 9-117 0 0,0 1-1 0 0,-10 29 1 0 0,11-43 152 0 0,-15 45-55 0 0,-2-1 0 0 0,-2-1 0 0 0,-3 0 0 0 0,-29 44 0 0 0,-19 25 56 0 0,64-105 16 0 0,6-9 240 0 0,3-1-189 0 0,12-1-24 0 0,-1-1-1 0 0,1-1 1 0 0,-1 0 0 0 0,0-1 0 0 0,22-9 0 0 0,12-3 86 0 0,-10 4-98 0 0,0 2 0 0 0,1 2 0 0 0,1 1 0 0 0,68-2 0 0 0,-20 12 561 0 0,-50-4 240 0 0,-35 1-786 0 0,-1 0-24 0 0,1 1 1 0 0,-1-1-1 0 0,0 0 0 0 0,0 0 1 0 0,1 1-1 0 0,-1-1 1 0 0,0 1-1 0 0,0-1 1 0 0,0 1-1 0 0,0-1 1 0 0,1 1-1 0 0,-1 0 0 0 0,0 0 1 0 0,0-1-1 0 0,0 1 1 0 0,0 0-1 0 0,-1 0 1 0 0,2 1-1 0 0,0 0-21 0 0,-1 0 0 0 0,0 0 0 0 0,0 0 0 0 0,0 0 0 0 0,0 0 0 0 0,0 1 0 0 0,0-1 0 0 0,-1 0 0 0 0,1 0 0 0 0,0 1 0 0 0,-1-1 0 0 0,0 0 0 0 0,0 0 0 0 0,0 1 0 0 0,0 2 0 0 0,0 1-25 0 0,-1-1-13 0 0,1 0 0 0 0,-1 0 0 0 0,0 0 0 0 0,0 0 0 0 0,-1 0 1 0 0,1-1-1 0 0,-1 1 0 0 0,-3 5 0 0 0,0-1-52 0 0,0 0 0 0 0,-1-1 0 0 0,-7 10 0 0 0,-85 80-506 0 0,3-2 334 0 0,45-37 274 0 0,-37 43 363 0 0,83-97-369 0 0,-12 9-30 0 0,14-13-105 0 0,10-16-1501 0 0,0-2 95 0 0,1-4-68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1:1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99 377 9383 0 0,'-1'3'431'0'0,"-24"23"169"0"0,18-20-584 0 0,1 0-1 0 0,-11 14 1 0 0,17-20-14 0 0,-7 10 605 0 0,0 0-1 0 0,1 1 1 0 0,0-1-1 0 0,-6 18 0 0 0,7-16 6748 0 0,8-12-6846 0 0,2 0-368 0 0,1-1 1 0 0,0 0 0 0 0,-1 0-1 0 0,1 0 1 0 0,-1-1 0 0 0,0 0-1 0 0,1 0 1 0 0,-1 0 0 0 0,0-1-1 0 0,0 1 1 0 0,0-1 0 0 0,-1 0 0 0 0,6-5-1 0 0,8-8 216 0 0,31-33 0 0 0,-14 12-76 0 0,202-174 91 0 0,-210 189-328 0 0,19-16-33 0 0,31-27 82 0 0,-20 17 433 0 0,-55 46-280 0 0,-2 4-159 0 0,-8 41-71 0 0,-2-1 1 0 0,-2 0 0 0 0,-22 51-1 0 0,-8 26-8 0 0,20-44-7 0 0,3 1 0 0 0,3 1 0 0 0,-10 147 0 0 0,23-121-5 0 0,-5 110-147 0 0,7-206-183 0 0,1 1 0 0 0,-2 0 0 0 0,1-1 0 0 0,-1 1 1 0 0,0-1-1 0 0,0 0 0 0 0,-6 12 0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4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5095 0 0,'0'0'496'0'0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4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4143 0 0,'-2'1'4075'0'0,"-25"22"5100"0"0,26-21-9311 0 0,-5 7 105 0 0,0 1 16 0 0,1 0 0 0 0,0 0-1 0 0,0 0 1 0 0,1 0 0 0 0,0 1 0 0 0,1 0 0 0 0,-2 12-1 0 0,-2 5-1 0 0,-12 52 24 0 0,-10 91 0 0 0,3 85-122 0 0,21-193-5 0 0,-1 21-237 0 0,3-34-763 0 0,-15 90 0 0 0,18-138 1012 0 0,-1-1 0 0 0,1 1 1 0 0,-1 0-1 0 0,1 0 0 0 0,-1-1 1 0 0,1 1-1 0 0,-1 0 1 0 0,0-1-1 0 0,0 1 0 0 0,0 0 1 0 0,0-1-1 0 0,0 1 0 0 0,0-1 1 0 0,0 0-1 0 0,0 1 1 0 0,-1-1-1 0 0,-1 2 0 0 0,1-4-456 0 0,-2-6-4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3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180 298 8287 0 0,'2'2'191'0'0,"13"11"147"0"0,19 14 0 0 0,-5-5-265 0 0,-27-20 315 0 0,-2-2 110 0 0,10 3 660 0 0,-4-1 2498 0 0,-9-9-1432 0 0,1 4-2016 0 0,0 1 0 0 0,0-1-1 0 0,0 0 1 0 0,-1 1 0 0 0,1 0 0 0 0,-1 0-1 0 0,1 0 1 0 0,-1 0 0 0 0,0 0 0 0 0,-4-2-1 0 0,-36-14-336 0 0,20 10 221 0 0,-109-47-92 0 0,129 53 0 0 0,-1 0 0 0 0,1 0 0 0 0,-1 0 0 0 0,1 0 0 0 0,0 0 0 0 0,0-1 0 0 0,0 1 0 0 0,0-1 0 0 0,0 0 0 0 0,1 0 0 0 0,-3-3 0 0 0,4 4 0 0 0,0 1 0 0 0,0 0 0 0 0,1-1 0 0 0,-1 1 0 0 0,1-1 0 0 0,-1 1 0 0 0,1-1 0 0 0,-1 1 0 0 0,1-1 0 0 0,0 1 0 0 0,0-1 0 0 0,0 1 0 0 0,0-1 0 0 0,0 1 0 0 0,0-1 0 0 0,0 1 0 0 0,1-1 0 0 0,-1 1 0 0 0,0-1 0 0 0,1 1 0 0 0,-1-1 0 0 0,1 1 0 0 0,0-1 0 0 0,-1 1 0 0 0,1 0 0 0 0,0-1 0 0 0,0 1 0 0 0,0 0 0 0 0,0 0 0 0 0,2-2 0 0 0,15-15-281 0 0,2 2 0 0 0,0 0 0 0 0,1 1 0 0 0,0 1 0 0 0,1 1-1 0 0,32-13 1 0 0,-42 20 281 0 0,61-26 0 0 0,-61 28 0 0 0,-1 0 0 0 0,1 1 0 0 0,0 0 0 0 0,17-2 0 0 0,-25 5 48 0 0,0 0 1 0 0,0-1-1 0 0,1 2 0 0 0,-1-1 0 0 0,0 0 0 0 0,0 1 1 0 0,0 0-1 0 0,0 0 0 0 0,0 0 0 0 0,0 0 0 0 0,0 1 1 0 0,-1-1-1 0 0,1 1 0 0 0,0 0 0 0 0,-1 0 0 0 0,1 1 1 0 0,-1-1-1 0 0,0 1 0 0 0,0-1 0 0 0,0 1 0 0 0,0 0 0 0 0,0 0 1 0 0,-1 1-1 0 0,1-1 0 0 0,-1 0 0 0 0,0 1 0 0 0,0-1 1 0 0,0 1-1 0 0,0 0 0 0 0,-1 0 0 0 0,1 0 0 0 0,-1 0 1 0 0,0 0-1 0 0,-1 0 0 0 0,1 0 0 0 0,-1 0 0 0 0,1 0 1 0 0,-1 0-1 0 0,0 0 0 0 0,-1 5 0 0 0,0-3-46 0 0,0 0 0 0 0,-1 0 0 0 0,0 0 1 0 0,0-1-1 0 0,0 1 0 0 0,0-1 0 0 0,-6 10 0 0 0,-28 33 9 0 0,4-5-424 0 0,26-35 76 0 0,0 0 0 0 0,0 0 1 0 0,-1-1-1 0 0,0 0 0 0 0,0 0 0 0 0,-1-1 1 0 0,1 1-1 0 0,-11 4 0 0 0,16-9 86 0 0,-2 2-2 0 0,2-3-4108 0 0,2-1 2826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4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13 612 5063 0 0,'0'0'232'0'0,"-1"2"-13"0"0,-1 1-39 0 0,0 1-135 0 0,-5 10 8199 0 0,7-14-8243 0 0,0 0 0 0 0,0 0-1 0 0,0-1 1 0 0,0 1 0 0 0,0 0-1 0 0,0 0 1 0 0,0 0 0 0 0,1 0 0 0 0,-1-1-1 0 0,0 1 1 0 0,0 0 0 0 0,0 0-1 0 0,0 0 1 0 0,1 0 0 0 0,-1 0-1 0 0,0 0 1 0 0,0 0 0 0 0,0-1 0 0 0,1 1-1 0 0,-1 0 1 0 0,0 0 0 0 0,0 0-1 0 0,0 0 1 0 0,1 0 0 0 0,-1 0-1 0 0,0 0 1 0 0,0 0 0 0 0,0 0 0 0 0,1 0-1 0 0,-1 0 1 0 0,0 0 0 0 0,1 0-10 0 0,-1 1 0 0 0,1-1 0 0 0,-1 0 0 0 0,0 0 0 0 0,1 0 0 0 0,-1-1 0 0 0,1 1 0 0 0,-1 0 0 0 0,0 0 0 0 0,1 0 0 0 0,-1 0 1 0 0,1 0-1 0 0,-1 0 0 0 0,0 0 0 0 0,1-1 0 0 0,-1 1 0 0 0,0 0 0 0 0,1 0 0 0 0,-1-1 0 0 0,0 1 0 0 0,1 0 0 0 0,-1 0 0 0 0,0-1 0 0 0,0 1 0 0 0,1 0 1 0 0,-1-1-1 0 0,11-17-274 0 0,0-1 0 0 0,-2 0 0 0 0,0-1 0 0 0,8-30 0 0 0,14-28 1279 0 0,-22 60-506 0 0,1 0 0 0 0,0 1 0 0 0,2 0-1 0 0,16-18 1 0 0,59-57 1695 0 0,-44 48-1590 0 0,-19 20-392 0 0,38-31 0 0 0,-50 46-153 0 0,1 1 0 0 0,-1 0-1 0 0,1 1 1 0 0,0 0 0 0 0,26-9-1 0 0,10-2-60 0 0,-35 12 2 0 0,0 1 0 0 0,0 0 0 0 0,0 1 0 0 0,1 1 0 0 0,-1 0 0 0 0,23-1 0 0 0,-31 5-34 0 0,6 4 32 0 0,8 4 37 0 0,-16-5-7 0 0,-1 0 0 0 0,2 1 5 0 0,0-1 0 0 0,0 2 0 0 0,-1-1 1 0 0,1 0-1 0 0,-1 1 0 0 0,0 0 0 0 0,-1 0 0 0 0,0 0 0 0 0,5 13 0 0 0,-2-1-57 0 0,0 0 1 0 0,3 27-1 0 0,-7-33-50 0 0,-1 0 0 0 0,0 0-1 0 0,-1 1 1 0 0,-1-1 0 0 0,0 0 0 0 0,0 0 0 0 0,-1 0 0 0 0,-1 0 0 0 0,0 0 0 0 0,-1 0-1 0 0,0-1 1 0 0,-7 14 0 0 0,-8 11-159 0 0,-1-1 1 0 0,-33 43-1 0 0,32-49 249 0 0,-185 288 825 0 0,190-290-617 0 0,-29 37 1 0 0,38-56-165 0 0,1-1-1 0 0,-1 0 1 0 0,-1 0 0 0 0,1-1 0 0 0,-1 1 0 0 0,0-2 0 0 0,0 1-1 0 0,-18 7 1 0 0,15-8 45 0 0,0-1-1 0 0,1 0 0 0 0,-1-1 1 0 0,0 0-1 0 0,-1-1 1 0 0,1 0-1 0 0,0-1 0 0 0,-15 1 1 0 0,10-3-1331 0 0,39-24-826 0 0,-11 8-4046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5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7367 0 0,'0'0'568'0'0,"-2"0"-373"0"0,-27 3 832 0 0,0 1 3506 0 0,19-3-2164 0 0,8-1-2264 0 0,1 0 1 0 0,0 0-1 0 0,-1 0 1 0 0,1 0-1 0 0,-1 0 1 0 0,1 1-1 0 0,0-1 1 0 0,-1 1-1 0 0,1-1 1 0 0,0 1 0 0 0,-1 0-1 0 0,1-1 1 0 0,0 1-1 0 0,0 0 1 0 0,0 0-1 0 0,-2 1 1 0 0,-3 3 93 0 0,2-2-113 0 0,1 0 1 0 0,-1-1 0 0 0,1 1 0 0 0,0 0 0 0 0,0 1 0 0 0,1-1 0 0 0,-1 0-1 0 0,1 1 1 0 0,-1 0 0 0 0,1-1 0 0 0,-2 7 0 0 0,-9 27 305 0 0,-13 68 0 0 0,2 41-121 0 0,12-65-261 0 0,12-78-10 0 0,-49 358 0 0 0,39-282 15 0 0,-2 66-2542 0 0,15-145 2009 0 0,-1 0 347 0 0,1 1 0 0 0,-1-1 0 0 0,1 0 1 0 0,-1 0-1 0 0,1-1 0 0 0,-1 1 0 0 0,1 0 1 0 0,-1-1-1 0 0,1 0 0 0 0,-1 1 0 0 0,0-1 1 0 0,1 0-1 0 0,-1 0 0 0 0,0 0 0 0 0,4-3 1 0 0,8-8-5100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5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5983 0 0,'-1'2'5060'0'0,"-15"23"1285"0"0,5 4-4751 0 0,-4 34-3634 0 0,10-39 2449 0 0,-44 255-1160 0 0,17-85 457 0 0,25-171 280 0 0,5-18 27 0 0,1-1-1 0 0,-1 1 0 0 0,1 0 0 0 0,1 0 1 0 0,-2 6-1 0 0,0-48-60 0 0,6 8-811 0 0,0-6-321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5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 2303 0 0,'0'0'200'0'0,"-13"-2"-200"0"0,3-1 0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5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0 365 919 0 0,'0'0'18339'0'0,"2"-2"-18255"0"0,2-4-42 0 0,0 1-13 0 0,-1 0 0 0 0,1-1 1 0 0,-1 1-1 0 0,-1-1 0 0 0,5-11 0 0 0,3-7-41 0 0,0 6-47 0 0,-4 13 5 0 0,3-5 59 0 0,1 1 0 0 0,0 0-1 0 0,20-13 1 0 0,16-13 501 0 0,61-55 844 0 0,-84 73-1106 0 0,1 1 0 0 0,48-24-1 0 0,-66 37-259 0 0,0 0-1 0 0,0 1 1 0 0,1 0-1 0 0,-1 0 1 0 0,0 0-1 0 0,1 1 1 0 0,-1 0-1 0 0,1 0 1 0 0,-1 1-1 0 0,1 0 1 0 0,0 0-1 0 0,-1 0 1 0 0,1 1-1 0 0,-1 0 1 0 0,1 0-1 0 0,-1 0 1 0 0,12 5-1 0 0,-15-4-117 0 0,-1 0-62 0 0,1 1 110 0 0,0 1 1 0 0,0 0-1 0 0,-1 0 1 0 0,0 0-1 0 0,1 0 1 0 0,2 9-1 0 0,-4-11 35 0 0,0 1 0 0 0,-1 0-1 0 0,1-1 1 0 0,-1 1-1 0 0,1-1 1 0 0,-1 1-1 0 0,0 0 1 0 0,0-1-1 0 0,0 1 1 0 0,-1-1-1 0 0,1 1 1 0 0,-1 0 0 0 0,1-1-1 0 0,-1 1 1 0 0,-1 3-1 0 0,-9 12-121 0 0,0 0-1 0 0,0-1 1 0 0,-2-1-1 0 0,0 0 1 0 0,-27 26 0 0 0,-12 15-99 0 0,21-23 272 0 0,-53 45 0 0 0,34-33-53 0 0,16-16-386 0 0,22-21-817 0 0,1 1-1 0 0,1 0 0 0 0,-1 0 0 0 0,2 1 0 0 0,-15 21 0 0 0,9-7-1966 0 0,13-23 3567 0 0,4-5 715 0 0,8-12 244 0 0,2 0 0 0 0,-1 1 1 0 0,2 0-1 0 0,19-16 0 0 0,-9 10-499 0 0,1 2 1 0 0,26-16-1 0 0,-40 29-766 0 0,-1 0-1 0 0,1 0 1 0 0,0 1-1 0 0,0 1 0 0 0,0-1 1 0 0,1 2-1 0 0,-1 0 1 0 0,1 0-1 0 0,0 0 1 0 0,-1 2-1 0 0,1-1 0 0 0,11 2 1 0 0,-14-1-145 0 0,-1 1 0 0 0,0 0 0 0 0,1 1 1 0 0,-1 0-1 0 0,0 0 0 0 0,1 0 0 0 0,-1 1 0 0 0,-1 0 1 0 0,1 1-1 0 0,0-1 0 0 0,-1 1 0 0 0,1 0 0 0 0,-1 1 1 0 0,-1 0-1 0 0,1 0 0 0 0,0 0 0 0 0,8 12 0 0 0,-11-13 13 0 0,-1 0 0 0 0,1 1 0 0 0,-1 0 0 0 0,0-1 1 0 0,0 1-1 0 0,-1 0 0 0 0,1 0 0 0 0,-1 0 0 0 0,0 0 0 0 0,0 1 0 0 0,-1-1 0 0 0,0 0 0 0 0,0 9 0 0 0,-1-6 119 0 0,0-1 1 0 0,0 1-1 0 0,-1-1 1 0 0,0 1-1 0 0,0-1 0 0 0,0 0 1 0 0,-1 0-1 0 0,-7 12 1 0 0,-3 0 531 0 0,-1-1 0 0 0,-26 27 0 0 0,21-24-134 0 0,-4 2 26 0 0,-2-1-1 0 0,-47 33 1 0 0,39-31-498 0 0,-33 31 0 0 0,52-43-101 0 0,1 2-1 0 0,0-1 0 0 0,1 1 1 0 0,1 1-1 0 0,0 0 0 0 0,0 1 1 0 0,2 0-1 0 0,-12 28 0 0 0,4 4-278 0 0,16-46 88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5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5063 0 0,'-3'1'232'0'0,"-16"5"383"0"0,-29 14-1 0 0,40-15 600 0 0,0-1 1 0 0,0 1-1 0 0,1 1 0 0 0,0-1 0 0 0,0 1 0 0 0,-7 8 0 0 0,3-2-1449 0 0,1 0 0 0 0,0 1 0 0 0,1 0-1 0 0,1 1 1 0 0,0 0 0 0 0,-8 21 0 0 0,14-30 384 0 0,0 1 0 0 0,1-1 1 0 0,-1 0-1 0 0,1 1 0 0 0,1 0 1 0 0,-1-1-1 0 0,1 1 0 0 0,0-1 1 0 0,0 1-1 0 0,1-1 0 0 0,2 11 1 0 0,0-5 131 0 0,1-1 1 0 0,0 0-1 0 0,1 0 1 0 0,0-1 0 0 0,0 0-1 0 0,1 1 1 0 0,0-2 0 0 0,12 13-1 0 0,-6-9-229 0 0,1 0 1 0 0,0-2-1 0 0,1 1 0 0 0,21 11 0 0 0,1 2 39 0 0,16 10 27 0 0,-20-14 47 0 0,51 43 0 0 0,-61-43-423 0 0,-1 1 0 0 0,-1 1-1 0 0,22 30 1 0 0,-34-41 122 0 0,-1 0 0 0 0,-1 1 0 0 0,0-1-1 0 0,0 2 1 0 0,-1-1 0 0 0,-1 1 0 0 0,0-1 0 0 0,0 1 0 0 0,2 22 0 0 0,-5-19-208 0 0,0-1 0 0 0,-1 1 0 0 0,0 0 1 0 0,-1-1-1 0 0,-1 1 0 0 0,0-1 1 0 0,-2 0-1 0 0,-7 25 0 0 0,-8 8 183 0 0,-2 0-1 0 0,-51 84 0 0 0,56-104 291 0 0,1-2-141 0 0,0-1 0 0 0,-2 0-1 0 0,0-1 1 0 0,-35 35 0 0 0,39-48-251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5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14943 0 0,'0'0'1358'0'0,"-2"1"-1118"0"0,-21 5-102 0 0,19-5-22 0 0,1 1-1 0 0,-1 0 1 0 0,1 0-1 0 0,-1 0 1 0 0,1 1 0 0 0,0-1-1 0 0,0 1 1 0 0,0 0-1 0 0,0 0 1 0 0,0 0-1 0 0,0 0 1 0 0,1 0-1 0 0,0 1 1 0 0,-1-1 0 0 0,1 1-1 0 0,1-1 1 0 0,-3 6-1 0 0,-2 5 363 0 0,1 1 0 0 0,0 0 0 0 0,-3 18 0 0 0,-53 342-1407 0 0,46-267 369 0 0,-4-1 1 0 0,-35 106-1 0 0,50-200 363 0 0,4-12-192 0 0,1-2-157 0 0,5-11-682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5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345 377 5063 0 0,'-110'136'460'0'0,"59"-83"2082"0"0,45-47-1255 0 0,-1-1 1 0 0,0 0-1 0 0,0 0 1 0 0,0-1-1 0 0,0 0 1 0 0,-12 5-1 0 0,-8-1-1739 0 0,27-8 414 0 0,-1 1 0 0 0,0-1 1 0 0,1 0-1 0 0,-1-1 1 0 0,0 1-1 0 0,0 0 1 0 0,1 0-1 0 0,-1 0 1 0 0,0 0-1 0 0,1-1 0 0 0,-1 1 1 0 0,0 0-1 0 0,1 0 1 0 0,-1-1-1 0 0,0 1 1 0 0,1-1-1 0 0,-1 1 0 0 0,1 0 1 0 0,-1-1-1 0 0,0 0 1 0 0,-1-1-97 0 0,-5-3 39 0 0,0-1-1 0 0,0 0 1 0 0,1-1 0 0 0,0 1-1 0 0,0-1 1 0 0,1 0 0 0 0,-1-1 0 0 0,2 1-1 0 0,-1-1 1 0 0,1 0 0 0 0,0 0-1 0 0,1-1 1 0 0,0 1 0 0 0,-4-15 0 0 0,7 20 372 0 0,0 0 0 0 0,0 0 0 0 0,0-1 0 0 0,0 1 0 0 0,1 0 1 0 0,-1 0-1 0 0,1 0 0 0 0,0 0 0 0 0,0 0 0 0 0,0 0 0 0 0,0 0 1 0 0,0 0-1 0 0,3-5 0 0 0,2-1 223 0 0,1 1 0 0 0,11-14-1 0 0,-5 7-34 0 0,180-202 1205 0 0,-162 185-1842 0 0,1 2-1 0 0,59-43 1 0 0,-86 69 122 0 0,1 0 0 0 0,0 1 0 0 0,0 0 0 0 0,1 1 0 0 0,-1-1 1 0 0,0 1-1 0 0,1 0 0 0 0,-1 1 0 0 0,1 0 0 0 0,0 0 0 0 0,11 0 0 0 0,-1 2-16 0 0,-4 3 103 0 0,-1 0 1 0 0,1 1 0 0 0,-1 0-1 0 0,14 8 1 0 0,19 7 158 0 0,1 1-36 0 0,-40-19-154 0 0,18 11-103 0 0,-23-13 80 0 0,0 0 1 0 0,0 1-1 0 0,0-1 1 0 0,0 1-1 0 0,0 0 1 0 0,0-1-1 0 0,0 1 0 0 0,-1 0 1 0 0,1-1-1 0 0,0 1 1 0 0,0 0-1 0 0,-1 0 1 0 0,1 0-1 0 0,0 0 1 0 0,-1-1-1 0 0,1 1 0 0 0,-1 0 1 0 0,1 0-1 0 0,-1 0 1 0 0,1 0-1 0 0,-1 1 1 0 0,0-1-1 0 0,0 0 1 0 0,1 0-1 0 0,-1 0 0 0 0,0 0 1 0 0,0 0-1 0 0,0 0 1 0 0,0 0-1 0 0,0 0 1 0 0,0 0-1 0 0,-1 1 1 0 0,1-1-1 0 0,0 0 0 0 0,0 0 1 0 0,-1 0-1 0 0,1 0 1 0 0,-1 0-1 0 0,1 0 1 0 0,-1 0-1 0 0,0 1 1 0 0,-3 3-21 0 0,-1 1 0 0 0,1-1 0 0 0,-1 0 0 0 0,0 0 0 0 0,-8 5 0 0 0,9-6-17 0 0,-39 35-148 0 0,-59 71 0 0 0,63-65 156 0 0,-2 1 66 0 0,3 2 1 0 0,1 2 0 0 0,3 1 0 0 0,-46 91 0 0 0,79-140 36 0 0,-10 25-454 0 0,11-27 381 0 0,0 0-1 0 0,0 0 1 0 0,0 0 0 0 0,0 0-1 0 0,1 0 1 0 0,-1 0-1 0 0,0 0 1 0 0,0 0 0 0 0,0 0-1 0 0,0 0 1 0 0,0 0-1 0 0,0 0 1 0 0,0 0-1 0 0,0 0 1 0 0,0 0 0 0 0,0 0-1 0 0,0 0 1 0 0,0 0-1 0 0,0 0 1 0 0,0 0 0 0 0,0 0-1 0 0,1 0 1 0 0,-1 0-1 0 0,0 0 1 0 0,0 0-1 0 0,0 0 1 0 0,0 0 0 0 0,0 0-1 0 0,0 0 1 0 0,0 0-1 0 0,0 0 1 0 0,0 0 0 0 0,0 0-1 0 0,0 1 1 0 0,0-1-1 0 0,0 0 1 0 0,0 0 0 0 0,0 0-1 0 0,0 0 1 0 0,0 0-1 0 0,0 0 1 0 0,0 0-1 0 0,0 0 1 0 0,0 0 0 0 0,0 0-1 0 0,0 0 1 0 0,0 0-1 0 0,0 0 1 0 0,0 0 0 0 0,0 1-1 0 0,0-1 1 0 0,0 0-1 0 0,0 0 1 0 0,0 0-1 0 0,0 0 1 0 0,0 0 0 0 0,0 0-1 0 0,0 0 1 0 0,0 0-1 0 0,0 0 1 0 0,0 0 0 0 0,10-12-1530 0 0,7-10-4573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5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14223 0 0,'0'0'1291'0'0,"0"3"-1063"0"0,-5 27 16 0 0,-2-1-1 0 0,-1 0 1 0 0,-14 33 0 0 0,6-22-130 0 0,-1 0 0 0 0,-2 0 1 0 0,-1-2-1 0 0,-34 46 1 0 0,-100 147 1907 0 0,144-211-1917 0 0,0 0-1 0 0,1 0 1 0 0,1 1-1 0 0,-9 35 1 0 0,8-16-107 0 0,-6 67 1 0 0,13-79-95 0 0,1 0 0 0 0,5 45-1 0 0,-2-55-32 0 0,1-1 1 0 0,1 1-1 0 0,1-1 0 0 0,0 1 1 0 0,9 18-1 0 0,-12-31 7 0 0,1 0 0 0 0,0 0 0 0 0,0-1 0 0 0,0 1 0 0 0,0-1 0 0 0,1 1 0 0 0,0-1 0 0 0,0 0 1 0 0,0-1-1 0 0,0 1 0 0 0,1-1 0 0 0,-1 0 0 0 0,1 0 0 0 0,0 0 0 0 0,5 2 0 0 0,-6-3-484 0 0,0-1 0 0 0,0 0 0 0 0,0 0-1 0 0,0 0 1 0 0,0-1 0 0 0,0 1 0 0 0,0-1 0 0 0,4 0-1 0 0,6-2-4293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5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18199 0 0,'-7'14'419'0'0,"0"1"0"0"0,1 0-1 0 0,1 0 1 0 0,0 0 0 0 0,-5 29-1 0 0,9-37-164 0 0,1 11 30 0 0,1 4-274 0 0,-1-7-430 0 0,0-1 0 0 0,-2 1 0 0 0,1-1 0 0 0,-8 28 0 0 0,-23 57-864 0 0,17-56 1155 0 0,10-29 83 0 0,-11 34 237 0 0,1 2 0 0 0,2 0-1 0 0,-7 62 1 0 0,20-109-236 0 0,9-17-9630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11975 0 0,'0'0'267'0'0,"0"0"42"0"0,0 0 17 0 0,0 0-28 0 0,0 2-196 0 0,-2 19 43 0 0,2-16 40 0 0,0 0 1 0 0,0 0-1 0 0,-1-1 0 0 0,0 1 1 0 0,0 0-1 0 0,-3 8 0 0 0,-42 77 260 0 0,3-7-282 0 0,35-62-163 0 0,1 0 0 0 0,2 0 0 0 0,-6 31 0 0 0,4-15 0 0 0,2-11 111 0 0,1 0 0 0 0,1 0-1 0 0,0 46 1 0 0,4-67-54 0 0,-1 0 1 0 0,1 0-1 0 0,0 0 1 0 0,1 0-1 0 0,-1 0 0 0 0,1 0 1 0 0,0 0-1 0 0,0 0 1 0 0,0 0-1 0 0,1-1 1 0 0,0 1-1 0 0,0-1 0 0 0,0 0 1 0 0,0 0-1 0 0,6 5 1 0 0,-2-2 27 0 0,0-1 1 0 0,1-1 0 0 0,0 1 0 0 0,0-1 0 0 0,0 0 0 0 0,1-1-1 0 0,12 5 1 0 0,9 1-86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5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14 190 10135 0 0,'0'0'10819'0'0,"-1"-2"-11423"0"0,-8-12 190 0 0,5 7-2145 0 0,6 6 3132 0 0,16-7 10 0 0,-2 0 1 0 0,1-1-1 0 0,-1 0 0 0 0,-1-1 1 0 0,25-22-1 0 0,-35 28-519 0 0,55-44 691 0 0,-51 42-693 0 0,0 1 0 0 0,0 0-1 0 0,0 0 1 0 0,0 0 0 0 0,13-3-1 0 0,-20 7-59 0 0,-1 1 1 0 0,1-1-1 0 0,0 0 0 0 0,0 1 0 0 0,-1 0 0 0 0,1-1 1 0 0,0 1-1 0 0,0 0 0 0 0,0 0 0 0 0,-1 0 0 0 0,1 0 1 0 0,0 0-1 0 0,0 1 0 0 0,-1-1 0 0 0,1 0 1 0 0,0 1-1 0 0,0 0 0 0 0,-1-1 0 0 0,1 1 0 0 0,0 0 1 0 0,-1 0-1 0 0,1 0 0 0 0,-1 0 0 0 0,1 0 0 0 0,1 2 1 0 0,-1-1-23 0 0,0 1 0 0 0,0 0 0 0 0,0 0 0 0 0,-1 1 0 0 0,0-1 0 0 0,1 0 0 0 0,-1 0 0 0 0,1 7 0 0 0,0-4-10 0 0,0 8-141 0 0,0 1 0 0 0,0-1-1 0 0,-1 1 1 0 0,-1-1 0 0 0,-2 19-1 0 0,1 8-328 0 0,-3 3-242 0 0,4-41 827 0 0,-5-1 13 0 0,-1 0 0 0 0,1 0 0 0 0,0 1 0 0 0,-7 5 1 0 0,-5 1 19 0 0,9-3-108 0 0,-1 0-1 0 0,1 0 1 0 0,0 1-1 0 0,0 0 1 0 0,0 0-1 0 0,1 1 1 0 0,0 0-1 0 0,-10 15 1 0 0,-12 15-88 0 0,21-28 58 0 0,1 1 0 0 0,0 0 0 0 0,1 1 0 0 0,0-1 0 0 0,1 1 0 0 0,0 1 0 0 0,1-1 0 0 0,-5 20 0 0 0,9-29 248 0 0,14-1 103 0 0,-11-2-283 0 0,0-1 0 0 0,0 0 1 0 0,1 1-1 0 0,-1-1 0 0 0,0-1 0 0 0,-1 1 1 0 0,1 0-1 0 0,0-1 0 0 0,0 1 0 0 0,0-1 1 0 0,-1 0-1 0 0,1 0 0 0 0,2-3 0 0 0,30-31 458 0 0,-24 19-341 0 0,-9 12-135 0 0,2-1-1 0 0,-1 1 0 0 0,1-1 1 0 0,4-4-1 0 0,-2 3-28 0 0,-5 6-77 0 0,13 4-336 0 0,-12-1 394 0 0,1-1 0 0 0,-1 1-1 0 0,1-1 1 0 0,-1 1-1 0 0,0 0 1 0 0,1 0-1 0 0,-1 0 1 0 0,0 1-1 0 0,2 2 1 0 0,16 27-48 0 0,-8-13 75 0 0,-7-13-9 0 0,0 0 0 0 0,0 0 0 0 0,0-1 0 0 0,1 1 0 0 0,12 8 0 0 0,-2-4 26 0 0,-10-10-10 0 0,-2 0-5 0 0,1 2-3 0 0,18-2 6 0 0,1-3 50 0 0,-24 3-64 0 0,0 0 1 0 0,0 0-1 0 0,0 0 0 0 0,0 0 1 0 0,0 0-1 0 0,0 0 1 0 0,0 0-1 0 0,0 0 0 0 0,0 0 1 0 0,0 0-1 0 0,0 0 0 0 0,1 0 1 0 0,-1 0-1 0 0,0 0 1 0 0,0 0-1 0 0,0 0 0 0 0,0 0 1 0 0,0 0-1 0 0,0 0 1 0 0,0 0-1 0 0,0 0 0 0 0,0 0 1 0 0,0 0-1 0 0,0 0 1 0 0,0 0-1 0 0,0 0 0 0 0,0 0 1 0 0,0 0-1 0 0,1 0 0 0 0,-1 0 1 0 0,0 0-1 0 0,0 0 1 0 0,0 0-1 0 0,0 0 0 0 0,0 0 1 0 0,0 0-1 0 0,0 1 1 0 0,0-1-1 0 0,0 0 0 0 0,0 0 1 0 0,0 0-1 0 0,0 0 0 0 0,0 0 1 0 0,0 0-1 0 0,0 0 1 0 0,0 0-1 0 0,0 0 0 0 0,0 0 1 0 0,0 0-1 0 0,0 0 1 0 0,0 0-1 0 0,0 0 0 0 0,0 1 1 0 0,0-1-1 0 0,0 0 0 0 0,0 0 1 0 0,0 0-1 0 0,0 0 1 0 0,0 0-1 0 0,0 0 0 0 0,0 0 1 0 0,0 0-1 0 0,0 0 1 0 0,0 0-1 0 0,0 0 0 0 0,0 0 1 0 0,0 0-1 0 0,0 0 0 0 0,-2 10-40 0 0,0-1 0 0 0,0 0 0 0 0,-1 0-1 0 0,0-1 1 0 0,0 1 0 0 0,-6 9-1 0 0,-32 51-221 0 0,15-28 196 0 0,-37 61-87 0 0,61-100 137 0 0,0 1 0 0 0,0-1 1 0 0,0 0-1 0 0,0 0 1 0 0,0 0-1 0 0,0 0 0 0 0,-1-1 1 0 0,1 1-1 0 0,-1 0 1 0 0,1-1-1 0 0,-1 0 1 0 0,1 0-1 0 0,-1 1 0 0 0,0-1 1 0 0,0-1-1 0 0,1 1 1 0 0,-1 0-1 0 0,-6 0 1 0 0,4-1-40 0 0,1 0 0 0 0,-1 0 0 0 0,0-1 0 0 0,1 1 0 0 0,-1-1 0 0 0,1 0 0 0 0,-1 0 0 0 0,1 0 0 0 0,-1-1 0 0 0,-7-4 1 0 0,-38-18-918 0 0,48 24 844 0 0,2 0-414 0 0,-1 0 504 0 0,0 1 0 0 0,1-1-1 0 0,-1 1 1 0 0,0-1-1 0 0,1 0 1 0 0,-1 1 0 0 0,0-1-1 0 0,1 1 1 0 0,-1-1-1 0 0,1 1 1 0 0,-1 0 0 0 0,1-1-1 0 0,-1 1 1 0 0,1 0-1 0 0,-1-1 1 0 0,1 1-1 0 0,0 0 1 0 0,-1 1 0 0 0,-6 14-472 0 0,7-15 352 0 0,0 1-20 0 0,-1 0 0 0 0,1-1 0 0 0,0 1 0 0 0,0 0 0 0 0,0-1 1 0 0,1 1-1 0 0,-1 0 0 0 0,0-1 0 0 0,1 1 0 0 0,-1 0 0 0 0,1-1 0 0 0,-1 1 0 0 0,1-1 1 0 0,0 1-1 0 0,-1-1 0 0 0,2 2 0 0 0,-1-2-30 0 0,0 2-1303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9:5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17359 0 0,'-144'124'1963'0'0,"140"-121"-1920"0"0,-10 6-78 0 0,6-6-46 0 0,6-3 34 0 0,3 2 283 0 0,90 123 1601 0 0,-57-82-1381 0 0,33 41-275 0 0,42 57 196 0 0,-92-114-327 0 0,0 0-1 0 0,-2 0 1 0 0,20 48-1 0 0,-29-57-44 0 0,-1 1-1 0 0,-1-1 0 0 0,-1 1 1 0 0,0 0-1 0 0,-1 0 1 0 0,-1 0-1 0 0,-2 22 0 0 0,-3 12 4 0 0,-15 68 0 0 0,14-98-33 0 0,-1-1 0 0 0,0 1 1 0 0,-2-2-1 0 0,-1 1 0 0 0,0-1 0 0 0,-2 0 0 0 0,0-1 1 0 0,-1 0-1 0 0,-1-1 0 0 0,-1-1 0 0 0,-1 0 1 0 0,0 0-1 0 0,-21 16 0 0 0,-96 90-3199 0 0,113-106 1392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0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95 919 0 0,'0'0'371'0'0,"-1"-2"1221"0"0,-1-2 323 0 0,1 0-1168 0 0,0 1-1 0 0,0-1 1 0 0,0 1 0 0 0,0-1-1 0 0,1 1 1 0 0,-1-6-1 0 0,-1-40 4861 0 0,4 39-4200 0 0,-1 17-1398 0 0,0-1-9 0 0,-1 0 0 0 0,1 1 1 0 0,-1-1-1 0 0,-2 9 0 0 0,2-8 0 0 0,0 0 0 0 0,-1-1 0 0 0,0 1 0 0 0,-3 12 0 0 0,0-3 14 0 0,1 6 39 0 0,0 40 0 0 0,3-39-9 0 0,-5 39 0 0 0,2-41-44 0 0,0 24 0 0 0,-2 18 0 0 0,-9 102 39 0 0,1-12 16 0 0,4-93-22 0 0,-22 81 0 0 0,3-65-33 0 0,11-32 0 0 0,9-21-3 0 0,8-18 4 0 0,0 0 19 0 0,0 0 13 0 0,1-1 1 0 0,-1 0 0 0 0,0 0-1 0 0,1 0 1 0 0,0 0 0 0 0,0 0-1 0 0,0 0 1 0 0,1-1 0 0 0,-1 1-1 0 0,1 0 1 0 0,0-1 0 0 0,0 1-1 0 0,0-1 1 0 0,0 1 0 0 0,3 2-1 0 0,-1-2 4 0 0,0 1 0 0 0,0-2-1 0 0,0 1 1 0 0,0-1 0 0 0,0 1 0 0 0,1-1-1 0 0,0 0 1 0 0,0-1 0 0 0,-1 1-1 0 0,10 2 1 0 0,3 0 3 0 0,-13-6-43 0 0,1-1-371 0 0,5-3-427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0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 6415 0 0,'0'0'2170'0'0,"2"0"-1645"0"0,3-1-1636 0 0,-4 1 1377 0 0,0 0 0 0 0,0 0 1 0 0,0-1-1 0 0,-1 1 0 0 0,1 0 1 0 0,0 0-1 0 0,0 0 0 0 0,0 0 1 0 0,0 0-1 0 0,-1 0 1 0 0,1 0-1 0 0,0 0 0 0 0,0 0 1 0 0,0 0-1 0 0,-1 1 0 0 0,1-1 1 0 0,0 0-1 0 0,0 1 0 0 0,0-1 1 0 0,-1 0-1 0 0,1 1 0 0 0,0-1 1 0 0,-1 1-1 0 0,1-1 1 0 0,0 1-1 0 0,-1-1 0 0 0,1 1 1 0 0,-1 0-1 0 0,1-1 0 0 0,0 1 1 0 0,-1 0-1 0 0,0-1 0 0 0,1 1 1 0 0,-1 0-1 0 0,1 0 0 0 0,-1-1 1 0 0,0 1-1 0 0,0 0 1 0 0,1 0-1 0 0,-1 1 0 0 0,0 7-170 0 0,1-1 0 0 0,-2 1 0 0 0,1 0 0 0 0,-1-1 0 0 0,-1 1 0 0 0,-4 14 0 0 0,2-3-162 0 0,0-1-1 0 0,-1 25 0 0 0,-3 20-253 0 0,5-50 334 0 0,0 0 0 0 0,1 0 0 0 0,1 0 0 0 0,1 1 0 0 0,0-1 0 0 0,0 0 0 0 0,5 25 0 0 0,2-4 153 0 0,0-4-54 0 0,-5-26-157 0 0,-1 1 0 0 0,-1-1 0 0 0,1 1 0 0 0,-1-1 0 0 0,1 1 0 0 0,-1-1 0 0 0,-1 1 0 0 0,1-1 0 0 0,-4 11 0 0 0,1 0-271 0 0,0 1 0 0 0,1-1 0 0 0,1 0-1 0 0,1 31 1 0 0,2-40 36 0 0,-1-4-1344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0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1 919 0 0,'-4'1'11'0'0,"-13"10"45"0"0,15-8-42 0 0,-1 0-25 0 0,-11 3 172 0 0,11-5 328 0 0,-1 0-1 0 0,1-1 0 0 0,-1 1 1 0 0,1 0-1 0 0,-7-1 1646 0 0,2-2-915 0 0,-3-1 7029 0 0,4 5-6391 0 0,-17 5-248 0 0,20-6-1613 0 0,-2 1 22 0 0,1 1 0 0 0,-1-1 0 0 0,1 1 0 0 0,0 0 1 0 0,0 0-1 0 0,0 1 0 0 0,0-1 0 0 0,0 1 1 0 0,1 0-1 0 0,-6 6 0 0 0,3-3 253 0 0,0 1-1 0 0,1 0 0 0 0,0 1 1 0 0,-6 8-1 0 0,11-15 641 0 0,0 0-1216 0 0,-1 0 363 0 0,1-1 0 0 0,-1 1 0 0 0,1-1 0 0 0,-1 0 0 0 0,1 1 0 0 0,-1-1 0 0 0,0 0 0 0 0,-2 1 0 0 0,2-1 182 0 0,4-2-173 0 0,2-7-42 0 0,12-15 118 0 0,-15 22-90 0 0,1-1 1 0 0,7-5-44 0 0,4-1-10 0 0,-1 0 0 0 0,2-1 0 0 0,0-1 0 0 0,-3 1 0 0 0,0 0 0 0 0,-1 1 11 0 0,-6 6 45 0 0,6 0 24 0 0,-6 1-3 0 0,8-2-61 0 0,0 3-28 0 0,-10 0-47 0 0,1 0 5 0 0,9 0 43 0 0,2 1 11 0 0,6 4 30 0 0,6-4 4 0 0,4-2-34 0 0,-4-1-11 0 0,-22 2-31 0 0,6 5 31 0 0,6 4 24 0 0,-13-5 23 0 0,-2-1 7 0 0,5 5 83 0 0,-2-2-44 0 0,25 20 463 0 0,-18-19-534 0 0,-1 0-11 0 0,1-1 0 0 0,-1 0 0 0 0,-2 0-11 0 0,-7-5 9 0 0,-1-1-1 0 0,0 1 1 0 0,1 0-1 0 0,-1-1 0 0 0,1 1 1 0 0,-1-1-1 0 0,0 1 0 0 0,0 0 1 0 0,1-1-1 0 0,-1 1 0 0 0,0 0 1 0 0,0-1-1 0 0,0 1 1 0 0,0 0-1 0 0,1-1 0 0 0,-1 1 1 0 0,0 0-1 0 0,-1 0 0 0 0,1 2 0 0 0,2 23 0 0 0,-3-21-6 0 0,1-1 3 0 0,1 0-1 0 0,-1-1 1 0 0,0 1-1 0 0,-1-1 1 0 0,1 1-1 0 0,-1 0 1 0 0,0-1-1 0 0,-1 5 1 0 0,-1 2 4 0 0,2-5 2 0 0,-7 19 12 0 0,0 2 112 0 0,7-24-60 0 0,1 0 0 0 0,-3 9 5 0 0,3-8 17 0 0,0 8-1 0 0,0-8 222 0 0,0-1-230 0 0,0 8 3 0 0,0-8 0 0 0,0 0-13 0 0,2 10-42 0 0,-1 2 34 0 0,-2 1-5 0 0,1 0-43 0 0,0 1-11 0 0,5-2 0 0 0,1-5 11 0 0,-2-3 71 0 0,-2 1-45 0 0,0 10 126 0 0,-2-15-77 0 0,0 1-17 0 0,0 6-5 0 0,0-4-11 0 0,-1 8-42 0 0,2 18 151 0 0,-3-22 129 0 0,1-7-264 0 0,0 1 117 0 0,0-2-72 0 0,-3 5-1 0 0,2-4-6 0 0,1 0-12 0 0,-13 21 155 0 0,8-13-197 0 0,-1 0-11 0 0,-2 0 0 0 0,2-3 11 0 0,4-4 31 0 0,-5 2-20 0 0,1 1 32 0 0,6-4 16 0 0,-1-1-16 0 0,-1 0-41 0 0,-12 10-15 0 0,5-1 2 0 0,2 0 0 0 0,1 1 0 0 0,0-2 0 0 0,1-2 12 0 0,5-5 461 0 0,0-2-499 0 0,-7 0 15 0 0,-2 1-1 0 0,2-1-47 0 0,5 0 5 0 0,-4 0 43 0 0,-3 0 11 0 0,-6-3 0 0 0,2 3 0 0 0,3 1 0 0 0,2 0-15 0 0,3 0-57 0 0,5-1-10 0 0,12-11-5158 0 0,-1-1-2407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1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0 655 14743 0 0,'0'0'5712'0'0,"3"-1"-4529"0"0,5 0-1309 0 0,-1-1 0 0 0,1 1 0 0 0,-1-2 0 0 0,0 1 0 0 0,0-1 0 0 0,0 0 0 0 0,9-6 0 0 0,47-34-1212 0 0,-45 30 656 0 0,36-21-1 0 0,-47 30 638 0 0,0 1 0 0 0,0 0-1 0 0,0 0 1 0 0,0 1 0 0 0,0 0 0 0 0,1 0-1 0 0,-1 1 1 0 0,1-1 0 0 0,-1 2 0 0 0,1-1-1 0 0,-1 1 1 0 0,1 0 0 0 0,-1 1 0 0 0,1 0-1 0 0,-1 0 1 0 0,1 0 0 0 0,11 5 0 0 0,54 19 837 0 0,59 19 619 0 0,-104-36-1068 0 0,0-2 0 0 0,54 5 0 0 0,-1-9 293 0 0,0-4 0 0 0,119-17 0 0 0,158-46 909 0 0,-201 34-1033 0 0,-129 25-428 0 0,367-80 513 0 0,-206 35-555 0 0,369-113 52 0 0,-281 72-43 0 0,5 20 15 0 0,-239 63-45 0 0,100-15-174 0 0,-128 23 74 0 0,0 0 0 0 0,0 1-1 0 0,0 1 1 0 0,0 1 0 0 0,0 0-1 0 0,-1 0 1 0 0,23 8 0 0 0,-30-8-30 0 0,-1 0 1 0 0,0 0 0 0 0,1 1-1 0 0,-1 0 1 0 0,0 0 0 0 0,0 1-1 0 0,0 0 1 0 0,-1 0 0 0 0,1 0-1 0 0,-1 0 1 0 0,0 1 0 0 0,0 0-1 0 0,-1 0 1 0 0,5 7-1 0 0,-7-10-309 0 0,-17-20-5217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1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16439 0 0,'0'0'754'0'0,"-1"2"-17"0"0,-12 19-444 0 0,7-12-214 0 0,4-7 324 0 0,1 0 118 0 0,0 0-388 0 0,0 0 0 0 0,0 0 0 0 0,0 1 0 0 0,0-1 0 0 0,1 0 0 0 0,-1 1 0 0 0,1-1 0 0 0,-1 4 0 0 0,-5 27-141 0 0,-2-5-30 0 0,-19 48-1 0 0,-2 4 36 0 0,-59 269 67 0 0,3-16-128 0 0,59-238 531 0 0,38-149-1898 0 0,-5 13-277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1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181 511 6911 0 0,'0'0'528'0'0,"-2"1"27"0"0,-7 5 3547 0 0,-8 6 2907 0 0,7-5-8183 0 0,9-6 900 0 0,-1 0-134 0 0,-3 1 128 0 0,-119 73-3083 0 0,122-74 3751 0 0,0 0 164 0 0,2-1-467 0 0,0 0 0 0 0,0 1-1 0 0,-1-1 1 0 0,1 0 0 0 0,0 0 0 0 0,0 0 0 0 0,0 0 0 0 0,0 0 0 0 0,0 0-1 0 0,0 0 1 0 0,-1 0 0 0 0,1 0 0 0 0,0 0 0 0 0,0 0 0 0 0,0 0-1 0 0,0 1 1 0 0,-1-1 0 0 0,1 0 0 0 0,0 0 0 0 0,0 0 0 0 0,0 0-1 0 0,0 0 1 0 0,0 0 0 0 0,-1 0 0 0 0,1-1 0 0 0,0 1 0 0 0,0 0-1 0 0,0 0 1 0 0,0 0 0 0 0,0 0 0 0 0,-1 0 0 0 0,1 0 0 0 0,0 0 0 0 0,0 0-1 0 0,0 0 1 0 0,0 0 0 0 0,0 0 0 0 0,-1-1 0 0 0,1 1 0 0 0,0 0-1 0 0,0 0 1 0 0,0 0 0 0 0,0 0 0 0 0,0 0 0 0 0,0 0 0 0 0,0-1-1 0 0,0 1 1 0 0,0 0 0 0 0,0 0 0 0 0,0 0 0 0 0,0 0 0 0 0,0 0 0 0 0,0-1-1 0 0,-1 1 1 0 0,1 0 0 0 0,0 0 0 0 0,0 0 0 0 0,0 0 0 0 0,1-1-1 0 0,-1 1 1 0 0,5-16 1323 0 0,18-23-1724 0 0,-22 35 622 0 0,74-131 174 0 0,-42 73-515 0 0,61-89 0 0 0,-74 124-38 0 0,0 1 0 0 0,2 1 0 0 0,1 1 1 0 0,33-27-1 0 0,-47 44 59 0 0,1 0-1 0 0,0 1 1 0 0,0 0 0 0 0,1 1 0 0 0,0 0-1 0 0,17-6 1 0 0,-20 9 12 0 0,1 0-1 0 0,-1 1 1 0 0,1 0 0 0 0,-1 0-1 0 0,1 1 1 0 0,-1 0 0 0 0,1 0-1 0 0,0 1 1 0 0,-1 0 0 0 0,10 3-1 0 0,0 1-35 0 0,0 2-1 0 0,0 0 0 0 0,-1 1 1 0 0,0 0-1 0 0,-1 2 1 0 0,0 0-1 0 0,0 1 1 0 0,-1 0-1 0 0,-1 1 0 0 0,0 1 1 0 0,0 0-1 0 0,-1 1 1 0 0,-1 0-1 0 0,12 19 1 0 0,-20-29 27 0 0,0 1 7 0 0,3 17-43 0 0,-6-17 104 0 0,0 0 1 0 0,-1 1-1 0 0,1-1 0 0 0,-1 0 0 0 0,0 1 0 0 0,0-1 1 0 0,-1 0-1 0 0,0 1 0 0 0,0-1 0 0 0,0 0 1 0 0,0 0-1 0 0,-1 0 0 0 0,0 0 0 0 0,0 0 0 0 0,0 0 1 0 0,-7 9-1 0 0,-1 2 35 0 0,-2 0-1 0 0,0-1 1 0 0,-18 18 0 0 0,-216 260-1621 0 0,223-265 1764 0 0,0-1-1 0 0,-1-1 1 0 0,-2-1 0 0 0,-48 36-1 0 0,67-57-135 0 0,4-1-47 0 0,-1 0 1 0 0,0-1-1 0 0,0 0 1 0 0,-1 0-1 0 0,-6 3 0 0 0,10-5-90 0 0,1-1 0 0 0,-1 1 0 0 0,0 0-1 0 0,1-1 1 0 0,-1 1 0 0 0,0-1-1 0 0,1 1 1 0 0,-1 0 0 0 0,1-1-1 0 0,-1 0 1 0 0,0 1 0 0 0,1-1-1 0 0,0 1 1 0 0,-1-1 0 0 0,1 1-1 0 0,-1-1 1 0 0,1 0 0 0 0,0 1-1 0 0,-1-2 1 0 0,1 2-26 0 0,-6-18-996 0 0,4-4-55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1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7367 0 0,'1'6'224'0'0,"-2"23"807"0"0,-1-17 1889 0 0,0-3-283 0 0,1 0 0 0 0,1 0 0 0 0,0 11 0 0 0,0-12-2991 0 0,0 0 0 0 0,-1 0-1 0 0,0 0 1 0 0,-2 10 0 0 0,1-13 142 0 0,1-1 0 0 0,-1 0 0 0 0,0 0 0 0 0,0 0-1 0 0,0 0 1 0 0,-1 0 0 0 0,1-1 0 0 0,-1 1 0 0 0,-3 4 0 0 0,-72 77-1553 0 0,-33 37 2326 0 0,-70 82 2508 0 0,168-188-2840 0 0,1 1 0 0 0,1 0 0 0 0,1 1 0 0 0,0 1 0 0 0,1-1 0 0 0,-6 21 0 0 0,11-26-181 0 0,0-1 0 0 0,1 1 0 0 0,0 0 0 0 0,1 0 0 0 0,1 0 0 0 0,0 0 1 0 0,1 0-1 0 0,0 0 0 0 0,1 1 0 0 0,4 20 0 0 0,-2-22-36 0 0,0 0 0 0 0,1 0 0 0 0,1 0 0 0 0,0-1 0 0 0,1 1 0 0 0,0-1 0 0 0,11 14 0 0 0,-12-18-65 0 0,0-1 0 0 0,0-1 0 0 0,0 1 0 0 0,1-1 1 0 0,0 0-1 0 0,0 0 0 0 0,0 0 0 0 0,1-1 0 0 0,-1 0 0 0 0,1 0 1 0 0,0-1-1 0 0,1 0 0 0 0,9 3 0 0 0,-11-5-54 0 0,0 0 0 0 0,1-1 0 0 0,-1 1 1 0 0,0-1-1 0 0,1-1 0 0 0,-1 1 0 0 0,0-1 0 0 0,1 0 0 0 0,-1-1 0 0 0,0 1 0 0 0,0-1 0 0 0,0 0 0 0 0,6-4 0 0 0,3-1-198 0 0,-1-1 0 0 0,0 0-1 0 0,-1-1 1 0 0,13-10-1 0 0,30-32-1466 0 0,-30 24 488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1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18863 0 0,'-10'26'832'0'0,"3"-8"176"0"0,-2 0-808 0 0,2-1-200 0 0,1 1 0 0 0,3-2 0 0 0,-1 0 192 0 0,4 0 0 0 0,2-2 0 0 0,3 0 0 0 0,1 1-360 0 0,1-1-80 0 0,0 0-8 0 0,0 2-8 0 0,-2 0-912 0 0,-1 0-176 0 0,-4 0-40 0 0</inkml:trace>
  <inkml:trace contextRef="#ctx0" brushRef="#br0" timeOffset="1">6 653 5063 0 0,'-5'14'544'0'0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11975 0 0,'0'0'547'0'0,"3"0"-11"0"0,7 4-344 0 0,-9-4-191 0 0,0 0 0 0 0,-1 0 1 0 0,1 0-1 0 0,-1 1 0 0 0,1-1 0 0 0,-1 0 1 0 0,1 1-1 0 0,-1-1 0 0 0,1 0 1 0 0,-1 1-1 0 0,0-1 0 0 0,1 0 0 0 0,-1 1 1 0 0,1-1-1 0 0,-1 1 0 0 0,1 0 0 0 0,0 3 155 0 0,0 1 0 0 0,-1-1 0 0 0,1 1-1 0 0,-1-1 1 0 0,0 1 0 0 0,0-1 0 0 0,-1 1 0 0 0,0 7-1 0 0,-1 0 287 0 0,-27 317 1794 0 0,26-295-2275 0 0,2 0-1 0 0,1 0 1 0 0,2 0-1 0 0,10 54 1 0 0,-12-86-996 0 0,0-2-397 0 0,-2 3-82 0 0,-8 10-20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1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18743 0 0,'-17'27'832'0'0,"4"-10"168"0"0,1 1-800 0 0,-1-4-200 0 0,1-3 0 0 0,1-2 0 0 0,-1-2-1232 0 0,-2-2-4608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1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2759 0 0,'2'0'14870'0'0,"3"-1"-14658"0"0,-1 1 0 0 0,0-1 1 0 0,1 0-1 0 0,-1 0 1 0 0,0 0-1 0 0,1-1 1 0 0,-1 0-1 0 0,0 0 1 0 0,0 0-1 0 0,0 0 1 0 0,-1 0-1 0 0,1-1 1 0 0,0 1-1 0 0,-1-1 1 0 0,0 0-1 0 0,0 0 0 0 0,5-6 1 0 0,5-7-301 0 0,-1-1 0 0 0,16-28 0 0 0,-13 21 122 0 0,-4 6-128 0 0,7-11-179 0 0,22-27-1 0 0,-26 39 162 0 0,0 0 0 0 0,20-16 0 0 0,-26 26 96 0 0,1 1 0 0 0,-1 0 0 0 0,1 0 1 0 0,1 1-1 0 0,-1 0 0 0 0,16-6 0 0 0,-9 6-7 0 0,0 0-1 0 0,0 1 1 0 0,0 1 0 0 0,1 1-1 0 0,-1 0 1 0 0,1 1 0 0 0,-1 1-1 0 0,1 0 1 0 0,-1 1-1 0 0,1 1 1 0 0,-1 0 0 0 0,22 7-1 0 0,-26-6-63 0 0,-1 1 0 0 0,0 0 0 0 0,0 0 0 0 0,17 10-1 0 0,-24-11 70 0 0,0 0 1 0 0,-1 0-1 0 0,1 0 0 0 0,0 0 0 0 0,-1 0 0 0 0,0 1 0 0 0,0 0 0 0 0,0-1 0 0 0,0 1 1 0 0,0 0-1 0 0,-1 1 0 0 0,0-1 0 0 0,0 0 0 0 0,2 6 0 0 0,0 3 29 0 0,-2-1 0 0 0,1 1 0 0 0,-1 0 0 0 0,-1 0 0 0 0,-1 0 0 0 0,1-1 0 0 0,-3 18 0 0 0,-18 89 77 0 0,7-67-172 0 0,-2-1 0 0 0,-3-1-1 0 0,-33 69 1 0 0,37-91 44 0 0,-2-1 0 0 0,-1-1 0 0 0,-1 0 0 0 0,-1-1 0 0 0,-1-2 0 0 0,-1 1 0 0 0,-1-2 0 0 0,-49 38 0 0 0,55-50 34 0 0,0 0 1 0 0,0 0-1 0 0,-1-1 0 0 0,0-2 1 0 0,-1 1-1 0 0,0-2 0 0 0,0 0 1 0 0,0-2-1 0 0,-1 0 0 0 0,0 0 1 0 0,-21 0-1 0 0,19-3-1819 0 0,-39 6-1 0 0,49-3 250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1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11519 0 0,'0'0'2788'0'0,"3"1"-1040"0"0,44 10 1926 0 0,-31-6-3909 0 0,0 0 0 0 0,0 2 1 0 0,-1-1-1 0 0,29 18 0 0 0,-18-6 138 0 0,0 1 0 0 0,-1 2 0 0 0,-1 0 0 0 0,-1 2 0 0 0,-1 0 0 0 0,-1 1 0 0 0,-1 2 0 0 0,31 50 0 0 0,-27-35 371 0 0,77 135 2141 0 0,-77-127-1207 0 0,33 87 0 0 0,-51-114-1085 0 0,0 0-1 0 0,-1 0 0 0 0,-2 0 1 0 0,0 1-1 0 0,-1-1 1 0 0,-1 1-1 0 0,-1 0 0 0 0,-1-1 1 0 0,-2 1-1 0 0,0-1 1 0 0,-1 0-1 0 0,-1 1 0 0 0,-1-2 1 0 0,-9 24-1 0 0,-8 10-382 0 0,-1 0 0 0 0,-3-2 0 0 0,-56 82 0 0 0,54-96 20 0 0,-1-1 0 0 0,-1-1 0 0 0,-3-2 0 0 0,-72 60 0 0 0,86-79 102 0 0,-79 57-399 0 0,76-58 248 0 0,0 0 0 0 0,-37 15 1 0 0,27-18-912 0 0,5-9-331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0:1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2759 0 0,'0'2'13778'0'0,"0"-1"-13322"0"0,-1 2-182 0 0,1 0 0 0 0,0-1 0 0 0,0 1 0 0 0,0 0 0 0 0,0 0 0 0 0,1 5 0 0 0,0-6-851 0 0,12 19-114 0 0,-11-19 561 0 0,-1 1 8 0 0,2 4 174 0 0,0 0 1 0 0,0 1-1 0 0,-1 0 0 0 0,0 0 0 0 0,0 0 1 0 0,-1 0-1 0 0,0 0 0 0 0,-1 13 0 0 0,-1-6 336 0 0,-1-1-1 0 0,-7 29 0 0 0,-1-1 21 0 0,9-33-315 0 0,0 0-1 0 0,0 0 0 0 0,1 0 1 0 0,0 0-1 0 0,1 0 0 0 0,-1 0 1 0 0,2-1-1 0 0,2 14 0 0 0,-2-18-161 0 0,-1-1-1 0 0,0 1 0 0 0,1 0 0 0 0,0-1 0 0 0,-1 1 0 0 0,2-1 0 0 0,-1 1 0 0 0,0-1 0 0 0,1 0 0 0 0,-1 0 0 0 0,1 0 1 0 0,0 0-1 0 0,0-1 0 0 0,0 1 0 0 0,0-1 0 0 0,1 0 0 0 0,-1 0 0 0 0,0 0 0 0 0,1 0 0 0 0,0 0 0 0 0,4 1 1 0 0,-4-2-144 0 0,-1-1 0 0 0,1 1 0 0 0,-1-1 0 0 0,1 1 0 0 0,0-1 1 0 0,-1 0-1 0 0,1-1 0 0 0,-1 1 0 0 0,1 0 0 0 0,-1-1 1 0 0,1 0-1 0 0,4-2 0 0 0,21-9-1218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41:2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19063 0 0,'0'0'1864'0'0,"-11"0"-1664"0"0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1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1484 455 0 0,'2'5'23'0'0,"-1"0"0"0"0,0 1 0 0 0,0-1 0 0 0,-1 0 0 0 0,0 0 0 0 0,0 0 0 0 0,0 1 0 0 0,0-1 0 0 0,-1 0 0 0 0,0 0 0 0 0,0 0 0 0 0,-3 8 0 0 0,-20 59 8805 0 0,17-56-7840 0 0,4-9 542 0 0,0 0 4519 0 0,15-16-5383 0 0,-2 0-557 0 0,-1-2 0 0 0,0 1 0 0 0,-1-1 0 0 0,-1 0 0 0 0,7-13 0 0 0,1 1-83 0 0,11-21-106 0 0,28-62 1 0 0,12-51-102 0 0,-39 90 177 0 0,108-289 70 0 0,-8 16-4 0 0,8-27-62 0 0,-93 262 0 0 0,-37 94 12 0 0,-3 32-49 0 0,7 97-602 0 0,-7-113 579 0 0,4 3 60 0 0,-6-8 3 0 0,0 1 0 0 0,0-1 0 0 0,1 1-1 0 0,-1-1 1 0 0,0 0 0 0 0,1 1 0 0 0,-1-1 0 0 0,0 0 0 0 0,1 1-1 0 0,-1-1 1 0 0,0 0 0 0 0,1 1 0 0 0,-1-1 0 0 0,0 0 0 0 0,1 0-1 0 0,-1 1 1 0 0,1-1 0 0 0,-1 0 0 0 0,1 0 0 0 0,8 5 618 0 0,-6-2-593 0 0,0-1 1 0 0,-1 1 0 0 0,1 1 0 0 0,-1-1 0 0 0,0 0 0 0 0,0 1-1 0 0,0-1 1 0 0,-1 1 0 0 0,1-1 0 0 0,-1 1 0 0 0,1 0 0 0 0,-1 0-1 0 0,-1 0 1 0 0,1 0 0 0 0,0 6 0 0 0,1 12 86 0 0,-2 34 1 0 0,0-43-82 0 0,-11 563 134 0 0,7-488-262 0 0,1-34-119 0 0,3 54 0 0 0,4-79 90 0 0,14 51 1 0 0,-15-68 111 0 0,2 8-117 0 0,1 0 0 0 0,0-1 0 0 0,18 34 0 0 0,-20-47 13 0 0,0 0 0 0 0,0-1 0 0 0,0 0 0 0 0,1 0 0 0 0,0 0 0 0 0,0-1 0 0 0,1 0-1 0 0,-1 0 1 0 0,10 5 0 0 0,-14-8 74 0 0,9 5-129 0 0,0 0 0 0 0,0-1 1 0 0,1 0-1 0 0,0-1 0 0 0,0 0 0 0 0,21 5 0 0 0,-17-11 447 0 0,-3 1-5265 0 0,-12 1-56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1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10 134 14135 0 0,'0'0'647'0'0,"0"0"-11"0"0,0 0-296 0 0,0 0 261 0 0,-1-1 157 0 0,0 0-661 0 0,0 0 1 0 0,1 1-1 0 0,-1-1 1 0 0,1 0-1 0 0,-1 1 1 0 0,0-1 0 0 0,1 0-1 0 0,-1 1 1 0 0,1-1-1 0 0,0 0 1 0 0,-1 0-1 0 0,1 0 1 0 0,0 0 0 0 0,-1 1-1 0 0,1-1 1 0 0,0 0-1 0 0,0 0 1 0 0,0 0 0 0 0,-1 0-1 0 0,1 0 1 0 0,0 0-1 0 0,0 0 1 0 0,1 1-1 0 0,-1-1 1 0 0,0 0 0 0 0,0 0-1 0 0,1-1 1 0 0,0-2-52 0 0,1 0 1 0 0,0 0-1 0 0,0 0 0 0 0,0 1 1 0 0,3-5-1 0 0,1 1-22 0 0,-4 4-19 0 0,0 0 1 0 0,0 0-1 0 0,0 0 0 0 0,0 0 1 0 0,2-5-1 0 0,-3 7-21 0 0,-1 1 0 0 0,1-1 0 0 0,0 0-1 0 0,-1 1 1 0 0,1-1 0 0 0,0 0 0 0 0,0 1 0 0 0,0-1-1 0 0,0 1 1 0 0,0-1 0 0 0,-1 1 0 0 0,1-1 0 0 0,0 1-1 0 0,0 0 1 0 0,0 0 0 0 0,0-1 0 0 0,0 1 0 0 0,0 0-1 0 0,0 0 1 0 0,1 0 0 0 0,23 0-304 0 0,-21 1 300 0 0,5 0-60 0 0,0 1 0 0 0,0 0 0 0 0,9 3 0 0 0,3 2-8 0 0,-7-6 28 0 0,-5-2 63 0 0,0-1-1 0 0,0 0 1 0 0,0 0-1 0 0,0-1 1 0 0,0 0-1 0 0,0-1 1 0 0,-1 1-1 0 0,0-2 1 0 0,0 1-1 0 0,0-1 0 0 0,0-1 1 0 0,-1 1-1 0 0,10-10 1 0 0,-16 14-966 0 0,-1 1-3445 0 0,0 0-1476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1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14999 0 0,'0'0'687'0'0,"0"0"-16"0"0,-3 2-310 0 0,-58 43 3167 0 0,58-43-3454 0 0,0 1 0 0 0,0 1 0 0 0,0-1 1 0 0,0 0-1 0 0,1 1 0 0 0,-4 4 0 0 0,-1 4 94 0 0,4-9-155 0 0,1 0 1 0 0,0 0 0 0 0,0 0 0 0 0,0 0-1 0 0,0 0 1 0 0,1 1 0 0 0,-1-1 0 0 0,1 0-1 0 0,0 1 1 0 0,-1 6 0 0 0,-1 2-3 0 0,-4 10 23 0 0,4-7-5 0 0,0 7-28 0 0,0 2-2 0 0,2-16 6 0 0,0 9 7 0 0,-27 291 1524 0 0,-8-88-1536 0 0,26-191-27 0 0,9-26-117 0 0,1-3-72 0 0,0 0-21 0 0,0 0-145 0 0,0 0-601 0 0,6-12-2580 0 0,3-6-2821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1 919 0 0,'0'2'67'0'0,"1"8"393"0"0,0 4 4989 0 0,-1-12-2163 0 0,0-2-305 0 0,3 35 316 0 0,-3-29-3066 0 0,0-1 0 0 0,0 1 0 0 0,1-1 0 0 0,0 0 0 0 0,0 1 0 0 0,0-1 0 0 0,0 0 0 0 0,1 0 0 0 0,0 0 0 0 0,0 0 0 0 0,0 0 0 0 0,1 0 0 0 0,0-1 0 0 0,0 1 0 0 0,0-1 0 0 0,0 1 0 0 0,1-1 0 0 0,-1 0 0 0 0,7 4 0 0 0,116 86 1597 0 0,-107-81-1742 0 0,0 1-1 0 0,0 1 1 0 0,-2 1-1 0 0,0 0 1 0 0,0 1-1 0 0,-2 1 1 0 0,20 29-1 0 0,-32-43-80 0 0,-1 1 0 0 0,0 0 0 0 0,-1-1-1 0 0,1 1 1 0 0,-1 0 0 0 0,0 0 0 0 0,0 0 0 0 0,0 0-1 0 0,-1 0 1 0 0,0 0 0 0 0,0 0 0 0 0,0 0 0 0 0,0 1 0 0 0,-1-1-1 0 0,0 0 1 0 0,0 0 0 0 0,-3 7 0 0 0,-3 6-57 0 0,0-1 0 0 0,-1 0 1 0 0,-14 23-1 0 0,-3 1-63 0 0,-2-1 1 0 0,-2 0-1 0 0,-36 37 0 0 0,-53 43-380 0 0,88-92 68 0 0,-2-1 0 0 0,-36 24-1 0 0,61-47 116 0 0,0 1 0 0 0,-1-1 0 0 0,1 0 0 0 0,-1 0 0 0 0,1-1 0 0 0,-13 3 0 0 0,19-6 238 0 0,1 0 0 0 0,0 0 0 0 0,0-1 0 0 0,-1 1-1 0 0,1 0 1 0 0,0 0 0 0 0,-1-1 0 0 0,1 1 0 0 0,0 0 0 0 0,0-1 0 0 0,0 1-1 0 0,-1 0 1 0 0,1-1 0 0 0,0 1 0 0 0,0 0 0 0 0,0-1 0 0 0,0 1 0 0 0,0 0-1 0 0,0-1 1 0 0,-1 1 0 0 0,1-1 0 0 0,0 1 0 0 0,0 0 0 0 0,0-1 0 0 0,0 1-1 0 0,0-1 1 0 0,1 1 0 0 0,-1 0 32 0 0,0-5-581 0 0,1 1 0 0 0,0 0 0 0 0,-1 0 0 0 0,2 0 1 0 0,-1 0-1 0 0,4-8 0 0 0,-1 4-649 0 0,11-28-3622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1148 8319 0 0,'7'4'84'0'0,"0"1"0"0"0,-1 0 0 0 0,0 0 0 0 0,0 1 0 0 0,0-1 0 0 0,0 1 0 0 0,-1 0 0 0 0,0 1 0 0 0,-1 0-1 0 0,1-1 1 0 0,-1 1 0 0 0,-1 1 0 0 0,4 7 0 0 0,9 20 833 0 0,12 43-1 0 0,-27-74-804 0 0,1-1-1 0 0,-1 0 1 0 0,1 1-1 0 0,0-1 1 0 0,0 0-1 0 0,0 0 1 0 0,5 5-1 0 0,3 6 1449 0 0,-9-13-1002 0 0,1-1 8 0 0,1 0-419 0 0,-1 0 0 0 0,0-1 1 0 0,1 0-1 0 0,-1 1 0 0 0,0-1 0 0 0,0 0 0 0 0,0 0 0 0 0,1 0 0 0 0,-1-1 0 0 0,0 1 0 0 0,-1 0 0 0 0,1-1 0 0 0,0 1 1 0 0,0-1-1 0 0,-1 0 0 0 0,1 0 0 0 0,-1 1 0 0 0,1-1 0 0 0,-1 0 0 0 0,0 0 0 0 0,2-3 0 0 0,4-8 312 0 0,-1 0 0 0 0,7-19-1 0 0,-9 21-96 0 0,11-26 346 0 0,39-109 1365 0 0,73-337-983 0 0,-108 385-1041 0 0,20-88-12 0 0,-24 124 15 0 0,-9 31-119 0 0,13-35-1 0 0,-15 55-21 0 0,0 1 0 0 0,0 1 0 0 0,2-1 0 0 0,-1 0 0 0 0,1 1 0 0 0,0 0 0 0 0,10-10 0 0 0,-13 15 7 0 0,1 0-1 0 0,-1 1 1 0 0,1-1-1 0 0,0 1 0 0 0,0 0 1 0 0,0 0-1 0 0,0 0 1 0 0,1 1-1 0 0,8-5 1 0 0,-5 4-86 0 0,0 0 0 0 0,-1-1 0 0 0,1 0 0 0 0,-1-1 1 0 0,1 1-1 0 0,-1-1 0 0 0,-1-1 0 0 0,1 1 0 0 0,5-7 0 0 0,-10 10 99 0 0,-1 1 1 0 0,0 0-1 0 0,1-1 0 0 0,-1 1 1 0 0,1 0-1 0 0,-1 0 0 0 0,1 0 1 0 0,-1 0-1 0 0,1 1 0 0 0,0-1 0 0 0,-1 0 1 0 0,1 1-1 0 0,0-1 0 0 0,0 1 1 0 0,0 0-1 0 0,2-1 0 0 0,1 0-135 0 0,-4 1 196 0 0,0 1 1 0 0,-1-1-1 0 0,1 1 0 0 0,-1-1 0 0 0,1 0 1 0 0,-1 1-1 0 0,1-1 0 0 0,-1 1 0 0 0,0-1 0 0 0,1 1 1 0 0,-1 0-1 0 0,1-1 0 0 0,-1 1 0 0 0,0-1 1 0 0,0 1-1 0 0,1-1 0 0 0,-1 2 0 0 0,2 9-24 0 0,-1 9 128 0 0,0 0-1 0 0,-2 0 0 0 0,-1 1 1 0 0,0-1-1 0 0,-2 0 1 0 0,-10 34-1 0 0,1-2 66 0 0,2 0 0 0 0,3 0 0 0 0,-3 72 0 0 0,10-66-136 0 0,2 1 0 0 0,11 66 0 0 0,-9-98-20 0 0,6 31 27 0 0,30 111 0 0 0,-37-163-23 0 0,0 0-1 0 0,0 0 0 0 0,0 0 1 0 0,1 0-1 0 0,0 0 0 0 0,0-1 1 0 0,0 1-1 0 0,1-1 0 0 0,0 0 1 0 0,0 0-1 0 0,0-1 0 0 0,1 1 1 0 0,0-1-1 0 0,5 5 1 0 0,9 8 76 0 0,-18-15-69 0 0,-1-2-145 0 0,0 0-67 0 0,0 0-882 0 0,0 0-3630 0 0,0 0-1552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117 136 8287 0 0,'-12'-2'890'0'0,"10"1"-865"0"0,1 1 0 0 0,0-1 0 0 0,-1 1 0 0 0,1-1 0 0 0,0 1 0 0 0,-1 0 0 0 0,1-1 0 0 0,-1 1 0 0 0,1 0 0 0 0,0 0 0 0 0,-1 0 0 0 0,1 0 0 0 0,-1 0 0 0 0,1 0 0 0 0,-1 1 0 0 0,1-1 0 0 0,-2 1 0 0 0,1-1 462 0 0,2 0 22 0 0,0 0 3 0 0,0 0 0 0 0,0 0 0 0 0,0 0 0 0 0,0 0-69 0 0,1-1-294 0 0,0-1 0 0 0,0 0 1 0 0,0 0-1 0 0,0 1 0 0 0,1-1 0 0 0,-1 1 1 0 0,0-1-1 0 0,1 1 0 0 0,-1-1 0 0 0,1 1 1 0 0,1-1-1 0 0,-1 0 61 0 0,8-6 184 0 0,0 1 1 0 0,0 0-1 0 0,1 1 0 0 0,0 0 0 0 0,13-4 0 0 0,61-21-443 0 0,-64 25 427 0 0,5-2 52 0 0,0 1 1 0 0,29-3-1 0 0,-40 8-376 0 0,0 0 0 0 0,1 2 0 0 0,-1 0-1 0 0,0 0 1 0 0,19 4 0 0 0,-31-3-54 0 0,0-1 0 0 0,1 1 0 0 0,-1 0 0 0 0,1 0 0 0 0,-1 0 0 0 0,0 1 0 0 0,0-1 0 0 0,0 1 0 0 0,0 0 0 0 0,0 0 0 0 0,0 0 0 0 0,0 0 0 0 0,-1 0 0 0 0,1 1 0 0 0,-1-1 0 0 0,1 1 0 0 0,-1 0 0 0 0,0-1 0 0 0,0 1 0 0 0,0 0 0 0 0,1 4 0 0 0,-1-3 0 0 0,-1 1 0 0 0,1-1 0 0 0,-1 1 0 0 0,-1-1 0 0 0,1 1 0 0 0,-1 0 0 0 0,1-1 0 0 0,-1 1 0 0 0,-1 0 0 0 0,1-1 0 0 0,-1 1 0 0 0,1-1 0 0 0,-1 1 0 0 0,-1 0 0 0 0,-1 4 0 0 0,-2 4 0 0 0,0-1 0 0 0,-1 0 0 0 0,0 0 0 0 0,-1 0 0 0 0,-16 20 0 0 0,3-9 0 0 0,-34 31 0 0 0,28-29 0 0 0,18-16 0 0 0,-1-1 0 0 0,1 0 0 0 0,-1-1 0 0 0,-1 0 0 0 0,1 0 0 0 0,-16 8 0 0 0,-19 6 0 0 0,-45 19 0 0 0,54-27-100 0 0,2 1 0 0 0,0 1-1 0 0,-37 24 1 0 0,50-24-883 0 0,18-14 541 0 0,13 2 276 0 0,-1-2 166 0 0,-1-1 0 0 0,0 0 0 0 0,1 0 0 0 0,-1 0 0 0 0,0-1 0 0 0,15-4 0 0 0,8 0 0 0 0,6 1 0 0 0,-14 0 0 0 0,1 1 0 0 0,-1 2 0 0 0,31 1 0 0 0,-31 2 0 0 0,-1 2 0 0 0,42 10 0 0 0,-55-11 0 0 0,0 1 0 0 0,0 0 0 0 0,0 0 0 0 0,-1 1 0 0 0,0 0 0 0 0,0 0 0 0 0,0 1 0 0 0,14 14 0 0 0,44 50-16 0 0,-59-61 30 0 0,-1 1-1 0 0,1 0 0 0 0,-2 0 1 0 0,0 0-1 0 0,10 23 0 0 0,-15-31 70 0 0,0 0-1 0 0,-1 1 1 0 0,1-1-1 0 0,0 0 1 0 0,-1 0-1 0 0,0 0 0 0 0,1 0 1 0 0,-1 1-1 0 0,0-1 1 0 0,0 0-1 0 0,0 0 1 0 0,-1 1-1 0 0,1-1 1 0 0,0 0-1 0 0,-1 0 1 0 0,-1 4-1 0 0,1-4-51 0 0,0 0 0 0 0,-1 0 0 0 0,1 0 0 0 0,-1-1 0 0 0,0 1 0 0 0,1-1 0 0 0,-1 1 0 0 0,0-1 0 0 0,0 0 0 0 0,0 1 0 0 0,0-1-1 0 0,0 0 1 0 0,0 0 0 0 0,0 0 0 0 0,-1-1 0 0 0,-2 2 0 0 0,-36 10-31 0 0,-1-1 0 0 0,0-1 0 0 0,-86 6 0 0 0,73-12-24 0 0,29-2-51 0 0,0 0-1 0 0,0-2 1 0 0,-1 0-1 0 0,-30-6 1 0 0,56 6-400 0 0,1 0-33 0 0,0 0-72 0 0,0 0-285 0 0,2-11-1146 0 0,1 2 987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5527 0 0,'0'0'423'0'0,"0"0"98"0"0,0 0 1447 0 0,0 0 662 0 0,0 0 127 0 0,0 0-232 0 0,0 0-1071 0 0,3 0-470 0 0,19 5 380 0 0,-3 0-559 0 0,-1-1 0 0 0,1-1 1 0 0,26 1-1 0 0,-36-4-770 0 0,17 0 285 0 0,30-4 1 0 0,-48 3-271 0 0,0 0 1 0 0,0-1-1 0 0,0 0 0 0 0,0-1 1 0 0,-1 1-1 0 0,1-1 0 0 0,-1-1 1 0 0,8-4-1 0 0,-10 5-67 0 0,0 0-366 0 0,-1 0-1 0 0,1 0 1 0 0,-1 0 0 0 0,0 0 0 0 0,0-1 0 0 0,0 0 0 0 0,0 1 0 0 0,-1-1-1 0 0,1-1 1 0 0,2-4 0 0 0,6-12-7073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3223 0 0,'0'0'288'0'0,"-6"23"-288"0"0,-1 0 0 0 0,-3 1 0 0 0,-6 1 864 0 0,-2-3 128 0 0,-3-5 16 0 0,3 3 8 0 0,0 1-1016 0 0,1-7-208 0 0,-1-5-40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6647 0 0,'0'0'300'0'0,"0"0"0"0"0,0 0 94 0 0,0 0 1099 0 0,0 0 503 0 0,0 0 99 0 0,0 0-95 0 0,2-1-464 0 0,5-5-621 0 0,1 1 1 0 0,0-1 0 0 0,1 2-1 0 0,-1-1 1 0 0,14-4 0 0 0,-1 2 192 0 0,30-7 0 0 0,-38 12-895 0 0,2 4-170 0 0,-13-2-79 0 0,0 1 0 0 0,0-1 0 0 0,0 1 0 0 0,-1 0 0 0 0,1 0 0 0 0,0 0 0 0 0,0 0 0 0 0,-1 0 1 0 0,1 0-1 0 0,-1 1 0 0 0,1-1 0 0 0,-1 1 0 0 0,0-1 0 0 0,0 1 0 0 0,1-1 0 0 0,-1 1 0 0 0,0-1 0 0 0,0 1 0 0 0,0 0 0 0 0,-1 0 0 0 0,1 0 0 0 0,0-1 0 0 0,-1 1 0 0 0,1 0 0 0 0,-1 0 0 0 0,1 0 0 0 0,-1 0 0 0 0,0 3 0 0 0,0 6-351 0 0,0 0 0 0 0,-1 0 0 0 0,-3 21 0 0 0,2-22 211 0 0,-11 44-1228 0 0,0 3 251 0 0,7-7 434 0 0,1 53 0 0 0,5-101 1091 0 0,2 2-249 0 0,-1-1 62 0 0,1 1-1 0 0,-1-1 1 0 0,1 1-1 0 0,0-1 1 0 0,0 0-1 0 0,0 0 1 0 0,1 1-1 0 0,-1-2 1 0 0,1 1-1 0 0,0 0 1 0 0,-1 0-1 0 0,1-1 1 0 0,1 0-1 0 0,-1 1 1 0 0,0-1-1 0 0,5 2 1 0 0,2 0-77 0 0,0-1 1 0 0,0 0 0 0 0,0-1 0 0 0,0 0 0 0 0,0 0 0 0 0,0-1 0 0 0,0-1 0 0 0,1 0-1 0 0,-1 0 1 0 0,0-1 0 0 0,1 0 0 0 0,-1-1 0 0 0,0 0 0 0 0,11-4 0 0 0,-10 3-848 0 0,-1-2 1 0 0,1 0-1 0 0,-1 0 1 0 0,0 0-1 0 0,0-2 1 0 0,10-7 0 0 0,-3 2-5980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10591 0 0,'2'2'819'0'0,"74"65"3232"0"0,34 26 1478 0 0,-83-72-4575 0 0,28 29 0 0 0,-44-39-785 0 0,-1 0 0 0 0,-1 1 0 0 0,0 0 0 0 0,0 0-1 0 0,8 16 1 0 0,-16-23-153 0 0,1-1 0 0 0,0 0-1 0 0,-1 1 1 0 0,0-1 0 0 0,0 1 0 0 0,0-1 0 0 0,-1 1-1 0 0,1-1 1 0 0,-1 1 0 0 0,0 0 0 0 0,-1-1-1 0 0,1 1 1 0 0,-1-1 0 0 0,0 1 0 0 0,0-1-1 0 0,-2 8 1 0 0,-4 4-52 0 0,0 0 0 0 0,-1 0 0 0 0,-11 15-1 0 0,2-2-46 0 0,-5 8-126 0 0,-40 51 0 0 0,-35 30-282 0 0,56-69 188 0 0,22-25-347 0 0,-29 53 0 0 0,47-75 378 0 0,1-2-30 0 0,0 0-130 0 0,0 0-59 0 0,0 0-12 0 0,1 0 374 0 0,0-1-1 0 0,0 1 0 0 0,0 0 1 0 0,0-1-1 0 0,0 1 1 0 0,0-1-1 0 0,-1 1 0 0 0,1-1 1 0 0,0 1-1 0 0,0-1 0 0 0,0 0 1 0 0,1 0-1 0 0,1-2-342 0 0,8-6-758 0 0,-1 1-1 0 0,11-14 1 0 0,4-4-658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1422 15551 0 0,'0'0'712'0'0,"3"0"-16"0"0,4-1-696 0 0,0 1 1 0 0,0-1-1 0 0,0 0 0 0 0,8-2 0 0 0,-10 2 277 0 0,-1-1 1 0 0,1 0-1 0 0,0 0 0 0 0,-1 0 1 0 0,1 0-1 0 0,-1-1 1 0 0,0 1-1 0 0,0-1 0 0 0,0 0 1 0 0,0 0-1 0 0,0-1 0 0 0,-1 1 1 0 0,1-1-1 0 0,-1 0 0 0 0,0 0 1 0 0,0 0-1 0 0,-1 0 0 0 0,1-1 1 0 0,2-5-1 0 0,5-17 544 0 0,10-50 1 0 0,-11 41-573 0 0,7-40 104 0 0,6-19-162 0 0,140-362-1079 0 0,-43 205-568 0 0,-97 210 1038 0 0,2 1 1 0 0,2 1-1 0 0,42-49 1 0 0,18 3-168 0 0,-75 76 551 0 0,10-7-37 0 0,-20 17 71 0 0,-1 0 0 0 0,0-1 0 0 0,0 1 0 0 0,1 0 0 0 0,-1-1 0 0 0,0 1 0 0 0,1 0 0 0 0,-1 0 0 0 0,0 0 0 0 0,1-1 0 0 0,-1 1 0 0 0,0 0 0 0 0,1 0 0 0 0,-1 0 0 0 0,0 0 0 0 0,1 0 0 0 0,-1-1 0 0 0,1 1 0 0 0,-1 0 0 0 0,0 0 0 0 0,1 0 0 0 0,-1 0 0 0 0,1 0 0 0 0,0 1 0 0 0,0-1 0 0 0,0 1 0 0 0,0-1 0 0 0,0 1 0 0 0,0-1 0 0 0,0 1 0 0 0,-1 0 0 0 0,1-1 0 0 0,0 1 0 0 0,0 0 0 0 0,-1 0 0 0 0,1 0 0 0 0,0 0 0 0 0,0 1 0 0 0,1 1 4 0 0,-1 0-1 0 0,0 0 0 0 0,1 1 1 0 0,-1-1-1 0 0,-1 0 1 0 0,1 1-1 0 0,0-1 1 0 0,-1 1-1 0 0,0-1 0 0 0,1 1 1 0 0,-2 4-1 0 0,-6 44 25 0 0,3-25-43 0 0,-12 96-81 0 0,-11 98 0 0 0,22-156 62 0 0,5 93 1 0 0,8-71 24 0 0,24 108 0 0 0,39 79 83 0 0,-61-238-37 0 0,10 35-13 0 0,-19-69-104 0 0,-1-2-14 0 0,-1-2-176 0 0,-2-13-754 0 0,-4-8-324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10591 0 0,'0'0'819'0'0,"0"0"-288"0"0,0 0 771 0 0,0 0 400 0 0,0 0 80 0 0,3-1-126 0 0,38-7-136 0 0,-1-1 0 0 0,61-24 0 0 0,82-39-1877 0 0,-171 70-4634 0 0,-10 3 3203 0 0,1-1-5028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48 919 0 0,'-1'3'67'0'0,"-2"17"-246"0"0,-3 15 3224 0 0,5-29-1391 0 0,-1 0 0 0 0,0 0 0 0 0,-4 8 1 0 0,5-12-1532 0 0,-1 0 1 0 0,1-1-1 0 0,-1 1 1 0 0,0-1-1 0 0,0 1 1 0 0,0-1-1 0 0,1 0 1 0 0,-1 0-1 0 0,-3 2 1 0 0,-5 3 1118 0 0,12-13-716 0 0,0 1-1 0 0,1-1 1 0 0,0 0-1 0 0,0 1 1 0 0,1-1 0 0 0,0 1-1 0 0,0 0 1 0 0,0 0-1 0 0,1 0 1 0 0,-1 1 0 0 0,1 0-1 0 0,1 0 1 0 0,7-6-1 0 0,0 1-25 0 0,0 1 0 0 0,1 0 0 0 0,1 1 0 0 0,-1 1-1 0 0,18-7 1 0 0,-23 11-392 0 0,0 1 1 0 0,1-1-1 0 0,-1 2 0 0 0,1-1 0 0 0,-1 1 1 0 0,1 1-1 0 0,0 0 0 0 0,-1 0 0 0 0,1 1 0 0 0,0 0 1 0 0,-1 1-1 0 0,1 0 0 0 0,-1 0 0 0 0,0 1 1 0 0,0 0-1 0 0,14 8 0 0 0,-19-10-123 0 0,-1 1 0 0 0,1 1 0 0 0,-1-1 0 0 0,0 0 0 0 0,0 1-1 0 0,0 0 1 0 0,-1 0 0 0 0,1-1 0 0 0,-1 2 0 0 0,1-1 0 0 0,-1 0 0 0 0,0 0 0 0 0,0 1 0 0 0,-1-1-1 0 0,1 1 1 0 0,1 4 0 0 0,-2-3-62 0 0,0 0-1 0 0,-1 0 1 0 0,1 0 0 0 0,-1 0-1 0 0,0 1 1 0 0,0-1-1 0 0,-1 0 1 0 0,0 0-1 0 0,0 0 1 0 0,0-1 0 0 0,-2 7-1 0 0,-5 8-455 0 0,-1 0-1 0 0,-1 0 1 0 0,0-1-1 0 0,-23 30 1 0 0,30-44 417 0 0,-4 6-203 0 0,-1-1 0 0 0,1 0 0 0 0,-2 0 1 0 0,1-1-1 0 0,-1 0 0 0 0,0 0 0 0 0,-12 7 0 0 0,-7 1 329 0 0,25-15 191 0 0,3-1 147 0 0,-12 2 479 0 0,2 0-170 0 0,10-1-610 0 0,-1-1 0 0 0,0 0 0 0 0,1 0 0 0 0,-1 1 0 0 0,0-1 0 0 0,0 0 1 0 0,1 0-1 0 0,-1 0 0 0 0,0 0 0 0 0,1 0 0 0 0,-1 0 0 0 0,0 0 0 0 0,0 0 0 0 0,1 0 0 0 0,-1 0 0 0 0,0-1 0 0 0,1 1 0 0 0,-1 0 0 0 0,0 0 0 0 0,1-1 0 0 0,-1 1 0 0 0,0 0 0 0 0,0-1 0 0 0,1 1-45 0 0,0 0-1 0 0,0 0 0 0 0,0 0 1 0 0,0 0-1 0 0,0 0 0 0 0,0 0 1 0 0,0 0-1 0 0,0 0 1 0 0,1 1-1 0 0,-1-1 0 0 0,0 0 1 0 0,0 0-1 0 0,0 0 0 0 0,0 0 1 0 0,0 0-1 0 0,0 0 1 0 0,0 0-1 0 0,0 0 0 0 0,0 0 1 0 0,0 1-1 0 0,0-1 0 0 0,0 0 1 0 0,0 0-1 0 0,0 0 0 0 0,0 0 1 0 0,-1 0-1 0 0,1 0 1 0 0,0 0-1 0 0,0 0 0 0 0,0 0 1 0 0,0 0-1 0 0,0 1 0 0 0,0-1 1 0 0,0 0-1 0 0,0 0 1 0 0,0 0-1 0 0,0 0 0 0 0,0 0 1 0 0,0 0-1 0 0,0 0 0 0 0,0 0 1 0 0,0 0-1 0 0,-1 0 1 0 0,1 0-1 0 0,0 0 0 0 0,0 0 1 0 0,0 0-1 0 0,0 0 0 0 0,0 0 1 0 0,0 0-1 0 0,0 0 1 0 0,0 0-1 0 0,0 0 0 0 0,-1 0 1 0 0,1 0-1 0 0,0 0 0 0 0,10 15 18 0 0,17 18-40 0 0,-21-29 30 0 0,0 1 0 0 0,0-1-1 0 0,1 0 1 0 0,-1-1 0 0 0,1 0-1 0 0,11 5 1 0 0,44 9 106 0 0,-44-13-85 0 0,19 3 220 0 0,0-1 1 0 0,0-2-1 0 0,56-2 1 0 0,-79-2-91 0 0,24-6 0 0 0,-26 4 108 0 0,23-2 0 0 0,-32 4-160 0 0,-3 0-32 0 0,10 10 56 0 0,-10-8-137 0 0,1-1-1 0 0,0 1 1 0 0,0-1 0 0 0,-1 1-1 0 0,1-1 1 0 0,-1 1 0 0 0,0-1-1 0 0,1 1 1 0 0,-1 0 0 0 0,0-1-1 0 0,0 1 1 0 0,0 0-1 0 0,0-1 1 0 0,0 1 0 0 0,0 0-1 0 0,0-1 1 0 0,-1 1 0 0 0,1-1-1 0 0,-1 1 1 0 0,1 0 0 0 0,-1-1-1 0 0,0 1 1 0 0,1-1-1 0 0,-1 1 1 0 0,-2 1 0 0 0,-3 7-55 0 0,0-1 1 0 0,-14 15 0 0 0,8-11-7 0 0,-94 108-437 0 0,52-62 440 0 0,23-25 73 0 0,0-2-1 0 0,-2-2 1 0 0,-2-1 0 0 0,0-1-1 0 0,-2-2 1 0 0,-73 39 0 0 0,92-58 216 0 0,0 0 1 0 0,0-1 0 0 0,-1-1-1 0 0,-37 5 1 0 0,51-9-181 0 0,-1-1-1 0 0,1 0 1 0 0,-1 0 0 0 0,1-1-1 0 0,-1 1 1 0 0,1-1 0 0 0,-1 0-1 0 0,1-1 1 0 0,0 1-1 0 0,-1-1 1 0 0,1 0 0 0 0,0-1-1 0 0,0 1 1 0 0,1-1 0 0 0,-1 0-1 0 0,0 0 1 0 0,1 0-1 0 0,0-1 1 0 0,0 0 0 0 0,0 0-1 0 0,0 0 1 0 0,1 0 0 0 0,-1 0-1 0 0,1-1 1 0 0,0 1-1 0 0,-3-8 1 0 0,4 10-422 0 0,2 2-571 0 0,0 0-247 0 0,0 0-1327 0 0,0 0-5121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1183 12095 0 0,'-1'2'554'0'0,"-1"3"-341"0"0,-18 30 324 0 0,10-18 721 0 0,15-23 1508 0 0,18-26 1237 0 0,26-35-4264 0 0,30-47-257 0 0,66-181 326 0 0,47-88 2631 0 0,-177 355-2209 0 0,-3 8-18 0 0,1 0 0 0 0,0 1 0 0 0,18-18 0 0 0,-14 17-124 0 0,-17 20-87 0 0,0 0 0 0 0,0 0 0 0 0,0 0 0 0 0,0 0 0 0 0,0 0 0 0 0,0 0 0 0 0,0 0-1 0 0,0-1 1 0 0,0 1 0 0 0,0 0 0 0 0,0 0 0 0 0,0 0 0 0 0,0 0 0 0 0,0 0 0 0 0,0 0-1 0 0,1 0 1 0 0,-1 0 0 0 0,0 0 0 0 0,0 0 0 0 0,0 0 0 0 0,0 0 0 0 0,0 0 0 0 0,0 0-1 0 0,0 0 1 0 0,0 0 0 0 0,0 0 0 0 0,0 0 0 0 0,0 0 0 0 0,1 0 0 0 0,-1 0 0 0 0,0 0-1 0 0,0 0 1 0 0,0 0 0 0 0,0 0 0 0 0,0 0 0 0 0,0 0 0 0 0,0 0 0 0 0,0 0 0 0 0,0 0-1 0 0,0 0 1 0 0,0 0 0 0 0,0 0 0 0 0,0 0 0 0 0,0 1 0 0 0,1-1 0 0 0,-1 0 0 0 0,0 0-1 0 0,0 0 1 0 0,0 0 0 0 0,0 0 0 0 0,0 0 0 0 0,0 0 0 0 0,0 0 0 0 0,0 0 0 0 0,0 0-1 0 0,0 0 1 0 0,0 0 0 0 0,0 0 0 0 0,0 1 0 0 0,0-1 0 0 0,0 0 0 0 0,0 0 0 0 0,0 0-1 0 0,5 6-5 0 0,0 1-1 0 0,0 0 1 0 0,-1 0-1 0 0,0 1 1 0 0,0-1-1 0 0,-1 1 1 0 0,0 0-1 0 0,0 0 1 0 0,0 0-1 0 0,-1 0 1 0 0,1 12-1 0 0,-1 0-51 0 0,-1-1 1 0 0,-1 1-1 0 0,-5 38 0 0 0,-9 82-399 0 0,5-21 68 0 0,8-80 336 0 0,4 17 52 0 0,-2-41 102 0 0,-1 1 0 0 0,0-1 1 0 0,-1 1-1 0 0,-6 27 0 0 0,7-33-59 0 0,1-6-27 0 0,-1-1-1 0 0,1 0 0 0 0,0 0 1 0 0,-1 0-1 0 0,0 1 0 0 0,0 4 0 0 0,-1 52-15 0 0,1-57-108 0 0,0-3 7 0 0,0 0-15 0 0,0 0-4 0 0,0 0 0 0 0,1 0 119 0 0,0-1 0 0 0,0 1 0 0 0,0 0 0 0 0,0-1 0 0 0,1 1 0 0 0,-1-1-1 0 0,0 0 1 0 0,0 1 0 0 0,0-1 0 0 0,0 0 0 0 0,0 1 0 0 0,1-2 0 0 0,0 0 19 0 0,3-1 13 0 0,-1-1 1 0 0,0 1-1 0 0,0-1 0 0 0,0 0 0 0 0,0 0 1 0 0,-1-1-1 0 0,5-6 0 0 0,19-37 355 0 0,-13 20-143 0 0,269-522 1846 0 0,-184 363-2661 0 0,-80 160 160 0 0,27-32 0 0 0,-43 56 348 0 0,1 0 1 0 0,0 1-1 0 0,0-1 0 0 0,0 1 1 0 0,0 0-1 0 0,0 0 0 0 0,0 0 0 0 0,6-1 1 0 0,-2 0-27 0 0,-3 1 37 0 0,-1 0 12 0 0,0 1 1 0 0,0 0 0 0 0,0 0-1 0 0,0 1 1 0 0,0-1-1 0 0,0 1 1 0 0,7 0-1 0 0,-5 0-6 0 0,-3-1 35 0 0,0 1 0 0 0,-1 0 1 0 0,1 0-1 0 0,0 0 0 0 0,-1 0 0 0 0,1 1 1 0 0,3 0-1 0 0,5 2 1 0 0,4 3 11 0 0,-2 6 0 0 0,-10-8 0 0 0,0 0 0 0 0,-1 1 0 0 0,0-1 0 0 0,0 0 0 0 0,0 1 0 0 0,0-1 0 0 0,0 1 0 0 0,-1 0 0 0 0,0 0 0 0 0,0-1 0 0 0,-1 1 0 0 0,1 0 0 0 0,-1 0 0 0 0,0 6 0 0 0,-1 9 0 0 0,-2-1 0 0 0,-4 24 0 0 0,5-35 0 0 0,-51 200 0 0 0,-5 29 0 0 0,48-177 32 0 0,-1 72 0 0 0,11-125-52 0 0,0-1 1 0 0,1 1-1 0 0,0 0 0 0 0,0 0 1 0 0,0 0-1 0 0,1-1 0 0 0,0 1 1 0 0,3 6-1 0 0,-4-11-99 0 0,-1-2-1 0 0,0 0 111 0 0,0 0 1 0 0,0 0-1 0 0,1 0 0 0 0,-1 0 0 0 0,0 0 0 0 0,0 0 1 0 0,0 0-1 0 0,0 0 0 0 0,0 0 0 0 0,1 0 0 0 0,-1 0 1 0 0,0 1-1 0 0,0-1 0 0 0,0 0 0 0 0,0 0 0 0 0,0 0 1 0 0,1 0-1 0 0,-1 0 0 0 0,0 0 0 0 0,0 0 0 0 0,0 1 1 0 0,0-1-1 0 0,0 0 0 0 0,0 0 0 0 0,0 0 0 0 0,0 0 1 0 0,1 0-1 0 0,-1 1 0 0 0,0-1 0 0 0,0 0 1 0 0,0 0-1 0 0,0 1 0 0 0,0-1-72 0 0,0 0 0 0 0,0 0-1 0 0,0 1 1 0 0,0-1 0 0 0,0 0 0 0 0,0 0 0 0 0,1 1 0 0 0,-1-1 0 0 0,0 0-1 0 0,0 0 1 0 0,0 1 0 0 0,0-1 0 0 0,1 0 0 0 0,-1 0 0 0 0,0 0-1 0 0,0 1 1 0 0,0-1 0 0 0,1 0 0 0 0,-1 0 0 0 0,0 0 0 0 0,0 0 0 0 0,1 0-1 0 0,-1 1 1 0 0,0-1 0 0 0,1 0 0 0 0,-1 0 0 0 0,0 0 0 0 0,0 0-1 0 0,1 0 1 0 0,-1 0 0 0 0,0 0 0 0 0,0 0 0 0 0,1 0 0 0 0,-1 0 0 0 0,11 0-1518 0 0,-8 0-296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6447 0 0,'9'1'57'0'0,"-1"1"0"0"0,0 0-1 0 0,0 0 1 0 0,1 1 0 0 0,13 6-1 0 0,-12-5 892 0 0,-1 0 0 0 0,1 0-1 0 0,12 2 1 0 0,-13-5 2379 0 0,-1 0 0 0 0,0-1-1 0 0,17-1 1 0 0,-21 1-2846 0 0,0-1-1 0 0,0 0 0 0 0,0 1 0 0 0,0-2 1 0 0,6-1-1 0 0,-8 2-276 0 0,-2 1-32 0 0,9-9-100 0 0,-8 8-105 0 0,-1-1 1 0 0,1 0-1 0 0,0 1 1 0 0,0-1-1 0 0,-1 0 0 0 0,1 0 1 0 0,-1 0-1 0 0,1 1 0 0 0,-1-1 1 0 0,0 0-1 0 0,0 0 1 0 0,1 0-1 0 0,-1 0 0 0 0,-1 0 1 0 0,1 0-1 0 0,0 1 0 0 0,0-1 1 0 0,-2-3-1 0 0,2 3-167 0 0,-1 0 0 0 0,0-1-1 0 0,1 1 1 0 0,-1 0 0 0 0,0 0 0 0 0,0 0 0 0 0,0 0-1 0 0,-1 0 1 0 0,1 0 0 0 0,0 1 0 0 0,-1-1 0 0 0,-2-2-1 0 0,-9-7-1336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1 6911 0 0,'7'1'75'0'0,"0"0"-1"0"0,0 0 1 0 0,0 1-1 0 0,-1 0 0 0 0,1 0 1 0 0,0 1-1 0 0,-1 0 1 0 0,0 0-1 0 0,9 5 0 0 0,-7-3-604 0 0,6 2 4223 0 0,5 2 3907 0 0,-11-3-6521 0 0,-6-4-349 0 0,-2-1-624 0 0,1 0-1 0 0,0 0 1 0 0,-1 0-1 0 0,0 0 0 0 0,1 0 1 0 0,-1 0-1 0 0,1 0 1 0 0,-1 0-1 0 0,0 0 1 0 0,0 2-1 0 0,0-1-70 0 0,1 0-1 0 0,-1 0 1 0 0,0 0 0 0 0,-1-1-1 0 0,1 1 1 0 0,0 0 0 0 0,0 0-1 0 0,-1 0 1 0 0,1 0 0 0 0,-1-1-1 0 0,0 1 1 0 0,1 0 0 0 0,-1 0-1 0 0,0-1 1 0 0,0 1-1 0 0,-2 2 1 0 0,2-2 3 0 0,-2 1-12 0 0,1 1 0 0 0,-1-1 0 0 0,0 0 0 0 0,0 0 0 0 0,-1 0 0 0 0,1 0 0 0 0,0-1 0 0 0,-1 1 0 0 0,0-1 0 0 0,0 0 0 0 0,1 0 1 0 0,-6 2-1 0 0,-7 2 26 0 0,-30 6 0 0 0,28-7-52 0 0,-195 41-673 0 0,106-24-88 0 0,67-13-32 0 0,-84 19-2168 0 0,97-20 2048 0 0,0 1 0 0 0,-38 18 0 0 0,-112 52-4223 0 0,173-77 5119 0 0,-1-1-1 0 0,0 0 1 0 0,1 0 0 0 0,-1-1-1 0 0,0 1 1 0 0,0-1 0 0 0,-7 0 0 0 0,2 0 120 0 0,8 0 335 0 0,-1 2 358 0 0,-2 2-352 0 0,6-1 5937 0 0,3 4-6280 0 0,0 0 1 0 0,0 0 0 0 0,-1 0-1 0 0,0 0 1 0 0,-1 0-1 0 0,1 1 1 0 0,-1-1 0 0 0,-1 1-1 0 0,2 11 1 0 0,2 76-151 0 0,-5-49-145 0 0,-3 141-835 0 0,-1-140 277 0 0,-18 93-1 0 0,-12 29 338 0 0,30-152 726 0 0,-11 27 0 0 0,8-26 640 0 0,-6 26 1 0 0,12-38-542 0 0,-2 1 0 0 0,1 0-1 0 0,-5 8 1 0 0,6-13 95 0 0,-3 8 223 0 0,4-9-693 0 0,-1 0 0 0 0,1-1 0 0 0,-1 1 0 0 0,1 0 0 0 0,-1-1 0 0 0,1 1 0 0 0,0 0 0 0 0,-1 0 0 0 0,1 0 0 0 0,0 0 0 0 0,0-1 0 0 0,-1 1 0 0 0,1 0 0 0 0,0 0 0 0 0,0 0 0 0 0,0 0 0 0 0,0 0 0 0 0,0-1 0 0 0,0 1 0 0 0,1 0 0 0 0,-1 0 0 0 0,0 0 0 0 0,1 1 0 0 0,1 1-7 0 0,0 1 1 0 0,0-1-1 0 0,0 0 0 0 0,1 0 1 0 0,-1 0-1 0 0,1 0 0 0 0,0-1 0 0 0,0 1 1 0 0,0-1-1 0 0,0 0 0 0 0,1 1 1 0 0,-1-1-1 0 0,0-1 0 0 0,1 1 1 0 0,0 0-1 0 0,-1-1 0 0 0,1 0 0 0 0,0 0 1 0 0,0 0-1 0 0,-1 0 0 0 0,1-1 1 0 0,5 1-1 0 0,30 1 57 0 0,0-2 0 0 0,0-2 1 0 0,-1-1-1 0 0,58-12 0 0 0,-81 11-30 0 0,24-10 0 0 0,-28 10-128 0 0,0 0 0 0 0,0 0 0 0 0,18-3 0 0 0,-26 7-103 0 0,-2 0 143 0 0,-1-1 1 0 0,1 1 0 0 0,0 0-1 0 0,-1-1 1 0 0,1 1-1 0 0,0 0 1 0 0,-1-1-1 0 0,1 1 1 0 0,0-1 0 0 0,-1 1-1 0 0,1-1 1 0 0,-1 1-1 0 0,1-1 1 0 0,-1 0-1 0 0,1 1 1 0 0,-1-1-1 0 0,1 0 1 0 0,-1 0-139 0 0,1 0 0 0 0,-1 1 0 0 0,1-1 0 0 0,-1 1 0 0 0,1-1 0 0 0,-1 0 0 0 0,1 1-1 0 0,-1-1 1 0 0,1 1 0 0 0,-1 0 0 0 0,1-1 0 0 0,-1 1 0 0 0,1-1 0 0 0,0 1 0 0 0,-1 0 0 0 0,2-1 0 0 0,-2 1-1824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13823 0 0,'0'0'315'0'0,"0"0"45"0"0,0 0 21 0 0,4 0-49 0 0,2 1-281 0 0,-2-1-37 0 0,0 1 1 0 0,-1 0-1 0 0,1 0 1 0 0,6 2-1 0 0,-8-3-14 0 0,-1 1 0 0 0,0 0 0 0 0,0-1 0 0 0,0 1 0 0 0,0-1 0 0 0,-1 1 0 0 0,1 0 0 0 0,0 0 1 0 0,0 0-1 0 0,0 0 0 0 0,-1-1 0 0 0,1 1 0 0 0,0 0 0 0 0,-1 0 0 0 0,1 0 0 0 0,-1 0 0 0 0,1 0 0 0 0,-1 1 0 0 0,1-1 0 0 0,-1 0 0 0 0,1 2 0 0 0,4 47 0 0 0,-2 87 0 0 0,-3-55 0 0 0,-6 77 0 0 0,0-3 0 0 0,-1 43 1087 0 0,0-23-150 0 0,2-61-919 0 0,3-77-20 0 0,-3-12 2 0 0,5-25 8 0 0,-1 0 1 0 0,1-1-1 0 0,0 1 0 0 0,0 0 0 0 0,0-1 0 0 0,-1 1 0 0 0,1 0 1 0 0,0-1-1 0 0,-1 1 0 0 0,1-1 0 0 0,0 1 0 0 0,-1 0 0 0 0,1-1 1 0 0,-1 1-1 0 0,1-1 0 0 0,-1 1 0 0 0,1-1 0 0 0,-1 0 0 0 0,1 1 1 0 0,-1-1-1 0 0,1 1 0 0 0,-1-1 0 0 0,0 0 0 0 0,1 0 0 0 0,-1 1 0 0 0,0-1 1 0 0,1 0-1 0 0,-1 0 0 0 0,0 0 0 0 0,1 0 0 0 0,-1 0 0 0 0,0 1 1 0 0,1-1-1 0 0,-1-1 0 0 0,0 1 0 0 0,1 0 0 0 0,-1 0 0 0 0,0 0 1 0 0,1 0-1 0 0,-2-1 0 0 0,1 1 100 0 0,-3-1 80 0 0,0 0-1 0 0,1 0 1 0 0,-1 0 0 0 0,0 0 0 0 0,1-1 0 0 0,-1 0-1 0 0,1 1 1 0 0,-4-4 0 0 0,-24-19-273 0 0,21 14 18 0 0,1 0 0 0 0,0 0 1 0 0,1-1-1 0 0,0 0 0 0 0,-12-24 0 0 0,15 26-24 0 0,2-1 1 0 0,-1 1 0 0 0,1-1-1 0 0,0 0 1 0 0,1 0-1 0 0,1 0 1 0 0,-1-1-1 0 0,1 1 1 0 0,1-15 0 0 0,0 17 41 0 0,1 1 0 0 0,0-1-1 0 0,0 1 1 0 0,0-1 0 0 0,1 1 0 0 0,0-1 0 0 0,1 1 0 0 0,-1 0 0 0 0,1 0 0 0 0,1 0 0 0 0,-1 1 0 0 0,1-1 0 0 0,7-8 0 0 0,-6 10 49 0 0,12-16 0 0 0,29-23 0 0 0,-39 37 0 0 0,1 2 0 0 0,0-1 0 0 0,0 1 0 0 0,1 0 0 0 0,-1 1 0 0 0,1 0 0 0 0,13-5 0 0 0,-4 4 0 0 0,0 0 0 0 0,0 1 0 0 0,21-2 0 0 0,-34 5 0 0 0,1 1 0 0 0,0 0 0 0 0,0 0 0 0 0,0 1 0 0 0,0-1 0 0 0,0 1 0 0 0,-1 1 0 0 0,1-1 0 0 0,0 1 0 0 0,-1 0 0 0 0,1 0 0 0 0,-1 1 0 0 0,9 5 0 0 0,-7-3 56 0 0,0 0-1 0 0,0 1 0 0 0,-1 0 1 0 0,0 1-1 0 0,-1-1 0 0 0,1 1 1 0 0,-1 0-1 0 0,0 0 0 0 0,-1 1 1 0 0,0 0-1 0 0,0-1 0 0 0,-1 2 1 0 0,1-1-1 0 0,-2 0 0 0 0,1 0 1 0 0,-1 1-1 0 0,1 13 0 0 0,-1-3 70 0 0,-1 0-1 0 0,-1 0 1 0 0,-1-1-1 0 0,0 1 1 0 0,-2 0-1 0 0,0-1 1 0 0,-7 22-1 0 0,8-32-124 0 0,-1 0 0 0 0,0-1 0 0 0,-1 1 0 0 0,0-1 0 0 0,0 0 0 0 0,0 0 0 0 0,-1-1 0 0 0,0 1 0 0 0,0-1 0 0 0,-1 0 0 0 0,1 0 0 0 0,-1-1 0 0 0,-1 0 0 0 0,-8 6 0 0 0,-8 3 0 0 0,-1 0 0 0 0,-48 18 0 0 0,70-31 0 0 0,-14 5 0 0 0,0-1 0 0 0,-31 7 0 0 0,38-11 0 0 0,0 0 0 0 0,0 0 0 0 0,-1 0 0 0 0,1-1 0 0 0,0-1 0 0 0,-16-2 0 0 0,24 3-73 0 0,0 0 1 0 0,-1-1-1 0 0,1 1 0 0 0,0 0 0 0 0,0-1 1 0 0,0 1-1 0 0,0-1 0 0 0,0 1 0 0 0,0-1 0 0 0,0 1 1 0 0,0-1-1 0 0,1 0 0 0 0,-1 1 0 0 0,0-1 1 0 0,0 0-1 0 0,0 0 0 0 0,1 0 0 0 0,-1 0 0 0 0,0 1 1 0 0,1-1-1 0 0,-1 0 0 0 0,1 0 0 0 0,-1 0 1 0 0,1 0-1 0 0,-1-1 0 0 0,1 1 0 0 0,0 0 1 0 0,0 0-1 0 0,-1 0 0 0 0,1 0 0 0 0,0 0 0 0 0,0 0 1 0 0,0 0-1 0 0,0-2 0 0 0,1-1-310 0 0,0-1 0 0 0,0 1 0 0 0,0 0 0 0 0,0 0 0 0 0,1 0 0 0 0,-1 0 1 0 0,4-4-1 0 0,15-23-1663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407 265 3047 0 0,'-23'-8'86'0'0,"-1"1"0"0"0,-24-3 0 0 0,26 6 365 0 0,-1-1-1 0 0,-24-10 1 0 0,31 8 46 0 0,1 0 1 0 0,0-2-1 0 0,-14-10 1 0 0,14 9-292 0 0,1 1 1 0 0,-26-12-1 0 0,19 13-427 0 0,-31-15-1366 0 0,50 22 991 0 0,2 1-20 0 0,0 0-7 0 0,0 0 354 0 0,3 0 1488 0 0,36 2 2717 0 0,-1-2 0 0 0,42-5 0 0 0,-37 2-1738 0 0,131-18 3023 0 0,-130 15-4226 0 0,-23 2-376 0 0,28-9-1 0 0,3-1 112 0 0,-47 13-809 0 0,-1 0 1 0 0,0 0 0 0 0,0 0-1 0 0,0 0 1 0 0,0-1-1 0 0,0 0 1 0 0,0 0-1 0 0,0 0 1 0 0,-1 0 0 0 0,1 0-1 0 0,-1-1 1 0 0,0 0-1 0 0,1 1 1 0 0,-1-1 0 0 0,3-5-1 0 0,-4 7-774 0 0,-2 1-198 0 0,0 0-791 0 0,0 0-344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12407 0 0,'0'0'566'0'0,"0"0"-6"0"0,1 2-363 0 0,12 11-166 0 0,-8-12 21 0 0,-3-2 22 0 0,20 4 2753 0 0,-2 1-1515 0 0,-18-3-823 0 0,-2-1-29 0 0,3 1-62 0 0,6 2-242 0 0,-7-2-224 0 0,-2-1-590 0 0,0 0-255 0 0,0 0-50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225 228 3679 0 0,'0'0'284'0'0,"0"0"183"0"0,0 0 1462 0 0,0 0 661 0 0,0 0 128 0 0,0 0-226 0 0,0 0-1072 0 0,0 0-473 0 0,0 0-92 0 0,2 1-99 0 0,4 2-587 0 0,0-1 0 0 0,0 0 0 0 0,0 0 1 0 0,1-1-1 0 0,10 2 0 0 0,20 4 114 0 0,7 7-151 0 0,48 9-1 0 0,-82-22-124 0 0,0 0 1 0 0,0-1-1 0 0,0 0 0 0 0,0 0 1 0 0,0-1-1 0 0,12-3 0 0 0,-4 0-65 0 0,1-1-1 0 0,22-10 1 0 0,-37 14 48 0 0,0-1-1 0 0,0 0 1 0 0,-1-1-1 0 0,1 1 1 0 0,-1-1 0 0 0,1 1-1 0 0,-1-1 1 0 0,0 0 0 0 0,0 0-1 0 0,3-5 1 0 0,2-3-73 0 0,12-23 0 0 0,-6 8-157 0 0,-12 23 196 0 0,-1 0 0 0 0,1-1-1 0 0,-1 1 1 0 0,0-1 0 0 0,-1 1 0 0 0,1-1 0 0 0,0 1 0 0 0,-1-1 0 0 0,0 0 0 0 0,0 1-1 0 0,0-5 1 0 0,-1 1-79 0 0,1 2 3 0 0,0 0 0 0 0,0 0 0 0 0,-1 1 0 0 0,0-1 0 0 0,0 0 0 0 0,0 1 0 0 0,-1-1 0 0 0,1 0 0 0 0,-5-8 0 0 0,4 11-38 0 0,0-1 0 0 0,1 1 0 0 0,-1-1-1 0 0,0 1 1 0 0,0 0 0 0 0,0 0-1 0 0,-1 0 1 0 0,1 0 0 0 0,0 0-1 0 0,-1 0 1 0 0,1 1 0 0 0,-1-1-1 0 0,0 1 1 0 0,1 0 0 0 0,-1 0-1 0 0,-6-2 1 0 0,-13-2-477 0 0,-1 2-1 0 0,1 0 1 0 0,-1 1-1 0 0,0 1 1 0 0,0 1 0 0 0,0 1-1 0 0,1 2 1 0 0,-36 7-1 0 0,-1 2 109 0 0,-46 12 290 0 0,94-20 405 0 0,0 0-1 0 0,0 1 1 0 0,0 0 0 0 0,1 1-1 0 0,0 0 1 0 0,0 0 0 0 0,-10 9 0 0 0,-49 43 2298 0 0,62-51-2111 0 0,1-1-1 0 0,-1 1 0 0 0,1 0 1 0 0,0 1-1 0 0,1 0 1 0 0,0 0-1 0 0,0 0 0 0 0,1 0 1 0 0,0 1-1 0 0,0-1 1 0 0,1 1-1 0 0,0 0 0 0 0,0 0 1 0 0,1 1-1 0 0,1-1 1 0 0,-1 0-1 0 0,1 10 0 0 0,0 14 433 0 0,2-1 0 0 0,2 0 0 0 0,9 51 0 0 0,-6-55-569 0 0,1-1 0 0 0,2 0 0 0 0,0 0 0 0 0,2-1-1 0 0,1 0 1 0 0,1-1 0 0 0,1-1 0 0 0,32 43 0 0 0,-42-62-250 0 0,0 0 0 0 0,0-1 0 0 0,0 1 1 0 0,1-1-1 0 0,-1 0 0 0 0,1 0 0 0 0,0-1 0 0 0,7 4 0 0 0,-8-5-27 0 0,0-1-1 0 0,0 1 1 0 0,0-1-1 0 0,0 0 1 0 0,0 0-1 0 0,0-1 1 0 0,0 1-1 0 0,0-1 1 0 0,1 0 0 0 0,-1 0-1 0 0,0-1 1 0 0,8 0-1 0 0,-3-1-113 0 0,1-1 1 0 0,-1 1-1 0 0,0-2 0 0 0,0 1 0 0 0,0-1 0 0 0,0 0 1 0 0,0-1-1 0 0,-1 0 0 0 0,10-7 0 0 0,88-56-4486 0 0,-60 42 2032 0 0,-22 12 1048 0 0,-2 4-12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13103 0 0,'0'0'598'0'0,"0"0"-10"0"0,1 3-380 0 0,5 12 686 0 0,1 0-1 0 0,0-1 1 0 0,1 1 0 0 0,12 16 0 0 0,45 52 1443 0 0,-24-35-2134 0 0,140 147 882 0 0,-167-182-1078 0 0,1-2 0 0 0,1 0 0 0 0,0 0 1 0 0,0-2-1 0 0,1 0 0 0 0,0-1 0 0 0,1 0 0 0 0,28 7 0 0 0,5 2-22 0 0,59 15-84 0 0,-95-29 83 0 0,1 0 1 0 0,-1-2-1 0 0,0 1 0 0 0,0-2 1 0 0,25-2-1 0 0,-25 0-65 0 0,8 0-17 0 0,-1-1 0 0 0,25-7 0 0 0,-41 8-5 0 0,-1 1 1 0 0,0-1-1 0 0,0 0 1 0 0,0 0-1 0 0,0-1 1 0 0,0 0 0 0 0,-1 0-1 0 0,1 0 1 0 0,-1 0-1 0 0,1 0 1 0 0,-1-1-1 0 0,0 0 1 0 0,-1 0 0 0 0,5-6-1 0 0,-7 9-20 0 0,0-1 0 0 0,0 1-1 0 0,-1-1 1 0 0,1 0 0 0 0,-1 1-1 0 0,0-1 1 0 0,1 0 0 0 0,-1 0-1 0 0,0 1 1 0 0,0-1 0 0 0,0 0-1 0 0,0 1 1 0 0,0-1 0 0 0,0 0-1 0 0,-1 0 1 0 0,1 1 0 0 0,-2-4-1 0 0,-4-16-1840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364 158 15231 0 0,'-2'-2'696'0'0,"-8"-11"32"0"0,0 0 0 0 0,-1 0 0 0 0,-1 1 0 0 0,-21-17 0 0 0,5 0 573 0 0,1 0-747 0 0,9 13-330 0 0,16 14-305 0 0,2 2 1 0 0,0 0-6 0 0,0 0-2 0 0,-5 15-73 0 0,-2 9 157 0 0,1 0 0 0 0,1 0 0 0 0,-3 40 0 0 0,-2 12-48 0 0,0-25 51 0 0,-32 94 0 0 0,29-110-195 0 0,-2-1 0 0 0,-1 0-1 0 0,-30 46 1 0 0,38-69-702 0 0,2 0 0 0 0,-7 13 0 0 0,12-22-448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8751 0 0,'1'4'674'0'0,"8"56"-531"0"0,0 4 2893 0 0,2 82 1 0 0,-11-129-2910 0 0,-3 141 155 0 0,4 8-97 0 0,0-126-125 0 0,-3 225 563 0 0,-3-201-343 0 0,-3 0 1 0 0,-18 72-1 0 0,15-95-239 0 0,-19 46 0 0 0,22-67-76 0 0,-1 0 0 0 0,-1-1-1 0 0,0-1 1 0 0,-18 23 0 0 0,24-36 15 0 0,0-1 1 0 0,0 0-1 0 0,-1 0 1 0 0,1 0-1 0 0,-1 0 1 0 0,0 0-1 0 0,-10 5 1 0 0,14-10 16 0 0,0 1 1 0 0,1 0-1 0 0,-1-1 1 0 0,0 1-1 0 0,1 0 1 0 0,-1-1-1 0 0,1 1 1 0 0,-1 0-1 0 0,1-1 1 0 0,-1 1-1 0 0,1-1 1 0 0,-1 1-1 0 0,1-1 1 0 0,0 1-1 0 0,-1-1 1 0 0,1 0-1 0 0,0 1 1 0 0,-1-1-1 0 0,1 1 1 0 0,-1-2-1 0 0,1 2 2 0 0,-3-6 40 0 0,1 1-1 0 0,-1-1 1 0 0,1 0 0 0 0,1 0-1 0 0,-1 0 1 0 0,1 0-1 0 0,0 0 1 0 0,0 0-1 0 0,0-1 1 0 0,1 1 0 0 0,0 0-1 0 0,1 0 1 0 0,0-8-1 0 0,3-7 190 0 0,0 1 0 0 0,12-32 0 0 0,-9 34-25 0 0,0-1-1 0 0,1 1 1 0 0,2 0-1 0 0,-1 1 1 0 0,2 0-1 0 0,1 0 0 0 0,0 1 1 0 0,0 1-1 0 0,23-21 1 0 0,-25 27-120 0 0,1 0 0 0 0,0 0 0 0 0,0 1 0 0 0,1 1 0 0 0,0 0 0 0 0,1 0 0 0 0,0 1 0 0 0,0 1 0 0 0,0 0 0 0 0,0 1 0 0 0,1 0 0 0 0,0 1 0 0 0,0 0 0 0 0,16 0 0 0 0,-25 3-83 0 0,1 0 1 0 0,-1 1-1 0 0,0 0 1 0 0,0-1-1 0 0,0 2 1 0 0,0-1-1 0 0,0 0 1 0 0,0 1-1 0 0,0 0 1 0 0,-1 0-1 0 0,1 1 1 0 0,-1-1-1 0 0,1 1 1 0 0,-1 0 0 0 0,0 0-1 0 0,0 1 1 0 0,0-1-1 0 0,0 1 1 0 0,-1 0-1 0 0,0 0 1 0 0,6 8-1 0 0,2 6-62 0 0,0 0 0 0 0,-2 2 0 0 0,14 37 0 0 0,-21-53 43 0 0,3 15-126 0 0,-1 0 1 0 0,0 0 0 0 0,-1 1 0 0 0,-1-1 0 0 0,-1 34 0 0 0,-1-35-59 0 0,-2 38-529 0 0,0-39-1090 0 0,3 36 0 0 0,-1-51 252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6911 0 0,'0'0'528'0'0,"0"3"-341"0"0,-2 11-454 0 0,2-4 1871 0 0,-2 0 0 0 0,1 0-1 0 0,-1 0 1 0 0,-3 9 0 0 0,3-14-1440 0 0,1-2-38 0 0,1-1 0 0 0,-1 0 0 0 0,0 0-1 0 0,0 1 1 0 0,0-1 0 0 0,0 0 0 0 0,0 0 0 0 0,0 0 0 0 0,0 0-1 0 0,-1 0 1 0 0,1 0 0 0 0,-1-1 0 0 0,0 1 0 0 0,1 0 0 0 0,-1-1 0 0 0,0 1-1 0 0,-3 1 1 0 0,-73 32 701 0 0,72-33-804 0 0,0 2 1 0 0,0-1-1 0 0,0 1 1 0 0,-9 7-1 0 0,13-8-10 0 0,-1 0-1 0 0,1 0 1 0 0,-1 0-1 0 0,1 0 1 0 0,-2 5-1 0 0,2-4-4 0 0,-7 13 105 0 0,1 0 0 0 0,1 0 0 0 0,0 1-1 0 0,2 0 1 0 0,-5 24 0 0 0,-9 94 471 0 0,17-121-474 0 0,1 1-1 0 0,1-1 1 0 0,0 1-1 0 0,1 0 1 0 0,1-1-1 0 0,0 1 1 0 0,1-1-1 0 0,6 17 1 0 0,-9-32-91 0 0,1 1 0 0 0,-1 0 1 0 0,1-1-1 0 0,-1 1 0 0 0,1-1 1 0 0,-1 1-1 0 0,1 0 0 0 0,-1-1 1 0 0,1 1-1 0 0,-1-1 0 0 0,1 0 1 0 0,-1 1-1 0 0,1-1 0 0 0,0 1 1 0 0,-1-1-1 0 0,1 0 0 0 0,0 1 1 0 0,0-1-1 0 0,-1 0 0 0 0,2 0 1 0 0,0 1 44 0 0,1 0 7 0 0,0 0 0 0 0,0 0-1 0 0,0 0 1 0 0,0-1 0 0 0,0 1-1 0 0,0-1 1 0 0,0 0 0 0 0,0 1-1 0 0,0-2 1 0 0,1 1 0 0 0,-1 0-1 0 0,0-1 1 0 0,0 1 0 0 0,0-1-1 0 0,0 0 1 0 0,0 0 0 0 0,0 0-1 0 0,-1 0 1 0 0,1 0 0 0 0,0-1 0 0 0,0 1-1 0 0,-1-1 1 0 0,1 0 0 0 0,2-2-1 0 0,6-6 192 0 0,-1-1 0 0 0,0 1-1 0 0,17-24 1 0 0,-14 17-60 0 0,12-16 320 0 0,28-47 1 0 0,-42 61-415 0 0,-2 0 0 0 0,0 0-1 0 0,-1-1 1 0 0,8-30 0 0 0,-14 37-145 0 0,0 0 1 0 0,-1-1-1 0 0,0 1 0 0 0,-2-21 0 0 0,1 31-28 0 0,0 0 1 0 0,-1 0-1 0 0,0 0 0 0 0,1 1 0 0 0,-1-1 1 0 0,0 0-1 0 0,-1 0 0 0 0,1 1 1 0 0,0-1-1 0 0,-3-3 0 0 0,2 4-95 0 0,-1 3 0 0 0,-2 0 97 0 0,1 1 0 0 0,-1 0 0 0 0,0 0 0 0 0,0 0 0 0 0,1 1-1 0 0,-1 0 1 0 0,1-1 0 0 0,0 2 0 0 0,0-1 0 0 0,0 0 0 0 0,0 1 0 0 0,0 0 0 0 0,1 0 0 0 0,-5 6 0 0 0,-5 10-264 0 0,-21 40 0 0 0,17-29 27 0 0,16-30 263 0 0,1 0-1 0 0,-1 0 1 0 0,1 0 0 0 0,-1 0-1 0 0,1 1 1 0 0,-1-1-1 0 0,1 0 1 0 0,0 0-1 0 0,-1 0 1 0 0,1 3 0 0 0,0-1-44 0 0,-1 1-176 0 0,1-4-41 0 0,0 0-19 0 0,0 2-3 0 0,1 25-469 0 0,-1-25 297 0 0,11-1-618 0 0,-7-1 703 0 0,-1 0 1 0 0,0 0 0 0 0,1 0 0 0 0,-1 0 0 0 0,0 0 0 0 0,0-1 0 0 0,1 1 0 0 0,-1-1 0 0 0,4-2 0 0 0,9-6-3472 0 0,0-4-896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0 288 455 0 0,'11'-3'2361'0'0,"5"0"7001"0"0,-14 4-8995 0 0,0-1 0 0 0,1 1-1 0 0,-1 0 1 0 0,0 0 0 0 0,1 0 0 0 0,-1 0 0 0 0,2 2-1 0 0,-2-2 120 0 0,1 1-286 0 0,-1 0-1 0 0,1-1 1 0 0,-1 1 0 0 0,0 1-1 0 0,0-1 1 0 0,0 0 0 0 0,0 0 0 0 0,0 1-1 0 0,0-1 1 0 0,-1 1 0 0 0,1 0-1 0 0,-1-1 1 0 0,2 7 0 0 0,5 6 443 0 0,41 75 1523 0 0,-42-79-2026 0 0,0-1 1 0 0,0 1-1 0 0,1-1 0 0 0,1 0 1 0 0,0-1-1 0 0,16 14 0 0 0,3-1 103 0 0,35 20 0 0 0,-52-34-213 0 0,1-1 1 0 0,1-1-1 0 0,-1 0 0 0 0,1-1 0 0 0,0 0 1 0 0,25 5-1 0 0,-32-9-19 0 0,1 0-1 0 0,-1 0 1 0 0,1-1 0 0 0,-1 0-1 0 0,0 0 1 0 0,1-1 0 0 0,-1 1-1 0 0,1-1 1 0 0,-1-1 0 0 0,0 1-1 0 0,0-1 1 0 0,0 0 0 0 0,0-1-1 0 0,0 1 1 0 0,0-1 0 0 0,-1-1-1 0 0,6-3 1 0 0,12-11 103 0 0,-1-1 0 0 0,-1-1 0 0 0,-1 0 0 0 0,-1-2-1 0 0,-1 0 1 0 0,-1-2 0 0 0,-1 0 0 0 0,0 0 0 0 0,-2-2 0 0 0,-2 0 0 0 0,0 0 0 0 0,-1-1-1 0 0,-2 0 1 0 0,7-30 0 0 0,-14 44-188 0 0,0 1 0 0 0,-1-1 1 0 0,0 0-1 0 0,-1 1 0 0 0,0-1 0 0 0,-1 0 0 0 0,-3-15 1 0 0,2 18-495 0 0,-1 0 0 0 0,0 0 1 0 0,0 1-1 0 0,-1 0 1 0 0,-8-16-1 0 0,9 21-129 0 0,0 0 0 0 0,0 0 0 0 0,0 0 0 0 0,-4-3 0 0 0,-2-2-1094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3223 0 0,'17'4'347'0'0,"1"-2"0"0"0,28 2 0 0 0,6-1 4987 0 0,-43-1-2968 0 0,0 0 0 0 0,0 0 0 0 0,15 5 0 0 0,-16-3-490 0 0,-11-4 438 0 0,-7-1-2674 0 0,-1 2 209 0 0,0 0-1 0 0,0 1 0 0 0,0 0 0 0 0,0 0 0 0 0,1 1 0 0 0,-1 1 0 0 0,1 0 0 0 0,-12 6 1 0 0,-77 48-1091 0 0,88-51 1109 0 0,7-5 75 0 0,1 1 1 0 0,-1 0-1 0 0,0 0 0 0 0,1 0 0 0 0,-1 0 1 0 0,1 1-1 0 0,0-1 0 0 0,-3 6 0 0 0,5-7-78 0 0,2 0 38 0 0,1 2 142 0 0,1 0 0 0 0,-1 0 0 0 0,1-1 0 0 0,0 1 0 0 0,0-1 1 0 0,0 0-1 0 0,1 0 0 0 0,-1 0 0 0 0,8 4 0 0 0,41 22 810 0 0,-25-16-571 0 0,6 5 89 0 0,0 2 1 0 0,-2 0-1 0 0,0 3 0 0 0,33 31 0 0 0,-56-47-311 0 0,-2 0-1 0 0,1 0 0 0 0,-1 1 1 0 0,-1 0-1 0 0,1 1 0 0 0,-1-1 1 0 0,-1 1-1 0 0,5 9 0 0 0,-8-14-47 0 0,1 0-1 0 0,-1 0 0 0 0,0 0 1 0 0,0 0-1 0 0,0 0 1 0 0,-1 0-1 0 0,1 0 0 0 0,-1 0 1 0 0,0 0-1 0 0,0 0 1 0 0,0 0-1 0 0,-1 0 0 0 0,0 0 1 0 0,0 0-1 0 0,0 0 1 0 0,0 0-1 0 0,0 0 0 0 0,-1 0 1 0 0,1-1-1 0 0,-1 1 1 0 0,0 0-1 0 0,-3 3 0 0 0,-1 1-46 0 0,-1 0-1 0 0,-1 0 1 0 0,1 0-1 0 0,-16 11 0 0 0,18-15 24 0 0,1-2-1 0 0,-1 1 0 0 0,0 0 1 0 0,0-1-1 0 0,0 0 0 0 0,0 0 0 0 0,0-1 1 0 0,0 1-1 0 0,0-1 0 0 0,-1 0 1 0 0,-7 0-1 0 0,-6 0-48 0 0,0-1 1 0 0,-23-3-1 0 0,37 2 25 0 0,0 0 0 0 0,0 0 0 0 0,0 0 0 0 0,0-1 0 0 0,0 0 0 0 0,0 0 0 0 0,0 0 1 0 0,1 0-1 0 0,-1-1 0 0 0,1 1 0 0 0,0-1 0 0 0,-7-6 0 0 0,6 0 28 0 0,1 4-3878 0 0,6 4 3651 0 0,-1 1 0 0 0,0-1 1 0 0,0 1-1 0 0,0-1 0 0 0,0 1 0 0 0,0-1 1 0 0,0 0-1 0 0,0 0 0 0 0,0 0 0 0 0,0 0 1 0 0,1-1-1 0 0,2-3-357 0 0,19-18-1384 0 0,-2-6-9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13847 0 0,'0'0'631'0'0,"0"0"-8"0"0,2 1-257 0 0,4 3 141 0 0,-1 0 0 0 0,1 0 0 0 0,-1 0 0 0 0,0 1 0 0 0,0 0 0 0 0,-1 0 0 0 0,1 0 0 0 0,-1 1 0 0 0,0-1 0 0 0,-1 1 0 0 0,6 11 0 0 0,6 20 219 0 0,-1 1 0 0 0,-3 0-1 0 0,11 59 1 0 0,-11-25-704 0 0,1 75 0 0 0,-10-58-243 0 0,-19 172 0 0 0,-78 247-1770 0 0,85-462 1775 0 0,1-5-485 0 0,2-1 1 0 0,-4 78-1 0 0,5-130-2168 0 0,-2-3-3346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63 11975 0 0,'0'0'267'0'0,"0"0"42"0"0,0 2 17 0 0,1 1-283 0 0,0 1 1 0 0,1-1 0 0 0,-1 1-1 0 0,1 0 1 0 0,-1-1 0 0 0,1 0-1 0 0,0 0 1 0 0,4 6 0 0 0,24 25 774 0 0,-21-25 209 0 0,-4-3-856 0 0,1 0 1 0 0,0-1-1 0 0,0 0 0 0 0,0 0 0 0 0,0 0 0 0 0,1-1 0 0 0,7 4 0 0 0,-9-6-104 0 0,0 0 0 0 0,0-1-1 0 0,-1 1 1 0 0,1-1 0 0 0,0 0-1 0 0,1-1 1 0 0,-1 1 0 0 0,0-1-1 0 0,0 0 1 0 0,0 0 0 0 0,0-1 0 0 0,6 0-1 0 0,11-3 29 0 0,0-1-1 0 0,-1 0 0 0 0,0-2 1 0 0,40-18-1 0 0,-54 22-81 0 0,1-1 0 0 0,-1-1-1 0 0,0 0 1 0 0,0 0 0 0 0,0 0-1 0 0,-1-1 1 0 0,0 0 0 0 0,0 0 0 0 0,0 0-1 0 0,-1-1 1 0 0,0 0 0 0 0,0 0-1 0 0,-1 0 1 0 0,0-1 0 0 0,0 1 0 0 0,2-9-1 0 0,-5 15-57 0 0,-1 0-1 0 0,1 0 0 0 0,-1 0 1 0 0,0 0-1 0 0,1 0 0 0 0,-1 0 1 0 0,0 0-1 0 0,0 0 0 0 0,0 0 1 0 0,0 0-1 0 0,0-1 1 0 0,0 1-1 0 0,0 0 0 0 0,0 0 1 0 0,0 0-1 0 0,0 0 0 0 0,-1 0 1 0 0,1 0-1 0 0,0 0 0 0 0,-1 0 1 0 0,1 0-1 0 0,-1 0 1 0 0,1 0-1 0 0,-1 0 0 0 0,0 0 1 0 0,1 0-1 0 0,-1 0 0 0 0,0 1 1 0 0,0-1-1 0 0,1 0 0 0 0,-1 0 1 0 0,0 1-1 0 0,0-1 1 0 0,0 1-1 0 0,0-1 0 0 0,0 1 1 0 0,0-1-1 0 0,0 1 0 0 0,0-1 1 0 0,0 1-1 0 0,0 0 0 0 0,-1-1 1 0 0,-4 0-94 0 0,1 1 0 0 0,0-1 1 0 0,-1 1-1 0 0,1 0 0 0 0,0 0 1 0 0,-1 0-1 0 0,-5 2 0 0 0,-8 2-31 0 0,1 1 0 0 0,-1 1 0 0 0,1 0 0 0 0,-21 11 0 0 0,-67 42-585 0 0,87-48 728 0 0,-22 15 27 0 0,1 2 0 0 0,2 2 0 0 0,1 1 0 0 0,-42 46 0 0 0,72-70 222 0 0,1 0 0 0 0,0 0 0 0 0,0 1 0 0 0,1-1 0 0 0,-7 13 0 0 0,11-18-161 0 0,0 0 0 0 0,0 1 1 0 0,0-1-1 0 0,0 0 0 0 0,1 1 0 0 0,-1-1 0 0 0,1 0 0 0 0,-1 1 0 0 0,1-1 0 0 0,0 1 0 0 0,0-1 0 0 0,0 1 0 0 0,0-1 0 0 0,0 1 0 0 0,1-1 0 0 0,-1 0 1 0 0,1 1-1 0 0,0-1 0 0 0,-1 0 0 0 0,1 1 0 0 0,0-1 0 0 0,0 0 0 0 0,1 0 0 0 0,-1 0 0 0 0,3 4 0 0 0,0-2 74 0 0,-1-1-1 0 0,1 0 0 0 0,0 0 1 0 0,0 0-1 0 0,0 0 0 0 0,0 0 0 0 0,1-1 1 0 0,-1 0-1 0 0,1 0 0 0 0,-1 0 1 0 0,7 1-1 0 0,7 2 448 0 0,32 2 1 0 0,-32-4-288 0 0,18 0 623 0 0,73-4-1 0 0,-73 0-1042 0 0,-21 0-1075 0 0,0-1 0 0 0,23-6 1 0 0,-23 5-1740 0 0,14-2-3305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8751 0 0,'0'0'674'0'0,"0"0"-60"0"0,3 1 1378 0 0,16 0 1137 0 0,0 0 0 0 0,27-2 0 0 0,41-11 218 0 0,82-34-1746 0 0,-111 27-1204 0 0,56-19-43 0 0,-94 30-368 0 0,-1-1 1 0 0,0-1 0 0 0,30-20-1 0 0,-18 6-367 0 0,-1-2 0 0 0,35-37 0 0 0,7-22-4350 0 0,-48 55-3123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202 599 5527 0 0,'0'0'423'0'0,"2"2"-278"0"0,1 1-802 0 0,2 3 2200 0 0,-3-5-668 0 0,-1 0-1 0 0,0 1 0 0 0,0-1 1 0 0,0 1-1 0 0,0-1 1 0 0,0 1-1 0 0,-1-1 0 0 0,1 1 1 0 0,0 0-1 0 0,-1-1 1 0 0,1 1-1 0 0,-1 0 1 0 0,1 3-1 0 0,-2 12 1627 0 0,-2-6-2189 0 0,0-1 0 0 0,-4 12 0 0 0,-9 26 58 0 0,13-35-336 0 0,-1 1 0 0 0,-1-1 0 0 0,0-1 0 0 0,-1 1 0 0 0,0-1 0 0 0,-14 20 0 0 0,1-5-1027 0 0,-38 40 0 0 0,33-44-713 0 0,0-1-3309 0 0,3-4-1275 0 0</inkml:trace>
  <inkml:trace contextRef="#ctx0" brushRef="#br0" timeOffset="1">356 8 8287 0 0,'0'0'736'0'0,"14"0"-584"0"0,-1 0-152 0 0,1 0 0 0 0,2-4 976 0 0,-2 2 168 0 0,0 2 32 0 0,-1-2 8 0 0,-13 2-1904 0 0,0 0-376 0 0,17 0-80 0 0,-17 0-3208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2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10799 0 0,'24'61'1150'0'0,"-10"-28"492"0"0,14 54 0 0 0,23 92 5129 0 0,-43-151-5815 0 0,-7-25-508 0 0,-1-3-68 0 0,1 3-17 0 0,1-1-167 0 0,0 0-28 0 0,-1 0 0 0 0,1 0 1 0 0,-1 0-1 0 0,1 0 1 0 0,-1 1-1 0 0,0-1 0 0 0,2 5 1 0 0,11-6 200 0 0,-12-1-358 0 0,1 0 0 0 0,-1-1 0 0 0,0 1 0 0 0,0-1 0 0 0,1 1 0 0 0,-1-1 0 0 0,0 0 0 0 0,0 0 0 0 0,0 0 0 0 0,0 0 0 0 0,0 0 0 0 0,3-3 0 0 0,22-21 125 0 0,-9 8-95 0 0,24-21-153 0 0,-26 23-9 0 0,0 1 0 0 0,29-20 0 0 0,-29 24-160 0 0,31-14-1 0 0,-40 21 214 0 0,1 1-1 0 0,-1-1 1 0 0,1 1 0 0 0,-1 1 0 0 0,1 0 0 0 0,0 0-1 0 0,8 0 1 0 0,29 0-332 0 0,-43 0 256 0 0,12-1-195 0 0,-12 2 245 0 0,-1 0 0 0 0,0 0-1 0 0,0 0 1 0 0,1 0-1 0 0,-1-1 1 0 0,0 1-1 0 0,0-1 1 0 0,1 1-1 0 0,-1-1 1 0 0,0 1-1 0 0,0-1 1 0 0,0 0-1 0 0,0 0 1 0 0,0 1-1 0 0,0-1 1 0 0,0 0-1 0 0,0 0 1 0 0,0 0-1 0 0,0 0 1 0 0,-1 0-1 0 0,1 0 1 0 0,0 0-1 0 0,-1 0 1 0 0,1-1-1 0 0,0 1 1 0 0,-1 0-1 0 0,0 0 1 0 0,1-2 0 0 0,4-11-648 0 0,-1 0 1 0 0,-1 0 0 0 0,2-26-1 0 0,2-2-276 0 0,7-48-1408 0 0,13-52-5416 0 0,-23 127 6664 0 0,-4 13 40 0 0,2-1 98 0 0,-2 2 1098 0 0,0 1 1 0 0,0 0-1 0 0,0 0 0 0 0,0 0 1 0 0,0 0-1 0 0,0 0 0 0 0,0-1 0 0 0,0 1 1 0 0,0 0-1 0 0,0 0 0 0 0,0 0 0 0 0,0 0 1 0 0,0-1-1 0 0,0 1 0 0 0,0 0 1 0 0,0 0-1 0 0,0 0 0 0 0,1 0 0 0 0,-1 0 1 0 0,0 0-1 0 0,0-1 0 0 0,0 1 1 0 0,0 0-1 0 0,0 0 0 0 0,0 0 0 0 0,0 0 1 0 0,0 0-1 0 0,1 0 0 0 0,-1 0 0 0 0,0 0 1 0 0,0-1-1 0 0,0 1 0 0 0,0 0 1 0 0,0 0-1 0 0,0 0 0 0 0,1 0 0 0 0,-1 0 1 0 0,0 0-1 0 0,0 0 0 0 0,0 0 1 0 0,0 0-1 0 0,0 0 0 0 0,1 0 0 0 0,-1 0 1 0 0,0 0-1 0 0,0 0 0 0 0,0 0 0 0 0,1 0 1 0 0,5 23 1571 0 0,1 7 194 0 0,2-1 0 0 0,1 0 0 0 0,19 38-1 0 0,-25-59-1556 0 0,0 0 0 0 0,1-1 0 0 0,0 1 0 0 0,0-1 1 0 0,1-1-1 0 0,0 1 0 0 0,0-1 0 0 0,0 0 0 0 0,1 0 0 0 0,0-1 0 0 0,0 0 0 0 0,1 0 0 0 0,-1 0 0 0 0,1-1 0 0 0,0 0 0 0 0,16 4 0 0 0,-12-5 1 0 0,0-1 0 0 0,0 0 1 0 0,1-1-1 0 0,-1 0 0 0 0,1-1 0 0 0,-1-1 0 0 0,1 0 1 0 0,-1 0-1 0 0,0-1 0 0 0,1-1 0 0 0,-1 0 1 0 0,0-1-1 0 0,18-8 0 0 0,-5 0 30 0 0,0-1 1 0 0,0-1-1 0 0,-1-1 0 0 0,42-36 0 0 0,-39 25-34 0 0,44-53-1 0 0,-67 76-359 0 0,-1-1 0 0 0,0-1 0 0 0,-1 1 0 0 0,1 0 0 0 0,-1-1 0 0 0,0 1 0 0 0,0-1 0 0 0,0 0 0 0 0,-1 0 0 0 0,1 0 0 0 0,0-6 0 0 0,-5 13-88 0 0,-2 3 102 0 0,-1 0 0 0 0,1 1 0 0 0,0-1 0 0 0,0 1 0 0 0,-7 11 0 0 0,-20 38-179 0 0,18-29 183 0 0,-120 201-171 0 0,113-191 249 0 0,-17 42 0 0 0,29-59 0 0 0,2 1 0 0 0,1 0 0 0 0,0 0 0 0 0,-2 23 0 0 0,6-27 50 0 0,0 24-1 0 0,2-35-32 0 0,0 0 0 0 0,0 0 0 0 0,1 0 0 0 0,0 0 0 0 0,0 0-1 0 0,0 0 1 0 0,0-1 0 0 0,4 9 0 0 0,-4-12-15 0 0,0 0 1 0 0,-1-1-1 0 0,1 1 1 0 0,0 0-1 0 0,-1 0 0 0 0,1-1 1 0 0,0 1-1 0 0,0-1 1 0 0,0 1-1 0 0,-1-1 1 0 0,1 1-1 0 0,0-1 1 0 0,0 1-1 0 0,0-1 0 0 0,0 0 1 0 0,0 1-1 0 0,0-1 1 0 0,0 0-1 0 0,0 0 1 0 0,0 0-1 0 0,0 0 1 0 0,0 0-1 0 0,0 0 0 0 0,0 0 1 0 0,2 0-1 0 0,23-7-236 0 0,-24 6 90 0 0,1 0-1 0 0,-1 0 1 0 0,1 0-1 0 0,-1-1 1 0 0,0 1-1 0 0,1-1 1 0 0,-1 1 0 0 0,0-1-1 0 0,0 0 1 0 0,0 0-1 0 0,3-3 1 0 0,6-12-1611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5983 0 0,'0'0'274'0'0,"0"0"-6"0"0,0 0 188 0 0,0 0 1424 0 0,0 0 640 0 0,0 0 126 0 0,0 0-195 0 0,0 0-943 0 0,0 0-415 0 0,0 0-79 0 0,0 0-81 0 0,0 0-261 0 0,0 0-116 0 0,0 0-20 0 0,0 0-51 0 0,0 3-185 0 0,-4 25 106 0 0,2-18-390 0 0,1 1 0 0 0,0-1 0 0 0,0 1 0 0 0,1-1 0 0 0,0 1 1 0 0,1-1-1 0 0,0 1 0 0 0,3 11 0 0 0,1-5-19 0 0,2-1 0 0 0,0 0 0 0 0,13 22 0 0 0,33 43-40 0 0,-4-5 8 0 0,-34-51 9 0 0,-6-13 7 0 0,-2 1 1 0 0,0 0-1 0 0,0 0 0 0 0,-2 0 1 0 0,6 16-1 0 0,-10-25 13 0 0,0 1-1 0 0,-1 0 0 0 0,1-1 1 0 0,-1 1-1 0 0,0 0 1 0 0,0-1-1 0 0,0 1 0 0 0,-1 0 1 0 0,0-1-1 0 0,0 1 0 0 0,0 0 1 0 0,0-1-1 0 0,-1 1 1 0 0,1-1-1 0 0,-1 0 0 0 0,0 0 1 0 0,-1 1-1 0 0,1-1 0 0 0,-1-1 1 0 0,-3 6-1 0 0,-6 4-125 0 0,-1 0 0 0 0,-1 0-1 0 0,1-1 1 0 0,-2 0 0 0 0,0-2 0 0 0,-31 18-1 0 0,-110 44-2147 0 0,32-25-2872 0 0,-21 1-1498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5527 0 0,'0'0'250'0'0,"0"0"-2"0"0,0 0 272 0 0,0 0 1714 0 0,0 0 772 0 0,1 2 156 0 0,8 12-584 0 0,9 23-1 0 0,-13-25-2548 0 0,0 1 0 0 0,-1 0-1 0 0,-1 0 1 0 0,0 0 0 0 0,0 0-1 0 0,-1 0 1 0 0,-1 1 0 0 0,-1 17 0 0 0,-4 34-134 0 0,-4-1 1 0 0,-25 105-1 0 0,13-84 89 0 0,-31 109-40 0 0,-40 78 496 0 0,66-209-102 0 0,15-41 175 0 0,1 0-1 0 0,-6 27 1 0 0,14-46-253 0 0,1-3-4 0 0,0 0-107 0 0,0 0-447 0 0,0 0-197 0 0,2-4-38 0 0,41-85-3200 0 0,-22 35 2011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384 301 1375 0 0,'-2'-1'107'0'0,"-21"-16"2760"0"0,14 10-465 0 0,7 6-730 0 0,2 1-908 0 0,-6-4-71 0 0,5 3-440 0 0,0 1-1 0 0,0-1 0 0 0,0 0 1 0 0,-1 1-1 0 0,1-1 0 0 0,0 1 1 0 0,0 0-1 0 0,0-1 0 0 0,0 1 1 0 0,-1 0-1 0 0,1 0 0 0 0,0-1 1 0 0,0 1-1 0 0,0 0 0 0 0,-1 0 1 0 0,-1 1-1 0 0,1-1-173 0 0,-5 1 301 0 0,0 0 0 0 0,0 0 1 0 0,0 1-1 0 0,0 0 0 0 0,-11 5 0 0 0,-24 7 62 0 0,33-12-371 0 0,0 1-1 0 0,0 0 0 0 0,-10 5 1 0 0,-38 23 2396 0 0,55-30-1915 0 0,2-1 6 0 0,0 0-46 0 0,0 0-201 0 0,0 0-88 0 0,-9 1-1585 0 0,71-51 1051 0 0,-19 14 322 0 0,-27 26 20 0 0,21-13 0 0 0,11-6 33 0 0,-2-2-51 0 0,1 2 1 0 0,1 2 0 0 0,1 3 0 0 0,2 1-1 0 0,57-16 1 0 0,-92 33-14 0 0,0 2 0 0 0,1 0 0 0 0,31-4 0 0 0,-33 10-13 0 0,-13-1 1 0 0,0-1 0 0 0,0 1 0 0 0,0 0 0 0 0,0 0 0 0 0,0 1 0 0 0,0-1 0 0 0,0 0-1 0 0,-1 1 1 0 0,1-1 0 0 0,0 1 0 0 0,-1-1 0 0 0,1 1 0 0 0,-1 0 0 0 0,1 0 0 0 0,-1-1 0 0 0,0 1 0 0 0,2 4 0 0 0,-2-3-36 0 0,0 0 1 0 0,0 1-1 0 0,0 0 0 0 0,-1-1 0 0 0,1 1 1 0 0,-1-1-1 0 0,0 1 0 0 0,0 0 0 0 0,0-1 1 0 0,-1 5-1 0 0,-1 1-75 0 0,0 0-1 0 0,0 0 1 0 0,-1 0 0 0 0,0 0 0 0 0,-1-1 0 0 0,0 1 0 0 0,0-1-1 0 0,-6 8 1 0 0,-20 23-589 0 0,-3-1-1 0 0,-1-1 0 0 0,-42 35 1 0 0,30-30-263 0 0,-53 63 0 0 0,33-32 1567 0 0,8-11-1 0 0,46-47-267 0 0,0 1-1 0 0,1 1 1 0 0,1 0 0 0 0,-13 30 0 0 0,22-45 122 0 0,1-2 6 0 0,0 0 18 0 0,0 1-416 0 0,0 0 1 0 0,0-1 0 0 0,0 1-1 0 0,1 0 1 0 0,-1-1 0 0 0,0 1-1 0 0,1-1 1 0 0,-1 1 0 0 0,0-1-1 0 0,1 1 1 0 0,-1 0 0 0 0,1-1-1 0 0,-1 1 1 0 0,0-1 0 0 0,1 0-1 0 0,-1 1 1 0 0,1-1 0 0 0,0 1-1 0 0,-1-1 1 0 0,1 0 0 0 0,-1 1-1 0 0,1-1 1 0 0,-1 0 0 0 0,1 0-1 0 0,0 1 1 0 0,-1-1 0 0 0,1 0-1 0 0,1 0 1 0 0,20 3 556 0 0,-21-3-594 0 0,26 0 355 0 0,43-5 0 0 0,8 0 29 0 0,-37 6-415 0 0,-1 2 0 0 0,1 2 0 0 0,-1 2 0 0 0,47 15 0 0 0,151 61-89 0 0,-227-79 30 0 0,-1 1-1 0 0,0 0 1 0 0,0 0 0 0 0,0 1 0 0 0,-1 1 0 0 0,0-1 0 0 0,0 1-1 0 0,13 14 1 0 0,-20-16-47 0 0,4 15-3 0 0,-8-13 132 0 0,1-3-15 0 0,-1-1 15 0 0,1 1-1 0 0,0 0 0 0 0,-1 0 1 0 0,1-1-1 0 0,-1 1 1 0 0,0-1-1 0 0,0 0 1 0 0,-1 1-1 0 0,1-1 0 0 0,-1 0 1 0 0,1 0-1 0 0,-5 3 1 0 0,-5 3 125 0 0,-24 16-1 0 0,17-12-70 0 0,-67 57 42 0 0,9-7-74 0 0,-22 7-403 0 0,-150 81 0 0 0,229-141 369 0 0,0 0 0 0 0,-1-2 0 0 0,0 0 0 0 0,-1-1 0 0 0,0-1 0 0 0,0-1 0 0 0,0-1 0 0 0,-28 1 1 0 0,14-4 468 0 0,0-1 1 0 0,1-3 0 0 0,-67-11-1 0 0,99 13-421 0 0,1 0 0 0 0,-1 0 1 0 0,1 0-1 0 0,0 0 0 0 0,-1-1 0 0 0,1 1 0 0 0,0 0 0 0 0,0-1 0 0 0,0 0 1 0 0,0 1-1 0 0,0-1 0 0 0,1 0 0 0 0,-3-2 0 0 0,4 2-88 0 0,0 1-1 0 0,-1-1 1 0 0,1 1-1 0 0,0 0 1 0 0,0-1-1 0 0,0 1 1 0 0,0-1-1 0 0,0 1 1 0 0,0-1-1 0 0,0 1 1 0 0,1 0-1 0 0,-1-1 1 0 0,0 1-1 0 0,1 0 1 0 0,-1-1-1 0 0,1 1 1 0 0,-1 0-1 0 0,1-1 1 0 0,0 1-1 0 0,1-1 1 0 0,-1-1-62 0 0,1-2-816 0 0,1 0 0 0 0,0 1 1 0 0,1-1-1 0 0,-1 1 1 0 0,1-1-1 0 0,4-3 1 0 0,12-10-5570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1375 0 0,'2'0'107'0'0,"22"3"5434"0"0,-22-2-2466 0 0,6-1 2264 0 0,-7 0-3567 0 0,-3 1-937 0 0,-5 5-1336 0 0,-32 22-514 0 0,-48 27 1 0 0,58-39 679 0 0,1 2 1 0 0,1 0 0 0 0,0 2-1 0 0,-33 33 1 0 0,18-12 304 0 0,30-31 308 0 0,1 1 0 0 0,-1 0 0 0 0,2 1 0 0 0,0 0 1 0 0,-17 26-1 0 0,26-36 36 0 0,1-1-293 0 0,0-1 0 0 0,-1 0-1 0 0,1 1 1 0 0,0-1 0 0 0,-1 0 0 0 0,1 1-1 0 0,0-1 1 0 0,0 1 0 0 0,0-1 0 0 0,-1 1-1 0 0,1-1 1 0 0,0 1 0 0 0,0-1-1 0 0,0 1 1 0 0,0-1 0 0 0,0 1 0 0 0,0-1-1 0 0,0 1 1 0 0,0-1 0 0 0,0 1 0 0 0,0-1-1 0 0,0 1 1 0 0,0-1 0 0 0,0 1-1 0 0,0-1 1 0 0,0 0 0 0 0,1 1 0 0 0,-1-1-1 0 0,0 1 1 0 0,0-1 0 0 0,1 1-1 0 0,-1-1 1 0 0,0 0 0 0 0,0 1 0 0 0,1-1-1 0 0,-1 1 1 0 0,1-1 0 0 0,-1 0 0 0 0,0 1-1 0 0,1-1 1 0 0,0 0 0 0 0,1 2-8 0 0,0 0 0 0 0,0-1 0 0 0,1 0 0 0 0,-1 1 0 0 0,0-1 0 0 0,6 2 0 0 0,6 0 40 0 0,0-1 1 0 0,0 0-1 0 0,25-1 1 0 0,-25-1 40 0 0,2 0 63 0 0,24-4 0 0 0,0 0 50 0 0,235 1 798 0 0,-269 3-1005 0 0,20 4-24 0 0,-24-3-70 0 0,0-1-1 0 0,0 1 1 0 0,-1 0-1 0 0,1 0 1 0 0,0-1 0 0 0,0 1-1 0 0,-1 0 1 0 0,1 0-1 0 0,0 1 1 0 0,-1-1-1 0 0,1 0 1 0 0,-1 0 0 0 0,0 1-1 0 0,1-1 1 0 0,-1 1-1 0 0,0-1 1 0 0,0 1-1 0 0,0 0 1 0 0,0-1-1 0 0,0 1 1 0 0,0 0 0 0 0,-1 0-1 0 0,1-1 1 0 0,0 1-1 0 0,-1 0 1 0 0,0 0-1 0 0,1 0 1 0 0,-1 0 0 0 0,0 0-1 0 0,0 0 1 0 0,0 0-1 0 0,0 0 1 0 0,-1 3-1 0 0,0 2-374 0 0,0 0 0 0 0,0 1 0 0 0,-1-1 1 0 0,0 0-1 0 0,0 0 0 0 0,-1 0 0 0 0,-5 8 0 0 0,-4 6-253 0 0,0-2 1 0 0,-2 0 0 0 0,-1 0 0 0 0,-26 26-1 0 0,13-19 535 0 0,-1-1-1 0 0,-35 22 0 0 0,33-28 1520 0 0,-34 15-1 0 0,9-4 641 0 0,38-19-900 0 0,-1-2 0 0 0,0 0 0 0 0,-1-1 0 0 0,0-1 0 0 0,-33 8 0 0 0,28-15-173 0 0,23 0-718 0 0,1-2-21 0 0,-1 0-192 0 0,0-1-1 0 0,0 0 1 0 0,0 0-1 0 0,1 0 1 0 0,-1-1 0 0 0,1 1-1 0 0,0 0 1 0 0,0-1 0 0 0,0 1-1 0 0,1 0 1 0 0,-1-1-1 0 0,1 1 1 0 0,0-1 0 0 0,-1 1-1 0 0,2-1 1 0 0,-1 1 0 0 0,0-1-1 0 0,1 1 1 0 0,-1 0 0 0 0,1-1-1 0 0,0 1 1 0 0,0 0-1 0 0,3-6 1 0 0,2-4-274 0 0,1 1 1 0 0,0 0-1 0 0,1 0 0 0 0,16-20 1 0 0,-15 22-776 0 0,0 0-1 0 0,1 0 1 0 0,0 1 0 0 0,13-10 0 0 0,15-6-4111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86 12319 0 0,'3'0'564'0'0,"1"0"-365"0"0,1 0-26 0 0,15 6 339 0 0,-20-6-370 0 0,1 0 0 0 0,0 0 0 0 0,-1 1-1 0 0,1-1 1 0 0,0 0 0 0 0,-1 0 0 0 0,1 1 0 0 0,-1-1-1 0 0,1 1 1 0 0,0-1 0 0 0,-1 0 0 0 0,1 1-1 0 0,-1-1 1 0 0,1 1 0 0 0,-1-1 0 0 0,1 1 0 0 0,-1-1-1 0 0,0 1 1 0 0,1 0 0 0 0,-1-1 0 0 0,0 1-1 0 0,1 0 1 0 0,-1-1 0 0 0,0 1 0 0 0,0 0 0 0 0,1 0-1 0 0,-1 0-72 0 0,-1 1 0 0 0,1-1 0 0 0,0 0 0 0 0,0 0 0 0 0,-1 0 0 0 0,1 0 0 0 0,-1 1 1 0 0,1-1-1 0 0,-1 0 0 0 0,1 0 0 0 0,-1 0 0 0 0,0 0 0 0 0,-1 2 0 0 0,-3 3-124 0 0,-1-1 0 0 0,0 1 0 0 0,-9 7 0 0 0,13-12 176 0 0,-152 127-1165 0 0,127-102 597 0 0,1 1 0 0 0,1 1 0 0 0,-28 44 0 0 0,42-54 442 0 0,-10 24 0 0 0,11-20 457 0 0,7-10 17 0 0,3-12-417 0 0,0 0 1 0 0,0 1 0 0 0,0-1 0 0 0,0 0-1 0 0,0 0 1 0 0,0 1 0 0 0,0-1 0 0 0,0 0-1 0 0,0 1 1 0 0,0-1 0 0 0,0 0-1 0 0,0 1 1 0 0,0-1 0 0 0,0 0 0 0 0,0 0-1 0 0,-1 1 1 0 0,1-1 0 0 0,0 0 0 0 0,0 0-1 0 0,0 1 1 0 0,0-1 0 0 0,-1 0 0 0 0,1 1-1 0 0,11 12 823 0 0,-10-11-778 0 0,0-1 1 0 0,1 1-1 0 0,-1 0 0 0 0,0-1 0 0 0,1 1 1 0 0,-1-1-1 0 0,1 1 0 0 0,0-1 0 0 0,-1 0 1 0 0,1 0-1 0 0,0 0 0 0 0,0 0 0 0 0,-1 0 1 0 0,1 0-1 0 0,0 0 0 0 0,0-1 0 0 0,0 1 1 0 0,0 0-1 0 0,0-1 0 0 0,0 0 1 0 0,4 1-1 0 0,1-1 20 0 0,0-1 0 0 0,0 1 1 0 0,0-1-1 0 0,0-1 0 0 0,0 1 0 0 0,0-1 1 0 0,-1 0-1 0 0,1-1 0 0 0,0 1 0 0 0,-1-1 1 0 0,0-1-1 0 0,1 1 0 0 0,-1-1 0 0 0,-1 0 1 0 0,1 0-1 0 0,0-1 0 0 0,-1 0 1 0 0,0 0-1 0 0,8-10 0 0 0,-5 4-104 0 0,-1 1-1 0 0,0-1 1 0 0,0 0-1 0 0,-1-1 1 0 0,0 0 0 0 0,-1 0-1 0 0,-1 0 1 0 0,1 0 0 0 0,-2-1-1 0 0,2-13 1 0 0,-2 5-200 0 0,-1-1-1 0 0,-1 0 1 0 0,-1 0 0 0 0,-2 0 0 0 0,0 0 0 0 0,-1 1 0 0 0,-6-25 0 0 0,-4-17-1073 0 0,-1 1-2235 0 0,4 23-3153 0 0,10 37 4977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12439 0 0,'0'0'958'0'0,"0"0"-412"0"0,0 0 593 0 0,0 0 322 0 0,0 0 67 0 0,0 0-130 0 0,0 0-585 0 0,0 0-261 0 0,0 0-52 0 0,0 0-43 0 0,0 0-136 0 0,0-2-58 0 0,4-20-228 0 0,0 1 0 0 0,1 0 0 0 0,1 0 0 0 0,1 0-1 0 0,1 1 1 0 0,19-35 0 0 0,-9 33-695 0 0,-18 21 637 0 0,1 1-1 0 0,-1-1 1 0 0,1 0-1 0 0,0 1 1 0 0,-1-1-1 0 0,1 0 1 0 0,0 1 0 0 0,-1-1-1 0 0,1 1 1 0 0,0-1-1 0 0,0 1 1 0 0,-1-1-1 0 0,1 1 1 0 0,0 0-1 0 0,0-1 1 0 0,0 1 0 0 0,0 0-1 0 0,0 0 1 0 0,-1 0-1 0 0,1 0 1 0 0,0 0-1 0 0,0 0 1 0 0,0 0-1 0 0,0 0 1 0 0,0 0 0 0 0,1 0-1 0 0,0 0-26 0 0,1 1 0 0 0,-1 0 0 0 0,1-1 0 0 0,-1 1-1 0 0,1 0 1 0 0,3 2 0 0 0,0 1-6 0 0,1 1 1 0 0,-1-1-1 0 0,0 1 0 0 0,0 1 0 0 0,-1-1 1 0 0,1 1-1 0 0,-1 0 0 0 0,-1 0 1 0 0,1 1-1 0 0,-1-1 0 0 0,5 11 0 0 0,-5-8 61 0 0,0 0-1 0 0,0 0 0 0 0,-1 1 1 0 0,-1-1-1 0 0,0 1 1 0 0,0 0-1 0 0,0 0 0 0 0,-1 14 1 0 0,0-8 50 0 0,1-1 17 0 0,-2-12 14 0 0,0-3 34 0 0,0 0 10 0 0,0 0 4 0 0,0 0 22 0 0,0 0 83 0 0,0 0 32 0 0,1-13-81 0 0,0 0 1 0 0,1 0 0 0 0,0 0 0 0 0,1 1 0 0 0,1-1 0 0 0,0 1 0 0 0,0 0 0 0 0,1 0 0 0 0,9-16 0 0 0,-1 7 5 0 0,0 1 0 0 0,1 0 1 0 0,34-36-1 0 0,-42 50-189 0 0,0 1 0 0 0,0-1 0 0 0,1 1-1 0 0,0 1 1 0 0,0-1 0 0 0,0 1 0 0 0,1 0 0 0 0,-1 1-1 0 0,1 0 1 0 0,0 0 0 0 0,0 1 0 0 0,0 0 0 0 0,0 0-1 0 0,1 1 1 0 0,-1 0 0 0 0,0 0 0 0 0,1 1 0 0 0,-1 0-1 0 0,10 2 1 0 0,24 5-107 0 0,-1 3 0 0 0,0 2 0 0 0,66 28 0 0 0,-104-38 17 0 0,0 0 0 0 0,0 0 0 0 0,0 0-1 0 0,0 0 1 0 0,0 0 0 0 0,0 1 0 0 0,3 4 0 0 0,2 1-196 0 0,-7-7 231 0 0,0 1 1 0 0,1 0-1 0 0,-1 0 0 0 0,0 0 0 0 0,0 0 1 0 0,0 0-1 0 0,0 0 0 0 0,0 0 0 0 0,-1 0 1 0 0,1 0-1 0 0,0 0 0 0 0,-1 0 1 0 0,1 3-1 0 0,-1-2 20 0 0,2 10-92 0 0,-2-8 69 0 0,1-1-1 0 0,-1 0 0 0 0,-1 1 1 0 0,1-1-1 0 0,-1 0 0 0 0,0 1 1 0 0,0-1-1 0 0,0 0 0 0 0,0 0 1 0 0,-3 5-1 0 0,3-7-172 0 0,1-2-200 0 0,0 1 349 0 0,-1-1 0 0 0,1 0 0 0 0,0 0 0 0 0,0 0 1 0 0,-1 0-1 0 0,1 0 0 0 0,0 1 0 0 0,0-1 0 0 0,0 0 0 0 0,0 0 0 0 0,-1 0 0 0 0,1 1 0 0 0,0-1 0 0 0,0 0 0 0 0,0 0 0 0 0,0 1 1 0 0,0-1-1 0 0,0 0 0 0 0,-1 0 0 0 0,1 1 0 0 0,0-1 0 0 0,0 0 0 0 0,0 1 0 0 0,0-1 0 0 0,0 0 0 0 0,0 1 0 0 0,0-1-20 0 0,0 0-1 0 0,0 0 0 0 0,0 1 0 0 0,0-1 0 0 0,0 0 1 0 0,0 0-1 0 0,0 1 0 0 0,0-1 0 0 0,0 0 0 0 0,0 1 1 0 0,0-1-1 0 0,0 0 0 0 0,0 0 0 0 0,-1 0 0 0 0,1 1 1 0 0,0-1-1 0 0,0 0 0 0 0,0 0 0 0 0,0 1 0 0 0,-1-1 1 0 0,1 0-1 0 0,0 0 0 0 0,0 0 0 0 0,-1 0 1 0 0,1 1-1 0 0,0-1 0 0 0,0 0-1631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 8751 0 0,'1'2'674'0'0,"28"33"1635"0"0,-27-33 0 0 0,-1 0 113 0 0,4 11-1563 0 0,-1 0 1 0 0,0 0-1 0 0,-1 0 1 0 0,0 1-1 0 0,0 14 1 0 0,4 15-435 0 0,-6-39-414 0 0,-1 1 0 0 0,1-1 0 0 0,1 0 0 0 0,-1 1 0 0 0,1-1-1 0 0,-1 0 1 0 0,4 5 0 0 0,-1-3-19 0 0,-3-4-9 0 0,0-1 0 0 0,0 1 0 0 0,0-1 0 0 0,0 0 0 0 0,0 1 0 0 0,1-1 0 0 0,-1 0 0 0 0,1 0 0 0 0,-1 0 0 0 0,1 0 0 0 0,-1 0 0 0 0,1 0 0 0 0,-1 0 0 0 0,4 0 0 0 0,-3 0-7 0 0,13 4-56 0 0,-7-5 77 0 0,0 1 0 0 0,0-2 1 0 0,0 1-1 0 0,0-1 0 0 0,0 0 0 0 0,13-4 0 0 0,-2-1 5 0 0,27-13 0 0 0,3 1-2 0 0,-31 12 0 0 0,21-11 0 0 0,-15 10 0 0 0,-20 6 0 0 0,-1 0 0 0 0,1 0 0 0 0,-1 0 0 0 0,0 0 0 0 0,0 0 0 0 0,1 0 0 0 0,-1-1 0 0 0,0 0 0 0 0,0 0 0 0 0,0 0 0 0 0,-1 0 0 0 0,1 0 0 0 0,0 0 0 0 0,-1-1 0 0 0,1 1 0 0 0,-1-1 0 0 0,3-4 0 0 0,1-1 1 0 0,2-3-1 0 0,-7 7-12 0 0,3-9-30 0 0,-4 10 25 0 0,0 0 0 0 0,0 0 1 0 0,0 0-1 0 0,0 0 0 0 0,0 0 1 0 0,-1 0-1 0 0,1 0 0 0 0,-1 0 0 0 0,0 0 1 0 0,0 0-1 0 0,0 0 0 0 0,-1 1 1 0 0,1-1-1 0 0,0 0 0 0 0,-1 1 0 0 0,0-1 1 0 0,0 1-1 0 0,0 0 0 0 0,0-1 1 0 0,0 1-1 0 0,0 0 0 0 0,0 0 0 0 0,-1 0 1 0 0,1 0-1 0 0,-1 1 0 0 0,-4-3 1 0 0,-6-2-95 0 0,1 0 1 0 0,-1 1 0 0 0,0 1-1 0 0,-21-4 1 0 0,26 6 31 0 0,1 1 0 0 0,-1 0 1 0 0,0 0-1 0 0,1 1 0 0 0,-1 0 0 0 0,0 0 0 0 0,1 1 0 0 0,-1 0 0 0 0,0 0 1 0 0,-8 3-1 0 0,7-1-61 0 0,0 1 1 0 0,0 0-1 0 0,1 0 0 0 0,-1 1 1 0 0,1 0-1 0 0,0 0 1 0 0,-12 11-1 0 0,12-8 94 0 0,1 0 0 0 0,0 0 0 0 0,0 1-1 0 0,1 0 1 0 0,-6 11 0 0 0,-5 8 43 0 0,-11 13 303 0 0,-3 3 485 0 0,1 1-1 0 0,-28 62 1 0 0,55-99-720 0 0,-1-1 1 0 0,2 1 0 0 0,-1 0-1 0 0,1 0 1 0 0,1 1 0 0 0,-1-1 0 0 0,1 0-1 0 0,1 1 1 0 0,0-1 0 0 0,0 0 0 0 0,0 1-1 0 0,4 15 1 0 0,-2-18-50 0 0,-1 0 1 0 0,2 0-1 0 0,-1 0 0 0 0,1 0 0 0 0,0 0 1 0 0,0 0-1 0 0,1-1 0 0 0,-1 1 0 0 0,1-1 1 0 0,0 0-1 0 0,1 0 0 0 0,-1-1 0 0 0,1 1 0 0 0,0-1 1 0 0,0 0-1 0 0,11 7 0 0 0,-7-7-40 0 0,1 0 1 0 0,-1 0-1 0 0,0-1 0 0 0,1 0 0 0 0,0 0 0 0 0,0-1 0 0 0,0 0 1 0 0,0-1-1 0 0,13 0 0 0 0,1-1-226 0 0,-1-2 0 0 0,45-7 0 0 0,-42 3-758 0 0,37-12-1 0 0,-16 0-170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15663 0 0,'0'0'356'0'0,"0"0"50"0"0,0 0 20 0 0,0 0-42 0 0,1 1-250 0 0,2 0-56 0 0,0 0 1 0 0,0 0-1 0 0,0-1 1 0 0,0 1-1 0 0,0-1 1 0 0,0 1-1 0 0,0-1 1 0 0,1 0-1 0 0,-1 0 1 0 0,0-1 0 0 0,0 1-1 0 0,4-1 1 0 0,40-13 745 0 0,-42 13-780 0 0,265-105 136 0 0,16-5-195 0 0,-222 89 15 0 0,210-62 0 0 0,-199 69-2793 0 0,-75 15 1770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275 221 8287 0 0,'0'0'13'0'0,"1"0"0"0"0,-1 0-1 0 0,0-1 1 0 0,1 1-1 0 0,-1 0 1 0 0,0 0-1 0 0,1 0 1 0 0,-1 0 0 0 0,0 0-1 0 0,1 0 1 0 0,-1 0-1 0 0,1-1 1 0 0,-1 1-1 0 0,0 0 1 0 0,1 0 0 0 0,-1 0-1 0 0,0 1 1 0 0,1-1-1 0 0,-1 0 1 0 0,1 0 0 0 0,-1 0-1 0 0,0 0 1 0 0,1 0-1 0 0,-1 0 1 0 0,0 0-1 0 0,1 1 1 0 0,-1-1 0 0 0,0 0-1 0 0,1 0 1 0 0,-1 0-1 0 0,0 1 1 0 0,0-1-1 0 0,1 0 1 0 0,-1 1 0 0 0,0-1-1 0 0,0 0 1 0 0,1 1-1 0 0,-1 0 4 0 0,0 0 1 0 0,0 0-1 0 0,0 0 0 0 0,-1 0 0 0 0,1 0 0 0 0,0 0 0 0 0,-1 0 0 0 0,1 0 0 0 0,0 0 0 0 0,-1 0 0 0 0,1-1 0 0 0,-1 1 0 0 0,1 0 1 0 0,-1 0-1 0 0,0 0 0 0 0,1-1 0 0 0,-1 1 0 0 0,0 0 0 0 0,1-1 0 0 0,-1 1 0 0 0,0 0 0 0 0,0-1 0 0 0,-1 2 0 0 0,-31 32 2480 0 0,32-33-1984 0 0,1-1 0 0 0,0 0 68 0 0,2 1 286 0 0,4 1-520 0 0,-1 1 1 0 0,1-1-1 0 0,-1 0 1 0 0,1-1-1 0 0,-1 0 1 0 0,1 0 0 0 0,0 0-1 0 0,11 0 1 0 0,54-4-282 0 0,-34 0 60 0 0,-16 1-122 0 0,0 0-1 0 0,0-2 1 0 0,0 0 0 0 0,0-1-1 0 0,-1-2 1 0 0,0 0 0 0 0,30-15-1 0 0,-43 18-7 0 0,0 0-1 0 0,0-1 1 0 0,0 0-1 0 0,-1-1 1 0 0,10-8-1 0 0,26-35-822 0 0,-40 47 743 0 0,5-8-163 0 0,1 0 1 0 0,-1-1 0 0 0,11-22 0 0 0,-16 30 175 0 0,-1 0 1 0 0,0 1 0 0 0,0-1-1 0 0,0 0 1 0 0,0 0 0 0 0,0 0 0 0 0,-1 0-1 0 0,1 0 1 0 0,-1 0 0 0 0,0-1-1 0 0,0 1 1 0 0,0 0 0 0 0,0 0 0 0 0,0 0-1 0 0,-1 0 1 0 0,1 0 0 0 0,-1 0-1 0 0,0 0 1 0 0,0 0 0 0 0,0 0 0 0 0,-3-4-1 0 0,3 6 1 0 0,0 0 0 0 0,0 0 1 0 0,0 0-1 0 0,0 0 0 0 0,0 0 0 0 0,0 0 0 0 0,-1 0 0 0 0,1 0 0 0 0,0 1 0 0 0,-1-1 0 0 0,1 1 0 0 0,0-1 0 0 0,-1 1 0 0 0,1-1 1 0 0,-1 1-1 0 0,1 0 0 0 0,0 0 0 0 0,-1 0 0 0 0,1 0 0 0 0,-4 0 0 0 0,-2 0-208 0 0,-1 1 1 0 0,-13 4-1 0 0,13-3 114 0 0,-49 13 88 0 0,-100 41 0 0 0,95-31 65 0 0,1 0 12 0 0,-96 54 0 0 0,147-73 13 0 0,-16 9 5 0 0,-46 34 0 0 0,66-44 124 0 0,1 0 0 0 0,-1 0 0 0 0,1 1 0 0 0,0 0 0 0 0,0 0 1 0 0,0 0-1 0 0,1 0 0 0 0,0 0 0 0 0,0 1 0 0 0,1 0 0 0 0,-1 0 0 0 0,-3 14 0 0 0,6-16-10 0 0,0 0 0 0 0,1 1 0 0 0,0-1 0 0 0,0 0 0 0 0,0 1 0 0 0,1-1 0 0 0,0 0 0 0 0,0 1 0 0 0,0-1 0 0 0,0 0 0 0 0,1 0 0 0 0,0 0 0 0 0,0 0 0 0 0,0 0 0 0 0,1-1 0 0 0,0 1 0 0 0,0-1 0 0 0,0 1 0 0 0,6 6 0 0 0,2 0 196 0 0,0 0 0 0 0,1 0 0 0 0,0-1 0 0 0,0 0 0 0 0,20 10 0 0 0,-6-5 79 0 0,0-1-1 0 0,1-2 1 0 0,37 13-1 0 0,-42-19-416 0 0,-1 0 1 0 0,1-1-1 0 0,0-2 0 0 0,0 0 1 0 0,25 0-1 0 0,-41-3-295 0 0,1-1-1 0 0,-1 0 0 0 0,1 0 1 0 0,-1-1-1 0 0,1 1 0 0 0,-1-1 1 0 0,7-4-1 0 0,5-2-5833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247 227 11055 0 0,'2'3'506'0'0,"19"41"237"0"0,-7-11 1743 0 0,3-3 4703 0 0,-16-28-6964 0 0,1 0-201 0 0,-1 1-1 0 0,1-1 0 0 0,0 0 1 0 0,-1 0-1 0 0,1 0 0 0 0,0 0 1 0 0,3 1-1 0 0,-5-2-39 0 0,1-1 1 0 0,0 0-1 0 0,-1 0 0 0 0,1 0 0 0 0,0 0 0 0 0,-1 0 0 0 0,1 0 1 0 0,0 0-1 0 0,0 0 0 0 0,-1 0 0 0 0,1 0 0 0 0,0 0 0 0 0,-1 0 1 0 0,1-1-1 0 0,0 1 0 0 0,-1 0 0 0 0,1 0 0 0 0,0-1 1 0 0,2 0-53 0 0,12-3-205 0 0,-8 3 135 0 0,1 0 0 0 0,-1-1-1 0 0,0-1 1 0 0,0 1 0 0 0,-1-1-1 0 0,9-4 1 0 0,-11 4 44 0 0,12-6-397 0 0,-1-1 0 0 0,21-17 0 0 0,-23 17 138 0 0,0 0 0 0 0,1 1 1 0 0,24-12-1 0 0,-27 16 248 0 0,0-1-1 0 0,0 0 1 0 0,-1-1 0 0 0,0 0 0 0 0,0 0-1 0 0,-1-1 1 0 0,14-15 0 0 0,-17 15 103 0 0,0 0 1 0 0,-1 0-1 0 0,8-15 1 0 0,-11 18-24 0 0,-1 1-1 0 0,1-1 1 0 0,0 1 0 0 0,-1-1 0 0 0,0 0-1 0 0,0 0 1 0 0,-1 1 0 0 0,1-1 0 0 0,-1-7-1 0 0,-1 10 17 0 0,1 0 0 0 0,-1 0-1 0 0,0 0 1 0 0,0 1 0 0 0,0-1 0 0 0,0 0-1 0 0,0 0 1 0 0,0 1 0 0 0,0-1 0 0 0,0 1-1 0 0,-1-1 1 0 0,1 1 0 0 0,-1 0 0 0 0,1-1-1 0 0,-1 1 1 0 0,1 0 0 0 0,-1 0 0 0 0,0 0-1 0 0,0 0 1 0 0,1 0 0 0 0,-3 0 0 0 0,-7-4-38 0 0,0 1 1 0 0,-14-3 0 0 0,21 6 27 0 0,-12-3-107 0 0,-1 0-1 0 0,0 2 1 0 0,0 0 0 0 0,0 1-1 0 0,0 0 1 0 0,-1 1 0 0 0,1 2-1 0 0,0-1 1 0 0,0 2 0 0 0,-20 5 0 0 0,10 1-152 0 0,0 0 0 0 0,1 2 1 0 0,0 1-1 0 0,0 1 1 0 0,-32 22-1 0 0,29-17 915 0 0,2 2 0 0 0,-45 41-1 0 0,64-53-404 0 0,0 1 1 0 0,0 0-1 0 0,1 0 0 0 0,0 1 0 0 0,1 0 0 0 0,0 0 0 0 0,0 0 1 0 0,1 1-1 0 0,1 0 0 0 0,0 0 0 0 0,-4 18 0 0 0,4-10 147 0 0,2 0-1 0 0,0 0 1 0 0,1 0-1 0 0,1 0 1 0 0,1 0-1 0 0,4 23 1 0 0,0-16-38 0 0,1-1-1 0 0,1 0 1 0 0,1 0 0 0 0,12 24-1 0 0,-13-33-274 0 0,0-1 0 0 0,1 0 0 0 0,13 17 0 0 0,-18-28-74 0 0,0 0-1 0 0,1 0 0 0 0,-1 0 0 0 0,1-1 1 0 0,0 1-1 0 0,0-1 0 0 0,0 0 0 0 0,0 0 1 0 0,1 0-1 0 0,-1-1 0 0 0,1 0 0 0 0,0 1 1 0 0,0-2-1 0 0,0 1 0 0 0,5 1 0 0 0,1-2-38 0 0,0 1 0 0 0,0-2 0 0 0,0 0 0 0 0,-1 0 0 0 0,1-1 0 0 0,0 0 0 0 0,0-1 0 0 0,0 0-1 0 0,-1-1 1 0 0,20-8 0 0 0,4-4-266 0 0,59-35 0 0 0,-73 38 187 0 0,84-55-1597 0 0,-58 32 727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1839 0 0,'2'3'134'0'0,"1"3"-842"0"0,3 5 4942 0 0,8 22 1 0 0,-3 4 2900 0 0,2-2-4205 0 0,-3-8-2284 0 0,9 40 0 0 0,-1 22-263 0 0,-4-10-365 0 0,36 105 0 0 0,-49-178-58 0 0,-1-4 19 0 0,1 0-1 0 0,-1 0 1 0 0,1 0 0 0 0,0 0 0 0 0,0 0 0 0 0,0 0 0 0 0,0-1 0 0 0,0 1 0 0 0,2 3 0 0 0,-2-3 13 0 0,2-3 207 0 0,2-1-91 0 0,0 0 0 0 0,0 0 0 0 0,0 0 0 0 0,0-1 0 0 0,0 0 0 0 0,-1 0 0 0 0,1 0 0 0 0,-1-1 0 0 0,0 1 0 0 0,0-1 0 0 0,4-5 0 0 0,6-8 630 0 0,18-26 1 0 0,1-7 394 0 0,-3-1 1 0 0,44-99-1 0 0,-64 124-1123 0 0,1 1-1 0 0,2 0 1 0 0,0 1-1 0 0,30-40 1 0 0,-26 43-718 0 0,-2-1 0 0 0,19-33-1 0 0,-17 19-2385 0 0,-3 1-3279 0 0,-6 13-571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40 8751 0 0,'16'13'373'0'0,"18"21"0"0"0,7 6 2055 0 0,-32-32-279 0 0,-1 0 1 0 0,1 1 0 0 0,9 13-1 0 0,-15-19-1950 0 0,0 0 1 0 0,1 0-1 0 0,-1-1 0 0 0,0 1 1 0 0,1-1-1 0 0,-1 0 0 0 0,6 2 0 0 0,-4-2-22 0 0,-3 0 24 0 0,0-2-18 0 0,2-1-192 0 0,-1 0 0 0 0,1 0 1 0 0,-1 0-1 0 0,0 0 0 0 0,1 0 0 0 0,-1-1 1 0 0,0 1-1 0 0,0-1 0 0 0,0 0 0 0 0,0 0 1 0 0,0 0-1 0 0,0 0 0 0 0,-1-1 0 0 0,1 1 1 0 0,-1-1-1 0 0,1 0 0 0 0,-1 1 0 0 0,3-7 1 0 0,1 0-187 0 0,0 0 0 0 0,-1 0 0 0 0,0-1 1 0 0,0 0-1 0 0,3-12 0 0 0,-7 18 34 0 0,0-1 1 0 0,0 0-1 0 0,0 0 0 0 0,0 0 0 0 0,-1 1 1 0 0,0-1-1 0 0,0 0 0 0 0,0 0 0 0 0,-1-5 1 0 0,1 8 100 0 0,-1 0 0 0 0,1 0 0 0 0,-1 0 1 0 0,0 1-1 0 0,1-1 0 0 0,-1 0 1 0 0,0 1-1 0 0,0-1 0 0 0,0 0 0 0 0,0 1 1 0 0,0-1-1 0 0,-1 1 0 0 0,1 0 1 0 0,0-1-1 0 0,-1 1 0 0 0,1 0 0 0 0,-1 0 1 0 0,1 0-1 0 0,-1 0 0 0 0,0 0 1 0 0,1 0-1 0 0,-1 0 0 0 0,0 1 0 0 0,0-1 1 0 0,1 0-1 0 0,-4 0 0 0 0,0 1 22 0 0,0 0-1 0 0,1 0 0 0 0,-1 0 1 0 0,0 0-1 0 0,1 1 0 0 0,-1 0 1 0 0,0-1-1 0 0,1 2 0 0 0,-1-1 1 0 0,1 1-1 0 0,0-1 1 0 0,-9 6-1 0 0,-3 2 119 0 0,-28 21 1 0 0,14-7 134 0 0,1 1-1 0 0,1 1 1 0 0,-41 49 0 0 0,60-60-68 0 0,0-1 0 0 0,1 1 0 0 0,-8 21 1 0 0,-3 3 173 0 0,15-28-206 0 0,0 1 1 0 0,0-1-1 0 0,1 1 0 0 0,1 0 1 0 0,-2 14-1 0 0,-2 6-41 0 0,5-29-92 0 0,1-1 1 0 0,0 1 0 0 0,-1 0-1 0 0,1-1 1 0 0,0 1 0 0 0,0 0 0 0 0,0 0-1 0 0,0-1 1 0 0,0 1 0 0 0,1 0 0 0 0,-1-1-1 0 0,0 1 1 0 0,1 0 0 0 0,-1-1-1 0 0,1 1 1 0 0,0-1 0 0 0,-1 1 0 0 0,1-1-1 0 0,0 1 1 0 0,0-1 0 0 0,0 1 0 0 0,0-1-1 0 0,0 0 1 0 0,1 1 0 0 0,-1-1-1 0 0,0 0 1 0 0,0 0 0 0 0,1 0 0 0 0,-1 0-1 0 0,1 0 1 0 0,-1 0 0 0 0,1-1 0 0 0,-1 1-1 0 0,1 0 1 0 0,0-1 0 0 0,-1 1-1 0 0,1-1 1 0 0,0 0 0 0 0,-1 1 0 0 0,1-1-1 0 0,0 0 1 0 0,1 0 0 0 0,2 0-216 0 0,-1 0 1 0 0,0-1 0 0 0,1 1-1 0 0,-1-1 1 0 0,0 0-1 0 0,0 0 1 0 0,0-1 0 0 0,0 1-1 0 0,8-5 1 0 0,31-22-1173 0 0,-33 21 1103 0 0,41-31-1202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61 233 1839 0 0,'2'6'12'0'0,"0"-1"0"0"0,0 1 0 0 0,-1 0-1 0 0,0 0 1 0 0,0-1 0 0 0,0 1 0 0 0,-1 0-1 0 0,0 0 1 0 0,0 0 0 0 0,0 0 0 0 0,-1 0-1 0 0,0 0 1 0 0,0-1 0 0 0,-3 11-1 0 0,1-7 1516 0 0,-1 0-1 0 0,1 0 1 0 0,-2 0-1 0 0,1-1 1 0 0,-1 1-1 0 0,-7 8 1 0 0,-1 2 2501 0 0,0-1-3155 0 0,12-16-758 0 0,1-2-34 0 0,0 0-37 0 0,0 0-117 0 0,4-3-23 0 0,99-97-379 0 0,-37 35 367 0 0,76-62 358 0 0,-116 107-129 0 0,1 0 0 0 0,1 2 0 0 0,50-24 1 0 0,-60 34 16 0 0,0 0 1 0 0,0 1 0 0 0,1 1-1 0 0,38-6 1 0 0,-51 11-37 0 0,0 0-1 0 0,0 1 0 0 0,0 0 1 0 0,0 0-1 0 0,0 0 0 0 0,1 1 1 0 0,-1 0-1 0 0,0 0 1 0 0,0 1-1 0 0,0-1 0 0 0,-1 1 1 0 0,1 1-1 0 0,0-1 1 0 0,-1 1-1 0 0,1 0 0 0 0,-1 0 1 0 0,0 1-1 0 0,0-1 0 0 0,0 1 1 0 0,4 5-1 0 0,0 1 65 0 0,0 1 0 0 0,-1 0 0 0 0,0 1 0 0 0,-1 0 0 0 0,0 0 0 0 0,-1 0 0 0 0,0 1 0 0 0,6 22 0 0 0,-1 6-108 0 0,8 63-1 0 0,-11-58-160 0 0,0 20-141 0 0,3 15-824 0 0,-11-79 281 0 0,0-2-168 0 0,0 0-694 0 0,3-1-2783 0 0,14-6-1195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17135 0 0,'3'-1'786'0'0,"5"-4"-147"0"0,-3 3-585 0 0,-1 0 0 0 0,0-1 0 0 0,1 2 0 0 0,-1-1 0 0 0,1 0-1 0 0,-1 1 1 0 0,6-1 0 0 0,-5 1 149 0 0,0 1-1 0 0,1-1 0 0 0,-1 1 1 0 0,0 1-1 0 0,1-1 0 0 0,-1 1 1 0 0,0 0-1 0 0,11 2 1 0 0,-13-1-57 0 0,1 0 1 0 0,0 0 0 0 0,-1 0 0 0 0,1 0-1 0 0,-1 1 1 0 0,1-1 0 0 0,-1 1 0 0 0,0 0 0 0 0,0 0-1 0 0,0 0 1 0 0,4 7 0 0 0,-2-2-5 0 0,0 0-1 0 0,0 1 1 0 0,-1 0 0 0 0,0 0-1 0 0,0 0 1 0 0,3 17 0 0 0,7 60 211 0 0,-13-78-317 0 0,2 40-98 0 0,-2-1-1 0 0,-2 1 1 0 0,-8 50-1 0 0,5-57-48 0 0,-12 108-368 0 0,-6 81-889 0 0,18 0-856 0 0,8-187 1716 0 0,2 0 0 0 0,13 47-1 0 0,5 26-738 0 0,-25-104 110 0 0,0-9 746 0 0,-2 2-1025 0 0,-7 4-65 0 0,7-6-14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16007 0 0,'3'3'119'0'0,"1"0"0"0"0,0 0 0 0 0,-1 0-1 0 0,1-1 1 0 0,1 0 0 0 0,-1 1 0 0 0,0-2-1 0 0,0 1 1 0 0,1 0 0 0 0,-1-1 0 0 0,1 0-1 0 0,-1 0 1 0 0,1 0 0 0 0,6 0 0 0 0,12 4-165 0 0,104 22 3067 0 0,166 14 0 0 0,-218-36-2541 0 0,0-3 0 0 0,0-3 0 0 0,126-19-1 0 0,-164 13-657 0 0,0-2 0 0 0,40-14-1 0 0,-5-8-1676 0 0,-54 21-976 0 0,30-22 1 0 0,14-20-4768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21 11687 0 0,'0'0'532'0'0,"0"0"-4"0"0,0-2-337 0 0,-2-6 1 0 0,2 6 693 0 0,-2-6 2217 0 0,0 9 1225 0 0,0 7-1230 0 0,1-1-4411 0 0,-1 253 720 0 0,2-50 92 0 0,-33 299-1682 0 0,30-480 2185 0 0,2-13 101 0 0,-1 0 1 0 0,0 0-1 0 0,-1 0 0 0 0,-1 0 1 0 0,0-1-1 0 0,-8 20 1 0 0,11-33-175 0 0,-6-18-248 0 0,5 8-122 0 0,0 0 1 0 0,1 0 0 0 0,0-1 0 0 0,0 1 0 0 0,1-1 0 0 0,1-15 0 0 0,0 16 166 0 0,2-31-996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3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292 674 7367 0 0,'0'0'568'0'0,"-1"1"-373"0"0,-3 2-11 0 0,0 1-1 0 0,0-1 1 0 0,0 0 0 0 0,-5 3 0 0 0,2-3 1026 0 0,-1 1 0 0 0,1-1 1 0 0,-1-1-1 0 0,0 1 0 0 0,0-1 1 0 0,0-1-1 0 0,-11 2 0 0 0,0-1-903 0 0,11-1-298 0 0,0 0-1 0 0,-15 0 1 0 0,21-1-86 0 0,-1-1 1 0 0,0 1-1 0 0,0-1 0 0 0,0 0 0 0 0,0 0 1 0 0,0 0-1 0 0,0 0 0 0 0,1 0 0 0 0,-1 0 1 0 0,1-1-1 0 0,-3-1 0 0 0,4 2 10 0 0,0 1 0 0 0,0-1 0 0 0,0 1 0 0 0,0-1 0 0 0,0 1-1 0 0,0-1 1 0 0,0 1 0 0 0,0 0 0 0 0,0 0 0 0 0,0-1 0 0 0,0 1 0 0 0,0 0 0 0 0,0 0-1 0 0,-1 0 1 0 0,-4 0-220 0 0,2-2-12 0 0,-1 1 1 0 0,1-1 0 0 0,0 0-1 0 0,0 0 1 0 0,-1 0 0 0 0,1 0-1 0 0,1-1 1 0 0,-1 0-1 0 0,0 0 1 0 0,1 0 0 0 0,-1 0-1 0 0,1 0 1 0 0,0-1 0 0 0,0 1-1 0 0,0-1 1 0 0,1 0 0 0 0,-1 0-1 0 0,1 0 1 0 0,0 0 0 0 0,-3-7-1 0 0,4 8 368 0 0,1 0-1 0 0,-1 0 1 0 0,0 0-1 0 0,1 0 1 0 0,-1 0-1 0 0,1 0 0 0 0,0 0 1 0 0,0 0-1 0 0,0 0 1 0 0,1-1-1 0 0,0-3 1 0 0,10-32 1581 0 0,-9 36-1476 0 0,3-11 489 0 0,2 1-1 0 0,0-1 1 0 0,0 1 0 0 0,19-23 0 0 0,-8 13 195 0 0,36-32 0 0 0,-18 22 142 0 0,61-40 0 0 0,47-18 82 0 0,-78 50-817 0 0,-7 7-153 0 0,0 3 1 0 0,86-31-1 0 0,-136 58-137 0 0,0 1 0 0 0,0 0-1 0 0,1 1 1 0 0,-1 0 0 0 0,0 1 0 0 0,1 0-1 0 0,-1 0 1 0 0,12 1 0 0 0,-16 1-38 0 0,1-1 1 0 0,-1 1-1 0 0,0 0 0 0 0,1 1 1 0 0,-1-1-1 0 0,0 1 1 0 0,0 0-1 0 0,0 1 0 0 0,0-1 1 0 0,-1 1-1 0 0,1 0 0 0 0,-1 0 1 0 0,1 0-1 0 0,-1 1 0 0 0,7 7 1 0 0,-1 1-122 0 0,-1 1 0 0 0,0 0 0 0 0,-1 0 0 0 0,0 1 0 0 0,-1 0 0 0 0,10 28 0 0 0,20 94-1333 0 0,-29-104 1197 0 0,-7-26 286 0 0,0-1 1 0 0,-1 1 0 0 0,0 0 0 0 0,1 0 0 0 0,-2 0 0 0 0,1 0 0 0 0,-1 0 0 0 0,0 0-1 0 0,0 0 1 0 0,0-1 0 0 0,-1 1 0 0 0,0 0 0 0 0,0-1 0 0 0,-6 11 0 0 0,-3 2 81 0 0,-1-1 0 0 0,-25 30 1 0 0,33-42-41 0 0,-14 15 15 0 0,-1-1 1 0 0,-1 0-1 0 0,-27 18 1 0 0,-71 43 78 0 0,90-61-96 0 0,-136 84 94 0 0,-106 72 152 0 0,243-153-233 0 0,21-17-124 0 0,0 0 1 0 0,-1 0-1 0 0,-10 7 0 0 0,17-13 29 0 0,-1 1 0 0 0,1 0-1 0 0,0-1 1 0 0,-1 1 0 0 0,1-1 0 0 0,0 1-1 0 0,0-1 1 0 0,0 1 0 0 0,-1-1 0 0 0,1 1-1 0 0,0-1 1 0 0,0 1 0 0 0,0-1 0 0 0,0 1-1 0 0,0-1 1 0 0,0 1 0 0 0,0-1-1 0 0,0 1 1 0 0,0-2 0 0 0,1-3-354 0 0,0-1 0 0 0,0 1 1 0 0,0 0-1 0 0,1-1 0 0 0,2-5 0 0 0,0 1-68 0 0,10-26-1092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13359 0 0,'0'0'612'0'0,"0"0"-14"0"0,0 0-130 0 0,0 0 868 0 0,1 3 421 0 0,-1-1-1449 0 0,1 1 0 0 0,-1 0 0 0 0,0 0 0 0 0,0 0 0 0 0,0-1 0 0 0,-1 1 0 0 0,1 0 1 0 0,-1-1-1 0 0,1 1 0 0 0,-1 0 0 0 0,0-1 0 0 0,0 1 0 0 0,0 0 0 0 0,-2 2 0 0 0,-11 15-169 0 0,0-2 0 0 0,-2 1 0 0 0,0-2 0 0 0,-28 25 0 0 0,-10 9-122 0 0,13-7-113 0 0,2 1-1 0 0,-39 59 1 0 0,-184 325-239 0 0,252-411 327 0 0,-72 138 122 0 0,62-113 28 0 0,-25 75-1 0 0,41-103-125 0 0,1-1 0 0 0,0 1-1 0 0,0-1 1 0 0,1 1-1 0 0,1 26 1 0 0,1-35-11 0 0,1 1-1 0 0,0 0 1 0 0,0-1 0 0 0,0 1 0 0 0,1-1 0 0 0,0 0 0 0 0,0 1-1 0 0,1-1 1 0 0,0 0 0 0 0,0 0 0 0 0,0 0 0 0 0,1-1 0 0 0,0 1-1 0 0,0-1 1 0 0,5 6 0 0 0,-1-3-31 0 0,1-1 0 0 0,-1 0-1 0 0,1 0 1 0 0,1-1 0 0 0,-1 0-1 0 0,1-1 1 0 0,0 0 0 0 0,0 0 0 0 0,1-1-1 0 0,-1 0 1 0 0,1-1 0 0 0,0-1-1 0 0,13 3 1 0 0,2-1-270 0 0,0-2 0 0 0,41 0 1 0 0,-52-3-293 0 0,0-1 0 0 0,0 0 1 0 0,0-1-1 0 0,0 0 1 0 0,24-10-1 0 0,-11 1-1009 0 0,0 0-17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5:5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7 1375 0 0,'0'0'447'0'0,"0"0"1338"0"0,0 0 587 0 0,0 0 116 0 0,-1-2-177 0 0,1 2-2104 0 0,0 0 1 0 0,0 0-1 0 0,0-1 1 0 0,0 1-1 0 0,0 0 1 0 0,0 0-1 0 0,0-1 1 0 0,0 1-1 0 0,0 0 1 0 0,0 0-1 0 0,0 0 1 0 0,0-1-1 0 0,-1 1 1 0 0,1 0-1 0 0,0 0 1 0 0,0 0-1 0 0,0 0 1 0 0,0-1-1 0 0,-1 1 1 0 0,1 0-1 0 0,0 0 1 0 0,0 0-1 0 0,0 0 1 0 0,-1 0-1 0 0,1 0 1 0 0,0 0-1 0 0,0-1 0 0 0,0 1 1 0 0,-1 0-1 0 0,1 0 1 0 0,0 0-1 0 0,0 0 1 0 0,-1 0-1 0 0,1 0 1 0 0,0 0-1 0 0,0 0 1 0 0,0 0-1 0 0,-1 0 1 0 0,1 0-1 0 0,0 0 1 0 0,0 0-1 0 0,-1 1 1 0 0,1-1-1 0 0,0 0 1 0 0,0 0-1 0 0,0 0 1 0 0,-1 0-1 0 0,-11 13 1372 0 0,7-6-1884 0 0,1 1-1 0 0,-7 15 0 0 0,-4 28 275 0 0,-17 100 0 0 0,12-47-32 0 0,5-38 5 0 0,-56 221-792 0 0,59-243 526 0 0,8-28 108 0 0,0 0-1 0 0,-13 30 1 0 0,16-45 142 0 0,-4-16-107 0 0,3 4-374 0 0,0-1 1 0 0,1 1-1 0 0,1-1 1 0 0,1-21-1 0 0,-1 27 103 0 0,2-35-5398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13823 0 0,'0'0'630'0'0,"0"0"-13"0"0,1 2-393 0 0,37 111 3016 0 0,-24-65-3608 0 0,2-1 1 0 0,27 55-1 0 0,-39-95 577 0 0,0-1-1 0 0,0 1 1 0 0,1-1 0 0 0,0 0-1 0 0,0 0 1 0 0,0-1-1 0 0,1 0 1 0 0,-1 0-1 0 0,1 0 1 0 0,1 0-1 0 0,-1-1 1 0 0,1 0 0 0 0,9 4-1 0 0,-14-7-88 0 0,1-1-1 0 0,-1 1 0 0 0,1-1 1 0 0,0 0-1 0 0,-1 0 0 0 0,1 1 1 0 0,3-2-1 0 0,9-2 61 0 0,-12-1-171 0 0,-3 2 39 0 0,7-6 93 0 0,-1-1 0 0 0,0-1 1 0 0,0 1-1 0 0,-1-1 0 0 0,-1 0 0 0 0,0 0 0 0 0,0 0 0 0 0,-1 0 0 0 0,0-1 1 0 0,0 0-1 0 0,-1 1 0 0 0,-1-1 0 0 0,0-21 0 0 0,7-60-141 0 0,-6 81 0 0 0,1 0 0 0 0,0 0 0 0 0,0 1 0 0 0,1-1 0 0 0,0 1 0 0 0,8-13 0 0 0,-5 11-344 0 0,1 1 1 0 0,0 0-1 0 0,0 0 1 0 0,1 1-1 0 0,0 0 0 0 0,12-10 1 0 0,-16 16-115 0 0,0 0 1 0 0,0 1 0 0 0,1-1 0 0 0,-1 1-1 0 0,1 0 1 0 0,0 0 0 0 0,-1 1 0 0 0,1 0 0 0 0,1 0-1 0 0,-1 0 1 0 0,0 1 0 0 0,0-1 0 0 0,1 2-1 0 0,-1-1 1 0 0,11 1 0 0 0,9 2-1575 0 0,-4-1-15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0 343 455 0 0,'15'0'450'0'0,"-12"0"1880"0"0,0-1 802 0 0,12-1 1444 0 0,25-7 0 0 0,13-9-1210 0 0,-51 18-3260 0 0,1-2-11 0 0,6-2-34 0 0,-7 2-121 0 0,-2 2-54 0 0,0 0 12 0 0,0 0 6 0 0,2-1 6 0 0,7-5 14 0 0,-7 5-15 0 0,0 0 31 0 0,4 0 99 0 0,-1 0-1 0 0,0-1 1 0 0,0 0 0 0 0,0 0-1 0 0,0 0 1 0 0,8-5 0 0 0,-3 1 63 0 0,-4 2-5 0 0,-1 1 1 0 0,0-1-1 0 0,0-1 0 0 0,9-8 0 0 0,7-7 225 0 0,26-19 198 0 0,51-55 0 0 0,-88 84-487 0 0,1-1 1 0 0,0 2-1 0 0,0 0 0 0 0,1 0 0 0 0,0 1 1 0 0,26-13-1 0 0,-33 19-37 0 0,0 0 1 0 0,0 0-1 0 0,0 0 1 0 0,0 1 0 0 0,1-1-1 0 0,-1 1 1 0 0,0 1-1 0 0,1-1 1 0 0,-1 1 0 0 0,1 0-1 0 0,-1 0 1 0 0,0 0-1 0 0,1 1 1 0 0,-1 0-1 0 0,0 0 1 0 0,1 0 0 0 0,-1 1-1 0 0,0 0 1 0 0,0 0-1 0 0,0 0 1 0 0,8 5 0 0 0,-7-2-67 0 0,0-1 0 0 0,-1 1 0 0 0,0 0 1 0 0,7 8-1 0 0,0 0-77 0 0,17 20-464 0 0,-26-30 680 0 0,-1-1 58 0 0,-1-1-1 0 0,1 1 1 0 0,0-1 0 0 0,-1 0-1 0 0,1 0 1 0 0,0 1 0 0 0,0-1-1 0 0,4 1 1 0 0,-9 0-61 0 0,-13 13-31 0 0,-2-1 1 0 0,-21 14-1 0 0,25-18-33 0 0,1 1-1 0 0,-15 16 0 0 0,-11 8-23 0 0,15-13-95 0 0,1 1 1 0 0,-21 26 0 0 0,-1 1-133 0 0,27-31 137 0 0,1 0 0 0 0,1 2 0 0 0,-24 37 0 0 0,40-56 151 0 0,-1-1 0 0 0,0 0 0 0 0,0 0 0 0 0,1 0 0 0 0,-1 0 1 0 0,0-1-1 0 0,0 1 0 0 0,0 0 0 0 0,0 0 0 0 0,0 0 0 0 0,0-1 0 0 0,0 1 0 0 0,0 0 0 0 0,0-1 0 0 0,0 1 0 0 0,-3 0 0 0 0,2-1 191 0 0,2 0 23 0 0,0 0 16 0 0,0 0 3 0 0,0 1-247 0 0,0-1-1 0 0,-1 1 1 0 0,1-1 0 0 0,-1 0-1 0 0,1 1 1 0 0,0-1 0 0 0,-1 1-1 0 0,1-1 1 0 0,-1 0 0 0 0,1 0-1 0 0,-1 1 1 0 0,0-1 0 0 0,1 0-1 0 0,-1 0 1 0 0,1 1 0 0 0,-1-1-1 0 0,1 0 1 0 0,-1 0 0 0 0,1 0-1 0 0,-1 0 1 0 0,0 0 0 0 0,1 0-1 0 0,-2 0 1 0 0,-11-1-2173 0 0,13 27 1995 0 0,-2-13 261 0 0,1-10-81 0 0,0 0 59 0 0,1-2-64 0 0,-1-1 0 0 0,1 1 0 0 0,-1 0 0 0 0,1 0 0 0 0,0 0 0 0 0,0 0 0 0 0,-1 0 0 0 0,1-1 0 0 0,0 1 0 0 0,0 0 0 0 0,0 0 0 0 0,0 2 0 0 0,-1 0 406 0 0,0 7-246 0 0,1-8 12 0 0,0-2 4 0 0,0 0-7 0 0,0 0-40 0 0,0 0-21 0 0,0 0-2 0 0,0 0-11 0 0,0 0-37 0 0,0 0-20 0 0,0 0-116 0 0,0 0-28 0 0,0 0-9 0 0,0 0 2 0 0,0 0 22 0 0,0 0 5 0 0,0 0 0 0 0,0 0-4 0 0,0 0-16 0 0,0 0-4 0 0,0 0 0 0 0,0 0 4 0 0,3 0 16 0 0,12-1 38 0 0,1 0 0 0 0,0-1 0 0 0,-1-1-1 0 0,1 0 1 0 0,15-6 0 0 0,73-32 630 0 0,-94 37-495 0 0,-5 2-74 0 0,-1 1 1 0 0,0 0-1 0 0,0 1 0 0 0,0-1 1 0 0,1 1-1 0 0,-1 0 0 0 0,0 0 0 0 0,1 0 1 0 0,4 1-1 0 0,2 0 28 0 0,-1 0-46 0 0,39 5 54 0 0,-44-4-67 0 0,21 1 0 0 0,-11-2 0 0 0,-1 2-13 0 0,-2 3-51 0 0,-7-4-3 0 0,13 8 1 0 0,-14-5 72 0 0,-3-1-10 0 0,5 10 4 0 0,-4-11 0 0 0,-1 2 0 0 0,-5 15 0 0 0,-3 3 36 0 0,0-2 1 0 0,-2 1-1 0 0,-1-1 0 0 0,-19 32 0 0 0,19-36-2 0 0,-41 64 312 0 0,43-69-284 0 0,-2-1 1 0 0,1 0-1 0 0,-2-1 0 0 0,-17 15 0 0 0,0-1 15 0 0,20-17-68 0 0,0 0-1 0 0,-1 0 1 0 0,0-1 0 0 0,0 0 0 0 0,-17 9-1 0 0,-34 11-121 0 0,-26 10-206 0 0,73-31 282 0 0,-1-1 0 0 0,0 0 0 0 0,0-2 0 0 0,-23 3 0 0 0,25-5 37 0 0,-1-1 0 0 0,1 0 0 0 0,-13-3 0 0 0,19 3 0 0 0,-2 0 15 0 0,7 1 54 0 0,1 0-1 0 0,0 0-29 0 0,0 0-109 0 0,0 0-54 0 0,0-2-17 0 0,1 0 41 0 0,0-1 1 0 0,1 0-1 0 0,-1 0 0 0 0,1 1 0 0 0,-1-1 0 0 0,1 1 0 0 0,0 0 1 0 0,0-1-1 0 0,0 1 0 0 0,0 0 0 0 0,1 0 0 0 0,3-3 1 0 0,8-7-934 0 0,-13 11 513 0 0,1 0 1 0 0,0-1 0 0 0,0 1 0 0 0,0 0 0 0 0,0 0 0 0 0,0 0 0 0 0,1 1 0 0 0,-1-1-1 0 0,0 0 1 0 0,0 1 0 0 0,0-1 0 0 0,5 1 0 0 0,-7 0 249 0 0,14-1-5365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9871 0 0,'-50'7'1127'0'0,"-80"22"-1"0"0,55-6 2631 0 0,72-22-3527 0 0,-1 1 0 0 0,1 0 0 0 0,0 0 0 0 0,0 0 0 0 0,0 0 1 0 0,0 0-1 0 0,1 0 0 0 0,-1 1 0 0 0,0 0 0 0 0,1-1 0 0 0,-4 7 0 0 0,2-4 375 0 0,3-4-126 0 0,1-1-40 0 0,0 5-362 0 0,0 0 1 0 0,0 0-1 0 0,0 0 1 0 0,1 0 0 0 0,0-1-1 0 0,0 1 1 0 0,0 0-1 0 0,0 0 1 0 0,1-1 0 0 0,0 1-1 0 0,0-1 1 0 0,0 1-1 0 0,0-1 1 0 0,1 0 0 0 0,0 0-1 0 0,0 0 1 0 0,0 0 0 0 0,4 4-1 0 0,9 7 83 0 0,-7-6-82 0 0,0-1 0 0 0,0 0 0 0 0,19 12 0 0 0,-10-7-46 0 0,-1 0 0 0 0,30 30-1 0 0,-9-7-30 0 0,-3-4-67 0 0,-1 2-1 0 0,-2 2 1 0 0,-1 1-1 0 0,-2 1 1 0 0,26 46 0 0 0,-28-41-31 0 0,-1 2 0 0 0,-2 2 1 0 0,32 90-1 0 0,-50-115 62 0 0,-1 0 0 0 0,0 0 0 0 0,-2 1 0 0 0,2 35 0 0 0,-6-40 4 0 0,0-1 1 0 0,0-1-1 0 0,-2 1 0 0 0,0 0 0 0 0,-1 0 0 0 0,-11 30 0 0 0,-1-13 42 0 0,-1-2 0 0 0,-2 0-1 0 0,-1-1 1 0 0,-1-1 0 0 0,-40 43-1 0 0,33-44 3 0 0,-42 33-1 0 0,43-39 1 0 0,0 1 0 0 0,-26 31 0 0 0,39-38 12 0 0,-1-1 0 0 0,-32 28 0 0 0,28-28 24 0 0,-17 20 1 0 0,-10 9-184 0 0,44-43 34 0 0,2-2-150 0 0,0 0-64 0 0,0 0-7 0 0,0 0-146 0 0,4-2-589 0 0,15-7-257 0 0,7-5-50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11487 0 0,'0'0'528'0'0,"0"0"-16"0"0,1 2-325 0 0,-1 0-124 0 0,1 0 1 0 0,-1-1-1 0 0,0 1 0 0 0,1-1 1 0 0,-1 1-1 0 0,1-1 0 0 0,0 0 1 0 0,0 1-1 0 0,-1-1 0 0 0,1 1 1 0 0,0-1-1 0 0,1 2 0 0 0,1-1 287 0 0,-2 0 938 0 0,0-2-1182 0 0,-1 0-1 0 0,1 0 0 0 0,-1 0 1 0 0,0 0-1 0 0,1 0 1 0 0,-1 0-1 0 0,1 0 0 0 0,-1 1 1 0 0,1-1-1 0 0,-1 0 1 0 0,0 0-1 0 0,1 1 0 0 0,-1-1 1 0 0,0 0-1 0 0,1 0 1 0 0,-1 1-1 0 0,0-1 0 0 0,1 0 1 0 0,-1 1-1 0 0,9 7 1173 0 0,-4-5-1087 0 0,-1-1 0 0 0,1 0 1 0 0,0 0-1 0 0,0 0 0 0 0,0 0 1 0 0,0-1-1 0 0,0 0 0 0 0,0 0 1 0 0,0 0-1 0 0,11 0 1 0 0,-8-1-154 0 0,0-1 1 0 0,0 0 0 0 0,0 0-1 0 0,0 0 1 0 0,0-1 0 0 0,0 0-1 0 0,8-4 1 0 0,28-7-73 0 0,-34 10-10 0 0,1 0-1 0 0,-1 0 0 0 0,10-5 0 0 0,-15 5-3 0 0,2-1-149 0 0,1 0 0 0 0,0 0 0 0 0,0 1-1 0 0,0 0 1 0 0,0 0 0 0 0,0 1 0 0 0,1 0-1 0 0,-1 1 1 0 0,15-2 0 0 0,-8 3-334 0 0,-1 0-704 0 0,0 0 0 0 0,22 4 0 0 0,-19 0-328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17711 0 0,'1'3'811'0'0,"0"2"-501"0"0,0 3-176 0 0,1 1-1 0 0,0-1 0 0 0,1 0 0 0 0,-1 0 0 0 0,2 0 1 0 0,-1 0-1 0 0,1 0 0 0 0,8 11 0 0 0,-3-7 185 0 0,-7-9-223 0 0,0 0 0 0 0,1 0 0 0 0,-1 0-1 0 0,1 0 1 0 0,-1 0 0 0 0,1-1-1 0 0,0 1 1 0 0,0-1 0 0 0,1 0-1 0 0,-1 0 1 0 0,6 3 0 0 0,-3-3-101 0 0,-1-1 1 0 0,0 0-1 0 0,1 0 0 0 0,-1 0 1 0 0,1-1-1 0 0,-1 0 0 0 0,1 0 1 0 0,-1 0-1 0 0,1-1 0 0 0,7-1 1 0 0,0-1-157 0 0,0-1 0 0 0,0 0-1 0 0,13-6 1 0 0,96-53-3004 0 0,-117 60 2988 0 0,42-24-1462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13 5063 0 0,'0'0'390'0'0,"0"0"-130"0"0,0 0 384 0 0,0 0 194 0 0,0 0 40 0 0,0 0-178 0 0,-2-1-750 0 0,-24-2-518 0 0,19 0 678 0 0,5 3 527 0 0,2 0 251 0 0,0 0 59 0 0,0 0 58 0 0,0 0 198 0 0,0 0 86 0 0,0 0 20 0 0,0 0-55 0 0,0 0-248 0 0,-3-2 212 0 0,-1-1-692 0 0,3 4 3331 0 0,5 16-3877 0 0,0 1-1 0 0,-1 0 0 0 0,-1 1 0 0 0,-1-1 1 0 0,-1 0-1 0 0,-1 21 0 0 0,-20 114-578 0 0,13-108 490 0 0,6-29 49 0 0,-37 184-696 0 0,32-170 439 0 0,-2-1 1 0 0,-1-1-1 0 0,-1 1 0 0 0,-25 43 0 0 0,30-62-40 0 0,-1 0-1 0 0,0 0 1 0 0,-1-1-1 0 0,1 0 1 0 0,-2 0-1 0 0,1 0 1 0 0,-2-1 0 0 0,1-1-1 0 0,-19 12 1 0 0,28-19 336 0 0,0 1 1 0 0,0-1-1 0 0,0 0 1 0 0,0 0-1 0 0,-1 0 1 0 0,1 0-1 0 0,0 0 1 0 0,0 0-1 0 0,0 0 1 0 0,0 0-1 0 0,0 0 1 0 0,0 0-1 0 0,0 0 1 0 0,0 0-1 0 0,0 0 1 0 0,0 0 0 0 0,0 0-1 0 0,0 0 1 0 0,-1 0-1 0 0,1 0 1 0 0,0 0-1 0 0,0 0 1 0 0,0 0-1 0 0,0 0 1 0 0,0 0-1 0 0,0 0 1 0 0,0 0-1 0 0,0 0 1 0 0,0 0-1 0 0,0 0 1 0 0,0 0-1 0 0,-1 0 1 0 0,1 0 0 0 0,0 0-1 0 0,0 0 1 0 0,0 0-1 0 0,0 0 1 0 0,0 0-1 0 0,0 0 1 0 0,0 0-1 0 0,0 0 1 0 0,0-1-1 0 0,0 1 1 0 0,0 0-1 0 0,0 0 1 0 0,0 0-1 0 0,0 0 1 0 0,0 0-1 0 0,0 0 1 0 0,0 0-1 0 0,0 0 1 0 0,0 0 0 0 0,0 0-1 0 0,0 0 1 0 0,0 0-1 0 0,0-1 1 0 0,0 1-1 0 0,0 0 1 0 0,0 0-1 0 0,0 0 1 0 0,0 0-1 0 0,-5-15-2024 0 0,2-6-2954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219 856 5527 0 0,'-6'4'67'0'0,"1"0"-1"0"0,0 0 1 0 0,1 1-1 0 0,-1-1 0 0 0,1 1 1 0 0,0 0-1 0 0,-4 6 0 0 0,3-4 302 0 0,0 0 0 0 0,-1-1-1 0 0,-8 9 1 0 0,-11 8 2395 0 0,20-17-2431 0 0,0-1 1 0 0,-1 0 0 0 0,1 0-1 0 0,-1 0 1 0 0,0-1-1 0 0,0 0 1 0 0,-1 0-1 0 0,-9 4 1 0 0,14-7-316 0 0,-2 0-120 0 0,0 1 1 0 0,0-1-1 0 0,0 0 1 0 0,0 0-1 0 0,-1 0 1 0 0,-4 0-1 0 0,8-1 58 0 0,0-1 0 0 0,0 1 0 0 0,0 0 0 0 0,0 0 0 0 0,0 0-1 0 0,0-1 1 0 0,0 1 0 0 0,0 0 0 0 0,0-1 0 0 0,0 1 0 0 0,1-1 0 0 0,-1 1 0 0 0,0-1 0 0 0,0 1-1 0 0,0-1 1 0 0,1 0 0 0 0,-1 1 0 0 0,0-1 0 0 0,1 0 0 0 0,-1 0 0 0 0,0 1 0 0 0,1-1-1 0 0,-1 0 1 0 0,1 0 0 0 0,0 0 0 0 0,-1 0 0 0 0,1 0 0 0 0,0 0 0 0 0,-1 0 0 0 0,1 0 0 0 0,0 0-1 0 0,0-1 1 0 0,-1-7-149 0 0,0 1 1 0 0,0-1-1 0 0,1 1 0 0 0,1-1 0 0 0,-1 0 0 0 0,1 1 0 0 0,4-12 0 0 0,19-59 642 0 0,-17 59 78 0 0,18-47 753 0 0,2 1 1 0 0,2 2-1 0 0,4 0 1 0 0,43-61-1 0 0,-32 59-1169 0 0,45-63-82 0 0,-72 108-32 0 0,0 1-1 0 0,2 1 1 0 0,37-32-1 0 0,-31 33-24 0 0,0 0-1 0 0,0 2 0 0 0,47-22 0 0 0,-60 33 47 0 0,1 0 0 0 0,-1 1 0 0 0,1 0 0 0 0,0 1 0 0 0,0 1 0 0 0,0 0-1 0 0,1 0 1 0 0,-1 1 0 0 0,0 1 0 0 0,25 3 0 0 0,-7 1 147 0 0,-1 1 1 0 0,0 2-1 0 0,43 15 0 0 0,-64-17-139 0 0,0-1 1 0 0,-1 2-1 0 0,1-1 0 0 0,-1 1 0 0 0,0 1 1 0 0,-1-1-1 0 0,13 14 0 0 0,-7-5-78 0 0,-1 1 1 0 0,21 33-1 0 0,-27-37-67 0 0,-1 0 0 0 0,0 0 0 0 0,-1 0-1 0 0,0 0 1 0 0,-1 1 0 0 0,0-1 0 0 0,-1 1-1 0 0,1 14 1 0 0,-2 3-117 0 0,-1 1-1 0 0,-6 40 1 0 0,3-44 247 0 0,-1 0 1 0 0,-2 0-1 0 0,0 0 1 0 0,-2-1-1 0 0,-1 0 1 0 0,-1 0-1 0 0,-1-1 1 0 0,-24 38-1 0 0,-1-10 619 0 0,-1-1-1 0 0,-68 69 0 0 0,74-89-336 0 0,-2-2 0 0 0,-2-1 0 0 0,0-2-1 0 0,-56 32 1 0 0,-105 37 632 0 0,194-96-920 0 0,-33 13-4 0 0,32-13-162 0 0,3 0-20 0 0,1-1 106 0 0,-1 0 0 0 0,1 0 0 0 0,-1 0 0 0 0,1 0 0 0 0,0 1 0 0 0,-1-1 0 0 0,1 0 0 0 0,0 0-1 0 0,0 1 1 0 0,0-1 0 0 0,1-1 0 0 0,2-1-197 0 0,50-39-1572 0 0,-28 24 482 0 0,31-27-4459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0 12439 0 0,'0'0'958'0'0,"0"0"-380"0"0,0 0 729 0 0,0 0 388 0 0,0 0 81 0 0,0 0-160 0 0,0 0-731 0 0,-2 1-316 0 0,-19 10-52 0 0,-72 35-209 0 0,-117 78-1 0 0,172-96-538 0 0,2 1 0 0 0,1 3-1 0 0,-60 68 1 0 0,54-48 57 0 0,2 1 0 0 0,-39 72 1 0 0,43-62 131 0 0,-47 118 0 0 0,69-145 160 0 0,2 0 0 0 0,2 1 0 0 0,1 0 0 0 0,2 1 0 0 0,-2 41-1 0 0,7-42 305 0 0,7 67 0 0 0,-4-85-364 0 0,1-1 0 0 0,2 1 0 0 0,0-1 0 0 0,0 0 0 0 0,12 24 0 0 0,-15-37-71 0 0,1 0 0 0 0,0 0 0 0 0,1 0 0 0 0,-1 0 0 0 0,1-1 0 0 0,-1 0-1 0 0,1 1 1 0 0,1-1 0 0 0,-1-1 0 0 0,0 1 0 0 0,1-1 0 0 0,8 5-1 0 0,-6-4-36 0 0,0-1 0 0 0,1 0 0 0 0,0 0 0 0 0,0-1 0 0 0,-1 0 0 0 0,1-1 0 0 0,1 0 0 0 0,8 1 0 0 0,1-2-90 0 0,0-1 1 0 0,0 0-1 0 0,0-2 1 0 0,0 0 0 0 0,-1-1-1 0 0,1 0 1 0 0,22-10-1 0 0,-18 5-263 0 0,-1-1-1 0 0,0 0 0 0 0,0-2 1 0 0,-1 0-1 0 0,-1-2 0 0 0,19-15 1 0 0,12-21-6408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15719 0 0,'2'5'177'0'0,"-1"0"-1"0"0,0 1 0 0 0,0-1 1 0 0,0 1-1 0 0,0-1 1 0 0,-1 0-1 0 0,0 1 0 0 0,0-1 1 0 0,-1 7-1 0 0,-2 4 31 0 0,-9 28 0 0 0,0 3 1127 0 0,-17 119 452 0 0,-4 20-1239 0 0,20-129-688 0 0,-25 69 0 0 0,-26 27-1267 0 0,7-17-3245 0 0,25-62 1009 0 0,19-48 1842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6 181 5983 0 0,'0'4'464'0'0,"-3"28"-762"0"0,1-6 1884 0 0,1-10 4466 0 0,1-15-5643 0 0,0 1 0 0 0,1-1 0 0 0,-1 0 0 0 0,0 0 0 0 0,0 0-1 0 0,1 1 1 0 0,-1-1 0 0 0,1 0 0 0 0,-1 0 0 0 0,1 0 0 0 0,-1 0-1 0 0,2 2 1 0 0,7 6 673 0 0,-8-8-1173 0 0,1 1 451 0 0,1-2-22 0 0,-1 1-238 0 0,9 2 180 0 0,-8-4-226 0 0,1 1 1 0 0,-1-1-1 0 0,0 0 0 0 0,0 0 1 0 0,0-1-1 0 0,6-2 0 0 0,-6 2-53 0 0,0 0 1 0 0,0 0-1 0 0,0 0 0 0 0,0 0 1 0 0,-1-1-1 0 0,1 1 1 0 0,-1-1-1 0 0,1 0 0 0 0,-1 1 1 0 0,0-1-1 0 0,2-4 0 0 0,3-9-3 0 0,-8 12 7 0 0,4-3-74 0 0,6-6 83 0 0,1 1 1 0 0,1 0 0 0 0,-1 1-1 0 0,2 0 1 0 0,-1 1 0 0 0,1 0-1 0 0,1 1 1 0 0,0 0-1 0 0,19-9 1 0 0,1 0 127 0 0,1 2-1 0 0,1 2 0 0 0,1 1 0 0 0,-1 1 1 0 0,56-9-1 0 0,-64 16 124 0 0,1 2 0 0 0,-1 0 0 0 0,1 2-1 0 0,39 3 1 0 0,-63-2-243 0 0,-1 1-1 0 0,1 0 1 0 0,0-1-1 0 0,-1 2 1 0 0,1-1-1 0 0,-1 0 1 0 0,6 3-1 0 0,3 6 46 0 0,-10-8-72 0 0,0 0 1 0 0,0 1-1 0 0,-1-1 0 0 0,1 1 1 0 0,-1-1-1 0 0,0 1 0 0 0,0-1 1 0 0,0 1-1 0 0,0 0 0 0 0,0-1 1 0 0,0 1-1 0 0,-1 0 1 0 0,0 0-1 0 0,1-1 0 0 0,-1 5 1 0 0,0-2-48 0 0,-1-1 1 0 0,0 1 0 0 0,0-1 0 0 0,0 1-1 0 0,0-1 1 0 0,-1 0 0 0 0,0 1 0 0 0,-3 6-1 0 0,-5 4-208 0 0,0 0-1 0 0,-1-1 0 0 0,-24 24 0 0 0,29-33 213 0 0,-110 107-1296 0 0,5-21 632 0 0,93-75 746 0 0,15-13 4 0 0,0 0 0 0 0,-1 0 0 0 0,1 0 0 0 0,-1 0 0 0 0,-8 4 0 0 0,12-7-24 0 0,-1 0 0 0 0,1 1 0 0 0,-1-1 0 0 0,1 1 1 0 0,0-1-1 0 0,-1 1 0 0 0,1-1 0 0 0,-1 1 1 0 0,1-1-1 0 0,0 1 0 0 0,-1 0 0 0 0,1-1 0 0 0,0 1 1 0 0,0-1-1 0 0,0 1 0 0 0,-1 0 0 0 0,1-1 1 0 0,0 1-1 0 0,0 0 0 0 0,0 0 0 0 0,-1 2 150 0 0,1-1 84 0 0,-3 22 332 0 0,3-22-297 0 0,0-2-58 0 0,0 4 60 0 0,3 6-22 0 0,-2-9-261 0 0,0 0 0 0 0,0 1 0 0 0,0-1-1 0 0,0 0 1 0 0,0 0 0 0 0,1 0 0 0 0,-1 0-1 0 0,0 0 1 0 0,1-1 0 0 0,-1 1 0 0 0,1 0 0 0 0,-1 0-1 0 0,1-1 1 0 0,-1 1 0 0 0,3-1 0 0 0,2 2-11 0 0,-3-1-39 0 0,1 0-1 0 0,0 0 1 0 0,0-1-1 0 0,0 1 1 0 0,0-1-1 0 0,-1 0 0 0 0,1 0 1 0 0,0 0-1 0 0,5-1 1 0 0,9 0-182 0 0,-14 1 216 0 0,0 1 0 0 0,0 0 0 0 0,-1 0 0 0 0,1 0 0 0 0,0 0 0 0 0,-1 1 0 0 0,1 0 0 0 0,-1-1 0 0 0,1 1 0 0 0,-1 0 0 0 0,4 4 0 0 0,7 2-11 0 0,1 1 25 0 0,0 0 0 0 0,0 1 0 0 0,-1 1 0 0 0,0 0 0 0 0,-1 1 0 0 0,21 24 0 0 0,-13-12 9 0 0,-9-11 2 0 0,-1 0 0 0 0,0 1 0 0 0,-1 0 0 0 0,10 19 0 0 0,-18-27 23 0 0,0 0-1 0 0,0 0 1 0 0,0 0 0 0 0,1 10-1 0 0,-3-14-26 0 0,0-1 0 0 0,0 0 0 0 0,-1 0 0 0 0,1 0-1 0 0,0 0 1 0 0,0 0 0 0 0,0 0 0 0 0,-1 0 0 0 0,1 0 0 0 0,0 0 0 0 0,-1 0-1 0 0,1 0 1 0 0,-1 0 0 0 0,1-1 0 0 0,-1 1 0 0 0,-1 1 0 0 0,-1 3 8 0 0,-4 7-25 0 0,-1 1 0 0 0,-1-2 0 0 0,0 1-1 0 0,0-1 1 0 0,-1 0 0 0 0,-1-1 0 0 0,0 0 0 0 0,0-1-1 0 0,-1 0 1 0 0,-21 12 0 0 0,16-11 65 0 0,0-2-1 0 0,-1 0 1 0 0,1-1 0 0 0,-1-1-1 0 0,-1 0 1 0 0,1-2 0 0 0,-35 5-1 0 0,23-3 133 0 0,25-4-155 0 0,0-1 1 0 0,-1 0 0 0 0,1 0 0 0 0,0 0-1 0 0,-8-1 1 0 0,-16-2-33 0 0,26 3-74 0 0,0-2 0 0 0,0 1 0 0 0,0 0 0 0 0,0-1 0 0 0,0 1 0 0 0,0-1 0 0 0,-5-2 0 0 0,-2 2-318 0 0,11 0 368 0 0,0 1 0 0 0,0 0-1 0 0,0-1 1 0 0,0 1 0 0 0,0-1 0 0 0,-1 1-1 0 0,1-1 1 0 0,0 1 0 0 0,0-1 0 0 0,-1 0-1 0 0,2-1 1 0 0,1-1-57 0 0,5-2-76 0 0,10-8-1193 0 0,-7 2-3592 0 0,-1-1-1669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45 789 14799 0 0,'-7'29'832'0'0,"3"-10"-598"0"0,-1-2 0 0 0,0 1 0 0 0,-10 22 0 0 0,9-29 1619 0 0,4-10 818 0 0,5-17 1064 0 0,-1 6-4543 0 0,75-288 1633 0 0,-58 231-910 0 0,-5 14-227 0 0,3 2 1 0 0,2 0 0 0 0,43-83-1 0 0,-52 116 166 0 0,2 0-1 0 0,0 0 1 0 0,1 1-1 0 0,0 1 1 0 0,1 0-1 0 0,1 0 1 0 0,1 2-1 0 0,0 0 0 0 0,1 1 1 0 0,0 1-1 0 0,1 0 1 0 0,28-13-1 0 0,-33 19 49 0 0,1 1 0 0 0,-1 0-1 0 0,1 1 1 0 0,0 0 0 0 0,1 2-1 0 0,22-3 1 0 0,-14 4 9 0 0,10-1 88 0 0,61 3-1 0 0,-86 0 14 0 0,0-1 0 0 0,-1 2 0 0 0,1-1-1 0 0,-1 1 1 0 0,0 0 0 0 0,13 6 0 0 0,-17-7-1 0 0,-1 1-1 0 0,1 0 1 0 0,-1 0 0 0 0,1 0 0 0 0,-1 0 0 0 0,0 0 0 0 0,0 0 0 0 0,0 1 0 0 0,0-1-1 0 0,0 1 1 0 0,0-1 0 0 0,-1 1 0 0 0,1 0 0 0 0,-1 0 0 0 0,0 0 0 0 0,0 0 0 0 0,0-1-1 0 0,0 2 1 0 0,0 2 0 0 0,3 14-31 0 0,-2-1 0 0 0,0 1 0 0 0,-2 0 0 0 0,0 0 0 0 0,-1 0 0 0 0,-4 22 0 0 0,-31 117 163 0 0,0 0 1 0 0,31-124-39 0 0,2 0 1 0 0,2 50-1 0 0,2-56 71 0 0,0-26-95 0 0,-1-3-38 0 0,0 0-158 0 0,0 0-69 0 0,0 0-9 0 0,0 0-260 0 0,0 2-1073 0 0,-5 31-2560 0 0,4-29 1976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89 11975 0 0,'1'1'267'0'0,"7"9"209"0"0,-1 0 0 0 0,0 0 0 0 0,10 22 0 0 0,-16-30-291 0 0,0 1-1 0 0,1-1 1 0 0,-1 0 0 0 0,1-1 0 0 0,0 1 0 0 0,0 0-1 0 0,-1 0 1 0 0,1-1 0 0 0,0 1 0 0 0,0-1-1 0 0,1 1 1 0 0,-1-1 0 0 0,0 0 0 0 0,0 0-1 0 0,1 0 1 0 0,-1 0 0 0 0,0-1 0 0 0,1 1-1 0 0,-1 0 1 0 0,1-1 0 0 0,-1 0 0 0 0,1 1-1 0 0,-1-1 1 0 0,1 0 0 0 0,-1-1 0 0 0,1 1-1 0 0,3-1 1 0 0,9-4 181 0 0,0 0 0 0 0,0-2 0 0 0,-1 1 0 0 0,0-2 0 0 0,25-17 0 0 0,3-2-410 0 0,-33 22 44 0 0,0 0 0 0 0,9-9 0 0 0,-16 13 0 0 0,0-1 0 0 0,-1 1 0 0 0,1-1 0 0 0,0 0 0 0 0,-1 0 0 0 0,1 0 0 0 0,-1 1 0 0 0,0-1 0 0 0,0 0 0 0 0,0-1 0 0 0,0 1 0 0 0,0 0 0 0 0,0 0 0 0 0,0 0 0 0 0,0-5 0 0 0,-1 6 0 0 0,0-1 0 0 0,0 1 0 0 0,-1-1 0 0 0,1 1 0 0 0,-1-1 0 0 0,1 1 0 0 0,-1-1 0 0 0,1 1 0 0 0,-1 0 0 0 0,0-1 0 0 0,0 1 0 0 0,0 0 0 0 0,0 0 0 0 0,0-1 0 0 0,0 1 0 0 0,0 0 0 0 0,0 0 0 0 0,0 0 0 0 0,0 0 0 0 0,-1 0 0 0 0,1 1 0 0 0,0-1 0 0 0,-3-1 0 0 0,2 1 0 0 0,-1 0 0 0 0,1 0 0 0 0,0 0 0 0 0,-1 0 0 0 0,1 0 0 0 0,-1 1 0 0 0,1-1 0 0 0,-1 1 0 0 0,1-1 0 0 0,-1 1 0 0 0,0 0 0 0 0,1 0 0 0 0,-5 1 0 0 0,-8 4-149 0 0,1 0 0 0 0,0 1 0 0 0,1 1 0 0 0,-25 15-1 0 0,-46 41-1075 0 0,79-59 1220 0 0,-8 7 4 0 0,0 1-1 0 0,0-1 0 0 0,1 2 1 0 0,1 0-1 0 0,0 0 1 0 0,1 1-1 0 0,0 1 0 0 0,1-1 1 0 0,-11 28-1 0 0,19-39 3 0 0,0-1 1 0 0,0 1-1 0 0,0 0 0 0 0,0 0 0 0 0,1 0 0 0 0,0 0 1 0 0,-1-1-1 0 0,1 1 0 0 0,0 0 0 0 0,0 0 0 0 0,1 0 1 0 0,-1 0-1 0 0,1 0 0 0 0,1 4 0 0 0,-2-5-5 0 0,1 0 0 0 0,0 0 0 0 0,1-1 0 0 0,-1 1 0 0 0,0 0 0 0 0,0-1 0 0 0,1 1-1 0 0,-1-1 1 0 0,1 0 0 0 0,-1 1 0 0 0,1-1 0 0 0,0 0 0 0 0,-1 0 0 0 0,1 0 0 0 0,0 0 0 0 0,0 0 0 0 0,0-1 0 0 0,-1 1-1 0 0,1 0 1 0 0,0-1 0 0 0,4 1 0 0 0,18 2-1781 0 0,0-1 0 0 0,31-1 0 0 0,-38-1-501 0 0,1 0 239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1237 11055 0 0,'0'0'852'0'0,"1"2"-560"0"0,1 3 707 0 0,1-3 5381 0 0,0-8-1690 0 0,0-2-6695 0 0,12-45 2048 0 0,10-69-1 0 0,5-19-47 0 0,6 27-49 0 0,5 1 0 0 0,84-162-1 0 0,-102 230 25 0 0,2 1 0 0 0,2 1 0 0 0,1 2 0 0 0,3 0-1 0 0,61-62 1 0 0,-77 89 31 0 0,1 0 0 0 0,0 1 0 0 0,28-16 0 0 0,-37 25 10 0 0,0 0 0 0 0,0 1 1 0 0,1 0-1 0 0,-1 0 1 0 0,1 1-1 0 0,0 0 1 0 0,-1 0-1 0 0,1 0 0 0 0,0 1 1 0 0,0 1-1 0 0,0-1 1 0 0,10 2-1 0 0,-14-1-5 0 0,-1 1-1 0 0,1 0 1 0 0,-1 0-1 0 0,1 0 1 0 0,-1 0-1 0 0,1 1 1 0 0,-1 0-1 0 0,0-1 1 0 0,0 1-1 0 0,0 0 1 0 0,0 1-1 0 0,0-1 1 0 0,0 0 0 0 0,0 1-1 0 0,-1 0 1 0 0,3 3-1 0 0,-1 0-20 0 0,0-1 1 0 0,0 1-1 0 0,-1 0 0 0 0,0 1 0 0 0,0-1 1 0 0,0 0-1 0 0,2 13 0 0 0,5 37-281 0 0,-2 0 0 0 0,1 97-1 0 0,1 22-247 0 0,34 67 460 0 0,-34-194 81 0 0,56 237-235 0 0,-60-237-496 0 0,-6-46 314 0 0,0-2-69 0 0,0 0-14 0 0,-1 5-510 0 0,0-1-3159 0 0,1-4 2517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93 6447 0 0,'0'2'10'0'0,"0"7"87"0"0,0-1-1 0 0,0 1 1 0 0,-1 0-1 0 0,0-1 1 0 0,-1 1-1 0 0,-3 9 1 0 0,2-9 65 0 0,1 0 0 0 0,-3 14 0 0 0,4-21 2312 0 0,1-2 866 0 0,2 3 1792 0 0,-2-3-5000 0 0,0 0 1 0 0,0 1-1 0 0,0-1 1 0 0,0 0-1 0 0,0 0 1 0 0,0 1-1 0 0,0-1 1 0 0,0 0-1 0 0,0 0 1 0 0,0 1-1 0 0,0-1 1 0 0,1 0-1 0 0,-1 1 1 0 0,0-1-1 0 0,0 0 1 0 0,0 0-1 0 0,0 0 1 0 0,0 1-1 0 0,1-1 1 0 0,-1 0-1 0 0,0 0 1 0 0,0 0-1 0 0,1 1 1 0 0,-1-1-1 0 0,0 0 1 0 0,0 0-1 0 0,1 0 1 0 0,-1 0-1 0 0,0 0 1 0 0,1 1-1 0 0,5 0 182 0 0,1 1-1 0 0,0-1 0 0 0,0 0 0 0 0,0 0 1 0 0,0-1-1 0 0,0 0 0 0 0,13-2 0 0 0,52-12 227 0 0,-47 8-364 0 0,-3 0-108 0 0,-1-1 1 0 0,0-1-1 0 0,32-18 0 0 0,-16 8-121 0 0,113-52-1555 0 0,-55 21-3704 0 0,-65 32-1851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18023 0 0,'1'3'827'0'0,"14"41"298"0"0,-11-33-871 0 0,-1 1-1 0 0,-1-1 1 0 0,0 1-1 0 0,1 17 0 0 0,-3 50 1823 0 0,-1-33-1519 0 0,4 138-624 0 0,-3-136-515 0 0,3-1-1 0 0,8 57 0 0 0,-9-93 128 0 0,1-1 0 0 0,-1 1-1 0 0,2-1 1 0 0,4 12-1 0 0,-5-17-283 0 0,-1 0 1 0 0,1-1-1 0 0,0 1 1 0 0,0-1-1 0 0,7 8 0 0 0,-8-11-5029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98 14423 0 0,'0'0'662'0'0,"0"0"-17"0"0,-1 2-410 0 0,-5 9-58 0 0,3-9 87 0 0,1 1 1 0 0,-1-1-1 0 0,0 0 0 0 0,0 0 0 0 0,0 0 1 0 0,0 0-1 0 0,-1-1 0 0 0,1 1 1 0 0,0-1-1 0 0,-1 0 0 0 0,1 0 0 0 0,-1 0 1 0 0,1 0-1 0 0,-1-1 0 0 0,1 1 1 0 0,-1-1-1 0 0,-3 0 0 0 0,5 0 35 0 0,2 0-43 0 0,-15 3-124 0 0,10-3-119 0 0,3 0-9 0 0,0 0 0 0 0,1 0-1 0 0,-1 1 1 0 0,0-1-1 0 0,0 0 1 0 0,0 1 0 0 0,0-1-1 0 0,1 1 1 0 0,-1 0 0 0 0,-3 1-1 0 0,-1 1-3 0 0,1-1 0 0 0,-1 2 0 0 0,1-1-1 0 0,-10 8 1 0 0,3-2-15 0 0,2 0-51 0 0,2-1 1 0 0,-1 1-1 0 0,1 1 0 0 0,1 0 1 0 0,0 0-1 0 0,-7 13 0 0 0,8-12-43 0 0,0 0 0 0 0,1 0 0 0 0,0 1 0 0 0,-5 22 1 0 0,-6 50-318 0 0,14-69 373 0 0,0 0 0 0 0,1 0 0 0 0,1 1 0 0 0,0-1 0 0 0,1 0 0 0 0,1 0 0 0 0,0 0 0 0 0,1 0 0 0 0,6 19 0 0 0,-8-32 88 0 0,0 1 0 0 0,1-1 0 0 0,-1 1 0 0 0,1-1-1 0 0,-1 0 1 0 0,1 0 0 0 0,-1 0 0 0 0,1 0 0 0 0,0 0 0 0 0,0 0-1 0 0,0 0 1 0 0,0-1 0 0 0,1 1 0 0 0,-1-1 0 0 0,4 3 0 0 0,-2-3 107 0 0,0 1 1 0 0,0-1-1 0 0,1 0 1 0 0,-1 0-1 0 0,1 0 1 0 0,-1 0-1 0 0,0-1 1 0 0,9 0 0 0 0,-1-1 224 0 0,0-1 1 0 0,1 0 0 0 0,-1-1 0 0 0,0 0 0 0 0,21-9 0 0 0,-20 6-263 0 0,-1 0-1 0 0,1-1 1 0 0,-1-1 0 0 0,-1 0-1 0 0,1-1 1 0 0,-2 0-1 0 0,1-1 1 0 0,-1 0 0 0 0,0 0-1 0 0,-1-1 1 0 0,-1 0-1 0 0,0-1 1 0 0,0 0-1 0 0,-1 0 1 0 0,0-1 0 0 0,4-14-1 0 0,-6 16-194 0 0,-2 0 0 0 0,0 0-1 0 0,0 0 1 0 0,-1-1-1 0 0,-1 1 1 0 0,1-1 0 0 0,-2 1-1 0 0,-1-23 1 0 0,0 25-80 0 0,-1-1 1 0 0,0 1 0 0 0,0 0-1 0 0,-1 0 1 0 0,0 0 0 0 0,-1 0-1 0 0,0 1 1 0 0,0-1-1 0 0,-1 1 1 0 0,0 0 0 0 0,-11-12-1 0 0,9 12-10 0 0,-1 1 0 0 0,-1 0 0 0 0,1 1 0 0 0,-1 0 0 0 0,-1 1 0 0 0,1-1 1 0 0,-1 2-1 0 0,-14-6 0 0 0,8 3-33 0 0,-27-16 0 0 0,33 14 190 0 0,5 3 59 0 0,1 0 1 0 0,1 0-1 0 0,-6-10 0 0 0,5 7 2 0 0,3 8 14 0 0,1-1-126 0 0,1 0 1 0 0,-1 1 0 0 0,0-1-1 0 0,1 0 1 0 0,-1 1 0 0 0,1-1-1 0 0,-1 1 1 0 0,1-1-1 0 0,-1 1 1 0 0,1-1 0 0 0,0 1-1 0 0,0-1 1 0 0,0 1-1 0 0,0 0 1 0 0,0-1 0 0 0,0 1-1 0 0,0 0 1 0 0,1 0 0 0 0,-1 0-1 0 0,0 0 1 0 0,1 0-1 0 0,-1 0 1 0 0,0 0 0 0 0,1 1-1 0 0,2-2 1 0 0,13-6-1542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1 729 11055 0 0,'0'0'506'0'0,"0"0"-10"0"0,0 0 61 0 0,0 0 1427 0 0,0 0 656 0 0,0 0 133 0 0,0 0-277 0 0,0 0-1291 0 0,0 0-570 0 0,0 0-112 0 0,1-2-73 0 0,8-19-435 0 0,0-1 0 0 0,-2 1-1 0 0,-1-1 1 0 0,0-1 0 0 0,3-29-1 0 0,-8 38-245 0 0,2 0 0 0 0,-1 0-1 0 0,2 0 1 0 0,0 1 0 0 0,1-1-1 0 0,0 1 1 0 0,1 0 0 0 0,0 1-1 0 0,14-20 1 0 0,-7 13-131 0 0,-6 9 122 0 0,1 0 0 0 0,0 0 1 0 0,0 1-1 0 0,10-9 0 0 0,84-61-1381 0 0,-52 41 126 0 0,57-54-1 0 0,-23 4-868 0 0,-45 49 1117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5983 0 0,'0'0'274'0'0,"0"0"-6"0"0,-1 3-172 0 0,-5 21 823 0 0,-3 21 8876 0 0,3-14-4810 0 0,2-14-5868 0 0,1 1 1023 0 0,0 0 0 0 0,2-1 1 0 0,0 1-1 0 0,1 0 1 0 0,3 27-1 0 0,-1-19-152 0 0,-2 36 0 0 0,-7 9-266 0 0,-3 0 0 0 0,-28 100 0 0 0,-60 131-4829 0 0,92-286 4511 0 0,-22 70-3309 0 0,28-83 3341 0 0,0-3 84 0 0,1-5 313 0 0,21-86-2782 0 0,-13 41-345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28 218 3223 0 0,'-19'73'888'0'0,"11"-41"6134"0"0,7-29-2792 0 0,1-1-428 0 0,8 22 1244 0 0,-7-22-4786 0 0,1-2-47 0 0,20-2-178 0 0,-19 1-46 0 0,4-3-86 0 0,21-22-170 0 0,37-44 0 0 0,-2 1 120 0 0,-31 40 74 0 0,2 0 0 0 0,66-41 0 0 0,-87 62 71 0 0,1 1 0 0 0,-1 0 1 0 0,1 1-1 0 0,0 0 0 0 0,1 2 0 0 0,0-1 0 0 0,-1 2 0 0 0,1 0 1 0 0,0 1-1 0 0,1 0 0 0 0,-1 1 0 0 0,28 2 0 0 0,-37 0 16 0 0,1 1 0 0 0,-1 0 0 0 0,1 0 0 0 0,-1 0 0 0 0,0 1 0 0 0,0-1 0 0 0,0 2 0 0 0,0-1 0 0 0,-1 1 0 0 0,1 0-1 0 0,-1 0 1 0 0,0 0 0 0 0,0 1 0 0 0,0-1 0 0 0,-1 1 0 0 0,1 1 0 0 0,-1-1 0 0 0,4 8 0 0 0,-3-5-21 0 0,0 0-1 0 0,-1 1 1 0 0,-1 0-1 0 0,1 0 1 0 0,-1 0-1 0 0,-1 1 1 0 0,1-1-1 0 0,-2 0 1 0 0,1 1-1 0 0,-1 0 1 0 0,-1-1 0 0 0,0 11-1 0 0,-3 0-84 0 0,0 0 0 0 0,-1 0-1 0 0,-2-1 1 0 0,0 1 0 0 0,-1-1-1 0 0,0-1 1 0 0,-2 1 0 0 0,-20 32-1 0 0,10-25-256 0 0,-1-1-1 0 0,-33 33 0 0 0,20-24 13 0 0,13-15 191 0 0,0-1 1 0 0,-1 0-1 0 0,-1-2 1 0 0,-1 0-1 0 0,0-2 1 0 0,-1 0-1 0 0,-34 14 1 0 0,30-18 272 0 0,-1-1 0 0 0,1-1 0 0 0,-32 4 1 0 0,42-8 184 0 0,12-3-35 0 0,0-1 0 0 0,0 0 0 0 0,1 0 1 0 0,-1 0-1 0 0,-9-2 0 0 0,13 1 132 0 0,2 1-1 0 0,0 0-37 0 0,0 0-158 0 0,0 0-70 0 0,0 0-14 0 0,0 0-10 0 0,0 0-39 0 0,0 0-10 0 0,0-1-62 0 0,1 0-1 0 0,-1 0 0 0 0,1 0 0 0 0,-1 0 0 0 0,1 0 0 0 0,-1 0 0 0 0,1 0 0 0 0,0 0 0 0 0,-1 0 0 0 0,1 0 0 0 0,2-1 1 0 0,-2 0-3 0 0,1 0-12 0 0,0 0 0 0 0,-1 0-1 0 0,1 0 1 0 0,0 1 0 0 0,0-1-1 0 0,0 1 1 0 0,0-1 0 0 0,0 1 0 0 0,1 0-1 0 0,-1-1 1 0 0,0 1 0 0 0,1 0-1 0 0,-1 0 1 0 0,0 1 0 0 0,1-1-1 0 0,-1 1 1 0 0,5-1 0 0 0,2 0-85 0 0,0 1 0 0 0,0 1 0 0 0,15 2 0 0 0,-2 0-89 0 0,0 0-40 0 0,-1 2-1 0 0,0 1 1 0 0,0 1-1 0 0,0 0 0 0 0,20 11 1 0 0,12 4-378 0 0,-28-11 335 0 0,-1 0 0 0 0,0 2 0 0 0,-1 0 0 0 0,0 2 0 0 0,27 23 0 0 0,-44-33 336 0 0,-1 0-1 0 0,0 1 1 0 0,0 0-1 0 0,0 0 1 0 0,-1 0 0 0 0,0 1-1 0 0,0 0 1 0 0,6 13-1 0 0,-10-17-13 0 0,1 0-1 0 0,-1 0 1 0 0,0-1 0 0 0,0 1-1 0 0,0 0 1 0 0,0 0-1 0 0,0 0 1 0 0,-1-1 0 0 0,1 1-1 0 0,-1 0 1 0 0,0-1 0 0 0,0 1-1 0 0,0 0 1 0 0,0-1-1 0 0,0 1 1 0 0,-2 2 0 0 0,0 1 70 0 0,-1 2-21 0 0,-1 0 0 0 0,0 0 0 0 0,0 0-1 0 0,-1-1 1 0 0,0 0 0 0 0,0 0 0 0 0,0 0 0 0 0,-15 11-1 0 0,-5 1 115 0 0,-36 19 0 0 0,23-14-108 0 0,-163 115 83 0 0,198-136-196 0 0,-5 4-26 0 0,-1-1 1 0 0,0 1 0 0 0,0-2 0 0 0,-11 6-1 0 0,19-11-127 0 0,5-3-8 0 0,65-80-2686 0 0,-30 37 1367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2 806 11687 0 0,'-1'19'179'0'0,"2"35"0"0"0,0-30 2521 0 0,0-1 5214 0 0,1-24-7318 0 0,2-1-493 0 0,0 0-1 0 0,0-1 1 0 0,-1 0 0 0 0,1 0-1 0 0,-1 0 1 0 0,0 0 0 0 0,0 0-1 0 0,0-1 1 0 0,0 1-1 0 0,-1-1 1 0 0,1 0 0 0 0,-1 0-1 0 0,0 0 1 0 0,0 0 0 0 0,1-6-1 0 0,5-12 153 0 0,7-40-1 0 0,-10 41-133 0 0,33-162 328 0 0,28-109-427 0 0,-62 279-42 0 0,38-115-350 0 0,-35 111 255 0 0,0 0 1 0 0,2 1-1 0 0,0 0 0 0 0,1 0 0 0 0,15-18 0 0 0,-23 31 87 0 0,0 1 0 0 0,0 0 0 0 0,1 0-1 0 0,-1-1 1 0 0,0 1 0 0 0,1 1 0 0 0,-1-1-1 0 0,1 0 1 0 0,0 1 0 0 0,-1-1 0 0 0,1 1 0 0 0,0 0-1 0 0,0 0 1 0 0,0 0 0 0 0,0 0 0 0 0,0 0 0 0 0,0 1-1 0 0,0 0 1 0 0,4-1 0 0 0,-1 2-6 0 0,-1-1 1 0 0,0 1-1 0 0,0 1 1 0 0,0-1-1 0 0,0 1 1 0 0,0 0-1 0 0,0 0 1 0 0,-1 0-1 0 0,1 0 0 0 0,7 7 1 0 0,3 0-55 0 0,0 2 1 0 0,-1 0 0 0 0,0 1-1 0 0,-1 0 1 0 0,0 1 0 0 0,-1 1-1 0 0,15 21 1 0 0,-27-34 83 0 0,5 6-95 0 0,1 1-1 0 0,-1 0 0 0 0,-1 1 0 0 0,0-1 0 0 0,0 1 1 0 0,0-1-1 0 0,-1 1 0 0 0,-1 0 0 0 0,1 0 1 0 0,0 11-1 0 0,-2 0 11 0 0,-1 0 0 0 0,-1 0 0 0 0,-1-1 0 0 0,-6 29 0 0 0,-26 77 309 0 0,5-18 42 0 0,22-79-208 0 0,-13 76 424 0 0,18-88-411 0 0,1-1-1 0 0,0 0 0 0 0,1 1 1 0 0,4 27-1 0 0,3 4-899 0 0,-7-45-140 0 0,0-2-810 0 0,0 0-3154 0 0,0 0-1353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0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1148 19007 0 0,'0'0'870'0'0,"2"-1"-20"0"0,5-3-746 0 0,-1 0-1 0 0,0 0 1 0 0,1 0-1 0 0,-2-1 1 0 0,1 0-1 0 0,0 0 1 0 0,-1 0-1 0 0,0-1 1 0 0,0 1-1 0 0,5-11 1 0 0,6-8 313 0 0,17-37 0 0 0,-12 13-1287 0 0,-3-1-1 0 0,19-75 0 0 0,9-25-834 0 0,40-49-1095 0 0,-45 115 2388 0 0,27-49 2713 0 0,-55 110-1094 0 0,2 1-1 0 0,0 0 1 0 0,32-34 0 0 0,-25 32-763 0 0,-14 14-221 0 0,0 0 0 0 0,1 1 0 0 0,0 0-1 0 0,1 0 1 0 0,0 1 0 0 0,15-9 0 0 0,-23 14-233 0 0,0 1 1 0 0,0 0-1 0 0,1 0 1 0 0,-1 0-1 0 0,0 1 0 0 0,1-1 1 0 0,-1 0-1 0 0,0 1 0 0 0,1 0 1 0 0,3-1-1 0 0,-5 2 1 0 0,1-1-1 0 0,-1 0 0 0 0,1 1 1 0 0,-1 0-1 0 0,1-1 1 0 0,-1 1-1 0 0,0 0 1 0 0,0-1-1 0 0,1 1 0 0 0,-1 0 1 0 0,0 0-1 0 0,0 0 1 0 0,0 0-1 0 0,0 0 0 0 0,0 0 1 0 0,0 1-1 0 0,0-1 1 0 0,1 3-1 0 0,3 4-66 0 0,0 0 0 0 0,-1 1 0 0 0,-1 0 0 0 0,1 0 0 0 0,-1 0 0 0 0,3 19 0 0 0,4 60-502 0 0,-9-82 536 0 0,1 45-887 0 0,-2 0 0 0 0,-2 1-1 0 0,-2-1 1 0 0,-21 93 0 0 0,-50 182-993 0 0,57-226 3248 0 0,18-97-998 0 0,0-3-22 0 0,0 0-2 0 0,2 1-77 0 0,8 6-570 0 0,-7-9-1102 0 0,12-10-4682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1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13359 0 0,'0'0'612'0'0,"0"0"-14"0"0,1 3-384 0 0,6 8 96 0 0,-5-9-79 0 0,-1-1 1 0 0,1 0 0 0 0,0 0 0 0 0,-1 0 0 0 0,1 0 0 0 0,0 0 0 0 0,0 0 0 0 0,0 0-1 0 0,0 0 1 0 0,0-1 0 0 0,0 1 0 0 0,0-1 0 0 0,0 0 0 0 0,2 1 0 0 0,33-1 3045 0 0,-27-1-2615 0 0,31-2 539 0 0,63-14 1 0 0,-88 14-1075 0 0,15-5 37 0 0,0-1 0 0 0,33-15 0 0 0,-51 19-228 0 0,-2 0-268 0 0,-1 0 0 0 0,0-1-1 0 0,0 0 1 0 0,-1-1-1 0 0,0 0 1 0 0,0 0-1 0 0,0-1 1 0 0,-1 0-1 0 0,-1-1 1 0 0,1 1 0 0 0,6-12-1 0 0,-1-1-1523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11975 0 0,'0'0'267'0'0,"0"0"42"0"0,0 0 17 0 0,0 0-28 0 0,0 0-126 0 0,0 0 204 0 0,0 0 111 0 0,2 0 22 0 0,3-1-307 0 0,-1 0 1 0 0,1 0-1 0 0,-1-1 0 0 0,1 0 0 0 0,-1 1 0 0 0,0-1 0 0 0,1-1 0 0 0,-1 1 1 0 0,0-1-1 0 0,0 0 0 0 0,-1 0 0 0 0,5-3 0 0 0,30-28 1662 0 0,51-47 372 0 0,45-43-2236 0 0,-133 123 0 0 0,-1 1 0 0 0,1 0 0 0 0,-1-1 0 0 0,1 1 0 0 0,-1-1 0 0 0,1 1 0 0 0,-1 0 0 0 0,1-1 0 0 0,-1 1 0 0 0,1 0 0 0 0,0-1 0 0 0,-1 1 0 0 0,1 0 0 0 0,-1 0 0 0 0,1 0 0 0 0,0 0 0 0 0,-1-1 0 0 0,1 1 0 0 0,0 0 0 0 0,-1 0 0 0 0,1 0 0 0 0,0 0 0 0 0,-1 1 0 0 0,1-1 0 0 0,0 0 0 0 0,-1 0 0 0 0,1 0 0 0 0,-1 0 0 0 0,1 1 0 0 0,0-1 0 0 0,-1 0 0 0 0,1 1 0 0 0,-1-1 0 0 0,1 0 0 0 0,-1 1 0 0 0,1-1 0 0 0,-1 1 0 0 0,1-1 0 0 0,-1 0 0 0 0,1 1 0 0 0,-1 0 0 0 0,0-1 0 0 0,1 1 0 0 0,-1-1 0 0 0,1 2 0 0 0,-1-2 0 0 0,3 6 0 0 0,-1-1 0 0 0,0 1 0 0 0,0-1 0 0 0,-1 1 0 0 0,1 0 0 0 0,-1 0 0 0 0,0-1 0 0 0,-1 8 0 0 0,3 7 0 0 0,2 26 503 0 0,-4-32-189 0 0,1-1 0 0 0,0 1 0 0 0,0-1-1 0 0,8 21 1 0 0,-9-31-362 0 0,0 0 1 0 0,1 0-1 0 0,-1-1 0 0 0,1 1 1 0 0,-1 0-1 0 0,1-1 0 0 0,0 1 0 0 0,0-1 1 0 0,0 0-1 0 0,1 1 0 0 0,-1-1 0 0 0,0 0 1 0 0,1 0-1 0 0,0-1 0 0 0,-1 1 1 0 0,1 0-1 0 0,0-1 0 0 0,0 0 0 0 0,0 1 1 0 0,0-1-1 0 0,0 0 0 0 0,0-1 1 0 0,0 1-1 0 0,0 0 0 0 0,0-1 0 0 0,0 0 1 0 0,0 0-1 0 0,5 0 0 0 0,3-2-1331 0 0,0-1-1 0 0,-1 0 1 0 0,1-1-1 0 0,-1 0 0 0 0,0-1 1 0 0,0 0-1 0 0,-1 0 1 0 0,13-10-1 0 0,0-3-668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1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5527 0 0,'0'0'423'0'0,"0"0"152"0"0,0 0 1670 0 0,0 0 760 0 0,0 0 150 0 0,0 0-378 0 0,2-1-1694 0 0,5-6-949 0 0,0-1 0 0 0,0 1 0 0 0,7-13 0 0 0,10-11 19 0 0,-15 21-63 0 0,0 1-1 0 0,1 1 0 0 0,0-1 1 0 0,1 2-1 0 0,0-1 0 0 0,0 2 1 0 0,0-1-1 0 0,14-4 0 0 0,-19 8-16 0 0,1 1 0 0 0,0 0-1 0 0,1 0 1 0 0,-1 1 0 0 0,0-1 0 0 0,0 2-1 0 0,8-1 1 0 0,-10 1-46 0 0,-1 0 1 0 0,1 1-1 0 0,-1 0 0 0 0,1 0 0 0 0,0 0 0 0 0,-1 0 0 0 0,0 1 1 0 0,1-1-1 0 0,-1 1 0 0 0,0 0 0 0 0,7 5 0 0 0,-6-3-39 0 0,-2-1 1 0 0,1 1-1 0 0,0 0 0 0 0,-1 0 0 0 0,0 0 0 0 0,0 0 1 0 0,0 0-1 0 0,0 1 0 0 0,-1 0 0 0 0,1-1 0 0 0,-1 1 1 0 0,-1 0-1 0 0,1 0 0 0 0,-1 0 0 0 0,1 0 0 0 0,-1 0 1 0 0,-1 0-1 0 0,1 1 0 0 0,-1-1 0 0 0,0 6 0 0 0,-1 5-344 0 0,0 0 0 0 0,-1 0 0 0 0,-1-1 0 0 0,0 1 0 0 0,-8 20 0 0 0,-9 18-1045 0 0,12-35 355 0 0,2-1 0 0 0,-1 1 0 0 0,2 0-1 0 0,-5 35 1 0 0,9-38 703 0 0,0 0-1 0 0,1 0 1 0 0,3 21-1 0 0,-1-26 831 0 0,1 0-1 0 0,-1 0 1 0 0,2 0-1 0 0,0 0 1 0 0,7 14 0 0 0,-2-7 315 0 0,3 7 745 0 0,17 27-1 0 0,-24-46-1274 0 0,0 1 0 0 0,0 0 0 0 0,0-1 0 0 0,1 0-1 0 0,0 0 1 0 0,0-1 0 0 0,1 1 0 0 0,9 5 0 0 0,-7-8-107 0 0,0 1 0 0 0,0-2-1 0 0,0 1 1 0 0,0-2 0 0 0,1 1-1 0 0,-1-1 1 0 0,0 0 0 0 0,1-1-1 0 0,12-1 1 0 0,-2 0-181 0 0,-1-1 0 0 0,0 0 1 0 0,0-2-1 0 0,0 0 0 0 0,19-7 0 0 0,-16 3-241 0 0,13-6-1406 0 0,-15 2-2943 0 0,-3-4-1892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1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160 163 11951 0 0,'0'0'547'0'0,"0"0"-11"0"0,2 0-344 0 0,6 0-91 0 0,-6 0 310 0 0,-2 0 126 0 0,0 0 27 0 0,0 0-74 0 0,-1 2-364 0 0,-3 5-319 0 0,-1-1 1 0 0,0 1-1 0 0,0-1 0 0 0,-1-1 0 0 0,0 1 0 0 0,-11 8 0 0 0,7-6-376 0 0,1 0 0 0 0,-12 13 0 0 0,16-14 279 0 0,-1 1 1 0 0,2-1-1 0 0,-1 1 1 0 0,-5 13-1 0 0,9-20 306 0 0,1 0 1 0 0,0 0-1 0 0,0 0 1 0 0,0 0-1 0 0,0-1 1 0 0,0 1-1 0 0,0 0 1 0 0,0 0-1 0 0,0 0 1 0 0,0 0-1 0 0,0 0 1 0 0,0-1-1 0 0,0 1 0 0 0,1 0 1 0 0,-1 0-1 0 0,0 0 1 0 0,1-1-1 0 0,-1 2 1 0 0,2 1 41 0 0,0 5 259 0 0,1-1 0 0 0,1 1 0 0 0,-1-1 0 0 0,1 0 0 0 0,1 0 0 0 0,-1 0 0 0 0,1 0 0 0 0,9 9 0 0 0,5 2 1056 0 0,28 22-1 0 0,-19-18-1102 0 0,-11-10-196 0 0,0-1 1 0 0,1 0-1 0 0,0-2 1 0 0,22 9 0 0 0,-27-13-76 0 0,-13-4-4 0 0,0-1 0 0 0,0 0 0 0 0,1 1 0 0 0,-1-1 0 0 0,1 0 0 0 0,-1 0 0 0 0,0 0 0 0 0,1 0 0 0 0,-1 1 0 0 0,1-1 0 0 0,-1 0 0 0 0,0 0 1 0 0,1 0-1 0 0,-1 0 0 0 0,1 0 0 0 0,-1 0 0 0 0,0 0 0 0 0,1 0 0 0 0,-1 0 0 0 0,1 0 0 0 0,-1 0 0 0 0,1 0 0 0 0,1-1-8 0 0,1 0 0 0 0,-1 1-1 0 0,1-1 1 0 0,-1 1 0 0 0,1 0-1 0 0,-1 0 1 0 0,5 0 0 0 0,-4 0 31 0 0,1-1 1 0 0,0 0 0 0 0,0 1 0 0 0,0-1 0 0 0,-1 0 0 0 0,1-1-1 0 0,0 1 1 0 0,-1-1 0 0 0,1 0 0 0 0,-1 1 0 0 0,0-2-1 0 0,1 1 1 0 0,-1 0 0 0 0,0-1 0 0 0,0 1 0 0 0,-1-1 0 0 0,1 0-1 0 0,-1 0 1 0 0,1 0 0 0 0,2-5 0 0 0,1-1 122 0 0,0-1 0 0 0,-1 1 1 0 0,-1-2-1 0 0,1 1 0 0 0,5-21 0 0 0,14-93 889 0 0,-20 96-868 0 0,-2 19-149 0 0,-1 1-1 0 0,-1-1 1 0 0,1 0-1 0 0,-1 1 1 0 0,-1-1-1 0 0,0 0 1 0 0,-2-11-1 0 0,2 17-65 0 0,0 0-1 0 0,0 0 1 0 0,0 0 0 0 0,0 0-1 0 0,0 0 1 0 0,0 1 0 0 0,-1-1-1 0 0,0 1 1 0 0,1-1 0 0 0,-1 1-1 0 0,0-1 1 0 0,0 1 0 0 0,0 0-1 0 0,0 0 1 0 0,-1 0 0 0 0,1 0 0 0 0,-1 0-1 0 0,1 1 1 0 0,-1-1 0 0 0,1 1-1 0 0,-1 0 1 0 0,0-1 0 0 0,0 1-1 0 0,-5-1 1 0 0,-4 0-279 0 0,1 1 1 0 0,-1 0-1 0 0,1 1 1 0 0,0 0-1 0 0,-1 1 0 0 0,-18 4 1 0 0,-69 20-1336 0 0,89-22 1570 0 0,-62 23-729 0 0,57-19 573 0 0,0-1 1 0 0,0 0-1 0 0,0-2 1 0 0,-1 1-1 0 0,1-2 1 0 0,-32 3-1 0 0,44-6 29 0 0,2-1 235 0 0,1 0-1 0 0,-1 1 1 0 0,0-1 0 0 0,0 0-1 0 0,1 0 1 0 0,-1 0-1 0 0,1 0 1 0 0,-1 0-1 0 0,1 0 1 0 0,-1-1-1 0 0,0 0 51 0 0,1 0 0 0 0,0 0 0 0 0,0 0 0 0 0,0 0 0 0 0,0 0 0 0 0,0 0 0 0 0,0 0 0 0 0,0 0 0 0 0,1 0 0 0 0,-1 0 1 0 0,1 0-1 0 0,-1 0 0 0 0,1 0 0 0 0,0 0 0 0 0,1-2 0 0 0,19-31 550 0 0,-14 26-453 0 0,48-64-633 0 0,-35 47-2162 0 0,8-11-1817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1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160 706 14423 0 0,'0'0'662'0'0,"-2"2"-17"0"0,-5 9-515 0 0,0-1 0 0 0,-13 13 1 0 0,19-21 537 0 0,-2-1 218 0 0,2 0-839 0 0,-1 0 261 0 0,0 1 1 0 0,0-1-1 0 0,-1 1 1 0 0,1-1-1 0 0,0 0 0 0 0,-1 0 1 0 0,1 0-1 0 0,-1 0 1 0 0,0 0-1 0 0,1-1 0 0 0,-1 1 1 0 0,0-1-1 0 0,1 0 1 0 0,-1 0-1 0 0,-3 0 0 0 0,1-1-167 0 0,1 0 0 0 0,0 0-1 0 0,-1-1 1 0 0,1 0-1 0 0,0 1 1 0 0,0-1-1 0 0,0-1 1 0 0,0 1 0 0 0,0-1-1 0 0,1 1 1 0 0,-6-6-1 0 0,7 5-100 0 0,-1 0-1 0 0,1 0 1 0 0,0 0-1 0 0,0 0 1 0 0,1 0-1 0 0,-1 0 1 0 0,1 0-1 0 0,-1-1 1 0 0,1 1-1 0 0,0 0 1 0 0,0-1-1 0 0,1 1 1 0 0,-1-1-1 0 0,1 0 1 0 0,-1-6-1 0 0,2-2-2 0 0,0 0 0 0 0,1 0 0 0 0,0 0 0 0 0,1 1 0 0 0,0-1 0 0 0,1 0 0 0 0,0 1 0 0 0,1 0-1 0 0,0 0 1 0 0,10-14 0 0 0,8-10-120 0 0,44-51-1 0 0,-60 78 64 0 0,138-148-472 0 0,-64 78 168 0 0,96-81-2271 0 0,-155 142 1526 0 0,-20 16 433 0 0,-2 1-781 0 0,0 0-3238 0 0,0 0-1384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1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14279 0 0,'0'0'1103'0'0,"2"2"-720"0"0,4 5-494 0 0,20 27 4933 0 0,-24-31-4695 0 0,-1 0 1 0 0,1 0 0 0 0,-1 0-1 0 0,0 0 1 0 0,1 0-1 0 0,-1 0 1 0 0,-1 1 0 0 0,1-1-1 0 0,0 0 1 0 0,-1 0 0 0 0,0 5-1 0 0,-2 12-137 0 0,-1-1 0 0 0,-2 0-1 0 0,0 0 1 0 0,-1 0 0 0 0,0-1-1 0 0,-12 21 1 0 0,-64 129-788 0 0,-31 75-969 0 0,101-211 1543 0 0,1 1-1 0 0,2 1 1 0 0,1 0-1 0 0,2 0 1 0 0,-3 60-1 0 0,9-90 202 0 0,-1 18-364 0 0,0 0-1 0 0,2-1 0 0 0,4 23 1 0 0,-5-43 6 0 0,0 0 220 0 0,1 0 1 0 0,-1 0-1 0 0,0 0 0 0 0,0 0 1 0 0,0-1-1 0 0,1 1 0 0 0,-1 0 1 0 0,0 0-1 0 0,1 0 0 0 0,-1-1 1 0 0,1 1-1 0 0,-1 0 0 0 0,1-1 1 0 0,-1 1-1 0 0,1 0 1 0 0,-1-1-1 0 0,1 1 0 0 0,0-1 1 0 0,-1 1-1 0 0,2 0 0 0 0,8 8-1215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1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19 171 11631 0 0,'0'6'240'0'0,"-1"1"1"0"0,1-1-1 0 0,-1 1 0 0 0,0-1 0 0 0,0 1 0 0 0,-1-1 0 0 0,0 1 0 0 0,0-1 0 0 0,-5 10 1 0 0,6-14 1036 0 0,1-2 60 0 0,0 0-77 0 0,2 1-353 0 0,0 1-776 0 0,0 0-1 0 0,0-1 1 0 0,1 1 0 0 0,-1-1 0 0 0,1 1-1 0 0,-1-1 1 0 0,1 0 0 0 0,-1 0-1 0 0,1-1 1 0 0,0 1 0 0 0,0 0 0 0 0,-1-1-1 0 0,1 1 1 0 0,0-1 0 0 0,0 0-1 0 0,0 0 1 0 0,-1 0 0 0 0,1-1 0 0 0,0 1-1 0 0,0-1 1 0 0,4-1 0 0 0,8-2 77 0 0,0-1-1 0 0,25-13 1 0 0,-23 10 93 0 0,182-86 114 0 0,-6 2-157 0 0,-175 84-263 0 0,-1 2-1 0 0,1 0 1 0 0,0 1 0 0 0,1 1-1 0 0,-1 0 1 0 0,1 2 0 0 0,-1 0-1 0 0,1 1 1 0 0,0 1 0 0 0,19 2-1 0 0,-28-1-2 0 0,0 0-1 0 0,0 1 0 0 0,0 1 0 0 0,0 0 0 0 0,0 0 0 0 0,-1 0 0 0 0,1 2 0 0 0,-1-1 0 0 0,0 1 0 0 0,0 0 0 0 0,-1 1 0 0 0,1 0 0 0 0,-1 0 0 0 0,-1 1 0 0 0,1 0 1 0 0,-1 0-1 0 0,0 1 0 0 0,-1 0 0 0 0,11 16 0 0 0,-13-16-66 0 0,1 1 1 0 0,-1 0 0 0 0,0 0-1 0 0,-1 1 1 0 0,0-1-1 0 0,-1 0 1 0 0,0 1 0 0 0,0 0-1 0 0,-1 0 1 0 0,0 15 0 0 0,-2-12-86 0 0,0-1 1 0 0,-1 1-1 0 0,0-1 1 0 0,-1 1-1 0 0,0-1 1 0 0,-1 0-1 0 0,-8 16 1 0 0,-1-3-302 0 0,-2 0 1 0 0,-1 0 0 0 0,0-2 0 0 0,-2 0 0 0 0,-1-1 0 0 0,-31 29 0 0 0,32-34 99 0 0,0 0 0 0 0,-1-1-1 0 0,0-1 1 0 0,-1-1 0 0 0,-31 17-1 0 0,-38 7 33 0 0,74-33 525 0 0,1-1 0 0 0,-1-1 0 0 0,0 0 0 0 0,-19 1 0 0 0,8-3 666 0 0,1-1 1 0 0,0-2-1 0 0,-1 0 0 0 0,-45-11 1 0 0,46 8-219 0 0,23 5-359 0 0,2 0-118 0 0,-2-2-51 0 0,-8-2-11 0 0,8 3-6 0 0,2 1-23 0 0,0 0-11 0 0,0 0-1 0 0,3-1-11 0 0,15-3-92 0 0,-1 2 0 0 0,1 0 0 0 0,0 1 0 0 0,26 1 0 0 0,-15 1-220 0 0,56 2-783 0 0,-1 4-1 0 0,93 20 1 0 0,-166-25 1004 0 0,2 0 32 0 0,-1 0 0 0 0,0 1 0 0 0,1 0 0 0 0,-1 1 0 0 0,13 7 0 0 0,-24-10 15 0 0,-1-1 1 0 0,1 1 0 0 0,-1-1-1 0 0,0 1 1 0 0,1 0 0 0 0,-1-1 0 0 0,0 1-1 0 0,1 0 1 0 0,-1-1 0 0 0,0 1-1 0 0,0 0 1 0 0,0-1 0 0 0,0 1-1 0 0,0 0 1 0 0,0 0 0 0 0,0-1 0 0 0,0 1-1 0 0,0 0 1 0 0,0-1 0 0 0,0 1-1 0 0,0 0 1 0 0,-1 0 0 0 0,1 1 19 0 0,-1 2-18 0 0,0 0 0 0 0,0 0 0 0 0,0 0 0 0 0,-1 1 0 0 0,1-2 0 0 0,-1 1 0 0 0,0 0 0 0 0,0 0 0 0 0,-1 0 0 0 0,-2 3 0 0 0,-33 35-123 0 0,30-34 101 0 0,-42 40-196 0 0,-65 45 0 0 0,32-26 117 0 0,-66 48 242 0 0,142-110-80 0 0,0 0-1 0 0,-1-1 1 0 0,0 0-1 0 0,0 0 1 0 0,0-1 0 0 0,0 0-1 0 0,-15 4 1 0 0,20-7-46 0 0,1 1 0 0 0,-1-1 0 0 0,0 0 1 0 0,0 1-1 0 0,1-1 0 0 0,-1-1 0 0 0,0 1 1 0 0,1 0-1 0 0,-1-1 0 0 0,0 1 0 0 0,1-1 1 0 0,-1 0-1 0 0,1 0 0 0 0,-1 0 0 0 0,1 0 0 0 0,-1 0 1 0 0,1 0-1 0 0,0-1 0 0 0,-1 1 0 0 0,1-1 1 0 0,0 0-1 0 0,0 0 0 0 0,0 0 0 0 0,0 0 1 0 0,1 0-1 0 0,-1 0 0 0 0,0 0 0 0 0,-1-4 1 0 0,0 1-172 0 0,1 0 1 0 0,0-1 0 0 0,0 0 0 0 0,0 1 0 0 0,0-1 0 0 0,0-9 0 0 0,-1-20-4502 0 0,3 1-1425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1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1069 5063 0 0,'0'2'232'0'0,"0"6"-211"0"0,0 1-1 0 0,-3 14 0 0 0,1-2 2414 0 0,1-12 2151 0 0,1-8-4244 0 0,-1 0 1 0 0,1 1-1 0 0,0-1 1 0 0,0 0-1 0 0,0 0 1 0 0,0 1-1 0 0,0-1 1 0 0,0 0-1 0 0,0 0 1 0 0,1 0-1 0 0,-1 1 1 0 0,0-1-1 0 0,1 0 1 0 0,-1 0-1 0 0,1 0 1 0 0,-1 0-1 0 0,2 2 1 0 0,4 4-318 0 0,-6-6-22 0 0,1-1 1 0 0,-1 1-1 0 0,1-1 1 0 0,0 1-1 0 0,-1-1 1 0 0,1 1-1 0 0,0-1 1 0 0,-1 0-1 0 0,1 0 1 0 0,0 1-1 0 0,-1-1 1 0 0,1 0-1 0 0,0 0 1 0 0,0 0-1 0 0,-1 0 1 0 0,1 0-1 0 0,0 0 1 0 0,0 0-1 0 0,1 0 1 0 0,0 0 0 0 0,0 1-3 0 0,1-1 0 0 0,-1 0 0 0 0,1 0 0 0 0,-1 0 0 0 0,1 0 0 0 0,-1-1 0 0 0,3 1 0 0 0,27-5 0 0 0,-17 2 0 0 0,1-1 0 0 0,9-5 0 0 0,-9 1-19 0 0,-13 3-35 0 0,-1 2 3 0 0,3-4-24 0 0,0-1 1 0 0,0 1-1 0 0,-1-1 0 0 0,0-1 0 0 0,-1 1 1 0 0,4-12-1 0 0,9-54-263 0 0,-6 22 299 0 0,24-67 375 0 0,52-126 0 0 0,-36 106 179 0 0,16-39 279 0 0,-48 137-513 0 0,1 1 0 0 0,30-46 0 0 0,-42 75-203 0 0,1 1-1 0 0,0 0 1 0 0,0 0 0 0 0,1 1-1 0 0,17-15 1 0 0,-22 22-66 0 0,-1-1 1 0 0,0 1-1 0 0,1 0 1 0 0,-1-1-1 0 0,1 2 1 0 0,0-1-1 0 0,0 0 1 0 0,0 1 0 0 0,0-1-1 0 0,0 1 1 0 0,0 0-1 0 0,0 1 1 0 0,0-1-1 0 0,0 1 1 0 0,0 0-1 0 0,1 0 1 0 0,-1 0-1 0 0,0 0 1 0 0,0 1-1 0 0,0-1 1 0 0,6 3 0 0 0,-7-1-9 0 0,1 0 0 0 0,0 0 0 0 0,-1 0 1 0 0,1 1-1 0 0,-1 0 0 0 0,1 0 1 0 0,-1-1-1 0 0,0 2 0 0 0,-1-1 0 0 0,1 0 1 0 0,0 1-1 0 0,-1-1 0 0 0,0 1 1 0 0,0 0-1 0 0,0-1 0 0 0,0 1 0 0 0,1 6 1 0 0,3 8 18 0 0,0 0 0 0 0,3 29 0 0 0,-8-41-23 0 0,8 64-49 0 0,1 86 0 0 0,0 13-13 0 0,-6-103 352 0 0,-4 74 0 0 0,-1-96-287 0 0,-7 154 146 0 0,0 48-486 0 0,8-242-12 0 0,0-4-889 0 0,0 0-3663 0 0,0 0-1566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1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1419 8551 0 0,'0'4'85'0'0,"0"0"-1"0"0,0 0 0 0 0,0 0 1 0 0,0 0-1 0 0,1 0 1 0 0,-1 0-1 0 0,1 0 0 0 0,0 0 1 0 0,0 0-1 0 0,3 5 0 0 0,4 19 76 0 0,-8-26 668 0 0,4 13 1442 0 0,-1-7-1206 0 0,1 7 346 0 0,-4-8 2281 0 0,2-6-3556 0 0,0-1-140 0 0,-1 0 1 0 0,0 1-1 0 0,1-1 1 0 0,-1 0 0 0 0,1 0-1 0 0,-1 0 1 0 0,0 0-1 0 0,1 0 1 0 0,-1 0 0 0 0,0 0-1 0 0,1 0 1 0 0,-1-1 0 0 0,0 1-1 0 0,1-1 1 0 0,-1 1-1 0 0,0-1 1 0 0,1 1 0 0 0,-1-1-1 0 0,0 0 1 0 0,0 1-1 0 0,0-1 1 0 0,0 0 0 0 0,0 0-1 0 0,0 0 1 0 0,0 0-1 0 0,0 0 1 0 0,0 0 0 0 0,0 0-1 0 0,0 0 1 0 0,0-2 0 0 0,5-6-119 0 0,-1 1 0 0 0,-1-1 0 0 0,5-14 0 0 0,-1 6-1 0 0,261-642-4255 0 0,-216 523 4306 0 0,131-238-1 0 0,-151 315 180 0 0,-15 25 366 0 0,1 1 0 0 0,39-50 0 0 0,-38 57-41 0 0,-10 14 118 0 0,1-1 0 0 0,18-17 0 0 0,-29 30-518 0 0,1-1-1 0 0,-1 1 1 0 0,1 0-1 0 0,-1 0 0 0 0,0 0 1 0 0,1-1-1 0 0,-1 1 1 0 0,1 0-1 0 0,-1 0 1 0 0,1 0-1 0 0,-1 0 1 0 0,1 0-1 0 0,-1 0 0 0 0,1 0 1 0 0,-1 0-1 0 0,0 0 1 0 0,1 0-1 0 0,-1 0 1 0 0,1 0-1 0 0,-1 0 1 0 0,1 0-1 0 0,0 1 1 0 0,4-2 404 0 0,-3 4-148 0 0,2 3-246 0 0,0 0 1 0 0,0 0 0 0 0,0 0-1 0 0,-1 0 1 0 0,0 1-1 0 0,-1 0 1 0 0,1 0-1 0 0,-1-1 1 0 0,-1 1-1 0 0,1 1 1 0 0,-1-1 0 0 0,0 8-1 0 0,1 15 4 0 0,-5 48 1 0 0,3-75-38 0 0,-29 254 66 0 0,13-140-92 0 0,9-36-161 0 0,4 92 0 0 0,4-136 99 0 0,3 1-1 0 0,8 36 1 0 0,22 71 23 0 0,0-32 10 0 0,-20-71 40 0 0,-10-29-36 0 0,1 0 0 0 0,10 15 0 0 0,-6-11-28 0 0,-8-14-58 0 0,4 8-312 0 0,-4-10 331 0 0,0 1-340 0 0,-1-2-20 0 0,0 0-58 0 0,2-13-1106 0 0,-4-2-53 0 0,1-1-3176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1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2303 0 0,'2'26'102'0'0,"2"-10"-1"0"0,-2-12 278 0 0,0 0 0 0 0,0-1 0 0 0,0 1 0 0 0,0-1 0 0 0,1 1 0 0 0,0-1 0 0 0,0 0 0 0 0,5 5 0 0 0,-2-4 1087 0 0,0 0 0 0 0,0 0 0 0 0,0-1-1 0 0,1 1 1 0 0,-1-1 0 0 0,1-1 0 0 0,13 4 0 0 0,-7-3 729 0 0,0 0 1 0 0,1-2-1 0 0,19 1 1 0 0,11-4-4022 0 0,6-7 2067 0 0,-1-1 0 0 0,0-3 0 0 0,57-24 0 0 0,-66 20-584 0 0,-24 10-773 0 0,1 0 0 0 0,19-5 0 0 0,-14 7-518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1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10135 0 0,'0'0'778'0'0,"1"2"-506"0"0,16 21-130 0 0,-8-12 2505 0 0,1 0 1 0 0,20 17 0 0 0,-28-27-2319 0 0,1 0-27 0 0,3 2-258 0 0,0 0 0 0 0,0 0 0 0 0,1-1 1 0 0,-1 0-1 0 0,1 0 0 0 0,-1-1 1 0 0,1 1-1 0 0,0-2 0 0 0,-1 1 0 0 0,1-1 1 0 0,0 0-1 0 0,0 0 0 0 0,-1-1 1 0 0,1 0-1 0 0,0 0 0 0 0,-1 0 1 0 0,12-5-1 0 0,20-9-177 0 0,59-35-1 0 0,-51 24 86 0 0,-43 25 33 0 0,0-1 0 0 0,-1 1 0 0 0,1 0-1 0 0,0 0 1 0 0,0 1 0 0 0,0-1 0 0 0,0 0-1 0 0,1 1 1 0 0,-1 0 0 0 0,0 0 0 0 0,0 0 0 0 0,0 0-1 0 0,0 0 1 0 0,0 0 0 0 0,0 1 0 0 0,0 0 0 0 0,0-1-1 0 0,0 1 1 0 0,0 0 0 0 0,0 1 0 0 0,0-1-1 0 0,-1 0 1 0 0,1 1 0 0 0,0 0 0 0 0,-1-1 0 0 0,1 1-1 0 0,-1 0 1 0 0,0 0 0 0 0,1 1 0 0 0,-1-1-1 0 0,2 3 1 0 0,1 2 39 0 0,0-1 0 0 0,-1 1 0 0 0,0-1 0 0 0,0 1 0 0 0,0 1 0 0 0,-1-1 0 0 0,0 0 0 0 0,-1 1-1 0 0,0-1 1 0 0,0 1 0 0 0,1 9 0 0 0,-1-6 18 0 0,-1-5-34 0 0,0 0-1 0 0,0-1 1 0 0,-1 1 0 0 0,0 10-1 0 0,-1-11 25 0 0,1 0 0 0 0,-1 0 0 0 0,-1 0 0 0 0,1 0 0 0 0,-1 0 0 0 0,-2 5 0 0 0,3-8-27 0 0,0 0-1 0 0,-1-1 0 0 0,1 1 1 0 0,-1-1-1 0 0,1 1 0 0 0,-1-1 1 0 0,0 0-1 0 0,1 0 1 0 0,-1 1-1 0 0,0-1 0 0 0,0 0 1 0 0,0-1-1 0 0,-2 2 1 0 0,-2 1-3 0 0,-5 2-19 0 0,-1 0-1 0 0,0 0 1 0 0,1-1-1 0 0,-1-1 1 0 0,-13 3-1 0 0,-60 3-156 0 0,39-5 125 0 0,27-1-35 0 0,0 1 0 0 0,-22 7 0 0 0,23-5-10 0 0,15-6-24 0 0,3 0-11 0 0,0 0-6 0 0,-1 2 7 0 0,-24 22-112 0 0,23-23 170 0 0,2-1 4 0 0,0 0 2 0 0,1 2 0 0 0,7 10 11 0 0,-3-9 53 0 0,0 1 1 0 0,0-1-1 0 0,1 0 0 0 0,-1-1 1 0 0,1 1-1 0 0,-1-1 0 0 0,1 0 1 0 0,0 0-1 0 0,6 0 0 0 0,9 4 56 0 0,23 6 43 0 0,1-1 1 0 0,69 6-1 0 0,-101-16-99 0 0,0 1 0 0 0,-1 0 0 0 0,1 1 0 0 0,-1 0 0 0 0,1 0 0 0 0,-1 2 0 0 0,0-1 0 0 0,14 9 0 0 0,-14-6 37 0 0,0 0-1 0 0,0 1 1 0 0,-1 0-1 0 0,0 0 1 0 0,-1 2-1 0 0,0-1 1 0 0,0 1-1 0 0,-1 1 1 0 0,0-1-1 0 0,-1 1 1 0 0,0 1-1 0 0,-1 0 1 0 0,0 0-1 0 0,-1 0 1 0 0,6 17-1 0 0,-11-23-36 0 0,1 0 0 0 0,-1 0 0 0 0,0 0 0 0 0,0 0 0 0 0,0 1 1 0 0,-1-1-1 0 0,0 0 0 0 0,0 0 0 0 0,-1 1 0 0 0,0-1 0 0 0,0 0 0 0 0,0 0 0 0 0,-1 0 0 0 0,0 0 0 0 0,0 0 0 0 0,-1 0 0 0 0,1 0 0 0 0,-1-1 0 0 0,0 1 0 0 0,-1-1 0 0 0,1 0 0 0 0,-1 0 0 0 0,0 0 0 0 0,-1 0 0 0 0,-7 6 1 0 0,4-4 85 0 0,-1 0 1 0 0,0-1 0 0 0,-1 0 0 0 0,1-1 0 0 0,-1 0 0 0 0,0 0 0 0 0,-1-1-1 0 0,1 0 1 0 0,-19 4 0 0 0,11-5 44 0 0,0 0 1 0 0,0-1-1 0 0,0 0 0 0 0,-1-2 0 0 0,-19-1 1 0 0,13-2-268 0 0,0-1 0 0 0,0-1 0 0 0,1 0 0 0 0,0-2 0 0 0,0-1 1 0 0,-31-15-1 0 0,51 21-224 0 0,0 0 0 0 0,1 0 0 0 0,0 0 0 0 0,-1-1 0 0 0,1 1 1 0 0,0-1-1 0 0,0 1 0 0 0,0-1 0 0 0,1 0 0 0 0,-1 0 0 0 0,-3-6 0 0 0,-1-5-5652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1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0,'41'50'1657'0'0,"2"3"1334"0"0,66 90 1432 0 0,-3-5-4187 0 0,150 259-377 0 0,-228-345-49 0 0,-1 2-1 0 0,-4 1 1 0 0,-1 1 0 0 0,-3 1-1 0 0,22 112 1 0 0,-34-104-8 0 0,-2 0 0 0 0,-2 0 0 0 0,-4 0 0 0 0,-3 0 0 0 0,-14 83-1 0 0,-3-44 23 0 0,-4-1 0 0 0,-56 147 0 0 0,34-141-145 0 0,39-93-671 0 0,-2-1 1 0 0,-14 19-1 0 0,12-19-4523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73 13823 0 0,'5'-7'244'0'0,"0"1"-1"0"0,0-1 1 0 0,-1 0-1 0 0,0 0 1 0 0,0-1-1 0 0,-1 1 1 0 0,5-17-1 0 0,-42 140 2157 0 0,-35 131-1148 0 0,58-200-1047 0 0,2 1 0 0 0,2 0 0 0 0,3 0-1 0 0,1 0 1 0 0,3 0 0 0 0,1 1 0 0 0,3-1 0 0 0,2 0-1 0 0,15 58 1 0 0,-2-32 306 0 0,7 28 1010 0 0,-13-17-2889 0 0,-13-83 856 0 0,0-2 0 0 0,0 0 0 0 0,0 0 0 0 0,-1-1 287 0 0,-1 1 1 0 0,1-1-1 0 0,0 1 0 0 0,0-1 0 0 0,-1 0 1 0 0,1 1-1 0 0,0-1 0 0 0,0 0 0 0 0,0 0 1 0 0,0 0-1 0 0,-1-1 0 0 0,-2-2-419 0 0,-14-12-880 0 0,0 2-11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2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3679 0 0,'0'0'328'0'0,"0"0"-264"0"0,0 0-64 0 0,-7 10 0 0 0,0 1 1184 0 0,-4 1 224 0 0,-3 4 48 0 0,0-2-4560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2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57 919 0 0,'-1'3'67'0'0,"0"0"-48"0"0,-14 16 373 0 0,10-14 3088 0 0,-9 5-1347 0 0,11-8 1697 0 0,0-1 3603 0 0,20 5-6428 0 0,-9-4-848 0 0,0 0 0 0 0,1-1 0 0 0,-1 0 0 0 0,1-1 1 0 0,11 0-1 0 0,45-7 403 0 0,-28 2-204 0 0,68-9 676 0 0,-84 10-1036 0 0,0-1 1 0 0,39-15-1 0 0,-55 18-303 0 0,0-1 0 0 0,0 1-1 0 0,10-8 1 0 0,-11 7-380 0 0,-1 0 0 0 0,1 0-1 0 0,-1-1 1 0 0,0 1 0 0 0,0-1-1 0 0,0 0 1 0 0,-1 1 0 0 0,3-6-1 0 0,-3 6-1328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2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17359 0 0,'0'0'795'0'0,"0"0"-16"0"0,3 1-358 0 0,4 0-99 0 0,0-1 1 0 0,0 1-1 0 0,1-1 1 0 0,-1-1-1 0 0,0 1 1 0 0,0-1-1 0 0,0-1 1 0 0,0 1-1 0 0,0-1 1 0 0,0 0-1 0 0,0-1 1 0 0,0 1-1 0 0,12-8 0 0 0,19-10-1190 0 0,36-26 0 0 0,-55 33-196 0 0,2 0-1 0 0,0 1 0 0 0,0 2 0 0 0,1 0 0 0 0,0 1 1 0 0,1 1-1 0 0,39-8 0 0 0,-24 10-614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8751 0 0,'2'6'122'0'0,"-1"0"-1"0"0,0 0 0 0 0,0 1 0 0 0,0-1 0 0 0,-1 0 0 0 0,0 1 1 0 0,0-1-1 0 0,0 0 0 0 0,-3 12 0 0 0,-2 2 1593 0 0,-12 32-1 0 0,7-23 675 0 0,-45 114 814 0 0,-42 66-3218 0 0,58-128 119 0 0,-89 262-1814 0 0,56-136 28 0 0,71-205 1532 0 0,-11 28-784 0 0,3-13-3437 0 0,8-16-44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2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191 425 13935 0 0,'-1'12'124'0'0,"-1"-1"0"0"0,-1 1 0 0 0,0 0 0 0 0,0-1-1 0 0,-1 0 1 0 0,-1 0 0 0 0,0 0 0 0 0,0 0 0 0 0,-1-1-1 0 0,-1 0 1 0 0,1 0 0 0 0,-2 0 0 0 0,1-1 0 0 0,-1 0-1 0 0,-1-1 1 0 0,1 0 0 0 0,-2 0 0 0 0,1 0 0 0 0,-1-2-1 0 0,-12 8 1 0 0,10-10-136 0 0,-1-6-36 0 0,12 1 47 0 0,0 1 1 0 0,0 0-1 0 0,1 0 0 0 0,-1-1 0 0 0,0 1 0 0 0,0-1 0 0 0,0 1 0 0 0,1-1 1 0 0,-1 1-1 0 0,0-1 0 0 0,1 0 0 0 0,-1 1 0 0 0,0-2 0 0 0,-2-3 29 0 0,1-1-1 0 0,0 0 0 0 0,0 0 1 0 0,1 0-1 0 0,0 0 0 0 0,0-1 1 0 0,0 1-1 0 0,1-10 1 0 0,0 9 44 0 0,-1-3 53 0 0,2 0 0 0 0,-1 0 1 0 0,2 0-1 0 0,-1 0 0 0 0,1 0 0 0 0,4-12 1 0 0,25-55 970 0 0,-24 60-828 0 0,5-7 262 0 0,2 0 0 0 0,1 0 0 0 0,0 1 0 0 0,35-37 0 0 0,-19 22-60 0 0,-17 23-282 0 0,0 0-1 0 0,0 1 0 0 0,1 1 1 0 0,1 0-1 0 0,0 2 1 0 0,18-11-1 0 0,-8 7 50 0 0,0 2-1 0 0,1 1 1 0 0,41-13 0 0 0,-44 19-224 0 0,1 1 1 0 0,0 2-1 0 0,0 0 0 0 0,45 2 1 0 0,21-2-200 0 0,-61 1-132 0 0,0 2-1 0 0,53 7 1 0 0,-76-6 197 0 0,-6-1 92 0 0,0 0-1 0 0,0 0 1 0 0,0 0-1 0 0,0 1 0 0 0,0-1 1 0 0,0 0-1 0 0,0 0 1 0 0,0 1-1 0 0,-1-1 1 0 0,1 0-1 0 0,0 1 1 0 0,0-1-1 0 0,1 2 1 0 0,0-1-43 0 0,1 0-139 0 0,7 32-296 0 0,-11-29 493 0 0,1 0-1 0 0,-1 1 0 0 0,1-1 0 0 0,-1 0 1 0 0,0 0-1 0 0,-1 0 0 0 0,1 0 0 0 0,-1 0 1 0 0,0 0-1 0 0,0 0 0 0 0,-3 4 0 0 0,-5 8-43 0 0,-16 17 0 0 0,16-20 26 0 0,-51 62-145 0 0,8-10 12 0 0,-59 94-1 0 0,90-122 168 0 0,-87 133-597 0 0,91-145 541 0 0,-1-1 1 0 0,-1-1-1 0 0,-2 0 0 0 0,-35 28 1 0 0,53-48 170 0 0,-1 0 1 0 0,1 0-1 0 0,-1-1 0 0 0,1 0 1 0 0,-1 0-1 0 0,0 0 0 0 0,-9 2 1 0 0,12-3-249 0 0,-1-1 1 0 0,1 1 0 0 0,-1-1-1 0 0,1 0 1 0 0,-1 0 0 0 0,1 0-1 0 0,0-1 1 0 0,-4 0-1 0 0,4 1-239 0 0,1-1-1 0 0,0 1 1 0 0,-1-1-1 0 0,1 1 1 0 0,0-1-1 0 0,0 0 0 0 0,-1 1 1 0 0,1-1-1 0 0,0 0 1 0 0,0 0-1 0 0,0 0 0 0 0,0 0 1 0 0,0 0-1 0 0,0 0 1 0 0,-1-2-1 0 0,-5-12-5728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2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9215 0 0,'3'34'950'0'0,"-2"-26"-86"0"0,-1 1 1 0 0,-1-1 0 0 0,0 0-1 0 0,0 0 1 0 0,0 1 0 0 0,-1-1 0 0 0,-1 0-1 0 0,1 0 1 0 0,-1-1 0 0 0,-1 1-1 0 0,-4 8 1 0 0,1-4-519 0 0,-1-1 0 0 0,0 0 1 0 0,-1 0-1 0 0,0-1 0 0 0,-1 0 0 0 0,-11 9 0 0 0,-90 67-91 0 0,-26 22-561 0 0,118-91 294 0 0,2 1 0 0 0,0 0 0 0 0,1 1 0 0 0,-27 42-1 0 0,32-41 105 0 0,1 1 0 0 0,-14 41 0 0 0,-6 47 346 0 0,30-109-438 0 0,-10 41 140 0 0,2 1 1 0 0,2 0 0 0 0,2 0-1 0 0,2 1 1 0 0,3 47 0 0 0,2-58-255 0 0,1 0 1 0 0,1 0 0 0 0,1 0-1 0 0,2-1 1 0 0,2 0 0 0 0,0 0-1 0 0,21 39 1 0 0,-27-63 13 0 0,0 0 0 0 0,1 0-1 0 0,0 0 1 0 0,0-1 0 0 0,0 0 0 0 0,1 0 0 0 0,8 7-1 0 0,-11-10 30 0 0,1-1 0 0 0,0 1-1 0 0,0 0 1 0 0,0-1 0 0 0,0 0-1 0 0,0 0 1 0 0,1 0 0 0 0,-1 0-1 0 0,1-1 1 0 0,-1 0 0 0 0,1 0-1 0 0,-1 0 1 0 0,1 0 0 0 0,5-1-1 0 0,8-2-370 0 0,0 0-1 0 0,0-1 0 0 0,0-2 1 0 0,-1 1-1 0 0,19-9 0 0 0,11-8-4290 0 0,-2-5-1414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2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3223 0 0,'0'0'532'0'0,"0"0"1026"0"0,0 0 450 0 0,0 0 88 0 0,0 0-132 0 0,0 0-615 0 0,0 0-270 0 0,0 0-58 0 0,0 0-84 0 0,0 0-302 0 0,0 0-128 0 0,0 0-26 0 0,0 0-49 0 0,0 0-173 0 0,0 0-71 0 0,0 0-18 0 0,0 0-18 0 0,0 0-57 0 0,0 0 5 0 0,0 0-16 0 0,0 0-11 0 0,0 0-2 0 0,1 4-6 0 0,4 18-39 0 0,-1 0-1 0 0,-2 1 0 0 0,1 24 1 0 0,-6 74 61 0 0,2-100-84 0 0,-38 439-1147 0 0,33-416 420 0 0,-14 54 0 0 0,20-95 768 0 0,-1 2 1067 0 0,-2-14-748 0 0,-2-20-231 0 0,3-56-971 0 0,4 33 268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47 3679 0 0,'0'0'284'0'0,"-2"0"-186"0"0,-3 0 107 0 0,1 0 1 0 0,0 1 0 0 0,-1 0-1 0 0,1 0 1 0 0,0 1 0 0 0,0-1 0 0 0,-1 1-1 0 0,1 0 1 0 0,1 0 0 0 0,-8 4-1 0 0,-5 5 1526 0 0,-17 16 0 0 0,16-12-1843 0 0,1-1-180 0 0,-18 22 0 0 0,7-7-655 0 0,-48 39-2021 0 0,73-67 3039 0 0,2-1 250 0 0,0 0 1034 0 0,0 0 453 0 0,0 0 89 0 0,0 0-8 0 0,0 0-114 0 0,0 0-51 0 0,0 0-11 0 0,0 0-99 0 0,0 0-417 0 0,0 0-186 0 0,0 0-34 0 0,0 0-84 0 0,0 0-321 0 0,0 0-144 0 0,0 0-32 0 0,3-2-69 0 0,7-10-393 0 0,-1 1 1 0 0,0-2-1 0 0,9-16 0 0 0,-10 16-176 0 0,1-1 0 0 0,0 1 0 0 0,20-21 0 0 0,-14 19-72 0 0,2 2-1 0 0,-1 0 1 0 0,1 0 0 0 0,1 2-1 0 0,0 0 1 0 0,35-14-1 0 0,-41 20 183 0 0,0 1-1 0 0,1 0 0 0 0,-1 1 0 0 0,1 0 1 0 0,0 1-1 0 0,0 1 0 0 0,0 0 0 0 0,0 0 1 0 0,0 1-1 0 0,0 1 0 0 0,0 1 0 0 0,16 3 1 0 0,-4 0-7 0 0,-12-2 17 0 0,-1 0 1 0 0,21 8-1 0 0,-29-10 91 0 0,0 1-1 0 0,-1 0 1 0 0,1 0-1 0 0,-1 0 1 0 0,1 1-1 0 0,-1-1 0 0 0,0 1 1 0 0,0 0-1 0 0,0 0 1 0 0,0 0-1 0 0,-1 0 1 0 0,4 6-1 0 0,-5-7-4 0 0,0 1 1 0 0,0-1-1 0 0,0 0 0 0 0,-1 0 1 0 0,1 1-1 0 0,-1-1 0 0 0,1 0 0 0 0,-1 1 1 0 0,0-1-1 0 0,0 1 0 0 0,0-1 0 0 0,0 1 1 0 0,0-1-1 0 0,-1 0 0 0 0,1 1 1 0 0,-1-1-1 0 0,0 0 0 0 0,1 1 0 0 0,-1-1 1 0 0,0 0-1 0 0,0 0 0 0 0,-1 0 0 0 0,1 0 1 0 0,0 0-1 0 0,-3 2 0 0 0,-2 5-221 0 0,-2 0-1 0 0,1-1 0 0 0,-1 0 1 0 0,-9 7-1 0 0,-121 92-2980 0 0,-39 33 2084 0 0,127-91 2769 0 0,-64 77 1 0 0,113-125-1464 0 0,1-1-31 0 0,0 0-8 0 0,0 0-33 0 0,0 0-125 0 0,4-1-22 0 0,100-34-565 0 0,-69 22 420 0 0,68-17 0 0 0,-77 25 176 0 0,0 2-1 0 0,0 0 1 0 0,34 2-1 0 0,-43 2-11 0 0,0 1 1 0 0,0 0-1 0 0,-1 1 0 0 0,1 1 1 0 0,-1 1-1 0 0,19 7 0 0 0,-21-6-74 0 0,-1 0 0 0 0,0 0 0 0 0,0 1 0 0 0,-1 1 0 0 0,0 0 0 0 0,0 1 0 0 0,-1 0 0 0 0,0 1 0 0 0,0 0 0 0 0,17 22 0 0 0,-27-30 115 0 0,0 0 1 0 0,1 1-1 0 0,-2-1 1 0 0,1 0-1 0 0,0 0 1 0 0,0 0-1 0 0,-1 1 1 0 0,1-1-1 0 0,-1 0 1 0 0,0 1-1 0 0,0-1 1 0 0,1 0-1 0 0,-2 1 1 0 0,1-1 0 0 0,0 0-1 0 0,0 1 1 0 0,-2 2-1 0 0,0 5 41 0 0,-2 0 0 0 0,-7 17 0 0 0,6-16 3 0 0,-7 11 73 0 0,-1 0-1 0 0,0-1 0 0 0,-2-1 1 0 0,-27 30-1 0 0,2-1 22 0 0,-51 61-306 0 0,70-88 111 0 0,-1 0 1 0 0,-40 30-1 0 0,55-47 124 0 0,0 0-1 0 0,-1 0 1 0 0,0-1-1 0 0,1-1 0 0 0,-1 1 1 0 0,0-1-1 0 0,-1 0 1 0 0,1-1-1 0 0,-1 0 1 0 0,1 0-1 0 0,-1-1 0 0 0,1 0 1 0 0,-1-1-1 0 0,0 1 1 0 0,1-2-1 0 0,-1 1 1 0 0,0-1-1 0 0,1-1 0 0 0,-1 0 1 0 0,-12-3-1 0 0,14 2 107 0 0,-1-1 0 0 0,1 1 0 0 0,0-1 0 0 0,0 0-1 0 0,-11-9 1 0 0,14 10-170 0 0,1-1 0 0 0,0 1 0 0 0,0-1 0 0 0,0 1 0 0 0,1-1 0 0 0,-1 0 0 0 0,1 0 0 0 0,0 0 0 0 0,0 0 0 0 0,0-1 0 0 0,-2-7 0 0 0,4 12 0 0 0,-2-9-409 0 0,0 1-1 0 0,0-1 1 0 0,-1-14 0 0 0,4-5-605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1000 6447 0 0,'-1'3'499'0'0,"-1"6"-110"0"0,1-7 765 0 0,1-2 371 0 0,0 0 71 0 0,-3 0-91 0 0,1 0-1358 0 0,-1 0 0 0 0,1-1-1 0 0,-1 1 1 0 0,1-1 0 0 0,0 1 0 0 0,-1-1-1 0 0,1 0 1 0 0,0 0 0 0 0,0 0 0 0 0,-1 0-1 0 0,1-1 1 0 0,0 1 0 0 0,0 0-1 0 0,0-1 1 0 0,0 0 0 0 0,1 1 0 0 0,-1-1-1 0 0,0 0 1 0 0,1 0 0 0 0,-1 0-1 0 0,1 0 1 0 0,0 0 0 0 0,-3-5 0 0 0,-1-9 323 0 0,0 0 0 0 0,1-1 1 0 0,1 0-1 0 0,-2-34 0 0 0,2 27-157 0 0,0-16-80 0 0,1 0 0 0 0,2 1 1 0 0,1-1-1 0 0,2 0 0 0 0,16-71 1 0 0,-6 61-184 0 0,24-65 0 0 0,-27 91-17 0 0,1-1 0 0 0,2 2 1 0 0,0 0-1 0 0,23-31 0 0 0,-16 29 8 0 0,0 1 0 0 0,2 0 1 0 0,28-22-1 0 0,-38 36-37 0 0,0 1 0 0 0,1 0 0 0 0,0 1 0 0 0,0 0-1 0 0,1 2 1 0 0,0-1 0 0 0,0 1 0 0 0,24-5 0 0 0,-17 6-24 0 0,-4 0-46 0 0,1 1-1 0 0,34-3 0 0 0,-46 7 29 0 0,-1 0-1 0 0,1 1 0 0 0,0-1 1 0 0,-1 1-1 0 0,1 0 1 0 0,-1 0-1 0 0,1 1 1 0 0,-1 0-1 0 0,1 0 0 0 0,-1 0 1 0 0,0 0-1 0 0,0 1 1 0 0,7 5-1 0 0,-3-2-35 0 0,-1 1-1 0 0,0 0 0 0 0,0 0 1 0 0,-1 1-1 0 0,0 0 0 0 0,0 0 1 0 0,-1 0-1 0 0,0 1 0 0 0,-1 0 1 0 0,1 1-1 0 0,-2-1 0 0 0,0 1 1 0 0,0 0-1 0 0,0 0 0 0 0,-1 0 1 0 0,-1 0-1 0 0,2 16 0 0 0,8 196-117 0 0,-6-99 250 0 0,0 0-52 0 0,-6-100-8 0 0,-1-9-95 0 0,1 0 0 0 0,0 0 0 0 0,1-1 0 0 0,1 1 0 0 0,6 25 0 0 0,-7-37-205 0 0,-1-2-566 0 0,0 0-247 0 0,0 0-48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1018 1375 0 0,'2'2'66'0'0,"0"1"-28"0"0,1 0-14 0 0,5 16-16 0 0,-6-13 571 0 0,0 0 0 0 0,-1 0 0 0 0,0 0 0 0 0,0 0 0 0 0,-1 0 0 0 0,0 0 0 0 0,0 0 0 0 0,0 0 0 0 0,-1 0 0 0 0,-2 11 0 0 0,-2 3 2828 0 0,-12 33 0 0 0,16-51-2623 0 0,1-2-89 0 0,0 0-21 0 0,0 0-55 0 0,0 0-226 0 0,0 0-323 0 0,0 1 0 0 0,-1 0 1 0 0,1-1-1 0 0,0 1 0 0 0,0-1 0 0 0,-1 1 0 0 0,1 0 0 0 0,0-1 0 0 0,0 1 0 0 0,0 0 0 0 0,0-1 0 0 0,0 1 1 0 0,0 0-1 0 0,0-1 0 0 0,0 1 0 0 0,0-1 0 0 0,1 1 0 0 0,-1 0 0 0 0,5-1 17 0 0,0-1 1 0 0,0 0-1 0 0,0 0 0 0 0,0-1 0 0 0,0 1 1 0 0,0-1-1 0 0,0 0 0 0 0,0-1 0 0 0,-1 1 0 0 0,1-1 1 0 0,-1 0-1 0 0,0 0 0 0 0,5-5 0 0 0,7-6-6 0 0,-1-1 0 0 0,14-17 0 0 0,-2-3 61 0 0,39-64-1 0 0,14-45 90 0 0,-78 141-225 0 0,116-249 377 0 0,-16 32-158 0 0,-69 154-134 0 0,3 2-1 0 0,65-86 1 0 0,-90 137-91 0 0,0 0 0 0 0,2 1 0 0 0,24-20 0 0 0,-35 30-6 0 0,0 1 0 0 0,0 0-1 0 0,0-1 1 0 0,1 1 0 0 0,-1 0 0 0 0,0 0-1 0 0,0 0 1 0 0,1 1 0 0 0,-1-1-1 0 0,1 0 1 0 0,-1 1 0 0 0,0 0 0 0 0,1-1-1 0 0,-1 1 1 0 0,1 0 0 0 0,-1 0 0 0 0,1 1-1 0 0,-1-1 1 0 0,1 0 0 0 0,-1 1 0 0 0,1-1-1 0 0,-1 1 1 0 0,0 0 0 0 0,1 0-1 0 0,-1 0 1 0 0,0 0 0 0 0,0 0 0 0 0,0 1-1 0 0,3 2 1 0 0,0 0-11 0 0,0 0 0 0 0,0 1 0 0 0,-1-1 0 0 0,1 1 0 0 0,-1 1 0 0 0,0-1 0 0 0,-1 0-1 0 0,1 1 1 0 0,-1 0 0 0 0,3 7 0 0 0,6 21 18 0 0,-2 0 0 0 0,11 56-1 0 0,2 76-14 0 0,-12-78-51 0 0,86 368-1458 0 0,-31-147 649 0 0,-58-271-58 0 0,-7-36-394 0 0,-1-2-326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3 105 19351 0 0,'0'0'439'0'0,"-1"-1"-384"0"0,1 1 1 0 0,0 0-1 0 0,0 0 1 0 0,0 0-1 0 0,-1 0 1 0 0,1-1-1 0 0,0 1 1 0 0,0 0-1 0 0,0 0 1 0 0,0-1-1 0 0,0 1 0 0 0,0 0 1 0 0,0 0-1 0 0,-1 0 1 0 0,1-1-1 0 0,0 1 1 0 0,0 0-1 0 0,0 0 1 0 0,0-1-1 0 0,0 1 1 0 0,0 0-1 0 0,0 0 1 0 0,0-1-1 0 0,0 1 0 0 0,0 0 1 0 0,0 0-1 0 0,0-1 1 0 0,1 1-1 0 0,-1 0 1 0 0,37-4 941 0 0,23-7 10 0 0,-37 6-962 0 0,448-56 2019 0 0,-265 51-3778 0 0,-72 5 176 0 0,5 3-1459 0 0,-79 4 1462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9 229 18399 0 0,'-3'15'354'0'0,"1"1"0"0"0,0 0 0 0 0,1 0-1 0 0,0-1 1 0 0,3 23 0 0 0,-2-37-285 0 0,0 0 0 0 0,0-1 0 0 0,0 1 0 0 0,1 0 0 0 0,-1 0 0 0 0,0-1 0 0 0,1 1 0 0 0,-1 0 0 0 0,0-1 0 0 0,1 1 0 0 0,-1 0 0 0 0,1-1 0 0 0,-1 1 0 0 0,1-1 0 0 0,-1 1 0 0 0,1-1 0 0 0,-1 1 0 0 0,2 0-1 0 0,-1 0 176 0 0,0 0-154 0 0,-1 0 0 0 0,1 0 0 0 0,0-1 0 0 0,-1 1 0 0 0,1 0 0 0 0,0-1 0 0 0,0 1 0 0 0,-1-1 0 0 0,1 1 0 0 0,0-1 0 0 0,0 1 0 0 0,0-1 0 0 0,0 1 0 0 0,0-1-1 0 0,0 0 1 0 0,2 1 0 0 0,1 0 145 0 0,0 0-162 0 0,-1 0 0 0 0,1 0-1 0 0,0 0 1 0 0,0-1-1 0 0,0 0 1 0 0,0 1-1 0 0,0-1 1 0 0,0-1 0 0 0,0 1-1 0 0,0 0 1 0 0,5-2-1 0 0,5-2 106 0 0,24-10 0 0 0,-23 9-85 0 0,37-17-169 0 0,-1-2-1 0 0,-1-2 0 0 0,56-38 0 0 0,128-112-4378 0 0,-225 168 3451 0 0,0 1 1 0 0,13-7-1 0 0,-5 6-896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0,'3'16'864'0'0,"1"3"-696"0"0,-1 3-168 0 0,3 4 0 0 0,-5 3 2240 0 0,-1 2 416 0 0,0 5 88 0 0,-1 6 8 0 0,-1 4-2040 0 0,2 2-408 0 0,0 0-80 0 0,0-2-24 0 0,0-3-336 0 0,5-3-72 0 0,-1-1-16 0 0,-1-5-5664 0 0,-3-7-1128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0,'0'0'748'0'0,"0"0"-129"0"0,1 2 1288 0 0,1 2-963 0 0,0-1 0 0 0,0 0 0 0 0,0 1 0 0 0,1-1 0 0 0,-1 0 0 0 0,1 0 0 0 0,0-1 0 0 0,6 5 0 0 0,31 21-185 0 0,-20-15-57 0 0,176 137 622 0 0,-106-79-1007 0 0,90 83-605 0 0,-155-128 211 0 0,-1 0 0 0 0,-1 2 0 0 0,-1 1 0 0 0,28 48 0 0 0,-42-62-27 0 0,-1-1 1 0 0,-1 1 0 0 0,0 1-1 0 0,-1-1 1 0 0,-1 1 0 0 0,0 0-1 0 0,-1 0 1 0 0,-1 0-1 0 0,0 0 1 0 0,-1 0 0 0 0,-1 1-1 0 0,0-1 1 0 0,-1 0 0 0 0,-4 18-1 0 0,-6 12-460 0 0,-3-1-1 0 0,-25 61 1 0 0,-49 81-887 0 0,55-120 1206 0 0,3-7 26 0 0,-46 70-1 0 0,61-107-525 0 0,-2-2 0 0 0,0 0 1 0 0,-1 0-1 0 0,-1-2 0 0 0,-41 33 0 0 0,29-32-750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9671 0 0,'0'0'440'0'0,"0"0"-5"0"0,1 2-279 0 0,2 6 217 0 0,-2-5 1474 0 0,0-3-1466 0 0,-1 1 0 0 0,1-1-1 0 0,-1 1 1 0 0,1-1 0 0 0,-1 0 0 0 0,1 1 0 0 0,0-1-1 0 0,-1 0 1 0 0,1 1 0 0 0,0-1 0 0 0,-1 0 0 0 0,1 0-1 0 0,0 1 1 0 0,-1-1 0 0 0,1 0 0 0 0,0 0 0 0 0,-1 0-1 0 0,1 0 1 0 0,0 0 0 0 0,1 0 0 0 0,14 1 943 0 0,6-4-888 0 0,0 0 0 0 0,0-2 1 0 0,-1 0-1 0 0,22-9 0 0 0,8-2 47 0 0,48-10-325 0 0,119-15 0 0 0,43 18-257 0 0,-241 21 2 0 0,1 0-1 0 0,-1-1 0 0 0,27-8 0 0 0,-35 7-523 0 0,0 0-1 0 0,0-1 1 0 0,-1 0-1 0 0,1-1 1 0 0,-1-1 0 0 0,18-13-1 0 0,-9 0-1276 0 0,-7-2-20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17879 0 0,'-6'4'223'0'0,"-1"1"1"0"0,1 0-1 0 0,0 1 0 0 0,1 0 0 0 0,-1 0 0 0 0,1 0 0 0 0,0 0 1 0 0,0 1-1 0 0,-3 8 0 0 0,2-3 84 0 0,0 0 0 0 0,1 0 0 0 0,1 1 0 0 0,-6 25 0 0 0,5 0-79 0 0,1 0-1 0 0,3 70 0 0 0,31 206-1590 0 0,5-123-669 0 0,-25-141 1354 0 0,-6-30 283 0 0,1 0-1 0 0,0 0 1 0 0,2-1-1 0 0,0 1 0 0 0,11 19 1 0 0,-8-19-27 0 0,17 26-1508 0 0,-7-23-3049 0 0</inkml:trace>
  <inkml:trace contextRef="#ctx0" brushRef="#br0" timeOffset="1">1329 1 19519 0 0,'5'8'352'0'0,"1"1"-131"0"0,0 0 0 0 0,0 0 0 0 0,-1 0 0 0 0,-1 1 0 0 0,1 0 0 0 0,-2 0 0 0 0,4 14 0 0 0,-3 3 187 0 0,-2 0 0 0 0,-1 0 0 0 0,-1 0-1 0 0,-1 0 1 0 0,-2-1 0 0 0,-6 33 0 0 0,-49 158 1 0 0,42-164-548 0 0,12-42 169 0 0,-64 242-2668 0 0,60-212 1203 0 0,1 1 1 0 0,2 1-1 0 0,3-1 1 0 0,2 49-1 0 0,3-22-1277 0 0,0-43 1368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99 590 8751 0 0,'6'15'875'0'0,"-6"-14"-264"0"0,1 1 0 0 0,0-1 0 0 0,0 0 1 0 0,0 0-1 0 0,0 0 0 0 0,0 0 1 0 0,0 0-1 0 0,0 0 0 0 0,0 0 0 0 0,0 0 1 0 0,3 1-1 0 0,-3-1 38 0 0,1 0 1 0 0,-1-1-1 0 0,1 1 0 0 0,0-1 1 0 0,-1 1-1 0 0,1-1 1 0 0,-1 0-1 0 0,1 0 0 0 0,0 0 1 0 0,3 0-1 0 0,12-4-117 0 0,-14 3-489 0 0,0-1 0 0 0,1 0-1 0 0,-1 0 1 0 0,0 0 0 0 0,-1 0-1 0 0,1-1 1 0 0,0 1 0 0 0,-1-1-1 0 0,1 0 1 0 0,-1 0 0 0 0,0 0-1 0 0,0 0 1 0 0,0 0 0 0 0,0 0-1 0 0,2-7 1 0 0,4-9-160 0 0,8-31-1 0 0,-16 48 116 0 0,5-15-93 0 0,46-146-990 0 0,-41 136 777 0 0,2 0 0 0 0,0 0 1 0 0,30-44-1 0 0,-31 56 109 0 0,0 0-1 0 0,1 0 1 0 0,0 2 0 0 0,1-1 0 0 0,0 2-1 0 0,2 0 1 0 0,-1 0 0 0 0,1 2-1 0 0,1-1 1 0 0,0 2 0 0 0,24-11-1 0 0,-33 18 153 0 0,0-1 0 0 0,1 2 0 0 0,-1-1 0 0 0,1 1 0 0 0,-1 0 0 0 0,1 1 0 0 0,11 0 0 0 0,3 2 224 0 0,27 5 0 0 0,-37-4-69 0 0,1 0 0 0 0,0 0 0 0 0,-1 1 0 0 0,0 1 0 0 0,0 0 0 0 0,0 1 0 0 0,0 0 0 0 0,-1 1 0 0 0,0 0 0 0 0,0 0 0 0 0,-1 2 0 0 0,0-1 0 0 0,-1 1 0 0 0,0 0 0 0 0,0 1 0 0 0,-1 0 0 0 0,0 1 0 0 0,0 0-1 0 0,-1 0 1 0 0,-1 0 0 0 0,0 1 0 0 0,-1 0 0 0 0,0 0 0 0 0,-1 0 0 0 0,0 1 0 0 0,3 17 0 0 0,-4-15-152 0 0,-1 1-1 0 0,-1-1 0 0 0,0 1 0 0 0,0-1 0 0 0,-5 32 0 0 0,2-36-65 0 0,-1 0 0 0 0,0 1 0 0 0,0-1-1 0 0,-1 0 1 0 0,-1-1 0 0 0,0 1 0 0 0,0-1-1 0 0,-13 18 1 0 0,2-8-228 0 0,0-1 0 0 0,-2 0 0 0 0,0-2 0 0 0,-1 0 0 0 0,-1-1 0 0 0,-1 0-1 0 0,-36 20 1 0 0,-11-1-885 0 0,-89 35-1 0 0,-150 39-370 0 0,285-103 1659 0 0,-38 6 1 0 0,51-11 83 0 0,-1 0-1 0 0,1-1 0 0 0,0 0 1 0 0,0 0-1 0 0,0-1 1 0 0,-17-4-1 0 0,24 5 238 0 0,0-2-61 0 0,-1-8-281 0 0,7-4-1265 0 0,5-3-4481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9215 0 0,'-4'19'711'0'0,"0"-1"-1"0"0,-2 1 0 0 0,0-1 1 0 0,0 0-1 0 0,-2-1 0 0 0,0 0 1 0 0,-21 31-1 0 0,-6 1 2937 0 0,-49 51 0 0 0,-12 15-3285 0 0,86-101-304 0 0,0-1-2 0 0,0 0 0 0 0,1 1 0 0 0,1 0-1 0 0,-13 30 1 0 0,17-34-48 0 0,0 0 0 0 0,1 0-1 0 0,1 0 1 0 0,0 0 0 0 0,0 0 0 0 0,1 1-1 0 0,0-1 1 0 0,1 1 0 0 0,0-1 0 0 0,0 1-1 0 0,1-1 1 0 0,1 0 0 0 0,0 1 0 0 0,0-1-1 0 0,5 11 1 0 0,1-1-114 0 0,1 1-1 0 0,1-1 1 0 0,1-1 0 0 0,1 0-1 0 0,16 20 1 0 0,-4-10-310 0 0,1-1 0 0 0,35 30 0 0 0,23 9-2219 0 0,-40-38 1276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11055 0 0,'-3'32'513'0'0,"2"0"0"0"0,4 43 0 0 0,1-3 864 0 0,3 216 8003 0 0,-36-14-10850 0 0,19-205 1135 0 0,-25 159-3746 0 0,25-172 934 0 0,10-53 2881 0 0,-1 0 0 0 0,1 0 0 0 0,0 0 0 0 0,0 0-1 0 0,0 0 1 0 0,0 0 0 0 0,0 0 0 0 0,1 0 0 0 0,-1-1 0 0 0,1 1 0 0 0,0 0 0 0 0,0 0 0 0 0,1 2 0 0 0,0-3-2409 0 0,-2-2-740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0 400 19783 0 0,'0'0'903'0'0,"0"0"-18"0"0,2 1-565 0 0,3 1-193 0 0,0-1 0 0 0,1 1 0 0 0,-1-1 0 0 0,0-1 0 0 0,0 1 0 0 0,1-1 0 0 0,-1 0 0 0 0,0 0 0 0 0,0 0 0 0 0,1-1 0 0 0,-1 1 0 0 0,0-1 0 0 0,8-3-1 0 0,-2 1 151 0 0,0 0-1 0 0,0-1 0 0 0,-1-1 1 0 0,1 1-1 0 0,-1-2 0 0 0,0 1 0 0 0,-1-1 1 0 0,1-1-1 0 0,11-11 0 0 0,70-75-238 0 0,-64 63-344 0 0,1 1-1 0 0,47-37 1 0 0,-46 46-17 0 0,0 1 0 0 0,1 2 0 0 0,0 1 0 0 0,64-23 0 0 0,-87 36 301 0 0,1 1 0 0 0,-1 0 0 0 0,0 1 0 0 0,1-1 1 0 0,-1 1-1 0 0,1 1 0 0 0,-1 0 0 0 0,1 0 0 0 0,0 0 0 0 0,-1 1 0 0 0,1 0 0 0 0,-1 0 0 0 0,0 1 0 0 0,1 0 0 0 0,-1 0 0 0 0,0 1 1 0 0,0 0-1 0 0,0 0 0 0 0,0 1 0 0 0,-1 0 0 0 0,0 0 0 0 0,1 0 0 0 0,-1 1 0 0 0,9 9 0 0 0,-4-1-12 0 0,0 0-1 0 0,-1 0 1 0 0,0 2-1 0 0,-1-1 1 0 0,-1 1-1 0 0,-1 0 1 0 0,0 1-1 0 0,0 0 1 0 0,-2 0-1 0 0,0 0 1 0 0,-1 1-1 0 0,3 19 1 0 0,-3-5-275 0 0,-2 0 1 0 0,-1 0-1 0 0,-2 0 0 0 0,-1 1 1 0 0,-10 54-1 0 0,9-72 39 0 0,0 0-1 0 0,-1-1 1 0 0,0 0-1 0 0,-1 0 1 0 0,-1 0-1 0 0,0 0 1 0 0,-14 22-1 0 0,14-28 83 0 0,0 1-1 0 0,0-1 0 0 0,-1-1 1 0 0,1 1-1 0 0,-1-1 1 0 0,-1-1-1 0 0,1 1 0 0 0,-1-1 1 0 0,0 0-1 0 0,0-1 0 0 0,0 0 1 0 0,-17 6-1 0 0,4-4 70 0 0,0-1 0 0 0,0-1-1 0 0,0-1 1 0 0,0-1 0 0 0,-1-1 0 0 0,-26-2-1 0 0,12-1 1079 0 0,1-3-1 0 0,-69-17 0 0 0,97 21-698 0 0,0-1 1 0 0,1 0-1 0 0,-1-1 0 0 0,0 0 0 0 0,1 0 0 0 0,-11-6 1 0 0,15 7-81 0 0,2 2-55 0 0,0 0-12 0 0,0 0-5 0 0,0 0-17 0 0,0 0-10 0 0,0 0-1 0 0,0 0 2 0 0,0 0 4 0 0,0 0 2 0 0,0 0 0 0 0,1 1-81 0 0,0-1 0 0 0,0 0 0 0 0,0 1 1 0 0,0-1-1 0 0,0 1 0 0 0,-1-1 0 0 0,1 1 0 0 0,0 0 0 0 0,0-1 0 0 0,-1 1 0 0 0,2 1 0 0 0,2 1-4 0 0,27 19-45 0 0,1-2 0 0 0,1-1-1 0 0,1-2 1 0 0,0-1 0 0 0,1-2-1 0 0,42 11 1 0 0,83 23-958 0 0,-154-47 966 0 0,1 0 0 0 0,-1 1 0 0 0,-1 0 0 0 0,1 0 0 0 0,0 1 0 0 0,0 0 0 0 0,-1 0 0 0 0,0 0 0 0 0,1 1 0 0 0,-1-1 0 0 0,0 1 0 0 0,8 9 0 0 0,-13-12 37 0 0,1-1 0 0 0,-1 1 1 0 0,0 0-1 0 0,1-1 0 0 0,-1 1 1 0 0,0 0-1 0 0,0-1 0 0 0,0 1 1 0 0,0 0-1 0 0,0-1 0 0 0,0 1 1 0 0,0 0-1 0 0,0 0 0 0 0,0-1 1 0 0,0 1-1 0 0,0 0 0 0 0,0 0 1 0 0,0-1-1 0 0,0 1 0 0 0,-1 0 1 0 0,1 0-1 0 0,-1 1 10 0 0,0 4 19 0 0,-1 0 0 0 0,-1 0 0 0 0,1 0 1 0 0,-1 0-1 0 0,0-1 0 0 0,0 1 0 0 0,0-1 0 0 0,-8 9 0 0 0,-38 38 151 0 0,19-22-67 0 0,-20 24-64 0 0,-1-3 0 0 0,-3-2 0 0 0,-99 70 0 0 0,133-107-113 0 0,-28 14 0 0 0,40-22 22 0 0,0 0 1 0 0,-1-1-1 0 0,1-1 1 0 0,-1 1-1 0 0,1-2 1 0 0,-16 3-1 0 0,22-4 1 0 0,0 0-1 0 0,0 0 1 0 0,0-1-1 0 0,0 1 1 0 0,0 0 0 0 0,-1-1-1 0 0,1 1 1 0 0,0-1-1 0 0,0 0 1 0 0,0 1-1 0 0,0-1 1 0 0,0 0-1 0 0,1 0 1 0 0,-1-1 0 0 0,0 1-1 0 0,0 0 1 0 0,1 0-1 0 0,-1-1 1 0 0,0 1-1 0 0,-2-4 1 0 0,2 2-415 0 0,1 0 1 0 0,-1 0-1 0 0,0 0 1 0 0,1 0-1 0 0,0 0 1 0 0,-1-1-1 0 0,1 1 0 0 0,0-1 1 0 0,1 1-1 0 0,-1 0 1 0 0,1-1-1 0 0,-1-3 1 0 0,2-26-5410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1148 15719 0 0,'0'0'720'0'0,"-2"1"-16"0"0,-7 3-452 0 0,0-1-94 0 0,8-2 508 0 0,-1-3-480 0 0,1 1-1 0 0,0-1 0 0 0,0 1 1 0 0,0-1-1 0 0,0 0 1 0 0,0 1-1 0 0,0-1 0 0 0,1 0 1 0 0,-1 0-1 0 0,0 1 1 0 0,1-1-1 0 0,-1-3 0 0 0,0 2 75 0 0,-1-8 8 0 0,-1-1 1 0 0,2 1 0 0 0,0-1 0 0 0,0 1 0 0 0,2-15 0 0 0,7-57 363 0 0,2 38-466 0 0,1 0-1 0 0,30-77 1 0 0,-14 58-198 0 0,4 1 0 0 0,1 2 0 0 0,55-76 0 0 0,-37 56-28 0 0,12-15-46 0 0,-47 75 77 0 0,0 2 0 0 0,31-30 0 0 0,-41 44 13 0 0,29-27-109 0 0,42-30-1 0 0,-65 54 85 0 0,1 0-1 0 0,0 1 0 0 0,0 0 0 0 0,1 1 0 0 0,-1 1 1 0 0,1 0-1 0 0,1 0 0 0 0,17-3 0 0 0,-26 8 34 0 0,-1-1 0 0 0,1 1-1 0 0,-1-1 1 0 0,1 1 0 0 0,-1 1 0 0 0,1-1-1 0 0,-1 0 1 0 0,1 1 0 0 0,-1 0 0 0 0,0 0-1 0 0,1 1 1 0 0,-1-1 0 0 0,0 1 0 0 0,0 0-1 0 0,0 0 1 0 0,0 0 0 0 0,0 1 0 0 0,-1-1-1 0 0,1 1 1 0 0,5 5 0 0 0,-4-2-1 0 0,0 0 1 0 0,0 0-1 0 0,-1 1 0 0 0,0-1 1 0 0,0 1-1 0 0,0 0 0 0 0,-1 1 0 0 0,0-1 1 0 0,0 0-1 0 0,-1 1 0 0 0,2 8 1 0 0,2 27-82 0 0,-1 0 0 0 0,-2 0 0 0 0,-2 1 1 0 0,-1 0-1 0 0,-8 47 0 0 0,-45 184-1096 0 0,19-122 92 0 0,30-134 958 0 0,2 1 0 0 0,0 29 0 0 0,2-30 136 0 0,3-7 11 0 0,-3-10-72 0 0,0-2-478 0 0,4-13-2066 0 0,-2-4-3241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13823 0 0,'0'0'315'0'0,"0"0"45"0"0,0 0 21 0 0,0 0-49 0 0,0 0-81 0 0,0 0 481 0 0,-1 1 237 0 0,-3 6-469 0 0,-1-1 0 0 0,0 0 0 0 0,0 0 0 0 0,-1 0 0 0 0,0-1-1 0 0,0 0 1 0 0,0 0 0 0 0,-14 8 0 0 0,-6 2 72 0 0,-31 11-1 0 0,19-8-29 0 0,13-6-438 0 0,-133 58-36 0 0,152-68-68 0 0,0 1 0 0 0,0-1 0 0 0,0 1 0 0 0,0 1 0 0 0,0-1 0 0 0,-9 9 0 0 0,14-12 0 0 0,1 0 0 0 0,0 0 0 0 0,-1 1 0 0 0,1-1 0 0 0,-1 0 0 0 0,1 1 0 0 0,0-1 0 0 0,0 0 0 0 0,-1 1 0 0 0,1-1 0 0 0,0 1 0 0 0,-1-1 0 0 0,1 0 0 0 0,0 1 0 0 0,0-1 0 0 0,0 1 0 0 0,0-1 0 0 0,-1 1 0 0 0,1-1 0 0 0,0 1 0 0 0,1 1 0 0 0,0-1 0 0 0,0 0 0 0 0,0 0 0 0 0,0 0 0 0 0,0 0 0 0 0,0-1 0 0 0,0 1 0 0 0,1 0 0 0 0,-1 0 0 0 0,0-1 0 0 0,0 1 0 0 0,1-1 0 0 0,-1 1 0 0 0,0-1 0 0 0,1 1 0 0 0,1-1 0 0 0,28 7 0 0 0,-28-7 0 0 0,182 39 0 0 0,-144-28 0 0 0,-1 2 0 0 0,57 27 0 0 0,-82-33-109 0 0,0 0-1 0 0,-1 2 1 0 0,0-1-1 0 0,-1 2 1 0 0,0 0-1 0 0,-1 0 1 0 0,13 14-1 0 0,-17-15-329 0 0,50 59 940 0 0,-51-58-366 0 0,0 0 1 0 0,-1 0 0 0 0,0 0 0 0 0,0 1-1 0 0,4 15 1 0 0,-9-25-136 0 0,-1 0 0 0 0,1 1 0 0 0,-1-1 0 0 0,1 1 0 0 0,-1-1 0 0 0,0 0 0 0 0,1 1 0 0 0,-1-1 0 0 0,0 1 0 0 0,0-1 0 0 0,0 1 0 0 0,-1-1 0 0 0,1 1 0 0 0,0-1 0 0 0,0 1 0 0 0,-1-1 0 0 0,1 1 0 0 0,-1-1 0 0 0,1 0 0 0 0,-1 1 0 0 0,0-1 0 0 0,1 0 0 0 0,-1 0 0 0 0,0 1 0 0 0,0-1 0 0 0,0 0 0 0 0,0 0 0 0 0,0 0 0 0 0,0 0 0 0 0,0 0 0 0 0,0 0 0 0 0,-1 0 0 0 0,1 0 0 0 0,0-1 0 0 0,0 1 0 0 0,-1 0 0 0 0,1-1 0 0 0,-3 1 0 0 0,-5 2 0 0 0,1-1 0 0 0,-1 0 0 0 0,0-1 0 0 0,0 0 0 0 0,-10-1 0 0 0,14 1 0 0 0,-39 0-207 0 0,1-2-1 0 0,0-2 1 0 0,-48-9 0 0 0,84 11-591 0 0,-1-1 0 0 0,1 0 0 0 0,-13-7 0 0 0,3 1-6365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1566 2303 0 0,'0'0'102'0'0,"2"-1"-1"0"0,3-1 145 0 0,1 0 0 0 0,-1-1-1 0 0,0 0 1 0 0,0 0 0 0 0,0 0-1 0 0,0 0 1 0 0,0-1 0 0 0,-1 0 0 0 0,1 0-1 0 0,-1 0 1 0 0,5-7 0 0 0,5-7 3932 0 0,20-32 0 0 0,23-58 1855 0 0,11-65-3123 0 0,-30 57-1909 0 0,8-20-101 0 0,8-15-323 0 0,48-118-205 0 0,-32 129-433 0 0,-53 112-77 0 0,1 1 0 0 0,38-46 1 0 0,-17 34-213 0 0,1 1-1 0 0,78-56 1 0 0,-106 85 322 0 0,1 0 0 0 0,0 1 0 0 0,0 1 0 0 0,23-9 0 0 0,-32 14 39 0 0,0 1 0 0 0,1-1 0 0 0,-1 1 0 0 0,1 0 0 0 0,-1 0 0 0 0,1 1 0 0 0,-1-1 0 0 0,1 1 0 0 0,0 0 0 0 0,-1 0 0 0 0,1 0 0 0 0,-1 1 0 0 0,1 0 0 0 0,-1 0 0 0 0,1 0 0 0 0,-1 0 0 0 0,1 1 0 0 0,-1 0 0 0 0,6 3 0 0 0,-7-3-6 0 0,0 1 1 0 0,1 0-1 0 0,-1 0 0 0 0,-1 1 1 0 0,1-1-1 0 0,0 0 0 0 0,-1 1 1 0 0,0 0-1 0 0,0-1 0 0 0,0 1 1 0 0,0 0-1 0 0,-1 0 0 0 0,1 0 0 0 0,0 6 1 0 0,2 8-17 0 0,4 35-1 0 0,-8-51 12 0 0,7 228-486 0 0,-19-1-76 0 0,7-157 369 0 0,1 13-346 0 0,13 141 1 0 0,-3-184 241 0 0,14 50 0 0 0,-7-38-102 0 0,42 223-2499 0 0,-53-260 2668 0 0,1 2-307 0 0,0-1 1 0 0,1 0 0 0 0,1 0 0 0 0,10 25-1 0 0,-14-40-145 0 0,-1-3-182 0 0,7-19-1679 0 0,-3-7-1584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2303 0 0,'6'18'199'0'0,"2"0"0"0"0,0-1-1 0 0,13 21 1 0 0,7-3 8770 0 0,-17-24-3266 0 0,24 20 0 0 0,-27-25-4819 0 0,1 0 0 0 0,0-1 1 0 0,17 8-1 0 0,-19-10-834 0 0,-1-1 1 0 0,1 0 0 0 0,0 0-1 0 0,0 0 1 0 0,0-1-1 0 0,0 0 1 0 0,1-1-1 0 0,-1 1 1 0 0,0-1 0 0 0,0-1-1 0 0,0 1 1 0 0,0-1-1 0 0,0 0 1 0 0,0-1 0 0 0,8-2-1 0 0,3-3-359 0 0,-1-1-1 0 0,1 0 1 0 0,-1-1 0 0 0,-1-1-1 0 0,29-23 1 0 0,66-70-2470 0 0,-80 72 1692 0 0,30-28-795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0,'25'9'-1287'0'0,"2"-3"3807"0"0,58 3 15025 0 0,-39-6-10745 0 0,-5 4-9867 0 0,-24-1 2428 0 0,-1 0-1 0 0,1 0 1 0 0,24 15 0 0 0,-26-13 396 0 0,46 22-382 0 0,-27-15 319 0 0,38 25 0 0 0,-70-39 293 0 0,0 0 0 0 0,0 1 0 0 0,-1-1 1 0 0,1 0-1 0 0,-1 0 0 0 0,1 1 1 0 0,-1-1-1 0 0,1 1 0 0 0,-1-1 1 0 0,0 1-1 0 0,0 0 0 0 0,0-1 1 0 0,0 1-1 0 0,0 0 0 0 0,0 0 0 0 0,0 0 1 0 0,-1 0-1 0 0,1 2 0 0 0,0 0-8 0 0,-1 0 0 0 0,0 0-1 0 0,-1 0 1 0 0,1 0 0 0 0,-1-1-1 0 0,0 1 1 0 0,0 0 0 0 0,-2 6-1 0 0,-2 2-28 0 0,0-1 1 0 0,0 0-1 0 0,-1 0 0 0 0,-1 0 1 0 0,-12 15-1 0 0,-45 46-261 0 0,31-42 60 0 0,-71 52 1 0 0,-46 14 184 0 0,106-70 78 0 0,42-25 47 0 0,2 2-39 0 0,1-1 0 0 0,-1 0 0 0 0,1 0 0 0 0,-1 1 0 0 0,1-1 0 0 0,0 0 0 0 0,0 0 0 0 0,0 0 0 0 0,0 0 0 0 0,0 0 0 0 0,1 0 0 0 0,-1 0 0 0 0,1-1 1 0 0,-1 1-1 0 0,1 0 0 0 0,-1-1 0 0 0,1 1 0 0 0,0-1 0 0 0,3 2 0 0 0,4 3 165 0 0,0 0 1 0 0,18 6-1 0 0,-4-3 13 0 0,0-1-1 0 0,1-1 1 0 0,35 5 0 0 0,77 5-90 0 0,-96-13-107 0 0,187 13 57 0 0,-171-16-3 0 0,1-2 1 0 0,57-10-1 0 0,-98 9-199 0 0,0-1 0 0 0,26-9-1 0 0,-33 9-1173 0 0,0-1 0 0 0,0-1 0 0 0,9-5 0 0 0,13-12-5001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0,'7'14'286'0'0,"1"-1"-1"0"0,18 23 0 0 0,7 13 209 0 0,-22-30 1356 0 0,76 133 7392 0 0,31 83-6872 0 0,-55-81-2291 0 0,79 302 0 0 0,-14 176-2265 0 0,-119-578 1950 0 0,-3 1 1 0 0,-2 0-1 0 0,-5 79 0 0 0,-1-107 205 0 0,-1 0-1 0 0,-1 0 1 0 0,-2 0-1 0 0,-1 0 1 0 0,-1-1-1 0 0,-1 0 1 0 0,-1-1-1 0 0,-25 45 1 0 0,24-53-453 0 0,-1 0 1 0 0,-27 28 0 0 0,6-12-377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16439 0 0,'0'0'754'0'0,"0"0"-17"0"0,0 0-420 0 0,3 1-15 0 0,12 2-140 0 0,0-1 0 0 0,0-1 0 0 0,-1-1 1 0 0,1 0-1 0 0,0 0 0 0 0,18-4 0 0 0,13 0-167 0 0,-15 0 168 0 0,0-1-1 0 0,51-15 1 0 0,-74 18-95 0 0,110-24 1234 0 0,-64 15-846 0 0,83-27 1 0 0,-84 16-398 0 0,-1-3 1 0 0,93-57-1 0 0,-127 69-379 0 0,30-26 0 0 0,-8 0-4141 0 0,-33 33 2904 0 0,20-20-5310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0,'2'13'-39'0'0,"30"174"5036"0"0,-20-132-2194 0 0,26 73 0 0 0,-14-63-3167 0 0,2-2-1 0 0,4-1 1 0 0,42 68 0 0 0,-44-87-524 0 0,22 34-5292 0 0,-17-21-667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21711 0 0,'9'46'611'0'0,"-2"0"-1"0"0,-2 1 1 0 0,-1 0 0 0 0,-5 50-1 0 0,-24 188-646 0 0,1-54-845 0 0,12 5-3151 0 0,8-192 2256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2 668 12895 0 0,'-2'15'595'0'0,"2"-12"-18"0"0,0-3-81 0 0,0 0 1034 0 0,2-2 491 0 0,9-7 322 0 0,15-19 0 0 0,23-36-1836 0 0,-12 15-207 0 0,49-69-105 0 0,24-28-6 0 0,0 24-259 0 0,-91 103 52 0 0,1 2 0 0 0,0 0-1 0 0,1 1 1 0 0,28-15 0 0 0,-34 23-1 0 0,0 0 1 0 0,1 0 0 0 0,0 2-1 0 0,22-7 1 0 0,-31 11 24 0 0,0 1 0 0 0,1 0 1 0 0,-1 0-1 0 0,1 1 0 0 0,-1 0 0 0 0,0 0 1 0 0,1 1-1 0 0,-1 0 0 0 0,0 0 0 0 0,1 1 1 0 0,-1 0-1 0 0,12 5 0 0 0,-10-3 1 0 0,-1 0 0 0 0,1 1-1 0 0,-1 0 1 0 0,0 0 0 0 0,-1 1 0 0 0,1 0-1 0 0,-1 0 1 0 0,-1 1 0 0 0,1 0 0 0 0,-1 0-1 0 0,0 1 1 0 0,6 9 0 0 0,3 10-144 0 0,-1 1 0 0 0,15 40 0 0 0,-24-56 45 0 0,5 13-285 0 0,-1 1-1 0 0,-1 0 0 0 0,-2 0 1 0 0,0 1-1 0 0,3 44 0 0 0,-9-53-5 0 0,0 0-1 0 0,-1-1 1 0 0,0 1-1 0 0,-2-1 1 0 0,0 1-1 0 0,-1-1 1 0 0,0 0-1 0 0,-2 0 1 0 0,-12 27-1 0 0,1-11-509 0 0,-1 0-1 0 0,-34 46 1 0 0,41-64 822 0 0,-2-1 0 0 0,1 0 0 0 0,-2 0 0 0 0,0-2 0 0 0,-1 0 0 0 0,-30 20 0 0 0,-14-1 820 0 0,-1-3 0 0 0,-1-3 0 0 0,-94 27 0 0 0,134-46-115 0 0,0-1 1 0 0,0 0-1 0 0,-44 2 1 0 0,55-7-680 0 0,-1 0 0 0 0,1-1 1 0 0,-1 0-1 0 0,-10-3 0 0 0,14 2-684 0 0,-1 0 0 0 0,1-1 0 0 0,0 0 0 0 0,0 0 0 0 0,0 0 0 0 0,-8-6 0 0 0,-5-7-5429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13823 0 0,'5'12'431'0'0,"9"28"569"0"0,-12-33-672 0 0,-1 1 0 0 0,0 0 0 0 0,0-1 0 0 0,-1 1 0 0 0,0 0 0 0 0,0-1 0 0 0,-1 1 0 0 0,-2 9 0 0 0,-2 7 924 0 0,-10 28 0 0 0,10-39-1273 0 0,0 0 0 0 0,-1-1 0 0 0,-1 0 0 0 0,0 0 0 0 0,0 0-1 0 0,-14 15 1 0 0,-60 57-290 0 0,28-38-119 0 0,32-29 192 0 0,-26 27 0 0 0,19-14 31 0 0,-3 3 44 0 0,-36 48 0 0 0,59-70 254 0 0,1 1-1 0 0,0-1 1 0 0,1 1-1 0 0,0 1 1 0 0,0-1 0 0 0,2 1-1 0 0,-1 0 1 0 0,-4 26-1 0 0,8-30 74 0 0,1 1 0 0 0,-1-1 0 0 0,1 0 0 0 0,1 0 0 0 0,0 1 0 0 0,0-1 0 0 0,1 0 0 0 0,0 0 0 0 0,7 17 0 0 0,-4-14 0 0 0,1 0-1 0 0,0 0 1 0 0,1-1 0 0 0,1 0-1 0 0,0 0 1 0 0,10 11-1 0 0,12 8-66 0 0,2-2 0 0 0,0-1-1 0 0,49 30 1 0 0,-56-40-296 0 0,2 2-928 0 0,37 20 0 0 0,-21-21-4748 0 0,-17-10-373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4607 0 0,'-1'21'354'0'0,"3"-4"-233"0"0,18 53 10528 0 0,2 4-2980 0 0,-7 1-7334 0 0,5 167-223 0 0,19 165-1440 0 0,-38-399 907 0 0,0 1-1 0 0,0-1 0 0 0,1 0 1 0 0,6 14-1 0 0,-8-21 147 0 0,0-1 0 0 0,0 1-1 0 0,1-1 1 0 0,-1 1 0 0 0,0 0 0 0 0,1-1-1 0 0,-1 1 1 0 0,1-1 0 0 0,-1 1 0 0 0,1-1-1 0 0,-1 0 1 0 0,0 1 0 0 0,1-1 0 0 0,0 1-1 0 0,-1-1 1 0 0,1 0 0 0 0,0 1 0 0 0,1 0-1229 0 0,-1 0-4522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10135 0 0,'0'0'231'0'0,"0"0"29"0"0,0 0 19 0 0,0 0 37 0 0,3 0 125 0 0,1 0-335 0 0,-1 1 0 0 0,1-1 0 0 0,-1 1 1 0 0,1 0-1 0 0,-1 0 0 0 0,1 0 0 0 0,-1 0 0 0 0,0 1 0 0 0,0-1 1 0 0,0 1-1 0 0,1 0 0 0 0,-1 0 0 0 0,-1 0 0 0 0,1 0 0 0 0,0 0 1 0 0,-1 1-1 0 0,1 0 0 0 0,-1-1 0 0 0,1 1 0 0 0,-1 0 0 0 0,0 0 1 0 0,0 0-1 0 0,2 5 0 0 0,18 51 519 0 0,-16-40-379 0 0,15 31 0 0 0,-12-33-234 0 0,-6-9 14 0 0,1-1 1 0 0,0 1 0 0 0,0-1-1 0 0,6 7 1 0 0,-9-13-11 0 0,1 1-1 0 0,0 0 1 0 0,-1-1 0 0 0,1 1-1 0 0,0-1 1 0 0,0 1 0 0 0,0-1-1 0 0,0 0 1 0 0,0 0 0 0 0,0 0-1 0 0,1 0 1 0 0,-1 0 0 0 0,0 0 0 0 0,0 0-1 0 0,1-1 1 0 0,-1 1 0 0 0,0-1-1 0 0,5 0 1 0 0,-1 0 60 0 0,-1-1 1 0 0,1 1 0 0 0,-1-2-1 0 0,0 1 1 0 0,1 0-1 0 0,-1-1 1 0 0,0 0-1 0 0,0 0 1 0 0,0-1-1 0 0,0 1 1 0 0,5-5 0 0 0,-2 2 37 0 0,0-2 0 0 0,0 1 1 0 0,0-1-1 0 0,-1-1 1 0 0,8-8-1 0 0,-4 0-114 0 0,0 1 0 0 0,-2-1 0 0 0,16-34 0 0 0,-25 49 0 0 0,0 1 0 0 0,1 0 0 0 0,-1-1 0 0 0,0 1 0 0 0,0 0 0 0 0,0-1 0 0 0,0 1 0 0 0,0 0 0 0 0,0-1 0 0 0,0 1 0 0 0,0 0 0 0 0,1-1 0 0 0,-1 1 0 0 0,0 0 0 0 0,0-1 0 0 0,1 1 0 0 0,-1 0 0 0 0,0 0 0 0 0,0-1 0 0 0,1 1 0 0 0,-1 0 0 0 0,0 0 0 0 0,0-1 0 0 0,1 1 0 0 0,-1 0 0 0 0,0 0 0 0 0,1 0 0 0 0,-1 0 0 0 0,0 0 0 0 0,1-1 0 0 0,-1 1 0 0 0,0 0 0 0 0,1 0 0 0 0,-1 0 0 0 0,1 0 0 0 0,-1 0 0 0 0,0 0 0 0 0,1 0 0 0 0,0 0 0 0 0,3 5 0 0 0,2 3 0 0 0,0-1 0 0 0,0 1 0 0 0,-1 1 0 0 0,0-1 0 0 0,0 1 0 0 0,3 9 0 0 0,-2-4 0 0 0,14 22 0 0 0,-13-26 158 0 0,0-1 0 0 0,0 0-1 0 0,1 0 1 0 0,0 0 0 0 0,1-1 0 0 0,18 13-1 0 0,-23-17-77 0 0,1-2 0 0 0,0 1 0 0 0,1 0 0 0 0,-1-1 0 0 0,0 0 0 0 0,0-1 0 0 0,1 1 0 0 0,0-1 0 0 0,-1 0 0 0 0,1 0 0 0 0,-1 0 0 0 0,1-1 0 0 0,0 0 0 0 0,-1 0 0 0 0,1-1 0 0 0,9-1 0 0 0,-5 0-15 0 0,-1-1 1 0 0,1 1-1 0 0,0-2 0 0 0,-1 0 1 0 0,0 0-1 0 0,0 0 0 0 0,0-1 0 0 0,0 0 1 0 0,-1-1-1 0 0,1 0 0 0 0,-2-1 1 0 0,1 1-1 0 0,-1-1 0 0 0,0-1 0 0 0,0 1 1 0 0,-1-1-1 0 0,0-1 0 0 0,0 1 1 0 0,-1-1-1 0 0,0 0 0 0 0,-1 0 0 0 0,0 0 1 0 0,0-1-1 0 0,3-11 0 0 0,0-12-40 0 0,2-36-1 0 0,-6 46-311 0 0,0 0 1 0 0,1 0-1 0 0,1 0 1 0 0,12-30-1 0 0,-14 44-118 0 0,-1 1 0 0 0,1-1 0 0 0,1-16-1 0 0,0 3-5047 0 0,-3 15-161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3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7 328 16207 0 0,'0'0'744'0'0,"-1"2"-18"0"0,-3 8-328 0 0,2-8 340 0 0,2-2 196 0 0,0 0 40 0 0,0 0-56 0 0,10 8 265 0 0,-8-6-1109 0 0,1-1 0 0 0,-1 0 0 0 0,1-1 0 0 0,-1 1-1 0 0,1 0 1 0 0,0-1 0 0 0,-1 1 0 0 0,1-1 0 0 0,0 0 0 0 0,-1 0 0 0 0,1 0 0 0 0,0 0 0 0 0,-1 0 0 0 0,1-1 0 0 0,0 1 0 0 0,-1-1-1 0 0,4-1 1 0 0,7-2 177 0 0,25-13-1 0 0,-32 14-152 0 0,10-3 3 0 0,-1-2 0 0 0,0 0 0 0 0,-1-1 1 0 0,1 0-1 0 0,20-20 0 0 0,-2-2-27 0 0,4-4-251 0 0,33-40 0 0 0,-59 61 28 0 0,1 1 1 0 0,1 0-1 0 0,0 1 0 0 0,18-13 1 0 0,-24 20 42 0 0,0 1-1 0 0,0-1 1 0 0,1 1 0 0 0,0 1 0 0 0,0-1 0 0 0,0 1 0 0 0,0 0 0 0 0,1 1-1 0 0,-1 0 1 0 0,15-1 0 0 0,0 1-452 0 0,1 1 0 0 0,-1 1 1 0 0,1 1-1 0 0,35 6 0 0 0,-44-3-6 0 0,0 0-1 0 0,-1 0 1 0 0,1 1 0 0 0,-1 1 0 0 0,0 1-1 0 0,0 0 1 0 0,-1 0 0 0 0,0 1 0 0 0,17 15-1 0 0,-25-19 432 0 0,0 1 0 0 0,-1-1-1 0 0,1 1 1 0 0,-1 0-1 0 0,0 0 1 0 0,0 1-1 0 0,-1-1 1 0 0,0 1-1 0 0,0 0 1 0 0,0 0 0 0 0,0 0-1 0 0,-1 0 1 0 0,0 0-1 0 0,-1 1 1 0 0,1-1-1 0 0,-1 0 1 0 0,0 1-1 0 0,-1-1 1 0 0,1 1 0 0 0,-2 0-1 0 0,1-1 1 0 0,0 1-1 0 0,-1-1 1 0 0,-3 11-1 0 0,2-11 194 0 0,0-1-1 0 0,0 1 0 0 0,-1 0 1 0 0,0-1-1 0 0,0 0 0 0 0,0 0 1 0 0,-1 0-1 0 0,1 0 1 0 0,-1 0-1 0 0,0-1 0 0 0,-1 1 1 0 0,1-1-1 0 0,-1 0 0 0 0,0-1 1 0 0,-7 5-1 0 0,-7 3 607 0 0,-1 0 1 0 0,-38 13-1 0 0,50-21-547 0 0,-63 20 1403 0 0,-140 26 0 0 0,77-21-458 0 0,82-17-880 0 0,-34 7-32 0 0,75-15-97 0 0,29 4 621 0 0,2-2-183 0 0,1-1 0 0 0,-1-1 1 0 0,35 0-1 0 0,-2 0 199 0 0,-12 2-378 0 0,0 2 1 0 0,76 23-1 0 0,-68-16-292 0 0,-32-10-16 0 0,0 0 0 0 0,-1 2 1 0 0,0 0-1 0 0,21 11 0 0 0,-24-10-106 0 0,0 0 0 0 0,-1 1-1 0 0,-1 1 1 0 0,1 0 0 0 0,-1 1-1 0 0,10 11 1 0 0,-18-17 64 0 0,0 0 0 0 0,0 0 0 0 0,0 0 1 0 0,-1 0-1 0 0,0 0 0 0 0,0 0 0 0 0,0 1 0 0 0,0-1 0 0 0,-1 1 0 0 0,1-1 0 0 0,-1 1 0 0 0,0 0 0 0 0,-1 0 0 0 0,1-1 0 0 0,-1 1 1 0 0,0 0-1 0 0,0 0 0 0 0,0 0 0 0 0,-1-1 0 0 0,0 1 0 0 0,0 0 0 0 0,-2 5 0 0 0,-2 3-36 0 0,-1-1 0 0 0,0 0-1 0 0,-1 0 1 0 0,0-1 0 0 0,-1 1 0 0 0,0-2-1 0 0,-1 1 1 0 0,0-1 0 0 0,-1 0 0 0 0,-11 8 0 0 0,2-2 97 0 0,-1-2 0 0 0,0 0 0 0 0,-33 16 0 0 0,-70 27 643 0 0,83-39-330 0 0,9-5-60 0 0,-24 11 132 0 0,54-23-401 0 0,0-1 0 0 0,0 1 0 0 0,1-1 0 0 0,-1 1 0 0 0,0-1 0 0 0,0 0 0 0 0,0 1 0 0 0,0-1 0 0 0,0 0 0 0 0,0 0-1 0 0,0 1 1 0 0,-1-1 0 0 0,-1 0-16 0 0,0 0-83 0 0,3 0-1003 0 0,0-3-4177 0 0,-2-11-1794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4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0 908 919 0 0,'0'0'295'0'0,"0"0"901"0"0,0 0 393 0 0,0 0 78 0 0,0 0-68 0 0,0 0-362 0 0,2 1-158 0 0,14 16 1713 0 0,-14-16-2135 0 0,-2 0-528 0 0,1-1 0 0 0,0 0 0 0 0,-1 0-1 0 0,1 1 1 0 0,-1-1 0 0 0,1 0 0 0 0,-1 0 0 0 0,1 1 0 0 0,-1-1-1 0 0,1 1 1 0 0,-1-1 0 0 0,1 1 0 0 0,-1-1 0 0 0,0 0 0 0 0,1 1 0 0 0,-1-1-1 0 0,0 1 1 0 0,1 0 0 0 0,-1-1 0 0 0,0 1 0 0 0,1 0 0 0 0,5 15 3786 0 0,-4-10-4136 0 0,-1-4 332 0 0,-1-2-34 0 0,2-1 5 0 0,-1 1-79 0 0,0 0 0 0 0,0-1 0 0 0,0 1 1 0 0,0 0-1 0 0,-1-1 0 0 0,1 1 1 0 0,0-1-1 0 0,0 1 0 0 0,0-1 0 0 0,-1 1 1 0 0,1-1-1 0 0,0 0 0 0 0,-1 1 1 0 0,1-1-1 0 0,0 0 0 0 0,-1 1 1 0 0,1-1-1 0 0,-1 0 0 0 0,1 0 0 0 0,-1 0 1 0 0,1 0-1 0 0,-1-1 0 0 0,2-1 8 0 0,1-5-4 0 0,0 0-1 0 0,0 0 1 0 0,0 0-1 0 0,-1-1 1 0 0,0 1-1 0 0,-1 0 1 0 0,1-12-1 0 0,2-12 2 0 0,23-110-84 0 0,52-161 0 0 0,-11 146 250 0 0,-65 149-156 0 0,6-8 127 0 0,0 0 0 0 0,0 0 0 0 0,2 1 0 0 0,0 1 0 0 0,0 0 0 0 0,1 0 0 0 0,1 1 0 0 0,1 1 0 0 0,-1 0 0 0 0,2 1 0 0 0,30-19 0 0 0,-34 23-98 0 0,-5 3-16 0 0,0 0-1 0 0,0 1 0 0 0,1-1 1 0 0,-1 1-1 0 0,1 0 1 0 0,0 1-1 0 0,-1 0 1 0 0,1 0-1 0 0,0 0 0 0 0,0 1 1 0 0,9-1-1 0 0,-3 2-18 0 0,0 0-1 0 0,0 1 1 0 0,17 3 0 0 0,-26-3-3 0 0,1 1 0 0 0,0 0 0 0 0,0-1 0 0 0,-1 1 0 0 0,1 1 0 0 0,-1-1 0 0 0,0 1 0 0 0,0 0 0 0 0,0 0 0 0 0,0 0 0 0 0,6 6 0 0 0,4 7 16 0 0,-2 1 0 0 0,0 0 0 0 0,14 26 0 0 0,9 15-230 0 0,-11-17 93 0 0,-18-28 67 0 0,14 20 0 0 0,-9-17 19 0 0,-1 2 0 0 0,8 18-1 0 0,-3-7 15 0 0,3 8-156 0 0,24 68-1 0 0,-35-85-45 0 0,-2 1 0 0 0,0 1 0 0 0,-1-1 0 0 0,-1 0 0 0 0,-1 26 0 0 0,-11 98-787 0 0,4-96 682 0 0,2-1-1 0 0,3 49 0 0 0,2-67-424 0 0,2-1-1 0 0,12 49 1 0 0,-12-63 293 0 0,-4-15 438 0 0,0 0-1 0 0,0 0 1 0 0,0 1-1 0 0,0-1 1 0 0,0 0-1 0 0,0 0 0 0 0,0 0 1 0 0,0 1-1 0 0,0-1 1 0 0,0 0-1 0 0,0 0 1 0 0,0 0-1 0 0,0 0 1 0 0,1 1-1 0 0,-1-1 0 0 0,0 0 1 0 0,0 0-1 0 0,0 0 1 0 0,0 0-1 0 0,0 0 1 0 0,0 1-1 0 0,1-1 1 0 0,-1 0-1 0 0,0 0 1 0 0,0 0-1 0 0,0 0 0 0 0,0 0 1 0 0,1 0-1 0 0,-1 0 1 0 0,0 0-1 0 0,28 11-940 0 0,-22-12-98 0 0,10-7-214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4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1535 1375 0 0,'7'15'40'0'0,"-3"-8"-26"0"0,-1-1 0 0 0,-1 1-1 0 0,1 0 1 0 0,-1 0 0 0 0,-1 1 0 0 0,2 11-1 0 0,-2-17 210 0 0,-1-1 0 0 0,0 1-1 0 0,1 0 1 0 0,-1-1-1 0 0,1 1 1 0 0,0-1-1 0 0,-1 1 1 0 0,1-1 0 0 0,0 1-1 0 0,0-1 1 0 0,0 0-1 0 0,0 1 1 0 0,0-1 0 0 0,2 1-1 0 0,-1 2 4041 0 0,-1 1-2914 0 0,-1 0 468 0 0,4-2 3831 0 0,-1-2-5524 0 0,-1 0 1 0 0,0 0-1 0 0,1-1 0 0 0,-1 1 0 0 0,1-1 1 0 0,-1 1-1 0 0,1-1 0 0 0,-1 0 0 0 0,1 0 1 0 0,-1 0-1 0 0,1 0 0 0 0,-1 0 0 0 0,1-1 1 0 0,-1 1-1 0 0,1-1 0 0 0,-1 0 0 0 0,1 0 0 0 0,-1 0 1 0 0,0 0-1 0 0,0 0 0 0 0,1 0 0 0 0,-1 0 1 0 0,0-1-1 0 0,0 1 0 0 0,0-1 0 0 0,0 0 1 0 0,1-1-1 0 0,10-10 181 0 0,-1 1 1 0 0,-1-2 0 0 0,13-18-1 0 0,26-47 329 0 0,-27 36-468 0 0,-1-1 0 0 0,24-72 0 0 0,19-98-706 0 0,-14 38-281 0 0,-33 127 677 0 0,2 1-1 0 0,2 1 1 0 0,38-62 0 0 0,-18 37 30 0 0,-20 32 43 0 0,33-45 0 0 0,84-108-144 0 0,-104 139 295 0 0,48-97 0 0 0,-66 114 149 0 0,-12 29 68 0 0,-11 23-135 0 0,-12 32-46 0 0,2 0 0 0 0,-10 50 0 0 0,-11 101-24 0 0,33-177-79 0 0,-57 429-555 0 0,58-408 125 0 0,2 0 0 0 0,2 0 0 0 0,9 62 0 0 0,-6-81 52 0 0,1-1 0 0 0,1 1 0 0 0,1-1-1 0 0,1 0 1 0 0,0-1 0 0 0,2 0 0 0 0,23 37 0 0 0,82 93-978 0 0,-88-121 1440 0 0,7 8 570 0 0,-31-34-529 0 0,0 0-1 0 0,0 1 0 0 0,-1-1 0 0 0,1 1 0 0 0,-1-1 0 0 0,0 1 0 0 0,1 6 0 0 0,-2-10-99 0 0,-1 0 0 0 0,0 0-1 0 0,0 0 1 0 0,0 0-1 0 0,0 0 1 0 0,0 0 0 0 0,0 0-1 0 0,0 0 1 0 0,0 0 0 0 0,0 0-1 0 0,0 0 1 0 0,-1 0 0 0 0,1 0-1 0 0,-1 1 1 0 0,-1 3 56 0 0,0 12 37 0 0,-2-2 0 0 0,0 1 0 0 0,-1 0 0 0 0,-14 27 0 0 0,17-38-217 0 0,-1 0 0 0 0,0 0 0 0 0,0-1 0 0 0,0 1 0 0 0,0-1 0 0 0,-1 0 1 0 0,0 1-1 0 0,0-2 0 0 0,0 1 0 0 0,0 0 0 0 0,-1-1 0 0 0,1 0 1 0 0,-1 0-1 0 0,0 0 0 0 0,0-1 0 0 0,0 1 0 0 0,-10 2 0 0 0,0-3-1240 0 0,0-5-348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4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1 194 919 0 0,'4'19'67'0'0,"-3"-17"-58"0"0,0 0-1 0 0,0-1 1 0 0,0 1-1 0 0,0 0 1 0 0,0-1-1 0 0,1 0 0 0 0,-1 1 1 0 0,0-1-1 0 0,1 0 1 0 0,1 2-1 0 0,0-1 727 0 0,0 0 0 0 0,0-1 1 0 0,0 1-1 0 0,0-1 0 0 0,1 0 0 0 0,-1 0 0 0 0,0 0 0 0 0,7 1 0 0 0,2-1 2209 0 0,0-1 1 0 0,0 0-1 0 0,13-2 1 0 0,-21 2-2716 0 0,96-10 3639 0 0,-52 3-3046 0 0,51-15 0 0 0,-91 20-790 0 0,-1 0 0 0 0,1-1 0 0 0,-1 1-1 0 0,0-2 1 0 0,0 1 0 0 0,0-1 0 0 0,-1 0 0 0 0,12-9 0 0 0,-14 9-144 0 0,0-1 0 0 0,0 1 0 0 0,0-1 0 0 0,-1 0 0 0 0,1 0 0 0 0,-1 0 0 0 0,-1 0 1 0 0,1-1-1 0 0,-1 1 0 0 0,0-1 0 0 0,3-10 0 0 0,-2 5-680 0 0,-1 0 1 0 0,-1-1 0 0 0,1-16 0 0 0,-4-5-1035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4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80 3223 0 0,'19'28'3290'0'0,"-18"-26"86"0"0,-1-2 161 0 0,-3 6 505 0 0,3-5-4019 0 0,0-1 0 0 0,0 0 0 0 0,0 1 0 0 0,0-1 0 0 0,0 1 0 0 0,0-1 0 0 0,0 1 0 0 0,0-1 1 0 0,-1 0-1 0 0,1 1 0 0 0,0-1 0 0 0,0 0 0 0 0,-1 1 0 0 0,1-1 0 0 0,0 0 0 0 0,0 1 1 0 0,-1-1-1 0 0,1 0 0 0 0,0 1 0 0 0,-1-1 0 0 0,1 0 0 0 0,0 0 0 0 0,-1 1 0 0 0,1-1 0 0 0,-1 0 1 0 0,1 0-1 0 0,0 0 0 0 0,-1 1 0 0 0,-6 2-82 0 0,-1 0 0 0 0,1 0 0 0 0,-1-1 0 0 0,1 1 0 0 0,-1-2 0 0 0,1 1 0 0 0,-1-1 0 0 0,-14 1 0 0 0,-38-1-837 0 0,58-1 672 0 0,2 0-34 0 0,0 0-20 0 0,0 0-2 0 0,0 0 60 0 0,0 0 238 0 0,14-3 411 0 0,97-29 2292 0 0,-72 21-1902 0 0,-18 4-439 0 0,-1-2 0 0 0,22-11 0 0 0,-25 11-689 0 0,0 1 0 0 0,1 1 1 0 0,23-7-1 0 0,-8 5 158 0 0,-16 5 33 0 0,-1-1-1 0 0,1 2 0 0 0,0 0 1 0 0,19 0-1 0 0,-17 3-119 0 0,62 2-715 0 0,-69 0 795 0 0,0-1 0 0 0,-1 2 1 0 0,1-1-1 0 0,20 9 0 0 0,-30-10 178 0 0,-1-1-1 0 0,1 1 0 0 0,-1 0 0 0 0,1-1 1 0 0,-1 1-1 0 0,0 0 0 0 0,1 0 1 0 0,-1 0-1 0 0,0 0 0 0 0,0 0 1 0 0,0 0-1 0 0,1 1 0 0 0,-1-1 0 0 0,0 0 1 0 0,-1 1-1 0 0,1-1 0 0 0,0 1 1 0 0,0-1-1 0 0,-1 0 0 0 0,1 1 1 0 0,0 1-1 0 0,-1 0 8 0 0,1-1 0 0 0,-1 1 1 0 0,0-1-1 0 0,0 1 0 0 0,-1 0 0 0 0,1-1 1 0 0,0 1-1 0 0,-1-1 0 0 0,0 1 0 0 0,1-1 1 0 0,-1 1-1 0 0,-2 2 0 0 0,-1 4 35 0 0,-2 0-1 0 0,1 0 1 0 0,-1-1-1 0 0,-1 0 1 0 0,-12 13-1 0 0,-25 19-1 0 0,-91 61 0 0 0,122-92-60 0 0,-46 32 0 0 0,-116 57 0 0 0,158-90 0 0 0,5-4 43 0 0,10-4 181 0 0,2 0 85 0 0,0 0 13 0 0,0-3-163 0 0,0-1 1 0 0,1 0-1 0 0,0 0 1 0 0,-1 1-1 0 0,2-1 1 0 0,-1 0-1 0 0,0 1 1 0 0,0-1-1 0 0,1 1 1 0 0,0 0-1 0 0,0-1 1 0 0,3-4-1 0 0,0 2 69 0 0,-2 0 0 0 0,1-1-1 0 0,-1 0 1 0 0,0 0-1 0 0,0 0 1 0 0,0 0 0 0 0,1-8-1 0 0,-3 5-246 0 0,-1 9 6 0 0,1 1-1 0 0,-1 0 1 0 0,0-1-1 0 0,0 1 1 0 0,0 0-1 0 0,0-1 0 0 0,-1 1 1 0 0,1-1-1 0 0,0 1 1 0 0,0 0-1 0 0,0-1 0 0 0,0 1 1 0 0,0 0-1 0 0,0 0 1 0 0,0-1-1 0 0,-1 1 0 0 0,1 0 1 0 0,0-1-1 0 0,0 1 1 0 0,0 0-1 0 0,-1 0 0 0 0,1-1 1 0 0,0 1-1 0 0,0 0 1 0 0,-1 0-1 0 0,1-1 0 0 0,0 1 1 0 0,0 0-1 0 0,-1 0 1 0 0,1 0-1 0 0,0 0 0 0 0,-1 0 1 0 0,1-1-1 0 0,0 1 1 0 0,-1 0-1 0 0,1 0 0 0 0,0 0 1 0 0,-1 0-1 0 0,1 0 1 0 0,0 0-1 0 0,-1 0 0 0 0,1 0 1 0 0,0 0-1 0 0,-1 0 1 0 0,1 0-1 0 0,0 0 0 0 0,-1 0 1 0 0,1 1-1 0 0,0-1 1 0 0,-1 0-1 0 0,1 0 0 0 0,0 0 1 0 0,-1 1-1 0 0,0-1-41 0 0,-1 1 0 0 0,1-1 0 0 0,0 1 0 0 0,-1-1 0 0 0,1 1 0 0 0,0 0 0 0 0,0 0 1 0 0,-1 0-1 0 0,1-1 0 0 0,0 1 0 0 0,0 0 0 0 0,0 0 0 0 0,0 1 0 0 0,-1 0 0 0 0,0 3-36 0 0,1-1 1 0 0,-1 1 0 0 0,1 0-1 0 0,-1 0 1 0 0,1-1-1 0 0,1 1 1 0 0,-1 0-1 0 0,1 0 1 0 0,0 0 0 0 0,1 10-1 0 0,-1-14 77 0 0,0-1-1 0 0,0 1 0 0 0,1 0 1 0 0,-1 0-1 0 0,0-1 1 0 0,1 1-1 0 0,-1 0 1 0 0,1-1-1 0 0,-1 1 0 0 0,1 0 1 0 0,-1-1-1 0 0,1 1 1 0 0,-1-1-1 0 0,1 1 1 0 0,0-1-1 0 0,-1 1 1 0 0,1-1-1 0 0,1 1 0 0 0,1 1-32 0 0,4 4-3 0 0,0-1-1 0 0,1 0 1 0 0,0 0-1 0 0,0 0 1 0 0,0-1-1 0 0,1-1 1 0 0,13 5-1 0 0,65 11-37 0 0,-83-19 80 0 0,100 11 212 0 0,-77-8-88 0 0,-19-3-51 0 0,0 1 1 0 0,0 0 0 0 0,0 0-1 0 0,0 0 1 0 0,-1 1 0 0 0,11 4-1 0 0,-16-5-51 0 0,0 0 0 0 0,0 0 0 0 0,-1 0 0 0 0,1 1-1 0 0,0-1 1 0 0,-1 1 0 0 0,1-1 0 0 0,-1 1 0 0 0,1-1 0 0 0,-1 1-1 0 0,0 0 1 0 0,0-1 0 0 0,0 1 0 0 0,0 0 0 0 0,0 0-1 0 0,0 0 1 0 0,0 0 0 0 0,-1 0 0 0 0,1 0 0 0 0,0 0 0 0 0,-1 0-1 0 0,0 0 1 0 0,0 1 0 0 0,0-1 0 0 0,0 0 0 0 0,0 0 0 0 0,0 0-1 0 0,-1 4 1 0 0,0 1-4 0 0,-1 1 0 0 0,0 0 0 0 0,0-1 0 0 0,-1 1 0 0 0,0-1 0 0 0,0 0 0 0 0,-1 0 0 0 0,0 0 0 0 0,0-1 0 0 0,-1 1 0 0 0,1-1 0 0 0,-1 0 0 0 0,-1 0 0 0 0,-7 6 0 0 0,-7 5-34 0 0,-1 0 1 0 0,-43 25-1 0 0,3-7 10 0 0,-37 23 10 0 0,86-49 5 0 0,-1 0-1 0 0,2 1 1 0 0,-1 1-1 0 0,1 0 1 0 0,-11 14-1 0 0,2 1 54 0 0,16-20-48 0 0,-1 0 0 0 0,1 0 1 0 0,-1 0-1 0 0,0-1 1 0 0,-7 6-1 0 0,9-9-2 0 0,-1 0 1 0 0,1 0-1 0 0,0-1 0 0 0,0 0 0 0 0,-1 1 0 0 0,1-1 0 0 0,-5 1 0 0 0,-5 1-1 0 0,-15 4-75 0 0,-1-1 0 0 0,0-1-1 0 0,-45 2 1 0 0,57-7-195 0 0,1 0-1 0 0,0-1 1 0 0,-19-4 0 0 0,11-1-823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4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0,'0'0'778'0'0,"0"0"-212"0"0,0 0 992 0 0,2 2 487 0 0,4 10 9 0 0,17 27 1060 0 0,-20-36-3036 0 0,-1 1 1 0 0,1-1-1 0 0,0 0 0 0 0,0 1 1 0 0,1-1-1 0 0,-1-1 0 0 0,1 1 1 0 0,5 3-1 0 0,13 7 361 0 0,23 17 1 0 0,-14-8-148 0 0,107 60-46 0 0,31 22-691 0 0,127 120-1229 0 0,-214-155 824 0 0,106 115 1 0 0,-159-151 609 0 0,0 2 1 0 0,-3 1-1 0 0,44 77 1 0 0,-58-88 169 0 0,0 0 1 0 0,-2 1-1 0 0,-1 0 1 0 0,-1 1 0 0 0,-1 0-1 0 0,-2 1 1 0 0,4 42 0 0 0,-8-34 16 0 0,-1 0 0 0 0,-2 0 0 0 0,-2 0 0 0 0,-1 0 0 0 0,-2-1 0 0 0,-1 0 0 0 0,-15 39 0 0 0,7-32-68 0 0,-2-1-1 0 0,-1-1 0 0 0,-2 0 1 0 0,-2-2-1 0 0,-39 50 0 0 0,57-81 38 0 0,-1 1 1 0 0,0-1-1 0 0,-1 0 0 0 0,0-1 0 0 0,0 0 0 0 0,0 0 1 0 0,-1 0-1 0 0,0-1 0 0 0,0 0 0 0 0,0 0 0 0 0,-1-1 1 0 0,1 0-1 0 0,-1-1 0 0 0,0 0 0 0 0,0 0 0 0 0,0-1 1 0 0,-1 0-1 0 0,1 0 0 0 0,-15 0 0 0 0,-31 0-486 0 0,-149 13-1666 0 0,170-11 1998 0 0,1 3 0 0 0,0 0 1 0 0,1 2-1 0 0,-33 13 1 0 0,25-3 14 0 0,0 1 0 0 0,1 1 1 0 0,-38 30-1 0 0,55-35-3096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4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10591 0 0,'-3'26'1029'0'0,"-1"0"0"0"0,-7 25 0 0 0,-6 14 5836 0 0,16-63-6394 0 0,1 0-88 0 0,0 8-59 0 0,0-8-167 0 0,0-2-77 0 0,0 0-15 0 0,0 0 12 0 0,0 0 57 0 0,0 0 23 0 0,3 1 3 0 0,0-1-66 0 0,0 1 0 0 0,0-1 0 0 0,0 0-1 0 0,1 0 1 0 0,-1 0 0 0 0,0-1 0 0 0,0 1 0 0 0,0-1-1 0 0,0 1 1 0 0,5-3 0 0 0,33-16 220 0 0,-3 1-160 0 0,-15 12-368 0 0,0 1 0 0 0,0 0-1 0 0,32 0 1 0 0,-20 1-97 0 0,26-1-290 0 0,-36 4 121 0 0,0-2-1 0 0,-1 0 0 0 0,1-2 1 0 0,34-10-1 0 0,-29 3-1466 0 0,0-1-1 0 0,37-22 1 0 0,-39 17 109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4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1839 0 0,'10'32'4256'0'0,"-10"-31"-3352"0"0,1 0-1 0 0,0 1 0 0 0,0-1 1 0 0,-1 0-1 0 0,1 1 0 0 0,0-1 1 0 0,0 0-1 0 0,0 0 0 0 0,0 0 1 0 0,0 0-1 0 0,3 2 0 0 0,16 6 3737 0 0,-12-7-4167 0 0,0-1 0 0 0,0 0 0 0 0,9 0 0 0 0,11-2-88 0 0,0-1-1 0 0,50-10 1 0 0,-11 1-314 0 0,-15 4-104 0 0,91-10-990 0 0,-58 7-712 0 0,9-2-2969 0 0,-60 12 2770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4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18399 0 0,'0'0'844'0'0,"0"0"-20"0"0,0 2-532 0 0,-1 10 262 0 0,0 0-1 0 0,1 0 1 0 0,0 0-1 0 0,1 0 1 0 0,0 0-1 0 0,6 19 1 0 0,0 12 302 0 0,6 101-745 0 0,-7 0 0 0 0,-6 0 1 0 0,-24 182-1 0 0,16-260-435 0 0,-27 175-1415 0 0,21-144 317 0 0,6-39 558 0 0,6-21 335 0 0,2-34 298 0 0,0-3 79 0 0,2-3 31 0 0,4-5 19 0 0,0-1 1 0 0,-1 0 0 0 0,0 0-1 0 0,-1-1 1 0 0,4-12 0 0 0,15-57-1096 0 0,-18 60 899 0 0,12-52-737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4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238 395 919 0 0,'-27'95'311'0'0,"17"-65"3068"0"0,-2-1 4815 0 0,8-21-3489 0 0,-1 1-3518 0 0,2-3-495 0 0,2-4 94 0 0,1-2-94 0 0,-5 3-116 0 0,5-2-555 0 0,0-1-1 0 0,0 0 1 0 0,0 0-1 0 0,-1 1 1 0 0,1-1 0 0 0,0 0-1 0 0,0 0 1 0 0,0 0-1 0 0,-1 1 1 0 0,1-1-1 0 0,0 0 1 0 0,0 0 0 0 0,0 0-1 0 0,-1 0 1 0 0,1 1-1 0 0,0-1 1 0 0,-1 0 0 0 0,1 0-1 0 0,0 0 1 0 0,0 0-1 0 0,-1 0 1 0 0,1 0 0 0 0,0 0-1 0 0,0 0 1 0 0,-1 0-1 0 0,1 0 1 0 0,0 0 0 0 0,-1 0-1 0 0,1 0 1 0 0,0 0-1 0 0,0 0 1 0 0,-1 0 0 0 0,-2 0-31 0 0,1-1 0 0 0,-1 1 1 0 0,1-1-1 0 0,-1 1 1 0 0,1-1-1 0 0,-1 0 1 0 0,1 0-1 0 0,-1 0 1 0 0,1-1-1 0 0,0 1 1 0 0,0 0-1 0 0,-1-1 1 0 0,1 1-1 0 0,0-1 1 0 0,0 0-1 0 0,1 0 1 0 0,-1 0-1 0 0,-2-3 1 0 0,2 1 6 0 0,0 0 1 0 0,0 0-1 0 0,0 0 1 0 0,1 0-1 0 0,0 0 1 0 0,0 0-1 0 0,0 0 1 0 0,0-1-1 0 0,0 1 1 0 0,1-6-1 0 0,1-8 142 0 0,0 0-1 0 0,1 0 1 0 0,1 0-1 0 0,7-23 0 0 0,-4 21 240 0 0,0 0-1 0 0,1 0 0 0 0,2 0 1 0 0,0 1-1 0 0,1 0 0 0 0,1 1 0 0 0,24-33 1 0 0,-24 38-270 0 0,1 0 1 0 0,1 1-1 0 0,0 0 1 0 0,0 1 0 0 0,1 0-1 0 0,0 1 1 0 0,1 1-1 0 0,0 0 1 0 0,33-13-1 0 0,-6 7-66 0 0,1 2 0 0 0,78-13-1 0 0,90 2-1093 0 0,-183 22 718 0 0,2 0-875 0 0,-27 2 746 0 0,-3 0 16 0 0,0 0 73 0 0,0 0 28 0 0,0 0 9 0 0,-1 8 252 0 0,0-1 1 0 0,0 0-1 0 0,0 1 0 0 0,-1-1 1 0 0,0 0-1 0 0,0 0 0 0 0,-1 0 1 0 0,-3 7-1 0 0,-34 55-24 0 0,25-46 12 0 0,-130 203-878 0 0,-21-13-354 0 0,26-64 1005 0 0,98-109 954 0 0,-71 53 0 0 0,103-85-303 0 0,-1-1 0 0 0,0 0-1 0 0,-1-1 1 0 0,1 0 0 0 0,-20 6 0 0 0,28-11-251 0 0,0 0 0 0 0,0 0 1 0 0,-1-1-1 0 0,1 1 1 0 0,0-1-1 0 0,0 0 1 0 0,-1 0-1 0 0,1 0 1 0 0,0-1-1 0 0,0 1 1 0 0,-6-2-1 0 0,6 1-80 0 0,1 0-1 0 0,0 0 1 0 0,0 0-1 0 0,0-1 1 0 0,0 1-1 0 0,0-1 1 0 0,0 1-1 0 0,0-1 1 0 0,0 1-1 0 0,1-1 1 0 0,-1 0-1 0 0,0 0 1 0 0,1 0-1 0 0,0 0 1 0 0,-1 0-1 0 0,1 0 1 0 0,-1-4-1 0 0,-1-2-411 0 0,0 0-1 0 0,1-1 0 0 0,0 1 0 0 0,-2-17 1 0 0,1-12-858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13823 0 0,'3'-12'271'0'0,"0"1"-1"0"0,1 0 1 0 0,0 0-1 0 0,1 0 1 0 0,1 0-1 0 0,0 1 1 0 0,0-1-1 0 0,9-10 1 0 0,-14 20 238 0 0,-1 1-66 0 0,0 2-294 0 0,5 20-144 0 0,-1 1 0 0 0,-1-1-1 0 0,-1 45 1 0 0,0-5-8 0 0,1-39-766 0 0,-3-21-3236 0 0,0-2-1405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6:4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18775 0 0,'0'0'860'0'0,"0"2"-21"0"0,0 16-269 0 0,0-1 1 0 0,-1 0-1 0 0,-1 0 0 0 0,0 0 1 0 0,-2 0-1 0 0,0 0 0 0 0,0-1 1 0 0,-10 21-1 0 0,-34 73-786 0 0,-1 1-117 0 0,-124 250-1894 0 0,162-340 2131 0 0,-22 48-64 0 0,2 1-1 0 0,-21 77 0 0 0,-23 152 486 0 0,67-253-101 0 0,1-1-1 0 0,-1 48 1 0 0,8-74-141 0 0,1 0 0 0 0,0-1-1 0 0,2 1 1 0 0,0-1 0 0 0,1 0 0 0 0,0 0-1 0 0,14 33 1 0 0,-12-37-77 0 0,1-1 0 0 0,0 1 0 0 0,1-1 0 0 0,1-1-1 0 0,0 0 1 0 0,1 0 0 0 0,0 0 0 0 0,0-1 0 0 0,2-1 0 0 0,-1 0 0 0 0,1 0 0 0 0,0-2-1 0 0,1 1 1 0 0,19 9 0 0 0,-13-9-98 0 0,0 1-139 0 0,31 11 0 0 0,-44-20 12 0 0,0 1-1 0 0,0 0 1 0 0,0-1-1 0 0,0 0 1 0 0,0-1-1 0 0,1 1 0 0 0,-1-1 1 0 0,0 0-1 0 0,12-2 1 0 0,12-7-1016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2303 0 0,'0'0'403'0'0,"0"0"852"0"0,0 0 374 0 0,0 0 71 0 0,0 0-131 0 0,0 0-619 0 0,0 0-277 0 0,0 0-53 0 0,-1 2-3 0 0,-4 17 1146 0 0,2-9-894 0 0,0 1-1 0 0,1 0 1 0 0,-2 19 0 0 0,4-28-460 0 0,0 1-8 0 0,0 25 491 0 0,0-25-384 0 0,0 0 4 0 0,2 23-51 0 0,-2 0 0 0 0,0 1 0 0 0,-8 42 0 0 0,-22 80-755 0 0,9-47-218 0 0,-119 480-6826 0 0,114-481 6280 0 0,25-100 1065 0 0,1 0 0 0 0,0 0 0 0 0,0 0 1 0 0,-1 0-1 0 0,1 0 0 0 0,-1 0 1 0 0,1 0-1 0 0,-1 0 0 0 0,1 0 0 0 0,-1-1 1 0 0,1 1-1 0 0,-2 1 0 0 0,2-2 12 0 0,-1 0-1 0 0,1 0 1 0 0,0 1-1 0 0,-1-1 1 0 0,1 0-1 0 0,0 0 0 0 0,-1 0 1 0 0,1 0-1 0 0,0 0 1 0 0,-1 0-1 0 0,1 0 1 0 0,-1 0-1 0 0,1 0 1 0 0,0 0-1 0 0,-1-1 0 0 0,1 1 1 0 0,0 0-1 0 0,-1 0 1 0 0,1 0-1 0 0,0 0 1 0 0,-1 0-1 0 0,1-1 1 0 0,0 1-1 0 0,0 0 1 0 0,-1 0-1 0 0,1-1 0 0 0,0 1 1 0 0,0 0-1 0 0,-1 0 1 0 0,1-1-1 0 0,0 1 1 0 0,0 0-1 0 0,-1-1 1 0 0,1 1-1 0 0,0 0 0 0 0,0-1 1 0 0,-7-16 705 0 0,3-14-217 0 0,2 1 1 0 0,0-1-1 0 0,3-33 1 0 0,0 8-429 0 0,1-31-1068 0 0,4-5-4330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24 174 919 0 0,'0'3'67'0'0,"-6"35"806"0"0,-5 0 7118 0 0,10-35-5067 0 0,1-1-1147 0 0,-5 33 4646 0 0,5-20-6147 0 0,0-12-104 0 0,16 2 176 0 0,-3 0-225 0 0,-8-4-100 0 0,0-1 0 0 0,-1 1 0 0 0,1-1 0 0 0,0 0 0 0 0,0-1 1 0 0,0 1-1 0 0,0-1 0 0 0,0 0 0 0 0,0 0 0 0 0,0-1 0 0 0,-1 1 1 0 0,6-3-1 0 0,7-4 111 0 0,28-18 1 0 0,35-30 212 0 0,-21 13-166 0 0,40-33 159 0 0,-4 3 200 0 0,-89 69-573 0 0,0 0 0 0 0,0 1 0 0 0,1 0 0 0 0,-1 0 0 0 0,1 0 0 0 0,0 1 0 0 0,-1 0 0 0 0,1 0 0 0 0,0 1-1 0 0,0 0 1 0 0,0 0 0 0 0,0 1 0 0 0,0 0 0 0 0,0 0 0 0 0,9 1 0 0 0,-1 2-423 0 0,0 0 0 0 0,-1 2 0 0 0,1-1 0 0 0,-1 2 0 0 0,24 11 0 0 0,-36-16-71 0 0,0 0 418 0 0,-1 1 1 0 0,1-1-1 0 0,-1 1 0 0 0,1-1 0 0 0,-1 1 0 0 0,0-1 0 0 0,0 1 1 0 0,1 0-1 0 0,-1 0 0 0 0,0-1 0 0 0,-1 1 0 0 0,2 3 1 0 0,-1-2 34 0 0,0 1 1 0 0,-1-1 0 0 0,1 1-1 0 0,-1 0 1 0 0,0-1 0 0 0,0 1-1 0 0,-1 0 1 0 0,1-1 0 0 0,-1 1 0 0 0,1-1-1 0 0,-1 1 1 0 0,0-1 0 0 0,-1 1-1 0 0,1-1 1 0 0,0 0 0 0 0,-1 0-1 0 0,-2 4 1 0 0,-5 8-14 0 0,-1 1-1 0 0,-13 13 1 0 0,18-23 67 0 0,-92 129 473 0 0,42-57 53 0 0,16-23-221 0 0,3 2-1 0 0,3 1 1 0 0,-36 84 0 0 0,62-124-430 0 0,-2-1 1 0 0,-20 30-1 0 0,28-44 25 0 0,-1-2 4 0 0,-7 3 16 0 0,7-2 48 0 0,2-2 186 0 0,0 0 83 0 0,0 0 20 0 0,0 0 9 0 0,0 0 22 0 0,-5-11 195 0 0,2 7-368 0 0,1-2-25 0 0,-1 0-1 0 0,2 0 1 0 0,-1-1 0 0 0,0 1-1 0 0,1 0 1 0 0,1-1 0 0 0,-1 0-1 0 0,1 1 1 0 0,0-1 0 0 0,0 1-1 0 0,1-1 1 0 0,0 1 0 0 0,0-1-1 0 0,0 1 1 0 0,1-1 0 0 0,4-8-1 0 0,-5 11-120 0 0,1-1 0 0 0,0 1 0 0 0,-1 0 0 0 0,2 1 0 0 0,-1-1 0 0 0,0 0 0 0 0,1 0 0 0 0,0 1 0 0 0,0 0 0 0 0,3-4 0 0 0,-3 5 21 0 0,-1 0 0 0 0,1 1-1 0 0,-1-1 1 0 0,1 1 0 0 0,-1-1 0 0 0,1 1 0 0 0,0 0-1 0 0,0 0 1 0 0,-1 0 0 0 0,1 1 0 0 0,0-1 0 0 0,3 0-1 0 0,4 1 14 0 0,-1 1 0 0 0,0 0 0 0 0,0 0-1 0 0,0 1 1 0 0,1 0 0 0 0,-1 1 0 0 0,10 4-1 0 0,8 1 214 0 0,89 27 689 0 0,40 10-158 0 0,-147-43-709 0 0,1 1 2 0 0,0 0-1 0 0,0 0 1 0 0,0 1-1 0 0,0 0 0 0 0,13 9 1 0 0,-11-6 34 0 0,1 1 5 0 0,-2 3-58 0 0,-10-9-7 0 0,0 1-1 0 0,0-1 0 0 0,0 1 0 0 0,0 0 0 0 0,-1 0 0 0 0,1-1 0 0 0,-1 1 0 0 0,0 0 0 0 0,0 0 0 0 0,0-1 0 0 0,0 1 0 0 0,0 0 0 0 0,0 0 0 0 0,-1 0 0 0 0,1-1 0 0 0,-1 1 1 0 0,-1 4-1 0 0,-3 4-67 0 0,0 1 1 0 0,-9 15 0 0 0,14-26 68 0 0,-27 46-170 0 0,-35 68-458 0 0,43-75 333 0 0,-2-1 0 0 0,-1-1-1 0 0,-48 59 1 0 0,61-86 310 0 0,-1-1 0 0 0,0 0 0 0 0,-1 0 0 0 0,0-1 0 0 0,-1 0 0 0 0,0-1 0 0 0,-17 9 0 0 0,22-14 124 0 0,-2 1-1 0 0,1-1 0 0 0,0 0 1 0 0,-1-1-1 0 0,1 0 1 0 0,-1 0-1 0 0,1-1 0 0 0,-1 0 1 0 0,0 0-1 0 0,0-1 1 0 0,0 0-1 0 0,1-1 0 0 0,-11-1 1 0 0,7 0 130 0 0,0-1-1 0 0,0 0 1 0 0,0 0 0 0 0,1-2-1 0 0,-1 1 1 0 0,1-1 0 0 0,0-1 0 0 0,0 0-1 0 0,-15-12 1 0 0,13 8-52 0 0,-8-6 132 0 0,-21-24-1 0 0,37 35-351 0 0,0-1 1 0 0,0 1-1 0 0,1-1 0 0 0,0 0 0 0 0,0 0 1 0 0,1-1-1 0 0,-1 1 0 0 0,1-1 0 0 0,-2-9 0 0 0,3 8-187 0 0,1 0 0 0 0,1 0 0 0 0,0-1 0 0 0,0 1 0 0 0,0 0 0 0 0,3-11 0 0 0,-3 15 35 0 0,1 1-213 0 0,1 0-1 0 0,-1 0 0 0 0,1 0 1 0 0,-1 1-1 0 0,1-1 0 0 0,0 0 1 0 0,0 1-1 0 0,0-1 0 0 0,0 1 1 0 0,1 0-1 0 0,-1 0 1 0 0,6-4-1 0 0,5-2-1193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1 919 0 0,'0'3'67'0'0,"-3"8"127"0"0,0-1-1 0 0,-5 13 1 0 0,-6 8 6701 0 0,6-14 836 0 0,0 3-3855 0 0,5-12-3379 0 0,1 0 0 0 0,0 0 1 0 0,0 0-1 0 0,0 0 0 0 0,0 15 0 0 0,2 76-757 0 0,-1-83 75 0 0,-4 27-1 0 0,-2 8-220 0 0,-2 297-1774 0 0,9-341 2128 0 0,0 153-890 0 0,-6 172-905 0 0,1-247 787 0 0,4 0 1 0 0,10 93-1 0 0,0-109 372 0 0,-8-66-262 0 0,-1-3-3420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1375 0 0,'0'0'587'0'0,"0"0"1928"0"0,2-2 850 0 0,5-4-1570 0 0,1-1 0 0 0,-1-1 0 0 0,-1 1 0 0 0,1-1 0 0 0,8-15 0 0 0,-7 9-411 0 0,-1 0 0 0 0,11-31 0 0 0,-6 1-1281 0 0,12-71-1 0 0,-17 75 460 0 0,40-273-1022 0 0,-16 101-116 0 0,-29 202 549 0 0,40-241-438 0 0,18 3 316 0 0,-56 237 169 0 0,20-59 152 0 0,-21 62-56 0 0,1 1 0 0 0,0-1 0 0 0,1 1-1 0 0,-1 0 1 0 0,1 0 0 0 0,10-9 0 0 0,-14 15 98 0 0,-1 1 2 0 0,0 0 0 0 0,3 0-23 0 0,16 1-46 0 0,-14 2-132 0 0,-2 0 6 0 0,1 0-20 0 0,0 0 0 0 0,0 0 1 0 0,0 0-1 0 0,-1 1 0 0 0,1 0 0 0 0,-1 0 0 0 0,0-1 0 0 0,0 2 0 0 0,-1-1 0 0 0,1 0 1 0 0,1 5-1 0 0,4 10-93 0 0,8 27 1 0 0,-10-29-20 0 0,2 13-78 0 0,-2 0-1 0 0,0 1 1 0 0,1 39 0 0 0,-4-29-38 0 0,2 57-212 0 0,0 8 134 0 0,-2-1 210 0 0,-1-17 70 0 0,1-39 21 0 0,13 143-67 0 0,-9-135 35 0 0,20 74 0 0 0,-21-111-31 0 0,0 0 0 0 0,2 0 0 0 0,9 19 0 0 0,-13-31 1 0 0,1 0 0 0 0,0 0 1 0 0,0-1-1 0 0,0 0 0 0 0,1 0 0 0 0,0 0 0 0 0,1 0 0 0 0,-1-1 1 0 0,12 8-1 0 0,-9-8-35 0 0,-5-3 25 0 0,1 0 0 0 0,-1 0-1 0 0,1 0 1 0 0,-1-1 0 0 0,1 1 0 0 0,0-1 0 0 0,0-1 0 0 0,0 1-1 0 0,0 0 1 0 0,10 0 0 0 0,10 3-648 0 0,-24-6 592 0 0,0 1 1 0 0,0 0-1 0 0,0-1 0 0 0,0 1 0 0 0,0-1 0 0 0,0 0 0 0 0,0 1 1 0 0,0-1-1 0 0,-1 0 0 0 0,1 1 0 0 0,0-1 0 0 0,0 0 0 0 0,0 0 1 0 0,-1 0-1 0 0,1 0 0 0 0,0 0 0 0 0,-1 0 0 0 0,2-2 0 0 0,-2 3-48 0 0,0-4-1888 0 0,-3-9-3275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0,'4'6'164'0'0,"6"21"240"0"0,-5-6-22 0 0,-4-12 2035 0 0,0 0-1 0 0,-1 0 0 0 0,0 0 1 0 0,0-1-1 0 0,-3 14 0 0 0,-3 2-1332 0 0,5-21-829 0 0,1-3-282 0 0,0 0-69 0 0,0 0-49 0 0,0 0-208 0 0,0 0-95 0 0,0 0-22 0 0,0 0-3 0 0,3-2-6 0 0,24-15-391 0 0,-14 8 870 0 0,1 0 0 0 0,0 1 0 0 0,1 1 0 0 0,0 0 0 0 0,0 1 0 0 0,18-5 0 0 0,8 5 1141 0 0,1 1 0 0 0,80 3 0 0 0,24-3-777 0 0,-144 5-558 0 0,0-1 0 0 0,0 1 0 0 0,0-1-1 0 0,0 0 1 0 0,0 1 0 0 0,0-1-1 0 0,0 0 1 0 0,-1 0 0 0 0,1 0-1 0 0,0-1 1 0 0,-1 1 0 0 0,1 0 0 0 0,0-1-1 0 0,-1 1 1 0 0,0-1 0 0 0,1 1-1 0 0,-1-1 1 0 0,0 0 0 0 0,0 1-1 0 0,0-1 1 0 0,1-2 0 0 0,4-9-1457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1839 0 0,'8'21'83'0'0,"-4"-4"-6"0"0,-5-11-92 0 0,1 1-1 0 0,-1-1 0 0 0,0 0 1 0 0,-4 13-1 0 0,0-3 6241 0 0,-17 29 0 0 0,4-6-590 0 0,8-12-6746 0 0,4-9 1109 0 0,3-11-24 0 0,1 0-1 0 0,0 0 1 0 0,0-1-1 0 0,0 15 1 0 0,-5 22-241 0 0,5-32 193 0 0,0 0 0 0 0,1 0 1 0 0,0 15-1 0 0,7 44 20 0 0,-3-47 43 0 0,-1 1-1 0 0,-1 0 0 0 0,-1-1 1 0 0,-5 38-1 0 0,0-8-2577 0 0,5-53 1394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16871 0 0,'0'0'771'0'0,"0"0"-14"0"0,1 2-483 0 0,2 5 108 0 0,1 0 1 0 0,0 0 0 0 0,0 0 0 0 0,0-1 0 0 0,0 0 0 0 0,1 0 0 0 0,0 0 0 0 0,1 0 0 0 0,-1-1 0 0 0,7 5 0 0 0,12 7 245 0 0,34 21 0 0 0,-20-15-407 0 0,242 131 185 0 0,-131-76-487 0 0,-83-39-209 0 0,82 64 0 0 0,-112-74 17 0 0,-1 2 0 0 0,-2 1 0 0 0,29 36 0 0 0,77 118-1301 0 0,-122-160 1369 0 0,-1 0 1 0 0,-1 2-1 0 0,-1-1 1 0 0,13 42-1 0 0,-22-54 158 0 0,-1 0-1 0 0,-1 0 1 0 0,0 1-1 0 0,-1-1 1 0 0,-1 1-1 0 0,0-1 0 0 0,-1 1 1 0 0,-1-1-1 0 0,0 1 1 0 0,-6 25-1 0 0,2-26-28 0 0,0 1-1 0 0,-1-1 1 0 0,-1 1-1 0 0,0-2 1 0 0,-1 1-1 0 0,0-1 1 0 0,-1 0-1 0 0,-1-1 1 0 0,0 0 0 0 0,-1-1-1 0 0,-1 0 1 0 0,1 0-1 0 0,-2-1 1 0 0,0-1-1 0 0,0 0 1 0 0,-1-1-1 0 0,0 0 1 0 0,0-1-1 0 0,-17 6 1 0 0,-35 14-506 0 0,-42 18-5179 0 0,82-34 1097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11055 0 0,'8'37'455'0'0,"-2"-7"-206"0"0,-1 1-1 0 0,1 39 0 0 0,-6-38 1784 0 0,-1 0-1 0 0,-2-1 0 0 0,-1 1 0 0 0,-11 39 1 0 0,8-48-1833 0 0,-16 36 1 0 0,-24 32-501 0 0,-5 11-702 0 0,-85 243-4265 0 0,107-257 4209 0 0,-10 35 294 0 0,25-70 486 0 0,6-27 207 0 0,2 0-1 0 0,1 1 1 0 0,1 0 0 0 0,1 0-1 0 0,0 35 1 0 0,13-77-487 0 0,-3-10 263 0 0,-2-9 0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43 227 16327 0 0,'3'39'1196'0'0,"-2"0"0"0"0,-4 39 0 0 0,-2-3 2488 0 0,3-76-3603 0 0,-7-2-110 0 0,7 1 33 0 0,0 0 1 0 0,0 1-1 0 0,0-1 0 0 0,0 0 1 0 0,0 0-1 0 0,0 0 0 0 0,0 0 1 0 0,1-1-1 0 0,-1 1 0 0 0,1 0 0 0 0,0-1 1 0 0,0 1-1 0 0,-1-1 0 0 0,2 1 1 0 0,-1-1-1 0 0,0 0 0 0 0,0 1 0 0 0,1-1 1 0 0,-1 0-1 0 0,1 0 0 0 0,0 1 1 0 0,0-1-1 0 0,0 0 0 0 0,0 0 1 0 0,1 1-1 0 0,0-5 0 0 0,5-12 69 0 0,1 1 0 0 0,1-1-1 0 0,0 1 1 0 0,2 1 0 0 0,0 0 0 0 0,1 0-1 0 0,0 1 1 0 0,1 0 0 0 0,1 1-1 0 0,28-25 1 0 0,-21 22-41 0 0,1 2-1 0 0,1 0 0 0 0,0 1 1 0 0,1 1-1 0 0,1 1 0 0 0,0 1 0 0 0,40-13 1 0 0,-27 14-41 0 0,0 1 0 0 0,1 2 0 0 0,0 2 0 0 0,1 2 0 0 0,-1 1 0 0 0,1 2 0 0 0,0 1 0 0 0,-1 2 0 0 0,1 2 0 0 0,39 9 0 0 0,-67-10-15 0 0,0 0 0 0 0,0 1-1 0 0,0 0 1 0 0,11 5 0 0 0,-20-8 8 0 0,0 1-1 0 0,1-1 1 0 0,-1 0 0 0 0,0 1 0 0 0,0-1-1 0 0,0 1 1 0 0,0-1 0 0 0,0 1 0 0 0,0 0-1 0 0,0 0 1 0 0,-1 0 0 0 0,1 0-1 0 0,-1 0 1 0 0,1 0 0 0 0,-1 0 0 0 0,0 1-1 0 0,0-1 1 0 0,0 0 0 0 0,0 1 0 0 0,0-1-1 0 0,0 1 1 0 0,-1-1 0 0 0,1 1-1 0 0,-1 3 1 0 0,-1 2-40 0 0,0 0 0 0 0,0 0 0 0 0,-1 0-1 0 0,-1-1 1 0 0,1 1 0 0 0,-1 0 0 0 0,0-1 0 0 0,-9 14-1 0 0,-4 4-138 0 0,-21 25 0 0 0,27-37 132 0 0,-414 478-2358 0 0,338-397 2017 0 0,83-90 378 0 0,-80 82-188 0 0,69-74 139 0 0,0 0 0 0 0,-1-1-1 0 0,0 0 1 0 0,-24 11 0 0 0,38-21 47 0 0,-19 6-118 0 0,19-7 96 0 0,1 0 1 0 0,-1 1-1 0 0,0-1 0 0 0,1-1 1 0 0,-1 1-1 0 0,0 0 0 0 0,1 0 1 0 0,-1 0-1 0 0,0 0 0 0 0,0 0 0 0 0,1-1 1 0 0,-1 1-1 0 0,0 0 0 0 0,1 0 1 0 0,-1-1-1 0 0,1 1 0 0 0,-1-1 1 0 0,0 1-1 0 0,1-1 0 0 0,-1 1 1 0 0,1-1-1 0 0,-1 1 0 0 0,1-1 1 0 0,-1 1-1 0 0,1-1 0 0 0,0 1 1 0 0,-1-2-1 0 0,-5-13-1393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15663 0 0,'0'0'356'0'0,"0"0"50"0"0,0 0 20 0 0,0 0-42 0 0,0 9-236 0 0,-7 75-148 0 0,1-30 0 0 0,6-49 0 0 0,-17 328 0 0 0,35 112 0 0 0,-11-404-202 0 0,-5-33-440 0 0,0 3-405 0 0,-1-4-5056 0 0,-1-7 2017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17711 0 0,'2'5'120'0'0,"-1"0"0"0"0,0-1 0 0 0,0 1 0 0 0,-1 0 0 0 0,0 0 0 0 0,1 0 0 0 0,-2 0 0 0 0,1 0 0 0 0,0 0 0 0 0,-1-1 0 0 0,0 1 0 0 0,0 0 0 0 0,-1 0 0 0 0,1-1 0 0 0,-3 6 0 0 0,-7 6 299 0 0,-1-1 0 0 0,0 0-1 0 0,-1-1 1 0 0,0-1 0 0 0,-22 18-1 0 0,1-1-82 0 0,-60 61-527 0 0,3 3 0 0 0,-132 179 0 0 0,190-223 152 0 0,2 2 0 0 0,2 1 0 0 0,2 1 0 0 0,-23 70 0 0 0,43-101 44 0 0,0 0 1 0 0,2 0-1 0 0,-4 29 0 0 0,8-41-14 0 0,0 1 0 0 0,1 0 0 0 0,0 0 1 0 0,1 0-1 0 0,0 0 0 0 0,1-1 0 0 0,0 1 0 0 0,6 14 1 0 0,-5-19-167 0 0,0-1 1 0 0,0 1 0 0 0,1-1 0 0 0,0 0 0 0 0,0 0 0 0 0,10 10 0 0 0,0-1-1170 0 0,-5-3 37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1392 5527 0 0,'-6'19'378'0'0,"-1"1"0"0"0,-1-1-1 0 0,-1 0 1 0 0,0 0 0 0 0,-1-1-1 0 0,-1-1 1 0 0,-26 32 0 0 0,37-49 79 0 0,0 1 1 0 0,0-1 0 0 0,-1 1-1 0 0,1-1 1 0 0,0 0 0 0 0,-1 1-1 0 0,1-1 1 0 0,0 1-1 0 0,-1-1 1 0 0,1 0 0 0 0,-1 1-1 0 0,1-1 1 0 0,-1 0 0 0 0,1 1-1 0 0,-1-1 1 0 0,1 0 0 0 0,-1 0-1 0 0,1 0 1 0 0,-1 1-1 0 0,1-1 1 0 0,-1 0 0 0 0,1 0-1 0 0,-2 0 1 0 0,2 0-361 0 0,0-1 0 0 0,-1 1 0 0 0,1 0 0 0 0,0-1-1 0 0,0 1 1 0 0,-1-1 0 0 0,1 1 0 0 0,0 0 0 0 0,0-1 0 0 0,0 1 0 0 0,-1-1 0 0 0,1 1 0 0 0,0-1-1 0 0,0 1 1 0 0,0-1 0 0 0,0 1 0 0 0,0-1 0 0 0,0 1 0 0 0,0-1 0 0 0,0 0 0 0 0,4-33-506 0 0,16-35 1435 0 0,53-117 0 0 0,-73 185-1021 0 0,146-312 918 0 0,-65 145-638 0 0,166-288-7 0 0,-214 400-268 0 0,4-1-66 0 0,2 2 1 0 0,48-51-1 0 0,-81 99 55 0 0,0 1-7 0 0,-1 0 0 0 0,1 1 0 0 0,0 0 0 0 0,0 0 0 0 0,1 1 0 0 0,-1 0 0 0 0,1 0 0 0 0,0 1 0 0 0,0-1 0 0 0,0 1 0 0 0,0 1 0 0 0,1-1 0 0 0,-1 1 0 0 0,1 1 0 0 0,10-2 0 0 0,-13 3 3 0 0,0-1 0 0 0,0 1 0 0 0,0 0 0 0 0,0 1 0 0 0,0-1-1 0 0,0 1 1 0 0,0 0 0 0 0,0 0 0 0 0,0 0 0 0 0,0 1 0 0 0,0 0 0 0 0,-1 0 0 0 0,1 0-1 0 0,-1 0 1 0 0,1 1 0 0 0,-1 0 0 0 0,0 0 0 0 0,0 0 0 0 0,0 0 0 0 0,-1 1 0 0 0,1 0 0 0 0,-1-1-1 0 0,1 1 1 0 0,2 5 0 0 0,0 4 5 0 0,-4-6-14 0 0,-1 0-1 0 0,1-1 0 0 0,-2 1 1 0 0,1 0-1 0 0,0 0 0 0 0,-1 0 1 0 0,-1 7-1 0 0,-9 51-176 0 0,8-52 163 0 0,-34 128-94 0 0,2-8 8 0 0,18-34-75 0 0,5 0-1 0 0,4 1 0 0 0,4 0 1 0 0,18 173-1 0 0,-14-268 185 0 0,0 1-1 0 0,-1 0 1 0 0,0 0 0 0 0,0 0-1 0 0,-1 0 1 0 0,0 0-1 0 0,0 0 1 0 0,0 0 0 0 0,0 0-1 0 0,-4 8 1 0 0,3-10-110 0 0,0-1 0 0 0,0 0 0 0 0,0 0 0 0 0,-1 0 0 0 0,0 0 0 0 0,1 0 0 0 0,-1 0 0 0 0,0 0 0 0 0,0-1 0 0 0,0 0 0 0 0,-1 1 0 0 0,1-1 0 0 0,0-1 0 0 0,-1 1 0 0 0,1 0 0 0 0,-1-1 0 0 0,-4 2 0 0 0,-31 5-2483 0 0,12-6-2284 0 0,1-1-813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30 8751 0 0,'-1'3'674'0'0,"1"-2"-679"0"0,-29 61 1159 0 0,24-52 153 0 0,2 1 1 0 0,-1 0-1 0 0,1 0 0 0 0,-1 12 0 0 0,4-21-1177 0 0,0-1 0 0 0,0 0 1 0 0,0 0-1 0 0,0 0 0 0 0,1 0 0 0 0,-1 0 1 0 0,0 0-1 0 0,0 0 0 0 0,1 0 0 0 0,-1 0 1 0 0,1 0-1 0 0,-1 0 0 0 0,1 0 0 0 0,-1 0 1 0 0,1 0-1 0 0,0 0 0 0 0,0 0 0 0 0,-1 0 1 0 0,1-1-1 0 0,0 1 0 0 0,2 1 0 0 0,-1 0-3 0 0,1 0 0 0 0,-1-1 0 0 0,1 1 0 0 0,0-1 0 0 0,0 0 0 0 0,3 1 1 0 0,2 0 19 0 0,0 0 0 0 0,0-1 0 0 0,-1 0 0 0 0,1-1 0 0 0,0 0 1 0 0,0 0-1 0 0,0-1 0 0 0,0 0 0 0 0,0 0 0 0 0,14-4 0 0 0,4-4 159 0 0,45-22 0 0 0,-21 8-135 0 0,-22 12-164 0 0,44-20 74 0 0,-61 26-148 0 0,0-1 1 0 0,0-1-1 0 0,-1 0 0 0 0,12-9 0 0 0,-18 12-166 0 0,-1 0 0 0 0,1 0-1 0 0,-1 0 1 0 0,0-1 0 0 0,0 1-1 0 0,0-1 1 0 0,-1 0 0 0 0,3-5 0 0 0,-4 7-1609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7055 0 0,'-28'34'419'0'0,"-38"58"-1"0"0,57-78-335 0 0,-4 7 885 0 0,2 0-1 0 0,0 1 1 0 0,1 1-1 0 0,1 0 1 0 0,1 0-1 0 0,-6 26 0 0 0,5-2 925 0 0,1-1-1 0 0,-1 57 1 0 0,8-86-1328 0 0,1 1 0 0 0,0-1 0 0 0,1 0 0 0 0,4 21 0 0 0,-3-33-507 0 0,-1 1-1 0 0,1-1 0 0 0,0 1 0 0 0,0-1 0 0 0,0 1 1 0 0,1-1-1 0 0,0 0 0 0 0,0 0 0 0 0,0-1 0 0 0,0 1 1 0 0,1 0-1 0 0,0-1 0 0 0,0 0 0 0 0,0 0 0 0 0,1 0 1 0 0,4 3-1 0 0,-9-7-166 0 0,1 1 1 0 0,0-1 0 0 0,-1 0-1 0 0,1 1 1 0 0,-1-1-1 0 0,1 0 1 0 0,-1 1 0 0 0,1-1-1 0 0,0 0 1 0 0,-1 0-1 0 0,1 0 1 0 0,0 1 0 0 0,-1-1-1 0 0,1 0 1 0 0,0 0-1 0 0,-1 0 1 0 0,1 0 0 0 0,0 0-1 0 0,-1 0 1 0 0,1 0-1 0 0,0 0 1 0 0,-1-1-1 0 0,1 1 1 0 0,-1 0 0 0 0,1 0-1 0 0,0 0 1 0 0,-1-1-1 0 0,1 1 1 0 0,-1 0 0 0 0,1-1-1 0 0,0 1 1 0 0,-1 0-1 0 0,1-1 1 0 0,-1 1 0 0 0,1-1-1 0 0,0 0 1 0 0,0-1-116 0 0,0 1-1 0 0,0-1 1 0 0,-1 0 0 0 0,1 1 0 0 0,0-1-1 0 0,-1 0 1 0 0,1 0 0 0 0,-1 1 0 0 0,1-1 0 0 0,-1 0-1 0 0,0 0 1 0 0,0-2 0 0 0,-1-15-1502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13823 0 0,'-1'3'1062'0'0,"-4"8"-693"0"0,-3 5 437 0 0,3-13-238 0 0,3-2-89 0 0,0 1 1551 0 0,-4 9 2008 0 0,5-8-3059 0 0,1-3-414 0 0,0 0-80 0 0,0 0-59 0 0,0 0-178 0 0,0 0-79 0 0,0 0-10 0 0,1 2-43 0 0,1 2-134 0 0,0-1 0 0 0,1 1 0 0 0,-1-1 0 0 0,1 0 0 0 0,0 0 1 0 0,0 0-1 0 0,0 0 0 0 0,0 0 0 0 0,1-1 0 0 0,3 3 0 0 0,43 21-262 0 0,-11-6 66 0 0,-19-7 113 0 0,0 1 1 0 0,-1 1-1 0 0,-1 1 0 0 0,-1 0 1 0 0,0 1-1 0 0,27 36 0 0 0,69 127-880 0 0,-97-154 771 0 0,40 72-506 0 0,57 135 0 0 0,-102-204 737 0 0,-2 0 0 0 0,0 1 1 0 0,7 61-1 0 0,-13-71 58 0 0,-2 1 0 0 0,-1 0 0 0 0,0-1 0 0 0,-2 1 1 0 0,0 0-1 0 0,-10 38 0 0 0,7-44-68 0 0,-1-1 1 0 0,0 1-1 0 0,-1-1 0 0 0,-1 0 1 0 0,0-1-1 0 0,-1 0 0 0 0,-1 0 1 0 0,0-1-1 0 0,-21 21 0 0 0,-6-1-495 0 0,-74 52-1 0 0,-29 12-1719 0 0,45-36-3080 0 0,68-42-291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143 380 2759 0 0,'-71'-3'-661'0'0,"37"1"3768"0"0,16 1 2502 0 0,-1 1 3924 0 0,20 0-9382 0 0,0 1 0 0 0,0-1-1 0 0,-1 1 1 0 0,1-1 0 0 0,0 1 0 0 0,0-1-1 0 0,0 1 1 0 0,-1-1 0 0 0,1 1-1 0 0,0-1 1 0 0,1 2 0 0 0,2 2 178 0 0,3 0-13 0 0,0 0 0 0 0,0-1 0 0 0,1 0 1 0 0,0 0-1 0 0,0-1 0 0 0,0 0 1 0 0,0 0-1 0 0,0-1 0 0 0,15 1 1 0 0,3-1 2 0 0,46-5 1 0 0,-60 2-421 0 0,0 0 0 0 0,-1-1-1 0 0,1 0 1 0 0,-1-1 0 0 0,0 0 0 0 0,0-1 0 0 0,0 0-1 0 0,-1-1 1 0 0,1 0 0 0 0,-1-1 0 0 0,12-10-1 0 0,8-9-602 0 0,-2-2 0 0 0,26-32 0 0 0,-34 38 275 0 0,45-61-1802 0 0,-9 11 76 0 0,-52 67 1863 0 0,1 0 0 0 0,-1 1 1 0 0,1-1-1 0 0,0 1 0 0 0,0 0 1 0 0,0 0-1 0 0,0 1 1 0 0,1 0-1 0 0,0 0 0 0 0,-1 0 1 0 0,1 0-1 0 0,0 1 1 0 0,7-1-1 0 0,5 1-1435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16039 0 0,'0'0'731'0'0,"-1"3"-10"0"0,-3 3-506 0 0,-12 30 310 0 0,13-28-89 0 0,1 0-1 0 0,0 0 0 0 0,-2 13 1 0 0,2 0-358 0 0,1-1 0 0 0,1 1 0 0 0,5 29 0 0 0,15 63 646 0 0,-16-91-563 0 0,18 70 785 0 0,41 106 1 0 0,-53-171-913 0 0,6 19-501 0 0,15 65 0 0 0,-30-105 178 0 0,0-1-45 0 0,0 0 0 0 0,0-1 0 0 0,-1 1 0 0 0,1 0 0 0 0,-1 0 0 0 0,0-1 0 0 0,-1 1 1 0 0,0 6-1 0 0,-2 2-1424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0,'3'3'10'0'0,"7"5"27"0"0,-2 1 1 0 0,1 1-1 0 0,-1 0 1 0 0,0 0-1 0 0,-1 0 1 0 0,8 15-1 0 0,9 23 2953 0 0,9 21 6172 0 0,-30-60-8261 0 0,0 0 0 0 0,0 1 0 0 0,-1-1 0 0 0,0 1 0 0 0,1 18 0 0 0,-4 51-1642 0 0,-13 92 1 0 0,-2 28-793 0 0,14 49 1283 0 0,2-246-876 0 0,0-2-354 0 0,-3-1-65 0 0,-17-7-14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425 373 11055 0 0,'1'7'175'0'0,"-1"-5"-70"0"0,0 0 0 0 0,1 0 0 0 0,-1 0 0 0 0,1-1-1 0 0,-1 1 1 0 0,1 0 0 0 0,0 0 0 0 0,0-1-1 0 0,-1 1 1 0 0,1 0 0 0 0,0-1 0 0 0,2 3 0 0 0,-1-2 1771 0 0,3 0 1738 0 0,1 1-2728 0 0,-1-4 2975 0 0,-1-2-3802 0 0,-1-1 1 0 0,1 1-1 0 0,-1-1 1 0 0,0 1-1 0 0,0-1 1 0 0,0 0 0 0 0,0 0-1 0 0,-1 0 1 0 0,0-1-1 0 0,4-8 1 0 0,1-7-71 0 0,6-27 0 0 0,0-2 27 0 0,-5 26-36 0 0,0 1 1 0 0,2 0-1 0 0,0 1 0 0 0,18-26 1 0 0,-23 38-28 0 0,2 1 0 0 0,-1 0 1 0 0,1 1-1 0 0,0 0 1 0 0,1 0-1 0 0,-1 0 1 0 0,1 1-1 0 0,1 0 0 0 0,-1 0 1 0 0,1 1-1 0 0,0 0 1 0 0,16-5-1 0 0,-15 6 37 0 0,0 1 0 0 0,0 0-1 0 0,0 1 1 0 0,1 0 0 0 0,-1 0 0 0 0,1 1-1 0 0,0 0 1 0 0,-1 1 0 0 0,1 1 0 0 0,0-1-1 0 0,-1 2 1 0 0,1-1 0 0 0,-1 2 0 0 0,1-1-1 0 0,-1 1 1 0 0,0 1 0 0 0,0 0 0 0 0,14 8-1 0 0,-13-6-6 0 0,10 5-28 0 0,31 23 0 0 0,-46-30 15 0 0,0 1 1 0 0,-1 0-1 0 0,1 0 0 0 0,-1 0 1 0 0,0 1-1 0 0,-1 0 0 0 0,1 0 1 0 0,-1 0-1 0 0,5 11 0 0 0,-8-14-9 0 0,0 0 0 0 0,0 1 0 0 0,0-1 0 0 0,-1 0 0 0 0,1 1 0 0 0,-1-1 0 0 0,0 1 0 0 0,0-1 0 0 0,0 0 0 0 0,0 1 0 0 0,-1-1 0 0 0,1 1 0 0 0,-1-1 0 0 0,0 0 0 0 0,0 1 0 0 0,0-1 0 0 0,0 0 0 0 0,-1 0 0 0 0,1 0 0 0 0,-1 0 0 0 0,0 0 0 0 0,-2 3 0 0 0,-6 6-203 0 0,0 0 0 0 0,0 0 1 0 0,-19 15-1 0 0,23-21 165 0 0,-213 171-1858 0 0,62-54 1022 0 0,101-75 524 0 0,-137 106-1083 0 0,160-131 1312 0 0,-1-1 0 0 0,-1-2 1 0 0,-1-1-1 0 0,-41 15 0 0 0,67-30 275 0 0,0-1 0 0 0,0 0 1 0 0,0-1-1 0 0,0 0 0 0 0,-12 0 0 0 0,19-1-96 0 0,1-1 1 0 0,0 0-1 0 0,0 0 1 0 0,0 0-1 0 0,-1 0 1 0 0,1 0 0 0 0,0-1-1 0 0,0 1 1 0 0,0-1-1 0 0,0 1 1 0 0,0-1-1 0 0,0 0 1 0 0,0 0-1 0 0,0 0 1 0 0,0 0-1 0 0,0 0 1 0 0,0 0-1 0 0,0-1 1 0 0,0 1-1 0 0,1-1 1 0 0,-1 1-1 0 0,1-1 1 0 0,-1 0 0 0 0,1 1-1 0 0,0-1 1 0 0,-1 0-1 0 0,1 0 1 0 0,0 0-1 0 0,0 0 1 0 0,-1-3-1 0 0,0-4-106 0 0,1 0 0 0 0,0 0-1 0 0,0 0 1 0 0,1-1 0 0 0,0 1-1 0 0,0 0 1 0 0,3-14 0 0 0,4-17-391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2303 0 0,'1'2'167'0'0,"2"4"79"0"0,-1 0-1 0 0,1 0 1 0 0,-1 0-1 0 0,3 12 1 0 0,-5-14 887 0 0,1 0 1 0 0,-1 1-1 0 0,0-1 1 0 0,0 1-1 0 0,-1-1 1 0 0,1 0-1 0 0,-1 1 1 0 0,-2 7-1 0 0,-2 3 777 0 0,-1-1 0 0 0,-13 28 0 0 0,7-22-885 0 0,-19 25 0 0 0,-75 72-1696 0 0,63-72 860 0 0,25-25-295 0 0,-6 5-76 0 0,2 1 0 0 0,-36 51 1 0 0,-33 68 240 0 0,80-125 231 0 0,0 1 1 0 0,2 0 0 0 0,0 1-1 0 0,-10 38 1 0 0,16-45-99 0 0,0 1 0 0 0,1 0 0 0 0,0-1 0 0 0,2 1 0 0 0,0 0 0 0 0,4 30 0 0 0,1-14 181 0 0,1-1-1 0 0,16 44 0 0 0,-13-48-876 0 0,1 0-1 0 0,2 0 1 0 0,20 32-1 0 0,-25-47 237 0 0,1 0-1 0 0,0-1 0 0 0,1-1 0 0 0,0 1 1 0 0,1-1-1 0 0,0-1 0 0 0,1 0 0 0 0,0 0 1 0 0,13 7-1 0 0,-10-8-792 0 0,0-1-1 0 0,23 9 1 0 0,-3-6-850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1221 13823 0 0,'0'0'315'0'0,"0"0"45"0"0,1-2 21 0 0,26-13-155 0 0,-19 10-188 0 0,0 1 1 0 0,0-1-1 0 0,0 0 0 0 0,-1-1 1 0 0,11-10-1 0 0,205-248 1159 0 0,-55 59-370 0 0,-46 67-810 0 0,184-216-18 0 0,-175 178 337 0 0,-114 152-229 0 0,-15 22 381 0 0,-2 2 21 0 0,-1 2-66 0 0,-10 30-399 0 0,-2-1 0 0 0,-1 0 0 0 0,-24 37 0 0 0,17-30-50 0 0,-23 54 1 0 0,31-57-493 0 0,-14 53 0 0 0,24-73 356 0 0,0 1 0 0 0,2-1-1 0 0,-1 0 1 0 0,2 1 0 0 0,0-1 0 0 0,3 22-1 0 0,11 50 390 0 0,8 68 825 0 0,-20-126-904 0 0,-1 1 1 0 0,-1-1-1 0 0,-6 39 0 0 0,-11 45-1552 0 0,17-111 942 0 0,0-2-485 0 0,2-1-3126 0 0,6-6-1365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15663 0 0,'0'0'356'0'0,"0"0"50"0"0,0 0 20 0 0,0 0-42 0 0,1 2-250 0 0,1 1-55 0 0,0 1 1 0 0,0 0-1 0 0,0 0 1 0 0,0-1-1 0 0,1 1 1 0 0,0-1-1 0 0,-1 0 1 0 0,1 0-1 0 0,0 0 1 0 0,1 0-1 0 0,-1-1 1 0 0,5 4-1 0 0,-2-3 111 0 0,1 0 1 0 0,-1 0-1 0 0,1 0 1 0 0,0-1-1 0 0,-1 0 1 0 0,14 2-1 0 0,0-1 154 0 0,1-2 0 0 0,0-1 0 0 0,0 0 0 0 0,22-4 0 0 0,31-6-328 0 0,-35 4-16 0 0,1 2 0 0 0,67 1 0 0 0,-89 4-142 0 0,0-1 0 0 0,23-3 0 0 0,10-6-3105 0 0,-46 7 2782 0 0,-1 1 0 0 0,0-1 0 0 0,1 0 0 0 0,-1 0 0 0 0,0 0-1 0 0,0-1 1 0 0,6-4 0 0 0,-7 5 202 0 0,20-17-1784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0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14223 0 0,'0'0'654'0'0,"0"0"-17"0"0,2 1-409 0 0,17 13 106 0 0,-13-12 489 0 0,-3-1-408 0 0,3 1 210 0 0,-5 0 5 0 0,-12 3-328 0 0,8-4-544 0 0,-16 6-166 0 0,3-2-369 0 0,-28 15-1 0 0,39-18 596 0 0,0 1 0 0 0,0 1 0 0 0,0-1 0 0 0,1 1 1 0 0,0 0-1 0 0,-1 0 0 0 0,1 0 0 0 0,1 0 0 0 0,-5 7 0 0 0,-7 10-90 0 0,2 1-1 0 0,0 1 0 0 0,2 0 1 0 0,0 0-1 0 0,2 1 0 0 0,0 1 1 0 0,-8 41-1 0 0,16-61 294 0 0,-27 190 1661 0 0,27-171-1214 0 0,0 1-1 0 0,1-1 0 0 0,2 0 1 0 0,0 0-1 0 0,2 0 0 0 0,7 26 1 0 0,-7-38-159 0 0,-3-10-12 0 0,0 0-50 0 0,-1-2-694 0 0,3 6 1248 0 0,-1-5-6416 0 0,2-16-75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195 257 5983 0 0,'0'0'274'0'0,"0"0"-6"0"0,2 3-172 0 0,4 5 402 0 0,-3-5 948 0 0,-1 0-1 0 0,1-1 1 0 0,-1 0-1 0 0,1 1 1 0 0,0-1-1 0 0,3 2 1 0 0,-4-3-130 0 0,-2-1-561 0 0,8-5 390 0 0,-7 5-1126 0 0,0 0-1 0 0,0-1 1 0 0,0 1-1 0 0,0 0 1 0 0,0-1-1 0 0,0 1 1 0 0,-1-1 0 0 0,1 1-1 0 0,0-1 1 0 0,0 1-1 0 0,-1-1 1 0 0,1 0 0 0 0,0 1-1 0 0,-1-1 1 0 0,1 0-1 0 0,-1 1 1 0 0,2-2 0 0 0,1-5 2 0 0,0 0 1 0 0,0 0-1 0 0,3-14 1 0 0,-3 8-39 0 0,-2 11 3 0 0,-1 0-1 0 0,1 0 1 0 0,0 0 0 0 0,-1 0 0 0 0,1 0 0 0 0,-1 0 0 0 0,0 0-1 0 0,0 0 1 0 0,0-1 0 0 0,0-3 0 0 0,0-4-10 0 0,2 4 21 0 0,1 0 1 0 0,-1 0-1 0 0,1 0 0 0 0,0 0 1 0 0,1 1-1 0 0,-1-1 0 0 0,1 1 0 0 0,1 0 1 0 0,-1 0-1 0 0,0 0 0 0 0,1 1 1 0 0,0-1-1 0 0,0 1 0 0 0,7-4 1 0 0,10-5 136 0 0,0 0 1 0 0,31-12 0 0 0,-41 20-106 0 0,5-2 73 0 0,1 0 0 0 0,0 2-1 0 0,1 0 1 0 0,28-4 0 0 0,77 0 541 0 0,-120 9-624 0 0,1 0 1 0 0,-1 0-1 0 0,1 0 0 0 0,-1 1 0 0 0,0-1 0 0 0,9 4 1 0 0,21 4 17 0 0,-33-8-65 0 0,-1 0 1 0 0,1 0-1 0 0,-1 1 0 0 0,1-1 1 0 0,-1 0-1 0 0,1 0 0 0 0,-1 0 0 0 0,1 1 1 0 0,-1-1-1 0 0,1 0 0 0 0,-1 1 1 0 0,1-1-1 0 0,-1 0 0 0 0,0 1 0 0 0,1-1 1 0 0,-1 0-1 0 0,0 1 0 0 0,1-1 1 0 0,-1 1-1 0 0,0-1 0 0 0,0 1 0 0 0,1-1 1 0 0,-1 1-1 0 0,0-1 0 0 0,0 1 1 0 0,0-1-1 0 0,1 1 0 0 0,-1-1 0 0 0,0 1 1 0 0,0-1-1 0 0,0 1 0 0 0,0-1 1 0 0,0 1-1 0 0,0-1 0 0 0,0 1 0 0 0,0-1 1 0 0,-1 1-1 0 0,1-1 0 0 0,0 1 1 0 0,0-1-1 0 0,0 1 0 0 0,0-1 0 0 0,-1 1 1 0 0,1-1-1 0 0,0 1 0 0 0,0-1 1 0 0,-1 1-1 0 0,0 0 0 0 0,0 2 77 0 0,-3 7-232 0 0,-1-1-1 0 0,-1 0 1 0 0,0 1 0 0 0,0-2-1 0 0,0 1 1 0 0,-1-1 0 0 0,-16 14-1 0 0,6-4 4 0 0,-181 208-509 0 0,24 4 538 0 0,138-184 530 0 0,-58 57 0 0 0,92-101-97 0 0,2-2 6 0 0,0 0-9 0 0,0 0-39 0 0,0 0-15 0 0,0 0-1 0 0,6-13 92 0 0,10-15-208 0 0,1 1 0 0 0,29-36 0 0 0,49-45 45 0 0,-92 105-152 0 0,12-12-59 0 0,0 0 0 0 0,0 1 0 0 0,1 1 0 0 0,1 1 0 0 0,34-20 0 0 0,-40 27-31 0 0,0-1 0 0 0,0 2-1 0 0,0-1 1 0 0,1 2 0 0 0,0 0 0 0 0,-1 0-1 0 0,1 1 1 0 0,0 0 0 0 0,1 1-1 0 0,-1 0 1 0 0,17 2 0 0 0,-24 0 44 0 0,0 0 0 0 0,-1 0 0 0 0,1 1 0 0 0,0 0 1 0 0,-1-1-1 0 0,1 2 0 0 0,-1-1 0 0 0,0 0 0 0 0,0 1 0 0 0,0 0 1 0 0,0 0-1 0 0,0 0 0 0 0,-1 0 0 0 0,1 1 0 0 0,3 4 0 0 0,2 3-59 0 0,-1 1-1 0 0,0-1 1 0 0,-1 2-1 0 0,7 13 1 0 0,-10-19-83 0 0,-1 1 0 0 0,0 0 0 0 0,0 0 0 0 0,-1 0 0 0 0,0 0 0 0 0,0 1 0 0 0,-1-1 1 0 0,0 0-1 0 0,0 1 0 0 0,-1-1 0 0 0,0 1 0 0 0,0-1 0 0 0,-1 1 0 0 0,0-1 0 0 0,-1 0 0 0 0,0 1 0 0 0,0-1 0 0 0,-1 0 0 0 0,0 0 0 0 0,0 0 1 0 0,-1-1-1 0 0,0 1 0 0 0,0-1 0 0 0,-1 0 0 0 0,-8 10 0 0 0,-10 10 126 0 0,-2-2 0 0 0,0 0 1 0 0,-1-2-1 0 0,-45 31 0 0 0,-126 65 2070 0 0,39-26-401 0 0,153-90-1565 0 0,-38 25 702 0 0,0-2 0 0 0,-70 30 0 0 0,111-55-800 0 0,0-2-44 0 0,1 1 70 0 0,1-1 0 0 0,-1 1-1 0 0,0 0 1 0 0,1-1 0 0 0,-1 1-1 0 0,0-1 1 0 0,1 1 0 0 0,-1-1-1 0 0,1 0 1 0 0,-1 1-1 0 0,1-1 1 0 0,-1 0 0 0 0,1 1-1 0 0,0-1 1 0 0,-1 0 0 0 0,1 1-1 0 0,0-1 1 0 0,-1 0 0 0 0,1 1-1 0 0,0-1 1 0 0,0 0 0 0 0,0 0-1 0 0,0 0 1 0 0,0 1 0 0 0,0-1-1 0 0,0-1 1 0 0,6-22-1723 0 0,3 1-4432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11055 0 0,'21'84'5211'0'0,"-20"-79"-4579"0"0,0 1 1 0 0,0-1-1 0 0,-1 1 1 0 0,0-1-1 0 0,0 1 1 0 0,0-1-1 0 0,-1 1 0 0 0,-2 9 1 0 0,-14 44 171 0 0,15-55-711 0 0,-3 9-108 0 0,-2 0-1 0 0,1 0 1 0 0,-2 0 0 0 0,-14 18-1 0 0,12-17-129 0 0,0 0 0 0 0,-14 29 0 0 0,11-11-242 0 0,1 1 1 0 0,1 0-1 0 0,2 1 1 0 0,1 0-1 0 0,-4 46 0 0 0,9-39-213 0 0,1 1 0 0 0,2-1-1 0 0,7 53 1 0 0,-6-84 416 0 0,1 13-596 0 0,2 0 0 0 0,0 0 0 0 0,1-1 0 0 0,14 37 0 0 0,-12-43-4199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1399 13215 0 0,'0'0'604'0'0,"0"0"-13"0"0,1-3-378 0 0,15-111 2069 0 0,-10 75-1246 0 0,1-1 0 0 0,22-68 1 0 0,40-74 812 0 0,-63 167-1710 0 0,44-105 361 0 0,5 3 1 0 0,82-128-1 0 0,4 42-54 0 0,-105 158-335 0 0,2 2 0 0 0,57-50 0 0 0,-91 89-109 0 0,1 0 0 0 0,-1 1 0 0 0,1-1 1 0 0,0 1-1 0 0,8-4 0 0 0,5 1 1 0 0,-15 6-4 0 0,0 0-17 0 0,-1 0-57 0 0,2 13-1 0 0,-1-6 56 0 0,-1 13-74 0 0,1-1-1 0 0,-2 1 0 0 0,-1-1 0 0 0,-1 1 0 0 0,-3 23 0 0 0,1-10-64 0 0,-47 330-2004 0 0,-1 3-543 0 0,48-328 2529 0 0,0-1-71 0 0,2 58 1 0 0,3-64 240 0 0,-2-14 19 0 0,1-1-1 0 0,1 1 1 0 0,1 0-1 0 0,5 20 1 0 0,-4-26-83 0 0,-3-5-35 0 0,1 0 0 0 0,0 0 1 0 0,0 0-1 0 0,1 0 0 0 0,-1-1 1 0 0,1 1-1 0 0,0-1 0 0 0,1 1 1 0 0,0-1-1 0 0,7 8 1 0 0,12 9-3097 0 0,-21-21-1854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50 18887 0 0,'0'32'993'0'0,"-2"-1"-1"0"0,-1 1 0 0 0,-11 42 0 0 0,14-69-402 0 0,1 12-443 0 0,2-13-252 0 0,-1-3 56 0 0,2 1-259 0 0,3-2 131 0 0,0-1 1 0 0,0 0-1 0 0,1 0 0 0 0,-1-1 0 0 0,0 0 0 0 0,7-3 1 0 0,44-21-831 0 0,-27 11 645 0 0,232-98 1278 0 0,-225 99-669 0 0,-22 9-373 0 0,-1-1 0 0 0,0-1 0 0 0,-1 0 0 0 0,1 0-1 0 0,17-14 1 0 0,-31 20-1378 0 0,0-1-3346 0 0,2-10-1432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9415 0 0,'0'0'416'0'0,"0"0"88"0"0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0,'2'0'207'0'0,"30"3"388"0"0,0 8 6666 0 0,-19-5-5122 0 0,9 2 72 0 0,0 2 1 0 0,28 17 0 0 0,-9-4-547 0 0,-14-10-1387 0 0,0 0 1 0 0,0-3-1 0 0,1 0 1 0 0,1-1-1 0 0,-1-2 1 0 0,1-1-1 0 0,1-1 1 0 0,44 1-1 0 0,-71-6-446 0 0,-3 0 136 0 0,0-1-1 0 0,0 1 1 0 0,0 0 0 0 0,1 0-1 0 0,-1 0 1 0 0,0 0 0 0 0,0 0-1 0 0,1 0 1 0 0,-1 0 0 0 0,0 0-1 0 0,0 0 1 0 0,1 0 0 0 0,-1 0-1 0 0,0 0 1 0 0,1 0 0 0 0,-1 0-1 0 0,0 0 1 0 0,0 0 0 0 0,1 0-1 0 0,-1 0 1 0 0,0 0 0 0 0,0 0-1 0 0,1 0 1 0 0,-1 0 0 0 0,0 0-1 0 0,0 0 1 0 0,0 1 0 0 0,1-1-1 0 0,-1 0 1 0 0,0 0 0 0 0,0 0-1 0 0,1 0 1 0 0,-1 1 0 0 0,0-1-1 0 0,0 0 1 0 0,0 0 0 0 0,0 1-1 0 0,0-1 1 0 0,1 0 0 0 0,-1 0-1 0 0,0 0 1 0 0,0 1 0 0 0,0-1-1 0 0,0 0 1 0 0,0 1 0 0 0,0-1-1 0 0,0 0 1 0 0,0 0 0 0 0,0 1-1 0 0,0-1 1 0 0,0 0 0 0 0,0 0-1 0 0,0 1 1 0 0,0-1 0 0 0,0 0-1 0 0,0 0 1 0 0,0 1-1 0 0,0-1 1 0 0,-7 15-964 0 0,1-7 707 0 0,0-1 0 0 0,-1-1-1 0 0,0 1 1 0 0,0-1 0 0 0,0 0 0 0 0,-13 8-1 0 0,-11 8-413 0 0,-3 5-18 0 0,-110 97-877 0 0,127-106 1881 0 0,1 0 0 0 0,0 1 0 0 0,1 0 0 0 0,1 1 0 0 0,-19 39 0 0 0,31-56-189 0 0,-6 13 521 0 0,0 1 0 0 0,2 0-1 0 0,0 0 1 0 0,-4 19 0 0 0,9-32-500 0 0,0 0 0 0 0,0 0 0 0 0,1 1 0 0 0,-1-1 0 0 0,1 0 1 0 0,0 0-1 0 0,1 0 0 0 0,-1 0 0 0 0,1 0 0 0 0,0 0 0 0 0,0 1 0 0 0,0-1 0 0 0,0-1 0 0 0,1 1 1 0 0,-1 0-1 0 0,1 0 0 0 0,0 0 0 0 0,0-1 0 0 0,0 1 0 0 0,1-1 0 0 0,0 0 0 0 0,-1 0 0 0 0,7 6 0 0 0,-2-3-90 0 0,0-1-1 0 0,1 1 0 0 0,-1-1 1 0 0,1-1-1 0 0,0 0 0 0 0,1 0 1 0 0,-1 0-1 0 0,10 2 0 0 0,2 0-44 0 0,-3-1-51 0 0,1-1 0 0 0,-1 0 0 0 0,22 2 0 0 0,83-5-925 0 0,-106-2 613 0 0,-1-1 1 0 0,1-1-1 0 0,-1 0 0 0 0,1-1 1 0 0,24-9-1 0 0,-9-2-729 0 0,1 0-36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0,'0'0'778'0'0,"0"0"-293"0"0,0 0 648 0 0,11 7 4049 0 0,4 4-4216 0 0,21 20 1 0 0,-25-22-792 0 0,0 0-1 0 0,0-1 1 0 0,1-1 0 0 0,17 9-1 0 0,-15-8-43 0 0,1 1-38 0 0,12 5 365 0 0,-1 1 0 0 0,0 1 0 0 0,42 37 0 0 0,-15-4 146 0 0,-3 3 0 0 0,76 101 0 0 0,-108-128-570 0 0,-2 0-1 0 0,-1 2 0 0 0,-1-1 0 0 0,-2 2 0 0 0,0 0 0 0 0,-2 0 1 0 0,-1 1-1 0 0,-1 0 0 0 0,5 40 0 0 0,-9-21-51 0 0,-2 0 0 0 0,-2 0-1 0 0,-3 0 1 0 0,-1 0 0 0 0,-15 64 0 0 0,-1-27-151 0 0,-4-1 0 0 0,-37 86 0 0 0,32-104-264 0 0,-45 69 0 0 0,71-129 403 0 0,-9 14-75 0 0,-2-1 0 0 0,0 0 0 0 0,-23 24 0 0 0,-57 43-307 0 0,89-81 323 0 0,-2 0 0 0 0,1 0 0 0 0,0-1 0 0 0,-1 0 0 0 0,-8 3 0 0 0,13-6-234 0 0,1-3-12 0 0,-1-3 54 0 0,0 0 0 0 0,0 0 1 0 0,1 0-1 0 0,0 0 0 0 0,0-1 0 0 0,0 1 0 0 0,1 0 0 0 0,0 0 0 0 0,0-1 0 0 0,1-7 1 0 0,-1 6 59 0 0,1-50-1405 0 0,1-3-6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2759 0 0,'3'15'83'0'0,"2"-1"0"0"0,9 25-1 0 0,-10-26 1759 0 0,-3-5 1525 0 0,0 0-1 0 0,-1 0 1 0 0,0 11 0 0 0,-1-3-538 0 0,-1-8-2770 0 0,0 1 0 0 0,0-1 0 0 0,-4 9-1 0 0,0 4-693 0 0,-18 112-3415 0 0,18-92 3098 0 0,-10 143-2256 0 0,8-64 2057 0 0,-10 322 88 0 0,20-388 942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52 546 18023 0 0,'0'0'827'0'0,"0"0"-22"0"0,0-2-438 0 0,4-74 1895 0 0,-5 66-2219 0 0,1-1 0 0 0,1 1 0 0 0,0 0 0 0 0,0 0 0 0 0,1 0 0 0 0,1 0 0 0 0,-1 0 0 0 0,2 0 0 0 0,5-12 0 0 0,-2 8 10 0 0,1 0 0 0 0,0 0-1 0 0,1 1 1 0 0,1 1 0 0 0,14-16 0 0 0,-2 5-56 0 0,0 1-1 0 0,2 2 1 0 0,0 0 0 0 0,1 1-1 0 0,1 1 1 0 0,1 2 0 0 0,0 1-1 0 0,1 1 1 0 0,45-16 0 0 0,-26 14 236 0 0,0 3 0 0 0,1 2 0 0 0,59-6 0 0 0,-69 13-31 0 0,65 2-1 0 0,-89 3-202 0 0,-1 0 0 0 0,0 1 0 0 0,0 1 0 0 0,0 0 0 0 0,0 0 0 0 0,0 1 0 0 0,-1 1 0 0 0,18 9 0 0 0,-25-11-26 0 0,-1-1 0 0 0,0 1-1 0 0,0 0 1 0 0,0 0-1 0 0,0 0 1 0 0,0 1 0 0 0,-1 0-1 0 0,1-1 1 0 0,-1 1-1 0 0,0 0 1 0 0,0 0 0 0 0,-1 1-1 0 0,1-1 1 0 0,-1 1 0 0 0,0-1-1 0 0,0 1 1 0 0,0 0-1 0 0,-1 0 1 0 0,0-1 0 0 0,0 1-1 0 0,0 0 1 0 0,0 0-1 0 0,-1 0 1 0 0,0 0 0 0 0,0 0-1 0 0,0 1 1 0 0,-2 6-1 0 0,-1 0-82 0 0,0 0-1 0 0,0 0 1 0 0,-1 0-1 0 0,-1-1 1 0 0,0 1-1 0 0,-1-1 1 0 0,0-1-1 0 0,-1 1 1 0 0,0-1-1 0 0,-10 12 1 0 0,-4 1-211 0 0,-1-1 0 0 0,-36 29 1 0 0,-57 32-348 0 0,0 1 93 0 0,48-26 369 0 0,2 4 0 0 0,-73 91 0 0 0,96-107 154 0 0,-3-1 0 0 0,-2-3 0 0 0,-69 50 0 0 0,107-86-133 0 0,0 0 0 0 0,-18 9 1 0 0,24-14-86 0 0,0 1 1 0 0,-1-1-1 0 0,1 0 1 0 0,-1 0-1 0 0,1 0 1 0 0,-1 0 0 0 0,1-1-1 0 0,-1 1 1 0 0,0-1-1 0 0,1 0 1 0 0,-1 0-1 0 0,-4-1 1 0 0,-7-5-5402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10135 0 0,'0'0'231'0'0,"0"0"29"0"0,0 0 19 0 0,-1 2-41 0 0,-24 233 3066 0 0,17-135-2424 0 0,1-17-414 0 0,5 99-1 0 0,9-90 555 0 0,1 64-480 0 0,-9-109 328 0 0,-2 50-131 0 0,3-88-737 0 0,0-9 0 0 0,0 0 0 0 0,0 0 0 0 0,0 1 0 0 0,0-1 0 0 0,0 0 0 0 0,1 0 0 0 0,-1 0 0 0 0,0 1 0 0 0,0-1 0 0 0,0 0 0 0 0,0 0 0 0 0,0 0 0 0 0,0 0 0 0 0,0 1 0 0 0,0-1 0 0 0,0 0 0 0 0,0 0 0 0 0,1 0 0 0 0,-1 0 0 0 0,0 1 0 0 0,0-1 0 0 0,0 0 0 0 0,0 0 0 0 0,0 0 0 0 0,1 0 0 0 0,-1 0 0 0 0,0 0 0 0 0,0 0 0 0 0,0 1 0 0 0,0-1 0 0 0,1 0 0 0 0,-1 0 0 0 0,0 0 0 0 0,0 0 0 0 0,0 0 0 0 0,1 0 0 0 0,-1 0 0 0 0,0 0 0 0 0,0 0 0 0 0,0 0 0 0 0,1 0 0 0 0,-1 0 0 0 0,0 0 0 0 0,0 0 0 0 0,0 0 0 0 0,0 0 0 0 0,1 0 0 0 0,-1-1 0 0 0,0 1 0 0 0,0 0 0 0 0,0 0 0 0 0,1 0 0 0 0,4-5 0 0 0,29-28 0 0 0,-21 20 0 0 0,-1 1 0 0 0,2 0 0 0 0,-1 0 0 0 0,2 2 0 0 0,-1 0 0 0 0,17-9 0 0 0,-11 10 0 0 0,0 1 0 0 0,34-9 0 0 0,-46 15 0 0 0,0 0 0 0 0,0 1 0 0 0,0 0 0 0 0,1 0 0 0 0,-1 1 0 0 0,0 0 0 0 0,0 0 0 0 0,0 1 0 0 0,0 0 0 0 0,10 3 0 0 0,-15-3 0 0 0,0 0-1 0 0,-1 1 0 0 0,1-1 1 0 0,-1 1-1 0 0,1 0 0 0 0,-1-1 1 0 0,0 1-1 0 0,1 0 0 0 0,-1 1 1 0 0,0-1-1 0 0,0 0 0 0 0,-1 0 1 0 0,1 1-1 0 0,0-1 0 0 0,-1 1 1 0 0,1 0-1 0 0,1 4 0 0 0,2 6 302 0 0,-1-1-1 0 0,4 23 1 0 0,-5-23 249 0 0,1 13-38 0 0,-4-21-643 0 0,1 0-1 0 0,-1 0 1 0 0,1 0-1 0 0,0 0 1 0 0,0-1-1 0 0,0 1 1 0 0,1 0 0 0 0,-1-1-1 0 0,1 1 1 0 0,0-1-1 0 0,3 6 1 0 0,-1-8-1784 0 0,14-4-107 0 0,3-5-24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16703 0 0,'0'3'763'0'0,"0"3"-672"0"0,0 0 0 0 0,0 0 0 0 0,-1-1 0 0 0,0 1 0 0 0,0 0 0 0 0,-1 0-1 0 0,1-1 1 0 0,-1 1 0 0 0,-1-1 0 0 0,1 0 0 0 0,-1 1 0 0 0,1-1 0 0 0,-2 0 0 0 0,-5 7 0 0 0,-4 5 347 0 0,-1-2-1 0 0,-29 27 1 0 0,-63 46 77 0 0,-55 52-1870 0 0,155-134 1317 0 0,0 0-1 0 0,0 1 1 0 0,1 0 0 0 0,0 0-1 0 0,0 0 1 0 0,0 1-1 0 0,1 0 1 0 0,0-1 0 0 0,1 1-1 0 0,0 1 1 0 0,0-1-1 0 0,1 0 1 0 0,0 1-1 0 0,0-1 1 0 0,1 1 0 0 0,0 0-1 0 0,0-1 1 0 0,1 1-1 0 0,1 0 1 0 0,-1 0 0 0 0,1-1-1 0 0,1 1 1 0 0,-1 0-1 0 0,1-1 1 0 0,5 12 0 0 0,25 72 807 0 0,-9-25-1266 0 0,33 67 1 0 0,-40-101-6010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1497 17047 0 0,'2'2'779'0'0,"0"0"-541"0"0,-2-2-185 0 0,1 1 1 0 0,-1 0-1 0 0,1-1 0 0 0,-1 1 1 0 0,1-1-1 0 0,0 1 1 0 0,-1-1-1 0 0,1 1 0 0 0,0-1 1 0 0,-1 1-1 0 0,1-1 0 0 0,0 0 1 0 0,0 1-1 0 0,1-1 1 0 0,9 2 72 0 0,-9-2-54 0 0,0-1-1 0 0,0 1 0 0 0,0-1 1 0 0,0 0-1 0 0,0 0 1 0 0,0 0-1 0 0,0 0 0 0 0,-1 0 1 0 0,1 0-1 0 0,-1-1 0 0 0,1 1 1 0 0,2-3-1 0 0,16-21 800 0 0,-19 24-852 0 0,10-15 276 0 0,-1-1 0 0 0,0 0 0 0 0,-2 0 0 0 0,9-24 0 0 0,20-76 260 0 0,-27 82-408 0 0,52-202 202 0 0,28-93-272 0 0,11 60 225 0 0,-75 212-207 0 0,2 2 0 0 0,56-81 0 0 0,-75 124-95 0 0,1 0-1 0 0,1 1 1 0 0,0 0-1 0 0,0 0 1 0 0,14-9-1 0 0,-19 16 2 0 0,0 1 0 0 0,0 0 0 0 0,0 1 0 0 0,0-1 0 0 0,0 1 1 0 0,1 1-1 0 0,0-1 0 0 0,-1 1 0 0 0,1 0 0 0 0,0 0 0 0 0,0 1 0 0 0,0 0 0 0 0,14 0 0 0 0,-17 1 6 0 0,-1 0-1 0 0,0 1 1 0 0,1 0-1 0 0,-1 0 1 0 0,0 0 0 0 0,0 0-1 0 0,1 0 1 0 0,-1 1-1 0 0,0-1 1 0 0,0 1 0 0 0,0 0-1 0 0,-1 0 1 0 0,1 0-1 0 0,0 0 1 0 0,-1 1 0 0 0,0-1-1 0 0,1 1 1 0 0,-1-1-1 0 0,0 1 1 0 0,0 0-1 0 0,0 0 1 0 0,-1 0 0 0 0,3 5-1 0 0,0-1 1 0 0,-2 1-1 0 0,1 0 1 0 0,-1 0 0 0 0,0 0-1 0 0,0 0 1 0 0,-1 0-1 0 0,0 0 1 0 0,-1 16-1 0 0,-18 148-411 0 0,15-157 361 0 0,-34 160-895 0 0,13-74 162 0 0,7-27 481 0 0,3-16-204 0 0,-12 110 0 0 0,26-167 500 0 0,-2 23 0 0 0,1 1 0 0 0,2 0 0 0 0,3 31 0 0 0,-2-44-20 0 0,-2-6-43 0 0,1 0 1 0 0,0 1 0 0 0,0-1-1 0 0,1 0 1 0 0,0 0-1 0 0,0 0 1 0 0,0 0 0 0 0,1 0-1 0 0,0 0 1 0 0,0-1-1 0 0,6 9 1 0 0,-6-10-634 0 0,1 0 1 0 0,0 0-1 0 0,-1 0 1 0 0,0 1 0 0 0,0 0-1 0 0,0 0 1 0 0,-1 0-1 0 0,1 0 1 0 0,1 7-1 0 0,-1 2-4348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4143 0 0,'7'13'-111'0'0,"0"0"-1"0"0,14 19 0 0 0,-12-20 1943 0 0,1 0-1 0 0,0-1 1 0 0,1 0 0 0 0,21 16 0 0 0,-21-19-160 0 0,0-1-1 0 0,0 0 1 0 0,1-1 0 0 0,0 0 0 0 0,22 7 0 0 0,-24-10-1428 0 0,1-1-1 0 0,0 0 1 0 0,-1 0 0 0 0,14 0-1 0 0,-17-2-169 0 0,0 0 0 0 0,1-1-1 0 0,-1 1 1 0 0,0-1-1 0 0,0-1 1 0 0,-1 0 0 0 0,1 0-1 0 0,0 0 1 0 0,-1-1 0 0 0,1 1-1 0 0,-1-2 1 0 0,9-5-1 0 0,-6 3-77 0 0,0-1 0 0 0,-1 0 0 0 0,0-1 0 0 0,0 0 0 0 0,-1 0 0 0 0,0-1 0 0 0,7-12 0 0 0,0-4-1133 0 0,-1 0 0 0 0,-1-1 0 0 0,-1 0 0 0 0,-1-1 0 0 0,7-35 1 0 0,-7 19-1125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0,'73'17'197'0'0,"-27"-2"4449"0"0,0 2-1 0 0,54 28 1 0 0,-21-4-1911 0 0,52 41-1961 0 0,-99-61-1416 0 0,-27-17 402 0 0,1 0-1 0 0,-1 0 0 0 0,0 0 0 0 0,0 1 0 0 0,-1-1 0 0 0,1 1 0 0 0,6 10 0 0 0,-10-13 94 0 0,1 1-1 0 0,-1 0 1 0 0,1-1 0 0 0,-1 1 0 0 0,0 0 0 0 0,0 0 0 0 0,0 0 0 0 0,-1 0 0 0 0,1 0 0 0 0,-1 0 0 0 0,1 0 0 0 0,-1 0 0 0 0,0 0 0 0 0,0 0 0 0 0,0 0-1 0 0,-1 0 1 0 0,1 0 0 0 0,-1 0 0 0 0,-1 3 0 0 0,-1 3-307 0 0,-1-1 1 0 0,0 0-1 0 0,0-1 0 0 0,-1 1 0 0 0,0-1 1 0 0,-10 12-1 0 0,-43 38-2004 0 0,24-25 1666 0 0,8-5 776 0 0,1 2 0 0 0,-41 59 0 0 0,52-64 1244 0 0,0 0 0 0 0,1 1 0 0 0,2 0 0 0 0,-14 44 0 0 0,24-67-586 0 0,1-2-47 0 0,0 0-191 0 0,0 0-85 0 0,0 2-21 0 0,-1 6-78 0 0,1-8-222 0 0,0 0 0 0 0,0 0 1 0 0,0 0-1 0 0,0 0 0 0 0,0 1 0 0 0,0-1 0 0 0,0 0 0 0 0,0 0 0 0 0,0 0 0 0 0,0 0 0 0 0,0 0 0 0 0,0 0 1 0 0,0 0-1 0 0,0 0 0 0 0,0 1 0 0 0,0-1 0 0 0,0 0 0 0 0,0 0 0 0 0,0 0 0 0 0,0 0 0 0 0,0 0 0 0 0,0 0 1 0 0,0 0-1 0 0,0 0 0 0 0,0 0 0 0 0,0 1 0 0 0,0-1 0 0 0,0 0 0 0 0,1 0 0 0 0,-1 0 0 0 0,0 0 1 0 0,0 0-1 0 0,0 0 0 0 0,0 0 0 0 0,0 0 0 0 0,0 0 0 0 0,0 0 0 0 0,0 0 0 0 0,0 0 0 0 0,1 0 0 0 0,-1 0 1 0 0,0 0-1 0 0,0 0 0 0 0,0 0 0 0 0,5 2-57 0 0,-1-1 1 0 0,0 0 0 0 0,1 0-1 0 0,0 0 1 0 0,-1-1-1 0 0,1 0 1 0 0,8 0-1 0 0,39-5-401 0 0,-37 3 317 0 0,65-10-463 0 0,85-8-549 0 0,9 16-708 0 0,-163 3 1482 0 0,1-1 0 0 0,13-3-1 0 0,6-5-3399 0 0,-6 0-774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4143 0 0,'-2'2'319'0'0,"-3"4"-1114"0"0,-7 11 1903 0 0,-4 10 5331 0 0,14-24-5735 0 0,1 0 1 0 0,0 0-1 0 0,0 1 1 0 0,0-1 0 0 0,0 0-1 0 0,0 0 1 0 0,1 1-1 0 0,-1-1 1 0 0,1 1-1 0 0,0-1 1 0 0,0 0 0 0 0,0 1-1 0 0,2 5 1 0 0,0 1-370 0 0,1-1-1 0 0,1 0 1 0 0,-1 0 0 0 0,1 0-1 0 0,1-1 1 0 0,8 12 0 0 0,39 45 116 0 0,-40-51-357 0 0,56 56 62 0 0,-16-19-170 0 0,282 247-526 0 0,-249-229 398 0 0,-16-10 130 0 0,-3 3 0 0 0,69 82 0 0 0,-101-102 141 0 0,-3 0 1 0 0,-1 2 0 0 0,-2 1 0 0 0,-2 2 0 0 0,22 54-1 0 0,-41-83-106 0 0,0 0-1 0 0,-2 1 0 0 0,0 0 0 0 0,-1 0 0 0 0,-1 1 0 0 0,0-1 1 0 0,-2 0-1 0 0,0 1 0 0 0,-1 0 0 0 0,-1-1 0 0 0,-1 1 0 0 0,-5 22 0 0 0,-3-2-288 0 0,-1-1-1 0 0,-2-1 0 0 0,-2 0 1 0 0,-1-1-1 0 0,-39 65 0 0 0,42-83-407 0 0,-20 24-1 0 0,-19 12-1001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7831 0 0,'0'0'603'0'0,"0"0"-126"0"0,0 0 949 0 0,1 2 454 0 0,3 5 88 0 0,-4-5-179 0 0,3-1-812 0 0,2 3-782 0 0,1-1 0 0 0,-1 0 0 0 0,1-1-1 0 0,0 1 1 0 0,0-1 0 0 0,0 0 0 0 0,0-1 0 0 0,0 0-1 0 0,0 0 1 0 0,10 1 0 0 0,71 8 1477 0 0,-29-2-631 0 0,29 5 297 0 0,8 0-1084 0 0,-84-11-402 0 0,0 0 0 0 0,13 4 0 0 0,14 3-344 0 0,-25-7 310 0 0,0-2-1 0 0,0 1 0 0 0,1-2 1 0 0,-1 0-1 0 0,0 0 1 0 0,0-1-1 0 0,22-7 1 0 0,-10 1-217 0 0,1-1 1 0 0,42-23-1 0 0,-46 20 130 0 0,34-24 0 0 0,-47 29 53 0 0,1-1-1 0 0,-1 0 0 0 0,-1-1 0 0 0,1 0 0 0 0,10-15 1 0 0,-11 13-417 0 0,13-22-5240 0 0,-15 20 913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9215 0 0,'3'1'180'0'0,"-1"0"0"0"0,0 0 0 0 0,1 0-1 0 0,-1 0 1 0 0,0 0 0 0 0,0 1 0 0 0,0-1-1 0 0,0 1 1 0 0,0 0 0 0 0,-1-1-1 0 0,1 1 1 0 0,0 0 0 0 0,-1 0 0 0 0,1 0-1 0 0,-1 0 1 0 0,0 0 0 0 0,0 0 0 0 0,0 1-1 0 0,0-1 1 0 0,0 0 0 0 0,0 1 0 0 0,0 3-1 0 0,1 3 1130 0 0,-2 0-1 0 0,1 1 1 0 0,-1-1 0 0 0,-2 17-1 0 0,0-8-1167 0 0,-2 13 800 0 0,-16 61 0 0 0,12-58-966 0 0,-7 49 1 0 0,11-18-290 0 0,3-1 0 0 0,2 1-1 0 0,4 0 1 0 0,17 90 0 0 0,-18-132-25 0 0,1 0 0 0 0,1 0 0 0 0,1 0 0 0 0,1-1-1 0 0,2 0 1 0 0,0-1 0 0 0,16 26 0 0 0,-14-27-1132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14223 0 0,'0'3'654'0'0,"14"38"1839"0"0,-11-34-849 0 0,-3-7-1595 0 0,1 1 1 0 0,-1-1 0 0 0,0 1 0 0 0,0-1 0 0 0,1 1-1 0 0,-1-1 1 0 0,0 1 0 0 0,0-1 0 0 0,0 1 0 0 0,1 0-1 0 0,-1-1 1 0 0,0 1 0 0 0,0-1 0 0 0,0 1 0 0 0,0 0-1 0 0,0-1 1 0 0,0 1 0 0 0,0-1 0 0 0,-1 1 0 0 0,1 0-1 0 0,0-1 1 0 0,0 1 0 0 0,0-1 0 0 0,0 1 0 0 0,-1 0 0 0 0,-55 115-806 0 0,-20 47-1508 0 0,61-127 1838 0 0,-30 75-716 0 0,-36 135 0 0 0,56-142-684 0 0,-20 178 0 0 0,42-249 1590 0 0,-3 27-370 0 0,6-59-1854 0 0,0-1-822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126 690 6911 0 0,'-4'15'255'0'0,"-2"0"-1"0"0,-8 17 1 0 0,-3-4 1738 0 0,14-25-927 0 0,0 0 1 0 0,0 0-1 0 0,0 0 0 0 0,0 0 1 0 0,-5 3-1 0 0,8-6-898 0 0,-1 0 0 0 0,0 1 0 0 0,0-1 1 0 0,1 0-1 0 0,-1 0 0 0 0,0 1 0 0 0,0-1 0 0 0,0 0 0 0 0,0 0 0 0 0,1 0 1 0 0,-1 0-1 0 0,0 0 0 0 0,0 0 0 0 0,0-1 0 0 0,0 1 0 0 0,1 0 1 0 0,-1 0-1 0 0,0 0 0 0 0,0-1 0 0 0,0 1 0 0 0,1 0 0 0 0,-1-1 1 0 0,0 1-1 0 0,-1-2 0 0 0,-13-12-255 0 0,12 10 78 0 0,0-1 1 0 0,0 1-1 0 0,0-1 0 0 0,1 0 0 0 0,0 0 1 0 0,0 0-1 0 0,0 0 0 0 0,1 0 0 0 0,-1 0 0 0 0,1-1 1 0 0,1 1-1 0 0,-1 0 0 0 0,1-1 0 0 0,-1 1 1 0 0,2 0-1 0 0,-1-1 0 0 0,2-7 0 0 0,2-5 55 0 0,1 0 0 0 0,1 0-1 0 0,13-29 1 0 0,-9 24 99 0 0,3-10 27 0 0,2 1 0 0 0,2 1 0 0 0,0 0 0 0 0,2 1 1 0 0,2 1-1 0 0,0 1 0 0 0,2 1 0 0 0,1 1 1 0 0,1 1-1 0 0,49-39 0 0 0,-41 40-67 0 0,1 2 0 0 0,1 1 0 0 0,1 2 0 0 0,0 1 0 0 0,1 1-1 0 0,1 3 1 0 0,1 1 0 0 0,46-9 0 0 0,-49 15-37 0 0,8-3-64 0 0,1 3 0 0 0,54-3 0 0 0,-73 10-108 0 0,68 1-137 0 0,-84 0 107 0 0,-1 0 1 0 0,1 0-1 0 0,-1 1 0 0 0,0 1 0 0 0,1 0 0 0 0,-1 0 0 0 0,13 7 0 0 0,-19-8 42 0 0,-1-1-1 0 0,1 1 1 0 0,-1 0-1 0 0,0-1 1 0 0,1 1-1 0 0,-1 0 1 0 0,0 0-1 0 0,0 1 1 0 0,0-1-1 0 0,-1 0 1 0 0,1 1-1 0 0,-1-1 1 0 0,1 1-1 0 0,-1-1 1 0 0,0 1-1 0 0,0 0 1 0 0,0 0-1 0 0,0-1 1 0 0,0 1-1 0 0,-1 0 1 0 0,1 0-1 0 0,-1 0 1 0 0,0 0-1 0 0,0 0 1 0 0,0 0-1 0 0,0 0 1 0 0,-1 5-1 0 0,-1-1-16 0 0,1 0 0 0 0,-2 0 1 0 0,1 1-1 0 0,-1-1 0 0 0,0-1 0 0 0,0 1 0 0 0,-1 0 0 0 0,0-1 0 0 0,-8 10 1 0 0,-85 91-363 0 0,-12 14 311 0 0,-38 84 468 0 0,-6 7 1261 0 0,68-98-478 0 0,84-113-1156 0 0,1-1-9 0 0,0 0-34 0 0,-1 0 71 0 0,0-1-1 0 0,0 0 1 0 0,1 0-1 0 0,-1 0 1 0 0,1 1 0 0 0,-1-1-1 0 0,1 0 1 0 0,-1 0-1 0 0,1 0 1 0 0,-1 0-1 0 0,1 0 1 0 0,-1-1-1 0 0,0-2-64 0 0,-3-5-1324 0 0,1 1-1 0 0,0-1 1 0 0,-3-15 0 0 0,1-11-4588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1839 0 0,'1'2'134'0'0,"0"8"-301"0"0,1 16 9652 0 0,-2-24-6519 0 0,0-2-1638 0 0,0 0-720 0 0,0 0-140 0 0,0 0-134 0 0,23 12-1224 0 0,-21-11 728 0 0,0 0 2 0 0,6 4 15 0 0,-8-5 143 0 0,0 0 1 0 0,0 0-1 0 0,0 0 0 0 0,1 0 1 0 0,-1 0-1 0 0,0 0 0 0 0,0 0 1 0 0,0 0-1 0 0,0 0 0 0 0,0 0 1 0 0,0 0-1 0 0,0 0 0 0 0,0 0 1 0 0,0 1-1 0 0,0-1 0 0 0,0 0 1 0 0,1 0-1 0 0,-1 0 0 0 0,0 0 1 0 0,0 0-1 0 0,0 0 0 0 0,0 0 1 0 0,0 0-1 0 0,0 0 0 0 0,0 1 1 0 0,0-1-1 0 0,0 0 0 0 0,0 0 1 0 0,0 0-1 0 0,0 0 0 0 0,0 0 1 0 0,0 0-1 0 0,0 0 1 0 0,0 0-1 0 0,0 1 0 0 0,0-1 1 0 0,0 0-1 0 0,0 0 0 0 0,0 0 1 0 0,0 0-1 0 0,0 0 0 0 0,0 0 1 0 0,0 0-1 0 0,-1 1 0 0 0,-2 8 22 0 0,-1 0 1 0 0,0 0-1 0 0,-1-1 0 0 0,0 1 0 0 0,-1-1 0 0 0,-10 13 0 0 0,1-1 117 0 0,-70 105 897 0 0,-120 237 0 0 0,128-191-236 0 0,62-132-653 0 0,2 0 1 0 0,-12 62-1 0 0,22-85-139 0 0,1 1-1 0 0,1 16 0 0 0,2-13-21 0 0,0-18-1 0 0,-1 0 1 0 0,1-1-1 0 0,0 1 0 0 0,0-1 0 0 0,0 1 1 0 0,0-1-1 0 0,0 1 0 0 0,0-1 0 0 0,0 0 0 0 0,0 1 1 0 0,0-1-1 0 0,1 0 0 0 0,-1 0 0 0 0,0 0 1 0 0,1 0-1 0 0,-1 0 0 0 0,1 0 0 0 0,0 0 0 0 0,-1-1 1 0 0,1 1-1 0 0,-1 0 0 0 0,1-1 0 0 0,0 0 1 0 0,-1 1-1 0 0,4-1 0 0 0,4 1-92 0 0,0 0 0 0 0,0-1 0 0 0,15-2 0 0 0,-23 2 101 0 0,122-18-664 0 0,-104 14 572 0 0,0-1 0 0 0,0-1 0 0 0,-1-1 0 0 0,24-12 0 0 0,114-73-1740 0 0,-154 90 1747 0 0,46-29-5386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4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13823 0 0,'0'0'315'0'0,"0"0"45"0"0,0 0 21 0 0,0 0-49 0 0,-2 1-220 0 0,-4 1-106 0 0,0 0-5 0 0,0 1 0 0 0,0 0 0 0 0,1 0-1 0 0,-1 0 1 0 0,1 0 0 0 0,0 1 0 0 0,-7 6-1 0 0,0 3 0 0 0,1 0 0 0 0,1 1 0 0 0,0 1 0 0 0,0 0 0 0 0,2 0 0 0 0,0 1 0 0 0,-11 30 0 0 0,5-3 0 0 0,-16 81 0 0 0,22-76 510 0 0,-2 100 0 0 0,17 48 510 0 0,-5-132-1153 0 0,-2-62-563 0 0,0-2-257 0 0,0 0-58 0 0,0 0-12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1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10591 0 0,'38'84'3644'0'0,"-30"-72"5777"0"0,-7-11-9426 0 0,-1 0 1 0 0,1 0-1 0 0,0 0 0 0 0,-1 0 0 0 0,1 0 0 0 0,-1 0 0 0 0,1 0 0 0 0,-1 0 1 0 0,0 0-1 0 0,1 0 0 0 0,-1 0 0 0 0,0 0 0 0 0,0 0 0 0 0,1 0 1 0 0,-1 0-1 0 0,0 0 0 0 0,0 0 0 0 0,0 1 0 0 0,0-1 0 0 0,-1 0 1 0 0,1 0-1 0 0,0 0 0 0 0,0 0 0 0 0,-1 2 0 0 0,-24 85-2093 0 0,14-52 1306 0 0,-12 68 0 0 0,19-73 600 0 0,-6 43-251 0 0,0 78 0 0 0,8-120 385 0 0,1-20 45 0 0,1-1 1 0 0,1 19-1 0 0,2-15-92 0 0,-3-12-439 0 0,0-3-177 0 0,0 0-29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99 5063 0 0,'0'0'390'0'0,"0"3"-252"0"0,-12 24 268 0 0,8-21 1126 0 0,0 0-1 0 0,0-1 1 0 0,0 0-1 0 0,-1 1 1 0 0,1-2-1 0 0,-1 1 1 0 0,0 0-1 0 0,-10 5 1 0 0,-1 3-1611 0 0,0-1 0 0 0,1 2 1 0 0,-26 30-1 0 0,39-42-378 0 0,1 0-58 0 0,-1-1 385 0 0,1 0-1 0 0,0 1 1 0 0,-1-1 0 0 0,1 0 0 0 0,-1 0-1 0 0,1 0 1 0 0,-1 0 0 0 0,0 0-1 0 0,-2 1 1 0 0,2-2-83 0 0,2 0 18 0 0,0 0 101 0 0,0 0 408 0 0,14-3 722 0 0,1-2-371 0 0,-1 0 0 0 0,0-1 0 0 0,0 0 0 0 0,-1-1 0 0 0,22-15-1 0 0,-17 11-127 0 0,1 0 0 0 0,21-9 0 0 0,-28 15-358 0 0,166-75 1213 0 0,-108 46-1265 0 0,22-12-81 0 0,-85 43-74 0 0,0 0 0 0 0,0 0-1 0 0,0 1 1 0 0,0 0 0 0 0,0 0-1 0 0,15-1 1 0 0,-18 3-39 0 0,-2 0 37 0 0,-1 0 1 0 0,0 1 0 0 0,1-1-1 0 0,-1 1 1 0 0,1-1-1 0 0,-1 1 1 0 0,0 0 0 0 0,1 0-1 0 0,-1-1 1 0 0,0 1 0 0 0,0 0-1 0 0,1 0 1 0 0,-1 0-1 0 0,0 0 1 0 0,0 1 0 0 0,0-1-1 0 0,1 2 1 0 0,-1-1-46 0 0,4 3-88 0 0,-1 0 1 0 0,0 0-1 0 0,0 1 1 0 0,-1-1-1 0 0,0 1 1 0 0,0 0-1 0 0,0 0 1 0 0,0 0 0 0 0,-1 1-1 0 0,0-1 1 0 0,-1 1-1 0 0,1-1 1 0 0,0 12-1 0 0,-1-10 88 0 0,-1 0 0 0 0,1-1 0 0 0,-2 1 0 0 0,1 0-1 0 0,-1 0 1 0 0,0-1 0 0 0,0 1 0 0 0,-1-1 0 0 0,0 1 0 0 0,-1-1-1 0 0,1 1 1 0 0,-1-1 0 0 0,-1 0 0 0 0,1-1 0 0 0,-1 1 0 0 0,-1 0 0 0 0,1-1-1 0 0,-6 6 1 0 0,-5 4 0 0 0,-1-1 0 0 0,0-1 0 0 0,-31 21 0 0 0,-49 33-234 0 0,28-19 86 0 0,10-3 452 0 0,1 2 0 0 0,-53 59 0 0 0,97-94-8 0 0,11-11 37 0 0,-4 3-249 0 0,13-14 1012 0 0,10-10-1020 0 0,34-30-1 0 0,4-4-12 0 0,-47 44-46 0 0,1 1-1 0 0,0 0 1 0 0,0 0-1 0 0,1 0 0 0 0,21-11 1 0 0,-26 16-1 0 0,1 1 0 0 0,-1-1 1 0 0,1 1-1 0 0,0 0 0 0 0,0 1 1 0 0,-1-1-1 0 0,1 1 0 0 0,0 1 1 0 0,0-1-1 0 0,1 1 0 0 0,-1 0 1 0 0,0 0-1 0 0,12 2 0 0 0,-10 0-15 0 0,1 1 0 0 0,0 0-1 0 0,-1 1 1 0 0,1 0 0 0 0,-1 0 0 0 0,0 1-1 0 0,0 0 1 0 0,-1 0 0 0 0,0 1 0 0 0,0 0-1 0 0,0 0 1 0 0,0 1 0 0 0,-1 0 0 0 0,0 0-1 0 0,7 11 1 0 0,-5-7-111 0 0,0 1 1 0 0,-1 0-1 0 0,0 0 0 0 0,7 18 1 0 0,-12-26 123 0 0,-1 0 1 0 0,0 0 0 0 0,0-1 0 0 0,0 1 0 0 0,-1 0 0 0 0,1 0-1 0 0,-1 1 1 0 0,0-1 0 0 0,0 0 0 0 0,0 0 0 0 0,-1 0 0 0 0,1 0 0 0 0,-1 0-1 0 0,0 0 1 0 0,0-1 0 0 0,-1 1 0 0 0,1 0 0 0 0,-1 0 0 0 0,-3 5 0 0 0,-12 14 26 0 0,-2 0 0 0 0,0-2 1 0 0,-1 0-1 0 0,-29 22 0 0 0,48-42 41 0 0,-24 19 240 0 0,0-2 1 0 0,0 0-1 0 0,-2-2 0 0 0,0-1 1 0 0,-1-1-1 0 0,0-2 0 0 0,-1 0 0 0 0,-47 11 1 0 0,-55 20 159 0 0,9-1-116 0 0,96-35-300 0 0,20-4-12 0 0,-1-1 0 0 0,0 0 0 0 0,0 0 1 0 0,0-1-1 0 0,0 0 0 0 0,0 0 0 0 0,-14 0 0 0 0,19-2-220 0 0,2 1-23 0 0,11-9-352 0 0,30-26-1064 0 0,-10 14-2465 0 0,5-2-1589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18311 0 0,'-2'10'419'0'0,"1"-5"-233"0"0,0 0-1 0 0,-1 0 1 0 0,1 0 0 0 0,-1-1-1 0 0,0 1 1 0 0,0 0-1 0 0,-1-1 1 0 0,-5 9 0 0 0,6-11 119 0 0,-1 1 0 0 0,0-1 1 0 0,0 1-1 0 0,0-1 1 0 0,0 0-1 0 0,0 0 1 0 0,0 0-1 0 0,-5 2 1 0 0,3-2-121 0 0,-7 5 29 0 0,-3 0-238 0 0,1 1 0 0 0,-16 12-1 0 0,26-17-7 0 0,1 0-1 0 0,-1 1 0 0 0,1-1 0 0 0,-1 1 1 0 0,1 0-1 0 0,0 0 0 0 0,0 0 0 0 0,1 0 0 0 0,-1 0 1 0 0,1 0-1 0 0,-3 9 0 0 0,-2 15-115 0 0,1 0 0 0 0,2 1-1 0 0,-2 33 1 0 0,0 7-151 0 0,-14 123-670 0 0,9-77 185 0 0,-11 224-1319 0 0,20-293 1910 0 0,-3 9-127 0 0,-16 78 0 0 0,19-124 86 0 0,0 0-1 0 0,-1 1 1 0 0,0-1 0 0 0,-1 0 0 0 0,1 0-1 0 0,-2-1 1 0 0,1 1 0 0 0,-1-1 0 0 0,-1 0-1 0 0,1 0 1 0 0,-1-1 0 0 0,-10 11 0 0 0,0-5-1168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1211 11055 0 0,'3'15'343'0'0,"-1"1"-1"0"0,-1 16 1 0 0,2 9 1585 0 0,-3-39 70 0 0,0-2 91 0 0,6 10 628 0 0,-6-9-2677 0 0,1-1 1 0 0,-1 1-1 0 0,1-1 0 0 0,-1 1 0 0 0,1 0 0 0 0,0-1 0 0 0,-1 0 1 0 0,1 1-1 0 0,-1-1 0 0 0,1 1 0 0 0,0-1 0 0 0,-1 0 1 0 0,1 1-1 0 0,0-1 0 0 0,0 0 0 0 0,-1 0 0 0 0,1 0 0 0 0,0 1 1 0 0,0-1-1 0 0,-1 0 0 0 0,2 0 0 0 0,0-1-18 0 0,1 1 0 0 0,-1 0-1 0 0,0-1 1 0 0,0 1 0 0 0,0-1-1 0 0,0 1 1 0 0,-1-1 0 0 0,3-1-1 0 0,1 0-30 0 0,-1-1 1 0 0,-1 1-1 0 0,1-1 0 0 0,0 0 0 0 0,-1 0 0 0 0,1 0 0 0 0,2-4 0 0 0,4-9-28 0 0,0 0-1 0 0,-2-1 0 0 0,0 0 1 0 0,-1 0-1 0 0,6-23 1 0 0,-3 10-10 0 0,71-247-22 0 0,-24 75 218 0 0,-31 124 173 0 0,3 1 1 0 0,69-129-1 0 0,-80 176-256 0 0,1 0 1 0 0,1 2-1 0 0,2 0 1 0 0,1 1-1 0 0,0 2 1 0 0,2 0 0 0 0,1 2-1 0 0,1 0 1 0 0,37-22-1 0 0,-57 40-98 0 0,1 1 1 0 0,0 0-1 0 0,9-4 0 0 0,-14 7 21 0 0,-1 0-1 0 0,1 1 0 0 0,-1-1 0 0 0,1 1 0 0 0,-1-1 0 0 0,1 1 0 0 0,0 0 0 0 0,-1 0 0 0 0,1 0 0 0 0,-1 0 0 0 0,1 0 0 0 0,-1 1 1 0 0,1-1-1 0 0,-1 1 0 0 0,5 1 0 0 0,-6-1-5 0 0,0-1 0 0 0,0 1 0 0 0,0 0 0 0 0,1 0-1 0 0,-1 0 1 0 0,-1-1 0 0 0,1 1 0 0 0,0 0 0 0 0,0 0 0 0 0,0 1 0 0 0,0-1 0 0 0,-1 0 0 0 0,1 0 0 0 0,-1 0 0 0 0,1 0 0 0 0,0 1 0 0 0,-1-1 0 0 0,0 0-1 0 0,1 0 1 0 0,-1 1 0 0 0,0-1 0 0 0,0 2 0 0 0,1 4-55 0 0,-1 0 0 0 0,0 0 0 0 0,-2 8 0 0 0,1-6-6 0 0,-7 47-784 0 0,-3 0 0 0 0,-31 96-1 0 0,6-27-534 0 0,26-86 1201 0 0,-2 5-24 0 0,-8 60 0 0 0,19-89 320 0 0,0-1-1 0 0,0 1 1 0 0,2-1 0 0 0,-1 1 0 0 0,2 0-1 0 0,0-1 1 0 0,1 0 0 0 0,6 20 0 0 0,-7-28-16 0 0,1 1 1 0 0,0-1-1 0 0,0 1 1 0 0,0-1 0 0 0,1 0-1 0 0,0 0 1 0 0,0 0 0 0 0,1-1-1 0 0,-1 1 1 0 0,1-1-1 0 0,1 0 1 0 0,-1-1 0 0 0,1 1-1 0 0,-1-1 1 0 0,1 0 0 0 0,7 3-1 0 0,3 3 65 0 0,-11-7-258 0 0,0 1 1 0 0,0-2-1 0 0,10 5 0 0 0,-13-6-190 0 0,-2-1-12 0 0,0 0-39 0 0,0 0-165 0 0,0 0-77 0 0,-9-5-4748 0 0,7 4 73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 5527 0 0,'0'3'250'0'0,"-2"2"-127"0"0,1-3-107 0 0,1 1 0 0 0,-1-1 1 0 0,1 0-1 0 0,-1 1 0 0 0,1-1 0 0 0,0 1 1 0 0,0-1-1 0 0,0 1 0 0 0,0-1 0 0 0,1 1 1 0 0,-1-1-1 0 0,1 0 0 0 0,1 5 0 0 0,-2-5 799 0 0,1 0 0 0 0,-1 0 0 0 0,1 0 0 0 0,0 0-1 0 0,-1 0 1 0 0,1 0 0 0 0,0 0 0 0 0,0-1 0 0 0,0 1 0 0 0,1 0-1 0 0,-1-1 1 0 0,0 1 0 0 0,3 2 0 0 0,-2-2-391 0 0,0-1 1 0 0,0 0 0 0 0,1 1-1 0 0,-1-1 1 0 0,0 0 0 0 0,0 0-1 0 0,1-1 1 0 0,-1 1 0 0 0,0 0 0 0 0,4 0-1 0 0,4 0-271 0 0,0-1-1 0 0,0 0 1 0 0,0 0-1 0 0,17-4 0 0 0,-11 2 408 0 0,137-25 13 0 0,-43 7-239 0 0,-86 15-828 0 0,1-2-1 0 0,41-16 0 0 0,-39 14-1785 0 0,-7 1 456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1 455 0 0,'0'0'2350'0'0,"0"0"291"0"0,0 0 130 0 0,0 0-266 0 0,0 0-1197 0 0,0 0-527 0 0,0 0-107 0 0,0 0-62 0 0,0 0-167 0 0,0 0-77 0 0,1 2-15 0 0,4 10-35 0 0,0 0-1 0 0,10 14 0 0 0,-13-21-257 0 0,-2-4-47 0 0,1 0 1 0 0,-1 0-1 0 0,1 0 1 0 0,-1-1-1 0 0,1 1 1 0 0,-1 0-1 0 0,1 0 1 0 0,-1-1-1 0 0,1 1 0 0 0,-1 0 1 0 0,1-1-1 0 0,0 1 1 0 0,0-1-1 0 0,1 2 1 0 0,12 5 58 0 0,-5-4-48 0 0,0-1-1 0 0,-1 0 1 0 0,1-1 0 0 0,0 1 0 0 0,0-2 0 0 0,15 0 0 0 0,56-8 852 0 0,-54 4-189 0 0,-24 4-435 0 0,46-9 440 0 0,-45 10-667 0 0,-1-1-1 0 0,1 1 1 0 0,0 0-1 0 0,0 0 1 0 0,-1 0-1 0 0,5 2 1 0 0,3 1 27 0 0,5 1 6 0 0,0 0 0 0 0,0 1 0 0 0,-1 1 0 0 0,25 14 0 0 0,-2-3-398 0 0,-35-18 190 0 0,-2 0-2 0 0,0 0-13 0 0,0 0-58 0 0,0 0-29 0 0,-2 2-4 0 0,-6 6 52 0 0,-1 0 0 0 0,0-1 0 0 0,-1-1 0 0 0,-18 11-1 0 0,-46 16-345 0 0,-2 2 108 0 0,-141 66 45 0 0,208-97 529 0 0,0 0 0 0 0,1 1 0 0 0,-13 10 0 0 0,7-6 598 0 0,12-7-375 0 0,2-2 18 0 0,0 0 3 0 0,0 0-4 0 0,0 0-17 0 0,0 0-10 0 0,3 1-1 0 0,16 5-121 0 0,1-1 0 0 0,0-1 0 0 0,0-1 0 0 0,0 0 0 0 0,29-1 0 0 0,-19-1-25 0 0,49 9 0 0 0,-52-4-197 0 0,-1 2 0 0 0,0 1 0 0 0,0 1 0 0 0,-1 1 0 0 0,-1 1 1 0 0,0 1-1 0 0,0 1 0 0 0,33 27 0 0 0,-52-37-110 0 0,0 0 0 0 0,0 1-1 0 0,-1-1 1 0 0,1 1 0 0 0,-1 0 0 0 0,0 0-1 0 0,6 11 1 0 0,-9-13 30 0 0,0 0 0 0 0,0 0 0 0 0,0-1 0 0 0,0 1 0 0 0,0 0 0 0 0,-1 0-1 0 0,1 0 1 0 0,-1 0 0 0 0,0 0 0 0 0,0 0 0 0 0,0 0 0 0 0,0 0 0 0 0,0 0 0 0 0,-1 0 0 0 0,1 0 0 0 0,-1 0 0 0 0,0 0-1 0 0,0 0 1 0 0,-2 3 0 0 0,-3 5-62 0 0,0 0 0 0 0,-1 0 0 0 0,0-1 1 0 0,-1 0-1 0 0,0-1 0 0 0,-12 12 0 0 0,-63 48 518 0 0,72-60-266 0 0,-1 1 100 0 0,-1-1 1 0 0,0 0 0 0 0,0-1 0 0 0,0-1 0 0 0,-1 0-1 0 0,-24 8 1 0 0,38-15-204 0 0,-1 0 1 0 0,1 0-1 0 0,-1 0 0 0 0,1-1 1 0 0,0 1-1 0 0,-1 0 0 0 0,1 0 1 0 0,-1 0-1 0 0,1-1 0 0 0,-1 1 0 0 0,1 0 1 0 0,0 0-1 0 0,-1-1 0 0 0,1 1 1 0 0,0 0-1 0 0,-1-1 0 0 0,1 1 1 0 0,0 0-1 0 0,0-1 0 0 0,-1 1 0 0 0,1-1 1 0 0,0 1-1 0 0,0-1 0 0 0,-1 0 1 0 0,1 0 7 0 0,-2-1-61 0 0,1-1-1 0 0,0 1 0 0 0,0-1 1 0 0,0 1-1 0 0,0-1 0 0 0,0 0 1 0 0,0 0-1 0 0,1 0 0 0 0,-1 1 1 0 0,1-1-1 0 0,0 0 1 0 0,0 0-1 0 0,0-4 0 0 0,1-6-998 0 0,6-21 0 0 0,-5 22 165 0 0,7-24-5179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11519 0 0,'-14'88'739'0'0,"-3"40"2156"0"0,15-108-1109 0 0,2 0-1 0 0,0 1 1 0 0,2-1 0 0 0,4 29 0 0 0,-4-43-1732 0 0,0 1 0 0 0,1 0 0 0 0,-1 0 0 0 0,1-1 0 0 0,0 0 0 0 0,1 1 0 0 0,-1-1 0 0 0,1 0 0 0 0,1-1 0 0 0,-1 1 0 0 0,1-1 0 0 0,0 0 0 0 0,0 0 0 0 0,0 0 0 0 0,9 5 0 0 0,0-1-122 0 0,1 0 0 0 0,0-1 0 0 0,0-1 1 0 0,1-1-1 0 0,21 7 0 0 0,39 12-387 0 0,-2 3 1 0 0,84 43-1 0 0,-132-56 418 0 0,0 0-1 0 0,0 2 0 0 0,-2 0 1 0 0,0 2-1 0 0,-1 1 1 0 0,-1 0-1 0 0,20 26 1 0 0,-30-32 35 0 0,-1 1 0 0 0,-1 0 1 0 0,0 0-1 0 0,-1 1 0 0 0,-1 0 1 0 0,-1 1-1 0 0,0 0 0 0 0,-1 0 1 0 0,-1 0-1 0 0,0 1 0 0 0,-1 0 1 0 0,-1-1-1 0 0,0 20 0 0 0,-3-13-62 0 0,-1 0 0 0 0,-1 0 0 0 0,-2 0 0 0 0,0 0 0 0 0,-1-1 0 0 0,-11 29 0 0 0,-60 133-669 0 0,67-167 621 0 0,-93 195-898 0 0,61-130 717 0 0,-86 142-198 0 0,93-169 620 0 0,32-54-219 0 0,2-2 0 0 0,1-16-1568 0 0,5-8-110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13247 0 0,'-13'64'854'0'0,"-6"64"0"0"0,-1 12 2278 0 0,7-68-1360 0 0,-4 97-1 0 0,17-121-1573 0 0,7 62 0 0 0,-2-63-681 0 0,-2 70 1 0 0,-4-105-99 0 0,-1 0 0 0 0,1 0 0 0 0,-2-1 0 0 0,0 1 1 0 0,0-1-1 0 0,-1 1 0 0 0,0-1 0 0 0,-1 0 0 0 0,-10 16 1 0 0,1-6-5162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43 224 13447 0 0,'-10'29'653'0'0,"0"0"-1"0"0,2 1 0 0 0,-6 43 1 0 0,14-70-319 0 0,0-1 1 0 0,0 1 0 0 0,0 0 0 0 0,0 0 0 0 0,1 0-1 0 0,-1 0 1 0 0,1 0 0 0 0,-1 0 0 0 0,1-1 0 0 0,0 1 0 0 0,0 0-1 0 0,1-1 1 0 0,-1 1 0 0 0,0 0 0 0 0,4 3 0 0 0,-4-5-260 0 0,0 0 0 0 0,0 0-1 0 0,0 0 1 0 0,0 0 0 0 0,0 0 0 0 0,0 0 0 0 0,0 0 0 0 0,1 0 0 0 0,-1-1 0 0 0,0 1 0 0 0,1-1 0 0 0,-1 1 0 0 0,1-1 0 0 0,-1 1-1 0 0,0-1 1 0 0,1 0 0 0 0,-1 1 0 0 0,1-1 0 0 0,-1 0 0 0 0,1 0 0 0 0,-1 0 0 0 0,1 0 0 0 0,-1 0 0 0 0,1-1 0 0 0,-1 1 0 0 0,1 0 0 0 0,-1-1-1 0 0,0 1 1 0 0,1-1 0 0 0,-1 1 0 0 0,2-2 0 0 0,3-2-27 0 0,0 1 0 0 0,0-2 0 0 0,0 1 0 0 0,-1-1-1 0 0,0 1 1 0 0,10-12 0 0 0,23-37 149 0 0,10-23-203 0 0,-24 34-13 0 0,57-71 1 0 0,-71 102 14 0 0,-1 0 0 0 0,2 1 0 0 0,-1 1 0 0 0,1-1 0 0 0,1 2 0 0 0,-1 0 0 0 0,1 0 0 0 0,1 1 0 0 0,0 0 0 0 0,25-8 0 0 0,-28 12-16 0 0,0 0 0 0 0,1 1 0 0 0,0 1 0 0 0,-1-1 0 0 0,1 2 0 0 0,-1 0 0 0 0,1 0 0 0 0,0 1 0 0 0,12 2 0 0 0,-7 0 8 0 0,-1 1-1 0 0,0 1 1 0 0,0 1 0 0 0,0 0 0 0 0,20 12-1 0 0,5 7-44 0 0,-1 2-1 0 0,-2 2 1 0 0,37 37-1 0 0,-70-63 46 0 0,13 12-163 0 0,0 1-1 0 0,26 34 0 0 0,-38-44 82 0 0,-1 0 0 0 0,0 0-1 0 0,-1 1 1 0 0,1-1 0 0 0,-1 1 0 0 0,-1 0 0 0 0,1 0-1 0 0,-1 0 1 0 0,0 0 0 0 0,-1 0 0 0 0,0 1-1 0 0,0-1 1 0 0,0 9 0 0 0,-2-8-34 0 0,1 0 0 0 0,-2 0 0 0 0,1 0 0 0 0,-1 0 1 0 0,0 0-1 0 0,0-1 0 0 0,-1 1 0 0 0,0-1 0 0 0,-1 0 0 0 0,0 0 0 0 0,0 0 0 0 0,-7 10 1 0 0,4-9-44 0 0,-1 1 1 0 0,0-1-1 0 0,0-1 1 0 0,0 0 0 0 0,-1 0-1 0 0,0 0 1 0 0,0-1-1 0 0,-18 8 1 0 0,-48 18-310 0 0,-79 22-1 0 0,8-3 127 0 0,63-20 739 0 0,-164 67 1702 0 0,231-93-2087 0 0,2-4-181 0 0,13-1 24 0 0,0 0 51 0 0,1 0-1 0 0,-1 0 0 0 0,0 0 0 0 0,0 0 1 0 0,1 0-1 0 0,-1 0 0 0 0,0 0 1 0 0,1 0-1 0 0,-1 0 0 0 0,0-1 0 0 0,1 1 1 0 0,-1 0-1 0 0,0 0 0 0 0,1-1 1 0 0,-1 1-1 0 0,0 0 0 0 0,1-1 1 0 0,-2 0-1 0 0,1-9-1192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9 7831 0 0,'2'-1'603'0'0,"1"-1"-307"0"0,1 1-1 0 0,0 0 1 0 0,0 0 0 0 0,-1 0 0 0 0,1 0-1 0 0,0 1 1 0 0,0-1 0 0 0,0 1 0 0 0,0 0-1 0 0,0 0 1 0 0,-1 1 0 0 0,1-1 0 0 0,0 1-1 0 0,0 0 1 0 0,0 0 0 0 0,-1 0-1 0 0,1 0 1 0 0,0 0 0 0 0,-1 1 0 0 0,1 0-1 0 0,-1 0 1 0 0,0 0 0 0 0,0 0 0 0 0,5 4-1 0 0,-1 0 372 0 0,0 0 0 0 0,-1 0 1 0 0,1 1-1 0 0,-1 0 0 0 0,6 8 0 0 0,8 20-995 0 0,-13-19 394 0 0,0 0 0 0 0,-1 1 0 0 0,-1 0-1 0 0,-1 0 1 0 0,4 30 0 0 0,-7-34-158 0 0,0-1 1 0 0,-2 1-1 0 0,1-1 0 0 0,-1 1 0 0 0,-1-1 1 0 0,0 1-1 0 0,-1-1 0 0 0,-8 21 0 0 0,3-15-119 0 0,0-1-1 0 0,-1-1 1 0 0,0 1-1 0 0,-23 27 1 0 0,-56 53-728 0 0,46-52 559 0 0,19-21 202 0 0,-17 19 116 0 0,-62 85 0 0 0,45-35 1309 0 0,-67 146 0 0 0,119-229-1150 0 0,1 0 0 0 0,0 0 0 0 0,1 0-1 0 0,0 0 1 0 0,1 1 0 0 0,0-1 0 0 0,0 1-1 0 0,1-1 1 0 0,1 1 0 0 0,-1 0 0 0 0,4 20 0 0 0,-2-27-99 0 0,1 0 0 0 0,-1 0 0 0 0,1-1 0 0 0,0 1 0 0 0,0-1 0 0 0,0 1 0 0 0,0-1-1 0 0,1 0 1 0 0,-1 0 0 0 0,1 0 0 0 0,0 0 0 0 0,0 0 0 0 0,0 0 0 0 0,0-1 0 0 0,1 0 0 0 0,-1 1 0 0 0,1-1 0 0 0,-1-1 0 0 0,6 3 0 0 0,5 2-213 0 0,1-1 0 0 0,0 0 1 0 0,24 3-1 0 0,-23-5-249 0 0,1-1 0 0 0,-1 0 0 0 0,30-2 0 0 0,-37-1 67 0 0,0 0 0 0 0,0 0-1 0 0,0-1 1 0 0,0 0 0 0 0,0-1 0 0 0,0 0-1 0 0,-1 0 1 0 0,10-5 0 0 0,12-13-1186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20 456 11975 0 0,'0'0'267'0'0,"0"0"42"0"0,-2-2 17 0 0,0 0-214 0 0,0-1 0 0 0,0 0 0 0 0,1 0 0 0 0,-1 1 0 0 0,1-1 0 0 0,-1-1 1 0 0,1 1-1 0 0,0 0 0 0 0,0 0 0 0 0,0 0 0 0 0,1-1 0 0 0,-1 1 0 0 0,1 0 1 0 0,0-1-1 0 0,-1 1 0 0 0,2 0 0 0 0,-1-1 0 0 0,0 1 0 0 0,1 0 0 0 0,-1 0 0 0 0,1-1 1 0 0,0 1-1 0 0,0 0 0 0 0,0 0 0 0 0,1 0 0 0 0,-1 0 0 0 0,1 0 0 0 0,2-3 1 0 0,16-23 103 0 0,2 2 1 0 0,0 0-1 0 0,32-28 1 0 0,-12 19-39 0 0,58-41 0 0 0,-77 60 139 0 0,0 2 0 0 0,1 1 0 0 0,0 1 0 0 0,1 1 0 0 0,50-17 0 0 0,-66 27-224 0 0,0-1 0 0 0,1 2 1 0 0,-1-1-1 0 0,0 1 0 0 0,1 1 1 0 0,-1-1-1 0 0,0 2 0 0 0,1-1 1 0 0,-1 1-1 0 0,0 1 0 0 0,0 0 1 0 0,0 0-1 0 0,0 0 0 0 0,0 1 1 0 0,0 1-1 0 0,0 0 0 0 0,-1 0 1 0 0,0 0-1 0 0,0 1 0 0 0,0 0 1 0 0,8 8-1 0 0,4 5-75 0 0,-2 2 1 0 0,0 0-1 0 0,-1 1 0 0 0,-1 0 1 0 0,-1 1-1 0 0,-1 1 0 0 0,0 1 1 0 0,17 45-1 0 0,-26-55-9 0 0,0 0 0 0 0,0 0-1 0 0,-2 0 1 0 0,0 1 0 0 0,2 29 0 0 0,-5-39-95 0 0,0 0 1 0 0,0 0-1 0 0,0 0 1 0 0,-1 0 0 0 0,0 0-1 0 0,0 0 1 0 0,0 0-1 0 0,-1 0 1 0 0,0-1 0 0 0,0 1-1 0 0,0 0 1 0 0,0-1-1 0 0,-1 1 1 0 0,1-1-1 0 0,-1 0 1 0 0,0 0 0 0 0,-1 0-1 0 0,1 0 1 0 0,-1-1-1 0 0,0 1 1 0 0,-4 2 0 0 0,2-1 71 0 0,-1-1 1 0 0,0-1-1 0 0,-1 1 1 0 0,1-1 0 0 0,-1 0-1 0 0,1-1 1 0 0,-1 1 0 0 0,0-2-1 0 0,0 1 1 0 0,-12 0-1 0 0,-8-1 4 0 0,-48-5 0 0 0,31 1 12 0 0,-30-2-202 0 0,33 1-165 0 0,-43 2 0 0 0,68 3-145 0 0,3-1-2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1150 5527 0 0,'-1'62'696'0'0,"0"-49"3131"0"0,1-1 3601 0 0,14-17-5976 0 0,-11 4-1366 0 0,-1-1-1 0 0,0 1 1 0 0,1-1-1 0 0,-1 0 1 0 0,0 0 0 0 0,0 0-1 0 0,0 0 1 0 0,0 0 0 0 0,0 0-1 0 0,2-4 1 0 0,14-29 469 0 0,-12 22-320 0 0,69-111 1872 0 0,-31 55-1372 0 0,-3 4-215 0 0,45-80 327 0 0,-55 88-647 0 0,68-97 0 0 0,-29 68-291 0 0,96-89-1 0 0,-135 142-71 0 0,35-49 0 0 0,-46 55-13 0 0,0 2 0 0 0,1 0 0 0 0,2 1 0 0 0,32-27 0 0 0,-53 50 158 0 0,0-1-9 0 0,0 0 0 0 0,1 1 0 0 0,-1-1 0 0 0,0 1 0 0 0,1-1 0 0 0,-1 1 0 0 0,1 0 1 0 0,-1 0-1 0 0,1 0 0 0 0,-1 0 0 0 0,1 0 0 0 0,0 1 0 0 0,3-1 0 0 0,6 3-40 0 0,-10-1 67 0 0,0 1-1 0 0,0-1 0 0 0,0 1 0 0 0,0-1 0 0 0,-1 1 0 0 0,1 0 1 0 0,-1 0-1 0 0,1 0 0 0 0,-1 0 0 0 0,1 0 0 0 0,-1 0 0 0 0,0 0 1 0 0,0 0-1 0 0,0 0 0 0 0,0 0 0 0 0,0 5 0 0 0,3 6-44 0 0,2 22 0 0 0,-6-34 43 0 0,7 65-404 0 0,-3 69-1 0 0,3 40-1120 0 0,-5-161 1351 0 0,14 198-1415 0 0,-16-178 1589 0 0,-1 0 0 0 0,-2-1 0 0 0,-1 1 1 0 0,-11 42-1 0 0,1-21 274 0 0,2 1 1 0 0,2 0-1 0 0,-2 58 0 0 0,11-101-374 0 0,1-1-1 0 0,0 1 1 0 0,1-1 0 0 0,4 22-1 0 0,-2-21-97 0 0,-2-10 16 0 0,-1-3 67 0 0,0 0 28 0 0,0 0 7 0 0,0 0-95 0 0,-1-3-408 0 0,-7-41-1973 0 0,1 11-3242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16847 0 0,'4'31'1077'0'0,"-3"-15"-896"0"0,1 1-1 0 0,5 16 1 0 0,-6-29-18 0 0,0-1 1 0 0,0 1-1 0 0,0-1 0 0 0,1 1 1 0 0,-1-1-1 0 0,1 0 0 0 0,0 0 1 0 0,0 1-1 0 0,0-1 1 0 0,1 0-1 0 0,-1-1 0 0 0,1 1 1 0 0,-1 0-1 0 0,5 2 1 0 0,-6-4-20 0 0,1 0 1 0 0,-1-1 0 0 0,0 1 0 0 0,0-1 0 0 0,0 1 0 0 0,1-1-1 0 0,-1 0 1 0 0,0 1 0 0 0,0-1 0 0 0,1 0 0 0 0,-1 0 0 0 0,0 0-1 0 0,3 0 1 0 0,4 0 193 0 0,5 2-91 0 0,1-1 0 0 0,0-1-1 0 0,0 0 1 0 0,0-1 0 0 0,17-3 0 0 0,70-19 351 0 0,-79 17-529 0 0,26-9 54 0 0,90-41-1 0 0,-60 22-78 0 0,18-11-1183 0 0,19-7-1120 0 0,-110 51-345 0 0,7 1-4722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2303 0 0,'1'2'102'0'0,"2"7"-50"0"0,0-1 1 0 0,0 1 0 0 0,-1 0-1 0 0,0 0 1 0 0,-1 0 0 0 0,0 0-1 0 0,0 14 1 0 0,-1-16 1804 0 0,-1 0-1 0 0,0 0 1 0 0,-1 8 0 0 0,-4 0 6203 0 0,2 3-6020 0 0,1-17-1750 0 0,-39 20-615 0 0,41-21 302 0 0,0 0 1 0 0,1 0-1 0 0,-1 0 1 0 0,0 0-1 0 0,0 0 1 0 0,1 0-1 0 0,-1 0 1 0 0,0 0-1 0 0,0 0 1 0 0,1 0-1 0 0,-1 0 1 0 0,0 0-1 0 0,0 0 0 0 0,1-1 1 0 0,-1 1-1 0 0,0 0 1 0 0,1-1-1 0 0,-1 1 1 0 0,-1-1-1 0 0,0-1-63 0 0,-9-2-232 0 0,9 3-2 0 0,0-1 31 0 0,-5-8 128 0 0,5 8 53 0 0,2 2 10 0 0,0 0 30 0 0,0-2 119 0 0,0 0-27 0 0,0 0 1 0 0,0 1 0 0 0,0-1-1 0 0,0 0 1 0 0,0 1-1 0 0,1-1 1 0 0,-1 0 0 0 0,0 1-1 0 0,1-1 1 0 0,-1 1-1 0 0,1-1 1 0 0,0 1-1 0 0,0-1 1 0 0,-1 1 0 0 0,3-3-1 0 0,-1 1 73 0 0,1 0 0 0 0,0 0 0 0 0,-1 1 0 0 0,1-1 0 0 0,0 1 0 0 0,6-4 0 0 0,-2 2 91 0 0,1 0 1 0 0,-1 0 0 0 0,1 1-1 0 0,0 0 1 0 0,0 1-1 0 0,9-2 1 0 0,14-3 123 0 0,0-1 1 0 0,55-23-1 0 0,-73 27-401 0 0,0 0 0 0 0,21-4 0 0 0,-9 3-61 0 0,-22 4-25 0 0,-3 1-10 0 0,0 0-40 0 0,0 0-21 0 0,0 0-2 0 0,0 0 10 0 0,2 15-140 0 0,-2-12 342 0 0,-1 0 0 0 0,1 0 0 0 0,-1 1 0 0 0,0-1 0 0 0,0 0 0 0 0,0 0 0 0 0,0 0 0 0 0,-1 0 0 0 0,-2 4 0 0 0,-19 27-52 0 0,15-22 54 0 0,-25 33 15 0 0,20-29 62 0 0,0 1-1 0 0,2 0 1 0 0,0 1 0 0 0,-16 36-1 0 0,-10 60 150 0 0,36-109-192 0 0,-12 17 0 0 0,5-11 0 0 0,-1-1 0 0 0,1-2 11 0 0,6-7 46 0 0,2-1 27 0 0,0 0 4 0 0,0 0 0 0 0,0 0 6 0 0,0 0 22 0 0,0 0 10 0 0,0 0 2 0 0,-1-7 49 0 0,0 6-160 0 0,1-1 1 0 0,0 1-1 0 0,0-1 1 0 0,-1 1-1 0 0,1-1 1 0 0,0 1 0 0 0,0-1-1 0 0,1 1 1 0 0,-1-1-1 0 0,0 1 1 0 0,0-1-1 0 0,1 1 1 0 0,-1-1 0 0 0,2-2-1 0 0,4-6 85 0 0,4 0-13 0 0,3 3-21 0 0,50-14-696 0 0,-59 19 594 0 0,0 1 0 0 0,0 0 0 0 0,0 0 1 0 0,1 0-1 0 0,-1 0 0 0 0,0 1 0 0 0,0-1 0 0 0,0 1 1 0 0,1 0-1 0 0,-1 1 0 0 0,0-1 0 0 0,8 2 0 0 0,0 2-125 0 0,0 0-1 0 0,21 10 0 0 0,-18-7 128 0 0,-6-2 38 0 0,0-1-1 0 0,0 2 1 0 0,0 0-1 0 0,0 0 0 0 0,-1 0 1 0 0,0 1-1 0 0,-1 0 1 0 0,1 1-1 0 0,-1-1 1 0 0,-1 1-1 0 0,1 1 0 0 0,6 12 1 0 0,4 7 251 0 0,-17-27-247 0 0,0 0-1 0 0,0-1 1 0 0,0 1 0 0 0,1-1-1 0 0,-1 1 1 0 0,0 0 0 0 0,0-1-1 0 0,0 1 1 0 0,0 0 0 0 0,0-1-1 0 0,0 1 1 0 0,0 0 0 0 0,0-1-1 0 0,-1 1 1 0 0,1-1-1 0 0,0 1 1 0 0,0 0 0 0 0,0-1-1 0 0,-1 1 1 0 0,1-1 0 0 0,0 1-1 0 0,-1 0 1 0 0,0 1 24 0 0,-1 2-4 0 0,0 0 0 0 0,0 0 0 0 0,0 0-1 0 0,0 0 1 0 0,-1-1 0 0 0,0 1 0 0 0,1-1 0 0 0,-1 0-1 0 0,-1 0 1 0 0,1 0 0 0 0,-7 5 0 0 0,-3 0-42 0 0,0-1 1 0 0,-17 8-1 0 0,2-2-27 0 0,-13 8-9 0 0,-77 43-36 0 0,46-26 92 0 0,49-28 69 0 0,1 1 1 0 0,-33 24-1 0 0,-34 33 1154 0 0,79-62-955 0 0,10-6-277 0 0,0 0-1 0 0,0 0 0 0 0,0 0 0 0 0,0 0 1 0 0,0 0-1 0 0,0 0 0 0 0,0 0 0 0 0,-1 0 0 0 0,1 0 1 0 0,0 0-1 0 0,0 0 0 0 0,0 0 0 0 0,0 0 1 0 0,0 0-1 0 0,0 0 0 0 0,0 0 0 0 0,0 0 0 0 0,0 0 1 0 0,0 0-1 0 0,0 0 0 0 0,-1 0 0 0 0,1 0 1 0 0,0 0-1 0 0,0-1 0 0 0,0 1 0 0 0,0 0 0 0 0,0 0 1 0 0,0 0-1 0 0,0 0 0 0 0,0 0 0 0 0,0 0 1 0 0,0 0-1 0 0,0 0 0 0 0,0 0 0 0 0,0-1 1 0 0,0 1-1 0 0,0 0 0 0 0,0 0 0 0 0,0 0 0 0 0,0 0 1 0 0,0 0-1 0 0,0 0 0 0 0,0 0 0 0 0,0 0 1 0 0,0 0-1 0 0,0-1 0 0 0,0 1 0 0 0,0 0 0 0 0,0 0 1 0 0,0 0-1 0 0,8-18-439 0 0,-8 17 435 0 0,16-31-1228 0 0,4-9-358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2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5063 0 0,'-17'48'516'0'0,"-18"61"995"0"0,17-36 7818 0 0,17-68-9007 0 0,0-1 0 0 0,1 0 0 0 0,0 1 0 0 0,0-1 0 0 0,0 0 1 0 0,0 1-1 0 0,1-1 0 0 0,0 0 0 0 0,0 1 0 0 0,0-1 0 0 0,0 0 0 0 0,1 0 0 0 0,-1 0 0 0 0,1 0 0 0 0,0 0 0 0 0,0 0 0 0 0,1-1 0 0 0,-1 1 0 0 0,1-1 0 0 0,3 4 0 0 0,5 4-322 0 0,1 0 0 0 0,1-1 0 0 0,-1 0 0 0 0,17 9 0 0 0,-16-10 172 0 0,119 77-169 0 0,240 173-41 0 0,-297-194 133 0 0,96 110 0 0 0,-138-139-70 0 0,24 26 83 0 0,-3 3 0 0 0,-2 3 1 0 0,76 131-1 0 0,-119-183-128 0 0,-1 1 0 0 0,-2-1 0 0 0,1 1 0 0 0,-2 0 0 0 0,0 1 0 0 0,2 18 0 0 0,-5-23-30 0 0,-1 1 0 0 0,0 0-1 0 0,-2-1 1 0 0,1 1 0 0 0,-2 0 0 0 0,1-1 0 0 0,-2 1-1 0 0,-6 19 1 0 0,0-9-186 0 0,-1 0 0 0 0,-1-1 0 0 0,-1 0-1 0 0,-1-1 1 0 0,-16 21 0 0 0,-84 97-2191 0 0,49-69 463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6447 0 0,'0'0'499'0'0,"0"0"-32"0"0,0 0 1087 0 0,0 0 513 0 0,0 0 100 0 0,0 0-161 0 0,0 0-736 0 0,0 0-324 0 0,0 0-67 0 0,0 0-91 0 0,0 0-327 0 0,0 0-143 0 0,0 0-29 0 0,0 0-34 0 0,0 0-114 0 0,0 0-49 0 0,0 0-11 0 0,0 0-1 0 0,0 0 0 0 0,0 0 3 0 0,0 3-6 0 0,-1 22-20 0 0,-5 26 1 0 0,-1 9-61 0 0,-1 169-103 0 0,-3 42-14 0 0,5-206 26 0 0,-3 0 1 0 0,-20 73 0 0 0,19-99-47 0 0,-19 62-299 0 0,25-90 255 0 0,-1-1 0 0 0,0 1 0 0 0,0-1 1 0 0,-1 0-1 0 0,-1 0 0 0 0,-13 16 0 0 0,19-24 117 0 0,-1-1 0 0 0,1 0 0 0 0,0 1 0 0 0,0-1 0 0 0,-1 0 0 0 0,1 0 0 0 0,-1 0 0 0 0,1 0 1 0 0,-1 0-1 0 0,0 0 0 0 0,1 0 0 0 0,-1 0 0 0 0,0-1 0 0 0,0 1 0 0 0,1-1 0 0 0,-1 1 0 0 0,0-1 0 0 0,-3 1 0 0 0,3-2-78 0 0,0 1-1 0 0,1-1 1 0 0,-1 1 0 0 0,0-1-1 0 0,1 0 1 0 0,-1 0 0 0 0,0 0-1 0 0,1 0 1 0 0,-1 0 0 0 0,1 0-1 0 0,0 0 1 0 0,-1 0 0 0 0,1-1-1 0 0,0 1 1 0 0,0 0 0 0 0,0-1 0 0 0,0 1-1 0 0,0-1 1 0 0,-1-2 0 0 0,-9-17-1410 0 0,3-6-12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56 2303 0 0,'-2'28'331'0'0,"-2"29"88"0"0,-5-19 5137 0 0,-8 39 6621 0 0,17-75-11840 0 0,0-2-38 0 0,-18 57-746 0 0,13-33 365 0 0,2-11 82 0 0,4-2 90 0 0,-1-8 110 0 0,0 11 1428 0 0,3-14-1409 0 0,3-2-124 0 0,0 1-1 0 0,0-1 1 0 0,0 0 0 0 0,0 0-1 0 0,0 0 1 0 0,0-1 0 0 0,-1 0-1 0 0,1 0 1 0 0,-1 0 0 0 0,1-1 0 0 0,5-5-1 0 0,8-9 379 0 0,27-30 0 0 0,-1 0 294 0 0,-16 21-344 0 0,27-24 90 0 0,-39 34-485 0 0,1 2-1 0 0,0 0 0 0 0,2 1 1 0 0,-1 0-1 0 0,2 2 1 0 0,0 1-1 0 0,0 0 1 0 0,1 2-1 0 0,0 0 1 0 0,0 2-1 0 0,28-6 0 0 0,-39 11-189 0 0,0 0 0 0 0,0 2 0 0 0,18 0 0 0 0,-14 0-232 0 0,-13 0 179 0 0,1 0-1 0 0,41 1-2952 0 0,-46 2 3088 0 0,-117 257 1241 0 0,98-209-1074 0 0,-7 11-62 0 0,-16 42-7 0 0,29-69-172 0 0,-1-1 1 0 0,-25 36-1 0 0,5-7-144 0 0,30-52 304 0 0,-1 0-1 0 0,0-1 1 0 0,0 0-1 0 0,-10 11 0 0 0,14-18 30 0 0,0 0-1 0 0,0-1 1 0 0,0 1-1 0 0,0-1 0 0 0,0 1 1 0 0,-1-1-1 0 0,1 0 1 0 0,-1 0-1 0 0,1 0 0 0 0,-1-1 1 0 0,0 0-1 0 0,0 1 1 0 0,1-1-1 0 0,-1 0 0 0 0,0-1 1 0 0,-6 1-1 0 0,4-1-3 0 0,1 0 0 0 0,0-1 0 0 0,0 0 1 0 0,0-1-1 0 0,-1 1 0 0 0,1-1 0 0 0,0 0 0 0 0,1 0 0 0 0,-1 0 0 0 0,0-1 0 0 0,1 1 0 0 0,-1-1 0 0 0,-6-6 1 0 0,1 0-576 0 0,-1-1 1 0 0,1-1-1 0 0,-13-18 0 0 0,18 25 190 0 0,3 4-1175 0 0,-2-3-6158 0 0,0-2 2396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12 7831 0 0,'0'0'356'0'0,"2"0"-6"0"0,10-1-222 0 0,1-1 220 0 0,23-3 8142 0 0,-11 1-5434 0 0,-23 4-2926 0 0,-2 0-28 0 0,0 0-7 0 0,0 0-6 0 0,-1 3-3 0 0,-8 21-13 0 0,-1-1 1 0 0,-2 0 0 0 0,-23 35 0 0 0,8-13-79 0 0,-9 22-55 0 0,2 2-1 0 0,4 1 1 0 0,-37 130-1 0 0,37-81-382 0 0,-22 194 0 0 0,43-214 147 0 0,4 105 0 0 0,5-194 287 0 0,1 0-1 0 0,0 0 1 0 0,0-1-1 0 0,1 1 1 0 0,1 0-1 0 0,-1-1 1 0 0,1 1 0 0 0,9 16-1 0 0,-10-23-14 0 0,-1 0 0 0 0,1 0 0 0 0,0 0 0 0 0,1 0 0 0 0,-1 0-1 0 0,1 0 1 0 0,-1-1 0 0 0,1 1 0 0 0,0-1 0 0 0,0 0 0 0 0,0 0 0 0 0,0 0 0 0 0,0 0 0 0 0,0 0-1 0 0,1-1 1 0 0,-1 0 0 0 0,0 1 0 0 0,1-1 0 0 0,-1 0 0 0 0,1-1 0 0 0,0 1 0 0 0,-1-1 0 0 0,1 1 0 0 0,0-1-1 0 0,-1 0 1 0 0,6-1 0 0 0,-3 0-181 0 0,0 0 0 0 0,-1 0 0 0 0,1-1 0 0 0,-1 0 0 0 0,1 0 0 0 0,-1 0-1 0 0,1-1 1 0 0,-1 1 0 0 0,0-1 0 0 0,7-5 0 0 0,-2-1-462 0 0,0 0 1 0 0,-1 0-1 0 0,12-14 1 0 0,9-16-1020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1736 14223 0 0,'1'32'1611'0'0,"-1"-32"-1556"0"0,-1 1 1 0 0,1-1-1 0 0,0 0 0 0 0,0 0 0 0 0,0 1 1 0 0,0-1-1 0 0,0 0 0 0 0,0 0 1 0 0,0 1-1 0 0,0-1 0 0 0,0 0 0 0 0,0 0 1 0 0,0 0-1 0 0,0 1 0 0 0,0-1 1 0 0,0 0-1 0 0,0 0 0 0 0,1 1 1 0 0,-1-1-1 0 0,0 0 0 0 0,0 0 0 0 0,0 0 1 0 0,0 1-1 0 0,0-1 0 0 0,0 0 1 0 0,1 0-1 0 0,-1 0 0 0 0,0 1 0 0 0,0-1 1 0 0,0 0-1 0 0,0 0 0 0 0,1 0 1 0 0,-1 0-1 0 0,0 0 0 0 0,0 0 1 0 0,1 1-1 0 0,-1-1 0 0 0,0 0 0 0 0,0 0 1 0 0,0 0-1 0 0,1 0 0 0 0,9-7 267 0 0,10-20-627 0 0,-11 9 301 0 0,0 0 1 0 0,-2-1 0 0 0,0 1 0 0 0,7-32 0 0 0,8-82 34 0 0,-6 30 19 0 0,28-136 274 0 0,27-126 591 0 0,25 7 390 0 0,17 74-320 0 0,-101 261-928 0 0,1 0-1 0 0,30-37 1 0 0,-22 31-43 0 0,-15 18-30 0 0,-6 10 15 0 0,0 0 0 0 0,0 0 0 0 0,0 0 0 0 0,0 0 0 0 0,0 0-1 0 0,0-1 1 0 0,0 1 0 0 0,0 0 0 0 0,0 0 0 0 0,0 0 0 0 0,0 0 0 0 0,0 0 0 0 0,0 0-1 0 0,0 0 1 0 0,0 0 0 0 0,0 0 0 0 0,0 0 0 0 0,0 0 0 0 0,0 0 0 0 0,1 0 0 0 0,-1 0-1 0 0,0 0 1 0 0,0 0 0 0 0,0 0 0 0 0,0 0 0 0 0,0-1 0 0 0,0 1 0 0 0,0 0 0 0 0,0 0-1 0 0,0 0 1 0 0,0 0 0 0 0,0 0 0 0 0,0 0 0 0 0,1 0 0 0 0,-1 0 0 0 0,0 0 0 0 0,0 0-1 0 0,0 0 1 0 0,0 0 0 0 0,0 1 0 0 0,0-1 0 0 0,0 0 0 0 0,0 0 0 0 0,0 0 0 0 0,0 0 0 0 0,0 0-1 0 0,0 0 1 0 0,1 0 0 0 0,-1 0 0 0 0,0 0 0 0 0,0 0 0 0 0,0 0 0 0 0,0 0 0 0 0,0 0-1 0 0,0 0 1 0 0,0 0 0 0 0,2 2 0 0 0,1 0 0 0 0,-1 0 1 0 0,0 0-1 0 0,1 0 0 0 0,-1 0 0 0 0,0 0 0 0 0,0 0 0 0 0,-1 1 0 0 0,1-1 0 0 0,0 1 1 0 0,-1-1-1 0 0,1 1 0 0 0,-1 0 0 0 0,0 0 0 0 0,0-1 0 0 0,0 1 0 0 0,-1 0 0 0 0,1 0 1 0 0,0 0-1 0 0,-1 3 0 0 0,2 11 14 0 0,-1 0 0 0 0,-2 25 0 0 0,0-20 21 0 0,-17 237-6 0 0,1-9-459 0 0,16-226 361 0 0,9 394-1366 0 0,-5-387 1526 0 0,1-1 0 0 0,2 0 0 0 0,13 42 0 0 0,-17-68-64 0 0,0 0 1 0 0,1-1 0 0 0,-1 1 0 0 0,1-1 0 0 0,-1 1 0 0 0,1-1 0 0 0,0 0-1 0 0,0 0 1 0 0,1 0 0 0 0,3 3 0 0 0,6 6-182 0 0,-12-12 109 0 0,0 1 1 0 0,-1-1 0 0 0,1 0 0 0 0,0 0 0 0 0,-1 1-1 0 0,1-1 1 0 0,0 0 0 0 0,-1 0 0 0 0,1 0 0 0 0,0 0 0 0 0,0 0-1 0 0,-1 0 1 0 0,1 0 0 0 0,0 0 0 0 0,-1 0 0 0 0,1 0-1 0 0,0-1 1 0 0,-1 1 0 0 0,1 0 0 0 0,0 0 0 0 0,0-1 0 0 0,1 0-356 0 0,11-4-4283 0 0,-3-1-1523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75 156 7367 0 0,'-12'39'763'0'0,"9"-18"343"0"0,5-17-814 0 0,-2-3-146 0 0,0-1 0 0 0,0 0 0 0 0,1 0 0 0 0,-1 1 0 0 0,0-1 0 0 0,0 0 0 0 0,0 0 0 0 0,0 1 0 0 0,0-1 0 0 0,1 0 0 0 0,-1 1 0 0 0,0-1 0 0 0,0 0 0 0 0,0 0 0 0 0,0 1 0 0 0,0-1 0 0 0,0 0 0 0 0,0 1 0 0 0,0-1 0 0 0,0 0 0 0 0,0 1 1 0 0,0-1-1 0 0,0 0 0 0 0,0 1 0 0 0,-1-1 0 0 0,1 0 0 0 0,0 0 0 0 0,0 1 0 0 0,0-1 0 0 0,0 0 0 0 0,-1 1 0 0 0,-1 9 3223 0 0,1-7-377 0 0,1-3-1700 0 0,0 0-747 0 0,-1 3-148 0 0,0 0-538 0 0,0 0 0 0 0,-1 0 0 0 0,1 0 0 0 0,-1-1-1 0 0,0 1 1 0 0,1 0 0 0 0,-1-1 0 0 0,0 1 0 0 0,-1-1-1 0 0,1 0 1 0 0,-4 3 0 0 0,-17 8-1278 0 0,21-11 801 0 0,-2 0-196 0 0,1 0 679 0 0,3-1-3110 0 0,34-7 3699 0 0,1 0-1 0 0,53-19 1 0 0,-11 3 1356 0 0,89-25 2022 0 0,-64 18-2623 0 0,55-22-165 0 0,-136 43-1238 0 0,1-2 0 0 0,-1 0 0 0 0,-1-2 0 0 0,0 0 0 0 0,19-16 0 0 0,-21 12-1854 0 0,-5-2-5556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13647 0 0,'0'0'608'0'0,"0"0"120"0"0,0 0-584 0 0,9 11-144 0 0,-9-11 0 0 0,0 0 0 0 0,12 7 352 0 0,-12-7 32 0 0,0 0 16 0 0,18-2 0 0 0,-2-3-688 0 0,-16 5-128 0 0,14-6-32 0 0,-14 6-8 0 0,18-10-1200 0 0,-6 1-232 0 0,-12 9-56 0 0,0 0-2080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11975 0 0,'0'0'267'0'0,"0"0"42"0"0,0 0 17 0 0,0 0-28 0 0,1 3-196 0 0,-1 1-75 0 0,0 0 1 0 0,0 1-1 0 0,0-1 0 0 0,-1 0 1 0 0,0 0-1 0 0,1 1 1 0 0,-1-1-1 0 0,-1 0 1 0 0,1 0-1 0 0,-1 0 1 0 0,-2 5-1 0 0,0-2 90 0 0,-1 0 1 0 0,1-1-1 0 0,-1 1 0 0 0,0-1 1 0 0,-11 9-1 0 0,3-3 86 0 0,-1-1 1 0 0,-1-1-1 0 0,0 0 1 0 0,-32 14-1 0 0,-17 4-203 0 0,-38 17 0 0 0,97-41 134 0 0,-1-1 1 0 0,0 1-1 0 0,1 0 0 0 0,0 0 0 0 0,0 1 0 0 0,0 0 0 0 0,0 0 0 0 0,1 0 1 0 0,0 0-1 0 0,0 1 0 0 0,0-1 0 0 0,1 1 0 0 0,-1 0 0 0 0,1 0 1 0 0,1 0-1 0 0,-1 1 0 0 0,1-1 0 0 0,0 1 0 0 0,1-1 0 0 0,0 1 0 0 0,0 0 1 0 0,0-1-1 0 0,1 1 0 0 0,0 0 0 0 0,1 12 0 0 0,-1-16-73 0 0,1 8 7 0 0,0 0 0 0 0,1 0 1 0 0,0 0-1 0 0,0 0 1 0 0,1 0-1 0 0,1-1 1 0 0,6 16-1 0 0,-8-23-119 0 0,11 22 691 0 0,20 27 0 0 0,-29-46-737 0 0,1 0 0 0 0,0 0 1 0 0,0 0-1 0 0,0-1 1 0 0,1 0-1 0 0,0 0 1 0 0,0 0-1 0 0,0-1 0 0 0,11 6 1 0 0,3-4-2004 0 0,3-3-4383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9935 0 0,'5'91'1756'0'0,"-9"47"5359"0"0,0-102-7002 0 0,-3 1 0 0 0,-21 70 0 0 0,-36 67-2332 0 0,52-144 2196 0 0,-19 44-190 0 0,11-28 848 0 0,-23 80-1 0 0,41-119-519 0 0,0 0-1 0 0,1 0 0 0 0,0 0 1 0 0,1 0-1 0 0,-1 0 1 0 0,1 0-1 0 0,1 0 0 0 0,-1 1 1 0 0,3 9-1 0 0,-2-14-61 0 0,0 0-1 0 0,0 0 1 0 0,0-1 0 0 0,0 1 0 0 0,1-1-1 0 0,-1 1 1 0 0,1-1 0 0 0,-1 1 0 0 0,1-1-1 0 0,0 0 1 0 0,0 0 0 0 0,0 0-1 0 0,0 0 1 0 0,0 0 0 0 0,1 0 0 0 0,-1-1-1 0 0,1 1 1 0 0,-1-1 0 0 0,1 1 0 0 0,-1-1-1 0 0,1 0 1 0 0,0 0 0 0 0,-1 0-1 0 0,1-1 1 0 0,5 2 0 0 0,0-1-17 0 0,1-1-1 0 0,-1 1 1 0 0,1-2-1 0 0,-1 1 1 0 0,1-1 0 0 0,-1 0-1 0 0,0-1 1 0 0,13-4 0 0 0,2-2 19 0 0,37-19 1 0 0,-47 20-50 0 0,-1 0 0 0 0,0-2 0 0 0,0 1 0 0 0,18-18 0 0 0,38-46-306 0 0,-14 13-457 0 0,-38 43-201 0 0,-1-1-1 0 0,0-1 1 0 0,-1 0 0 0 0,16-28-1 0 0,-18 21-4649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21167 0 0,'6'23'936'0'0,"-6"-23"192"0"0,3 18-904 0 0,-1-2-224 0 0,-2-16 0 0 0,3 14 0 0 0,-3-14 768 0 0,0 0 96 0 0,4 11 32 0 0,-4-11 0 0 0,0 0-1080 0 0,0 0-208 0 0,0 0-48 0 0,14-12-8 0 0,-3-10-848 0 0,-2-6-176 0 0,-4-8-32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18575 0 0,'0'0'852'0'0,"0"0"-21"0"0,0 0-427 0 0,1 3 196 0 0,5 16 2283 0 0,-3 16-3109 0 0,-2-7 66 0 0,13 144-386 0 0,-6-59 264 0 0,-2 125-437 0 0,-17 0-541 0 0,8-188 915 0 0,-23 195-2048 0 0,19-187 1538 0 0,1 5-51 0 0,4-34 592 0 0,-8 44 0 0 0,8-64 261 0 0,2-4 40 0 0,0-1-1 0 0,-1 0 0 0 0,0 0 0 0 0,0 0 1 0 0,-2 7-1 0 0,-1-3-993 0 0,3-7-4229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11975 0 0,'-2'58'449'0'0,"-17"187"8685"0"0,9-162-8321 0 0,-2 15-169 0 0,9-69-1493 0 0,0 0-1 0 0,3 41 1 0 0,-1 11-700 0 0,-19 232-2642 0 0,2-174 2853 0 0,1-32 883 0 0,13-83 202 0 0,3-22-345 0 0,1-2-182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126 200 16671 0 0,'-1'6'160'0'0,"-17"67"1059"0"0,-32 86 0 0 0,24-109 1361 0 0,20-38-2321 0 0,6-12-260 0 0,0 0-1 0 0,-1 0 1 0 0,1 0-1 0 0,0 1 0 0 0,0-1 1 0 0,0 0-1 0 0,0 0 1 0 0,-1 0-1 0 0,1 1 0 0 0,0-1 1 0 0,0 0-1 0 0,-1 0 1 0 0,1 0-1 0 0,0 0 0 0 0,0 0 1 0 0,0 0-1 0 0,-1 1 1 0 0,1-1-1 0 0,0 0 0 0 0,-1 0 1 0 0,1 0-1 0 0,0 0 0 0 0,0 0 1 0 0,-1 0-1 0 0,1 0 1 0 0,0 0-1 0 0,0 0 0 0 0,-1 0 1 0 0,0-1-30 0 0,1 1 0 0 0,-1-1 0 0 0,0 1 0 0 0,1-1 0 0 0,-1 1-1 0 0,1-1 1 0 0,-1 1 0 0 0,1-1 0 0 0,-1 0 0 0 0,1 1 0 0 0,-1-1 0 0 0,1 0 0 0 0,0 1 0 0 0,-1-1 0 0 0,1 0 0 0 0,0 1 0 0 0,-1-1 0 0 0,1 0 0 0 0,0-1 0 0 0,-3-19-502 0 0,2 14 359 0 0,-1-20-394 0 0,0 1 0 0 0,2 0 1 0 0,5-46-1 0 0,-4 60 463 0 0,2-1-1 0 0,-1 1 1 0 0,2 0-1 0 0,-1 0 1 0 0,2 0-1 0 0,0 1 1 0 0,0-1 0 0 0,1 1-1 0 0,0 1 1 0 0,9-13-1 0 0,-9 17 158 0 0,0-1-1 0 0,0 2 1 0 0,1-1-1 0 0,0 1 1 0 0,0 0 0 0 0,0 0-1 0 0,0 0 1 0 0,14-5-1 0 0,8-1 430 0 0,32-9 1 0 0,-49 16-306 0 0,150-37 1640 0 0,-97 26-1147 0 0,-28 7-420 0 0,1 1 0 0 0,0 3 1 0 0,1 0-1 0 0,-1 3 0 0 0,0 1 0 0 0,57 8 0 0 0,-80-6-429 0 0,26 9 0 0 0,-40-11 103 0 0,0 1-1 0 0,0-1 0 0 0,0 1 1 0 0,0-1-1 0 0,0 1 0 0 0,0 0 1 0 0,0-1-1 0 0,0 1 0 0 0,0 0 1 0 0,-1 0-1 0 0,1 0 0 0 0,0 0 1 0 0,0 0-1 0 0,-1 0 0 0 0,1 0 1 0 0,0 0-1 0 0,-1 0 0 0 0,1 0 1 0 0,-1 0-1 0 0,0 0 0 0 0,1 0 1 0 0,-1 0-1 0 0,0 0 0 0 0,0 0 1 0 0,1 1-1 0 0,-1 0 0 0 0,0 2-239 0 0,0 0-1 0 0,0 0 1 0 0,-1 0-1 0 0,1 0 0 0 0,-3 8 1 0 0,-1-1-478 0 0,0 1 1 0 0,-1-1 0 0 0,-1 1 0 0 0,-10 15 0 0 0,-32 42-2279 0 0,27-42 1701 0 0,-68 102-3894 0 0,-15 22 3127 0 0,75-114 3648 0 0,-62 63 0 0 0,73-83-397 0 0,-1 0 1 0 0,-1-2-1 0 0,0 0 0 0 0,-29 15 0 0 0,40-26-794 0 0,0-1-1 0 0,-1 1 0 0 0,1-2 1 0 0,-1 0-1 0 0,0 0 0 0 0,0 0 0 0 0,1-1 1 0 0,-17-1-1 0 0,14 0-343 0 0,0-1 0 0 0,0 0-1 0 0,0-1 1 0 0,1-1 0 0 0,-1 0 0 0 0,-18-7-1 0 0,20 5-1499 0 0,0-1 0 0 0,-18-13 0 0 0,27 19 1474 0 0,-2-3-1698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0,'105'4'271'0'0,"137"33"9805"0"0,-182-26-8405 0 0,30 6 479 0 0,149 47 0 0 0,-232-61-2143 0 0,1 1 1 0 0,-1 0-1 0 0,12 9 1 0 0,6 2-424 0 0,-25-14 381 0 0,1-1 0 0 0,0 1 0 0 0,-1-1 0 0 0,1 1 0 0 0,-1-1 0 0 0,0 1 0 0 0,1 0 0 0 0,-1-1 0 0 0,1 1 0 0 0,-1-1 0 0 0,0 1 0 0 0,0 0 0 0 0,1 0 0 0 0,-1-1 0 0 0,0 1 0 0 0,0 0 0 0 0,0-1 0 0 0,0 1 0 0 0,1 0 0 0 0,-1 0 0 0 0,0-1 0 0 0,-1 2 0 0 0,1 0-76 0 0,0 1 12 0 0,0 0-1 0 0,0 1 0 0 0,0-1 1 0 0,-1 0-1 0 0,1 0 0 0 0,-1 1 1 0 0,0-1-1 0 0,0 0 1 0 0,0 0-1 0 0,-1 0 0 0 0,1 0 1 0 0,-1 0-1 0 0,0 0 0 0 0,-2 3 1 0 0,-5 6-523 0 0,-21 20 1 0 0,17-18 285 0 0,-94 106-517 0 0,-13 15 1971 0 0,87-100 177 0 0,-68 52 1 0 0,97-84-1219 0 0,-1 0 0 0 0,1 0 0 0 0,-1 0-1 0 0,0-1 1 0 0,1 0 0 0 0,-1 1 0 0 0,-1-2 0 0 0,-4 3 0 0 0,8-4-83 0 0,0 0 1 0 0,1 0-1 0 0,-1 1 1 0 0,0-1-1 0 0,1 0 1 0 0,-1 0-1 0 0,1-1 1 0 0,-1 1-1 0 0,0 0 1 0 0,1-1-1 0 0,-1 1 1 0 0,1 0-1 0 0,-1-1 1 0 0,1 0-1 0 0,-1 1 1 0 0,1-1-1 0 0,-1 0 1 0 0,1 0-1 0 0,0 0 1 0 0,-1 0-1 0 0,1 0 1 0 0,0 0-1 0 0,0 0 1 0 0,0 0-1 0 0,0-1 1 0 0,0 1-1 0 0,0 0 1 0 0,0-1-1 0 0,0 1 1 0 0,-1-3-1 0 0,-1-3-419 0 0,0-1 0 0 0,0 0-1 0 0,-2-12 1 0 0,-1-9-5002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2303 0 0,'-75'47'1084'0'0,"49"-33"2046"0"0,1 2-1 0 0,0 1 1 0 0,-24 21 0 0 0,42-30-2190 0 0,-1-1 0 0 0,1 1 0 0 0,1 1 1 0 0,-11 16-1 0 0,12-17-1021 0 0,1 0 0 0 0,1 1 0 0 0,0-1-1 0 0,0 1 1 0 0,0-1 0 0 0,-1 16 0 0 0,3-16 124 0 0,1 0-1 0 0,0 0 1 0 0,0 0 0 0 0,1 0-1 0 0,0 0 1 0 0,0 1 0 0 0,1-2-1 0 0,0 1 1 0 0,0 0-1 0 0,1 0 1 0 0,0-1 0 0 0,0 1-1 0 0,1-1 1 0 0,8 12 0 0 0,0-3-13 0 0,0 0 0 0 0,1-1 1 0 0,0-1-1 0 0,1 0 0 0 0,17 12 1 0 0,45 30 125 0 0,150 83 0 0 0,-195-122-50 0 0,52 34 391 0 0,89 70 0 0 0,61 78 213 0 0,-211-179-815 0 0,39 48-1 0 0,-51-55-78 0 0,-1 1-1 0 0,0 0 0 0 0,-1 0 1 0 0,-1 1-1 0 0,8 20 0 0 0,-11-23-320 0 0,-1 0-1 0 0,0 0 1 0 0,0 0-1 0 0,-1 0 0 0 0,-1 1 1 0 0,0-1-1 0 0,-1 0 0 0 0,0 1 1 0 0,-1-1-1 0 0,-1 1 0 0 0,-2 13 1 0 0,-18 45-1765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3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 9215 0 0,'0'0'707'0'0,"0"0"-199"0"0,0 0 892 0 0,0 0 435 0 0,0 0 86 0 0,-1 2-202 0 0,1-2-1671 0 0,-1 0 1 0 0,1 0-1 0 0,0 1 1 0 0,0-1-1 0 0,0 0 1 0 0,0 0 0 0 0,0 1-1 0 0,-1-1 1 0 0,1 0-1 0 0,0 0 1 0 0,0 1 0 0 0,0-1-1 0 0,0 0 1 0 0,0 1-1 0 0,0-1 1 0 0,0 0-1 0 0,0 0 1 0 0,0 1 0 0 0,0-1-1 0 0,0 0 1 0 0,0 0-1 0 0,0 1 1 0 0,0-1-1 0 0,1 0 1 0 0,-1 1 0 0 0,0-1-1 0 0,0 0 1 0 0,0 0-1 0 0,0 1 1 0 0,0-1 0 0 0,1 0-1 0 0,-1 0 1 0 0,0 0-1 0 0,0 1 1 0 0,1-1-1 0 0,12 6 473 0 0,26-1-617 0 0,-32-4 292 0 0,76 8 229 0 0,-11-1 282 0 0,83-1-1 0 0,-131-7-549 0 0,151-6 713 0 0,-118 2-855 0 0,60-14-1 0 0,-93 14-704 0 0,0-2-1 0 0,0 0 0 0 0,-1-2 0 0 0,35-16 0 0 0,-30 9-840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13823 0 0,'3'2'1062'0'0,"4"4"-641"0"0,1 0 0 0 0,-1-1 0 0 0,1 1 0 0 0,0-2 0 0 0,1 1 0 0 0,-1-1 0 0 0,1-1 0 0 0,16 6 0 0 0,-12-6 450 0 0,1-1 1 0 0,0 0 0 0 0,0-1-1 0 0,-1 0 1 0 0,24-2-1 0 0,0-3-519 0 0,1-2 0 0 0,-2-1 0 0 0,72-25 0 0 0,100-56-3965 0 0,-167 69-1828 0 0,-1-2-1577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1375 0 0,'1'2'107'0'0,"16"47"4537"0"0,-7-22 3843 0 0,-9-24-4337 0 0,-1 0-2464 0 0,6 29-1622 0 0,-2 1 1 0 0,-1 0-1 0 0,-1 0 1 0 0,-5 43-1 0 0,0-16-769 0 0,-8 102-1740 0 0,-88 478-6289 0 0,81-527 7085 0 0,-3 13 3541 0 0,19-119 1068 0 0,4-17-2406 0 0,4-29-3616 0 0,-3 1-1025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0,'0'0'315'0'0,"0"0"45"0"0,0 0 21 0 0,0 0-49 0 0,1 2-149 0 0,12 27 912 0 0,-1 0 0 0 0,13 53 0 0 0,7 65-188 0 0,-23-104-1070 0 0,-7-25 163 0 0,2 28 0 0 0,-3-23 0 0 0,-1-7-7 0 0,-2-13 27 0 0,1-1-44 0 0,0 10-98 0 0,6 4-1527 0 0,-4-14 638 0 0,-1-2-148 0 0,0 0-573 0 0,0 0-253 0 0,0 0-51 0 0,0 0-11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32 15631 0 0,'0'0'696'0'0,"2"14"136"0"0,-6 0-664 0 0,4-14-168 0 0,-5 13 0 0 0,5-13 0 0 0,-14 3 176 0 0,-4-5 0 0 0,-2-1 0 0 0,1-4 0 0 0,1-7-1512 0 0,0-2-296 0 0,-1-2-64 0 0,1 2-16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1 671 3223 0 0,'0'0'671'0'0,"0"0"1606"0"0,0 0 703 0 0,0 0 144 0 0,0 0-222 0 0,3 0-1065 0 0,2 0-1540 0 0,0 0-1 0 0,0 0 1 0 0,1-1-1 0 0,-1 0 1 0 0,0 0 0 0 0,0 0-1 0 0,0-1 1 0 0,0 0-1 0 0,0 0 1 0 0,-1 0 0 0 0,1-1-1 0 0,-1 1 1 0 0,1-1 0 0 0,6-6-1 0 0,3-3-64 0 0,0-1-1 0 0,-2-1 1 0 0,1 0 0 0 0,17-27-1 0 0,34-70 80 0 0,-12 20-208 0 0,85-103-447 0 0,-123 176 200 0 0,0 2-1 0 0,1 0 1 0 0,1 1-1 0 0,1 0 1 0 0,0 1-1 0 0,0 1 1 0 0,28-15-1 0 0,-37 25 82 0 0,0 0 1 0 0,0 0-1 0 0,0 1 0 0 0,1 0 1 0 0,-1 1-1 0 0,1-1 0 0 0,0 2 0 0 0,-1-1 1 0 0,1 1-1 0 0,-1 1 0 0 0,1-1 0 0 0,10 3 1 0 0,7 2 5 0 0,0 2 0 0 0,41 15 0 0 0,-5 2 246 0 0,56 19 528 0 0,-92-34-247 0 0,42 21 0 0 0,-66-29-383 0 0,-2-1-42 0 0,0 4-137 0 0,0 1 41 0 0,-1 1 1 0 0,0-1-1 0 0,0 0 0 0 0,0 0 0 0 0,-1 1 0 0 0,0-1 1 0 0,0 0-1 0 0,0 0 0 0 0,0-1 0 0 0,-1 1 1 0 0,0 0-1 0 0,-3 4 0 0 0,-8 9-233 0 0,-27 26-1 0 0,21-22 86 0 0,-30 37-274 0 0,-77 121 0 0 0,-14 20-109 0 0,18-67 938 0 0,95-107-194 0 0,-2-1-1 0 0,-55 35 0 0 0,81-57-18 0 0,-1-1 0 0 0,0 1 0 0 0,0-1 0 0 0,0 0 0 0 0,0 0-1 0 0,-9 2 1 0 0,13-4-114 0 0,0 0 0 0 0,0 0 0 0 0,-1 0 0 0 0,1 0 0 0 0,0 0 0 0 0,0 0 0 0 0,0 0-1 0 0,-1 0 1 0 0,1 0 0 0 0,0 0 0 0 0,0-1 0 0 0,0 1 0 0 0,0 0 0 0 0,0-1 0 0 0,0 1-1 0 0,-1-1 1 0 0,1 1 0 0 0,0-1 0 0 0,0 0 0 0 0,1 1 0 0 0,-1-1 0 0 0,0 0 0 0 0,0 0 0 0 0,0 0-1 0 0,0 0 1 0 0,1 1 0 0 0,-1-1 0 0 0,0 0 0 0 0,1 0 0 0 0,-1 0 0 0 0,1-1 0 0 0,-1 1 0 0 0,1 0-1 0 0,-1 0 1 0 0,1-2 0 0 0,-2-9-168 0 0,0-1 1 0 0,1 0-1 0 0,1 0 1 0 0,0 1-1 0 0,1-1 0 0 0,0 0 1 0 0,5-18-1 0 0,3-16-712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13303 0 0,'18'26'1022'0'0,"3"9"-604"0"0,-9-17-86 0 0,1 2 1185 0 0,-1-1 1 0 0,16 40-1 0 0,-25-55-1421 0 0,5 21 332 0 0,-7-20-432 0 0,0 0-1 0 0,0 0 1 0 0,-1-1 0 0 0,0 1-1 0 0,0 0 1 0 0,0 0-1 0 0,0 0 1 0 0,-1 0-1 0 0,1 0 1 0 0,-1 0 0 0 0,-1 0-1 0 0,1 0 1 0 0,-1 0-1 0 0,-4 8 1 0 0,-2 3-32 0 0,-2-1 0 0 0,-21 27 1 0 0,1-1 8 0 0,-6 20-2 0 0,-47 111 0 0 0,52-105-3 0 0,-39 93-173 0 0,51-112 122 0 0,-17 69 0 0 0,29-86 54 0 0,1 0-1 0 0,2 0 1 0 0,1 1 0 0 0,1 43-1 0 0,3-62-26 0 0,0 0 0 0 0,1 0-1 0 0,0-1 1 0 0,1 1 0 0 0,1-1 0 0 0,0 1-1 0 0,7 15 1 0 0,-9-24 32 0 0,0 0 0 0 0,1 0 0 0 0,-1 0 1 0 0,1 0-1 0 0,0-1 0 0 0,0 1 0 0 0,0-1 0 0 0,0 0 0 0 0,0 0 0 0 0,1 0 0 0 0,-1 0 0 0 0,1 0 0 0 0,0-1 0 0 0,0 0 0 0 0,0 1 1 0 0,0-2-1 0 0,1 1 0 0 0,-1 0 0 0 0,0-1 0 0 0,1 0 0 0 0,-1 0 0 0 0,1 0 0 0 0,6 0 0 0 0,-6-1-177 0 0,0 0-1 0 0,0 0 0 0 0,0 0 1 0 0,0-1-1 0 0,0 0 0 0 0,0 0 1 0 0,0 0-1 0 0,0 0 0 0 0,-1-1 1 0 0,1 0-1 0 0,-1 0 1 0 0,5-3-1 0 0,11-10-1097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1364 5527 0 0,'0'0'250'0'0,"0"0"-2"0"0,0 0 226 0 0,0 0 1525 0 0,0 0 685 0 0,0 0 136 0 0,0 0-332 0 0,1-3-1497 0 0,7-27-572 0 0,4-50 1 0 0,0 3-293 0 0,0 23 379 0 0,25-68 0 0 0,30-51 1396 0 0,-5 11-528 0 0,-58 152-1310 0 0,108-318 1300 0 0,-72 220-1178 0 0,-23 65-216 0 0,19-69-1 0 0,-34 104-80 0 0,1-1-1 0 0,-1 1 1 0 0,5-7-1 0 0,-2 4-107 0 0,-4 9 99 0 0,0 1 20 0 0,5-5 104 0 0,-4 4 112 0 0,-2 2 7 0 0,0 0-10 0 0,0 0-2 0 0,0 0-6 0 0,0 0-1 0 0,0 0 0 0 0,0 0-1 0 0,0 0-7 0 0,0 0-7 0 0,0 0-1 0 0,0 0-4 0 0,0 0-16 0 0,0 4-25 0 0,8 61-413 0 0,-3 1-1 0 0,-4 73 1 0 0,1-64 209 0 0,4-1-1 0 0,21 109 1 0 0,-17-135 221 0 0,6 41 136 0 0,-13-71-186 0 0,0 1 0 0 0,2-1-1 0 0,10 29 1 0 0,28 50-473 0 0,-36-83 343 0 0,-2-3-126 0 0,15 20 0 0 0,-3-5-406 0 0,3-3-444 0 0,-19-21 712 0 0,-1-2-21 0 0,0 0-91 0 0,0 0-44 0 0,0 0-11 0 0,0 0-122 0 0,0 0-511 0 0,-3 0-227 0 0,-11-1-42 0 0,1-1-10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15951 0 0,'0'0'730'0'0,"0"0"-14"0"0,0 3-462 0 0,4 8-130 0 0,-3-9 371 0 0,2-2 156 0 0,3 0-577 0 0,0-1 1 0 0,0 0-1 0 0,0 0 1 0 0,-1-1-1 0 0,1 1 1 0 0,0-1-1 0 0,-1-1 1 0 0,1 1-1 0 0,-1-1 1 0 0,9-6-1 0 0,8-6 297 0 0,22-21 0 0 0,-23 18-294 0 0,-10 10-89 0 0,15-14-195 0 0,0 2 1 0 0,32-18-1 0 0,-55 36 167 0 0,1 1 0 0 0,0-1-1 0 0,0 1 1 0 0,0-1 0 0 0,1 1-1 0 0,-1 0 1 0 0,0 1 0 0 0,0-1-1 0 0,1 1 1 0 0,-1 0 0 0 0,0 0 0 0 0,1 0-1 0 0,4 1 1 0 0,-1 0 23 0 0,-1 1 0 0 0,1 0 0 0 0,-1 1 0 0 0,0 0-1 0 0,1 0 1 0 0,8 5 0 0 0,-12-5 28 0 0,19 6-95 0 0,-8-6-1294 0 0,-11-3 1125 0 0,12-1-727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1 919 0 0,'0'2'67'0'0,"-1"1"-77"0"0,1-1-1610 0 0,-1 1 3945 0 0,0 2 3477 0 0,0 3 4810 0 0,1-8-10654 0 0,0 0 90 0 0,0 0 44 0 0,0 0 10 0 0,-3 29 319 0 0,2-16-287 0 0,0 1 0 0 0,-2-1-1 0 0,1 0 1 0 0,-1 0 0 0 0,-9 21 0 0 0,-20 33 352 0 0,16-35-362 0 0,2 1-1 0 0,-17 52 0 0 0,30-80-127 0 0,0-1-1 0 0,1 1 1 0 0,-1-1 0 0 0,1 1-1 0 0,0 0 1 0 0,1-1 0 0 0,-1 1-1 0 0,1-1 1 0 0,0 1-1 0 0,2 7 1 0 0,1-1-41 0 0,1 1-1 0 0,10 17 1 0 0,-12-24 44 0 0,0 0-1 0 0,1 0 0 0 0,-1-1 1 0 0,1 0-1 0 0,1 1 0 0 0,-1-2 1 0 0,0 1-1 0 0,1 0 0 0 0,9 5 1 0 0,4 1 141 0 0,27 10 0 0 0,-31-14-68 0 0,-4-1-25 0 0,-6-3-34 0 0,0-1 1 0 0,0 1-1 0 0,0-1 0 0 0,0 1 0 0 0,0-1 0 0 0,0 0 0 0 0,5 0 0 0 0,22 4 51 0 0,-28-4-76 0 0,0 0 1 0 0,-1-1-1 0 0,1 1 0 0 0,0-1 0 0 0,-1 0 1 0 0,1 0-1 0 0,0 0 0 0 0,-1 0 0 0 0,1 0 1 0 0,0 0-1 0 0,-1-1 0 0 0,4 0 0 0 0,0-1-49 0 0,-3 1 17 0 0,0 0 1 0 0,0 0-1 0 0,-1 0 1 0 0,1 0-1 0 0,0-1 1 0 0,-1 1-1 0 0,1-1 1 0 0,-1 0-1 0 0,0 0 1 0 0,0 0-1 0 0,1 0 1 0 0,-1 0-1 0 0,3-4 1 0 0,-2 2-79 0 0,2-1-183 0 0,-2-1 1 0 0,1 1-1 0 0,-1 0 1 0 0,1-1-1 0 0,-1 0 1 0 0,-1 0 0 0 0,1 0-1 0 0,-1 0 1 0 0,0 0-1 0 0,1-10 1 0 0,3-7-1186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10591 0 0,'0'0'488'0'0,"0"0"-12"0"0,0 0-41 0 0,0 0 960 0 0,0 0 453 0 0,-1 2 88 0 0,-3 4-1567 0 0,1 1 1 0 0,0 0-1 0 0,0-1 0 0 0,0 1 1 0 0,1 0-1 0 0,0 1 1 0 0,0-1-1 0 0,1 0 1 0 0,0 0-1 0 0,0 1 1 0 0,0 8-1 0 0,2-4-467 0 0,-1 0 0 0 0,2 0-1 0 0,-1-1 1 0 0,2 1 0 0 0,-1-1-1 0 0,7 15 1 0 0,-9-24 23 0 0,1 0 1 0 0,0-1-1 0 0,0 1 1 0 0,0 0-1 0 0,0-1 1 0 0,1 1-1 0 0,-1-1 1 0 0,0 1-1 0 0,1-1 1 0 0,-1 1 0 0 0,3 0-1 0 0,-2 0-138 0 0,-1-1 40 0 0,1-1-1 0 0,-1 0 1 0 0,1 1-1 0 0,-1-1 1 0 0,0 0-1 0 0,1 0 1 0 0,-1 0-1 0 0,0 0 1 0 0,1 0-1 0 0,-1 0 1 0 0,1 0-1 0 0,-1-1 1 0 0,0 1-1 0 0,1 0 1 0 0,-1-1-1 0 0,0 1 0 0 0,1-1 1 0 0,-1 1-1 0 0,0-1 1 0 0,0 0-1 0 0,2-1 1 0 0,12-7-1234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1 885 6911 0 0,'0'0'528'0'0,"1"2"-341"0"0,5 5 194 0 0,-4-5 1487 0 0,-2-2 647 0 0,0 0-2398 0 0,0 0 0 0 0,0 0 0 0 0,0 0 0 0 0,1 0 1 0 0,-1 0-1 0 0,0 0 0 0 0,0 0 0 0 0,0 0 0 0 0,1 0 0 0 0,-1 1 0 0 0,0-1 1 0 0,0 0-1 0 0,0 0 0 0 0,0 0 0 0 0,0 0 0 0 0,1 0 0 0 0,-1 0 0 0 0,0 0 0 0 0,0 1 1 0 0,0-1-1 0 0,0 0 0 0 0,0 0 0 0 0,0 0 0 0 0,0 0 0 0 0,0 1 0 0 0,1-1 0 0 0,-1 0 1 0 0,0 0-1 0 0,0 0 0 0 0,0 0 0 0 0,0 1 0 0 0,0-1 0 0 0,2 5 802 0 0,3-3 2496 0 0,0-1-3797 0 0,1 1 1 0 0,0-1 0 0 0,10 6-1 0 0,-14-6 142 0 0,-1-1 223 0 0,0 1-1 0 0,0-1 1 0 0,0 1-1 0 0,-1-1 1 0 0,1 1-1 0 0,0-1 1 0 0,0 1-1 0 0,0 0 1 0 0,-1-1-1 0 0,1 1 1 0 0,0 0-1 0 0,0 0 1 0 0,1 2 4 0 0,6 5 93 0 0,-1 0-1 0 0,0 1 1 0 0,-1 0-1 0 0,0 1 0 0 0,-1-1 1 0 0,0 1-1 0 0,7 19 1 0 0,-9-23-46 0 0,0 4 326 0 0,0-1 1 0 0,4 18-1 0 0,-1 0 116 0 0,-5-26-462 0 0,-1 1-1 0 0,0-1 1 0 0,0 0 0 0 0,1 0 0 0 0,-1 0-1 0 0,1 0 1 0 0,-1-1 0 0 0,1 1 0 0 0,-1 0-1 0 0,1 0 1 0 0,0 0 0 0 0,0 0 0 0 0,-1 0-1 0 0,1-1 1 0 0,0 1 0 0 0,1 1 0 0 0,-2-2-20 0 0,1 0 1 0 0,-1 0 0 0 0,1 0-1 0 0,-1 0 1 0 0,1 0 0 0 0,-1 0-1 0 0,0 0 1 0 0,1 0-1 0 0,-1 0 1 0 0,1 0 0 0 0,-1 0-1 0 0,1 0 1 0 0,-1-1 0 0 0,0 1-1 0 0,1 0 1 0 0,-1 0 0 0 0,1 0-1 0 0,-1-1 1 0 0,0 1 0 0 0,1 0-1 0 0,-1 0 1 0 0,0-1 0 0 0,1 1-1 0 0,-1 0 1 0 0,0-1-1 0 0,1 1 1 0 0,1-3-7 0 0,0 1 1 0 0,-1-1-1 0 0,1 0 0 0 0,-1 0 1 0 0,1 0-1 0 0,-1 0 0 0 0,0 0 1 0 0,1-4-1 0 0,29-168 530 0 0,-9 43-396 0 0,10-63-37 0 0,11-49 197 0 0,-12 57-8 0 0,-28 175-271 0 0,0 1 0 0 0,0-1-1 0 0,11-20 1 0 0,30-43 126 0 0,-44 74-121 0 0,1 1 0 0 0,-1-1-1 0 0,1 1 1 0 0,-1-1 0 0 0,1 1-1 0 0,-1-1 1 0 0,1 1 0 0 0,0-1-1 0 0,-1 1 1 0 0,1 0 0 0 0,0-1 0 0 0,-1 1-1 0 0,1 0 1 0 0,0 0 0 0 0,0 0-1 0 0,-1-1 1 0 0,1 1 0 0 0,0 0 0 0 0,0 0-1 0 0,1 0 1 0 0,0 0 25 0 0,2-1 9 0 0,1 1 0 0 0,-1-1 0 0 0,0 1 1 0 0,0 0-1 0 0,1 1 0 0 0,-1-1 0 0 0,0 1 1 0 0,0 0-1 0 0,1 0 0 0 0,-1 0 0 0 0,0 0 0 0 0,0 1 1 0 0,0-1-1 0 0,-1 1 0 0 0,6 3 0 0 0,6 5 124 0 0,0 1 1 0 0,18 17-1 0 0,2 0-183 0 0,-27-21-22 0 0,0-1 0 0 0,0 1-1 0 0,0 0 1 0 0,-1 1 0 0 0,0 0 0 0 0,-1 0-1 0 0,1 1 1 0 0,-2-1 0 0 0,1 1 0 0 0,-1 0-1 0 0,0 1 1 0 0,-1-1 0 0 0,0 1 0 0 0,-1 0-1 0 0,3 13 1 0 0,32 291 712 0 0,-23-140-550 0 0,-11-139-392 0 0,1-1-1 0 0,1 0 1 0 0,2 0 0 0 0,16 40-1 0 0,-23-72-56 0 0,-1-2-9 0 0,3 8-272 0 0,-4-7-3856 0 0,-24-14 1936 0 0,12 5 1124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19751 0 0,'6'23'970'0'0,"11"26"0"0"0,-13-41-703 0 0,-1 0-1 0 0,1-1 0 0 0,0 0 0 0 0,1 1 0 0 0,0-2 0 0 0,11 13 0 0 0,27 18 2027 0 0,-27-25-2181 0 0,-15-11-291 0 0,-1-1-99 0 0,9 11-343 0 0,-8-9 571 0 0,1-1 0 0 0,-1 1 1 0 0,0-1-1 0 0,0 1 1 0 0,0-1-1 0 0,0 1 1 0 0,1 3-1 0 0,2 7-268 0 0,0 1-1 0 0,-1 0 0 0 0,-1 0 0 0 0,2 25 1 0 0,-5 53-543 0 0,0-69 622 0 0,0 172-1540 0 0,3-156 1643 0 0,2 1 0 0 0,1-1-1 0 0,11 38 1 0 0,-6-46 468 0 0,-9-31-318 0 0,0 1-1 0 0,0-1 0 0 0,-1 0 1 0 0,1 0-1 0 0,0 1 0 0 0,0-1 1 0 0,-1 0-1 0 0,1 0 0 0 0,-1 0 1 0 0,1 0-1 0 0,-1 0 0 0 0,1-1 1 0 0,1-6-258 0 0,0 0 0 0 0,0 1 0 0 0,-1-1 0 0 0,-1 0 0 0 0,1-12 0 0 0,-1 17 128 0 0,0-41-1598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4 109 9671 0 0,'0'2'748'0'0,"-3"21"-176"0"0,2-20 919 0 0,1-3 501 0 0,0 0 96 0 0,0 0-200 0 0,0 0-927 0 0,1 0-905 0 0,-1 1 0 0 0,0 0 1 0 0,0-1-1 0 0,0 1 0 0 0,0-1 0 0 0,1 1 0 0 0,-1-1 0 0 0,0 1 0 0 0,0-1 1 0 0,1 1-1 0 0,-1-1 0 0 0,1 1 0 0 0,-1-1 0 0 0,0 1 0 0 0,1-1 0 0 0,-1 0 0 0 0,1 1 1 0 0,-1-1-1 0 0,1 0 0 0 0,-1 1 0 0 0,1-1 0 0 0,-1 0 0 0 0,1 0 0 0 0,-1 1 1 0 0,1-1-1 0 0,-1 0 0 0 0,1 0 0 0 0,-1 0 0 0 0,1 0 0 0 0,0 0 0 0 0,-1 0 1 0 0,1 0-1 0 0,-1 0 0 0 0,1 0 0 0 0,0 0 0 0 0,0 0 0 0 0,25-6 0 0 0,-20 4 179 0 0,114-38 1849 0 0,11-3 373 0 0,-44 25-1770 0 0,-28 6-459 0 0,6 1-163 0 0,1 3 1 0 0,106 1-1 0 0,-59 11-193 0 0,-43 1-88 0 0,-64-5 140 0 0,0 0-1 0 0,0 1 1 0 0,0 0-1 0 0,0 0 1 0 0,0 1-1 0 0,0 0 1 0 0,0 0-1 0 0,0 0 1 0 0,0 1-1 0 0,7 4 1 0 0,-12-6 43 0 0,0 1 0 0 0,-1-1 0 0 0,1 0 0 0 0,-1 0 0 0 0,1 0 0 0 0,-1 0 0 0 0,1 1 0 0 0,-1-1 0 0 0,0 0 0 0 0,1 0 0 0 0,-1 1 0 0 0,0-1 0 0 0,0 0 0 0 0,0 0 0 0 0,0 1 0 0 0,0-1 0 0 0,-1 0 0 0 0,1 2 0 0 0,0-2 16 0 0,-1 1-16 0 0,0 1 0 0 0,1-1 1 0 0,-1 0-1 0 0,0 1 1 0 0,0-1-1 0 0,0 0 0 0 0,-1 0 1 0 0,1 0-1 0 0,0 0 0 0 0,-4 4 1 0 0,-19 18-211 0 0,14-15 146 0 0,-54 43-343 0 0,5-6 55 0 0,27-17 156 0 0,-89 76-605 0 0,76-66 289 0 0,-62 70-1 0 0,-5 6 221 0 0,66-79 449 0 0,44-34 18 0 0,2-2 8 0 0,0 0 5 0 0,0 0 11 0 0,0 0 9 0 0,0 0 1 0 0,0 0-11 0 0,0-3-45 0 0,3-3-81 0 0,0 1 0 0 0,0-1 0 0 0,0 1 0 0 0,0 0 0 0 0,1 0-1 0 0,0 0 1 0 0,8-7 0 0 0,37-32 144 0 0,-43 39-162 0 0,-1 0-17 0 0,1 1-1 0 0,0-1 1 0 0,0 1 0 0 0,0 0-1 0 0,1 0 1 0 0,-1 1-1 0 0,1 0 1 0 0,0 0 0 0 0,0 0-1 0 0,0 1 1 0 0,0 0-1 0 0,1 1 1 0 0,-1 0 0 0 0,0 0-1 0 0,1 0 1 0 0,-1 1-1 0 0,1 0 1 0 0,-1 0 0 0 0,14 3-1 0 0,-3 2-3 0 0,-3-2 0 0 0,-1 0 0 0 0,1 1 0 0 0,-1 1 0 0 0,0 1 0 0 0,14 7 0 0 0,11 8 0 0 0,-15-8 0 0 0,33 22 0 0 0,-38-21 9 0 0,-1 0 0 0 0,0 1 0 0 0,-1 1 0 0 0,-1 1 0 0 0,20 24-1 0 0,-22-22 6 0 0,-4-6 5 0 0,-1-1 0 0 0,-1 1 0 0 0,13 27 0 0 0,-19-37-17 0 0,-1 0 0 0 0,0 0 0 0 0,0 0 0 0 0,0 1 1 0 0,0-1-1 0 0,-1 0 0 0 0,1 1 0 0 0,-1-1 0 0 0,0 0 0 0 0,0 1 0 0 0,0-1 0 0 0,0 0 0 0 0,-1 1 0 0 0,1-1 0 0 0,-1 0 0 0 0,0 0 0 0 0,0 1 0 0 0,0-1 0 0 0,0 0 0 0 0,-1 0 0 0 0,1 0 0 0 0,-1 0 0 0 0,-3 4 0 0 0,2-3-6 0 0,-1 0 1 0 0,0-1-1 0 0,0 0 0 0 0,0 0 0 0 0,0 0 0 0 0,0 0 0 0 0,0-1 1 0 0,-7 3-1 0 0,-41 14-67 0 0,40-16 55 0 0,-35 10-165 0 0,-1-3 0 0 0,-85 7 0 0 0,-20 4-587 0 0,-7 17-1106 0 0,156-36 1772 0 0,0-1 0 0 0,0-1 0 0 0,0 1 0 0 0,0 0 0 0 0,0-1 0 0 0,0 0 0 0 0,0 0 0 0 0,0 0 0 0 0,0-1 0 0 0,0 1 0 0 0,0-1 0 0 0,-6-1 0 0 0,8 1-5 0 0,0 0 1 0 0,0 0 0 0 0,0 0-1 0 0,0 0 1 0 0,0-1-1 0 0,1 1 1 0 0,-1 0 0 0 0,0-1-1 0 0,1 1 1 0 0,-1-1 0 0 0,1 1-1 0 0,0-1 1 0 0,-1 0-1 0 0,1 1 1 0 0,0-1 0 0 0,0 0-1 0 0,0 0 1 0 0,0 0-1 0 0,0 0 1 0 0,1 0 0 0 0,-1 0-1 0 0,1 0 1 0 0,-1 0-1 0 0,1-1 1 0 0,0-2 0 0 0,0-17-3974 0 0,4-4-1210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74 174 10135 0 0,'0'0'464'0'0,"-9"-1"151"0"0,-9 7-458 0 0,15-6 120 0 0,0 0 0 0 0,1 0-1 0 0,-1 0 1 0 0,1 0 0 0 0,-1 0-1 0 0,0-1 1 0 0,1 1 0 0 0,-1-1-1 0 0,-3-1 1 0 0,-9-2 963 0 0,14 4-857 0 0,2-1-286 0 0,0-1 0 0 0,0 1 0 0 0,0 0 0 0 0,0 0 0 0 0,0 0 1 0 0,0-1-1 0 0,0 1 0 0 0,0 0 0 0 0,1 1 0 0 0,-1-1 0 0 0,0 0 1 0 0,1 0-1 0 0,-1 1 0 0 0,2-2 0 0 0,-2 2-36 0 0,96-54 2067 0 0,-74 40-1920 0 0,0 2 0 0 0,0 1 0 0 0,1 1 0 0 0,0 1 0 0 0,1 0 0 0 0,41-6 0 0 0,-29 7-6 0 0,0 3 0 0 0,66-2 0 0 0,-86 7-42 0 0,0 1 0 0 0,0 0 1 0 0,-1 2-1 0 0,1 0 0 0 0,-1 0 0 0 0,0 2 1 0 0,0 0-1 0 0,26 12 0 0 0,-36-14-102 0 0,-1 0 0 0 0,1 0 0 0 0,-1 1-1 0 0,0 0 1 0 0,0 0 0 0 0,0 1 0 0 0,0-1 0 0 0,-1 1-1 0 0,0 0 1 0 0,5 7 0 0 0,-7-10-59 0 0,-1 1 0 0 0,1 0-1 0 0,-1 0 1 0 0,0 0 0 0 0,0 0 0 0 0,0 0-1 0 0,0 0 1 0 0,0 0 0 0 0,-1 0 0 0 0,0 0 0 0 0,1 0-1 0 0,-1 0 1 0 0,0 1 0 0 0,0-1 0 0 0,-1 0 0 0 0,1 0-1 0 0,-1 0 1 0 0,1 0 0 0 0,-1 0 0 0 0,0 0 0 0 0,0 0-1 0 0,-3 5 1 0 0,-3 3 2 0 0,1-1-1 0 0,-2 0 0 0 0,1-1 1 0 0,-1 1-1 0 0,-1-1 0 0 0,0-1 1 0 0,0 0-1 0 0,0 0 1 0 0,-13 7-1 0 0,-15 8-15 0 0,-48 22 0 0 0,52-29-23 0 0,10-3-167 0 0,-16 7-657 0 0,-79 30 1 0 0,109-47 861 0 0,0 1 0 0 0,-13 7 0 0 0,5-1 0 0 0,55-17-72 0 0,-30 5-102 0 0,0-1-186 0 0,0 1-1 0 0,0 1 1 0 0,0 0 0 0 0,9-1-1 0 0,-2 2 361 0 0,-11 2 0 0 0,-2 0 0 0 0,78 28 0 0 0,47 19 0 0 0,14 5 0 0 0,-64-26 0 0 0,-69-24 0 0 0,-8 1 0 0 0,-5 0 0 0 0,-1 0 76 0 0,-1-1 0 0 0,1 1 0 0 0,-1-1 1 0 0,0 0-1 0 0,0-1 0 0 0,-1 0 0 0 0,-9 3 0 0 0,-4 3 191 0 0,-265 103 797 0 0,187-75-1012 0 0,50-16-52 0 0,-48 29 0 0 0,96-49 0 0 0,-27 16-64 0 0,40-38-1256 0 0,4 1 1049 0 0,2 1-1 0 0,0 1 0 0 0,38-29 0 0 0,3 7-2891 0 0,-12 10 1139 0 0,-5 6-22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0,'0'0'744'0'0,"0"0"2588"0"0,0 0 1136 0 0,0 0 226 0 0,0 0-453 0 0,2 1-2082 0 0,17 5-1081 0 0,0 1 1 0 0,0 1 0 0 0,20 13 0 0 0,-4-3-640 0 0,23 11-34 0 0,-1 3-1 0 0,85 63 0 0 0,-36-10-405 0 0,-4 6 0 0 0,-4 3 0 0 0,-4 5 0 0 0,-5 4 0 0 0,-4 4 0 0 0,77 128-1 0 0,-148-214-30 0 0,75 133-170 0 0,-81-135 180 0 0,0 0 1 0 0,-1 1-1 0 0,-1-1 0 0 0,0 1 0 0 0,-2 1 1 0 0,3 32-1 0 0,-6-30-32 0 0,-1-1 1 0 0,-2 1 0 0 0,0 0-1 0 0,-1 0 1 0 0,-2-1 0 0 0,0 0-1 0 0,-1 0 1 0 0,-1 0 0 0 0,-1-1-1 0 0,-16 29 1 0 0,19-40-84 0 0,-1-1-1 0 0,-1 0 1 0 0,1-1 0 0 0,-2 0-1 0 0,1 0 1 0 0,-1 0 0 0 0,0-1-1 0 0,-1 0 1 0 0,1 0 0 0 0,-1-1-1 0 0,-1-1 1 0 0,1 1 0 0 0,-1-2-1 0 0,0 1 1 0 0,0-1 0 0 0,-1-1-1 0 0,1 1 1 0 0,-22 2 0 0 0,26-5-101 0 0,0-1 0 0 0,1 0 0 0 0,-1 0 0 0 0,0-1-1 0 0,1 0 1 0 0,-1 0 0 0 0,0 0 0 0 0,1 0 0 0 0,-1-1 0 0 0,1 0 0 0 0,-1 0 0 0 0,1 0 0 0 0,0-1 0 0 0,0 0 0 0 0,0 0 0 0 0,0 0 0 0 0,-6-7 0 0 0,-11-13-1508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3223 0 0,'0'0'447'0'0,"0"0"666"0"0,0 0 294 0 0,0 0 58 0 0,3 0-174 0 0,1 1-1212 0 0,1-1 0 0 0,0 0-1 0 0,0 0 1 0 0,0-1 0 0 0,-1 1 0 0 0,1-1 0 0 0,0 0-1 0 0,-1-1 1 0 0,1 1 0 0 0,4-3 0 0 0,15-3 30 0 0,25-4 169 0 0,0 3 0 0 0,58-3 0 0 0,101 6 1288 0 0,-45 2 154 0 0,-46-1 211 0 0,147 13-1 0 0,-159 2-838 0 0,191 16 1551 0 0,-26-3-748 0 0,23 2-485 0 0,176-6 164 0 0,0-35-636 0 0,-8-48-986 0 0,-391 47-462 0 0,0-4 0 0 0,121-51-1 0 0,-167 59 240 0 0,0 0-1 0 0,-1-2 0 0 0,-1-1 0 0 0,30-24 0 0 0,81-86-1015 0 0,-114 106 1175 0 0,-19 19 119 0 0,0 0 0 0 0,1 0 0 0 0,-1 0 0 0 0,1-1 0 0 0,-1 1 0 0 0,1 0 1 0 0,-1 0-1 0 0,1 0 0 0 0,-1 0 0 0 0,1 0 0 0 0,-1 0 0 0 0,1 0 0 0 0,-1 0 0 0 0,1 0 0 0 0,-1 0 1 0 0,1 0-1 0 0,-1 1 0 0 0,1-1 0 0 0,-1 0 0 0 0,1 0 0 0 0,-1 0 0 0 0,0 1 0 0 0,1-1 0 0 0,-1 0 1 0 0,1 0-1 0 0,-1 1 0 0 0,0-1 0 0 0,1 0 0 0 0,-1 1 0 0 0,0-1 0 0 0,1 1 0 0 0,-1-1 0 0 0,1 6-4 0 0,0-1-1 0 0,-1 1 0 0 0,0-1 0 0 0,0 0 0 0 0,0 1 0 0 0,-1-1 0 0 0,0 0 1 0 0,0 1-1 0 0,0-1 0 0 0,-1 0 0 0 0,0 0 0 0 0,-3 8 0 0 0,-4 6-520 0 0,-1-1 0 0 0,-12 17 0 0 0,9-17-529 0 0,-1 0 0 0 0,0 0 0 0 0,-26 23 0 0 0,12-16-1336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0,'17'37'984'0'0,"-16"-35"302"0"0,0-1 439 0 0,22 18 3964 0 0,17 4-2908 0 0,4 4-710 0 0,-34-20-1811 0 0,0 2-1 0 0,-1-1 0 0 0,1 1 1 0 0,-2 1-1 0 0,1 0 1 0 0,-1 0-1 0 0,6 12 0 0 0,-3-4 45 0 0,-1 0-1 0 0,-1 1 0 0 0,10 31 0 0 0,-11-21-162 0 0,-1-1 1 0 0,-2 1-1 0 0,0 0 0 0 0,-2 1 1 0 0,-1 38-1 0 0,-18 147-348 0 0,13-185 185 0 0,-50 310-1254 0 0,26-165 24 0 0,-4 22-447 0 0,25-166 1307 0 0,3-18 60 0 0,6-35 143 0 0,5-64-651 0 0,-3-138 1 0 0,-6 185 443 0 0,0-60-464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4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80 377 8031 0 0,'-1'1'366'0'0,"-10"11"-138"0"0,10-10-210 0 0,0 0 1 0 0,0 0 0 0 0,-1 0-1 0 0,1 0 1 0 0,-1-1-1 0 0,0 1 1 0 0,1-1-1 0 0,-1 1 1 0 0,0-1 0 0 0,0 0-1 0 0,0 1 1 0 0,0-1-1 0 0,0 0 1 0 0,-4 1-1 0 0,-16 4 230 0 0,19-5-120 0 0,-8-3-565 0 0,8 2-218 0 0,3 0-38 0 0,0 0 53 0 0,0 0 261 0 0,0 0 113 0 0,0 0 18 0 0,0 0 233 0 0,0 0 955 0 0,0 0 421 0 0,0 0 82 0 0,2 3 26 0 0,1 1-752 0 0,0 1-1 0 0,0-1 0 0 0,0 0 0 0 0,1 0 1 0 0,0 0-1 0 0,-1 0 0 0 0,1-1 0 0 0,1 0 1 0 0,4 3-1 0 0,-7-4-591 0 0,0-1 0 0 0,0 0 0 0 0,0 0 1 0 0,1 0-1 0 0,-1 0 0 0 0,0 0 0 0 0,1-1 0 0 0,-1 1 1 0 0,1-1-1 0 0,-1 0 0 0 0,1 1 0 0 0,-1-1 0 0 0,1 0 0 0 0,-1-1 1 0 0,0 1-1 0 0,1 0 0 0 0,-1-1 0 0 0,1 1 0 0 0,-1-1 0 0 0,1 0 1 0 0,-1 1-1 0 0,0-1 0 0 0,0-1 0 0 0,1 1 0 0 0,-1 0 1 0 0,0 0-1 0 0,0-1 0 0 0,0 1 0 0 0,0-1 0 0 0,-1 0 0 0 0,1 1 1 0 0,0-1-1 0 0,-1 0 0 0 0,2-2 0 0 0,71-113-178 0 0,-4 7-38 0 0,-58 93 82 0 0,1 1-1 0 0,0 1 0 0 0,1 0 1 0 0,24-18-1 0 0,-20 19-10 0 0,0 1-1 0 0,1 1 1 0 0,1 1 0 0 0,0 0-1 0 0,0 2 1 0 0,1 0 0 0 0,0 1-1 0 0,1 1 1 0 0,0 2 0 0 0,37-6-1 0 0,117-2-215 0 0,-146 13 6 0 0,0 2 0 0 0,0 0 0 0 0,54 14 0 0 0,-80-15 102 0 0,1 0 1 0 0,-1 1-1 0 0,0-1 0 0 0,1 1 0 0 0,-1 1 0 0 0,0-1 1 0 0,0 0-1 0 0,-1 1 0 0 0,1 0 0 0 0,0 0 0 0 0,-1 0 0 0 0,0 0 1 0 0,4 4-1 0 0,-7-6 70 0 0,1 0 1 0 0,0 1-1 0 0,0-1 1 0 0,-1 0-1 0 0,1 0 1 0 0,0 1-1 0 0,-1-1 1 0 0,1 1-1 0 0,-1-1 1 0 0,0 0-1 0 0,1 1 1 0 0,-1-1-1 0 0,0 3 1 0 0,1 3-97 0 0,0-3 64 0 0,-1 1 0 0 0,0 0 0 0 0,0 0 0 0 0,0 0 0 0 0,0 0 0 0 0,-1 0 0 0 0,0 0 0 0 0,0 0 0 0 0,0-1 0 0 0,0 1 0 0 0,-4 8 0 0 0,-3 4-154 0 0,-19 28 0 0 0,18-30 142 0 0,-47 72 450 0 0,-117 139 1 0 0,157-210 23 0 0,1 0 1 0 0,-2-1 0 0 0,-22 15-1 0 0,-57 32 1009 0 0,56-38-933 0 0,-105 77-42 0 0,123-82-455 0 0,0 0-1 0 0,1 1 1 0 0,2 1-1 0 0,-20 26 0 0 0,20-19-10 0 0,7-8 251 0 0,10-18-50 0 0,2-2 22 0 0,0 0 77 0 0,0 0 31 0 0,0 0 7 0 0,0 0-18 0 0,0 0-83 0 0,3-1-154 0 0,-1 1-1 0 0,1 0 0 0 0,-1-1 0 0 0,0 0 0 0 0,1 1 0 0 0,-1-1 0 0 0,0 0 0 0 0,1 0 0 0 0,-1-1 0 0 0,0 1 0 0 0,0 0 0 0 0,0-1 0 0 0,0 1 0 0 0,0-1 0 0 0,0 0 0 0 0,-1 1 0 0 0,1-1 0 0 0,2-3 0 0 0,2-4-67 0 0,0-1-1 0 0,8-15 1 0 0,-13 24 45 0 0,55-114-3961 0 0,-42 85-2974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5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11631 0 0,'1'3'531'0'0,"2"-1"-336"0"0,8 21 442 0 0,-10-20-441 0 0,0 0-1 0 0,0 0 1 0 0,0 1 0 0 0,-1-1 0 0 0,1 0-1 0 0,-1 1 1 0 0,1 4 0 0 0,-1-3 125 0 0,0-1 255 0 0,0-4-566 0 0,0 3-251 0 0,-1 30-372 0 0,0-30 210 0 0,1 0-40 0 0,-4 26-469 0 0,3-26 1290 0 0,0 0 143 0 0,-17 76 3908 0 0,17-76-4334 0 0,0 5 131 0 0,-1 15-191 0 0,1-18 13 0 0,-9 27-65 0 0,9-27-6 0 0,-1 1 1 0 0,0-1 0 0 0,0 0-1 0 0,-5 9 1 0 0,-26 45 517 0 0,-78 102 0 0 0,100-145-422 0 0,-45 76 417 0 0,34-53-328 0 0,7-10-44 0 0,2 1 0 0 0,1 1 0 0 0,-9 37 1 0 0,12-40-46 0 0,-2 11 30 0 0,2 1 0 0 0,-6 58 0 0 0,7 81-556 0 0,8-163 185 0 0,2 0-1 0 0,0 0 1 0 0,5 16-1 0 0,-1-4-385 0 0,-5-24 590 0 0,-1 1 1 0 0,1-1-1 0 0,1 1 0 0 0,-1-1 0 0 0,0 0 0 0 0,1 1 1 0 0,0-1-1 0 0,0 0 0 0 0,0 0 0 0 0,1 0 0 0 0,0-1 1 0 0,-1 1-1 0 0,1-1 0 0 0,0 1 0 0 0,1-1 0 0 0,-1 0 0 0 0,0 0 1 0 0,1 0-1 0 0,0 0 0 0 0,0-1 0 0 0,0 0 0 0 0,0 1 1 0 0,0-2-1 0 0,0 1 0 0 0,0 0 0 0 0,1-1 0 0 0,6 2 1 0 0,7 0 397 0 0,0-1 0 0 0,1 0 0 0 0,-1-1 0 0 0,1-1 0 0 0,34-4 0 0 0,-22-1 345 0 0,1-2 1 0 0,47-16-1 0 0,-73 21-649 0 0,-1 0 0 0 0,1 0 1 0 0,0-1-1 0 0,-1 0 0 0 0,8-5 0 0 0,-11 6-177 0 0,0 1-1 0 0,0-1 1 0 0,-1 0 0 0 0,1 1-1 0 0,0-1 1 0 0,-1 0 0 0 0,0 0-1 0 0,1 0 1 0 0,-1 0 0 0 0,0-1-1 0 0,0 1 1 0 0,0 0 0 0 0,0 0-1 0 0,0-1 1 0 0,-1 1 0 0 0,1-4-1 0 0,0-13-6672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5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11519 0 0,'3'12'208'0'0,"-1"-1"0"0"0,-1 0 0 0 0,1 1 0 0 0,-2-1 0 0 0,0 24 0 0 0,-1-34-113 0 0,1 0 1 0 0,0 0-1 0 0,0 0 0 0 0,0 0 0 0 0,0 0 0 0 0,1-1 0 0 0,-1 1 0 0 0,0 0 1 0 0,0 0-1 0 0,1 0 0 0 0,-1 0 0 0 0,0 0 0 0 0,1 0 0 0 0,-1 0 0 0 0,1 0 1 0 0,-1-1-1 0 0,1 1 0 0 0,-1 0 0 0 0,1 0 0 0 0,0-1 0 0 0,-1 1 1 0 0,1 0-1 0 0,0-1 0 0 0,-1 1 0 0 0,1-1 0 0 0,0 1 0 0 0,0-1 0 0 0,0 1 1 0 0,1 0-1 0 0,-1-1 24 0 0,0 1 0 0 0,0-1 1 0 0,0 1-1 0 0,0 0 0 0 0,0-1 1 0 0,0 1-1 0 0,0 0 0 0 0,0 0 1 0 0,0 0-1 0 0,-1 0 0 0 0,1 0 0 0 0,0 0 1 0 0,0 0-1 0 0,-1 0 0 0 0,1 0 1 0 0,-1 0-1 0 0,1 0 0 0 0,-1 1 1 0 0,1-1-1 0 0,-1 0 0 0 0,0 0 1 0 0,0 0-1 0 0,1 1 0 0 0,-1 1 1 0 0,0 9 50 0 0,0 0 0 0 0,-1 0 0 0 0,0 0 1 0 0,-1 0-1 0 0,0 0 0 0 0,-5 13 1 0 0,-79 259 1966 0 0,47-58-1845 0 0,14-25-1716 0 0,23-187-1583 0 0,2-14-3541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5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32 455 0 0,'-10'20'555'0'0,"0"-1"-1"0"0,-20 24 0 0 0,29-41-300 0 0,0-1 0 0 0,0 0-1 0 0,0 0 1 0 0,-1 1 0 0 0,1-1 0 0 0,0 0 0 0 0,-1 0-1 0 0,1 0 1 0 0,-3 0 0 0 0,-3 1 3777 0 0,7-5-3703 0 0,0 0-2690 0 0,2-3 8890 0 0,1 3 1099 0 0,2 9-4840 0 0,-5-6-2784 0 0,0 0 0 0 0,0 0 0 0 0,0 0 0 0 0,0 0-1 0 0,0 1 1 0 0,0-1 0 0 0,0 0 0 0 0,0 0 0 0 0,0 0 0 0 0,0 0-1 0 0,0 0 1 0 0,0 0 0 0 0,-1 0 0 0 0,1 0 0 0 0,0 1 0 0 0,0-1-1 0 0,0 0 1 0 0,0 0 0 0 0,0 0 0 0 0,0 0 0 0 0,0 0 0 0 0,0 0-1 0 0,0 0 1 0 0,0 1 0 0 0,0-1 0 0 0,1 0 0 0 0,-1 0 0 0 0,0 0-1 0 0,0 0 1 0 0,0 0 0 0 0,0 0 0 0 0,0 0 0 0 0,0 1 0 0 0,0-1 0 0 0,0 0-1 0 0,0 0 1 0 0,0 0 0 0 0,0 0 0 0 0,0 0 0 0 0,0 0 0 0 0,1 0-1 0 0,-1 0 1 0 0,0 0 0 0 0,1 1-5 0 0,0 0-1 0 0,-1 0 0 0 0,1 0 1 0 0,0 0-1 0 0,0 0 1 0 0,-1 0-1 0 0,1 0 1 0 0,-1 0-1 0 0,1 1 0 0 0,-1-1 1 0 0,1 0-1 0 0,-1 0 1 0 0,0 0-1 0 0,1 1 1 0 0,-1 1-1 0 0,1 4-33 0 0,0-5-32 0 0,-1 0-1 0 0,0-1 1 0 0,0 1-1 0 0,1-1 1 0 0,-1 1-1 0 0,1 0 0 0 0,-1-1 1 0 0,1 1-1 0 0,-1-1 1 0 0,1 0-1 0 0,2 3 0 0 0,-2-3-103 0 0,11 5-125 0 0,-4-5 300 0 0,0 0 0 0 0,-1-1 0 0 0,1 0-1 0 0,-1-1 1 0 0,1 0 0 0 0,-1 0 0 0 0,1 0 0 0 0,7-3-1 0 0,0 0 173 0 0,-1-1 0 0 0,0-1 0 0 0,0 0 0 0 0,0-1 0 0 0,-1 0-1 0 0,0-1 1 0 0,20-16 0 0 0,-30 20-143 0 0,-1 3-20 0 0,-1 0 0 0 0,1-1 0 0 0,-1 1 0 0 0,1 0 0 0 0,-1 0 0 0 0,1 0 0 0 0,0 0 0 0 0,-1 0 0 0 0,1 1 0 0 0,2-2 0 0 0,10-4 69 0 0,-1 0-6 0 0,-12 5-69 0 0,1 0 0 0 0,0 0 0 0 0,0 0 0 0 0,-1 1-1 0 0,1-1 1 0 0,0 0 0 0 0,0 1 0 0 0,0-1 0 0 0,0 1 0 0 0,0 0 0 0 0,3 0 0 0 0,1 0-5 0 0,17-3-29 0 0,37 1 0 0 0,-10 1-119 0 0,-16-3 96 0 0,-1-1 0 0 0,0-2-1 0 0,49-17 1 0 0,-17 4 11 0 0,-49 17 28 0 0,-16 3 11 0 0,0 0 0 0 0,0 0 1 0 0,0 0-1 0 0,0 0 0 0 0,0 0 0 0 0,0 0 0 0 0,1 0 1 0 0,-1 0-1 0 0,0 0 0 0 0,0-1 0 0 0,0 1 0 0 0,0 0 0 0 0,0 0 1 0 0,0 0-1 0 0,0 0 0 0 0,0 0 0 0 0,1 0 0 0 0,-1 0 0 0 0,0 1 1 0 0,0-1-1 0 0,0 0 0 0 0,0 0 0 0 0,0 0 0 0 0,0 0 0 0 0,0 0 1 0 0,0 0-1 0 0,0 0 0 0 0,1 0 0 0 0,-1 0 0 0 0,0 0 0 0 0,0 0 1 0 0,0 0-1 0 0,0 0 0 0 0,0 0 0 0 0,0 0 0 0 0,0 0 0 0 0,0 1 1 0 0,0-1-1 0 0,0 0 0 0 0,0 0 0 0 0,0 0 0 0 0,0 0 1 0 0,0 0-1 0 0,0 0 0 0 0,0 0 0 0 0,1 0 0 0 0,-1 0 0 0 0,0 1 1 0 0,0-1-1 0 0,0 0 0 0 0,0 0 0 0 0,0 0 0 0 0,0 0 0 0 0,0 0 1 0 0,0 0-1 0 0,-1 0 0 0 0,1 1 0 0 0,1 2-8 0 0,-1 1-1 0 0,0-1 1 0 0,-1 1 0 0 0,1 0-1 0 0,-1-1 1 0 0,1 1 0 0 0,-1-1-1 0 0,0 1 1 0 0,0-1 0 0 0,-1 1-1 0 0,1-1 1 0 0,-1 0 0 0 0,1 0-1 0 0,-1 0 1 0 0,0 0 0 0 0,-5 6-1 0 0,-5 5-83 0 0,-1 1-1 0 0,-16 12 1 0 0,15-14-25 0 0,-150 136-1081 0 0,114-102 905 0 0,15-15 299 0 0,-45 53-1 0 0,16-9 1321 0 0,62-74-1086 0 0,2-2-74 0 0,-13-1 95 0 0,7 0-272 0 0,0-1-1 0 0,0 1 0 0 0,1-1 1 0 0,-1 0-1 0 0,0-1 1 0 0,-9-4-1 0 0,-32-25-737 0 0,35 23 234 0 0,0 1 1 0 0,0 0 0 0 0,-15-6-1 0 0,13 9-205 0 0,12 4-42 0 0,-13-4-1210 0 0,7 5 1581 0 0,6 0 21 0 0,2 0 81 0 0,-2 1 323 0 0,2-1-3 0 0,-1 0 0 0 0,1 1-1 0 0,0-1 1 0 0,-1 1 0 0 0,1-1 0 0 0,0 1 0 0 0,-1-1 0 0 0,1 1-1 0 0,0-1 1 0 0,-1 1 0 0 0,1-1 0 0 0,0 1 0 0 0,0-1-1 0 0,0 1 1 0 0,-1-1 0 0 0,1 1 0 0 0,0-1 0 0 0,0 1 0 0 0,0 0-1 0 0,0-1 1 0 0,0 1 0 0 0,0-1 0 0 0,0 1 0 0 0,0-1 0 0 0,0 1-1 0 0,0-1 1 0 0,1 1 0 0 0,-1 0 0 0 0,0-1 0 0 0,0 1-1 0 0,0-1 1 0 0,1 1 0 0 0,-1-1 0 0 0,0 1 0 0 0,1-1 0 0 0,-1 1-1 0 0,1 0 1 0 0,2 3 147 0 0,0 0 0 0 0,0-1-1 0 0,0 1 1 0 0,1-1-1 0 0,-1 0 1 0 0,1 1 0 0 0,0-1-1 0 0,0-1 1 0 0,7 5 0 0 0,41 18 961 0 0,-48-24-1080 0 0,24 9 464 0 0,1-1 0 0 0,0-2 0 0 0,57 7 0 0 0,-68-11-369 0 0,125 8 710 0 0,-99-8-658 0 0,24-5-170 0 0,-26 1-253 0 0,-30 3-47 0 0,-10-1 213 0 0,1-1-124 0 0,-1 1-67 0 0,0 0 178 0 0,0 1-1 0 0,0-1 1 0 0,0 0-1 0 0,0 1 0 0 0,0-1 1 0 0,0 1-1 0 0,0 0 1 0 0,-1 0-1 0 0,1 0 0 0 0,-1-1 1 0 0,1 1-1 0 0,-1 1 1 0 0,0-1-1 0 0,2 3 1 0 0,-2-3-69 0 0,-1 1 6 0 0,0 3 69 0 0,0 0 0 0 0,-1 1 0 0 0,0-1 1 0 0,0 0-1 0 0,0 0 0 0 0,-1 0 0 0 0,0-1 0 0 0,0 1 0 0 0,0 0 0 0 0,-1 0 0 0 0,0-1 0 0 0,0 0 0 0 0,0 0 1 0 0,-7 8-1 0 0,-5 5-225 0 0,0 0 0 0 0,-30 24 1 0 0,-9 1-805 0 0,-84 52 0 0 0,78-55 692 0 0,59-40 395 0 0,-112 72-17 0 0,88-58 316 0 0,0-1 0 0 0,-45 15-1 0 0,50-21-83 0 0,5-1 82 0 0,0-1 0 0 0,-29 5 0 0 0,41-9-280 0 0,-1-1 1 0 0,1 1-1 0 0,-1-1 0 0 0,1 0 0 0 0,-1 0 0 0 0,1-1 0 0 0,-1 1 0 0 0,1 0 0 0 0,0-1 0 0 0,-1 0 0 0 0,1 0 1 0 0,0 0-1 0 0,-1 0 0 0 0,1-1 0 0 0,0 1 0 0 0,0-1 0 0 0,0 0 0 0 0,-4-3 0 0 0,5 3-55 0 0,1 0-1 0 0,-1 0 1 0 0,1 0 0 0 0,-1 0-1 0 0,1 0 1 0 0,0 0 0 0 0,0 0-1 0 0,0 0 1 0 0,0-1-1 0 0,1 1 1 0 0,-1 0 0 0 0,0-1-1 0 0,1 1 1 0 0,0 0 0 0 0,0-1-1 0 0,-1 1 1 0 0,1-1 0 0 0,0 1-1 0 0,1-1 1 0 0,-1 1-1 0 0,0 0 1 0 0,1-1 0 0 0,0 1-1 0 0,1-4 1 0 0,1-4-382 0 0,1-1 1 0 0,1 1-1 0 0,10-17 1 0 0,7-7-882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5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0,'0'2'240'0'0,"0"15"13583"0"0,0-5-7635 0 0,1-4-5063 0 0,1 7-4277 0 0,0-5 4739 0 0,5 32-1567 0 0,-5-24 5 0 0,1 0-1 0 0,0 0 1 0 0,1 0 0 0 0,2-1-1 0 0,10 27 1 0 0,-2-21 72 0 0,0 1 0 0 0,1-2 1 0 0,2 0-1 0 0,0-1 0 0 0,1-1 1 0 0,1 0-1 0 0,1-2 0 0 0,0 0 1 0 0,25 15-1 0 0,30 17 475 0 0,111 53 1 0 0,-171-95-529 0 0,63 32 300 0 0,163 57 0 0 0,-229-94-339 0 0,25 8-16 0 0,0 2 1 0 0,-1 1-1 0 0,49 28 0 0 0,-80-39-56 0 0,0 0 0 0 0,0 0 0 0 0,0 1 0 0 0,0 0 0 0 0,7 8 0 0 0,-11-11 32 0 0,0 0 0 0 0,0 1 0 0 0,-1-1 0 0 0,1 0 0 0 0,0 1 0 0 0,0-1 0 0 0,-1 1 0 0 0,1-1 0 0 0,-1 0 0 0 0,1 1 0 0 0,-1 0 0 0 0,0-1 0 0 0,1 1 0 0 0,-1-1 0 0 0,0 1 0 0 0,0-1 0 0 0,0 1 0 0 0,0-1 0 0 0,-1 1-1 0 0,1 0 1 0 0,0-1 0 0 0,-1 1 0 0 0,1-1 0 0 0,-1 1 0 0 0,1-1 0 0 0,-1 0 0 0 0,-1 3 0 0 0,-2 2-104 0 0,0 0-1 0 0,-1 0 1 0 0,0 0-1 0 0,0-1 1 0 0,0 1-1 0 0,-9 5 1 0 0,-42 28-737 0 0,39-28 624 0 0,-119 77-1667 0 0,-204 151-4514 0 0,338-238 5696 0 0,2-1-6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7:5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0,'0'0'200'0'0,"0"0"-200"0"0,0 0 0 0 0,0 0 0 0 0,0 0 664 0 0,0 0 88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2303 0 0,'-13'10'287'0'0,"0"0"-1"0"0,-28 15 0 0 0,26-17 1455 0 0,-1-2 1 0 0,-28 10-1 0 0,38-15-1583 0 0,-1-1 0 0 0,0 1 0 0 0,0-1-1 0 0,0 0 1 0 0,1 0 0 0 0,-1-1 0 0 0,-12-2 0 0 0,11 1-34 0 0,1 1 1 0 0,-1 0-1 0 0,0 1 1 0 0,-13 0-1 0 0,-9 3 563 0 0,-14 4 1741 0 0,42-6-2180 0 0,-1 0-1 0 0,1 0 1 0 0,0 1-1 0 0,0-1 1 0 0,0 0 0 0 0,0 1-1 0 0,0-1 1 0 0,0 1-1 0 0,1 0 1 0 0,-1 0 0 0 0,1-1-1 0 0,-3 5 1 0 0,2-3 184 0 0,0-2 385 0 0,2-1-8 0 0,-2 22 533 0 0,2-19-1207 0 0,-1 1-1 0 0,0-1 1 0 0,1 1-1 0 0,0-1 1 0 0,0 1-1 0 0,0-1 1 0 0,0 1 0 0 0,1-1-1 0 0,-1 0 1 0 0,1 1-1 0 0,0-1 1 0 0,0 0-1 0 0,0 1 1 0 0,0-1-1 0 0,4 6 1 0 0,-1-5-19 0 0,1 1 0 0 0,-1-1 1 0 0,2 1-1 0 0,-1-1 0 0 0,0-1 0 0 0,1 1 1 0 0,-1-1-1 0 0,1 0 0 0 0,0 0 1 0 0,9 2-1 0 0,9 3 428 0 0,33 5 1 0 0,-51-12-481 0 0,18 3 195 0 0,1-2 0 0 0,34 0 0 0 0,-53-2-259 0 0,0-1 0 0 0,0 0 0 0 0,0 0 0 0 0,0 0 0 0 0,0-1 0 0 0,-1 0 0 0 0,1 0 0 0 0,10-6 0 0 0,3-3-218 0 0,19-14 1 0 0,-27 17 60 0 0,2-3-574 0 0,-1-1-1 0 0,0 1 1 0 0,-1-2-1 0 0,-1 0 1 0 0,12-17-1 0 0,-22 30 704 0 0,1-1-146 0 0,0 0 0 0 0,-1 0-1 0 0,1 0 1 0 0,-1 1 0 0 0,1-1 0 0 0,-1 0 0 0 0,0 0-1 0 0,1 0 1 0 0,-1 0 0 0 0,0 0 0 0 0,1 0 0 0 0,-1 0 0 0 0,0-1-1 0 0,0-1-390 0 0,1 0-1370 0 0,-1 3-38 0 0,0 0-10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 13823 0 0,'-20'-2'675'0'0,"19"2"-294"0"0,1 0-49 0 0,2 1-220 0 0,185 60 1988 0 0,-1 0-1217 0 0,-153-47-726 0 0,0 2 0 0 0,-2 2-1 0 0,0 1 1 0 0,-1 1 0 0 0,-1 1 0 0 0,-1 2 0 0 0,38 39 0 0 0,-48-43 1 0 0,0 2 1 0 0,-2 0 0 0 0,-1 0-1 0 0,0 1 1 0 0,-2 1 0 0 0,-1 1-1 0 0,0 0 1 0 0,-2 0 0 0 0,-1 1-1 0 0,12 49 1 0 0,-18-52-147 0 0,0 0 0 0 0,-2-1 0 0 0,0 1 0 0 0,-2 0 0 0 0,0 0 0 0 0,-2 0 0 0 0,0 0 0 0 0,-2-1 0 0 0,0 0 0 0 0,-1 0 0 0 0,-1 0 0 0 0,-1-1 0 0 0,-1 0 0 0 0,-13 23 0 0 0,7-19-14 0 0,0-1 1 0 0,-1 0 0 0 0,-1-1-1 0 0,-2-1 1 0 0,0-1 0 0 0,-1 0-1 0 0,-1-2 1 0 0,0 0 0 0 0,-1-2-1 0 0,-43 25 1 0 0,-113 51-1781 0 0,177-91 88 0 0,1-1-2878 0 0,0 0-1228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4143 0 0,'2'3'319'0'0,"1"5"-151"0"0,1 1-1 0 0,1-1 0 0 0,8 12 1 0 0,5-2 4544 0 0,-14-16-2375 0 0,0 1 0 0 0,-1-1 0 0 0,1 0 0 0 0,7 2 0 0 0,-7-3-2148 0 0,0 0 1 0 0,0 0 0 0 0,1-1-1 0 0,-1 1 1 0 0,0-1 0 0 0,0 0 0 0 0,1-1-1 0 0,-1 1 1 0 0,0-1 0 0 0,0 1 0 0 0,0-1-1 0 0,0-1 1 0 0,0 1 0 0 0,0 0 0 0 0,0-1-1 0 0,4-2 1 0 0,8-4-255 0 0,-1-2 0 0 0,20-14 0 0 0,13-14-1191 0 0,18-12-3250 0 0,-49 39 2780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15263 0 0,'11'19'672'0'0,"-6"-4"144"0"0,-1-3-656 0 0,-1 2-160 0 0,-1-1 0 0 0,-2-13 0 0 0,0 14 392 0 0,-2-2 48 0 0,-3 2 8 0 0,-2 1 0 0 0,-2 0-1096 0 0,-5 5-216 0 0,-8 5-48 0 0,-1 3-8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0,'0'0'240'0'0,"0"0"56"0"0,0 0-232 0 0,0 0-64 0 0,0 0 0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13791 0 0,'0'0'608'0'0,"0"13"128"0"0,0-13-584 0 0,0 0-152 0 0,0 0 0 0 0,0 0 0 0 0,-7 10 320 0 0,7-10 40 0 0,-9 9 8 0 0,-1-2 0 0 0,-4-2-656 0 0,1 1-136 0 0,1-1-24 0 0,-1 2-8 0 0,1 0-1368 0 0,0 0-264 0 0,1-1-56 0 0</inkml:trace>
  <inkml:trace contextRef="#ctx0" brushRef="#br0" timeOffset="1">0 149 919 0 0,'1'3'67'0'0,"8"28"882"0"0,-5 2 5576 0 0,-4-28-5444 0 0,0 0-1 0 0,1 1 1 0 0,0-1 0 0 0,2 7-1 0 0,-2-9 498 0 0,0 0-1175 0 0,-1 0 1 0 0,1 0-1 0 0,1-1 0 0 0,-1 1 1 0 0,0 0-1 0 0,1 0 1 0 0,1 2-1 0 0,1 1 114 0 0,-3-4 132 0 0,-1-2-45 0 0,1 2-95 0 0,5 5-365 0 0,-4-5-348 0 0,0-17-1825 0 0,-3-2 818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5063 0 0,'1'3'390'0'0,"2"0"-256"0"0,-1 0 1 0 0,1 0-1 0 0,0-1 1 0 0,0 1-1 0 0,0 0 1 0 0,0-1 0 0 0,3 3-1 0 0,2 0 2034 0 0,-6-3 1329 0 0,0 0 176 0 0,18 9 1396 0 0,0 0-3394 0 0,-18-10-970 0 0,3 2-179 0 0,-4-3-480 0 0,21 2 589 0 0,-11 0-578 0 0,-9-2 25 0 0,-4 14 263 0 0,-5 77 554 0 0,2-37-816 0 0,3 97-1 0 0,3-107-98 0 0,-7 67-1 0 0,1-16-102 0 0,2-61 45 0 0,-2 0 0 0 0,-1-1 1 0 0,-19 61-1 0 0,12-48 17 0 0,-46 181-287 0 0,48-191 244 0 0,-21 43 1 0 0,-4 15-118 0 0,-38 110-232 0 0,61-178-286 0 0,29-56-464 0 0,16-42 0 0 0,-7 9-51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166 460 3223 0 0,'-36'179'278'0'0,"14"-106"3328"0"0,-14 35 10505 0 0,36-107-13766 0 0,0-1-106 0 0,0 0-295 0 0,0 0-127 0 0,0-4-29 0 0,4-88-978 0 0,-1 52 625 0 0,-3-74 0 0 0,-12 33 1569 0 0,11 79-461 0 0,1 2 22 0 0,1-2-2 0 0,1-7-248 0 0,1 1 0 0 0,0 0 0 0 0,1-1 0 0 0,0 1 0 0 0,0 1 0 0 0,1-1 0 0 0,-1 1 0 0 0,8-8 0 0 0,52-55 593 0 0,-25 30-614 0 0,8-10-278 0 0,2 2 0 0 0,110-80 0 0 0,-137 111-77 0 0,-15 11 32 0 0,0 1-1 0 0,0 0 1 0 0,0 0-1 0 0,1 0 1 0 0,-1 1 0 0 0,1 0-1 0 0,14-4 1 0 0,-11 5-2 0 0,-3 1 9 0 0,-1 0 0 0 0,1 0 0 0 0,0 1 1 0 0,-1 0-1 0 0,1 0 0 0 0,12 1 0 0 0,-5 4-59 0 0,-11-2 43 0 0,1 0 0 0 0,-1 1 1 0 0,1 0-1 0 0,-1 0 0 0 0,0 0 1 0 0,0 1-1 0 0,-1-1 0 0 0,1 1 0 0 0,-1 0 1 0 0,0 0-1 0 0,0 0 0 0 0,0 0 1 0 0,0 1-1 0 0,-1-1 0 0 0,1 1 1 0 0,-1 0-1 0 0,-1-1 0 0 0,3 8 0 0 0,0 3-127 0 0,0-1-1 0 0,-1 1 0 0 0,-1 0 1 0 0,-1 0-1 0 0,1 16 0 0 0,-3-19 121 0 0,0-1 0 0 0,0 0 0 0 0,-1 0-1 0 0,-1 1 1 0 0,0-1 0 0 0,0-1 0 0 0,-1 1 0 0 0,-1 0 0 0 0,1-1-1 0 0,-2 0 1 0 0,1 0 0 0 0,-1 0 0 0 0,-1-1 0 0 0,0 0-1 0 0,0 0 1 0 0,-10 8 0 0 0,-33 29-425 0 0,-86 60 0 0 0,24-22-14 0 0,-96 86 436 0 0,102-99 1011 0 0,92-62-715 0 0,13-8-255 0 0,1-1 0 0 0,-1 0 0 0 0,0 1 0 0 0,1-1 0 0 0,-1 0 0 0 0,1 0 0 0 0,-1 1 0 0 0,0-1 0 0 0,1 0 0 0 0,-1 0 0 0 0,1 0 0 0 0,-1 0 0 0 0,0 0 0 0 0,1 1 0 0 0,-1-1 0 0 0,0 0 0 0 0,1-1 0 0 0,-2 1 0 0 0,0 0-32 0 0,2 0 13 0 0,0 0 0 0 0,0 0 0 0 0,0 0 0 0 0,0 0-1 0 0,0 0 1 0 0,0 0 0 0 0,0 0 0 0 0,-1 0 0 0 0,1 0 0 0 0,0 0 0 0 0,0 0 0 0 0,0 0 0 0 0,0 0 0 0 0,0 0 0 0 0,0 0 0 0 0,0 0 0 0 0,-1 0-1 0 0,1 0 1 0 0,0 0 0 0 0,0 0 0 0 0,0 0 0 0 0,0 0 0 0 0,0 0 0 0 0,0 0 0 0 0,0 0 0 0 0,0 0 0 0 0,0 0 0 0 0,-1 0 0 0 0,1-1 0 0 0,0 1-1 0 0,0 0 1 0 0,0 0 0 0 0,0 0 0 0 0,0 0 0 0 0,0 0 0 0 0,0 0 0 0 0,0 0 0 0 0,0 0 0 0 0,0 0 0 0 0,0-1 0 0 0,0 1 0 0 0,0 0 0 0 0,-5-12-5140 0 0,4-5-1730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15663 0 0,'-28'113'1490'0'0,"17"-78"211"0"0,-2-1 0 0 0,-1 0-1 0 0,-2 0 1 0 0,-1-2 0 0 0,-28 40 0 0 0,34-58-1855 0 0,-1 0 1 0 0,-24 21-1 0 0,-8 9-1679 0 0,29-27 478 0 0,9-11 900 0 0,0 0 0 0 0,0 1 0 0 0,1 0 0 0 0,0 0 0 0 0,0 0-1 0 0,-5 13 1 0 0,-10 36-120 0 0,-25 115-1 0 0,45-171 575 0 0,-7 31 388 0 0,2 0 0 0 0,2-1 1 0 0,0 1-1 0 0,2 0 0 0 0,2 0 0 0 0,0 0 0 0 0,2 0 0 0 0,2 0 0 0 0,0 0 1 0 0,3-1-1 0 0,0 0 0 0 0,2-1 0 0 0,23 49 0 0 0,-22-56-108 0 0,1 0-1 0 0,1-1 0 0 0,21 24 1 0 0,-27-36-332 0 0,1-1-1 0 0,0 0 1 0 0,0 0 0 0 0,1 0 0 0 0,0-1-1 0 0,0-1 1 0 0,1 1 0 0 0,-1-2 0 0 0,16 8-1 0 0,-16-11-473 0 0,0 1 0 0 0,1-1 0 0 0,-1-1 0 0 0,1 1 0 0 0,0-2 0 0 0,10 0 0 0 0,-18 0-1433 0 0,-2 0-3077 0 0,0 0-1314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0,'23'73'585'0'0,"-8"-25"3385"0"0,1-2 7605 0 0,-15-44-10134 0 0,0-1-1011 0 0,4 7-203 0 0,-4-7-96 0 0,-1-1-245 0 0,0 0-100 0 0,0 0-18 0 0,0 0-11 0 0,0 0-18 0 0,1 2-10 0 0,1 5 204 0 0,-1 0 0 0 0,0 0 0 0 0,0-1-1 0 0,0 1 1 0 0,-1 11 0 0 0,-5 40 574 0 0,3-35-391 0 0,-30 278 1001 0 0,17-189-2077 0 0,14-109 107 0 0,1-3-811 0 0,0 0-3245 0 0,0 0-1386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57 156 12439 0 0,'15'108'2471'0'0,"-13"-99"-1536"0"0,-2-6 1399 0 0,0-3 112 0 0,0 0-325 0 0,0 0-1448 0 0,0 0-678 0 0,0 0-241 0 0,-10-8-1792 0 0,-17-22-630 0 0,22 23 1922 0 0,-1 0-1 0 0,-13-12 1 0 0,17 18 525 0 0,2 1 18 0 0,0 0 145 0 0,0 0 594 0 0,0 0 264 0 0,0 0 52 0 0,0 0 37 0 0,0 0 114 0 0,0 0 47 0 0,0 0 8 0 0,3 1-56 0 0,3 3-753 0 0,0-1-1 0 0,0 0 1 0 0,1 0-1 0 0,0 0 1 0 0,-1-1-1 0 0,1 0 1 0 0,0-1 0 0 0,0 1-1 0 0,0-1 1 0 0,10 0-1 0 0,-6-1-95 0 0,0-1-1 0 0,0 0 1 0 0,0-1-1 0 0,0 0 1 0 0,-1 0 0 0 0,13-5-1 0 0,11-7-154 0 0,-1-2 0 0 0,-1-1 0 0 0,35-24 0 0 0,-26 16 96 0 0,104-52-1074 0 0,-111 60 451 0 0,-31 16 488 0 0,-1 0 1 0 0,0 0 0 0 0,1 0-1 0 0,-1 0 1 0 0,1 0 0 0 0,-1 1-1 0 0,1-1 1 0 0,-1 1-1 0 0,1 0 1 0 0,0 0 0 0 0,-1 0-1 0 0,1 0 1 0 0,-1 0 0 0 0,1 0-1 0 0,0 1 1 0 0,-1-1-1 0 0,1 1 1 0 0,-1 0 0 0 0,1-1-1 0 0,-1 1 1 0 0,0 1 0 0 0,1-1-1 0 0,-1 0 1 0 0,0 0-1 0 0,0 1 1 0 0,0-1 0 0 0,0 1-1 0 0,0 0 1 0 0,0 0 0 0 0,0 0-1 0 0,0 0 1 0 0,-1 0-1 0 0,1 0 1 0 0,-1 0 0 0 0,0 0-1 0 0,1 0 1 0 0,-1 1 0 0 0,1 3-1 0 0,-1-4 21 0 0,-1 0 0 0 0,1 0 0 0 0,-1 0-1 0 0,0 0 1 0 0,1 0 0 0 0,-1 0 0 0 0,0 1 0 0 0,0-1 0 0 0,0 0 0 0 0,-1 0-1 0 0,1 0 1 0 0,0 0 0 0 0,-1 0 0 0 0,-1 3 0 0 0,-12 24-158 0 0,-15 12 42 0 0,-54 59 0 0 0,24-32 120 0 0,-230 264 409 0 0,252-293-158 0 0,19-23-18 0 0,2 2 0 0 0,-20 27 0 0 0,34-44-88 0 0,2-1-1 0 0,0 0 0 0 0,0 0-8 0 0,2 0-109 0 0,-1 0-1 0 0,0 0 1 0 0,0-1-1 0 0,0 1 1 0 0,0-1-1 0 0,0 1 1 0 0,0-1-1 0 0,0 1 1 0 0,0-1 0 0 0,0 0-1 0 0,2-1 1 0 0,2-2 3 0 0,36-19-14 0 0,26-15-38 0 0,98-42-1 0 0,-159 78 38 0 0,0 0-1 0 0,0 1 1 0 0,0-1 0 0 0,0 1-1 0 0,0 0 1 0 0,1 1 0 0 0,-1-1-1 0 0,0 1 1 0 0,0 1-1 0 0,0-1 1 0 0,1 1 0 0 0,10 3-1 0 0,-8-2-31 0 0,-2 1-1 0 0,1 0 1 0 0,0 1 0 0 0,-1 0-1 0 0,1 0 1 0 0,-1 1-1 0 0,0 0 1 0 0,-1 0 0 0 0,8 7-1 0 0,-1-1-100 0 0,0 2 1 0 0,0 0-1 0 0,-2 0 0 0 0,0 1 1 0 0,0 1-1 0 0,12 22 0 0 0,-19-29 91 0 0,8 24-13 0 0,-9-20 14 0 0,-3 1 31 0 0,-2-10 3 0 0,1 1 1 0 0,-1-1-1 0 0,1 0 0 0 0,-1 0 0 0 0,0 1 1 0 0,-1-1-1 0 0,1 0 0 0 0,0 0 0 0 0,-1-1 1 0 0,1 1-1 0 0,-1-1 0 0 0,0 1 1 0 0,-4 2-1 0 0,-3 2-64 0 0,0-1 1 0 0,-22 9-1 0 0,-202 78-549 0 0,200-80 640 0 0,1 1-1 0 0,0 2 0 0 0,0 1 1 0 0,-56 42-1 0 0,82-54-5 0 0,0-1-1 0 0,-1 1 1 0 0,0-1 0 0 0,0 0-1 0 0,0-1 1 0 0,0 0 0 0 0,-10 3-1 0 0,13-8-142 0 0,3 0-55 0 0,0 0 0 0 0,-1 0 0 0 0,1-1 0 0 0,0 1 0 0 0,0-1 0 0 0,1 0 0 0 0,-1 1 0 0 0,0-1 0 0 0,1 0 0 0 0,0 0 1 0 0,0 0-1 0 0,0 0 0 0 0,0 0 0 0 0,0-1 0 0 0,0 1 0 0 0,0-6 0 0 0,1-10-1398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19 455 0 0,'28'-15'0'0'0,"-17"13"0"0"0,-3 2 0 0 0,-3-1 363 0 0,-1 1-1 0 0,0 0 0 0 0,1 0 1 0 0,6 1-1 0 0,-7 0 696 0 0,0 0 0 0 0,-1 0 1 0 0,1 0-1 0 0,0 1 0 0 0,-1-1 1 0 0,1 1-1 0 0,-1 0 0 0 0,5 2 0 0 0,-6-2-818 0 0,0 1 1 0 0,0-1-1 0 0,0 0 0 0 0,0 1 0 0 0,-1 0 0 0 0,1-1 0 0 0,-1 1 0 0 0,1 0 0 0 0,-1 0 0 0 0,0-1 1 0 0,0 1-1 0 0,0 4 0 0 0,2 1 346 0 0,23 75 3556 0 0,10 29-472 0 0,-30-100-3319 0 0,0 1 1 0 0,1-1-1 0 0,0-1 0 0 0,16 21 0 0 0,-18-25-470 0 0,0 0 0 0 0,0 0-1 0 0,-1 1 1 0 0,1 0 0 0 0,-2 0 0 0 0,6 15-1 0 0,-4-5-207 0 0,-3-12 189 0 0,0 0 0 0 0,0 0 0 0 0,-1 0 0 0 0,0 0 0 0 0,0 9-1 0 0,-1 3 39 0 0,0 0-1 0 0,-1-1 0 0 0,-2 1 0 0 0,1-1 0 0 0,-8 23 0 0 0,-5 6-148 0 0,-35 137-926 0 0,44-155 976 0 0,1-5-33 0 0,1-1 0 0 0,1 1-1 0 0,-1 42 1 0 0,5-38-536 0 0,-1-25 319 0 0,0-2-744 0 0,0 0-317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30 207 11975 0 0,'0'0'267'0'0,"0"0"42"0"0,-1 1 17 0 0,-8 1-344 0 0,-11-1 4241 0 0,39-13-2498 0 0,3 3-1025 0 0,1 0-1 0 0,0 2 0 0 0,29-6 1 0 0,-36 10-426 0 0,116-33 1207 0 0,28-6-1322 0 0,-59 19-163 0 0,80-16 14 0 0,-135 32-45 0 0,91-3 0 0 0,-130 10-202 0 0,1 0-1 0 0,-1 1 1 0 0,1-1-1 0 0,-1 2 1 0 0,0-1-1 0 0,0 1 1 0 0,12 4-1 0 0,-17-4-10 0 0,0 0 1 0 0,-1-1-1 0 0,1 1 0 0 0,0 0 0 0 0,-1 0 0 0 0,1 0 0 0 0,-1 0 0 0 0,0 0 1 0 0,1 0-1 0 0,-1 0 0 0 0,0 0 0 0 0,1 4 0 0 0,0-2-498 0 0,-1-2-631 0 0,2 10-1658 0 0,-1 1 1499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1189 9383 0 0,'1'6'94'0'0,"-1"-2"14"0"0,-1 0 1 0 0,1 0-1 0 0,-1 0 1 0 0,1 0-1 0 0,-1 0 0 0 0,-1 0 1 0 0,1 0-1 0 0,-3 5 1 0 0,3-2 692 0 0,2-5-387 0 0,10-12-364 0 0,13-22-339 0 0,15-26 1574 0 0,-2-1 1 0 0,-3-2 0 0 0,41-103-1 0 0,-25 42 533 0 0,28-75 158 0 0,56-97-334 0 0,-127 282-1513 0 0,0 1 0 0 0,0 0 0 0 0,1 0 0 0 0,1 0 0 0 0,0 1 0 0 0,17-15 0 0 0,4 1 529 0 0,35-21 0 0 0,-55 38-570 0 0,29-20-2 0 0,31-20 33 0 0,-59 42-119 0 0,-2 3-15 0 0,-9 2 7 0 0,1 0-1 0 0,-1 0 0 0 0,1 0 1 0 0,-1 0-1 0 0,0 0 0 0 0,1 0 1 0 0,-1 0-1 0 0,1 1 0 0 0,-1-1 1 0 0,0 0-1 0 0,1 0 0 0 0,-1 0 1 0 0,0 0-1 0 0,1 1 0 0 0,-1-1 1 0 0,1 0-1 0 0,-1 0 0 0 0,0 1 1 0 0,0-1-1 0 0,1 0 0 0 0,-1 0 1 0 0,0 1-1 0 0,1-1 0 0 0,-1 1 0 0 0,0-1 1 0 0,0 0-1 0 0,0 1 0 0 0,1-1 1 0 0,-1 0-1 0 0,0 1 0 0 0,0-1 1 0 0,0 1-1 0 0,0-1 0 0 0,0 1 1 0 0,2 13-145 0 0,-2-14 152 0 0,-1 14-163 0 0,-1-1 0 0 0,0 0 1 0 0,-7 22-1 0 0,0 3-9 0 0,4-8 206 0 0,1 0 0 0 0,1 0 0 0 0,1 0 0 0 0,2 0 0 0 0,1 0-1 0 0,1 0 1 0 0,2 0 0 0 0,14 54 0 0 0,17 15 592 0 0,-25-77-504 0 0,-1 1 1 0 0,-1 0-1 0 0,-1 1 1 0 0,7 47-1 0 0,-12-45-236 0 0,-1-1 1 0 0,-1 1-1 0 0,-1 0 0 0 0,-1-1 1 0 0,-2 0-1 0 0,0 1 0 0 0,-13 38 1 0 0,-5 17-789 0 0,21-78 887 0 0,1-1 8 0 0,-1-1 1 0 0,1 1-1 0 0,0 0 0 0 0,-1-1 0 0 0,1 1 0 0 0,0-1 0 0 0,0 1 0 0 0,0-1 0 0 0,0 1 0 0 0,1 0 0 0 0,-1 1 0 0 0,3 18-1 0 0,-2-16 57 0 0,-1-1 0 0 0,1 0 0 0 0,0 0-1 0 0,1 1 1 0 0,-1-1 0 0 0,1 0 0 0 0,0 0 0 0 0,4 7-1 0 0,0-3 116 0 0,1 0 0 0 0,12 13 0 0 0,-13-14-97 0 0,-4-5-49 0 0,1 0 1 0 0,-1 1 0 0 0,1-1 0 0 0,-1 0 0 0 0,1 0 0 0 0,-1-1 0 0 0,1 1 0 0 0,0 0 0 0 0,0-1 0 0 0,0 0 0 0 0,0 0 0 0 0,4 2-1 0 0,-4-3-105 0 0,-3 0-76 0 0,0 0-26 0 0,0 0-9 0 0,0 0-133 0 0,0 0-553 0 0,-7-15-2558 0 0,-4-3-3473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16583 0 0,'1'2'94'0'0,"28"64"1417"0"0,-26-59-1472 0 0,1 0 0 0 0,1 0 1 0 0,-1-1-1 0 0,1 0 0 0 0,0 0 0 0 0,1 0 1 0 0,6 6-1 0 0,-9-10 98 0 0,0 0-1 0 0,0-1 1 0 0,1 1 0 0 0,-1-1 0 0 0,0 0-1 0 0,1 0 1 0 0,-1 0 0 0 0,1 0-1 0 0,-1 0 1 0 0,1-1 0 0 0,-1 0 0 0 0,1 1-1 0 0,-1-1 1 0 0,1-1 0 0 0,-1 1 0 0 0,6-1-1 0 0,3-1 100 0 0,0-1-1 0 0,0-1 0 0 0,14-5 0 0 0,-10 3-230 0 0,-2-2 0 0 0,1 0 0 0 0,-1 0-1 0 0,-1-1 1 0 0,1-1 0 0 0,22-22 0 0 0,-12 8-166 0 0,-1-2 0 0 0,24-34 0 0 0,-20 21-219 0 0,-19 24 72 0 0,1 2 1 0 0,1-1-1 0 0,1 2 0 0 0,19-20 0 0 0,-28 30 4 0 0,3 1-165 0 0,-5 0 454 0 0,0 1 0 0 0,1 0 0 0 0,-1 0 0 0 0,0 0 0 0 0,0 0 0 0 0,0-1 0 0 0,1 1 0 0 0,-1 0 0 0 0,0 0 0 0 0,0 0 0 0 0,1 0 0 0 0,-1 0 0 0 0,0 0 0 0 0,0 0 0 0 0,0 0 0 0 0,1 0 0 0 0,-1 0 0 0 0,0 0 0 0 0,0 0 0 0 0,1 0 0 0 0,-1 0 0 0 0,0 0 0 0 0,0 0 0 0 0,1 0 0 0 0,-1 0 0 0 0,0 0 0 0 0,0 0 0 0 0,1 0 0 0 0,-1 0 0 0 0,0 0 0 0 0,0 0 0 0 0,1 0 0 0 0,-1 0 0 0 0,0 1 0 0 0,0-1 0 0 0,2 2-264 0 0,0 0 1 0 0,0 0-1 0 0,-1 1 0 0 0,1-1 1 0 0,-1 0-1 0 0,1 1 0 0 0,-1 0 1 0 0,0-1-1 0 0,0 1 0 0 0,0-1 1 0 0,-1 1-1 0 0,1 0 0 0 0,-1 0 1 0 0,1-1-1 0 0,-1 1 0 0 0,0 0 1 0 0,0 4-1 0 0,-1 9-1248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1375 0 0,'2'0'66'0'0,"1"-1"166"0"0,2 0-151 0 0,2 1 4051 0 0,4 0 3691 0 0,-13 15-7285 0 0,-17 44 1382 0 0,19-56-1408 0 0,0-1 136 0 0,8 57 2167 0 0,-7-56-2618 0 0,0 1 0 0 0,0 0-1 0 0,0-1 1 0 0,1 0 0 0 0,-1 1 0 0 0,1-1 0 0 0,0 0 0 0 0,0 1-1 0 0,0-1 1 0 0,3 4 0 0 0,3 4 206 0 0,12 25-722 0 0,-12-20-193 0 0,-7-14 433 0 0,0 0-1 0 0,-1 0 1 0 0,1 0-1 0 0,-1 0 1 0 0,0 1 0 0 0,0-1-1 0 0,0 0 1 0 0,0 0-1 0 0,0 5 1 0 0,-1-2-88 0 0,0 4-7 0 0,0 0 0 0 0,-1 0 0 0 0,0-1 0 0 0,-1 1 0 0 0,0 0 0 0 0,-1-1 1 0 0,1 0-1 0 0,-10 14 0 0 0,11-17 164 0 0,-2 1 12 0 0,4-5 3 0 0,-1 0 0 0 0,0-1 0 0 0,1 1 1 0 0,-1 0-1 0 0,1 0 0 0 0,-1 0 0 0 0,1 0 1 0 0,0-1-1 0 0,-1 1 0 0 0,1 0 0 0 0,0 0 1 0 0,0 0-1 0 0,-1 0 0 0 0,1 0 0 0 0,0 0 1 0 0,0 1-1 0 0,1 5 78 0 0,-1-5 62 0 0,0 0 0 0 0,0 1 0 0 0,0-1 0 0 0,1 0 0 0 0,-1 0 0 0 0,1 0 0 0 0,-1 1 0 0 0,1-1 1 0 0,0 0-1 0 0,0 0 0 0 0,0 0 0 0 0,0 0 0 0 0,0 0 0 0 0,1 0 0 0 0,-1-1 0 0 0,0 1 1 0 0,1 0-1 0 0,2 2 0 0 0,-3-3 107 0 0,12 0 189 0 0,2-3-401 0 0,-10 0-281 0 0,-1 0 1 0 0,0 0-1 0 0,0 0 0 0 0,0 0 0 0 0,0-1 1 0 0,-1 0-1 0 0,1 0 0 0 0,-1 0 0 0 0,1 0 0 0 0,-1 0 1 0 0,0-1-1 0 0,0 1 0 0 0,0-1 0 0 0,-1 0 1 0 0,1 0-1 0 0,-1 0 0 0 0,0 0 0 0 0,0 0 1 0 0,-1 0-1 0 0,1-1 0 0 0,-1 1 0 0 0,0-1 1 0 0,0 1-1 0 0,0-1 0 0 0,0-5 0 0 0,-1-5-6019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11 116 12671 0 0,'0'0'560'0'0,"0"0"112"0"0,0 0-536 0 0,0 0-136 0 0,0 0 0 0 0,0 0 0 0 0,0 0 520 0 0,-7-11 80 0 0,7 11 8 0 0,-2-16 8 0 0,0 2-496 0 0,2 0-120 0 0,4-2 0 0 0,5 0 0 0 0,5 0-1064 0 0,4 4-216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51 9815 0 0,'-3'-1'448'0'0,"-8"-5"56"0"0,-3 0-63 0 0,0-2 0 0 0,-17-11 0 0 0,15 8 2921 0 0,16 12-3202 0 0,0-1 0 0 0,0 0 0 0 0,0 1 0 0 0,-1-1 0 0 0,1 0 0 0 0,0 0 0 0 0,0 1-1 0 0,0-1 1 0 0,1 0 0 0 0,-1 1 0 0 0,0-1 0 0 0,0 0 0 0 0,0 0 0 0 0,0 1 0 0 0,0-1-1 0 0,0 0 1 0 0,0 1 0 0 0,0-1 0 0 0,1 0 0 0 0,-1 0 0 0 0,0 0 0 0 0,0 1 0 0 0,0-1-1 0 0,0 0 1 0 0,1 0 0 0 0,-1 1 0 0 0,0-1 0 0 0,0 0 0 0 0,1 0 0 0 0,15 19 3415 0 0,-5-9-4826 0 0,18 9 1408 0 0,-1-1 1 0 0,61 27 0 0 0,68 16-49 0 0,-148-57-89 0 0,73 25 44 0 0,-12-5 57 0 0,115 56 1 0 0,-165-69-98 0 0,-1 1-1 0 0,0 1 1 0 0,-1 0 0 0 0,0 2-1 0 0,-2 0 1 0 0,1 1 0 0 0,20 25-1 0 0,-29-29-41 0 0,0-1-1 0 0,0 1 0 0 0,-1 0 0 0 0,-1 0 1 0 0,0 1-1 0 0,-1 0 0 0 0,0 0 0 0 0,-1 1 0 0 0,0-1 1 0 0,-1 1-1 0 0,-1 0 0 0 0,0-1 0 0 0,0 17 0 0 0,-3-10-21 0 0,-1 0-1 0 0,0-1 0 0 0,-2 1 0 0 0,0-1 0 0 0,-1 0 0 0 0,-1 0 1 0 0,-1-1-1 0 0,0 1 0 0 0,-11 17 0 0 0,-14 19-267 0 0,-56 74 1 0 0,58-88 129 0 0,-29 38-81 0 0,-23 33 62 0 0,-35 56-1059 0 0,116-167 976 0 0,1-1-126 0 0,0-4-533 0 0,1-16-233 0 0,5-12-47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15199 0 0,'5'40'1340'0'0,"14"95"-1356"0"0,-4-47 7784 0 0,-14-82-7293 0 0,0-2 0 0 0,0 1 0 0 0,1 0 0 0 0,0 0 0 0 0,0 0 1 0 0,5 8-1 0 0,20 20-2803 0 0,-7-9-776 0 0,-18-22 2856 0 0,-1 1 1 0 0,1 0 0 0 0,-1 0 0 0 0,0 0-1 0 0,0 0 1 0 0,0 0 0 0 0,0 0 0 0 0,0 0 0 0 0,-1 0-1 0 0,1 1 1 0 0,-1-1 0 0 0,0 0 0 0 0,0 0 0 0 0,0 0-1 0 0,0 1 1 0 0,-1-1 0 0 0,0 3 0 0 0,-3 10-126 0 0,0 0 1 0 0,-7 18-1 0 0,5-16-49 0 0,-4 10 48 0 0,-9 25 529 0 0,3 1 0 0 0,-17 100 0 0 0,33-151-42 0 0,0-3-54 0 0,0 0-224 0 0,1-3-99 0 0,5-13-22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70 151 3679 0 0,'-2'77'154'0'0,"2"-57"4940"0"0,0 0 6428 0 0,0-20-11485 0 0,0 0 1 0 0,0 1-1 0 0,0-1 1 0 0,0 1-1 0 0,0-1 1 0 0,0 1-1 0 0,0-1 1 0 0,0 1-1 0 0,0-1 1 0 0,0 1-1 0 0,0-1 1 0 0,0 1-1 0 0,0-1 1 0 0,-1 1-1 0 0,1-1 1 0 0,0 1-1 0 0,0-1 1 0 0,-1 0-1 0 0,1 1 1 0 0,0-1-1 0 0,0 1 1 0 0,-1-1-1 0 0,1 0 1 0 0,-1 1-1 0 0,1-1 1 0 0,0 0-1 0 0,-1 1 1 0 0,1-1-1 0 0,-1 0 1 0 0,1 0-1 0 0,0 0 1 0 0,-1 1-1 0 0,1-1 1 0 0,-1 0-1 0 0,1 0 1 0 0,-1 0-1 0 0,1 0 1 0 0,-1 0-1 0 0,1 0 1 0 0,-1 0-1 0 0,1 0 1 0 0,-1 0-1 0 0,1 0 1 0 0,-1 0-1 0 0,1 0 1 0 0,-1 0-1 0 0,1 0 1 0 0,-1 0-1 0 0,1 0 1 0 0,-1-1-1 0 0,-20-10-456 0 0,-8-14-636 0 0,28 24 695 0 0,1 1 100 0 0,0 0 42 0 0,0 0 8 0 0,0 0 48 0 0,0 0 191 0 0,0-2 88 0 0,0 1-57 0 0,0-1 0 0 0,0 1 1 0 0,1-1-1 0 0,-1 1 0 0 0,0 0 0 0 0,1-1 0 0 0,0 1 0 0 0,-1 0 0 0 0,1 0 0 0 0,0-1 1 0 0,-1 1-1 0 0,1 0 0 0 0,0 0 0 0 0,0 0 0 0 0,0 0 0 0 0,0 0 0 0 0,0 0 0 0 0,0 0 1 0 0,0 0-1 0 0,1 1 0 0 0,-1-1 0 0 0,0 0 0 0 0,0 1 0 0 0,1-1 0 0 0,1 0 0 0 0,41-17 1537 0 0,-38 16-1392 0 0,24-8 448 0 0,48-19 612 0 0,-30 7-772 0 0,33-16 110 0 0,-54 25-547 0 0,1 1 1 0 0,0 1 0 0 0,39-9-1 0 0,91-10 107 0 0,-111 25-680 0 0,66 2 0 0 0,-97 3 464 0 0,-16 0 20 0 0,1 0-1 0 0,-1 0 1 0 0,1 1 0 0 0,-1-1-1 0 0,1 0 1 0 0,-1 0-1 0 0,1 1 1 0 0,0-1-1 0 0,-1 0 1 0 0,0 1-1 0 0,1-1 1 0 0,-1 0-1 0 0,1 1 1 0 0,-1-1-1 0 0,1 1 1 0 0,-1-1-1 0 0,0 1 1 0 0,1-1-1 0 0,-1 1 1 0 0,0-1-1 0 0,1 1 1 0 0,-1-1-1 0 0,0 1 1 0 0,0 0-1 0 0,0-1 1 0 0,0 1-1 0 0,1-1 1 0 0,-1 1-1 0 0,0-1 1 0 0,0 1-1 0 0,0 0 1 0 0,0-1-1 0 0,0 1 1 0 0,0-1-1 0 0,0 1 1 0 0,-1 1 0 0 0,-3 23-594 0 0,1-19 502 0 0,1 0 0 0 0,-1 0-1 0 0,-1 0 1 0 0,1 0 0 0 0,-1 0-1 0 0,-6 6 1 0 0,-11 19-486 0 0,17-25 482 0 0,1-1 0 0 0,-1 1 0 0 0,0-1 0 0 0,-1 0 0 0 0,1 0 0 0 0,-11 8 0 0 0,-34 22-264 0 0,35-26 355 0 0,-12 8-34 0 0,-28 18 109 0 0,-96 83-1 0 0,119-89 95 0 0,0 2 0 0 0,-31 41 0 0 0,53-59-202 0 0,-1-1-1 0 0,0 0 0 0 0,-14 12 1 0 0,22-22-143 0 0,-9-10-1392 0 0,10 6 1450 0 0,0 1 1 0 0,1 0 0 0 0,-1 0-1 0 0,0 0 1 0 0,1-1 0 0 0,-1 1-1 0 0,1 0 1 0 0,0 0 0 0 0,-1-3-1 0 0,-1-19-1468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8751 0 0,'1'2'674'0'0,"3"4"116"0"0,-1 0 0 0 0,0 1 1 0 0,0-1-1 0 0,-1 1 0 0 0,0 0 1 0 0,0-1-1 0 0,0 1 0 0 0,-1 0 1 0 0,0 0-1 0 0,-1 0 0 0 0,1 0 1 0 0,-2 9-1 0 0,2 10 10 0 0,-2-11-545 0 0,1 0-1 0 0,-2 0 1 0 0,0 0 0 0 0,-6 20-1 0 0,4-15-104 0 0,-4 28-1 0 0,7-21 81 0 0,4 33-1 0 0,-1-33 14 0 0,-3 37-1 0 0,-1-33-104 0 0,-16 266 260 0 0,17-274-419 0 0,2 0 1 0 0,0 0-1 0 0,2 0 0 0 0,0-1 1 0 0,2 1-1 0 0,0-1 0 0 0,2 0 0 0 0,0 0 1 0 0,2-1-1 0 0,0 0 0 0 0,1-1 1 0 0,21 32-1 0 0,-26-46-57 0 0,0 0 0 0 0,1 0 0 0 0,-1-1-1 0 0,1 0 1 0 0,0 0 0 0 0,9 5 0 0 0,-12-8-490 0 0,7-1-818 0 0,-9-1 1020 0 0,1 0 0 0 0,-1 1 0 0 0,0-1 0 0 0,0 0 1 0 0,0 0-1 0 0,0 0 0 0 0,0 0 0 0 0,0 0 0 0 0,0 0 0 0 0,0-1 0 0 0,1 1 0 0 0,-1 0 0 0 0,0-1 0 0 0,0 1 0 0 0,2-1 0 0 0,8-9-6065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0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1044 1839 0 0,'1'2'83'0'0,"2"10"3"0"0,-1-7-13 0 0,-1 1 0 0 0,1-1-1 0 0,0 0 1 0 0,0 1 0 0 0,1-1-1 0 0,4 6 1 0 0,-5-8 1022 0 0,0 0 0 0 0,0 0 1 0 0,0 0-1 0 0,0 0 0 0 0,1 0 1 0 0,-1 0-1 0 0,1-1 0 0 0,0 0 1 0 0,0 1-1 0 0,0-1 0 0 0,3 2 1 0 0,0-4 738 0 0,5-1-1515 0 0,0-2 0 0 0,0 0-1 0 0,0 0 1 0 0,-1 0 0 0 0,1-2-1 0 0,-1 1 1 0 0,0-1 0 0 0,-1-1-1 0 0,1 0 1 0 0,-1 0 0 0 0,0-1-1 0 0,16-15 1 0 0,-9 5-248 0 0,-1-2 1 0 0,-1 1 0 0 0,-1-2-1 0 0,0 0 1 0 0,-2-1 0 0 0,0 0-1 0 0,12-35 1 0 0,-1-14-50 0 0,15-79 0 0 0,-7 22 14 0 0,-15 75 17 0 0,40-95 0 0 0,-44 122-109 0 0,2 1 1 0 0,1 0-1 0 0,1 1 0 0 0,1 1 1 0 0,32-35-1 0 0,30-16 54 0 0,-67 64 45 0 0,1 0 1 0 0,0 1-1 0 0,1 1 0 0 0,0 0 0 0 0,17-7 0 0 0,-18 10 97 0 0,0-1 0 0 0,0 2 0 0 0,0 0 0 0 0,0 0 0 0 0,22-1 0 0 0,-33 4-113 0 0,0 0-1 0 0,-1 0 0 0 0,1 1 0 0 0,0-1 0 0 0,0 0 0 0 0,-1 0 1 0 0,1 0-1 0 0,0 1 0 0 0,-1-1 0 0 0,1 0 0 0 0,0 1 0 0 0,-1-1 1 0 0,1 1-1 0 0,0-1 0 0 0,-1 1 0 0 0,1-1 0 0 0,-1 1 0 0 0,1-1 0 0 0,-1 1 1 0 0,1-1-1 0 0,-1 1 0 0 0,1 0 0 0 0,-1-1 0 0 0,1 2 0 0 0,4 15 70 0 0,-5-17-96 0 0,0 7 14 0 0,1 0-1 0 0,-1 0 1 0 0,0 0 0 0 0,-1 0 0 0 0,0 0 0 0 0,-2 11-1 0 0,-15 44-254 0 0,7-31 106 0 0,5-11-62 0 0,1 0-1 0 0,0 1 1 0 0,1-1 0 0 0,1 1 0 0 0,1 0 0 0 0,1 0 0 0 0,2 24 0 0 0,1-32 91 0 0,1 21-270 0 0,1-1 1 0 0,16 58 0 0 0,53 105 432 0 0,-37-107 434 0 0,-29-70-338 0 0,0-3 14 0 0,0 0 1 0 0,-2 1-1 0 0,5 22 0 0 0,-10-38-175 0 0,0-1-1 0 0,0 1 1 0 0,0 0-1 0 0,0-1 1 0 0,0 1-1 0 0,0-1 1 0 0,0 1-1 0 0,0-1 1 0 0,0 1 0 0 0,0-1-1 0 0,0 1 1 0 0,0 0-1 0 0,0-1 1 0 0,0 1-1 0 0,0-1 1 0 0,-1 1-1 0 0,1-1 1 0 0,0 1-1 0 0,-1 0 1 0 0,1-1-34 0 0,-1 0 0 0 0,1 0 0 0 0,0 0 1 0 0,0 0-1 0 0,-1 0 0 0 0,1 0 0 0 0,0 0 0 0 0,-1 0 0 0 0,1 0 0 0 0,0 0 0 0 0,-1 0 1 0 0,1 0-1 0 0,0 0 0 0 0,-1 0 0 0 0,1 0 0 0 0,0 0 0 0 0,0-1 0 0 0,-1 1 1 0 0,1 0-1 0 0,0 0 0 0 0,-1 0 0 0 0,1 0 0 0 0,0-1 0 0 0,0 1 0 0 0,-18-19-2866 0 0,6 2-3752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 2759 0 0,'1'8'83'0'0,"-1"-4"-59"0"0,0 0-1 0 0,1 0 1 0 0,-1 0 0 0 0,-1 0-1 0 0,1 0 1 0 0,-2 7-1 0 0,-3 1 491 0 0,5-12-227 0 0,0 0-1 0 0,-1 1 1 0 0,1-1 0 0 0,0 1 0 0 0,0-1-1 0 0,0 0 1 0 0,0 1 0 0 0,0-1 0 0 0,0 1-1 0 0,0-1 1 0 0,0 0 0 0 0,0 1 0 0 0,0-1-1 0 0,0 1 1 0 0,0-1 0 0 0,0 0 0 0 0,0 1-1 0 0,0-1 1 0 0,0 1 0 0 0,0-1 0 0 0,0 0-1 0 0,0 1 1 0 0,1-1 0 0 0,-1 1 0 0 0,0-1 0 0 0,0 0-1 0 0,0 1 1 0 0,1-1 0 0 0,-1 0 0 0 0,0 1-1 0 0,0-1 1 0 0,1 0 0 0 0,-1 0 0 0 0,0 1-1 0 0,1-1 1 0 0,-1 0 0 0 0,0 0 0 0 0,1 0-1 0 0,-1 1 1 0 0,1-1 0 0 0,-1 0 0 0 0,1 0-1 0 0,9 3 3957 0 0,-2-3-4190 0 0,-7 0-881 0 0,14 1 1183 0 0,1-1 1 0 0,0-1-1 0 0,-1 0 0 0 0,26-6 0 0 0,60-22 238 0 0,-26 7-97 0 0,-40 12-209 0 0,1 2-1 0 0,0 2 0 0 0,1 1 0 0 0,68 1 0 0 0,-74 5-128 0 0,60 1 379 0 0,-44 0 128 0 0,-10 1-3528 0 0,-37-3 734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15 153 10135 0 0,'-15'0'638'0'0,"21"3"1257"0"0,27 3 471 0 0,4-7-1534 0 0,1-2 0 0 0,-1-2 1 0 0,70-17-1 0 0,-9 2 124 0 0,328-46 2116 0 0,-202 23-2345 0 0,-222 42-1202 0 0,-2 1-33 0 0,0 0-4 0 0,0 0 0 0 0,-72 5-5377 0 0,54-5 4354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8287 0 0,'6'16'868'0'0,"12"29"-1048"0"0,-4-20 5514 0 0,-13-23-2481 0 0,-1-2-294 0 0,0 0-1337 0 0,13 9 329 0 0,-4-10-2627 0 0,-12-4 128 0 0,2 4 1101 0 0,0 0-178 0 0,1 1 1 0 0,-1 0-1 0 0,1-1 0 0 0,-1 1 0 0 0,0 0 0 0 0,1-1 1 0 0,-1 1-1 0 0,1 0 0 0 0,-1 0 0 0 0,1 0 0 0 0,-1 0 1 0 0,0-1-1 0 0,1 1 0 0 0,-1 0 0 0 0,0 0 0 0 0,1 0 1 0 0,-1 0-1 0 0,1 0 0 0 0,-1 0 0 0 0,0 1 0 0 0,1-1 1 0 0,-1 0-1 0 0,-1 0 0 0 0,-11 7-181 0 0,5-1 232 0 0,0 1 1 0 0,1 0-1 0 0,-1 0 1 0 0,1 0-1 0 0,1 1 1 0 0,0 0 0 0 0,0 0-1 0 0,0 1 1 0 0,1-1-1 0 0,-7 17 1 0 0,7-13 62 0 0,1 0 1 0 0,0 0-1 0 0,0 0 1 0 0,1 0-1 0 0,1 1 1 0 0,0-1-1 0 0,1 1 1 0 0,0 16-1 0 0,2-23-60 0 0,0 1-1 0 0,0 0 0 0 0,1 0 1 0 0,-1-1-1 0 0,2 1 0 0 0,-1-1 1 0 0,1 0-1 0 0,0 1 0 0 0,0-1 1 0 0,0-1-1 0 0,1 1 1 0 0,0 0-1 0 0,0-1 0 0 0,1 0 1 0 0,0 0-1 0 0,5 5 0 0 0,5 2 128 0 0,-1 0 0 0 0,2-1-1 0 0,-1-1 1 0 0,31 14-1 0 0,-10-9 135 0 0,0-2-1 0 0,52 12 1 0 0,-48-14-227 0 0,-24-7-36 0 0,-1-4 15 0 0,-14 0-54 0 0,0-1-1 0 0,1 0 0 0 0,-1 1 0 0 0,0-1 0 0 0,0 0 1 0 0,1 0-1 0 0,-1 0 0 0 0,0 0 0 0 0,0 0 0 0 0,0 0 0 0 0,0 0 1 0 0,0 0-1 0 0,0 0 0 0 0,-1-1 0 0 0,1 1 0 0 0,0 0 0 0 0,0 0 1 0 0,-1-1-1 0 0,1 1 0 0 0,-1-1 0 0 0,0 1 0 0 0,1 0 0 0 0,-1-1 1 0 0,0 1-1 0 0,1-3 0 0 0,-1-3-246 0 0,1 0 0 0 0,-1-1 0 0 0,-1-13 0 0 0,-8-58-6405 0 0,7 32 132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20471 0 0,'9'23'904'0'0,"-2"-9"192"0"0,-7-14-872 0 0,7 13-224 0 0,-7-13 0 0 0,0 0 0 0 0,0 0 440 0 0,0 0 40 0 0,10-13 16 0 0,-3-6 0 0 0,-5-10-1448 0 0,0-3-288 0 0,1-5-56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75 6767 0 0,'-116'-74'3104'0'0,"115"73"-1782"0"0,1 1-9 0 0,0 0-88 0 0,0 0-38 0 0,0 0-10 0 0,0 0-19 0 0,3 1-78 0 0,8 5-318 0 0,1 1 0 0 0,-1 0 0 0 0,-1 1 1 0 0,12 9-1 0 0,0 1-84 0 0,7 6-44 0 0,-2 2 0 0 0,-1 0-1 0 0,38 50 1 0 0,-31-36-392 0 0,327 438-282 0 0,-338-445 18 0 0,-1 2 0 0 0,-2 0-1 0 0,-2 2 1 0 0,-1-1 0 0 0,-2 2-1 0 0,17 71 1 0 0,-28-88-26 0 0,-3-20 47 0 0,0 1 0 0 0,0-1 0 0 0,0 0 0 0 0,0 0 0 0 0,0 1 0 0 0,0-1-1 0 0,0 0 1 0 0,-1 0 0 0 0,1 1 0 0 0,-1 1 0 0 0,-1-2-34 0 0,1 1-1 0 0,0-1 1 0 0,0 0-1 0 0,-1 0 1 0 0,1 1 0 0 0,-1-1-1 0 0,1 0 1 0 0,-1 0-1 0 0,1-1 1 0 0,-1 1-1 0 0,1 0 1 0 0,-1 0-1 0 0,0-1 1 0 0,0 1 0 0 0,1-1-1 0 0,-1 1 1 0 0,0-1-1 0 0,0 0 1 0 0,0 0-1 0 0,1 0 1 0 0,-5 0 0 0 0,-4-1-367 0 0,-1 0 1 0 0,-15-3 0 0 0,22 3 312 0 0,-24-6-1177 0 0,-36-13 0 0 0,14 2-682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0 506 10591 0 0,'1'2'488'0'0,"12"38"612"0"0,-11-35 732 0 0,0 1-1 0 0,1 0 1 0 0,0-1-1 0 0,0 0 1 0 0,5 6-1 0 0,-6-8-1667 0 0,0 0 0 0 0,1 0 0 0 0,0 0 0 0 0,0-1 0 0 0,0 0 0 0 0,0 1 0 0 0,0-1 0 0 0,1 0 0 0 0,-1 0-1 0 0,0-1 1 0 0,1 1 0 0 0,-1-1 0 0 0,1 0 0 0 0,5 1 0 0 0,0 0-244 0 0,-1-1 0 0 0,0-1 0 0 0,1 1 0 0 0,-1-1 0 0 0,1-1 0 0 0,8-1 0 0 0,51-13-437 0 0,-44 9 334 0 0,304-45-610 0 0,-289 47 782 0 0,535-37 751 0 0,97-17 408 0 0,-648 56-1111 0 0,434-58 940 0 0,-38 5-182 0 0,345-28 357 0 0,-8 45-320 0 0,0 63-677 0 0,-677-19-241 0 0,166 7-570 0 0,-191-13 183 0 0,0-2 0 0 0,80-14 0 0 0,-111 11 183 0 0,-1-1 0 0 0,1-1 0 0 0,-1-1 1 0 0,0-1-1 0 0,35-20 0 0 0,-6-3-1136 0 0,47-39-1 0 0,-16 14-2846 0 0,-72 50 2275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4607 0 0,'-2'2'354'0'0,"-20"25"376"0"0,15-17 2021 0 0,0 1 0 0 0,-7 14 0 0 0,10-17-1359 0 0,1 0 0 0 0,0 0 0 0 0,0 1 0 0 0,-1 10 0 0 0,3-12-1785 0 0,0 1 1 0 0,1-1-1 0 0,0 9 1 0 0,3 18 691 0 0,3 0-1 0 0,0-1 1 0 0,21 59 0 0 0,9 43 1422 0 0,-30-96-1167 0 0,-1 1 0 0 0,-2-1 0 0 0,-4 80 0 0 0,-2-88-604 0 0,-2 0 0 0 0,0 0 0 0 0,-3-1 0 0 0,0 0 0 0 0,-21 49 0 0 0,26-73 15 0 0,-78 164-6177 0 0,59-134-540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190 409 1375 0 0,'-12'15'342'0'0,"1"-1"-527"0"0,-18 17 1 0 0,26-27 705 0 0,-1-1 0 0 0,0 0 0 0 0,-1 0 0 0 0,1 0 0 0 0,-1 0 0 0 0,1 0 0 0 0,-1-1 0 0 0,0 0 0 0 0,-5 2 0 0 0,8-4-194 0 0,0 1 0 0 0,0-1 0 0 0,0 0 0 0 0,0 0 0 0 0,0 1 0 0 0,0-1 0 0 0,0-1 0 0 0,0 1 0 0 0,0 0 1 0 0,0 0-1 0 0,1-1 0 0 0,-1 1 0 0 0,0-1 0 0 0,0 1 0 0 0,0-1 0 0 0,1 0 0 0 0,-4-2 0 0 0,2 1-147 0 0,0 0-1 0 0,0 0 1 0 0,0-1 0 0 0,1 0 0 0 0,-1 1-1 0 0,1-1 1 0 0,0 0 0 0 0,-4-6 0 0 0,2 2-196 0 0,0 0 0 0 0,1-1 0 0 0,0 1 0 0 0,0-1 0 0 0,1 0 0 0 0,0 0 0 0 0,-1-15 0 0 0,2 9 94 0 0,1 1 0 0 0,1-1 0 0 0,1 0-1 0 0,0 0 1 0 0,0 1 0 0 0,1-1 0 0 0,1 1-1 0 0,0 0 1 0 0,1 0 0 0 0,1 1 0 0 0,0-1-1 0 0,0 1 1 0 0,12-16 0 0 0,-6 11 487 0 0,1 1 0 0 0,1 1 1 0 0,0 0-1 0 0,1 0 0 0 0,0 2 0 0 0,2 0 1 0 0,-1 1-1 0 0,23-13 0 0 0,-26 18-320 0 0,0 0-1 0 0,0 1 1 0 0,1 1-1 0 0,-1 0 1 0 0,1 1-1 0 0,0 0 1 0 0,0 1-1 0 0,1 1 1 0 0,-1 0-1 0 0,0 1 1 0 0,1 0-1 0 0,-1 2 1 0 0,1-1-1 0 0,-1 2 0 0 0,1 0 1 0 0,-1 0-1 0 0,0 2 1 0 0,21 7-1 0 0,174 55-720 0 0,-44-24-242 0 0,-20-6 300 0 0,-22-4 748 0 0,-123-29-378 0 0,-1 1 25 0 0,1 1-1 0 0,-1-1 1 0 0,0 0 0 0 0,0 0 0 0 0,0-1-1 0 0,-1 1 1 0 0,1 0 0 0 0,-1 0 0 0 0,0-1-1 0 0,0 1 1 0 0,0-1 0 0 0,-1 1 0 0 0,1-1-1 0 0,-4 3 1 0 0,-7 9-104 0 0,-27 21-1 0 0,20-19 49 0 0,-108 82-477 0 0,39-33 127 0 0,-27 29-1014 0 0,-120 128-1 0 0,137-128 575 0 0,85-86 834 0 0,14-9 34 0 0,-1 0 0 0 0,0 0 0 0 0,1 0 0 0 0,-1 0 0 0 0,0 0 0 0 0,1 0 0 0 0,-1 0 0 0 0,0 0 0 0 0,1-1 0 0 0,-1 1 0 0 0,0 0 0 0 0,1 0 0 0 0,-1-1 0 0 0,0 1 0 0 0,1 0 1 0 0,-1-1-1 0 0,1 1 0 0 0,-1-1 0 0 0,1 1 0 0 0,-1-1 0 0 0,1 1 0 0 0,-1-1 0 0 0,1 1 0 0 0,-1-1 0 0 0,1 1 0 0 0,0-1 0 0 0,-1 1 0 0 0,1-1 0 0 0,0 0 0 0 0,-1 0 0 0 0,-6-24-51 0 0,7 24 49 0 0,-7-34-1076 0 0,-2-64-1 0 0,7 58-60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16959 0 0,'-19'104'1920'0'0,"17"-96"-2000"0"0,-1 43 1881 0 0,3-37-907 0 0,-1 0 0 0 0,0-1 0 0 0,-4 16 0 0 0,4-25-795 0 0,0 0 1 0 0,0 0 0 0 0,-1 0 0 0 0,1 0 0 0 0,-1 0 0 0 0,0-1 0 0 0,0 1 0 0 0,-1-1-1 0 0,1 1 1 0 0,-1-1 0 0 0,0 0 0 0 0,0 0 0 0 0,0 0 0 0 0,-5 4 0 0 0,-46 29-63 0 0,-22 17-490 0 0,52-34 230 0 0,0 1 0 0 0,2 1 0 0 0,0 1 0 0 0,2 1 0 0 0,0 1 0 0 0,2 0 0 0 0,1 2 0 0 0,0 0 0 0 0,-12 28 0 0 0,15-23 171 0 0,1 1 0 0 0,2 1 0 0 0,-10 43 0 0 0,18-62 38 0 0,0 0 1 0 0,2 0 0 0 0,0 0 0 0 0,0 0-1 0 0,1 0 1 0 0,1 0 0 0 0,0 0 0 0 0,1 0-1 0 0,1 0 1 0 0,8 26 0 0 0,-8-33-29 0 0,0 0-1 0 0,1-1 1 0 0,0 1 0 0 0,0 0 0 0 0,0-1 0 0 0,1 0-1 0 0,0 0 1 0 0,0-1 0 0 0,1 1 0 0 0,-1-1 0 0 0,1 0-1 0 0,0 0 1 0 0,1-1 0 0 0,-1 0 0 0 0,9 4-1 0 0,10 3-275 0 0,0-1 0 0 0,0-1 0 0 0,28 5 0 0 0,-48-12 259 0 0,10 1-412 0 0,0 1-1 0 0,0-2 0 0 0,30 2 1 0 0,-1-6-591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0,'8'55'4173'0'0,"2"69"-1"0"0,-2-14 2162 0 0,-6-100-4900 0 0,4 48 3335 0 0,-3 30-3040 0 0,-15 66-963 0 0,3-68-751 0 0,9 14-14 0 0,2-26-14 0 0,-3-46-108 0 0,2-1 0 0 0,0 1 0 0 0,7 30 0 0 0,-7-55-71 0 0,-1-3-141 0 0,0 0-595 0 0,0 0-264 0 0,0-22-5673 0 0,0-9 671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83 11519 0 0,'-7'146'3284'0'0,"12"-78"4665"0"0,-5-66-7401 0 0,2 0-100 0 0,-2-2-435 0 0,0 1-1 0 0,1 0 0 0 0,-1-1 0 0 0,1 1 0 0 0,-1-1 0 0 0,1 1 1 0 0,-1-1-1 0 0,1 1 0 0 0,-1-1 0 0 0,1 0 0 0 0,-1 1 0 0 0,1-1 0 0 0,-1 0 1 0 0,1 1-1 0 0,0-1 0 0 0,-1 0 0 0 0,1 1 0 0 0,0-1 0 0 0,-1 0 1 0 0,1 0-1 0 0,0 0 0 0 0,-1 0 0 0 0,1 0 0 0 0,0 0 0 0 0,-1 0 0 0 0,1 0 1 0 0,0 0-1 0 0,-1 0 0 0 0,1 0 0 0 0,0 0 0 0 0,1-1 0 0 0,0 1 11 0 0,2-1-50 0 0,1 0 0 0 0,-1-1 0 0 0,1 1 0 0 0,-1-1 0 0 0,0 0 0 0 0,1 0 0 0 0,-1 0 0 0 0,6-4-1 0 0,30-26-297 0 0,-27 21 221 0 0,47-43-148 0 0,-38 33 261 0 0,38-29-1 0 0,-34 32 212 0 0,1 1-1 0 0,1 1 1 0 0,0 1-1 0 0,49-17 1 0 0,-60 26-178 0 0,0 2 1 0 0,0 0-1 0 0,0 1 1 0 0,0 0-1 0 0,0 2 1 0 0,1 0 0 0 0,-1 0-1 0 0,1 2 1 0 0,-1 0-1 0 0,18 5 1 0 0,-22-3-101 0 0,-1 1 0 0 0,0 1 0 0 0,0 0 1 0 0,0 1-1 0 0,17 11 0 0 0,-26-15-2 0 0,0 0-1 0 0,-1-1 1 0 0,1 1-1 0 0,-1 0 1 0 0,1 0-1 0 0,-1 1 1 0 0,0-1-1 0 0,0 0 1 0 0,0 1-1 0 0,0 0 1 0 0,0-1 0 0 0,0 1-1 0 0,-1 0 1 0 0,1 0-1 0 0,-1 0 1 0 0,0 0-1 0 0,0 0 1 0 0,0 0-1 0 0,0 0 1 0 0,-1 0-1 0 0,1 0 1 0 0,-1 1-1 0 0,0-1 1 0 0,0 0-1 0 0,0 5 1 0 0,-1-2-67 0 0,-1 0 0 0 0,1-1 0 0 0,-1 1 0 0 0,0-1 0 0 0,0 1 0 0 0,0-1 0 0 0,-1 0 0 0 0,0 1 1 0 0,0-1-1 0 0,-1-1 0 0 0,1 1 0 0 0,-1 0 0 0 0,-5 4 0 0 0,-21 20-11 0 0,-1 0 0 0 0,-1-2 1 0 0,-2-2-1 0 0,-1-1 0 0 0,-64 33 0 0 0,-36 5 814 0 0,-18 9-253 0 0,142-65-421 0 0,0-1 0 0 0,0 1 1 0 0,1 1-1 0 0,0 0 0 0 0,-18 17 0 0 0,20-13-26 0 0,8-9 10 0 0,-1 0 0 0 0,1 0 0 0 0,-1 0 1 0 0,1-1-1 0 0,0 1 0 0 0,0 0 0 0 0,0 0 0 0 0,0 0 0 0 0,0 0 0 0 0,0 0 0 0 0,0 0 0 0 0,1 0 0 0 0,-1 0 0 0 0,1 0 0 0 0,-1-1 0 0 0,1 1 1 0 0,0 0-1 0 0,0 0 0 0 0,-1-1 0 0 0,1 1 0 0 0,1 0 0 0 0,-1-1 0 0 0,0 1 0 0 0,0-1 0 0 0,1 0 0 0 0,-1 1 0 0 0,2 0 0 0 0,2 3 36 0 0,0-1 0 0 0,0 0 0 0 0,0-1 0 0 0,0 1 0 0 0,0-1 0 0 0,1 0 0 0 0,7 2 0 0 0,4 1 147 0 0,0-1 0 0 0,1-1 0 0 0,30 3 0 0 0,57-3 427 0 0,8 2-102 0 0,-88-3-359 0 0,-1 1-1 0 0,0 1 0 0 0,0 1 1 0 0,39 15-1 0 0,-10 2 74 0 0,-1 1-1 0 0,97 64 1 0 0,-142-83-241 0 0,1 0 0 0 0,-1 1 1 0 0,0 1-1 0 0,6 6 0 0 0,-11-11 19 0 0,-1 0-1 0 0,1 0 1 0 0,-1 1-1 0 0,0-1 0 0 0,1 0 1 0 0,-1 0-1 0 0,0 1 1 0 0,0-1-1 0 0,-1 1 1 0 0,1-1-1 0 0,0 1 1 0 0,-1-1-1 0 0,0 1 0 0 0,1-1 1 0 0,-1 1-1 0 0,0-1 1 0 0,0 1-1 0 0,0 0 1 0 0,-1 2-1 0 0,0-1-32 0 0,1 1 0 0 0,-1-1 0 0 0,0 1 0 0 0,-1-1 0 0 0,1 0 0 0 0,-1 1 0 0 0,1-1 0 0 0,-1 0 0 0 0,-1 0 0 0 0,1 0 0 0 0,0 0 0 0 0,-1-1 0 0 0,0 1 0 0 0,0-1 0 0 0,-7 7 0 0 0,-27 17-253 0 0,-1-1 1 0 0,-2-2-1 0 0,-49 22 1 0 0,77-40 263 0 0,-1-1 1 0 0,-1-1-1 0 0,-23 5 1 0 0,-10 4 31 0 0,39-10-14 0 0,0-1-1 0 0,0 1 1 0 0,0-1-1 0 0,0-1 1 0 0,0 0-1 0 0,0 0 0 0 0,0 0 1 0 0,0-1-1 0 0,-10-1 1 0 0,-21-2-112 0 0,-34-6-657 0 0,64 8 111 0 0,0-1 0 0 0,0-1 0 0 0,0 1 0 0 0,1-2 1 0 0,-16-6-1 0 0,2-6-5487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20471 0 0,'37'98'2187'0'0,"-33"-88"-2166"0"0,0-1 0 0 0,1 1 1 0 0,0-1-1 0 0,12 17 0 0 0,-1-3 530 0 0,-12-17-363 0 0,1 1 1 0 0,0-1-1 0 0,0 0 0 0 0,1 0 1 0 0,0-1-1 0 0,0 1 0 0 0,0-1 1 0 0,0-1-1 0 0,1 1 0 0 0,0-1 1 0 0,7 4-1 0 0,20 9-113 0 0,-2 3 1 0 0,0 0-1 0 0,52 45 0 0 0,-63-45-45 0 0,-1 0 0 0 0,-1 1 0 0 0,-1 1-1 0 0,-1 0 1 0 0,25 43 0 0 0,-22-26 102 0 0,-2 1 0 0 0,-1 0 1 0 0,-2 1-1 0 0,-2 1 0 0 0,-2 1 0 0 0,-2-1 0 0 0,-1 1 0 0 0,2 56 0 0 0,-9-45 21 0 0,-1 1 0 0 0,-3-1 0 0 0,-2 0-1 0 0,-3 0 1 0 0,-2 0 0 0 0,-21 65 0 0 0,-40 79-122 0 0,52-156-113 0 0,-1 0 1 0 0,-38 57-1 0 0,44-80-274 0 0,0 0 0 0 0,-30 30 0 0 0,34-39-143 0 0,0-1 0 0 0,-1-1 0 0 0,0 0 0 0 0,-1 0 0 0 0,0-1 0 0 0,-12 5 0 0 0,-30 7-8137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10 220 13823 0 0,'-9'0'675'0'0,"88"-29"1594"0"0,89-22-1761 0 0,-68 19-408 0 0,165-54-869 0 0,-232 75-3236 0 0,-3 0-1405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15663 0 0,'0'0'719'0'0,"0"0"-20"0"0,0 3-449 0 0,-6 29-236 0 0,-8 32 0 0 0,-2 2 442 0 0,-5 26 550 0 0,-3 21-420 0 0,-19 208 870 0 0,38-274-1147 0 0,2 77 0 0 0,4-109-266 0 0,0-1 1 0 0,1 1-1 0 0,1-1 0 0 0,0 1 0 0 0,1-1 1 0 0,1 0-1 0 0,0 0 0 0 0,0-1 1 0 0,13 21-1 0 0,0-9 502 0 0,0 0 1 0 0,24 24 0 0 0,-29-35-711 0 0,-8-8-531 0 0,-4-4-257 0 0,-1-2-58 0 0,0 0-12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8751 0 0,'-3'37'814'0'0,"-9"16"-690"0"0,-1 11 1341 0 0,10-32-67 0 0,2 1 1 0 0,1-1-1 0 0,5 35 1 0 0,20 97-951 0 0,-6-46-330 0 0,25 386-1406 0 0,-46-358 957 0 0,1 13 219 0 0,6-45 246 0 0,4-73-70 0 0,-7-42-1252 0 0,9-8-4062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1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82 944 3679 0 0,'-20'0'395'0'0,"-10"-1"-5"0"0,12 4 3261 0 0,17-3-1397 0 0,1 0-137 0 0,-6 7 1595 0 0,6-7-3598 0 0,-1 0 0 0 0,1 1 0 0 0,0-1 0 0 0,-1 0 1 0 0,1 1-1 0 0,-1-1 0 0 0,1 0 0 0 0,0 1 0 0 0,-1-1 1 0 0,1 0-1 0 0,0 1 0 0 0,-1-1 0 0 0,1 1 0 0 0,0-1 0 0 0,0 1 1 0 0,-1-1-1 0 0,1 1 0 0 0,0-1 0 0 0,0 1 0 0 0,0-1 1 0 0,0 1-1 0 0,0-1 0 0 0,0 1 0 0 0,0-1 0 0 0,0 1 0 0 0,0-1 1 0 0,0 1-1 0 0,0-1 0 0 0,0 2 0 0 0,1 2 12 0 0,1 0-1 0 0,-1-1 1 0 0,1 1-1 0 0,0 0 1 0 0,0-1-1 0 0,1 1 1 0 0,-1-1-1 0 0,1 1 1 0 0,-1-1-1 0 0,1 0 1 0 0,0 0-1 0 0,5 3 1 0 0,-2-2 7 0 0,0 0 0 0 0,0 0 0 0 0,0-1 0 0 0,0 0 0 0 0,1 0 0 0 0,12 3 0 0 0,-3-2-22 0 0,-1-1 0 0 0,1-1 1 0 0,0 0-1 0 0,0-2 0 0 0,0 1 0 0 0,17-3 0 0 0,-15 0-48 0 0,1-1-1 0 0,-1-1 0 0 0,0-1 0 0 0,0 0 0 0 0,0-1 0 0 0,21-11 0 0 0,-15 4 138 0 0,0-1-1 0 0,-1 0 1 0 0,35-31-1 0 0,-3-6 322 0 0,-2-3-1 0 0,52-69 1 0 0,83-130 576 0 0,3-3-891 0 0,-172 233-543 0 0,1 0 1 0 0,1 2 0 0 0,35-27-1 0 0,-44 39-132 0 0,0 1 0 0 0,0 1 0 0 0,0 0 0 0 0,1 0-1 0 0,0 2 1 0 0,0-1 0 0 0,1 2 0 0 0,-1 0 0 0 0,21-4 0 0 0,2 4-1898 0 0,1 1 1 0 0,59 4 0 0 0,70 19-7614 0 0,-164-20 9252 0 0,-2 0 21 0 0,0 0 158 0 0,0 0 650 0 0,0 0 290 0 0,-7 10 384 0 0,4-6-566 0 0,-4 5 205 0 0,-1-1-1 0 0,0 0 1 0 0,0 0 0 0 0,-16 10-1 0 0,14-10-1314 0 0,-11 8-1041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8287 0 0,'0'0'639'0'0,"2"1"-415"0"0,3 0 614 0 0,0-1 1 0 0,0 1-1 0 0,0-1 0 0 0,0 0 1 0 0,0 0-1 0 0,0-1 0 0 0,0 1 0 0 0,7-3 1 0 0,2 1-660 0 0,-12 1 561 0 0,-2 1-55 0 0,3-1-185 0 0,-1 0-237 0 0,0 0-56 0 0,0 0 1 0 0,0 0-1 0 0,0 0 0 0 0,-1 1 0 0 0,1-1 1 0 0,1 1-1 0 0,-1-1 0 0 0,2 0 0 0 0,-3 4-77 0 0,3 22 131 0 0,1 37 0 0 0,1 5-217 0 0,15 55-57 0 0,-15-98 69 0 0,1 1 0 0 0,18 44 0 0 0,-24-66-25 0 0,1 0 0 0 0,-1-1 0 0 0,1 1 0 0 0,0 0-1 0 0,0 0 1 0 0,0-1 0 0 0,0 1 0 0 0,0-1 0 0 0,1 0 0 0 0,-1 1 0 0 0,1-1 0 0 0,0 0 0 0 0,-1 0 0 0 0,1-1 0 0 0,0 1 0 0 0,0-1 0 0 0,0 1-1 0 0,0-1 1 0 0,0 0 0 0 0,0 0 0 0 0,1 0 0 0 0,-1-1 0 0 0,0 1 0 0 0,0-1 0 0 0,6 0 0 0 0,4 0 195 0 0,0-1-1 0 0,-1-1 1 0 0,1-1 0 0 0,0 1 0 0 0,14-7-1 0 0,-20 7-118 0 0,1-2 0 0 0,0 1 0 0 0,-1-1-1 0 0,0 0 1 0 0,0-1 0 0 0,0 1 0 0 0,-1-1-1 0 0,1-1 1 0 0,-1 1 0 0 0,0-1 0 0 0,-1 0-1 0 0,1-1 1 0 0,-1 1 0 0 0,-1-1-1 0 0,8-12 1 0 0,-7 8-79 0 0,1 0-1 0 0,-2-1 1 0 0,1 1-1 0 0,-2-1 1 0 0,1 0-1 0 0,-2 0 1 0 0,0 0-1 0 0,0 0 1 0 0,0-25-1 0 0,-3 21-225 0 0,-1-1 1 0 0,-1 1-1 0 0,0 0 0 0 0,-2 0 0 0 0,1 0 0 0 0,-2 0 1 0 0,0 0-1 0 0,-1 1 0 0 0,0 0 0 0 0,-1 1 1 0 0,-1 0-1 0 0,-1 0 0 0 0,0 1 0 0 0,0 0 0 0 0,-1 1 1 0 0,-1 0-1 0 0,-24-19 0 0 0,18 16-357 0 0,8 7-60 0 0,0 0 1 0 0,-21-12 0 0 0,30 20 577 0 0,0-1 1 0 0,1 1 0 0 0,-1 0 0 0 0,1 0 0 0 0,-1-1-1 0 0,1 1 1 0 0,-1 0 0 0 0,1-1 0 0 0,0 1-1 0 0,-1-1 1 0 0,1 1 0 0 0,-1 0 0 0 0,1-1 0 0 0,0 1-1 0 0,-1-1 1 0 0,1 1 0 0 0,0-1 0 0 0,-1 1 0 0 0,1-1-1 0 0,0 1 1 0 0,0-1 0 0 0,0 0 0 0 0,0 1 0 0 0,-1-1-1 0 0,1 1 1 0 0,0-2 0 0 0,0 1 26 0 0,1 0 0 0 0,-1 0 0 0 0,0 0 0 0 0,1 0 0 0 0,-1 0 0 0 0,1 0-1 0 0,-1 0 1 0 0,1 0 0 0 0,-1 0 0 0 0,1 0 0 0 0,0 0 0 0 0,1-1 0 0 0,2-2 45 0 0,1 0 0 0 0,0 0-1 0 0,9-6 1 0 0,32-11-683 0 0,-41 19-33 0 0,13-5-5646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12895 0 0,'0'0'998'0'0,"-1"3"-382"0"0,-2 4 1169 0 0,0 1 0 0 0,1 0 0 0 0,0-1 1 0 0,-1 13-1 0 0,3 4-1376 0 0,2-11-184 0 0,0-1 0 0 0,1 1-1 0 0,0 0 1 0 0,2-1-1 0 0,-1 1 1 0 0,7 11-1 0 0,32 85 14 0 0,-13-29-149 0 0,102 262-1401 0 0,-107-262 739 0 0,-3 1-1 0 0,16 115 0 0 0,-18 19-1594 0 0,-10-99 1069 0 0,-1 20-217 0 0,-6-66 1229 0 0,4 0 1 0 0,19 92-1 0 0,-26-161 84 0 0,0 0-1 0 0,0-1 1 0 0,0 1-1 0 0,1 0 1 0 0,-1 0-1 0 0,0-1 1 0 0,0 1-1 0 0,1 0 1 0 0,-1-1-1 0 0,0 1 1 0 0,1-1-1 0 0,-1 1 1 0 0,0 0-1 0 0,1-1 1 0 0,-1 1-1 0 0,1-1 1 0 0,-1 1-1 0 0,2 0 1 0 0,-2-1-168 0 0,1 0 0 0 0,-1 0 0 0 0,1-1 0 0 0,-1 1 1 0 0,1 0-1 0 0,-1 0 0 0 0,1 0 0 0 0,-1-1 0 0 0,1 1 0 0 0,-1 0 0 0 0,0 0 1 0 0,1-1-1 0 0,-1 1 0 0 0,1 0 0 0 0,-1-1 0 0 0,0 1 0 0 0,1-1 1 0 0,-1 1-1 0 0,0 0 0 0 0,1-1 0 0 0,-1 1 0 0 0,0-1 0 0 0,1 0 1 0 0,7-17-5708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79 459 10135 0 0,'-7'37'693'0'0,"-1"-1"-1"0"0,-19 51 0 0 0,7-25 3646 0 0,16-47-2816 0 0,0 1-1 0 0,1 0 1 0 0,-2 22-1 0 0,5-32-1409 0 0,0 0 0 0 0,0 0-1 0 0,0 1 1 0 0,0-1 0 0 0,1-1 0 0 0,0 1-1 0 0,1 0 1 0 0,-1 0 0 0 0,1 0-1 0 0,0-1 1 0 0,1 1 0 0 0,3 7-1 0 0,-5-11-108 0 0,1 0-1 0 0,-1 0 1 0 0,1-1-1 0 0,-1 1 1 0 0,1 0-1 0 0,0-1 1 0 0,0 1-1 0 0,-1-1 1 0 0,1 0-1 0 0,0 1 0 0 0,0-1 1 0 0,0 0-1 0 0,0 0 1 0 0,1 0-1 0 0,-1-1 1 0 0,4 2-1 0 0,-2-1-3 0 0,0-1-1 0 0,0 0 1 0 0,0 0-1 0 0,0 0 0 0 0,0-1 1 0 0,0 1-1 0 0,0-1 1 0 0,-1 0-1 0 0,6-1 1 0 0,3-3-36 0 0,0 0 1 0 0,0-1-1 0 0,-1-1 1 0 0,21-14-1 0 0,9-12-136 0 0,-1-1-1 0 0,-2-2 1 0 0,-1-2-1 0 0,37-50 0 0 0,114-182-383 0 0,-28 37-1324 0 0,-131 196 372 0 0,3 4-3461 0 0,-6 9-1146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14743 0 0,'0'0'1312'0'0,"5"18"-1056"0"0,-5-1-256 0 0,-2-1 0 0 0,0-1 1776 0 0,1-1 304 0 0,1-14 56 0 0,-6 17 8 0 0,-1-1-1552 0 0,2-3-312 0 0,5-13-64 0 0,-5 12-16 0 0,-3-1-904 0 0,8-11-192 0 0,0 0-32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0,'0'0'528'0'0,"0"3"75"0"0,87 289 14498 0 0,21 71-16088 0 0,-3-88-1674 0 0,-78-215-956 0 0,-18-55 769 0 0,-7-3-2015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283 609 5527 0 0,'0'7'-141'0'0,"-7"69"2591"0"0,5-55 3289 0 0,-9 31 0 0 0,10-50-4914 0 0,1 0-121 0 0,1 0-645 0 0,-1 1-1 0 0,0-1 1 0 0,0 0-1 0 0,0 0 0 0 0,-1 0 1 0 0,1 0-1 0 0,0 1 1 0 0,-1-1-1 0 0,1 0 1 0 0,-1 0-1 0 0,0 0 1 0 0,0 0-1 0 0,0 0 0 0 0,0 0 1 0 0,0 0-1 0 0,0 0 1 0 0,0-1-1 0 0,-3 4 1 0 0,1-3-84 0 0,0 1 0 0 0,0-1 0 0 0,0 1 0 0 0,-1-1 1 0 0,1 0-1 0 0,-1 0 0 0 0,1-1 0 0 0,-1 1 0 0 0,0-1 0 0 0,-4 2 1 0 0,-3 0-245 0 0,0-1 0 0 0,1-1 1 0 0,-1 0-1 0 0,0 0 1 0 0,0-1-1 0 0,-12-1 1 0 0,15 0 87 0 0,0 0 1 0 0,0 0 0 0 0,0-1-1 0 0,0 0 1 0 0,0 0 0 0 0,0-1 0 0 0,1 0-1 0 0,-13-7 1 0 0,17 8 195 0 0,0 0 1 0 0,1-1-1 0 0,-1 1 1 0 0,1-1-1 0 0,-1 0 0 0 0,1 0 1 0 0,0 0-1 0 0,0 0 1 0 0,0 0-1 0 0,0 0 0 0 0,0 0 1 0 0,1 0-1 0 0,0-1 1 0 0,0 1-1 0 0,0-1 1 0 0,0 1-1 0 0,0-1 0 0 0,0 1 1 0 0,1-1-1 0 0,0 0 1 0 0,0 1-1 0 0,0-1 0 0 0,1-6 1 0 0,1-4 207 0 0,0 1-1 0 0,1-1 1 0 0,1 1 0 0 0,10-25 0 0 0,30-62 1426 0 0,91-149 0 0 0,-111 210-1279 0 0,2 1-1 0 0,1 1 0 0 0,2 2 1 0 0,65-60-1 0 0,-88 89-348 0 0,0 1-1 0 0,1 0 0 0 0,0 0 1 0 0,0 1-1 0 0,0 0 0 0 0,1 0 1 0 0,-1 1-1 0 0,1 0 1 0 0,0 0-1 0 0,0 1 0 0 0,11-2 1 0 0,-15 4-39 0 0,0-1-1 0 0,0 1 1 0 0,1 0 0 0 0,-1 0 0 0 0,0 1 0 0 0,0-1-1 0 0,0 1 1 0 0,0 0 0 0 0,0 0 0 0 0,0 0-1 0 0,0 1 1 0 0,-1-1 0 0 0,1 1 0 0 0,0 0 0 0 0,-1 0-1 0 0,1 0 1 0 0,-1 1 0 0 0,0-1 0 0 0,0 1 0 0 0,0 0-1 0 0,0 0 1 0 0,0 0 0 0 0,0 0 0 0 0,3 6-1 0 0,4 9-156 0 0,0 1-1 0 0,-1 0 0 0 0,7 24 1 0 0,-7-19 32 0 0,3 14-233 0 0,-2 2 1 0 0,-1-1-1 0 0,5 62 0 0 0,-10-63 14 0 0,-1-6 105 0 0,-1 0 0 0 0,-2 0 0 0 0,-1 0 0 0 0,-1 0 0 0 0,-2-1 0 0 0,-10 42 0 0 0,7-52 282 0 0,-1-1 1 0 0,0 0-1 0 0,-1-1 0 0 0,-18 28 1 0 0,16-30 74 0 0,-12 19 15 0 0,-2-2-1 0 0,-56 60 1 0 0,-11 14-1746 0 0,75-86-171 0 0,1-4-488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160 209 4143 0 0,'26'62'4387'0'0,"-25"-60"-2188"0"0,-2 0-1635 0 0,1-1 1 0 0,-1 1 0 0 0,1 0-1 0 0,0 0 1 0 0,0 0 0 0 0,0-1-1 0 0,0 1 1 0 0,0 3 0 0 0,1-3-231 0 0,-1 0-1 0 0,0 1 1 0 0,0-1 0 0 0,0 0 0 0 0,-1 1 0 0 0,1-1 0 0 0,0 0 0 0 0,-1 0-1 0 0,1 1 1 0 0,-2 2 0 0 0,1-4-297 0 0,-8 16 296 0 0,-1 0 1 0 0,-1 0-1 0 0,-1-1 0 0 0,0 0 0 0 0,-26 24 0 0 0,29-32-333 0 0,1 1 12 0 0,0 5 48 0 0,8-10-56 0 0,0-1 10 0 0,-1-1 67 0 0,1 0-65 0 0,1 0-1 0 0,-1 0 1 0 0,1 0 0 0 0,-1-1 0 0 0,1 1-1 0 0,0 0 1 0 0,0 0 0 0 0,0 0 0 0 0,0-1-1 0 0,2 3 1 0 0,-1 0 17 0 0,6 12 69 0 0,0 0-1 0 0,-1 0 0 0 0,6 25 0 0 0,-8-27-59 0 0,0-1 43 0 0,6 26 127 0 0,-11-35-192 0 0,0 0-1 0 0,0 1 1 0 0,0-1-1 0 0,-2 9 1 0 0,2-11-12 0 0,0 0-1 0 0,0 0 1 0 0,0 0 0 0 0,-1 0-1 0 0,1 0 1 0 0,-1 1 0 0 0,1-1 0 0 0,-1 0-1 0 0,0 0 1 0 0,0 0 0 0 0,0 0 0 0 0,0 0-1 0 0,0-1 1 0 0,-2 3 0 0 0,-2 3 9 0 0,-9 14 166 0 0,12-19-51 0 0,1-2-83 0 0,0 1-1 0 0,-1-1 1 0 0,1 1 0 0 0,0-1-1 0 0,-1 0 1 0 0,1 1 0 0 0,-1-1-1 0 0,1 0 1 0 0,0 0 0 0 0,-1 0-1 0 0,1 0 1 0 0,-1 0 0 0 0,-1-1 0 0 0,2 1-2 0 0,-1-1 0 0 0,0 1 0 0 0,1-1 0 0 0,-1 0 0 0 0,0 0 0 0 0,1 0-1 0 0,-1 0 1 0 0,1 0 0 0 0,0-1 0 0 0,-1 1 0 0 0,1 0 0 0 0,0-1 0 0 0,0 1 0 0 0,-1-1 0 0 0,1 1 0 0 0,0-1-1 0 0,1 0 1 0 0,-1 1 0 0 0,0-1 0 0 0,0 0 0 0 0,1 0 0 0 0,-1 1 0 0 0,0-4 0 0 0,-1-5 185 0 0,0-1 0 0 0,0-17-1 0 0,1 21-129 0 0,-4-166 852 0 0,-11-99-1329 0 0,11 242-299 0 0,-9-31 0 0 0,14 59 379 0 0,0 2-1 0 0,0 0 21 0 0,0 0 90 0 0,0 0 38 0 0,0 0 10 0 0,0 0 4 0 0,0 0 11 0 0,0-1 106 0 0,1 0-1 0 0,-1 1 1 0 0,1-1 0 0 0,0 0-1 0 0,-1 0 1 0 0,1 1-1 0 0,0-1 1 0 0,0 0-1 0 0,-1 1 1 0 0,1-1-1 0 0,2 0 1 0 0,-2 0-12 0 0,8-4-19 0 0,0 1 0 0 0,0 0 0 0 0,0 1 0 0 0,1 0 0 0 0,-1 0 0 0 0,1 1 0 0 0,14-2 0 0 0,7-2 15 0 0,-20 3-48 0 0,64-17 93 0 0,-68 17-238 0 0,1 0 1 0 0,0 0 0 0 0,-1-1-1 0 0,1 0 1 0 0,-1-1-1 0 0,0 0 1 0 0,7-6 0 0 0,-4-1-1234 0 0,-2-2-70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18255 0 0,'0'0'836'0'0,"3"0"-18"0"0,6 3-397 0 0,-6-3 283 0 0,-3 0 179 0 0,0 0 39 0 0,0 0-878 0 0,1 1 1 0 0,0-1-1 0 0,0 1 0 0 0,0-1 1 0 0,-1 0-1 0 0,1 1 0 0 0,0 0 1 0 0,-1-1-1 0 0,1 1 0 0 0,0-1 1 0 0,-1 1-1 0 0,1 0 0 0 0,-1-1 1 0 0,1 1-1 0 0,-1 0 0 0 0,1 0 1 0 0,-1-1-1 0 0,0 1 0 0 0,1 0 1 0 0,-1 0-1 0 0,0 0 0 0 0,0-1 1 0 0,1 3-1 0 0,0 19 556 0 0,-8 37-863 0 0,2-22-273 0 0,1 0-1 0 0,2 62 1 0 0,6-54 97 0 0,2-1-1 0 0,21 86 1 0 0,-24-122 506 0 0,0 0 0 0 0,1-1 1 0 0,-1 1-1 0 0,1-1 0 0 0,1 0 0 0 0,-1 0 1 0 0,1-1-1 0 0,1 1 0 0 0,-1-1 1 0 0,1 0-1 0 0,8 6 0 0 0,-12-10 397 0 0,2-2 16 0 0,0 1-377 0 0,0-1-1 0 0,0 0 1 0 0,0 0-1 0 0,0 0 1 0 0,0-1-1 0 0,0 1 1 0 0,0-1-1 0 0,0 0 1 0 0,0 0-1 0 0,0-1 1 0 0,0 1-1 0 0,0-1 1 0 0,-1 0-1 0 0,1 0 1 0 0,0 0-1 0 0,-1 0 1 0 0,0-1-1 0 0,1 1 1 0 0,-1-1-1 0 0,0 0 1 0 0,-1 0-1 0 0,5-6 1 0 0,0-1 7 0 0,0-1 1 0 0,-1-1-1 0 0,0 1 0 0 0,-1-1 1 0 0,0 0-1 0 0,-1-1 1 0 0,0 1-1 0 0,-1-1 1 0 0,-1 1-1 0 0,2-26 0 0 0,-3 26-168 0 0,-1 1-1 0 0,0-1 0 0 0,-1 1 0 0 0,-1-1 0 0 0,0 1 0 0 0,0 0 0 0 0,-1 0 0 0 0,-1 0 1 0 0,0 0-1 0 0,0 0 0 0 0,-1 1 0 0 0,-9-16 0 0 0,11 20-48 0 0,-1 1-1 0 0,1 0 1 0 0,-1 1 0 0 0,0-1-1 0 0,0 0 1 0 0,0 1 0 0 0,-1 0-1 0 0,1 0 1 0 0,-1 0-1 0 0,0 1 1 0 0,0 0 0 0 0,0 0-1 0 0,-1 0 1 0 0,1 0 0 0 0,-1 1-1 0 0,-10-3 1 0 0,-76-12-1828 0 0,89 16 1703 0 0,3 1 0 0 0,0 0 222 0 0,0 0 0 0 0,0 0 0 0 0,0-1 0 0 0,0 1 0 0 0,0 0 0 0 0,0 0 0 0 0,0 0 0 0 0,0 0 0 0 0,0 0 0 0 0,-1-1 0 0 0,1 1 0 0 0,0 0-1 0 0,0 0 1 0 0,0 0 0 0 0,0 0 0 0 0,0 0 0 0 0,0 0 0 0 0,-1 0 0 0 0,1-1 0 0 0,0 1 0 0 0,0 0 0 0 0,0 0 0 0 0,0 0 0 0 0,0 0 0 0 0,-1 0 0 0 0,1 0 0 0 0,0 0 0 0 0,0 0 0 0 0,0 0 0 0 0,0 0 0 0 0,-1 0-1 0 0,1 0 1 0 0,0 0 0 0 0,0 0 1 0 0,-1 0 0 0 0,1 0-1 0 0,0 0 1 0 0,0 0 0 0 0,-1 0-1 0 0,1 0 1 0 0,0 0 0 0 0,0 0-1 0 0,-1-1 1 0 0,1 1-1 0 0,0 0 1 0 0,0 0 0 0 0,-1 0-1 0 0,1 0 1 0 0,0 0 0 0 0,0-1-1 0 0,-1 1 1 0 0,1 0 0 0 0,0 0-1 0 0,0 0 1 0 0,0 0 0 0 0,0-1-1 0 0,-1 1 1 0 0,1 0-1 0 0,0 0 1 0 0,0-1 0 0 0,0 1-1 0 0,0 0 1 0 0,0 0 0 0 0,0-1-1 0 0,0 1 1 0 0,0 0 0 0 0,0 0-1 0 0,0-1 1 0 0,0 1 0 0 0,0-1-1 0 0,0-3-39 0 0,1 0 0 0 0,-1-1 1 0 0,1 1-1 0 0,1 0 0 0 0,-1 0 0 0 0,0 0 0 0 0,1 0 0 0 0,0 0 0 0 0,0 0 0 0 0,3-4 0 0 0,32-42-296 0 0,-17 24 140 0 0,3-7-910 0 0,-1-1-3418 0 0,-2 2-1587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20 15663 0 0,'0'0'719'0'0,"0"0"-20"0"0,-9 0-421 0 0,5 2-278 0 0,1-1 0 0 0,-1 1 0 0 0,0 0 0 0 0,0 1 0 0 0,1-1 0 0 0,-1 0 0 0 0,1 1 0 0 0,0 0 0 0 0,0 0 0 0 0,-5 6 0 0 0,0 0 0 0 0,-36 35 0 0 0,-4 5 0 0 0,-68 54 0 0 0,48-52 0 0 0,27-22 0 0 0,1 2 0 0 0,-56 56 0 0 0,92-82 137 0 0,-1 0 0 0 0,1 1 0 0 0,0-1-1 0 0,1 1 1 0 0,-1 0 0 0 0,1 0 0 0 0,0 0 0 0 0,1 1-1 0 0,-3 6 1 0 0,5-10-72 0 0,-1 0 0 0 0,0 0 0 0 0,1-1 0 0 0,0 1 0 0 0,0 0 0 0 0,-1 0 0 0 0,2 0 0 0 0,-1-1 0 0 0,0 1 0 0 0,1 0 0 0 0,-1 0 0 0 0,1 0 0 0 0,0-1 0 0 0,0 1 0 0 0,0-1 0 0 0,0 1 0 0 0,0 0-1 0 0,0-1 1 0 0,1 0 0 0 0,0 1 0 0 0,-1-1 0 0 0,1 0 0 0 0,0 0 0 0 0,3 3 0 0 0,1 0 72 0 0,0-1-1 0 0,1 0 1 0 0,-1 0 0 0 0,1 0-1 0 0,0-1 1 0 0,0 0 0 0 0,11 3-1 0 0,5 1-122 0 0,26 3-1 0 0,-18-6 289 0 0,1 0 0 0 0,-1-2 0 0 0,1-2-1 0 0,0 0 1 0 0,38-7 0 0 0,-49 4-278 0 0,-1-1 0 0 0,0-1-1 0 0,0 0 1 0 0,0-2 0 0 0,-1 0-1 0 0,0-2 1 0 0,0 0 0 0 0,-1-1-1 0 0,18-12 1 0 0,-34 20-24 0 0,11-7 0 0 0,-1 0 0 0 0,0-1 0 0 0,18-20 0 0 0,-27 26 0 0 0,0 0 0 0 0,0 1 0 0 0,-1-2 0 0 0,1 1 0 0 0,-1 0 0 0 0,0 0 0 0 0,0-1 0 0 0,-1 1 0 0 0,1-1 0 0 0,-1 0 0 0 0,0 1 0 0 0,0-1 0 0 0,-1 0 0 0 0,1 1 0 0 0,-1-1 0 0 0,-1-7 0 0 0,-1-7-348 0 0,-1 1-1 0 0,-1 0 1 0 0,-1-1 0 0 0,-12-31 0 0 0,3 21 222 0 0,-32-56 1 0 0,32 61-126 0 0,2-1-1 0 0,-14-39 1 0 0,5 12-1027 0 0,16 42 1262 0 0,5 9 13 0 0,0 1 0 0 0,-1 0-1 0 0,1-1 1 0 0,0 1 0 0 0,0 0 0 0 0,0 0-1 0 0,-1-1 1 0 0,1 1 0 0 0,0 0-1 0 0,0 0 1 0 0,-1-1 0 0 0,1 1 0 0 0,0 0-1 0 0,-1 0 1 0 0,1 0 0 0 0,0 0 0 0 0,0 0-1 0 0,-1-1 1 0 0,1 1 0 0 0,0 0-1 0 0,-1 0 1 0 0,0 0-37 0 0,-1 1-1 0 0,1-1 1 0 0,0 0-1 0 0,0 1 1 0 0,0-1-1 0 0,0 1 1 0 0,0-1-1 0 0,0 1 1 0 0,0 0-1 0 0,0-1 1 0 0,0 1-1 0 0,0 0 1 0 0,0 0-1 0 0,0 0 1 0 0,1-1-1 0 0,-1 1 1 0 0,0 1-1 0 0,-13 20-563 0 0,13-21 569 0 0,-8 15-257 0 0,1 1-1 0 0,1 1 1 0 0,1-1-1 0 0,0 1 0 0 0,1 0 1 0 0,-3 22-1 0 0,6 6-219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18167 0 0,'-47'93'1968'0'0,"38"-76"-1443"0"0,1 1 0 0 0,1 0 0 0 0,-7 27 0 0 0,-9 58 980 0 0,23-100-1530 0 0,-13 64 159 0 0,-5 77 1 0 0,17-119-216 0 0,0 0-1 0 0,2 0 1 0 0,1 0 0 0 0,1 0 0 0 0,1 0-1 0 0,12 37 1 0 0,24 53-272 0 0,-14-43 61 0 0,27 121 1 0 0,-21-55-581 0 0,-23-96 485 0 0,-3 1 0 0 0,2 53 0 0 0,-7-81 135 0 0,-1 0 1 0 0,-1 0-1 0 0,-1-1 0 0 0,-5 27 1 0 0,4-31 99 0 0,1-1 0 0 0,-1 0 1 0 0,-1 0-1 0 0,1-1 1 0 0,-2 1-1 0 0,1-1 0 0 0,-1 0 1 0 0,-7 10-1 0 0,10-16 234 0 0,0-1-45 0 0,0 0 0 0 0,-1 0 0 0 0,1 0 0 0 0,0 0 0 0 0,0 0 0 0 0,0 1-1 0 0,1-1 1 0 0,-3 2 0 0 0,1 0 115 0 0,1-2 148 0 0,2-1 10 0 0,-11-2 265 0 0,8 1-525 0 0,1 0 1 0 0,0 0-1 0 0,0 0 1 0 0,1 0-1 0 0,-1-1 1 0 0,0 1-1 0 0,0-1 1 0 0,0 1-1 0 0,1-1 0 0 0,-1 1 1 0 0,1-1-1 0 0,0 0 1 0 0,-1 0-1 0 0,1 1 1 0 0,0-1-1 0 0,0 0 1 0 0,0 0-1 0 0,-1-5 1 0 0,-1 0 107 0 0,1-1 1 0 0,1 0 0 0 0,-2-15-1 0 0,3 18-80 0 0,-2-16 101 0 0,2 1 0 0 0,1-1 1 0 0,0 0-1 0 0,2 0 1 0 0,7-30-1 0 0,36-100-160 0 0,-24 82-77 0 0,-18 56 2 0 0,1 0 0 0 0,0 0 0 0 0,1 0 0 0 0,0 1 0 0 0,11-16 0 0 0,-15 24 53 0 0,1 0 1 0 0,0 1-1 0 0,0-1 1 0 0,1 1-1 0 0,-1 0 1 0 0,1 0-1 0 0,-1 0 1 0 0,1 0-1 0 0,0 1 1 0 0,0-1-1 0 0,0 1 0 0 0,1 0 1 0 0,-1 0-1 0 0,0 1 1 0 0,1-1-1 0 0,-1 1 1 0 0,1 0-1 0 0,-1 0 1 0 0,7 0-1 0 0,-4 1 27 0 0,-1 0 0 0 0,1 1 0 0 0,-1 0 0 0 0,1 0 0 0 0,-1 0 1 0 0,0 1-1 0 0,8 3 0 0 0,42 21 116 0 0,-31-14-100 0 0,28 13 35 0 0,-41-18-91 0 0,-10-5-9 0 0,0 0 0 0 0,0 0 0 0 0,-1 0 0 0 0,1 0 0 0 0,-1 1 1 0 0,1-1-1 0 0,-1 0 0 0 0,1 1 0 0 0,-1-1 0 0 0,0 1 0 0 0,0-1 0 0 0,-1 1 0 0 0,1-1 0 0 0,0 1 0 0 0,-1 0 0 0 0,1 4 0 0 0,-1 2-4 0 0,-1 1 0 0 0,1-1 0 0 0,-2 0 0 0 0,1 0 0 0 0,-1 0 0 0 0,-4 11 0 0 0,-24 54 28 0 0,18-46-80 0 0,-19 45-17 0 0,-43 105-159 0 0,67-164 257 0 0,1-5-16 0 0,5-7-74 0 0,3-16-221 0 0,6-35-1494 0 0,-2 11-21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11519 0 0,'0'0'512'0'0,"4"16"96"0"0,1 0-480 0 0,0-2-128 0 0,-5-14 0 0 0,0 0 0 0 0,0 0 2912 0 0,0 0 568 0 0,0 0 104 0 0,0 0 32 0 0,2-12-3616 0 0,-2-6-736 0 0,-4-7-144 0 0,-1-6-9104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0,'18'43'538'0'0,"-11"-26"5126"0"0,-7-15-2534 0 0,0-2-2840 0 0,0 1-1 0 0,0 0 0 0 0,0-1 0 0 0,0 1 1 0 0,0-1-1 0 0,0 1 0 0 0,0-1 1 0 0,0 1-1 0 0,0-1 0 0 0,1 1 0 0 0,-1-1 1 0 0,0 1-1 0 0,0-1 0 0 0,0 1 1 0 0,1-1-1 0 0,-1 1 0 0 0,0-1 0 0 0,1 1 1 0 0,8 12 662 0 0,-2-3-2053 0 0,2 12 203 0 0,-1 1 0 0 0,9 44-1 0 0,-6-20-527 0 0,40 225-4962 0 0,-23 3 2646 0 0,1-1 3164 0 0,-28-264 1463 0 0,0 0-1 0 0,-1 0 1 0 0,-2 20 0 0 0,2-28 735 0 0,0-5-160 0 0,-1-21-911 0 0,-5-28 0 0 0,4 34-1045 0 0,-7-42-3936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6359 0 0,'-3'22'280'0'0,"-4"-8"64"0"0,-6 2-280 0 0,4 3-64 0 0,4 4 0 0 0,-2 0-2816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83 490 6447 0 0,'-13'26'631'0'0,"-12"24"4234"0"0,8-26-2647 0 0,13-19-2321 0 0,1 0 1 0 0,-1 0-1 0 0,1 1 1 0 0,-4 9 0 0 0,6-13-67 0 0,0 0 1 0 0,0 0 0 0 0,0 0 0 0 0,1 0 0 0 0,-1 0-1 0 0,1 0 1 0 0,-1 0 0 0 0,1 0 0 0 0,0 1-1 0 0,0-1 1 0 0,0 0 0 0 0,0 0 0 0 0,0 0 0 0 0,1 0-1 0 0,-1 0 1 0 0,1 0 0 0 0,0 4 0 0 0,0-4-614 0 0,-1-2-32 0 0,2 2 387 0 0,0-1 0 0 0,0 2 0 0 0,0-1 0 0 0,0 0 0 0 0,2 5 0 0 0,-3-6 27 0 0,0 0-541 0 0,-1-1 313 0 0,12 2-323 0 0,-6-2 1416 0 0,-1 0-1 0 0,1-1 1 0 0,-1 1-1 0 0,1-1 0 0 0,0 0 1 0 0,-1-1-1 0 0,1 1 0 0 0,7-4 1 0 0,-13 4-407 0 0,3 0 1248 0 0,-1-1 8 0 0,26-22 1383 0 0,-13 11-1131 0 0,16-12 1 0 0,-16 14-924 0 0,-1-2 0 0 0,-1 0-1 0 0,0 0 1 0 0,13-17-1 0 0,12-13 88 0 0,73-85 334 0 0,12-11-424 0 0,-100 117-596 0 0,0 0 1 0 0,2 2 0 0 0,1 1-1 0 0,0 2 1 0 0,1 0-1 0 0,1 1 1 0 0,0 2 0 0 0,49-17-1 0 0,-49 21-100 0 0,1 2 0 0 0,0 2 0 0 0,0 0 0 0 0,1 2 0 0 0,53-1 0 0 0,47 1-301 0 0,-118 3 354 0 0,1 1-11 0 0,-10 0-60 0 0,-3 0-14 0 0,0 3 0 0 0,0 3 38 0 0,-1 0-1 0 0,0 0 0 0 0,-1 0 1 0 0,1 0-1 0 0,-1-1 1 0 0,0 1-1 0 0,0-1 1 0 0,-1 1-1 0 0,0-1 1 0 0,0 0-1 0 0,-4 6 0 0 0,-10 12-239 0 0,-22 22-1 0 0,16-18-33 0 0,-147 185-1896 0 0,78-94 1350 0 0,-50 72 1783 0 0,54-60 2672 0 0,97-139-999 0 0,47-52-2756 0 0,-24 24-5 0 0,85-89-867 0 0,-107 117 907 0 0,1 0 0 0 0,1 1 1 0 0,-1 0-1 0 0,1 0 0 0 0,1 2 1 0 0,-1-1-1 0 0,1 1 0 0 0,21-5 0 0 0,-24 8 111 0 0,0 0 0 0 0,0 1 0 0 0,1 1 0 0 0,-1 0 0 0 0,0 0-1 0 0,1 1 1 0 0,-1 0 0 0 0,1 1 0 0 0,-1 0 0 0 0,0 1 0 0 0,0 0-1 0 0,11 4 1 0 0,-1 3 32 0 0,0 0 0 0 0,-1 2 0 0 0,0 0 0 0 0,0 1 0 0 0,26 23 0 0 0,28 18 312 0 0,-69-50-292 0 0,1 0 0 0 0,0 1 0 0 0,-1 0 0 0 0,1 0-1 0 0,-1 0 1 0 0,0 0 0 0 0,-1 0 0 0 0,7 10 0 0 0,-9-13-20 0 0,0 1-1 0 0,0-1 1 0 0,0 0-1 0 0,0 1 1 0 0,0-1 0 0 0,-1 1-1 0 0,1-1 1 0 0,-1 1 0 0 0,1-1-1 0 0,-1 1 1 0 0,1-1 0 0 0,-1 1-1 0 0,0-1 1 0 0,0 1 0 0 0,1-1-1 0 0,-2 4 1 0 0,1 1 6 0 0,0-2-14 0 0,0 0 1 0 0,0 1-1 0 0,0-1 1 0 0,-1 0-1 0 0,1 0 1 0 0,-1 0-1 0 0,0 0 0 0 0,0 0 1 0 0,-1 0-1 0 0,1 0 1 0 0,-1 0-1 0 0,-3 6 1 0 0,-1 0-58 0 0,-3 6-97 0 0,-1-1 1 0 0,-1 0-1 0 0,-1 0 0 0 0,0-2 0 0 0,-22 21 1 0 0,-17 20-446 0 0,-142 207-1152 0 0,167-219 1732 0 0,20-30 168 0 0,-1 0 0 0 0,-1-1 0 0 0,1 0 0 0 0,-2 0 0 0 0,0-1 0 0 0,-12 11 0 0 0,20-19 106 0 0,1-2-6 0 0,0 0-1 0 0,-3-3-41 0 0,-8-8-364 0 0,1 0-1 0 0,1-1 1 0 0,0 0 0 0 0,0 0 0 0 0,1-1 0 0 0,1 0 0 0 0,0 0-1 0 0,-7-22 1 0 0,1 9-1637 0 0,12 24 230 0 0,1 2-744 0 0,0 0-2738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14423 0 0,'6'61'699'0'0,"-3"-38"-409"0"0,-1 0 0 0 0,-1 31-1 0 0,-4-18 258 0 0,-1 0 1 0 0,-2-1-1 0 0,-2 0 0 0 0,-22 65 0 0 0,29-96-549 0 0,0-3-19 0 0,1 1 1 0 0,-1-1-1 0 0,1 1 1 0 0,-1-1-1 0 0,1 1 1 0 0,-1-1-1 0 0,0 0 1 0 0,0 1-1 0 0,0-1 1 0 0,0 0-1 0 0,0 1 1 0 0,0-1-1 0 0,-2 2 1 0 0,-5-2-92 0 0,7-1 111 0 0,0 0 0 0 0,1 0 1 0 0,-1-1-1 0 0,0 1 0 0 0,0 0 1 0 0,0 0-1 0 0,1-1 0 0 0,-1 1 0 0 0,0-1 1 0 0,0 1-1 0 0,1-1 0 0 0,-2 0 1 0 0,0-2 51 0 0,-1 1 1 0 0,1-1-1 0 0,0 1 1 0 0,1-1-1 0 0,-1 0 1 0 0,0 0 0 0 0,1 0-1 0 0,0 0 1 0 0,-1 0-1 0 0,1 0 1 0 0,-1-4-1 0 0,-5-40 1436 0 0,6 34-1004 0 0,-25-141 2190 0 0,24 151-2615 0 0,1 2-68 0 0,1 0-1 0 0,-1 0 0 0 0,0 0 0 0 0,0 0 0 0 0,0 0 0 0 0,0 0 0 0 0,0 1 0 0 0,0-1 0 0 0,0 0 0 0 0,0 1 0 0 0,0-1 0 0 0,0 1 0 0 0,0-1 0 0 0,0 1 0 0 0,0-1 0 0 0,-1 1 0 0 0,1 0 0 0 0,0 0 0 0 0,0 0 0 0 0,0-1 0 0 0,-1 1 0 0 0,1 0 0 0 0,0 0 0 0 0,0 1 1 0 0,0-1-1 0 0,-1 0 0 0 0,1 0 0 0 0,0 1 0 0 0,0-1 0 0 0,0 0 0 0 0,0 1 0 0 0,-1-1 0 0 0,0 2 0 0 0,-5 0 2 0 0,0 1-46 0 0,-1 0 1 0 0,1 1-1 0 0,0 0 0 0 0,1 0 0 0 0,-1 0 0 0 0,1 1 1 0 0,0-1-1 0 0,0 2 0 0 0,0-1 0 0 0,-10 13 1 0 0,2-1-114 0 0,1 1 1 0 0,-17 33 0 0 0,3 4 165 0 0,-27 81 0 0 0,46-111 214 0 0,2 0 0 0 0,-4 36 0 0 0,5-33-53 0 0,4-21-107 0 0,1 1-1 0 0,-1-1 1 0 0,1 1 0 0 0,1-1 0 0 0,0 0-1 0 0,0 1 1 0 0,0-1 0 0 0,4 12 0 0 0,-4-15-45 0 0,0-1 0 0 0,1 1 0 0 0,-1 0 0 0 0,1-1 0 0 0,0 0 0 0 0,0 1 1 0 0,0-1-1 0 0,0 0 0 0 0,0 0 0 0 0,1 0 0 0 0,0-1 0 0 0,-1 1 0 0 0,1 0 0 0 0,0-1 1 0 0,0 0-1 0 0,0 0 0 0 0,0 0 0 0 0,6 3 0 0 0,-5-4-9 0 0,0 0 0 0 0,0-1 0 0 0,0 1 0 0 0,0-1 0 0 0,0 0 0 0 0,0 0 0 0 0,0 0 0 0 0,0 0 0 0 0,-1-1 0 0 0,1 0 0 0 0,5-1 0 0 0,-2 0-44 0 0,0 0-1 0 0,1-1 1 0 0,-1 0 0 0 0,11-7-1 0 0,-9 4-30 0 0,-1-1 0 0 0,0 0 0 0 0,-1 0 0 0 0,1-1 1 0 0,-2 0-1 0 0,1 0 0 0 0,10-17 0 0 0,0-3-416 0 0,15-37 1 0 0,15-68-1418 0 0,-6 14-1372 0 0,-40 117 2957 0 0,-1 2 18 0 0,0 0 65 0 0,0 0 247 0 0,0 0 72 0 0,0 0 41 0 0,0 0 156 0 0,0 0 70 0 0,11 6 334 0 0,-7-4-520 0 0,-3-1-145 0 0,0-1-1 0 0,0 0 1 0 0,-1 1 0 0 0,1-1-1 0 0,0 0 1 0 0,-1 1 0 0 0,1-1-1 0 0,-1 1 1 0 0,1 0 0 0 0,0-1-1 0 0,-1 1 1 0 0,1-1 0 0 0,-1 1-1 0 0,0 0 1 0 0,1-1 0 0 0,-1 1 0 0 0,1 1-1 0 0,6 9 79 0 0,-4-6-79 0 0,0 0 0 0 0,0 0 0 0 0,-1 0 0 0 0,0 0 0 0 0,3 9 0 0 0,2 5-15 0 0,11 19 3 0 0,-16-36-81 0 0,-1 0 0 0 0,1 1 0 0 0,0-1 0 0 0,-1 0 0 0 0,1 0-1 0 0,4 3 1 0 0,-4-3-281 0 0,-2-2-717 0 0,2-1-312 0 0,12-5-65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0,'0'3'102'0'0,"7"46"-2061"0"0,-4 28 11565 0 0,0-11 673 0 0,1-22-7031 0 0,-4 0-2341 0 0,1-39-779 0 0,0-3-117 0 0,0 0 0 0 0,0 1 0 0 0,0-1-1 0 0,0 0 1 0 0,0 0 0 0 0,0 1 0 0 0,1-1 0 0 0,-1 0 0 0 0,4 3 0 0 0,0 1 1 0 0,1 1-25 0 0,0 1 0 0 0,1-1 0 0 0,0 0 1 0 0,0-1-1 0 0,1 0 0 0 0,-1 0 0 0 0,1 0 0 0 0,1-1 0 0 0,-1 0 0 0 0,1-1 0 0 0,11 5 0 0 0,5 2-65 0 0,83 36-393 0 0,-83-38 354 0 0,0-1-1 0 0,37 7 1 0 0,-15-5-41 0 0,-29-5 0 0 0,1-1 0 0 0,21 1 0 0 0,-32-5 60 0 0,-6 0-13 0 0,0-1-1 0 0,0 1 1 0 0,0 0-1 0 0,0 1 1 0 0,0-1 0 0 0,0 0-1 0 0,0 0 1 0 0,0 1 0 0 0,3 1-1 0 0,-3-3 14 0 0,0 1-1 0 0,0 0 1 0 0,0-1-1 0 0,0 1 1 0 0,-1-1-1 0 0,1 1 1 0 0,0-1-1 0 0,0 0 1 0 0,0 0-1 0 0,-1 0 1 0 0,1 0-1 0 0,0 0 1 0 0,-1 0-1 0 0,3-3 1 0 0,0 1-158 0 0,-1 0 0 0 0,-1-1 1 0 0,1 0-1 0 0,0 0 0 0 0,-1 0 0 0 0,0 0 0 0 0,0 0 1 0 0,3-7-1 0 0,-2 0-908 0 0,0 0 0 0 0,3-14-1 0 0,-2-6-4351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3223 0 0,'0'3'143'0'0,"2"11"-1067"0"0,1 26 1 0 0,-6 15 3587 0 0,-14 59 8984 0 0,0-9-3729 0 0,13-60-7432 0 0,4 74 1 0 0,14 45-910 0 0,7 73-94 0 0,26 182-24 0 0,32-60-297 0 0,9 49-486 0 0,-38-167 185 0 0,-29-131 284 0 0,-13-61-582 0 0,17 54 0 0 0,-25-103 1369 0 0,0 1-1 0 0,0-1 1 0 0,0 1-1 0 0,0-1 0 0 0,0 1 1 0 0,0-1-1 0 0,0 0 1 0 0,0 1-1 0 0,1-1 0 0 0,-1 1 1 0 0,0-1-1 0 0,0 0 1 0 0,1 1-1 0 0,-1-1 1 0 0,0 1-1 0 0,0-1 0 0 0,1 0 1 0 0,-1 1-1 0 0,0-1 1 0 0,1 0-1 0 0,-1 0 1 0 0,0 1-1 0 0,1-1 0 0 0,-1 0 1 0 0,1 1-1 0 0,0-2 36 0 0,-1 1 1 0 0,1 0-1 0 0,-1-1 0 0 0,0 1 1 0 0,1 0-1 0 0,-1-1 0 0 0,0 1 0 0 0,1 0 1 0 0,-1-1-1 0 0,0 1 0 0 0,1-1 1 0 0,-1 1-1 0 0,0-1 0 0 0,0 1 0 0 0,1-1 1 0 0,-1 1-1 0 0,0-2 0 0 0,7-27-389 0 0,-5 6 11 0 0,0 0 0 0 0,-2-29 0 0 0,-1 35-196 0 0,0-34-3617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40 1375 0 0,'-4'20'61'0'0,"-1"0"0"0"0,-1 27 0 0 0,5-31 363 0 0,-1-1 1 0 0,0 0-1 0 0,-1 0 1 0 0,-1-1-1 0 0,-7 18 1 0 0,-1 2 1113 0 0,8-23-49 0 0,-9 21 0 0 0,8-25-1185 0 0,4-7 105 0 0,1 1 0 0 0,0-1-1 0 0,0 0 1 0 0,-1 0 0 0 0,1 1-1 0 0,0-1 1 0 0,0 0 0 0 0,-1 1-1 0 0,1-1 1 0 0,0 0 0 0 0,0 1 0 0 0,0-1-1 0 0,0 0 1 0 0,-1 1 0 0 0,1-1-1 0 0,0 0 1 0 0,0 1 0 0 0,0-1-1 0 0,0 1 1 0 0,0-1 0 0 0,0 0-1 0 0,0 1 1 0 0,0-1 0 0 0,0 0 0 0 0,0 1-1 0 0,0-1 1 0 0,0 1 0 0 0,6 4 85 0 0,0-3-327 0 0,0 0 0 0 0,1 0 0 0 0,-1 0 0 0 0,1-1 1 0 0,0 0-1 0 0,0 0 0 0 0,-1 0 0 0 0,11-1 0 0 0,-5 0-75 0 0,5 1-155 0 0,-1 0 0 0 0,1-2 0 0 0,-1 0 0 0 0,0-1 0 0 0,28-6-1 0 0,-36 6-52 0 0,0-1-1 0 0,0 0 0 0 0,0 0 1 0 0,-1 0-1 0 0,15-9 0 0 0,-19 9 92 0 0,0 1-1 0 0,0-1 1 0 0,-1 1 0 0 0,1-1-1 0 0,0 0 1 0 0,-1 0-1 0 0,0 0 1 0 0,0 0 0 0 0,0-1-1 0 0,0 1 1 0 0,0-1-1 0 0,-1 1 1 0 0,1-1 0 0 0,0-4-1 0 0,2-5 15 0 0,-2-1 0 0 0,1 1 0 0 0,-2-1-1 0 0,0 1 1 0 0,0-1 0 0 0,-1 0 0 0 0,-3-15-1 0 0,2 21-28 0 0,0-1-1 0 0,-1 1 0 0 0,0 0 0 0 0,-1 0 0 0 0,0 0 1 0 0,0 0-1 0 0,0 1 0 0 0,-1-1 0 0 0,0 1 1 0 0,-1 0-1 0 0,0 0 0 0 0,-10-11 0 0 0,13 15-25 0 0,0 1-1 0 0,0 0 1 0 0,-1 0-1 0 0,1 1 1 0 0,-1-1-1 0 0,1 0 1 0 0,-1 1-1 0 0,0 0 1 0 0,1 0-1 0 0,-1-1 1 0 0,0 2 0 0 0,0-1-1 0 0,0 0 1 0 0,0 0-1 0 0,0 1 1 0 0,0 0-1 0 0,0-1 1 0 0,0 1-1 0 0,0 0 1 0 0,-5 1-1 0 0,3 1-15 0 0,0-1-1 0 0,0 0 1 0 0,1 1-1 0 0,-1 0 1 0 0,0 0-1 0 0,1 1 0 0 0,0-1 1 0 0,-1 1-1 0 0,1 0 1 0 0,0 0-1 0 0,-5 5 1 0 0,0 1 57 0 0,-1 0 1 0 0,1 1 0 0 0,1 0 0 0 0,0 0 0 0 0,0 1 0 0 0,1 0-1 0 0,-9 19 1 0 0,8-12 67 0 0,-59 139 1415 0 0,49-108-884 0 0,-15 63-1 0 0,30-101-636 0 0,1 0 0 0 0,1 0-1 0 0,0 0 1 0 0,0 0 0 0 0,1 1-1 0 0,1-1 1 0 0,-1 0 0 0 0,2 0-1 0 0,3 16 1 0 0,-2-18-29 0 0,0-1 1 0 0,0 1-1 0 0,1-1 0 0 0,0 0 0 0 0,0 0 1 0 0,1 0-1 0 0,0-1 0 0 0,0 1 1 0 0,1-1-1 0 0,0-1 0 0 0,0 1 1 0 0,9 6-1 0 0,0-1-109 0 0,0 0 0 0 0,1-2 0 0 0,27 15 0 0 0,-36-22 185 0 0,1 1 1 0 0,0-1-1 0 0,0 0 1 0 0,0-1-1 0 0,0 0 1 0 0,0-1-1 0 0,0 1 1 0 0,1-1-1 0 0,-1-1 1 0 0,14 0-1 0 0,-19-1-1 0 0,0 0-1 0 0,0 1 0 0 0,1-1 1 0 0,-1-1-1 0 0,0 1 0 0 0,0 0 1 0 0,0-1-1 0 0,-1 0 0 0 0,1 0 1 0 0,0 0-1 0 0,-1 0 0 0 0,1 0 0 0 0,-1 0 1 0 0,1 0-1 0 0,-1-1 0 0 0,0 1 1 0 0,0-1-1 0 0,0 0 0 0 0,-1 0 1 0 0,4-5-1 0 0,0-3-330 0 0,-1-1 0 0 0,1 1 0 0 0,-2-1-1 0 0,4-16 1 0 0,-4 8-495 0 0,-1-1 0 0 0,0-21 0 0 0,-1 32 595 0 0,0-47-1183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28:2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14567 0 0,'0'0'664'0'0,"0"3"-8"0"0,1 4-474 0 0,-1-3-149 0 0,0 0-1 0 0,0 0 1 0 0,0 1 0 0 0,0-1 0 0 0,-2 6 0 0 0,2-8 559 0 0,0-2 192 0 0,0 0 31 0 0,0 0-89 0 0,1 14-390 0 0,0-12-424 0 0,0 32-96 0 0,-7 72 1209 0 0,3-62 127 0 0,2 54-1 0 0,2-77-872 0 0,0 10 151 0 0,7 35 1 0 0,-6-57-397 0 0,0 1 1 0 0,1-1 0 0 0,0 0 0 0 0,0 0 0 0 0,1 0 0 0 0,0-1 0 0 0,0 1 0 0 0,7 8-1 0 0,-3-7-31 0 0,0 1-1 0 0,1-1 0 0 0,13 12 0 0 0,-17-17-19 0 0,1-1 1 0 0,-1 0-1 0 0,1-1 0 0 0,0 1 1 0 0,0-1-1 0 0,0 0 0 0 0,1 0 1 0 0,9 2-1 0 0,75 23-131 0 0,-81-24 133 0 0,-1 0-1 0 0,-1 0 0 0 0,1 1 1 0 0,0 0-1 0 0,-1 0 1 0 0,0 1-1 0 0,0 1 1 0 0,10 10-1 0 0,-11-9-32 0 0,-1 0 0 0 0,0 0 0 0 0,-1 1 0 0 0,0 0-1 0 0,0 0 1 0 0,-1 0 0 0 0,0 0 0 0 0,-1 1 0 0 0,0 0 0 0 0,3 12 0 0 0,0 13-78 0 0,2 57 0 0 0,-3-25 215 0 0,-3-56-61 0 0,-1-1-1 0 0,-1 1 0 0 0,0-1 1 0 0,0 1-1 0 0,-1 0 1 0 0,0-1-1 0 0,-1 1 0 0 0,-5 15 1 0 0,0-13-8 0 0,6-13-27 0 0,0 1 0 0 0,0-1 1 0 0,1 1-1 0 0,-1-1 0 0 0,0 1 0 0 0,0-1 1 0 0,0 1-1 0 0,0-1 0 0 0,0 0 1 0 0,0 0-1 0 0,1 1 0 0 0,-1-1 0 0 0,0 0 1 0 0,0 0-1 0 0,0 0 0 0 0,0 0 1 0 0,0 0-1 0 0,0 0 0 0 0,0 0 0 0 0,0 0 1 0 0,0-1-1 0 0,0 1 0 0 0,0 0 1 0 0,0-1-1 0 0,1 1 0 0 0,-1 0 0 0 0,0-1 1 0 0,-1 0-1 0 0,-1-1-220 0 0,0 0 0 0 0,0 0 0 0 0,1 0 0 0 0,-1 0 0 0 0,1-1 0 0 0,-1 1 0 0 0,-2-4 0 0 0,-18-31-7377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0,'0'0'344'0'0,"0"0"72"0"0,0 0 8 0 0,0 0 24 0 0,0 0-360 0 0,9 15-88 0 0,-9-15 0 0 0,7 9 0 0 0,5-3 0 0 0,1 1 0 0 0,-3 0 0 0 0,1-4-6944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 8287 0 0,'0'0'191'0'0,"0"0"26"0"0,0 0 9 0 0,-1-1-34 0 0,1 0-181 0 0,-1 0 0 0 0,1 0 0 0 0,-1 1 0 0 0,0-1 0 0 0,1 0 0 0 0,-1 1 0 0 0,0-1 1 0 0,0 1-1 0 0,1-1 0 0 0,-1 0 0 0 0,0 1 0 0 0,0 0 0 0 0,0-1 0 0 0,0 1 0 0 0,0-1 0 0 0,0 1 1 0 0,0 0-1 0 0,0 0 0 0 0,0 0 0 0 0,0 0 0 0 0,0-1 0 0 0,1 1 0 0 0,-1 0 0 0 0,0 1 0 0 0,0-1 1 0 0,0 0-1 0 0,0 0 0 0 0,0 0 0 0 0,0 0 0 0 0,0 1 0 0 0,-1 0 0 0 0,-1 0 149 0 0,0 0 0 0 0,0 1 0 0 0,1 0 1 0 0,-1 0-1 0 0,0 0 0 0 0,-2 3 0 0 0,5-5-126 0 0,-9 9 354 0 0,0 1 0 0 0,1-1 0 0 0,0 2 0 0 0,1-1 0 0 0,0 1 0 0 0,-7 17 0 0 0,-1 4 524 0 0,-10 37-1 0 0,19-51-883 0 0,1-1 0 0 0,1 1 1 0 0,0 0-1 0 0,2 0 0 0 0,0 1 1 0 0,0 20-1 0 0,3-32 72 0 0,-1 0 0 0 0,1 0 0 0 0,-1 0 0 0 0,2 0 0 0 0,-1-1 0 0 0,1 1 0 0 0,0 0 0 0 0,1-1 0 0 0,-1 1 0 0 0,1-1 0 0 0,1 0-1 0 0,-1 0 1 0 0,1 0 0 0 0,0-1 0 0 0,0 1 0 0 0,1-1 0 0 0,-1 0 0 0 0,1 0 0 0 0,8 6 0 0 0,-5-5 9 0 0,0-1 1 0 0,1-1-1 0 0,-1 0 0 0 0,1 0 1 0 0,-1 0-1 0 0,1-1 0 0 0,0-1 0 0 0,1 1 1 0 0,-1-1-1 0 0,13 1 0 0 0,-16-3-61 0 0,0 0 0 0 0,0 0 0 0 0,-1 0 0 0 0,1-1 0 0 0,0 0-1 0 0,0 0 1 0 0,0 0 0 0 0,-1-1 0 0 0,1 0 0 0 0,0 0 0 0 0,-1 0 0 0 0,0-1 0 0 0,1 0 0 0 0,-1 0 0 0 0,0 0-1 0 0,-1 0 1 0 0,9-9 0 0 0,-6 5-48 0 0,-1 0 0 0 0,0-1 0 0 0,-1 0 0 0 0,0 0 0 0 0,0 0 0 0 0,-1-1 0 0 0,5-12 0 0 0,17-67 0 0 0,-23 76 0 0 0,5-16 0 0 0,18-80 0 0 0,-6 38-2 0 0,-9 33-397 0 0,-3 14-132 0 0,2-3-395 0 0,-7 8-2516 0 0,-8 30 983 0 0,1-6 1921 0 0,-3 17-997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69 15663 0 0,'1'-2'356'0'0,"45"-40"1008"0"0,-40 34-1364 0 0,-5 0 71 0 0,-1 8-15 0 0,-1-1-1 0 0,1 1 1 0 0,0-1 0 0 0,0 1 0 0 0,0-1 0 0 0,-1 1-1 0 0,1 0 1 0 0,0-1 0 0 0,-1 1 0 0 0,1-1-1 0 0,0 1 1 0 0,-1 0 0 0 0,1-1 0 0 0,0 1 0 0 0,-1 0-1 0 0,1 0 1 0 0,-1-1 0 0 0,1 1 0 0 0,-1 0-1 0 0,1 0 1 0 0,-1-1 0 0 0,1 1 0 0 0,0 0 0 0 0,-1 0-1 0 0,0 0 1 0 0,-1 0-10 0 0,1 0 1 0 0,0 0-1 0 0,-1 0 1 0 0,1 1-1 0 0,0-1 0 0 0,0 0 1 0 0,-1 1-1 0 0,1-1 0 0 0,0 1 1 0 0,-2 0-1 0 0,-3 3-61 0 0,0 0-1 0 0,-11 9 1 0 0,14-11 70 0 0,-94 83-55 0 0,47-35 0 0 0,47-47 0 0 0,-1 1 0 0 0,1 0 0 0 0,0 1 0 0 0,0-1 0 0 0,0 0 0 0 0,1 1 0 0 0,-1 0 0 0 0,1-1 0 0 0,0 1 0 0 0,1 0 0 0 0,-1 0 0 0 0,1 0 0 0 0,-1 10 0 0 0,0-4 0 0 0,2 1 0 0 0,0-1 0 0 0,0 0 0 0 0,1 1 0 0 0,2 14 0 0 0,-1-22-9 0 0,-1 1 0 0 0,0-1 0 0 0,1 0 0 0 0,0 0-1 0 0,0 1 1 0 0,5 6 0 0 0,-6-10-69 0 0,0 0-1 0 0,1 1 0 0 0,-1-1 1 0 0,1 0-1 0 0,0 0 1 0 0,-1 0-1 0 0,1 0 0 0 0,0-1 1 0 0,-1 1-1 0 0,1 0 1 0 0,0-1-1 0 0,0 1 0 0 0,2-1 1 0 0,0 2-142 0 0,4 0 144 0 0,-1 0 0 0 0,1-1 0 0 0,-1 1 0 0 0,1-1 0 0 0,0-1 0 0 0,0 0 0 0 0,11-1 0 0 0,-14 1 79 0 0,1-1 47 0 0,0 1 0 0 0,-1 0 0 0 0,1 0-1 0 0,0 0 1 0 0,-1 1 0 0 0,1 0 0 0 0,6 1 0 0 0,-11-1 424 0 0,7 9 389 0 0,-7-9-775 0 0,1 4-78 0 0,0 0 1 0 0,0 1-1 0 0,0-1 1 0 0,0 1 0 0 0,-1 0-1 0 0,0-1 1 0 0,0 1-1 0 0,-1 0 1 0 0,1 0-1 0 0,-1-1 1 0 0,0 1-1 0 0,-1 0 1 0 0,0 0-1 0 0,0 0 1 0 0,0-1-1 0 0,0 1 1 0 0,-4 8 0 0 0,-4 8 623 0 0,0-1 1 0 0,-25 39 0 0 0,33-58-532 0 0,-2 4-93 0 0,2-5-10 0 0,1 0 1 0 0,-1 0-1 0 0,1-1 0 0 0,-1 1 0 0 0,1 0 1 0 0,-1 0-1 0 0,1 0 0 0 0,-1-1 0 0 0,0 1 1 0 0,1 0-1 0 0,-1-1 0 0 0,0 1 0 0 0,0-1 1 0 0,0 1-1 0 0,1-1 0 0 0,-1 1 0 0 0,0-1 1 0 0,-2 1-1 0 0,-5 3 1 0 0,5-2-1 0 0,-1-1 0 0 0,0 0 0 0 0,1 0 0 0 0,-1 0 0 0 0,0 0 0 0 0,0-1 0 0 0,1 0 0 0 0,-1 1 0 0 0,0-1 0 0 0,0-1 0 0 0,0 1 0 0 0,1 0 0 0 0,-7-3 0 0 0,-5-1 0 0 0,0 0 0 0 0,-15-8 0 0 0,5 2 0 0 0,13 5 0 0 0,0 1 0 0 0,0 1 0 0 0,-21-4 0 0 0,28 6 0 0 0,1 1 0 0 0,0 0 0 0 0,0 0 0 0 0,-1 0 0 0 0,1 1 0 0 0,0 0 0 0 0,0 0 0 0 0,0 0 0 0 0,-1 0 0 0 0,1 0 0 0 0,0 1 0 0 0,1 0 0 0 0,-1 0 0 0 0,-6 4 0 0 0,7-5-46 0 0,1 1 0 0 0,0-1 0 0 0,-1 1 0 0 0,1 0 0 0 0,0-1 0 0 0,0 1-1 0 0,0 0 1 0 0,1 0 0 0 0,-1 1 0 0 0,0-1 0 0 0,1 0 0 0 0,-1 0 0 0 0,1 1 0 0 0,0-1 0 0 0,0 1 0 0 0,0-1-1 0 0,0 1 1 0 0,-1 5 0 0 0,3-7-13 0 0,0 0-1 0 0,-1 0 0 0 0,1 0 0 0 0,0 0 1 0 0,0 0-1 0 0,0 0 0 0 0,0 0 1 0 0,0 0-1 0 0,0-1 0 0 0,0 1 1 0 0,0 0-1 0 0,0 0 0 0 0,0-1 1 0 0,0 1-1 0 0,0-1 0 0 0,1 1 0 0 0,1 0 1 0 0,-3-1 33 0 0,8 2 25 0 0,1-1-1 0 0,-1 0 0 0 0,0 0 1 0 0,1 0-1 0 0,-1-1 1 0 0,1-1-1 0 0,-1 1 0 0 0,0-1 1 0 0,12-3-1 0 0,31-10-5383 0 0,-25 7-678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51 13823 0 0,'11'-15'437'0'0,"-8"10"-287"0"0,-1 1 1 0 0,1 0-1 0 0,1 0 0 0 0,-1 1 0 0 0,1-1 0 0 0,-1 1 1 0 0,7-5-1 0 0,-9 7 582 0 0,-1 3-501 0 0,-1-1-1 0 0,1 1 1 0 0,-1-1-1 0 0,1 1 1 0 0,-1 0-1 0 0,0-1 1 0 0,0 0 0 0 0,0 1-1 0 0,0-1 1 0 0,-1 3-1 0 0,-2 1 170 0 0,-45 66 1388 0 0,32-49-1678 0 0,1 2 1 0 0,0 0 0 0 0,2 1 0 0 0,-17 40-1 0 0,22-41-110 0 0,4-12 0 0 0,1 0 0 0 0,0-1 0 0 0,1 2 0 0 0,-4 19 0 0 0,7-32-17 0 0,0 1-1 0 0,0-1 0 0 0,0 0 1 0 0,0 1-1 0 0,0-1 0 0 0,0 0 1 0 0,0 1-1 0 0,0-1 0 0 0,0 1 1 0 0,0-1-1 0 0,0 0 1 0 0,0 1-1 0 0,0-1 0 0 0,0 0 1 0 0,0 1-1 0 0,0-1 0 0 0,0 1 1 0 0,0-1-1 0 0,0 0 1 0 0,1 1-1 0 0,-1-1 0 0 0,0 0 1 0 0,0 1-1 0 0,0-1 0 0 0,1 0 1 0 0,-1 1-1 0 0,0-1 0 0 0,0 0 1 0 0,1 0-1 0 0,-1 1 1 0 0,0-1-1 0 0,1 0 0 0 0,-1 0 1 0 0,0 0-1 0 0,1 1 0 0 0,-1-1 1 0 0,6-2-583 0 0,-1 0 179 0 0,-1 1-1 0 0,0-1 1 0 0,0-1-1 0 0,0 1 1 0 0,0-1-1 0 0,5-3 1 0 0,12-13-1113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68 423 15663 0 0,'-8'-6'328'0'0,"0"-1"1"0"0,0 1-1 0 0,1-2 0 0 0,-11-12 0 0 0,15 16-133 0 0,1 1-1 0 0,0-1 1 0 0,0 1 0 0 0,0-1 0 0 0,1 0-1 0 0,-1 0 1 0 0,1 1 0 0 0,0-1-1 0 0,0 0 1 0 0,1 0 0 0 0,-1 0-1 0 0,1 0 1 0 0,0 0 0 0 0,0-8 0 0 0,2 2-102 0 0,0 0 0 0 0,0 0 1 0 0,1 0-1 0 0,1 0 0 0 0,0 1 1 0 0,0 0-1 0 0,1-1 0 0 0,0 2 1 0 0,0-1-1 0 0,1 0 1 0 0,0 1-1 0 0,0 0 0 0 0,1 1 1 0 0,15-13-1 0 0,1 0-351 0 0,2 0 0 0 0,1 2 1 0 0,42-22-1 0 0,-49 29 35 0 0,0 1 0 0 0,1 2 0 0 0,0 0 0 0 0,32-9 0 0 0,-36 13 223 0 0,-11 2 0 0 0,-1 1 0 0 0,0 0 0 0 0,1 0 0 0 0,-1 0 0 0 0,0 0 0 0 0,1 1 0 0 0,-1 0 0 0 0,1 0 0 0 0,-1 0 0 0 0,7 1 0 0 0,-1 5 0 0 0,-9-5 30 0 0,1 1 0 0 0,-1-1 0 0 0,0 1 0 0 0,0 0 0 0 0,-1 0 0 0 0,1-1 0 0 0,0 1 0 0 0,-1 0 0 0 0,1 0 0 0 0,-1 0 0 0 0,1 0 0 0 0,-1 0 0 0 0,0-1 0 0 0,0 1 0 0 0,0 0 0 0 0,0 0 0 0 0,0 0 0 0 0,0 0 0 0 0,0 0 0 0 0,-1 0 0 0 0,1 0 0 0 0,-1 0 0 0 0,0 2 0 0 0,-3 7 330 0 0,-1-1 1 0 0,-10 19 0 0 0,7-12-187 0 0,-14 19-33 0 0,3-5-1492 0 0,10-7-4395 0 0,7-13-498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38 17503 0 0,'4'0'399'0'0,"-3"0"-358"0"0,16-1 381 0 0,-17 0-392 0 0,1 1 0 0 0,-1 0-1 0 0,1 0 1 0 0,-1-1 0 0 0,1 1 0 0 0,-1 0 0 0 0,1-1-1 0 0,-1 1 1 0 0,1-1 0 0 0,-1 1 0 0 0,0 0-1 0 0,1-1 1 0 0,-1 1 0 0 0,1-1 0 0 0,-1 1-1 0 0,0-1 1 0 0,0 1 0 0 0,1-1 0 0 0,-1 0 0 0 0,0 1-1 0 0,0-1 1 0 0,0 1 0 0 0,1-1 0 0 0,-1 1-1 0 0,0-1 1 0 0,0 0 0 0 0,0 1 0 0 0,0-1 0 0 0,0 0-1 0 0,0 1 1 0 0,0-1 0 0 0,0 1 0 0 0,-1-1-1 0 0,1-1 1 0 0,0 2-29 0 0,0-1-1 0 0,0 0 0 0 0,-1 0 1 0 0,1 1-1 0 0,0-1 1 0 0,0 0-1 0 0,-1 1 1 0 0,1-1-1 0 0,0 0 0 0 0,-1 1 1 0 0,1-1-1 0 0,0 1 1 0 0,-1-1-1 0 0,1 0 1 0 0,-1 1-1 0 0,1-1 1 0 0,-1 1-1 0 0,0-1 0 0 0,1 1 1 0 0,-1 0-1 0 0,1-1 1 0 0,-1 1-1 0 0,0-1 1 0 0,1 1-1 0 0,-1 0 0 0 0,0 0 1 0 0,1-1-1 0 0,-1 1 1 0 0,0 0-1 0 0,0 0 1 0 0,1 0-1 0 0,-1 0 0 0 0,-1 0 1 0 0,0-1 0 0 0,-4 1-1 0 0,1-1 0 0 0,0 1 0 0 0,-1 0 0 0 0,1 0 0 0 0,-1 1 0 0 0,1-1 0 0 0,0 1 0 0 0,-1 0 0 0 0,1 1 0 0 0,0-1 0 0 0,-9 5 0 0 0,-5 3 0 0 0,-30 20 0 0 0,34-19 0 0 0,-4 1 0 0 0,0 2 0 0 0,0 1 0 0 0,1 0 0 0 0,1 1 0 0 0,-19 22 0 0 0,34-35 18 0 0,-8 8-267 0 0,1 1 0 0 0,0 0-1 0 0,1 1 1 0 0,1-1 0 0 0,0 1 0 0 0,0 1-1 0 0,-5 13 1 0 0,11-15 233 0 0,2-10 16 0 0,-1 0 0 0 0,0 0 0 0 0,1 0 0 0 0,-1 0 0 0 0,1 0 0 0 0,-1 0 0 0 0,1 0 0 0 0,-1 0 0 0 0,1 0 0 0 0,0 0 0 0 0,-1-1 0 0 0,1 1 0 0 0,0 0 0 0 0,0-1 0 0 0,0 1 0 0 0,0 0 0 0 0,0-1 0 0 0,-1 1 0 0 0,1-1 0 0 0,0 1 0 0 0,0-1 0 0 0,0 1 0 0 0,0-1 0 0 0,0 0 0 0 0,1 0 0 0 0,-1 1 0 0 0,0-1 0 0 0,0 0 0 0 0,0 0 0 0 0,0 0 0 0 0,1 0 0 0 0,6-1 0 0 0,-1 0 0 0 0,0 0 0 0 0,12-3 0 0 0,-12 2 0 0 0,10-3 0 0 0,-1-1 0 0 0,1 0 0 0 0,25-16 0 0 0,12-4 0 0 0,-50 26 9 0 0,-4-1-12 0 0,1 1-1 0 0,0 0 1 0 0,0 0 0 0 0,-1 0 0 0 0,1-1 0 0 0,0 1-1 0 0,-1 0 1 0 0,1-1 0 0 0,0 1 0 0 0,-1-1-1 0 0,1 1 1 0 0,-1 0 0 0 0,1-1 0 0 0,0 0-1 0 0,-1 1 1 0 0,1-1 0 0 0,-1 1 0 0 0,1-1 0 0 0,-1 0-1 0 0,0 1 1 0 0,1-1 0 0 0,-1 0 0 0 0,0 1-1 0 0,1-2 1 0 0,0 1-367 0 0,-1 1-118 0 0,0 0-22 0 0,-2 0 449 0 0,1 1 0 0 0,-1 0-1 0 0,1 0 1 0 0,0 0 0 0 0,-1 0-1 0 0,1 0 1 0 0,0 0 0 0 0,-2 2-1 0 0,-1 1 6 0 0,-15 10 56 0 0,13-9 0 0 0,0-1 0 0 0,0 1 0 0 0,1-1 0 0 0,-1 2 0 0 0,-6 8 0 0 0,1 0 247 0 0,2 0 0 0 0,0 0 0 0 0,1 1 0 0 0,0 1 0 0 0,2-1 0 0 0,-1 1 0 0 0,-6 28 0 0 0,-28 209 1131 0 0,13-66-582 0 0,16-126-1543 0 0,-20 62 0 0 0,10-60 1076 0 0,-37 78-1 0 0,41-105-146 0 0,-2-1 0 0 0,-1-1 0 0 0,-38 46-1 0 0,15-32 641 0 0,-2-3-1 0 0,-69 53 0 0 0,113-97-764 0 0,1 0-1 0 0,-1 0 0 0 0,0 0 1 0 0,0 0-1 0 0,0 0 0 0 0,1 0 1 0 0,-1 0-1 0 0,0-1 0 0 0,0 1 1 0 0,0-1-1 0 0,0 0 1 0 0,0 1-1 0 0,0-1 0 0 0,0 0 1 0 0,0 0-1 0 0,0 0 0 0 0,0 0 1 0 0,0-1-1 0 0,0 1 1 0 0,0-1-1 0 0,0 1 0 0 0,0-1 1 0 0,0 1-1 0 0,0-1 0 0 0,0 0 1 0 0,0 0-1 0 0,1 0 1 0 0,-1 0-1 0 0,0 0 0 0 0,-2-3 1 0 0,-2-1-199 0 0,0 0 0 0 0,1 0 1 0 0,-1-1-1 0 0,1 0 0 0 0,1 0 1 0 0,-8-11-1 0 0,8 10-1522 0 0,0 0-1 0 0,1-1 0 0 0,-5-15 1 0 0,1-6-5218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320 211 10135 0 0,'-9'10'183'0'0,"7"-8"-132"0"0,0 0 1 0 0,0 0-1 0 0,0 0 0 0 0,0 0 1 0 0,0 0-1 0 0,0 1 1 0 0,1-1-1 0 0,-1 1 0 0 0,1-1 1 0 0,0 1-1 0 0,0 0 0 0 0,0 0 1 0 0,0-1-1 0 0,0 1 1 0 0,0 0-1 0 0,0 3 0 0 0,1-3 17 0 0,0 0 1 0 0,0 0-1 0 0,-1 0 0 0 0,0 0 0 0 0,1 0 0 0 0,-1 0 0 0 0,0-1 0 0 0,0 1 0 0 0,-1 0 0 0 0,1-1 0 0 0,0 1 1 0 0,-4 4-1 0 0,-2 2 277 0 0,1-1 1 0 0,-11 10 0 0 0,10-11-125 0 0,5-5 166 0 0,2-2 101 0 0,2-2 21 0 0,7-7-437 0 0,54-57 311 0 0,-53 54-345 0 0,0-1 1 0 0,-1 0-1 0 0,14-27 0 0 0,-18 28-38 0 0,-1 0 0 0 0,-1 0 0 0 0,0-1 0 0 0,2-19 0 0 0,-2 15 0 0 0,-2 13-48 0 0,-1 0 0 0 0,0 0 0 0 0,1 0-1 0 0,-1 0 1 0 0,-1 0 0 0 0,1 0 0 0 0,0 0-1 0 0,-1 0 1 0 0,0 0 0 0 0,0 0 0 0 0,0 0-1 0 0,-1 0 1 0 0,1 0 0 0 0,-1 1 0 0 0,0-1 0 0 0,-4-5-1 0 0,4 7 4 0 0,0-1 1 0 0,0 1-1 0 0,0 0 0 0 0,0 0 0 0 0,0 1 0 0 0,-1-1 0 0 0,1 0 1 0 0,-1 1-1 0 0,1 0 0 0 0,-1-1 0 0 0,0 1 0 0 0,1 0 0 0 0,-1 0 1 0 0,0 0-1 0 0,0 1 0 0 0,0-1 0 0 0,1 1 0 0 0,-1 0 0 0 0,0-1 1 0 0,0 1-1 0 0,0 0 0 0 0,0 1 0 0 0,-5 0 0 0 0,-4 2-235 0 0,0 0-1 0 0,1 0 1 0 0,0 1-1 0 0,0 1 1 0 0,-19 10-1 0 0,11-3 759 0 0,1 0 1 0 0,-21 18-1 0 0,24-17-94 0 0,1 1 0 0 0,0 0 0 0 0,1 1 0 0 0,1 1 0 0 0,0 0 0 0 0,1 0 0 0 0,-11 23 0 0 0,18-30-243 0 0,0 0 0 0 0,1 1-1 0 0,0-1 1 0 0,1 1 0 0 0,0 0-1 0 0,0 0 1 0 0,0 19-1 0 0,2-24-120 0 0,0-1 0 0 0,0 0 0 0 0,0 0 0 0 0,1 0 0 0 0,0 0 0 0 0,0 1 0 0 0,0-1 0 0 0,1 0-1 0 0,-1-1 1 0 0,1 1 0 0 0,0 0 0 0 0,0 0 0 0 0,0-1 0 0 0,0 1 0 0 0,1-1 0 0 0,-1 0-1 0 0,1 0 1 0 0,0 0 0 0 0,0 0 0 0 0,0 0 0 0 0,6 3 0 0 0,-6-4-6 0 0,-1-1-1 0 0,1 0 1 0 0,-1 0 0 0 0,1 0-1 0 0,0 0 1 0 0,-1 0 0 0 0,1 0 0 0 0,0-1-1 0 0,0 0 1 0 0,-1 1 0 0 0,1-1-1 0 0,0 0 1 0 0,0 0 0 0 0,0-1 0 0 0,-1 1-1 0 0,1-1 1 0 0,0 1 0 0 0,0-1-1 0 0,-1 0 1 0 0,1 0 0 0 0,0 0 0 0 0,-1 0-1 0 0,1 0 1 0 0,-1-1 0 0 0,0 1-1 0 0,5-4 1 0 0,2-3-180 0 0,1 0 1 0 0,-1-1-1 0 0,-1 0 0 0 0,13-16 0 0 0,-10 9-263 0 0,0 0 0 0 0,10-25 0 0 0,8-11-260 0 0,-28 51 699 0 0,-1 0-1 0 0,1-1 1 0 0,-1 1-1 0 0,1 0 0 0 0,0 0 1 0 0,-1 0-1 0 0,1 0 1 0 0,0 1-1 0 0,0-1 0 0 0,0 0 1 0 0,0 0-1 0 0,0 0 1 0 0,0 1-1 0 0,0-1 1 0 0,0 0-1 0 0,0 1 0 0 0,0-1 1 0 0,2 0-1 0 0,1-1 214 0 0,-3 1 251 0 0,1 1-359 0 0,0 0-1 0 0,0 1 0 0 0,0-1 0 0 0,-1 0 1 0 0,1 1-1 0 0,0 0 0 0 0,0-1 1 0 0,-1 1-1 0 0,1 0 0 0 0,-1 0 1 0 0,1 0-1 0 0,0 0 0 0 0,-1 0 0 0 0,0 0 1 0 0,1 0-1 0 0,-1 0 0 0 0,0 1 1 0 0,1-1-1 0 0,-1 1 0 0 0,0-1 0 0 0,0 1 1 0 0,0-1-1 0 0,0 1 0 0 0,-1-1 1 0 0,1 1-1 0 0,1 2 0 0 0,1 7-113 0 0,0-1-1 0 0,0 0 1 0 0,1 16-1 0 0,-1-7 76 0 0,-2-13-162 0 0,1 1 0 0 0,0-1 0 0 0,0 1 0 0 0,0-1 0 0 0,1 0-1 0 0,-1 0 1 0 0,1 0 0 0 0,1-1 0 0 0,5 9 0 0 0,-2-4-4397 0 0,-1 0-1565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26 13823 0 0,'1'0'315'0'0,"9"-7"131"0"0,-8 5-383 0 0,0 0 0 0 0,1 0 0 0 0,-1 0 1 0 0,1 0-1 0 0,-1 1 0 0 0,1 0 0 0 0,0-1 1 0 0,0 1-1 0 0,-1 0 0 0 0,1 0 0 0 0,0 1 1 0 0,5-2-1 0 0,-8 3-22 0 0,0-1-1 0 0,1 1 1 0 0,-1-1-1 0 0,1 1 1 0 0,-1-1-1 0 0,0 1 1 0 0,1 0 0 0 0,-1-1-1 0 0,0 1 1 0 0,0 0-1 0 0,1-1 1 0 0,-1 1-1 0 0,0-1 1 0 0,0 1 0 0 0,0 0-1 0 0,0-1 1 0 0,0 1-1 0 0,0 0 1 0 0,0 1-1 0 0,0-2 1 0 0,0 5 25 0 0,0 1-1 0 0,-1-1 1 0 0,0 1 0 0 0,0-1 0 0 0,0 0 0 0 0,-1 1-1 0 0,1-1 1 0 0,-5 8 0 0 0,-24 41 424 0 0,22-39-455 0 0,-247 485 2013 0 0,73-55-2048 0 0,93-229 0 0 0,80-198-103 0 0,-1-1-1 0 0,0 0 0 0 0,-1 0 1 0 0,-1-1-1 0 0,-1-1 0 0 0,0 0 1 0 0,-27 23-1 0 0,37-35-230 0 0,-1 0-1 0 0,0 0 1 0 0,0 0 0 0 0,0-1 0 0 0,0 0 0 0 0,0 0-1 0 0,-1 0 1 0 0,1 0 0 0 0,-1-1 0 0 0,1 1 0 0 0,-6 0-1 0 0,10-2 280 0 0,-1 0 0 0 0,1 0-1 0 0,-1-1 1 0 0,0 1 0 0 0,1 0-1 0 0,-1 0 1 0 0,1 0-1 0 0,-1-1 1 0 0,1 1 0 0 0,-1 0-1 0 0,1-1 1 0 0,-1 1 0 0 0,1 0-1 0 0,-1-1 1 0 0,1 1 0 0 0,0 0-1 0 0,-1-1 1 0 0,1 1 0 0 0,-1-1-1 0 0,1 1 1 0 0,0-1 0 0 0,0 1-1 0 0,-1-1 1 0 0,1 1 0 0 0,0-1-1 0 0,0 1 1 0 0,-1-1-1 0 0,1 1 1 0 0,0-1 0 0 0,0 0-1 0 0,0 1 1 0 0,0-1 0 0 0,0 1-1 0 0,0-1 1 0 0,0 0 0 0 0,0 0-1 0 0,1-16-968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54 282 13823 0 0,'-3'-1'97'0'0,"0"1"-1"0"0,0 0 0 0 0,0 0 1 0 0,0 0-1 0 0,0 1 0 0 0,0-1 0 0 0,0 1 1 0 0,0 0-1 0 0,0-1 0 0 0,0 1 1 0 0,1 0-1 0 0,-1 1 0 0 0,0-1 1 0 0,1 0-1 0 0,-1 1 0 0 0,-4 3 1 0 0,7-4 633 0 0,0-1 242 0 0,0 0 42 0 0,0 0-129 0 0,2 1-581 0 0,4 1-266 0 0,0 1 1 0 0,0-2-1 0 0,0 1 1 0 0,1-1-1 0 0,-1 1 1 0 0,1-2-1 0 0,-1 1 1 0 0,8-1-1 0 0,56-5 921 0 0,-51 4-767 0 0,43-7 870 0 0,114-30 0 0 0,57-34-435 0 0,-89 25-722 0 0,190-73-2005 0 0,-321 115 248 0 0,0 0-1 0 0,24-4 1 0 0,-33 8-195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80 663 13823 0 0,'0'0'315'0'0,"0"0"45"0"0,0 0 21 0 0,-9-2 63 0 0,5 1-156 0 0,0-1 0 0 0,0 0 0 0 0,0 1 0 0 0,0-1 0 0 0,0-1 0 0 0,1 1-1 0 0,-1 0 1 0 0,1-1 0 0 0,-1 0 0 0 0,1 0 0 0 0,0 0 0 0 0,0 0 0 0 0,0 0 0 0 0,1-1 0 0 0,-1 1-1 0 0,1-1 1 0 0,-3-5 0 0 0,3 4-88 0 0,1 1-1 0 0,-1-1 0 0 0,1 0 1 0 0,0 0-1 0 0,0-1 0 0 0,0 1 1 0 0,1 0-1 0 0,0 0 0 0 0,0 0 1 0 0,0 0-1 0 0,1-1 0 0 0,0 1 1 0 0,0 0-1 0 0,2-5 0 0 0,5-13 38 0 0,1 1 0 0 0,0 0 0 0 0,18-27 0 0 0,-8 15 279 0 0,12-21-313 0 0,2 2-1 0 0,70-84 1 0 0,-87 117-972 0 0,39-35 1 0 0,-48 48 391 0 0,1 2 0 0 0,-1-1 0 0 0,1 1 0 0 0,0 0 0 0 0,1 0 0 0 0,-1 1 0 0 0,1 0 0 0 0,16-4 0 0 0,-8 4-4943 0 0,-5 0-1318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163 144 11975 0 0,'0'0'267'0'0,"0"0"42"0"0,0 0 17 0 0,0 0-28 0 0,1 1-196 0 0,3 2 82 0 0,-1-1 0 0 0,1 0 0 0 0,-1 0 1 0 0,1 0-1 0 0,0 0 0 0 0,0-1 0 0 0,0 1 1 0 0,0-1-1 0 0,0 0 0 0 0,0 0 0 0 0,0-1 1 0 0,0 1-1 0 0,0-1 0 0 0,0 0 0 0 0,8 0 1 0 0,9-2 1107 0 0,36-6 0 0 0,-54 7-1294 0 0,12-2 574 0 0,21-9-1 0 0,3 0 334 0 0,-22 8-524 0 0,-1-1-1 0 0,1-1 1 0 0,-2 0-1 0 0,1-1 1 0 0,-1-1 0 0 0,21-14-1 0 0,-24 12-380 0 0,-11 5 0 0 0,0 3 0 0 0,-1 1-1 0 0,1-1 1 0 0,0 1-1 0 0,-1 0 0 0 0,1 0 0 0 0,-1 0 1 0 0,0 0-1 0 0,1-1 0 0 0,-1 1 0 0 0,0 0 1 0 0,0 0-1 0 0,1 0 0 0 0,-1-1 0 0 0,0 1 0 0 0,0 0 1 0 0,-1-1-1 0 0,1 1 0 0 0,0 0 0 0 0,0 0 1 0 0,0 0-1 0 0,-1-1 0 0 0,1 1 0 0 0,-1 0 1 0 0,1 0-1 0 0,-1 0 0 0 0,0 0 0 0 0,1 0 1 0 0,-1 0-1 0 0,0 0 0 0 0,1 0 0 0 0,-1 0 0 0 0,0 0 1 0 0,0 0-1 0 0,0 0 0 0 0,0 0 0 0 0,-2-1 1 0 0,-1 1-94 0 0,0-1 1 0 0,0 1 0 0 0,0 0 0 0 0,0-1-1 0 0,0 2 1 0 0,-1-1 0 0 0,-4 0 0 0 0,7 1-10 0 0,-8-1-117 0 0,1 1 0 0 0,0 1-1 0 0,-1 0 1 0 0,1 0 0 0 0,0 1-1 0 0,0 0 1 0 0,-11 4 0 0 0,-2 1-398 0 0,-36 20 0 0 0,23-7 590 0 0,0 3 0 0 0,1 1 1 0 0,1 1-1 0 0,2 2 1 0 0,-37 39-1 0 0,52-51 41 0 0,2 1 0 0 0,0 1 0 0 0,0 0-1 0 0,-20 37 1 0 0,33-52 65 0 0,-1 0-1 0 0,1 0 1 0 0,1 1 0 0 0,-1-1-1 0 0,0 0 1 0 0,1 1-1 0 0,-1-1 1 0 0,1 1 0 0 0,-1-1-1 0 0,1 1 1 0 0,0-1-1 0 0,1 5 1 0 0,-1-5-37 0 0,1-1 0 0 0,-1 1 0 0 0,1-1 0 0 0,0 0 0 0 0,-1 1 0 0 0,1-1 0 0 0,0 0 0 0 0,0 1 0 0 0,0-1 0 0 0,0 0 1 0 0,0 0-1 0 0,0 0 0 0 0,1 0 0 0 0,-1 0 0 0 0,0 0 0 0 0,0 0 0 0 0,1-1 0 0 0,-1 1 0 0 0,0 0 0 0 0,1-1 0 0 0,2 2 0 0 0,7 1-131 0 0,0-1 0 0 0,1 0 0 0 0,-1 0 0 0 0,1-1-1 0 0,17-1 1 0 0,-13 1-605 0 0,2-2-571 0 0,31-3 0 0 0,-36 2 848 0 0,27-2-1116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63 10135 0 0,'3'-5'56'0'0,"-2"4"11"0"0,0-1 0 0 0,0 1 0 0 0,1-1 0 0 0,-1 1 0 0 0,0-1 0 0 0,1 1-1 0 0,-1 0 1 0 0,3-2 0 0 0,1 1 61 0 0,0-1-1 0 0,1 1 1 0 0,10-3-1 0 0,-14 5 244 0 0,-6-9 626 0 0,3 9-960 0 0,1-1-1 0 0,-1 0 1 0 0,0 1-1 0 0,0-1 0 0 0,1 1 1 0 0,-1 0-1 0 0,0-1 1 0 0,0 1-1 0 0,0-1 0 0 0,0 1 1 0 0,1 0-1 0 0,-1 0 1 0 0,0 0-1 0 0,0-1 0 0 0,0 1 1 0 0,0 0-1 0 0,-1 0 1 0 0,-20 1-120 0 0,10 0 118 0 0,2 0-35 0 0,0 1 0 0 0,1 0 0 0 0,-1 0 0 0 0,0 1 0 0 0,1 0 0 0 0,-1 1 0 0 0,1 0 0 0 0,-14 8 0 0 0,-23 10 0 0 0,11-9 0 0 0,-41 24 0 0 0,69-33 52 0 0,0 0-1 0 0,0 1 0 0 0,1-1 1 0 0,0 1-1 0 0,0 1 1 0 0,0-1-1 0 0,1 1 0 0 0,0 0 1 0 0,0 0-1 0 0,-6 10 0 0 0,9-13 77 0 0,0 1-1 0 0,1 0 0 0 0,-1-1 0 0 0,1 1 0 0 0,0 0 0 0 0,0 0 0 0 0,0 0 0 0 0,0 0 0 0 0,1-1 0 0 0,0 1 0 0 0,0 0 0 0 0,0 0 0 0 0,0 0 1 0 0,0 0-1 0 0,1 0 0 0 0,0 0 0 0 0,0 0 0 0 0,0 0 0 0 0,0 0 0 0 0,0-1 0 0 0,1 1 0 0 0,2 4 0 0 0,3 2 44 0 0,0 0 0 0 0,0-1-1 0 0,1 0 1 0 0,0-1 0 0 0,1 0-1 0 0,0 0 1 0 0,0 0 0 0 0,1-1-1 0 0,0-1 1 0 0,0 0 0 0 0,19 9-1 0 0,-25-13-124 0 0,0-1 0 0 0,0 0 0 0 0,0 0 0 0 0,0 0 0 0 0,0 0 0 0 0,1-1 0 0 0,-1 0 0 0 0,0 1 0 0 0,0-2 0 0 0,1 1 0 0 0,-1 0 0 0 0,5-2 0 0 0,-2 0-42 0 0,0 0-1 0 0,0 0 1 0 0,-1-1-1 0 0,1 0 1 0 0,-1 0-1 0 0,10-7 1 0 0,0-2 81 0 0,0-1 1 0 0,-1 0 0 0 0,-1-1-1 0 0,14-18 1 0 0,-16 19-62 0 0,-1-1 1 0 0,0-1-1 0 0,-1 1 1 0 0,-1-2-1 0 0,0 1 1 0 0,-1-1-1 0 0,-1-1 0 0 0,9-25 1 0 0,-10 21-580 0 0,-3 11 164 0 0,0 0 0 0 0,3-20 1 0 0,-6 28 259 0 0,0 0-1 0 0,1 0 1 0 0,-1 0 0 0 0,0 0 0 0 0,-1 0 0 0 0,1 0-1 0 0,0 0 1 0 0,-1 0 0 0 0,1 0 0 0 0,-1 0-1 0 0,1 0 1 0 0,-1 0 0 0 0,0 0 0 0 0,0 0 0 0 0,0 0-1 0 0,0 0 1 0 0,0 0 0 0 0,0 1 0 0 0,-1-1-1 0 0,-1-1 1 0 0,2 2 23 0 0,0 0 0 0 0,0 0 0 0 0,-1 1 0 0 0,1-1-1 0 0,0 0 1 0 0,-1 1 0 0 0,1-1 0 0 0,-1 1 0 0 0,1-1-1 0 0,0 1 1 0 0,-1 0 0 0 0,1 0 0 0 0,-1 0 0 0 0,1-1 0 0 0,-1 1-1 0 0,1 1 1 0 0,-1-1 0 0 0,1 0 0 0 0,-1 0 0 0 0,1 0-1 0 0,-1 1 1 0 0,1-1 0 0 0,-3 2 0 0 0,-2 0-336 0 0,0 1 0 0 0,1 0 1 0 0,-10 7-1 0 0,14-10 398 0 0,-16 11-4053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95 233 15663 0 0,'21'-11'526'0'0,"-1"2"-1"0"0,2 0 0 0 0,-1 1 1 0 0,1 1-1 0 0,32-5 0 0 0,-41 8 4 0 0,1 0 0 0 0,-1-1 0 0 0,14-7 0 0 0,19-7 11 0 0,-15 10-540 0 0,-19 6 0 0 0,0 0 0 0 0,-1-1 0 0 0,1-1 0 0 0,11-6 0 0 0,-4 1 27 0 0,-15 9-144 0 0,-1-1-1 0 0,0 0 1 0 0,1 0-1 0 0,-1 1 0 0 0,0-2 1 0 0,0 1-1 0 0,0 0 1 0 0,-1-1-1 0 0,1 1 0 0 0,-1-1 1 0 0,4-4-1 0 0,-4 4 51 0 0,-1 1-1 0 0,1 0 1 0 0,-1-1-1 0 0,0 1 0 0 0,0-1 1 0 0,0 1-1 0 0,-1-1 1 0 0,2-4-1 0 0,-2 6 68 0 0,0 0 0 0 0,0-1 0 0 0,0 1 0 0 0,0 0 0 0 0,0 0 0 0 0,0 0 0 0 0,0 0 0 0 0,0 0 0 0 0,0 0 0 0 0,-1 0 0 0 0,1 0 0 0 0,0 0 0 0 0,-1 0 0 0 0,1 0 0 0 0,-1 0 0 0 0,1 0 0 0 0,-1 0 0 0 0,0 0 0 0 0,1 0 0 0 0,-1 0 0 0 0,0 1 0 0 0,1-1 0 0 0,-1 0 0 0 0,0 0 0 0 0,0 1 0 0 0,0-1 0 0 0,0 1 0 0 0,0-1 0 0 0,0 1 0 0 0,0-1 0 0 0,0 1 0 0 0,0-1 0 0 0,0 1 0 0 0,0 0 0 0 0,0-1 0 0 0,0 1 0 0 0,0 0 0 0 0,0 0 0 0 0,0 0 0 0 0,0 0 0 0 0,0 0 0 0 0,0 0 0 0 0,0 0 0 0 0,0 0 0 0 0,0 1 0 0 0,0-1 0 0 0,-2 1 0 0 0,-13 4 0 0 0,0 0 0 0 0,1 1 0 0 0,0 1 0 0 0,-17 10 0 0 0,-55 40 0 0 0,52-30 0 0 0,1 2 0 0 0,2 1 0 0 0,1 2 0 0 0,1 0 0 0 0,1 2 0 0 0,2 2 0 0 0,2 0 0 0 0,-38 72 0 0 0,61-102 0 0 0,-1 0 0 0 0,1 0 0 0 0,-1 0 0 0 0,2 1 0 0 0,-1-1 0 0 0,1 0 0 0 0,-1 9 0 0 0,2-14 0 0 0,0 1 0 0 0,0 0 0 0 0,0-1 0 0 0,0 1 0 0 0,0-1 0 0 0,0 1 0 0 0,1 0 0 0 0,-1-1 0 0 0,1 1 0 0 0,-1-1 0 0 0,1 1 0 0 0,0-1 0 0 0,-1 0 0 0 0,1 1 0 0 0,0-1 0 0 0,0 1 0 0 0,0-1 0 0 0,0 0 0 0 0,0 0 0 0 0,0 0 0 0 0,0 0 0 0 0,1 0 0 0 0,-1 0 0 0 0,0 0 0 0 0,1 0 0 0 0,-1 0 0 0 0,0 0 0 0 0,1-1 0 0 0,-1 1 0 0 0,1-1 0 0 0,-1 1 0 0 0,1-1 0 0 0,3 1 0 0 0,10 2 99 0 0,1-2-1 0 0,0 1 0 0 0,0-2 1 0 0,20-2-1 0 0,66-12-15 0 0,-52 6-870 0 0,-13 3-3981 0 0,0 0-1476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279 445 15663 0 0,'0'0'356'0'0,"0"0"50"0"0,0 0 20 0 0,0 0-42 0 0,0 3-250 0 0,0 14-120 0 0,3-6 57 0 0,-3-8 294 0 0,0-3 122 0 0,-3-1-380 0 0,1 0 0 0 0,-1-1 0 0 0,0 1 0 0 0,0 0 1 0 0,1-1-1 0 0,-1 0 0 0 0,1 1 0 0 0,0-1 0 0 0,-4-4 0 0 0,1 3-61 0 0,-30-27-46 0 0,-33-35 0 0 0,63 59 0 0 0,0-1 0 0 0,-8-11 0 0 0,-3-7 0 0 0,8 14 0 0 0,0 0 0 0 0,1 0 0 0 0,0-1 0 0 0,0 0 0 0 0,2-1 0 0 0,-8-20 0 0 0,11 24 0 0 0,-1 0 0 0 0,2-1 0 0 0,-1 1 0 0 0,1-1 0 0 0,0 0 0 0 0,1 1 0 0 0,0-1 0 0 0,1 0 0 0 0,0 1 0 0 0,3-12 0 0 0,-4 18 0 0 0,2-5 0 0 0,0 0 0 0 0,0 1 0 0 0,4-8 0 0 0,-5 13 0 0 0,1-1 0 0 0,-1 1 0 0 0,1 0 0 0 0,-1-1 0 0 0,1 1 0 0 0,0 0 0 0 0,0 0 0 0 0,0 0 0 0 0,0 1 0 0 0,0-1 0 0 0,0 0 0 0 0,3-1 0 0 0,0 0 0 0 0,0 1 0 0 0,0 0 0 0 0,0 0 0 0 0,0 0 0 0 0,0 0 0 0 0,0 1 0 0 0,1-1 0 0 0,-1 1 0 0 0,8 0 0 0 0,-2 1 0 0 0,0 1 0 0 0,0 0 0 0 0,18 4 0 0 0,80 21-1269 0 0,62 10 948 0 0,-146-32 1108 0 0,31 9 0 0 0,-54-13-786 0 0,0 1-1 0 0,0-1 1 0 0,0 1-1 0 0,0 0 1 0 0,-1 0-1 0 0,1 0 1 0 0,0 0-1 0 0,0 0 1 0 0,-1 1-1 0 0,1-1 1 0 0,-1 0 0 0 0,1 1-1 0 0,-1-1 1 0 0,0 1-1 0 0,0-1 1 0 0,1 1-1 0 0,-1 0 1 0 0,0 0-1 0 0,0-1 1 0 0,-1 1-1 0 0,1 0 1 0 0,0 0-1 0 0,0 0 1 0 0,-1 0-1 0 0,0 0 1 0 0,1 0-1 0 0,-1 0 1 0 0,0 0-1 0 0,0 0 1 0 0,0 0 0 0 0,0 0-1 0 0,-1 4 1 0 0,1-1-2 0 0,-1 0 1 0 0,-1 1 0 0 0,1-1 0 0 0,-1 0 0 0 0,0 0 0 0 0,0 0 0 0 0,0 0 0 0 0,-1 0 0 0 0,0-1-1 0 0,0 1 1 0 0,-5 6 0 0 0,-10 8 0 0 0,-1-1 0 0 0,0-1 0 0 0,-2-1 0 0 0,1-1 0 0 0,-30 17 0 0 0,8-10 0 0 0,-1-2 0 0 0,-45 16 0 0 0,59-25 0 0 0,0-2 0 0 0,-1 0 0 0 0,0-2 0 0 0,-41 4 0 0 0,57-10-12 0 0,9-1-9 0 0,0 0 0 0 0,0 0 0 0 0,0 1 0 0 0,1 0 0 0 0,-1 0 0 0 0,0 0 0 0 0,1 0 0 0 0,-7 3 0 0 0,14-12-2466 0 0,6-4 973 0 0,4-2-20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13823 0 0,'0'0'315'0'0,"0"0"45"0"0,0 0 21 0 0,0 0-49 0 0,-1 1-220 0 0,0 2-78 0 0,0 0 0 0 0,0-1-1 0 0,0 1 1 0 0,0-1 0 0 0,-1 1-1 0 0,1-1 1 0 0,-3 3 0 0 0,-8 14 631 0 0,3 0-520 0 0,-5 11 179 0 0,2 0 0 0 0,-15 53 0 0 0,23-64-324 0 0,-1-1 0 0 0,-1 1 0 0 0,-1-1 0 0 0,-1 0 0 0 0,-17 31 0 0 0,-30 45 271 0 0,-139 221 1506 0 0,92-158-1777 0 0,87-134 0 0 0,0-1 0 0 0,2 2 0 0 0,0 0 0 0 0,-12 34 0 0 0,18-12 0 0 0,7-37 0 0 0,1-8-89 0 0,-1 0 0 0 0,0 0 0 0 0,1 0 0 0 0,-1-1 0 0 0,1 1 0 0 0,0 0 0 0 0,-1 0 0 0 0,1 0 0 0 0,-1 0 0 0 0,1-1 0 0 0,0 1 0 0 0,0 0 0 0 0,0-1 1 0 0,-1 1-1 0 0,1 0 0 0 0,0-1 0 0 0,0 1 0 0 0,0-1 0 0 0,0 1 0 0 0,0-1 0 0 0,0 0 0 0 0,0 1 0 0 0,0-1 0 0 0,0 0 0 0 0,0 0 0 0 0,0 0 0 0 0,0 0 0 0 0,0 0 0 0 0,0 0 0 0 0,0 0 0 0 0,2 0 0 0 0,0 0 143 0 0,19 1-1077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105 433 17503 0 0,'0'0'399'0'0,"0"0"60"0"0,0 0 21 0 0,1 2-59 0 0,1 7-277 0 0,0 0-1 0 0,-1 0 1 0 0,0 0 0 0 0,0 0 0 0 0,-1 0-1 0 0,-2 18 1 0 0,0-6 458 0 0,-11 41-1 0 0,8-44-601 0 0,2-5 0 0 0,0 0 0 0 0,-1 0 0 0 0,-1 0 0 0 0,0 0 0 0 0,0-1 0 0 0,-1 0 0 0 0,-9 13 0 0 0,-2-2 34 0 0,12-15-780 0 0,-1 0 1 0 0,-10 11 0 0 0,15-17-4025 0 0,1-2-1474 0 0</inkml:trace>
  <inkml:trace contextRef="#ctx0" brushRef="#br0" timeOffset="1">390 48 11975 0 0,'5'-24'256'0'0,"1"15"64"0"0,-1 2 0 0 0,0 0 32 0 0,-5 7-288 0 0,0 0-64 0 0,0 0 0 0 0,0 0 0 0 0,0 0 0 0 0,11 5 0 0 0,-2 5 0 0 0,-2 3-5312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79 13823 0 0,'2'-1'315'0'0,"-2"1"-301"0"0,11-6 508 0 0,3-17 127 0 0,-13 21-636 0 0,2-2-11 0 0,-2-10-5 0 0,-3 5 3 0 0,1 8 34 0 0,0-1 0 0 0,0 1 0 0 0,0 0 0 0 0,-1-1 0 0 0,1 1 1 0 0,0 0-1 0 0,0 0 0 0 0,-1 0 0 0 0,1 0 0 0 0,0 0 0 0 0,-1 0 0 0 0,1 0 0 0 0,-1 0 0 0 0,0 0 0 0 0,1 1 0 0 0,-1-1 0 0 0,1 1 0 0 0,-1-1 0 0 0,0 1 0 0 0,0 0 0 0 0,1 0 0 0 0,-1-1 0 0 0,0 1 0 0 0,1 0 0 0 0,-3 1 0 0 0,-5-1 241 0 0,0 2 0 0 0,0-1 0 0 0,-13 5-1 0 0,15-4-234 0 0,-27 7-37 0 0,1 3 0 0 0,0 0 0 0 0,1 3-1 0 0,0 0 1 0 0,1 2 0 0 0,-39 28 0 0 0,41-23-4 0 0,0 2 0 0 0,2 0 0 0 0,-33 38 0 0 0,33-26 77 0 0,16-22 107 0 0,-16 17 1 0 0,26-30 304 0 0,1-1 21 0 0,0 0-66 0 0,15 1-278 0 0,-6-2-95 0 0,0 0-1 0 0,1-1 1 0 0,12-5-1 0 0,11-2 584 0 0,-32 9-639 0 0,18-4 209 0 0,-1 0 0 0 0,18-7 0 0 0,-23 7-709 0 0,0 1 0 0 0,0 0 1 0 0,1 1-1 0 0,18 0 0 0 0,-31 2 429 0 0,0 0 46 0 0,-1-1 0 0 0,0 1 0 0 0,1 0 1 0 0,-1 0-1 0 0,0 0 0 0 0,1 0 0 0 0,-1 0 0 0 0,0 0 0 0 0,0 0 0 0 0,1 0 0 0 0,-1 1 0 0 0,0-1 0 0 0,1 0 0 0 0,-1 0 0 0 0,0 0 0 0 0,1 0 0 0 0,-1 0 1 0 0,0 0-1 0 0,1 1 0 0 0,-1-1 0 0 0,0 0 0 0 0,0 0 0 0 0,1 0 0 0 0,-1 1 0 0 0,0-1 0 0 0,0 0 0 0 0,0 0 0 0 0,1 1 0 0 0,-1-1 0 0 0,0 0 1 0 0,0 1-1 0 0,0-1 0 0 0,0 1 0 0 0,0 12-418 0 0,0-11 402 0 0,0-1 0 0 0,-1 1 0 0 0,1-1 1 0 0,0 1-1 0 0,0 0 0 0 0,0-1 0 0 0,1 1 0 0 0,-1 0 0 0 0,0-1 1 0 0,0 1-1 0 0,1-1 0 0 0,-1 1 0 0 0,2 2 0 0 0,0-2-237 0 0,-1 0 0 0 0,1-1-1 0 0,0 1 1 0 0,-1-1 0 0 0,1 1-1 0 0,0-1 1 0 0,0 0 0 0 0,0 0-1 0 0,0 0 1 0 0,0 0 0 0 0,5 2-1 0 0,-1-1-1337 0 0,8 5-3808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773 133 13823 0 0,'11'-4'215'0'0,"0"-1"-1"0"0,-1-1 0 0 0,1 1 0 0 0,-1-2 1 0 0,0 1-1 0 0,17-16 0 0 0,-14 11-140 0 0,21-14 1 0 0,-5 4 1220 0 0,-27 20-852 0 0,-3-1-294 0 0,-2 0-181 0 0,0 0-1 0 0,0 0 1 0 0,0 1-1 0 0,0-1 1 0 0,0 1-1 0 0,0-1 1 0 0,0 1-1 0 0,-1 0 1 0 0,1 0-1 0 0,0 0 1 0 0,-1 1-1 0 0,1-1 1 0 0,-1 1 0 0 0,1 0-1 0 0,-5 0 1 0 0,-7 0-376 0 0,-1 2 0 0 0,-17 3 1 0 0,-21 7 1017 0 0,1 2 0 0 0,-55 23 0 0 0,87-29 44 0 0,1 1-1 0 0,-21 14 0 0 0,39-23-644 0 0,1 1-8 0 0,1-1-1 0 0,-1 1 0 0 0,0-1 1 0 0,1 1-1 0 0,-1-1 0 0 0,0 1 1 0 0,1-1-1 0 0,-1 1 0 0 0,1-1 1 0 0,-1 1-1 0 0,1 0 0 0 0,-1-1 1 0 0,1 1-1 0 0,-1 0 0 0 0,1-1 1 0 0,0 1-1 0 0,-1 0 1 0 0,1 0-1 0 0,0 0 0 0 0,-2 7 0 0 0,3-7 0 0 0,0 0 0 0 0,0 0 0 0 0,0 0 0 0 0,0 0 0 0 0,0 0 0 0 0,0 0 0 0 0,0 0 0 0 0,0-1 0 0 0,1 1 0 0 0,-1-1 0 0 0,0 1 0 0 0,0-1 0 0 0,1 1 0 0 0,-1-1 0 0 0,0 0 0 0 0,0 1 0 0 0,1-1 0 0 0,-1 0 0 0 0,3 0 0 0 0,26-1 0 0 0,-16-2 0 0 0,0 0 0 0 0,0-2 0 0 0,0 0 0 0 0,-1 0 0 0 0,0-1 0 0 0,0-1 0 0 0,-1 0 0 0 0,14-10 0 0 0,-26 16-1 0 0,9-4-15 0 0,-1-2 1 0 0,-1 1-1 0 0,14-14 0 0 0,-20 18-321 0 0,-1 2-138 0 0,0 0-33 0 0,0 0 66 0 0,0 3 421 0 0,0-1 0 0 0,0 1 0 0 0,0-1 0 0 0,1 0 0 0 0,-1 1 0 0 0,0-1 1 0 0,2 3-1 0 0,0 7 22 0 0,-1 11-260 0 0,-2 0 0 0 0,0-1 0 0 0,-2 1 1 0 0,-1-1-1 0 0,-10 36 0 0 0,3-7-70 0 0,-63 261 170 0 0,-24-4 152 0 0,81-263 566 0 0,-2 0 0 0 0,-2-1-1 0 0,-2-2 1 0 0,-28 42 0 0 0,39-68-9 0 0,-66 95 2022 0 0,64-87-2529 0 0,2 0 0 0 0,0 0 0 0 0,-9 30 0 0 0,21-53-50 0 0,0-1 0 0 0,0 1 0 0 0,-1 0-1 0 0,1-1 1 0 0,0 1 0 0 0,0 0 0 0 0,-1-1-1 0 0,1 1 1 0 0,0-1 0 0 0,-1 1 0 0 0,1 0 0 0 0,0-1-1 0 0,-1 1 1 0 0,1-1 0 0 0,-1 1 0 0 0,1-1-1 0 0,-1 0 1 0 0,1 1 0 0 0,-1-1 0 0 0,0 1 0 0 0,1-1-1 0 0,-1 0 1 0 0,1 1 0 0 0,-1-1 0 0 0,0 0-1 0 0,1 0 1 0 0,-1 0 0 0 0,0 1 0 0 0,1-1 0 0 0,-1 0-1 0 0,0 0 1 0 0,1 0 0 0 0,-1 0 0 0 0,0 0 0 0 0,1 0-1 0 0,-1 0 1 0 0,0-1 0 0 0,1 1 0 0 0,-1 0-1 0 0,-1 0 1 0 0,1-1-98 0 0,-4 0 40 0 0,0-1 1 0 0,0 0-1 0 0,0 0 0 0 0,0 0 1 0 0,0 0-1 0 0,0-1 1 0 0,1 0-1 0 0,0 0 1 0 0,-1 0-1 0 0,1-1 0 0 0,0 1 1 0 0,1-1-1 0 0,-5-4 1 0 0,-5-9-280 0 0,-22-32 1 0 0,16 17-255 0 0,2-1-1 0 0,1-1 1 0 0,2 0 0 0 0,1-1-1 0 0,2-1 1 0 0,1 0 0 0 0,2 0-1 0 0,-6-57 1 0 0,10 41-5465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5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100 606 15663 0 0,'0'0'356'0'0,"0"0"50"0"0,-5 10 538 0 0,0-4-935 0 0,1-1 1 0 0,-1 1-1 0 0,0-1 1 0 0,-10 7-1 0 0,14-12 38 0 0,1 1 0 0 0,-1 0-1 0 0,0-1 1 0 0,0 1-1 0 0,0 0 1 0 0,0-1 0 0 0,0 1-1 0 0,0-1 1 0 0,0 1 0 0 0,0-1-1 0 0,0 0 1 0 0,0 1-1 0 0,-1-1 1 0 0,1 0 0 0 0,0 0-1 0 0,0 0 1 0 0,0 0-1 0 0,0 0 1 0 0,0 0 0 0 0,-1 0-1 0 0,1 0 1 0 0,0 0-1 0 0,0-1 1 0 0,0 1 0 0 0,0 0-1 0 0,0-1 1 0 0,0 1-1 0 0,0-1 1 0 0,0 1 0 0 0,0-1-1 0 0,0 1 1 0 0,0-1-1 0 0,0 0 1 0 0,0 0 0 0 0,0 1-1 0 0,1-1 1 0 0,-1 0-1 0 0,0 0 1 0 0,0 0 0 0 0,0-1-1 0 0,-2-4 195 0 0,0 0-1 0 0,0 0 0 0 0,1-1 1 0 0,0 1-1 0 0,0-1 0 0 0,1 1 1 0 0,0-1-1 0 0,0 0 1 0 0,0 1-1 0 0,1-1 0 0 0,0-7 1 0 0,1-4 333 0 0,1 0 1 0 0,7-35-1 0 0,-4 35-416 0 0,1 0 0 0 0,1 1 1 0 0,0-1-1 0 0,1 2 0 0 0,1-1 0 0 0,1 1 0 0 0,0 0 0 0 0,1 1 1 0 0,15-16-1 0 0,-3 7-543 0 0,1 1-1 0 0,1 1 1 0 0,1 1 0 0 0,35-23 0 0 0,94-53-1071 0 0,-140 87 1033 0 0,0-1-600 0 0,1 1-1 0 0,32-15 1 0 0,-47 24 32 0 0,0 3-29 0 0,5 5-4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270 148 11975 0 0,'49'-32'946'0'0,"-30"20"-537"0"0,0-1-1 0 0,19-16 0 0 0,-34 25 33 0 0,-3 3-220 0 0,1 0-1 0 0,-1 0 1 0 0,0 0 0 0 0,1-1-1 0 0,-1 1 1 0 0,0 0 0 0 0,0-1-1 0 0,0 1 1 0 0,0-1-1 0 0,0-1 1 0 0,0 2-200 0 0,-1 0 1 0 0,0 0-1 0 0,1 1 1 0 0,-1-1-1 0 0,0 0 1 0 0,0 0-1 0 0,0 0 1 0 0,0 0-1 0 0,0 0 0 0 0,0 0 1 0 0,0 0-1 0 0,0 0 1 0 0,0 0-1 0 0,0 0 1 0 0,0 1-1 0 0,-1-1 1 0 0,1 0-1 0 0,0 0 1 0 0,-1 0-1 0 0,1 0 1 0 0,0 0-1 0 0,-1 1 0 0 0,1-1 1 0 0,-1 0-1 0 0,1 0 1 0 0,-1 1-1 0 0,0-1 1 0 0,1 0-1 0 0,-1 1 1 0 0,-1-2-1 0 0,1 1 109 0 0,-1 0-52 0 0,0-1 0 0 0,0 1 0 0 0,0-1 1 0 0,0 1-1 0 0,0 0 0 0 0,0 0 0 0 0,0 0 1 0 0,0 0-1 0 0,0 1 0 0 0,-1-1 1 0 0,1 0-1 0 0,0 1 0 0 0,-1 0 0 0 0,1-1 1 0 0,0 1-1 0 0,-1 0 0 0 0,-3 1 0 0 0,-4 0-1 0 0,-1 0-1 0 0,-17 6 0 0 0,21-5-99 0 0,3-1 23 0 0,-8 2 0 0 0,1 0 0 0 0,-1 1 0 0 0,1 0 0 0 0,0 1 0 0 0,0 0 0 0 0,-19 12 0 0 0,-1 6 0 0 0,-52 39 0 0 0,68-49 0 0 0,0 0 0 0 0,1 1 0 0 0,-14 18 0 0 0,26-30 32 0 0,1 1-1 0 0,-1-1 1 0 0,0 1 0 0 0,1-1-1 0 0,-1 1 1 0 0,1 0 0 0 0,0 0-1 0 0,0-1 1 0 0,0 1-1 0 0,0 0 1 0 0,1 0 0 0 0,-1 0-1 0 0,1 5 1 0 0,0-7 10 0 0,0-1-1 0 0,0 1 1 0 0,1-1 0 0 0,-1 1-1 0 0,0-1 1 0 0,1 1 0 0 0,-1-1-1 0 0,1 1 1 0 0,-1-1 0 0 0,0 1 0 0 0,1-1-1 0 0,-1 0 1 0 0,1 1 0 0 0,-1-1-1 0 0,1 0 1 0 0,-1 1 0 0 0,1-1 0 0 0,0 0-1 0 0,-1 0 1 0 0,1 0 0 0 0,1 1 79 0 0,1 0-70 0 0,0 1 0 0 0,1-1 0 0 0,-1 0 0 0 0,1 0 0 0 0,-1-1 0 0 0,1 1-1 0 0,-1-1 1 0 0,1 0 0 0 0,0 1 0 0 0,-1-2 0 0 0,1 1 0 0 0,6-1 0 0 0,5-3-103 0 0,26-8 0 0 0,-24 6 102 0 0,-1 1-69 0 0,3 0-76 0 0,-1-1-1 0 0,1-1 0 0 0,21-12 1 0 0,-1-3-336 0 0,-21 13 141 0 0,0 0 0 0 0,-1-2 0 0 0,27-21 0 0 0,-50 38 425 0 0,0 0 0 0 0,0 1 0 0 0,1-1 0 0 0,-7 13 1 0 0,9-15-93 0 0,0 1 0 0 0,1 0 0 0 0,0 0 0 0 0,0 0 0 0 0,0 0 0 0 0,0 0 0 0 0,1 0 1 0 0,0 0-1 0 0,-1 11 0 0 0,5-5-4320 0 0,-1-7 2467 0 0,4 9-4434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5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22 318 17503 0 0,'0'0'399'0'0,"0"0"60"0"0,0 0 21 0 0,0 0-59 0 0,-1 0-276 0 0,0 0-85 0 0,0 0 0 0 0,0-1 0 0 0,0 1 0 0 0,0 0 0 0 0,0 0-1 0 0,0-1 1 0 0,0 1 0 0 0,1 0 0 0 0,-1-1 0 0 0,0 1 0 0 0,0-1 0 0 0,0 1 0 0 0,1-1-1 0 0,-1 1 1 0 0,0-1 0 0 0,1 1 0 0 0,-1-1 0 0 0,0 0 0 0 0,1 1 0 0 0,-1-1-1 0 0,1 0 1 0 0,-1 0 0 0 0,1 0 0 0 0,-1 1 0 0 0,1-1 0 0 0,0 0 0 0 0,-1 0 0 0 0,1 0-1 0 0,0 0 1 0 0,0 0 0 0 0,0 0 0 0 0,0 1 0 0 0,0-1 0 0 0,0 0 0 0 0,0 0-1 0 0,0 0 1 0 0,0 0 0 0 0,0 0 0 0 0,0-1 0 0 0,2-3 105 0 0,-1 1 0 0 0,1-1 0 0 0,0 1 0 0 0,0 0 0 0 0,4-6 0 0 0,-5 7-46 0 0,8-11-346 0 0,1 0 0 0 0,1 0 1 0 0,0 1-1 0 0,1 0 0 0 0,0 1 0 0 0,23-17 0 0 0,3 1-695 0 0,48-26 0 0 0,-76 49 922 0 0,-2 4 0 0 0,1 5 0 0 0,-6-2 0 0 0,0 0 0 0 0,0 0 0 0 0,-1 0 0 0 0,1 1 0 0 0,-1-1 0 0 0,0 0 0 0 0,0 1 0 0 0,1 0 0 0 0,-2 0 0 0 0,1-1 0 0 0,2 5 0 0 0,6 8 0 0 0,5 1 0 0 0,13 3 64 0 0,-26-18 60 0 0,4 5 1664 0 0,-2 2-1772 0 0,-2 2-16 0 0,-3-8 2 0 0,1 1-1 0 0,-1-1 1 0 0,0 0 0 0 0,1 0-1 0 0,-1 0 1 0 0,0 1-1 0 0,0-1 1 0 0,-1 0 0 0 0,1 0-1 0 0,0 0 1 0 0,-1-1-1 0 0,1 1 1 0 0,-3 2 0 0 0,-24 20-169 0 0,20-18-90 0 0,7-5-218 0 0,1-1-33 0 0,0 0-4 0 0,0 0 0 0 0,0 0 0 0 0,8-17-592 0 0,4 1 1073 0 0,0 1-1 0 0,2 0 1 0 0,0 1 0 0 0,0 0-1 0 0,2 1 1 0 0,18-12-1 0 0,-5 6-577 0 0,1 1 0 0 0,55-23-1 0 0,-70 36 696 0 0,0 0 0 0 0,0 1 0 0 0,1 0 0 0 0,-1 1 0 0 0,1 1 0 0 0,0 1 0 0 0,0 0 0 0 0,0 1 0 0 0,28 3 0 0 0,-35 2 739 0 0,-5-2-699 0 0,7 5 95 0 0,-10-7-155 0 0,0 0 0 0 0,-1 1 0 0 0,1-1 0 0 0,-1 1 0 0 0,1-1 0 0 0,-1 1 0 0 0,0-1 0 0 0,1 1 0 0 0,-1 2 0 0 0,0-1 149 0 0,1-1 294 0 0,-1-1-66 0 0,3 8-294 0 0,0 0-61 0 0,-1-4 184 0 0,0 0 0 0 0,1 0 0 0 0,0 0 1 0 0,0-1-1 0 0,0 1 0 0 0,6 6 0 0 0,-6-7-260 0 0,1 0 0 0 0,-1 0-1 0 0,0 1 1 0 0,0-1 0 0 0,2 8 0 0 0,0 1-12 0 0,-2 0 0 0 0,0 0 0 0 0,2 21 0 0 0,-1-4 0 0 0,-3-29 0 0 0,-1 0 0 0 0,0 0 0 0 0,1 0 0 0 0,-1 0 0 0 0,0 0 0 0 0,0 0 0 0 0,0 1 0 0 0,0-1 0 0 0,0 0 0 0 0,0 0 0 0 0,0 0 0 0 0,0 0 0 0 0,0 0 0 0 0,0 1 0 0 0,-1-1 0 0 0,1 1 0 0 0,-6 16 0 0 0,6-18-66 0 0,0 1-1 0 0,0-1 0 0 0,0 0 1 0 0,0 1-1 0 0,0-1 1 0 0,0 0-1 0 0,0 0 1 0 0,0 1-1 0 0,0-1 1 0 0,0 0-1 0 0,0 0 0 0 0,0 1 1 0 0,0-1-1 0 0,0 0 1 0 0,0 0-1 0 0,0 1 1 0 0,0-1-1 0 0,0 0 1 0 0,0 0-1 0 0,0 1 0 0 0,1-1 1 0 0,-1 0-1 0 0,0 0 1 0 0,0 0-1 0 0,0 1 1 0 0,0-1-1 0 0,1 0 0 0 0,-1 0 1 0 0,0 0-1 0 0,0 0 1 0 0,1 1-1 0 0,9-1-1101 0 0,14-8-374 0 0,-6 0 518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5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17503 0 0,'0'0'399'0'0,"10"-13"1106"0"0,-3 11-1673 0 0,1-2 615 0 0,1 1-1 0 0,0 0 0 0 0,-1 0 1 0 0,19-2-1 0 0,-13 6-1179 0 0,-11 1 163 0 0,-2-1 200 0 0,0 0-1545 0 0,2 1-107 0 0,10 9-24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949 680 10135 0 0,'-17'12'554'0'0,"-28"26"0"0"0,13-10-494 0 0,15-14 273 0 0,10-7 36 0 0,-1 0 1 0 0,0-1-1 0 0,-14 8 1 0 0,22-14-365 0 0,0 1 0 0 0,0-1 0 0 0,-1 0 0 0 0,1 0-1 0 0,0 0 1 0 0,-1 1 0 0 0,1-1 0 0 0,0 0 0 0 0,0 0 0 0 0,-1 0 0 0 0,1 0 0 0 0,-1 0 0 0 0,1 0 0 0 0,0 0-1 0 0,-1 1 1 0 0,1-1 0 0 0,0 0 0 0 0,-1 0 0 0 0,1 0 0 0 0,0-1 0 0 0,-1 1 0 0 0,1 0 0 0 0,0 0 0 0 0,-1 0-1 0 0,1 0 1 0 0,0 0 0 0 0,-1 0 0 0 0,1 0 0 0 0,0-1 0 0 0,-1 1 0 0 0,1 0 0 0 0,0 0 0 0 0,-1 0 0 0 0,1-1-1 0 0,0 1 1 0 0,-1-4-16 0 0,1 0 187 0 0,0 0-1 0 0,0 1 0 0 0,1-1 1 0 0,-1 1-1 0 0,1-1 1 0 0,0 1-1 0 0,0-1 0 0 0,0 1 1 0 0,0 0-1 0 0,1-1 1 0 0,-1 1-1 0 0,1 0 0 0 0,3-4 1 0 0,0-4 218 0 0,47-87 820 0 0,-16 31-478 0 0,37-97 0 0 0,-20-9-82 0 0,-47 142-665 0 0,-1 1-1 0 0,-1-1 1 0 0,-1-57-1 0 0,-3 79-19 0 0,0 5 41 0 0,0-1 1 0 0,0 1 0 0 0,-1-1 0 0 0,1 1 0 0 0,-3-8 0 0 0,3 12-23 0 0,0-1 0 0 0,0 0 0 0 0,-1 0 1 0 0,1 1-1 0 0,-1-1 0 0 0,1 0 0 0 0,-1 1 1 0 0,1-1-1 0 0,-1 0 0 0 0,1 1 0 0 0,-1-1 1 0 0,1 1-1 0 0,-1-1 0 0 0,0 1 0 0 0,1-1 1 0 0,-1 1-1 0 0,0-1 0 0 0,0 1 0 0 0,1-1 1 0 0,-1 1-1 0 0,0 0 0 0 0,0 0 0 0 0,1-1 1 0 0,-1 1-1 0 0,0 0 0 0 0,0 0 0 0 0,0 0 1 0 0,1 0-1 0 0,-1 0 0 0 0,0 0 0 0 0,0 0 1 0 0,0 0-1 0 0,0 0 0 0 0,1 1 0 0 0,-1-1 1 0 0,-1 0-1 0 0,-4 3-142 0 0,-1 0-1 0 0,1 1 1 0 0,0-1-1 0 0,0 1 1 0 0,0 0 0 0 0,1 0-1 0 0,-1 1 1 0 0,1 0 0 0 0,-5 6-1 0 0,-3 2 124 0 0,-33 34 23 0 0,-67 91 0 0 0,86-100 8 0 0,1 1 0 0 0,-26 55 0 0 0,-32 90 0 0 0,53-114 0 0 0,-58 168 0 0 0,77-204 0 0 0,-40 86 0 0 0,33-80 0 0 0,1-4 0 0 0,-45 66 0 0 0,-33 26 0 0 0,57-79 0 0 0,12-16-1743 0 0,-1-2 0 0 0,-2-1 0 0 0,-45 35 0 0 0,74-64-2781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5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19351 0 0,'0'0'424'0'0,"0"0"88"0"0,10-3 24 0 0,1-1 8 0 0,0 2-440 0 0,1-1-104 0 0,-1-4 0 0 0,-2 0 0 0 0,-2-1 432 0 0,-4 1 64 0 0,-3 7 16 0 0,0-7 0 0 0,0 0-824 0 0,0 7-160 0 0,-16-14-32 0 0,16 14-8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15663 0 0,'0'0'719'0'0,"0"0"-20"0"0,2 1-449 0 0,3 5-154 0 0,-1 1-1 0 0,1-1 1 0 0,-1 0 0 0 0,0 1-1 0 0,0 0 1 0 0,-1 0 0 0 0,0 0-1 0 0,-1 0 1 0 0,1 1-1 0 0,1 9 1 0 0,2 12 632 0 0,2 41 0 0 0,-4-4-184 0 0,-2 0 0 0 0,-8 73 0 0 0,-56 488 1339 0 0,54-479-1704 0 0,8-121-182 0 0,1-1-1 0 0,2 1 1 0 0,8 38-1 0 0,-9-55-15 0 0,0 0 0 0 0,0 0 0 0 0,-1 1 0 0 0,0-1 0 0 0,-1 1 0 0 0,-1 10 0 0 0,1-18-677 0 0,3 7-2496 0 0,-2-8-3971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15663 0 0,'6'-7'287'0'0,"0"1"0"0"0,0 0-1 0 0,1 0 1 0 0,0 0 0 0 0,14-9-1 0 0,-20 15-263 0 0,1-1-1 0 0,-1 1 1 0 0,0-1-1 0 0,0 1 1 0 0,0 0-1 0 0,1-1 1 0 0,-1 1 0 0 0,0 0-1 0 0,0 0 1 0 0,1 0-1 0 0,-1 0 1 0 0,0 0-1 0 0,0 0 1 0 0,1 0-1 0 0,-1 0 1 0 0,0 0-1 0 0,0 1 1 0 0,0-1 0 0 0,1 0-1 0 0,-1 1 1 0 0,0-1-1 0 0,0 1 1 0 0,2 0-1 0 0,-1 1 81 0 0,-1 0-1 0 0,1 0 1 0 0,0-1-1 0 0,-1 1 1 0 0,1 0-1 0 0,-1 0 1 0 0,1 1-1 0 0,-1-1 1 0 0,0 0 0 0 0,0 0-1 0 0,1 4 1 0 0,1 5 440 0 0,0 2 1 0 0,0-1 0 0 0,0 21 0 0 0,-2-30-499 0 0,0 97 1689 0 0,-2-66-1529 0 0,5 43 0 0 0,-1-52-205 0 0,-1-21 0 0 0,-2-3 0 0 0,1 0 0 0 0,-1-1 0 0 0,0 1 0 0 0,0-1 0 0 0,1 1 0 0 0,-1 0 0 0 0,0-1 0 0 0,1 1 0 0 0,-1-1 0 0 0,1 1 0 0 0,-1 0 0 0 0,0-1 0 0 0,1 1 0 0 0,-1-1 0 0 0,2 1 0 0 0,-2-1 0 0 0,1 0 0 0 0,0 1 0 0 0,0-1 0 0 0,0 0 0 0 0,-1 0 0 0 0,1 0 0 0 0,0 0 0 0 0,0 0 0 0 0,-1 0 0 0 0,1 0 0 0 0,0 0 0 0 0,0 0 0 0 0,0 0 0 0 0,0-1 0 0 0,2 1-143 0 0,-1-1 0 0 0,0 0 0 0 0,0-1 0 0 0,0 1 0 0 0,0 0 0 0 0,0-1-1 0 0,0 1 1 0 0,0-1 0 0 0,0 0 0 0 0,0 1 0 0 0,-1-1 0 0 0,1 0 0 0 0,-1 0 0 0 0,2-2 0 0 0,18-34-2906 0 0,-17 28 2634 0 0,14-26-1631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99 13823 0 0,'15'-34'603'0'0,"-8"18"-149"0"0,8-24 1 0 0,-13 33-384 0 0,-2 5 294 0 0,0 2 122 0 0,1 3 22 0 0,0 39 528 0 0,-2 0 1 0 0,-9 68-1 0 0,5-68-565 0 0,-30 618 1091 0 0,57-198 42 0 0,-22-462-1605 0 0,2 18-335 0 0,-1 0 1 0 0,-1 0-1 0 0,-1 0 1 0 0,-5 35-1 0 0,6-53 179 0 0,-1 1 1 0 0,1-1-1 0 0,0 1 0 0 0,-1-1 1 0 0,1 1-1 0 0,0-1 1 0 0,-1 1-1 0 0,1-1 0 0 0,-1 1 1 0 0,1-1-1 0 0,-1 1 1 0 0,1-1-1 0 0,-1 0 0 0 0,1 1 1 0 0,-1-1-1 0 0,1 0 1 0 0,-1 0-1 0 0,0 1 0 0 0,1-1 1 0 0,-1 0-1 0 0,-1 0 1 0 0,1 1-359 0 0,-11 3-1532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17503 0 0,'0'0'399'0'0,"0"0"60"0"0,1-2 21 0 0,4-2-382 0 0,0 1 0 0 0,0-1 0 0 0,0 1 0 0 0,0 0 0 0 0,0 0 0 0 0,8-3 0 0 0,39-13 612 0 0,-31 12-84 0 0,-18 6-548 0 0,19-7 418 0 0,-1 1 1 0 0,1 1-1 0 0,0 1 1 0 0,27-3-1 0 0,354-2 1648 0 0,-399 10-2557 0 0,0 0 0 0 0,1 0 0 0 0,-1 1 0 0 0,0 0 0 0 0,1 0 1 0 0,-1 0-1 0 0,0 0 0 0 0,0 0 0 0 0,0 1 0 0 0,0 0 0 0 0,0 0 0 0 0,0 0 0 0 0,0 1 0 0 0,-1-1 0 0 0,1 1 0 0 0,4 4 0 0 0,1 11-2143 0 0</inkml:trace>
  <inkml:trace contextRef="#ctx0" brushRef="#br0" timeOffset="1">675 303 17503 0 0,'0'0'399'0'0,"0"0"60"0"0,0 0 21 0 0,2 2-59 0 0,20 18-349 0 0,0 0 0 0 0,29 17 1 0 0,55 31 910 0 0,-55-37-408 0 0,-27-12-2789 0 0,-13-10-4610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51 19351 0 0,'12'-50'2171'0'0,"-11"49"-1788"0"0,-1 1 112 0 0,0 0 16 0 0,0 0-68 0 0,7 29-342 0 0,-2 0 0 0 0,0 0 1 0 0,-2 0-1 0 0,-1 1 0 0 0,-4 45 1 0 0,-18 96 982 0 0,4-45-563 0 0,12-87-521 0 0,-22 265 0 0 0,23-234 0 0 0,4-1 0 0 0,13 95 0 0 0,-3-48 0 0 0,-5-78-195 0 0,-5-31-243 0 0,1 0 0 0 0,-1 0 0 0 0,-1 1 0 0 0,1 10 0 0 0,-3-13-5281 0 0,-2 7-1801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2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15663 0 0,'0'0'356'0'0,"0"0"50"0"0,0 0 20 0 0,0 0-42 0 0,1-2-180 0 0,0-2 7 0 0,1 1 0 0 0,0 0-1 0 0,0 0 1 0 0,0 0-1 0 0,0 0 1 0 0,0 0 0 0 0,1 0-1 0 0,-1 1 1 0 0,1-1 0 0 0,0 1-1 0 0,0-1 1 0 0,5-2 0 0 0,7-4 560 0 0,22-10 1 0 0,-27 14-606 0 0,99-45 1450 0 0,-98 47-1673 0 0,0 0 0 0 0,0 0 1 0 0,0 1-1 0 0,0 1 0 0 0,0 0 0 0 0,0 1 0 0 0,0 0 0 0 0,17 2 1 0 0,-15-1-293 0 0,-10-1 179 0 0,0 0 0 0 0,0 1-1 0 0,0 0 1 0 0,0-1 0 0 0,0 1 0 0 0,0 0-1 0 0,0 1 1 0 0,-1-1 0 0 0,1 0 0 0 0,0 1-1 0 0,-1 0 1 0 0,1-1 0 0 0,-1 1 0 0 0,4 3-1 0 0,-3-1-298 0 0,1 0-1 0 0,-1-1 0 0 0,0 1 0 0 0,0 1 1 0 0,-1-1-1 0 0,1 0 0 0 0,-1 1 1 0 0,2 5-1 0 0,3 15-1577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21191 0 0,'0'0'480'0'0,"0"0"67"0"0,0 0 31 0 0,0 0-56 0 0,2 1-341 0 0,5 0-124 0 0,0 1-1 0 0,-1-1 1 0 0,1 0-1 0 0,0 0 1 0 0,0-1-1 0 0,0 0 1 0 0,0 0-1 0 0,0-1 1 0 0,-1 0-1 0 0,12-3 1 0 0,8-3 466 0 0,37-16-1 0 0,4-2-121 0 0,94-24-828 0 0,58-16-530 0 0,-210 63 471 0 0,0 0-1 0 0,0 1 1 0 0,-1-1-1 0 0,1 2 0 0 0,0-1 1 0 0,0 1-1 0 0,0 1 1 0 0,0 0-1 0 0,10 2 1 0 0,-16-2-1049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4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79 11975 0 0,'0'0'267'0'0,"0"0"42"0"0,0 0 17 0 0,0 0-28 0 0,0 0-126 0 0,0 0 204 0 0,0 0 111 0 0,0 0 22 0 0,0 0 3 0 0,0 0 0 0 0,0 0 0 0 0,0 0 0 0 0,0 0-69 0 0,0 0-222 0 0,0 0 166 0 0,0 0 101 0 0,1-2 21 0 0,5-4-66 0 0,-4 5-222 0 0,-4 1-89 0 0,1 0 0 0 0,0 0-1 0 0,-1 0 1 0 0,1-1 0 0 0,-1 1 0 0 0,1 0-1 0 0,0-1 1 0 0,-1 1 0 0 0,1-1 0 0 0,0 1-1 0 0,-1-1 1 0 0,1 0 0 0 0,0 1-1 0 0,-2-2 1 0 0,2-7-116 0 0,-2-1-16 0 0,5-1 0 0 0,2 6 0 0 0,-3 7 0 0 0,-1 6 0 0 0,0-8 0 0 0,-8 33 0 0 0,1-19 0 0 0,2-6 0 0 0,0-3 0 0 0,13-25 0 0 0,0 0 0 0 0,-7 13 0 0 0,0-18 0 0 0,0 24 0 0 0,-1 0 0 0 0,0 1 0 0 0,0-1 0 0 0,0 0 0 0 0,0 1 0 0 0,1-1 0 0 0,-1 0 0 0 0,0 1 0 0 0,1-1 0 0 0,-1 1 0 0 0,0-1 0 0 0,1 0 0 0 0,-1 1 0 0 0,1-1 0 0 0,0 0 0 0 0,-1 1 0 0 0,1-1 0 0 0,-1 1 0 0 0,0 0 0 0 0,1 0 0 0 0,-1 0 0 0 0,0 0 0 0 0,1-1 0 0 0,-1 1 0 0 0,0 0 0 0 0,1 0 0 0 0,-1 0 0 0 0,0 0 0 0 0,1 0 0 0 0,-1 0 0 0 0,1 0 0 0 0,-1 0 0 0 0,0 0 0 0 0,1 0 0 0 0,-1 0 0 0 0,0 0 0 0 0,1 0 0 0 0,-1 0 0 0 0,1 0 0 0 0,-1 0 0 0 0,0 2 0 0 0,-1-1 0 0 0,1 1 0 0 0,-1-1 0 0 0,0 0 0 0 0,1 0 0 0 0,-1 1 0 0 0,0-1 0 0 0,0 0 0 0 0,0 0 0 0 0,0 0 0 0 0,0 0 0 0 0,0 0 0 0 0,-1 1 0 0 0,0-1 0 0 0,-6 9 0 0 0,-1 7 0 0 0,7-15 0 0 0,1-1 0 0 0,-8 4 0 0 0,11-14 0 0 0,1 6 0 0 0,-2 2 0 0 0,0 0 0 0 0,-1 0 0 0 0,1 0 0 0 0,0 0 0 0 0,-1 0 0 0 0,1 0 0 0 0,-1 0 0 0 0,0 0 0 0 0,1 0 0 0 0,-1 0 0 0 0,1 0 0 0 0,-1 0 0 0 0,0 0 0 0 0,0 0 0 0 0,0 0 0 0 0,0-2 0 0 0,1-9 0 0 0,-5-1 0 0 0,-5 7 0 0 0,-6 2 0 0 0,-3 3 0 0 0,14 4 0 0 0,1-1 0 0 0,-9 4 0 0 0,5 5 0 0 0,2 4 0 0 0,4 0 0 0 0,1-3 0 0 0,1-12 0 0 0,-1 1 0 0 0,0-1 0 0 0,1 0 0 0 0,-1 1 0 0 0,0-1 0 0 0,1 1 0 0 0,-1-1 0 0 0,0 0 0 0 0,1 1 0 0 0,-1-1 0 0 0,1 0 0 0 0,-1 0 0 0 0,0 1 0 0 0,1-1 0 0 0,-1 0 0 0 0,1 0 0 0 0,-1 0 0 0 0,1 1 0 0 0,-1-1 0 0 0,2 0 0 0 0,11-2 0 0 0,1-4 0 0 0,4-3 0 0 0,-15 4 0 0 0,-1 2 0 0 0,6-9 0 0 0,-1 1 0 0 0,-6 10 0 0 0,-1 1 0 0 0,0 0 0 0 0,0-1 0 0 0,1 1 0 0 0,-1-1 0 0 0,0 1 0 0 0,0-1 0 0 0,0 1 0 0 0,0 0 0 0 0,1-1 0 0 0,-1 1 0 0 0,0-1 0 0 0,0 1 0 0 0,0-1 0 0 0,0 1 0 0 0,0-1 0 0 0,0 1 0 0 0,0-1 0 0 0,-1 1 0 0 0,1 0 0 0 0,0-2 0 0 0,-1 2 0 0 0,1 0 0 0 0,-1-1 0 0 0,1 1 0 0 0,-1 0 0 0 0,1-1 0 0 0,-1 1 0 0 0,0 0 0 0 0,1 0 0 0 0,-1 0 0 0 0,1 0 0 0 0,-1-1 0 0 0,0 1 0 0 0,1 0 0 0 0,-1 0 0 0 0,0 0 0 0 0,0 0 0 0 0,-12 2 0 0 0,4 0 6 0 0,-1 1-19 0 0,-6 5 92 0 0,14-7 292 0 0,2-1 117 0 0,0 0 21 0 0,-2 0-66 0 0,-6 0-358 0 0,6 0-406 0 0,2 0-154 0 0,0 0-33 0 0,0 0 66 0 0,-2 2 292 0 0,-7 7 134 0 0,1 3 16 0 0,1 2 0 0 0,4 0 0 0 0,1 1 0 0 0,4 0 0 0 0,2-1 0 0 0,0-5-277 0 0,-3-7-1160 0 0,3-2-491 0 0,16-5-96 0 0,4-4-22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4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34 11975 0 0,'0'0'547'0'0,"0"-3"-11"0"0,3-23-249 0 0,-3 26-222 0 0,1 0 1 0 0,-1 0-1 0 0,0 0 1 0 0,0 0 0 0 0,0 0-1 0 0,0 0 1 0 0,0 0-1 0 0,0-1 1 0 0,0 1 0 0 0,0 0-1 0 0,0 0 1 0 0,0 0-1 0 0,0 0 1 0 0,0 0-1 0 0,0 0 1 0 0,0-1 0 0 0,0 1-1 0 0,0 0 1 0 0,0 0-1 0 0,0 0 1 0 0,0 0 0 0 0,0 0-1 0 0,0-1 1 0 0,0 1-1 0 0,0 0 1 0 0,0 0 0 0 0,0 0-1 0 0,0 0 1 0 0,0 0-1 0 0,0 0 1 0 0,0 0-1 0 0,-1-1 1 0 0,1 1 0 0 0,0 0-1 0 0,0 0 1 0 0,0 0-1 0 0,0 0 1 0 0,0 0 0 0 0,0 0-1 0 0,0 0 1 0 0,-1 0-1 0 0,1 0 1 0 0,0 0 0 0 0,0 0-1 0 0,0-1 1 0 0,0 1-1 0 0,0 0 1 0 0,0 0-1 0 0,-1 0 1 0 0,1 0 0 0 0,0 0-1 0 0,0 0 1 0 0,-9 7 879 0 0,-15 18-1458 0 0,19-18 1078 0 0,-27 30-244 0 0,1 2 0 0 0,3 2 0 0 0,1 0 0 0 0,-30 65 0 0 0,51-95-321 0 0,2 1 0 0 0,-1 1 0 0 0,2-1 0 0 0,-1 0 0 0 0,-1 21 0 0 0,5-18 0 0 0,1-12 6 0 0,0-1 0 0 0,0 1 0 0 0,0 0 0 0 0,0-1 0 0 0,1 1 0 0 0,-1-1 0 0 0,1 1 0 0 0,0-1 0 0 0,0 0 0 0 0,0 1 0 0 0,0-1 0 0 0,0 0 0 0 0,0 0 0 0 0,1-1 0 0 0,-1 1 0 0 0,1 0 0 0 0,-1-1 0 0 0,5 2 0 0 0,0 0 183 0 0,1 0 1 0 0,-1-1-1 0 0,1 0 1 0 0,-1 0-1 0 0,1 0 1 0 0,7-1-1 0 0,-4 1-142 0 0,0-2 0 0 0,0 1-1 0 0,0-2 1 0 0,-1 1 0 0 0,1-1 0 0 0,0-1 0 0 0,-1 0-1 0 0,1-1 1 0 0,-1 0 0 0 0,1 0 0 0 0,-1-1-1 0 0,15-8 1 0 0,-1-2 64 0 0,0-1 0 0 0,-1 0-1 0 0,40-36 1 0 0,-48 36 252 0 0,-2 4-82 0 0,-1-1 1 0 0,-1 0 0 0 0,20-27 0 0 0,-29 35-276 0 0,1 0 0 0 0,-1-1 0 0 0,0 1 0 0 0,0 0 0 0 0,-1-1 0 0 0,1 1 0 0 0,-1-1 0 0 0,0 0 0 0 0,0 0 1 0 0,0 1-1 0 0,-1-1 0 0 0,0 0 0 0 0,0 0 0 0 0,0 1 0 0 0,0-1 0 0 0,-1 0 0 0 0,0 0 0 0 0,-2-6 0 0 0,1 4-86 0 0,-1 1 0 0 0,1-1-1 0 0,-1 1 1 0 0,-1-1 0 0 0,1 1 0 0 0,-1 0 0 0 0,0 0-1 0 0,-1 1 1 0 0,1-1 0 0 0,-1 1 0 0 0,0 0-1 0 0,-1 0 1 0 0,1 1 0 0 0,-11-7 0 0 0,3 3-366 0 0,-1 1 1 0 0,0 1 0 0 0,0 0 0 0 0,0 1 0 0 0,-28-6 0 0 0,40 11 420 0 0,-95-19-558 0 0,94 19 467 0 0,0 0 1 0 0,0 0 0 0 0,-1 1-1 0 0,1-1 1 0 0,0 1 0 0 0,0-1 0 0 0,-3 2-1 0 0,-10 2-401 0 0,15-4 513 0 0,1 0 1 0 0,0 0 0 0 0,-1 0-1 0 0,1 0 1 0 0,0 0 0 0 0,-1 0-1 0 0,1 0 1 0 0,-1 0 0 0 0,1 0-1 0 0,0 0 1 0 0,-1 0 0 0 0,1 0-1 0 0,0 0 1 0 0,-1 0 0 0 0,1 1-1 0 0,0-1 1 0 0,-1 0 0 0 0,1 0-1 0 0,0 0 1 0 0,-1 1 0 0 0,1-1-1 0 0,0 0 1 0 0,-1 0 0 0 0,1 1-1 0 0,0-1 1 0 0,0 0 0 0 0,-1 1-1 0 0,1-1 1 0 0,0 0 0 0 0,0 1-1 0 0,0-1 1 0 0,0 0 0 0 0,-1 1-1 0 0,1-1 1 0 0,0 0 0 0 0,0 1-1 0 0,0-1 1 0 0,0 0 0 0 0,0 1-1 0 0,0-1 1 0 0,0 1 0 0 0,0-1-1 0 0,0 0 1 0 0,0 1 0 0 0,0-1-1 0 0,0 1 1 0 0,0-1 0 0 0,0 0-1 0 0,0 1 1 0 0,1-1 0 0 0,-1 0-1 0 0,0 1 1 0 0,0-1 0 0 0,0 0-1 0 0,1 1 1 0 0,-1-1 0 0 0,0 0-1 0 0,0 1 1 0 0,1-1 0 0 0,-1 0-1 0 0,1 1 1 0 0,-1-1-28 0 0,2 3-54 0 0,-1 0-1 0 0,1-1 1 0 0,0 1-1 0 0,0-1 1 0 0,0 0-1 0 0,0 1 1 0 0,1-1-1 0 0,-1 0 1 0 0,1 0-1 0 0,-1-1 1 0 0,1 1-1 0 0,0 0 1 0 0,-1-1-1 0 0,1 1 1 0 0,3 0-1 0 0,14 5-426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15663 0 0,'0'0'719'0'0,"0"0"-20"0"0,2 0-374 0 0,119-30 1698 0 0,-24 5-2029 0 0,205-46 6 0 0,-232 53-1344 0 0,67-27 0 0 0,-79 22-170 0 0,-7 1-20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4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15663 0 0,'4'-16'280'0'0,"10"-33"1012"0"0,-8 37-1158 0 0,-1 2-49 0 0,-4 9 280 0 0,-1 1 122 0 0,0 0 22 0 0,5 20 193 0 0,-2 1 0 0 0,0 1 0 0 0,-1 28 0 0 0,-6 64-1017 0 0,1-55 478 0 0,-17 261-163 0 0,20-296 0 0 0,0-14 0 0 0,0 0 0 0 0,0 0 0 0 0,-1 0 0 0 0,-3 12 0 0 0,1-11-201 0 0,2-9-850 0 0,1-2-385 0 0,0-4-78 0 0,0-15-20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4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 15663 0 0,'0'-15'719'0'0,"0"13"-20"0"0,0 2-306 0 0,0 0 371 0 0,0 0 209 0 0,0 0 41 0 0,0 0-129 0 0,0 2-581 0 0,1 11-94 0 0,-1 0 1 0 0,0 0-1 0 0,-1 1 1 0 0,-1-1-1 0 0,-3 15 1 0 0,-4 32 615 0 0,6-21-814 0 0,-1 15-10 0 0,4 84 0 0 0,-1-137-2 0 0,1-1 0 0 0,0 1 0 0 0,0-1 0 0 0,0 0 0 0 0,0 1 0 0 0,1-1 0 0 0,-1 1 0 0 0,0-1 0 0 0,0 1 0 0 0,0-1 0 0 0,0 1 0 0 0,0-1 0 0 0,0 0 0 0 0,1 1 0 0 0,-1-1 0 0 0,0 1 0 0 0,0-1 0 0 0,1 0 0 0 0,-1 1 0 0 0,0-1 0 0 0,1 0 0 0 0,-1 1 0 0 0,0-1 0 0 0,1 0 0 0 0,-1 0 0 0 0,1 1 0 0 0,6-2 0 0 0,-7 1 0 0 0,148-6 0 0 0,21-1 0 0 0,-108-3-269 0 0,-60 9-1135 0 0,-1 0 1105 0 0,0 0 0 0 0,1 0 0 0 0,-1 0 0 0 0,0-1-1 0 0,0 1 1 0 0,1 0 0 0 0,-1 0 0 0 0,1 0 0 0 0,-1 0 0 0 0,2-2 0 0 0,-1 0-348 0 0,0-1-1399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4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0,'0'0'719'0'0,"0"0"-20"0"0,1 2-449 0 0,17 103 2323 0 0,-10-64-1373 0 0,-1 1 0 0 0,2 59-1 0 0,-15 120-1181 0 0,-1 2-20 0 0,7-216 2 0 0,0 17 0 0 0,1 0 0 0 0,0 0 0 0 0,8 38 0 0 0,-6-52-133 0 0,-2-10 62 0 0,-1 0 0 0 0,1 0 1 0 0,-1 1-1 0 0,1-1 0 0 0,-1 0 1 0 0,1 0-1 0 0,0 0 0 0 0,-1 0 1 0 0,1 0-1 0 0,-1 0 0 0 0,1 0 0 0 0,-1 0 1 0 0,1 0-1 0 0,0 0 0 0 0,-1-1 1 0 0,1 1-1 0 0,-1 0 0 0 0,1 0 1 0 0,-1 0-1 0 0,1-1 0 0 0,0 1 0 0 0,-1 0-23 0 0,15-9-916 0 0,2-4-13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4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70 10135 0 0,'-29'2'618'0'0,"-29"7"0"0"0,51-8-1225 0 0,-3 1 5111 0 0,10-2-4438 0 0,0 0 0 0 0,0 1-1 0 0,0-1 1 0 0,0 0 0 0 0,-1 0 0 0 0,1 0 0 0 0,0 0 0 0 0,0 1-1 0 0,0-1 1 0 0,0 0 0 0 0,0 0 0 0 0,0 0 0 0 0,0 1-1 0 0,0-1 1 0 0,0 0 0 0 0,0 0 0 0 0,0 1 0 0 0,0-1-1 0 0,0 0 1 0 0,1 0 0 0 0,-1 0 0 0 0,0 0 0 0 0,0 1-1 0 0,0-1 1 0 0,0 0 0 0 0,0 0 0 0 0,0 0 0 0 0,0 1-1 0 0,0-1 1 0 0,1 0 0 0 0,-1 0 0 0 0,0 0 0 0 0,0 0 0 0 0,0 0-1 0 0,0 0 1 0 0,1 1 0 0 0,-1-1 0 0 0,0 0 0 0 0,0 0-1 0 0,0 0 1 0 0,0 0 0 0 0,1 0 0 0 0,-1 0 0 0 0,0 0-1 0 0,0 0 1 0 0,3 2 78 0 0,1 0 1 0 0,-1 0-1 0 0,0-1 0 0 0,0 1 0 0 0,1-1 0 0 0,-1 0 1 0 0,1 0-1 0 0,-1 0 0 0 0,1-1 0 0 0,-1 1 0 0 0,1-1 1 0 0,-1 0-1 0 0,7 0 0 0 0,6-1 459 0 0,28-6-1 0 0,-26 3-242 0 0,151-36 1320 0 0,-115 25-1213 0 0,1 2 0 0 0,109-11-1 0 0,-152 24-320 0 0,-1 0-1 0 0,1 1 0 0 0,13 2 1 0 0,-19-2-341 0 0,-1 0 0 0 0,0 0 0 0 0,1 1 0 0 0,-1 0 0 0 0,0 0 0 0 0,0 0 0 0 0,0 1 0 0 0,-1 0 0 0 0,7 4 0 0 0,-8-4 410 0 0,1-1-1 0 0,-1 2 1 0 0,1-1 0 0 0,-1 0-1 0 0,0 1 1 0 0,0-1-1 0 0,-1 1 1 0 0,4 6 0 0 0,-3-7-171 0 0,1 7-44 0 0,-2 1 0 0 0,-3 6 0 0 0,0 0 0 0 0,-1-1 0 0 0,-1 1 0 0 0,-6 18 0 0 0,-24 64 0 0 0,-77 235 0 0 0,104-313 0 0 0,4-14-67 0 0,0 0 0 0 0,0 0 0 0 0,1 0 1 0 0,0 1-1 0 0,-1 10 0 0 0,5-19-408 0 0,31-22-6753 0 0,-9 3-292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4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79 13823 0 0,'2'-1'630'0'0,"4"-3"-488"0"0,-1 0 1 0 0,1 0 0 0 0,-1-1 0 0 0,0 0 0 0 0,0 0-1 0 0,6-9 1 0 0,9-9 1568 0 0,-19 21-1454 0 0,1 1 0 0 0,-1 0 0 0 0,1 0 0 0 0,-1-1 0 0 0,0 1 0 0 0,1 0 0 0 0,0 0-1 0 0,-1 1 1 0 0,1-1 0 0 0,0 0 0 0 0,2-1 0 0 0,-2 2-175 0 0,-1 0-1 0 0,0 0 1 0 0,0 0 0 0 0,0 0-1 0 0,0 1 1 0 0,1-1 0 0 0,-1 0-1 0 0,0 0 1 0 0,0 1 0 0 0,0-1-1 0 0,0 0 1 0 0,0 1 0 0 0,0-1-1 0 0,1 1 1 0 0,-1 0 0 0 0,0-1-1 0 0,-1 1 1 0 0,1 0 0 0 0,2 1-1 0 0,-1 0 24 0 0,0 1 0 0 0,0 0 0 0 0,0-1 0 0 0,0 1 0 0 0,0 0 0 0 0,0 0 0 0 0,-1 0 0 0 0,1 0 0 0 0,-1 0 0 0 0,0 0 0 0 0,0 1 0 0 0,0-1 0 0 0,-1 0 0 0 0,1 5 0 0 0,0 5 64 0 0,0 0 1 0 0,-2 18-1 0 0,0-28-140 0 0,1 1 0 0 0,-1 0 1 0 0,0 0-1 0 0,0-1 0 0 0,0 1 1 0 0,0 0-1 0 0,-1-1 0 0 0,1 1 1 0 0,-1-1-1 0 0,0 0 0 0 0,0 1 1 0 0,-3 2-1 0 0,1-1 48 0 0,-1 0 0 0 0,0 0-1 0 0,0 0 1 0 0,-1-1 0 0 0,1 0 0 0 0,-8 4-1 0 0,-3 1 96 0 0,-2 0 0 0 0,1-2-1 0 0,-35 10 1 0 0,6-3-172 0 0,0-3 0 0 0,0-2 0 0 0,-92 7 0 0 0,89-17-609 0 0,1-2 0 0 0,-68-13 0 0 0,99 15 372 0 0,16 1 139 0 0,0 1 0 0 0,1-1 0 0 0,-1 1 0 0 0,0 0 0 0 0,1-1 0 0 0,-1 1 0 0 0,0 0 0 0 0,1 0 0 0 0,-1 0 0 0 0,1-1 0 0 0,-1 1 0 0 0,1 0 0 0 0,0 0 0 0 0,-1 0 0 0 0,1 0 0 0 0,0 0 0 0 0,-1 0 0 0 0,1 0 0 0 0,0 2 0 0 0,-1 40 60 0 0,0 32 936 0 0,0-20 232 0 0,-1-16-1144 0 0,2-35 14 0 0,0 1 0 0 0,0-1 0 0 0,1 1 0 0 0,-1-1 0 0 0,1 1 0 0 0,1 4 0 0 0,1 3 0 0 0,-1 0 0 0 0,3 4 0 0 0,0-13 0 0 0,-3-1 0 0 0,1 0 0 0 0,0 0 0 0 0,0 0 0 0 0,0 0 0 0 0,0-1 0 0 0,0 1 0 0 0,0-1 0 0 0,1 0 0 0 0,-1 0 0 0 0,0 0 0 0 0,1 0 0 0 0,-1 0 0 0 0,1-1 0 0 0,6 1 0 0 0,5-2 0 0 0,0 1 0 0 0,14-4 0 0 0,-9 2 0 0 0,17-2 0 0 0,142-9 0 0 0,-163 13 0 0 0,0 1 0 0 0,0 1 0 0 0,0 0 0 0 0,17 5 0 0 0,-24-5 0 0 0,-1 1 0 0 0,0 0 0 0 0,0 1 0 0 0,0-1 0 0 0,0 1 0 0 0,-1 1 0 0 0,1 0 0 0 0,-1 0 0 0 0,8 7 0 0 0,105 124 0 0 0,-48-51 0 0 0,-69-82-1 0 0,-1-1 137 0 0,0 0-1 0 0,0 0 1 0 0,0 0 0 0 0,0 1-1 0 0,0-1 1 0 0,-1 1-1 0 0,1-1 1 0 0,-1 1-1 0 0,0-1 1 0 0,1 1-1 0 0,-1 0 1 0 0,0 0-1 0 0,-1 0 1 0 0,2 3-1 0 0,-3-3-74 0 0,1-1 0 0 0,0 0-1 0 0,0 1 1 0 0,-1-1 0 0 0,0 0-1 0 0,1 1 1 0 0,-1-1 0 0 0,0 0-1 0 0,0 0 1 0 0,0 1 0 0 0,0-1 0 0 0,-1 0-1 0 0,1 0 1 0 0,-1 0 0 0 0,1-1-1 0 0,-1 1 1 0 0,1 0 0 0 0,-1-1-1 0 0,-3 3 1 0 0,-2 2 181 0 0,-23 23-120 0 0,-2-2-1 0 0,-1-1 1 0 0,-2-1-1 0 0,-47 25 1 0 0,70-43-122 0 0,0-1 0 0 0,-1-1 0 0 0,1 0 0 0 0,-1 0 0 0 0,0-1 0 0 0,-1-1 0 0 0,1 0 0 0 0,-1-1 0 0 0,-15 1 0 0 0,24-4-85 0 0,1 1 0 0 0,-1-1 0 0 0,1 0 1 0 0,-1 0-1 0 0,1 0 0 0 0,-1 0 0 0 0,1-1 0 0 0,0 0 0 0 0,0 0 0 0 0,0 0 1 0 0,0 0-1 0 0,0-1 0 0 0,0 1 0 0 0,-4-5 0 0 0,6 5-5 0 0,-1 0 0 0 0,1-1 0 0 0,0 1 0 0 0,0 0 0 0 0,0-1 0 0 0,0 1 0 0 0,1-1 0 0 0,-1 0 1 0 0,1 0-1 0 0,-1 0 0 0 0,1 1 0 0 0,0-1 0 0 0,0 0 0 0 0,0-1 0 0 0,1 1 0 0 0,-1 0 0 0 0,1 0 0 0 0,-1 0 0 0 0,1 0 0 0 0,0 0 0 0 0,1-5 0 0 0,1-4-909 0 0,0 1 0 0 0,8-20 0 0 0,6-3-536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54 10135 0 0,'0'-52'1168'0'0,"0"51"-797"0"0,0 1 117 0 0,0 0 21 0 0,2 1 3 0 0,0 0-417 0 0,0 1 0 0 0,0-1-1 0 0,0 1 1 0 0,-1 0 0 0 0,1 0-1 0 0,0 0 1 0 0,-1 0 0 0 0,1 0-1 0 0,-1 0 1 0 0,0 0-1 0 0,1 0 1 0 0,-1 0 0 0 0,0 1-1 0 0,0 2 1 0 0,10 40 988 0 0,-8-28-604 0 0,5 31 109 0 0,-2 0 0 0 0,-3 0 0 0 0,-2 65 0 0 0,-27 145-288 0 0,13-181-945 0 0,-29 94 0 0 0,10-83-723 0 0,6-18 592 0 0,19-55 776 0 0,12-22 0 0 0,1 1 0 0 0,-1 0 0 0 0,1 0 0 0 0,1 0 0 0 0,-1 0 0 0 0,1 1 0 0 0,0 0 0 0 0,0 1 0 0 0,0 0 0 0 0,1 0 0 0 0,-1 0 0 0 0,10-2 0 0 0,-1 1 229 0 0,0 1-1 0 0,1 1 0 0 0,-1 1 1 0 0,1 0-1 0 0,0 1 0 0 0,0 1 1 0 0,23 3-1 0 0,194 28 868 0 0,-189-26-344 0 0,33 6-387 0 0,-74-10-365 0 0,2 1 0 0 0,14-5 0 0 0,0-2-331 0 0,-15 2 84 0 0,-2 0-4 0 0,0 1-30 0 0,0 0 1 0 0,0 0-1 0 0,0-1 1 0 0,0 1-1 0 0,-1-1 0 0 0,4-4 1 0 0,5-7-743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388 173 11975 0 0,'0'0'547'0'0,"0"0"-11"0"0,-1-2-344 0 0,2-1-176 0 0,-1 1-10 0 0,0 1 0 0 0,-1 0-1 0 0,1-1 1 0 0,0 1-1 0 0,0 0 1 0 0,-1-1-1 0 0,1 1 1 0 0,0 0 0 0 0,-1 0-1 0 0,0-1 1 0 0,1 1-1 0 0,-1 0 1 0 0,-1-2 0 0 0,2 1 370 0 0,0 2 113 0 0,0 0 20 0 0,-3-1-66 0 0,-13-12-285 0 0,-4-1-151 0 0,12 9-7 0 0,3 1 0 0 0,1 0 0 0 0,-1 0 0 0 0,1-1 0 0 0,-6-8 0 0 0,2 5 0 0 0,4 4 0 0 0,0 0 0 0 0,1 0 0 0 0,0 0 0 0 0,-5-7 0 0 0,-17-27 0 0 0,14 29 0 0 0,9 9 0 0 0,0 0 0 0 0,0-1 0 0 0,0 1 0 0 0,0 0 0 0 0,0 0 0 0 0,0 0 0 0 0,0 0 0 0 0,-1 1 0 0 0,1-1 0 0 0,0 0 0 0 0,0 1 0 0 0,0 0 0 0 0,0-1 0 0 0,1 1 0 0 0,-1 0 0 0 0,0 0 0 0 0,0 0 0 0 0,0 0 0 0 0,-1 2 0 0 0,-6 3 0 0 0,1 1 0 0 0,-11 11 0 0 0,13-13 0 0 0,-8 10 0 0 0,1 1 0 0 0,0 0 0 0 0,2 0 0 0 0,0 1 0 0 0,1 1 0 0 0,-13 29 0 0 0,7-15 0 0 0,4-9 0 0 0,-11 31 0 0 0,21-47 0 0 0,0 0 0 0 0,0 0 0 0 0,0 0 0 0 0,1 0 0 0 0,0 1 0 0 0,1-1 0 0 0,-1 0 0 0 0,1 1 0 0 0,2 8 0 0 0,2 4 51 0 0,-3-17 109 0 0,1-1 72 0 0,-1 0 256 0 0,2-1-418 0 0,0 0 0 0 0,0-1 1 0 0,1 1-1 0 0,-1 0 0 0 0,0-1 1 0 0,0 0-1 0 0,0 0 0 0 0,0 0 0 0 0,1 0 1 0 0,-1 0-1 0 0,0-1 0 0 0,0 1 1 0 0,0-1-1 0 0,0 0 0 0 0,0 0 0 0 0,5-2 1 0 0,1-1-73 0 0,1 0 1 0 0,-1-1 0 0 0,15-11-1 0 0,119-101 1978 0 0,-132 106-2040 0 0,-9 9-273 0 0,-2 2-138 0 0,0 0-33 0 0,0 0 66 0 0,2 2 450 0 0,-1 0-1 0 0,0 0 1 0 0,1 0 0 0 0,-1 0 0 0 0,0 1 0 0 0,0-1 0 0 0,0 0 0 0 0,0 0 0 0 0,-1 1 0 0 0,1-1 0 0 0,0 1 0 0 0,-1-1 0 0 0,0 0 0 0 0,1 5 0 0 0,-5 38 1196 0 0,3-34-866 0 0,0 5-189 0 0,1-16-151 0 0,0 1-1 0 0,0 0 1 0 0,0-1 0 0 0,0 1-1 0 0,0-1 1 0 0,0 1-1 0 0,0 0 1 0 0,0-1 0 0 0,0 1-1 0 0,0-1 1 0 0,0 1-1 0 0,1-1 1 0 0,-1 1 0 0 0,0-1-1 0 0,0 1 1 0 0,1-1-1 0 0,-1 1 1 0 0,0-1 0 0 0,2 2-1 0 0,-2-2-19 0 0,1 0-1 0 0,0 1 1 0 0,0-1-1 0 0,0 0 1 0 0,0 0-1 0 0,0 0 1 0 0,0 0-1 0 0,1 0 1 0 0,-1 0-1 0 0,0 0 1 0 0,0 0-1 0 0,0 0 1 0 0,0 0-1 0 0,0-1 1 0 0,0 1-1 0 0,-1 0 1 0 0,1-1-1 0 0,0 1 1 0 0,0-1-1 0 0,1 0 1 0 0,20-14-1951 0 0,-6 0-4166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17503 0 0,'0'0'399'0'0,"0"0"60"0"0,1-2 21 0 0,5-21 158 0 0,-4 14-251 0 0,-2 8 101 0 0,0 1 21 0 0,0 0-66 0 0,1 3-294 0 0,7 23-143 0 0,-2 0-1 0 0,5 41 0 0 0,0 3-5 0 0,-5-39 0 0 0,-5-18 0 0 0,2-1 0 0 0,-1 1 0 0 0,2-1 0 0 0,-1 0 0 0 0,10 19 0 0 0,-3-17 0 0 0,2-3 0 0 0,3-3 0 0 0,-13-8 42 0 0,-1 1 1 0 0,1-1-1 0 0,-1 0 0 0 0,1 0 0 0 0,-1 0 0 0 0,1 0 1 0 0,-1 0-1 0 0,1 0 0 0 0,-1-1 0 0 0,1 1 0 0 0,-1 0 1 0 0,1-1-1 0 0,-1 1 0 0 0,1-1 0 0 0,-1 0 0 0 0,1 1 1 0 0,-1-1-1 0 0,0 0 0 0 0,0 0 0 0 0,1 0 0 0 0,-1 0 1 0 0,0 0-1 0 0,0 0 0 0 0,0 0 0 0 0,2-3 0 0 0,7-5 301 0 0,-5 5-270 0 0,1-1 1 0 0,-1 1-1 0 0,0-2 0 0 0,-1 1 0 0 0,1 0 1 0 0,-1-1-1 0 0,0 0 0 0 0,4-9 1 0 0,2-6-120 0 0,8-27 1 0 0,-2 6 84 0 0,-16 41-39 0 0,0 1 0 0 0,1 0 0 0 0,-1-1 0 0 0,0 1 0 0 0,0 0 0 0 0,0-1 0 0 0,0 1 0 0 0,0 0 0 0 0,0-1 0 0 0,0 1 0 0 0,0 0 0 0 0,1-1 0 0 0,-1 1 0 0 0,0 0 0 0 0,0-1 0 0 0,0 1 0 0 0,1 0 0 0 0,-1 0 0 0 0,0-1 0 0 0,0 1 0 0 0,1 0 0 0 0,-1 0 0 0 0,0 0 0 0 0,1-1 0 0 0,-1 1 0 0 0,0 0 0 0 0,1 0 0 0 0,-1 0 0 0 0,0 0 0 0 0,1 0 0 0 0,-1-1 0 0 0,0 1 0 0 0,1 0 0 0 0,-1 0 0 0 0,0 0 0 0 0,1 0 0 0 0,-1 0 0 0 0,0 0 0 0 0,1 0 0 0 0,0 1 0 0 0,3 4 0 0 0,3 3 0 0 0,-1 1 0 0 0,0 1 0 0 0,0-1 0 0 0,8 20 0 0 0,-8-16 0 0 0,0-1 0 0 0,10 15 0 0 0,-13-23 0 0 0,1 0 0 0 0,-1 0 0 0 0,1 0 0 0 0,-1 0 0 0 0,1-1 0 0 0,0 0 0 0 0,1 0 0 0 0,-1 0 0 0 0,9 5 0 0 0,-5-4 0 0 0,0-1 0 0 0,0 0 0 0 0,0 0 0 0 0,0 0 0 0 0,1-1 0 0 0,-1 0 0 0 0,1-1 0 0 0,0 0 0 0 0,-1 0 0 0 0,1-1 0 0 0,10 0 0 0 0,6-3 0 0 0,-16 2 0 0 0,-1 1 0 0 0,17-5 0 0 0,-20 4 0 0 0,-4 1 0 0 0,1 0 0 0 0,0 0 0 0 0,-1 0 0 0 0,1 0 0 0 0,-1 0 0 0 0,1-1 0 0 0,-1 1 0 0 0,0-1 0 0 0,1 1 0 0 0,-1-1 0 0 0,1 0 0 0 0,-1 1 0 0 0,2-2 0 0 0,2-1 33 0 0,-1-1 1 0 0,1 1-1 0 0,-1-1 0 0 0,1 0 1 0 0,-1-1-1 0 0,0 1 0 0 0,0-1 0 0 0,-1 1 1 0 0,5-10-1 0 0,-6 12 77 0 0,0-3 81 0 0,1 0 0 0 0,-1 1 0 0 0,0-1 0 0 0,-1-1 0 0 0,1 1 0 0 0,-1 0 0 0 0,1-8 0 0 0,0 3-130 0 0,24-173-45 0 0,-17 138-66 0 0,2 1-1 0 0,2 1 1 0 0,22-51 0 0 0,-33 88-450 0 0,1 1-1 0 0,0-1 1 0 0,0 1 0 0 0,0 0 0 0 0,1 0 0 0 0,0 0 0 0 0,5-6 0 0 0,-1 5-1034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 10135 0 0,'0'0'231'0'0,"0"0"29"0"0,0 0 19 0 0,0 0 105 0 0,0 0 410 0 0,0 0 184 0 0,0 0 40 0 0,0 0-131 0 0,-3 0-583 0 0,-7 4-140 0 0,1-1 1 0 0,0 1-1 0 0,0 0 1 0 0,0 1-1 0 0,-13 9 1 0 0,10-6-86 0 0,1 0 1 0 0,0 1 0 0 0,0 0 0 0 0,0 1 0 0 0,2 0 0 0 0,-1 1 0 0 0,1 0 0 0 0,1 1 0 0 0,0-1 0 0 0,0 1 0 0 0,1 1-1 0 0,1 0 1 0 0,-6 14 0 0 0,8-13 5 0 0,0 0 0 0 0,0 1 0 0 0,-1 14 0 0 0,5-22-12 0 0,-1 0 1 0 0,1 0 0 0 0,1 0 0 0 0,-1 1 0 0 0,1-1 0 0 0,0 0 0 0 0,4 12 0 0 0,-4-16-1 0 0,1 0-1 0 0,-1 0 1 0 0,1 0-1 0 0,-1 0 1 0 0,1-1 0 0 0,0 1-1 0 0,0-1 1 0 0,0 1 0 0 0,0-1-1 0 0,1 0 1 0 0,-1 0 0 0 0,0 0-1 0 0,1 0 1 0 0,0 0 0 0 0,4 2-1 0 0,-3-2-32 0 0,1 0 0 0 0,-1 0 0 0 0,0-1-1 0 0,0 0 1 0 0,1 0 0 0 0,-1 0 0 0 0,1 0-1 0 0,-1 0 1 0 0,8-1 0 0 0,-3-1 153 0 0,-3 2-66 0 0,0-1 0 0 0,1-1 0 0 0,-1 0 0 0 0,0 1 0 0 0,0-2 0 0 0,0 1-1 0 0,0-1 1 0 0,0 0 0 0 0,0 0 0 0 0,9-5 0 0 0,2-4-124 0 0,0 0-1 0 0,-1 0 1 0 0,-1-2-1 0 0,0 0 1 0 0,0-1-1 0 0,11-15 1 0 0,-21 23-3 0 0,0 0-1 0 0,0 0 1 0 0,-1-1 0 0 0,0 0 0 0 0,0 0 0 0 0,-1 0 0 0 0,0 0 0 0 0,0 0 0 0 0,-1 0 0 0 0,0-1 0 0 0,0 0 0 0 0,-1 1 0 0 0,0-1 0 0 0,0 0-1 0 0,-1 0 1 0 0,1 1 0 0 0,-2-1 0 0 0,0-9 0 0 0,-1 12-90 0 0,0 0-1 0 0,0 0 1 0 0,0 0-1 0 0,0 0 0 0 0,-1 0 1 0 0,0 0-1 0 0,0 0 1 0 0,0 1-1 0 0,-1-1 1 0 0,-6-6-1 0 0,1 2-158 0 0,-1 0 0 0 0,-1 0 0 0 0,-14-8 0 0 0,20 13-463 0 0,-1 0 0 0 0,0 0-1 0 0,-5-6 1 0 0,9 8-311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247 816 15663 0 0,'0'0'356'0'0,"0"0"50"0"0,0 0 20 0 0,0 0-42 0 0,-1-2-250 0 0,-2-5 83 0 0,0-1 0 0 0,0 0 1 0 0,0 0-1 0 0,1 0 0 0 0,1 0 1 0 0,-1-1-1 0 0,1 1 0 0 0,1 0 1 0 0,-1-1-1 0 0,1 1 0 0 0,1 0 1 0 0,0-1-1 0 0,2-7 0 0 0,-1-10 235 0 0,12-188 746 0 0,-19-1 260 0 0,2 181-1762 0 0,-12-50 0 0 0,12 73 150 0 0,0 1 1 0 0,-1-1-1 0 0,0 1 0 0 0,0-1 0 0 0,-1 1 0 0 0,0 1 1 0 0,-1-1-1 0 0,-11-13 0 0 0,16 22 154 0 0,0-1 1 0 0,0 1-1 0 0,0 0 0 0 0,0 0 0 0 0,0 1 1 0 0,0-1-1 0 0,0 0 0 0 0,0 0 0 0 0,-1 0 1 0 0,1 1-1 0 0,0-1 0 0 0,-1 1 0 0 0,1-1 0 0 0,0 1 1 0 0,-1 0-1 0 0,1-1 0 0 0,-1 1 0 0 0,1 0 1 0 0,0 0-1 0 0,-1 0 0 0 0,1 0 0 0 0,-1 0 1 0 0,1 0-1 0 0,-1 0 0 0 0,1 0 0 0 0,-2 1 0 0 0,-1 1-8 0 0,0-1-1 0 0,1 1 0 0 0,-1 0 1 0 0,1 0-1 0 0,0 0 0 0 0,-1 1 1 0 0,1-1-1 0 0,-5 6 0 0 0,0 1-87 0 0,1 0-1 0 0,0 0 1 0 0,0 0 0 0 0,1 1-1 0 0,1 0 1 0 0,-1 0-1 0 0,2 1 1 0 0,-1 0 0 0 0,-4 16-1 0 0,0 11-401 0 0,-6 56 0 0 0,13-79 482 0 0,-5 50 16 0 0,3 0 0 0 0,4 66 0 0 0,20 130 0 0 0,1 0 0 0 0,-14 93 0 0 0,-7-351-4 0 0,-4 84-1828 0 0,4-85-136 0 0,0-2-3828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290 235 10135 0 0,'0'0'231'0'0,"-1"6"308"0"0,2-5-527 0 0,0 0 1 0 0,0 0 0 0 0,0-1 0 0 0,0 1 0 0 0,1 0 0 0 0,-1 0-1 0 0,0-1 1 0 0,0 1 0 0 0,0-1 0 0 0,1 1 0 0 0,-1-1 0 0 0,0 1-1 0 0,1-1 1 0 0,-1 0 0 0 0,0 1 0 0 0,1-1 0 0 0,-1 0 0 0 0,2 0-1 0 0,13 4 31 0 0,-9 1 35 0 0,-7-3 315 0 0,0 0 106 0 0,-1 3-232 0 0,1 1 1 0 0,0-1-1 0 0,0 1 1 0 0,0-1-1 0 0,2 7 1 0 0,-2-10-212 0 0,0-1 0 0 0,0 0 1 0 0,1 1-1 0 0,-1-1 0 0 0,0 1 1 0 0,1-1-1 0 0,-1 0 1 0 0,1 1-1 0 0,0-1 0 0 0,-1 0 1 0 0,1 0-1 0 0,0 1 0 0 0,0-1 1 0 0,0 0-1 0 0,0 0 1 0 0,0 0-1 0 0,0 0 0 0 0,0 0 1 0 0,0 0-1 0 0,0 0 0 0 0,0-1 1 0 0,0 1-1 0 0,1 0 1 0 0,-1-1-1 0 0,3 2 0 0 0,12 0 626 0 0,1-1-1 0 0,31-1 1 0 0,-48 0-679 0 0,16-1 266 0 0,-1-1 0 0 0,0-1 0 0 0,0 0-1 0 0,0-1 1 0 0,0 0 0 0 0,16-8 0 0 0,84-45 134 0 0,-51 23 387 0 0,-50 27-929 0 0,-1 0 1 0 0,0-1-1 0 0,-1 0 0 0 0,0-1 1 0 0,0-1-1 0 0,-1 1 0 0 0,0-2 1 0 0,-1 0-1 0 0,0 0 0 0 0,-1-1 1 0 0,0 0-1 0 0,12-22 0 0 0,-20 33 13 0 0,0-1-1 0 0,0 0 1 0 0,-1 1-1 0 0,1-1 1 0 0,-1 0-1 0 0,1 0 0 0 0,-1 1 1 0 0,0-1-1 0 0,1 0 1 0 0,-1 0-1 0 0,0 0 1 0 0,0 1-1 0 0,0-1 1 0 0,-1 0-1 0 0,1 0 1 0 0,0 1-1 0 0,-1-1 1 0 0,1 0-1 0 0,-1 0 0 0 0,0 1 1 0 0,1-1-1 0 0,-1 1 1 0 0,-1-3-1 0 0,0 2-222 0 0,1 0 0 0 0,-1 1-1 0 0,0-1 1 0 0,0 0 0 0 0,0 0-1 0 0,0 1 1 0 0,0-1 0 0 0,-1 1-1 0 0,1 0 1 0 0,0 0-1 0 0,-1 0 1 0 0,1 0 0 0 0,-1 0-1 0 0,1 0 1 0 0,-6 0 0 0 0,-8 0-135 0 0,0 0 1 0 0,0 2 0 0 0,0 0-1 0 0,0 0 1 0 0,-23 6 0 0 0,27-5 241 0 0,-27 8 291 0 0,0 1-1 0 0,-74 33 1 0 0,58-17 711 0 0,0 3 1 0 0,-64 47-1 0 0,83-53-736 0 0,-27 21 1011 0 0,-109 101-1 0 0,168-142-825 0 0,0 0 0 0 0,0 0 0 0 0,0 0 0 0 0,0 1 0 0 0,1 0 0 0 0,0 0 0 0 0,0 0-1 0 0,-4 7 1 0 0,7-11-139 0 0,0 0 0 0 0,0 1 0 0 0,0-1-1 0 0,0 0 1 0 0,0 0 0 0 0,0 0 0 0 0,0 0 0 0 0,0 0-1 0 0,1 0 1 0 0,-1 0 0 0 0,0 0 0 0 0,1 0 0 0 0,-1 0-1 0 0,0 0 1 0 0,1 0 0 0 0,0 0 0 0 0,-1 0 0 0 0,1 0-1 0 0,-1 0 1 0 0,1 0 0 0 0,0 0 0 0 0,0-1 0 0 0,1 2-1 0 0,1 1 79 0 0,-1-1-1 0 0,1 0 1 0 0,0 1-1 0 0,1-1 1 0 0,4 2-1 0 0,7 1 207 0 0,0 0-1 0 0,1-1 0 0 0,-1-1 1 0 0,22 2-1 0 0,-15-2-72 0 0,189 16 2142 0 0,13 2-2551 0 0,-166-17-943 0 0,-45-4 184 0 0,0 1 1 0 0,-1 0 0 0 0,1 0 0 0 0,20 6-1 0 0,-32-6-137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15663 0 0,'0'0'356'0'0,"0"0"50"0"0,0 0 20 0 0,1 2-42 0 0,0 1-271 0 0,1 2-77 0 0,13 12-37 0 0,-11-13 24 0 0,0 0-1 0 0,0-1 1 0 0,0 1 0 0 0,1-1-1 0 0,-1 0 1 0 0,1 0-1 0 0,0 0 1 0 0,0 0-1 0 0,0-1 1 0 0,0 0 0 0 0,1 0-1 0 0,-1 0 1 0 0,0-1-1 0 0,1 0 1 0 0,0 0-1 0 0,-1 0 1 0 0,1-1 0 0 0,-1 0-1 0 0,1 0 1 0 0,0 0-1 0 0,-1 0 1 0 0,1-1-1 0 0,-1 0 1 0 0,1-1 0 0 0,-1 1-1 0 0,1-1 1 0 0,-1 0-1 0 0,8-4 1 0 0,43-24 414 0 0,-2-3 0 0 0,51-41 0 0 0,54-33-1192 0 0,-150 102 100 0 0,-1 0 1 0 0,14-3-1 0 0,-19 7-368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0,'0'0'267'0'0,"0"0"42"0"0,0 0 17 0 0,0 0-28 0 0,0 0-126 0 0,0 0 204 0 0,0 0 111 0 0,3 2 22 0 0,1 2-338 0 0,1 1-1 0 0,-1-1 0 0 0,0 1 1 0 0,-1 0-1 0 0,1 1 0 0 0,-1-1 1 0 0,0 0-1 0 0,0 1 0 0 0,0 0 1 0 0,2 9-1 0 0,3 12 429 0 0,5 27 0 0 0,-10-43-380 0 0,27 164 1205 0 0,-28-154-1425 0 0,-1 0-1 0 0,-1 0 1 0 0,-1-1-1 0 0,0 1 0 0 0,-2 0 1 0 0,-8 31-1 0 0,-1-4 2 0 0,5-20-64 0 0,7-26-273 0 0,0-2-138 0 0,0 0-33 0 0,0 0-72 0 0,1-2-285 0 0,12-21-1146 0 0,-6 9 987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229 292 11975 0 0,'-18'4'125'0'0,"0"0"-1"0"0,1 1 1 0 0,0 1-1 0 0,0 1 1 0 0,0 1-1 0 0,1 0 1 0 0,0 1-1 0 0,0 0 1 0 0,1 2-1 0 0,-27 23 1 0 0,24-11 740 0 0,16-22-356 0 0,3 2 3 0 0,-1-2-434 0 0,0 1-1 0 0,1 0 0 0 0,-1 0 1 0 0,1-1-1 0 0,-1 1 1 0 0,1-1-1 0 0,0 1 0 0 0,0 0 1 0 0,0-1-1 0 0,0 1 0 0 0,0-1 1 0 0,0 0-1 0 0,0 1 0 0 0,0-1 1 0 0,1 0-1 0 0,1 2 1 0 0,0-1 59 0 0,0 0 0 0 0,1 0 0 0 0,0 0 0 0 0,-1 0 0 0 0,1 0 0 0 0,7 1 0 0 0,1 0 125 0 0,-1-1 0 0 0,0-1 0 0 0,1 1-1 0 0,17-2 1 0 0,10-2-69 0 0,0-2 0 0 0,0-2 0 0 0,66-19 0 0 0,110-50 1083 0 0,15-31 350 0 0,-14 6-612 0 0,-134 67-1001 0 0,89-33-9 0 0,-114 46-5 0 0,60-11 1 0 0,-109 29-37 0 0,0 1 0 0 0,0 0 0 0 0,10 0-1 0 0,-15 1-267 0 0,0 0-1 0 0,0 0 1 0 0,0 1-1 0 0,0-1 0 0 0,0 1 1 0 0,0 0-1 0 0,0-1 1 0 0,-1 1-1 0 0,1 1 0 0 0,0-1 1 0 0,2 2-1 0 0,-2-1-29 0 0,-1 0-1 0 0,0 0 1 0 0,0 0-1 0 0,0 0 0 0 0,-1 1 1 0 0,1-1-1 0 0,0 1 1 0 0,-1-1-1 0 0,0 1 1 0 0,1-1-1 0 0,1 6 1 0 0,1 10-5463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310 101 13823 0 0,'4'-9'246'0'0,"0"-1"0"0"0,1 1 0 0 0,1-1 0 0 0,0 1-1 0 0,9-10 1 0 0,7-12-138 0 0,-21 29 257 0 0,-1 2 122 0 0,0 0 22 0 0,0 0-66 0 0,0 0-435 0 0,-1 0 0 0 0,1-1 0 0 0,-1 1 0 0 0,1 0 0 0 0,-1 0 0 0 0,0-1-1 0 0,1 1 1 0 0,-1 0 0 0 0,1 0 0 0 0,-1 0 0 0 0,0 0 0 0 0,1 0 0 0 0,-1 0 0 0 0,0 0 0 0 0,1 0 0 0 0,-1 0 0 0 0,1 0 0 0 0,-1 1 0 0 0,-1-1 0 0 0,-12 4-2 0 0,4 1 162 0 0,0 0-1 0 0,0 1 0 0 0,0 1 0 0 0,1-1 1 0 0,0 1-1 0 0,-14 15 0 0 0,6-6 102 0 0,-26 23-147 0 0,2 2-1 0 0,2 2 1 0 0,2 2 0 0 0,-41 64-1 0 0,69-91-121 0 0,8-2 0 0 0,2-14 0 0 0,-1-1 0 0 0,0 0 0 0 0,1 1 0 0 0,-1-1 0 0 0,1 0 0 0 0,-1 1 0 0 0,1-1 0 0 0,0 0 0 0 0,1 2 0 0 0,-1-1 16 0 0,1-1-1 0 0,0 1 0 0 0,0-1 1 0 0,0 1-1 0 0,0-1 1 0 0,0 0-1 0 0,0 0 0 0 0,0 0 1 0 0,0 0-1 0 0,0 0 0 0 0,1-1 1 0 0,-1 1-1 0 0,0 0 1 0 0,1-1-1 0 0,-1 0 0 0 0,0 0 1 0 0,1 0-1 0 0,-1 0 1 0 0,0 0-1 0 0,5-1 0 0 0,5 0 320 0 0,1-2-1 0 0,19-6 1 0 0,-26 8-222 0 0,11-6 18 0 0,1 0-1 0 0,-1 0 1 0 0,0-2-1 0 0,21-14 1 0 0,-11 5-154 0 0,41-38 1 0 0,-57 45 22 0 0,0 0 0 0 0,-1 0 0 0 0,15-22 0 0 0,-18 20 0 0 0,-7-1 0 0 0,-5 1 0 0 0,2 9-82 0 0,1 1 0 0 0,-1-1 0 0 0,0 0 0 0 0,0 1 1 0 0,0-1-1 0 0,0 1 0 0 0,-1 0 0 0 0,1 0 0 0 0,-1 1 0 0 0,-4-3 0 0 0,1 1-2657 0 0,0 0 0 0 0,-14-4 0 0 0,10 5-2623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 13823 0 0,'5'-8'1388'0'0,"-2"2"-1205"0"0,-7 34 1190 0 0,-36 422 1355 0 0,39-333-2733 0 0,5 0 0 0 0,38 229-1 0 0,-38-322-96 0 0,2 49 1 0 0,-6-62 6 0 0,0 0 0 0 0,-1 0 1 0 0,-1 0-1 0 0,0 0 1 0 0,0-1-1 0 0,-8 20 1 0 0,-8 11-2845 0 0,10-23-2857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100 129 15663 0 0,'-37'-6'1393'0'0,"29"4"-1330"0"0,0 0 0 0 0,1 1 0 0 0,-1 0 0 0 0,0 0 0 0 0,-13 1 0 0 0,19 1 318 0 0,2-1 110 0 0,0 0 18 0 0,0 0 3 0 0,0 0 0 0 0,0 4 230 0 0,0-4-717 0 0,0 1 1 0 0,0-1 0 0 0,0 1 0 0 0,0-1 0 0 0,0 0 0 0 0,0 1 0 0 0,0-1 0 0 0,0 1 0 0 0,0-1 0 0 0,0 0-1 0 0,0 1 1 0 0,0-1 0 0 0,0 1 0 0 0,0-1 0 0 0,0 0 0 0 0,0 1 0 0 0,0-1 0 0 0,0 1 0 0 0,0-1 0 0 0,1 0 0 0 0,-1 1-1 0 0,0-1 1 0 0,0 0 0 0 0,0 1 0 0 0,1-1 0 0 0,-1 0 0 0 0,1 1 0 0 0,8 4 41 0 0,0-1 1 0 0,0-1 0 0 0,0 1-1 0 0,1-1 1 0 0,0-1-1 0 0,-1 0 1 0 0,1 0-1 0 0,20 0 1 0 0,21-3 273 0 0,-1-2 0 0 0,1-3 1 0 0,-1-1-1 0 0,0-3 0 0 0,51-17 1 0 0,151-53 1263 0 0,-247 79-1622 0 0,11-5-1331 0 0,0 1 0 0 0,0 1 1 0 0,0 1-1 0 0,1 1 0 0 0,27-2 0 0 0,-31 6-6172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316 130 10135 0 0,'7'-11'770'0'0,"-2"3"-532"0"0,4-7-166 0 0,-9 13-18 0 0,1 1 339 0 0,-1 1 106 0 0,0-2 11 0 0,1-3-100 0 0,0 0-1 0 0,-1 0 1 0 0,0 0 0 0 0,0-8-1 0 0,-1 11 34 0 0,-4-9-278 0 0,3 7-62 0 0,1 1-1 0 0,-1-1 0 0 0,-1 1 1 0 0,1 0-1 0 0,0 0 1 0 0,-1 0-1 0 0,0 0 0 0 0,1 0 1 0 0,-5-3-1 0 0,6 5-53 0 0,-1 0 0 0 0,1 0 0 0 0,-1 0-1 0 0,0 0 1 0 0,1 0 0 0 0,-1 1 0 0 0,0-1-1 0 0,0 1 1 0 0,0-1 0 0 0,1 1 0 0 0,-1-1-1 0 0,0 1 1 0 0,0 0 0 0 0,0 0 0 0 0,0 0-1 0 0,0 0 1 0 0,0 0 0 0 0,0 0 0 0 0,1 0-1 0 0,-5 2 1 0 0,-7 3-49 0 0,1 0 0 0 0,-1 1 0 0 0,1 1 0 0 0,0 0 0 0 0,0 1 0 0 0,1 0 0 0 0,0 1 0 0 0,1 0 0 0 0,-1 1 0 0 0,2 0 0 0 0,-11 13 0 0 0,2 1 0 0 0,2 1 0 0 0,0 1 0 0 0,1 0 0 0 0,-12 32 0 0 0,21-45 251 0 0,1 1 0 0 0,1-1 0 0 0,-6 27 0 0 0,9-36-202 0 0,1-1 0 0 0,-1 1 0 0 0,1 0 0 0 0,0-1 0 0 0,0 1 0 0 0,0-1 0 0 0,0 1 0 0 0,1 0 0 0 0,-1-1 0 0 0,1 1 0 0 0,0-1 0 0 0,0 1 0 0 0,0-1 0 0 0,1 0-1 0 0,-1 1 1 0 0,1-1 0 0 0,0 0 0 0 0,-1 0 0 0 0,2 0 0 0 0,3 4 0 0 0,6 0-33 0 0,-5-6 76 0 0,0-1 0 0 0,-1 0 0 0 0,1 0-1 0 0,0 0 1 0 0,0-1 0 0 0,0 0 0 0 0,-1 0 0 0 0,1-1 0 0 0,-1 0-1 0 0,1 0 1 0 0,10-5 0 0 0,1-2 218 0 0,0 0 0 0 0,28-21 0 0 0,-35 23-304 0 0,64-50 5 0 0,-65 49-11 0 0,-1-1 0 0 0,0 0 0 0 0,-1 0 0 0 0,0-1-1 0 0,9-13 1 0 0,-13 12 0 0 0,-6 8 0 0 0,-3 4 0 0 0,-6 2 0 0 0,9-2 0 0 0,-2 1 0 0 0,-7 14 0 0 0,-2 11 0 0 0,9-8 0 0 0,5-13 0 0 0,1-2 0 0 0,4 9 0 0 0,3-2 0 0 0,-7-8 0 0 0,2 0 0 0 0,17 4 0 0 0,-12-5-462 0 0,0-1 0 0 0,0 0 0 0 0,14 0 0 0 0,14 1-5986 0 0,-25 0 4912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15663 0 0,'-1'1'356'0'0,"-2"2"-300"0"0,0 0 1 0 0,1 0-1 0 0,-1 0 0 0 0,1 0 0 0 0,0 0 0 0 0,0 1 0 0 0,0-1 0 0 0,0 0 0 0 0,1 1 0 0 0,-2 5 1 0 0,-11 43 602 0 0,10-33-572 0 0,-4 22 184 0 0,1 2-1 0 0,2-1 1 0 0,2 1-1 0 0,2-1 1 0 0,7 67-1 0 0,46 211 1983 0 0,-33-220-2041 0 0,-13-68-212 0 0,43 202 0 0 0,-47-225-72 0 0,0 0-79 0 0,1 1-1 0 0,0-1 1 0 0,1 1-1 0 0,6 9 1 0 0,-9-17-802 0 0,-1-2-58 0 0,0 0-12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91 309 919 0 0,'-1'-5'9'0'0,"-1"-1"0"0"0,1 1-1 0 0,-1-1 1 0 0,0 1-1 0 0,-4-8 1 0 0,-12-27 19 0 0,3-2 828 0 0,-8-18 2792 0 0,22 58-3136 0 0,0 0 0 0 0,-15-28 1536 0 0,15 28-1536 0 0,1 2 0 0 0,0 0 0 0 0,-2-14 1024 0 0,3 8-1194 0 0,-1 1-1 0 0,1 0 0 0 0,-1 0 1 0 0,2-1-1 0 0,-1 1 0 0 0,0 0 1 0 0,1 0-1 0 0,0 0 0 0 0,0 0 1 0 0,1 1-1 0 0,5-9 0 0 0,-8 12-212 0 0,0 1 0 0 0,0-1 0 0 0,1 1-1 0 0,-1-1 1 0 0,0 1 0 0 0,0 0 0 0 0,1-1 0 0 0,-1 1-1 0 0,0 0 1 0 0,0-1 0 0 0,1 1 0 0 0,-1 0 0 0 0,0-1-1 0 0,1 1 1 0 0,-1 0 0 0 0,1 0 0 0 0,-1-1 0 0 0,0 1-1 0 0,1 0 1 0 0,0 0 0 0 0,0 0-73 0 0,-1 0 1 0 0,1 0-1 0 0,-1 1 1 0 0,1-1-1 0 0,0 1 1 0 0,-1-1-1 0 0,1 0 0 0 0,-1 1 1 0 0,1-1-1 0 0,-1 1 1 0 0,1-1-1 0 0,-1 1 1 0 0,1 0-1 0 0,-1-1 0 0 0,0 1 1 0 0,1 1-1 0 0,3 4-54 0 0,0 1 0 0 0,-1-1 0 0 0,0 1 0 0 0,-1 0 0 0 0,0 1 0 0 0,0-1 0 0 0,0 0 0 0 0,0 11 0 0 0,2 63-5 0 0,-4-59 4 0 0,-23 364 2010 0 0,8-226-1974 0 0,14-150-109 0 0,0 18-1240 0 0,3-30 800 0 0,2-1 384 0 0,0 0 0 0 0,-1 0 0 0 0,1 0 0 0 0,-1-1 0 0 0,0 1 0 0 0,0-1 0 0 0,-1 0 0 0 0,1 0 0 0 0,-1 0 0 0 0,1 0 0 0 0,2-8 0 0 0,7-19-384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121 412 11975 0 0,'0'0'267'0'0,"-2"2"42"0"0,-7 3-64 0 0,4-2-175 0 0,1 0 0 0 0,-1 0 0 0 0,0-1 1 0 0,-1 1-1 0 0,1-1 0 0 0,-7 1 0 0 0,2-2 1 0 0,8-1 294 0 0,0 0 122 0 0,0 0-356 0 0,0 0-1 0 0,1 0 1 0 0,-1 0 0 0 0,1 0 0 0 0,-1-1-1 0 0,1 1 1 0 0,-1 0 0 0 0,0-1-1 0 0,1 1 1 0 0,0-1 0 0 0,-1 0 0 0 0,1 1-1 0 0,-1-1 1 0 0,1 0 0 0 0,0 0-1 0 0,-1 0 1 0 0,0-1 0 0 0,0 0-52 0 0,0-1 1 0 0,1 1 0 0 0,-1 0-1 0 0,1-1 1 0 0,0 1 0 0 0,0-1-1 0 0,-1 0 1 0 0,1 1 0 0 0,0-5-1 0 0,-3-7-10 0 0,1 0 0 0 0,1-1 0 0 0,1 1-1 0 0,0 0 1 0 0,1-1 0 0 0,0 1 0 0 0,1-1 0 0 0,1 1-1 0 0,0 0 1 0 0,1-1 0 0 0,0 1 0 0 0,1 0 0 0 0,1 1-1 0 0,0-1 1 0 0,1 1 0 0 0,1 0 0 0 0,0 0 0 0 0,0 1-1 0 0,1 0 1 0 0,1 0 0 0 0,0 1 0 0 0,0 0 0 0 0,1 1-1 0 0,1 0 1 0 0,0 0 0 0 0,0 1 0 0 0,1 1 0 0 0,0 0-1 0 0,14-7 1 0 0,-17 11-69 0 0,0 1 0 0 0,1 0 0 0 0,-1 0 0 0 0,1 1 0 0 0,0 0 0 0 0,16-1 0 0 0,60 3 0 0 0,-83 0 0 0 0,36 4 155 0 0,0 1 0 0 0,-1 2 1 0 0,0 1-1 0 0,-1 3 0 0 0,46 18 0 0 0,-60-20 57 0 0,-1 0 0 0 0,0 2 0 0 0,-1 1 0 0 0,25 18 1 0 0,-35-22-208 0 0,0 0 1 0 0,-1 1 0 0 0,-1 0-1 0 0,0 1 1 0 0,0 0 0 0 0,-1 1-1 0 0,0-1 1 0 0,-1 2-1 0 0,9 15 1 0 0,-14-23-6 0 0,0 0 0 0 0,-1 1 0 0 0,1-1 0 0 0,-1 1 0 0 0,0-1 0 0 0,0 1 0 0 0,-1-1 0 0 0,1 1 0 0 0,-1 0 0 0 0,0-1 0 0 0,0 1 0 0 0,-1 0 0 0 0,-1 7 0 0 0,0-6 0 0 0,0 1 0 0 0,0-1 0 0 0,-1 0 0 0 0,0-1 0 0 0,0 1 0 0 0,0 0 0 0 0,-1-1 0 0 0,-7 10 0 0 0,-4-1 0 0 0,0 0 0 0 0,0-1 0 0 0,-1 0 0 0 0,-1-2 0 0 0,-22 13 0 0 0,-171 96 0 0 0,-8-17 0 0 0,188-90-25 0 0,18-8-169 0 0,0 0 0 0 0,0 0-1 0 0,0-1 1 0 0,0-1 0 0 0,-1 0 0 0 0,-12 2 0 0 0,4-3-132 0 0,16-1 269 0 0,0 0 1 0 0,-1-1 0 0 0,1 1-1 0 0,-10-2 1 0 0,14 1 56 0 0,1 0 0 0 0,-1 0 0 0 0,1 0 0 0 0,-1 0 0 0 0,1 0 0 0 0,-1 0 0 0 0,1 0 0 0 0,-1 0 0 0 0,1-1 0 0 0,-1 1 0 0 0,1 0 0 0 0,-1 0 0 0 0,1-1 0 0 0,-1 1 0 0 0,1 0 0 0 0,0-1 0 0 0,-1 1 0 0 0,1 0 0 0 0,0-1 0 0 0,-1 0 0 0 0,1 0-66 0 0,-1-1-1 0 0,1 1 1 0 0,0-1 0 0 0,0 1-1 0 0,0-1 1 0 0,1 1-1 0 0,-1-1 1 0 0,0 1 0 0 0,1-1-1 0 0,-1 1 1 0 0,1-1-1 0 0,-1 1 1 0 0,1-1 0 0 0,-1 1-1 0 0,1 0 1 0 0,0-1-1 0 0,0 1 1 0 0,1-2 0 0 0,20-24-4058 0 0,2 2-1939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55 116 11975 0 0,'0'0'267'0'0,"0"0"42"0"0,0 0 17 0 0,0 0-28 0 0,0 0-126 0 0,0 0 204 0 0,0 2 111 0 0,3 38 1319 0 0,-1-25-1358 0 0,-1-1 0 0 0,-2 18-1 0 0,-1-8-441 0 0,-1 0-1 0 0,-11 39 0 0 0,-2 15 421 0 0,5-20 79 0 0,6-33 54 0 0,-3 25-1 0 0,8-50-558 0 0,-1 1 0 0 0,1-1 0 0 0,0 0 0 0 0,1 1 0 0 0,-1-1 0 0 0,0 0 0 0 0,0 0 0 0 0,0 1 0 0 0,0-1 0 0 0,0 0 0 0 0,0 1 0 0 0,0-1 0 0 0,0 0 0 0 0,0 1 0 0 0,1-1 0 0 0,-1 0 0 0 0,0 0 0 0 0,0 1 0 0 0,0-1 0 0 0,1 0 0 0 0,-1 0 0 0 0,0 1 0 0 0,0-1 0 0 0,1 0 0 0 0,-1 0 0 0 0,0 0 0 0 0,1 1 0 0 0,-1-1 0 0 0,0 0 0 0 0,0 0 0 0 0,1 0 0 0 0,-1 0 0 0 0,0 0 0 0 0,1 0 0 0 0,-1 0 0 0 0,0 0 0 0 0,1 0 0 0 0,-1 0 0 0 0,0 0 0 0 0,1 0 0 0 0,-1 0 0 0 0,0 0 0 0 0,1 0 0 0 0,-1 0 0 0 0,0 0 0 0 0,1 0 0 0 0,-1 0 0 0 0,0 0 0 0 0,1 0 0 0 0,-1-1 0 0 0,0 1 0 0 0,0 0 0 0 0,1 0 0 0 0,-1-1 0 0 0,0 1 0 0 0,6-2 8 0 0,0-1-1 0 0,0 1 0 0 0,-1-1 1 0 0,1-1-1 0 0,-1 1 0 0 0,0-1 1 0 0,0 0-1 0 0,0 0 0 0 0,4-6 1 0 0,13-9 361 0 0,41-35 414 0 0,80-88 0 0 0,-94 91-744 0 0,56-41-39 0 0,-66 60 0 0 0,-22 19-701 0 0,1 1 0 0 0,0 0-1 0 0,38-18 1 0 0,-19 14-2044 0 0,42-11-1 0 0,-46 20 1210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5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105 625 10135 0 0,'0'0'231'0'0,"2"2"29"0"0,5 5 19 0 0,-5-5 105 0 0,-2-2 410 0 0,0 0 184 0 0,0 0 40 0 0,0 0 6 0 0,0 0 0 0 0,-2-1 0 0 0,-5-2-652 0 0,0-1-1 0 0,0 0 1 0 0,0-1-1 0 0,1 1 0 0 0,0-1 1 0 0,0 0-1 0 0,0-1 1 0 0,1 1-1 0 0,0-1 1 0 0,0-1-1 0 0,0 1 0 0 0,1 0 1 0 0,-1-1-1 0 0,-4-12 1 0 0,4 9-293 0 0,1-1 1 0 0,1 1 0 0 0,0-1-1 0 0,0 0 1 0 0,1 0 0 0 0,0 0-1 0 0,1 0 1 0 0,0 0-1 0 0,2-22 1 0 0,2 9-75 0 0,1 0-1 0 0,1 0 0 0 0,1 1 1 0 0,1-1-1 0 0,1 1 1 0 0,0 1-1 0 0,20-33 0 0 0,-19 37-47 0 0,2 2-1 0 0,1-1 0 0 0,0 2 1 0 0,0-1-1 0 0,2 2 0 0 0,0 0 1 0 0,1 0-1 0 0,0 1 0 0 0,27-17 1 0 0,-36 26-99 0 0,1 1 0 0 0,-1 0 0 0 0,1 0 0 0 0,-1 0 0 0 0,1 0 0 0 0,0 1 0 0 0,0 0 0 0 0,10-1 0 0 0,-14 3 59 0 0,0 0-1 0 0,1 0 1 0 0,-1 0-1 0 0,0 0 1 0 0,1 1-1 0 0,-1-1 1 0 0,0 1-1 0 0,0 0 1 0 0,1 0-1 0 0,-1 0 1 0 0,0 0-1 0 0,0 0 1 0 0,0 1-1 0 0,0 0 1 0 0,-1-1 0 0 0,1 1-1 0 0,0 0 1 0 0,-1 0-1 0 0,1 0 1 0 0,2 4-1 0 0,7 9-1384 0 0,0 1-1 0 0,18 33 1 0 0,-26-43 1008 0 0,11 17-1075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181 260 15663 0 0,'0'0'356'0'0,"0"0"50"0"0,2 0 20 0 0,1-2-234 0 0,-1 1-160 0 0,-1 0-1 0 0,1-1 1 0 0,0 1-1 0 0,-1-1 1 0 0,1 1 0 0 0,0-1-1 0 0,-1 1 1 0 0,0-1-1 0 0,1 0 1 0 0,-1 0 0 0 0,0 0-1 0 0,2-3 1 0 0,-3 4 5 0 0,1 1 1 0 0,-1-1-1 0 0,0 1 1 0 0,1 0-1 0 0,-1-1 1 0 0,0 1-1 0 0,1-1 1 0 0,-1 1-1 0 0,0-1 1 0 0,0 1-1 0 0,1-1 1 0 0,-1 1-1 0 0,0-1 1 0 0,0 0-1 0 0,0 1 0 0 0,0-1 1 0 0,0 1-1 0 0,0-1 1 0 0,0 1-1 0 0,0-1 1 0 0,0 1-1 0 0,0-1 1 0 0,0 0-1 0 0,0 1 1 0 0,0-1-1 0 0,-1 1 1 0 0,1-1-1 0 0,0 1 1 0 0,0-1-1 0 0,0 1 1 0 0,-1-1-1 0 0,1 1 0 0 0,0-1 1 0 0,-1 1-1 0 0,1-1 1 0 0,0 1-1 0 0,-1 0 1 0 0,1-1-1 0 0,-1 1 1 0 0,1 0-1 0 0,-1-1 1 0 0,1 1-1 0 0,-1 0 1 0 0,1-1-1 0 0,-1 1 1 0 0,1 0-1 0 0,-1 0 1 0 0,0-1-1 0 0,-1 1-21 0 0,0-1 0 0 0,0 1-1 0 0,-1 0 1 0 0,1 0 0 0 0,0 0 0 0 0,0 0-1 0 0,0 0 1 0 0,0 0 0 0 0,0 1 0 0 0,0-1 0 0 0,0 1-1 0 0,-2 0 1 0 0,-5 4 204 0 0,1 0-1 0 0,1 1 0 0 0,-1 0 1 0 0,1 0-1 0 0,0 0 1 0 0,0 1-1 0 0,1 0 0 0 0,-8 11 1 0 0,-7 6-219 0 0,10-11-1 0 0,1 0 0 0 0,0 1 0 0 0,-11 18 0 0 0,18-25 0 0 0,-1 0 0 0 0,1 0 0 0 0,0 0 0 0 0,0 1 0 0 0,1-1 0 0 0,0 1 0 0 0,0 0 0 0 0,1-1 0 0 0,-1 11 0 0 0,2-15 0 0 0,0-1 0 0 0,0 1 0 0 0,1 0 0 0 0,-1 0 0 0 0,1 0 0 0 0,-1 0 0 0 0,1 0 0 0 0,0-1 0 0 0,0 1 0 0 0,0 0 0 0 0,1-1 0 0 0,-1 1 0 0 0,1-1 0 0 0,-1 1 0 0 0,1-1 0 0 0,0 0 0 0 0,0 1 0 0 0,0-1 0 0 0,4 3 0 0 0,-2-3 0 0 0,-1 0 0 0 0,1 1 0 0 0,0-2 0 0 0,-1 1 0 0 0,1 0 0 0 0,0-1 0 0 0,0 0 0 0 0,0 0 0 0 0,0 0 0 0 0,1 0 0 0 0,-1-1 0 0 0,0 0 0 0 0,7 0 0 0 0,11-1 66 0 0,0-2 1 0 0,-1-1-1 0 0,1 0 0 0 0,-1-2 1 0 0,0 0-1 0 0,0-2 0 0 0,-1 0 0 0 0,0-1 1 0 0,19-12-1 0 0,-35 18-120 0 0,0 1 1 0 0,0-1 0 0 0,-1 0-1 0 0,1 0 1 0 0,-1-1-1 0 0,0 1 1 0 0,0 0 0 0 0,0-1-1 0 0,0 0 1 0 0,0 0 0 0 0,3-7-1 0 0,-5 9 56 0 0,0-1-1 0 0,-1 1 1 0 0,1-1-1 0 0,0 1 1 0 0,-1-1-1 0 0,1 0 1 0 0,-1 1 0 0 0,0-1-1 0 0,0 0 1 0 0,0 1-1 0 0,0-1 1 0 0,0 1-1 0 0,0-1 1 0 0,-1 0-1 0 0,0 1 1 0 0,1-1-1 0 0,-1 1 1 0 0,0-1 0 0 0,0 1-1 0 0,0-1 1 0 0,-3-3-1 0 0,-18-22-1 0 0,-1 0 0 0 0,-1 2 0 0 0,-48-41 0 0 0,43 42 0 0 0,9 7-69 0 0,-18-17 221 0 0,34 32-264 0 0,1-1-1 0 0,0 0 0 0 0,0 0 1 0 0,1 0-1 0 0,-1 0 0 0 0,1 0 1 0 0,0 0-1 0 0,-2-7 1 0 0,3 9-39 0 0,1 0 0 0 0,0 1 0 0 0,0-1 1 0 0,0 0-1 0 0,1 0 0 0 0,-1 0 1 0 0,0 0-1 0 0,1 1 0 0 0,-1-1 1 0 0,1 0-1 0 0,-1 0 0 0 0,1 1 1 0 0,0-1-1 0 0,0 0 0 0 0,0 1 0 0 0,0-1 1 0 0,0 1-1 0 0,2-3 0 0 0,24-25-2300 0 0,-25 27 2391 0 0,23-17-1475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30 11975 0 0,'5'-16'1302'0'0,"-5"14"-1243"0"0,-1-1-3 0 0,-1-6 3870 0 0,9 34-3891 0 0,-2-8-36 0 0,-1 0 1 0 0,3 22-1 0 0,-5 31 593 0 0,-2 0-1 0 0,-11 76 0 0 0,2-13 150 0 0,-4 16 552 0 0,1-25-981 0 0,-4 19-312 0 0,-1 23 0 0 0,16-159 0 0 0,1 3 0 0 0,-1 1 0 0 0,2-1 0 0 0,1 14 0 0 0,-2-24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0,-5-6 0 0 0,-5-10 0 0 0,7 7 0 0 0,1-1 0 0 0,-1 0 0 0 0,2 0 0 0 0,-2-21 0 0 0,3-40 0 0 0,3 40 0 0 0,1 0 0 0 0,2 0 0 0 0,18-57 0 0 0,-15 57 0 0 0,-7 24 0 0 0,0 0 0 0 0,1 0 0 0 0,0 0 0 0 0,0 1 0 0 0,0-1 0 0 0,1 1 0 0 0,0 0 0 0 0,1 0 0 0 0,-1 0 0 0 0,9-7 0 0 0,-9 9 0 0 0,0 0 0 0 0,1 1 0 0 0,0 0 0 0 0,0 0 0 0 0,0 0 0 0 0,0 0 0 0 0,1 1 0 0 0,-1 0 0 0 0,1 0 0 0 0,-1 0 0 0 0,1 1 0 0 0,0-1 0 0 0,8 1 0 0 0,-4 0 0 0 0,-1 1 0 0 0,1 0 0 0 0,-1 1 0 0 0,1 0 0 0 0,-1 0 0 0 0,1 1 0 0 0,-1 0 0 0 0,0 1 0 0 0,0 0 0 0 0,0 1 0 0 0,0 0 0 0 0,-1 0 0 0 0,0 0 0 0 0,1 1 0 0 0,-1 1 0 0 0,-1-1 0 0 0,1 1 0 0 0,-1 1 0 0 0,0-1 0 0 0,-1 1 0 0 0,0 0 0 0 0,0 1 0 0 0,0 0 0 0 0,-1-1 0 0 0,0 2 0 0 0,0-1 0 0 0,-1 1 0 0 0,0-1 0 0 0,-1 1 0 0 0,0 0 0 0 0,2 12 0 0 0,0 0 93 0 0,-2 0 0 0 0,0 1 0 0 0,-2 0 0 0 0,0-1 0 0 0,-1 1 1 0 0,-1 0-1 0 0,-2-1 0 0 0,0 1 0 0 0,-8 30 0 0 0,8-44-40 0 0,1 1 0 0 0,-2 0 0 0 0,1-1 1 0 0,-1 0-1 0 0,0 1 0 0 0,-1-2 0 0 0,0 1 0 0 0,0 0 1 0 0,0-1-1 0 0,-1 0 0 0 0,0 0 0 0 0,-1-1 0 0 0,1 0 1 0 0,-1 0-1 0 0,-1 0 0 0 0,1-1 0 0 0,-1 0 1 0 0,0 0-1 0 0,0-1 0 0 0,-17 6 0 0 0,23-9-56 0 0,-1 0 0 0 0,0 0 0 0 0,1-1 0 0 0,-1 0 0 0 0,0 1 0 0 0,1-1 0 0 0,-1 0 0 0 0,1 0 0 0 0,-1 0 0 0 0,0-1 0 0 0,1 1 0 0 0,-1-1 0 0 0,0 1 0 0 0,1-1 0 0 0,-1 0 1 0 0,1 0-1 0 0,-1 0 0 0 0,1 0 0 0 0,0 0 0 0 0,0-1 0 0 0,-1 1 0 0 0,1-1 0 0 0,0 0 0 0 0,0 1 0 0 0,0-1 0 0 0,0 0 0 0 0,1 0 0 0 0,-3-3 0 0 0,-1-2-336 0 0,1 0 1 0 0,-1 0 0 0 0,1-1-1 0 0,1 0 1 0 0,0 0 0 0 0,0 0-1 0 0,-3-13 1 0 0,2-2-685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294 108 8287 0 0,'0'0'382'0'0,"0"-1"-8"0"0,0-3-6 0 0,0 0-1 0 0,-1 0 0 0 0,1 0 1 0 0,-1 0-1 0 0,0 0 1 0 0,-1 0-1 0 0,1 1 0 0 0,0-1 1 0 0,-1 0-1 0 0,0 1 0 0 0,0-1 1 0 0,0 1-1 0 0,0 0 0 0 0,-1-1 1 0 0,1 1-1 0 0,-1 0 0 0 0,0 0 1 0 0,0 1-1 0 0,0-1 1 0 0,-6-3-1 0 0,6 4-172 0 0,-1-1 0 0 0,1 1 0 0 0,-1 1 1 0 0,0-1-1 0 0,0 0 0 0 0,-7-1 0 0 0,-8-3 488 0 0,15 4-496 0 0,1 0-1 0 0,-1 1 1 0 0,1 0 0 0 0,-1 0-1 0 0,0 0 1 0 0,1 0-1 0 0,-1 1 1 0 0,-7-1 0 0 0,9 2-126 0 0,-1-1 1 0 0,1 0-1 0 0,0 1 1 0 0,0 0-1 0 0,0-1 1 0 0,-1 1-1 0 0,1 0 1 0 0,0 0-1 0 0,0 0 1 0 0,0 0-1 0 0,1 1 1 0 0,-1-1 0 0 0,0 1-1 0 0,0-1 1 0 0,-2 4-1 0 0,-10 13-61 0 0,1 0 0 0 0,2 0 0 0 0,0 2 0 0 0,-16 37 0 0 0,25-54 0 0 0,-7 21 0 0 0,1 0 0 0 0,-8 40 0 0 0,8-28 0 0 0,6-27 0 0 0,1-1 0 0 0,0 1 0 0 0,0 17 0 0 0,1-20 0 0 0,2 7 0 0 0,-2-12 0 0 0,1 0 0 0 0,-1-1 0 0 0,1 1 0 0 0,-1 0 0 0 0,1 0 0 0 0,-1-1 0 0 0,1 1 0 0 0,0 0 0 0 0,-1-1 0 0 0,1 1 0 0 0,0-1 0 0 0,-1 1 0 0 0,1 0 0 0 0,0-1 0 0 0,0 0 0 0 0,0 1 0 0 0,-1-1 0 0 0,1 1 0 0 0,0-1 0 0 0,0 0 0 0 0,0 0 0 0 0,0 0 0 0 0,1 1 0 0 0,0-1 0 0 0,0 0 0 0 0,0-1 0 0 0,1 1 0 0 0,-1 0 0 0 0,0-1 0 0 0,0 1 0 0 0,0-1 0 0 0,0 0 0 0 0,3-1 0 0 0,4-3 0 0 0,-2 0 0 0 0,1 0 0 0 0,11-10 0 0 0,0-3 0 0 0,0-1 0 0 0,-1 0 0 0 0,29-44 0 0 0,-38 52-64 0 0,-8 9-273 0 0,-1 2-138 0 0,0 0-33 0 0,0 0 66 0 0,4 2 431 0 0,-1 1 1 0 0,0 1 0 0 0,0-1-1 0 0,-1 0 1 0 0,1 1 0 0 0,-1-1-1 0 0,1 1 1 0 0,-1 0 0 0 0,0 0-1 0 0,-1 0 1 0 0,1 0 0 0 0,-1 0-1 0 0,1 0 1 0 0,-1 1 0 0 0,1 7-1 0 0,-2-1 11 0 0,0-8 0 0 0,0 1 0 0 0,1 0 0 0 0,-1 0 0 0 0,1 0 0 0 0,0 0 0 0 0,0 0 0 0 0,0-1 0 0 0,3 7 0 0 0,-3-8-170 0 0,0 0 0 0 0,0-1-1 0 0,0 1 1 0 0,0 0 0 0 0,0-1-1 0 0,1 1 1 0 0,-1-1 0 0 0,1 1 0 0 0,-1-1-1 0 0,1 0 1 0 0,-1 1 0 0 0,1-1-1 0 0,-1 0 1 0 0,1 0 0 0 0,0 0 0 0 0,0 0-1 0 0,0-1 1 0 0,0 1 0 0 0,0 0-1 0 0,-1-1 1 0 0,1 1 0 0 0,0-1 0 0 0,0 0-1 0 0,4 0 1 0 0,20 0-1365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11 13823 0 0,'-12'-11'1500'0'0,"11"11"-1490"0"0,0 0 0 0 0,-1 0 0 0 0,1 1 0 0 0,-1-1 0 0 0,1 0 0 0 0,0 0 0 0 0,-1 1 0 0 0,1-1 0 0 0,0 1-1 0 0,-1-1 1 0 0,1 1 0 0 0,0 0 0 0 0,0-1 0 0 0,0 1 0 0 0,-1 0 0 0 0,1 0 0 0 0,0 0 0 0 0,0 0 0 0 0,-1 1 0 0 0,1 0 56 0 0,-1 1-1 0 0,1-1 1 0 0,-1 1 0 0 0,1-1 0 0 0,0 1 0 0 0,0-1 0 0 0,0 1 0 0 0,1 0 0 0 0,-2 3-1 0 0,1 7 375 0 0,0 0-1 0 0,1 0 0 0 0,1 18 0 0 0,0-20-163 0 0,5 49 1339 0 0,17 76 1 0 0,-4-26-1613 0 0,-8-31-3 0 0,-4-1 0 0 0,-4 1 0 0 0,-3 0 0 0 0,-19 145 0 0 0,2-118 0 0 0,-5-2 0 0 0,-48 142 0 0 0,38-155 0 0 0,28-78 0 0 0,5-11 0 0 0,0-4 0 0 0,5-7 0 0 0,6-14 0 0 0,6-15 0 0 0,23-78 0 0 0,1-43 0 0 0,-27 96 0 0 0,-4 13-102 0 0,-7 28-468 0 0,2 0-1 0 0,0 0 1 0 0,16-38-1 0 0,-21 59 547 0 0,-1-1 1 0 0,1 1-1 0 0,0-1 0 0 0,0 1 0 0 0,1 0 0 0 0,-1-1 0 0 0,0 1 0 0 0,0 0 1 0 0,1 0-1 0 0,-1 0 0 0 0,1 0 0 0 0,-1 0 0 0 0,1 0 0 0 0,-1 0 0 0 0,1 0 1 0 0,0 1-1 0 0,-1-1 0 0 0,1 0 0 0 0,0 1 0 0 0,-1 0 0 0 0,1-1 0 0 0,0 1 1 0 0,0 0-1 0 0,-1 0 0 0 0,1 0 0 0 0,0 0 0 0 0,0 0 0 0 0,-1 0 1 0 0,1 1-1 0 0,0-1 0 0 0,2 1 0 0 0,6 2-131 0 0,1 1 0 0 0,-1 0 0 0 0,0 1-1 0 0,10 5 1 0 0,0 0 62 0 0,18 5 823 0 0,0-1 0 0 0,2-2 0 0 0,43 7 0 0 0,-77-18-509 0 0,0 0 0 0 0,-1 1 1 0 0,1 0-1 0 0,-1 0 0 0 0,1 0 0 0 0,-1 1 0 0 0,0 0 0 0 0,0 0 0 0 0,8 6 0 0 0,-10-6-152 0 0,0 0-1 0 0,0 1 0 0 0,0-1 1 0 0,0 1-1 0 0,-1-1 0 0 0,1 1 1 0 0,-1 0-1 0 0,0 0 0 0 0,0 0 1 0 0,0 0-1 0 0,-1 1 0 0 0,1-1 1 0 0,0 5-1 0 0,-1-1-68 0 0,1 0 0 0 0,-2 1 0 0 0,1-1 0 0 0,-1 0 0 0 0,0 0 0 0 0,0 1 0 0 0,-1-1 0 0 0,0 0 0 0 0,-4 13 0 0 0,1-9 0 0 0,-1 0 0 0 0,0-1 0 0 0,0 0 0 0 0,-1 1 0 0 0,-13 17 0 0 0,-8 8 0 0 0,-50 53 0 0 0,58-70 0 0 0,-1-1 0 0 0,-2-1 0 0 0,-45 29 0 0 0,60-42 0 0 0,-1-1 0 0 0,0 0 0 0 0,0-1 0 0 0,0 0 0 0 0,0 0 0 0 0,-1 0 0 0 0,-10 1 0 0 0,17-4 0 0 0,0 0 0 0 0,0 1 0 0 0,-1-1 0 0 0,1 0 0 0 0,0 0 0 0 0,-1 0 0 0 0,1-1 0 0 0,0 1 0 0 0,0 0 0 0 0,-1-1 0 0 0,1 0 0 0 0,0 1 0 0 0,0-1 0 0 0,0 0 0 0 0,0 0 0 0 0,0 0 0 0 0,0 0 0 0 0,0-1 0 0 0,0 1 0 0 0,0 0 0 0 0,1-1 0 0 0,-1 1 0 0 0,0-1 0 0 0,1 0 0 0 0,0 0 0 0 0,-1 1 0 0 0,1-1 0 0 0,0 0 0 0 0,0 0 0 0 0,0 0 0 0 0,0 0 0 0 0,-1-3 0 0 0,-2-8 6 0 0,1 0-1 0 0,0 0 1 0 0,1 0-1 0 0,-2-25 1 0 0,6-53-365 0 0,-2 85 289 0 0,1-7-292 0 0,1 1 0 0 0,0-1 0 0 0,4-13 0 0 0,8-15-5323 0 0,-2 7-1197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15663 0 0,'27'-8'1572'0'0,"-13"6"-1445"0"0,-11 3-104 0 0,-1 1-25 0 0,6 3 2 0 0,-6 1 307 0 0,-1-1-1 0 0,1 1 0 0 0,-1-1 1 0 0,0 1-1 0 0,0-1 1 0 0,-1 1-1 0 0,0 0 0 0 0,0 0 1 0 0,-1 9-1 0 0,0 4 425 0 0,1 6-365 0 0,1-1-1 0 0,1 1 1 0 0,1-1 0 0 0,2 1 0 0 0,0-1-1 0 0,1 0 1 0 0,2-1 0 0 0,0 0 0 0 0,1 0 0 0 0,2-1-1 0 0,23 39 1 0 0,-8-22-5763 0 0,-22-31-2110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 13823 0 0,'0'0'315'0'0,"0"0"45"0"0,0 0 21 0 0,0 0-49 0 0,-1-2-220 0 0,-3-5-29 0 0,3 6 282 0 0,1-7 451 0 0,0 7-730 0 0,0 0 0 0 0,0 0 0 0 0,0 0 0 0 0,0 0 0 0 0,0 0 0 0 0,0 0 0 0 0,0 0 0 0 0,1 0 0 0 0,-1 0 0 0 0,0 0 0 0 0,1 0 0 0 0,-1 0 0 0 0,1-1 0 0 0,0 0 426 0 0,-1 2 0 0 0,0 0-69 0 0,2 2-294 0 0,2 3-147 0 0,0 0 0 0 0,-1 1 0 0 0,1-1 0 0 0,-1 1 0 0 0,-1 0 0 0 0,1-1 0 0 0,-1 1 0 0 0,3 10 0 0 0,0 7-4 0 0,2 24 1 0 0,-3-17 2 0 0,2 27-1 0 0,-2 62 0 0 0,-2-50 0 0 0,-2-32-64 0 0,0-35-273 0 0,0-2-138 0 0,0 0-33 0 0,0 0-140 0 0,2-2-572 0 0,3-6 631 0 0,-1 1 0 0 0,0-1 0 0 0,0 1 0 0 0,3-13 0 0 0,-6 19 537 0 0,13-36-1483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11975 0 0,'0'0'528'0'0,"0"0"112"0"0,0 0-512 0 0,0 0-128 0 0,16-2 0 0 0,2 6-3520 0 0,0 3-736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9 562 15663 0 0,'0'0'356'0'0,"0"0"50"0"0,0 0 20 0 0,0 0-42 0 0,-1-2-250 0 0,-1-4-133 0 0,1 1 0 0 0,-1 0 0 0 0,1-1 1 0 0,0 1-1 0 0,1-1 0 0 0,-1 1 0 0 0,1-1 1 0 0,0 1-1 0 0,1-9 0 0 0,12-53 19 0 0,-7 42 33 0 0,-3 7 195 0 0,29-108 1222 0 0,-27 109-1428 0 0,2 1 0 0 0,0 0 0 0 0,0 0-1 0 0,2 1 1 0 0,15-22 0 0 0,-6 12-42 0 0,37-36 0 0 0,-49 55 0 0 0,1-1 0 0 0,0 1 0 0 0,0 1 0 0 0,1 0 0 0 0,0 0 0 0 0,0 0 0 0 0,0 1 0 0 0,0 0 0 0 0,1 0 0 0 0,9-2 0 0 0,-15 6 58 0 0,0-1-1 0 0,0 1 0 0 0,0 0 1 0 0,0 0-1 0 0,0 0 1 0 0,0 0-1 0 0,0 1 0 0 0,0-1 1 0 0,0 1-1 0 0,0 0 1 0 0,0 0-1 0 0,0 0 0 0 0,0 0 1 0 0,0 0-1 0 0,-1 1 1 0 0,1-1-1 0 0,0 1 0 0 0,-1 0 1 0 0,0 0-1 0 0,1 0 1 0 0,-1 0-1 0 0,0 0 0 0 0,0 0 1 0 0,0 0-1 0 0,3 5 1 0 0,1 1 21 0 0,-1 1 0 0 0,1 0 1 0 0,-2 0-1 0 0,1 1 0 0 0,-1-1 1 0 0,3 13-1 0 0,-2-3-124 0 0,-1 0 0 0 0,-1 0 0 0 0,2 38 0 0 0,-7 59 584 0 0,-1-8 255 0 0,4-88-604 0 0,0 1 1 0 0,2-1-1 0 0,5 23 1 0 0,-8-43-360 0 0,0 1 0 0 0,0 0 0 0 0,0 0 0 0 0,1 0 0 0 0,-1-1 0 0 0,0 1 0 0 0,1 0-1 0 0,-1 0 1 0 0,0-1 0 0 0,1 1 0 0 0,-1 0 0 0 0,1-1 0 0 0,-1 1 0 0 0,1 0 0 0 0,0-1 0 0 0,-1 1 0 0 0,1-1 0 0 0,-1 1 0 0 0,1-1 0 0 0,0 1 0 0 0,0-1 0 0 0,1 1 0 0 0,9 4-6994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0,0 3-220 0 0,34 237 1581 0 0,-16 5 344 0 0,-13-168-1683 0 0,7 50-337 0 0,-3-49-18 0 0,-4-35 1 0 0,-1-11 0 0 0,-1 45 0 0 0,-2-60 0 0 0,0 0 0 0 0,3 18 0 0 0,-3-30 0 0 0,0 12 0 0 0,-3-5-133 0 0,1-9-563 0 0,1-3-257 0 0,0-3-58 0 0,-3-9-12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156 188 17503 0 0,'0'0'399'0'0,"0"0"60"0"0,0 0 21 0 0,0 0-59 0 0,1-1-276 0 0,7-3-142 0 0,0 0-1 0 0,0 0 1 0 0,-1-1 0 0 0,0 0-1 0 0,7-6 1 0 0,10-7-3 0 0,0 1 0 0 0,31-30 0 0 0,-22 17 0 0 0,15-11 0 0 0,-95 70 0 0 0,-39 28 0 0 0,-4 4-595 0 0,56-39 129 0 0,0 1 1 0 0,-52 48-1 0 0,85-70 466 0 0,-1 0 0 0 0,1 0 0 0 0,0 1 0 0 0,0-1 0 0 0,-1 1 0 0 0,1-1 0 0 0,0 1 0 0 0,0-1 0 0 0,1 1 0 0 0,-1 0 0 0 0,0-1 0 0 0,0 1 0 0 0,1 0 0 0 0,-1 0 0 0 0,1 0 0 0 0,0-1 0 0 0,-1 1 0 0 0,1 0 0 0 0,0 0 0 0 0,0 0 0 0 0,0 0 0 0 0,0 0 0 0 0,0-1 0 0 0,1 1 0 0 0,0 3 0 0 0,1-1 0 0 0,0-1 0 0 0,-1 0 0 0 0,1 0 0 0 0,1 0 0 0 0,-1 0 0 0 0,0 0 0 0 0,1-1 0 0 0,-1 1 0 0 0,1-1 0 0 0,0 1 0 0 0,0-1 0 0 0,4 2 0 0 0,3 2-288 0 0,-1-1 0 0 0,1 0 0 0 0,0-1 0 0 0,21 5 0 0 0,-7-2-224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93 506 13823 0 0,'-2'1'630'0'0,"-3"0"-259"0"0,2-1-324 0 0,0 0 0 0 0,0 1 1 0 0,-1-1-1 0 0,1 0 1 0 0,0-1-1 0 0,-1 1 1 0 0,1 0-1 0 0,0-1 0 0 0,0 0 1 0 0,-1 0-1 0 0,-4-2 1 0 0,6 2 66 0 0,-1 0 0 0 0,1 0 0 0 0,0 0 1 0 0,-1-1-1 0 0,1 1 0 0 0,0-1 0 0 0,0 1 1 0 0,0-1-1 0 0,0 0 0 0 0,0 0 0 0 0,0 0 1 0 0,0 0-1 0 0,1 0 0 0 0,-1 0 0 0 0,1 0 1 0 0,0-1-1 0 0,-1 1 0 0 0,1-1 0 0 0,0 1 1 0 0,0-1-1 0 0,1 1 0 0 0,-1-1 0 0 0,0 1 1 0 0,1-1-1 0 0,0 0 0 0 0,-1-4 0 0 0,1-3 44 0 0,0 0 0 0 0,1 0-1 0 0,0 0 1 0 0,0 0 0 0 0,6-19-1 0 0,0 7-157 0 0,1 0 0 0 0,1 1 0 0 0,1 0 0 0 0,1 0 0 0 0,25-34 0 0 0,-15 27 0 0 0,1 1 0 0 0,2 1 0 0 0,31-27 0 0 0,-46 45-4 0 0,1 1 0 0 0,0 0 0 0 0,0 0 0 0 0,0 1-1 0 0,1 0 1 0 0,0 1 0 0 0,0 0 0 0 0,14-4 0 0 0,-18 7 38 0 0,1 0 0 0 0,0 1 1 0 0,-1 0-1 0 0,1 0 0 0 0,0 1 0 0 0,0 0 1 0 0,-1 0-1 0 0,1 1 0 0 0,0 0 1 0 0,-1 0-1 0 0,1 1 0 0 0,0 0 1 0 0,11 5-1 0 0,-3 0 130 0 0,-1 1 0 0 0,1 1 0 0 0,-2 1 0 0 0,0 0 0 0 0,0 0 0 0 0,0 2 0 0 0,-2 0 0 0 0,1 0 0 0 0,13 19 0 0 0,-12-13-169 0 0,-1 0 0 0 0,-1 1 0 0 0,-1 1 0 0 0,-1 0 0 0 0,0 1 0 0 0,11 36 0 0 0,-19-50 5 0 0,-1 0 0 0 0,1 0 0 0 0,-1 0 0 0 0,0 0 0 0 0,-1 0 0 0 0,1 0 0 0 0,-1 0 0 0 0,-1 0 0 0 0,1 0 0 0 0,-1 0 0 0 0,-1 0 0 0 0,1 0 0 0 0,-1 0 0 0 0,0 0 0 0 0,-1-1 0 0 0,0 1 0 0 0,0-1 0 0 0,0 0 0 0 0,-1 0 0 0 0,1 0 0 0 0,-2 0 0 0 0,1 0 0 0 0,-1-1 0 0 0,1 0 0 0 0,-1 0 0 0 0,-8 6 0 0 0,-12 5 0 0 0,0 0 0 0 0,-1-1 0 0 0,0-2 0 0 0,-57 20 0 0 0,-49 10 0 0 0,102-35-197 0 0,-1 0 0 0 0,0-2 0 0 0,-37 3 0 0 0,-21 4-1935 0 0,86-13 1620 0 0,3 0-68 0 0,0 0-285 0 0,0 0-126 0 0,2-1-847 0 0,6-6-3280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15663 0 0,'-2'1'719'0'0,"-3"1"-611"0"0,-1 0 0 0 0,0 0 0 0 0,1 1 1 0 0,0 0-1 0 0,-1 0 0 0 0,1 0 0 0 0,0 1 0 0 0,1 0 1 0 0,-1 0-1 0 0,-4 4 0 0 0,-2 5 306 0 0,0 1 1 0 0,-13 20-1 0 0,21-29-265 0 0,0 1 0 0 0,1 0 0 0 0,0 0 0 0 0,-1 0 0 0 0,2 1 0 0 0,-1-1 0 0 0,1 0 0 0 0,-1 10 0 0 0,1 2 460 0 0,1 32 1 0 0,2-32-342 0 0,0-1 0 0 0,1 0 0 0 0,1 0 0 0 0,1 0 0 0 0,1 0 0 0 0,0-1 0 0 0,16 30 0 0 0,-19-39-273 0 0,4 6-15 0 0,-1 1 1 0 0,9 29-1 0 0,-8-13-1359 0 0,-5-14-4712 0 0,-2-13-791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119 100 11975 0 0,'3'-1'267'0'0,"3"0"-168"0"0,0-1 0 0 0,0-1 1 0 0,1 1-1 0 0,-1-1 0 0 0,0 0 0 0 0,-1-1 1 0 0,1 1-1 0 0,7-7 0 0 0,2-3 620 0 0,21-23 0 0 0,-34 33 178 0 0,1 1 0 0 0,-1 0 1 0 0,1-1-1 0 0,0 1 0 0 0,-1 0 1 0 0,6-2-1 0 0,-8 7-452 0 0,-2 14-422 0 0,-1 0-1 0 0,0-1 1 0 0,-2 1-1 0 0,1-1 1 0 0,-2 0 0 0 0,0-1-1 0 0,-9 17 1 0 0,-68 102-36 0 0,55-93 51 0 0,-33 65 0 0 0,52-84 347 0 0,0 1 1 0 0,1 0-1 0 0,-6 37 0 0 0,14-58-456 0 0,-1-1 0 0 0,1 1 0 0 0,0-1-1 0 0,1 0 1 0 0,-1 1 0 0 0,0-1 0 0 0,0 1-1 0 0,1-1 1 0 0,-1 0 0 0 0,0 1-1 0 0,1-1 1 0 0,-1 1 0 0 0,1-1 0 0 0,0 0-1 0 0,0 0 1 0 0,-1 0 0 0 0,3 3-1 0 0,-1-2 40 0 0,-1 0 0 0 0,1 0 0 0 0,0 0-1 0 0,0 0 1 0 0,1-1 0 0 0,-1 1-1 0 0,3 1 1 0 0,-2-2 31 0 0,-1 0-1 0 0,1 0 0 0 0,0 0 1 0 0,1 0-1 0 0,-1-1 1 0 0,0 1-1 0 0,0-1 0 0 0,0 0 1 0 0,0 0-1 0 0,4 0 1 0 0,35-7 3 0 0,-22 4-3 0 0,126-28-709 0 0,-71 13-2521 0 0,-44 10-3252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0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 15663 0 0,'-4'-12'329'0'0,"2"6"-46"0"0,0 1 0 0 0,-1-1 0 0 0,1 1-1 0 0,-5-6 1 0 0,6 10 126 0 0,1 2-334 0 0,0 0-1 0 0,0 0 1 0 0,1 1 0 0 0,-1-1-1 0 0,0 0 1 0 0,1 0 0 0 0,-1 0-1 0 0,1 1 1 0 0,-1-1-1 0 0,2 1 1 0 0,2 6 104 0 0,6 24-12 0 0,-1 0-1 0 0,-2 0 1 0 0,4 43 0 0 0,0 100-279 0 0,-8-106 165 0 0,5 427 2137 0 0,-9-389-2332 0 0,2-60 142 0 0,0-10 0 0 0,-8 69 0 0 0,2-60 26 0 0,2-21-1021 0 0,-6 26 0 0 0,8-48 130 0 0,1-3-126 0 0,0 0-29 0 0,0 0-4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 19351 0 0,'-25'16'1751'0'0,"10"-3"-1389"0"0,13-7-397 0 0,2-2 53 0 0,-4 10-18 0 0,6-2 0 0 0,-1-8 29 0 0,1-1 1 0 0,0 0-1 0 0,1 0 0 0 0,-1 0 0 0 0,1 0 1 0 0,-1 0-1 0 0,1 0 0 0 0,0-1 0 0 0,0 1 0 0 0,0-1 1 0 0,0 0-1 0 0,0 0 0 0 0,4 2 0 0 0,0-1 147 0 0,0 0 0 0 0,0 0 0 0 0,0 0 0 0 0,1-1-1 0 0,12 2 1 0 0,5 0-89 0 0,0-2 0 0 0,0 0 0 0 0,0-2 0 0 0,0-1-1 0 0,0-1 1 0 0,32-7 0 0 0,3-4-87 0 0,0-3 0 0 0,95-40 0 0 0,-133 47 0 0 0,2 1 0 0 0,-1 0 0 0 0,48-8 0 0 0,-51 15 0 0 0,-19 1-15 0 0,0 0-1 0 0,0 0 1 0 0,0 0-1 0 0,0 0 1 0 0,0 0-1 0 0,0 1 1 0 0,0-1-1 0 0,0 0 1 0 0,0 1-1 0 0,0-1 1 0 0,0 1-1 0 0,2 0 1 0 0,-2 1-104 0 0,0-1 0 0 0,0 0 1 0 0,0 1-1 0 0,0-1 0 0 0,0 1 0 0 0,0-1 1 0 0,0 1-1 0 0,-1-1 0 0 0,1 1 0 0 0,-1-1 1 0 0,1 1-1 0 0,-1 0 0 0 0,1-1 1 0 0,-1 4-1 0 0,1 26-1575 0 0,-1-21 1168 0 0,0 22-1008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1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79 291 17503 0 0,'2'-4'268'0'0,"1"-1"-1"0"0,-1 1 1 0 0,0-1-1 0 0,2-5 1 0 0,-3 8 153 0 0,-12 11-260 0 0,4-2-118 0 0,0 1-1 0 0,0 0 0 0 0,1 0 0 0 0,1 0 1 0 0,-1 0-1 0 0,1 1 0 0 0,1 0 1 0 0,-1 0-1 0 0,-2 11 0 0 0,1-2 366 0 0,1 0 1 0 0,1 0-1 0 0,1 0 0 0 0,-1 21 0 0 0,4-32-318 0 0,0 0 0 0 0,0 0 1 0 0,1 0-1 0 0,-1 0 0 0 0,2 0 0 0 0,-1 0 0 0 0,1 0 0 0 0,0-1 0 0 0,0 1 0 0 0,1-1 0 0 0,-1 1 1 0 0,2-1-1 0 0,-1 0 0 0 0,1 0 0 0 0,0 0 0 0 0,0-1 0 0 0,0 1 0 0 0,1-1 0 0 0,0 0 1 0 0,0 0-1 0 0,0-1 0 0 0,1 1 0 0 0,-1-1 0 0 0,1 0 0 0 0,0-1 0 0 0,0 0 0 0 0,1 1 0 0 0,-1-2 1 0 0,1 1-1 0 0,-1-1 0 0 0,1 0 0 0 0,0-1 0 0 0,0 1 0 0 0,0-1 0 0 0,0-1 0 0 0,0 1 1 0 0,0-1-1 0 0,10-1 0 0 0,-7 0 8 0 0,0-1 1 0 0,0 0-1 0 0,0-1 1 0 0,-1 0 0 0 0,1 0-1 0 0,-1-1 1 0 0,0 0-1 0 0,0-1 1 0 0,0 0-1 0 0,0 0 1 0 0,11-10-1 0 0,-14 10-33 0 0,0 0-1 0 0,-1 0 1 0 0,0-1-1 0 0,0 0 1 0 0,-1 0-1 0 0,1 0 0 0 0,-1 0 1 0 0,-1-1-1 0 0,1 1 1 0 0,-1-1-1 0 0,0 0 0 0 0,-1 0 1 0 0,1 0-1 0 0,-1-1 1 0 0,1-13-1 0 0,-2 6-142 0 0,0-1 1 0 0,-2 0-1 0 0,0 0 0 0 0,-1 1 0 0 0,-4-18 1 0 0,-25-76-825 0 0,19 70 598 0 0,-9-45 0 0 0,14 53 239 0 0,3 17-127 0 0,-3-25 0 0 0,7 35-355 0 0,0 0 0 0 0,0 0 1 0 0,0-1-1 0 0,0 1 0 0 0,3-8 1 0 0,2 2-4971 0 0,5 0-1565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1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4 533 15663 0 0,'0'0'356'0'0,"0"2"50"0"0,0 1-260 0 0,1 1-61 0 0,12 11 781 0 0,-12-13-146 0 0,-1-2 249 0 0,0 0 45 0 0,0 0 8 0 0,0 0 2 0 0,0 0 0 0 0,0 0 0 0 0,0 0-137 0 0,-5-7-468 0 0,-2-4-44 0 0,5 0-201 0 0,0-1-1 0 0,0 0 1 0 0,2 1-1 0 0,-1-1 0 0 0,1 0 1 0 0,1 0-1 0 0,0 1 1 0 0,4-16-1 0 0,1-20-520 0 0,19-137-1216 0 0,-22 167 1535 0 0,3-15-332 0 0,2 0 0 0 0,1 1 0 0 0,16-38 0 0 0,-25 69 335 0 0,0-1 1 0 0,0 1-1 0 0,0-1 0 0 0,0 1 1 0 0,0 0-1 0 0,1-1 0 0 0,-1 1 1 0 0,0-1-1 0 0,0 1 0 0 0,0 0 1 0 0,1-1-1 0 0,-1 1 0 0 0,0-1 0 0 0,0 1 1 0 0,1 0-1 0 0,-1-1 0 0 0,0 1 1 0 0,1 0-1 0 0,-1-1 0 0 0,0 1 1 0 0,1 0-1 0 0,-1 0 0 0 0,1-1 1 0 0,4 9-651 0 0,-3-2 469 0 0,12 23-1737 0 0,1-1-3915 0 0,-6-4-580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1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59 219 17503 0 0,'2'1'399'0'0,"27"10"764"0"0,-15-5-797 0 0,0 0 0 0 0,0-1-1 0 0,1-1 1 0 0,-1 0 0 0 0,27 3-1 0 0,-25-6 647 0 0,-10 0-890 0 0,0-1 1 0 0,0 1-1 0 0,0-1 1 0 0,0-1-1 0 0,0 1 0 0 0,0-1 1 0 0,0 0-1 0 0,0 0 1 0 0,8-3-1 0 0,1-2 172 0 0,0-1 0 0 0,0-1-1 0 0,-1 0 1 0 0,0-1 0 0 0,0-1-1 0 0,12-11 1 0 0,-3 1-278 0 0,-13 12-16 0 0,-1 0 0 0 0,-1 0 0 0 0,1-1 0 0 0,-1 0 0 0 0,8-12 0 0 0,-7 8-19 0 0,-4 6-30 0 0,0 0 0 0 0,0-1 0 0 0,-1 0 1 0 0,4-8-1 0 0,-7 15 33 0 0,-1 0 0 0 0,1-1 1 0 0,-1 1-1 0 0,1 0 0 0 0,-1 0 0 0 0,0 0 1 0 0,1-1-1 0 0,-1 1 0 0 0,0 0 1 0 0,0 0-1 0 0,0 0 0 0 0,0-1 0 0 0,0 1 1 0 0,0 0-1 0 0,-1 0 0 0 0,1-1 1 0 0,0 1-1 0 0,0 0 0 0 0,-1 0 0 0 0,1 0 1 0 0,-1 0-1 0 0,1-1 0 0 0,-1 1 0 0 0,0 0 1 0 0,1 0-1 0 0,-1 0 0 0 0,0 0 1 0 0,0 0-1 0 0,0 1 0 0 0,1-1 0 0 0,-1 0 1 0 0,0 0-1 0 0,0 0 0 0 0,0 1 1 0 0,-2-2-1 0 0,-1 1-187 0 0,0-1 0 0 0,0 1 1 0 0,0 0-1 0 0,0 1 0 0 0,0-1 0 0 0,0 1 1 0 0,0-1-1 0 0,-1 1 0 0 0,1 1 0 0 0,0-1 1 0 0,0 0-1 0 0,0 1 0 0 0,-7 2 0 0 0,-6 2-400 0 0,-29 12-1 0 0,40-14 523 0 0,-25 11-45 0 0,2 1 1 0 0,-1 2-1 0 0,2 1 0 0 0,1 1 0 0 0,0 2 1 0 0,1 0-1 0 0,1 2 0 0 0,-38 44 0 0 0,52-53 376 0 0,1 0 0 0 0,0 0 0 0 0,1 0 0 0 0,0 1 0 0 0,2 1 0 0 0,0 0 0 0 0,-10 29 0 0 0,16-39-165 0 0,-1 1-1 0 0,1-1 0 0 0,0 1 0 0 0,0-1 1 0 0,1 1-1 0 0,0-1 0 0 0,0 1 1 0 0,1-1-1 0 0,-1 1 0 0 0,1-1 1 0 0,1 1-1 0 0,-1-1 0 0 0,1 0 1 0 0,0 0-1 0 0,1 1 0 0 0,0-2 1 0 0,0 1-1 0 0,0 0 0 0 0,0 0 1 0 0,1-1-1 0 0,0 0 0 0 0,0 0 1 0 0,7 7-1 0 0,-2-4-14 0 0,-1-1-1 0 0,1-1 1 0 0,0 1 0 0 0,1-2-1 0 0,0 1 1 0 0,-1-1-1 0 0,2-1 1 0 0,-1 1 0 0 0,0-2-1 0 0,1 0 1 0 0,0 0-1 0 0,0-1 1 0 0,-1 0 0 0 0,16 0-1 0 0,-7-1 59 0 0,-1-2-1 0 0,0 0 1 0 0,1-1-1 0 0,-1-1 1 0 0,0-1-1 0 0,0 0 1 0 0,32-13-1 0 0,22-15-1771 0 0,-1-4-3750 0 0,-25 11-2568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1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130 848 10135 0 0,'2'3'464'0'0,"2"3"-174"0"0,1 1 1 0 0,0-1-1 0 0,0 1 0 0 0,1-1 0 0 0,0-1 0 0 0,0 1 0 0 0,0-1 0 0 0,1 0 0 0 0,-1-1 0 0 0,1 1 1 0 0,10 3-1 0 0,-16-7-156 0 0,1 0 0 0 0,-1-1 0 0 0,1 1 0 0 0,0-1 0 0 0,-1 1 0 0 0,1-1 0 0 0,0 0 1 0 0,0 1-1 0 0,-1-1 0 0 0,1 0 0 0 0,0 0 0 0 0,-1-1 0 0 0,1 1 0 0 0,0 0 0 0 0,2-1 0 0 0,24-10 628 0 0,-23 8-479 0 0,2-1-52 0 0,0 0 0 0 0,0-1 0 0 0,-1 0 0 0 0,1 0 0 0 0,-1-1-1 0 0,-1 1 1 0 0,1-1 0 0 0,-1-1 0 0 0,0 1 0 0 0,0-1 0 0 0,-1 0 0 0 0,0 0 0 0 0,5-12-1 0 0,-2 3 170 0 0,-1 0 0 0 0,-1 0 0 0 0,0-1 0 0 0,-1 1 0 0 0,3-28 0 0 0,-6 10-207 0 0,-2 0-1 0 0,-9-64 0 0 0,7 73-153 0 0,-2-7-289 0 0,-1 0 0 0 0,-2 1 0 0 0,-1-1 1 0 0,-17-38-1 0 0,-66-112-2525 0 0,68 135 2756 0 0,13 24 20 0 0,-15-21 1 0 0,26 43-5 0 0,0 1 0 0 0,0-1-1 0 0,-1 1 1 0 0,1-1 0 0 0,0 1 0 0 0,0 0-1 0 0,-1-1 1 0 0,1 1 0 0 0,0 0-1 0 0,-1-1 1 0 0,1 1 0 0 0,0 0 0 0 0,-1-1-1 0 0,1 1 1 0 0,-1 0 0 0 0,1 0 0 0 0,0-1-1 0 0,-1 1 1 0 0,1 0 0 0 0,-1 0-1 0 0,0 0 1 0 0,0 2-69 0 0,0 0-1 0 0,0 0 1 0 0,0 1-1 0 0,0-1 1 0 0,1 1-1 0 0,-1-1 1 0 0,1 1-1 0 0,-1-1 1 0 0,1 5-1 0 0,-1-2-60 0 0,-5 37 0 0 0,-51 273-852 0 0,2-130 2369 0 0,43-133-1082 0 0,-8 60 0 0 0,19-101-298 0 0,-1 6-4 0 0,1-1 0 0 0,0 1 0 0 0,2 0 0 0 0,0 0 0 0 0,1-1 0 0 0,0 1 0 0 0,1-1 0 0 0,1 1 0 0 0,1-1 0 0 0,0 0 0 0 0,10 19 0 0 0,9 12 0 0 0,2-1 0 0 0,39 52 0 0 0,-40-62 0 0 0,-19-25 11 0 0,0 0-1 0 0,0 0 1 0 0,-1 0-1 0 0,-1 1 1 0 0,0-1 0 0 0,0 1-1 0 0,-1 0 1 0 0,-1 0-1 0 0,0 0 1 0 0,-1 0-1 0 0,0 1 1 0 0,-1-1-1 0 0,0 0 1 0 0,-3 23-1 0 0,-4 3 463 0 0,-1-1-1 0 0,-3 0 1 0 0,-19 50-1 0 0,30-86-465 0 0,0-1-1 0 0,0 0 1 0 0,0 1-1 0 0,0-1 1 0 0,0 0-1 0 0,0 1 1 0 0,0-1-1 0 0,0 0 1 0 0,-1 1-1 0 0,1-1 1 0 0,0 0-1 0 0,0 1 1 0 0,0-1 0 0 0,0 0-1 0 0,0 1 1 0 0,-1-1-1 0 0,1 0 1 0 0,0 0-1 0 0,0 1 1 0 0,-1-1-1 0 0,1 0 1 0 0,0 0-1 0 0,0 0 1 0 0,-1 1-1 0 0,1-1 1 0 0,0 0-1 0 0,-1 0 1 0 0,1 0-1 0 0,0 0 1 0 0,0 0-1 0 0,-1 0 1 0 0,1 1 0 0 0,0-1-1 0 0,-1 0 1 0 0,1 0-1 0 0,0 0 1 0 0,-1 0-1 0 0,1 0 1 0 0,0 0-1 0 0,-1 0 1 0 0,1 0-1 0 0,0-1 1 0 0,-1 1-1 0 0,1 0 1 0 0,0 0-1 0 0,-1 0 1 0 0,1 0-1 0 0,0 0 1 0 0,-1 0-1 0 0,1-1 1 0 0,0 1-1 0 0,0 0 1 0 0,-1 0 0 0 0,1 0-1 0 0,0-1 1 0 0,0 1-1 0 0,-1 0 1 0 0,1 0-1 0 0,0-1 1 0 0,0 1-1 0 0,-15-24-3477 0 0,10 15 2982 0 0,-6-10-1557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1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17503 0 0,'0'0'399'0'0,"0"0"60"0"0,0 0 21 0 0,0 0-59 0 0,1 0-204 0 0,4 1-13 0 0,0 1-1 0 0,0-1 0 0 0,-1 1 1 0 0,6 2-1 0 0,20 8 676 0 0,-14-9-619 0 0,0-1 0 0 0,-1 0-1 0 0,1-2 1 0 0,0 0 0 0 0,0 0 0 0 0,0-2 0 0 0,22-4-1 0 0,109-35-234 0 0,-101 26 16 0 0,149-63-41 0 0,-16 5 0 0 0,-176 72-28 0 0,16-5 11 0 0,32-6-1 0 0,-46 11-251 0 0,0 0-1 0 0,0 0 1 0 0,-1 1-1 0 0,1 0 1 0 0,0 0-1 0 0,0 1 1 0 0,0-1-1 0 0,-1 1 1 0 0,1 0-1 0 0,0 0 1 0 0,0 0-1 0 0,6 4 1 0 0,0 4-4775 0 0,-3 4-1394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9 278 15663 0 0,'0'0'356'0'0,"0"0"50"0"0,0 0 20 0 0,-7-14 106 0 0,7 13-500 0 0,0 1-1 0 0,-1-1 1 0 0,1 1-1 0 0,0-1 0 0 0,0 1 1 0 0,0-1-1 0 0,0 1 1 0 0,-1-1-1 0 0,1 1 1 0 0,0-1-1 0 0,0 1 0 0 0,0-1 1 0 0,0 1-1 0 0,0-1 1 0 0,0 1-1 0 0,0-1 1 0 0,0 1-1 0 0,1-1 1 0 0,-1 1-1 0 0,0-1 0 0 0,0 1 1 0 0,0-1-1 0 0,0 1 1 0 0,1-1-1 0 0,-1 1 1 0 0,0-1-1 0 0,1 1 0 0 0,-1-1 1 0 0,0 1-1 0 0,1 0 1 0 0,-1-1-1 0 0,0 1 1 0 0,1 0-1 0 0,-1-1 1 0 0,1 1-1 0 0,-1 0 0 0 0,0-1 1 0 0,1 1-1 0 0,-1 0 1 0 0,1 0-1 0 0,-1 0 1 0 0,1-1-1 0 0,-1 1 0 0 0,1 0 1 0 0,-1 0-1 0 0,1 0 1 0 0,-1 0-1 0 0,2 0 1 0 0,3-1 302 0 0,84-63-169 0 0,-29 12 624 0 0,-45 37-610 0 0,0 1 1 0 0,1 1 0 0 0,0 1 0 0 0,1 0 0 0 0,1 1 0 0 0,25-12 0 0 0,-27 17-180 0 0,1 0 0 0 0,22-5 0 0 0,-31 9 0 0 0,0 1 0 0 0,0 0 0 0 0,1 1 0 0 0,-1 0 0 0 0,0 0 0 0 0,17 2 0 0 0,-23-1 0 0 0,-1-1 0 0 0,0 0 0 0 0,1 1 0 0 0,-1-1 0 0 0,0 1 0 0 0,1 0 0 0 0,-1-1 0 0 0,0 1 0 0 0,0 0 0 0 0,0 0 0 0 0,1 0 0 0 0,-1-1 0 0 0,0 1 0 0 0,0 0 0 0 0,0 1 0 0 0,0-1 0 0 0,-1 0 0 0 0,1 0 0 0 0,1 2 0 0 0,-1 0 0 0 0,1 0 0 0 0,-1 0 0 0 0,-1 0 0 0 0,1 0 0 0 0,0 0 0 0 0,-1 0 0 0 0,1 0 0 0 0,-1 6 0 0 0,0-1 0 0 0,-1 0 0 0 0,0-1 0 0 0,0 1 0 0 0,-1-1 0 0 0,0 0 0 0 0,0 1 0 0 0,-4 7 0 0 0,-55 94 0 0 0,15-31 0 0 0,42-72-1 0 0,2-4-15 0 0,1 0-1 0 0,0 0 1 0 0,0 0-1 0 0,0 1 1 0 0,0-1-1 0 0,0 0 0 0 0,-1 4 1 0 0,2-5-127 0 0,0-1 0 0 0,0 1 0 0 0,0-1 1 0 0,0 1-1 0 0,0-1 0 0 0,0 1 0 0 0,0-1 0 0 0,0 1 1 0 0,0-1-1 0 0,0 1 0 0 0,0-1 0 0 0,0 1 0 0 0,0-1 1 0 0,1 1-1 0 0,-1-1 0 0 0,0 1 0 0 0,0-1 0 0 0,1 0 1 0 0,-1 1-1 0 0,0-1 0 0 0,0 1 0 0 0,1-1 0 0 0,-1 0 1 0 0,1 1-1 0 0,-1-1-39 0 0,6 8-6301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1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93 17503 0 0,'4'-6'129'0'0,"9"-13"1501"0"0,-13 19-1628 0 0,0 0 1 0 0,1 0 0 0 0,-1-1-1 0 0,0 1 1 0 0,0 0 0 0 0,0 0-1 0 0,0 0 1 0 0,0 0-1 0 0,0 0 1 0 0,0 0 0 0 0,0 0-1 0 0,1 0 1 0 0,-1 0-1 0 0,0 0 1 0 0,0 0 0 0 0,0 0-1 0 0,0 0 1 0 0,0 0-1 0 0,0 0 1 0 0,1 0 0 0 0,-1 0-1 0 0,0 0 1 0 0,0 0-1 0 0,0 0 1 0 0,0 0 0 0 0,0 0-1 0 0,0 0 1 0 0,0 0-1 0 0,0 1 1 0 0,1-1 0 0 0,-1 0-1 0 0,0 0 1 0 0,0 0 0 0 0,0 0-1 0 0,0 0 1 0 0,0 0-1 0 0,0 0 1 0 0,0 0 0 0 0,0 0-1 0 0,0 0 1 0 0,0 0-1 0 0,0 1 1 0 0,0-1 0 0 0,0 0-1 0 0,1 0 1 0 0,-1 0-1 0 0,0 0 1 0 0,0 0 0 0 0,0 0-1 0 0,0 0 1 0 0,0 1-1 0 0,0-1 1 0 0,0 0 0 0 0,0 0-1 0 0,0 0 1 0 0,0 0-1 0 0,0 0 1 0 0,0 0 0 0 0,0 0-1 0 0,-1 1 1 0 0,1-1 0 0 0,0 0-1 0 0,0 0 1 0 0,0 0-1 0 0,0 0 1 0 0,0 8-14 0 0,-1-2 11 0 0,0 0 0 0 0,-1 0 0 0 0,0 0 0 0 0,0 0 0 0 0,0 0 0 0 0,-1-1 0 0 0,0 1 0 0 0,0-1 0 0 0,-4 5 0 0 0,-39 46 0 0 0,30-37 0 0 0,-49 53 0 0 0,-25 31 0 0 0,65-66 0 0 0,20-23 0 0 0,4-13 35 0 0,1 1-1 0 0,0-1 0 0 0,0 0 1 0 0,-1 0-1 0 0,1 0 0 0 0,0 1 1 0 0,0-1-1 0 0,0 0 0 0 0,1 0 1 0 0,-1 0-1 0 0,0 1 0 0 0,0-1 1 0 0,1 0-1 0 0,-1 0 0 0 0,0 0 1 0 0,1 0-1 0 0,-1 0 0 0 0,1 1 1 0 0,0-1-1 0 0,-1 0 0 0 0,2 1 1 0 0,-1-1 47 0 0,1 1 0 0 0,0 0 0 0 0,0-1 1 0 0,0 1-1 0 0,0-1 0 0 0,0 0 1 0 0,0 0-1 0 0,1 0 0 0 0,3 2 1 0 0,4 0 11 0 0,-1-1-1 0 0,0 0 1 0 0,1-1 0 0 0,13 1 0 0 0,-8-1 93 0 0,91-1 1337 0 0,-94 0-1481 0 0,-1-2-1 0 0,0 1 0 0 0,0-1 0 0 0,0-1 0 0 0,0 0 0 0 0,-1-1 0 0 0,14-6 0 0 0,-19 8-42 0 0,-1-1 0 0 0,0 1 0 0 0,1-1 0 0 0,-2-1 0 0 0,1 1 0 0 0,0 0 0 0 0,0-1 0 0 0,-1 0 0 0 0,0 0 0 0 0,0 0 0 0 0,0 0 0 0 0,0 0 0 0 0,-1 0 0 0 0,0-1 0 0 0,0 0 0 0 0,0 1 0 0 0,0-1 0 0 0,-1 0 0 0 0,1 0 0 0 0,0-9 0 0 0,-1-4 0 0 0,0 0 0 0 0,-1-1 0 0 0,-1 1 0 0 0,-5-25 0 0 0,4 28 0 0 0,-3-14-22 0 0,0 1 0 0 0,-2 0-1 0 0,-1 1 1 0 0,-1 0 0 0 0,-14-30 0 0 0,21 53-168 0 0,0 0-1 0 0,0 1 1 0 0,0-1 0 0 0,-1 1 0 0 0,1 0-1 0 0,-1 0 1 0 0,0 0 0 0 0,1 0-1 0 0,-1 0 1 0 0,-1 0 0 0 0,1 1 0 0 0,0-1-1 0 0,-5-1 1 0 0,5 3 42 0 0,0-1-1 0 0,0 1 0 0 0,0 1 1 0 0,-1-1-1 0 0,1 0 1 0 0,0 1-1 0 0,0 0 0 0 0,-1-1 1 0 0,1 1-1 0 0,0 0 0 0 0,0 1 1 0 0,-1-1-1 0 0,1 1 1 0 0,0-1-1 0 0,0 1 0 0 0,0 0 1 0 0,-4 2-1 0 0,-1 0 98 0 0,1 0-1 0 0,-1 1 0 0 0,0 1 1 0 0,1-1-1 0 0,0 1 0 0 0,0 0 1 0 0,0 1-1 0 0,1-1 1 0 0,0 1-1 0 0,-10 13 0 0 0,13-16 10 0 0,1 0 1 0 0,0 0-1 0 0,1 0 0 0 0,-1 0 0 0 0,0 0 1 0 0,1 1-1 0 0,0-1 0 0 0,0 0 0 0 0,0 1 0 0 0,0 0 1 0 0,0-1-1 0 0,1 1 0 0 0,0-1 0 0 0,-1 1 0 0 0,1 0 1 0 0,1-1-1 0 0,-1 1 0 0 0,0-1 0 0 0,1 1 0 0 0,0-1 1 0 0,0 1-1 0 0,0-1 0 0 0,0 1 0 0 0,0-1 0 0 0,1 0 1 0 0,-1 1-1 0 0,1-1 0 0 0,3 4 0 0 0,10 12-5778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1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4 547 17503 0 0,'0'0'399'0'0,"2"4"60"0"0,0-1-385 0 0,9 13 548 0 0,21 6-256 0 0,-26-19-366 0 0,-1 0 0 0 0,1-1 0 0 0,8 4 0 0 0,0-3 0 0 0,1-5 0 0 0,-4 0 72 0 0,-10 1-40 0 0,-1 1 1 0 0,1 0-1 0 0,-1-1 0 0 0,1 1 1 0 0,-1 0-1 0 0,1-1 0 0 0,-1 1 0 0 0,1-1 1 0 0,-1 1-1 0 0,0-1 0 0 0,1 1 1 0 0,-1-1-1 0 0,0 1 0 0 0,0-1 0 0 0,1 1 1 0 0,-1-1-1 0 0,0 1 0 0 0,0-1 1 0 0,0 1-1 0 0,0-1 0 0 0,0 0 0 0 0,1 0 1 0 0,-1 0 83 0 0,0-1-33 0 0,1 0 1 0 0,-1 0-1 0 0,1 0 1 0 0,-1 1-1 0 0,0-1 1 0 0,0 0-1 0 0,0 0 1 0 0,0 0-1 0 0,0 0 1 0 0,-1 0-1 0 0,1 0 1 0 0,0 0-1 0 0,-1 1 0 0 0,1-1 1 0 0,-2-2-1 0 0,-16-27 963 0 0,4 10-427 0 0,0-6-488 0 0,-38-80 1096 0 0,46 91-1084 0 0,0 1-1 0 0,1-1 1 0 0,1-1-1 0 0,1 1 1 0 0,-2-21-1 0 0,5 26-205 0 0,0-1 1 0 0,0 1-1 0 0,1 0 0 0 0,1 0 1 0 0,0 0-1 0 0,0 1 0 0 0,1-1 1 0 0,7-16-1 0 0,-8 21 12 0 0,1 0 0 0 0,0 0-1 0 0,1 0 1 0 0,-1 0 0 0 0,1 1 0 0 0,0 0-1 0 0,0-1 1 0 0,1 1 0 0 0,-1 1 0 0 0,1-1-1 0 0,0 1 1 0 0,1 0 0 0 0,-1 0 0 0 0,1 0-1 0 0,9-4 1 0 0,7-1-289 0 0,66-26 40 0 0,-77 32 304 0 0,0 0 1 0 0,0 1 0 0 0,0 0-1 0 0,1 0 1 0 0,-1 1-1 0 0,13 1 1 0 0,-21 0-149 0 0,0 1 0 0 0,1-1 0 0 0,-1 1 0 0 0,0-1-1 0 0,0 1 1 0 0,4 2 0 0 0,14 9-4513 0 0,-2 1 2611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1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63 402 17503 0 0,'0'0'399'0'0,"0"0"60"0"0,0 0 21 0 0,0 0-59 0 0,2 1-276 0 0,1 1-54 0 0,0-1-1 0 0,-1 1 0 0 0,1 0 1 0 0,0-1-1 0 0,0 1 0 0 0,-1 0 1 0 0,1 1-1 0 0,-1-1 0 0 0,0 0 1 0 0,0 1-1 0 0,0-1 1 0 0,0 1-1 0 0,3 4 0 0 0,-3-3 101 0 0,0 0 252 0 0,-1 7-294 0 0,-5 2-133 0 0,-3-2 56 0 0,6-11-7 0 0,0 1-1 0 0,0 0 1 0 0,1-1-1 0 0,-1 1 0 0 0,0 0 1 0 0,0-1-1 0 0,0 1 1 0 0,0-1-1 0 0,0 1 1 0 0,0-1-1 0 0,0 0 1 0 0,0 1-1 0 0,0-1 1 0 0,0 0-1 0 0,0 0 0 0 0,0 0 1 0 0,0 0-1 0 0,0 0 1 0 0,0 0-1 0 0,0 0 1 0 0,0 0-1 0 0,-2 0 1 0 0,1-1-16 0 0,-1 0 0 0 0,1 0 0 0 0,0 0 0 0 0,0 0 0 0 0,-1-1 0 0 0,1 1 0 0 0,0 0 0 0 0,0-1 0 0 0,-2-2 0 0 0,-1-1-49 0 0,0 0 1 0 0,1 0-1 0 0,-1 0 1 0 0,2-1-1 0 0,-1 0 1 0 0,-5-10-1 0 0,7 10 0 0 0,-1 0 0 0 0,2 0 0 0 0,-1-1 0 0 0,1 1 0 0 0,-1-1 0 0 0,2 0 0 0 0,-1 1 0 0 0,1-1 0 0 0,0 0 0 0 0,0 1 0 0 0,1-1 0 0 0,0 1 0 0 0,0-1 0 0 0,1 0 0 0 0,2-6 0 0 0,0 3 0 0 0,0 0 0 0 0,1 0 0 0 0,0 1 0 0 0,1-1 0 0 0,0 1 0 0 0,0 0 0 0 0,1 1 0 0 0,11-12 0 0 0,-2 2 0 0 0,-14 15 0 0 0,0 0 0 0 0,0 0 0 0 0,1 0 0 0 0,-1 1 0 0 0,1-1 0 0 0,0 0 0 0 0,0 1 0 0 0,0 0 0 0 0,0 0 0 0 0,7-4 0 0 0,-5 4 0 0 0,-2 1 0 0 0,-1 0 0 0 0,0 0 0 0 0,1 0 0 0 0,-1 0 0 0 0,1 0 0 0 0,-1 1 0 0 0,1-1 0 0 0,-1 1 0 0 0,1 0 0 0 0,-1 0 0 0 0,1-1 0 0 0,-1 2 0 0 0,1-1 0 0 0,0 0 0 0 0,-1 0 0 0 0,1 1 0 0 0,-1 0 0 0 0,1-1 0 0 0,-1 1 0 0 0,5 2 0 0 0,15 7 0 0 0,38 24 0 0 0,-53-29 0 0 0,0 1 0 0 0,0 0 0 0 0,0 0 0 0 0,-1 0 0 0 0,0 1 0 0 0,0 0 0 0 0,-1 0 0 0 0,7 10 0 0 0,-9-11 0 0 0,1 0 0 0 0,-1 1 0 0 0,0-1 0 0 0,3 12 0 0 0,2 39 0 0 0,-6-40 0 0 0,0-3 0 0 0,-1-3 72 0 0,-1-9 299 0 0,0-2 117 0 0,0 0 21 0 0,0 0-66 0 0,1-3-294 0 0,22-78-915 0 0,-15 49 463 0 0,1 1 1 0 0,2 1 0 0 0,24-50-1 0 0,-29 68 303 0 0,6-10 0 0 0,29-39 0 0 0,-37 55 0 0 0,1 1 0 0 0,1-1 0 0 0,-1 1 0 0 0,1 0 0 0 0,0 0 0 0 0,0 1 0 0 0,0-1 0 0 0,1 1 0 0 0,-1 1 0 0 0,14-6 0 0 0,-14 7 63 0 0,-1 0-1 0 0,1 0 1 0 0,0 1-1 0 0,0-1 1 0 0,0 1 0 0 0,0 1-1 0 0,1-1 1 0 0,-1 1-1 0 0,0 0 1 0 0,0 1-1 0 0,0 0 1 0 0,0 0 0 0 0,7 1-1 0 0,20 8 361 0 0,40 17-1 0 0,-7-3-151 0 0,-63-23-271 0 0,0 0 0 0 0,1 1 0 0 0,-1-1 0 0 0,0 1 0 0 0,0 0 0 0 0,0 0 0 0 0,0 0 0 0 0,0 0 0 0 0,0 0 0 0 0,0 1 0 0 0,-1-1 0 0 0,1 1 0 0 0,-1 0 0 0 0,4 5 0 0 0,-4-3 0 0 0,0-1 0 0 0,0 1 0 0 0,0 0 0 0 0,-1 0 0 0 0,1-1 0 0 0,-1 1 0 0 0,0 0 0 0 0,-1 0 0 0 0,1 1 0 0 0,-1 5 0 0 0,-1 4 0 0 0,0-1 0 0 0,-1 1 0 0 0,0-1 0 0 0,-2 0 0 0 0,1 0 0 0 0,-7 14 0 0 0,-38 81 0 0 0,12-34 0 0 0,34-69 0 0 0,0-1 0 0 0,0 1 0 0 0,1-1 0 0 0,-2 12 0 0 0,3-16 0 0 0,0-1 0 0 0,0 1 0 0 0,0 0 0 0 0,0 0 0 0 0,0 0 0 0 0,0-1 0 0 0,0 1 0 0 0,0 0 0 0 0,0 0 0 0 0,0 0 0 0 0,0-1 0 0 0,0 1 0 0 0,1 0 0 0 0,-1 0 0 0 0,1 0 0 0 0,0 0-13 0 0,0 0 1 0 0,0 0-1 0 0,0-1 1 0 0,0 1-1 0 0,0 0 0 0 0,1-1 1 0 0,-1 1-1 0 0,0-1 0 0 0,1 0 1 0 0,-1 1-1 0 0,0-1 0 0 0,0 0 1 0 0,1 0-1 0 0,-1 0 0 0 0,0 0 1 0 0,1 0-1 0 0,-1 0 0 0 0,1 0 1 0 0,-1 0-1 0 0,0-1 0 0 0,0 1 1 0 0,2-1-1 0 0,29-10-948 0 0,-26 9 577 0 0,-1-1 0 0 0,0-1 1 0 0,0 1-1 0 0,0 0 0 0 0,-1-1 0 0 0,5-5 0 0 0,-5 5 121 0 0,21-18-1271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5:1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 24879 0 0,'0'0'564'0'0,"0"0"83"0"0,0 0 34 0 0,0 0-76 0 0,-1 0-397 0 0,7-2-500 0 0,-1-1 0 0 0,1 1 0 0 0,-1-1 0 0 0,0 0 0 0 0,6-6 0 0 0,-1-2-718 0 0,2 0-13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0:1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3738 4543 0 0,'0'0'208'0'0,"-2"1"-9"0"0,-1 1-92 0 0,2-1 53 0 0,0 0 0 0 0,0 0 1 0 0,-1 0-1 0 0,1 0 0 0 0,0 0 1 0 0,-1-1-1 0 0,1 1 1 0 0,-1 0-1 0 0,1-1 0 0 0,-1 0 1 0 0,1 1-1 0 0,-1-1 0 0 0,0 0 1 0 0,1 1-1 0 0,-1-1 1 0 0,1 0-1 0 0,-4-1 0 0 0,5 2-59 0 0,-1-1-80 0 0,1 1 0 0 0,-1-1 0 0 0,1 1 0 0 0,-1 0 0 0 0,1 0 1 0 0,-1-1-1 0 0,1 1 0 0 0,0 0 0 0 0,-1 0 0 0 0,1-1 0 0 0,0 1 0 0 0,-1 0 1 0 0,1 0-1 0 0,0 0 0 0 0,0 0 0 0 0,5 9 23 0 0,-4-10-25 0 0,0 1 0 0 0,0-1-1 0 0,1 1 1 0 0,-1-1 0 0 0,0 0 0 0 0,0 0 0 0 0,1 0-1 0 0,-1 0 1 0 0,0 0 0 0 0,1 0 0 0 0,-1 0 0 0 0,0 0-1 0 0,0 0 1 0 0,1 0 0 0 0,-1-1 0 0 0,0 1 0 0 0,3-2-1 0 0,22-11 583 0 0,-15 5-364 0 0,-1-1 1 0 0,-1-1-1 0 0,1 1 1 0 0,-1-1-1 0 0,8-14 1 0 0,13-12 163 0 0,36-48-348 0 0,-42 53-42 0 0,4-6-11 0 0,2 2 0 0 0,64-60 0 0 0,-68 71 0 0 0,-16 14 0 0 0,20-14 0 0 0,0 1 4 0 0,-23 17 8 0 0,0 0 0 0 0,0 0 0 0 0,1 1-1 0 0,0 0 1 0 0,0 1 0 0 0,1-1 0 0 0,15-4 0 0 0,-10 5 73 0 0,1 0 0 0 0,-1-1 0 0 0,0 0 0 0 0,0-1-1 0 0,20-12 1 0 0,-13 5 68 0 0,-15 9-92 0 0,1 1-1 0 0,-1-1 1 0 0,-1 0-1 0 0,1 0 1 0 0,-1-1-1 0 0,6-5 0 0 0,-1 0 159 0 0,21-17 0 0 0,-23 21-113 0 0,0 0 1 0 0,-1 0-1 0 0,0-1 1 0 0,0 0-1 0 0,0-1 1 0 0,5-9-1 0 0,0 1 82 0 0,0 0 0 0 0,21-22 0 0 0,-6 8-116 0 0,-21 24-55 0 0,-1 1-1 0 0,1 0 1 0 0,1 1 0 0 0,-1-1-1 0 0,10-4 1 0 0,12-9 64 0 0,-20 13-75 0 0,1-1 0 0 0,11-4 0 0 0,16-10-8 0 0,-8 2-97 0 0,48-24 0 0 0,-55 29-64 0 0,-17 10 124 0 0,1 0-1 0 0,-1 0 0 0 0,0 1 0 0 0,1 0 0 0 0,-1 0 0 0 0,7-2 0 0 0,13-2-135 0 0,50-15 2 0 0,-62 17 165 0 0,-6 2 8 0 0,0 0-1 0 0,1-1 1 0 0,-1 1-1 0 0,0-1 1 0 0,-1-1 0 0 0,1 1-1 0 0,-1-1 1 0 0,7-5-1 0 0,-7 5 9 0 0,1 0-1 0 0,-1 0 1 0 0,1 1-1 0 0,0 0 1 0 0,9-4 0 0 0,11-6 56 0 0,0-2 237 0 0,54-24 0 0 0,-54 27-124 0 0,-1-1 0 0 0,39-27 0 0 0,-50 31-166 0 0,9-8 6 0 0,0-1 0 0 0,27-28 0 0 0,23-20 6 0 0,-55 52-23 0 0,86-71 0 0 0,-93 76 0 0 0,0 0 0 0 0,1 1 0 0 0,17-9 0 0 0,12-8 0 0 0,-32 18 0 0 0,1 1 3 0 0,-1-1-1 0 0,1-1 1 0 0,11-13 0 0 0,20-24 276 0 0,-21 24 7 0 0,-14 16-208 0 0,-1-1-1 0 0,0 1 1 0 0,5-8 0 0 0,40-49 209 0 0,-45 56-269 0 0,0-1 1 0 0,1 1-1 0 0,0 1 1 0 0,7-6-1 0 0,31-30 36 0 0,-30 28-54 0 0,1 3 0 0 0,14-1 0 0 0,-10 2-8 0 0,-15 9-16 0 0,-1 0-9 0 0,0 0-38 0 0,-1-1-1 0 0,3-3 48 0 0,2 1 19 0 0,-1-1 0 0 0,1 0 1 0 0,-1-1-1 0 0,0 1 0 0 0,-1-1 0 0 0,1 0 1 0 0,-1-1-1 0 0,0 0 0 0 0,8-11 0 0 0,-1-1 5 0 0,0 0 0 0 0,19-20 0 0 0,11-15 0 0 0,15-15 0 0 0,97-133-198 0 0,-89 132-154 0 0,-40 42 130 0 0,-9 13 27 0 0,0 1-1 0 0,1 0 0 0 0,0 1 0 0 0,19-11 1 0 0,-15 11-11 0 0,-1-1 0 0 0,33-28 0 0 0,-53 41 204 0 0,151-136 724 0 0,-115 100-341 0 0,-23 21-283 0 0,-8 8-67 0 0,0 1-1 0 0,0-1 1 0 0,-1 0 0 0 0,0-1 0 0 0,3-7-1 0 0,-4 9 11 0 0,-2 2-8 0 0,1 1-1 0 0,0 0 0 0 0,-1-1 0 0 0,0 1 0 0 0,1-1 1 0 0,-1 0-1 0 0,-1 1 0 0 0,1-1 0 0 0,-1 0 1 0 0,1-6-1 0 0,-1-3 109 0 0,4-149 798 0 0,-4 105-859 0 0,-3-43 45 0 0,3 88-116 0 0,-1 0 0 0 0,-1 0-1 0 0,0 0 1 0 0,-1 1-1 0 0,-6-21 1 0 0,-29-54 14 0 0,36 81-23 0 0,-14-25 26 0 0,-21-30 0 0 0,29 49-25 0 0,-2-4 13 0 0,-1 2 0 0 0,0-1-1 0 0,-24-20 1 0 0,-44-31 67 0 0,69 57-75 0 0,-10-5 81 0 0,-1 1 0 0 0,0 1 0 0 0,-1 0 0 0 0,-43-13 0 0 0,36 14-56 0 0,-64-20-31 0 0,81 26 0 0 0,0 1 0 0 0,-17-2 0 0 0,-13-3 0 0 0,17 1 0 0 0,0 1 0 0 0,0 1 0 0 0,0 1 0 0 0,0 1 0 0 0,-33 1 0 0 0,35 3 0 0 0,0 0 0 0 0,1 1 0 0 0,-1 2 0 0 0,0 0 0 0 0,-32 11 0 0 0,-48 27-66 0 0,-19 8-20 0 0,50-21 87 0 0,56-21-12 0 0,0-1 1 0 0,0-1-1 0 0,0 0 0 0 0,-1-1 0 0 0,-17 3 0 0 0,11-4 11 0 0,-25 8 0 0 0,-5 0 0 0 0,-9 3 0 0 0,-107 41 0 0 0,72-22 11 0 0,52-16 16 0 0,-71 38-1 0 0,74-30-26 0 0,0 1 0 0 0,2 2 0 0 0,-52 49 0 0 0,-4 14-62 0 0,63-60 44 0 0,-67 82-112 0 0,71-77 43 0 0,-67 63 0 0 0,-16-12 144 0 0,79-63-22 0 0,-90 62 473 0 0,113-80-449 0 0,-1 0-1 0 0,0-1 0 0 0,-17 7 0 0 0,17-8-28 0 0,-1 0 0 0 0,1 1 0 0 0,-15 11-1 0 0,-70 59-29 0 0,81-65 0 0 0,1 1 0 0 0,0 0 0 0 0,1 1 0 0 0,1 1 0 0 0,0-1 0 0 0,-11 18 0 0 0,-13 12 2 0 0,26-32-23 0 0,-1 1 1 0 0,-13 22-1 0 0,-55 80 9 0 0,18-27 12 0 0,25-38-53 0 0,-2-1 0 0 0,-44 41-1 0 0,57-62 46 0 0,17-18 8 0 0,-2 1 0 0 0,0 1 0 0 0,-15 23 0 0 0,14-18 0 0 0,-2 1 0 0 0,-14 14 0 0 0,16-17 0 0 0,-1-1 0 0 0,2 1 0 0 0,-12 19 0 0 0,-82 179 0 0 0,86-176-15 0 0,11-22 0 0 0,0 0 1 0 0,1 1 0 0 0,-8 25 0 0 0,13-37 14 0 0,0 1 0 0 0,1 0 0 0 0,-1-1 0 0 0,0 1 0 0 0,1 0 0 0 0,0 0 0 0 0,0 4 0 0 0,0 3 0 0 0,-2-3 11 0 0,1-5-5 0 0,1-1-1 0 0,-1 1 1 0 0,1 0 0 0 0,-1-1-1 0 0,1 1 1 0 0,0 0 0 0 0,0-1-1 0 0,1 1 1 0 0,-1 0 0 0 0,1 4 0 0 0,2 76 134 0 0,-1-27-131 0 0,-2-42-8 0 0,0-10-1 0 0,0 0 0 0 0,0 0 0 0 0,0 0 0 0 0,0-1 0 0 0,-1 1 0 0 0,1 0 0 0 0,-3 5 0 0 0,0 4 0 0 0,3-1-5 0 0,-2 13 100 0 0,4 42-1 0 0,9 4 146 0 0,-11-66-232 0 0,3 4 38 0 0,2 6-13 0 0,54 128 112 0 0,-52-123-145 0 0,-1-1 0 0 0,-1 1 0 0 0,5 38 0 0 0,-9-24 45 0 0,-1-18-36 0 0,2 27 1 0 0,2-30-10 0 0,-3-9 0 0 0,1 0 0 0 0,-1-1 0 0 0,0 1 0 0 0,0 0 0 0 0,-1 0 0 0 0,1 0 0 0 0,-1 7 0 0 0,0-2 0 0 0,0-5 0 0 0,0 0 0 0 0,1 0 0 0 0,0 0 0 0 0,-1 0 0 0 0,1 0 0 0 0,2 4 0 0 0,-3-3 1 0 0,0-3 4 0 0,0 0 0 0 0,0 1 0 0 0,1-1 1 0 0,-1 0-1 0 0,1 0 0 0 0,-1 0 1 0 0,1 0-1 0 0,-1 0 0 0 0,3 3 1 0 0,10 25 58 0 0,-7-19-54 0 0,1 1-9 0 0,7 8 2 0 0,-2 2 1 0 0,13 27-1 0 0,-21-39 23 0 0,-1-4-11 0 0,0 1-1 0 0,0-1 0 0 0,1 0 0 0 0,0 0 1 0 0,7 7-1 0 0,5 8-81 0 0,-7-10 67 0 0,2-5 0 0 0,-8-3 0 0 0,1 0 0 0 0,13 3 0 0 0,-13-5 23 0 0,0-1-1 0 0,1 0 0 0 0,-1 0 1 0 0,0 0-1 0 0,0-1 0 0 0,0 1 1 0 0,0-1-1 0 0,0 0 0 0 0,0 0 1 0 0,0 0-1 0 0,0-1 1 0 0,0 1-1 0 0,3-3 0 0 0,13-3 95 0 0,-20 7-110 0 0,1-1 0 0 0,0 1 0 0 0,0 0 0 0 0,0 0 1 0 0,-1-1-1 0 0,1 1 0 0 0,0 0 0 0 0,-1-1 1 0 0,1 1-1 0 0,0 0 0 0 0,0-1 0 0 0,-1 1 1 0 0,1-1-1 0 0,-1 0 0 0 0,1 1 0 0 0,-1-1 0 0 0,2 0 1 0 0,-1-1 0 0 0,0 1 0 0 0,1-1 1 0 0,0 1-1 0 0,-1-1 1 0 0,1 1-1 0 0,0 0 1 0 0,-1 0-1 0 0,1 0 0 0 0,0 0 1 0 0,0 0-1 0 0,0 0 1 0 0,0 0-1 0 0,2 0 1 0 0,17-6 25 0 0,13-7 14 0 0,-19 8-48 0 0,-7 4-32 0 0,0 1 0 0 0,0 0 0 0 0,0 1 0 0 0,0 0 0 0 0,0 0 0 0 0,11 2 0 0 0,2 1-96 0 0,24 7 0 0 0,-39-9 66 0 0,0 1-23 0 0,13 7 62 0 0,0-1 24 0 0,-12-6 0 0 0,16 0-14 0 0,-7 0 2 0 0,-2-8 11 0 0,32-16 0 0 0,-23 9 18 0 0,-16 5 13 0 0,-1 1-16 0 0,-2 3-13 0 0,19-12-14 0 0,-6 6-78 0 0,-12 9 71 0 0,3 1-127 0 0,-4-1 102 0 0,-1 0 1 0 0,1 1-1 0 0,0-1 0 0 0,-1 1 1 0 0,1 0-1 0 0,-1 1 1 0 0,1-1-1 0 0,0 0 0 0 0,-1 1 1 0 0,1 0-1 0 0,-1 0 1 0 0,7 2-1 0 0,1 3-146 0 0,0 0 0 0 0,15 10 0 0 0,-15-9-110 0 0,0 0-1 0 0,14 6 0 0 0,-17-10 50 0 0,0 0 0 0 0,1 0 0 0 0,-1-1-1 0 0,14 3 1 0 0,-18-5-193 0 0,1 0-1 0 0,-1 0 0 0 0,1 0 0 0 0,-1-1 1 0 0,1 1-1 0 0,-1-1 0 0 0,0 0 1 0 0,1 0-1 0 0,-1-1 0 0 0,7-3 0 0 0,16-9-3951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0:1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750 477 455 0 0,'-25'10'152'0'0,"18"-7"714"0"0,1 1 0 0 0,-1-1-1 0 0,-7 7 1 0 0,-14 8 642 0 0,13-10-1317 0 0,-1 2-1 0 0,1 0 1 0 0,1 0 0 0 0,0 1-1 0 0,1 1 1 0 0,0 1 0 0 0,0-1-1 0 0,1 2 1 0 0,-18 26 0 0 0,6-1 372 0 0,2 1 1 0 0,-28 71-1 0 0,-55 105-563 0 0,93-194 0 0 0,-1 1 30 0 0,-1-1-1 0 0,0-1 0 0 0,-28 30 1 0 0,36-43-27 0 0,0 0 1 0 0,-8 14-1 0 0,-6 10 77 0 0,-12 16 16 0 0,20-29-80 0 0,-7 16-16 0 0,15-25 0 0 0,-2 0 0 0 0,1 0 0 0 0,-8 9 0 0 0,7-10 32 0 0,-1 0-1 0 0,2 0 1 0 0,0 1-1 0 0,0 0 0 0 0,0 0 1 0 0,1 0-1 0 0,-2 11 1 0 0,-14 79 383 0 0,9-37-298 0 0,11-59-117 0 0,0 1 0 0 0,0 0 0 0 0,0 0 0 0 0,0 0 0 0 0,1-1 0 0 0,0 1 0 0 0,1 6 0 0 0,1 3 0 0 0,0 1 0 0 0,-1-9 0 0 0,-1 1 0 0 0,1-1 0 0 0,1 1 0 0 0,3 8 0 0 0,9 22 0 0 0,-10-26 16 0 0,-1 0 0 0 0,1-1 0 0 0,1 1 0 0 0,0-1 0 0 0,0 0 0 0 0,1-1 0 0 0,14 16 0 0 0,-12-14-16 0 0,8 13-2 0 0,-14-19 18 0 0,8 7 58 0 0,-8-9-35 0 0,1 0-1 0 0,0-1 0 0 0,0 1 0 0 0,0-1 0 0 0,0 0 1 0 0,0-1-1 0 0,0 1 0 0 0,0-1 0 0 0,1 0 0 0 0,-1 0 1 0 0,0 0-1 0 0,6 0 0 0 0,6 0 186 0 0,0-1-1 0 0,17-2 1 0 0,6 1-128 0 0,-20 0 9 0 0,31-6-1 0 0,-8 0-17 0 0,-23 4-66 0 0,-1-1-1 0 0,0 0 0 0 0,0-2 1 0 0,0 0-1 0 0,27-15 0 0 0,-24 12-14 0 0,90-42-6 0 0,-97 46 0 0 0,0-1 0 0 0,0 2 0 0 0,18-4 0 0 0,0 0 0 0 0,51-6 0 0 0,-69 10 0 0 0,-9 2 0 0 0,1 0 0 0 0,-1 1 0 0 0,1 0 0 0 0,0 0 0 0 0,-1 1 0 0 0,10-1 0 0 0,41-1 0 0 0,-44 1 0 0 0,1-1 0 0 0,0-1 0 0 0,12-3 0 0 0,-4-1 14 0 0,-17 3 24 0 0,0 1 9 0 0,29-20 141 0 0,-10 9 76 0 0,25-22 0 0 0,-25 19-147 0 0,-18 14-100 0 0,0 0 1 0 0,-1 0-1 0 0,1-1 0 0 0,6-7 1 0 0,-9 9-15 0 0,12-15 54 0 0,27-24 0 0 0,24-28-57 0 0,-26 30 0 0 0,-20 19 0 0 0,28-22 0 0 0,7-8 0 0 0,-9 8 0 0 0,-37 34 7 0 0,0 0 0 0 0,8-10 0 0 0,11-11 26 0 0,-25 27-33 0 0,20-19 195 0 0,1 2 1 0 0,38-25-1 0 0,-38 28-78 0 0,1-2-1 0 0,-2-1 0 0 0,-1-1 0 0 0,36-41 1 0 0,-38 37-101 0 0,-1 1 0 0 0,-1-2 0 0 0,18-35 0 0 0,-6-5 17 0 0,-18 41-19 0 0,1-1 0 0 0,19-29-1 0 0,-18 36 32 0 0,6-13 80 0 0,-10 14 56 0 0,-2 0 0 0 0,0 0 0 0 0,-1-1 0 0 0,8-35 0 0 0,-6 17-165 0 0,5-4 0 0 0,2 0 0 0 0,24-47 0 0 0,7-17-1279 0 0,-39 83 819 0 0,-6 19 228 0 0,-1 2 26 0 0,-6-11 190 0 0,3 5 228 0 0,0 0 1 0 0,1-1 0 0 0,0 0 0 0 0,0 0 0 0 0,1 1 0 0 0,0-1-1 0 0,-1-9 1 0 0,2-4-77 0 0,1 1-76 0 0,-2 0-1 0 0,-3-25 1 0 0,4 40-64 0 0,-1 0 0 0 0,1 0 0 0 0,-1 0 1 0 0,0 0-1 0 0,-1 0 0 0 0,-1-6 0 0 0,-8-14 20 0 0,6 13-32 0 0,-3 2 0 0 0,5 6 0 0 0,-17-8 0 0 0,2 3 0 0 0,13 8 0 0 0,1 0 0 0 0,-22-3-12 0 0,23 2 6 0 0,0 1 0 0 0,0 0 0 0 0,0 1 0 0 0,0-1 0 0 0,0 0 0 0 0,0 1 0 0 0,0 0 0 0 0,0-1 0 0 0,1 1 0 0 0,-1 0 0 0 0,-5 3 0 0 0,-3-1-42 0 0,3-1 72 0 0,0-2 0 0 0,1 1-1 0 0,-1-1 1 0 0,0 0 0 0 0,1-1-1 0 0,-9-1 1 0 0,10 1 28 0 0,1 0-1 0 0,-1 1 1 0 0,-10 0-1 0 0,-69 15 652 0 0,78-14-684 0 0,-3-1 5 0 0,-1 1-1 0 0,1 0 1 0 0,0 1 0 0 0,0 0 0 0 0,0 0-1 0 0,-11 5 1 0 0,12-4-24 0 0,0 0 0 0 0,1-1 0 0 0,-1 0 0 0 0,0-1 0 0 0,0 0 0 0 0,-14 0 0 0 0,14-2 0 0 0,-1 2 0 0 0,1 0 0 0 0,0 0 0 0 0,-1 0 0 0 0,1 2 0 0 0,-10 2 0 0 0,13-2 0 0 0,0-1 0 0 0,0 0 0 0 0,0 0 0 0 0,0-1 0 0 0,-1 0 0 0 0,1 0 0 0 0,-11 1 0 0 0,2-2 0 0 0,-1-1 0 0 0,1 1 0 0 0,-1 1 0 0 0,0 1 0 0 0,-22 4 0 0 0,12 0 0 0 0,-31 4 0 0 0,32-7 0 0 0,-36 10 0 0 0,44-8 0 0 0,0-2 0 0 0,-21 2 0 0 0,-19 3 0 0 0,-43 8 0 0 0,80-12 12 0 0,-23 0-1 0 0,30-3-2 0 0,-1 0-1 0 0,1 1 0 0 0,-1 0 0 0 0,-22 8 0 0 0,23-4-8 0 0,7-3 0 0 0,0 0 0 0 0,0-1 0 0 0,0 0 0 0 0,-11 2 0 0 0,13-3 0 0 0,-18 3 0 0 0,10 0 0 0 0,8-3 0 0 0,0 0 0 0 0,-1 0 0 0 0,1 0 0 0 0,-1-1 0 0 0,1 1 0 0 0,-1-1 0 0 0,1 0 0 0 0,-1-1 0 0 0,-7 0 0 0 0,8 0 0 0 0,-16 2 0 0 0,8 3 0 0 0,8-2 0 0 0,1 1 0 0 0,-1-1 0 0 0,0 0 0 0 0,1 1 0 0 0,-5 4 0 0 0,-23 35 0 0 0,14-22-28 0 0,-4 8-16 0 0,-62 124-21 0 0,26-47 66 0 0,39-70-1 0 0,10-17 0 0 0,-14 19 0 0 0,1 2-123 0 0,17-30 40 0 0,-1 0 0 0 0,1-1 0 0 0,-2 0 0 0 0,-7 11 0 0 0,-8 8-373 0 0,14-18-246 0 0,1 0 1 0 0,-1-1 0 0 0,-14 13-1 0 0,12-13-4138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3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23 104 10135 0 0,'0'0'231'0'0,"0"0"29"0"0,-2 1 19 0 0,-12 2 383 0 0,11-3-675 0 0,-1-2 4702 0 0,6-10-3661 0 0,0 8-859 0 0,-1 1 0 0 0,1 0 0 0 0,0 0 0 0 0,0 0 0 0 0,0 0 0 0 0,0 0 0 0 0,0 0 0 0 0,1 0 0 0 0,-1 1-1 0 0,1-1 1 0 0,5-2 0 0 0,3-5-61 0 0,-6 5-58 0 0,1 1 0 0 0,0 0 0 0 0,1 0 0 0 0,-1 0 0 0 0,1 1 0 0 0,0 0 0 0 0,0 0 0 0 0,0 0 0 0 0,10-1 0 0 0,-4 1 260 0 0,0 0 0 0 0,1 2 0 0 0,-1 0-1 0 0,21 0 1 0 0,-30 2-403 0 0,1-1 1 0 0,-1 1-1 0 0,1 0 0 0 0,-1 0 0 0 0,0 0 1 0 0,1 0-1 0 0,-1 1 0 0 0,0 0 0 0 0,0 0 1 0 0,0 0-1 0 0,0 0 0 0 0,0 1 0 0 0,0-1 1 0 0,-1 1-1 0 0,1 0 0 0 0,-1 0 0 0 0,0 0 0 0 0,0 1 1 0 0,0-1-1 0 0,4 8 0 0 0,-6-10 20 0 0,-1-1-1 0 0,0 1 1 0 0,0-1-1 0 0,0 1 1 0 0,1-1-1 0 0,-1 1 1 0 0,0-1-1 0 0,0 1 1 0 0,0 0-1 0 0,0-1 1 0 0,0 1-1 0 0,0-1 1 0 0,0 1-1 0 0,0 0 1 0 0,0-1-1 0 0,0 1 1 0 0,-1-1-1 0 0,1 1 1 0 0,0-1-1 0 0,0 1 1 0 0,-1 0-1 0 0,1 0-165 0 0,0 1-1373 0 0,0 1-2489 0 0,1 10-1062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3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13823 0 0,'0'0'315'0'0,"0"0"45"0"0,0 0 21 0 0,0 0-49 0 0,0 0-149 0 0,0 0 194 0 0,0 0 110 0 0,2 1 22 0 0,18 6 413 0 0,0-1-1 0 0,0-1 1 0 0,1-1 0 0 0,26 1-1 0 0,-31-4-553 0 0,-1-2-1 0 0,0 0 1 0 0,1-1 0 0 0,-1 0-1 0 0,29-10 1 0 0,70-31-548 0 0,-94 35 234 0 0,32-16-1612 0 0,-31 12-4354 0 0,-8 3-970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6447 0 0,'0'0'298'0'0,"0"0"-10"0"0,0 0-50 0 0,0 0 493 0 0,0 0 238 0 0,0 0 45 0 0,0 0-61 0 0,0 0-288 0 0,0 0-121 0 0,0 0-28 0 0,0 0-4 0 0,0 0 0 0 0,0 0 0 0 0,0 0 0 0 0,0 0 0 0 0,0 0 0 0 0,-1 2 0 0 0,-9 134 616 0 0,7-92-1128 0 0,2 1 0 0 0,8 71 0 0 0,-4-66 0 0 0,-2-28 0 0 0,5 31 0 0 0,-3-35 0 0 0,0-1 0 0 0,-1 0 0 0 0,-1 0 0 0 0,-1 23 0 0 0,-2-22 0 0 0,0 1 0 0 0,2-1 0 0 0,1 1 0 0 0,0-1 0 0 0,7 35 0 0 0,-5-38 0 0 0,-1-1 0 0 0,1 4-700 0 0,-1-15-1139 0 0,-1 2-1462 0 0,-1-5-1667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8 675 11975 0 0,'0'0'267'0'0,"0"0"42"0"0,0 0 17 0 0,0 0-28 0 0,0 0-126 0 0,0 0 204 0 0,0 0 111 0 0,0 0 22 0 0,0 0-66 0 0,0-1-294 0 0,-3-8-103 0 0,2 1 0 0 0,-1-1 0 0 0,1 0 0 0 0,1 0 0 0 0,-1 1-1 0 0,1-1 1 0 0,1 0 0 0 0,0 0 0 0 0,3-14 0 0 0,9-29 848 0 0,8-24-199 0 0,-12 50-686 0 0,4-13-7 0 0,2 1 0 0 0,1 0-1 0 0,28-46 1 0 0,-31 64-2 0 0,1 0 0 0 0,0 1 0 0 0,2 0 0 0 0,33-31 0 0 0,-48 49 0 0 0,16-14 0 0 0,1 1 0 0 0,1 1 0 0 0,27-17 0 0 0,-41 28 0 0 0,1-1 0 0 0,0 0 0 0 0,-1 1 0 0 0,1 0 0 0 0,0 1 0 0 0,0-1 0 0 0,0 1 0 0 0,0 0 0 0 0,0 1 0 0 0,1-1 0 0 0,-1 1 0 0 0,0 0 0 0 0,0 1 0 0 0,0-1 0 0 0,0 1 0 0 0,0 1 0 0 0,10 2 0 0 0,-3 2 0 0 0,0 0 0 0 0,-1 1 0 0 0,0 0 0 0 0,0 1 0 0 0,-1 0 0 0 0,0 1 0 0 0,0 1 0 0 0,-1-1 0 0 0,-1 1 0 0 0,11 15 0 0 0,-15-19 51 0 0,0 1 1 0 0,-1 0-1 0 0,0 1 0 0 0,-1-1 0 0 0,0 1 0 0 0,0-1 1 0 0,0 1-1 0 0,-1 0 0 0 0,0 0 0 0 0,-1 0 0 0 0,0 0 1 0 0,0 1-1 0 0,-1-1 0 0 0,0 0 0 0 0,0 0 0 0 0,-1 0 1 0 0,0 1-1 0 0,0-1 0 0 0,-4 10 0 0 0,0-1 63 0 0,-1-1 0 0 0,-1 0 0 0 0,0 0-1 0 0,-1-1 1 0 0,-1 0 0 0 0,0 0 0 0 0,-1-1-1 0 0,-14 16 1 0 0,-8 4-376 0 0,-1-1-1 0 0,-54 42 1 0 0,-83 47-836 0 0,115-85 991 0 0,38-26 233 0 0,10-7-307 0 0,0 1 1 0 0,1 0-1 0 0,0-1 0 0 0,-10 11 1 0 0,15-13-3857 0 0,1-2-1381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425 245 8287 0 0,'0'0'191'0'0,"0"0"26"0"0,0 0 9 0 0,-1 2-34 0 0,-7 4-154 0 0,2-1 38 0 0,5-3 312 0 0,-6-8 620 0 0,6 5-977 0 0,0-1-1 0 0,0 0 0 0 0,0 1 0 0 0,0-1 0 0 0,0 0 1 0 0,1 1-1 0 0,-1-1 0 0 0,0 0 0 0 0,1 0 1 0 0,-1 0-1 0 0,1-3 0 0 0,-3-24 186 0 0,3 17-187 0 0,-2-36 371 0 0,2 32-128 0 0,0-1 0 0 0,-1 1 0 0 0,-1 0 0 0 0,-1 0 0 0 0,-6-21 0 0 0,9 36-284 0 0,0-1 0 0 0,-1 1 0 0 0,1 0 0 0 0,-1 0 0 0 0,1 0 0 0 0,-1 0 0 0 0,0-1 0 0 0,0 1 0 0 0,1 0 0 0 0,-1 0 0 0 0,0 0 0 0 0,0 1 0 0 0,0-1 0 0 0,0 0 0 0 0,0 0 0 0 0,0 0 0 0 0,0 1-1 0 0,0-1 1 0 0,0 0 0 0 0,-1 1 0 0 0,1-1 0 0 0,0 1 0 0 0,-1-1 0 0 0,-1 1-62 0 0,1 0-1 0 0,0 0 0 0 0,-1 0 1 0 0,1 0-1 0 0,0 0 0 0 0,0 1 1 0 0,-1-1-1 0 0,1 1 1 0 0,0 0-1 0 0,0-1 0 0 0,0 1 1 0 0,-3 1-1 0 0,-3 3-44 0 0,0 0-1 0 0,0 0 1 0 0,0 1-1 0 0,0 0 1 0 0,-7 8-1 0 0,-21 22 221 0 0,2 2-1 0 0,1 1 0 0 0,-53 86 1 0 0,76-108 156 0 0,-36 69 834 0 0,43-78-1056 0 0,-1 1 0 0 0,1-1 0 0 0,1 1 0 0 0,-1 0 0 0 0,2 0 0 0 0,-1 0 0 0 0,1 0-1 0 0,0 13 1 0 0,1-21 10 0 0,0 1-1 0 0,0 0 1 0 0,0-1-1 0 0,0 1 1 0 0,1-1 0 0 0,-1 1-1 0 0,0 0 1 0 0,1-1-1 0 0,-1 1 1 0 0,1-1-1 0 0,0 1 1 0 0,-1-1-1 0 0,1 1 1 0 0,0-1-1 0 0,0 0 1 0 0,0 1 0 0 0,0-1-1 0 0,0 0 1 0 0,0 0-1 0 0,0 0 1 0 0,1 0-1 0 0,-1 0 1 0 0,0 0-1 0 0,1 0 1 0 0,-1 0-1 0 0,0 0 1 0 0,1-1 0 0 0,-1 1-1 0 0,1 0 1 0 0,-1-1-1 0 0,1 1 1 0 0,-1-1-1 0 0,1 0 1 0 0,0 0-1 0 0,-1 1 1 0 0,1-1-1 0 0,0 0 1 0 0,-1 0 0 0 0,1 0-1 0 0,-1-1 1 0 0,1 1-1 0 0,0 0 1 0 0,1-1-1 0 0,10-2-40 0 0,0-1-1 0 0,0 0 0 0 0,-1-1 1 0 0,1 0-1 0 0,15-10 0 0 0,57-41-7 0 0,-63 40 4 0 0,-1-2 0 0 0,-1 0 0 0 0,-1-1 0 0 0,26-34 0 0 0,-21 22 0 0 0,-2-2 0 0 0,26-54 0 0 0,-67 138 0 0 0,-9 6 0 0 0,-39 116 0 0 0,57-134-2688 0 0,9-37 1174 0 0,1-2-20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657 106 13823 0 0,'0'-3'18'0'0,"0"0"43"0"0,-1-1 0 0 0,1 0 0 0 0,0 1 0 0 0,0-1 0 0 0,0 1 1 0 0,1-1-1 0 0,-1 1 0 0 0,1-1 0 0 0,0 1 0 0 0,0-1 0 0 0,0 1 0 0 0,0 0 0 0 0,1-1 0 0 0,-1 1 0 0 0,1 0 0 0 0,2-4 0 0 0,-3 6-15 0 0,0 0-1 0 0,0 0 0 0 0,0-1 0 0 0,0 1 1 0 0,0-1-1 0 0,0 1 0 0 0,-1-1 0 0 0,2-2 1 0 0,8-20 141 0 0,-9 22 533 0 0,-1 2 249 0 0,0 0 45 0 0,0 19-607 0 0,-1 0 1 0 0,-7 36-1 0 0,-3-7-392 0 0,-1-1 0 0 0,-3 0 0 0 0,-2-1 0 0 0,-28 55 0 0 0,1-20 976 0 0,-86 122-1 0 0,-134 198-974 0 0,218-325-113 0 0,-15 23 125 0 0,24-30-4161 0 0,37-69 2599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 13823 0 0,'0'0'315'0'0,"0"0"45"0"0,0 0 21 0 0,0 0-49 0 0,0 0-149 0 0,-2-1 194 0 0,0 1-300 0 0,-1 0-1 0 0,1-1 1 0 0,-1 1-1 0 0,1 0 0 0 0,-1 1 1 0 0,1-1-1 0 0,-1 0 1 0 0,0 1-1 0 0,1-1 0 0 0,0 1 1 0 0,-4 1-1 0 0,1 1 96 0 0,-1 0 0 0 0,0 1-1 0 0,-7 6 1 0 0,-1 1-172 0 0,0 2 0 0 0,1-1 0 0 0,1 2 0 0 0,0-1 0 0 0,1 2 0 0 0,1 0 0 0 0,-10 17 0 0 0,3 1 0 0 0,1 0 0 0 0,-17 54 0 0 0,23-58 113 0 0,2-7 219 0 0,1 0-1 0 0,0 1 1 0 0,-3 31 0 0 0,8-39-156 0 0,-5 105 287 0 0,7-105-467 0 0,1-1-1 0 0,0 0 1 0 0,2 0-1 0 0,-1 0 1 0 0,2 0 0 0 0,7 19-1 0 0,-3-12-154 0 0,-1-3 566 0 0,0 1-1 0 0,13 18 1 0 0,-17-31-317 0 0,1 0 0 0 0,0-1-1 0 0,0 1 1 0 0,1-1 0 0 0,0-1 0 0 0,0 1-1 0 0,0 0 1 0 0,0-1 0 0 0,1 0-1 0 0,6 3 1 0 0,0 1-162 0 0,-3-3 110 0 0,0 0 1 0 0,0-1-1 0 0,11 4 0 0 0,-18-7-89 0 0,1 0 1 0 0,-1 0-1 0 0,1-1 1 0 0,-1 0-1 0 0,0 1 1 0 0,1-1-1 0 0,-1 0 0 0 0,1 0 1 0 0,-1 0-1 0 0,1 0 1 0 0,-1-1-1 0 0,1 1 1 0 0,-1-1-1 0 0,1 1 1 0 0,-1-1-1 0 0,0 0 0 0 0,5-2 1 0 0,0-2-605 0 0,1 0 1 0 0,10-10-1 0 0,0-2-368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45 15663 0 0,'-1'-2'356'0'0,"0"-1"-243"0"0,0 1-1 0 0,1 0 1 0 0,-1 0-1 0 0,1-1 1 0 0,-1 1-1 0 0,1 0 1 0 0,0-1-1 0 0,0 1 1 0 0,0 0-1 0 0,0-1 1 0 0,1 1-1 0 0,-1 0 1 0 0,0 0-1 0 0,1-1 1 0 0,1-2-1 0 0,-1 3 375 0 0,1 3 22 0 0,0 1-465 0 0,0 0 0 0 0,1 0 0 0 0,-1 0 0 0 0,0 1 0 0 0,0-1 0 0 0,0 1 0 0 0,-1-1-1 0 0,1 1 1 0 0,-1 0 0 0 0,1-1 0 0 0,-1 1 0 0 0,0 0 0 0 0,0 0 0 0 0,1 5 0 0 0,1 6-94 0 0,2 28 1 0 0,-4-27 97 0 0,2 44-48 0 0,-8 110 0 0 0,-2-26 0 0 0,7-134-22 0 0,0 2-19 0 0,1-1-1 0 0,-1 1 1 0 0,2-1 0 0 0,-1 0 0 0 0,5 14 0 0 0,-5-21-1363 0 0,-1-3-511 0 0,0 0-107 0 0,0 0-24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2 434 11975 0 0,'0'0'267'0'0,"0"0"42"0"0,0 0 17 0 0,0 0-28 0 0,0-3-196 0 0,-1-13 103 0 0,1 0 1 0 0,0 0 0 0 0,2 0 0 0 0,-1 0-1 0 0,2 0 1 0 0,0 0 0 0 0,1 0-1 0 0,1 1 1 0 0,10-24 0 0 0,-4 16 134 0 0,0 0 0 0 0,2 0 1 0 0,1 1-1 0 0,1 1 0 0 0,23-27 0 0 0,-23 31-340 0 0,1 1 0 0 0,1 1 0 0 0,21-16 0 0 0,-36 30 0 0 0,-1 0-1 0 0,1 0 1 0 0,0 0-1 0 0,0 0 1 0 0,0 0-1 0 0,0 0 1 0 0,0 0-1 0 0,0 1 1 0 0,0-1-1 0 0,0 1 1 0 0,0 0-1 0 0,0-1 1 0 0,0 1-1 0 0,1 0 1 0 0,-1 0-1 0 0,0 0 1 0 0,3 1-1 0 0,-2 0 0 0 0,1 0 0 0 0,-1 0 1 0 0,0 1-1 0 0,0-1 0 0 0,0 1 0 0 0,0 0 0 0 0,0 0 0 0 0,0 0 0 0 0,5 4 0 0 0,-2 1 12 0 0,0-1 1 0 0,0 1-1 0 0,0 0 0 0 0,-1 1 0 0 0,0-1 1 0 0,-1 1-1 0 0,6 13 0 0 0,0 9 452 0 0,-1 1 0 0 0,-2 0 0 0 0,5 51 0 0 0,-7-49-355 0 0,1 17 366 0 0,-1 99-1 0 0,-5-148-446 0 0,0 19 326 0 0,-1 0 1 0 0,-7 34-1 0 0,7-48-255 0 0,-1-1 0 0 0,1 1 0 0 0,-1-1 0 0 0,0 0 0 0 0,-1 0 0 0 0,0 0 0 0 0,1 0 0 0 0,-1 0 0 0 0,-1 0 0 0 0,1-1 0 0 0,-1 0 0 0 0,0 0 0 0 0,0 0 0 0 0,-6 5 0 0 0,-16 10 421 0 0,-38 27-430 0 0,-36 24-89 0 0,74-54 0 0 0,16-9 0 0 0,0-1 0 0 0,0 0 0 0 0,-17 8 0 0 0,1-4-1384 0 0,24-10 736 0 0,1-1-572 0 0,0-1 1006 0 0,0 1 0 0 0,1-1 0 0 0,-1 1 0 0 0,0-1 0 0 0,1 1 0 0 0,-1-1 0 0 0,1 1-1 0 0,0-1 1 0 0,-1 0 0 0 0,1 1 0 0 0,0-1 0 0 0,0 0 0 0 0,0-1 0 0 0,2-16-1321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 10135 0 0,'0'0'231'0'0,"0"0"29"0"0,0 0 19 0 0,-2-2-41 0 0,-6-4-112 0 0,6 5 267 0 0,2 1 106 0 0,0 0 11 0 0,4-3 215 0 0,-4 2-656 0 0,0 1 1 0 0,1-1 0 0 0,-1 1-1 0 0,0-1 1 0 0,0 1 0 0 0,1 0-1 0 0,-1-1 1 0 0,0 1 0 0 0,1 0-1 0 0,-1-1 1 0 0,0 1 0 0 0,1 0-1 0 0,-1-1 1 0 0,1 1 0 0 0,-1 0-1 0 0,0 0 1 0 0,1-1 0 0 0,0 1-1 0 0,13-5 523 0 0,-2 3-576 0 0,-9 3-2 0 0,0 0-1 0 0,0-1 0 0 0,0 1 1 0 0,0 0-1 0 0,-1 1 0 0 0,1-1 1 0 0,0 0-1 0 0,-1 1 0 0 0,1-1 1 0 0,-1 1-1 0 0,0 0 0 0 0,0 0 1 0 0,1 0-1 0 0,-1 0 0 0 0,0 0 1 0 0,0 0-1 0 0,-1 1 0 0 0,1-1 1 0 0,0 1-1 0 0,1 2 0 0 0,4 9 166 0 0,0 0-1 0 0,7 23 1 0 0,-9-24-64 0 0,29 78 257 0 0,5-2 1 0 0,54 93-1 0 0,-81-163-372 0 0,1 0 0 0 0,1-1 0 0 0,1-1 0 0 0,0 0 0 0 0,34 27 0 0 0,-13-16 0 0 0,77 43 0 0 0,-102-65 0 0 0,0 1 0 0 0,0 0 0 0 0,0 0 0 0 0,9 10 0 0 0,-17-14 0 0 0,-1-1 0 0 0,0 0 0 0 0,0 1 0 0 0,0-1 0 0 0,0 1 0 0 0,0 0 0 0 0,-1-1 0 0 0,1 1 0 0 0,-1 0 0 0 0,0 0 0 0 0,0 0 0 0 0,0 0 0 0 0,0 0 0 0 0,0 0 0 0 0,0 1 0 0 0,-1-1 0 0 0,0 0 0 0 0,0 0 0 0 0,0 0 0 0 0,0 1 0 0 0,-1 5 0 0 0,-2 3 0 0 0,-1 0 0 0 0,0 0 0 0 0,0-1 0 0 0,-1 0 0 0 0,-1 0 0 0 0,0 0 0 0 0,-12 16 0 0 0,-61 65 0 0 0,32-41 0 0 0,-17 19 0 0 0,41-47 0 0 0,1 1 0 0 0,0 1 0 0 0,-29 48 0 0 0,48-69 240 0 0,0 1 0 0 0,1 1 0 0 0,0-1 0 0 0,0 0 0 0 0,-2 11 0 0 0,3-14 135 0 0,1-2-576 0 0,0 0-250 0 0,3 0-49 0 0,7-2 334 0 0,-1 1 0 0 0,0-1 0 0 0,0-1 1 0 0,0 0-1 0 0,0 0 0 0 0,12-6 0 0 0,10-9-4094 0 0,-4 0-1158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13823 0 0,'0'0'315'0'0,"0"0"45"0"0,0 0 21 0 0,0 0-49 0 0,0 0-149 0 0,0 0 194 0 0,3 0 110 0 0,18-5-265 0 0,0 0 0 0 0,0-2 0 0 0,-1 0-1 0 0,27-14 1 0 0,-39 18-214 0 0,29-15-8 0 0,-12 6 0 0 0,0 1 0 0 0,48-13 0 0 0,-51 18-70 0 0,-16 4-61 0 0,0 0 0 0 0,0 0-1 0 0,0 1 1 0 0,0 0 0 0 0,1 0-1 0 0,-1 0 1 0 0,0 1 0 0 0,11 1-1 0 0,-13 2-1304 0 0,3 8-78 0 0,-5-9-20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15663 0 0,'0'0'719'0'0,"0"0"-20"0"0,0 0-374 0 0,0 0 84 0 0,0 0 82 0 0,0 0 18 0 0,2 1-66 0 0,4 1-375 0 0,-1-1 1 0 0,0 0-1 0 0,1 0 1 0 0,-1 0-1 0 0,0 0 1 0 0,1-1-1 0 0,-1 0 1 0 0,1 0-1 0 0,-1-1 1 0 0,1 1-1 0 0,-1-1 1 0 0,0-1-1 0 0,1 1 1 0 0,-1-1-1 0 0,9-3 1 0 0,46-24 996 0 0,24-13-1013 0 0,-65 33-383 0 0,0 0 0 0 0,0 1 0 0 0,25-7 0 0 0,-12 5-4251 0 0,1-2-2104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0,'0'0'547'0'0,"0"0"-11"0"0,2 2-344 0 0,0 0-179 0 0,4 4 325 0 0,0 0 0 0 0,-1 0 0 0 0,0 1 0 0 0,0 0 0 0 0,-1 0 0 0 0,1 0-1 0 0,-2 1 1 0 0,1-1 0 0 0,-1 1 0 0 0,0 0 0 0 0,2 10 0 0 0,-1 14-83 0 0,-1 0-1 0 0,-3 42 1 0 0,1 7 921 0 0,0-34-1016 0 0,0-14-157 0 0,7 48-1 0 0,-2-54-187 0 0,3 27 445 0 0,-9-20-3023 0 0,-1-31 794 0 0,1-1-1930 0 0,-5 10-825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95 429 8287 0 0,'-58'26'904'0'0,"39"-20"-800"0"0,15-7 226 0 0,2 0 95 0 0,2 1-334 0 0,-1 0 0 0 0,1 0 0 0 0,-1 0 0 0 0,1-1 1 0 0,-1 1-1 0 0,1 0 0 0 0,-1 0 0 0 0,1 0 0 0 0,-1-1 0 0 0,1 1 0 0 0,-1 0 0 0 0,1 0 1 0 0,-1-1-1 0 0,1 1 0 0 0,-1 0 0 0 0,1-1 0 0 0,0 1 0 0 0,-1 0 0 0 0,1-1 0 0 0,0 1 1 0 0,-1-1-1 0 0,1 1 0 0 0,0-1 0 0 0,-1 1 0 0 0,1-1 0 0 0,0 1 0 0 0,0-1 0 0 0,0 1 0 0 0,-1-1 1 0 0,1 1-1 0 0,0-1 0 0 0,0 1 0 0 0,0-1 0 0 0,0 1 0 0 0,0-2 0 0 0,2-19 774 0 0,3 5-601 0 0,0 0-1 0 0,1 0 1 0 0,16-29 0 0 0,-12 24-187 0 0,5-8-77 0 0,1 0 0 0 0,1 2 0 0 0,1 0 0 0 0,1 1 0 0 0,2 1 0 0 0,32-31 0 0 0,-41 46 103 0 0,0 0-1 0 0,1 1 0 0 0,0 0 1 0 0,0 1-1 0 0,1 1 1 0 0,0 0-1 0 0,0 1 0 0 0,1 0 1 0 0,28-6-1 0 0,-32 10-29 0 0,1 0 1 0 0,0 0-1 0 0,0 2 0 0 0,0-1 0 0 0,1 1 0 0 0,-1 1 0 0 0,0 0 0 0 0,0 1 1 0 0,0 0-1 0 0,-1 1 0 0 0,1 1 0 0 0,-1-1 0 0 0,15 8 0 0 0,-12-4 128 0 0,0 1 0 0 0,-1 0 0 0 0,0 1-1 0 0,13 12 1 0 0,-18-15-87 0 0,-2 1 1 0 0,1 0-1 0 0,-1 0 0 0 0,0 1 0 0 0,0-1 1 0 0,-1 1-1 0 0,0 1 0 0 0,4 8 0 0 0,-7-11-113 0 0,0 0 0 0 0,-1 0 0 0 0,1 0 0 0 0,-1 0 0 0 0,0 0 0 0 0,-1 0 0 0 0,0 0 0 0 0,0 0-1 0 0,0 0 1 0 0,0 0 0 0 0,-1 1 0 0 0,0-1 0 0 0,-1 0 0 0 0,1 0 0 0 0,-1-1 0 0 0,0 1 0 0 0,-1 0 0 0 0,-4 8 0 0 0,0-1-2 0 0,-1 0 1 0 0,-1-1 0 0 0,0 0 0 0 0,0-1 0 0 0,-1 0-1 0 0,-18 16 1 0 0,-9 2 0 0 0,-63 37 0 0 0,80-53 0 0 0,4-4-150 0 0,-1-1-1 0 0,0 0 1 0 0,0-1-1 0 0,-24 5 1 0 0,-7 1-3826 0 0,37-10 2294 0 0,-19 5-3932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30 17503 0 0,'-1'-3'399'0'0,"0"1"-330"0"0,1 1 0 0 0,-1-1 1 0 0,0 0-1 0 0,0 0 0 0 0,-1 1 0 0 0,1-1 1 0 0,0 1-1 0 0,-1-1 0 0 0,1 1 0 0 0,0 0 0 0 0,-1-1 1 0 0,0 1-1 0 0,1 0 0 0 0,-1 0 0 0 0,0 0 1 0 0,-2-1-1 0 0,2 2-48 0 0,0-1 1 0 0,0 1-1 0 0,0 0 1 0 0,-1 0-1 0 0,1 0 1 0 0,0 0-1 0 0,0 0 1 0 0,0 0 0 0 0,-1 0-1 0 0,1 1 1 0 0,0-1-1 0 0,0 1 1 0 0,0 0-1 0 0,0 0 1 0 0,-4 2-1 0 0,-5 3-21 0 0,0 0 0 0 0,1 1 0 0 0,0 0 0 0 0,1 0 0 0 0,-1 2 0 0 0,-11 12 0 0 0,-47 63 0 0 0,37-43 0 0 0,0 0 0 0 0,1 2 0 0 0,3 0 0 0 0,2 2 0 0 0,1 0 0 0 0,3 2 0 0 0,2 0 0 0 0,1 2 0 0 0,3 0 0 0 0,2 0 0 0 0,-7 59 0 0 0,17-88 0 0 0,1 0 0 0 0,2 0 0 0 0,0-1 0 0 0,0 1 0 0 0,7 32 0 0 0,-6-45 0 0 0,1 0 0 0 0,0 0 0 0 0,0 0 0 0 0,1 0 0 0 0,-1 0 0 0 0,2 0 0 0 0,-1-1 0 0 0,1 1 0 0 0,0-1 0 0 0,0 0 0 0 0,1 0 0 0 0,0-1 0 0 0,0 1 0 0 0,0-1 0 0 0,1 0 0 0 0,-1 0 0 0 0,1-1 0 0 0,8 5 0 0 0,-3-3 29 0 0,0-1 0 0 0,0-1 1 0 0,1 0-1 0 0,0 0 0 0 0,19 3 0 0 0,63 3 1279 0 0,-21-4-743 0 0,-41-2-612 0 0,51-1 0 0 0,-37-6-2652 0 0,-43 3 1676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57 10135 0 0,'0'0'231'0'0,"0"0"29"0"0,0 0 19 0 0,0-2-41 0 0,-1-8-190 0 0,1-7 62 0 0,1 13 234 0 0,1 2 94 0 0,-2 0 540 0 0,6 1 559 0 0,-4-1-1476 0 0,-1 1 0 0 0,0 0 0 0 0,1-1 0 0 0,-1 1 0 0 0,0 0 1 0 0,1 0-1 0 0,0 0 0 0 0,-1 0 0 0 0,1 0 0 0 0,3-1 0 0 0,6-2 47 0 0,-11 4-100 0 0,0 0 0 0 0,0 0 0 0 0,0 0 0 0 0,0 0 0 0 0,0 0 0 0 0,1 0 0 0 0,-1 0 0 0 0,0 0 0 0 0,0 0 0 0 0,0 0 0 0 0,0 0 0 0 0,0 0 0 0 0,0 0 0 0 0,0 0 0 0 0,1 0-1 0 0,-1 0 1 0 0,0 0 0 0 0,0 0 0 0 0,0 0 0 0 0,0 0 0 0 0,0 0 0 0 0,0 0 0 0 0,0 0 0 0 0,1 0 0 0 0,-1 0 0 0 0,0 1 0 0 0,0-1 0 0 0,0 0 0 0 0,0 0 0 0 0,0 0 0 0 0,0 0 0 0 0,0 0 0 0 0,0 0 0 0 0,0 0 0 0 0,0 0 0 0 0,0 0 0 0 0,0 0 0 0 0,1 1 0 0 0,-1-1 0 0 0,0 0 0 0 0,0 0 0 0 0,0 0 0 0 0,0 0 0 0 0,0 0 0 0 0,0 0 0 0 0,0 0 0 0 0,0 1 0 0 0,4 9 120 0 0,0 1 1 0 0,0 0 0 0 0,-1 0 0 0 0,0 0-1 0 0,2 21 1 0 0,-1 63 644 0 0,-3-65-704 0 0,1 15-43 0 0,-2 101-253 0 0,-1-140 32 0 0,0 3-3611 0 0,1-9 2272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17503 0 0,'0'0'803'0'0,"0"0"-18"0"0,0 0-426 0 0,0 0 54 0 0,0 0 78 0 0,0 0 18 0 0,0 0 3 0 0,0 0 0 0 0,2 1 0 0 0,26 0-304 0 0,-1-2 0 0 0,1 0 0 0 0,-1-2-1 0 0,30-7 1 0 0,-25 5-127 0 0,295-60-4 0 0,-222 36-553 0 0,111-45-1 0 0,-157 53-370 0 0,-3 0-3679 0 0,-55 21 2991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5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55 407 10135 0 0,'-2'0'231'0'0,"0"-1"-176"0"0,-5 0 115 0 0,0 0-1 0 0,0-1 1 0 0,0 0-1 0 0,-9-4 1 0 0,15 4-74 0 0,0 1 0 0 0,1-1 0 0 0,-1 0 1 0 0,0 1-1 0 0,1-1 0 0 0,-1 0 0 0 0,1 0 0 0 0,-1 1 1 0 0,1-1-1 0 0,0 0 0 0 0,0 0 0 0 0,0 1 1 0 0,0-4-1 0 0,0 4-41 0 0,1-10 263 0 0,1 1 0 0 0,0-1 1 0 0,1 1-1 0 0,0-1 0 0 0,1 1 0 0 0,0 0 0 0 0,9-16 0 0 0,-4 7-223 0 0,7-13-92 0 0,1 1 1 0 0,2 2-1 0 0,1-1 0 0 0,44-48 0 0 0,-60 73-3 0 0,1 1 0 0 0,-1-1 0 0 0,1 1 0 0 0,0 0 0 0 0,0 0 0 0 0,0 0 0 0 0,1 1 0 0 0,-1 0 0 0 0,11-5 0 0 0,-12 7 0 0 0,-1 0 0 0 0,1 1 0 0 0,-1-1 0 0 0,1 1 0 0 0,-1-1 0 0 0,1 1 0 0 0,-1 0 0 0 0,1 0 0 0 0,-1 1 0 0 0,1-1 0 0 0,-1 1 0 0 0,1 0 0 0 0,-1 0 0 0 0,0 0 0 0 0,1 0 0 0 0,-1 0 0 0 0,0 1 0 0 0,0 0 0 0 0,4 2 0 0 0,1 1 85 0 0,-1 1 0 0 0,1 0-1 0 0,-1 0 1 0 0,-1 0 0 0 0,1 1-1 0 0,-1 0 1 0 0,-1 1 0 0 0,1-1 0 0 0,-1 1-1 0 0,0 0 1 0 0,-1 0 0 0 0,0 0-1 0 0,0 1 1 0 0,-1 0 0 0 0,0-1 0 0 0,2 11-1 0 0,48 176 524 0 0,-30-126-608 0 0,-21-65-10 0 0,0 1 7 0 0,-4 15 88 0 0,1-15 82 0 0,0 0 0 0 0,0 1 1 0 0,0-1-1 0 0,-1 0 0 0 0,0 0 0 0 0,0 0 0 0 0,-1 0 0 0 0,1-1 0 0 0,-1 1 0 0 0,-5 6 0 0 0,2-4-116 0 0,-1 0-1 0 0,0 0 0 0 0,0-1 1 0 0,0 0-1 0 0,-12 8 0 0 0,-4-1-91 0 0,-2 0 0 0 0,1-2 0 0 0,-31 11 0 0 0,-1 1 41 0 0,39-15 0 0 0,0-1 0 0 0,-1 0 0 0 0,1-1 0 0 0,-2-1 0 0 0,-35 5 0 0 0,42-9-64 0 0,10-1-273 0 0,2 0-138 0 0,0 0-33 0 0,0 0 66 0 0,1-3 292 0 0,4-6 79 0 0,0 0-1 0 0,1 0 1 0 0,0 1-1 0 0,1 0 1 0 0,-1 0 0 0 0,14-10-1 0 0,3-2-1110 0 0,27-16-1 0 0,-18 15 160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1 702 8287 0 0,'0'0'191'0'0,"0"0"26"0"0,0 0 9 0 0,1-2-34 0 0,37-60-78 0 0,-36 60 274 0 0,-2 2 110 0 0,0 0 12 0 0,0 0 2 0 0,0 0 0 0 0,0 0 0 0 0,0 0 0 0 0,0 0 0 0 0,0 0 0 0 0,-1-2 0 0 0,0-5-197 0 0,-3 3 2373 0 0,-6 0-2539 0 0,0-2-133 0 0,4-4-16 0 0,5 6 0 0 0,1-1 0 0 0,-1 1 0 0 0,1 0 0 0 0,0-1 0 0 0,0 1 0 0 0,0-1 0 0 0,2-5 0 0 0,8-36 0 0 0,-6 28 0 0 0,-2 11 0 0 0,31-117 0 0 0,-27 108 0 0 0,0 0 0 0 0,1 1 0 0 0,1 0 0 0 0,0 0 0 0 0,18-22 0 0 0,29-26 0 0 0,64-58 0 0 0,-57 60 0 0 0,-62 61 0 0 0,1-1 0 0 0,-1 1 0 0 0,1-1 0 0 0,-1 1 0 0 0,1-1 0 0 0,-1 1 0 0 0,1-1 0 0 0,-1 1 0 0 0,1 0 0 0 0,-1-1 0 0 0,1 1 0 0 0,0 0 0 0 0,-1-1 0 0 0,1 1 0 0 0,0 0 0 0 0,-1-1 0 0 0,1 1 0 0 0,1 0 0 0 0,-1 0 4 0 0,0 1 0 0 0,0-1 0 0 0,0 1-1 0 0,-1-1 1 0 0,1 1 0 0 0,0 0 0 0 0,0-1-1 0 0,0 1 1 0 0,-1 0 0 0 0,1-1 0 0 0,0 1-1 0 0,-1 0 1 0 0,1 0 0 0 0,0 0 0 0 0,-1 0-1 0 0,1 0 1 0 0,-1 0 0 0 0,0 0 0 0 0,1 0-1 0 0,-1 0 1 0 0,0 0 0 0 0,1 0 0 0 0,-1 0 0 0 0,0 0-1 0 0,0 0 1 0 0,0 0 0 0 0,0 1 0 0 0,0 33 333 0 0,-9 57 920 0 0,0-10-1083 0 0,3 92 0 0 0,7-161-174 0 0,1 1 0 0 0,1 0 0 0 0,0 0 0 0 0,7 18 0 0 0,-5-20 0 0 0,-1 1 0 0 0,-1 0 0 0 0,0 0 0 0 0,-1 0 0 0 0,1 17 0 0 0,-7 32 0 0 0,2-37 0 0 0,1 31 0 0 0,3-33 0 0 0,0-18 0 0 0,1 1 0 0 0,-3-5 0 0 0,0 0 0 0 0,1 1 0 0 0,-1 0 0 0 0,1-1 0 0 0,-1 1 0 0 0,1-1 0 0 0,0 1 0 0 0,0 0 0 0 0,1 1 0 0 0,0-2-30 0 0,0 1 1 0 0,0-1-1 0 0,0 0 0 0 0,0 1 1 0 0,0-1-1 0 0,0 0 0 0 0,1 0 0 0 0,-1-1 1 0 0,0 1-1 0 0,1 0 0 0 0,-1-1 0 0 0,4 1 1 0 0,-1-1-137 0 0,0 1-1 0 0,0-1 1 0 0,0 0 0 0 0,0 0-1 0 0,7-2 1 0 0,4-3-346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25 760 10135 0 0,'0'0'231'0'0,"0"0"29"0"0,0 0 19 0 0,-1 3-41 0 0,-2 10-190 0 0,-1-1 30 0 0,3-10 315 0 0,1-2-357 0 0,0 1 0 0 0,0-1 1 0 0,0 1-1 0 0,0-1 0 0 0,0 1 0 0 0,-1-1 1 0 0,1 1-1 0 0,0-1 0 0 0,0 0 0 0 0,0 1 0 0 0,0-1 1 0 0,-1 1-1 0 0,1-1 0 0 0,0 0 0 0 0,0 1 1 0 0,-1-1-1 0 0,1 0 0 0 0,0 1 0 0 0,-1-1 0 0 0,0 1 1 0 0,-1 0 4819 0 0,0-7-4689 0 0,1 1-1 0 0,-1 0 1 0 0,1-1-1 0 0,0 1 1 0 0,0-1-1 0 0,1 0 1 0 0,0 1-1 0 0,0-1 1 0 0,0 0-1 0 0,1-6 1 0 0,3-10 23 0 0,7-27 0 0 0,-6 31-258 0 0,26-82 68 0 0,-9 33 0 0 0,21-83 0 0 0,23-76 0 0 0,-43 148 0 0 0,-18 61 0 0 0,-3 13 0 0 0,-2 8 0 0 0,-1 13 0 0 0,1-13 0 0 0,0 14 0 0 0,17 39 0 0 0,1 22 0 0 0,5 33 0 0 0,-9 8 0 0 0,16 86 0 0 0,-27-196 0 0 0,0 0 0 0 0,1 0 0 0 0,0 0 0 0 0,0 0 0 0 0,7 11 0 0 0,-10-18 18 0 0,1-1 0 0 0,-1 1-1 0 0,1 0 1 0 0,0 0 0 0 0,0-1 0 0 0,0 1-1 0 0,0-1 1 0 0,0 0 0 0 0,3 3-1 0 0,1-1 249 0 0,-5-2 222 0 0,-1-2 21 0 0,0 0-472 0 0,0 0-1 0 0,1 1 1 0 0,-1-1-1 0 0,0 0 0 0 0,0 0 1 0 0,1 0-1 0 0,-1 1 1 0 0,0-1-1 0 0,0 0 1 0 0,1 0-1 0 0,-1 0 1 0 0,0 1-1 0 0,1-1 1 0 0,-1 0-1 0 0,0 0 0 0 0,1 0 1 0 0,-1 0-1 0 0,0 0 1 0 0,1 0-1 0 0,-1 0 1 0 0,0 0-1 0 0,1 0 1 0 0,4 2-952 0 0,-3 0-4195 0 0,-2-2-688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10 120 15663 0 0,'0'0'356'0'0,"0"0"50"0"0,0 0 20 0 0,0 0-42 0 0,0 2-250 0 0,-1 17 589 0 0,-7 35 0 0 0,8-52-280 0 0,0 1-294 0 0,3 14-131 0 0,2-13-21 0 0,-4-4 4 0 0,2 1-1 0 0,-1 1 0 0 0,0-2 0 0 0,0 1 0 0 0,0 0 0 0 0,0 0 0 0 0,1-1 0 0 0,-1 1 0 0 0,0-1 0 0 0,1 0 0 0 0,-1 0 0 0 0,0 0 0 0 0,1 0 0 0 0,-1 0 0 0 0,0 0 0 0 0,1-1 0 0 0,-1 1 0 0 0,5-2 0 0 0,4-2 0 0 0,0 0 0 0 0,14-8 0 0 0,-12 6 0 0 0,28-15-678 0 0,71-50-1 0 0,-45 27-793 0 0,-6 2-539 0 0,-36 22 987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13823 0 0,'0'0'315'0'0,"0"0"45"0"0,3-1 21 0 0,30-13 58 0 0,-27 11-374 0 0,1 0 0 0 0,-1 0-1 0 0,1 0 1 0 0,0 1 0 0 0,0 0 0 0 0,12-2-1 0 0,-8 4 99 0 0,0 0 0 0 0,0 0 0 0 0,-1 1 0 0 0,1 0-1 0 0,0 1 1 0 0,0 0 0 0 0,-1 1 0 0 0,1 1 0 0 0,-1-1 0 0 0,0 1 0 0 0,0 1-1 0 0,0 0 1 0 0,0 0 0 0 0,-1 1 0 0 0,0 1 0 0 0,-1-1 0 0 0,1 1-1 0 0,7 9 1 0 0,-1-1-101 0 0,-2 1 0 0 0,0 0 0 0 0,-1 1 0 0 0,-1 1 0 0 0,0 0 0 0 0,-1 0 0 0 0,-1 1 0 0 0,11 33 0 0 0,0 14-62 0 0,-4 1 0 0 0,-2 1 0 0 0,-3 0 0 0 0,2 119 0 0 0,-12-166 290 0 0,-1-1 1 0 0,-1 1-1 0 0,-1 0 0 0 0,-1 0 1 0 0,-1-1-1 0 0,-11 38 0 0 0,12-53-288 0 0,1 0 1 0 0,-1-1-1 0 0,0 1 0 0 0,0-1 0 0 0,0 0 0 0 0,-1 0 0 0 0,-7 7 1 0 0,-29 22-5 0 0,-19 3-1962 0 0,51-27 428 0 0,7-6 1216 0 0,-1-1-700 0 0,2-2-4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13823 0 0,'0'0'315'0'0,"0"0"45"0"0,0 0 21 0 0,0 0-49 0 0,0 0-149 0 0,0 0 194 0 0,0 0 110 0 0,2 0 22 0 0,5 1-220 0 0,-1-1 0 0 0,1 0 0 0 0,0 0 0 0 0,0-1 0 0 0,-1 0-1 0 0,1 0 1 0 0,-1 0 0 0 0,8-4 0 0 0,8-2 459 0 0,22-12 0 0 0,87-48-94 0 0,-11 4-700 0 0,30 3 46 0 0,-81 39-5610 0 0,-66 20 3564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13823 0 0,'0'0'315'0'0,"0"0"45"0"0,-1 1 21 0 0,-1 4-305 0 0,-1-1-1 0 0,1 1 1 0 0,0-1-1 0 0,0 1 0 0 0,0-1 1 0 0,1 1-1 0 0,0 0 1 0 0,0 0-1 0 0,0 0 1 0 0,0 0-1 0 0,1 0 0 0 0,0 0 1 0 0,0 0-1 0 0,0 0 1 0 0,1 5-1 0 0,2 9 493 0 0,0 1 1 0 0,10 28-1 0 0,2-5-24 0 0,2-1 0 0 0,40 73 0 0 0,-42-84-564 0 0,-2 0-1 0 0,11 39 1 0 0,-6-14-2712 0 0,-16-52 1709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0,'0'0'356'0'0,"0"4"50"0"0,42 334 2427 0 0,-17-127-1228 0 0,-25-164-1226 0 0,-2-13-3970 0 0,1-33 2571 0 0,-8 4-4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13 165 13823 0 0,'0'0'315'0'0,"-9"-13"758"0"0,8 11-1068 0 0,1 1-1 0 0,-1-1 1 0 0,1 1-1 0 0,-1-1 1 0 0,1 1-1 0 0,0-1 1 0 0,0 0-1 0 0,0 1 1 0 0,0-1-1 0 0,0 0 1 0 0,0 1-1 0 0,0-1 1 0 0,0 1-1 0 0,1-1 1 0 0,-1 0-1 0 0,0 1 0 0 0,1-1 1 0 0,0 1-1 0 0,-1-1 1 0 0,1 1-1 0 0,0 0 1 0 0,0-1-1 0 0,0 1 1 0 0,1-2-1 0 0,3-3-1 0 0,1 1 0 0 0,-1 0-1 0 0,1 0 1 0 0,7-5-1 0 0,-1 1-3 0 0,0 0 86 0 0,-1 1-1 0 0,1 0 0 0 0,1 1 1 0 0,-1 0-1 0 0,1 1 1 0 0,1 1-1 0 0,-1 0 0 0 0,1 0 1 0 0,16-2-1 0 0,-20 5-10 0 0,0 1-1 0 0,0 0 0 0 0,0 1 1 0 0,0 0-1 0 0,0 0 0 0 0,0 1 1 0 0,-1 1-1 0 0,1-1 0 0 0,0 2 1 0 0,-1-1-1 0 0,1 1 0 0 0,-1 1 1 0 0,0 0-1 0 0,10 5 0 0 0,-11-4 185 0 0,1 0 1 0 0,-2 0-1 0 0,1 1 0 0 0,0 0 0 0 0,-1 0 0 0 0,12 14 0 0 0,-16-15-121 0 0,0 0 0 0 0,0-1-1 0 0,0 1 1 0 0,0 0 0 0 0,-1 0-1 0 0,0 1 1 0 0,0-1 0 0 0,0 0-1 0 0,-1 1 1 0 0,1-1 0 0 0,-1 1-1 0 0,0 10 1 0 0,-1-6-85 0 0,-1 0 0 0 0,0 0 0 0 0,0 0 0 0 0,-1 0 0 0 0,-1 0-1 0 0,0 0 1 0 0,0 0 0 0 0,-1-1 0 0 0,0 1 0 0 0,0-1 0 0 0,-12 17 0 0 0,3-8 33 0 0,-1 1 1 0 0,-1-2 0 0 0,0 0-1 0 0,-22 18 1 0 0,16-16 549 0 0,-41 27 0 0 0,23-25-7834 0 0,28-17 317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11975 0 0,'-2'1'267'0'0,"-115"104"976"0"0,104-94-1005 0 0,-53 58 1193 0 0,47-47-1274 0 0,10-12-159 0 0,1 0 1 0 0,0 1-1 0 0,0 0 0 0 0,1 1 0 0 0,1-1 1 0 0,0 1-1 0 0,1 1 0 0 0,0-1 0 0 0,1 1 0 0 0,0 0 1 0 0,-2 18-1 0 0,4-21 34 0 0,1 1 0 0 0,0 0 0 0 0,1 0 0 0 0,0-1 0 0 0,1 1 0 0 0,0 0 0 0 0,1-1 0 0 0,0 1 0 0 0,1-1 0 0 0,0 0 0 0 0,0 0 0 0 0,1 0 0 0 0,1 0 0 0 0,8 15 0 0 0,-6-14 210 0 0,0 0 1 0 0,1-1-1 0 0,0 0 1 0 0,1 0-1 0 0,0-1 1 0 0,1 0-1 0 0,0 0 1 0 0,0-1-1 0 0,0-1 1 0 0,1 1-1 0 0,1-2 1 0 0,-1 0-1 0 0,1 0 1 0 0,15 5-1 0 0,-16-8-340 0 0,-1 1 0 0 0,1-2-1 0 0,0 1 1 0 0,0-2 0 0 0,0 1 0 0 0,0-2-1 0 0,0 1 1 0 0,0-1 0 0 0,0-1 0 0 0,0 0-1 0 0,0-1 1 0 0,13-3 0 0 0,0-3-6369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1075 13823 0 0,'0'0'315'0'0,"-2"1"45"0"0,-19 0 353 0 0,15-3-604 0 0,6-1-72 0 0,7-3 37 0 0,-7 6-31 0 0,35-27 2140 0 0,62-38 0 0 0,17-11-724 0 0,37-41-1286 0 0,212-177-174 0 0,-134 60 0 0 0,-135 133 74 0 0,37-22 1887 0 0,-126 120-1958 0 0,0-1 0 0 0,1 1 1 0 0,-1 0-1 0 0,0 0 0 0 0,1 1 0 0 0,0-1 0 0 0,7-1 1 0 0,-10 3-4 0 0,0 0 1 0 0,1 0 0 0 0,-1 1 0 0 0,1 0 0 0 0,0-1 0 0 0,-1 1 0 0 0,1 0 0 0 0,-1 0 0 0 0,1 1 0 0 0,-1-1-1 0 0,1 1 1 0 0,-1 0 0 0 0,6 2 0 0 0,-7-2 0 0 0,-1 0 0 0 0,1 0 0 0 0,-1 0 0 0 0,0 0 0 0 0,1 0 0 0 0,-1 0 0 0 0,0 1 0 0 0,0-1 0 0 0,1 1 0 0 0,-1-1 0 0 0,0 1 0 0 0,-1-1 0 0 0,1 1 0 0 0,0 0 0 0 0,0-1 0 0 0,-1 1 0 0 0,1 0 0 0 0,-1 0 0 0 0,1-1 0 0 0,-1 1 0 0 0,0 0 0 0 0,0 0 0 0 0,0 3 0 0 0,0 3 0 0 0,0-1 0 0 0,-1 1 0 0 0,0-1 0 0 0,-2 11 0 0 0,-7 17 0 0 0,-2 0 0 0 0,-25 55 0 0 0,-43 62 0 0 0,28-56 0 0 0,-37 95 0 0 0,68-138 0 0 0,-23 95 0 0 0,40-130 0 0 0,0 0 0 0 0,2 1 0 0 0,-1 24 0 0 0,3-37 0 0 0,1 1 0 0 0,-1-1 0 0 0,1 0 0 0 0,0 1 0 0 0,4 10 0 0 0,-3-14 0 0 0,-1 0 0 0 0,0 0 0 0 0,1 0 0 0 0,-1 0 0 0 0,1-1 0 0 0,0 1 0 0 0,0-1 0 0 0,0 1 0 0 0,0-1 0 0 0,1 1 0 0 0,-1-1 0 0 0,4 3 0 0 0,-2-3 26 0 0,0 0-1 0 0,0-1 0 0 0,0 1 1 0 0,0-1-1 0 0,0 1 0 0 0,0-1 1 0 0,0-1-1 0 0,0 1 0 0 0,0 0 1 0 0,0-1-1 0 0,8 0 1 0 0,18-3-1494 0 0,-3-5-4903 0 0,-13 3-511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15663 0 0,'0'1'356'0'0,"-2"14"-113"0"0,0-1-1 0 0,2 1 0 0 0,0 16 1 0 0,0 19 151 0 0,-2-3 116 0 0,5 62 0 0 0,-1-87-340 0 0,1 0 0 0 0,1-1 0 0 0,1 1 0 0 0,1-1 0 0 0,9 22 0 0 0,-12-35-240 0 0,-3-6 17 0 0,1 1 1 0 0,0-1-1 0 0,0 1 0 0 0,1-1 0 0 0,-1 0 1 0 0,0 0-1 0 0,1 0 0 0 0,-1 1 0 0 0,1-2 1 0 0,0 1-1 0 0,0 0 0 0 0,0 0 0 0 0,0 0 1 0 0,2 1-1 0 0,-1-3-4430 0 0,6-6-1565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8287 0 0,'0'0'382'0'0,"0"0"-8"0"0,0 0-170 0 0,0 0 176 0 0,1-2 107 0 0,9-21 817 0 0,25-40 0 0 0,1-1 181 0 0,-9 3-1093 0 0,-12 27-149 0 0,1 1 0 0 0,25-39-1 0 0,-40 70-237 0 0,1-1-1 0 0,0 1 1 0 0,0 0 0 0 0,0-1-1 0 0,0 1 1 0 0,0 0-1 0 0,1 0 1 0 0,-1 1-1 0 0,0-1 1 0 0,1 0 0 0 0,0 1-1 0 0,-1-1 1 0 0,1 1-1 0 0,0 0 1 0 0,0 0 0 0 0,0 0-1 0 0,0 0 1 0 0,-1 1-1 0 0,1-1 1 0 0,0 1-1 0 0,1-1 1 0 0,2 1 0 0 0,-2 1 19 0 0,1-1 0 0 0,0 1 0 0 0,-1 0 0 0 0,1 1 0 0 0,-1-1 0 0 0,0 1 0 0 0,1-1 0 0 0,-1 1 0 0 0,0 1 1 0 0,0-1-1 0 0,0 0 0 0 0,-1 1 0 0 0,7 5 0 0 0,2 4 144 0 0,0 0-1 0 0,0 1 1 0 0,-1 0 0 0 0,-1 1 0 0 0,-1 0-1 0 0,0 0 1 0 0,0 1 0 0 0,-1 0 0 0 0,8 24-1 0 0,-6-12 292 0 0,-1 0 0 0 0,-2 0 0 0 0,0 1-1 0 0,3 42 1 0 0,-8-56-158 0 0,-2 0 0 0 0,0-1 0 0 0,0 1 0 0 0,-1 0 0 0 0,-1 0 1 0 0,0-1-1 0 0,-1 1 0 0 0,-1-1 0 0 0,0 0 0 0 0,-1 0 0 0 0,-7 16 0 0 0,4-15-377 0 0,0-2 1 0 0,-1 1-1 0 0,0-1 1 0 0,-1 0 0 0 0,0-1-1 0 0,-1 0 1 0 0,0-1-1 0 0,-1 0 1 0 0,0-1-1 0 0,-1 0 1 0 0,0-1-1 0 0,0 0 1 0 0,0-1 0 0 0,-1-1-1 0 0,0 0 1 0 0,0-1-1 0 0,-1 0 1 0 0,0-1-1 0 0,0-1 1 0 0,0 0 0 0 0,0-1-1 0 0,0-1 1 0 0,-19-1-1 0 0,13-3-194 0 0,20 2-204 0 0,0 1 0 0 0,0-1-1 0 0,0 1 1 0 0,0-1-1 0 0,0 1 1 0 0,0-1 0 0 0,1 0-1 0 0,-1 1 1 0 0,0-1-1 0 0,1 0 1 0 0,-2-1 0 0 0,-2-7-6220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95 720 13823 0 0,'0'0'315'0'0,"0"0"45"0"0,0 2 21 0 0,1 10-49 0 0,-1-10-248 0 0,-1-1-1 0 0,1 0 1 0 0,-1 1-1 0 0,0-1 1 0 0,0 0-1 0 0,0 0 1 0 0,0 0-1 0 0,0 0 1 0 0,0 0-1 0 0,0 0 1 0 0,0 0-1 0 0,0 0 1 0 0,0 0-1 0 0,-1 0 1 0 0,1 0-1 0 0,-2 0 1 0 0,2 0 52 0 0,-1 0 376 0 0,1 0 0 0 0,-1-1-365 0 0,0 1 0 0 0,0 0 0 0 0,0-1 0 0 0,0 0 0 0 0,0 1 0 0 0,0-1 0 0 0,-1 0-1 0 0,1 0 1 0 0,0 0 0 0 0,-4-1 0 0 0,5 1-133 0 0,0 0 0 0 0,0 0 0 0 0,0-1 0 0 0,-1 1-1 0 0,1 0 1 0 0,0-1 0 0 0,0 1 0 0 0,0-1 0 0 0,0 0-1 0 0,0 1 1 0 0,0-1 0 0 0,0 0 0 0 0,0 1 0 0 0,0-1 0 0 0,0 0-1 0 0,0 0 1 0 0,0 0 0 0 0,1 0 0 0 0,-1 0 0 0 0,0 0 0 0 0,1 0-1 0 0,-2-1 1 0 0,1-2 127 0 0,-3-2-12 0 0,1-1 0 0 0,0 1 0 0 0,1-1 0 0 0,-1 0 0 0 0,1 0 0 0 0,1 0 0 0 0,-1-1 0 0 0,1 1 0 0 0,0 0 0 0 0,1-1 0 0 0,0 1 1 0 0,1-9-1 0 0,2-12-172 0 0,11-49 0 0 0,-14 75 56 0 0,11-41-13 0 0,1 1 0 0 0,2-1 0 0 0,2 2 0 0 0,2 0 0 0 0,22-38 0 0 0,-24 52 0 0 0,1 1 0 0 0,1 1 0 0 0,2 1 0 0 0,0 0 0 0 0,1 1 0 0 0,1 1 0 0 0,49-36 0 0 0,-69 57 1 0 0,0-1 0 0 0,0 1 0 0 0,0 0 0 0 0,0 0 0 0 0,0 0 0 0 0,0 0 0 0 0,0 0 0 0 0,1 0 0 0 0,-1 1 0 0 0,0-1 0 0 0,0 1 0 0 0,1-1 0 0 0,-1 1 0 0 0,0 0 0 0 0,5 0 0 0 0,-6 1-43 0 0,1-1-1 0 0,0 1 1 0 0,0 0-1 0 0,-1-1 1 0 0,1 1-1 0 0,0 0 1 0 0,-1 0-1 0 0,1 0 1 0 0,-1 0-1 0 0,1 1 1 0 0,-1-1-1 0 0,0 0 1 0 0,1 1 0 0 0,-1-1-1 0 0,0 0 1 0 0,0 1-1 0 0,0 0 1 0 0,0-1-1 0 0,0 1 1 0 0,0 1-1 0 0,5 11 79 0 0,0 0 1 0 0,-1 0-1 0 0,-1 0 0 0 0,-1 1 0 0 0,0-1 1 0 0,2 25-1 0 0,-4 93 848 0 0,-2-69-1146 0 0,1-45 262 0 0,9 193 0 0 0,-9-206-21 0 0,3 10-55 0 0,-2 0 0 0 0,0-1 0 0 0,-1 1 0 0 0,-1 18 0 0 0,1-32-399 0 0,0-1-851 0 0,0 0-3444 0 0,0 0-1474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0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13823 0 0,'0'0'630'0'0,"0"0"-13"0"0,-1 2-252 0 0,-5 58 2997 0 0,6 31-2498 0 0,17 61-172 0 0,-14-129-603 0 0,-1-1 1 0 0,0 0 0 0 0,-2 1-1 0 0,-1-1 1 0 0,-1 0 0 0 0,-1 1-1 0 0,-10 39 1 0 0,6-46-711 0 0,3-12-3082 0 0,3-5 2179 0 0,-5-5-11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5 213 11975 0 0,'0'0'267'0'0,"0"0"42"0"0,0 0 17 0 0,0 0-28 0 0,0-2-196 0 0,-1 2 13 0 0,1 0 0 0 0,0-1 0 0 0,-1 1 0 0 0,1-1 0 0 0,0 1 0 0 0,-1-1 0 0 0,1 1 0 0 0,0-1 0 0 0,0 0 0 0 0,-1 1 0 0 0,1-1 0 0 0,0 1 0 0 0,0-1 0 0 0,0 1 0 0 0,0-1 0 0 0,0 0 0 0 0,0 1 0 0 0,0-1 0 0 0,0 1 0 0 0,0-1 0 0 0,0 0 0 0 0,0 1 0 0 0,0-1 0 0 0,0 1 0 0 0,0-1 0 0 0,1 1 0 0 0,-1-1 0 0 0,0 0 0 0 0,0 1 0 0 0,1-1 0 0 0,-1 1 0 0 0,1-2 0 0 0,2-1-105 0 0,-1-2 169 0 0,0 0-1 0 0,1 0 1 0 0,-1 1 0 0 0,1-1 0 0 0,0 1 0 0 0,0 0-1 0 0,1-1 1 0 0,0 2 0 0 0,-1-1 0 0 0,1 0-1 0 0,0 1 1 0 0,6-4 0 0 0,42-29-161 0 0,44-28-19 0 0,-86 59 1 0 0,-1 0 0 0 0,1 1 0 0 0,0 0 0 0 0,1 1 0 0 0,11-3 0 0 0,-18 5 0 0 0,1 0 0 0 0,-1 0 0 0 0,0 1 0 0 0,1-1 0 0 0,-1 1 0 0 0,1 0 0 0 0,-1 1 0 0 0,1-1 0 0 0,-1 1 0 0 0,1 0 0 0 0,-1 0 0 0 0,0 0 0 0 0,0 0 0 0 0,8 4 0 0 0,-9-3 0 0 0,-1 1 0 0 0,1-1-1 0 0,0 1 1 0 0,-1-1 0 0 0,0 1-1 0 0,1 0 1 0 0,-1 0 0 0 0,0 0 0 0 0,-1 0-1 0 0,1 0 1 0 0,0 0 0 0 0,-1 0-1 0 0,0 1 1 0 0,0-1 0 0 0,0 1 0 0 0,0-1-1 0 0,0 1 1 0 0,-1-1 0 0 0,0 1-1 0 0,1-1 1 0 0,-2 5 0 0 0,1 6 16 0 0,-1 0-1 0 0,-1-1 1 0 0,0 1 0 0 0,-5 15-1 0 0,5-17 165 0 0,-1-1-1 0 0,-1 1 1 0 0,0-1 0 0 0,0 1-1 0 0,-1-1 1 0 0,-1 0 0 0 0,0-1-1 0 0,0 0 1 0 0,-1 0 0 0 0,-9 10-1 0 0,8-12-179 0 0,2 0 0 0 0,-1 0 0 0 0,0-1 0 0 0,0 0 0 0 0,-1 0 0 0 0,0-1 0 0 0,0 0 0 0 0,-1 0 0 0 0,1-1 0 0 0,-16 7 0 0 0,-53 14 0 0 0,65-22-330 0 0,0-2-1 0 0,-24 3 0 0 0,23-4-2 0 0,1 1 0 0 0,-24 6-1 0 0,82-20 1330 0 0,94-13 0 0 0,-109 20-996 0 0,-21 3 0 0 0,-1 1 0 0 0,0 0 0 0 0,1 0 0 0 0,-1 1 0 0 0,1 0 0 0 0,-1 0 0 0 0,1 1 0 0 0,11 3 0 0 0,-13-2 0 0 0,0 0 0 0 0,-1 1 0 0 0,1 0 0 0 0,-1 0 0 0 0,12 7 0 0 0,-16-7 0 0 0,1-1 0 0 0,-1 1 0 0 0,0 0 0 0 0,-1 0 0 0 0,1 0 0 0 0,0 0 0 0 0,-1 0 0 0 0,0 0 0 0 0,1 1 0 0 0,-1-1 0 0 0,-1 1 0 0 0,1-1 0 0 0,1 7 0 0 0,-2-9 1 0 0,5 15-3 0 0,-1 0 0 0 0,-1 1 1 0 0,4 30-1 0 0,-7-42 6 0 0,-1 1 1 0 0,0-1-1 0 0,0 0 0 0 0,-1 0 1 0 0,0 0-1 0 0,0 0 0 0 0,0 0 1 0 0,0 0-1 0 0,-1 0 0 0 0,0-1 1 0 0,0 1-1 0 0,0 0 0 0 0,0-1 1 0 0,-1 1-1 0 0,1-1 0 0 0,-1 0 1 0 0,-6 6-1 0 0,-14 11 390 0 0,-1 0-1 0 0,-1-1 1 0 0,-1-2-1 0 0,-37 20 1 0 0,28-17-386 0 0,28-16-8 0 0,-1-1 0 0 0,1-1 0 0 0,-1 0 0 0 0,0 0 0 0 0,0 0 0 0 0,-13 2 0 0 0,12-5 0 0 0,3-2-64 0 0,5 1-23 0 0,1 0 0 0 0,-1-1-1 0 0,1 1 1 0 0,-1-1 0 0 0,1 1 0 0 0,0-1-1 0 0,0 1 1 0 0,-1-1 0 0 0,1 1 0 0 0,0-1 0 0 0,1 1-1 0 0,-1-1 1 0 0,0 1 0 0 0,1-2 0 0 0,-1 2 75 0 0,1-8-684 0 0,2 0 1 0 0,5-15-1 0 0,0-1-673 0 0,-4 10 345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0,'2'2'315'0'0,"21"16"-16"0"0,0 0 1 0 0,1-2-1 0 0,34 18 0 0 0,101 50 1133 0 0,-135-72-1060 0 0,0 1 0 0 0,-2 1 0 0 0,1 1-1 0 0,35 31 1 0 0,-48-36-168 0 0,0 0-1 0 0,0 1 0 0 0,-1 0 1 0 0,-1 0-1 0 0,0 1 0 0 0,0 0 1 0 0,-1 1-1 0 0,-1 0 0 0 0,0 0 1 0 0,7 23-1 0 0,-8-12 8 0 0,0 1 1 0 0,3 49-1 0 0,-6 52 55 0 0,-3-73 373 0 0,0 3-56 0 0,-9 70 0 0 0,6-101-591 0 0,0 0 0 0 0,-2-1 0 0 0,-1 0 0 0 0,-1-1-1 0 0,-14 30 1 0 0,15-41 8 0 0,0 0 0 0 0,0-1 0 0 0,-1 0 0 0 0,-1 0 0 0 0,-16 15 0 0 0,-55 42 0 0 0,8-7 0 0 0,37-16-3566 0 0,34-44-1478 0 0,1-1-1394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35 250 11975 0 0,'0'0'547'0'0,"0"0"-11"0"0,1-1-344 0 0,3-4-97 0 0,-2 4 281 0 0,-2 1 113 0 0,0 0 20 0 0,-1 1-373 0 0,0 0 0 0 0,-1 0 0 0 0,1 0-1 0 0,0 0 1 0 0,0-1 0 0 0,0 1 0 0 0,-1 0-1 0 0,1-1 1 0 0,0 1 0 0 0,-1-1 0 0 0,1 1-1 0 0,0-1 1 0 0,-1 0 0 0 0,1 1 0 0 0,-1-1-1 0 0,1 0 1 0 0,-1 0 0 0 0,1 0 0 0 0,0 0-1 0 0,-1 0 1 0 0,-2-1 0 0 0,-5 1 1485 0 0,19 6-597 0 0,-6-4-900 0 0,1-1 0 0 0,-1 0 0 0 0,1 0 0 0 0,-1-1 0 0 0,1 1 0 0 0,-1-1 0 0 0,1 0-1 0 0,-1 0 1 0 0,1-1 0 0 0,-1 1 0 0 0,6-2 0 0 0,10-3 324 0 0,22-8 1 0 0,-31 9-273 0 0,246-88 455 0 0,-83 28-654 0 0,-25 3 23 0 0,-146 59-19 0 0,1 0 0 0 0,-1 0 0 0 0,1 0 0 0 0,-1-1 0 0 0,0 1 0 0 0,5-6 0 0 0,-7 7-677 0 0,-3 1 30 0 0,-1 0 1 0 0,1 0 0 0 0,0 1-1 0 0,-1-1 1 0 0,1 0 0 0 0,0 1-1 0 0,-1 0 1 0 0,-3 1-1 0 0,2-1-1126 0 0,-13 6-4646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0,'0'0'630'0'0,"0"0"-13"0"0,1 2-320 0 0,12 14 204 0 0,-2 0-1 0 0,0 1 0 0 0,-1 1 1 0 0,0 0-1 0 0,-2 0 0 0 0,0 1 1 0 0,-1 0-1 0 0,-1 0 1 0 0,-1 1-1 0 0,4 27 0 0 0,-1 18-164 0 0,-3 123 0 0 0,-4-61-408 0 0,0-122-311 0 0,2 33 1324 0 0,4-20-2068 0 0,-6-17 682 0 0,-1 0 1 0 0,1 0-1 0 0,0 0 0 0 0,0 0 0 0 0,0 0 0 0 0,-1-1 1 0 0,1 1-1 0 0,0 0 0 0 0,0 0 0 0 0,0-1 0 0 0,2 2 1 0 0,8 1-6242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17503 0 0,'0'0'399'0'0,"0"2"60"0"0,-1 21 80 0 0,-7 35 0 0 0,1-7-483 0 0,1 1 507 0 0,1-18-97 0 0,2 0 0 0 0,1 36-1 0 0,27 200 1599 0 0,-24-258-2484 0 0,0 0 0 0 0,-1 0 0 0 0,0 1 0 0 0,-4 20 0 0 0,4-31-1153 0 0,-16 0-2411 0 0,13-2 1937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0 410 10135 0 0,'5'-10'122'0'0,"1"0"-1"0"0,-1 1 1 0 0,2 0-1 0 0,-1 0 1 0 0,1 0-1 0 0,9-8 1 0 0,11-13 83 0 0,-11 10 204 0 0,2 1-1 0 0,33-28 0 0 0,48-28 1517 0 0,-60 47-1547 0 0,-9 6 660 0 0,57-31-1 0 0,-72 45-943 0 0,0 1-1 0 0,0 1 0 0 0,0 1 0 0 0,1 0 1 0 0,0 1-1 0 0,24-3 0 0 0,-36 7-9 0 0,0-1 0 0 0,0 1-1 0 0,-1 0 1 0 0,1 0-1 0 0,0 1 1 0 0,0-1 0 0 0,0 1-1 0 0,-1 0 1 0 0,1 0 0 0 0,0 0-1 0 0,-1 0 1 0 0,1 1 0 0 0,-1-1-1 0 0,1 1 1 0 0,4 3 0 0 0,-5-3-51 0 0,-1 1 1 0 0,0-1-1 0 0,0 0 1 0 0,0 1-1 0 0,0 0 1 0 0,0-1-1 0 0,0 1 1 0 0,0 0 0 0 0,-1 0-1 0 0,0 0 1 0 0,1 0-1 0 0,-1 0 1 0 0,0 0-1 0 0,0 0 1 0 0,-1 0 0 0 0,1 0-1 0 0,-1 1 1 0 0,1 4-1 0 0,-2 5 79 0 0,0 0-1 0 0,0 0 1 0 0,-1 0-1 0 0,-1 0 0 0 0,0 0 1 0 0,0-1-1 0 0,-2 1 1 0 0,1-1-1 0 0,-2 0 1 0 0,1-1-1 0 0,-2 1 0 0 0,-9 12 1 0 0,-11 14 229 0 0,-2-1-1 0 0,-36 33 1 0 0,45-49-321 0 0,11-11 132 0 0,-5 6 90 0 0,0-2 0 0 0,0 1 0 0 0,-2-2 1 0 0,0 0-1 0 0,-29 18 0 0 0,19-16-277 0 0,18-9-133 0 0,-1-1 0 0 0,1 0 0 0 0,-1-1 0 0 0,0 0 0 0 0,-17 6 0 0 0,12-10-5257 0 0,-1-3-1891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17503 0 0,'0'0'384'0'0,"0"0"88"0"0,0 0 8 0 0,0 0 8 0 0,0 0-392 0 0,10 0-96 0 0,8 0 0 0 0,8 0 0 0 0,10-1 432 0 0,5-1 64 0 0,5 0 16 0 0,2 2 0 0 0,-1 2-416 0 0,-1 0-96 0 0,-1-4 0 0 0,-1-2-5712 0 0,-1-5-1168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9 11975 0 0,'0'0'267'0'0,"-16"-5"768"0"0,3 2-886 0 0,7 3 989 0 0,1 1 1616 0 0,4 0-2753 0 0,0-1 1 0 0,0 0-1 0 0,0 0 1 0 0,0 0-1 0 0,0 0 0 0 0,0 1 1 0 0,1-1-1 0 0,-1 0 1 0 0,0 1-1 0 0,0-1 0 0 0,1 1 1 0 0,-1-1-1 0 0,0 1 1 0 0,0-1-1 0 0,1 1 0 0 0,-1 0 1 0 0,0-1-1 0 0,1 1 1 0 0,-1 0-1 0 0,1-1 0 0 0,-1 1 1 0 0,1 0-1 0 0,-1 0 1 0 0,1-1-1 0 0,-1 2 0 0 0,0 2-4 0 0,-128 191 3 0 0,110-165 442 0 0,2 1 1 0 0,-24 58-1 0 0,33-70-305 0 0,-1 0 29 0 0,2 1-1 0 0,0 0 1 0 0,1 0-1 0 0,-5 30 1 0 0,10-41-37 0 0,0-1 1 0 0,1 1-1 0 0,0 0 1 0 0,0 0-1 0 0,1 0 1 0 0,0 0-1 0 0,1 0 0 0 0,0-1 1 0 0,0 1-1 0 0,1-1 1 0 0,0 1-1 0 0,0-1 1 0 0,5 9-1 0 0,2-2-124 0 0,-1 0-1 0 0,2 0 0 0 0,13 14 1 0 0,-17-21-6 0 0,1-1 1 0 0,-1 0 0 0 0,1 0 0 0 0,1-1 0 0 0,-1 0-1 0 0,18 8 1 0 0,-25-13-96 0 0,1-1-1 0 0,-1 1 0 0 0,1-1 1 0 0,-1 1-1 0 0,1-1 1 0 0,-1 0-1 0 0,1 0 1 0 0,-1 0-1 0 0,1 0 0 0 0,0 0 1 0 0,-1 0-1 0 0,1 0 1 0 0,-1-1-1 0 0,1 1 0 0 0,-1 0 1 0 0,1-1-1 0 0,2-1 1 0 0,22-14-2177 0 0,-20 11 2082 0 0,18-11-1343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15663 0 0,'0'0'356'0'0,"-1"3"50"0"0,-1 11-167 0 0,0 0 0 0 0,1 1 0 0 0,1-1 0 0 0,0 0 0 0 0,1 0 0 0 0,1 1 0 0 0,0-1 0 0 0,1 0 0 0 0,9 27 0 0 0,23 49 476 0 0,-24-67-234 0 0,-2 1 0 0 0,0 0 1 0 0,6 31-1 0 0,-10-35-466 0 0,-3-15-15 0 0,-1 1 0 0 0,0-1 0 0 0,0 0 0 0 0,0 1 1 0 0,-1 0-1 0 0,1-1 0 0 0,-1 1 0 0 0,-1-1 0 0 0,0 9 0 0 0,-2-4 619 0 0,3-6-2193 0 0,-1 0-5128 0 0,1-4 4655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92 307 6447 0 0,'0'0'142'0'0,"0"0"22"0"0,0 2 13 0 0,0 0-69 0 0,0 0-1 0 0,0 0 1 0 0,0 0-1 0 0,0 0 1 0 0,0 0-1 0 0,-1 0 1 0 0,1 0-1 0 0,-1 0 1 0 0,0-1-1 0 0,1 1 1 0 0,-1 0-1 0 0,0 0 1 0 0,0 0-1 0 0,0-1 1 0 0,0 1-1 0 0,-1 0 1 0 0,1-1-1 0 0,0 1 1 0 0,-1-1-1 0 0,-1 2 1 0 0,-1 0 382 0 0,0-1 1 0 0,0 0-1 0 0,-1 0 1 0 0,1 0 0 0 0,0-1-1 0 0,-7 2 1 0 0,-9 4 1086 0 0,19-6-1065 0 0,-7-6 2048 0 0,6 2-2427 0 0,1 1 0 0 0,0-1 1 0 0,0 0-1 0 0,0 1 0 0 0,0-1 0 0 0,0 0 0 0 0,1 0 0 0 0,-1 0 0 0 0,1 0 0 0 0,0 0 0 0 0,0 1 0 0 0,0-1 0 0 0,1-6 1 0 0,0 3-62 0 0,0 0 1 0 0,1 0-1 0 0,0 1 1 0 0,0-1-1 0 0,0 0 1 0 0,5-6-1 0 0,2-3 233 0 0,0 1 1 0 0,2 0-1 0 0,21-24 0 0 0,-6 14-203 0 0,2 1-1 0 0,0 1 0 0 0,0 2 1 0 0,2 1-1 0 0,46-23 0 0 0,-58 33-233 0 0,0 1 1 0 0,33-11-1 0 0,-45 17 0 0 0,1 1 1 0 0,0-1-1 0 0,-1 1 0 0 0,1 1 0 0 0,0-1 1 0 0,0 1-1 0 0,0 0 0 0 0,0 1 0 0 0,0-1 1 0 0,-1 2-1 0 0,11 2 0 0 0,-14-3 131 0 0,0 0 0 0 0,0 0 0 0 0,-1 1 0 0 0,1 0 0 0 0,-1-1 0 0 0,1 1 0 0 0,-1 0 0 0 0,0 0 0 0 0,0 0 0 0 0,0 1 0 0 0,0-1 0 0 0,0 0 0 0 0,0 1 0 0 0,0 0 0 0 0,-1-1 0 0 0,0 1 0 0 0,1 0 0 0 0,-1-1 0 0 0,2 7 0 0 0,0 4 2 0 0,0 1 0 0 0,-1 0 0 0 0,2 15 0 0 0,-3-13-1 0 0,11 171 0 0 0,-11-168 23 0 0,0 3 185 0 0,-1-1-1 0 0,-3 30 0 0 0,2-44-145 0 0,-1 1 0 0 0,0-1-1 0 0,0 0 1 0 0,0-1-1 0 0,0 1 1 0 0,-1 0-1 0 0,-1-1 1 0 0,1 1 0 0 0,-1-1-1 0 0,0 0 1 0 0,-5 6-1 0 0,0-3-6 0 0,0-1 0 0 0,0 0 1 0 0,-1 0-1 0 0,0-1 0 0 0,-1 0 0 0 0,1 0 0 0 0,-1-1 0 0 0,-1-1 0 0 0,1 0 0 0 0,-1-1 0 0 0,-17 5 0 0 0,-14 1-81 0 0,-80 8-1 0 0,27-15 27 0 0,25-2 0 0 0,54-2-502 0 0,16 1 415 0 0,1 0 0 0 0,0 0 0 0 0,-1-1 1 0 0,1 1-1 0 0,0 0 0 0 0,-1 0 0 0 0,1-1 1 0 0,0 1-1 0 0,-1 0 0 0 0,1 0 1 0 0,0-1-1 0 0,0 1 0 0 0,-1 0 0 0 0,1-1 1 0 0,0 1-1 0 0,0 0 0 0 0,0-1 0 0 0,-1 1 1 0 0,1-1-1 0 0,0 1 0 0 0,0 0 0 0 0,0-1 1 0 0,0 1-1 0 0,0-1 0 0 0,0 1 0 0 0,0 0 1 0 0,0-1-1 0 0,0 1 0 0 0,0-1 1 0 0,0 1-1 0 0,0 0 0 0 0,0-1 0 0 0,0 1 1 0 0,0-1-1 0 0,0 1 0 0 0,0 0 0 0 0,0-1 1 0 0,1 1-1 0 0,5-13-6396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12 631 17503 0 0,'0'0'399'0'0,"0"0"60"0"0,0 0 21 0 0,0 0-59 0 0,0 0-204 0 0,0 0 170 0 0,0 0 101 0 0,0 0 21 0 0,0 0-66 0 0,-1-1-294 0 0,-3-26 88 0 0,0 0-1 0 0,2 0 1 0 0,2-54 0 0 0,5 27-379 0 0,1 0 0 0 0,3 1 0 0 0,3 0 0 0 0,30-88 1 0 0,-37 129 52 0 0,-1-4 70 0 0,2 1 0 0 0,0-1-1 0 0,14-22 1 0 0,-13 29 19 0 0,3 4 0 0 0,-6 4 0 0 0,0 1 0 0 0,1 0 0 0 0,-1 0 0 0 0,0 0 0 0 0,1 0 0 0 0,-1 1 0 0 0,0 0 0 0 0,0 0 0 0 0,0 0 0 0 0,1 0 0 0 0,-1 0 0 0 0,0 1 0 0 0,5 3 0 0 0,8 4 0 0 0,25 19 0 0 0,-28-18 0 0 0,0-1 0 0 0,-9-6 0 0 0,0 0 0 0 0,0 1 0 0 0,0-1 0 0 0,0 1 0 0 0,-1 0 0 0 0,0 1 0 0 0,0-1 0 0 0,7 10 0 0 0,-8-10-1 0 0,-1 1-1 0 0,0-1 1 0 0,0 0-1 0 0,0 1 1 0 0,0-1-1 0 0,-1 1 1 0 0,1-1-1 0 0,-1 1 1 0 0,0 0-1 0 0,-1 0 1 0 0,1-1-1 0 0,-1 8 1 0 0,-1 7 155 0 0,-7 35 0 0 0,4-22 433 0 0,-6 31 328 0 0,-5 59-679 0 0,14-107-241 0 0,2 0 0 0 0,-1 0 0 0 0,2-1 0 0 0,0 1 0 0 0,0-1 0 0 0,7 20 0 0 0,-8-32 9 0 0,-1-1-1 0 0,1 1 0 0 0,-1 0 1 0 0,1-1-1 0 0,0 1 1 0 0,0-1-1 0 0,-1 0 1 0 0,1 1-1 0 0,0-1 1 0 0,0 0-1 0 0,0 1 0 0 0,1-1 1 0 0,-1 0-1 0 0,0 0 1 0 0,0 0-1 0 0,1 0 1 0 0,-1 0-1 0 0,1 0 0 0 0,-1 0 1 0 0,1 0-1 0 0,-1-1 1 0 0,1 1-1 0 0,-1-1 1 0 0,1 1-1 0 0,-1-1 0 0 0,1 1 1 0 0,0-1-1 0 0,-1 0 1 0 0,1 0-1 0 0,0 0 1 0 0,-1 0-1 0 0,1 0 1 0 0,0 0-1 0 0,-1 0 0 0 0,1-1 1 0 0,0 1-1 0 0,-1-1 1 0 0,1 1-1 0 0,1-2 1 0 0,5-1-217 0 0,-1 0 0 0 0,0 0 0 0 0,-1-1 0 0 0,1 0 0 0 0,0-1 0 0 0,-1 1 0 0 0,8-9 0 0 0,0-2-7621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17 15663 0 0,'0'0'356'0'0,"11"-6"860"0"0,-9 4-1121 0 0,0 1-77 0 0,-1 0-1 0 0,1 0 1 0 0,-1 0-1 0 0,1 1 0 0 0,-1-1 1 0 0,1 0-1 0 0,0 1 1 0 0,-1-1-1 0 0,1 1 0 0 0,3-1 1 0 0,-4 1 109 0 0,-1 0 0 0 0,1 0 1 0 0,-1 0-1 0 0,1 0 0 0 0,0 0 1 0 0,-1 0-1 0 0,1 0 0 0 0,-1 0 0 0 0,1 0 1 0 0,-1 0-1 0 0,1 0 0 0 0,0 0 1 0 0,-1 0-1 0 0,1 0 0 0 0,-1 0 0 0 0,1 1 1 0 0,-1-1-1 0 0,1 0 0 0 0,-1 0 1 0 0,1 1-1 0 0,-1-1 0 0 0,1 0 0 0 0,-1 1 1 0 0,1-1-1 0 0,-1 0 0 0 0,1 1 1 0 0,-1-1-1 0 0,1 1 0 0 0,-1 0-82 0 0,1 1-1 0 0,-1-1 1 0 0,1 0-1 0 0,-1 0 1 0 0,0 0-1 0 0,0 1 0 0 0,0-1 1 0 0,1 0-1 0 0,-1 1 1 0 0,0-1-1 0 0,0 0 1 0 0,-1 2-1 0 0,0 2-101 0 0,0 1 0 0 0,0-1-1 0 0,-1 0 1 0 0,0 0 0 0 0,-3 7-1 0 0,-2-1 58 0 0,-1 0 0 0 0,-1 0 0 0 0,1-1 0 0 0,-2 0 0 0 0,-11 10 0 0 0,9-9 0 0 0,1 0 0 0 0,1 0 0 0 0,-17 23 0 0 0,15-15 207 0 0,1 0 1 0 0,0 2-1 0 0,2-1 0 0 0,0 1 0 0 0,1 0 0 0 0,1 1 1 0 0,1 0-1 0 0,1 0 0 0 0,-2 29 0 0 0,3 72-207 0 0,4-113 0 0 0,0-9 1 0 0,0 0 0 0 0,0 0 0 0 0,0 0-1 0 0,0 0 1 0 0,0 0 0 0 0,0 0 0 0 0,0 0 0 0 0,0 0 0 0 0,1 0 0 0 0,-1 0-1 0 0,0-1 1 0 0,0 1 0 0 0,1 0 0 0 0,-1 0 0 0 0,1 0 0 0 0,-1 0-1 0 0,1 0 1 0 0,-1-1 0 0 0,1 1 0 0 0,-1 0 0 0 0,1-1 0 0 0,0 1-1 0 0,-1 0 1 0 0,1-1 0 0 0,0 1 0 0 0,0 0 0 0 0,-1-1 0 0 0,1 0-1 0 0,0 1 1 0 0,0-1 0 0 0,0 1 0 0 0,0-1 0 0 0,-1 0 0 0 0,1 1 0 0 0,0-1-1 0 0,0 0 1 0 0,2 0 0 0 0,0 1 39 0 0,3-1 147 0 0,1 1 0 0 0,-1-1 0 0 0,1 0 0 0 0,-1-1 0 0 0,1 0 0 0 0,-1 0 0 0 0,1 0-1 0 0,8-3 1 0 0,17-3 91 0 0,28-4-261 0 0,-38 5-33 0 0,1 2 0 0 0,0 1-1 0 0,31 0 1 0 0,-52 3-321 0 0,-2 0-138 0 0,0 0-33 0 0,10-5-937 0 0,10-9-566 0 0,-9 5 987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1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0,'0'0'267'0'0,"0"0"42"0"0,2 2 17 0 0,22 14-135 0 0,-1 2 1 0 0,26 23-1 0 0,40 48 1077 0 0,-13-7-78 0 0,22 23 248 0 0,29 8 1613 0 0,-55-53-1606 0 0,-22-17-705 0 0,-13-12 188 0 0,47 50 0 0 0,-63-56-789 0 0,-1 0-1 0 0,-1 2 0 0 0,-1 1 1 0 0,20 40-1 0 0,-29-47-76 0 0,0 1 1 0 0,-1-1-1 0 0,-1 2 0 0 0,-1-1 1 0 0,0 1-1 0 0,3 45 0 0 0,-9-54-62 0 0,0 1 0 0 0,-1 0 0 0 0,-1-1 0 0 0,0 1 0 0 0,0-1 0 0 0,-2 0 0 0 0,0 0 0 0 0,-1 0 0 0 0,0 0 0 0 0,-1-1 0 0 0,0 0 0 0 0,-1 0 0 0 0,0 0 0 0 0,-2-1 0 0 0,-14 18 0 0 0,20-27-18 0 0,0 0 0 0 0,0 0-1 0 0,-1 0 1 0 0,1 0 0 0 0,-1-1-1 0 0,0 1 1 0 0,1-1 0 0 0,-1 0-1 0 0,0 0 1 0 0,-7 2 0 0 0,9-3-1033 0 0,2-1-385 0 0,0 0-78 0 0,0 0-20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3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0,'0'0'267'0'0,"0"0"42"0"0,0 0 17 0 0,0 0-28 0 0,0 0-58 0 0,0 0 491 0 0,0 0 238 0 0,0 3 45 0 0,0 23 169 0 0,2 142 1203 0 0,1-121-1582 0 0,15 74 0 0 0,6-24-625 0 0,-12-55-186 0 0,11 76 0 0 0,-22-110-130 0 0,-1 1 0 0 0,1 0 0 0 0,-2-1 0 0 0,1 1 0 0 0,-1-1-1 0 0,-1 1 1 0 0,0 0 0 0 0,0-1 0 0 0,0 0 0 0 0,-1 0 0 0 0,-1 1 0 0 0,-6 11 0 0 0,10-19-75 0 0,-1 0 0 0 0,0 0 1 0 0,0 0-1 0 0,0 0 0 0 0,0 0 1 0 0,0 0-1 0 0,0 0 0 0 0,0-1 1 0 0,0 1-1 0 0,0 0 0 0 0,-1 0 1 0 0,1-1-1 0 0,0 1 0 0 0,0-1 1 0 0,-3 1-1 0 0,3 0-303 0 0,-3-3-1470 0 0,-6-7-51 0 0,-1-3-11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3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66 429 11975 0 0,'0'0'267'0'0,"0"0"42"0"0,0 0 17 0 0,0 0-28 0 0,-3-2-196 0 0,-6-4-21 0 0,7 5 284 0 0,7-13 631 0 0,13-41 1495 0 0,-16 44-2342 0 0,-3-3-133 0 0,-8-15-16 0 0,6 22 46 0 0,1-1 0 0 0,0 1-1 0 0,0-1 1 0 0,1 0 0 0 0,0 0-1 0 0,0 0 1 0 0,0 0 0 0 0,1 0-1 0 0,1 0 1 0 0,-1 0 0 0 0,1 0-1 0 0,4-14 1 0 0,0 10 95 0 0,0-1 0 0 0,1 1 1 0 0,1 1-1 0 0,0-1 0 0 0,14-17 1 0 0,-15 23-217 0 0,-1 0 0 0 0,1 0 0 0 0,0 0 0 0 0,0 1 0 0 0,1 0 0 0 0,-1 0 0 0 0,15-7 0 0 0,-4 3 108 0 0,0 2 0 0 0,24-8 1 0 0,-32 12 114 0 0,1 1 0 0 0,-1 0 1 0 0,0 1-1 0 0,1 0 1 0 0,-1 1-1 0 0,17 1 1 0 0,-2 1-115 0 0,34 9-1 0 0,-46-8 12 0 0,-1 1 1 0 0,0 0-1 0 0,-1 0 0 0 0,1 2 0 0 0,-1-1 1 0 0,0 1-1 0 0,0 0 0 0 0,-1 1 0 0 0,0 0 0 0 0,0 1 1 0 0,0 0-1 0 0,-1 0 0 0 0,-1 1 0 0 0,13 17 1 0 0,-15-20 11 0 0,-1 0 0 0 0,0 1 0 0 0,-1 0 0 0 0,0 0 0 0 0,0 0 0 0 0,0 0 0 0 0,-1 0 0 0 0,0 1 0 0 0,0-1 0 0 0,-1 1 0 0 0,0 0 0 0 0,0-1 0 0 0,-1 1 0 0 0,0 0 1 0 0,0-1-1 0 0,-1 1 0 0 0,0 0 0 0 0,0-1 0 0 0,-1 1 0 0 0,0-1 0 0 0,0 0 0 0 0,0 1 0 0 0,-5 7 0 0 0,1-6-57 0 0,0 1 0 0 0,0-1 0 0 0,-1 1 0 0 0,0-2 0 0 0,-1 1 0 0 0,0-1 0 0 0,-15 12 0 0 0,-5 0 0 0 0,-37 20 0 0 0,8-4 0 0 0,-261 161-1992 0 0,273-173 552 0 0,43-23 792 0 0,5-2-572 0 0,44-24-1777 0 0,-14 7 1462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3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58 15663 0 0,'38'-54'1572'0'0,"-34"51"-1422"0"0,-5 9-44 0 0,-7 8 222 0 0,-43 67 1302 0 0,-31 58-1656 0 0,61-96 26 0 0,1 2 0 0 0,-25 88 0 0 0,42-118 0 0 0,0 1 0 0 0,1-1 0 0 0,0 1 0 0 0,1 23 0 0 0,2-31 0 0 0,-1 0 0 0 0,2 0 0 0 0,-1 0 0 0 0,1 0 0 0 0,0 0 0 0 0,0-1 0 0 0,1 1 0 0 0,0-1 0 0 0,1 1 0 0 0,6 10 0 0 0,-2-8-4 0 0,-1 0-1 0 0,1 0 0 0 0,1 0 1 0 0,0-1-1 0 0,0 0 1 0 0,1-1-1 0 0,0 0 1 0 0,1 0-1 0 0,-1-1 0 0 0,1-1 1 0 0,1 0-1 0 0,-1 0 1 0 0,20 5-1 0 0,-14-5-305 0 0,-11-4 108 0 0,0 0 0 0 0,1 0 0 0 0,-1-1 0 0 0,10 1 0 0 0,6-3-310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3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 15663 0 0,'0'0'356'0'0,"0"0"50"0"0,-1 0 20 0 0,-17-11 162 0 0,16 10-208 0 0,-4 11 440 0 0,2-5-644 0 0,0 3-97 0 0,1-1-1 0 0,0 1 1 0 0,1 1 0 0 0,-1-1-1 0 0,1 0 1 0 0,1 1-1 0 0,-1 10 1 0 0,0 60 343 0 0,6-23 390 0 0,13 61 0 0 0,-1 0-831 0 0,-9-90-1365 0 0,-7-25 872 0 0,0-2 0 0 0,0 0 0 0 0,0 0 0 0 0,0-3 206 0 0,-1 0 0 0 0,1 0-1 0 0,-1 1 1 0 0,0-1 0 0 0,0 0-1 0 0,-1 0 1 0 0,-1-3 0 0 0,-2-4-585 0 0,-11-31-4418 0 0,9 19 1223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621 251 8287 0 0,'0'2'382'0'0,"2"40"148"0"0,-1-28 182 0 0,2 26 0 0 0,-2-39-200 0 0,-1-1 0 0 0,0 0 0 0 0,0 0 0 0 0,2-1 68 0 0,6-4-133 0 0,0 0-1 0 0,1-1 1 0 0,-2 0-1 0 0,1-1 1 0 0,-1 1-1 0 0,0-1 1 0 0,0-1-1 0 0,-1 1 1 0 0,0-1-1 0 0,0-1 1 0 0,-1 1 0 0 0,0-1-1 0 0,0 0 1 0 0,4-11-1 0 0,-4 7-300 0 0,-1-1 0 0 0,0 1 0 0 0,-1-1-1 0 0,0 0 1 0 0,-1 0 0 0 0,0 0 0 0 0,-1 0 0 0 0,-1 0-1 0 0,-2-24 1 0 0,2 35-240 0 0,-1 0 1 0 0,0 0-1 0 0,1 1 0 0 0,-1-1 0 0 0,0 0 1 0 0,0 0-1 0 0,-1 0 0 0 0,1 1 0 0 0,0-1 1 0 0,-1 1-1 0 0,0-1 0 0 0,0 1 0 0 0,1-1 0 0 0,-1 1 1 0 0,-4-3-1 0 0,2 2-33 0 0,1 1 1 0 0,-1 0-1 0 0,0-1 0 0 0,0 2 1 0 0,1-1-1 0 0,-1 0 0 0 0,-1 1 1 0 0,1 0-1 0 0,0 0 0 0 0,-4-1 1 0 0,-3 1-126 0 0,0 1 1 0 0,0-1 0 0 0,1 2-1 0 0,-1-1 1 0 0,0 2 0 0 0,1-1 0 0 0,-21 7-1 0 0,12-2 150 0 0,0 1 1 0 0,0 0-1 0 0,1 1 0 0 0,0 1 0 0 0,1 1 0 0 0,0 1 1 0 0,1 0-1 0 0,0 1 0 0 0,0 1 0 0 0,-15 16 0 0 0,16-12 100 0 0,0 1-1 0 0,1 1 0 0 0,1 0 1 0 0,1 0-1 0 0,-17 37 0 0 0,22-39 13 0 0,0 0 0 0 0,1 1 0 0 0,1 0 0 0 0,1 1 0 0 0,0-1 0 0 0,1 0 0 0 0,0 29 0 0 0,3-41 89 0 0,0-1 0 0 0,1 1-1 0 0,-1-1 1 0 0,1 0-1 0 0,0 1 1 0 0,1-1 0 0 0,-1 0-1 0 0,1 0 1 0 0,0 0-1 0 0,0 0 1 0 0,1 0 0 0 0,-1 0-1 0 0,1-1 1 0 0,0 1 0 0 0,7 6-1 0 0,-6-7-74 0 0,-1-1-1 0 0,1 0 1 0 0,0 0-1 0 0,0 0 0 0 0,0-1 1 0 0,1 1-1 0 0,-1-1 1 0 0,1 0-1 0 0,-1 0 1 0 0,1-1-1 0 0,0 1 1 0 0,0-1-1 0 0,-1 0 0 0 0,1-1 1 0 0,0 1-1 0 0,0-1 1 0 0,7 0-1 0 0,-5-1 129 0 0,0 0-1 0 0,-1 0 0 0 0,1 0 1 0 0,0-1-1 0 0,-1 0 0 0 0,1-1 1 0 0,-1 0-1 0 0,0 1 1 0 0,0-2-1 0 0,6-3 0 0 0,7-6 5 0 0,28-26-1 0 0,-24 15-155 0 0,0 0 0 0 0,-2-2 0 0 0,-1 0 0 0 0,-1-1 0 0 0,26-50 0 0 0,-40 69 0 0 0,-1-1 0 0 0,0 0 0 0 0,0-1 0 0 0,-1 1 0 0 0,0-1 0 0 0,0 1 0 0 0,1-13 0 0 0,-4 22 0 0 0,0 0 0 0 0,0 0 0 0 0,0 0 0 0 0,0-1 0 0 0,0 1 0 0 0,0 0 0 0 0,0 0 0 0 0,1 0 0 0 0,-1 0 0 0 0,0 0 0 0 0,0 0 0 0 0,0-1 0 0 0,0 1 0 0 0,0 0 0 0 0,0 0 0 0 0,0 0 0 0 0,0 0 0 0 0,0 0 0 0 0,0 0 0 0 0,0-1 0 0 0,0 1 0 0 0,0 0 0 0 0,0 0 0 0 0,0 0 0 0 0,0 0 0 0 0,0 0 0 0 0,0 0 0 0 0,0-1 0 0 0,-1 1 0 0 0,1 0 0 0 0,0 0 0 0 0,0 0 0 0 0,0 0 0 0 0,0 0 0 0 0,0 0 0 0 0,0-1 0 0 0,0 1 0 0 0,0 0 0 0 0,0 0 0 0 0,0 0 0 0 0,-1 0 0 0 0,1 0 0 0 0,0 0 0 0 0,0 0 0 0 0,0 0 0 0 0,0 0 0 0 0,0 0 0 0 0,0 0 0 0 0,-1 0 0 0 0,1 0 0 0 0,0 0 0 0 0,0 0 0 0 0,0 0 0 0 0,0 0 0 0 0,0 0 0 0 0,-1 0 0 0 0,1 0 0 0 0,0 0 0 0 0,0 0 0 0 0,0 0 0 0 0,0 0 0 0 0,-1 0 0 0 0,-4 5 0 0 0,4-5 0 0 0,-26 27 0 0 0,1 0 0 0 0,1 2 0 0 0,2 1 0 0 0,-26 41 0 0 0,24-28 0 0 0,2 1 0 0 0,-31 84 0 0 0,-58 223-1826 0 0,-22 277 1660 0 0,71-320 166 0 0,44-227 0 0 0,9-23 0 0 0,2-1 0 0 0,0 74 0 0 0,8-123-3 0 0,0 0 0 0 0,1 0 0 0 0,2 13-1 0 0,3 19 81 0 0,-6-37 261 0 0,0-3 136 0 0,0 0 34 0 0,-1-11 336 0 0,-1 5-664 0 0,-5-59 997 0 0,-8-43-722 0 0,-16-102-1821 0 0,19 69-5316 0 0,8 72 882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39 346 11975 0 0,'-1'-2'90'0'0,"0"0"0"0"0,0 0 0 0 0,0 0 0 0 0,0 0 0 0 0,0 0 0 0 0,0 0 0 0 0,1 0 0 0 0,-1-1-1 0 0,1 1 1 0 0,-1 0 0 0 0,1 0 0 0 0,0-5 0 0 0,1-28 53 0 0,2 23 263 0 0,0 0 0 0 0,1 0 0 0 0,1 1 0 0 0,0 0 0 0 0,0 0 0 0 0,8-11 0 0 0,-4 8-68 0 0,1 0 1 0 0,18-20-1 0 0,2-2-131 0 0,-23 27-34 0 0,0 1 0 0 0,1 0-1 0 0,0 0 1 0 0,0 1 0 0 0,19-13-1 0 0,-21 16-68 0 0,0 0-1 0 0,1 0 1 0 0,0 1 0 0 0,0 0-1 0 0,0 1 1 0 0,0-1-1 0 0,0 1 1 0 0,0 1 0 0 0,13-2-1 0 0,-16 3-103 0 0,-1 0 0 0 0,1 1 0 0 0,-1-1 0 0 0,1 1 0 0 0,-1 0 0 0 0,0 0 0 0 0,1 0 0 0 0,-1 0 0 0 0,0 0 0 0 0,0 1 0 0 0,0 0 0 0 0,0 0 0 0 0,0-1 0 0 0,0 2 0 0 0,-1-1 0 0 0,1 0 0 0 0,-1 0 0 0 0,1 1 0 0 0,-1 0 0 0 0,3 3 0 0 0,4 7 0 0 0,-1 0 0 0 0,0 0 0 0 0,7 18 0 0 0,-12-26 0 0 0,15 37 574 0 0,14 51 1 0 0,12 27 324 0 0,-38-106-899 0 0,1 1 0 0 0,-2 0 0 0 0,0 0 0 0 0,3 20 0 0 0,-7-30 0 0 0,0 0 0 0 0,-1 0 0 0 0,0 0 0 0 0,0 0 0 0 0,0 0 0 0 0,-1 0 0 0 0,1 0 0 0 0,-1 0 0 0 0,-1 0 0 0 0,1 0 0 0 0,-1-1 0 0 0,1 1 0 0 0,-1 0 0 0 0,0-1 0 0 0,-1 1 0 0 0,1-1 0 0 0,-6 7 0 0 0,-2-1 17 0 0,1 0-1 0 0,-1-1 1 0 0,-1 0 0 0 0,1 0-1 0 0,-1-2 1 0 0,-1 1-1 0 0,-12 5 1 0 0,-90 38 1049 0 0,97-44-825 0 0,-15 6-119 0 0,0-2-1 0 0,-1-1 1 0 0,0-1 0 0 0,-59 8-1 0 0,85-17-154 0 0,0 1-1 0 0,1-1 0 0 0,-1 0 1 0 0,1-1-1 0 0,-10-2 1 0 0,14 0-1018 0 0,1 0 756 0 0,1 0 0 0 0,-1-1 0 0 0,1 1 0 0 0,0 0 0 0 0,0-1 0 0 0,1 1 0 0 0,-1 0 0 0 0,1-1 0 0 0,1-3 0 0 0,9-22-1239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 15663 0 0,'0'0'356'0'0,"0"0"50"0"0,1-2 20 0 0,4-8-42 0 0,0 4-285 0 0,-2 8-57 0 0,-1 5-35 0 0,0 2 107 0 0,-1-1-1 0 0,0 1 0 0 0,-1-1 1 0 0,0 1-1 0 0,-1 12 1 0 0,-10 45 1121 0 0,4-23-695 0 0,-11 126 1076 0 0,16-148-1614 0 0,1 0 1 0 0,1 0-1 0 0,1 1 0 0 0,1-1 1 0 0,1 0-1 0 0,8 30 0 0 0,-10-46 12 0 0,1-1 0 0 0,0 1-1 0 0,0-1 1 0 0,0 0 0 0 0,0 1 0 0 0,1-1-1 0 0,5 7 1 0 0,-8-10-61 0 0,1 0 0 0 0,0 0 0 0 0,0 0 0 0 0,1 0 0 0 0,-1 0 0 0 0,0 0 0 0 0,0 0 0 0 0,0 0 0 0 0,1 0 0 0 0,-1-1 0 0 0,0 1 0 0 0,1 0 1 0 0,-1-1-1 0 0,1 1 0 0 0,-1-1 0 0 0,1 0 0 0 0,-1 1 0 0 0,1-1 0 0 0,-1 0 0 0 0,1 0 0 0 0,-1 0 0 0 0,1 0 0 0 0,-1 0 0 0 0,1 0 0 0 0,-1-1 0 0 0,1 1 0 0 0,-1 0 0 0 0,2-1 0 0 0,2-2-411 0 0,1 1 0 0 0,-1-1 0 0 0,0 0 0 0 0,6-5 0 0 0,1-1-202 0 0,18-9-874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9 858 15663 0 0,'0'0'356'0'0,"-1"0"-168"0"0,1 0 0 0 0,0 1 0 0 0,-1-1-1 0 0,1 0 1 0 0,0 1 0 0 0,-1-1 0 0 0,1 0-1 0 0,0 0 1 0 0,-1 1 0 0 0,1-1 0 0 0,-1 0-1 0 0,1 0 1 0 0,-1 0 0 0 0,1 0 0 0 0,0 0-1 0 0,-2 1 1 0 0,2-4 64 0 0,-1 0 1 0 0,1 0-1 0 0,0 0 0 0 0,0 0 1 0 0,0 0-1 0 0,1 0 0 0 0,-1 0 1 0 0,1 0-1 0 0,-1 0 0 0 0,3-4 0 0 0,14-32 598 0 0,-7 18-339 0 0,34-96-322 0 0,11-21-206 0 0,7-16 17 0 0,-39 90 0 0 0,24-102 0 0 0,-42 145 0 0 0,-1 7 0 0 0,-1-1 0 0 0,10-22 0 0 0,-2 14 0 0 0,-8 21 0 0 0,0 0 0 0 0,1 0 0 0 0,-1 1 0 0 0,0-1 0 0 0,0 1 0 0 0,1 0 0 0 0,-1 0 0 0 0,1 0 0 0 0,-1 0 0 0 0,1 1 0 0 0,-1-1 0 0 0,8 1 0 0 0,0 0 0 0 0,0 0 0 0 0,0 1 0 0 0,11 3 0 0 0,-16-2 0 0 0,0 0 0 0 0,-1 0 0 0 0,1 0 0 0 0,-1 1 0 0 0,0 0 0 0 0,1 0 0 0 0,-1 0 0 0 0,-1 0 0 0 0,1 1 0 0 0,0 0 0 0 0,-1 0 0 0 0,0 0 0 0 0,0 1 0 0 0,0 0 0 0 0,-1-1 0 0 0,6 10 0 0 0,-1 1 0 0 0,0 0 0 0 0,-1 1 0 0 0,0 0 0 0 0,6 27 0 0 0,0 14 502 0 0,8 112 1 0 0,-16-112-155 0 0,3-1-1 0 0,15 62 1 0 0,-20-106-348 0 0,1 0 0 0 0,0 0 0 0 0,1 0 0 0 0,0-1 0 0 0,10 16 0 0 0,-14-24 0 0 0,1-1 0 0 0,-1 0 0 0 0,1 1 0 0 0,0-1 0 0 0,0 0 0 0 0,0 0 0 0 0,0-1 0 0 0,0 1 0 0 0,1 0 0 0 0,-1-1 0 0 0,0 1 0 0 0,1-1 0 0 0,-1 0 0 0 0,1 0 0 0 0,0 0 0 0 0,-1 0 0 0 0,1 0 0 0 0,0 0 0 0 0,-1-1 0 0 0,1 1 0 0 0,0-1 0 0 0,0 0 0 0 0,0 0 0 0 0,-1 0 0 0 0,1 0 0 0 0,0 0 0 0 0,0-1 0 0 0,-1 1 0 0 0,6-3 0 0 0,-4 2-265 0 0,0-1-1 0 0,0 1 0 0 0,0-1 1 0 0,0 0-1 0 0,0-1 1 0 0,-1 1-1 0 0,1-1 1 0 0,4-4-1 0 0,-4 3-520 0 0,1-1 0 0 0,-2 0 0 0 0,1 0 0 0 0,0 0 0 0 0,-1 0 0 0 0,0-1 0 0 0,-1 1 0 0 0,1-1 0 0 0,1-6 0 0 0,0-2-5852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17503 0 0,'0'0'399'0'0,"0"0"60"0"0,0 0 21 0 0,0 0-59 0 0,0-2-204 0 0,1-3 28 0 0,1 0 1 0 0,0 0-1 0 0,0 0 0 0 0,0 1 1 0 0,1-1-1 0 0,-1 1 0 0 0,1-1 1 0 0,0 1-1 0 0,6-7 0 0 0,-1 3 111 0 0,0-1-1 0 0,1 1 0 0 0,13-9 1 0 0,-1 3-154 0 0,2 2 1 0 0,30-14 0 0 0,-32 19 147 0 0,-1 1 0 0 0,1 1-1 0 0,0 1 1 0 0,1 0 0 0 0,37-1 0 0 0,-6 1-2704 0 0,-2-4-3890 0 0,-30 3-1276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15663 0 0,'-4'2'19'0'0,"2"-2"115"0"0,0 1-1 0 0,0 0 1 0 0,1 0 0 0 0,-1 0 0 0 0,0 0 0 0 0,0 0 0 0 0,1 0-1 0 0,-3 2 1 0 0,3-2-108 0 0,1 0 0 0 0,-1 0 0 0 0,1 0 0 0 0,0 0-1 0 0,-1 0 1 0 0,1 0 0 0 0,0 0 0 0 0,0 0 0 0 0,-1 0-1 0 0,1 0 1 0 0,0 0 0 0 0,0 0 0 0 0,0 0 0 0 0,0 0-1 0 0,0 0 1 0 0,0 0 0 0 0,0 0 0 0 0,1 0 0 0 0,-1 0-1 0 0,0 0 1 0 0,1 1 0 0 0,1 5 160 0 0,1-1 0 0 0,0 0 0 0 0,0 1 1 0 0,0-1-1 0 0,1 0 0 0 0,0-1 0 0 0,6 8 0 0 0,37 36 327 0 0,-29-31-546 0 0,132 115 1169 0 0,-22-20 704 0 0,-46-29-600 0 0,-71-71-1020 0 0,-1 1 0 0 0,0 0 0 0 0,-1 0 0 0 0,-1 0 0 0 0,7 17 0 0 0,-8-12-172 0 0,0 0 0 0 0,-2 1 0 0 0,0-1 0 0 0,-1 1 0 0 0,-1 0 0 0 0,-1 1 0 0 0,0-1 0 0 0,-3 28 0 0 0,-1-19-19 0 0,-2-1 1 0 0,-1 1-1 0 0,-1-1 0 0 0,-2 0 1 0 0,-13 34-1 0 0,6-24-986 0 0,-2-2 0 0 0,-1 0 0 0 0,-2-1-1 0 0,-1-1 1 0 0,-2-1 0 0 0,-1-1 0 0 0,-31 31 0 0 0,51-59-1090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10135 0 0,'-1'2'231'0'0,"-8"15"12"0"0,1 0-1 0 0,1 1 1 0 0,-10 35 0 0 0,16-48-108 0 0,1-1 0 0 0,0 1 1 0 0,0-1-1 0 0,0 1 0 0 0,1-1 1 0 0,-1 1-1 0 0,1-1 0 0 0,0 1 0 0 0,0-1 1 0 0,1 0-1 0 0,2 8 0 0 0,4 3 1253 0 0,18 27-1 0 0,-18-30-840 0 0,0-1-1 0 0,11 26 1 0 0,-14-23-436 0 0,0 1 0 0 0,-1-1 0 0 0,0 1-1 0 0,-2 0 1 0 0,1 0 0 0 0,-2 0 0 0 0,0 1-1 0 0,-1-1 1 0 0,0 0 0 0 0,-1 1 0 0 0,-1-1-1 0 0,-4 19 1 0 0,3-24 121 0 0,0 2-128 0 0,0 0 0 0 0,-1 21 0 0 0,4-31-441 0 0,0-2-138 0 0,0 0-761 0 0,0 0-3062 0 0,0 0-1316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51 491 8287 0 0,'0'0'191'0'0,"0"0"26"0"0,-3 0 9 0 0,1 1-123 0 0,-2 0-8 0 0,-13-7-63 0 0,3-1 91 0 0,12 2 263 0 0,1 3-9 0 0,0-1-150 0 0,0 0 0 0 0,0 0 1 0 0,0 1-1 0 0,0-1 1 0 0,0 0-1 0 0,0 0 0 0 0,1 0 1 0 0,0 0-1 0 0,-1 0 0 0 0,1 0 1 0 0,0 0-1 0 0,1-4 0 0 0,6-38 1171 0 0,-4 31-1077 0 0,1-3 99 0 0,1 1-1 0 0,1 1 0 0 0,15-29 1 0 0,-10 19-50 0 0,6-5-72 0 0,39-57 0 0 0,-42 67-278 0 0,-7 11 124 0 0,0 1-1 0 0,0-1 1 0 0,1 1-1 0 0,1 1 0 0 0,-1-1 1 0 0,13-7-1 0 0,3 0 371 0 0,32-15 0 0 0,-54 28-513 0 0,1 1 0 0 0,-1 0-1 0 0,1 0 1 0 0,0 0 0 0 0,0 1-1 0 0,-1-1 1 0 0,1 1 0 0 0,0-1-1 0 0,0 1 1 0 0,0 0 0 0 0,0 0-1 0 0,-1 0 1 0 0,1 0 0 0 0,0 1-1 0 0,0-1 1 0 0,0 1 0 0 0,-1 0-1 0 0,1 0 1 0 0,0 0 0 0 0,-1 0-1 0 0,1 0 1 0 0,0 0 0 0 0,-1 1-1 0 0,0-1 1 0 0,5 4 0 0 0,2 4-2 0 0,0-1 1 0 0,-1 2-1 0 0,0-1 1 0 0,11 18-1 0 0,-14-20 2 0 0,3 4-1 0 0,0 2 0 0 0,-1-1 0 0 0,-1 1 0 0 0,0-1 0 0 0,-1 2 0 0 0,0-1 0 0 0,-1 0 0 0 0,-1 1 0 0 0,0 0 0 0 0,-1 0 0 0 0,0 0 0 0 0,-1 27 0 0 0,-1-37 0 0 0,-1 0 0 0 0,1-1 0 0 0,-1 1 0 0 0,0 0 0 0 0,0-1 0 0 0,-1 1 0 0 0,1-1 0 0 0,-1 0 0 0 0,0 1 0 0 0,-2 3 0 0 0,-27 29 0 0 0,12-15 0 0 0,-110 115 0 0 0,49-55 0 0 0,54-56 0 0 0,26-25 1 0 0,0 0-1 0 0,0 0 1 0 0,0 0 0 0 0,0 0-1 0 0,0 0 1 0 0,0 0 0 0 0,0 0-1 0 0,1 0 1 0 0,-1 0-1 0 0,0 0 1 0 0,0 0 0 0 0,0 0-1 0 0,0 0 1 0 0,0 0 0 0 0,0 1-1 0 0,0-1 1 0 0,0 0-1 0 0,0 0 1 0 0,0 0 0 0 0,0 0-1 0 0,0 0 1 0 0,0 0-1 0 0,0 0 1 0 0,0 0 0 0 0,0 0-1 0 0,0 0 1 0 0,0 0 0 0 0,0 0-1 0 0,0 0 1 0 0,0 0-1 0 0,0 0 1 0 0,0 0 0 0 0,0 0-1 0 0,10-5-143 0 0,12-9-987 0 0,17-18-1820 0 0,-21 18 1416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62 11975 0 0,'3'-30'692'0'0,"1"-2"1872"0"0,-18 34-1540 0 0,9 0-963 0 0,0-1 0 0 0,1 1 1 0 0,-1-1-1 0 0,1 2 0 0 0,-1-1 0 0 0,1 0 0 0 0,0 1 0 0 0,-1 0 0 0 0,-4 5 0 0 0,-6 5 181 0 0,-13 16 0 0 0,19-20-217 0 0,-7 8-25 0 0,1 1 0 0 0,1 0 0 0 0,0 1 0 0 0,1 1 0 0 0,2 0 0 0 0,0 0 0 0 0,-16 42 0 0 0,24-45 11 0 0,-1 0-1 0 0,2 0 0 0 0,0 0 0 0 0,1 0 1 0 0,1 0-1 0 0,4 29 0 0 0,1-4 385 0 0,2-1 1 0 0,3-1-1 0 0,0 1 0 0 0,31 72 0 0 0,-36-104-524 0 0,0 1 0 0 0,1 0 1 0 0,9 11-1 0 0,-10-14-232 0 0,-3-5-147 0 0,-2-2-4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0 691 13823 0 0,'0'0'630'0'0,"0"0"-13"0"0,0 0-320 0 0,0 0 105 0 0,0 0 87 0 0,0 0 20 0 0,0 0 3 0 0,0 0 0 0 0,0 0 0 0 0,2-1 0 0 0,3-6-272 0 0,-1 0 0 0 0,1 0-1 0 0,-1 0 1 0 0,-1 0-1 0 0,1-1 1 0 0,3-11 0 0 0,2-5 130 0 0,75-193 2126 0 0,-70 171-2443 0 0,-3 1 1 0 0,12-93-1 0 0,-21 111-53 0 0,-2-27 0 0 0,-1-8 0 0 0,0 61 0 0 0,1 0 0 0 0,0 1 0 0 0,0-1 0 0 0,0 1 0 0 0,0-1 0 0 0,0 0 0 0 0,1 1 0 0 0,-1-1 0 0 0,0 1 0 0 0,0-1 0 0 0,0 0 0 0 0,0 1 0 0 0,1-1 0 0 0,-1 1 0 0 0,1-2 0 0 0,0 1 0 0 0,4 0 0 0 0,15 1 0 0 0,15-1 0 0 0,-19 2 0 0 0,-11 0 0 0 0,-1 1 0 0 0,0 0 0 0 0,0 0 0 0 0,0 0 0 0 0,0 0 0 0 0,0 1 0 0 0,0-1 0 0 0,0 1 0 0 0,-1 0 0 0 0,0 0 0 0 0,1 1 0 0 0,-1-1 0 0 0,0 1 0 0 0,-1 0 0 0 0,1-1 0 0 0,0 1 0 0 0,-1 0 0 0 0,2 5 0 0 0,2 4 0 0 0,0 1 0 0 0,-1 0 0 0 0,-1 0 0 0 0,4 21 0 0 0,-1 4 0 0 0,44 197 0 0 0,-49-227 0 0 0,1-1 0 0 0,0 1 0 0 0,0-1 0 0 0,0 0 0 0 0,1 0 0 0 0,0 0 0 0 0,1-1 0 0 0,0 1 0 0 0,8 8 0 0 0,-1 0 0 0 0,-8-11 0 0 0,0 0 0 0 0,0-1 0 0 0,0 0 0 0 0,0 0 0 0 0,1 0 0 0 0,-1 0 0 0 0,1 0 0 0 0,10 4 0 0 0,7 5 0 0 0,-13-6-133 0 0,-7-5-563 0 0,-2-2-257 0 0,0 0-58 0 0,0 0-80 0 0,0 0-286 0 0,0 0-126 0 0,-2-3-29 0 0,-7-12-4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15663 0 0,'0'0'356'0'0,"0"0"50"0"0,0 0 20 0 0,0 0-42 0 0,3 1-250 0 0,0-1-111 0 0,0 1 0 0 0,1-1 0 0 0,-1 0 0 0 0,0 0 0 0 0,0 0 0 0 0,1-1 0 0 0,-1 1 1 0 0,0-1-1 0 0,0 0 0 0 0,1 0 0 0 0,2-1 0 0 0,37-19 823 0 0,-24 11-523 0 0,97-51 1383 0 0,59-28 684 0 0,-125 62-1782 0 0,-38 22-1256 0 0,-8 5 217 0 0,0 1-4100 0 0,-4-1 2485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13823 0 0,'0'0'315'0'0,"0"0"45"0"0,0 0 21 0 0,0 0-49 0 0,2 3-220 0 0,0 0-70 0 0,-1 0-1 0 0,0 0 1 0 0,1-1-1 0 0,-1 1 1 0 0,-1 0-1 0 0,1 0 0 0 0,0 1 1 0 0,-1-1-1 0 0,1 0 1 0 0,-1 0-1 0 0,0 0 1 0 0,0 0-1 0 0,0 0 1 0 0,-1 0-1 0 0,1 0 1 0 0,-1 1-1 0 0,0-1 1 0 0,0 0-1 0 0,-1 3 0 0 0,-4 13 520 0 0,-17 33 0 0 0,14-33-460 0 0,-24 47-82 0 0,-3-2 0 0 0,-61 85-1 0 0,88-138-1182 0 0,2-2-4656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0,'0'0'356'0'0,"2"2"50"0"0,0 3-323 0 0,-1 0 0 0 0,1-1 0 0 0,-1 1 1 0 0,0 0-1 0 0,0 0 0 0 0,-1 0 0 0 0,0 9 1 0 0,1-6 13 0 0,-1 0 1 0 0,4 16-1 0 0,-1-15-97 0 0,1 0 0 0 0,-1-1 0 0 0,2 1 0 0 0,-1-1 0 0 0,1 0 0 0 0,1 0 0 0 0,-1 0 0 0 0,1 0 0 0 0,1-1 0 0 0,7 7 0 0 0,12 9 0 0 0,41 28 0 0 0,-52-40 0 0 0,102 64 340 0 0,-77-52-67 0 0,-2 2 0 0 0,-1 1 0 0 0,49 45 0 0 0,-79-63-184 0 0,1 0 0 0 0,-1 1 0 0 0,0 0 0 0 0,-1 0 0 0 0,0 1 0 0 0,-1 0 0 0 0,1 0 1 0 0,-2 0-1 0 0,0 1 0 0 0,0-1 0 0 0,-1 1 0 0 0,0 0 0 0 0,-1 0 0 0 0,0 0 0 0 0,-1 1 0 0 0,0-1 0 0 0,-1 0 0 0 0,0 1 0 0 0,-1-1 0 0 0,0 0 0 0 0,0 0 0 0 0,-7 20 0 0 0,1-5 93 0 0,-2-1-1 0 0,-1 1 1 0 0,-23 41 0 0 0,-50 63-792 0 0,62-98 149 0 0,14-20-4493 0 0,3-2-1732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10135 0 0,'0'0'464'0'0,"0"0"-9"0"0,0 0-223 0 0,0 0 156 0 0,0 0 100 0 0,0 0 21 0 0,0 0 3 0 0,0 0 0 0 0,0 0 0 0 0,0 0 0 0 0,0 0 0 0 0,0 0 0 0 0,0 0 0 0 0,0 0 0 0 0,0 0 0 0 0,0 0 0 0 0,0 0 0 0 0,1 3 0 0 0,5 11 80 0 0,3 0-571 0 0,-6-12 1 0 0,-1-1 23 0 0,-1 0-7 0 0,0-1 0 0 0,0 1 0 0 0,-1-1 0 0 0,1 0-1 0 0,0 0 1 0 0,0 1 0 0 0,0-1 0 0 0,-1 0 0 0 0,1 0-1 0 0,0 0 1 0 0,0 0 0 0 0,0 0 0 0 0,0 0 0 0 0,-1 0 0 0 0,1 0-1 0 0,0 0 1 0 0,0 0 0 0 0,1-1 0 0 0,1 1 102 0 0,26-1 610 0 0,0-2 0 0 0,0 0 0 0 0,49-13 0 0 0,161-64-585 0 0,-137 55-136 0 0,-59 17-2746 0 0,-40 7 1203 0 0,5-4-20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0,3 2-149 0 0,1 1-35 0 0,0 1-1 0 0,-1-1 1 0 0,1 1 0 0 0,-1 0-1 0 0,1 0 1 0 0,-1 0 0 0 0,0 1-1 0 0,-1-1 1 0 0,1 1 0 0 0,-1-1-1 0 0,0 1 1 0 0,0 0 0 0 0,0 0-1 0 0,-1 0 1 0 0,0 0-1 0 0,0 0 1 0 0,1 6 0 0 0,0 13 511 0 0,0 1-1 0 0,-3 33 1 0 0,0-41-336 0 0,-5 84 798 0 0,0 27-1122 0 0,7-108 1 0 0,3-4 0 0 0,-4-15 0 0 0,0-1 0 0 0,1 1 0 0 0,-1 0 0 0 0,1-1 0 0 0,-1 1 0 0 0,1 0 0 0 0,-1-1 0 0 0,1 1 0 0 0,-1 0 0 0 0,1-1 0 0 0,0 1 0 0 0,-1-1 0 0 0,1 1 0 0 0,0-1 0 0 0,0 1 0 0 0,2 0-53 0 0,-1-1 0 0 0,0 1 0 0 0,1-1 0 0 0,-1 1 0 0 0,1-1 0 0 0,-1 0 0 0 0,0 0 0 0 0,1 0 0 0 0,-1 0 0 0 0,1-1 0 0 0,-1 1-1 0 0,1-1 1 0 0,-1 1 0 0 0,0-1 0 0 0,1 0 0 0 0,1-1 0 0 0,2 0-262 0 0,0-1 0 0 0,0-1 0 0 0,-1 1-1 0 0,0-1 1 0 0,6-4 0 0 0,8-8-708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0,'0'0'399'0'0,"0"0"60"0"0,1 1 21 0 0,5 22-181 0 0,6 42 1 0 0,-2-7-317 0 0,13 41 706 0 0,21 108 670 0 0,-42-193-1359 0 0,-1 0 0 0 0,-1 27 0 0 0,0-38-8 0 0,-2 11 36 0 0,-4 1-249 0 0,6-13-830 0 0,0-2-385 0 0,-2 0-78 0 0,-5 0-20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21 366 11975 0 0,'-5'-18'263'0'0,"1"1"-1"0"0,0-1 1 0 0,1 0-1 0 0,-1-30 0 0 0,4 40-31 0 0,1 0-1 0 0,0 0 0 0 0,1 0 1 0 0,0 0-1 0 0,0 1 1 0 0,0-1-1 0 0,1 1 0 0 0,0-1 1 0 0,1 1-1 0 0,0 0 0 0 0,0 0 1 0 0,0 1-1 0 0,1-1 1 0 0,0 1-1 0 0,7-8 0 0 0,2 1-8 0 0,-1 1 0 0 0,2 0 0 0 0,-1 1 0 0 0,2 0 0 0 0,24-13 0 0 0,-26 18-65 0 0,1 0 0 0 0,0 0 1 0 0,0 1-1 0 0,0 1 1 0 0,0 1-1 0 0,19-3 1 0 0,-12 4-44 0 0,0 1 1 0 0,0 1 0 0 0,40 4 0 0 0,-45-1 162 0 0,0 1 0 0 0,0 0-1 0 0,0 1 1 0 0,-1 1 0 0 0,1 1 0 0 0,-2 0 0 0 0,1 1 0 0 0,-1 1-1 0 0,0 0 1 0 0,14 12 0 0 0,-23-16-218 0 0,1 1 0 0 0,-1 0 0 0 0,0 1 0 0 0,-1-1 0 0 0,1 1 0 0 0,-1 0-1 0 0,-1 0 1 0 0,1 1 0 0 0,-1-1 0 0 0,3 9 0 0 0,-5-10-57 0 0,-1-1 0 0 0,1 0 0 0 0,-1 1 0 0 0,-1-1-1 0 0,1 1 1 0 0,-1-1 0 0 0,0 1 0 0 0,0-1 0 0 0,0 1 0 0 0,-1-1 0 0 0,0 0 0 0 0,0 1 0 0 0,0-1-1 0 0,-1 0 1 0 0,1 1 0 0 0,-5 7 0 0 0,0-2 193 0 0,0-1 0 0 0,0-1 0 0 0,-1 1 0 0 0,-1-1 0 0 0,1 0 0 0 0,-17 14 0 0 0,-60 42-23 0 0,55-45-618 0 0,-13 10-64 0 0,-1-2 1 0 0,-1-2 0 0 0,-81 35-1 0 0,120-59 220 0 0,1 0-1 0 0,-1-1 0 0 0,1 1 1 0 0,-8 0-1 0 0,12-2 167 0 0,-1 0 0 0 0,1 0 0 0 0,-1 0 0 0 0,0 0 0 0 0,1 0 0 0 0,-1 0 0 0 0,0 0 0 0 0,1 0 0 0 0,-1 0 1 0 0,0 0-1 0 0,1 0 0 0 0,-1 0 0 0 0,1 0 0 0 0,-1-1 0 0 0,0 1 0 0 0,1 0 0 0 0,-1-1 0 0 0,1 1 0 0 0,-1 0 0 0 0,1-1 0 0 0,-1 1 0 0 0,1 0 0 0 0,-1-1 1 0 0,1 1-1 0 0,-1-1 0 0 0,1 1 0 0 0,0-1 0 0 0,-1 1 0 0 0,1-1 0 0 0,0 1 0 0 0,-1-1 0 0 0,1 1 0 0 0,0-1 0 0 0,0 0 0 0 0,-1 1 0 0 0,1-1 0 0 0,0 1 1 0 0,0-1-1 0 0,0 0 0 0 0,0 1 0 0 0,0-1 0 0 0,0-1 0 0 0,1-11-1923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15663 0 0,'11'1'1706'0'0,"-9"1"-1648"0"0,0 0 0 0 0,0 0 0 0 0,0 0 0 0 0,0 0 0 0 0,0 0 0 0 0,0 0 0 0 0,-1 0 0 0 0,1 1 1 0 0,-1-1-1 0 0,0 1 0 0 0,1-1 0 0 0,-1 1 0 0 0,0-1 0 0 0,0 1 0 0 0,-1 0 0 0 0,1-1 0 0 0,-1 1 0 0 0,1 0 1 0 0,-1 0-1 0 0,0 0 0 0 0,0-1 0 0 0,0 1 0 0 0,-1 4 0 0 0,0 9 233 0 0,-2-1-1 0 0,-8 31 0 0 0,8-32-501 0 0,-60 170 260 0 0,11-36 1785 0 0,48-133-1719 0 0,0 0 0 0 0,1 0 1 0 0,0 1-1 0 0,2-1 0 0 0,-1 19 0 0 0,2-28-25 0 0,0 0-1 0 0,1 0 1 0 0,0 0-1 0 0,0 0 1 0 0,0 0-1 0 0,0-1 1 0 0,1 1 0 0 0,0 0-1 0 0,1-1 1 0 0,-1 0-1 0 0,1 1 1 0 0,0-1-1 0 0,0 0 1 0 0,0 0-1 0 0,1-1 1 0 0,6 8-1 0 0,-3-6-83 0 0,1 0-1 0 0,-1 0 0 0 0,1 0 1 0 0,0-1-1 0 0,1 0 1 0 0,-1-1-1 0 0,1 0 0 0 0,18 6 1 0 0,-20-8-575 0 0,1-1 1 0 0,-1 0 0 0 0,0 0-1 0 0,9 0 1 0 0,-5-1-455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 10135 0 0,'0'0'231'0'0,"0"0"29"0"0,0 0 19 0 0,-12-11 7 0 0,10 6-208 0 0,2 3 315 0 0,0 2 106 0 0,0 0 11 0 0,0 0 2 0 0,0 0 0 0 0,0 0 0 0 0,0 0 0 0 0,0 0-69 0 0,1 1-294 0 0,1-1-136 0 0,-1 1 1 0 0,0 0-1 0 0,0-1 0 0 0,1 1 0 0 0,-1 0 1 0 0,0-1-1 0 0,0 1 0 0 0,0 0 0 0 0,0 0 1 0 0,0 0-1 0 0,0 0 0 0 0,0 0 0 0 0,0 0 0 0 0,0 0 1 0 0,0 1-1 0 0,-1-1 0 0 0,1 0 0 0 0,0 0 1 0 0,-1 1-1 0 0,1-1 0 0 0,-1 0 0 0 0,1 3 1 0 0,1 1 140 0 0,3 12 322 0 0,-1 0 1 0 0,0 0-1 0 0,-2 0 1 0 0,2 21-1 0 0,0-3 187 0 0,19 172 1385 0 0,-22-201-2159 0 0,1 0 0 0 0,-1 1 0 0 0,1-1 0 0 0,0 0 0 0 0,1-1 0 0 0,4 9 0 0 0,-6-13 39 0 0,-1-1 1 0 0,0 1-1 0 0,1-1 0 0 0,-1 0 0 0 0,0 1 1 0 0,1-1-1 0 0,-1 0 0 0 0,0 1 1 0 0,1-1-1 0 0,-1 0 0 0 0,1 0 1 0 0,-1 1-1 0 0,1-1 0 0 0,-1 0 1 0 0,1 0-1 0 0,-1 0 0 0 0,1 0 1 0 0,-1 1-1 0 0,1-1 0 0 0,-1 0 1 0 0,1 0-1 0 0,-1 0 0 0 0,1 0 1 0 0,-1 0-1 0 0,1 0 0 0 0,-1 0 1 0 0,1-1-1 0 0,-1 1 0 0 0,1 0 0 0 0,-1 0 1 0 0,1 0-1 0 0,-1 0 0 0 0,1-1 1 0 0,-1 1-1 0 0,0 0 0 0 0,1 0 1 0 0,-1-1-1 0 0,1 1 0 0 0,-1 0 1 0 0,0-1-1 0 0,1 1 0 0 0,-1-1 1 0 0,0 1-1 0 0,1 0 0 0 0,-1-1 1 0 0,14-17-1478 0 0,-13 18 1531 0 0,11-21-1517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157 342 11975 0 0,'-1'2'267'0'0,"-17"45"849"0"0,17-47-1032 0 0,1 1 0 0 0,-1 0-1 0 0,0 0 1 0 0,0 0 0 0 0,0-1 0 0 0,0 1-1 0 0,0-1 1 0 0,0 1 0 0 0,0-1 0 0 0,0 1-1 0 0,0-1 1 0 0,0 1 0 0 0,0-1 0 0 0,0 0 0 0 0,0 0-1 0 0,-1 1 1 0 0,1-1 0 0 0,0 0 0 0 0,0 0-1 0 0,0 0 1 0 0,0 0 0 0 0,-2-1 0 0 0,1 1-42 0 0,-2 0 5 0 0,1-1-1 0 0,-1 1 1 0 0,0-1-1 0 0,1 0 1 0 0,-1 0 0 0 0,1 0-1 0 0,0-1 1 0 0,-1 1-1 0 0,1-1 1 0 0,0 0-1 0 0,0 0 1 0 0,0 0-1 0 0,0 0 1 0 0,0 0-1 0 0,0-1 1 0 0,1 1 0 0 0,-1-1-1 0 0,1 0 1 0 0,0 0-1 0 0,0 0 1 0 0,-2-3-1 0 0,-4-8 210 0 0,0 0 0 0 0,1 0 0 0 0,-6-21 0 0 0,11 29-256 0 0,1 1 0 0 0,-1-1 0 0 0,1 1 0 0 0,1-1 0 0 0,-1 0 0 0 0,1 0 0 0 0,0 0 0 0 0,0 1 0 0 0,1-1 0 0 0,1-7 0 0 0,3-7 0 0 0,10-29 0 0 0,-14 48 0 0 0,2-8 0 0 0,1 1 0 0 0,0 0 0 0 0,0 0 0 0 0,1 1 0 0 0,0-1 0 0 0,1 1 0 0 0,-1 0 0 0 0,1 1 0 0 0,0-1 0 0 0,1 1 0 0 0,0 0 0 0 0,0 1 0 0 0,0-1 0 0 0,14-6 0 0 0,-12 7 0 0 0,0 1 0 0 0,0 0 0 0 0,0 1 0 0 0,1 0 0 0 0,0 0 0 0 0,-1 1 0 0 0,1 0 0 0 0,0 1 0 0 0,0 0 0 0 0,0 0 0 0 0,0 1 0 0 0,19 3 0 0 0,-20-2 0 0 0,0 1 0 0 0,-1 0 0 0 0,1 0 0 0 0,-1 1 0 0 0,0 1 0 0 0,0-1 0 0 0,0 1 0 0 0,0 0 0 0 0,0 1 0 0 0,7 6 0 0 0,-5-3 0 0 0,-1 1 0 0 0,-1 0 0 0 0,0 0 0 0 0,0 1 0 0 0,0 0 0 0 0,10 21 0 0 0,-16-28 1 0 0,15 26 346 0 0,-2 0 0 0 0,18 50 0 0 0,-30-69-269 0 0,0 0-1 0 0,0 0 0 0 0,-1 1 1 0 0,-1-1-1 0 0,0 0 1 0 0,0 1-1 0 0,-1-1 0 0 0,0 1 1 0 0,-1-1-1 0 0,0 1 0 0 0,-1-1 1 0 0,-5 19-1 0 0,1-11 60 0 0,-2 1-1 0 0,0 0 1 0 0,-1-2-1 0 0,-1 1 1 0 0,0-1-1 0 0,-2 0 1 0 0,0-1-1 0 0,0 0 1 0 0,-2-1 0 0 0,0-1-1 0 0,0 0 1 0 0,-1-1-1 0 0,-1-1 1 0 0,-27 17-1 0 0,25-18-136 0 0,-1-2 0 0 0,0 0 0 0 0,-36 11 0 0 0,44-18 0 0 0,4-8 0 0 0,7 5-31 0 0,-1 0 0 0 0,1-1 0 0 0,0 1 0 0 0,0-1 0 0 0,-1 0 0 0 0,1 1 0 0 0,0-1 0 0 0,0 1 0 0 0,0-1 0 0 0,1 1 0 0 0,-1-1 0 0 0,0 1 0 0 0,1-1 0 0 0,-1 1 0 0 0,1-1 0 0 0,-1 1 0 0 0,1-1 0 0 0,0 1 0 0 0,-1 0 0 0 0,1-1 0 0 0,0 1 0 0 0,1-1 0 0 0,24-29-5597 0 0,-25 30 4997 0 0,16-17-5613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15663 0 0,'10'-36'1776'0'0,"-10"35"-1396"0"0,0 1 107 0 0,0 0 22 0 0,9 6 83 0 0,-7-3-590 0 0,0 0-1 0 0,0 1 1 0 0,0-1 0 0 0,-1 0-1 0 0,1 1 1 0 0,-1-1-1 0 0,0 0 1 0 0,0 1 0 0 0,0 0-1 0 0,1 4 1 0 0,2 42-5 0 0,-4-38 4 0 0,28 317 1439 0 0,-10-177-832 0 0,-17-144-697 0 0,1-1-1 0 0,-2 1 1 0 0,1 0-1 0 0,-1 0 1 0 0,0 0 0 0 0,-1 0-1 0 0,0 0 1 0 0,0 0-1 0 0,-1 0 1 0 0,0-1-1 0 0,0 1 1 0 0,-1-1 0 0 0,-4 10-1 0 0,7-16-1346 0 0,0-1-78 0 0,0 0-20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0,0 0-49 0 0,2 2-220 0 0,1 1 183 0 0,0 1 0 0 0,-1-1-1 0 0,1 1 1 0 0,-1 0 0 0 0,1 0-1 0 0,-1 0 1 0 0,0 1 0 0 0,-1-1-1 0 0,1 0 1 0 0,1 9 0 0 0,0 5 220 0 0,2 27 1 0 0,-2-9-638 0 0,-2-26 307 0 0,35 228 1627 0 0,-13-118-2013 0 0,-23-118-850 0 0,0-2-385 0 0,0 0-78 0 0,0 0-20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15663 0 0,'0'0'356'0'0,"0"2"50"0"0,2 11-216 0 0,-2 0 1 0 0,0 0 0 0 0,-3 19 0 0 0,0 5 4 0 0,6 285-195 0 0,-3-312 8 0 0,1 1 0 0 0,1 0 0 0 0,0-1 0 0 0,0 1-1 0 0,1-1 1 0 0,0 0 0 0 0,0 0 0 0 0,10 17 0 0 0,-12-25 357 0 0,1-3-237 0 0,0 1-1 0 0,0-1 1 0 0,0 0 0 0 0,0 0-1 0 0,-1 1 1 0 0,1-1 0 0 0,0 0-1 0 0,0-1 1 0 0,2-1-1 0 0,1-1 105 0 0,7-4 59 0 0,0-1-1 0 0,-1-1 1 0 0,0 0 0 0 0,-1 0-1 0 0,0-1 1 0 0,9-13-1 0 0,46-78-204 0 0,-33 49-62 0 0,-22 37-24 0 0,64-92 0 0 0,-64 95 0 0 0,1 1 0 0 0,0 0 0 0 0,1 0 0 0 0,0 1 0 0 0,26-17 0 0 0,-34 25-71 0 0,0 0-1 0 0,1 1 1 0 0,-1 0-1 0 0,1 0 1 0 0,-1 0-1 0 0,1 0 0 0 0,0 1 1 0 0,5-1-1 0 0,-4 1-921 0 0,-1 1 0 0 0,0 0-1 0 0,1 0 1 0 0,8 2 0 0 0,-2 0-1053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6 181 10135 0 0,'0'0'464'0'0,"0"-1"-9"0"0,-2-5-295 0 0,-1 0-3 0 0,3 5 569 0 0,0-3-319 0 0,0-1 0 0 0,1 1 0 0 0,0 0 0 0 0,0 0 0 0 0,0 0 0 0 0,0 0 0 0 0,1 0 0 0 0,0 0 0 0 0,-1 0 0 0 0,1 0 0 0 0,1 0 1 0 0,-1 1-1 0 0,0-1 0 0 0,1 1 0 0 0,0 0 0 0 0,3-4 0 0 0,6-3-306 0 0,0-1 1 0 0,1 2 0 0 0,13-9-1 0 0,-14 11-101 0 0,1 0 0 0 0,0 1 0 0 0,0 0 0 0 0,0 1 0 0 0,1 0 0 0 0,0 1 0 0 0,0 1 0 0 0,21-3 0 0 0,-32 6 20 0 0,1-1 0 0 0,-1 1-1 0 0,0 0 1 0 0,0 1 0 0 0,0-1-1 0 0,0 0 1 0 0,0 1 0 0 0,0 0-1 0 0,0 0 1 0 0,0-1 0 0 0,0 2-1 0 0,-1-1 1 0 0,1 0 0 0 0,0 1 0 0 0,-1-1-1 0 0,1 1 1 0 0,-1 0 0 0 0,5 4-1 0 0,-2-1 197 0 0,0 1-1 0 0,-1 0 1 0 0,0 0-1 0 0,-1 0 1 0 0,1 1-1 0 0,4 13 1 0 0,-2-6-107 0 0,0 1 1 0 0,-2-1 0 0 0,0 1-1 0 0,0 1 1 0 0,-1-1-1 0 0,-1 0 1 0 0,-1 1 0 0 0,0-1-1 0 0,-2 21 1 0 0,1-33-61 0 0,-1 0 0 0 0,0 0-1 0 0,0 1 1 0 0,0-1 0 0 0,0 0 0 0 0,0 0 0 0 0,0 0 0 0 0,-1 0 0 0 0,1 0 0 0 0,-1-1 0 0 0,0 1-1 0 0,0 0 1 0 0,0-1 0 0 0,0 0 0 0 0,-1 1 0 0 0,1-1 0 0 0,-1 0 0 0 0,1 0 0 0 0,-1 0 0 0 0,0 0-1 0 0,0-1 1 0 0,0 1 0 0 0,0-1 0 0 0,-4 2 0 0 0,-6 0-81 0 0,1 0 1 0 0,-1 0-1 0 0,1-1 1 0 0,-24 0-1 0 0,28-2 85 0 0,2 0-149 0 0,1 0 1 0 0,-1-1-1 0 0,0 1 0 0 0,-6-3 1 0 0,7 2-175 0 0,0 0 0 0 0,0 0 1 0 0,0 0-1 0 0,-9 1 1 0 0,3 2 119 0 0,2-1 134 0 0,8-1 16 0 0,0 0 0 0 0,0 0 0 0 0,0 1 0 0 0,1-1 0 0 0,-1 0 0 0 0,0 0 0 0 0,0 0 0 0 0,0 1 0 0 0,0-1 0 0 0,0 1 0 0 0,1-1 0 0 0,-1 0 0 0 0,0 1 0 0 0,0-1 0 0 0,1 1 0 0 0,-1 0 0 0 0,0-1 0 0 0,1 1 0 0 0,-1 0 0 0 0,1-1 0 0 0,-1 1 0 0 0,1 0 0 0 0,-1 0 0 0 0,1-1 0 0 0,-1 1 0 0 0,1 0 0 0 0,-1 1 0 0 0,0 1 0 0 0,-10 15 0 0 0,8-14-30 0 0,2-3 7 0 0,1 0 0 0 0,-1 0 0 0 0,0 0 0 0 0,1 0 0 0 0,-1 1 1 0 0,1-1-1 0 0,-1 0 0 0 0,1 0 0 0 0,0 1 0 0 0,-1-1 0 0 0,1 0 0 0 0,0 0 0 0 0,0 1 0 0 0,0-1 0 0 0,0 0 0 0 0,0 1 0 0 0,0 1 1 0 0,13-3-976 0 0,-4-1 892 0 0,1-1 0 0 0,0 0 0 0 0,13-5 0 0 0,-14 3 60 0 0,1 2 0 0 0,-1-1 0 0 0,19-1 0 0 0,-1 2 117 0 0,-20 0-9 0 0,0 2 0 0 0,-1-1 0 0 0,1 1 0 0 0,0 0 0 0 0,0 0 0 0 0,-1 0-1 0 0,1 1 1 0 0,-1 0 0 0 0,1 1 0 0 0,0-1 0 0 0,-1 1 0 0 0,9 4 0 0 0,-7-1 59 0 0,0 0-1 0 0,-1 0 0 0 0,1 0 1 0 0,-1 1-1 0 0,0 0 1 0 0,0 1-1 0 0,-1 0 0 0 0,0 0 1 0 0,0 0-1 0 0,8 15 0 0 0,-12-19-54 0 0,0 1 0 0 0,0-1 0 0 0,-1 1-1 0 0,1-1 1 0 0,-1 1 0 0 0,0 0-1 0 0,0 0 1 0 0,0 0 0 0 0,-1 0-1 0 0,1-1 1 0 0,-1 1 0 0 0,0 0 0 0 0,0 0-1 0 0,0 0 1 0 0,-1 0 0 0 0,1 0-1 0 0,-1 0 1 0 0,0 0 0 0 0,0 0-1 0 0,0-1 1 0 0,-1 1 0 0 0,1 0 0 0 0,-1-1-1 0 0,0 1 1 0 0,0-1 0 0 0,0 0-1 0 0,-5 5 1 0 0,-1 1-66 0 0,-1-1 0 0 0,0 0 0 0 0,0 0 0 0 0,-1-1 0 0 0,0 0 0 0 0,0-1 0 0 0,-20 9 0 0 0,-6 0 0 0 0,-39 10 0 0 0,61-21 0 0 0,-16 5 0 0 0,-1-2 0 0 0,-53 5 0 0 0,66-12 0 0 0,18 0-1 0 0,-1 0-1 0 0,1 0 1 0 0,0 0 0 0 0,-1 0-1 0 0,1 0 1 0 0,0 0 0 0 0,-1 0-1 0 0,1 0 1 0 0,0-1 0 0 0,-1 1-1 0 0,1 0 1 0 0,0 0-1 0 0,-1 0 1 0 0,1 0 0 0 0,0-1-1 0 0,0 1 1 0 0,-1 0 0 0 0,1 0-1 0 0,0-1 1 0 0,0 1 0 0 0,-1 0-1 0 0,1 0 1 0 0,0-1-1 0 0,0 1 1 0 0,0 0 0 0 0,0-1-1 0 0,-1 1 1 0 0,1 0 0 0 0,0-1-1 0 0,0 1 1 0 0,0 0 0 0 0,0-1-1 0 0,0 1 1 0 0,0 0-1 0 0,0-1 1 0 0,0 1 0 0 0,0 0-1 0 0,0-1 1 0 0,0 1 0 0 0,0-1-1 0 0,0 1 1 0 0,0 0 0 0 0,0-1-1 0 0,0 1 1 0 0,0 0 0 0 0,1-1-1 0 0,-1-2-138 0 0,1-1-1 0 0,0 1 1 0 0,-1 0-1 0 0,1 0 1 0 0,0 0-1 0 0,1 0 1 0 0,-1 0-1 0 0,0 0 1 0 0,1 0-1 0 0,0 0 1 0 0,0 1-1 0 0,4-6 1 0 0,1 1-1166 0 0,1 0 0 0 0,14-10 0 0 0,-19 14 865 0 0,11-7-1094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0,'0'0'267'0'0,"0"0"42"0"0,1 2 17 0 0,1 8-294 0 0,0 1 1 0 0,1-1 0 0 0,0 0 0 0 0,1 0-1 0 0,0-1 1 0 0,0 1 0 0 0,1-1 0 0 0,1 0-1 0 0,-1 0 1 0 0,2 0 0 0 0,-1-1 0 0 0,1 0-1 0 0,0 0 1 0 0,11 8 0 0 0,3 1 237 0 0,0 0 0 0 0,1-2 1 0 0,1-1-1 0 0,38 18 0 0 0,-25-17-59 0 0,1-1-1 0 0,69 14 1 0 0,6 2-2 0 0,-92-23 93 0 0,-1 1 0 0 0,0 0-1 0 0,28 17 1 0 0,-42-22-150 0 0,-1 0 0 0 0,1 1 0 0 0,-1-1 0 0 0,0 1 0 0 0,0 0 0 0 0,0 0 0 0 0,0 1 0 0 0,-1-1 0 0 0,1 1 1 0 0,-1 0-1 0 0,0 0 0 0 0,3 7 0 0 0,-4-5 87 0 0,1 1 1 0 0,-1-1-1 0 0,0 1 1 0 0,-1 0-1 0 0,0 0 1 0 0,0 0-1 0 0,-1-1 0 0 0,0 10 1 0 0,-2 1 66 0 0,0 0 0 0 0,-2 0 0 0 0,0-1 0 0 0,-1 0 0 0 0,0 0 0 0 0,-2 0 0 0 0,-9 19 0 0 0,5-16-246 0 0,-2 1 1 0 0,-25 33-1 0 0,-38 32-70 0 0,1 0 11 0 0,12-12 526 0 0,24-28-2169 0 0,14-16-3711 0 0,10-10-1963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4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11975 0 0,'0'0'547'0'0,"0"0"-11"0"0,0 0-271 0 0,0 0 133 0 0,0 0 91 0 0,0 0 20 0 0,0 0-66 0 0,1 2-294 0 0,0 10 48 0 0,-1-1-1 0 0,0 1 0 0 0,-2 20 1 0 0,0-16 394 0 0,1 25 0 0 0,8 32-55 0 0,3-1 0 0 0,3 0 0 0 0,31 95 0 0 0,-34-134-536 0 0,-1-1 0 0 0,25 56 0 0 0,-20-63 13 0 0,-4-9-159 0 0,-9-15-550 0 0,-1-1-257 0 0,0 0-58 0 0,0 0-12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92 293 10135 0 0,'-2'2'92'0'0,"0"0"0"0"0,-1 0-1 0 0,1 0 1 0 0,0 0 0 0 0,-1 0-1 0 0,1-1 1 0 0,-1 1-1 0 0,0-1 1 0 0,1 0 0 0 0,-4 1-1 0 0,-3-1-43 0 0,2-4 98 0 0,5 0 222 0 0,-1-1 1 0 0,1 1-1 0 0,0 0 1 0 0,0-1 0 0 0,0 1-1 0 0,1-1 1 0 0,-1 0 0 0 0,1 0-1 0 0,0 0 1 0 0,0 0-1 0 0,0-6 1 0 0,-5-16 630 0 0,2 13-792 0 0,1 0-1 0 0,-2-17 1 0 0,0-3-139 0 0,4 26 90 0 0,0 1 0 0 0,1-1 0 0 0,-1 1 0 0 0,1-1 0 0 0,1 0 0 0 0,-1 1 0 0 0,1-1 0 0 0,0 1 0 0 0,1-1 0 0 0,-1 1 0 0 0,5-11 0 0 0,-4 14-154 0 0,-1 0-1 0 0,1-1 1 0 0,0 1 0 0 0,0 0-1 0 0,0 0 1 0 0,0 0 0 0 0,1 0-1 0 0,-1 0 1 0 0,1 0 0 0 0,0 1-1 0 0,0 0 1 0 0,0-1-1 0 0,0 1 1 0 0,0 0 0 0 0,0 0-1 0 0,0 0 1 0 0,1 1 0 0 0,-1-1-1 0 0,1 1 1 0 0,-1 0 0 0 0,7-1-1 0 0,1 0-3 0 0,1 2 0 0 0,0-1 0 0 0,-1 1 0 0 0,1 1 0 0 0,13 2 0 0 0,59 17 0 0 0,2-1 0 0 0,-45-13 0 0 0,-6-2 0 0 0,0 2 0 0 0,53 15 0 0 0,-82-19 53 0 0,-1 0-1 0 0,1 1 0 0 0,-1-1 1 0 0,0 1-1 0 0,0 0 1 0 0,0 0-1 0 0,-1 0 1 0 0,8 7-1 0 0,-11-8 19 0 0,1 0 0 0 0,0 0 0 0 0,-1 0 0 0 0,0 0 0 0 0,1 0-1 0 0,-1 0 1 0 0,0 0 0 0 0,0 1 0 0 0,0-1 0 0 0,0 0 0 0 0,0 1 0 0 0,-1-1 0 0 0,1 1 0 0 0,-1-1 0 0 0,0 0 0 0 0,0 1 0 0 0,1-1-1 0 0,-2 1 1 0 0,1-1 0 0 0,0 1 0 0 0,-1 4 0 0 0,-2 2-69 0 0,0 0 1 0 0,0-1-1 0 0,-1 1 0 0 0,0-1 0 0 0,0 0 0 0 0,-1 0 1 0 0,-8 10-1 0 0,-45 49-5 0 0,51-59 4 0 0,-13 12-1 0 0,-1-1 0 0 0,0 0 0 0 0,-2-1 0 0 0,0-2 0 0 0,-1 0 0 0 0,0-2 0 0 0,-1 0 0 0 0,-1-2 0 0 0,0-1 0 0 0,-49 14 0 0 0,56-18-4 0 0,16-5-71 0 0,0-1 0 0 0,0 1 0 0 0,0-1 0 0 0,0 0 0 0 0,0-1 0 0 0,-1 1 0 0 0,1 0 0 0 0,0-1 0 0 0,0 0 0 0 0,-4 0 0 0 0,7 0-25 0 0,-1-1 0 0 0,1 1 0 0 0,0-1 0 0 0,0 1 0 0 0,0-1 0 0 0,0 0 0 0 0,0 1 0 0 0,0-1 0 0 0,0 1 0 0 0,0-1 0 0 0,0 1 0 0 0,0-1 0 0 0,1 0 0 0 0,-1 1 0 0 0,0-1 0 0 0,0 1 0 0 0,0-1 0 0 0,1 0 0 0 0,-1 1 36 0 0,6-12-959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13823 0 0,'0'0'315'0'0,"0"0"45"0"0,0 0 21 0 0,0 0-49 0 0,0 0-81 0 0,0 0 481 0 0,-2 1 237 0 0,-9 6-485 0 0,1 1 0 0 0,0 0 0 0 0,0 0 0 0 0,-16 19-1 0 0,-33 45-783 0 0,52-64 417 0 0,-19 30-117 0 0,1 1 0 0 0,2 2 0 0 0,-30 72 0 0 0,45-95 66 0 0,1 1-1 0 0,1 0 0 0 0,1 1 1 0 0,0-1-1 0 0,1 1 0 0 0,-2 39 1 0 0,7-55 11 0 0,-1 0 1 0 0,0 1 0 0 0,1-1 0 0 0,0 0-1 0 0,-1 0 1 0 0,2 0 0 0 0,-1 0 0 0 0,0 0 0 0 0,1 0-1 0 0,0 0 1 0 0,0-1 0 0 0,0 1 0 0 0,0-1-1 0 0,1 1 1 0 0,-1-1 0 0 0,1 0 0 0 0,0 0-1 0 0,0 0 1 0 0,0 0 0 0 0,0 0 0 0 0,6 3 0 0 0,6 3-116 0 0,0-2 0 0 0,0 0 1 0 0,0 0-1 0 0,21 5 0 0 0,18 8 130 0 0,-46-16-1063 0 0,1-1 0 0 0,-1 1-1 0 0,10 1 1 0 0,-16-5-5512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0,'0'0'356'0'0,"0"0"50"0"0,-1 8 404 0 0,2 3-692 0 0,1 0 0 0 0,0 0 0 0 0,0 1 0 0 0,1-1 0 0 0,1 0 0 0 0,5 12 1 0 0,8 26 1077 0 0,-11-24-1169 0 0,-1 0 1 0 0,-2 0 0 0 0,0 0-1 0 0,-2 0 1 0 0,-2 37-1 0 0,-1-43-27 0 0,0 1 0 0 0,-2-1 0 0 0,-1 0 0 0 0,-13 35 0 0 0,15-44 0 0 0,3-2-269 0 0,0-6-1135 0 0,0-2-511 0 0,1-3-107 0 0,5-12-24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28 184 13823 0 0,'0'0'315'0'0,"0"0"45"0"0,0 0 21 0 0,0 0-49 0 0,0-2-220 0 0,-2-12-94 0 0,5 10 9 0 0,-2 3 11 0 0,5-9 181 0 0,0 1 1 0 0,0 0-1 0 0,1 1 0 0 0,0 0 1 0 0,1 0-1 0 0,0 0 0 0 0,0 1 1 0 0,1 0-1 0 0,0 0 0 0 0,9-5 1 0 0,9-2 309 0 0,0 0 1 0 0,39-13-1 0 0,-58 24-526 0 0,1 0-1 0 0,-1 1 1 0 0,0 0-1 0 0,1 0 1 0 0,0 1-1 0 0,15 0 1 0 0,-21 0-3 0 0,0 2 0 0 0,-1-1-1 0 0,1 0 1 0 0,0 0 0 0 0,-1 1 0 0 0,1 0 0 0 0,0-1 0 0 0,-1 1 0 0 0,1 0 0 0 0,-1 0 0 0 0,1 0 0 0 0,-1 1 0 0 0,0-1 0 0 0,1 1 0 0 0,-1-1 0 0 0,0 1 0 0 0,0 0 0 0 0,0-1 0 0 0,0 1 0 0 0,-1 0-1 0 0,1 1 1 0 0,0-1 0 0 0,-1 0 0 0 0,1 0 0 0 0,1 5 0 0 0,0 1 8 0 0,-1 0 0 0 0,0 0-1 0 0,0 1 1 0 0,-1-1 0 0 0,0 0 0 0 0,0 1 0 0 0,-1-1-1 0 0,0 1 1 0 0,-1-1 0 0 0,0 1 0 0 0,-4 15-1 0 0,1-7 381 0 0,-1-1 0 0 0,-1 1 0 0 0,0-1-1 0 0,-17 28 1 0 0,17-35-386 0 0,0-1 1 0 0,0 0-1 0 0,-1 0 0 0 0,0-1 0 0 0,0 1 0 0 0,-1-2 1 0 0,-8 7-1 0 0,-65 39-5 0 0,55-37 4 0 0,20-11-131 0 0,-1-1 0 0 0,0 0-1 0 0,0 0 1 0 0,0 0 0 0 0,0-1 0 0 0,-12 2-1 0 0,-44 2-931 0 0,55-5 1044 0 0,5-1 18 0 0,0 0 0 0 0,0 0 0 0 0,0 0 0 0 0,0 0 0 0 0,0-1 0 0 0,0 1 0 0 0,0-1 0 0 0,0 0 0 0 0,-3-1 0 0 0,6 2 0 0 0,-1 0 0 0 0,1 0 0 0 0,0-1 0 0 0,0 1 0 0 0,-1 0 0 0 0,1 0 0 0 0,0 0 0 0 0,0 0 0 0 0,0 0 0 0 0,0-1 0 0 0,-1 1 0 0 0,1 0 0 0 0,0 0 0 0 0,0 0 0 0 0,0-1 0 0 0,0 1 0 0 0,0 0 0 0 0,0 0 0 0 0,-1 0 0 0 0,1-1 0 0 0,0 1 0 0 0,0 0 0 0 0,0 0 0 0 0,0-1 0 0 0,0 1 0 0 0,0 0 0 0 0,0 0 0 0 0,0-1 0 0 0,0 1 0 0 0,0 0 0 0 0,0 0 0 0 0,0-1 0 0 0,0 1 0 0 0,0 0 0 0 0,0 0 0 0 0,1 0 0 0 0,-1-1 0 0 0,0 1 0 0 0,0 0 0 0 0,0 0 0 0 0,0 0 0 0 0,0-1 0 0 0,0 1 0 0 0,1 0 0 0 0,-1 0 0 0 0,0 0 0 0 0,0-1 0 0 0,0 1 0 0 0,0 0 0 0 0,1 0 0 0 0,-1 0 0 0 0,0 0 0 0 0,0 0 0 0 0,1 0 0 0 0,-1 0 0 0 0,0-1 0 0 0,0 1 0 0 0,0 0 0 0 0,1 0 0 0 0,-1 0 0 0 0,1 0 0 0 0,13-9 0 0 0,1 0 0 0 0,0 1 0 0 0,0 1 0 0 0,1 1 0 0 0,0 0 0 0 0,0 1 0 0 0,21-4 0 0 0,-29 7 0 0 0,1 1 0 0 0,-1 0 0 0 0,0 0 0 0 0,0 1 0 0 0,0 0 0 0 0,0 0 0 0 0,0 1 0 0 0,0 0 0 0 0,0 0 0 0 0,0 1 0 0 0,0 0 0 0 0,0 1 0 0 0,0 0 0 0 0,-1 0 0 0 0,1 1 0 0 0,-1-1 0 0 0,8 7 0 0 0,-4-2 0 0 0,0 0 0 0 0,0 1 0 0 0,-1 1 0 0 0,0 0 0 0 0,0 0 0 0 0,11 17 0 0 0,-11-14 34 0 0,-5-7 56 0 0,0 1 0 0 0,-1 0 0 0 0,6 10 0 0 0,-9-14-55 0 0,0 0-1 0 0,0-1 1 0 0,0 1-1 0 0,-1 0 1 0 0,1 0-1 0 0,-1 0 0 0 0,0 0 1 0 0,0 0-1 0 0,0 0 1 0 0,0-1-1 0 0,0 1 0 0 0,0 0 1 0 0,-2 4-1 0 0,-1 5 209 0 0,0 0-1 0 0,-1 0 0 0 0,0-1 1 0 0,-10 19-1 0 0,11-25-249 0 0,-1 0 0 0 0,1-1-1 0 0,-1 1 1 0 0,0-1-1 0 0,0 0 1 0 0,0 0 0 0 0,0 0-1 0 0,-1 0 1 0 0,1-1-1 0 0,-1 0 1 0 0,0 0 0 0 0,-7 3-1 0 0,-14 6 301 0 0,-2-2-1 0 0,1-2 1 0 0,-1 0-1 0 0,0-2 1 0 0,-1 0 0 0 0,-39 1-1 0 0,62-7-274 0 0,1 0 0 0 0,-1 0 0 0 0,1 0 0 0 0,-1-1 0 0 0,1 0 0 0 0,-1 0 0 0 0,-8-3 1 0 0,13 4-92 0 0,-1-1 0 0 0,0 0 0 0 0,0 0 1 0 0,1 0-1 0 0,-1 0 0 0 0,0 0 1 0 0,1 0-1 0 0,0-1 0 0 0,-1 1 0 0 0,1-1 1 0 0,0 1-1 0 0,-1-1 0 0 0,1 1 1 0 0,0-1-1 0 0,0 0 0 0 0,0 1 1 0 0,0-1-1 0 0,1 0 0 0 0,-1 0 0 0 0,0 0 1 0 0,1 1-1 0 0,-1-1 0 0 0,1 0 1 0 0,-1-3-1 0 0,1-1-583 0 0,0 0-1 0 0,0 0 1 0 0,1 0 0 0 0,-1 0 0 0 0,3-7 0 0 0,3-11-1390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0,'1'2'267'0'0,"15"32"87"0"0,2-1 0 0 0,1-1 0 0 0,2-1 0 0 0,1-1-1 0 0,1-1 1 0 0,33 32 0 0 0,-18-28 506 0 0,55 36 0 0 0,-56-43 82 0 0,67 59 1 0 0,-94-74-741 0 0,1 1 1 0 0,-1-1 0 0 0,-1 2 0 0 0,0-1-1 0 0,-1 1 1 0 0,-1 0 0 0 0,0 1 0 0 0,0 0-1 0 0,8 27 1 0 0,-10-19 38 0 0,-1 0 1 0 0,0 0-1 0 0,-2 0 0 0 0,0 0 0 0 0,-2 0 1 0 0,0 1-1 0 0,-2-1 0 0 0,0 0 0 0 0,-2 0 1 0 0,0 0-1 0 0,-15 41 0 0 0,2-17-186 0 0,-3-1-1 0 0,-1-1 1 0 0,-3-1 0 0 0,-38 54-1 0 0,12-16-54 0 0,11-15 0 0 0,18-28-441 0 0,11-14-2684 0 0,9-22-1919 0 0,1-2-1394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8287 0 0,'0'0'382'0'0,"0"0"-8"0"0,0 0-170 0 0,0 0 176 0 0,0 0 107 0 0,0 0 22 0 0,0 0 71 0 0,0 0 286 0 0,0 0 124 0 0,2-1 30 0 0,19-9 795 0 0,-10 4-871 0 0,22-7 1 0 0,56-21 2127 0 0,-21 13-1662 0 0,54-14-156 0 0,-57 18-1264 0 0,-16 4-933 0 0,48-7 0 0 0,-92 19 712 0 0,-1 0 0 0 0,0 0-1 0 0,0 0 1 0 0,0-1 0 0 0,6-2 0 0 0,1-1-634 0 0,-10 4-708 0 0,-1 1-379 0 0,0 0-693 0 0,0 0-2469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0,'0'0'315'0'0,"0"0"45"0"0,0 0 21 0 0,0 0-49 0 0,1 1-220 0 0,16 21 129 0 0,-1 1 1 0 0,-1 0-1 0 0,-1 0 0 0 0,-1 2 0 0 0,-1 0 0 0 0,-1 0 0 0 0,-1 1 1 0 0,-2 0-1 0 0,-1 1 0 0 0,0 0 0 0 0,-2 0 0 0 0,-2 0 1 0 0,0 1-1 0 0,-2-1 0 0 0,0 1 0 0 0,-5 32 0 0 0,-5-8-249 0 0,6-37 312 0 0,0 1 0 0 0,1-1-1 0 0,1 1 1 0 0,0-1 0 0 0,2 18 0 0 0,-1-32-375 0 0,0 0-1 0 0,1 0 1 0 0,-1 0 0 0 0,0 0-1 0 0,1 1 1 0 0,-1-1 0 0 0,1 0-1 0 0,-1 0 1 0 0,1 0 0 0 0,0 0-1 0 0,-1 0 1 0 0,1 0 0 0 0,0 0-1 0 0,0-1 1 0 0,0 1 0 0 0,0 0 0 0 0,0 0-1 0 0,0-1 1 0 0,0 1 0 0 0,0 0-1 0 0,0-1 1 0 0,0 1 0 0 0,0-1-1 0 0,0 1 1 0 0,0-1 0 0 0,0 0-1 0 0,3 1 1 0 0,-1-1-190 0 0,0 1 0 0 0,0-1 0 0 0,0 0 0 0 0,0 0 0 0 0,0 0 0 0 0,0 0 0 0 0,0-1 0 0 0,0 1 0 0 0,3-2 0 0 0,8-3-763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9 168 13823 0 0,'0'0'315'0'0,"0"0"45"0"0,2 1 21 0 0,10 7 67 0 0,0-1-1 0 0,0 0 0 0 0,24 10 1 0 0,-32-16-187 0 0,1 1 1 0 0,-1-1 0 0 0,1 0-1 0 0,-1 0 1 0 0,1-1 0 0 0,0 1-1 0 0,0-1 1 0 0,-1 0 0 0 0,1 0-1 0 0,0-1 1 0 0,-1 1 0 0 0,1-1-1 0 0,0 0 1 0 0,-1 0 0 0 0,8-3-1 0 0,-4 0-134 0 0,0 1 0 0 0,0-2 0 0 0,-1 1 0 0 0,1-1-1 0 0,-1 0 1 0 0,0 0 0 0 0,0-1 0 0 0,0 0 0 0 0,-1 0 0 0 0,0-1 0 0 0,0 1-1 0 0,-1-1 1 0 0,1-1 0 0 0,-2 1 0 0 0,1-1 0 0 0,-1 0 0 0 0,0 0 0 0 0,-1 0-1 0 0,0 0 1 0 0,3-12 0 0 0,-6 17-127 0 0,1 0-1 0 0,-1 0 1 0 0,0 0-1 0 0,0 0 1 0 0,0 0 0 0 0,0 1-1 0 0,-1-1 1 0 0,1 0-1 0 0,-1 0 1 0 0,0 0-1 0 0,0 0 1 0 0,0 0 0 0 0,-2-2-1 0 0,3 3-42 0 0,-1 1 0 0 0,1 0 0 0 0,-1 0 0 0 0,0 0 0 0 0,0 0 0 0 0,1 0 0 0 0,-1 0 0 0 0,0 0 0 0 0,0 0 0 0 0,0 0-1 0 0,0 0 1 0 0,0 0 0 0 0,0 1 0 0 0,0-1 0 0 0,-1 0 0 0 0,1 1 0 0 0,0-1 0 0 0,0 1 0 0 0,-1-1 0 0 0,1 1 0 0 0,0 0 0 0 0,0-1 0 0 0,-1 1 0 0 0,1 0 0 0 0,0 0 0 0 0,-1 0-1 0 0,1 0 1 0 0,0 0 0 0 0,-1 0 0 0 0,1 0 0 0 0,-2 1 0 0 0,-3 1-23 0 0,0 1-1 0 0,0-1 1 0 0,0 1-1 0 0,0 1 1 0 0,0-1-1 0 0,1 1 1 0 0,-1 0-1 0 0,1 0 1 0 0,-9 10-1 0 0,-4 5 115 0 0,-17 25 0 0 0,29-35-87 0 0,-10 12 39 0 0,0 1 0 0 0,1 1 0 0 0,2 0 0 0 0,0 1 0 0 0,2 0 0 0 0,0 1 0 0 0,-10 40 0 0 0,19-59 13 0 0,1 0 0 0 0,1 1 1 0 0,-1-1-1 0 0,1 0 0 0 0,0 0 0 0 0,0 0 0 0 0,1 0 0 0 0,0 0 1 0 0,0 0-1 0 0,2 6 0 0 0,-2-9-115 0 0,-1-1 1 0 0,1 0-1 0 0,0 0 0 0 0,0 1 0 0 0,0-1 1 0 0,1 0-1 0 0,-1 0 0 0 0,1 0 1 0 0,-1 0-1 0 0,1 0 0 0 0,-1 0 1 0 0,1-1-1 0 0,0 1 0 0 0,0-1 1 0 0,0 1-1 0 0,0-1 0 0 0,0 1 0 0 0,0-1 1 0 0,0 0-1 0 0,1 0 0 0 0,-1 0 1 0 0,0 0-1 0 0,1-1 0 0 0,-1 1 1 0 0,0-1-1 0 0,1 1 0 0 0,2-1 1 0 0,13-1-6725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15663 0 0,'0'0'356'0'0,"0"0"50"0"0,0 0 20 0 0,0 1-42 0 0,-11 335 2313 0 0,7-259-1766 0 0,-3-13-384 0 0,0 25-446 0 0,7-79-156 0 0,1 0 0 0 0,0-1 0 0 0,0 1-1 0 0,1 0 1 0 0,0-1 0 0 0,0 1 0 0 0,5 8 0 0 0,-7-17-54 0 0,1 0 0 0 0,-1 1 1 0 0,1-1-1 0 0,-1 0 0 0 0,1 0 1 0 0,0 0-1 0 0,0 0 0 0 0,0 0 0 0 0,-1 0 1 0 0,1 0-1 0 0,0 0 0 0 0,0 0 1 0 0,0 0-1 0 0,2 1 0 0 0,-3-2-1111 0 0,2-1-253 0 0,7-3-51 0 0,0-2-11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13823 0 0,'0'0'315'0'0,"1"-1"45"0"0,1-13-165 0 0,-2 6-88 0 0,1 1 0 0 0,1 0 0 0 0,0 0 0 0 0,0 0 0 0 0,5-11 0 0 0,0 5 98 0 0,1 1-1 0 0,0-1 0 0 0,1 2 1 0 0,0-1-1 0 0,1 1 1 0 0,1 1-1 0 0,0-1 0 0 0,0 2 1 0 0,16-11-1 0 0,-4 5 205 0 0,0 1 0 0 0,0 2 0 0 0,1 0-1 0 0,34-11 1 0 0,-50 21-400 0 0,1-1 0 0 0,-1 1 0 0 0,1 1 0 0 0,0 0-1 0 0,0 0 1 0 0,-1 0 0 0 0,1 1 0 0 0,0 1 0 0 0,0-1 0 0 0,0 1 0 0 0,0 1-1 0 0,-1 0 1 0 0,17 5 0 0 0,-20-5 78 0 0,1 1 0 0 0,-1-1-1 0 0,0 1 1 0 0,1 0 0 0 0,-1 1 0 0 0,0-1-1 0 0,-1 1 1 0 0,1 0 0 0 0,-1 0-1 0 0,0 1 1 0 0,0-1 0 0 0,0 1 0 0 0,0 0-1 0 0,-1 0 1 0 0,0 0 0 0 0,0 0 0 0 0,0 1-1 0 0,-1-1 1 0 0,0 1 0 0 0,0 0-1 0 0,2 6 1 0 0,-2 0-34 0 0,-1 0-1 0 0,0 0 1 0 0,0 0 0 0 0,-1 0-1 0 0,-1 0 1 0 0,0 0-1 0 0,0 0 1 0 0,-1 0 0 0 0,-1 0-1 0 0,0-1 1 0 0,-1 1-1 0 0,0-1 1 0 0,-1 0-1 0 0,0 0 1 0 0,0 0 0 0 0,-1-1-1 0 0,-10 14 1 0 0,-7 9 727 0 0,14-18-724 0 0,-1-1 1 0 0,0 0-1 0 0,-1 0 0 0 0,-1-1 0 0 0,-21 20 0 0 0,27-30-208 0 0,0 1 0 0 0,0-1 0 0 0,0 0 0 0 0,0-1-1 0 0,-1 1 1 0 0,1-1 0 0 0,-8 1 0 0 0,-49 8-2759 0 0,50-9 2199 0 0,-87 7-6201 0 0,65-6 4866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13823 0 0,'0'0'315'0'0,"0"0"45"0"0,0 0 21 0 0,0 0-49 0 0,-1 2-220 0 0,-9 17 152 0 0,-1 0 0 0 0,-1-1 0 0 0,-1 0 0 0 0,-21 23 0 0 0,-25 37 468 0 0,39-46-476 0 0,1 1 0 0 0,2 1 0 0 0,2 1 0 0 0,1 0 0 0 0,1 1 0 0 0,3 0 0 0 0,-11 61 0 0 0,19-86-256 0 0,1-1 0 0 0,1 1 0 0 0,0-1 0 0 0,0 1 0 0 0,1-1 0 0 0,1 1 0 0 0,2 12 0 0 0,-2-17 0 0 0,0 0 0 0 0,0 0 0 0 0,1 0 0 0 0,-1 0 0 0 0,1 0 0 0 0,1-1 0 0 0,-1 1 0 0 0,1-1 0 0 0,0 0 0 0 0,0 0 0 0 0,0-1 0 0 0,1 1 0 0 0,5 4 0 0 0,-3-4-251 0 0,0 0 0 0 0,1 0 0 0 0,0-1 0 0 0,-1 0 1 0 0,1 0-1 0 0,0-1 0 0 0,1 0 0 0 0,-1 0 0 0 0,12 2 0 0 0,-2-3-5888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13823 0 0,'0'0'630'0'0,"-1"3"-13"0"0,-3 10-470 0 0,0 1 0 0 0,1 0 0 0 0,0 0 1 0 0,1 0-1 0 0,0 29 0 0 0,9 75 1927 0 0,-5-103-1798 0 0,10 70 1392 0 0,2 8-284 0 0,-13-79-1361 0 0,-1 0 0 0 0,0 0 1 0 0,0 0-1 0 0,-5 21 0 0 0,-3-10-275 0 0,-2-13-3698 0 0,9-11 2416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93 317 11975 0 0,'-4'-7'576'0'0,"-21"-19"-41"0"0,20 21-192 0 0,0 1 0 0 0,0-1 0 0 0,1 0 1 0 0,-6-9-1 0 0,9 12-156 0 0,0 0 1 0 0,0 0-1 0 0,0 0 0 0 0,0 0 1 0 0,0 0-1 0 0,1 0 1 0 0,-1 0-1 0 0,1-1 0 0 0,0 1 1 0 0,-1 0-1 0 0,1 0 1 0 0,0-1-1 0 0,0 1 1 0 0,1 0-1 0 0,-1 0 0 0 0,0-1 1 0 0,2-2-1 0 0,1-4-197 0 0,0 0-1 0 0,1 0 1 0 0,0 1-1 0 0,1-1 0 0 0,0 1 1 0 0,0 0-1 0 0,1 1 1 0 0,0-1-1 0 0,0 1 1 0 0,9-7-1 0 0,4-3-198 0 0,0 2 0 0 0,36-23-1 0 0,-45 32 220 0 0,0 0 1 0 0,0 1-1 0 0,0 0 0 0 0,1 1 0 0 0,-1 0 0 0 0,1 0 1 0 0,0 1-1 0 0,12-1 0 0 0,-19 3 1 0 0,0 1 1 0 0,0 0-1 0 0,-1 0 1 0 0,1 0-1 0 0,0 0 1 0 0,0 1-1 0 0,0-1 1 0 0,0 1-1 0 0,0 0 1 0 0,-1 0-1 0 0,1 1 1 0 0,0-1-1 0 0,-1 1 0 0 0,1-1 1 0 0,-1 1-1 0 0,1 1 1 0 0,-1-1-1 0 0,0 0 1 0 0,0 1-1 0 0,0-1 1 0 0,0 1-1 0 0,-1 0 1 0 0,1 0-1 0 0,-1 0 1 0 0,1 0-1 0 0,2 6 1 0 0,-2-4 132 0 0,-1 1 1 0 0,0 0 0 0 0,0 0 0 0 0,0 0 0 0 0,-1 0 0 0 0,1 1 0 0 0,-2-1-1 0 0,1 8 1 0 0,-2 53 998 0 0,1-63-1071 0 0,-20 170 1309 0 0,3-34 390 0 0,17-130-1767 0 0,-2 1-1 0 0,0-1 1 0 0,0 1-1 0 0,-5 15 1 0 0,4-21-5 0 0,1 1 1 0 0,-1-1 0 0 0,0 1 0 0 0,-1-1 0 0 0,1 0 0 0 0,-1 0 0 0 0,0 0-1 0 0,0-1 1 0 0,-6 6 0 0 0,1-3 0 0 0,-1 0 0 0 0,0-1 0 0 0,0 0 0 0 0,0 0 0 0 0,-1-1 0 0 0,0 0 0 0 0,-20 5 0 0 0,11-5 0 0 0,0 0 0 0 0,-1-2 0 0 0,-32 2 0 0 0,43-4-146 0 0,0-1 0 0 0,0 0 0 0 0,0-1 0 0 0,0 0 0 0 0,-13-3 0 0 0,21 3 31 0 0,1 0 1 0 0,0 1-1 0 0,0-1 0 0 0,0 0 0 0 0,0 0 1 0 0,0 0-1 0 0,0 1 0 0 0,0-1 0 0 0,0 0 1 0 0,0 0-1 0 0,0 0 0 0 0,0-1 1 0 0,0 1-1 0 0,1 0 0 0 0,-1 0 0 0 0,0 0 1 0 0,1-1-1 0 0,-1 1 0 0 0,1 0 0 0 0,0 0 1 0 0,-1-1-1 0 0,1 1 0 0 0,0 0 0 0 0,0-1 1 0 0,0 1-1 0 0,0-1 0 0 0,0 1 0 0 0,0 0 1 0 0,1-3-1 0 0,-1-4-720 0 0,2 1 0 0 0,-1 0 1 0 0,5-13-1 0 0,7-10-1212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89 10135 0 0,'0'-1'464'0'0,"-1"-3"-403"0"0,1 1-1 0 0,0-1 1 0 0,0 1-1 0 0,0-1 1 0 0,0 1 0 0 0,1 0-1 0 0,-1-1 1 0 0,1 1-1 0 0,0 0 1 0 0,0-1-1 0 0,3-5 1 0 0,-1 4 194 0 0,0 0 1 0 0,0-1-1 0 0,0 1 1 0 0,0 0-1 0 0,1 1 1 0 0,4-6-1 0 0,-7 9-34 0 0,11 24 1163 0 0,-9-7-1035 0 0,0 0 0 0 0,-2 0 0 0 0,0 1 0 0 0,-1-1 0 0 0,-3 26-1 0 0,0-4 119 0 0,-7 141 1630 0 0,-3 69 1460 0 0,13-185-3276 0 0,16 121 0 0 0,-6-133-281 0 0,3 0 0 0 0,31 82 0 0 0,-43-132-129 0 0,-1 0 1 0 0,1 0-1 0 0,-1 0 0 0 0,1 0 1 0 0,-1 1-1 0 0,0-1 0 0 0,0 0 1 0 0,1 0-1 0 0,-1 0 1 0 0,0 0-1 0 0,0 1 0 0 0,0-1 1 0 0,0 0-1 0 0,0 0 0 0 0,0 0 1 0 0,-1 1-1 0 0,1-1 0 0 0,0 0 1 0 0,-1 0-1 0 0,1 0 0 0 0,0 0 1 0 0,-1 0-1 0 0,0 0 0 0 0,1 0 1 0 0,-1 0-1 0 0,1 0 0 0 0,-1 0 1 0 0,0 0-1 0 0,-1 2 0 0 0,1-3 22 0 0,1 0 0 0 0,0 1 0 0 0,-1-1 0 0 0,1 0 0 0 0,0 0 0 0 0,0 0 0 0 0,-1 1 0 0 0,1-1 0 0 0,0 0 0 0 0,-1 0 0 0 0,1 0 0 0 0,0 0 0 0 0,-1 0 0 0 0,1 0 0 0 0,-1 0 0 0 0,1 0 0 0 0,0 1 0 0 0,-1-1-1 0 0,1 0 1 0 0,0-1 0 0 0,-1 1 0 0 0,0 0 0 0 0,-1 0-311 0 0,-18-1-1114 0 0,-2-1-4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11975 0 0,'0'0'267'0'0,"0"0"42"0"0,0 0 17 0 0,0 0-28 0 0,-1 1-196 0 0,-53 52 279 0 0,-63 66 1859 0 0,103-101-1993 0 0,0 0-1 0 0,1 0 0 0 0,0 1 0 0 0,2 1 0 0 0,-12 28 0 0 0,16-34 24 0 0,2 1-1 0 0,0 1 0 0 0,1-1 1 0 0,0 1-1 0 0,-2 28 0 0 0,5-40-204 0 0,1 0-1 0 0,0 0 1 0 0,0 0-1 0 0,0 0 1 0 0,1 0 0 0 0,0 0-1 0 0,-1 0 1 0 0,1 0-1 0 0,1 0 1 0 0,-1 0-1 0 0,0 0 1 0 0,1-1-1 0 0,0 1 1 0 0,0-1-1 0 0,0 1 1 0 0,0-1 0 0 0,1 0-1 0 0,-1 0 1 0 0,1 0-1 0 0,0 0 1 0 0,0 0-1 0 0,0 0 1 0 0,0-1-1 0 0,0 1 1 0 0,1-1 0 0 0,-1 0-1 0 0,1 0 1 0 0,5 2-1 0 0,1-1 10 0 0,1 0-1 0 0,-1 0 1 0 0,1-1-1 0 0,0-1 1 0 0,-1 0-1 0 0,1 0 1 0 0,0-1-1 0 0,15-1 0 0 0,-7-1-86 0 0,1-1 0 0 0,-1-1 0 0 0,33-11-1 0 0,26-17-117 0 0,-69 28-652 0 0,0-1 1 0 0,-1 1-1 0 0,0-2 0 0 0,0 1 0 0 0,-1-1 0 0 0,11-11 1 0 0,-7 0-1264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10135 0 0,'0'0'231'0'0,"0"0"29"0"0,-1 2 19 0 0,1 5-235 0 0,0 0 0 0 0,0 0 1 0 0,0-1-1 0 0,1 1 0 0 0,0 0 0 0 0,0-1 1 0 0,1 1-1 0 0,0-1 0 0 0,0 1 1 0 0,0-1-1 0 0,5 9 0 0 0,6 9 537 0 0,24 33-1 0 0,-35-54-506 0 0,165 210 2674 0 0,17-12 1526 0 0,-171-187-3744 0 0,1 1-112 0 0,-1 0-1 0 0,0 1 0 0 0,-2 1 0 0 0,0 0 1 0 0,0 0-1 0 0,13 35 0 0 0,-18-36-326 0 0,-1-1 0 0 0,-1 1 0 0 0,0 0 0 0 0,-2 0-1 0 0,0 1 1 0 0,0-1 0 0 0,-1 0 0 0 0,-3 32 0 0 0,-3-17 317 0 0,0 0 0 0 0,-2 0 0 0 0,-20 54 1 0 0,6-34-455 0 0,-36 65 0 0 0,49-102-349 0 0,0-1 1 0 0,0 0-1 0 0,-1 0 0 0 0,-1 0 0 0 0,0-1 0 0 0,-1-1 1 0 0,0 0-1 0 0,-1-1 0 0 0,-16 12 0 0 0,27-21-323 0 0,-4 2 1386 0 0,2-3-3025 0 0,2-1-3368 0 0,-5-5-75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0,'0'0'719'0'0,"0"0"-20"0"0,0 1-449 0 0,2 6-19 0 0,0 0 1 0 0,0 0-1 0 0,-1 0 0 0 0,0 0 0 0 0,0 0 1 0 0,0 8-1 0 0,-4 47 2185 0 0,1-37-1939 0 0,6 299 1296 0 0,3-109-2271 0 0,-7-214 23 0 0,0-1-942 0 0,-3 1-3824 0 0,-9 0-1641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13823 0 0,'0'-1'28'0'0,"5"-29"701"0"0,-1-1 0 0 0,-1 0 0 0 0,-1-36 0 0 0,-3 54-556 0 0,0 7-125 0 0,0 0 0 0 0,1 0 1 0 0,0-1-1 0 0,0 1 1 0 0,1 0-1 0 0,-1 0 0 0 0,1 0 1 0 0,3-9-1 0 0,-4 14-48 0 0,0 1 0 0 0,1-1 0 0 0,-1 1 0 0 0,0 0 0 0 0,0-1 0 0 0,0 1 0 0 0,1-1 0 0 0,-1 1 0 0 0,0 0 0 0 0,0-1 0 0 0,1 1 0 0 0,-1 0 0 0 0,0 0 0 0 0,1-1 0 0 0,-1 1 0 0 0,0 0 0 0 0,1 0 0 0 0,-1-1 0 0 0,0 1 0 0 0,1 0 0 0 0,-1 0 0 0 0,1 0 0 0 0,-1 0 0 0 0,0-1 0 0 0,1 1 0 0 0,-1 0 0 0 0,1 0 0 0 0,-1 0 0 0 0,1 0 0 0 0,-1 0 0 0 0,0 0 0 0 0,1 0 0 0 0,-1 0 0 0 0,1 0 0 0 0,-1 0 0 0 0,1 1 0 0 0,-1-1 0 0 0,0 0 0 0 0,1 0 0 0 0,-1 0 0 0 0,0 0 0 0 0,1 1 0 0 0,0-1 0 0 0,-1 1 0 0 0,6 1 0 0 0,0 0 0 0 0,0 1 0 0 0,-1 0 0 0 0,1 0 0 0 0,-1 0 0 0 0,0 1 0 0 0,0 0 0 0 0,0 0 0 0 0,0 0 0 0 0,6 9 0 0 0,5 5 0 0 0,17 30 0 0 0,-28-41 0 0 0,18 28 822 0 0,-2 1-1 0 0,20 45 0 0 0,-36-67-453 0 0,-1 0 0 0 0,0 0 0 0 0,-1 0 0 0 0,-1 1 0 0 0,0-1 0 0 0,-1 1 0 0 0,0-1 0 0 0,-1 1 0 0 0,-4 26 0 0 0,4-34-371 0 0,0 0 1 0 0,0 0-1 0 0,0 0 0 0 0,1 0 1 0 0,2 11-1 0 0,1 3-114 0 0,-4-18-174 0 0,1-1 1 0 0,-1 0 0 0 0,0 1 0 0 0,0-1-1 0 0,-1 0 1 0 0,1 0 0 0 0,0 1-1 0 0,-1-1 1 0 0,0 0 0 0 0,1 0-1 0 0,-1 0 1 0 0,0 0 0 0 0,0 0-1 0 0,0 0 1 0 0,0 0 0 0 0,0 0-1 0 0,-1 0 1 0 0,1 0 0 0 0,-1 0 0 0 0,1-1-1 0 0,-1 1 1 0 0,0-1 0 0 0,1 1-1 0 0,-1-1 1 0 0,0 1 0 0 0,-2 0-1 0 0,0 0-338 0 0,0 1 0 0 0,-1-1 0 0 0,1-1-1 0 0,0 1 1 0 0,-1-1 0 0 0,-5 2-1 0 0,-13-1 767 0 0,11-3-361 0 0,8 1 271 0 0,0 0 0 0 0,0 0 1 0 0,1-1-1 0 0,-1 1 0 0 0,-4-2 0 0 0,6 1-400 0 0,0 0 1 0 0,1 1-1 0 0,-1-1 1 0 0,1 0-1 0 0,-1 0 0 0 0,1 0 1 0 0,-1-1-1 0 0,-1-1 1 0 0,-4-4-3158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1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13 324 10135 0 0,'0'0'464'0'0,"0"2"-9"0"0,1 1-392 0 0,-1-1 0 0 0,0 0-1 0 0,0 1 1 0 0,-1-1 0 0 0,1 1 0 0 0,0-1 0 0 0,-1 0 0 0 0,1 1-1 0 0,-2 2 1 0 0,1-2 352 0 0,0-1 555 0 0,1-2 44 0 0,-4 11 1148 0 0,1-4-1646 0 0,3-5 66 0 0,0-2 288 0 0,0 0 122 0 0,1-2 28 0 0,7-13-378 0 0,1 1-1 0 0,1 0 1 0 0,0 0-1 0 0,23-23 1 0 0,56-43-554 0 0,-43 46 322 0 0,2 1-1 0 0,2 3 1 0 0,1 1 0 0 0,68-26-1 0 0,-109 50-688 0 0,1 1 0 0 0,20-5 0 0 0,-29 9 227 0 0,1-1 0 0 0,-1 1 0 0 0,1-1 0 0 0,0 1-1 0 0,-1 0 1 0 0,1 0 0 0 0,-1 0 0 0 0,1 0 0 0 0,-1 0 0 0 0,1 1 0 0 0,-1-1 0 0 0,1 1 0 0 0,-1 0 0 0 0,1 0 0 0 0,-1 0 0 0 0,0 0 0 0 0,0 0 0 0 0,4 2-1 0 0,-5-1 43 0 0,1-1-1 0 0,-1 0 0 0 0,0 1 0 0 0,0 0 0 0 0,-1-1 1 0 0,1 1-1 0 0,0-1 0 0 0,0 1 0 0 0,-1 0 0 0 0,1 0 1 0 0,-1-1-1 0 0,0 1 0 0 0,1 0 0 0 0,-1 0 0 0 0,0-1 0 0 0,0 4 1 0 0,-3 28 92 0 0,-6 6 280 0 0,-14 39-1 0 0,14-54-160 0 0,1 1 0 0 0,2 0 0 0 0,0 1-1 0 0,2-1 1 0 0,-1 30 0 0 0,5-51-706 0 0,0 1-1 0 0,0 0 0 0 0,1-1 1 0 0,-1 1-1 0 0,1 0 0 0 0,3 8 1 0 0,-3-12 213 0 0,-1 1 0 0 0,1-1 0 0 0,0 1 1 0 0,0-1-1 0 0,0 1 0 0 0,0-1 0 0 0,0 0 0 0 0,0 1 1 0 0,0-1-1 0 0,1 0 0 0 0,-1 0 0 0 0,0 0 1 0 0,1 0-1 0 0,-1 0 0 0 0,0 0 0 0 0,1 0 0 0 0,-1-1 1 0 0,1 1-1 0 0,0 0 0 0 0,-1-1 0 0 0,1 0 0 0 0,2 1 1 0 0,6 0-6347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10135 0 0,'-2'1'231'0'0,"-5"2"-113"0"0,0 0 0 0 0,1 0 0 0 0,-1 1 0 0 0,1 0 0 0 0,-1 0-1 0 0,-6 8 1 0 0,-14 10 640 0 0,-28 21-1 0 0,34-29-237 0 0,2 0-1 0 0,0 2 0 0 0,0 1 1 0 0,-17 20-1 0 0,16-12-31 0 0,1 1 0 0 0,-22 40 0 0 0,37-58-264 0 0,-2 0-1 0 0,-10 12 1 0 0,10-13-21 0 0,1 0 0 0 0,-9 13 1 0 0,13-17-140 0 0,0 0 0 0 0,-1 0-1 0 0,1 1 1 0 0,0-1 0 0 0,0 0 0 0 0,0 0 0 0 0,1 1 0 0 0,-1-1 0 0 0,1 0 0 0 0,0 1 0 0 0,0 3 0 0 0,2 17 204 0 0,0-1 0 0 0,2 1 0 0 0,0-1 0 0 0,13 38-1 0 0,-14-52-167 0 0,1 1-1 0 0,0-1 0 0 0,1 0 0 0 0,0-1 0 0 0,0 1 1 0 0,1-1-1 0 0,0 0 0 0 0,1 0 0 0 0,-1-1 0 0 0,2 1 1 0 0,-1-2-1 0 0,1 1 0 0 0,12 8 0 0 0,-1-4 286 0 0,0-1 0 0 0,1-1 1 0 0,23 8-1 0 0,-24-11-2004 0 0,34 6 0 0 0,-47-11 688 0 0,1 0-1 0 0,0-1 1 0 0,9-1-1 0 0,-14 1 674 0 0,2 0-1789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3:5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15663 0 0,'0'0'719'0'0,"0"0"-20"0"0,0 0-374 0 0,0 0 84 0 0,0 0 82 0 0,0 0 18 0 0,-3 0-66 0 0,-5 1-420 0 0,-1 1-1 0 0,0 1 1 0 0,1 0-1 0 0,0 0 1 0 0,0 0 0 0 0,0 1-1 0 0,-10 6 1 0 0,-52 39-48 0 0,63-44 34 0 0,-8 7-15 0 0,0 1-1 0 0,2 0 1 0 0,-1 1-1 0 0,2 0 1 0 0,-22 31-1 0 0,27-34 56 0 0,0 1-1 0 0,1 0 0 0 0,0-1 0 0 0,1 2 0 0 0,0-1 0 0 0,1 0 0 0 0,1 1 1 0 0,0 0-1 0 0,-2 20 0 0 0,5-28 61 0 0,0-1 1 0 0,0 1 0 0 0,1-1-1 0 0,0 1 1 0 0,-1-1 0 0 0,1 1-1 0 0,1-1 1 0 0,-1 0 0 0 0,1 0-1 0 0,0 1 1 0 0,0-1-1 0 0,0 0 1 0 0,0 0 0 0 0,1-1-1 0 0,0 1 1 0 0,-1 0 0 0 0,1-1-1 0 0,1 0 1 0 0,-1 0-1 0 0,0 0 1 0 0,1 0 0 0 0,-1 0-1 0 0,9 4 1 0 0,-2-2 3 0 0,0 0 1 0 0,0 0 0 0 0,1-1-1 0 0,-1 0 1 0 0,1-1-1 0 0,0-1 1 0 0,0 1 0 0 0,18 0-1 0 0,-10-1-140 0 0,-1-2 1 0 0,0 0-1 0 0,1-1 0 0 0,32-7 1 0 0,-42 6-415 0 0,1 0 0 0 0,-1-1 0 0 0,13-6 1 0 0,9-10-6274 0 0,-17 8 276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13823 0 0,'-1'2'630'0'0,"0"4"-550"0"0,0-1 0 0 0,0 0 0 0 0,1 1 1 0 0,0-1-1 0 0,0 0 0 0 0,0 1 0 0 0,1-1 0 0 0,-1 0 1 0 0,1 1-1 0 0,1-1 0 0 0,-1 0 0 0 0,1 0 1 0 0,-1 0-1 0 0,2 0 0 0 0,-1 0 0 0 0,0 0 1 0 0,5 5-1 0 0,5 10 680 0 0,2-2 0 0 0,26 30 0 0 0,4-4-281 0 0,1-3 0 0 0,64 45 0 0 0,-60-49 279 0 0,-2 1 0 0 0,61 65-1 0 0,-98-92-500 0 0,0 1 0 0 0,-1 0 0 0 0,-1 0 0 0 0,0 1 0 0 0,8 19 0 0 0,-13-25-140 0 0,0 0 1 0 0,-1 0 0 0 0,0 0 0 0 0,0 0-1 0 0,-1 1 1 0 0,0-1 0 0 0,0 1-1 0 0,-1-1 1 0 0,0 1 0 0 0,0-1 0 0 0,-1 0-1 0 0,-2 14 1 0 0,-1-6 86 0 0,-1 1 0 0 0,-1-1 1 0 0,0 0-1 0 0,-1-1 0 0 0,-11 18 0 0 0,-51 65 778 0 0,46-65-698 0 0,-86 109-85 0 0,-42 61-634 0 0,133-174-444 0 0,10-6-6507 0 0,5-8-772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96 8287 0 0,'0'0'191'0'0,"0"0"26"0"0,0 0 9 0 0,-1 2-34 0 0,-5 4-10 0 0,4-5 560 0 0,2-1 234 0 0,0 0 42 0 0,0 0 6 0 0,0 0 0 0 0,0 0 0 0 0,0 0 0 0 0,0 0-69 0 0,0 0-290 0 0,0 0-121 0 0,0 0-28 0 0,0 0-72 0 0,3 1-289 0 0,13 4-152 0 0,0 0-1 0 0,1-1 1 0 0,0-1 0 0 0,-1-1-1 0 0,1 0 1 0 0,30-2 0 0 0,-13-2-4 0 0,-1-1 1 0 0,51-12-1 0 0,-65 9-235 0 0,-1-1 0 0 0,1-1 1 0 0,-1 0-1 0 0,0-1 0 0 0,22-16 0 0 0,36-17-4598 0 0,-73 41 3299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13823 0 0,'0'0'315'0'0,"0"0"45"0"0,0 0 21 0 0,0 0-49 0 0,3 1-220 0 0,15 2 248 0 0,0-1 1 0 0,0-1-1 0 0,0 0 0 0 0,0-1 0 0 0,0-1 1 0 0,0-1-1 0 0,0 0 0 0 0,34-11 0 0 0,9-6 1207 0 0,69-32-1 0 0,-94 36-865 0 0,9-6 355 0 0,-43 20-1393 0 0,-2 1-138 0 0,0 0-942 0 0,2 1-3824 0 0,10 2-1641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37 159 10135 0 0,'0'0'231'0'0,"0"0"29"0"0,1-2 19 0 0,4-20 7 0 0,-5 20-267 0 0,1-11 1706 0 0,1 0-1 0 0,1 0 0 0 0,0 0 0 0 0,8-19 0 0 0,-10 30-1212 0 0,-1 2 0 0 0,0 0 0 0 0,0 0 0 0 0,0 0 0 0 0,0 0 0 0 0,0 0-68 0 0,0 1-429 0 0,0 0-1 0 0,0 0 1 0 0,0 0-1 0 0,0 0 1 0 0,0 0-1 0 0,0 0 1 0 0,0 0-1 0 0,1 0 1 0 0,-1 0-1 0 0,0 0 1 0 0,1 1-1 0 0,1 5-16 0 0,-1 9 2 0 0,-1 0 0 0 0,-1 0 0 0 0,-1 0 0 0 0,-5 27 0 0 0,6-41 0 0 0,6-25 0 0 0,1 1 0 0 0,-2-1 0 0 0,0 1 0 0 0,0-41 0 0 0,-5 50 0 0 0,1 12 0 0 0,0 1 0 0 0,-1-1 0 0 0,1 1 0 0 0,0-1 0 0 0,0 1 0 0 0,0-1 0 0 0,0 1 0 0 0,0-1 0 0 0,-1 1 0 0 0,1 0 0 0 0,0-1 0 0 0,0 1 0 0 0,-1-1 0 0 0,1 1 0 0 0,0 0 0 0 0,0-1 0 0 0,-1 1 0 0 0,1 0 0 0 0,-1-1 0 0 0,1 1 0 0 0,-1 0 0 0 0,0 0 0 0 0,0 0 0 0 0,0 0 0 0 0,0 0 0 0 0,0 0 0 0 0,0 1 0 0 0,0-1 0 0 0,0 0 0 0 0,0 1 0 0 0,0-1 0 0 0,0 1 0 0 0,0-1 0 0 0,0 1 0 0 0,0-1 0 0 0,1 1 0 0 0,-1 0 0 0 0,0-1 0 0 0,1 1 0 0 0,-1 0 0 0 0,-1 1 0 0 0,-14 20 0 0 0,10-9 0 0 0,0-1 0 0 0,1 1 0 0 0,0 0 0 0 0,0 0 0 0 0,2 1 0 0 0,0-1 0 0 0,-2 18 0 0 0,5-14 0 0 0,4-1 0 0 0,3-1 0 0 0,4-4 0 0 0,-10-10 0 0 0,0-1 0 0 0,0 1 0 0 0,0-1 0 0 0,0 1 0 0 0,0-1 0 0 0,0 1 0 0 0,0-1 0 0 0,0 0 0 0 0,0 1 0 0 0,0-1 0 0 0,1 0 0 0 0,2 0 39 0 0,-1 0 1 0 0,1-1-1 0 0,-1 1 0 0 0,1-1 1 0 0,-1 0-1 0 0,0 0 0 0 0,1 0 1 0 0,-1-1-1 0 0,0 1 0 0 0,0-1 0 0 0,0 1 1 0 0,0-1-1 0 0,4-3 0 0 0,19-18-1712 0 0,-12 7-3672 0 0,-5 4-1971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 17503 0 0,'0'0'399'0'0,"0"0"60"0"0,0 0 21 0 0,0 0-59 0 0,-2 0-276 0 0,-8 4-129 0 0,7-2-16 0 0,1-1 0 0 0,-1 2 0 0 0,1-1 0 0 0,-1 0 0 0 0,1 0 0 0 0,0 1 0 0 0,0-1 0 0 0,0 1 0 0 0,-3 4 0 0 0,-13 30 0 0 0,7-12 0 0 0,-13 15 0 0 0,-7 15 0 0 0,14-20 0 0 0,8-18 0 0 0,-13 34 0 0 0,19-41 156 0 0,0 0 0 0 0,1 0 0 0 0,0 0 1 0 0,1 0-1 0 0,0 0 0 0 0,0 20 0 0 0,2-25-88 0 0,0 1 0 0 0,0 0 1 0 0,0-1-1 0 0,0 1 0 0 0,1-1 0 0 0,0 1 1 0 0,0-1-1 0 0,1 0 0 0 0,-1 0 0 0 0,1 0 0 0 0,0 0 1 0 0,1 0-1 0 0,7 8 0 0 0,-6-8-39 0 0,0-1-1 0 0,0 1 1 0 0,1 0-1 0 0,0-1 1 0 0,0 0-1 0 0,0-1 1 0 0,0 1-1 0 0,1-1 1 0 0,-1-1-1 0 0,1 1 1 0 0,0-1-1 0 0,0 0 1 0 0,0 0-1 0 0,11 0 1 0 0,-12-1 56 0 0,0-1 0 0 0,-1 0 1 0 0,1 0-1 0 0,0-1 0 0 0,0 0 0 0 0,0 0 1 0 0,-1 0-1 0 0,1-1 0 0 0,0 0 1 0 0,-1 0-1 0 0,0 0 0 0 0,1-1 0 0 0,-1 1 1 0 0,0-1-1 0 0,0-1 0 0 0,0 1 1 0 0,-1-1-1 0 0,6-5 0 0 0,5-7-85 0 0,0-2 0 0 0,-1 0 0 0 0,-1-1 0 0 0,-1 0 0 0 0,0 0 0 0 0,-2-2 0 0 0,15-38 0 0 0,-20 47 7 0 0,-2-1-1 0 0,0 0 1 0 0,0 0-1 0 0,-1 0 1 0 0,-1 0-1 0 0,0 0 1 0 0,-1 0-1 0 0,-1-21 1 0 0,0 27-118 0 0,-1-1 0 0 0,1 1 0 0 0,-2-1 0 0 0,1 1 0 0 0,-1 0 0 0 0,1 0 0 0 0,-2 0 0 0 0,1 0 1 0 0,-1 0-1 0 0,0 1 0 0 0,-1 0 0 0 0,0 0 0 0 0,1 0 0 0 0,-2 0 0 0 0,1 1 0 0 0,-7-5 0 0 0,6 4 74 0 0,-1 2-1 0 0,0-1 0 0 0,0 1 0 0 0,-1 0 0 0 0,1 1 0 0 0,-11-4 0 0 0,14 5-111 0 0,-1 1 1 0 0,0 0-1 0 0,0 0 1 0 0,0 1-1 0 0,1-1 1 0 0,-1 1-1 0 0,0 0 1 0 0,0 0-1 0 0,0 1 1 0 0,0-1-1 0 0,-9 4 1 0 0,3 0-2 0 0,2 3 62 0 0,8-6-282 0 0,1-1-118 0 0,0 2-22 0 0,2 3-98 0 0,0-1 0 0 0,1 0 0 0 0,-1 0 0 0 0,1-1-1 0 0,0 1 1 0 0,0-1 0 0 0,6 6 0 0 0,-6-6-927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19351 0 0,'0'-3'439'0'0,"0"-19"596"0"0,0 20-566 0 0,0 2-237 0 0,0 0 156 0 0,0 0 100 0 0,0 3 21 0 0,2 37-196 0 0,8 45-1 0 0,0-4-329 0 0,-4-39 17 0 0,22 80 0 0 0,-12-59 0 0 0,16 63-1384 0 0,-32-123 804 0 0,1-3 526 0 0,-1 1 0 0 0,0-1 0 0 0,0 0 0 0 0,1 0 0 0 0,-1 1-1 0 0,0-1 1 0 0,0 0 0 0 0,1 0 0 0 0,-1 1 0 0 0,0-1 0 0 0,0 0 0 0 0,0 1 0 0 0,0-1-1 0 0,0 0 1 0 0,1 0 0 0 0,-1 1 0 0 0,0-1 0 0 0,0 0 0 0 0,0 1 0 0 0,0-1 0 0 0,0 1-1 0 0,0-1 1 0 0,0 1-64 0 0,0-1 0 0 0,0 0-1 0 0,0 1 1 0 0,0-1-1 0 0,0 0 1 0 0,0 1 0 0 0,0-1-1 0 0,0 0 1 0 0,0 1-1 0 0,1-1 1 0 0,-1 0 0 0 0,0 1-1 0 0,0-1 1 0 0,0 0-1 0 0,0 0 1 0 0,1 1 0 0 0,-1-1-1 0 0,0 0 1 0 0,0 0-1 0 0,1 1 1 0 0,-1-1 0 0 0,0 0-1 0 0,0 0-6365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52 15663 0 0,'0'0'356'0'0,"0"0"50"0"0,2-1 20 0 0,47-34 542 0 0,-39 31 21 0 0,1-1-265 0 0,-8-1 3098 0 0,-16 11-3657 0 0,-87 43-165 0 0,1-2 0 0 0,46-20-6 0 0,39-19-51 0 0,1 0 1 0 0,-1-1 0 0 0,0-1-1 0 0,-1 0 1 0 0,1-1-1 0 0,-30 5 1 0 0,43-9 14 0 0,1 0 0 0 0,-1 0 0 0 0,1 0 0 0 0,-1 0-1 0 0,1 0 1 0 0,-1 0 0 0 0,1 0 0 0 0,-1 0 0 0 0,1 0 0 0 0,-1 0 0 0 0,1 0 0 0 0,-1 0 0 0 0,1 0 0 0 0,-1 0 0 0 0,1 0 0 0 0,0-1 0 0 0,-1 1-1 0 0,1 0 1 0 0,-1-1 0 0 0,-4-1-542 0 0,-18-13 415 0 0,23 15 44 0 0,-1-1 0 0 0,0 0 0 0 0,0 0-1 0 0,0 1 1 0 0,0-1 0 0 0,0 1 0 0 0,0-1-1 0 0,0 1 1 0 0,0-1 0 0 0,-1 1 0 0 0,1 0-1 0 0,0-1 1 0 0,0 1 0 0 0,-2 0 0 0 0,1 1-25 0 0,-8 5 134 0 0,3 5 16 0 0,3 3 0 0 0,0 3 0 0 0,3-1 0 0 0,1 7 179 0 0,1-20 44 0 0,-1 0 251 0 0,1 11 409 0 0,-9 69-2207 0 0,7-71 1579 0 0,0-5-110 0 0,1 1-1 0 0,0-1 1 0 0,0 1-1 0 0,1-1 1 0 0,1 11 0 0 0,1-7-530 0 0,-2-8 396 0 0,-1 1 0 0 0,1-1 0 0 0,0 0 0 0 0,0 0 1 0 0,0 1-1 0 0,0-1 0 0 0,0 0 0 0 0,1 0 0 0 0,-1 0 1 0 0,1-1-1 0 0,0 1 0 0 0,0 0 0 0 0,0-1 0 0 0,0 1 1 0 0,0-1-1 0 0,1 1 0 0 0,-1-1 0 0 0,5 2 1 0 0,-4-2 24 0 0,1 0 1 0 0,-1-1 0 0 0,1 0 0 0 0,0 1 0 0 0,0-1 0 0 0,0-1 0 0 0,-1 1 0 0 0,1-1 0 0 0,0 1 0 0 0,0-1 0 0 0,0 0 0 0 0,0 0 0 0 0,0-1 0 0 0,0 1 0 0 0,0-1 0 0 0,0 0 0 0 0,4-2 0 0 0,8-3-74 0 0,1 0-1 0 0,24-15 1 0 0,-17 9 90 0 0,4-2-53 0 0,-2 1 0 0 0,33-12 0 0 0,-51 22 0 0 0,0 1 0 0 0,1 0 0 0 0,-1 0 0 0 0,1 1 0 0 0,0-1 0 0 0,-1 2 0 0 0,1 0 0 0 0,12 0 0 0 0,-13 1 69 0 0,0 1-1 0 0,-1-1 1 0 0,1 1-1 0 0,0 0 1 0 0,-1 1 0 0 0,1 0-1 0 0,-1 0 1 0 0,0 0-1 0 0,0 1 1 0 0,0 0-1 0 0,0 1 1 0 0,-1-1 0 0 0,1 1-1 0 0,-1 1 1 0 0,0-1-1 0 0,-1 1 1 0 0,0 0-1 0 0,0 0 1 0 0,0 1 0 0 0,6 11-1 0 0,-6-11 221 0 0,-3-3-233 0 0,-1-1 0 0 0,1 1 0 0 0,0-1 1 0 0,-1 1-1 0 0,2 5 0 0 0,-3-7-57 0 0,0 0 0 0 0,1-1 0 0 0,-1 1 0 0 0,-1 0 0 0 0,1-1 0 0 0,0 1 0 0 0,0 0-1 0 0,-1-1 1 0 0,1 1 0 0 0,-1 0 0 0 0,1-1 0 0 0,-1 1 0 0 0,0-1 0 0 0,1 1 0 0 0,-1-1 0 0 0,-1 3 0 0 0,-4 3 1 0 0,0 0 0 0 0,0 0 0 0 0,0-1 0 0 0,-1 1 0 0 0,0-1 0 0 0,0-1 0 0 0,-8 6 0 0 0,-59 30 0 0 0,56-32 0 0 0,-185 93 0 0 0,146-71-133 0 0,55-29-563 0 0,2-2-257 0 0,1-3-1286 0 0,5-9-4924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13823 0 0,'0'0'630'0'0,"0"0"-13"0"0,0 0-320 0 0,1 2 105 0 0,0 0-358 0 0,0 1 1 0 0,0 0 0 0 0,0-1 0 0 0,0 1-1 0 0,-1 0 1 0 0,0-1 0 0 0,1 1-1 0 0,-1 0 1 0 0,0 0 0 0 0,0 0 0 0 0,0-1-1 0 0,-1 1 1 0 0,1 0 0 0 0,-1-1 0 0 0,1 1-1 0 0,-1 0 1 0 0,0-1 0 0 0,-2 5 0 0 0,-2 6 202 0 0,-2 0 0 0 0,-9 15 0 0 0,12-22-232 0 0,-62 96-15 0 0,-13 22 0 0 0,61-88 86 0 0,2 1 1 0 0,-13 45-1 0 0,13-37 98 0 0,7-24 81 0 0,2 0 0 0 0,1 0 0 0 0,1 1-1 0 0,0-1 1 0 0,-1 25 0 0 0,6-39-318 0 0,-2 18 221 0 0,2 0-1 0 0,4 40 1 0 0,-3-58-61 0 0,0-1 1 0 0,1 1 0 0 0,-1 0-1 0 0,1-1 1 0 0,1 1 0 0 0,-1-1-1 0 0,1 1 1 0 0,0-1-1 0 0,1 0 1 0 0,0 0 0 0 0,0-1-1 0 0,0 1 1 0 0,0-1 0 0 0,8 7-1 0 0,-9-9-107 0 0,1-1 0 0 0,0 1 0 0 0,0-1 0 0 0,-1 0 0 0 0,1 0 0 0 0,1-1 0 0 0,-1 1 0 0 0,8 1 0 0 0,38 5 0 0 0,-32-6 0 0 0,-8-2 0 0 0,-1 0 0 0 0,0 0 0 0 0,1-1 0 0 0,-1 0 0 0 0,16-4 0 0 0,14-2 0 0 0,-19 6-3 0 0,-13 0-6 0 0,1 1 1 0 0,0-2-1 0 0,0 1 0 0 0,0-1 1 0 0,-1 0-1 0 0,15-6 0 0 0,-18 7-123 0 0,2 0-168 0 0,-1-3-6176 0 0,4-3 232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27 10135 0 0,'32'-3'528'0'0,"59"-16"0"0"0,-83 17-515 0 0,0 1 0 0 0,0 0 0 0 0,15 1 1 0 0,-20 0 11 0 0,-1 0 368 0 0,-2 0 106 0 0,0 2-397 0 0,0 0 0 0 0,0 0 1 0 0,0 1-1 0 0,-1-1 0 0 0,1 0 1 0 0,0 0-1 0 0,-1 0 0 0 0,0 0 1 0 0,1 1-1 0 0,-1-1 0 0 0,0 0 1 0 0,0 0-1 0 0,0-1 0 0 0,-1 1 1 0 0,1 0-1 0 0,0 0 1 0 0,-1 0-1 0 0,1-1 0 0 0,-1 1 1 0 0,1-1-1 0 0,-1 1 0 0 0,0-1 1 0 0,0 0-1 0 0,-3 2 0 0 0,-159 117 512 0 0,-48 36 311 0 0,200-147-621 0 0,-72 61 388 0 0,76-62-561 0 0,1 1 1 0 0,-1-1-1 0 0,1 1 1 0 0,1 0-1 0 0,-1 1 1 0 0,2 0-1 0 0,-8 16 1 0 0,12-24-76 0 0,0 0 1 0 0,1 0-1 0 0,-1 0 1 0 0,1-1-1 0 0,0 1 1 0 0,-1 0-1 0 0,1 0 1 0 0,0 0-1 0 0,0 0 0 0 0,0 0 1 0 0,0 0-1 0 0,1 0 1 0 0,-1-1-1 0 0,0 1 1 0 0,1 0-1 0 0,0 0 1 0 0,1 3-1 0 0,-1-2-38 0 0,1-1 1 0 0,0 1-1 0 0,0 0 0 0 0,0-1 1 0 0,0 1-1 0 0,0-1 0 0 0,1 0 1 0 0,-1 0-1 0 0,5 3 0 0 0,3 1-34 0 0,1 0-1 0 0,-1-2 1 0 0,1 1 0 0 0,22 6-1 0 0,-22-8-341 0 0,0 0-1 0 0,0-1 1 0 0,0 0-1 0 0,1-1 1 0 0,-1 0-1 0 0,23-1 1 0 0,-6-3-5781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 17503 0 0,'-2'-1'803'0'0,"1"0"-606"0"0,1 1-157 0 0,-1 0-1 0 0,1 0 1 0 0,0-1 0 0 0,-1 1-1 0 0,1 0 1 0 0,-1 0 0 0 0,1 0-1 0 0,-1 0 1 0 0,1-1-1 0 0,0 1 1 0 0,-1 0 0 0 0,1 0-1 0 0,-1 0 1 0 0,1 0 0 0 0,-1 0-1 0 0,1 0 1 0 0,-1 0 0 0 0,1 0-1 0 0,-1 0 1 0 0,1 0 0 0 0,-1 1-1 0 0,-1-1 83 0 0,-1 1 0 0 0,1-1-1 0 0,0 1 1 0 0,0-1 0 0 0,0 1-1 0 0,0 0 1 0 0,0 0 0 0 0,0 0 0 0 0,0 0-1 0 0,0 1 1 0 0,0-1 0 0 0,1 0-1 0 0,-1 1 1 0 0,0 0 0 0 0,1-1 0 0 0,-1 1-1 0 0,1 0 1 0 0,-2 2 0 0 0,-1 1 462 0 0,3-3-470 0 0,0 0-1 0 0,-1 1 0 0 0,1-1 0 0 0,0 0 0 0 0,0 0 0 0 0,0 1 1 0 0,0-1-1 0 0,1 1 0 0 0,-1 3 0 0 0,0-2-22 0 0,-1 10-91 0 0,1 6 0 0 0,3-15 0 0 0,0-1 0 0 0,3 9 0 0 0,5-3 0 0 0,0-2-267 0 0,-8-6-1124 0 0,-2-2-516 0 0,2-2-114 0 0,12-7-25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20 11975 0 0,'0'0'267'0'0,"0"0"42"0"0,-1 1 17 0 0,-4 5-178 0 0,0 0 0 0 0,-1-1 0 0 0,0 0 0 0 0,-13 8 0 0 0,-12 12 3317 0 0,30-24-2800 0 0,1-1-121 0 0,0 0-28 0 0,0 0-72 0 0,0 0-217 0 0,0 0 161 0 0,1 0-253 0 0,1-1 0 0 0,0 1 1 0 0,-1-1-1 0 0,1 0 0 0 0,0 0 0 0 0,-1 1 0 0 0,1-1 1 0 0,2-2-1 0 0,2-1 157 0 0,22-12 777 0 0,40-19 3 0 0,-59 32-1071 0 0,0-1-1 0 0,0 1 1 0 0,1 1-1 0 0,-1 0 1 0 0,18-2-1 0 0,-24 4 0 0 0,-1-1 0 0 0,0 1 0 0 0,1 0 0 0 0,-1 1 0 0 0,0-1 0 0 0,0 0 0 0 0,0 1 0 0 0,1-1 0 0 0,-1 1 0 0 0,0-1 0 0 0,0 1 0 0 0,0 0 0 0 0,0 0 0 0 0,0 0 0 0 0,0 0 0 0 0,0 1 0 0 0,0-1 0 0 0,0 0 0 0 0,2 3 0 0 0,-3-2 0 0 0,1 1 0 0 0,0-1 0 0 0,-1 1 0 0 0,1-1 0 0 0,-1 1 0 0 0,0 0 0 0 0,0 0 0 0 0,0 0 0 0 0,0-1 0 0 0,-1 1 0 0 0,1 0 0 0 0,0 6 0 0 0,-1 2 0 0 0,-1 0 0 0 0,1 0 0 0 0,-2 0 0 0 0,0 0 0 0 0,0 0 0 0 0,-6 17 0 0 0,0-9 0 0 0,-1 0 0 0 0,-1 0 0 0 0,-1-1 0 0 0,0-1 0 0 0,-1 0 0 0 0,-1 0 0 0 0,-17 16 0 0 0,19-23 0 0 0,0-1 0 0 0,0-1 0 0 0,-1 1 0 0 0,0-2 0 0 0,0 0 0 0 0,-16 6 0 0 0,-4 4 0 0 0,50-23-721 0 0,24-4 0 0 0,-16 4 187 0 0,-22 5 533 0 0,1 0 0 0 0,-1 0 0 0 0,1 0 1 0 0,-1 1-1 0 0,1 0 0 0 0,-1 0 0 0 0,1 0 0 0 0,-1 1 0 0 0,1-1 0 0 0,-1 1 0 0 0,1 0 0 0 0,-1 0 0 0 0,1 1 0 0 0,-1-1 0 0 0,0 1 1 0 0,0 0-1 0 0,0 0 0 0 0,5 3 0 0 0,-1 2 1 0 0,1 0 0 0 0,-1 1 0 0 0,-1-1 1 0 0,1 2-1 0 0,-1-1 0 0 0,7 13 0 0 0,22 27 1384 0 0,-35-47-941 0 0,11 17-278 0 0,-9-9-165 0 0,-4-7 0 0 0,0 0 0 0 0,1 0 0 0 0,-1 0 0 0 0,0 0 0 0 0,0 0 0 0 0,0 0 0 0 0,0 0 0 0 0,0-1 0 0 0,-1 1 0 0 0,1 0 0 0 0,0-1 0 0 0,-1 1 0 0 0,-2 1 0 0 0,-25 20 0 0 0,24-20 0 0 0,-30 21 0 0 0,-72 37 0 0 0,90-52 0 0 0,-1-2 0 0 0,0 0 0 0 0,0-1 0 0 0,-29 6 0 0 0,38-11 0 0 0,1-4 0 0 0,5-4-64 0 0,3 5-20 0 0,1 0-1 0 0,0 0 1 0 0,0 0-1 0 0,0 0 1 0 0,0 0 0 0 0,0 0-1 0 0,0 0 1 0 0,0 1-1 0 0,1-1 1 0 0,2-2-1 0 0,17-17-916 0 0,-20 21 963 0 0,67-56-4179 0 0,-36 28 2682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80 11975 0 0,'0'0'267'0'0,"0"0"42"0"0,2 0 17 0 0,15-7 521 0 0,1-1 0 0 0,-1 0 0 0 0,-1-1 1 0 0,0-1-1 0 0,0 0 0 0 0,17-16 0 0 0,-32 25-265 0 0,-1 1 288 0 0,0 0 122 0 0,0 0 28 0 0,0 0-133 0 0,0 1-861 0 0,-1 1-1 0 0,0 0 1 0 0,1-1 0 0 0,-1 1-1 0 0,0 0 1 0 0,0-1 0 0 0,0 1-1 0 0,0-1 1 0 0,-1 0 0 0 0,1 1-1 0 0,-3 1 1 0 0,2 0 3 0 0,-28 25-106 0 0,0-1-1 0 0,-2-1 1 0 0,-1-2 0 0 0,-63 35-1 0 0,70-45-238 0 0,1-1 0 0 0,-2-1 0 0 0,1-1-1 0 0,-32 8 1 0 0,54-18 212 0 0,0 0 0 0 0,0 0-1 0 0,-1-1 1 0 0,1 1 0 0 0,0-1-1 0 0,-6-1 1 0 0,10 1 45 0 0,-1 0 0 0 0,0 0 0 0 0,0 0 0 0 0,0 0 0 0 0,0-1-1 0 0,1 1 1 0 0,-1 0 0 0 0,0 0 0 0 0,0-1 0 0 0,0 1 0 0 0,1-1 0 0 0,-1 1 0 0 0,0-1 0 0 0,1 1 0 0 0,-1-1-1 0 0,0 1 1 0 0,1-1 0 0 0,-1 1 0 0 0,1-1 0 0 0,-1 0 0 0 0,1 1 0 0 0,-1-1 0 0 0,1 0 0 0 0,-1 0 0 0 0,1 1-1 0 0,0-1 1 0 0,-1 0 0 0 0,1 0 0 0 0,0 0 0 0 0,0 1 0 0 0,0-1 0 0 0,-1 0 0 0 0,1 0 0 0 0,0 0 0 0 0,0 0-1 0 0,0 1 1 0 0,1-3 0 0 0,-1-1-112 0 0,1-1 0 0 0,0 1 0 0 0,0-1-1 0 0,0 1 1 0 0,1 0 0 0 0,0 0 0 0 0,0-1 0 0 0,0 1-1 0 0,3-5 1 0 0,-3 7 74 0 0,0-1 0 0 0,0 1 0 0 0,0-1 0 0 0,0 1 0 0 0,0 0 0 0 0,0 0 0 0 0,1 0 0 0 0,-1 0 0 0 0,1 0 0 0 0,-1 1 0 0 0,1-1-1 0 0,0 1 1 0 0,-1-1 0 0 0,6 0 0 0 0,2 1 97 0 0,-3 7 64 0 0,-5-2 36 0 0,-1-1 0 0 0,1 1 1 0 0,-1-1-1 0 0,0 1 0 0 0,-1 0 0 0 0,1-1 0 0 0,-1 1 0 0 0,1 0 0 0 0,-1 0 0 0 0,0-1 0 0 0,-1 1 0 0 0,1 0 0 0 0,0 0 1 0 0,-1-1-1 0 0,0 1 0 0 0,0-1 0 0 0,-2 6 0 0 0,-3 6 150 0 0,-1 0 0 0 0,-15 23 0 0 0,12-20 566 0 0,-2 0-258 0 0,9-14-545 0 0,-1 1-1 0 0,1 0 1 0 0,-3 9-1 0 0,3-3-12 0 0,4 0 0 0 0,6 10 0 0 0,0-9 0 0 0,-2-10 0 0 0,-3-2 0 0 0,2 3 0 0 0,0-1 0 0 0,0 0 0 0 0,1 0 0 0 0,-1 0 0 0 0,0 0 0 0 0,1-1 0 0 0,0 0 0 0 0,-1 0 0 0 0,1 0 0 0 0,0 0 0 0 0,0-1 0 0 0,-1 0 0 0 0,11 0 0 0 0,8-1 0 0 0,20 3 0 0 0,-24-2 0 0 0,0 0 0 0 0,0 2 0 0 0,36 7 0 0 0,73 30 72 0 0,-123-37 87 0 0,1 1 0 0 0,-1-1 0 0 0,0 1 1 0 0,0 0-1 0 0,0 0 0 0 0,0 0 0 0 0,0 0 0 0 0,-1 1 0 0 0,0 0 0 0 0,1 0 0 0 0,-1 0 0 0 0,-1 1 0 0 0,1 0 0 0 0,4 7 1 0 0,-5-8-86 0 0,-1 0 0 0 0,0-1 1 0 0,-1 1-1 0 0,1 0 1 0 0,-1 0-1 0 0,1 0 1 0 0,-1 0-1 0 0,-1 0 0 0 0,1 0 1 0 0,0 0-1 0 0,-1 1 1 0 0,0-1-1 0 0,0 0 1 0 0,0 0-1 0 0,0 0 1 0 0,-1 0-1 0 0,0 1 0 0 0,0-1 1 0 0,0 0-1 0 0,0 0 1 0 0,-2 4-1 0 0,-3 2-74 0 0,0-1 0 0 0,0 0 0 0 0,-1 0 0 0 0,0-1 0 0 0,-1 0 0 0 0,1 0 0 0 0,-1 0 0 0 0,-1-1 0 0 0,-12 8 0 0 0,-5 1 0 0 0,0 0 0 0 0,-33 12 0 0 0,45-22 3 0 0,-1 0 0 0 0,0-1 0 0 0,-28 5 0 0 0,37-9-14 0 0,0 0 0 0 0,0 0-1 0 0,-1-1 1 0 0,1 0 0 0 0,0 0 0 0 0,0 0 0 0 0,0-1 0 0 0,0 0-1 0 0,0 0 1 0 0,0-1 0 0 0,0 1 0 0 0,-9-5 0 0 0,14 6-81 0 0,0-1 0 0 0,0 0 1 0 0,0 0-1 0 0,0 1 0 0 0,0-1 0 0 0,0 0 1 0 0,0 0-1 0 0,1 0 0 0 0,-1 0 1 0 0,0 0-1 0 0,0 0 0 0 0,1 0 0 0 0,-1 0 1 0 0,1 0-1 0 0,-1-1 0 0 0,1 1 1 0 0,-1 0-1 0 0,1 0 0 0 0,0 0 0 0 0,-1-1 1 0 0,1 1-1 0 0,0 0 0 0 0,0-1 0 0 0,0 1 1 0 0,0 0-1 0 0,0 0 0 0 0,0-1 1 0 0,1 0-1 0 0,2-17-931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0,'0'0'464'0'0,"1"2"-9"0"0,11 16-482 0 0,-1 0 536 0 0,0-1 0 0 0,1-1 0 0 0,1 0 0 0 0,1-1 0 0 0,17 16 0 0 0,27 11 875 0 0,2-4 0 0 0,70 35 0 0 0,51 33 2226 0 0,-164-95-3276 0 0,-1 0-1 0 0,0 2 0 0 0,-1-1 1 0 0,-1 2-1 0 0,16 19 1 0 0,-24-25-203 0 0,0 0 0 0 0,-1 0 0 0 0,0 0 1 0 0,0 1-1 0 0,-1 0 0 0 0,0 0 0 0 0,-1 1 1 0 0,0-1-1 0 0,0 0 0 0 0,-1 1 0 0 0,0 0 1 0 0,0 14-1 0 0,-2-6-27 0 0,-1-1 1 0 0,0 1-1 0 0,-2-1 1 0 0,0 0 0 0 0,-1 0-1 0 0,0 0 1 0 0,-2 0-1 0 0,0-1 1 0 0,-15 30-1 0 0,-1-8 236 0 0,0-1 0 0 0,-51 61 0 0 0,-134 154-5308 0 0,193-236-3224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63 206 13823 0 0,'-16'-4'630'0'0,"10"4"-13"0"0,-4 4-393 0 0,0-5-125 0 0,8 0 277 0 0,2 1 113 0 0,-1 0-436 0 0,0 0-1 0 0,1 0 1 0 0,-1 0-1 0 0,1 0 1 0 0,-1-1 0 0 0,1 1-1 0 0,-1 0 1 0 0,0-1-1 0 0,1 1 1 0 0,-1 0 0 0 0,1-1-1 0 0,-1 1 1 0 0,1 0-1 0 0,0-1 1 0 0,-1 1 0 0 0,1-1-1 0 0,-1 1 1 0 0,1-1-1 0 0,-1 0 1 0 0,-6-6 940 0 0,7 7-481 0 0,7-9 349 0 0,-5 6-698 0 0,-1 1-89 0 0,0 1 0 0 0,0-1 0 0 0,1 1 0 0 0,-1 0 0 0 0,0-1 0 0 0,1 1 0 0 0,-1 0 0 0 0,1 0 0 0 0,0 0 1 0 0,-1 0-1 0 0,1 0 0 0 0,0 0 0 0 0,0 0 0 0 0,0 1 0 0 0,-1-1 0 0 0,1 0 0 0 0,0 1 0 0 0,0 0 0 0 0,3-1 0 0 0,1 2-49 0 0,0-1 0 0 0,0 1 0 0 0,0 0 1 0 0,0 1-1 0 0,7 2 0 0 0,97 29 418 0 0,-96-28-261 0 0,0-2 0 0 0,0 1 0 0 0,1-2 1 0 0,-1 0-1 0 0,1-1 0 0 0,-1 0 0 0 0,1-1 0 0 0,26-3 0 0 0,-15-1-190 0 0,1-2-1 0 0,-1 0 1 0 0,47-19-1 0 0,-16 2 9 0 0,95-55 0 0 0,-126 62-67 0 0,27-22 1 0 0,-39 21-1583 0 0,-13 16 638 0 0,-15 4-2613 0 0,2 2 2372 0 0,-22 5-784 0 0,-2 2-11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0,'0'0'315'0'0,"0"0"45"0"0,0 0 21 0 0,0 0-49 0 0,2 2-220 0 0,6 5 256 0 0,0 0 0 0 0,-1 0 0 0 0,0 1 0 0 0,0 0 0 0 0,-1 0 0 0 0,0 1 0 0 0,0-1-1 0 0,-1 1 1 0 0,0 1 0 0 0,-1-1 0 0 0,0 1 0 0 0,0 0 0 0 0,3 15 0 0 0,1 8-36 0 0,-2 1 1 0 0,3 62-1 0 0,-11 90 854 0 0,-2-107-340 0 0,4-65-843 0 0,1 1 1 0 0,1-1-1 0 0,0 0 0 0 0,5 18 0 0 0,1-5-32 0 0,-2-20-146 0 0,-2-4-22 0 0,-2-1-185 0 0,0 0 0 0 0,1 0 0 0 0,-1 0 0 0 0,0-1 0 0 0,1 1 0 0 0,-1-1 1 0 0,1 0-1 0 0,0 0 0 0 0,-1 0 0 0 0,1 0 0 0 0,0 0 0 0 0,0 0 0 0 0,-1-1 0 0 0,1 1 0 0 0,0-1 1 0 0,0 0-1 0 0,0 0 0 0 0,5-1 0 0 0,-5 1-1665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21191 0 0,'0'0'480'0'0,"0"0"67"0"0,0 0 31 0 0,0 0-56 0 0,1 3-341 0 0,1 0-168 0 0,0 2-7 0 0,0 16-5 0 0,-2 6-1 0 0,-1-18 0 0 0,1 0 0 0 0,0 0 0 0 0,0 0 0 0 0,1 0 0 0 0,3 13 0 0 0,-3-19-376 0 0,-1 0 1 0 0,0-1-1 0 0,1 1 0 0 0,-1 0 1 0 0,0-1-1 0 0,0 1 0 0 0,-1 0 0 0 0,1 0 1 0 0,0-1-1 0 0,-1 1 0 0 0,0 0 1 0 0,0-1-1 0 0,-1 4 0 0 0,-3 2-6444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18 15663 0 0,'0'0'356'0'0,"-13"-11"994"0"0,12 9-1335 0 0,1 2-15 0 0,-1-1 0 0 0,1 1 0 0 0,-1 0 0 0 0,1-1 0 0 0,-1 1 0 0 0,1 0 0 0 0,-1-1 0 0 0,1 1 0 0 0,-1 0 0 0 0,1-1 0 0 0,-1 1 0 0 0,1 0 0 0 0,-1 0 0 0 0,1 0 0 0 0,-1 0-1 0 0,0 0 1 0 0,1-1 0 0 0,-1 1 0 0 0,1 0 0 0 0,-1 0 0 0 0,1 0 0 0 0,-2 1 0 0 0,0-1 14 0 0,0 0 0 0 0,1 0-1 0 0,-1 0 1 0 0,0 1 0 0 0,0-1 0 0 0,1 0-1 0 0,-1 1 1 0 0,0 0 0 0 0,1-1 0 0 0,-1 1-1 0 0,0 0 1 0 0,1 0 0 0 0,-1 0-1 0 0,1 0 1 0 0,0 0 0 0 0,-1 0 0 0 0,-1 3-1 0 0,-22 26 483 0 0,17-20-316 0 0,-4 6 61 0 0,1 0 0 0 0,1 1-1 0 0,0 1 1 0 0,-8 20 0 0 0,4-1-284 0 0,-11 42-1 0 0,23-72 112 0 0,1 0 0 0 0,0 0 0 0 0,0 0-1 0 0,1 1 1 0 0,-1-1 0 0 0,2 0 0 0 0,1 14 0 0 0,-2-17 32 0 0,1 0 1 0 0,0 0-1 0 0,1 0 0 0 0,-1 1 1 0 0,1-2-1 0 0,-1 1 0 0 0,1 0 1 0 0,0 0-1 0 0,1 0 0 0 0,-1-1 1 0 0,0 0-1 0 0,1 1 0 0 0,0-1 1 0 0,5 4-1 0 0,-4-4 7 0 0,1 0-1 0 0,-1-1 0 0 0,1 1 1 0 0,0-1-1 0 0,0 0 1 0 0,0-1-1 0 0,0 1 0 0 0,0-1 1 0 0,1 0-1 0 0,-1 0 1 0 0,0-1-1 0 0,1 1 0 0 0,7-2 1 0 0,4 0 32 0 0,0 0 1 0 0,-1-2 0 0 0,19-4-1 0 0,-29 5-139 0 0,1 0 0 0 0,0 0 0 0 0,0-1 0 0 0,-1 0 0 0 0,1 0 0 0 0,-1 0 0 0 0,0-1 0 0 0,0 0 0 0 0,0 0 0 0 0,-1-1 0 0 0,0 0 0 0 0,1 1 0 0 0,3-7 0 0 0,-5 6 0 0 0,-1 1 0 0 0,0-1 0 0 0,0 0 0 0 0,-1 0 0 0 0,0 0 0 0 0,0 0 0 0 0,0 0 0 0 0,0 0 0 0 0,-1-1 0 0 0,0 1 0 0 0,0-1 0 0 0,0 1 0 0 0,-1-1 0 0 0,0 1 0 0 0,0-1 0 0 0,0 1 0 0 0,-2-8 0 0 0,0 1-101 0 0,0-1-1 0 0,-2 1 1 0 0,1 0-1 0 0,-1 0 1 0 0,-1 1-1 0 0,0-1 1 0 0,-1 1-1 0 0,0 0 1 0 0,-1 0-1 0 0,0 1 1 0 0,-1 0-1 0 0,0 0 1 0 0,0 1-1 0 0,-1 0 1 0 0,0 1-1 0 0,-1 0 1 0 0,-10-7 0 0 0,18 14 89 0 0,-10-7-67 0 0,0 0 1 0 0,-15-7-1 0 0,23 14-71 0 0,0-1 0 0 0,-1 1 0 0 0,1 0 0 0 0,0-1 0 0 0,0 2 0 0 0,0-1 0 0 0,-1 1 0 0 0,1-1 0 0 0,0 1 0 0 0,-1 0 0 0 0,-5 1 0 0 0,7 0 0 0 0,-3 2 62 0 0,4-3-282 0 0,2 0-118 0 0,0 0-1147 0 0,0 0-4504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19351 0 0,'0'0'439'0'0,"0"0"62"0"0,0 0 33 0 0,0 0-65 0 0,1 3-309 0 0,21 103 1773 0 0,24 98-1801 0 0,-11-51-132 0 0,-33-142-59 0 0,-1 1 0 0 0,-1-1-1 0 0,0 0 1 0 0,-1 0 0 0 0,0 0 0 0 0,-1 0-1 0 0,-3 12 1 0 0,3-14-296 0 0,2-7-598 0 0,0-2-831 0 0,0 0-3260 0 0,0 0-1394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0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58 17503 0 0,'4'-7'169'0'0,"-2"3"-53"0"0,0 0 1 0 0,0 1 0 0 0,1-1 0 0 0,-1 0 0 0 0,1 1-1 0 0,0 0 1 0 0,1-1 0 0 0,-1 1 0 0 0,0 0-1 0 0,1 1 1 0 0,-1-1 0 0 0,1 1 0 0 0,0-1-1 0 0,6-1 1 0 0,-10 3-116 0 0,0 1 1 0 0,1 0-1 0 0,-1 0 0 0 0,0 0 0 0 0,0 0 0 0 0,0 0 0 0 0,0 0 0 0 0,1 0 1 0 0,-1-1-1 0 0,0 1 0 0 0,0 0 0 0 0,0 0 0 0 0,1 0 0 0 0,-1 0 0 0 0,0 0 1 0 0,0 0-1 0 0,0 0 0 0 0,1 0 0 0 0,-1 0 0 0 0,0 0 0 0 0,0 0 0 0 0,0 0 1 0 0,1 0-1 0 0,-1 0 0 0 0,0 0 0 0 0,0 1 0 0 0,0-1 0 0 0,1 0 1 0 0,-1 0-1 0 0,0 0 0 0 0,0 0 0 0 0,0 0 0 0 0,0 0 0 0 0,1 0 0 0 0,-1 1 1 0 0,0-1-1 0 0,0 0 0 0 0,0 0 0 0 0,0 0 0 0 0,0 0 0 0 0,1 1 0 0 0,-1-1 1 0 0,0 0-1 0 0,0 0 0 0 0,0 0 0 0 0,0 0 0 0 0,0 1 0 0 0,0-1 0 0 0,0 0 1 0 0,0 0-1 0 0,0 0 0 0 0,0 1 0 0 0,0-1 0 0 0,0 0 0 0 0,0 0 1 0 0,0 1-1 0 0,0-1 0 0 0,0 0 0 0 0,0 0 0 0 0,0 0 0 0 0,0 1 0 0 0,0-1 1 0 0,0 0-1 0 0,0 0 0 0 0,-1 0 0 0 0,-2 15 303 0 0,3-14-241 0 0,-6 14 404 0 0,0 0 0 0 0,-8 14-1 0 0,-1 2-277 0 0,-9 16-183 0 0,-2-1 0 0 0,-32 45-1 0 0,-37 64-6 0 0,89-144 27 0 0,-15 30-47 0 0,-18 54 1 0 0,34-83 166 0 0,2 1-1 0 0,-1 0 1 0 0,2 0-1 0 0,0 0 1 0 0,0 0-1 0 0,1 0 1 0 0,1 0-1 0 0,0 0 1 0 0,2 15-1 0 0,0-21-48 0 0,-1 0 0 0 0,1 0 0 0 0,1 0 0 0 0,-1-1 0 0 0,1 1 1 0 0,1-1-1 0 0,-1 0 0 0 0,1 1 0 0 0,0-2 0 0 0,0 1 0 0 0,1 0 0 0 0,-1-1 0 0 0,1 0 0 0 0,9 7 0 0 0,-2-3 103 0 0,1 0 0 0 0,1 0 0 0 0,-1-1 0 0 0,1-1 0 0 0,22 8 0 0 0,-22-9-200 0 0,1-1 0 0 0,28 6 0 0 0,-32-9 0 0 0,-2 2-133 0 0,-7-3-563 0 0,-2-1-258 0 0,0 0-920 0 0,0 0-3643 0 0,0 0-1565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130 197 13823 0 0,'0'0'315'0'0,"0"0"45"0"0,0 0 21 0 0,0 0-49 0 0,-2 1-220 0 0,-8 3-110 0 0,1-1 0 0 0,-1 0 0 0 0,0 0 0 0 0,-19 2 0 0 0,3-1-65 0 0,14 0-276 0 0,10-3 180 0 0,0 0 1 0 0,0-1-1 0 0,0 1 0 0 0,-1 0 0 0 0,1-1 0 0 0,0 0 0 0 0,0 1 0 0 0,-3-1 0 0 0,5-2 188 0 0,0 0 1 0 0,1-1-1 0 0,-1 1 1 0 0,0 0-1 0 0,1 0 1 0 0,-1 0-1 0 0,2-3 1 0 0,5-6 162 0 0,0 1 1 0 0,0 0-1 0 0,1 0 1 0 0,0 1-1 0 0,0 0 1 0 0,1 0-1 0 0,14-10 1 0 0,-11 9-143 0 0,7-5-50 0 0,0 2 0 0 0,1-1 0 0 0,0 2 0 0 0,1 1 0 0 0,1 1 0 0 0,35-12 0 0 0,-45 18 158 0 0,0 1-1 0 0,0 1 1 0 0,0 0-1 0 0,0 0 1 0 0,0 1-1 0 0,1 1 1 0 0,-1 0 0 0 0,0 1-1 0 0,0 0 1 0 0,1 1-1 0 0,-1 0 1 0 0,21 7-1 0 0,-28-7-157 0 0,-4-2 0 0 0,1 0 0 0 0,-1 1 0 0 0,1-1 0 0 0,-1 1 0 0 0,0 0 0 0 0,1 0 0 0 0,-1-1 0 0 0,0 1 0 0 0,1 0 0 0 0,-1 0 0 0 0,0 0 0 0 0,0 0 0 0 0,0 0 0 0 0,0 1 0 0 0,0-1 0 0 0,0 0 0 0 0,0 0 0 0 0,0 1 0 0 0,0-1 0 0 0,0 2 0 0 0,1 0 0 0 0,-1-1 0 0 0,1 0 0 0 0,-1 1 0 0 0,0-1 0 0 0,0 1 0 0 0,0-1 0 0 0,0 1 0 0 0,0 0 0 0 0,-1-1 0 0 0,1 1 0 0 0,-1 0 0 0 0,0 0 0 0 0,0 4 0 0 0,0-3 0 0 0,-1-1 0 0 0,0 0 0 0 0,0 0 0 0 0,0 0 0 0 0,-1 0 0 0 0,1 0 0 0 0,-1 0 0 0 0,1 0 0 0 0,-1 0 0 0 0,0 0 0 0 0,-3 2 0 0 0,-36 57 0 0 0,40-61 0 0 0,-8 9-224 0 0,1 0-1 0 0,0 1 1 0 0,1 0-1 0 0,0 0 1 0 0,1 1 0 0 0,0-1-1 0 0,1 1 1 0 0,-5 16-1 0 0,5-7-3595 0 0,0-1-1148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152 215 11975 0 0,'0'0'267'0'0,"0"0"42"0"0,0 0 17 0 0,0 0-28 0 0,-2 8-186 0 0,0-6-27 0 0,0 1 0 0 0,0 0 0 0 0,-1 0 0 0 0,1-1 0 0 0,-1 1 0 0 0,0-1 0 0 0,0 0 0 0 0,1 0 0 0 0,-1 0 0 0 0,-1 0 0 0 0,-2 2 0 0 0,-38 15 935 0 0,42-19-969 0 0,-1 1 1 0 0,1 0-1 0 0,-1-1 0 0 0,1 1 0 0 0,0-1 0 0 0,-1 1 1 0 0,1-1-1 0 0,-1 0 0 0 0,1 0 0 0 0,-1-1 0 0 0,1 1 1 0 0,-1 0-1 0 0,1-1 0 0 0,0 1 0 0 0,-1-1 0 0 0,1 0 1 0 0,0 0-1 0 0,-1 0 0 0 0,-1-1 0 0 0,2 1-10 0 0,1 0 0 0 0,-1-1 0 0 0,1 1 0 0 0,-1 0 0 0 0,1-1 0 0 0,0 1 0 0 0,-1-1 0 0 0,1 1 0 0 0,0-1 0 0 0,0 0 0 0 0,0 1 0 0 0,0-1 0 0 0,0 0 0 0 0,1 0 0 0 0,-1 0 0 0 0,1 0 0 0 0,-1 0 0 0 0,1 1-1 0 0,-1-1 1 0 0,1 0 0 0 0,0 0 0 0 0,0 0 0 0 0,0 0 0 0 0,1-3 0 0 0,0-3-41 0 0,1-1 0 0 0,0 0 0 0 0,0 1 0 0 0,1 0 0 0 0,0-1 0 0 0,8-12 0 0 0,-2 4 0 0 0,1 1 0 0 0,13-15 0 0 0,-18 24 0 0 0,1 1 0 0 0,0 0 0 0 0,1 1 0 0 0,-1-1 0 0 0,1 1 0 0 0,0 1 0 0 0,0-1 0 0 0,1 1 0 0 0,10-4 0 0 0,0 1 0 0 0,0 1 0 0 0,38-8 0 0 0,-51 13 0 0 0,0 0 0 0 0,0 0 0 0 0,0 1 0 0 0,0 0 0 0 0,0 0 0 0 0,0 0 0 0 0,9 2 0 0 0,-2 2 0 0 0,-1 0 0 0 0,15 6 0 0 0,-2 0 0 0 0,-21-9 0 0 0,1 0 0 0 0,6 10 0 0 0,-9-10-15 0 0,0 1 0 0 0,0-1 0 0 0,0 1 0 0 0,-1 0 0 0 0,1-1 0 0 0,0 1 0 0 0,-1-1 0 0 0,0 1 0 0 0,1 0-1 0 0,-1 0 1 0 0,0-1 0 0 0,0 1 0 0 0,0 0 0 0 0,0-1 0 0 0,0 1 0 0 0,0 0 0 0 0,0 0 0 0 0,-1-1 0 0 0,1 1 0 0 0,-2 3 0 0 0,0-1-328 0 0,0 1 0 0 0,0 0 0 0 0,0-1 0 0 0,-1 1 1 0 0,-5 6-1 0 0,-1 2-5116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10135 0 0,'0'0'464'0'0,"0"0"-9"0"0,-2 1-295 0 0,-39 17 658 0 0,1 3 0 0 0,0 1 0 0 0,1 2-1 0 0,-43 36 1 0 0,74-54-612 0 0,0 0-1 0 0,1 0 1 0 0,0 1 0 0 0,0 1-1 0 0,0-1 1 0 0,1 1-1 0 0,0 0 1 0 0,0 0 0 0 0,-5 12-1 0 0,9-9-189 0 0,2-8-16 0 0,0-2 0 0 0,0 0 0 0 0,0 0 0 0 0,1 0 0 0 0,-1 1 0 0 0,1-1 0 0 0,-1 0 0 0 0,1 0 0 0 0,-1 0 0 0 0,1 0 0 0 0,0 0 0 0 0,-1 0 0 0 0,1 0 0 0 0,0 0 0 0 0,1 1 0 0 0,1 1 60 0 0,0 0 1 0 0,0 0-1 0 0,1 0 0 0 0,-1 0 0 0 0,1 0 1 0 0,-1 0-1 0 0,1-1 0 0 0,0 0 0 0 0,0 0 1 0 0,0 0-1 0 0,0 0 0 0 0,1-1 0 0 0,-1 1 1 0 0,0-1-1 0 0,1 0 0 0 0,4 0 0 0 0,5 1 196 0 0,1-1 0 0 0,-1-1 0 0 0,25-1 0 0 0,-37 0-275 0 0,28-1 587 0 0,55-13 0 0 0,-77 13-491 0 0,1 0 1 0 0,-1-1 0 0 0,0-1-1 0 0,0 1 1 0 0,0-1-1 0 0,0 0 1 0 0,0-1 0 0 0,-1 0-1 0 0,0 0 1 0 0,0-1 0 0 0,6-6-1 0 0,-7 4-219 0 0,-1 1 0 0 0,0-1-1 0 0,-1 0 1 0 0,0 0 0 0 0,0-1-1 0 0,-1 1 1 0 0,0-1 0 0 0,0 0 0 0 0,-1 0-1 0 0,0 0 1 0 0,0 0 0 0 0,-1 0-1 0 0,-1-14 1 0 0,0 21 134 0 0,0 0 0 0 0,0 0 0 0 0,0 1 0 0 0,-1-1 0 0 0,1 0 0 0 0,-1 0-1 0 0,1 1 1 0 0,-1-1 0 0 0,0 0 0 0 0,1 0 0 0 0,-1 1 0 0 0,-1-3 0 0 0,1 4-6 0 0,0-1 0 0 0,0 0 0 0 0,0 1 0 0 0,1-1 0 0 0,-1 1 0 0 0,0-1-1 0 0,0 1 1 0 0,0 0 0 0 0,0-1 0 0 0,0 1 0 0 0,0 0 0 0 0,0-1 0 0 0,0 1 0 0 0,0 0 0 0 0,0 0 0 0 0,0 0 0 0 0,0 0 0 0 0,0 0 0 0 0,0 0 0 0 0,0 0 0 0 0,0 0 0 0 0,0 0 0 0 0,-1 1 0 0 0,-13 3-412 0 0,0 1 1 0 0,1 1 0 0 0,0 0-1 0 0,0 0 1 0 0,1 2 0 0 0,-14 8-1 0 0,24-14 358 0 0,-29 17-598 0 0,19-13 250 0 0,0 1-1 0 0,1 1 0 0 0,1 0 0 0 0,-1 0 0 0 0,1 1 0 0 0,-15 17 0 0 0,25-25-811 0 0,1-1-2864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1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 10135 0 0,'0'0'464'0'0,"0"0"-9"0"0,0 0-155 0 0,0 0 443 0 0,0 0 227 0 0,0 0 44 0 0,0 0-61 0 0,0 0-288 0 0,0 0-121 0 0,0 0-28 0 0,0 0-4 0 0,0 0 0 0 0,0 0 0 0 0,0 0 0 0 0,0 0-68 0 0,0 0-217 0 0,0 0 161 0 0,0 0 100 0 0,0 2 21 0 0,-5 16 155 0 0,4-12 852 0 0,0-12-1040 0 0,3-1-476 0 0,21-31 0 0 0,-20 33 0 0 0,-1 7 0 0 0,-1 5 0 0 0,-1-7 0 0 0,-13 41 0 0 0,13-38 0 0 0,-3 15 0 0 0,0-9 0 0 0,0 0 0 0 0,-1 3-11 0 0,4-10 40 0 0,2 20-248 0 0,-2-21-832 0 0,2-5-385 0 0,8-20-78 0 0,4-10-20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1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67 10135 0 0,'0'0'464'0'0,"0"0"-9"0"0,0 0-155 0 0,0 0 443 0 0,0 0 227 0 0,0 0 44 0 0,0 0-61 0 0,0 0-288 0 0,0 0-121 0 0,0 0-28 0 0,-2-6 278 0 0,3 2 2952 0 0,4 0-3622 0 0,0 0 1 0 0,0 0-1 0 0,0 1 0 0 0,0-1 0 0 0,1 1 1 0 0,0 0-1 0 0,-1 1 0 0 0,12-4 0 0 0,5 0 514 0 0,25-4-1 0 0,-34 7-810 0 0,-2 1 76 0 0,0 1-1 0 0,0 0 1 0 0,1 0 0 0 0,-1 1-1 0 0,0 1 1 0 0,0-1 0 0 0,1 2-1 0 0,11 2 1 0 0,-23-4 59 0 0,1 1 0 0 0,0-1-1 0 0,0 0 1 0 0,0 1 0 0 0,0-1 0 0 0,0 1-1 0 0,0-1 1 0 0,0 1 0 0 0,-1-1-1 0 0,1 1 1 0 0,0-1 0 0 0,0 1 0 0 0,-1 0-1 0 0,1-1 1 0 0,-1 1 0 0 0,1 0 0 0 0,0 0-1 0 0,-1 0 1 0 0,1-1 0 0 0,-1 1 0 0 0,0 0-1 0 0,1 0 1 0 0,-1 0 0 0 0,0 0-1 0 0,1 0 1 0 0,-1 0 0 0 0,0 2 0 0 0,0-1 33 0 0,0 1 1 0 0,0-1-1 0 0,-1 1 1 0 0,1 0-1 0 0,-1-1 1 0 0,0 1 0 0 0,1-1-1 0 0,-1 0 1 0 0,-2 5-1 0 0,-2 0 5 0 0,0 1 0 0 0,-1-1 0 0 0,0 0 0 0 0,0 0 0 0 0,-13 10 0 0 0,3-1 0 0 0,-4 1 0 0 0,-1 0 0 0 0,-44 27 0 0 0,22-16 0 0 0,11-8 0 0 0,32-20 0 0 0,0 0 0 0 0,0 0 0 0 0,0 0 0 0 0,0 0 0 0 0,-1 0 0 0 0,1 0 0 0 0,0 0 0 0 0,0 0 0 0 0,0 0 0 0 0,0 0 0 0 0,0 0 0 0 0,0 0 0 0 0,-1 1 0 0 0,1-1 0 0 0,0 0 0 0 0,0 0 0 0 0,0 0 0 0 0,0 0 0 0 0,0 0 0 0 0,0 0 0 0 0,0 0 0 0 0,0 1 0 0 0,0-1 0 0 0,-1 0 0 0 0,1 0 0 0 0,0 0 0 0 0,0 0 0 0 0,0 0 0 0 0,0 1 0 0 0,0-1 0 0 0,0 0 0 0 0,0 0 0 0 0,0 0 0 0 0,0 0 0 0 0,0 0 0 0 0,0 1 0 0 0,0-1 0 0 0,0 0 0 0 0,0 0 0 0 0,0 0 0 0 0,0 0 0 0 0,0 1 0 0 0,1-1 0 0 0,-1 0 0 0 0,0 0 0 0 0,0 0 0 0 0,0 0 0 0 0,0 0 0 0 0,0 0 0 0 0,0 1 0 0 0,0-1 0 0 0,0 0 0 0 0,0 0 0 0 0,1 0 0 0 0,-1 0 0 0 0,0 0 0 0 0,0 0 0 0 0,0 0 0 0 0,0 0 0 0 0,0 0 0 0 0,1 0 0 0 0,-1 0 0 0 0,0 0 0 0 0,0 1 0 0 0,0-1 0 0 0,0 0 0 0 0,0 0 0 0 0,1 0 0 0 0,-1 0 0 0 0,11 2 0 0 0,-11-2 0 0 0,210 41 0 0 0,-203-41 0 0 0,-5 0 0 0 0,0 0 0 0 0,1 1 0 0 0,-1-1 0 0 0,0 1 0 0 0,0-1 0 0 0,0 1 0 0 0,1 0 0 0 0,-1 0 0 0 0,0 0 0 0 0,0 0 0 0 0,0 0 0 0 0,-1 0 0 0 0,1 1 0 0 0,0-1 0 0 0,2 2 0 0 0,-2-1 0 0 0,0-1 0 0 0,0 1 0 0 0,-1-1 0 0 0,1 1 0 0 0,0 0 0 0 0,-1 0 0 0 0,1 0 0 0 0,-1 0 0 0 0,1 0 0 0 0,-1 0 0 0 0,2 3 0 0 0,1 10 166 0 0,-6-11-39 0 0,1-2-19 0 0,0 3 24 0 0,0 0-1 0 0,-1 0 0 0 0,0-1 0 0 0,0 1 1 0 0,0-1-1 0 0,-1 0 0 0 0,1 1 0 0 0,-1-1 0 0 0,0 0 1 0 0,0-1-1 0 0,-5 5 0 0 0,-7 7-129 0 0,-21 15-1 0 0,33-28 12 0 0,-15 13-13 0 0,12-9 0 0 0,-2 0 0 0 0,1-1 0 0 0,-1 1 0 0 0,0-1 0 0 0,-13 6 0 0 0,-3-1 0 0 0,18-6 0 0 0,0-1 0 0 0,-1 0 0 0 0,1-1 0 0 0,-1 1 0 0 0,0-1 0 0 0,0 0 0 0 0,0-1 0 0 0,0 0 0 0 0,-10 1 0 0 0,9-3 0 0 0,4 1 0 0 0,-1 0 0 0 0,1 0 0 0 0,0-1 0 0 0,0 0 0 0 0,0 0 0 0 0,-6-2 0 0 0,8 2 0 0 0,1 1 0 0 0,0-1 0 0 0,0 0 0 0 0,-1 0 0 0 0,1 0 0 0 0,0 0 0 0 0,0 0 0 0 0,0 0 0 0 0,0 0 0 0 0,0-1 0 0 0,1 1 0 0 0,-1 0 0 0 0,0 0 0 0 0,1-1 0 0 0,-1 1 0 0 0,0 0 0 0 0,1-1 0 0 0,-1 1 0 0 0,1-1 0 0 0,0 1 0 0 0,0-1 0 0 0,-1-2 0 0 0,1 3-152 0 0,0 0 0 0 0,0 0 0 0 0,0 0 0 0 0,0 0 0 0 0,1 0 0 0 0,-1 0 0 0 0,0 0 0 0 0,0 0 0 0 0,1 0 0 0 0,-1 0 0 0 0,1 0 0 0 0,-1 1 0 0 0,0-1 0 0 0,1 0 0 0 0,0 0 0 0 0,-1 0 0 0 0,1 0 0 0 0,-1 1 0 0 0,1-1 0 0 0,0 0 0 0 0,0 0 0 0 0,4-4-1764 0 0,4-6-4904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1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15663 0 0,'0'0'356'0'0,"0"0"50"0"0,0 0 20 0 0,0 0-42 0 0,0 0-180 0 0,0 0 176 0 0,0 0 107 0 0,0 0 22 0 0,0 0 3 0 0,0 0 0 0 0,0 0 0 0 0,0 0 0 0 0,0 0-69 0 0,2 0-294 0 0,-2 0-149 0 0,1 0 1 0 0,-1 0-1 0 0,0 0 0 0 0,1 0 1 0 0,-1 1-1 0 0,0-1 0 0 0,0 0 0 0 0,1 0 1 0 0,-1 0-1 0 0,0 0 0 0 0,0 1 0 0 0,1-1 1 0 0,-1 0-1 0 0,0 0 0 0 0,0 1 0 0 0,1-1 1 0 0,-1 0-1 0 0,0 0 0 0 0,0 1 0 0 0,0-1 1 0 0,0 0-1 0 0,0 0 0 0 0,1 1 1 0 0,-1-1-1 0 0,0 0 0 0 0,0 1 0 0 0,0-1 1 0 0,0 0-1 0 0,0 1 0 0 0,0-1 0 0 0,0 0 1 0 0,0 1-1 0 0,0-1 0 0 0,0 0 0 0 0,0 1 1 0 0,0-1-1 0 0,0 0 0 0 0,-1 0 1 0 0,1 1-1 0 0,0-1 0 0 0,0 0 0 0 0,0 1 1 0 0,0-1-1 0 0,0 0 0 0 0,-1 0 0 0 0,1 1 1 0 0,0-1-1 0 0,0 0 0 0 0,0 0 0 0 0,-1 1 1 0 0,1-1-1 0 0,0 0 0 0 0,0 0 1 0 0,-1 0-1 0 0,1 0 0 0 0,-1 1 0 0 0,1-1 1 0 0,-11 13-1 0 0,0-1 0 0 0,-2-1 0 0 0,1 1 0 0 0,-1-2 0 0 0,-17 11 0 0 0,25-17 0 0 0,-21 13 0 0 0,-1 0 0 0 0,-49 22 0 0 0,58-32 0 0 0,-1 1 0 0 0,0-2 0 0 0,0-1 0 0 0,-1 0 0 0 0,-27 2 0 0 0,39-6 0 0 0,0-1 0 0 0,0 0 0 0 0,1-1 0 0 0,-13-2 0 0 0,17 3 0 0 0,1-1 0 0 0,-1 1 0 0 0,0-1 0 0 0,1 0 0 0 0,-1 0 0 0 0,1 0 0 0 0,-1 0 0 0 0,1-1 0 0 0,-1 1 0 0 0,1-1 0 0 0,0 1 0 0 0,0-1 0 0 0,-1 0 0 0 0,1 0 0 0 0,1 0 0 0 0,-4-3 0 0 0,2-5 0 0 0,3 8-37 0 0,1 1 0 0 0,0 0 0 0 0,-1 0 0 0 0,1-1 1 0 0,-1 1-1 0 0,1 0 0 0 0,0 0 0 0 0,0 0 0 0 0,0 0 0 0 0,0 0 0 0 0,0 0 0 0 0,0 0 0 0 0,0 0 0 0 0,0 0 0 0 0,0 0 0 0 0,0 1 0 0 0,0-1 0 0 0,1 0 1 0 0,-1 1-1 0 0,0-1 0 0 0,2 0 0 0 0,5-3-535 0 0,-7 4 552 0 0,0 0-1 0 0,0-1 0 0 0,-1 1 1 0 0,1 0-1 0 0,0 0 1 0 0,0 0-1 0 0,0 0 1 0 0,0 0-1 0 0,-1 0 0 0 0,1 0 1 0 0,0 0-1 0 0,0 0 1 0 0,0 0-1 0 0,-1 1 1 0 0,1-1-1 0 0,0 0 0 0 0,0 1 1 0 0,0-1-1 0 0,-1 0 1 0 0,2 1-1 0 0,12 9-155 0 0,-12-8 176 0 0,0 0 0 0 0,0 0 0 0 0,0 0 0 0 0,0 0 0 0 0,0 0 0 0 0,2 5 0 0 0,-1 0 0 0 0,-1 0 0 0 0,1-1 0 0 0,1 12 0 0 0,-3-15 77 0 0,-1 1-1 0 0,0-1 1 0 0,1 1 0 0 0,-1 0-1 0 0,0-1 1 0 0,-1 1 0 0 0,1-1-1 0 0,-1 1 1 0 0,1 0-1 0 0,-1-1 1 0 0,0 1 0 0 0,-3 6-1 0 0,1-4 49 0 0,0-1-1 0 0,-1 1 1 0 0,1-1-1 0 0,-1 1 1 0 0,-1-1-1 0 0,1 0 1 0 0,-10 8-1 0 0,3-2-124 0 0,4 1 0 0 0,3-5 0 0 0,4 3 0 0 0,3-1 0 0 0,0-5 0 0 0,0-1 0 0 0,-1-1 0 0 0,1 1 0 0 0,0 0 0 0 0,1 0 0 0 0,-1-1 0 0 0,0 0 0 0 0,1 0 0 0 0,-1 0 0 0 0,1 0 0 0 0,0 0 0 0 0,4 1 0 0 0,8 1 0 0 0,28 6 0 0 0,-17-5 0 0 0,48 6 0 0 0,-12-3 0 0 0,-59-7-5 0 0,144 33 1450 0 0,-120-27-896 0 0,-23-6-544 0 0,0 0 1 0 0,1 0-1 0 0,-1 0 1 0 0,0 1-1 0 0,0-1 0 0 0,0 1 1 0 0,0 1-1 0 0,0-1 0 0 0,-1 1 1 0 0,7 4-1 0 0,-2 6-5 0 0,-9-8 0 0 0,0-4 0 0 0,-1 2 0 0 0,1 1 0 0 0,-1-1 0 0 0,1 0 0 0 0,-1 0 0 0 0,0 1 0 0 0,0-1 0 0 0,-1 0 0 0 0,1 0 0 0 0,-1 0 0 0 0,1 0 0 0 0,-1 0 0 0 0,0-1 0 0 0,0 1 0 0 0,0-1 0 0 0,0 1 0 0 0,-5 3 0 0 0,-4 3 0 0 0,0 0 0 0 0,-19 11 0 0 0,21-14 0 0 0,-16 9 0 0 0,-1-1 0 0 0,-1-1 0 0 0,0-1 0 0 0,-1-2 0 0 0,0 0 0 0 0,-37 6 0 0 0,47-12 0 0 0,-3 1 0 0 0,-27 4 0 0 0,43-9 0 0 0,0 1 0 0 0,-1-1 0 0 0,1 0 0 0 0,0 0 0 0 0,0-1 0 0 0,-1 0 0 0 0,1 0 0 0 0,0 0 0 0 0,0 0 0 0 0,-8-4 0 0 0,12 4-3 0 0,-1 1 1 0 0,1-1-1 0 0,0 0 0 0 0,0 0 1 0 0,0 1-1 0 0,0-1 0 0 0,0 0 1 0 0,-1 0-1 0 0,2 0 0 0 0,-1 0 1 0 0,0-1-1 0 0,0 1 0 0 0,0 0 1 0 0,0 0-1 0 0,1 0 0 0 0,-1-1 0 0 0,0 1 1 0 0,1 0-1 0 0,0-1 0 0 0,-1 1 1 0 0,1-1-1 0 0,0 1 0 0 0,-1 0 1 0 0,1-1-1 0 0,0 1 0 0 0,0-1 1 0 0,0 1-1 0 0,0-1 0 0 0,0 1 1 0 0,1 0-1 0 0,-1-1 0 0 0,0 1 0 0 0,1-1 1 0 0,-1 1-1 0 0,1 0 0 0 0,0-2 1 0 0,3-5-538 0 0,0 0-1 0 0,1 0 1 0 0,0 0 0 0 0,8-10 0 0 0,-8 13-226 0 0,10-15-4278 0 0,1-1-1394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1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0,'0'0'464'0'0,"0"0"-9"0"0,2 1-295 0 0,6 3-49 0 0,1 0 0 0 0,-2 1 1 0 0,1 0-1 0 0,-1 0 0 0 0,1 1 0 0 0,8 9 0 0 0,37 45 1982 0 0,-7-7-51 0 0,15 6 141 0 0,80 56-1 0 0,-8-6 788 0 0,-116-94-2977 0 0,-1 1-1 0 0,-1 0 1 0 0,-1 1 0 0 0,0 1 0 0 0,11 20 0 0 0,-19-30 148 0 0,-2 0 1 0 0,1 1 0 0 0,-1 0-1 0 0,0 0 1 0 0,-1 0 0 0 0,0 1-1 0 0,-1-1 1 0 0,0 1 0 0 0,0-1-1 0 0,-1 1 1 0 0,0 0-1 0 0,-1 0 1 0 0,-1 18 0 0 0,-1-22-126 0 0,0 1 1 0 0,1-1-1 0 0,-2 0 1 0 0,1 0-1 0 0,-1 0 1 0 0,0 0-1 0 0,0 0 1 0 0,-7 8-1 0 0,-4 5-7 0 0,-18 17 1 0 0,13-16-12 0 0,-129 132-1661 0 0,96-100 1334 0 0,49-49 221 0 0,1-1 0 0 0,-1 1 0 0 0,1 1-1 0 0,-1-1 1 0 0,1 0 0 0 0,0 0 0 0 0,-2 5 0 0 0,4-7-863 0 0,0-1-42 0 0,0 0-78 0 0,0 0-286 0 0,0 0-126 0 0,3-2-29 0 0,13-10-4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1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15663 0 0,'0'0'356'0'0,"0"0"50"0"0,0 0 20 0 0,0 0-42 0 0,0 0-180 0 0,0 0 176 0 0,0 0 107 0 0,0 0 22 0 0,0 0 3 0 0,0 0 0 0 0,2 0 0 0 0,16-1-100 0 0,1-1-1 0 0,32-8 1 0 0,-15 2 404 0 0,73-15 287 0 0,-32 6-1096 0 0,131-12 0 0 0,-186 28-7 0 0,-7-1 0 0 0,0 2 0 0 0,0 0 0 0 0,22 3 0 0 0,-27-2 0 0 0,0 0 0 0 0,0-1 0 0 0,-1 0 0 0 0,1 0 0 0 0,0-1 0 0 0,0 0 0 0 0,-1-1 0 0 0,11-3 0 0 0,-18 5-8 0 0,0-1 0 0 0,0 1 0 0 0,-1-1 1 0 0,1 1-1 0 0,0-1 0 0 0,-1 0 0 0 0,1 0 0 0 0,0 0 0 0 0,-1 0 0 0 0,1 0 0 0 0,-1 0 0 0 0,0-1 0 0 0,1 1 0 0 0,-1 0 1 0 0,2-3-1 0 0,2-2-267 0 0,-1 2-153 0 0,0-1 1 0 0,0 1-1 0 0,0-1 1 0 0,3-6-1 0 0,3-8-4690 0 0,-9 17 3071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1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15663 0 0,'0'0'356'0'0,"0"0"50"0"0,0 0 20 0 0,0 0-42 0 0,0 2-250 0 0,3 45 550 0 0,-2 1 1 0 0,-10 77 0 0 0,7-97-429 0 0,1 0 0 0 0,1-1 0 0 0,1 1 0 0 0,2 0 0 0 0,1-1 0 0 0,1 0 0 0 0,15 46 0 0 0,-13-51-247 0 0,-3-7 136 0 0,1 0-1 0 0,9 16 1 0 0,-2-7 690 0 0,10 19-835 0 0,-17-36-989 0 0,-1 0 0 0 0,1-1 1 0 0,9 11-1 0 0,-12-16-535 0 0,-2-1-11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1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23 11975 0 0,'0'0'267'0'0,"0"0"42"0"0,0 0 17 0 0,0 0-28 0 0,0 0-126 0 0,0 0 204 0 0,0 0 111 0 0,0 0 22 0 0,0 0 3 0 0,0 0 0 0 0,0 0 0 0 0,0 0 0 0 0,0 0-69 0 0,0 0-222 0 0,0 0 166 0 0,0 0 101 0 0,0 0 21 0 0,0 0 3 0 0,-1 1 0 0 0,-2 3-363 0 0,-1 0-1 0 0,1 0 0 0 0,-1 0 1 0 0,0-1-1 0 0,0 1 0 0 0,0-1 1 0 0,0 0-1 0 0,0 0 0 0 0,-1-1 1 0 0,-6 4-1 0 0,9-5-148 0 0,0 0 0 0 0,0 0 0 0 0,0 1 0 0 0,0-1 0 0 0,0 0 0 0 0,0 1 0 0 0,1 0 0 0 0,-1-1 0 0 0,-2 4 0 0 0,-7 7 0 0 0,11-12 0 0 0,-1 1 0 0 0,1-1 0 0 0,0 0 0 0 0,0 0 0 0 0,-1 1 0 0 0,1-1 0 0 0,0 0 0 0 0,-1 0 0 0 0,1 0 0 0 0,0 0 0 0 0,-1 0 0 0 0,1 1 0 0 0,0-1 0 0 0,-1 0 0 0 0,1 0 0 0 0,0 0 0 0 0,-1 0 0 0 0,1 0 0 0 0,0 0 0 0 0,-1 0 0 0 0,1 0 0 0 0,0 0 0 0 0,-1 0 0 0 0,1 0 0 0 0,0 0 0 0 0,-1-1 0 0 0,1 1 0 0 0,0 0 0 0 0,-1 0 0 0 0,1 0 0 0 0,0 0 0 0 0,-1 0 0 0 0,1-1 0 0 0,0 1 0 0 0,0 0 0 0 0,-1 0 0 0 0,1-1 0 0 0,0 1 0 0 0,0 0 0 0 0,-1 0 0 0 0,1-1 0 0 0,0 1 0 0 0,0 0 0 0 0,0-1 0 0 0,0 1 0 0 0,-1 0 0 0 0,1-1 0 0 0,0 1 0 0 0,0 0 0 0 0,0-1 0 0 0,0 1 0 0 0,0 0 0 0 0,0-1 0 0 0,0 1 0 0 0,0 0 0 0 0,0-1 0 0 0,0 1 0 0 0,0-1 0 0 0,0 1 0 0 0,0-3-75 0 0,-1 0-1 0 0,1 0 1 0 0,0 0-1 0 0,1 0 0 0 0,-1 0 1 0 0,0 1-1 0 0,1-1 1 0 0,0 0-1 0 0,-1 0 1 0 0,1 0-1 0 0,3-4 1 0 0,-2 0-139 0 0,2 2 0 0 0,-1-1 0 0 0,1 0 0 0 0,4-5 0 0 0,-1 3 198 0 0,2 5 16 0 0,-1 6 0 0 0,-6-1 91 0 0,0 1 0 0 0,0-1-1 0 0,-1 1 1 0 0,1 0 0 0 0,-1-1 0 0 0,2 5-1 0 0,0-2 151 0 0,-2-3 267 0 0,-1 0-65 0 0,1 4-222 0 0,3 4-1757 0 0,-1-1-3546 0 0,-3 1-1356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2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12 15663 0 0,'0'0'719'0'0,"0"-1"-20"0"0,0 0-633 0 0,1 1 1 0 0,-1 0 0 0 0,0 0-1 0 0,0-1 1 0 0,0 1 0 0 0,0 0-1 0 0,0-1 1 0 0,0 1 0 0 0,0 0 0 0 0,1 0-1 0 0,-1-1 1 0 0,0 1 0 0 0,0 0-1 0 0,0-1 1 0 0,0 1 0 0 0,-1 0-1 0 0,1-1 1 0 0,0 1 0 0 0,0 0 0 0 0,0-1-1 0 0,0 1 1 0 0,0 0 0 0 0,0 0-1 0 0,0-1 1 0 0,0 1 0 0 0,-1 0-1 0 0,1-1 1 0 0,0 1 0 0 0,0 0 0 0 0,0 0-1 0 0,-1-1 1 0 0,1 1 0 0 0,-9 5 279 0 0,-10 14-551 0 0,-119 171 205 0 0,75-99 0 0 0,62-89 6 0 0,-56 83-51 0 0,51-74 125 0 0,0 0 0 0 0,1 0 1 0 0,0 0-1 0 0,1 1 1 0 0,-6 24-1 0 0,10-35-19 0 0,0 0-1 0 0,0 0 1 0 0,0 0 0 0 0,0 0-1 0 0,0 0 1 0 0,0 0 0 0 0,1 0-1 0 0,-1 0 1 0 0,0 0 0 0 0,0 0-1 0 0,1 0 1 0 0,-1 0 0 0 0,1 0-1 0 0,-1 0 1 0 0,1 0 0 0 0,-1 0-1 0 0,1-1 1 0 0,-1 1 0 0 0,1 0-1 0 0,0 0 1 0 0,0-1 0 0 0,-1 1-1 0 0,1 0 1 0 0,0-1 0 0 0,0 1-1 0 0,0-1 1 0 0,0 1 0 0 0,-1-1-1 0 0,1 1 1 0 0,0-1 0 0 0,2 1-1 0 0,1 0 124 0 0,0 0 0 0 0,0 0 0 0 0,0 0 0 0 0,0 0 0 0 0,8 0 0 0 0,8-3-83 0 0,0 0 1 0 0,0-1-1 0 0,0-1 0 0 0,0-1 1 0 0,28-11-1 0 0,-34 11-101 0 0,0-1 0 0 0,-1 0 0 0 0,1 0 0 0 0,-1-2 0 0 0,-1 1 0 0 0,15-13 0 0 0,-22 16 0 0 0,0-1 0 0 0,0 0 0 0 0,-1 0 0 0 0,1 0 0 0 0,-1 0 0 0 0,-1 0 0 0 0,1-1 0 0 0,-1 0 0 0 0,0 0 0 0 0,0 0 0 0 0,-1 0 0 0 0,1 0 0 0 0,-2-1 0 0 0,1 1 0 0 0,0-1 0 0 0,0-8 0 0 0,-2 0-11 0 0,0 1 0 0 0,-1-1 0 0 0,0 1-1 0 0,-1-1 1 0 0,-8-27 0 0 0,-29-68-1818 0 0,37 104 1696 0 0,-1 1 0 0 0,0-1-1 0 0,0 1 1 0 0,-1-1 0 0 0,1 1-1 0 0,-1 0 1 0 0,0 0 0 0 0,-6-5-1 0 0,8 9 106 0 0,1-1-1 0 0,-1 1 0 0 0,1 0 1 0 0,-1 0-1 0 0,1 0 1 0 0,-1 0-1 0 0,0 0 0 0 0,1 1 1 0 0,-1-1-1 0 0,0 0 1 0 0,0 1-1 0 0,0 0 0 0 0,1-1 1 0 0,-1 1-1 0 0,0 0 0 0 0,0 0 1 0 0,0 0-1 0 0,0 0 1 0 0,0 0-1 0 0,1 0 0 0 0,-1 0 1 0 0,0 1-1 0 0,0-1 1 0 0,0 1-1 0 0,0-1 0 0 0,1 1 1 0 0,-1 0-1 0 0,0 0 1 0 0,1 0-1 0 0,-1 0 0 0 0,1 0 1 0 0,-3 2-1 0 0,2-2-55 0 0,1 0 0 0 0,-1 0-1 0 0,1 1 1 0 0,0-1 0 0 0,0 0-1 0 0,0 1 1 0 0,0-1 0 0 0,0 1-1 0 0,0 0 1 0 0,0-1 0 0 0,0 1 0 0 0,0 0-1 0 0,1 0 1 0 0,-1-1 0 0 0,1 1-1 0 0,-1 0 1 0 0,1 0 0 0 0,0 0-1 0 0,0-1 1 0 0,-1 1 0 0 0,2 0-1 0 0,-1 0 1 0 0,0 0 0 0 0,0 0 0 0 0,1 3-1 0 0,0-1-161 0 0,1 0 1 0 0,-1 0-1 0 0,1 0 0 0 0,0 0 0 0 0,0 0 0 0 0,0-1 1 0 0,1 1-1 0 0,-1 0 0 0 0,1-1 0 0 0,4 4 0 0 0,10 8-778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2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180 133 11975 0 0,'-8'3'576'0'0,"-17"1"26"0"0,-36 2-1 0 0,24-5 2727 0 0,35-1-2663 0 0,2 0-121 0 0,0 0-28 0 0,0 0-4 0 0,0 0 0 0 0,0 0 0 0 0,1-2-411 0 0,0 0 0 0 0,0 0 0 0 0,1 0 0 0 0,-1 1 0 0 0,0-1 0 0 0,1 0 0 0 0,-1 1 0 0 0,1-1 0 0 0,-1 1 0 0 0,4-3 0 0 0,3-1-95 0 0,-1 0 0 0 0,16-6 0 0 0,10-8-7 0 0,-27 15 47 0 0,17-12-90 0 0,0 1-1 0 0,37-18 1 0 0,-54 30 167 0 0,0 1 0 0 0,1-1 0 0 0,-1 1 0 0 0,1 0 0 0 0,0 0 0 0 0,0 1 1 0 0,0 0-1 0 0,-1 0 0 0 0,1 1 0 0 0,0 0 0 0 0,0 0 0 0 0,0 0 0 0 0,0 1 1 0 0,0 0-1 0 0,9 3 0 0 0,-14-3-118 0 0,0 0 0 0 0,0-1 0 0 0,0 1 0 0 0,-1 0 0 0 0,1 0 1 0 0,0 0-1 0 0,-1 0 0 0 0,1 1 0 0 0,-1-1 0 0 0,1 0 0 0 0,-1 1 0 0 0,0-1 1 0 0,1 1-1 0 0,-1-1 0 0 0,0 1 0 0 0,0-1 0 0 0,0 1 0 0 0,0 0 0 0 0,-1 0 1 0 0,1-1-1 0 0,0 1 0 0 0,-1 0 0 0 0,1 0 0 0 0,-1 0 0 0 0,1 0 0 0 0,-1 0 1 0 0,0 0-1 0 0,0 0 0 0 0,0 0 0 0 0,0 0 0 0 0,0 0 0 0 0,-1 0 0 0 0,1-1 1 0 0,-1 4-1 0 0,-1 3-7 0 0,-1-1 0 0 0,1 0 0 0 0,-1 0 0 0 0,-1 0 1 0 0,1 0-1 0 0,-1 0 0 0 0,-7 9 0 0 0,-53 63 2 0 0,41-52 6 0 0,-48 47-1 0 0,25-29-417 0 0,-10 10-855 0 0,-31 35 943 0 0,74-69 324 0 0,11-11 0 0 0,2-8 0 0 0,1-1 0 0 0,-1 1 0 0 0,1-1 0 0 0,-1 1 0 0 0,1 0 0 0 0,0-1 0 0 0,-1 0 0 0 0,1 1 0 0 0,0-1 0 0 0,0 1 0 0 0,0-1 0 0 0,0 0 0 0 0,0 0 0 0 0,1 0 0 0 0,-1 1 0 0 0,0-1 0 0 0,1 0 0 0 0,-1-1 0 0 0,0 1 0 0 0,1 0 0 0 0,-1 0 0 0 0,1 0 0 0 0,2 0 0 0 0,2 1 0 0 0,1 0 0 0 0,-1 0 0 0 0,1-1 0 0 0,10 1 0 0 0,13-1 519 0 0,0-1 0 0 0,0-2-1 0 0,53-10 1 0 0,-19 3-602 0 0,-54 7 83 0 0,0 2 0 0 0,-1-1 0 0 0,1 1 0 0 0,14 3 0 0 0,-21-3 0 0 0,0 0 0 0 0,0 1 0 0 0,0 0 0 0 0,0 0 0 0 0,0 0 0 0 0,0 0 0 0 0,0 0 0 0 0,-1 0 0 0 0,1 1 0 0 0,0-1 0 0 0,-1 1 0 0 0,1 0 0 0 0,-1 0 0 0 0,0 0 0 0 0,0 0 0 0 0,0 0 0 0 0,0 1 0 0 0,2 1 0 0 0,-3-1-250 0 0,0-1-1 0 0,-1 0 1 0 0,1 0-1 0 0,-1 0 0 0 0,0 0 1 0 0,1 0-1 0 0,-1 1 1 0 0,0-1-1 0 0,0 0 1 0 0,0 0-1 0 0,-1 0 1 0 0,1 1-1 0 0,-1-1 1 0 0,1 0-1 0 0,-1 0 1 0 0,1 0-1 0 0,-1 0 1 0 0,0 0-1 0 0,0 0 0 0 0,-2 4 1 0 0,2-5-1253 0 0,-2 0-29 0 0,-10 5-4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2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15663 0 0,'0'0'719'0'0,"0"0"-20"0"0,0 1-449 0 0,-3 6-54 0 0,0-1-1 0 0,0 1 1 0 0,-1-1 0 0 0,1 0-1 0 0,-1 0 1 0 0,-1-1-1 0 0,-8 10 1 0 0,-42 35 421 0 0,31-30-707 0 0,-24 25 383 0 0,1 1-1 0 0,3 3 1 0 0,2 1-1 0 0,2 2 1 0 0,2 2 0 0 0,-34 65-1 0 0,65-106-276 0 0,0 1 0 0 0,1 1-1 0 0,0-1 1 0 0,1 1 0 0 0,1 0 0 0 0,-4 30 0 0 0,7-38 80 0 0,1-1 1 0 0,0 0 0 0 0,0 1 0 0 0,0-1 0 0 0,1 0 0 0 0,0 1 0 0 0,0-1 0 0 0,1 0-1 0 0,0 0 1 0 0,0 0 0 0 0,0 0 0 0 0,1 0 0 0 0,-1 0 0 0 0,1-1 0 0 0,1 1 0 0 0,-1-1 0 0 0,1 0-1 0 0,0 0 1 0 0,8 7 0 0 0,-5-6-111 0 0,-1-1 0 0 0,2 1 0 0 0,-1-2-1 0 0,0 1 1 0 0,1-1 0 0 0,0 0 0 0 0,0-1-1 0 0,0 0 1 0 0,0 0 0 0 0,17 3 0 0 0,-14-5-862 0 0,1 1 1 0 0,13-1 0 0 0,-9-2-6631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270 141 10135 0 0,'3'2'18'0'0,"15"10"237"0"0,-18-11-229 0 0,1 0 0 0 0,0-1 0 0 0,-1 1 0 0 0,1 0 0 0 0,-1 0 1 0 0,1 0-1 0 0,-1 0 0 0 0,1 1 0 0 0,-1-1 0 0 0,0 0 0 0 0,1 0 1 0 0,-1 0-1 0 0,0 0 0 0 0,0 0 0 0 0,0 0 0 0 0,0 0 0 0 0,0 0 1 0 0,-1 3-1 0 0,1 4 100 0 0,-1-1 1 0 0,-1 1 0 0 0,0-1 0 0 0,0 1 0 0 0,0-1 0 0 0,-1 1-1 0 0,0-1 1 0 0,-1 0 0 0 0,1 0 0 0 0,-1-1 0 0 0,-1 1 0 0 0,1-1-1 0 0,-1 0 1 0 0,0 0 0 0 0,0 0 0 0 0,-7 5 0 0 0,-9 5 656 0 0,0 0 1 0 0,-33 19 0 0 0,46-30-568 0 0,-1-1 0 0 0,1-1 1 0 0,0 1-1 0 0,-1-2 0 0 0,0 1 1 0 0,0-1-1 0 0,1 0 0 0 0,-1-1 1 0 0,-1 0-1 0 0,-15 0 0 0 0,24-1-158 0 0,0 0 0 0 0,-1 0-1 0 0,1 0 1 0 0,0 0 0 0 0,0 0-1 0 0,0-1 1 0 0,0 1 0 0 0,0 0-1 0 0,0-1 1 0 0,0 1 0 0 0,0-1-1 0 0,0 1 1 0 0,0-1 0 0 0,0 1-1 0 0,0-1 1 0 0,0 1 0 0 0,1-1-1 0 0,-1 0 1 0 0,0 0 0 0 0,0 0-1 0 0,1 1 1 0 0,-1-1 0 0 0,0-1-1 0 0,0 0 14 0 0,1 1 1 0 0,-1-1-1 0 0,1 0 0 0 0,0 1 0 0 0,-1-1 0 0 0,1 0 0 0 0,0 1 1 0 0,0-1-1 0 0,0 0 0 0 0,0 1 0 0 0,1-1 0 0 0,-1 1 0 0 0,1-4 1 0 0,1-1 90 0 0,1-1 0 0 0,-1 1 0 0 0,1 0 0 0 0,1 0 0 0 0,-1 0 0 0 0,6-8 0 0 0,14-14-139 0 0,0 1 1 0 0,2 1 0 0 0,1 1-1 0 0,0 1 1 0 0,2 1 0 0 0,38-23-1 0 0,-42 32-23 0 0,0 0 0 0 0,1 1 0 0 0,1 2 0 0 0,31-10 0 0 0,-24 10 0 0 0,-17 5 0 0 0,1 1 0 0 0,18-3 0 0 0,-30 7 0 0 0,0 0 0 0 0,-1 1 0 0 0,1 0 0 0 0,0 0 0 0 0,0 0 0 0 0,0 1 0 0 0,0-1 0 0 0,0 1 0 0 0,0 0 0 0 0,-1 0 0 0 0,10 5 0 0 0,-7-3 0 0 0,-1 1 0 0 0,0 0 0 0 0,0 0 0 0 0,0 1 0 0 0,0-1 0 0 0,-1 1 0 0 0,0 1 0 0 0,0-1 0 0 0,0 1 0 0 0,-1 0 0 0 0,0 0 0 0 0,0 0 0 0 0,0 1 0 0 0,-1-1 0 0 0,0 1 0 0 0,0 0 0 0 0,0 0 0 0 0,-1 0 0 0 0,0 0 0 0 0,1 8 0 0 0,-3-9 0 0 0,1 1 0 0 0,-1 0 0 0 0,0 0 0 0 0,0-1 0 0 0,-1 1 0 0 0,0 0 0 0 0,0-1 0 0 0,0 1 0 0 0,-1-1 0 0 0,0 1 0 0 0,-6 11 0 0 0,2-6 0 0 0,0 0 0 0 0,-1-1 0 0 0,-1 1 0 0 0,1-1 0 0 0,-11 10 0 0 0,17-20-120 0 0,-1 1 0 0 0,1 0 0 0 0,0 0 0 0 0,-1 0-1 0 0,1 0 1 0 0,0 0 0 0 0,0 0 0 0 0,-1 3 0 0 0,1 10-7917 0 0,2-13 2675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2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19351 0 0,'0'0'439'0'0,"0"0"62"0"0,0-1-364 0 0,1 1-1 0 0,-1 0 0 0 0,1-1 1 0 0,0 1-1 0 0,-1 0 0 0 0,1 0 1 0 0,-1-1-1 0 0,1 1 0 0 0,0 0 1 0 0,-1 0-1 0 0,1 0 0 0 0,0 0 1 0 0,-1 0-1 0 0,2 0 0 0 0,0 1 68 0 0,0 1 0 0 0,1-1-1 0 0,-1 1 1 0 0,0 0-1 0 0,0 0 1 0 0,0 0 0 0 0,-1 0-1 0 0,4 4 1 0 0,-1 1 139 0 0,0 1 1 0 0,0-1 0 0 0,2 11-1 0 0,0-4-343 0 0,-5-11 0 0 0,-1 15 0 0 0,0-13-356 0 0,0-1 0 0 0,-1 1 0 0 0,0-1 0 0 0,1 1 0 0 0,-1-1 0 0 0,-1 0 0 0 0,-1 6 1 0 0,1-5-26 0 0,2-3-1092 0 0,0-2-51 0 0,0 0-11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70 11975 0 0,'0'0'267'0'0,"-2"0"42"0"0,0 1-213 0 0,-1-1 0 0 0,1 1 0 0 0,-1 0 0 0 0,1 1 0 0 0,0-1 0 0 0,-3 2 0 0 0,-10 5-32 0 0,4-5 75 0 0,9-2 581 0 0,2-1 249 0 0,0 0 45 0 0,0 0 8 0 0,0 0 2 0 0,0 0 0 0 0,37-23 2745 0 0,-28 17-3631 0 0,1 0 0 0 0,-1 1-1 0 0,14-6 1 0 0,-1 2-138 0 0,-1 2 0 0 0,1 1 0 0 0,0 1 0 0 0,0 0 0 0 0,1 2 0 0 0,-1 0 0 0 0,38 2 0 0 0,-56 1 0 0 0,-1 0 0 0 0,1 1 0 0 0,-1 0 0 0 0,1-1 0 0 0,-1 1 0 0 0,1 0 0 0 0,-1 1 0 0 0,1-1 0 0 0,-1 1 0 0 0,0-1 0 0 0,0 1 0 0 0,0 0 0 0 0,0 0 0 0 0,0 1 0 0 0,0-1 0 0 0,-1 0 0 0 0,1 1 0 0 0,-1 0 0 0 0,1 0 0 0 0,-1-1 0 0 0,0 1 0 0 0,0 0 0 0 0,0 1 0 0 0,-1-1 0 0 0,1 0 0 0 0,-1 1 0 0 0,0-1 0 0 0,2 5 0 0 0,-2-4 0 0 0,-1 1 0 0 0,1-1 0 0 0,0 1 0 0 0,-1-1 0 0 0,0 1 0 0 0,0-1 0 0 0,0 1 0 0 0,-1-1 0 0 0,0 1 0 0 0,1-1 0 0 0,-2 1 0 0 0,1-1 0 0 0,0 0 0 0 0,-1 0 0 0 0,0 0 0 0 0,0 0 0 0 0,0 0 0 0 0,0 0 0 0 0,-1 0 0 0 0,1 0 0 0 0,-1-1 0 0 0,-5 6 0 0 0,-1-1 0 0 0,2-2 0 0 0,1 0 0 0 0,-1 0 0 0 0,0-1 0 0 0,-15 9 0 0 0,-117 69 0 0 0,0-1 0 0 0,165-90 0 0 0,1 1 0 0 0,49-7 0 0 0,-58 11 0 0 0,-1 0 0 0 0,0 0 0 0 0,0 1 0 0 0,0 0 0 0 0,1 2 0 0 0,-1 0 0 0 0,31 5 0 0 0,84 28 0 0 0,-127-32-3 0 0,0 0 0 0 0,0 0 0 0 0,0-1 0 0 0,0 0 0 0 0,7 0 0 0 0,15-1 464 0 0,-25 1 27 0 0,-2 0 21 0 0,1 1-66 0 0,0 0-438 0 0,1 0 0 0 0,-1 0 0 0 0,0 0-1 0 0,0 0 1 0 0,0 0 0 0 0,0 1 0 0 0,0-1 0 0 0,0 0 0 0 0,0 1 0 0 0,0-1 0 0 0,-1 0 0 0 0,1 1 0 0 0,0-1 0 0 0,-1 1-1 0 0,1-1 1 0 0,-1 1 0 0 0,0-1 0 0 0,1 1 0 0 0,-1 0 0 0 0,0-1 0 0 0,0 1 0 0 0,0-1 0 0 0,0 1 0 0 0,0 0 0 0 0,0-1-1 0 0,-1 1 1 0 0,1-1 0 0 0,-1 1 0 0 0,1-1 0 0 0,-1 1 0 0 0,0 2 0 0 0,-3 5-3 0 0,-1 1 0 0 0,0-1 0 0 0,-9 15 0 0 0,12-22-2 0 0,-5 10 186 0 0,-1-1 0 0 0,-1 1 1 0 0,0-2-1 0 0,-1 1 0 0 0,0-2 0 0 0,0 1 0 0 0,-1-1 1 0 0,0-1-1 0 0,-1 0 0 0 0,-13 7 0 0 0,-70 28-186 0 0,33-15 0 0 0,30-10 0 0 0,23-13 0 0 0,2 2 0 0 0,1-1 72 0 0,5-5 299 0 0,1-1 117 0 0,0 0 21 0 0,0 0-66 0 0,1 0-294 0 0,5 2-197 0 0,-4-2-289 0 0,-2 0-138 0 0,0 0-33 0 0,0 0-4 0 0,0 0 0 0 0,3-1 105 0 0,0 0 0 0 0,0 0 0 0 0,-1 0 0 0 0,1-1 0 0 0,0 1 1 0 0,0-1-1 0 0,-1 0 0 0 0,1 0 0 0 0,2-2 0 0 0,4-2-1413 0 0,1-1 285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4:2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10135 0 0,'-2'0'464'0'0,"-32"0"240"0"0,33 0-333 0 0,1 0 117 0 0,0 0 21 0 0,0 0 3 0 0,0 0 0 0 0,1 2 0 0 0,58 66 2759 0 0,-9-9-1934 0 0,-30-36-946 0 0,-10-12-347 0 0,-1 0-1 0 0,1-1 0 0 0,1 0 1 0 0,18 13-1 0 0,28 11-43 0 0,85 35 0 0 0,-78-39 0 0 0,70 42 0 0 0,-133-71 0 0 0,22 13 0 0 0,-1 1 0 0 0,25 23 0 0 0,-41-32 0 0 0,0-1 0 0 0,-1 1 0 0 0,0 0 0 0 0,0 1 0 0 0,0-1 0 0 0,-1 1 0 0 0,0 0 0 0 0,0 0 0 0 0,-1 1 0 0 0,0-1 0 0 0,5 16 0 0 0,-6-12 266 0 0,-1 0 0 0 0,1 0-1 0 0,-2 0 1 0 0,0 1 0 0 0,0-1-1 0 0,-1 0 1 0 0,0 0 0 0 0,-1 0 0 0 0,0 0-1 0 0,-4 13 1 0 0,-2-4 255 0 0,0 0 0 0 0,-1 0 0 0 0,-1-1 0 0 0,-17 24 0 0 0,16-25-406 0 0,-1-1-1 0 0,-1 0 1 0 0,0 0 0 0 0,-1-1-1 0 0,-22 19 1 0 0,-40 25 1845 0 0,75-59-2006 0 0,0 0 0 0 0,0-1 0 0 0,0 1 0 0 0,0 0 0 0 0,0 0-1 0 0,0 0 1 0 0,1 0 0 0 0,-1 0 0 0 0,0 0 0 0 0,0 0 0 0 0,0 2 0 0 0,1-3 2 0 0,0 0 0 0 0,0 0 1 0 0,0 1-1 0 0,0-1 1 0 0,0 0-1 0 0,0 0 0 0 0,0 0 1 0 0,0 1-1 0 0,0-1 0 0 0,0 0 1 0 0,0 0-1 0 0,0 1 1 0 0,0-1-1 0 0,0 0 0 0 0,0 0 1 0 0,0 0-1 0 0,0 1 0 0 0,1-1 1 0 0,-1 0-1 0 0,0 0 1 0 0,0 0-1 0 0,0 0 0 0 0,0 1 1 0 0,0-1-1 0 0,1 0 0 0 0,-1 0 1 0 0,0 0-1 0 0,0 0 0 0 0,0 0 1 0 0,1 1-1 0 0,-1-1 1 0 0,0 0-1 0 0,1 0 0 0 0,18 3-2580 0 0,-17-3 2576 0 0,12 0-1476 0 0,0-2-11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0:3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98 243 919 0 0,'-24'7'1028'0'0,"19"-5"833"0"0,-1-1-1 0 0,1 1 0 0 0,-1-1 1 0 0,-5 0-1 0 0,-4-2-1808 0 0,13 1 142 0 0,2 0-2 0 0,0 0-1 0 0,0 0-7 0 0,0-1-131 0 0,-1 1-1 0 0,1-1 1 0 0,0 1-1 0 0,-1 0 1 0 0,1-1-1 0 0,0 1 1 0 0,-1 0-1 0 0,1 0 1 0 0,0-1-1 0 0,-1 1 1 0 0,1 0-1 0 0,-1 0 1 0 0,1-1-1 0 0,0 1 1 0 0,-1 0-1 0 0,1 0 1 0 0,-1 0-1 0 0,1 0 1 0 0,-1 0-1 0 0,1 0 1 0 0,-1 0 0 0 0,1 0-1 0 0,-1 0 1 0 0,0 0-1 0 0,-11-1 434 0 0,13 4-430 0 0,2 6-32 0 0,-2-7 6 0 0,0 0 1 0 0,1 1 0 0 0,-1-1 0 0 0,0 0 0 0 0,1-1 0 0 0,-1 1 0 0 0,1 0 0 0 0,0 0 0 0 0,-1-1-1 0 0,1 1 1 0 0,0-1 0 0 0,0 1 0 0 0,0-1 0 0 0,0 0 0 0 0,0 0 0 0 0,0 0 0 0 0,1 0-1 0 0,-1 0 1 0 0,4 1 0 0 0,4 0 202 0 0,1 1 0 0 0,-1-2 0 0 0,12 1 0 0 0,-8-1-77 0 0,15 2 236 0 0,46-1-1 0 0,-61-3-310 0 0,1-1-1 0 0,-1 0 0 0 0,1 0 1 0 0,-1-2-1 0 0,15-5 0 0 0,152-60 864 0 0,-89 41-751 0 0,-41 14-140 0 0,-30 9-47 0 0,21-3 1 0 0,-2 1-10 0 0,-10 1 3 0 0,-1 1 0 0 0,1 1 0 0 0,56 0 0 0 0,-76 4 0 0 0,-1-1 0 0 0,1 0-1 0 0,-1 0 1 0 0,1-1 0 0 0,-1-1 0 0 0,11-3-1 0 0,22-6 14 0 0,44-11 379 0 0,-64 16-272 0 0,0 1 0 0 0,-1 1 1 0 0,2 1-1 0 0,-1 0 0 0 0,36 0 0 0 0,-52 4-111 0 0,1 0 0 0 0,-1 0 0 0 0,0-1 0 0 0,1 0 0 0 0,-1 0 0 0 0,0 0 0 0 0,12-5 0 0 0,-12 4-1 0 0,1 1-1 0 0,0 0 0 0 0,0 0 1 0 0,0 0-1 0 0,0 1 0 0 0,-1 0 1 0 0,10 2-1 0 0,-6-2 11 0 0,0 1 0 0 0,15-3 1 0 0,51-6 165 0 0,-39 2 18 0 0,-27 4-74 0 0,0 0 0 0 0,0 1 0 0 0,11 0 0 0 0,-5 1-17 0 0,14 0 29 0 0,1-1 1 0 0,32-6-1 0 0,-44 5-121 0 0,-1 0 0 0 0,0 1 0 0 0,1 0 0 0 0,-1 2 0 0 0,20 2 0 0 0,14-1-8 0 0,-39-2-11 0 0,0 0 0 0 0,0 0-1 0 0,13 4 1 0 0,-12-2 0 0 0,1-1 0 0 0,25 0 0 0 0,-28-2 0 0 0,0 1 0 0 0,0 1 0 0 0,0 0 0 0 0,17 4 0 0 0,-18-3 0 0 0,-1 0 0 0 0,0-1-1 0 0,1 0 1 0 0,11-1 0 0 0,27 3 17 0 0,-40-1 32 0 0,0-1 0 0 0,0-1 0 0 0,1 1 0 0 0,-1-1 0 0 0,1-1 0 0 0,-1 0-1 0 0,0 0 1 0 0,14-4 0 0 0,-16 3 20 0 0,0 0-1 0 0,1 1 1 0 0,-1 0-1 0 0,13 0 1 0 0,-9 1 8 0 0,1-1 0 0 0,14-3 0 0 0,-1 0 4 0 0,-22 3-16 0 0,-1 0-1 0 0,39-15 68 0 0,-40 16-165 0 0,0 0 0 0 0,0 0-1 0 0,0-1 1 0 0,0 1 0 0 0,0 0 0 0 0,0 0 0 0 0,0 0-1 0 0,0 0 1 0 0,0 0 0 0 0,1 0 0 0 0,-1 1-1 0 0,0-1 1 0 0,0 0 0 0 0,0 0 0 0 0,0 1 0 0 0,0-1-1 0 0,0 1 1 0 0,0-1 0 0 0,0 1 0 0 0,0-1-1 0 0,0 1 1 0 0,-1 0 0 0 0,1-1 0 0 0,0 1-1 0 0,0 0 1 0 0,0 0 0 0 0,-1-1 0 0 0,2 2 0 0 0,2 5-215 0 0,1-1 0 0 0,-1 1 1 0 0,4 9-1 0 0,7 10-594 0 0,-13-25 645 0 0,-1 1 0 0 0,0 0-1 0 0,1-1 1 0 0,0 0 0 0 0,-1 1-1 0 0,1-1 1 0 0,0 0 0 0 0,0 0-1 0 0,-1 0 1 0 0,5 2-1 0 0,13 0-4411 0 0,2-4-899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0:3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0 325 4143 0 0,'0'0'319'0'0,"0"0"94"0"0,0 0 1177 0 0,0 0 532 0 0,0 0 108 0 0,0 0-212 0 0,0 0-955 0 0,0 0-420 0 0,0 0-89 0 0,0 0-68 0 0,0 0-248 0 0,0 0-108 0 0,0 0-24 0 0,0 0-30 0 0,3-1-101 0 0,54-24-70 0 0,-53 23 67 0 0,2 1-5 0 0,20 3 24 0 0,4-1 252 0 0,33 7 1 0 0,-40-5 155 0 0,0 0 1 0 0,0-2-1 0 0,31-1 1 0 0,-11-5 183 0 0,-17 1-138 0 0,29 1 0 0 0,301 1 879 0 0,-315 0-1321 0 0,63-11-1 0 0,-20 1-89 0 0,341-65-697 0 0,-299 54 770 0 0,-112 22 14 0 0,1 0 0 0 0,27 4 0 0 0,-7-1 0 0 0,22 2 0 0 0,-39-1 0 0 0,1-2 0 0 0,0-1 0 0 0,0 0 0 0 0,21-3 0 0 0,-16 0 0 0 0,-1-2 0 0 0,0 0 0 0 0,-1-1 0 0 0,1-2 0 0 0,-1 0 0 0 0,29-16 0 0 0,69-49 75 0 0,-109 67-42 0 0,1 0 0 0 0,0 1 0 0 0,14-5 1 0 0,-13 6 87 0 0,0-1 0 0 0,11-6 0 0 0,-22 9 78 0 0,2 2 7 0 0,2 1-189 0 0,1 0 0 0 0,0 0 0 0 0,-1 0 0 0 0,1 0 0 0 0,-1 1 0 0 0,1 1 0 0 0,-1-1-1 0 0,0 1 1 0 0,0 0 0 0 0,0 0 0 0 0,9 7 0 0 0,6 6-1247 0 0,32 31-1 0 0,-51-45 1035 0 0,16 13-1486 0 0,0-2-70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0:3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401 220 4607 0 0,'0'0'354'0'0,"0"-13"1506"0"0,-5-3 1406 0 0,3 15-3141 0 0,1-1-1 0 0,-1 0 0 0 0,1 1 0 0 0,-1-1 1 0 0,1 1-1 0 0,-1-1 0 0 0,0 1 0 0 0,0 0 1 0 0,0 0-1 0 0,0-1 0 0 0,0 1 1 0 0,0 1-1 0 0,0-1 0 0 0,-3-1 0 0 0,3 2 298 0 0,0 0-112 0 0,-3 0-225 0 0,-1 1-1 0 0,1-1 1 0 0,0-1-1 0 0,-1 1 0 0 0,1-1 1 0 0,-1 0-1 0 0,1 0 0 0 0,0 0 1 0 0,-9-4-1 0 0,-4-1-493 0 0,0 1-1 0 0,0 1 1 0 0,-1 1-1 0 0,0 1 1 0 0,0 0 0 0 0,0 1-1 0 0,1 1 1 0 0,-1 1-1 0 0,-37 7 1 0 0,28-5 404 0 0,21-3 459 0 0,1 1 0 0 0,-1-1 0 0 0,1 2 1 0 0,-1-1-1 0 0,-6 3 0 0 0,11-3 399 0 0,2-1 30 0 0,0 0 11 0 0,0 0 2 0 0,0 0-53 0 0,0 0-223 0 0,0 0-92 0 0,0 0-16 0 0,0 0-48 0 0,0 0-176 0 0,0 0-80 0 0,10 5 102 0 0,-4-1-267 0 0,3 0-48 0 0,1 0 0 0 0,1-1-1 0 0,-1 0 1 0 0,0-1 0 0 0,1 0-1 0 0,-1-1 1 0 0,21 1-1 0 0,78-10-131 0 0,-74 4 101 0 0,188-24-103 0 0,169-11-138 0 0,-31 24 337 0 0,-308 12-68 0 0,240-15 380 0 0,-152 9-43 0 0,95-10 796 0 0,-183 11-733 0 0,28-5 393 0 0,91-2 0 0 0,-73 10-221 0 0,-55 1-181 0 0,0 3 0 0 0,51 4 0 0 0,-81-1-360 0 0,14 4-35 0 0,-25-5-49 0 0,-3-1-18 0 0,0 0-4 0 0,4 3 24 0 0,-3-3-5 0 0,-1 0 0 0 0,0 0 0 0 0,0 0 0 0 0,1 0-1 0 0,-1 0 1 0 0,0 0 0 0 0,1 0 0 0 0,-1 0 0 0 0,0 0-1 0 0,0 0 1 0 0,1 0 0 0 0,-1 1 0 0 0,0-1 0 0 0,0 0-1 0 0,0 0 1 0 0,1 0 0 0 0,-1 0 0 0 0,0 0-1 0 0,0 1 1 0 0,1-1 0 0 0,-1 0 0 0 0,0 0 0 0 0,0 1-1 0 0,0-1 1 0 0,0 0 0 0 0,0 0 0 0 0,1 0 0 0 0,-1 1-1 0 0,0-1 1 0 0,0 0 0 0 0,0 1 0 0 0,0-1 0 0 0,0 0-1 0 0,0 0 1 0 0,0 1 0 0 0,0-1 0 0 0,-12 37-968 0 0,11-35 665 0 0,1-2-38 0 0,-13 7-5443 0 0,1-4-231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0:3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19 540 6591 0 0,'0'0'299'0'0,"0"0"-4"0"0,0 0-115 0 0,0 0 210 0 0,0 0 112 0 0,0 0 18 0 0,0 0-39 0 0,0 0-190 0 0,0 0-89 0 0,0 0-11 0 0,0 0-10 0 0,-2-1-17 0 0,-14-2 680 0 0,24 3 1074 0 0,32 5-1037 0 0,-31-3-857 0 0,1-1-1 0 0,-1-1 1 0 0,1 1 0 0 0,-1-2-1 0 0,0 1 1 0 0,18-4 0 0 0,53-19 342 0 0,-27 7-10 0 0,-37 10-100 0 0,30-13-1 0 0,-32 13-111 0 0,0 0-1 0 0,-1 1 1 0 0,21-5-1 0 0,42-8 295 0 0,18-4-117 0 0,-19 7-171 0 0,-13 2-137 0 0,125-9 1 0 0,-150 20-14 0 0,72-13 0 0 0,35-20 0 0 0,-139 34 0 0 0,178-61 150 0 0,-72 21 36 0 0,76-26 23 0 0,-43 14-135 0 0,-74 25-18 0 0,-52 19-47 0 0,0 1 0 0 0,1 1 1 0 0,0 1-1 0 0,1 1 0 0 0,-1 0 0 0 0,21-1 0 0 0,6 2 63 0 0,93-1 347 0 0,-130 6-405 0 0,0 0 1 0 0,-1 1 0 0 0,1 0 0 0 0,-1 0 0 0 0,0 1-1 0 0,0 0 1 0 0,0 1 0 0 0,0 0 0 0 0,0 0 0 0 0,9 7 0 0 0,6 5-216 0 0,38 36 1 0 0,-42-32 35 0 0,-17-19 162 0 0,-1 1 0 0 0,0-1 0 0 0,1 0 0 0 0,-1 0-1 0 0,0 0 1 0 0,1 0 0 0 0,-1 0 0 0 0,1 0 0 0 0,1 0-1 0 0,12 7-47 0 0,-3-2 69 0 0,-10-4 67 0 0,-2-2 11 0 0,3 1-7 0 0,0 0-11 0 0,1 0-1 0 0,-1 1 0 0 0,1-1 1 0 0,0-1-1 0 0,0 1 1 0 0,-1-1-1 0 0,1 1 0 0 0,4-1 1 0 0,36-3 509 0 0,-20 1-585 0 0,-11 1 3 0 0,2 0-4 0 0,1 0 0 0 0,-1 1 0 0 0,1 0-1 0 0,-1 1 1 0 0,20 5 0 0 0,81 17-1 0 0,-88-17 0 0 0,37 3 0 0 0,10 2 0 0 0,1 3 676 0 0,-73-14-464 0 0,3 1-52 0 0,1-1 1 0 0,0 1-1 0 0,10 3 0 0 0,-9-2-23 0 0,0 0 0 0 0,0-1 0 0 0,13 1 1 0 0,11 1 56 0 0,-15-3-99 0 0,13-5-31 0 0,-24 3-53 0 0,0 1-1 0 0,0 0 1 0 0,0 0-1 0 0,0 1 1 0 0,0 0-1 0 0,0 0 1 0 0,0 0-1 0 0,0 1 1 0 0,9 1-1 0 0,-3 0-10 0 0,22-1 0 0 0,-27-1-15 0 0,0 0 0 0 0,1 0 0 0 0,-1-1 0 0 0,0 1 0 0 0,0-2 0 0 0,0 1 0 0 0,0-1 0 0 0,0 0-1 0 0,11-5 1 0 0,-13 5 14 0 0,8-2 1 0 0,27-4 0 0 0,-9 2 0 0 0,-26 5-7 0 0,78-14-101 0 0,-79 15 46 0 0,1-1-1 0 0,0 1 1 0 0,0 0-1 0 0,0 0 1 0 0,0 0-1 0 0,0 1 1 0 0,0 0-1 0 0,-1 0 0 0 0,1 0 1 0 0,0 1-1 0 0,0-1 1 0 0,6 4-1 0 0,50 21-979 0 0,-19-11-4705 0 0,-14-8-208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0:3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90 10855 0 0,'0'0'496'0'0,"0"0"-12"0"0,-2 2-308 0 0,-14 11-54 0 0,14-12 402 0 0,1 0 174 0 0,-1 2 2890 0 0,10-8-2828 0 0,23-9-1125 0 0,-20 11 264 0 0,0 1 0 0 0,0 1-1 0 0,1 0 1 0 0,-1 0 0 0 0,1 1 0 0 0,-1 1 0 0 0,13 2 0 0 0,-14-2 56 0 0,0 0 0 0 0,1 1 0 0 0,-1 0 1 0 0,0 0-1 0 0,0 1 0 0 0,14 7 0 0 0,-10-4 79 0 0,0 0 0 0 0,0-1 0 0 0,1 0 0 0 0,-1-2 1 0 0,1 1-1 0 0,0-2 0 0 0,0 0 0 0 0,0-1 0 0 0,0 0 0 0 0,23-3 0 0 0,81-3 554 0 0,-72 4-122 0 0,86-12 1 0 0,140-24 66 0 0,1 18-607 0 0,-261 19 71 0 0,218-29 98 0 0,-74 7 458 0 0,-13 9 130 0 0,-49 11-144 0 0,-22 2-153 0 0,-63 0-370 0 0,1 1 0 0 0,-1 0 0 0 0,1 0-1 0 0,17 5 1 0 0,40 6-355 0 0,-52-9 271 0 0,0 2 15 0 0,-3 0 32 0 0,-10-3 4 0 0,5 0-22 0 0,16 2 41 0 0,-19-3 1 0 0,14 6-181 0 0,-7-3 20 0 0,-7-2-246 0 0,0 0-1 0 0,0-1 1 0 0,0 1 0 0 0,0-1 0 0 0,0 0-1 0 0,1-1 1 0 0,-1 1 0 0 0,0-1 0 0 0,8-1-1 0 0,3-2-5491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0:3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28 161 6447 0 0,'0'0'499'0'0,"0"0"1"0"0,0 0 1227 0 0,-1 2 569 0 0,-18 15 5977 0 0,11-9-11780 0 0,12-5 3535 0 0,-1-1 0 0 0,1 1-1 0 0,0-1 1 0 0,0 1-1 0 0,0-1 1 0 0,1-1 0 0 0,-1 1-1 0 0,0 0 1 0 0,9 1 0 0 0,43 6 1016 0 0,-49-8-993 0 0,24 1 345 0 0,1-2-1 0 0,0-1 0 0 0,60-9 1 0 0,-4 0-122 0 0,433-38 2 0 0,384-8-528 0 0,-753 59 343 0 0,22 0 130 0 0,-64-7 551 0 0,134-22 0 0 0,-106-1-535 0 0,28-5 97 0 0,-120 25-251 0 0,75-1-1 0 0,-114 8-94 0 0,0 1 0 0 0,1-1 0 0 0,-1 1 0 0 0,0 1 0 0 0,0-1 0 0 0,0 1 0 0 0,0 0 0 0 0,0 1 0 0 0,0 0 0 0 0,0 0 0 0 0,-1 0 0 0 0,8 5 0 0 0,-10-5 3 0 0,-1 0 0 0 0,1 1 0 0 0,0-1 0 0 0,-1 0 0 0 0,0 1 0 0 0,0 0 0 0 0,0 0 0 0 0,0 0 0 0 0,-1 0 0 0 0,1 1 0 0 0,-1-1 0 0 0,0 0 0 0 0,-1 1 0 0 0,1 0 0 0 0,-1-1 0 0 0,1 1 0 0 0,-2 0 0 0 0,1 0 0 0 0,0 4 0 0 0,1 18-285 0 0,-2-25 172 0 0,0 12-2084 0 0,0-14 1052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2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1315 100 8287 0 0,'43'-29'751'0'0,"-34"23"-525"0"0,0 1 1 0 0,-1-1-1 0 0,1-1 1 0 0,-1 1-1 0 0,-1-1 1 0 0,11-12-1 0 0,-15 15-393 0 0,2-5 5410 0 0,-4 8-4699 0 0,-1 1-28 0 0,-1 1-4 0 0,-85 68 1623 0 0,-63 50-2118 0 0,86-69-21 0 0,-46 34 14 0 0,80-64-45 0 0,-60 31 0 0 0,77-47-66 0 0,0 1-1 0 0,0-1 1 0 0,-1-1-1 0 0,1 0 1 0 0,-1-1-1 0 0,0-1 1 0 0,1 1-1 0 0,-1-2 1 0 0,0 0-1 0 0,0-1 1 0 0,0 0 0 0 0,1 0-1 0 0,-1-2 1 0 0,0 0-1 0 0,1 0 1 0 0,0-1-1 0 0,0 0 1 0 0,-18-10-1 0 0,2-1-258 0 0,0 2 0 0 0,0 0 0 0 0,-47-13 0 0 0,68 25 256 0 0,1 0 0 0 0,0 0 0 0 0,0 0 0 0 0,0 1 0 0 0,-1 0 0 0 0,1 0 0 0 0,0 0 0 0 0,0 1 0 0 0,-1 0 0 0 0,1 0 0 0 0,0 1 0 0 0,0 0 0 0 0,-11 4 0 0 0,13-4 47 0 0,0 1 0 0 0,1-1 0 0 0,-1 0 0 0 0,1 1 0 0 0,-1 0-1 0 0,1 0 1 0 0,0 0 0 0 0,0 0 0 0 0,0 1 0 0 0,1-1 0 0 0,-1 1 0 0 0,1-1-1 0 0,0 1 1 0 0,0 0 0 0 0,0 0 0 0 0,0 0 0 0 0,1 0 0 0 0,-1 0 0 0 0,1 0-1 0 0,-1 8 1 0 0,1-4 57 0 0,0 0 0 0 0,1 1 0 0 0,0-1 0 0 0,1 1 0 0 0,-1-1 0 0 0,2 0 0 0 0,-1 1 0 0 0,4 9 0 0 0,2 2 0 0 0,1 0 0 0 0,11 19 0 0 0,-16-33 0 0 0,-2-4 0 0 0,0-1 0 0 0,0 1 0 0 0,0 0 0 0 0,-1 0 0 0 0,1 0 0 0 0,0-1 0 0 0,-1 1 0 0 0,1 0 0 0 0,-1 0 0 0 0,0 0 0 0 0,0 0 0 0 0,0 0 0 0 0,0 3 0 0 0,0-1 0 0 0,0 0 0 0 0,-1 1 0 0 0,0-1 0 0 0,1 1 0 0 0,-2-1 0 0 0,1 0 0 0 0,0 0 0 0 0,-1 0 0 0 0,0 0 0 0 0,0 0 0 0 0,0 0 0 0 0,-4 6 0 0 0,-6 6 0 0 0,-20 22 0 0 0,23-28 0 0 0,-206 279 1305 0 0,201-267-1226 0 0,-73 122 529 0 0,84-137-536 0 0,2-6 299 0 0,4-1-185 0 0,0-1 0 0 0,0 0 1 0 0,0 0-1 0 0,0 0 0 0 0,0 0 1 0 0,0-1-1 0 0,5-2 0 0 0,2-1-87 0 0,13-7-89 0 0,31-20 0 0 0,-38 21-11 0 0,0 1 0 0 0,1 1 1 0 0,0 1-1 0 0,24-9 0 0 0,-28 13 1 0 0,0 1 0 0 0,1 0 0 0 0,-1 0 0 0 0,1 2 0 0 0,-1 0 0 0 0,1 0 0 0 0,22 3 0 0 0,5 0-6 0 0,1 0 0 0 0,53-7 0 0 0,82-17 96 0 0,-177 22-90 0 0,45-4 653 0 0,-32 4-443 0 0,0-1 0 0 0,1-1 0 0 0,-1 0-1 0 0,0-1 1 0 0,13-4 0 0 0,-24 6-547 0 0,-2 1-138 0 0,0 0-761 0 0,0 2-3062 0 0,0 7-1316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164 373 13823 0 0,'50'34'1500'0'0,"-39"-24"-1292"0"0,-11-4-58 0 0,-1-5-60 0 0,2 0-46 0 0,-1 1 0 0 0,0-1-1 0 0,0 0 1 0 0,0 0 0 0 0,0 0-1 0 0,0 1 1 0 0,-1-1 0 0 0,1 0-1 0 0,0 0 1 0 0,-1 0 0 0 0,1 1-1 0 0,0-1 1 0 0,-1 0 0 0 0,1 0-1 0 0,-1 0 1 0 0,0 0 0 0 0,1 0-1 0 0,-1 0 1 0 0,0 0 0 0 0,0 1-1 0 0,-1-1 20 0 0,0 0-1 0 0,0 1 1 0 0,0-1-1 0 0,0 0 1 0 0,0 0-1 0 0,0-1 0 0 0,0 1 1 0 0,0 0-1 0 0,0-1 1 0 0,-4 1-1 0 0,-4 1 96 0 0,0-1 0 0 0,0 0-1 0 0,-1 0 1 0 0,1-1 0 0 0,0-1 0 0 0,-18-2-1 0 0,23 2-77 0 0,1 0 0 0 0,-1-1 0 0 0,1 1 0 0 0,0-1 0 0 0,-1 0 0 0 0,1 0 0 0 0,0 0 0 0 0,0-1 0 0 0,0 1 0 0 0,1-1 0 0 0,-1 0 0 0 0,1 0 0 0 0,-1 0 0 0 0,1-1 0 0 0,0 1 0 0 0,-5-9 0 0 0,-2-2 478 0 0,8 11-477 0 0,0 1 1 0 0,0-1-1 0 0,0 0 1 0 0,0 0-1 0 0,1 0 0 0 0,-1 0 1 0 0,1 0-1 0 0,0 0 1 0 0,0 0-1 0 0,0-1 0 0 0,0 1 1 0 0,0-5-1 0 0,0-1-80 0 0,1 1 0 0 0,0 0 0 0 0,0-1 0 0 0,1 1 0 0 0,0 0 0 0 0,1-1 0 0 0,-1 1 0 0 0,2 0 0 0 0,-1 0 0 0 0,1 0 0 0 0,0 1 0 0 0,1-1 0 0 0,0 1 0 0 0,0 0 0 0 0,9-13 0 0 0,8-6-499 0 0,43-43 0 0 0,-50 56 299 0 0,0 1 0 0 0,1 1 0 0 0,0 1-1 0 0,31-17 1 0 0,-32 20 199 0 0,46-19 0 0 0,-53 23 0 0 0,0 1 0 0 0,0 0 0 0 0,1 1 0 0 0,-1 0 0 0 0,1 0 0 0 0,11 0 0 0 0,-12 1 0 0 0,0 0 0 0 0,0 0 0 0 0,0 1 0 0 0,0 0 0 0 0,-1 0 0 0 0,1 1 0 0 0,0-1 0 0 0,-1 1 0 0 0,1 1 0 0 0,-1 0 0 0 0,1 0 0 0 0,-1 0 0 0 0,0 0 0 0 0,-1 1 0 0 0,8 6 0 0 0,-8-6 66 0 0,0 0 0 0 0,-1 0 0 0 0,0 0 0 0 0,0 1 0 0 0,0-1-1 0 0,0 1 1 0 0,-1 0 0 0 0,0 0 0 0 0,0 0 0 0 0,0 1 0 0 0,-1-1 0 0 0,1 1-1 0 0,-1 0 1 0 0,-1-1 0 0 0,1 1 0 0 0,-1 0 0 0 0,0 0 0 0 0,0 0 0 0 0,-1 0 0 0 0,0 0-1 0 0,0 0 1 0 0,0 0 0 0 0,-1 0 0 0 0,0 0 0 0 0,0 0 0 0 0,0 0 0 0 0,-1 0-1 0 0,0-1 1 0 0,-3 9 0 0 0,-3 0-101 0 0,0 0 0 0 0,-1 0 0 0 0,0-1 0 0 0,-1-1 0 0 0,0 1 0 0 0,-1-2 0 0 0,0 1 1 0 0,-1-2-1 0 0,0 1 0 0 0,-22 13 0 0 0,-13 5-1415 0 0,-85 38 0 0 0,126-65 1318 0 0,-5 3 13 0 0,0 0 0 0 0,-1-1 0 0 0,0 0 0 0 0,-15 3 0 0 0,-5-6-4708 0 0,21-2-591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2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11975 0 0,'0'0'547'0'0,"0"0"-11"0"0,2 0-344 0 0,15-7 298 0 0,1 0-1 0 0,-1-1 1 0 0,0-1 0 0 0,20-14 0 0 0,-17 10 13 0 0,2 0 1 0 0,23-9 0 0 0,-15 12-448 0 0,1 1 0 0 0,49-8 0 0 0,-20 5-59 0 0,-54 11-179 0 0,0 1 0 0 0,0-1 0 0 0,10 1 0 0 0,17-1-872 0 0,-4-4 43 0 0,-2 4-12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2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10135 0 0,'0'0'231'0'0,"0"0"29"0"0,0 0 19 0 0,0 2-41 0 0,-1 1-235 0 0,1 0-1 0 0,-1 0 1 0 0,1-1-1 0 0,0 1 1 0 0,0 0-1 0 0,0 0 1 0 0,0 0 0 0 0,0 0-1 0 0,1 0 1 0 0,-1-1-1 0 0,1 1 1 0 0,0 0-1 0 0,0 0 1 0 0,0-1-1 0 0,0 1 1 0 0,0 0-1 0 0,1-1 1 0 0,2 5-1 0 0,13 12 435 0 0,-11-12-11 0 0,0 0 0 0 0,0 0 0 0 0,1 0-1 0 0,0-1 1 0 0,0 0 0 0 0,1 0-1 0 0,8 4 1 0 0,6 2 85 0 0,40 21 1137 0 0,59 42 0 0 0,-102-61-1575 0 0,-1 0 0 0 0,-1 1 0 0 0,0 1-1 0 0,-1 0 1 0 0,-1 1 0 0 0,0 1-1 0 0,15 25 1 0 0,-25-34-218 0 0,0 0-1 0 0,0 0 0 0 0,5 17 1 0 0,-5-4-4883 0 0,-5-19 2982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2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9 10135 0 0,'-15'-5'1096'0'0,"11"4"-1010"0"0,0 0 0 0 0,-1 0-1 0 0,1 1 1 0 0,0-1 0 0 0,-1 1-1 0 0,1 0 1 0 0,-1 0-1 0 0,1 0 1 0 0,0 1 0 0 0,-6 1-1 0 0,5 0 71 0 0,1 0-1 0 0,0 0 1 0 0,-1 1 0 0 0,1-1-1 0 0,0 1 1 0 0,-6 7-1 0 0,5-7-138 0 0,-121 113-17 0 0,77-69 0 0 0,-17 16 0 0 0,-64 75 0 0 0,72-58 0 0 0,58-79 0 0 0,-1-1 0 0 0,1 0 0 0 0,0 1 0 0 0,-1-1 0 0 0,1 1 0 0 0,0-1 0 0 0,-1 1 0 0 0,1-1 0 0 0,0 1 0 0 0,0-1 0 0 0,0 1 0 0 0,0-1 0 0 0,0 1 0 0 0,-1 0 0 0 0,1-1 0 0 0,0 1 0 0 0,0 0 0 0 0,1 0-182 0 0,0-1-1 0 0,1 1 1 0 0,-1-1-1 0 0,0 1 1 0 0,0-1 0 0 0,0 1-1 0 0,0-1 1 0 0,0 0-1 0 0,1 1 1 0 0,-1-1-1 0 0,0 0 1 0 0,0 0-1 0 0,0 0 1 0 0,1 0-1 0 0,-1 0 1 0 0,0 0-1 0 0,0 0 1 0 0,0-1-1 0 0,2 1 1 0 0,16-5-3953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3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10135 0 0,'0'0'448'0'0,"0"0"96"0"0,0 0-440 0 0,0 0-104 0 0,0 0 0 0 0,0 0 0 0 0,0 0 0 0 0,7-5 0 0 0,-7 5 0 0 0,0 0 0 0 0,0 0 0 0 0,0 0 0 0 0,0 0 0 0 0,0 0 0 0 0,0 0 0 0 0,0 0 0 0 0,0 0 0 0 0,0 0 0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3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10135 0 0,'0'0'231'0'0,"0"0"29"0"0,0 0 19 0 0,2-1-41 0 0,83-43 1733 0 0,-75 40-1822 0 0,-2 2-61 0 0,-6 2 283 0 0,-2 0 117 0 0,0 0 21 0 0,0 0-134 0 0,0 0-576 0 0,0 0-250 0 0,0 0-49 0 0,0 0 59 0 0,0 0-599 0 0,0 0-3430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1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4039 919 0 0,'0'0'138'0'0,"0"0"240"0"0,0 0 109 0 0,0 0 22 0 0,0 0 71 0 0,0 0 286 0 0,0 0 124 0 0,0 0 30 0 0,0 0-65 0 0,0 0-290 0 0,0 0-121 0 0,0 0-28 0 0,0 0-4 0 0,0 0 0 0 0,0 0 0 0 0,0 0 0 0 0,0 0-68 0 0,2 1-217 0 0,0-1-6 0 0,1-1 1 0 0,-1 1-1 0 0,1 0 1 0 0,-1 0-1 0 0,1-1 1 0 0,-1 0-1 0 0,1 1 1 0 0,3-3-1 0 0,24-7-221 0 0,-26 9 0 0 0,0 0 0 0 0,-1-1 0 0 0,1 1 0 0 0,-1-1 0 0 0,1 0 0 0 0,4-4 0 0 0,69-44 931 0 0,6-7-364 0 0,31-25-17 0 0,-62 41-550 0 0,138-117 0 0 0,-100 76 2032 0 0,-73 63-2012 0 0,-14 15-21 0 0,0 0 1 0 0,0 0-1 0 0,1 1 0 0 0,6-6 0 0 0,0 1 1 0 0,5-2 0 0 0,-2 0 0 0 0,1-1 0 0 0,13-14 0 0 0,33-36 0 0 0,93-72 0 0 0,-102 92 0 0 0,-33 28 0 0 0,-14 11 0 0 0,0 0 0 0 0,-1-1 0 0 0,1 1 0 0 0,-1-1 0 0 0,3-3 0 0 0,-3 3 0 0 0,8-5 0 0 0,6-2 0 0 0,-7 5 0 0 0,-6 4 0 0 0,0 0 0 0 0,0-1 0 0 0,0 1 0 0 0,0-1 0 0 0,5-3 0 0 0,8-6 0 0 0,0-1 0 0 0,-1 0 0 0 0,0-1 0 0 0,25-27 0 0 0,-9 8 0 0 0,35-39 0 0 0,-29 30 0 0 0,-8 2 0 0 0,-2 2 0 0 0,-6 6 0 0 0,-18 24 0 0 0,1 0 0 0 0,9-11 0 0 0,-4 8 0 0 0,-4 5 0 0 0,-1 0 0 0 0,0-1 0 0 0,0 0 0 0 0,5-9 0 0 0,0 2 0 0 0,0 0 0 0 0,1 1 0 0 0,1 0 0 0 0,0 1 0 0 0,26-20 0 0 0,170-105 0 0 0,-107 74 0 0 0,-81 49 0 0 0,1-1 0 0 0,24-22 0 0 0,38-41 0 0 0,27-30 0 0 0,-44 41 0 0 0,3 3 0 0 0,108-78 0 0 0,-57 43 0 0 0,-34 25 0 0 0,-2 2 0 0 0,-25 20 0 0 0,164-138 0 0 0,-179 148 0 0 0,43-50 0 0 0,-12 12 0 0 0,-49 52 0 0 0,56-51 0 0 0,270-180 0 0 0,-246 184 0 0 0,-70 49 0 0 0,-3 3 0 0 0,38-34 0 0 0,-51 39 0 0 0,-2-2 0 0 0,0 0 0 0 0,28-40 0 0 0,-18 19 0 0 0,1 1 0 0 0,57-58 0 0 0,-62 74 0 0 0,1 1 0 0 0,0 2 0 0 0,2 0 0 0 0,54-30 0 0 0,-68 42 0 0 0,24-18 0 0 0,-5 3 0 0 0,-1 4 0 0 0,-13 8 0 0 0,29-22 0 0 0,-42 28 0 0 0,0 1 0 0 0,0-1 0 0 0,-1 0 0 0 0,1 0 0 0 0,-1 0 0 0 0,-1-1 0 0 0,1 1 0 0 0,-1-1 0 0 0,5-11 0 0 0,-5 10 0 0 0,-1 0 0 0 0,1-1 0 0 0,-2 1 0 0 0,1-1 0 0 0,-1 0 0 0 0,1-7 0 0 0,-2 15-1 0 0,0 0-1 0 0,0 0 1 0 0,0 0 0 0 0,0 1-1 0 0,-1-1 1 0 0,1 0-1 0 0,0 0 1 0 0,0 0 0 0 0,0 0-1 0 0,0 0 1 0 0,0 0-1 0 0,0 1 1 0 0,0-1-1 0 0,0 0 1 0 0,-1 0 0 0 0,1 0-1 0 0,0 0 1 0 0,0 0-1 0 0,0 0 1 0 0,0 0 0 0 0,0 0-1 0 0,-1 0 1 0 0,1 0-1 0 0,0 0 1 0 0,0 1 0 0 0,0-1-1 0 0,0 0 1 0 0,-1 0-1 0 0,1 0 1 0 0,0 0 0 0 0,0 0-1 0 0,0 0 1 0 0,0 0-1 0 0,0 0 1 0 0,-1-1-1 0 0,1 1 1 0 0,0 0 0 0 0,0 0-1 0 0,0 0 1 0 0,0 0-1 0 0,0 0 1 0 0,-1 0 0 0 0,1 0-1 0 0,0 0 1 0 0,0 0-1 0 0,0 0 1 0 0,0 0 0 0 0,0-1-1 0 0,0 1 1 0 0,-1 0-1 0 0,1 0 1 0 0,0 0 0 0 0,0 0-1 0 0,0 0 1 0 0,0 0-1 0 0,0-1 1 0 0,0 1-1 0 0,0 0 1 0 0,0 0 0 0 0,0 0-1 0 0,0 0 1 0 0,0 0-1 0 0,0-1 1 0 0,0 1 0 0 0,-7 10-309 0 0,-2 13-673 0 0,4-9 471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1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2759 0 0,'0'0'107'0'0,"0"0"-19"0"0,0 0 128 0 0,0 0 520 0 0,0 0 233 0 0,0 0 45 0 0,0 0-61 0 0,0 0-288 0 0,0 0-121 0 0,0 0-28 0 0,0 0-4 0 0,0 0 0 0 0,0 0 0 0 0,0 0 0 0 0,0 0-68 0 0,0 0-217 0 0,0 0 161 0 0,0 0 100 0 0,0 0 21 0 0,0 0-66 0 0,3 0-294 0 0,52 1 1307 0 0,-53-1-1013 0 0,9 2-278 0 0,124-1-165 0 0,-86-5 0 0 0,0-2 0 0 0,53-13 0 0 0,-72 13 0 0 0,1 1 0 0 0,37 0 0 0 0,-66 5 0 0 0,0-1 0 0 0,1 1 0 0 0,-1 0 0 0 0,0 0 0 0 0,0 0 0 0 0,1 0 0 0 0,-1 0 0 0 0,0 0 0 0 0,1 1 0 0 0,-1-1 0 0 0,0 1 0 0 0,3 0 0 0 0,-2 1 0 0 0,0-1 0 0 0,0 0 0 0 0,1 0 0 0 0,-1 0 0 0 0,0 0 0 0 0,0-1 0 0 0,5 1 0 0 0,19 0 256 0 0,0 0 0 0 0,-1-2 0 0 0,1-1 0 0 0,-1-1 0 0 0,0-1 0 0 0,0-2 0 0 0,34-11 0 0 0,-47 14-256 0 0,0 0 0 0 0,1 1 0 0 0,-1 0 0 0 0,17 1 0 0 0,56 4 0 0 0,-52-1 0 0 0,30 4 0 0 0,-39-3 0 0 0,1-1 0 0 0,44-2 0 0 0,138-36 0 0 0,-133 21 0 0 0,32 2 0 0 0,-74 10 0 0 0,37-2 0 0 0,80 6 0 0 0,-28-2 914 0 0,126-18 0 0 0,-154 10-694 0 0,178 0-220 0 0,-129 7 0 0 0,-6-4 0 0 0,105-1 0 0 0,-231 7 0 0 0,236 10 0 0 0,-197-5 0 0 0,1-3 0 0 0,57-4 0 0 0,100-18 0 0 0,-205 20 0 0 0,89-7 515 0 0,95 5 0 0 0,-1 1 503 0 0,-89-11-1018 0 0,-38 3 0 0 0,-12 0 0 0 0,-38 6 0 0 0,0 1 0 0 0,0 0 0 0 0,0 0 0 0 0,0 1 0 0 0,0 1 0 0 0,1 0 0 0 0,-1 0 0 0 0,0 0 0 0 0,1 1 0 0 0,10 3 0 0 0,-11-2 0 0 0,1 0 0 0 0,1 0 0 0 0,-1 0 0 0 0,1-1 0 0 0,-1-1 0 0 0,1 0 0 0 0,16-1 0 0 0,0-1 0 0 0,5 0 0 0 0,33-7 0 0 0,-61 8 0 0 0,11 0 0 0 0,-4 1 0 0 0,21 2 0 0 0,-9-2 0 0 0,-4-2 0 0 0,24-3 0 0 0,-37 3 0 0 0,16-7 0 0 0,-17 7 158 0 0,-1-1-1 0 0,1 1 1 0 0,-1 1-1 0 0,1-1 1 0 0,0 1-1 0 0,0 0 1 0 0,0 0-1 0 0,0 0 1 0 0,0 1 0 0 0,0-1-1 0 0,0 1 1 0 0,6 1-1 0 0,0-1-157 0 0,-1 0 0 0 0,-1 0 0 0 0,-1 1-64 0 0,-7 0-273 0 0,-1-1-138 0 0,0 0-942 0 0,0 0-3824 0 0,0 0-1641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1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4607 0 0,'0'0'208'0'0,"2"-1"-9"0"0,0-1-34 0 0,18-10-385 0 0,-5 8 2812 0 0,-11 0-1827 0 0,-1 2-1132 0 0,2 4 3174 0 0,3 5 3796 0 0,4-1-6587 0 0,2-2-16 0 0,-3-1 72 0 0,-9-2 299 0 0,-2-1-356 0 0,0 1 1 0 0,0-1-1 0 0,-1 0 0 0 0,1 0 1 0 0,0 0-1 0 0,0 0 0 0 0,0 0 1 0 0,0 0-1 0 0,0 0 0 0 0,0 1 1 0 0,0-1-1 0 0,0 0 1 0 0,0 0-1 0 0,0 0 0 0 0,0 0 1 0 0,0 0-1 0 0,0 1 0 0 0,0-1 1 0 0,0 0-1 0 0,0 0 0 0 0,0 0 1 0 0,0 0-1 0 0,0 0 1 0 0,0 0-1 0 0,0 0 0 0 0,0 1 1 0 0,0-1-1 0 0,0 0 0 0 0,1 0 1 0 0,-1 0-1 0 0,0 0 0 0 0,0 0 1 0 0,0 0-1 0 0,0 0 0 0 0,0 1 1 0 0,0-1-1 0 0,0 0 1 0 0,0 0-1 0 0,0 0 0 0 0,1 0 1 0 0,-1 0-1 0 0,0 0 0 0 0,0 0 1 0 0,0 0-1 0 0,0 0 0 0 0,5 3 87 0 0,3 16 679 0 0,-8-13-769 0 0,11 29-8 0 0,-7-25-4 0 0,2 0 0 0 0,2-2 0 0 0,7 9 0 0 0,-13-15 0 0 0,0 0 0 0 0,0-1 0 0 0,0 1 0 0 0,0 0 0 0 0,0-1 0 0 0,0 1 0 0 0,1-1 0 0 0,2 2 0 0 0,3 2 0 0 0,21 15 0 0 0,22 14 0 0 0,-33-20 0 0 0,18 8 0 0 0,-28-18 0 0 0,-5-3 0 0 0,-1 1 0 0 0,1-1 0 0 0,0 1 0 0 0,-1 0 0 0 0,1 0 0 0 0,-1 0 0 0 0,0 1 0 0 0,1-1 0 0 0,2 5 0 0 0,14 17 0 0 0,-17-22 0 0 0,0 0 0 0 0,-1 0 0 0 0,1 0 0 0 0,0 0 0 0 0,0 0 0 0 0,0-1 0 0 0,1 1 0 0 0,-1 0 0 0 0,4 1 0 0 0,6 4 0 0 0,17 9 0 0 0,15 10 0 0 0,-35-18 0 0 0,13 13 0 0 0,-9-10 0 0 0,0 1 0 0 0,6 8 0 0 0,-17-18 0 0 0,6 6 0 0 0,1 0 0 0 0,0-1 0 0 0,0 0 0 0 0,0-1 0 0 0,12 7 0 0 0,-16-9 0 0 0,16 6 0 0 0,-18-9 0 0 0,14 5 0 0 0,7 0 0 0 0,-10-4 0 0 0,-5 0 0 0 0,-1-1 0 0 0,16 7 0 0 0,-13-5 80 0 0,6 2 192 0 0,-1 0 0 0 0,1 2 0 0 0,-1 0 0 0 0,22 13 0 0 0,-28-14-66 0 0,0-1-1 0 0,12 5 1 0 0,3 1-215 0 0,52 21 9 0 0,-23-11 0 0 0,-16-5 0 0 0,0-2 0 0 0,1-2 0 0 0,73 14 0 0 0,105 20 0 0 0,-152-24 0 0 0,-17-5 0 0 0,198 69 0 0 0,-216-74 5 0 0,119 50 128 0 0,-80-32 86 0 0,98 30 0 0 0,-159-57-227 0 0,318 89 141 0 0,-142-44-121 0 0,-126-29-12 0 0,62 27-1 0 0,-98-35 1 0 0,-1 1 0 0 0,0 0 0 0 0,-1 2 0 0 0,31 26 0 0 0,-18-9 0 0 0,45 54 0 0 0,-8-14 0 0 0,-25-27 0 0 0,-32-30 1 0 0,2 0 0 0 0,0-1 0 0 0,0-1 0 0 0,1-1 0 0 0,0 0 0 0 0,1-1 0 0 0,1-1 0 0 0,-1 0 0 0 0,1-1 0 0 0,24 6 0 0 0,5 0 91 0 0,76 32 1 0 0,-104-36-45 0 0,-1 0-1 0 0,1 1 1 0 0,19 16-1 0 0,49 46 232 0 0,-20-16-176 0 0,-45-39-31 0 0,2-1 0 0 0,0 0 0 0 0,53 25 0 0 0,-41-27 65 0 0,66 19 1 0 0,-59-20 36 0 0,0 2 1 0 0,65 36 0 0 0,-20-3 16 0 0,30 15 43 0 0,25-8-65 0 0,-57-23-77 0 0,-43-17 12 0 0,77 17 0 0 0,-44-21 31 0 0,-21-4 21 0 0,-39-5-20 0 0,28 10 0 0 0,31 8 184 0 0,-62-19-294 0 0,-4 0-10 0 0,0 1-1 0 0,0-1 1 0 0,18 9-1 0 0,-15-6-4 0 0,-7-2 31 0 0,6 1-20 0 0,-7-1 20 0 0,3 5-20 0 0,-5-4 20 0 0,1 5-20 0 0,-3-4 31 0 0,0 6 11 0 0,0-9 0 0 0,0-2 0 0 0,2 2-11 0 0,4 7-31 0 0,-5-7-1 0 0,-1-2-112 0 0,0 0-10 0 0,0 0-131 0 0,0 0-572 0 0,-1-2-253 0 0,-5-5-50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1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37 136 6447 0 0,'0'0'142'0'0,"0"0"22"0"0,0 0 13 0 0,-2-1-20 0 0,-6-1-50 0 0,6 1 274 0 0,2 1 110 0 0,-16-11 768 0 0,14 9-985 0 0,0 1 238 0 0,2 1 0 0 0,0 0-69 0 0,0-3-294 0 0,-2-11-133 0 0,3 1-16 0 0,4 0 0 0 0,1 1 0 0 0,-1 3 72 0 0,-4 7 299 0 0,-1 2 117 0 0,0 0 21 0 0,0 0-66 0 0,2-1-294 0 0,2-6-61 0 0,-3 5 283 0 0,-1 2 117 0 0,0 0-466 0 0,0 0 1 0 0,0 0-1 0 0,0 1 0 0 0,0-1 0 0 0,0 0 1 0 0,0 0-1 0 0,0 0 0 0 0,0 1 1 0 0,0-1-1 0 0,0 0 0 0 0,0 0 1 0 0,0 0-1 0 0,0 0 0 0 0,0 1 0 0 0,0-1 1 0 0,1 0-1 0 0,-1 0 0 0 0,0 0 1 0 0,0 1-1 0 0,0-1 0 0 0,0 0 1 0 0,0 0-1 0 0,0 0 0 0 0,0 0 0 0 0,1 1 1 0 0,-1-1-1 0 0,0 0 0 0 0,0 0 1 0 0,0 0-1 0 0,0 0 0 0 0,1 0 0 0 0,-1 0 1 0 0,3 4 64 0 0,-4 15 191 0 0,-2-5-262 0 0,-1-2 56 0 0,3-10 299 0 0,-3 10 548 0 0,4-12-908 0 0,-1 0 0 0 0,1 0 0 0 0,0 0 0 0 0,0 0 0 0 0,0 0 0 0 0,0 0 1 0 0,-1 0-1 0 0,1 0 0 0 0,0 0 0 0 0,0 0 0 0 0,0 0 0 0 0,0-1 0 0 0,-1 1 1 0 0,1 0-1 0 0,0 0 0 0 0,0 0 0 0 0,0 0 0 0 0,0 0 0 0 0,-1 0 1 0 0,1 0-1 0 0,0 0 0 0 0,0-1 0 0 0,0 1 0 0 0,0 0 0 0 0,0 0 0 0 0,0 0 1 0 0,0 0-1 0 0,0-1 0 0 0,-1 1 0 0 0,1 0 0 0 0,0 0 0 0 0,0 0 0 0 0,0 0 1 0 0,0-1-1 0 0,0 1 0 0 0,0 0 0 0 0,0 0 0 0 0,0 0 0 0 0,0-1 0 0 0,0 1 1 0 0,0 0-1 0 0,0 0 0 0 0,-5-31 196 0 0,4 18-207 0 0,6-1 0 0 0,-3 10 0 0 0,8-10 0 0 0,-7 9 0 0 0,6-5 0 0 0,0 0 0 0 0,-9 10 0 0 0,0 0 0 0 0,0 0 0 0 0,0-1 0 0 0,0 1 0 0 0,0 0 0 0 0,0 0 0 0 0,0 0 0 0 0,0 0 0 0 0,0-1 0 0 0,0 1 0 0 0,1 0 0 0 0,-1 0 0 0 0,0 0 0 0 0,0 0 0 0 0,0-1 0 0 0,0 1 0 0 0,0 0 0 0 0,1 0 0 0 0,-1 0 0 0 0,0 0 0 0 0,0 0 0 0 0,0 0 0 0 0,0 0 0 0 0,1 0 0 0 0,-1 0 0 0 0,0-1 0 0 0,0 1 0 0 0,0 0 0 0 0,1 0 0 0 0,-1 0 0 0 0,0 0 0 0 0,0 0 0 0 0,0 0 0 0 0,1 0 0 0 0,-1 0 0 0 0,0 0 0 0 0,0 0 0 0 0,0 0 0 0 0,1 1 0 0 0,-1-1 0 0 0,0 0 0 0 0,0 2 0 0 0,0 0 0 0 0,-1 0 0 0 0,1 0 0 0 0,-1 0 0 0 0,1 0 0 0 0,-1 0 0 0 0,0 0 0 0 0,-2 4 0 0 0,-1 2-6 0 0,0 1 32 0 0,-1 0 0 0 0,-10 16 0 0 0,14-24 345 0 0,1-1 117 0 0,0 0 21 0 0,0 0-66 0 0,-1 3-422 0 0,1-1 1 0 0,0 0-1 0 0,-1 0 1 0 0,0 0-1 0 0,1 0 1 0 0,-1 0-1 0 0,-2 2 1 0 0,-2 10-29 0 0,1 2 7 0 0,3-8-2 0 0,3-6-12 0 0,4-7-98 0 0,-5 3 39 0 0,8-6-499 0 0,-1 0 1 0 0,0-1-1 0 0,0 0 0 0 0,-1 0 1 0 0,0-1-1 0 0,8-17 1 0 0,7-14-963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1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58 319 8287 0 0,'0'0'191'0'0,"0"0"26"0"0,0 0 9 0 0,-2 1-34 0 0,-26 21 1761 0 0,25-21-1804 0 0,-5 1-61 0 0,6-1 283 0 0,2-1 117 0 0,0 0 21 0 0,-14-2 2051 0 0,17-11-1536 0 0,-1 6-969 0 0,0-1-1 0 0,1 1 0 0 0,0 0 1 0 0,0 0-1 0 0,0 0 1 0 0,1 1-1 0 0,0-1 1 0 0,0 1-1 0 0,6-7 0 0 0,8-7 194 0 0,26-23-1 0 0,-14 15-166 0 0,73-66 943 0 0,-90 83-853 0 0,2 0 0 0 0,-1 2-1 0 0,2 0 1 0 0,-1 0 0 0 0,31-11-1 0 0,-31 18-170 0 0,-1 9 0 0 0,-4 3 0 0 0,-9-7 0 0 0,0 0 0 0 0,0 1 0 0 0,0-1 0 0 0,0 0 0 0 0,-1 0 0 0 0,1 1 0 0 0,-1-1 0 0 0,0 1 0 0 0,0-1 0 0 0,0 0 0 0 0,0 1 0 0 0,-1-1 0 0 0,0 0 0 0 0,1 0 0 0 0,-3 5 0 0 0,-2 7 0 0 0,-12 26 0 0 0,16-38 0 0 0,-15 32 0 0 0,-1-1 0 0 0,-2-1 0 0 0,-28 37 0 0 0,-16 13 0 0 0,28-37-64 0 0,35-46 43 0 0,0 1 1 0 0,-1-1-1 0 0,1 0 0 0 0,0 1 0 0 0,0-1 1 0 0,-1 0-1 0 0,1 0 0 0 0,0 0 0 0 0,-1 1 0 0 0,1-1 1 0 0,0 0-1 0 0,-1 0 0 0 0,1 0 0 0 0,0 0 1 0 0,-1 1-1 0 0,1-1 0 0 0,0 0 0 0 0,-1 0 1 0 0,1 0-1 0 0,-1 0 0 0 0,1 0 0 0 0,0 0 0 0 0,-1 0 1 0 0,1 0-1 0 0,0 0 0 0 0,-1 0 0 0 0,1 0 1 0 0,-1 0-1 0 0,1-1 0 0 0,-2 1-1268 0 0,19-21 1284 0 0,1 0 0 0 0,41-36-1 0 0,-37 38 6 0 0,0 2 0 0 0,49-29 0 0 0,-58 40 0 0 0,18 1 0 0 0,-16 6 0 0 0,-12 0 0 0 0,1 0 0 0 0,-1 1 0 0 0,1-1 0 0 0,-1 1 0 0 0,0 0 0 0 0,0 0 0 0 0,0 0 0 0 0,0 0 0 0 0,0 1 0 0 0,0-1 0 0 0,-1 1 0 0 0,1 0 0 0 0,-1-1 0 0 0,0 1 0 0 0,3 4 0 0 0,1 3 0 0 0,0 1 0 0 0,-1 0 0 0 0,6 15 0 0 0,-10-23 0 0 0,1 0 0 0 0,-1 1 0 0 0,0-1 0 0 0,0 1 0 0 0,0-1 0 0 0,0 1 0 0 0,-1-1 0 0 0,1 8 0 0 0,-1-1 0 0 0,1-7 90 0 0,0 1 0 0 0,-1 0 0 0 0,0 0 0 0 0,1-1-1 0 0,-1 1 1 0 0,-1 0 0 0 0,1 0 0 0 0,-1 0 0 0 0,1-1-1 0 0,-1 1 1 0 0,-2 6 0 0 0,0-1 216 0 0,1-5-209 0 0,0 0 0 0 0,0 0 0 0 0,0 0 0 0 0,0 0-1 0 0,-5 6 1 0 0,1-1-70 0 0,1-2-27 0 0,-1 0 0 0 0,-1 0 0 0 0,1 0 0 0 0,-1-1 0 0 0,0 0 0 0 0,-14 9 0 0 0,-13 12 0 0 0,-58 56 0 0 0,86-76-4 0 0,5-5-6 0 0,0 0 1 0 0,-1-1 0 0 0,1 1 0 0 0,-1 0 0 0 0,0-1-1 0 0,1 0 1 0 0,-1 1 0 0 0,0-1 0 0 0,0 0 0 0 0,0 0-1 0 0,0 0 1 0 0,0 0 0 0 0,-3 1 0 0 0,2-1-687 0 0,3-1-257 0 0,2-3-58 0 0,4-10-12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66 13823 0 0,'11'-7'352'0'0,"-1"0"0"0"0,19-17 0 0 0,-24 21-296 0 0,0 0 1 0 0,0 0-1 0 0,0 0 0 0 0,0 1 0 0 0,1 0 0 0 0,-1 0 0 0 0,11-2 1 0 0,0-1 20 0 0,-14 5 288 0 0,-2 0 122 0 0,0 0 22 0 0,-7 4 515 0 0,-6 4-714 0 0,0 1 0 0 0,0 1-1 0 0,1 0 1 0 0,-18 21 0 0 0,12-12-227 0 0,1-1-83 0 0,1 1 0 0 0,-20 30 0 0 0,-22 47 0 0 0,-28 73 0 0 0,57-106 0 0 0,-35 87 0 0 0,30-66 0 0 0,17-41-461 0 0,1-1 0 0 0,-17 77-1 0 0,21-61-4403 0 0,12-55 3330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1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20 13823 0 0,'0'0'315'0'0,"0"0"45"0"0,0 0 21 0 0,0 0-49 0 0,1-1-220 0 0,37-17 2868 0 0,-37 17-2468 0 0,-1 1-69 0 0,1 2-294 0 0,0 1-149 0 0,0 0-1 0 0,0 0 1 0 0,0 0-1 0 0,0 0 1 0 0,-1 0-1 0 0,0 0 1 0 0,1 0-1 0 0,-1 0 1 0 0,0 0-1 0 0,-1 0 1 0 0,1 0-1 0 0,0 0 1 0 0,-1 0-1 0 0,0 0 1 0 0,0 0-1 0 0,0 0 1 0 0,0 0-1 0 0,-2 4 0 0 0,-4 8 158 0 0,0-2-1 0 0,-13 19 0 0 0,-3 0-204 0 0,-1-1-1 0 0,-2-1 1 0 0,-1-2 0 0 0,-1 0-1 0 0,-1-2 1 0 0,-1-1 0 0 0,-43 26-1 0 0,57-40 46 0 0,-21 14-144 0 0,0-1 1 0 0,-55 24 0 0 0,88-47-34 0 0,-1 1 0 0 0,1-1 0 0 0,-1 0 0 0 0,1 0 0 0 0,-1 0 0 0 0,1-1 0 0 0,-8 0 0 0 0,5-1 30 0 0,6-7 134 0 0,3 4-88 0 0,-1 0-1 0 0,1-1 0 0 0,0 1 1 0 0,0 0-1 0 0,1 0 1 0 0,-1 1-1 0 0,1-1 1 0 0,0 0-1 0 0,-1 1 0 0 0,2-1 1 0 0,-1 1-1 0 0,0 0 1 0 0,1 0-1 0 0,-1 1 0 0 0,1-1 1 0 0,0 1-1 0 0,5-3 1 0 0,1 4-46 0 0,-9 2 149 0 0,0-1 0 0 0,0 1 0 0 0,0 0 0 0 0,0 0 0 0 0,0 0 0 0 0,-1 0 0 0 0,1 0 0 0 0,0 0 0 0 0,-1 0 0 0 0,1 0 0 0 0,-1 0 0 0 0,1 0 0 0 0,-1 0 0 0 0,1 0 0 0 0,0 3 0 0 0,-1-3 1 0 0,1 1 0 0 0,0-1 0 0 0,-1 1 0 0 0,0 0 0 0 0,1-1 0 0 0,-1 1 0 0 0,0 0 0 0 0,1-1 0 0 0,-1 1 0 0 0,0 0 0 0 0,0-1 0 0 0,-1 1 0 0 0,1 0 0 0 0,0-1 0 0 0,-1 1 0 0 0,1 0 0 0 0,0-1 0 0 0,-1 1 0 0 0,0 0 0 0 0,1-1 0 0 0,-2 2 0 0 0,-1 4 0 0 0,-3 14-8 0 0,4-14 17 0 0,1-1 0 0 0,-1 0 0 0 0,0 0 0 0 0,-1 0 0 0 0,0-1 0 0 0,1 1 0 0 0,-6 7 0 0 0,-4 0 374 0 0,8-8-128 0 0,0 0 0 0 0,0 0 0 0 0,0 0-1 0 0,1 1 1 0 0,-5 8 0 0 0,8-13-254 0 0,0-1 0 0 0,0 0-1 0 0,-1 0 1 0 0,1 1-1 0 0,0-1 1 0 0,0 0 0 0 0,0 1-1 0 0,0-1 1 0 0,0 0 0 0 0,0 0-1 0 0,0 1 1 0 0,0-1 0 0 0,0 0-1 0 0,0 1 1 0 0,0-1-1 0 0,0 0 1 0 0,0 1 0 0 0,0-1-1 0 0,0 0 1 0 0,0 1 0 0 0,0-1-1 0 0,0 0 1 0 0,0 1 0 0 0,0-1-1 0 0,1 1 14 0 0,1 0-1 0 0,-1 0 1 0 0,0-1-1 0 0,0 1 1 0 0,0-1-1 0 0,1 1 1 0 0,-1-1-1 0 0,0 1 1 0 0,1-1-1 0 0,-1 0 1 0 0,0 0-1 0 0,1 1 1 0 0,-1-1-1 0 0,0 0 1 0 0,1 0-1 0 0,-1-1 1 0 0,0 1-1 0 0,1 0 1 0 0,-1 0-1 0 0,0 0 1 0 0,3-2-1 0 0,31-10 541 0 0,-30 11-474 0 0,38-19 469 0 0,57-36 1 0 0,-37 20-532 0 0,-38 22 63 0 0,36-18-817 0 0,-54 29 571 0 0,-1 0 0 0 0,1 1 0 0 0,0 0 0 0 0,0 0-1 0 0,0 1 1 0 0,0 0 0 0 0,10 0 0 0 0,-13 1 164 0 0,-1 1 0 0 0,1-1 0 0 0,0 1 0 0 0,-1 0 0 0 0,1 1 0 0 0,-1-1 0 0 0,1 0 0 0 0,-1 1 0 0 0,1 0 0 0 0,-1 0 0 0 0,0 0 0 0 0,0 0 0 0 0,0 1 0 0 0,0-1 0 0 0,-1 1 0 0 0,1 0 0 0 0,-1-1 0 0 0,1 1 0 0 0,2 6 0 0 0,2 1 2 0 0,-1-1 0 0 0,-1 1-1 0 0,0 1 1 0 0,0-1 0 0 0,3 15-1 0 0,-5-15 124 0 0,-2 0 0 0 0,1 1-1 0 0,-1-1 1 0 0,-1 0 0 0 0,0 0 0 0 0,0 0-1 0 0,-3 14 1 0 0,-16 70 878 0 0,18-93-1002 0 0,-2 11 0 0 0,0 0 0 0 0,-1-1 0 0 0,-1 0 0 0 0,0 0 0 0 0,-1 0 0 0 0,0 0 0 0 0,0-1 0 0 0,-1 0 0 0 0,-1 0 0 0 0,1-1 0 0 0,-2 0 0 0 0,1 0 0 0 0,-1-1 0 0 0,0 0 0 0 0,-1-1 0 0 0,0 0 0 0 0,0 0 0 0 0,-1-1 0 0 0,1-1 0 0 0,-1 1 0 0 0,-23 6 0 0 0,18-7-55 0 0,10-3-31 0 0,1 0 0 0 0,0 0 0 0 0,-1 0 0 0 0,1-1 0 0 0,-1 0 0 0 0,0 0 0 0 0,1-1 0 0 0,-9 0 0 0 0,14 0 65 0 0,-1 0 0 0 0,1 0-1 0 0,0 0 1 0 0,0 0 0 0 0,0 0 0 0 0,0 0 0 0 0,0 0-1 0 0,0 0 1 0 0,-1-1 0 0 0,1 1 0 0 0,0 0 0 0 0,0 0-1 0 0,0 0 1 0 0,0 0 0 0 0,0 0 0 0 0,0-1 0 0 0,0 1 0 0 0,0 0-1 0 0,0 0 1 0 0,0 0 0 0 0,0 0 0 0 0,0 0 0 0 0,0-1-1 0 0,0 1 1 0 0,0 0 0 0 0,0 0 0 0 0,0 0 0 0 0,0 0 0 0 0,0 0-1 0 0,0-1 1 0 0,0 1 0 0 0,0 0 0 0 0,0 0 0 0 0,0 0-1 0 0,0 0 1 0 0,0 0 0 0 0,0-1 0 0 0,0 1 0 0 0,0 0-1 0 0,0 0 1 0 0,1 0 0 0 0,-1 0 0 0 0,0 0 0 0 0,0-1 0 0 0,7-26-990 0 0,-3 20 670 0 0,0 0 1 0 0,8-11 0 0 0,-11 18 338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2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8287 0 0,'0'0'382'0'0,"0"0"-8"0"0,0 0-102 0 0,0 0 463 0 0,1-1 234 0 0,-1-2 759 0 0,14-11 2900 0 0,0 2-4628 0 0,-12 7 0 0 0,-1 1 0 0 0,0-1 0 0 0,-1 4 0 0 0,1-1 0 0 0,-1 1 0 0 0,1-1 0 0 0,0 1 0 0 0,-1-1 0 0 0,1 1 0 0 0,0-1 0 0 0,0 1 0 0 0,0-1 0 0 0,0 1 0 0 0,0 0 0 0 0,2-2 0 0 0,0-1 0 0 0,-14 26 0 0 0,5-14 0 0 0,-9 19 0 0 0,10-16 72 0 0,4-9 299 0 0,1-2 117 0 0,0 0 21 0 0,0 0-66 0 0,-1 2-294 0 0,-6 1-134 0 0,5-7-12 0 0,2-3-5 0 0,4-12 2 0 0,-2 15 0 0 0,1 0 0 0 0,7-23 0 0 0,-5 22 0 0 0,-2 8 0 0 0,-1 5 0 0 0,0 7 0 0 0,-3-1 0 0 0,-1 1 0 0 0,0-1 0 0 0,-2 0 0 0 0,2-2-64 0 0,1-10-273 0 0,1-2-138 0 0,0 0-33 0 0,0 0-4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2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 10135 0 0,'-5'4'92'0'0,"0"0"0"0"0,0 0-1 0 0,0 0 1 0 0,0-1-1 0 0,0 0 1 0 0,-1 0 0 0 0,0 0-1 0 0,1-1 1 0 0,-9 2-1 0 0,-7 5 49 0 0,-4 1 2520 0 0,19-8-759 0 0,17-7-886 0 0,44-21-796 0 0,42-17 62 0 0,-83 37-259 0 0,1 1-1 0 0,0 1 1 0 0,0 1 0 0 0,26-3-1 0 0,-30 6-21 0 0,0 0 0 0 0,0 1 0 0 0,-1 1 0 0 0,1 0 0 0 0,0 1 0 0 0,-1-1 0 0 0,0 2 0 0 0,1 0 0 0 0,10 6 0 0 0,-20-10 0 0 0,1 1 4 0 0,1 0 0 0 0,-1 1 0 0 0,0-1 0 0 0,0 0 1 0 0,0 1-1 0 0,1 0 0 0 0,-1-1 0 0 0,-1 1 0 0 0,4 4 0 0 0,-1-2 27 0 0,-3-3 36 0 0,0 0 0 0 0,-1 0 0 0 0,1-1 0 0 0,0 1 0 0 0,-1 0 0 0 0,1 0 0 0 0,-1 0-1 0 0,0 0 1 0 0,1 0 0 0 0,-1 1 0 0 0,0-1 0 0 0,1 0 0 0 0,-1 0 0 0 0,0 0 0 0 0,0 0 0 0 0,0 0-1 0 0,0 0 1 0 0,0 0 0 0 0,0 0 0 0 0,0 1 0 0 0,-1-1 0 0 0,1 0 0 0 0,0 0 0 0 0,-1 0 0 0 0,1 0 0 0 0,0 0-1 0 0,-1 0 1 0 0,1 0 0 0 0,-1 0 0 0 0,0 0 0 0 0,0 1 0 0 0,-2 1-91 0 0,1 1 1 0 0,-1-1-1 0 0,0 0 1 0 0,0 0-1 0 0,0 0 1 0 0,-6 4-1 0 0,-22 14 24 0 0,-95 59 0 0 0,66-44 0 0 0,-20 11 0 0 0,71-42 0 0 0,9-5 0 0 0,0 0 0 0 0,0 0 0 0 0,0 0 0 0 0,0 0 0 0 0,1 0 0 0 0,-1 0 0 0 0,0 0 0 0 0,0 0 0 0 0,0 0 0 0 0,0 0 0 0 0,0 0 0 0 0,1 0 0 0 0,-1 1 0 0 0,0-1 0 0 0,0 0 0 0 0,0 0 0 0 0,0 0 0 0 0,0 0 0 0 0,0 0 0 0 0,1 0 0 0 0,-1 0 0 0 0,0 0 0 0 0,0 0 0 0 0,0 1 0 0 0,0-1 0 0 0,0 0 0 0 0,0 0 0 0 0,0 0 0 0 0,0 0 0 0 0,0 0 0 0 0,0 1 0 0 0,0-1 0 0 0,0 0 0 0 0,0 0 0 0 0,0 0 0 0 0,0 0 0 0 0,0 0 0 0 0,0 1 0 0 0,0-1 0 0 0,0 0 0 0 0,0 0 0 0 0,0 0 0 0 0,0 0 0 0 0,0 0 0 0 0,0 1 0 0 0,0-1 0 0 0,0 0 0 0 0,0 0 0 0 0,0 0 0 0 0,0 0 0 0 0,0 0 0 0 0,0 0 0 0 0,0 1 0 0 0,0-1 0 0 0,0 0 0 0 0,-1 0 0 0 0,1 0 0 0 0,0 0 0 0 0,0 0 0 0 0,0 0 0 0 0,0 0 0 0 0,0 0 0 0 0,11 1 0 0 0,-11-1 0 0 0,19-1-138 0 0,0-1 0 0 0,0-1 1 0 0,-1-1-1 0 0,34-10 0 0 0,-35 8-557 0 0,2 2 695 0 0,1 0 0 0 0,-1 1-1 0 0,0 1 1 0 0,25 0 0 0 0,-36 2-61 0 0,1 1 1 0 0,0 0-1 0 0,-1 1 0 0 0,1 0 1 0 0,-1 0-1 0 0,0 0 0 0 0,1 2 1 0 0,-1-1-1 0 0,13 8 0 0 0,-18-10 61 0 0,-1 0 0 0 0,0 0 0 0 0,0 0 0 0 0,0 0 0 0 0,1 0 0 0 0,-1 1 0 0 0,-1-1 0 0 0,1 1 0 0 0,0 0 0 0 0,0-1 0 0 0,2 3 0 0 0,1 2 0 0 0,11 4 629 0 0,-13-8-477 0 0,0 0-1 0 0,0 0 1 0 0,0 0-1 0 0,0 0 0 0 0,0 1 1 0 0,-1-1-1 0 0,1 1 1 0 0,2 3-1 0 0,-4-5-151 0 0,1 1 0 0 0,-1-1 0 0 0,0 0 0 0 0,0 0 0 0 0,0 1 0 0 0,0-1 0 0 0,0 1 0 0 0,-1-1 0 0 0,1 1 0 0 0,0-1 0 0 0,-1 1 0 0 0,1-1 0 0 0,-1 1 0 0 0,1-1 0 0 0,-1 1 0 0 0,0 0 0 0 0,0-1 0 0 0,0 1 0 0 0,0 0 0 0 0,0-1 0 0 0,0 1 0 0 0,0 0 0 0 0,0-1 0 0 0,-1 1 0 0 0,1 0 0 0 0,0-1 0 0 0,-1 1 0 0 0,0-1 0 0 0,1 1 0 0 0,-1-1 0 0 0,0 1 0 0 0,-1 1 0 0 0,1-2 0 0 0,-5 9 0 0 0,-1-2 0 0 0,1 1 0 0 0,-2-1 0 0 0,1 0 0 0 0,-13 9 0 0 0,12-9 0 0 0,-9 5 0 0 0,1 0 0 0 0,-33 17 0 0 0,14-9 0 0 0,5-4 0 0 0,-1-1 0 0 0,-1-2 0 0 0,-46 14 0 0 0,74-27 0 0 0,-11 4-26 0 0,-30 6 0 0 0,39-10 135 0 0,0 0 1 0 0,1-1-1 0 0,-1 1 0 0 0,0-1 0 0 0,0-1 0 0 0,0 1 1 0 0,1-1-1 0 0,-11-2 0 0 0,14 2-63 0 0,0 0 0 0 0,-1 0 0 0 0,1-1 0 0 0,0 1 0 0 0,0 0 0 0 0,0-1-1 0 0,0 1 1 0 0,0-1 0 0 0,0 0 0 0 0,1 0 0 0 0,-1 0 0 0 0,0 0 0 0 0,1 0 0 0 0,0 0 0 0 0,-1 0 0 0 0,1 0 0 0 0,0-1 0 0 0,0 1 0 0 0,0 0 0 0 0,0-1 0 0 0,1 1 0 0 0,-1-1 0 0 0,1 1 0 0 0,-1-1 0 0 0,1 1-1 0 0,0-1 1 0 0,0-4 0 0 0,0 2-133 0 0,1-1 0 0 0,-1 1 0 0 0,1-1 0 0 0,0 1 0 0 0,0-1 0 0 0,1 1 0 0 0,0 0 0 0 0,0 0-1 0 0,0 0 1 0 0,0 0 0 0 0,6-8 0 0 0,-7 12-421 0 0,-1 1 66 0 0,12 20-166 0 0,2 19-580 0 0,-9-22-371 0 0,1-1 1 0 0,13 25 0 0 0,-4-20 23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2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68 10135 0 0,'1'-2'231'0'0,"3"-4"-75"0"0,0-1 0 0 0,0 1 0 0 0,0 0 0 0 0,1 0 1 0 0,0 1-1 0 0,0-1 0 0 0,0 1 0 0 0,1 1 0 0 0,-1-1 0 0 0,8-4 0 0 0,-12 8 822 0 0,-1 1 40 0 0,0 0-131 0 0,0 0-508 0 0,0 0 37 0 0,0 0 80 0 0,0 0 14 0 0,-1 2-392 0 0,0 0 1 0 0,0 0-1 0 0,0-1 0 0 0,-1 1 0 0 0,1-1 0 0 0,-1 0 0 0 0,1 1 0 0 0,-1-1 1 0 0,1 0-1 0 0,-1 0 0 0 0,0 0 0 0 0,-1 1 0 0 0,-28 11 896 0 0,21-10-877 0 0,0 1 0 0 0,1 0 1 0 0,-17 10-1 0 0,-8 8 677 0 0,-44 19 1 0 0,25-14-1240 0 0,38-20-1 0 0,1-1 1 0 0,-27 7 0 0 0,5-2-306 0 0,30-9 613 0 0,0-1 0 0 0,-1 0 0 0 0,1 0 0 0 0,0 0 0 0 0,0-1 0 0 0,-1 0 0 0 0,-9 0 0 0 0,2-2-111 0 0,0-1 0 0 0,-18-5-1 0 0,28 7 87 0 0,1 0 0 0 0,-1 0 0 0 0,1 0 0 0 0,0-1-1 0 0,0 0 1 0 0,-1 0 0 0 0,1 0 0 0 0,1 0 0 0 0,-1 0 0 0 0,0 0-1 0 0,0-1 1 0 0,1 1 0 0 0,-1-1 0 0 0,1 0 0 0 0,0 0 0 0 0,0 0-1 0 0,0 0 1 0 0,0 0 0 0 0,1 0 0 0 0,-1-1 0 0 0,1 1-1 0 0,-1 0 1 0 0,1-1 0 0 0,1 1 0 0 0,-1-1 0 0 0,0 0 0 0 0,1 1-1 0 0,-1-4 1 0 0,1 5-243 0 0,0 2-102 0 0,0 0-22 0 0,0 0 136 0 0,0 15 1026 0 0,-3 36 335 0 0,-2 0 1 0 0,-24 99 0 0 0,19-103-797 0 0,9-44-202 0 0,0 15 94 0 0,1-14 46 0 0,0-4-98 0 0,0 1-1 0 0,-1-1 1 0 0,1 0 0 0 0,0 0 0 0 0,0 1 0 0 0,0-1-1 0 0,0 0 1 0 0,0 0 0 0 0,0 1 0 0 0,0-1 0 0 0,0 0-1 0 0,0 0 1 0 0,0 1 0 0 0,0-1 0 0 0,0 0-1 0 0,0 0 1 0 0,0 1 0 0 0,0-1 0 0 0,1 0 0 0 0,-1 0-1 0 0,0 1 1 0 0,0-1 0 0 0,0 0 0 0 0,0 0 0 0 0,0 0-1 0 0,0 1 1 0 0,1-1 0 0 0,-1 0 0 0 0,0 0 0 0 0,0 0-1 0 0,0 1 1 0 0,1-1 0 0 0,-1 0 0 0 0,0 0 0 0 0,0 0-1 0 0,0 0 1 0 0,1 0 0 0 0,-1 0 0 0 0,0 0 0 0 0,0 1-1 0 0,1-1 1 0 0,-1 0 0 0 0,0 0 0 0 0,0 0 0 0 0,1 0-1 0 0,-1 0 1 0 0,0 0 0 0 0,0 0 0 0 0,1 0 0 0 0,-1 0-1 0 0,0 0 1 0 0,0 0 0 0 0,1-1 0 0 0,-1 1 0 0 0,0 0-1 0 0,0 0 1 0 0,1 0 0 0 0,-1 0 0 0 0,3 0-1 0 0,13-2 167 0 0,0 0 0 0 0,0-1-1 0 0,0-1 1 0 0,0 0 0 0 0,-1-1-1 0 0,21-9 1 0 0,18-7 309 0 0,-36 16-520 0 0,-1 0 0 0 0,1 1 1 0 0,-1 1-1 0 0,29-1 0 0 0,-37 4-144 0 0,0 0-1 0 0,1 1 1 0 0,-1 0 0 0 0,0 0-1 0 0,0 1 1 0 0,0 1 0 0 0,-1-1-1 0 0,1 1 1 0 0,-1 1 0 0 0,16 8-1 0 0,-12-5 157 0 0,-1 0-1 0 0,0 1 0 0 0,0 1 1 0 0,-1 0-1 0 0,12 13 0 0 0,31 35 67 0 0,-52-56 274 0 0,-1-1-311 0 0,0 0 0 0 0,0 0 1 0 0,0 1-1 0 0,0-1 1 0 0,0 0-1 0 0,0 0 0 0 0,0 0 1 0 0,0 0-1 0 0,0 1 1 0 0,0-1-1 0 0,0 0 0 0 0,0 0 1 0 0,1 0-1 0 0,-1 0 1 0 0,0 0-1 0 0,0 1 1 0 0,0-1-1 0 0,0 0 0 0 0,0 0 1 0 0,0 0-1 0 0,0 0 1 0 0,1 0-1 0 0,-1 0 0 0 0,0 0 1 0 0,0 1-1 0 0,0-1 1 0 0,0 0-1 0 0,0 0 0 0 0,1 0 1 0 0,-1 0-1 0 0,0 0 1 0 0,0 0-1 0 0,1 1 13 0 0,1-1 1 0 0,-1 1-1 0 0,0 0 1 0 0,0-1-1 0 0,0 1 0 0 0,0 0 1 0 0,0 0-1 0 0,0 0 0 0 0,-1 0 1 0 0,1 0-1 0 0,0 0 0 0 0,0 0 1 0 0,-1 0-1 0 0,1 0 0 0 0,0 0 1 0 0,0 2-1 0 0,-1-1 18 0 0,1-1-1 0 0,-1 1 1 0 0,1 0 0 0 0,-1-1-1 0 0,0 1 1 0 0,1 0 0 0 0,-1 0-1 0 0,0-1 1 0 0,0 1-1 0 0,0 0 1 0 0,0-1 0 0 0,-1 1-1 0 0,1 0 1 0 0,0 0-1 0 0,-1-1 1 0 0,1 1 0 0 0,-1-1-1 0 0,0 1 1 0 0,-1 2 0 0 0,0 0 52 0 0,0-1-1 0 0,0 0 1 0 0,0 0 0 0 0,0 0 0 0 0,-1 0 0 0 0,0 0 0 0 0,-4 3 0 0 0,-10 7-106 0 0,-1 0 0 0 0,0-2 0 0 0,-29 14 0 0 0,14-9-4 0 0,1-1 0 0 0,-1-1 0 0 0,-56 15 0 0 0,72-25-914 0 0,0-1-4078 0 0,1-1-1694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2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53 2759 0 0,'0'0'107'0'0,"0"0"-19"0"0,0 0 60 0 0,0 0 233 0 0,0 0 106 0 0,0 0 22 0 0,0 0 3 0 0,0 0 0 0 0,0 0 0 0 0,0 0 0 0 0,0 0 68 0 0,0 0 286 0 0,0 0 124 0 0,0 0 30 0 0,0 0-65 0 0,0 0-290 0 0,0 0-121 0 0,0 0-28 0 0,0 0-4 0 0,0 0 0 0 0,0 0 0 0 0,0 0 0 0 0,0 0 0 0 0,0 0 0 0 0,0 2 0 0 0,0 1-338 0 0,-1 0-64 0 0,-7 12 806 0 0,7-14-545 0 0,1-1 117 0 0,0 0 21 0 0,-1 1-463 0 0,0 0-1 0 0,0-1 0 0 0,0 1 1 0 0,0 0-1 0 0,0 0 0 0 0,0-1 1 0 0,0 1-1 0 0,1 0 1 0 0,-1 0-1 0 0,0 0 0 0 0,0 1 1 0 0,0 0 1 0 0,-5 4-33 0 0,3-2-14 0 0,0-1 1 0 0,0 1-1 0 0,1 0 0 0 0,-1 0 1 0 0,-3 8-1 0 0,5-7 0 0 0,1-4 0 0 0,-1 0 0 0 0,1 0 0 0 0,-1 0 0 0 0,1 0 0 0 0,-1 0 0 0 0,1 0 0 0 0,-1 1 0 0 0,0-1 0 0 0,1-1 0 0 0,-1 1 0 0 0,0 0 0 0 0,0 0 0 0 0,0 0 0 0 0,-1 1 0 0 0,19-21 0 0 0,20-28 0 0 0,27-32 0 0 0,-64 79 0 0 0,0 0 0 0 0,0 0 0 0 0,0 0 0 0 0,0 0 0 0 0,0-1 0 0 0,0 1 0 0 0,0 0 0 0 0,0 0 0 0 0,0 0 0 0 0,1 0 0 0 0,-1 0 0 0 0,0 0 0 0 0,0 0 0 0 0,0 0 0 0 0,0 0 0 0 0,0 0 0 0 0,0 0 0 0 0,0-1 0 0 0,0 1 0 0 0,0 0 0 0 0,0 0 0 0 0,0 0 0 0 0,0 0 0 0 0,0 0 0 0 0,0 0 0 0 0,1 0 0 0 0,-1 0 0 0 0,0 0 0 0 0,0 0 0 0 0,0 0 0 0 0,0 0 0 0 0,0 0 0 0 0,0 0 0 0 0,0 0 0 0 0,0 0 0 0 0,0 0 0 0 0,1 0 0 0 0,-1 0 0 0 0,0 0 0 0 0,0 0 0 0 0,0 0 0 0 0,0 0 0 0 0,0 0 0 0 0,0 0 0 0 0,0 0 0 0 0,0 0 0 0 0,0 0 0 0 0,0 0 0 0 0,1 0 0 0 0,-1 0 0 0 0,0 0 0 0 0,0 0 0 0 0,0 0 0 0 0,0 1 0 0 0,0-1 0 0 0,0 0 0 0 0,0 7 0 0 0,-5 10 0 0 0,2-7 0 0 0,2-6 0 0 0,0 0 0 0 0,0 0 0 0 0,0 0 0 0 0,-1-1 0 0 0,0 1 0 0 0,0-1 0 0 0,-3 5 0 0 0,-1 5 0 0 0,2-1-64 0 0,4-12 47 0 0,0 0 0 0 0,0 0 0 0 0,0 0 0 0 0,1 0 0 0 0,-1 1 0 0 0,0-1 0 0 0,0 0 0 0 0,0 0 0 0 0,0 0 0 0 0,0 0 0 0 0,1 0 0 0 0,-1 1 0 0 0,0-1 0 0 0,0 0 0 0 0,0 0 0 0 0,1 0 0 0 0,-1 0 0 0 0,0 0 0 0 0,0 0-1 0 0,0 0 1 0 0,1 0 0 0 0,-1 0 0 0 0,0 0 0 0 0,0 0 0 0 0,0 0 0 0 0,1 0 0 0 0,-1 0 0 0 0,0 0 0 0 0,0 0 0 0 0,0 0 0 0 0,1 0 0 0 0,-1 0 0 0 0,0 0 0 0 0,0 0 0 0 0,8-1-199 0 0,8-6-1417 0 0,0-3-4506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2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76 8287 0 0,'0'0'191'0'0,"-2"1"26"0"0,0 2-49 0 0,0-2 29 0 0,-17 2-106 0 0,15-2 81 0 0,-1 0-1 0 0,1-1 1 0 0,0 1-1 0 0,0-1 1 0 0,0 0-1 0 0,-5-1 1 0 0,4 0 99 0 0,3 1 241 0 0,-8 2 860 0 0,-3 0 3552 0 0,37-17-4592 0 0,1 2 0 0 0,1 1 0 0 0,-1 0 0 0 0,2 2 0 0 0,36-9 0 0 0,-55 17-332 0 0,1 0 0 0 0,0 0 0 0 0,0 1 0 0 0,0 1 0 0 0,0-1 0 0 0,0 1 0 0 0,0 1 0 0 0,0 0 0 0 0,0 0 0 0 0,0 0 0 0 0,16 6 0 0 0,-19-4 0 0 0,1-1 0 0 0,-1 1 0 0 0,0 0 0 0 0,0 0 0 0 0,-1 1 0 0 0,1 0 0 0 0,-1 0 0 0 0,1 0 0 0 0,-1 1 0 0 0,0 0 0 0 0,-1 0 0 0 0,1 0 0 0 0,-1 0 0 0 0,0 1 0 0 0,-1-1 0 0 0,5 9 0 0 0,-6-10 0 0 0,0 1 0 0 0,0 0 0 0 0,0 0 0 0 0,-1 0 0 0 0,1 5 0 0 0,-1-8 0 0 0,-1 0 0 0 0,0 0 0 0 0,0 0 0 0 0,0 1 0 0 0,0-1 0 0 0,-1 0 0 0 0,1 0 0 0 0,-1 0 0 0 0,1 0 0 0 0,-1 0 0 0 0,1 0 0 0 0,-1 0 0 0 0,0-1 0 0 0,0 1 0 0 0,-2 2 0 0 0,-2 4 193 0 0,-1-1-1 0 0,-1 0 1 0 0,1 0-1 0 0,-1-1 1 0 0,0 1-1 0 0,-1-2 1 0 0,0 1-1 0 0,0-1 0 0 0,0 0 1 0 0,-12 5-1 0 0,-8 2-226 0 0,-56 15-1 0 0,74-25 35 0 0,-1 0 0 0 0,0-1 0 0 0,-14 1 0 0 0,-20 2 0 0 0,-54 6 0 0 0,92-10 0 0 0,3 1 0 0 0,3-1 0 0 0,0 0 0 0 0,0 0 0 0 0,0 0 0 0 0,0 0 0 0 0,0 0 0 0 0,-1 0 0 0 0,1 0 0 0 0,0 0 0 0 0,0-1 0 0 0,0 1 0 0 0,0 0 0 0 0,0-1 0 0 0,0 1 0 0 0,0-1 0 0 0,-1 0 0 0 0,10 7 0 0 0,15 4 0 0 0,2-4 0 0 0,-4-1 0 0 0,-1-1 0 0 0,30 2 0 0 0,2-1 0 0 0,-28-3 0 0 0,35 0 0 0 0,-49-4 0 0 0,-7 1 0 0 0,-1 1 0 0 0,1 0 0 0 0,0 0 0 0 0,0 0 0 0 0,0 0 0 0 0,0 0 0 0 0,-1 0 0 0 0,1 1 0 0 0,0-1 0 0 0,0 1 0 0 0,0 0 0 0 0,2 1 0 0 0,8 2 0 0 0,-2 5 0 0 0,-8-5 0 0 0,1 4 0 0 0,1 9 0 0 0,-1-7 0 0 0,-3-5 0 0 0,0-1 0 0 0,0 1 0 0 0,0-1 0 0 0,0 1 0 0 0,-1-1 0 0 0,0 1 0 0 0,0-1 0 0 0,0 7 0 0 0,-2 37 0 0 0,2-41 0 0 0,0-5 0 0 0,0 0 0 0 0,-1 1 0 0 0,1-1 0 0 0,0 0 0 0 0,-1 0 0 0 0,1 1 0 0 0,-1-1 0 0 0,0 0 0 0 0,0 0 0 0 0,0 0 0 0 0,0 0 0 0 0,0 0 0 0 0,0 0 0 0 0,-3 4 0 0 0,-2 3 96 0 0,-1 0-1 0 0,0-1 1 0 0,-1 0-1 0 0,1 0 1 0 0,-2 0-1 0 0,1-1 0 0 0,-1 0 1 0 0,0-1-1 0 0,0 0 1 0 0,-13 6-1 0 0,1-2 151 0 0,-1-1-1 0 0,0 0 1 0 0,-42 9-1 0 0,56-17-242 0 0,0 0-1 0 0,0 0 1 0 0,-1 0 0 0 0,1-1-1 0 0,-17-2 1 0 0,-41-11-2 0 0,50 8-1 0 0,0 2 0 0 0,-1 0 0 0 0,1 1-1 0 0,-20 0 1 0 0,19 3 0 0 0,-1 2 0 0 0,1 0 0 0 0,1 1 0 0 0,-1 1 0 0 0,-31 14 0 0 0,113-64 0 0 0,-54 36 0 0 0,1-1 0 0 0,-4 1-64 0 0,-7 7-273 0 0,-1 2-138 0 0,0 0-33 0 0,0 0-72 0 0,0 0-285 0 0,-10 8-2238 0 0,0 0-3381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2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0,'0'0'0'0'0,"3"10"112"0"0,-1-1-32 0 0,-2-9 16 0 0,0 0-96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2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1077 6447 0 0,'0'0'142'0'0,"0"0"22"0"0,0 0 13 0 0,-1 2-20 0 0,-2 6 1274 0 0,0 1 0 0 0,-3 14 0 0 0,2-6-148 0 0,2-13-845 0 0,2 1-305 0 0,3 9-88 0 0,-1 0 1282 0 0,-4-22-163 0 0,-41-234 420 0 0,38 223-1563 0 0,-6-29-86 0 0,-109-536-3910 0 0,114 531 3979 0 0,2 1 0 0 0,3-59 0 0 0,2 57 48 0 0,-1 52 286 0 0,0 2 136 0 0,0 0 34 0 0,0 0-65 0 0,8 13-278 0 0,43 78-165 0 0,-5-8 0 0 0,-39-71 0 0 0,1-1 0 0 0,0 0 0 0 0,1 0 0 0 0,18 16 0 0 0,45 27 75 0 0,-45-34 109 0 0,41 37 0 0 0,-21-11 1012 0 0,83 89-344 0 0,-114-118-387 0 0,94 99 675 0 0,-108-114-1140 0 0,14 9 0 0 0,-7-10 0 0 0,-7-1 0 0 0,0-1 0 0 0,0 0 0 0 0,0 0 0 0 0,0 1 0 0 0,1-2 0 0 0,-1 1 0 0 0,-1 0 0 0 0,1 0 0 0 0,0-1 0 0 0,0 1 0 0 0,0-1 0 0 0,-1 1 0 0 0,1-1 0 0 0,-1 0 0 0 0,1 0 0 0 0,-1 1 0 0 0,0-1 0 0 0,0 0 0 0 0,0 0 0 0 0,2-4 0 0 0,1-4 0 0 0,-1 0 0 0 0,0 0 0 0 0,2-12 0 0 0,-5 19 0 0 0,1-21 2 0 0,-1 15-68 0 0,0 8-271 0 0,0 1-138 0 0,0 0-33 0 0,0 0-140 0 0,0 0-572 0 0,-9 0-1777 0 0,2 1 1462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2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13823 0 0,'0'0'315'0'0,"0"0"45"0"0,0 0 21 0 0,0 0-49 0 0,1-1-220 0 0,29-40 355 0 0,50-69 2558 0 0,-67 91-2903 0 0,1 1-1 0 0,0 0 1 0 0,1 1 0 0 0,21-17-1 0 0,-36 33-121 0 0,1 0 0 0 0,-1 1 0 0 0,1-1 0 0 0,-1 1 0 0 0,1-1 0 0 0,-1 1 0 0 0,1-1 0 0 0,0 1 0 0 0,-1-1 0 0 0,1 1 0 0 0,0 0 0 0 0,-1-1 0 0 0,1 1 0 0 0,0 0 0 0 0,-1 0 0 0 0,1-1 0 0 0,0 1 0 0 0,0 0 0 0 0,-1 0 0 0 0,1 0 0 0 0,0 0 0 0 0,0 0 0 0 0,1 0 0 0 0,1 0 0 0 0,2-1 3 0 0,1 1 0 0 0,0-1 0 0 0,0 1-1 0 0,8 1 1 0 0,4-2-1269 0 0,-14 1 793 0 0,4-2-2788 0 0,1 1-2193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3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0,'0'0'231'0'0,"0"0"29"0"0,0 0 19 0 0,1 0-41 0 0,4 0-104 0 0,0 0-1 0 0,0 0 1 0 0,0 1-1 0 0,0-1 1 0 0,-1 1-1 0 0,1 0 1 0 0,0 1-1 0 0,0-1 1 0 0,-1 1-1 0 0,1 0 1 0 0,-1 0-1 0 0,0 0 1 0 0,0 0-1 0 0,1 1 1 0 0,5 5-1 0 0,46 39 1601 0 0,-48-42-1526 0 0,0 1-1 0 0,0-1 0 0 0,0-1 1 0 0,1 1-1 0 0,13 4 1 0 0,-14-7 12 0 0,1-1 1 0 0,0 0-1 0 0,0 0 0 0 0,15 0 1 0 0,-19-1-206 0 0,7 0-15 0 0,-12 0 0 0 0,1-1 0 0 0,-1 1 0 0 0,1 0 0 0 0,-1 0 0 0 0,1 0 0 0 0,0 0 0 0 0,-1 0 0 0 0,1 1 0 0 0,-1-1 0 0 0,1 0 0 0 0,-1 0 0 0 0,1 0 0 0 0,-1 0 0 0 0,1 1 0 0 0,-1-1 0 0 0,1 0 0 0 0,-1 0 0 0 0,1 1 0 0 0,-1-1 0 0 0,0 0 0 0 0,1 1 0 0 0,-1-1 0 0 0,1 1 0 0 0,-1 5 0 0 0,0-5 0 0 0,0 2 90 0 0,-1 1-1 0 0,0-1 1 0 0,1 1 0 0 0,-1-1-1 0 0,-1 1 1 0 0,1-1 0 0 0,0 1-1 0 0,-3 2 1 0 0,3-2 17 0 0,-1-1 1 0 0,1 0 0 0 0,-1 0-1 0 0,1 1 1 0 0,0-1-1 0 0,0 1 1 0 0,1-1 0 0 0,-1 1-1 0 0,0 5 1 0 0,2-5-75 0 0,-1-2-11 0 0,0 1 1 0 0,0 0 0 0 0,0 0-1 0 0,0 0 1 0 0,0-1-1 0 0,-2 6 1 0 0,0-3-61 0 0,0-1 0 0 0,0 1 0 0 0,-1-1 1 0 0,1 0-1 0 0,-5 5 0 0 0,20-14-2449 0 0,10-9 973 0 0,-2-7-20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5:5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19351 0 0,'0'0'439'0'0,"0"0"62"0"0,0 0 33 0 0,0 0-65 0 0,1 1-309 0 0,-1 7-157 0 0,1-1-1 0 0,-1 0 1 0 0,0 0 0 0 0,-1 0-1 0 0,0 0 1 0 0,-2 9 0 0 0,-14 43-5 0 0,8-31-941 0 0,-2-1 0 0 0,-24 45 0 0 0,34-70-48 0 0,1-2-29 0 0,0 0-72 0 0,0 0-285 0 0,0 0-126 0 0,5-2-29 0 0,20-7-4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39 11975 0 0,'0'0'267'0'0,"3"-1"42"0"0,0-1-181 0 0,0 0-1 0 0,0 0 1 0 0,0 0 0 0 0,0-1-1 0 0,0 1 1 0 0,-1-1-1 0 0,1 1 1 0 0,-1-1 0 0 0,0 0-1 0 0,1 0 1 0 0,-2 0-1 0 0,3-3 1 0 0,-3 4 381 0 0,-1 2 3 0 0,0 0 0 0 0,0 0 0 0 0,0 0 0 0 0,0 0-69 0 0,0 0-222 0 0,0 0 166 0 0,0 3 101 0 0,2 7-317 0 0,0 1 1 0 0,-1 0-1 0 0,0-1 0 0 0,-1 1 1 0 0,0 0-1 0 0,-3 16 0 0 0,-17 69-302 0 0,5-25 180 0 0,-22 105-49 0 0,34-165 0 0 0,2-6 0 0 0,-1 0 0 0 0,1 1 0 0 0,1-1 0 0 0,-1 0 0 0 0,1 1 0 0 0,1 7 0 0 0,-1 6-1896 0 0,14-34 360 0 0,-7 4 598 0 0,-1-1 0 0 0,10-24 0 0 0,-7 16 296 0 0,4-10-382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3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70 357 6447 0 0,'0'0'298'0'0,"0"0"-10"0"0,0 0-118 0 0,0 0 206 0 0,0 0 111 0 0,0 0 22 0 0,0 0 3 0 0,1-1 0 0 0,14-22-158 0 0,2 2 1 0 0,0 0-1 0 0,27-24 0 0 0,-9 9-139 0 0,3-13 603 0 0,-26 33-251 0 0,16-18 0 0 0,-20 25-360 0 0,53-50 1262 0 0,-54 53-1231 0 0,1 1 1 0 0,-1 0-1 0 0,1 0 1 0 0,0 0 0 0 0,0 1-1 0 0,1 0 1 0 0,9-3-1 0 0,-16 7-201 0 0,0-1 0 0 0,0 1 0 0 0,0 0 0 0 0,0 0 0 0 0,0 0 0 0 0,0 0 0 0 0,0 0 0 0 0,0 0 0 0 0,0 0 0 0 0,1 1 0 0 0,-1-1 0 0 0,0 1 0 0 0,0 0 0 0 0,0-1 0 0 0,2 2 0 0 0,22 12-17 0 0,-19-5-22 0 0,-3-4 0 0 0,3 7 2 0 0,1 5 0 0 0,-8-12 0 0 0,-1-2 0 0 0,3 6 309 0 0,-1-7-175 0 0,-1 0 0 0 0,1 1-1 0 0,-1-1 1 0 0,0 1 0 0 0,0-1 0 0 0,0 1 0 0 0,0-1-1 0 0,0 0 1 0 0,-1 1 0 0 0,1-1 0 0 0,-1 1-1 0 0,-1 2 1 0 0,-1 5-134 0 0,0-1 0 0 0,-1 0 0 0 0,-1 0 0 0 0,-5 10 0 0 0,-7 14 0 0 0,5-5 0 0 0,-1 0 0 0 0,-1-2 0 0 0,-18 26 0 0 0,26-42 0 0 0,-1 0 0 0 0,-8 19 0 0 0,-19 31 0 0 0,28-52 0 0 0,6-8 0 0 0,-1 1 0 0 0,1-1 0 0 0,0 1 0 0 0,-1-1 0 0 0,1 1 0 0 0,-1-1 0 0 0,1 0 0 0 0,-1 1 0 0 0,1-1 0 0 0,-1 0 0 0 0,1 1 0 0 0,-1-1 0 0 0,1 0 0 0 0,-1 0 0 0 0,0 1 0 0 0,1-1 0 0 0,-1 0 0 0 0,1 0 0 0 0,-1 0 0 0 0,0 0 0 0 0,1 0 0 0 0,-1 0 0 0 0,1 0 0 0 0,-1 0 0 0 0,0 0 0 0 0,1 0 0 0 0,-2 0 0 0 0,1-1 0 0 0,0 1-52 0 0,0 1-1 0 0,-1-1 0 0 0,1 0 1 0 0,0 0-1 0 0,0 0 1 0 0,-1 0-1 0 0,1 0 0 0 0,0-1 1 0 0,0 1-1 0 0,0 0 1 0 0,-1-1-1 0 0,1 1 0 0 0,0 0 1 0 0,0-1-1 0 0,0 1 1 0 0,0-1-1 0 0,0 0 0 0 0,0 1 1 0 0,0-1-1 0 0,0 0 0 0 0,0 0 1 0 0,0 0-1 0 0,0 1 1 0 0,0-1-1 0 0,1 0 0 0 0,-1 0 1 0 0,0 0-1 0 0,0-2 1 0 0,-1 0-249 0 0,1 2 215 0 0,1 1 408 0 0,0 0 152 0 0,0 0 34 0 0,0 0-65 0 0,0 0-358 0 0,2-1-406 0 0,6-3 284 0 0,0 1 0 0 0,0-1 0 0 0,1 1 0 0 0,-1 0 0 0 0,1 1 0 0 0,0 0 0 0 0,14-1 0 0 0,68 0 1031 0 0,-77 3-1291 0 0,-2 0 297 0 0,0 0 0 0 0,0 1 0 0 0,0 1 0 0 0,19 4 0 0 0,-29-6 0 0 0,0 1 0 0 0,0-1 0 0 0,0 1 0 0 0,0 0 0 0 0,0-1 0 0 0,0 1 0 0 0,0 0 0 0 0,0 0 0 0 0,0 0 0 0 0,1 2 0 0 0,2 1 0 0 0,7 6 0 0 0,-12-4 0 0 0,0-4 0 0 0,1 3 77 0 0,0 0 0 0 0,-1 1-1 0 0,0-1 1 0 0,0 0-1 0 0,-1 1 1 0 0,0-1 0 0 0,0 0-1 0 0,0 0 1 0 0,-2 7 0 0 0,-21 47 1406 0 0,16-41-1685 0 0,-1 4 202 0 0,-2-2 0 0 0,-1 0 0 0 0,-1 0 0 0 0,0-1 0 0 0,-2 0 0 0 0,0-1 0 0 0,-21 19 0 0 0,20-24 0 0 0,-1-1 0 0 0,0-1 0 0 0,-1 0 0 0 0,0-1 0 0 0,-33 12 0 0 0,17-7 0 0 0,19-8 0 0 0,0-1 0 0 0,0-1 0 0 0,0-1 0 0 0,-26 5 0 0 0,31-8 0 0 0,0 0 0 0 0,0 0 0 0 0,0-1 0 0 0,0-1 0 0 0,1 1 0 0 0,-1-2 0 0 0,0 1 0 0 0,-15-6 0 0 0,22 7 57 0 0,1-1 0 0 0,0 0 0 0 0,-1 0 0 0 0,1 0 0 0 0,0 0 0 0 0,0 0 1 0 0,0 0-1 0 0,0 0 0 0 0,0-1 0 0 0,0 1 0 0 0,0-1 0 0 0,1 0 0 0 0,-1 1 0 0 0,0-1 0 0 0,1 0 0 0 0,-1 0 0 0 0,1 0 0 0 0,0 0 0 0 0,0 0 0 0 0,0 0 0 0 0,0-1 0 0 0,0 1 0 0 0,0 0 0 0 0,0 0 0 0 0,1-1 0 0 0,-1 1 1 0 0,1-1-1 0 0,0 1 0 0 0,-1 0 0 0 0,1-1 0 0 0,0 1 0 0 0,1-3 0 0 0,-1 4-47 0 0,0 0 0 0 0,0 0 1 0 0,0 0-1 0 0,0 0 0 0 0,0 0 0 0 0,0 1 0 0 0,0-1 1 0 0,0 0-1 0 0,1 0 0 0 0,-1 0 0 0 0,0 0 1 0 0,1 1-1 0 0,-1-1 0 0 0,0 0 0 0 0,1 0 0 0 0,-1 1 1 0 0,1-1-1 0 0,-1 0 0 0 0,1 0 0 0 0,0 1 1 0 0,-1-1-1 0 0,1 1 0 0 0,0-1 0 0 0,0 0-45 0 0,-1 1 0 0 0,0 0-1 0 0,0 0 1 0 0,1 0-1 0 0,-1 0 1 0 0,0 0-1 0 0,0-1 1 0 0,0 1 0 0 0,1 0-1 0 0,-1 0 1 0 0,0 0-1 0 0,0-1 1 0 0,0 1 0 0 0,0 0-1 0 0,0 0 1 0 0,0 0-1 0 0,1-1 1 0 0,-1 1-1 0 0,0 0 1 0 0,0 0 0 0 0,0-1-1 0 0,0 1 1 0 0,0 0-1 0 0,0 0 1 0 0,0-1 0 0 0,0 1-1 0 0,11-2-984 0 0,-9 3 889 0 0,1 0 0 0 0,-1 0-1 0 0,1 0 1 0 0,-1 0 0 0 0,1 0 0 0 0,-1 1 0 0 0,0-1-1 0 0,0 1 1 0 0,1-1 0 0 0,-1 1 0 0 0,0 0-1 0 0,0 0 1 0 0,-1 0 0 0 0,1 0 0 0 0,3 4 0 0 0,6 7-1174 0 0,-3-6 556 0 0,-1 1 0 0 0,0 0-1 0 0,7 10 1 0 0,3 10-786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3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0,'0'0'267'0'0,"0"0"42"0"0,0 0 17 0 0,0 0-28 0 0,0 0-126 0 0,0 0 204 0 0,0 0 111 0 0,0 0 22 0 0,0 0 3 0 0,0 0 0 0 0,0 0 0 0 0,0 0 0 0 0,0 0 0 0 0,0 0 0 0 0,2 1 0 0 0,8 5-238 0 0,4 2 88 0 0,0 0 0 0 0,0 1-1 0 0,-1 1 1 0 0,0 0 0 0 0,-1 0 0 0 0,0 1-1 0 0,15 19 1 0 0,-2 0-362 0 0,-17-21 0 0 0,0 0 0 0 0,0 1 0 0 0,-1 0 0 0 0,-1 0 0 0 0,6 12 0 0 0,-11-20 0 0 0,0 0 0 0 0,0 0 0 0 0,0 0 0 0 0,-1 0 0 0 0,1 1 0 0 0,-1-1 0 0 0,0 0 0 0 0,1 0 0 0 0,-1 1 0 0 0,0-1 0 0 0,0 0 0 0 0,0 0 0 0 0,-1 0 0 0 0,1 1 0 0 0,-2 3 0 0 0,1-3 0 0 0,0 1 0 0 0,-1 0 0 0 0,0-1 0 0 0,0 0 0 0 0,0 1 0 0 0,0-1 0 0 0,0 0 0 0 0,-5 5 0 0 0,3-4 0 0 0,-1 0 0 0 0,1 0 0 0 0,-1 0 0 0 0,0-1 0 0 0,0 1 0 0 0,0-1 0 0 0,-1-1 0 0 0,1 1 0 0 0,-1-1 0 0 0,1 0 0 0 0,-11 3 0 0 0,15-5-20 0 0,0 0 0 0 0,0 0 0 0 0,1 0-1 0 0,-1 0 1 0 0,0 1 0 0 0,0-2 0 0 0,1 1-1 0 0,-1 0 1 0 0,0 0 0 0 0,0 0 0 0 0,0 0 0 0 0,1 0-1 0 0,-1-1 1 0 0,0 1 0 0 0,1 0 0 0 0,-1-1-1 0 0,0 1 1 0 0,0 0 0 0 0,1-1 0 0 0,-1 1 0 0 0,1-1-1 0 0,-1 1 1 0 0,0-1 0 0 0,0 0 0 0 0,0-1-68 0 0,0 0 0 0 0,0 1 0 0 0,1-1 0 0 0,-1 0 0 0 0,0 1 1 0 0,1-1-1 0 0,0 0 0 0 0,-1 0 0 0 0,1-3 0 0 0,-2-12-424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3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2759 0 0,'0'0'120'0'0,"0"0"32"0"0,11-2-152 0 0,-3-3 0 0 0,7-9 0 0 0,-15 14 0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3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78 4607 0 0,'0'0'208'0'0,"1"0"-9"0"0,23-12 847 0 0,-16 9-386 0 0,-1-1 1 0 0,0 1-1 0 0,1 0 0 0 0,0 0 0 0 0,10-1 0 0 0,-17 4-517 0 0,-1 0 0 0 0,0 0 0 0 0,1 0 0 0 0,-1-1 1 0 0,1 1-1 0 0,-1 0 0 0 0,1 0 0 0 0,-1 0 0 0 0,1 0 0 0 0,-1 1 1 0 0,0-1-1 0 0,1 0 0 0 0,-1 0 0 0 0,1 0 0 0 0,-1 0 1 0 0,1 0-1 0 0,-1 0 0 0 0,0 1 0 0 0,1-1 0 0 0,-1 0 0 0 0,0 0 1 0 0,1 1-1 0 0,-1-1 0 0 0,1 0 0 0 0,-1 0 0 0 0,0 1 0 0 0,0-1 1 0 0,1 0-1 0 0,-1 1 0 0 0,0-1 0 0 0,0 1 0 0 0,1-1 1 0 0,-1 0-1 0 0,0 1 0 0 0,1 1-73 0 0,-1 0 1 0 0,0 0 0 0 0,0-1-1 0 0,0 1 1 0 0,0 0-1 0 0,0-1 1 0 0,0 1-1 0 0,0 0 1 0 0,-1 2-1 0 0,-2 4 60 0 0,1 0 1 0 0,-1 0-1 0 0,-5 10 0 0 0,-3-4 733 0 0,-1 0-609 0 0,27-45-254 0 0,-13 24 0 0 0,-7 4 0 0 0,2 4 0 0 0,3-1 0 0 0,-1 1 0 0 0,1-1 0 0 0,-1 0 0 0 0,0 0 0 0 0,1 0 0 0 0,-1 0 0 0 0,1 0 0 0 0,-1 0 0 0 0,0 0 0 0 0,1 0 0 0 0,-1 0 0 0 0,1 0 0 0 0,-1 0 0 0 0,0 0 0 0 0,1-1 0 0 0,-1 1 0 0 0,1 0 0 0 0,-1 0 0 0 0,1-1 0 0 0,-1 1 0 0 0,0-1 0 0 0,-5-3 0 0 0,5 3 0 0 0,0 0 0 0 0,0 0 0 0 0,1 0 0 0 0,-1 0 0 0 0,0 0 0 0 0,1 0 0 0 0,-1 0 0 0 0,1 0 0 0 0,-1 0 0 0 0,1 0 0 0 0,0 0 0 0 0,-1 0 0 0 0,1-3 0 0 0,3-20 0 0 0,-1 11 0 0 0,1-4 0 0 0,-5 8 0 0 0,-3 3 0 0 0,0 4 0 0 0,0 0 0 0 0,-1 1 0 0 0,1-1 0 0 0,-1 1 0 0 0,1 1 0 0 0,-1-1 0 0 0,-7 1 0 0 0,8 0 0 0 0,-10 0 0 0 0,0 1 0 0 0,0 0 0 0 0,0 1 0 0 0,-18 6 0 0 0,-1-1 0 0 0,23-6 0 0 0,8-2 0 0 0,2 0 0 0 0,1 0 0 0 0,-1 1 0 0 0,1-1 0 0 0,-1 1 0 0 0,0-1 0 0 0,1 1 0 0 0,-1-1 0 0 0,1 1 0 0 0,-1 0 0 0 0,0-1 0 0 0,0 1 0 0 0,1 0 0 0 0,-1 0 0 0 0,0-1 0 0 0,1 1 0 0 0,-2 0 0 0 0,0-1 0 0 0,-1 1 0 0 0,0 0 0 0 0,1-1 0 0 0,-1 1 0 0 0,1 0 0 0 0,-1 0 0 0 0,0 1 0 0 0,1-1 0 0 0,-1 0 0 0 0,1 1 0 0 0,-1-1 0 0 0,1 1 0 0 0,-1 0 0 0 0,1 0 0 0 0,0 0 0 0 0,-5 3 0 0 0,-3 2 0 0 0,1 1 0 0 0,-14 12 0 0 0,8-6 0 0 0,-10 7 0 0 0,-28 30 0 0 0,48-44 0 0 0,-1 0 0 0 0,-13 8 0 0 0,-13 12 0 0 0,24-19 0 0 0,0 0 0 0 0,0 1 0 0 0,-10 13 0 0 0,16-19 0 0 0,1-1 0 0 0,0 1 0 0 0,-1 0 0 0 0,1 0 0 0 0,0 0 0 0 0,0 0 0 0 0,0 0 0 0 0,0 0 0 0 0,0 0 0 0 0,1 1 0 0 0,-1-1 0 0 0,0 3 0 0 0,-2 6 0 0 0,-5 10 0 0 0,-5 10 0 0 0,7-21 0 0 0,-12 22 0 0 0,14-23 0 0 0,1 0 0 0 0,2-8 89 0 0,0 0 0 0 0,1 0 0 0 0,-1 0 0 0 0,0 0 0 0 0,1 1 0 0 0,0-1 0 0 0,-1 0 0 0 0,1 0 0 0 0,0 0 0 0 0,-1 1 0 0 0,1-1 0 0 0,0 0 0 0 0,0 0 0 0 0,0 1 0 0 0,0-1 0 0 0,0 0 0 0 0,1 0 0 0 0,-1 1 0 0 0,1 1 0 0 0,0-1 14 0 0,-1 1-88 0 0,1 0 1 0 0,0-1-1 0 0,0 1 1 0 0,0-1-1 0 0,0 1 1 0 0,0-1-1 0 0,1 0 1 0 0,-1 1-1 0 0,4 2 1 0 0,-1 1-6 0 0,-2-4 53 0 0,-1-1 0 0 0,0 1 0 0 0,1 0 0 0 0,-1-1 0 0 0,1 1 0 0 0,0-1 0 0 0,-1 1 0 0 0,4 1 0 0 0,-3-2 60 0 0,-1 0 1 0 0,1 0-1 0 0,0 1 1 0 0,-1-1-1 0 0,1 1 1 0 0,-1-1-1 0 0,0 1 0 0 0,1 0 1 0 0,-1 0-1 0 0,0-1 1 0 0,1 4-1 0 0,-1-4-123 0 0,-1-1 0 0 0,1 1 0 0 0,-1-1 0 0 0,1 1 0 0 0,-1-1 0 0 0,1 1 0 0 0,-1 0 0 0 0,0-1 0 0 0,1 1 0 0 0,-1 0 0 0 0,0-1 0 0 0,1 1 0 0 0,-1 0 0 0 0,0-1 0 0 0,0 1 0 0 0,0 0 0 0 0,0 0 0 0 0,0-1 0 0 0,0 2 0 0 0,0-1 0 0 0,0 0 0 0 0,0-1 0 0 0,0 1 0 0 0,0 0 0 0 0,0 0 0 0 0,1-1 0 0 0,-1 1 0 0 0,0 0 0 0 0,0 0 0 0 0,1-1 0 0 0,-1 1 0 0 0,0 0 0 0 0,1-1 0 0 0,-1 1 0 0 0,0-1 0 0 0,1 1 0 0 0,-1 0 0 0 0,1-1 0 0 0,0 1 0 0 0,6 8 0 0 0,5 1 0 0 0,-6-9 0 0 0,-3-1 0 0 0,6 2 0 0 0,0 0 0 0 0,16 1 0 0 0,-17-2 0 0 0,0 0 0 0 0,1 0 0 0 0,13 5 0 0 0,-11-3 0 0 0,-5 1 0 0 0,2 7 0 0 0,-7-10 0 0 0,0-1 0 0 0,0 1 0 0 0,-1 0 0 0 0,1-1 0 0 0,0 1 0 0 0,-1 0 0 0 0,1 0 0 0 0,0 0 0 0 0,-1 0 0 0 0,1 0 0 0 0,-1 0 0 0 0,1 0 0 0 0,-1 0 0 0 0,1 1 0 0 0,-1-1 0 0 0,1 0 0 0 0,-1 0 0 0 0,1 0 0 0 0,-1 0 0 0 0,1 0 0 0 0,-1 0 0 0 0,1-1 0 0 0,0 1 0 0 0,-1 0 0 0 0,1 0 0 0 0,0-1 0 0 0,0 1 0 0 0,0 0 0 0 0,-1-1 0 0 0,3 1 0 0 0,5 5 0 0 0,-6-5 0 0 0,-1 0 0 0 0,1 0 0 0 0,0 0 0 0 0,0-1 0 0 0,-1 1 0 0 0,1-1 0 0 0,0 1 0 0 0,0-1 0 0 0,0 1 0 0 0,-1-1 0 0 0,1 0 0 0 0,0 0 0 0 0,0 0 0 0 0,0 0 0 0 0,0 0 0 0 0,0-1 0 0 0,0 1 0 0 0,-1 0 0 0 0,1-1 0 0 0,3 0 0 0 0,0-1 0 0 0,22-8 0 0 0,-27 10 0 0 0,0 0 0 0 0,0 0 0 0 0,-1 0 0 0 0,1 0 0 0 0,0 0 0 0 0,0 1 0 0 0,0-1 0 0 0,0 0 0 0 0,0 0 0 0 0,0 0 0 0 0,0 0 0 0 0,0 0 0 0 0,0 0 0 0 0,0 1 0 0 0,0-1 0 0 0,0 0 0 0 0,0 0 0 0 0,0 0 0 0 0,0 0 0 0 0,0 0 0 0 0,0 1 0 0 0,0-1 0 0 0,0 0 0 0 0,0 0 0 0 0,0 0 0 0 0,0 0 0 0 0,1 0 0 0 0,-1 0 0 0 0,0 1 0 0 0,0-1 0 0 0,0 0 0 0 0,0 0 0 0 0,0 0 0 0 0,0 0 0 0 0,0 0 0 0 0,0 0 0 0 0,0 0 0 0 0,1 0 0 0 0,-1 1 0 0 0,0-1 0 0 0,0 0 0 0 0,0 0 0 0 0,0 0 0 0 0,0 0 0 0 0,1 0 0 0 0,-1 0 0 0 0,0 0 0 0 0,0 0 0 0 0,0 0 0 0 0,0 0 0 0 0,0 0 0 0 0,0 0 0 0 0,1 0 0 0 0,-1 0 0 0 0,0 0 0 0 0,0 0 0 0 0,0 0 0 0 0,0 0 0 0 0,0 0 0 0 0,1 0 0 0 0,-1 0 0 0 0,0 0 0 0 0,0-1 0 0 0,0 1 0 0 0,0 0 0 0 0,-6 9 0 0 0,6-8 0 0 0,-5 6 0 0 0,5-7-5 0 0,0 0-1 0 0,-1 0 0 0 0,1 0 1 0 0,0 0-1 0 0,0 0 0 0 0,0 1 1 0 0,0-1-1 0 0,0 0 0 0 0,0 0 1 0 0,0 0-1 0 0,0 0 0 0 0,0 0 1 0 0,0 0-1 0 0,-1 0 0 0 0,1 0 1 0 0,0 0-1 0 0,0 0 0 0 0,0 1 1 0 0,0-1-1 0 0,0 0 0 0 0,0 0 1 0 0,0 0-1 0 0,0 0 0 0 0,0 0 1 0 0,0 0-1 0 0,0 0 1 0 0,0 0-1 0 0,0 1 0 0 0,0-1 1 0 0,0 0-1 0 0,0 0 0 0 0,0 0 1 0 0,0 0-1 0 0,0 0 0 0 0,0 0 1 0 0,0 0-1 0 0,0 0 0 0 0,0 1 1 0 0,0-1-1 0 0,0 0 0 0 0,0 0 1 0 0,0 0-1 0 0,1 0 0 0 0,-1 0 1 0 0,0 0-1 0 0,0 0 0 0 0,0 0 1 0 0,0 0-1 0 0,0 0 0 0 0,0 0 1 0 0,0 1-1 0 0,0-1 1 0 0,0 0-1 0 0,8-3-344 0 0,6-6-379 0 0,5-7 414 0 0,-5 4-721 0 0,-6 5-3606 0 0,-7 6-1421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3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11975 0 0,'0'0'267'0'0,"0"0"42"0"0,0 0 17 0 0,0 0-28 0 0,0 0-126 0 0,0 0 204 0 0,0 0 111 0 0,0 0 22 0 0,0 1 3 0 0,2 4-198 0 0,2 8 540 0 0,12 26 0 0 0,-13-34-722 0 0,0 0-1 0 0,1 0 1 0 0,-1 0 0 0 0,1-1-1 0 0,0 1 1 0 0,0-1-1 0 0,9 7 1 0 0,-7-6 25 0 0,5 3 116 0 0,0 0 0 0 0,-1 1 0 0 0,0 1 1 0 0,9 11-1 0 0,-16-18-187 0 0,-1 0 1 0 0,0 1-1 0 0,1-1 1 0 0,-2 1-1 0 0,1 0 0 0 0,0 0 1 0 0,-1-1-1 0 0,0 1 1 0 0,1 0-1 0 0,-2 0 1 0 0,1 0-1 0 0,0 0 1 0 0,-1 1-1 0 0,0-1 0 0 0,0 0 1 0 0,0 0-1 0 0,0 0 1 0 0,-2 5-1 0 0,0-1-86 0 0,0 0 0 0 0,-1-1 0 0 0,0 1 0 0 0,0 0 0 0 0,-1-1 0 0 0,0 0 0 0 0,0 0 0 0 0,-1 0 0 0 0,-10 13 0 0 0,-5 1 0 0 0,-33 27 0 0 0,44-40 0 0 0,-60 48-3673 0 0,67-55 1721 0 0,2-1-80 0 0,0 0-15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4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2377 4607 0 0,'0'0'102'0'0,"0"0"20"0"0,0 0 6 0 0,0 0 51 0 0,0 0 213 0 0,0 0 96 0 0,0 0 21 0 0,0 0 3 0 0,0 0 0 0 0,0 0 0 0 0,0 0 0 0 0,0 0 0 0 0,0 0 0 0 0,0 0 0 0 0,0 0 0 0 0,0 0-69 0 0,0 0-222 0 0,0 0 166 0 0,0 0 101 0 0,0 0 21 0 0,0 0-66 0 0,3 0-294 0 0,-1 1-117 0 0,1-1 0 0 0,0 0 0 0 0,-1 0 0 0 0,1-1 0 0 0,0 1 0 0 0,-1 0 0 0 0,1-1-1 0 0,0 0 1 0 0,-1 1 0 0 0,1-1 0 0 0,-1 0 0 0 0,1 0 0 0 0,-1-1 0 0 0,3 0 0 0 0,8-6 945 0 0,-10 8-809 0 0,13-10 344 0 0,-14 9-141 0 0,-2 1 117 0 0,0 0 21 0 0,0 0-66 0 0,9-9-278 0 0,25-26-165 0 0,-31 32 0 0 0,11-14 0 0 0,-8 7 0 0 0,-1 0 0 0 0,1 2 0 0 0,0-1 0 0 0,8-9 0 0 0,-2 4 0 0 0,8-11 528 0 0,29-24 0 0 0,16-20 448 0 0,-30 28-958 0 0,8-9-20 0 0,-22 27 2 0 0,-16 18 0 0 0,0 0 0 0 0,-1 0 0 0 0,0 0 0 0 0,0 0 0 0 0,4-9 0 0 0,1-2 0 0 0,19-25 0 0 0,-19 29 0 0 0,-1 0 0 0 0,-1 0 0 0 0,0 0 0 0 0,7-17 0 0 0,-11 21 0 0 0,1 1 0 0 0,0-1 0 0 0,1 1 0 0 0,0 0 0 0 0,10-12 0 0 0,-7 10 0 0 0,12-21 0 0 0,-13 20 0 0 0,1 0 0 0 0,0 0 0 0 0,0 1 0 0 0,1 0 0 0 0,12-10 0 0 0,11-12 0 0 0,-23 22 0 0 0,20-14 0 0 0,6-6 0 0 0,115-145 0 0 0,-148 171 0 0 0,0 1 0 0 0,14-17 0 0 0,18-30 0 0 0,-14 17 0 0 0,2 2 0 0 0,29-30 0 0 0,-29 34 0 0 0,105-105 0 0 0,-109 112-5 0 0,-1-1 0 0 0,-1 0-1 0 0,16-26 1 0 0,5-8 469 0 0,-31 48-212 0 0,-1 0 1 0 0,1 0-1 0 0,1 0 1 0 0,11-7-1 0 0,-9 7-138 0 0,-1-1 1 0 0,13-13-1 0 0,-10 7-114 0 0,-7 9 0 0 0,-1-1 0 0 0,1 1 0 0 0,0 0 0 0 0,0 0 0 0 0,0 0 0 0 0,1 1 0 0 0,6-5 0 0 0,-7 5 0 0 0,1 0 0 0 0,-1 0 0 0 0,0 0 0 0 0,0-1 0 0 0,0 0 0 0 0,-1 0 0 0 0,1 0 0 0 0,-1 0 0 0 0,0 0 0 0 0,0-1 0 0 0,3-6 0 0 0,11-15 0 0 0,-6 7 0 0 0,-10 15 0 0 0,1 1 0 0 0,0-1 0 0 0,0 1 0 0 0,5-6 0 0 0,16-18 0 0 0,-14 15 0 0 0,1 1 0 0 0,0 0 0 0 0,17-14 0 0 0,-18 18 0 0 0,-1 0 0 0 0,-1-1 0 0 0,9-10 0 0 0,17-18 0 0 0,-10 14 0 0 0,36-44 0 0 0,-21 20 0 0 0,-20 24 0 0 0,-14 16 0 0 0,1 0 0 0 0,-1 0 0 0 0,11-9 0 0 0,-6 8 0 0 0,-3 0 0 0 0,1-11 0 0 0,-2 9 0 0 0,-2 0 0 0 0,1 1 0 0 0,0 0 0 0 0,1 0 0 0 0,0 0 0 0 0,9-11 0 0 0,1-2 0 0 0,-13 18 0 0 0,-1 0 0 0 0,2 0 0 0 0,-1 0 0 0 0,0 0 0 0 0,1 0 0 0 0,-1 0 0 0 0,1 1 0 0 0,0-1 0 0 0,0 1 0 0 0,5-3 0 0 0,-6 3 0 0 0,22-16 0 0 0,-19 15 0 0 0,-1 0 0 0 0,0 0 0 0 0,0-1 0 0 0,6-7 0 0 0,41-40 0 0 0,-46 44 0 0 0,-11 10 0 0 0,-7 7 0 0 0,10-7 0 0 0,1 0 0 0 0,0 0 0 0 0,-1 1 0 0 0,2-1 0 0 0,-1 1 0 0 0,0-1 0 0 0,1 1 0 0 0,-1-1 0 0 0,1 1 0 0 0,0 0 0 0 0,0 0 0 0 0,0 5 0 0 0,0-2 0 0 0,-1-1 0 0 0,1 0 0 0 0,-1 0 0 0 0,-4 8 0 0 0,0 3-1022 0 0,5-15 122 0 0,1 1 0 0 0,0-1 1 0 0,-1 1-1 0 0,1-1 1 0 0,0 0-1 0 0,0 1 1 0 0,0-1-1 0 0,1 4 1 0 0,-1-4-4463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5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0,'0'0'142'0'0,"0"0"22"0"0,0 0 13 0 0,0 0 123 0 0,0 0 468 0 0,0 0 205 0 0,0 0 41 0 0,0 0-129 0 0,1 3-506 0 0,7 8 37 0 0,-7-9 80 0 0,1 0 14 0 0,2 0-159 0 0,-1 0 0 0 0,1 0 0 0 0,0-1 0 0 0,-1 1 0 0 0,1-1 0 0 0,0 0 0 0 0,0 0 0 0 0,0 0 0 0 0,0 0 0 0 0,0-1 0 0 0,0 0 0 0 0,0 0 0 0 0,5 0 0 0 0,1-1 104 0 0,1 0 1 0 0,0-1-1 0 0,18-6 0 0 0,-6 0-437 0 0,-21 7-18 0 0,0 0 0 0 0,1 1 0 0 0,-1-1-1 0 0,0 1 1 0 0,1-1 0 0 0,-1 1 0 0 0,0 0-1 0 0,4 0 1 0 0,2 0 1 0 0,2 0 628 0 0,1 0-1 0 0,17 3 0 0 0,-18-1-574 0 0,0-1 1 0 0,16 0-1 0 0,-18-2-54 0 0,4 1 0 0 0,19 8 0 0 0,-15-4 0 0 0,1 0 0 0 0,24 2 0 0 0,-29-4 0 0 0,-1 0 0 0 0,13 4 0 0 0,7 2 0 0 0,12 5 0 0 0,-32-10 0 0 0,-1 1 0 0 0,0-2 0 0 0,1 1 0 0 0,-1-1 0 0 0,1-1 0 0 0,-1 0 0 0 0,13 0 0 0 0,-6-1 0 0 0,0 1 0 0 0,31 6 0 0 0,-35-4 0 0 0,-8-3 0 0 0,19 8 0 0 0,89 40 0 0 0,-72-30 0 0 0,-21-9 0 0 0,-12-4 0 0 0,1-1 0 0 0,1 0 0 0 0,-1-1 0 0 0,1 0 0 0 0,10 2 0 0 0,-5-2 0 0 0,0-2 0 0 0,0 0 0 0 0,0 0 0 0 0,1-2 0 0 0,20-2 0 0 0,4 0 0 0 0,-33 3 0 0 0,-1 0 0 0 0,1 1 0 0 0,-1 0 0 0 0,1 0 0 0 0,7 2 0 0 0,-13-2 0 0 0,24 6 0 0 0,-22-4 0 0 0,15 8 0 0 0,-14-6 0 0 0,-3-1 0 0 0,4 2 0 0 0,15 25 0 0 0,-19-29 0 0 0,0 0 0 0 0,0 1 0 0 0,0 0 0 0 0,1-1 0 0 0,-1 1 0 0 0,1-1 0 0 0,0 0 0 0 0,0 1 0 0 0,0-1 0 0 0,0 0 0 0 0,0 0 0 0 0,3 2 0 0 0,2 1 0 0 0,4 2 0 0 0,-5-5 0 0 0,1 0 0 0 0,-1 0 0 0 0,0-1 0 0 0,1 0 0 0 0,-1 0 0 0 0,1 0 0 0 0,-1-1 0 0 0,1 0 0 0 0,8-1 0 0 0,10-2 0 0 0,25-7 0 0 0,-4-2 0 0 0,-29 6 0 0 0,-1 2 0 0 0,19-3 0 0 0,-21 7 0 0 0,0 5 0 0 0,-12-4 0 0 0,-1-1 0 0 0,1 1 0 0 0,0 0 0 0 0,0 0 0 0 0,0 0 0 0 0,0 0 0 0 0,-1 0 0 0 0,1 0 0 0 0,0 0 0 0 0,-1 0 0 0 0,3 3 0 0 0,-1 0 0 0 0,2-1 0 0 0,0 2 0 0 0,24 29 0 0 0,-24-29 0 0 0,-1 0 0 0 0,1 0 0 0 0,0-1 0 0 0,7 5 0 0 0,1-4 0 0 0,-13-4 0 0 0,11 2 0 0 0,1 0 0 0 0,-1 0 0 0 0,1-1 0 0 0,0-1 0 0 0,16 1 0 0 0,-1-2 0 0 0,-18 0 0 0 0,-1 0 0 0 0,1 0 0 0 0,-1 1 0 0 0,13 3 0 0 0,0-4 0 0 0,-16 0 0 0 0,0 0 0 0 0,0 0 0 0 0,0 0 0 0 0,0 1 0 0 0,0 0 0 0 0,0 0 0 0 0,0 0 0 0 0,6 3 0 0 0,11 2 0 0 0,-19-5 0 0 0,19 11 0 0 0,-14-8 0 0 0,32 22 0 0 0,-27-17 0 0 0,1 0 0 0 0,-8-6 0 0 0,13 9 0 0 0,-11-11 0 0 0,20 4 0 0 0,-24-3 0 0 0,22-1 0 0 0,4-1 0 0 0,-16 1 0 0 0,0 4 0 0 0,5 8 0 0 0,-2-1 0 0 0,8 4 0 0 0,-24-15 0 0 0,0 0 0 0 0,0-1 0 0 0,0 1 0 0 0,0-1 0 0 0,0 0 0 0 0,0 1 0 0 0,0-1 0 0 0,0 0 0 0 0,0 1 0 0 0,2-1 0 0 0,31-6 0 0 0,-11 1 0 0 0,57-5 0 0 0,-67 11 0 0 0,-9 0 0 0 0,3 1 0 0 0,11 8 0 0 0,-4-3 0 0 0,0 3 0 0 0,-9-6 0 0 0,-1 0 0 0 0,1-1 0 0 0,-1 0 0 0 0,1 0 0 0 0,0 0 0 0 0,0-1 0 0 0,0 1 0 0 0,0-1 0 0 0,1-1 0 0 0,7 3 0 0 0,-7-4 0 0 0,-1 0 0 0 0,0 0 0 0 0,0 0 0 0 0,1-1 0 0 0,-1 0 0 0 0,0 0 0 0 0,7-2 0 0 0,16-3 0 0 0,-8 2-10 0 0,-15 2 128 0 0,1 1-1 0 0,-1 0 1 0 0,1 0-1 0 0,-1 1 1 0 0,1-1 0 0 0,0 1-1 0 0,5 1 1 0 0,20 6 114 0 0,-29-7-732 0 0,0 1 59 0 0,6 3 355 0 0,-6-3 407 0 0,9 11 837 0 0,-7-5-741 0 0,4 4-400 0 0,-2-7-19 0 0,4 2 3 0 0,5 0-1 0 0,-11-6 0 0 0,0 0 0 0 0,7 1 0 0 0,-3 1-201 0 0,-6-2-850 0 0,-2 0-385 0 0,0 2-78 0 0,-2 10-20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5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1707 6447 0 0,'0'0'298'0'0,"0"0"-10"0"0,0 0-118 0 0,0 0 206 0 0,0 0 111 0 0,0 0 22 0 0,0 0 3 0 0,0 0 0 0 0,0 0 0 0 0,0 0 0 0 0,0 0 68 0 0,0 0 286 0 0,0 0 124 0 0,0 0 30 0 0,0 0-133 0 0,0 0-508 0 0,2 0 37 0 0,7-4 61 0 0,0-1 1 0 0,0 1-1 0 0,0-2 1 0 0,15-11-1 0 0,31-32 719 0 0,-1 1-1117 0 0,92-75-79 0 0,19-10 0 0 0,-31 33 0 0 0,-106 80 0 0 0,33-34 0 0 0,-13 11 0 0 0,-1 5 0 0 0,37-33 0 0 0,-67 56 0 0 0,1 1 0 0 0,0 0 0 0 0,25-14 0 0 0,-1 1 0 0 0,-29 17 12 0 0,-1 0 0 0 0,14-15 0 0 0,-16 16 339 0 0,0-1 0 0 0,0 1 0 0 0,23-15 0 0 0,-6 6-197 0 0,0-1 1 0 0,-2-2-1 0 0,28-27 0 0 0,21-18-163 0 0,23-20 9 0 0,-86 79 0 0 0,-7 5 0 0 0,0 0 0 0 0,0 0 0 0 0,-1 0 0 0 0,1-1 0 0 0,-1 1 0 0 0,6-6 0 0 0,-6 5 0 0 0,13-10 0 0 0,-1 1 0 0 0,32-18 0 0 0,-27 15 0 0 0,-16 12 0 0 0,0-1 0 0 0,0 1 0 0 0,1 0 0 0 0,6-3 0 0 0,6-2 0 0 0,0-2 0 0 0,16-11 0 0 0,-16 9 0 0 0,30-14 0 0 0,-36 20 0 0 0,0-1 0 0 0,-1 0 0 0 0,1 0 0 0 0,-9 5 0 0 0,10-7 0 0 0,-11 5 0 0 0,17-16 0 0 0,-6 8 0 0 0,-4 5 0 0 0,0-1 0 0 0,7-10 0 0 0,-14 17 0 0 0,-1 0 0 0 0,1-1 0 0 0,0 1 0 0 0,0 0 0 0 0,-1 0 0 0 0,1 0 0 0 0,0 0 0 0 0,0 0 0 0 0,0 0 0 0 0,1 0 0 0 0,-1 0 0 0 0,0 0 0 0 0,0 1 0 0 0,0-1 0 0 0,1 0 0 0 0,1 0 0 0 0,5-4 72 0 0,2-11 475 0 0,-8 12-405 0 0,-1 1-1 0 0,1 0 0 0 0,1-1 0 0 0,-1 1 1 0 0,0 0-1 0 0,1 0 0 0 0,0 0 1 0 0,0 0-1 0 0,5-3 0 0 0,2-1-125 0 0,-1 1-16 0 0,1 0 0 0 0,-1 0 0 0 0,-1-1 0 0 0,0 0 0 0 0,2 1 0 0 0,53-36 0 0 0,-29 21 0 0 0,-26 17 0 0 0,-1 0 0 0 0,1-1 0 0 0,11-9 0 0 0,-16 10 0 0 0,2 1 0 0 0,11-7 0 0 0,-12 9 0 0 0,-3 1 0 0 0,0-1 0 0 0,0 1 0 0 0,0 0 0 0 0,0-1 0 0 0,-1 1 0 0 0,1-1 0 0 0,0 0 0 0 0,0 1 0 0 0,0-1 0 0 0,-1 1 0 0 0,1-1 0 0 0,0 0 0 0 0,0-1 0 0 0,-22 22-1 0 0,4-5-31 0 0,-26 31 1 0 0,42-44-306 0 0,-4 8-404 0 0,4-6-3742 0 0,4-4 2451 0 0,9 2-15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5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 8287 0 0,'0'0'191'0'0,"0"0"26"0"0,0 0 9 0 0,0-2-34 0 0,-3-5-78 0 0,3 5 274 0 0,0 2 110 0 0,0 0 12 0 0,0 0-67 0 0,-2 1-294 0 0,-2 2-137 0 0,-8 4-20 0 0,-6-1 160 0 0,16-5 574 0 0,2-1 244 0 0,0 0 44 0 0,0 0-61 0 0,0 0-288 0 0,0 0-121 0 0,13 1 484 0 0,31-3 1129 0 0,-22 1-1938 0 0,35 3 0 0 0,-47-1 34 0 0,-1 1 1 0 0,0 0-1 0 0,1 1 1 0 0,-1 0-1 0 0,0 0 0 0 0,0 1 1 0 0,-1 0-1 0 0,11 7 1 0 0,44 21 1118 0 0,-59-30-1372 0 0,19 5 0 0 0,2 1 0 0 0,-17-7 0 0 0,35 6 0 0 0,-38-7 0 0 0,0 1 0 0 0,13 7 0 0 0,-14-7 0 0 0,1 1 0 0 0,9 10 0 0 0,16 19 0 0 0,-12-12 0 0 0,-7-12 0 0 0,-4-4 0 0 0,1 0 0 0 0,-1-1 0 0 0,0 0 0 0 0,9 1 0 0 0,-6-1 0 0 0,10 1 0 0 0,-15-5 0 0 0,0 1 0 0 0,69-8 0 0 0,-60 8 0 0 0,0 5 0 0 0,5 5 0 0 0,-15-5 0 0 0,-2-1 0 0 0,1 0 0 0 0,10 16 0 0 0,1 6 0 0 0,-6-12 0 0 0,6 2 0 0 0,-10-13 0 0 0,0 1 0 0 0,7 6 0 0 0,0-3 0 0 0,-5-5 0 0 0,-1 0 0 0 0,1 0 0 0 0,-1-1 0 0 0,0 0 0 0 0,11-1 0 0 0,2 0 0 0 0,-3 1 0 0 0,13-3 0 0 0,-23 4 0 0 0,-2-1 0 0 0,-1 0 0 0 0,1 1 0 0 0,0-1 0 0 0,0 0 0 0 0,-1 1 0 0 0,1-1 0 0 0,0 1 0 0 0,0 0 0 0 0,-1 0 0 0 0,1 0 0 0 0,-1 0 0 0 0,5 3 0 0 0,0 1 0 0 0,6 2 0 0 0,-7-3 0 0 0,-3 0 0 0 0,24 16 0 0 0,-14-12 0 0 0,2 0 0 0 0,-1-1 0 0 0,1-2 0 0 0,9 0 0 0 0,-1 0 0 0 0,-9 0 0 0 0,0 0 0 0 0,-2-1 0 0 0,-11-3 0 0 0,16 6 0 0 0,-14-3 0 0 0,24 14 0 0 0,-10-9 0 0 0,-2-1 0 0 0,7 0 0 0 0,-17-7 0 0 0,15 9 0 0 0,-17-8 75 0 0,1-1 0 0 0,0 1-1 0 0,-1 0 1 0 0,0 1 0 0 0,1-1-1 0 0,-1 1 1 0 0,0-1 0 0 0,0 1-1 0 0,0 0 1 0 0,-1 0 0 0 0,1 0 0 0 0,2 4-1 0 0,1 3 395 0 0,-4-9-26 0 0,-1 2-294 0 0,5 8-133 0 0,4 2-16 0 0,3-1 0 0 0,2-5 0 0 0,-6-5 0 0 0,1 0 0 0 0,0 0 0 0 0,12 0 0 0 0,-5-1 0 0 0,17 2 0 0 0,-17 0 0 0 0,-1 3 0 0 0,11 13 0 0 0,-10-7 0 0 0,-11-7 0 0 0,15 18 0 0 0,2 1 0 0 0,-8-11 0 0 0,-10-10 0 0 0,10 7 0 0 0,-9-8 0 0 0,0 1 0 0 0,1 0 0 0 0,0-1 0 0 0,-1-1 0 0 0,1 1 0 0 0,0-1 0 0 0,0 0 0 0 0,-1 0 0 0 0,10-1 0 0 0,-9 0 0 0 0,0 0 0 0 0,0 0 0 0 0,13 3 0 0 0,21 3 0 0 0,-29-5 0 0 0,1 2 0 0 0,8 7 0 0 0,-1-2 0 0 0,-16-4 0 0 0,-1-1 0 0 0,20 17 0 0 0,-2 0 0 0 0,-15-13 0 0 0,-3-4 0 0 0,0 0 0 0 0,1 0 0 0 0,-1-1 0 0 0,0 1 0 0 0,1-1 0 0 0,4 3 0 0 0,-5-2 0 0 0,1 0 0 0 0,17 1 0 0 0,-18-3 0 0 0,0 0 0 0 0,0 0 0 0 0,1-1 0 0 0,-1 1 0 0 0,0-1 0 0 0,1 0 0 0 0,-1 0 0 0 0,4-1 0 0 0,23 1 0 0 0,-28 0 0 0 0,15 1 0 0 0,-14 1 0 0 0,-1-1 0 0 0,0 1 0 0 0,-1-1 0 0 0,1 0 0 0 0,0 0 0 0 0,-1 0 0 0 0,1 0 0 0 0,0-1 0 0 0,0 1 0 0 0,3 1 0 0 0,5 0 0 0 0,21 9 0 0 0,-19-5 0 0 0,32 20 0 0 0,-11-6 0 0 0,0-1 931 0 0,-31-18-422 0 0,0 0-66 0 0,54 26-1662 0 0,-26-18 611 0 0,-2-2 608 0 0,19 7 0 0 0,-36-11 152 0 0,11 5 943 0 0,30 20-350 0 0,-47-24-745 0 0,20 8 0 0 0,2 1 0 0 0,3-1 0 0 0,-5-3 0 0 0,-9-3 0 0 0,26 6 0 0 0,-14-2 0 0 0,-14-6 0 0 0,-10-3 0 0 0,-1-1 0 0 0,-1 1 0 0 0,0 0 0 0 0,1-1 0 0 0,-1 1 0 0 0,0 0 0 0 0,1 0 0 0 0,-1 0 0 0 0,0 0 0 0 0,4 3 0 0 0,15 12 0 0 0,4-2 0 0 0,-7-1 0 0 0,-4-5 0 0 0,4-1 0 0 0,-16-5 0 0 0,1-1 0 0 0,-1 1 0 0 0,1-1 0 0 0,0 0 0 0 0,0 0 0 0 0,0-1 0 0 0,-1 1 0 0 0,5 0 0 0 0,4 1 0 0 0,25 10 0 0 0,-9-1 0 0 0,-17-5 0 0 0,1 0 0 0 0,2-2 0 0 0,0-3 0 0 0,-2 0-64 0 0,-9 0-273 0 0,-1 1-138 0 0,2 9-33 0 0,-2-8 65 0 0,1-1 294 0 0,4 9 133 0 0,4-1-56 0 0,-8-9-299 0 0,-2-1-117 0 0,0-1 89 0 0,0 0-1 0 0,1 0 1 0 0,-1 0-1 0 0,1 0 1 0 0,-1 0-1 0 0,1 0 0 0 0,-1 1 1 0 0,1-1-1 0 0,0 0 1 0 0,-1 0-1 0 0,1 0 1 0 0,1 0-1 0 0,1-3-1635 0 0,12-17-5485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61 15663 0 0,'3'-7'247'0'0,"1"1"-1"0"0,-1 0 0 0 0,1 1 0 0 0,0-1 1 0 0,5-4-1 0 0,3-5-18 0 0,-6 9-214 0 0,-4 8-10 0 0,-2 4-8 0 0,-2 8 4 0 0,-1-1 0 0 0,-1 0 0 0 0,0 0 0 0 0,-1 0 0 0 0,0-1 0 0 0,-1 0 0 0 0,-8 14 0 0 0,-8 18 0 0 0,-56 128 312 0 0,-65 149 1183 0 0,19 6-331 0 0,93-240-195 0 0,-11 37-1222 0 0,40-117-292 0 0,0 0-1 0 0,-1 0 1 0 0,1-1 0 0 0,-2 1-1 0 0,-5 8 1 0 0,8-14-1407 0 0,-2 0-80 0 0,-15 0-15 0 0</inkml:trace>
  <inkml:trace contextRef="#ctx0" brushRef="#br0" timeOffset="1">92 856 15663 0 0,'-2'1'356'0'0,"-20"11"707"0"0,14-9-965 0 0,0 1 0 0 0,0 1 0 0 0,1-1 0 0 0,-12 10 0 0 0,18-13-28 0 0,-1 1 0 0 0,1 0 1 0 0,-1-1-1 0 0,1 1 0 0 0,-1 0 0 0 0,1-1 1 0 0,0 1-1 0 0,0 0 0 0 0,0 0 0 0 0,0 0 1 0 0,0 0-1 0 0,1 0 0 0 0,-1 0 0 0 0,1 0 1 0 0,-1 0-1 0 0,1 1 0 0 0,0-1 0 0 0,-1 0 1 0 0,1 0-1 0 0,0 0 0 0 0,0 0 0 0 0,1 1 1 0 0,0 3-1 0 0,-1-5-62 0 0,1 1 0 0 0,0-1 0 0 0,-1 0 0 0 0,1 1 1 0 0,0-1-1 0 0,0 0 0 0 0,-1 1 0 0 0,1-1 0 0 0,0 0 0 0 0,1 0 0 0 0,-1 0 1 0 0,0 0-1 0 0,0 0 0 0 0,0 0 0 0 0,1 0 0 0 0,-1 0 0 0 0,0 0 0 0 0,1-1 1 0 0,-1 1-1 0 0,1 0 0 0 0,2 0 0 0 0,1 0-10 0 0,0 1-1 0 0,0-1 1 0 0,1-1 0 0 0,-1 1 0 0 0,7-1-1 0 0,25-2 3 0 0,0-2 0 0 0,0-2 0 0 0,57-17 0 0 0,35-15 0 0 0,202-88 0 0 0,-222 83-732 0 0,7-3-2738 0 0,-85 30 1936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5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1027 6447 0 0,'0'0'298'0'0,"0"0"-10"0"0,0 0-50 0 0,0 0 493 0 0,0 0 238 0 0,0 0 45 0 0,0 0-129 0 0,0 0-506 0 0,0 0 37 0 0,0 0 80 0 0,0 0 14 0 0,0 0-67 0 0,2 0-294 0 0,3 1-54 0 0,1-1 0 0 0,-1 0 0 0 0,0 0 0 0 0,1 0 0 0 0,-1-1 0 0 0,0 1 0 0 0,0-1 0 0 0,0-1-1 0 0,1 1 1 0 0,6-4 0 0 0,53-24 925 0 0,-24 7-1020 0 0,-2-2 0 0 0,55-45 0 0 0,-43 33 410 0 0,2 2-1 0 0,1 2 1 0 0,1 3 0 0 0,78-30-1 0 0,-57 31-409 0 0,-37 15 0 0 0,55-29 0 0 0,-27 8 664 0 0,42-23 720 0 0,164-110-1384 0 0,-214 124 0 0 0,28-19 0 0 0,-22 26 1712 0 0,-40 22-1600 0 0,0-1 0 0 0,24-18 0 0 0,-42 26-112 0 0,-4 1 0 0 0,0 0 0 0 0,-3 6 0 0 0,1-1 0 0 0,-1 1 0 0 0,0-1 0 0 0,0 1 0 0 0,1-1 0 0 0,-1 1 0 0 0,0-1 0 0 0,1 1 0 0 0,-1 0 0 0 0,0-1 0 0 0,1 1 0 0 0,-1 0 0 0 0,1-1 0 0 0,-1 1 0 0 0,0 0 0 0 0,1-1 0 0 0,-1 1 0 0 0,1 0 0 0 0,0-1 0 0 0,7-3 0 0 0,1 0 0 0 0,-6 3 136 0 0,0-1 0 0 0,0 1-1 0 0,0-1 1 0 0,0 1 0 0 0,0-1-1 0 0,0 0 1 0 0,0 0 0 0 0,-1-1 0 0 0,1 1-1 0 0,-1 0 1 0 0,0-1 0 0 0,0 1-1 0 0,0-1 1 0 0,3-4 0 0 0,8-13-124 0 0,13-6-12 0 0,-21 20-64 0 0,-4 5-273 0 0,-1 1-138 0 0,0 0-33 0 0,0 0 66 0 0,7-7 276 0 0,6-1 94 0 0,-12 7-298 0 0,-1 3-105 0 0,-1 0 1 0 0,1 0-1 0 0,-1 0 0 0 0,1 0 1 0 0,-1 0-1 0 0,0 0 1 0 0,-1 2-1 0 0,-1 3-2314 0 0,-4 10-3455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1:5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8287 0 0,'0'0'191'0'0,"0"0"26"0"0,0 0 9 0 0,-3 1-34 0 0,-14 8-218 0 0,1 0 538 0 0,0-2 0 0 0,-17 7 0 0 0,-1 2 3899 0 0,32-15-3746 0 0,2-1-121 0 0,0 0-28 0 0,0 0-72 0 0,3 1-289 0 0,53 6-54 0 0,17 4 1427 0 0,-65-9-1455 0 0,0 0-1 0 0,0 1 1 0 0,0-1-1 0 0,0 2 1 0 0,-1-1 0 0 0,13 8-1 0 0,4 7 787 0 0,-22-16-350 0 0,1 1-66 0 0,24 25-278 0 0,-8-5 240 0 0,-12-15-76 0 0,0 1-1 0 0,0-1 1 0 0,1-1-1 0 0,16 13 1 0 0,-12-12-329 0 0,26 15 0 0 0,-26-17 0 0 0,0 1 0 0 0,0 0 0 0 0,11 11 0 0 0,-19-13 0 0 0,19 11 0 0 0,-12-8 0 0 0,-1-1 0 0 0,12 13 0 0 0,-19-17 0 0 0,0-1 0 0 0,0 1 0 0 0,0-1 0 0 0,-1 1 0 0 0,1 0 0 0 0,-1 0 0 0 0,0 0 0 0 0,0 0 0 0 0,3 5 0 0 0,0 2 0 0 0,-1-4 0 0 0,11 23 0 0 0,-12-23 0 0 0,0-1 0 0 0,1 1 0 0 0,-1-1 0 0 0,1 0 0 0 0,0 0 0 0 0,0-1 0 0 0,1 1 0 0 0,-1-1 0 0 0,1 0 0 0 0,0 0 0 0 0,9 6 0 0 0,21 13 0 0 0,-12-7 0 0 0,31 21 0 0 0,-50-34 0 0 0,0 0 0 0 0,-1 1 0 0 0,1 0 0 0 0,-1-1 0 0 0,0 1 0 0 0,0 0 0 0 0,5 9 0 0 0,-1-2 0 0 0,-4-8 0 0 0,0 1 0 0 0,-1 0 0 0 0,0-1 0 0 0,1 1 0 0 0,-1 0 0 0 0,-1 0 0 0 0,1 1 0 0 0,1 6 0 0 0,1 2 0 0 0,18 44 0 0 0,-16-44 0 0 0,-5-9 0 0 0,2-1 0 0 0,14 7 0 0 0,1 0 0 0 0,21 10 0 0 0,-26-14 0 0 0,11 6 0 0 0,-20-9 0 0 0,13 10 0 0 0,-13-8 0 0 0,-2 0 0 0 0,2 0 0 0 0,8 19 0 0 0,-3-1 0 0 0,-3 2 0 0 0,1-8 0 0 0,1-1 0 0 0,-1-7 0 0 0,1 1 0 0 0,1-2 0 0 0,-1 1 0 0 0,2-1 0 0 0,-1 0 0 0 0,1-1 0 0 0,0 0 0 0 0,18 9 0 0 0,-3-3 654 0 0,24 17 0 0 0,-38-21-1071 0 0,0 0-1 0 0,16 18 1 0 0,40 32 2393 0 0,-63-56-1973 0 0,0 0-1 0 0,1 0 0 0 0,-1-1 1 0 0,1 0-1 0 0,-1 1 1 0 0,1-2-1 0 0,5 3 1 0 0,19 9-7 0 0,-4-1 4 0 0,33 13 0 0 0,-31-15 0 0 0,25 15 0 0 0,-19-7 0 0 0,-10-6 0 0 0,0 0 0 0 0,-1 2 0 0 0,-1 1 0 0 0,20 17 0 0 0,-19-15 0 0 0,0 0 0 0 0,1-2 0 0 0,0-1 0 0 0,41 18 0 0 0,-46-23 0 0 0,33 16 0 0 0,-1 3 0 0 0,-1 1 0 0 0,63 50 0 0 0,-79-50 0 0 0,-11-10 0 0 0,28 19 0 0 0,-36-27 0 0 0,20 19 0 0 0,-21-18 0 0 0,27 18 0 0 0,10 11 0 0 0,-25-20 0 0 0,-13-10 0 0 0,-11-11 0 0 0,0 1 0 0 0,-1-1 0 0 0,1 1 0 0 0,-1-1 0 0 0,1 1 0 0 0,-1 0 0 0 0,1-1 0 0 0,-1 1 0 0 0,1 0 0 0 0,-1-1 0 0 0,0 1 0 0 0,1 0 0 0 0,-1 0 0 0 0,1 1 0 0 0,-1-2 0 0 0,-1 1 0 0 0,1 0 0 0 0,0 0 0 0 0,0 0 0 0 0,0-1 0 0 0,-1 1 0 0 0,1 0 0 0 0,0 0 0 0 0,-1-1 0 0 0,1 1 0 0 0,0 0 0 0 0,-1-1 0 0 0,0 2 0 0 0,-8 7 0 0 0,0-3-133 0 0,8-4-563 0 0,1-2-258 0 0,0 0-1421 0 0,0 0-5475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1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0,'0'0'120'0'0,"0"0"32"0"0,0 0-152 0 0,0 0 0 0 0,0 0 0 0 0,0 0 0 0 0,0 0 0 0 0,0 0 0 0 0,0 0 0 0 0,0 0 0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1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 6447 0 0,'0'0'142'0'0,"0"0"22"0"0,0-1 13 0 0,-8-18 1468 0 0,7 18-1133 0 0,1 1 0 0 0,-3-5 264 0 0,4 4 4011 0 0,7 5-4590 0 0,0 0 0 0 0,0 1 0 0 0,0 0 0 0 0,-1 0 0 0 0,12 12 1 0 0,-1 0 317 0 0,15 19 0 0 0,-22-21-515 0 0,13 20 0 0 0,-4-5 0 0 0,-14-21 0 0 0,-1-2 0 0 0,0 0 0 0 0,0 0 0 0 0,1 0 0 0 0,8 7 0 0 0,-12-11 0 0 0,1 1 0 0 0,13 5 0 0 0,-3-4 0 0 0,-13-5-28 0 0,1 0 0 0 0,-1 0-1 0 0,1 0 1 0 0,-1 0-1 0 0,0 0 1 0 0,1 0 0 0 0,-1 0-1 0 0,0 1 1 0 0,1-1 0 0 0,-1 0-1 0 0,0 0 1 0 0,0 0 0 0 0,1 0-1 0 0,-1 1 1 0 0,0-1 0 0 0,1 0-1 0 0,-1 0 1 0 0,0 0-1 0 0,0 1 1 0 0,1-1 0 0 0,-1 0-1 0 0,0 1 1 0 0,0-1 0 0 0,0 0-1 0 0,0 0 1 0 0,1 1 0 0 0,-1-1-1 0 0,0 0 1 0 0,0 1 0 0 0,0-1-1 0 0,0 0 1 0 0,0 1-1 0 0,0-1 1 0 0,0 0 0 0 0,0 1-1 0 0,0-1 1 0 0,0 1 0 0 0,0-1-1 0 0,0 0 1 0 0,0 1 0 0 0,0-1-1 0 0,0 0 1 0 0,0 1 0 0 0,0-1-1 0 0,0 0 1 0 0,-1 1-1 0 0,1-1 1 0 0,0 0 0 0 0,0 0-1 0 0,0 1 1 0 0,-1-1 0 0 0,1 0-1 0 0,0 1 1 0 0,0-1 0 0 0,-1 0-1 0 0,-12 10-1815 0 0,5-8 666 0 0,1-1-3421 0 0,1 1 1088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1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64 265 6447 0 0,'0'0'298'0'0,"0"0"-10"0"0,0 2-188 0 0,0 30 833 0 0,0-31-424 0 0,0-1 3 0 0,0 0 0 0 0,0 0 0 0 0,-1 11 2640 0 0,-4-5-3136 0 0,-2-1-16 0 0,6-5 0 0 0,0 0 0 0 0,0-1 0 0 0,0 1-1 0 0,-1 0 1 0 0,1-1 0 0 0,0 1 0 0 0,0 0-1 0 0,0-1 1 0 0,0 0 0 0 0,0 1 0 0 0,-1-1-1 0 0,1 0 1 0 0,0 1 0 0 0,1-1 0 0 0,-1 0-1 0 0,0 0 1 0 0,0 0 0 0 0,0 0-1 0 0,0 0 1 0 0,1 0 0 0 0,-1 0 0 0 0,0 0-1 0 0,1 0 1 0 0,-1-1 0 0 0,-2-4 20 0 0,1 1-1 0 0,-1 0 1 0 0,-2-12-1 0 0,0-10 264 0 0,1-1-1 0 0,1 0 0 0 0,2 0 0 0 0,0-1 1 0 0,2 1-1 0 0,7-44 0 0 0,-6 61-282 0 0,4-2 0 0 0,-1 11 0 0 0,-4 2 0 0 0,2-1 42 0 0,-1 0 0 0 0,0 0-1 0 0,0 1 1 0 0,0-1-1 0 0,1 1 1 0 0,-1 0 0 0 0,0 0-1 0 0,1 0 1 0 0,-1 0-1 0 0,0 0 1 0 0,1 0 0 0 0,-1 0-1 0 0,0 1 1 0 0,1-1 0 0 0,-1 1-1 0 0,0 0 1 0 0,0 0-1 0 0,0-1 1 0 0,4 3 0 0 0,3 3 302 0 0,0-1 0 0 0,16 15 0 0 0,-23-19-326 0 0,12 11 65 0 0,3 2-56 0 0,0-1 1 0 0,25 15-1 0 0,-30-23-27 0 0,4 1 0 0 0,-11-7 0 0 0,-2 0 0 0 0,1 1 0 0 0,15-5 0 0 0,-8 1 0 0 0,5 1 0 0 0,-11 5 0 0 0,-4 0 0 0 0,2-1 0 0 0,0 1 0 0 0,-1-1 0 0 0,1 1 0 0 0,-1 0 0 0 0,1 0 0 0 0,-1 0 0 0 0,0 1 0 0 0,0-1 0 0 0,0 0 0 0 0,0 1 0 0 0,0-1 0 0 0,0 1 0 0 0,-1 0 0 0 0,1-1 0 0 0,0 5 0 0 0,2 5 0 0 0,0-1 0 0 0,3 21 0 0 0,-3-12 0 0 0,6 33 0 0 0,6 96 0 0 0,-16-143 0 0 0,-1 0 0 0 0,1-1 0 0 0,-2 1 0 0 0,1 0 0 0 0,0-1 0 0 0,-1 1 0 0 0,0-1 0 0 0,0 0 0 0 0,-4 7 0 0 0,0-3 0 0 0,6-8 0 0 0,0 0 0 0 0,-1-1 0 0 0,1 1 0 0 0,-1 0 0 0 0,1 0 0 0 0,-1-1 0 0 0,0 1 0 0 0,1 0 0 0 0,-1-1 0 0 0,0 1 0 0 0,1-1 0 0 0,-1 1 0 0 0,-1 0 0 0 0,-4-2 0 0 0,5 1 0 0 0,-11-1 0 0 0,9 1 0 0 0,0 0 0 0 0,0 0 0 0 0,1 0 0 0 0,-1-1 0 0 0,0 1 0 0 0,0-1 0 0 0,1 1 0 0 0,-1-1 0 0 0,0 0 0 0 0,1 0 0 0 0,-1 0 0 0 0,1-1 0 0 0,-4-1 0 0 0,-9-7 9 0 0,12 8-14 0 0,0 0-1 0 0,0 0 1 0 0,0 0 0 0 0,0 0 0 0 0,1 0 0 0 0,-1-1 0 0 0,0 0-1 0 0,1 1 1 0 0,0-1 0 0 0,0 0 0 0 0,0 0 0 0 0,0 0-1 0 0,-2-6 1 0 0,3 8-332 0 0,1 1-138 0 0,0-1 389 0 0,1 0-1 0 0,-1 0 1 0 0,1 0 0 0 0,-1-1-1 0 0,1 1 1 0 0,0 0-1 0 0,-1 0 1 0 0,1 0 0 0 0,0 0-1 0 0,-1 0 1 0 0,1 0-1 0 0,0 0 1 0 0,0 1 0 0 0,0-1-1 0 0,0 0 1 0 0,2-1-1 0 0,22-13-617 0 0,-19 11 321 0 0,-3 2 213 0 0,1 1 0 0 0,0-1-1 0 0,0 0 1 0 0,0 1 0 0 0,0 0-1 0 0,0 0 1 0 0,0 0 0 0 0,8 0-1 0 0,1-1-344 0 0,0-2 3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1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0,'0'0'464'0'0,"0"0"-9"0"0,1 2-223 0 0,63 93 3201 0 0,-33-60-2825 0 0,-22-19-614 0 0,-5-9 17 0 0,0 1 0 0 0,1-1 0 0 0,0 0 1 0 0,0 0-1 0 0,1-1 0 0 0,5 7 0 0 0,2-1 546 0 0,-2 1 1 0 0,15 20-1 0 0,-3-3-269 0 0,84 130-307 0 0,-59-83 985 0 0,-27-39-82 0 0,-15-25-767 0 0,15 21-1 0 0,-13-25-116 0 0,-7-9-7 0 0,-1 0 0 0 0,0 1 0 0 0,0-1 0 0 0,0 0-1 0 0,0 0 1 0 0,1 0 0 0 0,-1 0 0 0 0,0 1 0 0 0,0-1-1 0 0,0 0 1 0 0,1 0 0 0 0,-1 0 0 0 0,0 0 0 0 0,0 0 0 0 0,0 0-1 0 0,1 1 1 0 0,-1-1 0 0 0,0 0 0 0 0,0 0 0 0 0,1 0 0 0 0,-1 0-1 0 0,0 0 1 0 0,0 0 0 0 0,1 0 0 0 0,-1 0 0 0 0,0 0 0 0 0,1 0-1 0 0,-1 0 1 0 0,0 0 0 0 0,0 0 0 0 0,0 0 0 0 0,1-1 0 0 0,-1 1-1 0 0,0 0 1 0 0,0 0 0 0 0,1 0 0 0 0,-1 0 0 0 0,0 0 0 0 0,0 0-1 0 0,0-1 1 0 0,1 1 0 0 0,-1 0 0 0 0,0 0 0 0 0,0 0-1 0 0,0-1 1 0 0,0 1 0 0 0,1 0 0 0 0,-1 0 0 0 0,0 0 0 0 0,0-1-1 0 0,0 1 1 0 0,0 0 0 0 0,0 0 0 0 0,0-1 0 0 0,0 1 0 0 0,0 0-1 0 0,0-1 1 0 0,4-12-444 0 0,-4 13 442 0 0,0-14-499 0 0,-2-2-4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1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0,'0'0'630'0'0,"0"0"-13"0"0,0 0-320 0 0,0 0 105 0 0,0 0 87 0 0,0 0 20 0 0,0 0-66 0 0,0 0-222 0 0,2 1 166 0 0,4 0-244 0 0,-1 0 0 0 0,0 1 0 0 0,1-1 0 0 0,-1 1-1 0 0,0 1 1 0 0,0-1 0 0 0,-1 1 0 0 0,1 0 0 0 0,0 0 0 0 0,-1 0 0 0 0,5 5 0 0 0,6 7-256 0 0,22 26 0 0 0,-18-20 229 0 0,-10-8-116 0 0,0-1 0 0 0,12 22 0 0 0,9 13 0 0 0,-23-37 0 0 0,0-6-269 0 0,-5-3-1135 0 0,-2-1-511 0 0,0 0-107 0 0,0 0-24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1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8287 0 0,'0'0'191'0'0,"0"0"26"0"0,0 0 9 0 0,0 0 42 0 0,0-2 158 0 0,1 0-257 0 0,0-1-1 0 0,-1 1 0 0 0,1-1 0 0 0,-1 1 1 0 0,0-1-1 0 0,1 1 0 0 0,-1-1 1 0 0,-1 1-1 0 0,1-1 0 0 0,0 1 0 0 0,-1-4 1 0 0,-1-19 867 0 0,3 12-686 0 0,1 1 0 0 0,0-1 0 0 0,1 1-1 0 0,1-1 1 0 0,0 1 0 0 0,7-16 0 0 0,-7 21-170 0 0,-1 0 0 0 0,1 0 0 0 0,1 1 0 0 0,-1-1 0 0 0,1 1 0 0 0,0 0 0 0 0,0 0-1 0 0,1 0 1 0 0,0 1 0 0 0,0 0 0 0 0,9-6 0 0 0,-10 9-54 0 0,-1 0 0 0 0,1 0 1 0 0,0 1-1 0 0,-1 0 0 0 0,1 0 0 0 0,0 0 0 0 0,0 0 0 0 0,0 1 0 0 0,0 0 0 0 0,0 0 1 0 0,-1 0-1 0 0,1 1 0 0 0,0 0 0 0 0,0 0 0 0 0,0 0 0 0 0,5 2 0 0 0,8 3-133 0 0,-4 0 86 0 0,-13-6-15 0 0,0 1 0 0 0,0-1-1 0 0,0 1 1 0 0,0-1 0 0 0,0 1-1 0 0,0 0 1 0 0,-1 0-1 0 0,1-1 1 0 0,0 1 0 0 0,0 0-1 0 0,-1 0 1 0 0,1 0 0 0 0,0 0-1 0 0,-1 0 1 0 0,1 0 0 0 0,-1 0-1 0 0,1 0 1 0 0,-1 0 0 0 0,1 0-1 0 0,-1 0 1 0 0,0 2 0 0 0,3 23 142 0 0,-3-24-271 0 0,-1 12-319 0 0,-1 1 0 0 0,-5 26 0 0 0,-1-1-22 0 0,-1 3 406 0 0,5-28 0 0 0,-3 28 0 0 0,0 0 17 0 0,4-30-39 0 0,1 0-1 0 0,0 0 1 0 0,0 23 0 0 0,3-36-19 0 0,-1 0 0 0 0,1 0 1 0 0,-1 0-1 0 0,1 0 0 0 0,-1 0 0 0 0,0 0 0 0 0,1 0 0 0 0,-1 0 0 0 0,1 0 0 0 0,-1-1 0 0 0,0 1 1 0 0,1 0-1 0 0,-1 0 0 0 0,1 0 0 0 0,-1-1 0 0 0,0 1 0 0 0,1 0 0 0 0,-1 0 0 0 0,0-1 0 0 0,1 0 1 0 0,5-5 46 0 0,-1-1 1 0 0,0-1 0 0 0,-1 1 0 0 0,0-1 0 0 0,0 0 0 0 0,0 0 0 0 0,3-11 0 0 0,-3 9 206 0 0,9-26 341 0 0,-7 18-528 0 0,10-21 0 0 0,-10 24-33 0 0,7-21-1 0 0,-8 20 111 0 0,12-25-1 0 0,-15 36 52 0 0,0 1 0 0 0,1 0 0 0 0,-1 0-1 0 0,1 0 1 0 0,0 1 0 0 0,0-1 0 0 0,1 1 0 0 0,-1-1 0 0 0,1 1 0 0 0,5-3 0 0 0,-8 5-147 0 0,0 0 0 0 0,1 0 0 0 0,0 0 0 0 0,-1 0-1 0 0,1 1 1 0 0,0-1 0 0 0,-1 0 0 0 0,1 1 0 0 0,0 0 0 0 0,0-1 0 0 0,-1 1 0 0 0,1 0 0 0 0,0 0 0 0 0,0 0 0 0 0,-1 0-1 0 0,1 0 1 0 0,0 0 0 0 0,0 1 0 0 0,0-1 0 0 0,-1 0 0 0 0,1 1 0 0 0,0 0 0 0 0,-1-1 0 0 0,1 1 0 0 0,2 1 0 0 0,3 4-10 0 0,1 0 0 0 0,-1 0 0 0 0,0 0 0 0 0,11 14 0 0 0,16 28 3 0 0,-26-39 0 0 0,-4-5 0 0 0,-1 0 0 0 0,1 0 0 0 0,-1 0 0 0 0,0 1 0 0 0,-1 0 0 0 0,1 0 0 0 0,-1 0 0 0 0,0 0 0 0 0,0 0 0 0 0,-1 0 0 0 0,1 0 0 0 0,-1 0 0 0 0,0 1 0 0 0,0 9 0 0 0,-1-4 0 0 0,-1 1 0 0 0,-1 0 0 0 0,0-1 0 0 0,-5 21 0 0 0,2-16 104 0 0,-1-1 0 0 0,0 1 0 0 0,-16 27-1 0 0,-33 41 1112 0 0,41-63-1232 0 0,-23 26-1253 0 0,2-2 1384 0 0,34-44 361 0 0,0-3-418 0 0,0 1 0 0 0,-1-1-1 0 0,1 1 1 0 0,0-1 0 0 0,0 0 0 0 0,0 1 0 0 0,0-1-1 0 0,1 0 1 0 0,-1 0 0 0 0,0 0 0 0 0,0-3-1 0 0,0 0-278 0 0,-1 0 0 0 0,1 0 0 0 0,0 0 0 0 0,1-1 0 0 0,-1 1 0 0 0,1 0 0 0 0,0-1-1 0 0,1 1 1 0 0,-1 0 0 0 0,1-1 0 0 0,0 1 0 0 0,0 0 0 0 0,1 0 0 0 0,-1 0 0 0 0,1 0-1 0 0,0 0 1 0 0,1 0 0 0 0,-1 0 0 0 0,6-6 0 0 0,-7 10-96 0 0,0 0 0 0 0,0 1 0 0 0,0-1 0 0 0,0 1 0 0 0,0 0 0 0 0,0-1 0 0 0,1 1 0 0 0,-1 0 0 0 0,0 0 0 0 0,0 0 0 0 0,0 0 1 0 0,0 0-1 0 0,0 0 0 0 0,1 0 0 0 0,-1 0 0 0 0,2 0 0 0 0,-1 1-981 0 0,8 0-3864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1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8287 0 0,'1'-2'681'0'0,"-1"1"-1369"0"0,0-2 1212 0 0,1-7 6929 0 0,0 14-7335 0 0,-1 0 1 0 0,1 1 0 0 0,0-1 0 0 0,1 0 0 0 0,-1 0-1 0 0,1 0 1 0 0,0 0 0 0 0,3 5 0 0 0,-2-3-70 0 0,106 209 1999 0 0,-96-191-2048 0 0,-6-16 0 0 0,-3-9 0 0 0,-3-5 0 0 0,0 2-55 0 0,-1 0 1 0 0,0-1-1 0 0,0 1 0 0 0,0 0 0 0 0,0-1 0 0 0,-1 1 0 0 0,0 0 0 0 0,-1-8 1 0 0,-9-21-3041 0 0,-3-1 1073 0 0,0 2-24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1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62 365 6447 0 0,'0'18'298'0'0,"0"-15"-10"0"0,0-1-118 0 0,0 6 78 0 0,-1 1-1 0 0,0-1 1 0 0,-1 1-1 0 0,0-1 1 0 0,0 0-1 0 0,0 0 1 0 0,-8 15-1 0 0,10-22-234 0 0,0-1-1 0 0,0 0 1 0 0,0 1-1 0 0,0-1 0 0 0,0 0 1 0 0,0 1-1 0 0,0-1 1 0 0,0 1-1 0 0,0-1 1 0 0,0 0-1 0 0,-1 0 0 0 0,1 1 1 0 0,0-1-1 0 0,0 0 1 0 0,0 1-1 0 0,-1-1 1 0 0,1 0-1 0 0,0 0 0 0 0,0 1 1 0 0,-1-1-1 0 0,1 0 1 0 0,0 0-1 0 0,0 1 1 0 0,-1-1-1 0 0,1 0 0 0 0,0 0 1 0 0,-1 0-1 0 0,1 0 1 0 0,0 0-1 0 0,-1 1 1 0 0,1-1-1 0 0,0 0 0 0 0,-1 0 1 0 0,1 0-1 0 0,0 0 1 0 0,-1 0-1 0 0,1 0 0 0 0,0 0 1 0 0,-1 0-1 0 0,1 0 1 0 0,-1-1-1 0 0,-6-6 818 0 0,7 6-742 0 0,-3-4 167 0 0,0 1 0 0 0,1-1 1 0 0,0 0-1 0 0,0-1 0 0 0,1 1 0 0 0,-1 0 0 0 0,-1-10 0 0 0,-1-41 431 0 0,3 29-757 0 0,0 3 295 0 0,1 0 0 0 0,2 1 0 0 0,0 0 0 0 0,1-1 0 0 0,2 1 0 0 0,0 0 0 0 0,1 0 0 0 0,2 1 0 0 0,0 0 0 0 0,12-23 0 0 0,-17 40-106 0 0,0-1 0 0 0,1 1 0 0 0,-1-1 0 0 0,1 1 0 0 0,0 0 0 0 0,0 1 0 0 0,6-6 0 0 0,-8 9-88 0 0,0-1 0 0 0,0 1 0 0 0,0 0 0 0 0,0-1 0 0 0,0 1 0 0 0,0 0 0 0 0,0 0 0 0 0,0 1-1 0 0,0-1 1 0 0,1 0 0 0 0,-1 1 0 0 0,0-1 0 0 0,1 1 0 0 0,-1 0 0 0 0,0 0 0 0 0,1 0 0 0 0,-1 0 0 0 0,0 0 0 0 0,1 0 0 0 0,-1 1-1 0 0,0-1 1 0 0,4 2 0 0 0,3 2-30 0 0,0 0 0 0 0,-1 1 0 0 0,1 0 0 0 0,-1 0 0 0 0,-1 1 0 0 0,1 0 0 0 0,-1 0 0 0 0,0 1 0 0 0,0 0 0 0 0,-1 0 0 0 0,1 0 0 0 0,-2 1 0 0 0,10 15 0 0 0,-1 4 0 0 0,0 1 0 0 0,-2 0 0 0 0,9 31 0 0 0,-17-45 0 0 0,0-1 0 0 0,-1 1 0 0 0,-1 0 0 0 0,2 25 0 0 0,-4-32 0 0 0,0 1 0 0 0,0 0 0 0 0,-1-1 0 0 0,0 1 0 0 0,-1 0 0 0 0,0-1 0 0 0,0 0 0 0 0,0 1 0 0 0,-1-1 0 0 0,-5 10 0 0 0,5-13 0 0 0,-1 0 0 0 0,0 1 0 0 0,0-1 0 0 0,0-1 0 0 0,0 1 0 0 0,-1-1 0 0 0,0 1 0 0 0,-9 3 0 0 0,-4 5 0 0 0,-14 10-292 0 0,0 2 0 0 0,-54 53 0 0 0,65-56-808 0 0,21-21 1100 0 0,0 0 0 0 0,0 1-1 0 0,0-1 1 0 0,-1 0 0 0 0,1 0-1 0 0,0 0 1 0 0,0 0 0 0 0,0 1-1 0 0,0-1 1 0 0,0 0 0 0 0,-1 0 0 0 0,1 0-1 0 0,0 0 1 0 0,0 0 0 0 0,0 0-1 0 0,-1 0 1 0 0,1 0 0 0 0,0 0-1 0 0,0 0 1 0 0,0 0 0 0 0,-1 1-1 0 0,1-1 1 0 0,0 0 0 0 0,0 0 0 0 0,0 0-1 0 0,-1 0 1 0 0,1-1 0 0 0,0 1-1 0 0,0 0 1 0 0,0 0 0 0 0,0 0-1 0 0,-1 0 1 0 0,1 0 0 0 0,0 0 0 0 0,0 0-1 0 0,0 0 1 0 0,-1 0 0 0 0,1 0-1 0 0,0 0 1 0 0,0-1 0 0 0,0 1-1 0 0,0 0 1 0 0,0 0 0 0 0,-1 0-1 0 0,1 0 1 0 0,0 0 0 0 0,0-1 0 0 0,0 1-1 0 0,0 0 1 0 0,0 0 0 0 0,0 0-1 0 0,0-1 1 0 0,0 1 0 0 0,0 0-1 0 0,-1 0 1 0 0,1 0 0 0 0,0 0-1 0 0,0-1 1 0 0,0 1 0 0 0,0 0 0 0 0,0 0-1 0 0,0 0 1 0 0,0-1 0 0 0,1 1-1 0 0,-1-10 5 0 0,1 6-37 0 0,0-1-1 0 0,1 1 0 0 0,-1 0 0 0 0,1 0 1 0 0,0 0-1 0 0,0 0 0 0 0,0 0 1 0 0,0 0-1 0 0,1 1 0 0 0,0-1 1 0 0,-1 1-1 0 0,1 0 0 0 0,1-1 1 0 0,-1 1-1 0 0,0 1 0 0 0,1-1 0 0 0,3-2 1 0 0,7-4-295 0 0,1 2-1 0 0,-1 0 1 0 0,20-7 0 0 0,-20 9 37 0 0,13-7-1243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15663 0 0,'0'0'356'0'0,"0"0"50"0"0,0 0 20 0 0,0 0-42 0 0,0 2-250 0 0,1 27 1338 0 0,0-15-614 0 0,0-1-1 0 0,-4 23 1 0 0,1-21-854 0 0,-1 1-1 0 0,-1-1 1 0 0,0 0 0 0 0,-2 0-1 0 0,1 0 1 0 0,-2 0 0 0 0,0-1-1 0 0,-11 17 1 0 0,10-19 9 0 0,-1 2-288 0 0,0 0 1 0 0,-1 0-1 0 0,-1-1 1 0 0,-16 16-1 0 0,-15 4-1644 0 0,18-15-1811 0 0,17-12-1725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1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10135 0 0,'0'0'464'0'0,"0"0"-9"0"0,0 0-155 0 0,0 0 443 0 0,-7 4 1241 0 0,6-3-1942 0 0,-1 0 0 0 0,1 0 0 0 0,-1 0 0 0 0,1 1 1 0 0,0-1-1 0 0,-1 0 0 0 0,1 1 0 0 0,0-1 0 0 0,0 0 1 0 0,0 1-1 0 0,0-1 0 0 0,0 1 0 0 0,0 0 0 0 0,0-1 1 0 0,1 1-1 0 0,-1 0 0 0 0,0 0 0 0 0,0 2 0 0 0,1-1 58 0 0,0 0 0 0 0,0 0 0 0 0,0 0 1 0 0,0 0-1 0 0,1 0 0 0 0,-1 0 0 0 0,1 0 0 0 0,0 0 0 0 0,0 0 0 0 0,1 4 0 0 0,3 2 132 0 0,0 0 0 0 0,0-1 0 0 0,0 1 0 0 0,1-1 0 0 0,12 13 0 0 0,0-4-17 0 0,23 18 1 0 0,-28-25-15 0 0,0 1 1 0 0,-1 0 0 0 0,0 1 0 0 0,17 21 0 0 0,-21-21 38 0 0,14 19-56 0 0,17 34 0 0 0,-34-55-184 0 0,11 20 0 0 0,-1 1 0 0 0,20 61 0 0 0,-44-135-1384 0 0,4 16 872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1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10135 0 0,'0'0'464'0'0,"0"0"-9"0"0,1-1-295 0 0,-1 0 64 0 0,0 0 1 0 0,0 1-1 0 0,1-1 1 0 0,-1 1-1 0 0,0-1 1 0 0,1 0-1 0 0,-1 1 0 0 0,0-1 1 0 0,1 1-1 0 0,-1-1 1 0 0,1 1-1 0 0,-1-1 0 0 0,1 1 1 0 0,-1 0-1 0 0,1-1 1 0 0,0 1-1 0 0,-1-1 1 0 0,1 1-1 0 0,-1 0 0 0 0,2-1 1 0 0,-1 1-155 0 0,-1 0-1 0 0,1 0 1 0 0,-1 1 0 0 0,1-1-1 0 0,-1 0 1 0 0,1 0 0 0 0,-1 0 0 0 0,1 0-1 0 0,-1 1 1 0 0,0-1 0 0 0,1 0-1 0 0,-1 1 1 0 0,1-1 0 0 0,-1 0 0 0 0,0 1-1 0 0,1-1 1 0 0,-1 0 0 0 0,1 1-1 0 0,-1-1 1 0 0,1 1 0 0 0,1 3 0 0 0,0 0 1 0 0,0 0 0 0 0,0 1 0 0 0,2 5-1 0 0,-3-8 481 0 0,0 3-465 0 0,1 0 0 0 0,-2 0-1 0 0,1 0 1 0 0,0 0-1 0 0,-1 0 1 0 0,0 0 0 0 0,0 0-1 0 0,-1 0 1 0 0,1 0 0 0 0,-1 0-1 0 0,0 0 1 0 0,-3 9 0 0 0,-5 25 0 0 0,1 6 1890 0 0,7-36-1976 0 0,1-2 0 0 0,-1 0 0 0 0,1 1 0 0 0,0-1 0 0 0,0 0 0 0 0,1 0 0 0 0,0 0 0 0 0,4 12 0 0 0,43 117 0 0 0,-42-121 0 0 0,0 0 0 0 0,1 0 0 0 0,1-1 0 0 0,11 15 0 0 0,-17-27 0 0 0,0 1 0 0 0,1-1 0 0 0,-1 0 0 0 0,1 0 0 0 0,0 0 0 0 0,0 0 0 0 0,0 0 0 0 0,0-1 0 0 0,0 1 0 0 0,0-1 0 0 0,0 0 0 0 0,0 0 0 0 0,0 0 0 0 0,1 0 0 0 0,-1-1 0 0 0,0 1 0 0 0,1-1 0 0 0,-1 0 0 0 0,0 0 0 0 0,1 0 0 0 0,-1 0 0 0 0,1-1 0 0 0,-1 1 0 0 0,0-1 0 0 0,0 0 0 0 0,1 0 0 0 0,-1 0 0 0 0,4-2 0 0 0,4-4 16 0 0,0 0-1 0 0,-1 0 1 0 0,0-1-1 0 0,-1 0 1 0 0,17-18-1 0 0,-15 14 434 0 0,2 0 0 0 0,15-12 0 0 0,28-18 2191 0 0,-45 34-2659 0 0,13-11-2866 0 0,-24 19-5307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10135 0 0,'0'0'231'0'0,"1"2"29"0"0,1 2 309 0 0,-1-7-588 0 0,0-13 71 0 0,-1 6 1781 0 0,0 17-476 0 0,-1 8-1038 0 0,-1 7 749 0 0,1-9 2550 0 0,0-8-3618 0 0,1 3 0 0 0,4 6 0 0 0,-2-4 0 0 0,1 0 0 0 0,2 16 0 0 0,-4-21 70 0 0,-2-11 171 0 0,-2-13 1331 0 0,2 14-1423 0 0,5 12-133 0 0,0 3-16 0 0,0-2-201 0 0,-3-7-850 0 0,1-10-2821 0 0,0 2-2268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3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35 163 4607 0 0,'0'0'208'0'0,"0"-2"67"0"0,1-5-540 0 0,0-4 5071 0 0,0 6 1174 0 0,-4 16-5344 0 0,-9 36 116 0 0,5-23 70 0 0,-6 35 0 0 0,12-52-751 0 0,0-1 0 0 0,1 1 0 0 0,0 0 0 0 0,0 0-1 0 0,0-1 1 0 0,1 1 0 0 0,0 0 0 0 0,1-1 0 0 0,-1 1 0 0 0,4 6 0 0 0,-4-8-71 0 0,3 3 0 0 0,12 6 0 0 0,-11-12 0 0 0,-1 0 0 0 0,1 0 0 0 0,-1 0 0 0 0,1 0 0 0 0,0-1 0 0 0,-1 0 0 0 0,1 0 0 0 0,0 0 0 0 0,0-1 0 0 0,9 1 0 0 0,-1-1 0 0 0,-10 0 110 0 0,1 0-1 0 0,-1-1 0 0 0,1 1 1 0 0,-1-1-1 0 0,0 0 1 0 0,1 0-1 0 0,-1-1 1 0 0,0 1-1 0 0,0-1 0 0 0,0 1 1 0 0,0-1-1 0 0,0 0 1 0 0,5-4-1 0 0,-2 1-23 0 0,0-1 0 0 0,0 1 0 0 0,-1-1 0 0 0,0 0 0 0 0,5-8 0 0 0,-2 1-86 0 0,-1-2 0 0 0,-1 1 0 0 0,9-29 0 0 0,0 0 0 0 0,-4 1 0 0 0,-10 41 102 0 0,-1-1-1 0 0,0 1 0 0 0,1-1 1 0 0,-1 0-1 0 0,0 1 1 0 0,0-1-1 0 0,0 0 0 0 0,0 1 1 0 0,0-1-1 0 0,0 1 0 0 0,-1-1 1 0 0,1 0-1 0 0,0 1 1 0 0,-1-1-1 0 0,0 1 0 0 0,1-1 1 0 0,-1 1-1 0 0,0-1 1 0 0,0 1-1 0 0,1-1 0 0 0,-3 0 1 0 0,-1-5-177 0 0,-2 0 1 0 0,-9-9-1 0 0,14 15 116 0 0,-15-12-45 0 0,13 11-62 0 0,0 0 0 0 0,1 0 0 0 0,-1 0-1 0 0,0-1 1 0 0,-2-3 0 0 0,-3-4-264 0 0,0 1-1 0 0,-1 0 1 0 0,0 1 0 0 0,-14-11 0 0 0,7 7 390 0 0,8 7-132 0 0,7 5-77 0 0,0 1-1 0 0,0-1 1 0 0,0 1-1 0 0,0 0 1 0 0,0-1-1 0 0,0 1 1 0 0,0 0-1 0 0,0 0 1 0 0,0 0-1 0 0,0 0 1 0 0,0 0-1 0 0,0 0 1 0 0,1 0-1 0 0,-1 0 1 0 0,0 2-1 0 0,0 5-416 0 0,1-1 0 0 0,1 1 0 0 0,-1 0-1 0 0,1-1 1 0 0,1 1 0 0 0,0-1 0 0 0,0 1-1 0 0,3 7 1 0 0,-4-13 364 0 0,4 12-4916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3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 17503 0 0,'0'0'399'0'0,"0"0"60"0"0,-7-2 442 0 0,6 1-780 0 0,0 1-1 0 0,0-1 1 0 0,0 1 0 0 0,0 0 0 0 0,0 0 0 0 0,0-1-1 0 0,0 1 1 0 0,0 0 0 0 0,0 0 0 0 0,0 0 0 0 0,0 0-1 0 0,0 0 1 0 0,0 0 0 0 0,0 1 0 0 0,0-1 0 0 0,0 0-1 0 0,0 0 1 0 0,-1 1 0 0 0,1 0-72 0 0,1-1-1 0 0,-1 1 1 0 0,1-1 0 0 0,-1 1-1 0 0,1-1 1 0 0,-1 1-1 0 0,1 0 1 0 0,0-1 0 0 0,-1 1-1 0 0,1-1 1 0 0,0 1-1 0 0,0 0 1 0 0,-1-1 0 0 0,1 1-1 0 0,0 0 1 0 0,0-1-1 0 0,0 1 1 0 0,0 0 0 0 0,0 1-1 0 0,0 2 76 0 0,1 1 0 0 0,-1-1 0 0 0,1 0 0 0 0,0 1 1 0 0,3 5-1 0 0,-4-9-44 0 0,6 13-58 0 0,0-1 1 0 0,1 1 0 0 0,0-1-1 0 0,1-1 1 0 0,1 1 0 0 0,0-1-1 0 0,16 16 1 0 0,82 68-50 0 0,-90-81 38 0 0,38 24-11 0 0,-29-21 0 0 0,-24-17-463 0 0,7 6 786 0 0,-3-4-7717 0 0,-6-3 512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3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 10135 0 0,'0'0'231'0'0,"0"0"29"0"0,0 0 19 0 0,0 0 105 0 0,0 0 410 0 0,0 0 184 0 0,0-1 40 0 0,-10-28 1146 0 0,10 27-1648 0 0,0 2-4 0 0,0 0 0 0 0,0 0 0 0 0,0 0 0 0 0,0 0-68 0 0,0 2-289 0 0,2 6-138 0 0,1 2-17 0 0,1-1 0 0 0,-2-2 0 0 0,0-12 0 0 0,-2-3-50 0 0,3-11 1983 0 0,-3 21-1784 0 0,3 7-133 0 0,1 1-16 0 0,2-3 0 0 0,0-8-64 0 0,-4 1-273 0 0,-2 0-138 0 0,0 0-33 0 0,0 0-4 0 0,0 0 0 0 0,0 0 0 0 0,0 0-1125 0 0,0 0-4502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3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15663 0 0,'0'0'356'0'0,"0"0"50"0"0,0 0 20 0 0,0 0-42 0 0,-1 2-250 0 0,-1-1-133 0 0,0 0 1 0 0,0 0 0 0 0,0 1 0 0 0,0 0 0 0 0,1-1-1 0 0,-1 1 1 0 0,0 0 0 0 0,-1 2 0 0 0,1 0-4 0 0,-3 0 2 0 0,4 7 0 0 0,0 1 0 0 0,0-1 0 0 0,2 19 0 0 0,1-13 0 0 0,0-1 0 0 0,2-1 0 0 0,0 1 0 0 0,10 26 0 0 0,-12-36 10 0 0,1 0 0 0 0,-1 0 1 0 0,1-1-1 0 0,1 1 0 0 0,-1-1 0 0 0,5 7 0 0 0,2 2 1084 0 0,11 20 1 0 0,-16-26-1243 0 0,-4-6 519 0 0,-1-2 117 0 0,0 0 21 0 0,0 0-66 0 0,2 1-294 0 0,-2 0-148 0 0,1 0-1 0 0,0 0 1 0 0,-1 0-1 0 0,1 0 1 0 0,0 0-1 0 0,0-1 1 0 0,0 1-1 0 0,0 0 1 0 0,0-1-1 0 0,0 1 1 0 0,0 0-1 0 0,0-1 0 0 0,0 1 1 0 0,0-1-1 0 0,1 0 1 0 0,-1 1-1 0 0,0-1 1 0 0,0 0-1 0 0,0 0 1 0 0,0 1-1 0 0,1-1 1 0 0,-1 0-1 0 0,0 0 1 0 0,0-1-1 0 0,0 1 1 0 0,1 0-1 0 0,-1 0 1 0 0,0 0-1 0 0,2-2 1 0 0,1 1 0 0 0,-3 1-1 0 0,0 0 0 0 0,0 0 0 0 0,0 0 0 0 0,-1 0 0 0 0,1 0 0 0 0,0 0 0 0 0,0-1 0 0 0,0 1 0 0 0,0 0 0 0 0,0-1 0 0 0,-1 1 0 0 0,1 0 0 0 0,0-1 0 0 0,0 1 0 0 0,-1-1 0 0 0,1 0 0 0 0,0 1 0 0 0,-1-1 0 0 0,1 1 0 0 0,0-1 0 0 0,-1 0 0 0 0,1 0 0 0 0,-1 1 0 0 0,1-1 0 0 0,-1 0 0 0 0,0 0 0 0 0,1 0 0 0 0,-1-1 0 0 0,2-1 0 0 0,12-26 0 0 0,-5 15 0 0 0,-2-1 0 0 0,0 0 0 0 0,0 0 0 0 0,-1-1 0 0 0,-1 0 0 0 0,-1 0 0 0 0,3-21 0 0 0,-5 24 0 0 0,-1 6 0 0 0,0 0 0 0 0,-1-1 0 0 0,0 1 0 0 0,0 0 0 0 0,0 0 0 0 0,-1 0 0 0 0,0-1 0 0 0,-4-11 0 0 0,1 11 0 0 0,-2 5 0 0 0,-18 9 0 0 0,6 5-388 0 0,16-10 498 0 0,0 1 1 0 0,0-1 0 0 0,0 0 0 0 0,0 0 0 0 0,0 0 0 0 0,-1 0 0 0 0,-2 0 0 0 0,-34 1-6404 0 0,39-2 495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3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27 13823 0 0,'-1'2'315'0'0,"-60"176"2314"0"0,52-149-2037 0 0,10-23-328 0 0,4-8-29 0 0,5-7 213 0 0,3-10-164 0 0,-2 0-1 0 0,0-1 1 0 0,15-40-1 0 0,6-10-300 0 0,-28 62 23 0 0,-2 4 2 0 0,0 1-1 0 0,0-1 0 0 0,0 0 1 0 0,0 1-1 0 0,1 0 0 0 0,-1 0 1 0 0,1-1-1 0 0,3-2 0 0 0,-5 5 364 0 0,1 1-182 0 0,0 0-1 0 0,0 1 1 0 0,0-1 0 0 0,0 0-1 0 0,-1 1 1 0 0,1-1 0 0 0,3 2-1 0 0,-2 0-87 0 0,-1 0-1 0 0,0 0 0 0 0,0 0 1 0 0,0 0-1 0 0,0 0 1 0 0,0 0-1 0 0,0 0 1 0 0,-1 1-1 0 0,1-1 0 0 0,-1 1 1 0 0,0-1-1 0 0,0 1 1 0 0,1 0-1 0 0,-2-1 0 0 0,1 1 1 0 0,1 4-1 0 0,1 7 133 0 0,2 29 0 0 0,-4-32-262 0 0,3 116 29 0 0,-3-53 0 0 0,0-35-1 0 0,-1-16-31 0 0,5 41 1 0 0,-4-55-306 0 0,0-7-138 0 0,-1-1-33 0 0,2 1 348 0 0,4 13-272 0 0,-5-12 421 0 0,6 13 6 0 0,2 0 5 0 0,-4-10 0 0 0,4-3 64 0 0,-7-3 46 0 0,1 0 0 0 0,0 0 0 0 0,0 0 0 0 0,0 0 0 0 0,0 0 0 0 0,0 0 0 0 0,0-1 0 0 0,-1 0 1 0 0,1 1-1 0 0,0-1 0 0 0,0 0 0 0 0,-1 0 0 0 0,1-1 0 0 0,0 1 0 0 0,-1 0 0 0 0,3-3 0 0 0,6-3-36 0 0,-1-2 0 0 0,13-12 0 0 0,-1 0 692 0 0,-20 19-751 0 0,19-17 205 0 0,2 1 1 0 0,0 1-1 0 0,1 1 1 0 0,26-13-1 0 0,14 1-2908 0 0,-62 28 1174 0 0,-2 0-20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0:4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1016 4 10999 0 0,'-35'11'1002'0'0,"24"-7"-834"0"0,0-1 0 0 0,0 0 0 0 0,0 0 1 0 0,-1-1-1 0 0,-12 0 0 0 0,16-1 1 0 0,1 0 1 0 0,0 0-1 0 0,0 1 1 0 0,0 0-1 0 0,0 0 1 0 0,-8 4-1 0 0,0 0 42 0 0,13-5-81 0 0,0-1 4 0 0,-11 2 145 0 0,0-1 0 0 0,0-1-1 0 0,0 0 1 0 0,0-1 0 0 0,-21-3-1 0 0,-6 0 537 0 0,17 3-438 0 0,-84-1 1103 0 0,-19-6-532 0 0,-185-15-386 0 0,193 9-1312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1:1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11055 0 0,'-18'3'200'0'0,"-1"0"0"0"0,0-2 0 0 0,0 0 0 0 0,0 0 0 0 0,-28-5 0 0 0,17 1 1028 0 0,28 2 152 0 0,2 1 70 0 0,0 0-176 0 0,0 0-787 0 0,0 0-346 0 0,0 0-69 0 0,0 0-66 0 0,0 0-248 0 0,0 0-108 0 0,3 0-740 0 0,14 0-3008 0 0,3-1-1288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13823 0 0,'0'0'315'0'0,"0"0"45"0"0,0 0 21 0 0,0 0-49 0 0,0 0-149 0 0,-2 1 194 0 0,-32 24 1062 0 0,-88 87-1274 0 0,80-73-165 0 0,-68 85 0 0 0,107-120 9 0 0,-5 5 259 0 0,0 0 0 0 0,0 1-1 0 0,1 1 1 0 0,1-1 0 0 0,-1 1-1 0 0,-8 22 1 0 0,15-32-252 0 0,-1 0-1 0 0,1 0 1 0 0,0 0 0 0 0,-1 1 0 0 0,1-1-1 0 0,0 0 1 0 0,0 0 0 0 0,0 0 0 0 0,0 1-1 0 0,0-1 1 0 0,0 0 0 0 0,0 0 0 0 0,0 0-1 0 0,0 1 1 0 0,1-1 0 0 0,-1 0 0 0 0,0 0-1 0 0,1 0 1 0 0,-1 0 0 0 0,1 0 0 0 0,-1 0-1 0 0,1 0 1 0 0,0 0 0 0 0,0 0 0 0 0,-1 0-1 0 0,1 0 1 0 0,0 0 0 0 0,0 0-1 0 0,0 0 1 0 0,0-1 0 0 0,0 1 0 0 0,0 0-1 0 0,0-1 1 0 0,0 1 0 0 0,0-1 0 0 0,0 1-1 0 0,0-1 1 0 0,0 1 0 0 0,0-1 0 0 0,1 0-1 0 0,-1 1 1 0 0,0-1 0 0 0,0 0 0 0 0,2 0-1 0 0,7 0 237 0 0,-1 0-1 0 0,1 0 0 0 0,-1-1 1 0 0,15-2-1 0 0,-19 2-168 0 0,33-7-50 0 0,-1-2 0 0 0,-1-1 0 0 0,0-2 0 0 0,41-20 0 0 0,-58 24-33 0 0,0 0 0 0 0,0-1 0 0 0,-1-2 0 0 0,23-17 0 0 0,-39 28 0 0 0,0-1 0 0 0,-1 1 1 0 0,0-1-1 0 0,1 1 0 0 0,-1-1 0 0 0,0 0 0 0 0,1 0 0 0 0,-1 1 0 0 0,0-1 0 0 0,0 0 0 0 0,-1 0 1 0 0,1 0-1 0 0,0 0 0 0 0,-1 0 0 0 0,1 0 0 0 0,-1 0 0 0 0,1 0 0 0 0,-1-1 0 0 0,0-2 0 0 0,-1 2-67 0 0,1 0-1 0 0,-1-1 1 0 0,0 1-1 0 0,0 0 1 0 0,0 0-1 0 0,0 0 1 0 0,-1 0-1 0 0,1 0 0 0 0,-1 0 1 0 0,0 0-1 0 0,1 0 1 0 0,-4-3-1 0 0,1 2-56 0 0,0-1 0 0 0,0 1 0 0 0,-1 0-1 0 0,1 0 1 0 0,-1 1 0 0 0,0-1 0 0 0,0 1 0 0 0,-1 0 0 0 0,1 0-1 0 0,-1 1 1 0 0,1-1 0 0 0,-1 1 0 0 0,0 1 0 0 0,1-1-1 0 0,-13-1 1 0 0,11 2-553 0 0,0 1 0 0 0,-1 0-1 0 0,1 0 1 0 0,-10 2 0 0 0,1 1-858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3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1413 0 10135 0 0,'0'0'231'0'0,"0"0"29"0"0,-2 0 19 0 0,-11 1-237 0 0,0 0 1 0 0,0 1 0 0 0,0 0 0 0 0,0 1-1 0 0,0 0 1 0 0,-14 7 0 0 0,-74 36-14 0 0,4-1 899 0 0,70-35-561 0 0,0 1 1 0 0,-45 27-1 0 0,-91 56 92 0 0,20-16 775 0 0,68-36-863 0 0,-227 144-371 0 0,204-123 0 0 0,68-41 0 0 0,30-22 0 0 0,0 0 0 0 0,0 0 0 0 0,0 0 0 0 0,0 0 0 0 0,0 0 0 0 0,0 0 0 0 0,0 0 0 0 0,-1 0 0 0 0,1 0 0 0 0,0 0 0 0 0,0 0 0 0 0,0 1 0 0 0,0-1 0 0 0,0 0 0 0 0,0 0 0 0 0,0 0 0 0 0,0 0 0 0 0,0 0 0 0 0,0 0 0 0 0,0 0 0 0 0,0 0 0 0 0,0 0 0 0 0,-1 0 0 0 0,1 1 0 0 0,0-1 0 0 0,0 0 0 0 0,0 0 0 0 0,0 0 0 0 0,0 0 0 0 0,0 0 0 0 0,0 0 0 0 0,0 0 0 0 0,0 0 0 0 0,0 1 0 0 0,0-1 0 0 0,0 0 0 0 0,0 0 0 0 0,0 0 0 0 0,0 0 0 0 0,0 0 0 0 0,1 0 0 0 0,-1 0 0 0 0,0 0 0 0 0,0 1 0 0 0,0-1 0 0 0,0 0 0 0 0,0 0 0 0 0,0 0 0 0 0,0 0 0 0 0,0 0 0 0 0,0 0 0 0 0,8 1 0 0 0,13-2 0 0 0,-20 1 0 0 0,243-32 0 0 0,32 12 0 0 0,-209 19 0 0 0,0 2 0 0 0,75 13 0 0 0,-119-10 0 0 0,1 2 0 0 0,42 17 0 0 0,-63-22 0 0 0,0 1 0 0 0,0-1 0 0 0,0 1 0 0 0,0 0 0 0 0,0 0 0 0 0,0 0 0 0 0,0 0 0 0 0,-1 0 0 0 0,1 1 0 0 0,-1-1 0 0 0,1 1 0 0 0,-1 0 0 0 0,0 0 0 0 0,0-1 0 0 0,2 6 0 0 0,-4-6 0 0 0,1-1 0 0 0,0 1 0 0 0,-1 0 0 0 0,1-1 0 0 0,-1 1 0 0 0,0 0 0 0 0,1 0 0 0 0,-1-1 0 0 0,0 1 0 0 0,0 0 0 0 0,0 0 0 0 0,0-1 0 0 0,-1 1 0 0 0,1 0 0 0 0,0 0 0 0 0,-1-1 0 0 0,1 1 0 0 0,-1 0 0 0 0,0-1 0 0 0,1 1 0 0 0,-1 0 0 0 0,0-1 0 0 0,0 1 0 0 0,0-1 0 0 0,0 1 0 0 0,0-1 0 0 0,0 0 0 0 0,-1 0 0 0 0,1 1 0 0 0,-3 1 0 0 0,-55 40-6 0 0,-1-2 0 0 0,-92 47 0 0 0,62-45 51 0 0,-113 38 0 0 0,-3-16 997 0 0,148-51-575 0 0,-92 11 0 0 0,8-11-467 0 0,129-16 0 0 0,12 2 0 0 0,1 0 0 0 0,-1-1 0 0 0,1 1 0 0 0,-1-1 0 0 0,1 1 0 0 0,0-1 0 0 0,-1 1 0 0 0,1-1 0 0 0,0 1 0 0 0,-1-1 0 0 0,1 0 0 0 0,0 1 0 0 0,0-1 0 0 0,0 1 0 0 0,-1-1 0 0 0,1 0 0 0 0,0 0 0 0 0,2-12 0 0 0,-1 11-314 0 0,0 0 0 0 0,0 0-1 0 0,1 0 1 0 0,-1 1-1 0 0,1-1 1 0 0,-1 0 0 0 0,1 0-1 0 0,0 1 1 0 0,-1-1 0 0 0,1 1-1 0 0,0 0 1 0 0,0-1 0 0 0,0 1-1 0 0,0 0 1 0 0,1 0-1 0 0,-1 0 1 0 0,0 0 0 0 0,0 1-1 0 0,0-1 1 0 0,1 1 0 0 0,3-1-1 0 0,-3 1-4209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3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523 127 10135 0 0,'0'0'231'0'0,"0"0"29"0"0,0-1 19 0 0,-1-11-17 0 0,0 8-179 0 0,0 0-1 0 0,0 1 1 0 0,1-1-1 0 0,-1 0 1 0 0,1-6-1 0 0,2-2 735 0 0,-1 11-716 0 0,-1 0 1 0 0,1-1 0 0 0,-1 1 0 0 0,0-1-1 0 0,1 1 1 0 0,-1 0 0 0 0,0-1 0 0 0,0 1-1 0 0,0 0 1 0 0,0-1 0 0 0,0 1-1 0 0,-1-1 1 0 0,1 1 0 0 0,0 0 0 0 0,0-1-1 0 0,-1 1 1 0 0,1 0 0 0 0,-1-1 0 0 0,0 1-1 0 0,1 0 1 0 0,-1 0 0 0 0,0-1 0 0 0,0 1-1 0 0,1 0 1 0 0,-1 0 0 0 0,0 0 0 0 0,-2-2-1 0 0,0 0-101 0 0,2 2 0 0 0,0 0 0 0 0,-1 0 0 0 0,1 0 0 0 0,0 0 0 0 0,-1 0 0 0 0,1 0 0 0 0,-1 0 0 0 0,1 0 0 0 0,-1 1 0 0 0,-3-2 0 0 0,-3-1 0 0 0,1 2 0 0 0,-1-1 0 0 0,3-3 0 0 0,5 5 0 0 0,0-1 0 0 0,0 1 0 0 0,0-1 0 0 0,-1 1 0 0 0,1-1 0 0 0,0 1 0 0 0,0-1 0 0 0,-1 1 0 0 0,1-1 0 0 0,0 1 0 0 0,-1 0 0 0 0,1-1 0 0 0,0 1 0 0 0,-1 0 0 0 0,1-1 0 0 0,0 1 0 0 0,-1 0 0 0 0,1-1 0 0 0,-1 1 0 0 0,1 0 0 0 0,-1 0 0 0 0,1 0 0 0 0,-1-1 0 0 0,1 1 0 0 0,-1 0 0 0 0,1 0 0 0 0,-1 0 0 0 0,1 0 0 0 0,-1 0 0 0 0,1 0 0 0 0,-1 0 0 0 0,-18 2 0 0 0,15-2 0 0 0,-13 2-52 0 0,-1 0-214 0 0,0 0 0 0 0,1 1-1 0 0,0 1 1 0 0,-19 7-1 0 0,-84 43-308 0 0,89-39 542 0 0,21-9 112 0 0,1 0 0 0 0,-1 0-1 0 0,2 1 1 0 0,-1 0 0 0 0,-9 11-1 0 0,-16 13 326 0 0,29-28-329 0 0,0 1-1 0 0,1 0 0 0 0,0 0 1 0 0,0 0-1 0 0,0 0 1 0 0,0 1-1 0 0,1 0 0 0 0,0 0 1 0 0,0 0-1 0 0,0 0 1 0 0,1 0-1 0 0,-1 0 0 0 0,1 1 1 0 0,-2 8-1 0 0,4-4-74 0 0,2-5 103 0 0,0-1 0 0 0,0 0 0 0 0,1 0 0 0 0,-1 0 0 0 0,1 0-1 0 0,0 0 1 0 0,1 0 0 0 0,-1-1 0 0 0,1 0 0 0 0,-1 0 0 0 0,1 0 0 0 0,0 0-1 0 0,5 3 1 0 0,-2-3-31 0 0,0 0 0 0 0,1-1 0 0 0,-1 0 0 0 0,1 0 0 0 0,10 2 0 0 0,-14-4-58 0 0,0 0-1 0 0,0 0 1 0 0,0 0-1 0 0,0 0 1 0 0,0 0-1 0 0,0-1 1 0 0,-1 0 0 0 0,1 0-1 0 0,0 0 1 0 0,0 0-1 0 0,-1 0 1 0 0,7-4-1 0 0,-6 2-13 0 0,19-5 0 0 0,-7 0-64 0 0,-6 1-189 0 0,-1 1-1 0 0,1-2 1 0 0,-1 1-1 0 0,9-12 0 0 0,20-15-406 0 0,-20 18 660 0 0,-15 12 0 0 0,1 1 0 0 0,0-1 0 0 0,0 1 0 0 0,0 0 0 0 0,1 0 0 0 0,-1 0 0 0 0,1 0 0 0 0,-1 1 0 0 0,1 0 0 0 0,0 0 0 0 0,5-2 0 0 0,-2 0 0 0 0,-2 1 0 0 0,-2 12 0 0 0,-4-7 0 0 0,1 0 0 0 0,-1 0 0 0 0,0 0 0 0 0,0 0 0 0 0,0 0 0 0 0,-1 0 0 0 0,1 0 0 0 0,-1 2 0 0 0,-12 27 0 0 0,8-23 0 0 0,2-2 64 0 0,3-4 274 0 0,0-2 136 0 0,0 0 34 0 0,0 0-65 0 0,0 0-358 0 0,0 0-406 0 0,3 9-2710 0 0,-3-9 2519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3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12 6447 0 0,'0'0'142'0'0,"0"0"22"0"0,0 0 13 0 0,0 0 55 0 0,0 0 181 0 0,0 0 78 0 0,0 0 18 0 0,0 0-66 0 0,0 0-222 0 0,0 0 166 0 0,0 0 101 0 0,0 0 21 0 0,0 0 3 0 0,0 0 0 0 0,0 0 0 0 0,0 0 0 0 0,0 0-69 0 0,0 0-222 0 0,0 0 166 0 0,1-1 101 0 0,-1-1-322 0 0,6-7 769 0 0,-6 9-934 0 0,0 0-1 0 0,0 0 0 0 0,0 0 1 0 0,0 0-1 0 0,0 0 1 0 0,0 0-1 0 0,0 1 0 0 0,0-1 1 0 0,0 0-1 0 0,0 0 0 0 0,0 0 1 0 0,0 0-1 0 0,0 0 1 0 0,0 0-1 0 0,0 0 0 0 0,0 0 1 0 0,0 0-1 0 0,0 0 1 0 0,0 0-1 0 0,0 0 0 0 0,0 0 1 0 0,0 0-1 0 0,0 0 0 0 0,0 0 1 0 0,0 0-1 0 0,0 0 1 0 0,0 0-1 0 0,0 0 0 0 0,0 0 1 0 0,0 0-1 0 0,0 0 0 0 0,0 0 1 0 0,0 0-1 0 0,0 0 1 0 0,0 0-1 0 0,0 0 0 0 0,1 0 1 0 0,-1 0-1 0 0,0 0 0 0 0,0 0 1 0 0,0 0-1 0 0,-4 9 4 0 0,-5 9-8 0 0,-49 91 4 0 0,55-103 0 0 0,0 1 0 0 0,1-1 0 0 0,0 1 0 0 0,-2 6 0 0 0,-6 19 0 0 0,8-28 0 0 0,-4 18 0 0 0,5-22 0 0 0,1 1 0 0 0,0 0 0 0 0,0 0 0 0 0,0-1 0 0 0,0 1 0 0 0,0 0 0 0 0,0 0 0 0 0,0-1 0 0 0,0 1 0 0 0,0 0 0 0 0,0 0 0 0 0,0-1 0 0 0,1 2 0 0 0,0-1 28 0 0,0 0-1 0 0,0 0 0 0 0,-1 0 0 0 0,1 0 1 0 0,1-1-1 0 0,-1 1 0 0 0,0 0 0 0 0,0-1 0 0 0,0 1 1 0 0,0-1-1 0 0,0 1 0 0 0,1-1 0 0 0,-1 1 1 0 0,0-1-1 0 0,0 0 0 0 0,1 0 0 0 0,1 1 1 0 0,27 0 786 0 0,-24-1-679 0 0,84-9 473 0 0,-61 9-608 0 0,-9-1-47 0 0,-16 3-109 0 0,-2 0-42 0 0,0-2-277 0 0,-2 0-33 0 0,0 0-4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3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162 140 10135 0 0,'0'0'231'0'0,"0"0"29"0"0,0 0 19 0 0,-2 1-41 0 0,-38 35-186 0 0,23-22-49 0 0,-16 18 0 0 0,28-27-4 0 0,0 1-1 0 0,0 1 1 0 0,1-1-1 0 0,0 0 1 0 0,0 1 0 0 0,-6 14-1 0 0,8-16 2 0 0,0 1 0 0 0,0-1 0 0 0,-1 0 0 0 0,1 0 0 0 0,-1 0 0 0 0,-1-1 0 0 0,-3 5 0 0 0,1 2 0 0 0,4-3 78 0 0,2-7 315 0 0,0-1 106 0 0,0 0 11 0 0,0 0-67 0 0,17-14-290 0 0,-14 12-141 0 0,11-10-12 0 0,-1-1 0 0 0,-1 0 0 0 0,0-1 0 0 0,15-23 0 0 0,-15 21 0 0 0,0-1 0 0 0,1 2 0 0 0,19-18 0 0 0,0 4 0 0 0,-25 24 0 0 0,-4 5 0 0 0,0 1 0 0 0,11 5 0 0 0,-10-4 34 0 0,2 1 217 0 0,0 0 1 0 0,-1 0 0 0 0,1 0 0 0 0,-1 1 0 0 0,0 0 0 0 0,0 0-1 0 0,6 6 1 0 0,-9-8-252 0 0,12 11 0 0 0,-5-1 0 0 0,-7-2 0 0 0,-2-10 0 0 0,0 0 0 0 0,0 1 0 0 0,0-1 0 0 0,0 0 0 0 0,0 0 0 0 0,0 0 0 0 0,0 0 0 0 0,0 0 0 0 0,0 1 0 0 0,0-1 0 0 0,0 0 0 0 0,0 0 0 0 0,0 0 0 0 0,1 0 0 0 0,-1 0 0 0 0,0 1 0 0 0,0-1 0 0 0,0 0 0 0 0,0 0 0 0 0,0 0 0 0 0,0 0 0 0 0,0 0 0 0 0,0 0 0 0 0,0 0 0 0 0,1 1 0 0 0,-1-1 0 0 0,0 0 0 0 0,0 0 0 0 0,0 0 0 0 0,0 0 0 0 0,0 0 0 0 0,0 0 0 0 0,1 0 0 0 0,-1 0 0 0 0,0 0 0 0 0,0 0 0 0 0,0 0 0 0 0,0 0 0 0 0,1 0 0 0 0,7-2 0 0 0,7-8 0 0 0,-15 9 0 0 0,12-9 0 0 0,-1 0 0 0 0,16-19 0 0 0,-7 7 0 0 0,-3 4 0 0 0,-5 4 0 0 0,1 0 0 0 0,1 1 0 0 0,0 1 0 0 0,20-14 0 0 0,-23 19 0 0 0,-8 4 0 0 0,0 1 0 0 0,1 0 0 0 0,-1 0 0 0 0,0 0 0 0 0,1 0 0 0 0,-1 1 0 0 0,1-1 0 0 0,0 1 0 0 0,0 0 0 0 0,-1 0 0 0 0,7-1 0 0 0,2 5 0 0 0,-11-2 12 0 0,-1 0-1 0 0,1 0 0 0 0,0-1 1 0 0,-1 1-1 0 0,1 0 1 0 0,-1 0-1 0 0,0 0 0 0 0,1 0 1 0 0,-1 0-1 0 0,1 0 1 0 0,-1 0-1 0 0,0 0 0 0 0,0 0 1 0 0,0 0-1 0 0,0 0 0 0 0,0 0 1 0 0,0 0-1 0 0,0 0 1 0 0,0 0-1 0 0,0 2 0 0 0,-7 24 475 0 0,5-17-280 0 0,-6 16 73 0 0,0 0 1 0 0,-2 0-1 0 0,-17 32 0 0 0,23-48-279 0 0,0-1 0 0 0,-4 21 0 0 0,6-19 0 0 0,-7 37-1384 0 0,9-46 872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3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10135 0 0,'0'0'231'0'0,"0"0"29"0"0,0 0 19 0 0,7-5 7 0 0,-1 2-159 0 0,-1 0 0 0 0,1 0 0 0 0,0 1 0 0 0,0 0 0 0 0,0 0 0 0 0,10-2 0 0 0,14-4 464 0 0,6-1 464 0 0,-26 6-696 0 0,0 1 0 0 0,0-1 0 0 0,13-6 0 0 0,23-11-196 0 0,10-6 770 0 0,-42 19-525 0 0,-9 5-319 0 0,-1 0-1 0 0,0 0 1 0 0,0 0 0 0 0,0-1-1 0 0,0 0 1 0 0,0 0 0 0 0,4-4-1 0 0,-2 2-88 0 0,1-3 0 0 0,-5 5 0 0 0,3-13-62 0 0,-7 10-144 0 0,1 5 73 0 0,1 0-342 0 0,-1 0-33 0 0,-2 0 462 0 0,1 1 1 0 0,0-1-1 0 0,0 0 0 0 0,0 1 0 0 0,-1 0 0 0 0,1 0 0 0 0,0-1 1 0 0,0 1-1 0 0,-1 0 0 0 0,1 1 0 0 0,0-1 0 0 0,0 0 0 0 0,-4 2 1 0 0,-27 12-172 0 0,9-2-463 0 0,11-7 540 0 0,1 1 0 0 0,0 0 1 0 0,0 1-1 0 0,0 0 0 0 0,1 1 1 0 0,0 0-1 0 0,-18 18 0 0 0,23-20 140 0 0,-4 4 9 0 0,0 0 0 0 0,1 0 0 0 0,0 1 1 0 0,1 1-1 0 0,0 0 0 0 0,-12 23 0 0 0,15-23 276 0 0,1 0 0 0 0,0-1 0 0 0,0 2 0 0 0,1-1 0 0 0,1 0-1 0 0,-2 21 1 0 0,4-27-175 0 0,0-1-1 0 0,0 1 0 0 0,1-1 0 0 0,0 1 0 0 0,0-1 1 0 0,0 1-1 0 0,1-1 0 0 0,0 0 0 0 0,0 1 1 0 0,0-1-1 0 0,1 0 0 0 0,-1 0 0 0 0,1-1 0 0 0,0 1 1 0 0,1 0-1 0 0,-1-1 0 0 0,5 5 0 0 0,-4-5-72 0 0,1 0 1 0 0,-1 0-1 0 0,1-1 0 0 0,0 1 0 0 0,0-1 0 0 0,0 0 0 0 0,0 0 1 0 0,1-1-1 0 0,-1 1 0 0 0,1-1 0 0 0,9 2 0 0 0,-8-3 95 0 0,1 0-1 0 0,-1-1 1 0 0,0 1 0 0 0,0-2 0 0 0,1 1-1 0 0,-1-1 1 0 0,0 0 0 0 0,0 0-1 0 0,9-4 1 0 0,5-1-963 0 0,-1-2 1 0 0,38-20-1 0 0,-24 9-192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3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121 259 2759 0 0,'0'0'126'0'0,"-1"-3"-5"0"0,0-1-2978 0 0,-1-5 12446 0 0,5 7-2994 0 0,2 4-5718 0 0,1 0-863 0 0,1 1-1 0 0,0-1 1 0 0,0 0 0 0 0,0 0 0 0 0,0-1 0 0 0,0 0-1 0 0,1 0 1 0 0,-1 0 0 0 0,0-1 0 0 0,1-1-1 0 0,13-1 1 0 0,-11 0-14 0 0,4-1 0 0 0,-1 0 0 0 0,1-1 0 0 0,-1 0 0 0 0,0-1 0 0 0,0 0 0 0 0,0-1 0 0 0,18-12 0 0 0,-5-3 0 0 0,27-30 0 0 0,-48 46-162 0 0,0 0-1 0 0,-1 0 0 0 0,0-1 1 0 0,0 1-1 0 0,6-13 0 0 0,-8 15 97 0 0,-1 0-1 0 0,0 0 0 0 0,0 0 1 0 0,0 0-1 0 0,0 0 0 0 0,-1 0 1 0 0,1 0-1 0 0,-1-1 0 0 0,0 1 1 0 0,0 0-1 0 0,0 0 0 0 0,0-1 1 0 0,-1 1-1 0 0,0-5 0 0 0,-4-4 48 0 0,1 9 20 0 0,2 2 1 0 0,-1-1-2 0 0,1 0 0 0 0,-1 0 0 0 0,0 0 0 0 0,-1 0 0 0 0,1 0 0 0 0,0 1 0 0 0,0-1 0 0 0,-1 1 0 0 0,1 0 0 0 0,-1 0 0 0 0,1 0 0 0 0,-4 0 0 0 0,0 1 0 0 0,0-1 0 0 0,1 2 0 0 0,-1-1 0 0 0,1 0 0 0 0,-14 4 0 0 0,2 1 0 0 0,0 1 0 0 0,0 1 0 0 0,-26 14 0 0 0,-58 39 0 0 0,88-51 0 0 0,1 1 0 0 0,0 1 0 0 0,0 0 0 0 0,1 1 0 0 0,-10 13 0 0 0,6-6 0 0 0,-20 31 0 0 0,32-44 0 0 0,1 0 0 0 0,0 0 0 0 0,0 1 0 0 0,0-1 0 0 0,1 0 0 0 0,-3 14 0 0 0,3-4 0 0 0,0-1 64 0 0,3-13-25 0 0,-1 1-1 0 0,1-1 1 0 0,0 0-1 0 0,0-1 1 0 0,0 1-1 0 0,0 0 1 0 0,0 0-1 0 0,0 0 1 0 0,0 0-1 0 0,0-1 1 0 0,1 1-1 0 0,-1-1 1 0 0,1 1-1 0 0,-1-1 1 0 0,1 1-1 0 0,0-1 1 0 0,2 2-1 0 0,5 3 293 0 0,1-1-1 0 0,12 5 0 0 0,0 1-86 0 0,-18-8-244 0 0,0-1 0 0 0,0 1 0 0 0,0 0 0 0 0,-1 0 0 0 0,0 0 0 0 0,1 1 0 0 0,-1-1 0 0 0,0 1 0 0 0,4 7 0 0 0,1 3 0 0 0,9 24 0 0 0,-13-26 0 0 0,1-1 0 0 0,0 0 0 0 0,11 16 0 0 0,-14-25 0 0 0,-1 1 0 0 0,1-1 0 0 0,0 0 0 0 0,0 0 0 0 0,0 0 0 0 0,0 0 0 0 0,0 0 0 0 0,0 0 0 0 0,0 0 0 0 0,1-1 0 0 0,-1 1 0 0 0,1-1 0 0 0,-1 0 0 0 0,1 0 0 0 0,0 1 0 0 0,-1-2 0 0 0,1 1 0 0 0,0 0 0 0 0,0-1 0 0 0,-1 1 0 0 0,1-1 0 0 0,0 0 0 0 0,0 0 0 0 0,0 0 0 0 0,3 0 0 0 0,2-1-553 0 0,1-1-1 0 0,0 0 1 0 0,-1 0-1 0 0,0-1 1 0 0,1 0 0 0 0,11-6-1 0 0,-13 6-346 0 0,16-7-4510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11975 0 0,'0'0'267'0'0,"0"0"42"0"0,0 0 17 0 0,0 0-28 0 0,2-1-196 0 0,1 0-39 0 0,0 0 1 0 0,1 0 0 0 0,-1 1-1 0 0,1-1 1 0 0,-1 1 0 0 0,0 0-1 0 0,1 0 1 0 0,-1 0 0 0 0,1 1 0 0 0,-1-1-1 0 0,1 1 1 0 0,-1-1 0 0 0,0 1-1 0 0,1 0 1 0 0,-1 1 0 0 0,0-1-1 0 0,0 1 1 0 0,0-1 0 0 0,4 4-1 0 0,0-1 106 0 0,11 6 324 0 0,-1 1 0 0 0,-1 1 0 0 0,0 1 0 0 0,15 14 0 0 0,52 62 1446 0 0,-78-83-1804 0 0,37 45 31 0 0,-29-33-166 0 0,2-1 0 0 0,0 0 0 0 0,0-1 0 0 0,2 0-1 0 0,18 13 1 0 0,-31-27-68 0 0,-1 0 0 0 0,0 0 0 0 0,0-1 0 0 0,1 1 0 0 0,-1-1 0 0 0,1 0 0 0 0,0 0 0 0 0,-1 0 0 0 0,1 0 0 0 0,0-1-1 0 0,-1 1 1 0 0,1-1 0 0 0,0 0 0 0 0,-1 0 0 0 0,1-1 0 0 0,0 1 0 0 0,0-1 0 0 0,4-1 0 0 0,1-3-6399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3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13 11975 0 0,'0'0'267'0'0,"0"0"42"0"0,0 0 17 0 0,0 0-28 0 0,0-1-196 0 0,-1 0-81 0 0,1 0 0 0 0,0 1 0 0 0,-1-1 0 0 0,1 0 0 0 0,0 1 0 0 0,-1-1 0 0 0,1 1 0 0 0,-1-1 0 0 0,1 0 0 0 0,-1 1 0 0 0,1-1 0 0 0,-1 1 0 0 0,1-1 1 0 0,-1 1-1 0 0,1 0 0 0 0,-1-1 0 0 0,0 1 0 0 0,1 0 0 0 0,-1-1 0 0 0,0 1 0 0 0,1 0 0 0 0,-1 0 0 0 0,0-1 0 0 0,0 1 0 0 0,1 0 0 0 0,-1 0 0 0 0,0 0 0 0 0,1 0 1 0 0,-1 0-1 0 0,0 0 0 0 0,0 0 0 0 0,1 0 0 0 0,-1 1 0 0 0,0-1 0 0 0,1 0 0 0 0,-1 0 0 0 0,0 0 0 0 0,-1 1 0 0 0,0 0 91 0 0,-6 2 7 0 0,1 0 0 0 0,-1 1 0 0 0,1-1 0 0 0,0 2 0 0 0,0-1 0 0 0,0 1 0 0 0,-11 10-1 0 0,-7 5 48 0 0,-1-1-166 0 0,0 1 0 0 0,-40 41 0 0 0,38-34 0 0 0,-32 25 0 0 0,-4 2 0 0 0,30-23 0 0 0,13-13 0 0 0,1 1 0 0 0,0 1 0 0 0,2 1 0 0 0,-21 29 0 0 0,38-49 0 0 0,1-1 0 0 0,0 0 0 0 0,0 0 0 0 0,-1 0 0 0 0,1 1 0 0 0,0-1 0 0 0,0 0 0 0 0,0 0 0 0 0,-1 1 0 0 0,1-1 0 0 0,0 0 0 0 0,0 0 0 0 0,0 1 0 0 0,0-1 0 0 0,0 0 0 0 0,0 1 0 0 0,-1-1 0 0 0,1 0 0 0 0,0 1 0 0 0,0-1 0 0 0,0 0 0 0 0,0 0 0 0 0,0 1 0 0 0,0-1 0 0 0,0 0 0 0 0,0 1 0 0 0,1-1 0 0 0,-1 0 0 0 0,0 1 0 0 0,0-1 0 0 0,0 0 0 0 0,0 0 0 0 0,0 1 0 0 0,0-1 0 0 0,0 0 0 0 0,1 0 0 0 0,-1 1 0 0 0,0-1 0 0 0,0 0 0 0 0,0 0 0 0 0,1 1 0 0 0,5 0 0 0 0,7-1 0 0 0,4-2 0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3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327 185 8287 0 0,'0'0'191'0'0,"-1"1"26"0"0,-19 35 239 0 0,13-30-380 0 0,6-5-1 0 0,0 0 0 0 0,1 1 0 0 0,-1-1 0 0 0,0 0 0 0 0,1 1-1 0 0,0-1 1 0 0,-1 1 0 0 0,1-1 0 0 0,0 0 0 0 0,-1 1 0 0 0,1 1 0 0 0,-1 1 4518 0 0,6-5-4569 0 0,0 0 0 0 0,-1-1 0 0 0,1 1 0 0 0,-1-1 0 0 0,1 0 0 0 0,-1-1 0 0 0,0 1 0 0 0,0-1 0 0 0,0 0 0 0 0,0 0 0 0 0,0 0 0 0 0,0 0 0 0 0,-1-1 0 0 0,0 1 0 0 0,0-1 0 0 0,0 0 0 0 0,4-6 0 0 0,2-5 20 0 0,-1 0 0 0 0,-1 0 0 0 0,10-31 0 0 0,-15 42-44 0 0,-1 0 0 0 0,0 0 0 0 0,-1 0 0 0 0,1 0 0 0 0,-1 0 0 0 0,0 0 0 0 0,0-1 0 0 0,0 1 0 0 0,0 0 0 0 0,-1 0 0 0 0,1 0 0 0 0,-1 0 0 0 0,0 0 0 0 0,-1 0 0 0 0,-2-7 0 0 0,3 9 0 0 0,-1-1 0 0 0,1 1 0 0 0,0 0 0 0 0,-1 0 0 0 0,0 0 0 0 0,1 0 0 0 0,-1 1 0 0 0,0-1 0 0 0,0 0 0 0 0,0 1 0 0 0,0-1 0 0 0,0 1 0 0 0,0 0 0 0 0,-1-1 0 0 0,1 1 0 0 0,0 0 0 0 0,-1 1 0 0 0,1-1 0 0 0,0 0 0 0 0,-1 1 0 0 0,1-1 0 0 0,-1 1 0 0 0,1 0 0 0 0,-1 0 0 0 0,1 0 0 0 0,-6 0 0 0 0,0 1-77 0 0,1 1 1 0 0,-1 0-1 0 0,0 0 0 0 0,1 1 0 0 0,0 0 0 0 0,0 0 1 0 0,0 1-1 0 0,-12 7 0 0 0,-50 43-938 0 0,53-40 895 0 0,-14 12 535 0 0,1 1 0 0 0,2 1 1 0 0,-42 56-1 0 0,66-80-405 0 0,0 0-1 0 0,1 0 1 0 0,-1 1 0 0 0,1-1 0 0 0,0 1-1 0 0,0 0 1 0 0,0-1 0 0 0,1 1-1 0 0,0 0 1 0 0,0 0 0 0 0,0 0 0 0 0,0 0-1 0 0,1 0 1 0 0,0 1 0 0 0,0-1 0 0 0,1 5-1 0 0,3 0-9 0 0,-2-9 5 0 0,-1 0 0 0 0,0 0 0 0 0,1 0 0 0 0,-1 0 0 0 0,1-1 0 0 0,-1 1 0 0 0,1-1 0 0 0,-1 1 0 0 0,1-1 0 0 0,-1 1 0 0 0,1-1-1 0 0,0 0 1 0 0,-1 0 0 0 0,1 1 0 0 0,0-1 0 0 0,-1 0 0 0 0,1-1 0 0 0,0 1 0 0 0,-1 0 0 0 0,3-1 0 0 0,33-9 327 0 0,-37 10-325 0 0,103-46 1630 0 0,-22 9-2070 0 0,-73 34 342 0 0,4-2-209 0 0,0 0-1 0 0,12-8 1 0 0,-21 12 257 0 0,0-1 0 0 0,0 0 0 0 0,-1 0 1 0 0,1 0-1 0 0,-1 0 0 0 0,0 0 0 0 0,1-1 1 0 0,-1 1-1 0 0,0-1 0 0 0,-1 1 0 0 0,1-1 1 0 0,0 0-1 0 0,2-5 0 0 0,-2 1 107 0 0,-2 6 274 0 0,0 1 136 0 0,0 0 34 0 0,0 0-65 0 0,-9 18-278 0 0,8-13-312 0 0,1-1 0 0 0,-1 1 0 0 0,1-1 0 0 0,-1 0 0 0 0,1 1 0 0 0,1-1 0 0 0,-1 1 0 0 0,1-1 0 0 0,-1 1 0 0 0,1-1 0 0 0,0 1 0 0 0,1-1 0 0 0,-1 0 0 0 0,1 0 0 0 0,0 0 0 0 0,0 0 0 0 0,0 0 0 0 0,4 5 0 0 0,3 0-876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13 292 11975 0 0,'0'0'267'0'0,"0"0"42"0"0,0 0 17 0 0,-1 1-28 0 0,-2 5-126 0 0,2-4 204 0 0,-5-2 404 0 0,4 0 604 0 0,4-3-193 0 0,0-2-894 0 0,4-5-297 0 0,1 0 0 0 0,-1 0 0 0 0,1 0 0 0 0,1 1 0 0 0,0 1 0 0 0,17-16 0 0 0,63-41 0 0 0,-69 52 0 0 0,-12 7 0 0 0,1 1 0 0 0,0 0 0 0 0,1 0 0 0 0,-1 1 0 0 0,1 0 0 0 0,17-6 0 0 0,-25 10 0 0 0,-1 0 0 0 0,1 0 0 0 0,-1 0 0 0 0,1 0 0 0 0,-1-1 0 0 0,1 1 0 0 0,-1 0 0 0 0,1 0 0 0 0,-1 0 0 0 0,1 0 0 0 0,-1 0 0 0 0,1 0 0 0 0,-1 0 0 0 0,1 0 0 0 0,-1 1 0 0 0,1-1 0 0 0,-1 0 0 0 0,1 0 0 0 0,-1 0 0 0 0,1 1 0 0 0,-1-1 0 0 0,1 0 0 0 0,-1 0 0 0 0,1 1 0 0 0,-1-1 0 0 0,1 1 0 0 0,0 5 0 0 0,-1-6 0 0 0,0 4-1 0 0,1-1-1 0 0,-1 0 1 0 0,0 0-1 0 0,0 1 1 0 0,0-1-1 0 0,0 0 1 0 0,0 1-1 0 0,-1-1 1 0 0,0 0-1 0 0,-2 7 1 0 0,-17 34 32 0 0,9-24 26 0 0,11-19 314 0 0,0-1 117 0 0,0 0 21 0 0,0 0-66 0 0,6-13-278 0 0,1 1-394 0 0,1 1 0 0 0,0-1 0 0 0,10-9 0 0 0,16-23-831 0 0,-27 35 849 0 0,0 1 0 0 0,0 0 0 0 0,1 0 0 0 0,0 1 0 0 0,0 0 0 0 0,1 0 1 0 0,0 1-1 0 0,18-10 0 0 0,21 0 45 0 0,-24 13 166 0 0,-7 0 0 0 0,-16 3 43 0 0,0 0-1 0 0,1 0 1 0 0,-1 0-1 0 0,1 0 1 0 0,-1 0-1 0 0,0 0 1 0 0,1 0-1 0 0,-1 0 1 0 0,0 0 0 0 0,1 0-1 0 0,-1 1 1 0 0,0-1-1 0 0,1 1 1 0 0,-1-1-1 0 0,0 1 1 0 0,0-1-1 0 0,1 1 1 0 0,-1 0-1 0 0,0-1 1 0 0,0 1-1 0 0,0 0 1 0 0,0 0-1 0 0,0 0 1 0 0,0 0-1 0 0,0 0 1 0 0,1 2-1 0 0,2 1 194 0 0,-1 0-194 0 0,1-1 0 0 0,-1 1-1 0 0,0 0 1 0 0,0 1 0 0 0,0-1 0 0 0,-1 1-1 0 0,0-1 1 0 0,0 1 0 0 0,0 0 0 0 0,0-1-1 0 0,0 1 1 0 0,-1 0 0 0 0,0 0 0 0 0,0 0-1 0 0,0 9 1 0 0,-1 6 254 0 0,0 1 0 0 0,-6 32-1 0 0,3-23 573 0 0,1-15-1120 0 0,1-3-416 0 0,0 1 0 0 0,1-1 1 0 0,2 23-1 0 0,-2-26-5152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74 345 15663 0 0,'-30'29'1035'0'0,"18"-17"-657"0"0,-18 15 0 0 0,29-26-13 0 0,1-1 122 0 0,0 0 22 0 0,0 0 3 0 0,0 0 0 0 0,0 0 0 0 0,2-1 0 0 0,180-149 96 0 0,-36 37-608 0 0,-80 66 0 0 0,-58 41 3 0 0,19-14-8 0 0,48-28 0 0 0,-67 44 13 0 0,1-1-1 0 0,0 1 0 0 0,0 1 0 0 0,0 0 0 0 0,1 0 0 0 0,-1 1 1 0 0,1 0-1 0 0,-1 1 0 0 0,1 0 0 0 0,13 0 0 0 0,-21 1 66 0 0,0 0 0 0 0,0 0 0 0 0,0 1 1 0 0,0-1-1 0 0,0 1 0 0 0,0-1 0 0 0,0 1 0 0 0,0 0 0 0 0,0-1 0 0 0,0 1 0 0 0,-1 0 0 0 0,1 0 0 0 0,0 0 0 0 0,-1 1 0 0 0,1-1 1 0 0,-1 0-1 0 0,1 1 0 0 0,-1-1 0 0 0,2 3 0 0 0,-1-1-27 0 0,0-1 0 0 0,-1 1-1 0 0,1 1 1 0 0,-1-1 0 0 0,0 0 0 0 0,0 0 0 0 0,0 0 0 0 0,-1 1 0 0 0,1-1 0 0 0,0 6-1 0 0,-1 3-43 0 0,-1 0 0 0 0,0 1-1 0 0,-1-1 1 0 0,0 0 0 0 0,-4 15-1 0 0,0-12-283 0 0,0 1 0 0 0,-1-1-1 0 0,-1 0 1 0 0,0 0 0 0 0,-1-1-1 0 0,-14 18 1 0 0,18-22 58 0 0,5-7-113 0 0,1-1-1 0 0,0 1 1 0 0,0-1-1 0 0,0 0 1 0 0,0 0 0 0 0,0 1-1 0 0,1-1 1 0 0,-1 0-1 0 0,0 0 1 0 0,1 0-1 0 0,2 2 1 0 0,6 5-1198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13823 0 0,'0'0'315'0'0,"0"0"45"0"0,0 0 21 0 0,1 2-49 0 0,2 4-293 0 0,-1-1-1 0 0,0 0 0 0 0,-1 0 1 0 0,1 1-1 0 0,-1-1 1 0 0,0 1-1 0 0,-1-1 0 0 0,1 1 1 0 0,-1 0-1 0 0,0-1 0 0 0,-1 1 1 0 0,1-1-1 0 0,-3 10 1 0 0,-3 10 606 0 0,-15 41 0 0 0,16-52-474 0 0,-152 356-3 0 0,99-246-171 0 0,39-87-74 0 0,-2-1 0 0 0,-2-1 0 0 0,-36 44 0 0 0,41-56-16 0 0,3-5-890 0 0,14-17 403 0 0,1-1-285 0 0,1-13-1146 0 0,1-2 987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8287 0 0,'16'-12'140'0'0,"1"1"0"0"0,-1 0 0 0 0,2 2-1 0 0,-1 0 1 0 0,1 1 0 0 0,1 1 0 0 0,0 0 0 0 0,35-7-1 0 0,-21 8 768 0 0,1 2 0 0 0,0 1 0 0 0,-1 1-1 0 0,46 5 1 0 0,-67-2-596 0 0,0 0-1 0 0,0 1 0 0 0,0 1 1 0 0,0 0-1 0 0,-1 1 0 0 0,1 0 1 0 0,-1 1-1 0 0,0 0 0 0 0,18 11 1 0 0,-25-13-288 0 0,0 0 0 0 0,0 0 0 0 0,-1 0 0 0 0,1 0 1 0 0,-1 0-1 0 0,1 1 0 0 0,-1-1 0 0 0,0 1 0 0 0,-1 0 1 0 0,1 0-1 0 0,0 0 0 0 0,-1 0 0 0 0,0 1 0 0 0,0-1 0 0 0,-1 1 1 0 0,1-1-1 0 0,-1 1 0 0 0,0 0 0 0 0,0-1 0 0 0,0 1 0 0 0,-1 0 1 0 0,1 0-1 0 0,-1 0 0 0 0,-1-1 0 0 0,1 1 0 0 0,-2 9 1 0 0,0-6 148 0 0,-1 1 1 0 0,0-1 0 0 0,0 0-1 0 0,0 0 1 0 0,-1 0 0 0 0,0 0-1 0 0,-1-1 1 0 0,-8 11 0 0 0,1-5-158 0 0,0 0 0 0 0,-1-1 0 0 0,-19 14 0 0 0,-163 116-15 0 0,170-127-673 0 0,-28 14 0 0 0,23-13-1233 0 0,28-15 1706 0 0,1 0 1 0 0,0-1-1 0 0,0 1 0 0 0,0-1 0 0 0,-1 1 0 0 0,1-1 1 0 0,0 1-1 0 0,-1-1 0 0 0,1 0 0 0 0,0 0 0 0 0,-1 0 0 0 0,1 0 1 0 0,-1 0-1 0 0,-1 0 0 0 0,-6-3-1335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15663 0 0,'0'0'356'0'0,"0"0"50"0"0,0 0 20 0 0,0 0-42 0 0,0 3-250 0 0,1 3-133 0 0,0 1 0 0 0,-1 0 0 0 0,0-1 1 0 0,0 1-1 0 0,0 0 0 0 0,-1-1 0 0 0,0 1 1 0 0,-4 10-1 0 0,-20 56 37 0 0,19-58-2 0 0,-58 132 1367 0 0,-15 43-837 0 0,33-62-766 0 0,-83 161-1 0 0,114-257-238 0 0,-6 11-5131 0 0,11-28-44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0:4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3 167 15663 0 0,'0'0'6'0'0,"0"0"-1"0"0,0 0 0 0 0,-1 0 1 0 0,1 0-1 0 0,0 0 0 0 0,0 0 1 0 0,0 0-1 0 0,0 0 0 0 0,0 0 1 0 0,0 0-1 0 0,0 0 0 0 0,-1 1 1 0 0,1-1-1 0 0,0 0 0 0 0,0 0 1 0 0,0 0-1 0 0,0 0 0 0 0,0 0 1 0 0,0 0-1 0 0,0 0 0 0 0,0 0 1 0 0,0 1-1 0 0,0-1 0 0 0,0 0 1 0 0,-1 0-1 0 0,1 0 1 0 0,0 0-1 0 0,0 0 0 0 0,0 0 1 0 0,0 1-1 0 0,0-1 0 0 0,0 0 1 0 0,0 0-1 0 0,0 0 0 0 0,0 0 1 0 0,0 0-1 0 0,0 1 0 0 0,0-1 1 0 0,0 0-1 0 0,1 0 0 0 0,-1 0 1 0 0,0 0-1 0 0,0 0 0 0 0,0 0 1 0 0,0 1-1 0 0,0-1 0 0 0,0 0 1 0 0,0 0-1 0 0,0 0 0 0 0,0 0 1 0 0,0 0-1 0 0,0 0 0 0 0,1 0 1 0 0,-1 0-1 0 0,10 12 474 0 0,23 15 384 0 0,-25-20-779 0 0,-4-4 18 0 0,0-1 0 0 0,0 1 0 0 0,0-1 0 0 0,0 0 0 0 0,1 0-1 0 0,-1-1 1 0 0,1 1 0 0 0,-1-1 0 0 0,1 0 0 0 0,-1 0 0 0 0,1 0 0 0 0,0-1 0 0 0,0 0-1 0 0,-1 0 1 0 0,1 0 0 0 0,0 0 0 0 0,0-1 0 0 0,-1 1 0 0 0,7-3 0 0 0,9-3 591 0 0,-1 0 0 0 0,0-2 0 0 0,22-10 0 0 0,-24 9-487 0 0,3 0 282 0 0,160-85 144 0 0,-174 90-630 0 0,-1 0 0 0 0,1 0 0 0 0,-1-1 0 0 0,0 0-1 0 0,5-7 1 0 0,18-18-146 0 0,-28 30 79 0 0,0-1 0 0 0,0 1 1 0 0,0-1-1 0 0,0 1 0 0 0,0-1 0 0 0,0 1 1 0 0,-1 0-1 0 0,1-1 0 0 0,0 1 0 0 0,0-1 1 0 0,0 1-1 0 0,0 0 0 0 0,-1-1 0 0 0,1 1 1 0 0,0 0-1 0 0,0-1 0 0 0,-1 1 0 0 0,1 0 1 0 0,0-1-1 0 0,-1 1 0 0 0,1 0 0 0 0,0-1 1 0 0,-1 1-1 0 0,0 0 0 0 0,1 0 35 0 0,-2-2-33 0 0,-1 0 1 0 0,0 1 0 0 0,0 0 0 0 0,0 0 0 0 0,0 0 0 0 0,0 0 0 0 0,0 0 0 0 0,0 1 0 0 0,0-1 0 0 0,0 1 0 0 0,-1 0 0 0 0,1 0 0 0 0,0 0-1 0 0,0 0 1 0 0,0 0 0 0 0,0 1 0 0 0,0-1 0 0 0,-1 1 0 0 0,1 0 0 0 0,0 0 0 0 0,-3 2 0 0 0,-6 2-155 0 0,0 0 0 0 0,1 1 0 0 0,-21 13 0 0 0,2 4 217 0 0,1 0 0 0 0,-26 28 0 0 0,-48 59 0 0 0,89-95 0 0 0,1 0 0 0 0,1 1 0 0 0,0 0 0 0 0,2 1 0 0 0,-1 1 0 0 0,2-1 0 0 0,0 1 0 0 0,-7 24 0 0 0,15-40 10 0 0,1 0-1 0 0,-1 0 0 0 0,0 0 1 0 0,1 0-1 0 0,-1 0 1 0 0,1 1-1 0 0,0-1 1 0 0,0 0-1 0 0,0 0 1 0 0,0 0-1 0 0,0 1 0 0 0,0-1 1 0 0,1 0-1 0 0,-1 0 1 0 0,1 0-1 0 0,0 0 1 0 0,-1 0-1 0 0,1 0 0 0 0,0 0 1 0 0,0 0-1 0 0,0 0 1 0 0,0 0-1 0 0,1 0 1 0 0,-1 0-1 0 0,0-1 0 0 0,1 1 1 0 0,0 0-1 0 0,-1-1 1 0 0,1 1-1 0 0,0-1 1 0 0,-1 0-1 0 0,1 0 0 0 0,0 0 1 0 0,0 0-1 0 0,0 0 1 0 0,0 0-1 0 0,0 0 1 0 0,0 0-1 0 0,0-1 0 0 0,5 1 1 0 0,13 3 255 0 0,1-2 0 0 0,0 0 0 0 0,1-1 0 0 0,-1-1 0 0 0,27-4 0 0 0,28 0-274 0 0,-57 3-105 0 0,14 1-1156 0 0,-32 1 690 0 0,10-5-2296 0 0,-11 4 1852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0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6447 0 0,'0'0'142'0'0,"0"0"22"0"0,-1 2 13 0 0,-1 5-20 0 0,-3-2-50 0 0,4-4-7 0 0,1 0 1 0 0,-1 1-1 0 0,1-1 1 0 0,-1 0-1 0 0,1 1 0 0 0,-1-1 1 0 0,1 1-1 0 0,0-1 1 0 0,0 0-1 0 0,0 1 0 0 0,0 2 1 0 0,0-3 75 0 0,-1 1 267 0 0,1-2-222 0 0,0 0 166 0 0,0 0 101 0 0,11 7 613 0 0,8-1-1013 0 0,-17-5 283 0 0,1 0 117 0 0,6 4-244 0 0,0 1 0 0 0,-1 0 0 0 0,1 0 0 0 0,-1 1 0 0 0,0 0 1 0 0,11 13-1 0 0,-9-8 120 0 0,0 1 0 0 0,0 1 0 0 0,13 25 0 0 0,-22-34-364 0 0,14 12 0 0 0,-6-6 0 0 0,-9-10 0 0 0,0-1 0 0 0,1 1 0 0 0,-1-1 0 0 0,0 1 0 0 0,1-1 0 0 0,-1 0 0 0 0,1 1 0 0 0,-1-1 0 0 0,1 1 0 0 0,-1-1 0 0 0,1 0 0 0 0,-1 0 0 0 0,1 1 0 0 0,-1-1 0 0 0,1 0 0 0 0,-1 0 0 0 0,1 1 0 0 0,6-7-133 0 0,-6 4-563 0 0,-1 2-257 0 0,0 0-58 0 0,0 0 58 0 0,0 0 287 0 0,0 0 122 0 0,6 4-376 0 0,-4-4 851 0 0,0 1-1 0 0,0 0 1 0 0,0-1-1 0 0,0 1 1 0 0,0 0-1 0 0,0 0 1 0 0,-1 1 0 0 0,3 1-1 0 0,-3-3-2075 0 0,-1 0-729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0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110 357 2759 0 0,'0'0'107'0'0,"1"-1"-19"0"0,2-25 76 0 0,-3 25 201 0 0,0 1 122 0 0,1-3-1145 0 0,0-7 4671 0 0,-2 6 243 0 0,-2 12-2730 0 0,3-4-1442 0 0,1-2-38 0 0,-7 24-4 0 0,4-17 30 0 0,2-8 299 0 0,0-1 117 0 0,-2 4 80 0 0,3-3-541 0 0,-1-1 1 0 0,0 1-1 0 0,1 0 1 0 0,-1-1-1 0 0,0 1 1 0 0,0 0-1 0 0,0 0 1 0 0,0-1-1 0 0,0 1 1 0 0,1 0-1 0 0,-1 0 1 0 0,-1-1-1 0 0,1 1 0 0 0,0 0 1 0 0,0 0-1 0 0,0-1 1 0 0,0 1-1 0 0,0 0 1 0 0,-1 0-1 0 0,-4 7-27 0 0,-2-3 0 0 0,-1-5 0 0 0,5-1 0 0 0,0 0 0 0 0,1 0 0 0 0,-1 0 0 0 0,0-1 0 0 0,1 1 0 0 0,-1-1 0 0 0,1 1 0 0 0,-1-1 0 0 0,-3-4 0 0 0,3 2 0 0 0,-1 0 0 0 0,1 0 0 0 0,0 0 0 0 0,1-1 0 0 0,-1 0 0 0 0,-3-8 0 0 0,-1 0 0 0 0,5 8 0 0 0,0 1 0 0 0,0-1 0 0 0,0 0 0 0 0,0 1 0 0 0,1-1 0 0 0,-2-7 0 0 0,0-2 0 0 0,1 8 0 0 0,1 0 0 0 0,0 0 0 0 0,0 0 0 0 0,0 0 0 0 0,1 0 0 0 0,0 0 0 0 0,0 0 0 0 0,1 0 0 0 0,0 0 0 0 0,1-6 0 0 0,0 5 0 0 0,0 1 0 0 0,0 0 0 0 0,0 0 0 0 0,6-9 0 0 0,7-18 0 0 0,-14 28 0 0 0,1 1 0 0 0,1-1 0 0 0,-1 1 0 0 0,5-7 0 0 0,2-6 0 0 0,-8 15 0 0 0,4-3 0 0 0,3-1 0 0 0,10-9 647 0 0,21-16 754 0 0,-23 16-1401 0 0,-8 11 0 0 0,-5 4 0 0 0,-1 0 0 0 0,1 1 0 0 0,0-1 0 0 0,0 1 0 0 0,0 0 0 0 0,-1-1 0 0 0,1 1 0 0 0,0 1 0 0 0,-1-1 0 0 0,5 3 0 0 0,-1-1 0 0 0,0 1 0 0 0,-1 0 0 0 0,9 8 0 0 0,19 18 0 0 0,-21-18 233 0 0,-1 1 0 0 0,0 1-1 0 0,11 16 1 0 0,-21-28 276 0 0,-1-2-66 0 0,19 7-278 0 0,-1 1-165 0 0,-15-6 0 0 0,0 0 0 0 0,-1 0 0 0 0,1 0 0 0 0,-1 0 0 0 0,1 0 0 0 0,-1 1 0 0 0,0-1 0 0 0,0 1 0 0 0,0 0 0 0 0,0-1 0 0 0,0 1 0 0 0,0 0 0 0 0,-1 0 0 0 0,2 4 0 0 0,2 6 0 0 0,-1 0 0 0 0,3 15 0 0 0,-4-14 0 0 0,0-3 0 0 0,-1 0 0 0 0,0 0 0 0 0,0 1 0 0 0,-2 0 0 0 0,1-1 0 0 0,-1 1 0 0 0,-1-1 0 0 0,0 1 0 0 0,-1-1 0 0 0,-4 18 0 0 0,5-26 2 0 0,0 0 0 0 0,0 1-1 0 0,0-1 1 0 0,0 0 0 0 0,-1 0-1 0 0,1 0 1 0 0,-1-1 0 0 0,0 1-1 0 0,0 0 1 0 0,0-1 0 0 0,0 1-1 0 0,0-1 1 0 0,0 1 0 0 0,-1-1-1 0 0,1 0 1 0 0,-1 0 0 0 0,0 0-1 0 0,1 0 1 0 0,-1-1 0 0 0,-5 3-1 0 0,2-2-44 0 0,0 0-1 0 0,0 0 0 0 0,0-1 1 0 0,-1 0-1 0 0,1 0 0 0 0,0 0 1 0 0,0-1-1 0 0,-1 0 1 0 0,-11-1-1 0 0,5 0-382 0 0,8 0 262 0 0,1 1 0 0 0,-1-1 0 0 0,1 1 0 0 0,0-1 0 0 0,-1-1-1 0 0,-5-1 1 0 0,-23-8 148 0 0,26 5 16 0 0,7 3 0 0 0,0 0 0 0 0,0 1 0 0 0,1-1 0 0 0,-1 0 0 0 0,1 0 0 0 0,0 0 0 0 0,0 1 0 0 0,0-1 0 0 0,0 0 0 0 0,0 1 0 0 0,0-1 0 0 0,1 1 0 0 0,0 0 0 0 0,-1-1 0 0 0,1 1 0 0 0,2-2 0 0 0,1 1-442 0 0,1 0 1 0 0,-1 0-1 0 0,1 0 0 0 0,0 1 0 0 0,0 0 1 0 0,0 0-1 0 0,0 1 0 0 0,11-2 0 0 0,2 0-478 0 0,-16 2 702 0 0,1 1 0 0 0,-1 0 0 0 0,0 0 0 0 0,1 0 0 0 0,-1 0 0 0 0,1 1 0 0 0,-1 0 0 0 0,1-1 0 0 0,4 3 0 0 0,2 0-282 0 0,1 0-12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0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43 10135 0 0,'0'0'231'0'0,"0"0"29"0"0,0 0 19 0 0,0-2-41 0 0,0-3-220 0 0,-1 0 0 0 0,0 0 0 0 0,0 0 0 0 0,0 0 0 0 0,-1 0 0 0 0,-2-4 0 0 0,4 7 375 0 0,0 2 106 0 0,0 0 11 0 0,0 0 2 0 0,0 0 0 0 0,0 0 0 0 0,0 0 0 0 0,0 0 0 0 0,0 0 0 0 0,0 3 0 0 0,27 69 608 0 0,-22-60-1123 0 0,0 1 0 0 0,2-1-1 0 0,-1 0 1 0 0,16 21 0 0 0,40 41 30 0 0,-33-41 34 0 0,2 1 598 0 0,2-1 0 0 0,41 32-1 0 0,-52-52-658 0 0,-18-11 0 0 0,0 0 0 0 0,0 0 0 0 0,-1 0 0 0 0,1 0 0 0 0,4 5 0 0 0,-2-1 0 0 0,-6-5 0 0 0,1 0 0 0 0,0 0 0 0 0,0 0 0 0 0,0 1 0 0 0,0-1 0 0 0,0 0 0 0 0,1-1 0 0 0,-1 1 0 0 0,0 0 0 0 0,0 0 0 0 0,1 0 0 0 0,-1-1 0 0 0,0 1 0 0 0,1-1 0 0 0,-1 1 0 0 0,1-1 0 0 0,-1 1 0 0 0,0-1 0 0 0,1 0 0 0 0,-1 0 0 0 0,1 0 0 0 0,-1 0 0 0 0,1 0 0 0 0,1 0 0 0 0,-2 0 0 0 0,0 0 0 0 0,0 0-1 0 0,-1 0 1 0 0,1 0 0 0 0,0 0 0 0 0,0 0-1 0 0,0 0 1 0 0,0 0 0 0 0,0 0-1 0 0,-1 1 1 0 0,1-1 0 0 0,0 0 0 0 0,0 0-1 0 0,0 1 1 0 0,0-1 0 0 0,-1 1 0 0 0,2 0-1 0 0,11 13 31 0 0,5 9-456 0 0,-17-22-49 0 0,3 3 169 0 0,-1 0 0 0 0,0 0-1 0 0,0 1 1 0 0,-1-1 0 0 0,1 1-1 0 0,-1 0 1 0 0,0-1 0 0 0,2 9-1 0 0,2 3-1781 0 0,-6-14 136 0 0,0-2-80 0 0,0 0-15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0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177 619 8287 0 0,'0'0'382'0'0,"0"0"-8"0"0,2 0-240 0 0,5 1-49 0 0,-6-1 280 0 0,0 1-269 0 0,0 0-1 0 0,0-1 0 0 0,-1 1 1 0 0,1-1-1 0 0,0 0 1 0 0,0 1-1 0 0,0-1 0 0 0,0 0 1 0 0,0 1-1 0 0,0-1 0 0 0,-1 0 1 0 0,1 0-1 0 0,0 0 1 0 0,2 0-1 0 0,3-3 4974 0 0,-5-1-4902 0 0,0 1-1 0 0,0-1 0 0 0,0 0 1 0 0,0 0-1 0 0,0 0 1 0 0,-1 1-1 0 0,0-1 0 0 0,0 0 1 0 0,0 0-1 0 0,0 0 1 0 0,-1 0-1 0 0,1 0 0 0 0,-1 0 1 0 0,0 1-1 0 0,0-1 0 0 0,0 0 1 0 0,-1 0-1 0 0,-2-4 1 0 0,-5-9-123 0 0,0 1 0 0 0,-18-24 0 0 0,22 34-42 0 0,-12-18 184 0 0,0 0 0 0 0,1-2 1 0 0,1 0-1 0 0,-18-47 0 0 0,21 42-361 0 0,2 0 0 0 0,1-1 0 0 0,1 0 0 0 0,-5-60 0 0 0,12 76 175 0 0,0 8 0 0 0,0 0 0 0 0,1 0 0 0 0,2-12 0 0 0,0 11 0 0 0,-2 9 0 0 0,0-1 0 0 0,1 1 0 0 0,-1-1 0 0 0,0 1 0 0 0,1 0 0 0 0,-1-1 0 0 0,0 1 0 0 0,1 0 0 0 0,-1-1 0 0 0,0 1 0 0 0,1 0 0 0 0,-1 0 0 0 0,0-1 0 0 0,1 1 0 0 0,-1 0 0 0 0,1 0 0 0 0,-1 0 0 0 0,0 0 0 0 0,1-1 0 0 0,6 1 0 0 0,0 1 0 0 0,0 0 0 0 0,-1 0 0 0 0,1 0 0 0 0,-1 1 0 0 0,12 4 0 0 0,-12-4 0 0 0,-1 2 0 0 0,1-1 0 0 0,-1 1 0 0 0,0 0 0 0 0,0 0 0 0 0,-1 0 0 0 0,8 9 0 0 0,-1-2 0 0 0,0 0 0 0 0,16 12 0 0 0,-22-21 0 0 0,-1 1 0 0 0,1-1 0 0 0,0 1 0 0 0,8 1 0 0 0,7 4 0 0 0,8 2 0 0 0,6 3 0 0 0,-11-2 482 0 0,2-1-1 0 0,-1-1 1 0 0,48 10-1 0 0,-54-14-415 0 0,2 0-88 0 0,-16-3 119 0 0,0-1 1 0 0,0 0-1 0 0,0 0 1 0 0,0 0-1 0 0,0 0 1 0 0,0 0-1 0 0,0-1 1 0 0,0 0-1 0 0,0 0 1 0 0,0 0-1 0 0,1-1 1 0 0,-1 1-1 0 0,0-1 1 0 0,6-2-1 0 0,8-4 495 0 0,-11 3-576 0 0,-1-1-80 0 0,-5 4-273 0 0,1-11-646 0 0,-2 11 592 0 0,0 0 0 0 0,0 0-1 0 0,0-1 1 0 0,-1 1 0 0 0,1 0-1 0 0,0 0 1 0 0,0 0 0 0 0,-1 0-1 0 0,1 0 1 0 0,-1 0 0 0 0,1 0 0 0 0,-1 0-1 0 0,1 0 1 0 0,-1 1 0 0 0,1-1-1 0 0,-1 0 1 0 0,0 0 0 0 0,1 0-1 0 0,-1 1 1 0 0,0-1 0 0 0,0 0 0 0 0,0 1-1 0 0,0-1 1 0 0,-1-1 0 0 0,-5-1-4971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0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13823 0 0,'0'0'315'0'0,"0"0"45"0"0,0 0 21 0 0,0 0-49 0 0,0-6-208 0 0,4-6 620 0 0,9-22-1 0 0,-1 5 226 0 0,7-17 647 0 0,-12 33-1599 0 0,-4 11-18 0 0,0 1 1 0 0,7-9 0 0 0,-6 9 0 0 0,-1 1 0 0 0,11-2-12 0 0,-11 4-75 0 0,-2-1-15 0 0,1 0-949 0 0,-2-1-385 0 0,0 0-78 0 0,0 0-20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2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10135 0 0,'0'0'231'0'0,"0"0"29"0"0,0 0 19 0 0,5-14 85 0 0,15-19 1730 0 0,-14 25-1250 0 0,-5 7-332 0 0,-1 1-69 0 0,0 0-222 0 0,0 0 166 0 0,0 0 101 0 0,0 0 21 0 0,0 0-66 0 0,-4 19-206 0 0,-1-8 1723 0 0,5-11-1959 0 0,0 0-1 0 0,0 0 0 0 0,0 0 1 0 0,-1 0-1 0 0,1 0 1 0 0,0 0-1 0 0,0 0 1 0 0,0 0-1 0 0,0-1 0 0 0,0 1 1 0 0,0 0-1 0 0,0 0 1 0 0,0 0-1 0 0,0 0 0 0 0,0 0 1 0 0,0 0-1 0 0,-1 0 1 0 0,1 0-1 0 0,0 0 0 0 0,0 0 1 0 0,0 0-1 0 0,0 0 1 0 0,0 1-1 0 0,0-1 1 0 0,0 0-1 0 0,0 0 0 0 0,0 0 1 0 0,0 0-1 0 0,-1 0 1 0 0,1 0-1 0 0,0 0 0 0 0,0 0 1 0 0,0 0-1 0 0,0 0 1 0 0,0 0-1 0 0,0 0 1 0 0,0 0-1 0 0,0 0 0 0 0,0 0 1 0 0,0 0-1 0 0,0 1 1 0 0,-2-20-3 0 0,1 17 2 0 0,6 18 0 0 0,10 17 0 0 0,-9-26 0 0 0,-1-9 0 0 0,-2-9 0 0 0,-3 11 0 0 0,15-52 0 0 0,-15 52 0 0 0,0 0 0 0 0,0 0 0 0 0,0 0 0 0 0,0 1 0 0 0,0-1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0,3 8 0 0 0,2 12 0 0 0,-3-9 0 0 0,-2-3 72 0 0,0-6 299 0 0,0-2 117 0 0,0 0 21 0 0,0 0-66 0 0,0 0-427 0 0,0 0-696 0 0,0 12-1284 0 0,0-3 941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218 234 15663 0 0,'1'-1'356'0'0,"2"-2"-221"0"0,-1 1 0 0 0,1 0 0 0 0,-1-1 0 0 0,0 0 0 0 0,0 1 0 0 0,0-1 0 0 0,0 0 0 0 0,0 0 0 0 0,2-5 0 0 0,-1 3-133 0 0,1 0 0 0 0,-1 0 0 0 0,1 0 0 0 0,0 1 0 0 0,0 0-1 0 0,1 0 1 0 0,6-5 0 0 0,-1 1-3 0 0,-5 4 1 0 0,0-1 0 0 0,-1 1 0 0 0,1-1 0 0 0,-1 0 0 0 0,0 0 0 0 0,0-1 0 0 0,0 1 0 0 0,-1-1 0 0 0,0 0 0 0 0,0 0 0 0 0,0 0 0 0 0,-1-1 0 0 0,0 1 0 0 0,3-13 0 0 0,-5 17 19 0 0,0 0-1 0 0,0 0 0 0 0,0 0 1 0 0,0 0-1 0 0,0 0 0 0 0,0 0 1 0 0,-1 0-1 0 0,1 0 1 0 0,-1 0-1 0 0,1 0 0 0 0,-1 0 1 0 0,0 0-1 0 0,1 1 0 0 0,-1-1 1 0 0,0 0-1 0 0,0 0 1 0 0,-1 1-1 0 0,1-1 0 0 0,0 0 1 0 0,0 1-1 0 0,-1 0 0 0 0,1-1 1 0 0,-1 1-1 0 0,1 0 1 0 0,-1-1-1 0 0,0 1 0 0 0,0 0 1 0 0,1 0-1 0 0,-1 1 0 0 0,0-1 1 0 0,-2-1-1 0 0,-1 1 59 0 0,-1 0 0 0 0,1 0-1 0 0,0 0 1 0 0,-1 1 0 0 0,1-1 0 0 0,-1 1-1 0 0,1 1 1 0 0,-1-1 0 0 0,1 1-1 0 0,-8 1 1 0 0,-4 4-16 0 0,1 1 0 0 0,-1 0 0 0 0,1 0-1 0 0,0 2 1 0 0,1 0 0 0 0,0 1 0 0 0,0 1 0 0 0,1 0-1 0 0,-19 19 1 0 0,19-16-61 0 0,-17 23 0 0 0,27-32 0 0 0,1 0 0 0 0,-1 0 0 0 0,1 0 0 0 0,1 1 0 0 0,-1-1 0 0 0,1 1 0 0 0,0 0 0 0 0,0-1 0 0 0,-1 8 0 0 0,4-1 0 0 0,0-10 30 0 0,0 0 0 0 0,0 0 0 0 0,0 0 0 0 0,0 0 0 0 0,0 0 0 0 0,1-1 0 0 0,-1 1 0 0 0,1 0 0 0 0,-1-1 1 0 0,1 1-1 0 0,0-1 0 0 0,-1 0 0 0 0,1 0 0 0 0,0 1 0 0 0,0-1 0 0 0,0 0 0 0 0,0-1 0 0 0,0 1 0 0 0,0 0 0 0 0,0 0 0 0 0,0-1 0 0 0,1 0 0 0 0,-1 1 0 0 0,0-1 0 0 0,4 0 0 0 0,4 1 220 0 0,1-1 0 0 0,-1-1 1 0 0,1 0-1 0 0,10-2 0 0 0,3-1-246 0 0,2 1 0 0 0,-1 1 0 0 0,37 1 0 0 0,-60 1-4 0 0,-1 0 0 0 0,1 0 0 0 0,-1 0 0 0 0,1 0 0 0 0,-1 0 0 0 0,0 1 0 0 0,1-1 0 0 0,-1 0 0 0 0,1 1 0 0 0,-1 0 0 0 0,0-1 0 0 0,1 1 0 0 0,-1-1 0 0 0,0 1 0 0 0,0 0 0 0 0,1 0 0 0 0,-1 0 0 0 0,0 0 0 0 0,0 0 0 0 0,0 0 0 0 0,0 0 0 0 0,0 0 0 0 0,0 0 0 0 0,-1 1 0 0 0,1-1 0 0 0,0 0 0 0 0,-1 1 0 0 0,1-1 0 0 0,0 0 0 0 0,-1 1 0 0 0,0-1 0 0 0,1 1 0 0 0,-1-1 0 0 0,0 0 0 0 0,0 1 0 0 0,0-1 0 0 0,1 1 0 0 0,-2-1 0 0 0,1 1 0 0 0,0 2 0 0 0,-2 5 0 0 0,0 0 0 0 0,0 0 0 0 0,-1 0 0 0 0,-1 0 0 0 0,-4 9 0 0 0,6-12 0 0 0,-1 0-75 0 0,1-1-13 0 0,0 0 1 0 0,-1 0-1 0 0,1-1 0 0 0,-1 1 1 0 0,-1-1-1 0 0,1 1 0 0 0,-1-1 1 0 0,1 0-1 0 0,-7 5 0 0 0,8-7-4866 0 0,2-2-1732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2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 15663 0 0,'0'0'356'0'0,"0"0"50"0"0,-1 2 20 0 0,0 0-153 0 0,-7 23-14 0 0,7-24-238 0 0,1 0 1 0 0,-1-1-1 0 0,1 1 0 0 0,0 0 0 0 0,-1 0 0 0 0,1 0 0 0 0,0 0 1 0 0,0 0-1 0 0,0 0 0 0 0,0 0 0 0 0,0 0 0 0 0,0 0 0 0 0,0 0 1 0 0,0 0-1 0 0,0 0 0 0 0,0 0 0 0 0,1 0 0 0 0,-1 0 0 0 0,0 0 0 0 0,1 2 1 0 0,0-3 0 0 0,-1 0 1 0 0,0 1 0 0 0,0-1 0 0 0,1 1 0 0 0,-1-1-1 0 0,0 0 1 0 0,0 1 0 0 0,0-1 0 0 0,0 1-1 0 0,0-1 1 0 0,0 1 0 0 0,0-1 0 0 0,0 0-1 0 0,0 1 1 0 0,0-1 0 0 0,0 1 0 0 0,0-1 0 0 0,0 1-1 0 0,0-1 1 0 0,0 1 0 0 0,-1 10 250 0 0,0 0 1 0 0,1-1-1 0 0,1 20 1 0 0,0-10-251 0 0,2 0-23 0 0,0 0 0 0 0,1 0 0 0 0,8 24 0 0 0,-11-39 0 0 0,2 3 0 0 0,1 1 0 0 0,0-1 0 0 0,0 0 0 0 0,1 0 0 0 0,0 0 0 0 0,0 0 0 0 0,0-1 0 0 0,1 0 0 0 0,12 11 0 0 0,-8-12 0 0 0,-9-5 25 0 0,1-1 0 0 0,-1 1 1 0 0,1-1-1 0 0,-1 1 0 0 0,1-1 0 0 0,-1 0 0 0 0,1 0 0 0 0,-1 0 0 0 0,0 0 1 0 0,1 0-1 0 0,-1 0 0 0 0,1 0 0 0 0,-1-1 0 0 0,1 1 0 0 0,-1 0 0 0 0,1-1 0 0 0,-1 1 1 0 0,0-1-1 0 0,1 0 0 0 0,-1 1 0 0 0,0-1 0 0 0,1 0 0 0 0,-1 0 0 0 0,0 0 1 0 0,0 0-1 0 0,0 0 0 0 0,0 0 0 0 0,0 0 0 0 0,0 0 0 0 0,0 0 0 0 0,0 0 0 0 0,0-1 1 0 0,1-2-1 0 0,2-4 281 0 0,1-1 1 0 0,-1 0-1 0 0,5-18 1 0 0,-7 20-356 0 0,9-25 58 0 0,7-41 0 0 0,-15 57-10 0 0,-1 0 1 0 0,-1 0 0 0 0,0 0-1 0 0,-3-27 1 0 0,1 38-1 0 0,1 0-1 0 0,-1 0 1 0 0,0 1 0 0 0,-1-1-1 0 0,1 0 1 0 0,-1 1 0 0 0,-3-6-1 0 0,4 8 79 0 0,0 1-1 0 0,0-1 0 0 0,0 0 1 0 0,-1 0-1 0 0,1 1 0 0 0,-1-1 1 0 0,1 1-1 0 0,-1-1 0 0 0,0 1 1 0 0,1 0-1 0 0,-1-1 1 0 0,0 1-1 0 0,0 0 0 0 0,0 0 1 0 0,0 0-1 0 0,0 1 0 0 0,0-1 1 0 0,-2 0-1 0 0,-5-1-230 0 0,-1 2 1 0 0,1-1-1 0 0,-1 1 0 0 0,1 1 0 0 0,-1-1 0 0 0,1 2 1 0 0,-1-1-1 0 0,-10 4 0 0 0,-4-1 172 0 0,19-4-154 0 0,0 1 1 0 0,1 0-1 0 0,-1-1 1 0 0,0 2-1 0 0,1-1 1 0 0,-6 3 0 0 0,9-4-375 0 0,1 0 68 0 0,0 0 220 0 0,0 0-164 0 0,0 0-102 0 0,0 0-750 0 0,1 0-3060 0 0,8-2-1316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3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13823 0 0,'0'0'315'0'0,"0"0"45"0"0,0 0 21 0 0,0 0-49 0 0,0 0-149 0 0,0 0 194 0 0,0 0 110 0 0,0 0 22 0 0,0 0 3 0 0,0 0 0 0 0,0 0 0 0 0,0 0 0 0 0,3-7 512 0 0,-2 7-974 0 0,0 0 0 0 0,-1-1 0 0 0,1 1 0 0 0,0 0 0 0 0,0 0 0 0 0,0-1 0 0 0,-1 1 0 0 0,1 0 0 0 0,0 0 0 0 0,0 0 0 0 0,0 0 0 0 0,-1 0 0 0 0,1 0 0 0 0,0 0 0 0 0,0 0 0 0 0,0 0 0 0 0,1 1 0 0 0,19 5 550 0 0,-12-4-484 0 0,1 3-113 0 0,0-1 0 0 0,0 1 0 0 0,0 0 0 0 0,17 13 0 0 0,-19-13-2 0 0,0 1-1 0 0,0 0 0 0 0,-1 1 0 0 0,1 0 0 0 0,-2 0 0 0 0,1 0 0 0 0,9 15 0 0 0,-6-7 0 0 0,-2 0 0 0 0,14 32 0 0 0,8 16 0 0 0,-24-51 0 0 0,2-4-201 0 0,-8-8 105 0 0,1 0 1 0 0,0 0 0 0 0,-1 0-1 0 0,1-1 1 0 0,0 1-1 0 0,-1 0 1 0 0,1 0-1 0 0,0-1 1 0 0,-1 1-1 0 0,1-1 1 0 0,-1 1 0 0 0,1-1-1 0 0,-1 1 1 0 0,1-1-1 0 0,-1 1 1 0 0,1-1-1 0 0,-1 1 1 0 0,1-1-1 0 0,-1 0 1 0 0,10-16-1997 0 0,-5-4 558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22:22:3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95 15663 0 0,'0'-3'94'0'0,"1"1"0"0"0,0 0 0 0 0,-1 0 0 0 0,0 0 0 0 0,1 0 0 0 0,-1 0 0 0 0,0 0 0 0 0,0-1 0 0 0,0 1 0 0 0,0 0 0 0 0,-1-3 0 0 0,0 1-34 0 0,1 0 1 0 0,0 0-1 0 0,0 1 0 0 0,0-1 0 0 0,0 0 1 0 0,0 0-1 0 0,1 0 0 0 0,0 0 0 0 0,0 1 1 0 0,1-5-1 0 0,-1 6 305 0 0,-1 2 122 0 0,0 0 22 0 0,1-4-17 0 0,0 3-418 0 0,-1 1 0 0 0,1 0 0 0 0,-1 0 0 0 0,0-1 0 0 0,1 1 0 0 0,-1-1 0 0 0,1 1 0 0 0,-1 0 0 0 0,0-1 1 0 0,0 1-1 0 0,1-1 0 0 0,-1 1 0 0 0,0-1 0 0 0,0 1 0 0 0,1-1 0 0 0,-1 1 0 0 0,0-1 0 0 0,0 1 0 0 0,0-1 0 0 0,0 1 0 0 0,0-1 0 0 0,0 1 0 0 0,0-1 0 0 0,0 0 0 0 0,0 1 0 0 0,0-1 0 0 0,3 54 1022 0 0,-5-40-1123 0 0,0 1-1 0 0,-1-1 1 0 0,-1 0 0 0 0,0 0-1 0 0,0-1 1 0 0,-10 18 0 0 0,4-12-255 0 0,-1 0 1 0 0,0-1-1 0 0,-21 24 1 0 0,22-30-299 0 0,-14 18-343 0 0,22-28 909 0 0,1 1-1 0 0,0 0 1 0 0,-1 0-1 0 0,1 1 0 0 0,0-1 1 0 0,0 0-1 0 0,1 0 1 0 0,-1 1-1 0 0,0-1 0 0 0,1 0 1 0 0,-1 4-1 0 0,1-4-355 0 0,0-2-118 0 0,0 0-22 0 0,0 0 68 0 0,1 0 292 0 0,9 3 134 0 0,-8-4 12 0 0,1 0 6 0 0,7 4 0 0 0,-8-2 21 0 0,0 0-1 0 0,0 0 0 0 0,0 0 0 0 0,0 1 1 0 0,0-1-1 0 0,-1 1 0 0 0,1-1 0 0 0,-1 1 1 0 0,1 0-1 0 0,-1-1 0 0 0,1 1 1 0 0,-1 0-1 0 0,0 0 0 0 0,0 0 0 0 0,0 0 1 0 0,0 0-1 0 0,1 3 0 0 0,1 6 222 0 0,-1 0 0 0 0,3 15 0 0 0,-2-8 7 0 0,0-4 155 0 0,-1-7-356 0 0,0 0 1 0 0,-1 1 0 0 0,1 10-1 0 0,-2-17-50 0 0,-1 0 0 0 0,1 0 0 0 0,1 0 0 0 0,-1 0 0 0 0,0 1 0 0 0,0-1 0 0 0,0 0 0 0 0,1 0 0 0 0,-1 0 0 0 0,0 0 0 0 0,1 0 0 0 0,-1 1 0 0 0,2 0 0 0 0,6 14 0 0 0,-8-15 0 0 0,0-1 0 0 0,0 0 0 0 0,0 0 0 0 0,0 1 0 0 0,0-1 0 0 0,0 0 0 0 0,0 0 0 0 0,0 1 0 0 0,0-1 0 0 0,1 0 0 0 0,-1 0 0 0 0,0 1 0 0 0,0-1 0 0 0,0 0 0 0 0,0 0 0 0 0,0 0 0 0 0,1 0 0 0 0,-1 1 0 0 0,0-1 0 0 0,0 0 0 0 0,0 0 0 0 0,1 0 0 0 0,-1 0 0 0 0,0 0 0 0 0,0 1 0 0 0,1-1 0 0 0,-1 0 0 0 0,0 0 0 0 0,0 0 0 0 0,1 0 0 0 0,-1 0 0 0 0,0 0 0 0 0,0 0 0 0 0,1 0 0 0 0,-1 0 0 0 0,0 0 0 0 0,0 0 0 0 0,1 0 0 0 0,-1 0 0 0 0,0 0 0 0 0,0 0 0 0 0,1 0 0 0 0,-1-1 0 0 0,0 1 0 0 0,0 0 0 0 0,0 0 0 0 0,1 0 0 0 0,-1 0 0 0 0,0 0 0 0 0,0-1 0 0 0,7-8 0 0 0,-6 8 0 0 0,10-19 0 0 0,-9 16 0 0 0,0 0 0 0 0,1 0 0 0 0,-1 0 0 0 0,6-7 0 0 0,6-6 0 0 0,-1 0 0 0 0,17-30 0 0 0,-17 24 0 0 0,17-20 0 0 0,-24 36 0 0 0,0 0 0 0 0,0 0 0 0 0,1 1 0 0 0,0 0 0 0 0,0 0 0 0 0,14-8 0 0 0,-21 14 0 0 0,10-6 0 0 0,-1 0 0 0 0,1 1 0 0 0,0 1 0 0 0,0 0 0 0 0,0 0 0 0 0,21-4 0 0 0,-27 7 73 0 0,0 0-1 0 0,0 1 0 0 0,0-1 1 0 0,0 1-1 0 0,0 0 1 0 0,0 0-1 0 0,0 0 0 0 0,0 1 1 0 0,0-1-1 0 0,-1 1 1 0 0,1 0-1 0 0,0 0 1 0 0,0 0-1 0 0,0 1 0 0 0,-1-1 1 0 0,1 1-1 0 0,-1 0 1 0 0,1 0-1 0 0,-1 0 0 0 0,0 1 1 0 0,0-1-1 0 0,0 1 1 0 0,0 0-1 0 0,0 0 0 0 0,4 5 1 0 0,-1-1 54 0 0,-3-4-124 0 0,-1-1 0 0 0,0 1 0 0 0,0-1 1 0 0,0 1-1 0 0,0 0 0 0 0,-1 0 0 0 0,1 0 0 0 0,-1 0 1 0 0,1 0-1 0 0,-1 0 0 0 0,0 3 0 0 0,2 3 151 0 0,-1-1-1 0 0,-1 1 0 0 0,0 0 1 0 0,0 0-1 0 0,-1-1 1 0 0,0 1-1 0 0,0 0 0 0 0,-1 0 1 0 0,0-1-1 0 0,-3 13 1 0 0,-5 9 53 0 0,-17 44 1 0 0,24-70-263 0 0,-66 169-146 0 0,75-201-3800 0 0,-4 15 2467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0:4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52 5983 0 0,'0'0'464'0'0,"-2"1"-124"0"0,-8-2 5375 0 0,3-5-3345 0 0,-1-10-1909 0 0,6 10 13 0 0,1 4-84 0 0,1 2-180 0 0,0 0-76 0 0,2-21-544 0 0,0 23 63 0 0,0 0 1 0 0,0 0-1 0 0,0 0 0 0 0,0 0 0 0 0,-1 0 0 0 0,1 1 1 0 0,0-1-1 0 0,-1 1 0 0 0,0-1 0 0 0,1 1 0 0 0,-1 0 1 0 0,0 0-1 0 0,0-1 0 0 0,-1 1 0 0 0,1 0 0 0 0,-1 0 1 0 0,1 0-1 0 0,-1 3 0 0 0,0-4-1380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0:4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3 4143 0 0,'0'0'319'0'0,"0"0"5"0"0,0 0 803 0 0,3-1 374 0 0,5 1-638 0 0,0-1-1 0 0,0 1 1 0 0,0 0-1 0 0,0 1 0 0 0,0 0 1 0 0,0 0-1 0 0,9 3 1 0 0,131 43 521 0 0,-130-42-1338 0 0,-15-3-81 0 0,0-1 1 0 0,0 0-1 0 0,0-1 1 0 0,0 1-1 0 0,0 0 0 0 0,1-1 1 0 0,3 0-1 0 0,30-3-397 0 0,-37 3 429 0 0,1 0-1 0 0,-1 0 1 0 0,0 0-1 0 0,1 0 1 0 0,-1 0-1 0 0,0 0 1 0 0,1 0-1 0 0,-1 0 1 0 0,0 0-1 0 0,1 0 1 0 0,-1 0 0 0 0,0 0-1 0 0,1 0 1 0 0,-1 0-1 0 0,0 0 1 0 0,1 0-1 0 0,-1-1 1 0 0,0 1-1 0 0,1 0 1 0 0,-1 0-1 0 0,0 0 1 0 0,0-1-1 0 0,1 1 1 0 0,-1 0-1 0 0,0 0 1 0 0,0-1-1 0 0,4-3 4 0 0,13-3-82 0 0,6-3-94 0 0,-22 9 148 0 0,-1 1 120 0 0,0 0 50 0 0,0 0 8 0 0,0 0 20 0 0,0 0 71 0 0,0 0 30 0 0,0 0 7 0 0,0 0 9 0 0,0 0 29 0 0,0 0 17 0 0,2 1 3 0 0,-1-1-303 0 0,-1 1 0 0 0,0-1 0 0 0,0 0 0 0 0,1 0 0 0 0,-1 0 0 0 0,0 1-1 0 0,0-1 1 0 0,0 0 0 0 0,1 0 0 0 0,-1 1 0 0 0,0-1 0 0 0,0 0 0 0 0,0 0 0 0 0,0 1-1 0 0,0-1 1 0 0,1 0 0 0 0,-1 1 0 0 0,0-1 0 0 0,0 0 0 0 0,0 1 0 0 0,0-1 0 0 0,0 0-1 0 0,0 0 1 0 0,0 1 0 0 0,0-1 0 0 0,0 0 0 0 0,0 1 0 0 0,0-1 0 0 0,0 0 0 0 0,0 1 0 0 0,0-1-1 0 0,0 0 1 0 0,-1 1 0 0 0,1-1 0 0 0,0 0 0 0 0,0 0 0 0 0,0 1 0 0 0,0-1 0 0 0,-1 0-1 0 0,1 0 1 0 0,0 1 0 0 0,-1-1 0 0 0,-17 14 462 0 0,7-8-229 0 0,-23 9-1 0 0,15-10-29 0 0,1 0 0 0 0,-1-1 0 0 0,-1-1 0 0 0,1-1-1 0 0,0-1 1 0 0,-1-1 0 0 0,-37-3 0 0 0,13-4 307 0 0,0-1-1 0 0,-58-19 1 0 0,61 17-475 0 0,-1 1 1 0 0,-58-3-1 0 0,71 9-225 0 0,0 2-1 0 0,0 2 1 0 0,0 0-1 0 0,-55 11 1 0 0,41-2-3345 0 0,-45 16 1 0 0,19-2-3237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1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 1839 0 0,'-7'0'201'0'0,"3"0"4276"0"0,1-1-3094 0 0,-1 0 0 0 0,1 0 0 0 0,0 0 0 0 0,-1 1 0 0 0,-5-1 0 0 0,0 4-699 0 0,7-3-298 0 0,2 0-24 0 0,-2 0-550 0 0,4-1 24 0 0,12-2-338 0 0,-9 2-71 0 0,0 1 0 0 0,0-1 1 0 0,0 1-1 0 0,0 0 0 0 0,10 2 1 0 0,-3 1-924 0 0,1 0-2414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1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9871 0 0,'0'0'440'0'0,"0"0"88"0"0,0 0-424 0 0,0 0-104 0 0,-12 0 0 0 0,12 0 0 0 0,0 0 224 0 0,0 0 32 0 0,-13 0 0 0 0,13 0 0 0 0,0 0-472 0 0,0 0-88 0 0,0 0-16 0 0,0 0-8 0 0,0 0-128 0 0,0 0-24 0 0,20-1-8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1:1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60 256 5063 0 0,'0'0'390'0'0,"0"0"31"0"0,0 0 1063 0 0,-2 0 496 0 0,-8 1 2224 0 0,-3 1-940 0 0,12-2-3179 0 0,-1 0 0 0 0,1-1 0 0 0,-1 1 0 0 0,1 0 0 0 0,0-1 0 0 0,-1 1 0 0 0,1-1 0 0 0,0 0 0 0 0,-1 1 0 0 0,1-1 0 0 0,0 0 0 0 0,0 0 0 0 0,-1 0 0 0 0,1 0 0 0 0,0 0 0 0 0,0 0 0 0 0,0 0 0 0 0,0 0 0 0 0,0 0 0 0 0,0-2 0 0 0,-1 0-26 0 0,1 0-1 0 0,0 0 1 0 0,0 0 0 0 0,0 0-1 0 0,0 0 1 0 0,1 0-1 0 0,-1 0 1 0 0,1 0 0 0 0,0-4-1 0 0,0-4-277 0 0,1 0-1 0 0,0 1 0 0 0,1-1 1 0 0,4-16-1 0 0,3 2-1082 0 0,18-38-1 0 0,-27 61 1267 0 0,24-46-1339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1:1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7831 0 0,'-13'6'426'0'0,"-42"27"793"0"0,22-5 3379 0 0,1-1-1346 0 0,30-26-2756 0 0,-1 2 93 0 0,0 1-538 0 0,4-3-1322 0 0,17-4-2958 0 0,4-5-1350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1:1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11519 0 0,'-13'20'512'0'0,"1"-8"96"0"0,-8 2-480 0 0,3 1-128 0 0,-1-1 0 0 0,0 0 0 0 0,1-2 1800 0 0,1 1 344 0 0,5-1 64 0 0,4-3 8 0 0,7-9-1688 0 0,0 0-336 0 0,-7 11-72 0 0,7-11-16 0 0,0 0-872 0 0,14 5-184 0 0,11-3-32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258 456 11975 0 0,'0'0'267'0'0,"2"0"42"0"0,9 4 91 0 0,-8-2-332 0 0,1-1 0 0 0,0 0-1 0 0,0 1 1 0 0,0-1 0 0 0,5 0 0 0 0,-7-1 297 0 0,-2 0 122 0 0,0 0 22 0 0,0 0-66 0 0,-52-12-620 0 0,2 0-648 0 0,-62-22 0 0 0,106 31 877 0 0,-1 0-1 0 0,1 0 0 0 0,0 0 0 0 0,0-1 1 0 0,0 0-1 0 0,1 0 0 0 0,-1 0 0 0 0,1-1 1 0 0,0 0-1 0 0,-4-5 0 0 0,6 7-12 0 0,1 0 0 0 0,0 0 0 0 0,0-1 0 0 0,1 1 1 0 0,-1 0-1 0 0,1 0 0 0 0,-1-1 0 0 0,1 1 0 0 0,0-1 0 0 0,0 0 0 0 0,1 1 0 0 0,-1-1 0 0 0,1 0 0 0 0,-1 1 0 0 0,1-1 0 0 0,1 0 0 0 0,-1 1 0 0 0,0-1 0 0 0,1 0 0 0 0,1-4 0 0 0,3-7-101 0 0,1 0-1 0 0,0 1 0 0 0,1 0 1 0 0,0 0-1 0 0,2 1 0 0 0,-1 0 1 0 0,1 1-1 0 0,21-23 0 0 0,-14 20-73 0 0,0 0-1 0 0,1 1 0 0 0,1 1 1 0 0,0 0-1 0 0,34-17 0 0 0,-37 23 156 0 0,0 0-1 0 0,1 1 0 0 0,0 1 1 0 0,20-4-1 0 0,-27 8 10 0 0,-1-1 0 0 0,0 1 0 0 0,1 1 1 0 0,-1 0-1 0 0,0 0 0 0 0,1 0 0 0 0,-1 1 0 0 0,0 0 0 0 0,0 1 0 0 0,11 3 1 0 0,-14-3 17 0 0,0 0 1 0 0,0 1 0 0 0,-1-1 0 0 0,1 1 0 0 0,-1 0-1 0 0,0 0 1 0 0,1 1 0 0 0,-1-1 0 0 0,-1 1-1 0 0,1 0 1 0 0,-1 0 0 0 0,1 0 0 0 0,-1 0 0 0 0,0 1-1 0 0,-1-1 1 0 0,1 1 0 0 0,-1 0 0 0 0,0 0 0 0 0,0 0-1 0 0,0 0 1 0 0,-1 0 0 0 0,1 0 0 0 0,-1 0-1 0 0,-1 1 1 0 0,1-1 0 0 0,-1 0 0 0 0,0 1 0 0 0,0-1-1 0 0,0 0 1 0 0,-1 1 0 0 0,0-1 0 0 0,0 0-1 0 0,-3 9 1 0 0,-1-1-351 0 0,-1 1-1 0 0,0-1 0 0 0,-1 0 1 0 0,-1 0-1 0 0,0-1 1 0 0,-1 0-1 0 0,0-1 0 0 0,-20 20 1 0 0,7-10-573 0 0,0-2 0 0 0,-2 0 0 0 0,-32 19 0 0 0,18-18-658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98 17503 0 0,'8'-19'728'0'0,"-2"6"-162"0"0,13-21 1 0 0,-18 32-563 0 0,1-1 0 0 0,-1 1 0 0 0,1 0 0 0 0,0 0 0 0 0,0-1-1 0 0,0 1 1 0 0,0 1 0 0 0,0-1 0 0 0,1 0 0 0 0,-1 0 0 0 0,1 1 0 0 0,-1-1 0 0 0,1 1 0 0 0,4-2 0 0 0,-7 3-4 0 0,1 0 0 0 0,-1 0 0 0 0,1 0 0 0 0,-1-1 0 0 0,1 1 0 0 0,-1 0 0 0 0,0 0 0 0 0,1 0 0 0 0,-1 0 0 0 0,1 0 0 0 0,-1 0 0 0 0,1 0 0 0 0,-1 0 0 0 0,1 0 0 0 0,-1 0 0 0 0,1 0 0 0 0,-1 0 0 0 0,1 1 0 0 0,-1-1 0 0 0,1 0 0 0 0,-1 0 0 0 0,1 0 0 0 0,-1 1 0 0 0,0-1 0 0 0,1 0 0 0 0,0 1 0 0 0,-1 5 0 0 0,0-6 0 0 0,1 3 0 0 0,-1 1 0 0 0,0-1 0 0 0,0 1 0 0 0,-1-1 0 0 0,1 1 0 0 0,-1-1 0 0 0,0 1 0 0 0,-2 5 0 0 0,-14 30 0 0 0,9-23 0 0 0,-131 234 1858 0 0,94-177-1684 0 0,-19 31-157 0 0,-57 100-18 0 0,109-180-21 0 0,-39 81 71 0 0,44-89-109 0 0,1 1 1 0 0,1 0 0 0 0,0 0 0 0 0,-3 26 0 0 0,7-39-494 0 0,1 1 0 0 0,0 0 0 0 0,0-1-1 0 0,0 1 1 0 0,2 6 0 0 0,-2-11 500 0 0,0 0 0 0 0,0 0 0 0 0,0 1-1 0 0,0-1 1 0 0,0 0 0 0 0,0 0 0 0 0,0 0-1 0 0,0 0 1 0 0,1 1 0 0 0,-1-1 0 0 0,0 0 0 0 0,0 0-1 0 0,0 0 1 0 0,0 0 0 0 0,0 0 0 0 0,0 0-1 0 0,1 1 1 0 0,-1-1 0 0 0,0 0 0 0 0,0 0-1 0 0,0 0 1 0 0,0 0 0 0 0,1 0 0 0 0,-1 0 0 0 0,0 0-1 0 0,0 0 1 0 0,0 0 0 0 0,0 0 0 0 0,1 0-1 0 0,-1 0 1 0 0,0 0 0 0 0,0 0 0 0 0,0 0 0 0 0,1 0-1 0 0,-1 0 1 0 0,0 0 0 0 0,0 0 0 0 0,24 5-1993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1:3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138 773 3223 0 0,'-1'2'240'0'0,"-2"6"103"0"0,2-6 1181 0 0,1-2 507 0 0,-13 5 4037 0 0,11-6-5612 0 0,-1 0-216 0 0,1 0 0 0 0,-1 0 0 0 0,0-1-1 0 0,1 0 1 0 0,-1 1 0 0 0,1-1 0 0 0,-4-4 0 0 0,2 2-124 0 0,0-1 0 0 0,1 0 0 0 0,-1 0-1 0 0,-4-11 1 0 0,2 6-116 0 0,0 0 0 0 0,2 1 23 0 0,4 7 72 0 0,-1 0 0 0 0,0 0 0 0 0,0 1 0 0 0,-1-1 1 0 0,1 0-1 0 0,0 1 0 0 0,0-1 0 0 0,-1 1 0 0 0,1-1 0 0 0,-1 1 0 0 0,0 0 1 0 0,1-1-1 0 0,-1 1 0 0 0,0 0 0 0 0,0 0 0 0 0,-2-1 0 0 0,1 1 67 0 0,3 1-28 0 0,0 0-7 0 0,0 0-6 0 0,-2 0-10 0 0,-6-3-34 0 0,5 2-49 0 0,2 1-23 0 0,1 0 0 0 0,-1 0 0 0 0,1 0 0 0 0,0 0 0 0 0,-1 0 0 0 0,1 0 0 0 0,-1 0 0 0 0,1 0 0 0 0,0 0 0 0 0,-1 0 0 0 0,1 0 0 0 0,-1 0 0 0 0,1-1 0 0 0,0 1 0 0 0,-1 0 0 0 0,1 0 0 0 0,0 0 0 0 0,-1-1 0 0 0,1 1 0 0 0,0 0 0 0 0,0 0 0 0 0,-1-1 0 0 0,1 1 0 0 0,0 0 0 0 0,0-1 0 0 0,-1 1 0 0 0,1 0 0 0 0,0-1 0 0 0,0 1 0 0 0,0 0 0 0 0,0-1-1 0 0,-1 1 1 0 0,1-1 0 0 0,0 1 0 0 0,0 0 0 0 0,0-1 0 0 0,0 1 0 0 0,0-1 0 0 0,0 1 0 0 0,-1-5 70 0 0,1-1 22 0 0,-1 1 0 0 0,1-1 1 0 0,0 0-1 0 0,1 0 0 0 0,-1 0 1 0 0,1 0-1 0 0,2-8 1 0 0,16-43 539 0 0,-7 25-357 0 0,5-14-75 0 0,42-76 1 0 0,-39 84-179 0 0,45-80-375 0 0,-51 96 225 0 0,1 0 0 0 0,1 2 0 0 0,22-23 0 0 0,-28 32 17 0 0,8-6-1063 0 0,30-26 0 0 0,-21 25-3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1:3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190 370 1375 0 0,'-2'1'380'0'0,"-28"13"4970"0"0,28-13-3537 0 0,-9 3-245 0 0,2-2-1262 0 0,0-1 1 0 0,-1 1-1 0 0,1-2 1 0 0,-1 1-1 0 0,1-1 1 0 0,-20-3-1 0 0,15 0-483 0 0,12 2 126 0 0,-1 0 0 0 0,1 0 0 0 0,-1 1-1 0 0,1 0 1 0 0,-1-1 0 0 0,1 1 0 0 0,-1 0 0 0 0,1 0-1 0 0,-1 0 1 0 0,1 0 0 0 0,-1 1 0 0 0,-2 0 0 0 0,-4 1 63 0 0,7-2 110 0 0,2 0 10 0 0,0 0 39 0 0,0 0 180 0 0,0 0 81 0 0,0 0 14 0 0,0 0 34 0 0,0 0 134 0 0,0 0 55 0 0,0 0 16 0 0,0 0-10 0 0,0 0-58 0 0,0 0-29 0 0,0 0-4 0 0,0 0-58 0 0,0 0-248 0 0,0 0-107 0 0,0 0-19 0 0,2-2-31 0 0,75-65-473 0 0,-50 45-345 0 0,0-1 0 0 0,25-29-1 0 0,-33 29-69 0 0,-1-2-1 0 0,-1 0 0 0 0,18-36 1 0 0,7-29-815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1:31:3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51 167 3679 0 0,'0'0'284'0'0,"-2"3"-186"0"0,-2 5 472 0 0,0 0 1 0 0,-1-1-1 0 0,0 0 0 0 0,-13 13 1 0 0,17-18 1013 0 0,1-2-166 0 0,0 0-752 0 0,0 0-328 0 0,0 0-67 0 0,-9-1 152 0 0,7 0 6371 0 0,40-33-6808 0 0,66-46 0 0 0,-57 45-508 0 0,46-36-472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1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194 504 3223 0 0,'0'0'7743'0'0,"-2"2"-8691"0"0,-4 4 600 0 0,5-5-11 0 0,-10 8 4318 0 0,11-11-3886 0 0,-4-9-9 0 0,3 6-56 0 0,4-11-20 0 0,-1 6-36 0 0,1-1 39 0 0,-1 5 3 0 0,8-10 9 0 0,-7 8 4 0 0,15-23 57 0 0,-2-1 42 0 0,-10 15-77 0 0,2 1 0 0 0,11-19 0 0 0,-13 26-18 0 0,-5 7 42 0 0,3-1 364 0 0,1 1 0 0 0,-1 0 0 0 0,0 0 0 0 0,1 0 0 0 0,5-1 0 0 0,-9 2-553 0 0,2 0 426 0 0,11-2 134 0 0,-12 2-338 0 0,6-3-13 0 0,-6 3 247 0 0,-2 1-522 0 0,0-1 190 0 0,0 0 0 0 0,0 0 1 0 0,0 1-1 0 0,0-1 1 0 0,0 0-1 0 0,0 1 0 0 0,0-1 1 0 0,-1 0-1 0 0,1 1 1 0 0,0-1-1 0 0,-1 1 0 0 0,1-1 1 0 0,0 0-1 0 0,-1 1 1 0 0,1-1-1 0 0,0 1 0 0 0,-1-1 1 0 0,0 0-1 0 0,-6-3 67 0 0,5 4 198 0 0,0-1-153 0 0,-6-1-4 0 0,6 1 200 0 0,0 0-242 0 0,-5-2-56 0 0,5 2-60 0 0,0 1-9 0 0,-19 0-85 0 0,18 1 378 0 0,-4-1-522 0 0,7 0 405 0 0,0-1-1 0 0,0 1 1 0 0,0-1-1 0 0,0 0 1 0 0,0 1-1 0 0,0-1 1 0 0,0 1-1 0 0,0-1 1 0 0,0 1-1 0 0,0-1 1 0 0,0 1-1 0 0,0-1 1 0 0,1 1-1 0 0,-1-1 1 0 0,0 1-1 0 0,0-1 1 0 0,0 1-1 0 0,1-1 1 0 0,-1 1-1 0 0,0-1 1 0 0,1 0-1 0 0,5-9-8 0 0,-4 6-16 0 0,4-5-64 0 0,8-9-16 0 0,0 5 0 0 0,-5 5 0 0 0,2 0 0 0 0,7-4-1 0 0,-2 3 14 0 0,-13 7 35 0 0,34-12 732 0 0,-35 13-604 0 0,0-1-17 0 0,3-5-66 0 0,-2 3-17 0 0,0-4-78 0 0,-2 6-89 0 0,-11-2-143 0 0,10 4 221 0 0,-1 0 0 0 0,0-1 0 0 0,1 1 1 0 0,-1-1-1 0 0,0 1 0 0 0,1 0 0 0 0,-1 0 0 0 0,0-1 0 0 0,1 1 1 0 0,-1 0-1 0 0,0 0 0 0 0,0 0 0 0 0,1 0 0 0 0,-1 0 0 0 0,0 0 1 0 0,0 0-1 0 0,1 0 0 0 0,-1 0 0 0 0,-1 0 0 0 0,-19 6-161 0 0,9 0 28 0 0,10-5 145 0 0,1 0 0 0 0,-1 0-1 0 0,0 0 1 0 0,-1 0 0 0 0,1-1 0 0 0,0 1-1 0 0,0-1 1 0 0,0 1 0 0 0,0-1 0 0 0,0 0 0 0 0,-1 0-1 0 0,-3 0 1 0 0,-7 0 276 0 0,0-1 0 0 0,0-1 0 0 0,-17-3 0 0 0,11 1-88 0 0,17 4-98 0 0,0 0-15 0 0,-10 0-60 0 0,0 0-14 0 0,-1 1 0 0 0,1 2 0 0 0,-8 5 1 0 0,19-6-2 0 0,-1-1 0 0 0,1 0 0 0 0,-1 1 0 0 0,1-1 0 0 0,-1 0 0 0 0,1 0 0 0 0,-1 0 0 0 0,0-1 0 0 0,1 1 0 0 0,-3 0 0 0 0,-9 5-42 0 0,7-4 25 0 0,-1 1 1 0 0,1 0-1 0 0,-10 7 0 0 0,11-7 9 0 0,3-1 8 0 0,-1-1 1 0 0,1 0 0 0 0,0 1 0 0 0,-1-1-1 0 0,1 0 1 0 0,-1-1 0 0 0,1 1 0 0 0,-1 0-1 0 0,-2 0 1 0 0,1 0 0 0 0,-15 1 0 0 0,16-1 4 0 0,2-1 1 0 0,0 1 0 0 0,0-1 1 0 0,0 0-1 0 0,0 0 0 0 0,0 0 1 0 0,0 0-1 0 0,0 0 1 0 0,0 0-1 0 0,-1-1 0 0 0,1 1 1 0 0,0 0-1 0 0,0 0 0 0 0,1-1 1 0 0,-1 1-1 0 0,-2-2 1 0 0,-4 0 90 0 0,7 2-96 0 0,-1 0 15 0 0,0-1 0 0 0,1 1-1 0 0,-1 0 1 0 0,0 0-1 0 0,1-1 1 0 0,-1 1-1 0 0,0 0 1 0 0,1-1-1 0 0,-1 1 1 0 0,1-1 0 0 0,-1 1-1 0 0,1-1 1 0 0,-1 1-1 0 0,1-1 1 0 0,-1 1-1 0 0,1-1 1 0 0,-1 1-1 0 0,1-1 1 0 0,-1 0-1 0 0,0-6-3 0 0,3 5-17 0 0,-1 1 0 0 0,1 0 0 0 0,-1 0 0 0 0,1 0 1 0 0,-1 0-1 0 0,1 0 0 0 0,0 0 0 0 0,0 1 0 0 0,-1-1 0 0 0,1 0 0 0 0,3 0 0 0 0,1 0-49 0 0,0 0 0 0 0,0 0 0 0 0,10-1 1 0 0,25 6-209 0 0,-32-3 195 0 0,1 0-1 0 0,0 0 1 0 0,0-1-1 0 0,0 0 1 0 0,-1-1 0 0 0,20-3-1 0 0,-23 3 61 0 0,0-1 0 0 0,0 0 0 0 0,0 0-1 0 0,-1-1 1 0 0,1 0 0 0 0,-1 0 0 0 0,1 0 0 0 0,6-5-1 0 0,-1-1 3 0 0,32-24 6 0 0,25-18 0 0 0,-56 42 0 0 0,-12 9 0 0 0,1 0 0 0 0,-1-1 0 0 0,0 1 0 0 0,0 0 0 0 0,1 0 0 0 0,-1 0 0 0 0,0-1 0 0 0,1 1 0 0 0,-1 0 0 0 0,0 0 0 0 0,0 0 0 0 0,1 0 0 0 0,-1 0 0 0 0,0 0 0 0 0,1 0 0 0 0,-1 0 0 0 0,0-1 0 0 0,1 1 0 0 0,-1 0 0 0 0,0 0 0 0 0,1 1 0 0 0,-1-1 0 0 0,0 0 0 0 0,1 0 0 0 0,-1 0 0 0 0,0 0 0 0 0,1 0 0 0 0,-1 0 0 0 0,0 0 0 0 0,0 0 0 0 0,1 1 0 0 0,-1-1 0 0 0,0 0 0 0 0,1 0 0 0 0,-1 0 0 0 0,0 1 0 0 0,0-1 0 0 0,1 0 0 0 0,-1 0 0 0 0,0 0 0 0 0,0 1 0 0 0,0-1 0 0 0,0 0 0 0 0,1 1 0 0 0,-1-1 0 0 0,0 0 0 0 0,0 1 0 0 0,0-1 0 0 0,0 0 0 0 0,0 0 0 0 0,0 1 0 0 0,0-1 0 0 0,0 0 0 0 0,0 1 0 0 0,0-1 0 0 0,0 0 0 0 0,0 1 0 0 0,0-1 0 0 0,0 0 0 0 0,0 1 0 0 0,0-1 0 0 0,0 0 0 0 0,0 1 0 0 0,0-1 0 0 0,1 22 0 0 0,-2-16 0 0 0,-1 0 0 0 0,1 7-4 0 0,-1-3-11 0 0,1-1 0 0 0,-2 1 0 0 0,-4 14 0 0 0,3-12-55 0 0,2-8-21 0 0,-1 4 44 0 0,2-6 511 0 0,0 0-390 0 0,-3 8-60 0 0,2 4-28 0 0,3 1-267 0 0,1 1 0 0 0,1-1 0 0 0,8 29 0 0 0,0-3-130 0 0,5 14-668 0 0,-8-34-3845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3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5527 0 0,'0'0'3944'0'0,"-10"3"-3872"0"0,1 6-408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3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0 919 0 0,'0'0'9798'0'0,"-1"2"-9444"0"0,-4 5-219 0 0,1 0 1 0 0,-1-1-1 0 0,2 2 0 0 0,-1-1 0 0 0,1 0 0 0 0,0 1 0 0 0,1 0 1 0 0,-3 12-1 0 0,2-6-71 0 0,1-1 0 0 0,1 1-1 0 0,0-1 1 0 0,1 23 0 0 0,7 35-64 0 0,7 98 0 0 0,-13-128 0 0 0,12 190 0 0 0,-10-198 22 0 0,2 0-1 0 0,15 49 0 0 0,-11-51-21 0 0,18 47 0 0 0,-23-65 101 0 0,0 0 0 0 0,1 15 0 0 0,3 5 107 0 0,-8-31-103 0 0,7 24 222 0 0,-5-20-308 0 0,-1-1-1 0 0,1 1 1 0 0,-1-1 0 0 0,-1 1-1 0 0,1-1 1 0 0,-1 1 0 0 0,-1 7-1 0 0,1 1-14 0 0,-2 10-4 0 0,-1 0 0 0 0,-11 48 0 0 0,4-24 0 0 0,7-34 0 0 0,0-2 20 0 0,2-10 82 0 0,-12-4 152 0 0,10 1-193 0 0,0 0-1 0 0,0-1 0 0 0,1 1 0 0 0,-1-1 1 0 0,0 0-1 0 0,1 0 0 0 0,0 0 1 0 0,-1 0-1 0 0,1 0 0 0 0,0 0 0 0 0,0-1 1 0 0,-2-2-1 0 0,-19-32 528 0 0,23 36-588 0 0,-15-26 172 0 0,4 6-114 0 0,-1 0 0 0 0,0 1 0 0 0,-17-19 0 0 0,-11-15 160 0 0,30 39-95 0 0,-1 0 0 0 0,-1 0 0 0 0,0 1-1 0 0,-21-18 1 0 0,30 30-96 0 0,-4-6 27 0 0,3 2-35 0 0,-17-16 52 0 0,20 21-40 0 0,2 4-81 0 0,6 8-10 0 0,-6-8 59 0 0,0-1-1 0 0,0 1 1 0 0,0-1 0 0 0,0 0-1 0 0,1 0 1 0 0,-1 0-1 0 0,1 0 1 0 0,-1 0-1 0 0,4 3 1 0 0,-1-1 3 0 0,10 11-2 0 0,1 0 0 0 0,23 18 0 0 0,-24-22 0 0 0,-1 1 0 0 0,0 0 0 0 0,-1 0 0 0 0,13 17 0 0 0,24 50 94 0 0,-31-47-1 0 0,36 45 0 0 0,-53-75-80 0 0,1 0-1 0 0,0 0 1 0 0,0-1-1 0 0,0 1 1 0 0,0 0 0 0 0,0-1-1 0 0,0 1 1 0 0,0-1-1 0 0,1 1 1 0 0,-1-1-1 0 0,0 0 1 0 0,1 0-1 0 0,-1 0 1 0 0,1-1-1 0 0,4 2 1 0 0,-6-2 38 0 0,1 0 1 0 0,0 0-1 0 0,0 0 1 0 0,0 0-1 0 0,0-1 1 0 0,0 1-1 0 0,0 0 1 0 0,-1-1-1 0 0,1 0 1 0 0,0 1 0 0 0,0-1-1 0 0,0 0 1 0 0,-1 0-1 0 0,1 0 1 0 0,-1 0-1 0 0,1 0 1 0 0,-1 0-1 0 0,1 0 1 0 0,-1-1-1 0 0,1 1 1 0 0,-1 0-1 0 0,2-3 1 0 0,3-7 318 0 0,0 1 1 0 0,0-1 0 0 0,-1 0 0 0 0,0 0 0 0 0,-1-1-1 0 0,-1 1 1 0 0,5-23 0 0 0,-4 16-422 0 0,1 0-1 0 0,9-23 1 0 0,-13 39 20 0 0,7-16-618 0 0,21-36-1 0 0,-26 49 325 0 0,1 0 1 0 0,0 0-1 0 0,1 0 0 0 0,-1 0 0 0 0,1 1 1 0 0,-1-1-1 0 0,2 1 0 0 0,-1 0 1 0 0,0 1-1 0 0,10-5 0 0 0,0 1-3792 0 0,1 0-1190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3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43 233 4143 0 0,'-2'-1'6224'0'0,"1"0"-6127"0"0,-1-2 337 0 0,-1 1 0 0 0,0 0 0 0 0,1-1 0 0 0,0 0 0 0 0,0 0 0 0 0,-3-4 0 0 0,-5 17-405 0 0,6-2-51 0 0,2-6 36 0 0,2 0 86 0 0,-5 10 2306 0 0,6-10-2272 0 0,0 2-127 0 0,4 4 184 0 0,19 6 2 0 0,4-3-140 0 0,-20-7-53 0 0,-1-2 0 0 0,0 1 0 0 0,0-2 0 0 0,12 3 0 0 0,36 9 14 0 0,-26-5 3 0 0,-1-2 0 0 0,47 4-1 0 0,-56-11 51 0 0,1 0 1 0 0,-1-2-1 0 0,0 0 0 0 0,23-7 0 0 0,-30 6 36 0 0,0-1-1 0 0,0 0 0 0 0,0-1 1 0 0,-1 0-1 0 0,15-10 1 0 0,-12 7 17 0 0,1 0 1 0 0,20-8-1 0 0,-24 12-92 0 0,-2 1-15 0 0,0 1 1 0 0,0-1-1 0 0,0 1 1 0 0,0 1 0 0 0,1 0-1 0 0,-1 0 1 0 0,11 0-1 0 0,-15 2-14 0 0,7 1-71 0 0,10 5 54 0 0,2 3 21 0 0,37 9-3 0 0,-57-18 0 0 0,0 1 0 0 0,0 0 0 0 0,-1-1 0 0 0,1 1 0 0 0,0-1 0 0 0,0 0 0 0 0,0-1 0 0 0,0 1 0 0 0,-1-1 0 0 0,1 1 0 0 0,0-1 0 0 0,5-2 0 0 0,4-2 0 0 0,0-1 0 0 0,13-7 0 0 0,1-1 0 0 0,12-8 24 0 0,-29 15-14 0 0,0 1 0 0 0,1 1 0 0 0,14-6 0 0 0,-5 3-7 0 0,29-8-274 0 0,-35 12 223 0 0,-1 3 36 0 0,-1 1 12 0 0,-2-3 16 0 0,-8 3 159 0 0,-1-1-144 0 0,0 1 0 0 0,0-1 0 0 0,0 1 1 0 0,0-1-1 0 0,0 0 0 0 0,0 1 0 0 0,0-1 0 0 0,0 0 0 0 0,0 0 1 0 0,-1 0-1 0 0,1 1 0 0 0,0-1 0 0 0,-1 0 0 0 0,1 0 0 0 0,-1 0 1 0 0,1 0-1 0 0,-1 0 0 0 0,1-2 0 0 0,-1 2-54 0 0,1-1 165 0 0,-5-12 204 0 0,3 11-317 0 0,0 1 0 0 0,0 0 0 0 0,0 0 0 0 0,0 1-1 0 0,-1-1 1 0 0,1 0 0 0 0,0 0 0 0 0,-1 1 0 0 0,1-1-1 0 0,-1 1 1 0 0,0-1 0 0 0,1 1 0 0 0,-1-1-1 0 0,0 1 1 0 0,0 0 0 0 0,0 0 0 0 0,0 0 0 0 0,0 0-1 0 0,-2 0 1 0 0,-8-3-3 0 0,1 0-1 0 0,-1 1 0 0 0,0 1 1 0 0,1 0-1 0 0,-24-1 0 0 0,-60 5 79 0 0,65 2-139 0 0,24-3 22 0 0,0 0 0 0 0,1 0 0 0 0,-1 0-1 0 0,0-1 1 0 0,0 0 0 0 0,0 0-1 0 0,-9-2 1 0 0,13 2 12 0 0,0 0 0 0 0,1 0-1 0 0,-1-1 1 0 0,1 1 0 0 0,-1-1 0 0 0,1 1 0 0 0,-1-1 0 0 0,1 1-1 0 0,-1-1 1 0 0,1 0 0 0 0,-3-1 0 0 0,0-1-6 0 0,2 2 2 0 0,-1 0 0 0 0,1-1 1 0 0,0 1-1 0 0,-1 0 0 0 0,1-1 1 0 0,0 0-1 0 0,0 1 1 0 0,0-1-1 0 0,0 0 0 0 0,-2-3 1 0 0,0 0 1 0 0,-3-4 14 0 0,12 15-25 0 0,2 1-1 0 0,-1-1 1 0 0,1 0 0 0 0,0-1-1 0 0,0 0 1 0 0,0 0 0 0 0,1 0-1 0 0,13 6 1 0 0,-9-6-4 0 0,-1-1 0 0 0,1 0 0 0 0,-1 0-1 0 0,1-1 1 0 0,0 0 0 0 0,24 1 0 0 0,-4-4-33 0 0,0-1 0 0 0,58-11 0 0 0,60-24 464 0 0,-148 36 295 0 0,-2 3-649 0 0,-1 9-54 0 0,0 0 1 0 0,-1 0-1 0 0,-1 0 1 0 0,1-1-1 0 0,-2 1 1 0 0,0 0-1 0 0,-8 17 1 0 0,-47 77 24 0 0,56-101-30 0 0,-39 52-169 0 0,0 0-96 0 0,20-23-40 0 0,10-15-771 0 0,-15 27-1 0 0,18-26 73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363 208 1375 0 0,'-2'1'423'0'0,"-62"22"9423"0"0,46-17-8904 0 0,-30 4-1 0 0,44-9-1028 0 0,0-1 0 0 0,0 0 0 0 0,0 0 0 0 0,0-1 0 0 0,0 1 0 0 0,0-1 0 0 0,0 0-1 0 0,0 0 1 0 0,-4-2 0 0 0,3 1-228 0 0,0 1 1 0 0,0 0-1 0 0,0-1 0 0 0,0 2 0 0 0,-7-1 0 0 0,3 0 54 0 0,3 1 182 0 0,0 0-1 0 0,0 1 1 0 0,0-1-1 0 0,0 1 1 0 0,0 0-1 0 0,-8 3 1 0 0,9-3 285 0 0,1 1 0 0 0,0 0 0 0 0,0 0 0 0 0,-1 0 0 0 0,2 1 1 0 0,-1-1-1 0 0,0 1 0 0 0,0 0 0 0 0,1 0 0 0 0,-1 0 0 0 0,1 1 0 0 0,0-1 0 0 0,0 1 0 0 0,1-1 0 0 0,-5 8 0 0 0,1 1 298 0 0,0 0 0 0 0,1 0 0 0 0,-7 26 1995 0 0,16-53-1878 0 0,1-1-114 0 0,13-29 0 0 0,-15 40-432 0 0,-1 0-1 0 0,1 0 1 0 0,0 1 0 0 0,0 0-1 0 0,1-1 1 0 0,-1 1-1 0 0,1 0 1 0 0,0 1 0 0 0,7-7-1 0 0,-9 9-2 0 0,0 0-1 0 0,4-1-32 0 0,7-2 33 0 0,-8 5-38 0 0,0 0 36 0 0,20 9-14 0 0,-21-6-42 0 0,8 5-2 0 0,0-1-12 0 0,2-3 0 0 0,1-7 11 0 0,-9 1 24 0 0,5-3-50 0 0,9-15 310 0 0,-16 16-360 0 0,-4 3 121 0 0,0 0 0 0 0,0 0 0 0 0,0-1 0 0 0,0 1-1 0 0,0 0 1 0 0,0 0 0 0 0,0 0 0 0 0,1 0 0 0 0,-1 0 0 0 0,0 0 0 0 0,0 0 0 0 0,0-1 0 0 0,0 1 0 0 0,1 0-1 0 0,-1 0 1 0 0,0 0 0 0 0,0 0 0 0 0,0 0 0 0 0,0 0 0 0 0,1 0 0 0 0,-1 0 0 0 0,0 0 0 0 0,0 0 0 0 0,0 0-1 0 0,0 0 1 0 0,1 0 0 0 0,-1 0 0 0 0,0 0 0 0 0,0 0 0 0 0,0 0 0 0 0,1 0 0 0 0,-1 0 0 0 0,0 0 0 0 0,0 0-1 0 0,2 2-54 0 0,-1 1 0 0 0,1-1 0 0 0,-1 0 0 0 0,1 0 0 0 0,-1 0 0 0 0,0 1-1 0 0,0-1 1 0 0,0 1 0 0 0,-1-1 0 0 0,1 1 0 0 0,0-1 0 0 0,-1 1 0 0 0,0-1-1 0 0,1 1 1 0 0,-1 4 0 0 0,-1 1 0 0 0,2 3-4 0 0,-2 0-1 0 0,-1 17 1 0 0,-4 29-139 0 0,6-44 131 0 0,0-11 86 0 0,3-2-10 0 0,16-5-49 0 0,0 0-1 0 0,0-1 0 0 0,23-12 0 0 0,54-32 68 0 0,-64 32-61 0 0,0 1-1 0 0,1 2 1 0 0,40-13 0 0 0,-48 23-15 0 0,0 0-1 0 0,1 2 1 0 0,48 0 0 0 0,-64 3 414 0 0,0 1 0 0 0,15 4-1 0 0,-23-4-302 0 0,0-1-22 0 0,2 1-65 0 0,17 10 115 0 0,-11-5-135 0 0,-8-6-8 0 0,0 1 0 0 0,1-1 0 0 0,-1 1 0 0 0,0-1 0 0 0,0 0 0 0 0,1 0 0 0 0,-1 0-1 0 0,0 0 1 0 0,0-1 0 0 0,1 1 0 0 0,-1-1 0 0 0,0 1 0 0 0,0-1 0 0 0,0 0 0 0 0,1 0 0 0 0,-1 0 0 0 0,3-2 0 0 0,2-2 20 0 0,1 0-1 0 0,-1-1 0 0 0,0-1 1 0 0,0 1-1 0 0,-1-1 1 0 0,0 0-1 0 0,9-14 1 0 0,16-17 45 0 0,-21 24-87 0 0,-7 10 13 0 0,-1 0 0 0 0,1 0 0 0 0,0 0 0 0 0,1 1 1 0 0,-1-1-1 0 0,1 1 0 0 0,-1 0 0 0 0,6-3 0 0 0,-4 2 7 0 0,-2 2-3 0 0,0 0 0 0 0,1 0 0 0 0,-1 0 0 0 0,1 0 0 0 0,6-1 0 0 0,-9 2-1 0 0,1 1-1 0 0,0-1 0 0 0,0 1 0 0 0,0 0 0 0 0,0 0 1 0 0,0 0-1 0 0,0 0 0 0 0,0 0 0 0 0,0 0 0 0 0,0 0 1 0 0,0 1-1 0 0,0-1 0 0 0,0 1 0 0 0,3 0 1 0 0,23 13-6 0 0,-24-12 4 0 0,1 1 0 0 0,-1 0 0 0 0,0 0-1 0 0,0 0 1 0 0,0 0 0 0 0,0 1 0 0 0,-1-1 0 0 0,1 1-1 0 0,-1 0 1 0 0,3 5 0 0 0,0-1 2 0 0,32 53 3 0 0,-29-47 0 0 0,2-3 0 0 0,4-5 0 0 0,-12-5 12 0 0,0-1-1 0 0,0 0 1 0 0,1 1 0 0 0,-1-1-1 0 0,0-1 1 0 0,0 1 0 0 0,0 0 0 0 0,0-1-1 0 0,0 1 1 0 0,0-1 0 0 0,0 0-1 0 0,0 0 1 0 0,0 0 0 0 0,0 0-1 0 0,0-1 1 0 0,3-2 0 0 0,4-3 89 0 0,0 0 0 0 0,-1-1 0 0 0,9-10 1 0 0,-13 12-65 0 0,0 1 0 0 0,0 0 0 0 0,1 0 1 0 0,0 0-1 0 0,-1 1 0 0 0,1 0 0 0 0,1 0 1 0 0,-1 0-1 0 0,13-4 0 0 0,-5 4-37 0 0,0 1 0 0 0,-1 1 0 0 0,22-1 0 0 0,-28 3-3 0 0,0 0 0 0 0,0 1 0 0 0,0-1 0 0 0,8 3 0 0 0,-12-2-1 0 0,0 0-1 0 0,-1 0 1 0 0,1 0-1 0 0,-1 1 1 0 0,1-1 0 0 0,3 4-1 0 0,0-1-2 0 0,11 10-7 0 0,2-1 17 0 0,-7-7-3 0 0,8 1 0 0 0,-14-8 0 0 0,-2 0 0 0 0,1 0 25 0 0,-1-1 0 0 0,1 1 0 0 0,0-1-1 0 0,0 0 1 0 0,-1 0 0 0 0,1-1 0 0 0,-1 1 0 0 0,0-1-1 0 0,1 0 1 0 0,6-7 0 0 0,1 1 49 0 0,-6 3 34 0 0,0 1 1 0 0,0-1-1 0 0,7-10 1 0 0,-7 9-31 0 0,1-1 0 0 0,10-8 0 0 0,-2 4-42 0 0,0 0 0 0 0,1 1 0 0 0,22-12-1 0 0,-29 19-24 0 0,0 0 0 0 0,0 1 0 0 0,0 0 0 0 0,0 0 0 0 0,0 1 0 0 0,1 1-1 0 0,-1-1 1 0 0,17 1 0 0 0,-19 1-23 0 0,0 0-1 0 0,0 1 1 0 0,0 0 0 0 0,-1 0 0 0 0,1 1-1 0 0,-1 0 1 0 0,1 0 0 0 0,-1 1-1 0 0,0-1 1 0 0,1 1 0 0 0,8 7-1 0 0,-1 0-34 0 0,0 1 0 0 0,-1 0-1 0 0,16 20 1 0 0,-23-25 12 0 0,24 22-12 0 0,-22-22 38 0 0,0 1-1 0 0,0-1 0 0 0,0-1 0 0 0,1 0 1 0 0,0 0-1 0 0,13 5 0 0 0,-18-8 23 0 0,0-1 0 0 0,1 0 0 0 0,0 0 0 0 0,-1 0 0 0 0,1 0 0 0 0,0-1 0 0 0,-1 0 0 0 0,1 0 0 0 0,0 0 0 0 0,-1-1-1 0 0,1 1 1 0 0,0-1 0 0 0,-1 0 0 0 0,1-1 0 0 0,8-2 0 0 0,-1-2 43 0 0,0-1 0 0 0,0 0-1 0 0,0 0 1 0 0,-1-1 0 0 0,0-1-1 0 0,-1 0 1 0 0,0 0 0 0 0,0-1 0 0 0,8-11-1 0 0,20-23 105 0 0,-27 35-149 0 0,-10 9-11 0 0,-1-1 0 0 0,1 1 0 0 0,0 0 0 0 0,-1-1 0 0 0,1 1 0 0 0,0 0 0 0 0,0 0 0 0 0,-1 0 0 0 0,1 0 0 0 0,0 0 0 0 0,0 0 0 0 0,0 0 0 0 0,-1 0 0 0 0,1 0 0 0 0,0 0 0 0 0,1 1 0 0 0,1 0-6 0 0,1 1-1 0 0,-1 0 1 0 0,0 0-1 0 0,0 1 1 0 0,0-1-1 0 0,-1 1 1 0 0,1-1-1 0 0,0 1 1 0 0,-1 0 0 0 0,0 0-1 0 0,0 0 1 0 0,0 0-1 0 0,3 7 1 0 0,2 3-18 0 0,-1 0 0 0 0,6 19-1 0 0,11 55-64 0 0,4 10-99 0 0,-27-95 185 0 0,11 25-94 0 0,-10-25 84 0 0,0-1 1 0 0,0 0 0 0 0,-1 0 0 0 0,1 1 0 0 0,0-1-1 0 0,0 0 1 0 0,0 0 0 0 0,0 0 0 0 0,0 0 0 0 0,1 0-1 0 0,-1 0 1 0 0,0 0 0 0 0,0 0 0 0 0,1 0 0 0 0,-1-1-1 0 0,0 1 1 0 0,2 0 0 0 0,18 2-54 0 0,-14-5 71 0 0,-2 0-8 0 0,1-1 20 0 0,1 1 0 0 0,-1-2 0 0 0,0 1 0 0 0,0 0 0 0 0,0-1 0 0 0,-1 0-1 0 0,1-1 1 0 0,-1 1 0 0 0,0-1 0 0 0,7-8 0 0 0,4-7 226 0 0,20-32 0 0 0,-30 44-115 0 0,0-1 0 0 0,1 0 0 0 0,8-8 0 0 0,-11 16-43 0 0,-2 0-81 0 0,0 1 0 0 0,0-1 0 0 0,-1 1 0 0 0,1 0 0 0 0,0 0 0 0 0,0 0-1 0 0,0 0 1 0 0,0 0 0 0 0,-1 0 0 0 0,1 1 0 0 0,0-1 0 0 0,0 0 0 0 0,0 1-1 0 0,-1 0 1 0 0,1-1 0 0 0,0 1 0 0 0,2 1 0 0 0,1 1 1 0 0,1 1-25 0 0,-1 0-1 0 0,1 0 1 0 0,-1 1-1 0 0,0 0 1 0 0,0 0-1 0 0,0 0 1 0 0,-1 0-1 0 0,0 1 1 0 0,0 0-1 0 0,4 7 1 0 0,1 1-63 0 0,-8-13 69 0 0,15 22-413 0 0,32 38 0 0 0,-46-59 299 0 0,12 4-163 0 0,-12-5 247 0 0,-1 0 0 0 0,1-1 0 0 0,-1 0 0 0 0,1 1 0 0 0,-1-1 0 0 0,1 0 0 0 0,-1 0-1 0 0,1 0 1 0 0,0 0 0 0 0,-1 0 0 0 0,1 0 0 0 0,-1 0 0 0 0,1-1 0 0 0,0 1 0 0 0,-1 0-1 0 0,1-1 1 0 0,-1 1 0 0 0,1-1 0 0 0,-1 0 0 0 0,0 0 0 0 0,1 1 0 0 0,-1-1 0 0 0,2-2-1 0 0,2-1-319 0 0,-1-1-1 0 0,1 1 0 0 0,-1-1 0 0 0,5-8 0 0 0,-8 11 247 0 0,15-20-1566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4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10 426 9935 0 0,'0'0'4078'0'0,"-2"-1"-3966"0"0,2 1-19 0 0,0 0 0 0 0,-1 1 0 0 0,1-1 0 0 0,0 0 0 0 0,0 0 0 0 0,0 0 1 0 0,-1 0-1 0 0,1 0 0 0 0,0 0 0 0 0,0 0 0 0 0,-1 0 0 0 0,1 0 0 0 0,0 0 1 0 0,0 0-1 0 0,-1 0 0 0 0,1-1 0 0 0,0 1 0 0 0,0 0 0 0 0,0 0 0 0 0,-1 0 0 0 0,1 0 1 0 0,0 0-1 0 0,0 0 0 0 0,0 0 0 0 0,-1-1 0 0 0,1 1 0 0 0,0 0 0 0 0,0 0 1 0 0,0 0-1 0 0,0 0 0 0 0,-1-1 0 0 0,1 1 0 0 0,0 0 0 0 0,0 0 0 0 0,0 0 1 0 0,0-1-1 0 0,0 1 0 0 0,0 0 0 0 0,0 0 0 0 0,0-1 0 0 0,9-5 1019 0 0,18-1-822 0 0,-6 3-234 0 0,-1 1 0 0 0,1 1 1 0 0,25 2-1 0 0,12 3-22 0 0,107 1-103 0 0,-86-10 613 0 0,122-27 0 0 0,-91 17 112 0 0,-92 14-655 0 0,5-1-76 0 0,-19 2 39 0 0,-1 0-70 0 0,-1 1-1026 0 0,-2 0 1145 0 0,1 0-1 0 0,-1 0 1 0 0,1-1-1 0 0,0 1 1 0 0,-1 0-1 0 0,1 0 1 0 0,0 0-1 0 0,-1-1 1 0 0,1 1-1 0 0,-1 0 1 0 0,1-1-1 0 0,-1 1 1 0 0,1-1-1 0 0,-1 1 1 0 0,1 0-1 0 0,-1-1 1 0 0,1 1-1 0 0,-1-1 1 0 0,0 1-1 0 0,1-1 1 0 0,-1 0-1 0 0,0 1 1 0 0,1-2-1 0 0,-1 1 21 0 0,0 0 0 0 0,0 0 0 0 0,0-1 0 0 0,0 1 0 0 0,0 0 0 0 0,0 0 0 0 0,0 0 0 0 0,0-1 0 0 0,-1 1 0 0 0,1 0 0 0 0,0 0 0 0 0,-2-2 0 0 0,0-3 86 0 0,-2 0 0 0 0,1 1 0 0 0,0-1 0 0 0,-6-4 0 0 0,3 4-121 0 0,0 0-1 0 0,0 0 0 0 0,-1 1 1 0 0,0 1-1 0 0,0-1 0 0 0,-1 1 1 0 0,1 0-1 0 0,-1 0 0 0 0,0 1 1 0 0,0 0-1 0 0,-10-2 0 0 0,11 4-88 0 0,0 1-1 0 0,0 0 1 0 0,0 0-1 0 0,0 0 1 0 0,0 1-1 0 0,-10 2 1 0 0,-42 13-578 0 0,42-10 482 0 0,-94 34-783 0 0,97-34 956 0 0,10-4 14 0 0,3-1 0 0 0,0 0 0 0 0,-1 0 0 0 0,1-1 0 0 0,-1 1 0 0 0,1-1 0 0 0,-1 1 0 0 0,1-1 0 0 0,-1 1 0 0 0,0-1 0 0 0,1 0 0 0 0,-1 0 0 0 0,-2 0 0 0 0,-5 1 16 0 0,7-1 128 0 0,3-12 78 0 0,0 9-198 0 0,0 1 1 0 0,0 0-1 0 0,0 1 1 0 0,0-1-1 0 0,0 0 1 0 0,0 0-1 0 0,0 0 1 0 0,0 1-1 0 0,1-1 1 0 0,-1 0-1 0 0,1 1 1 0 0,0-1-1 0 0,-1 1 1 0 0,4-2-1 0 0,28-16 184 0 0,-21 14-149 0 0,12-6 128 0 0,0 1-1 0 0,0 1 1 0 0,1 1-1 0 0,38-7 1 0 0,-9 6 246 0 0,61-2 1 0 0,72 14-34 0 0,-123-1-142 0 0,-34-2-44 0 0,0-1 1 0 0,-1-2-1 0 0,55-12 1 0 0,-69 11-156 0 0,-4 0 6 0 0,-11 4-62 0 0,0-1-1 0 0,0 1 1 0 0,0-1-1 0 0,0 1 0 0 0,0 0 1 0 0,0-1-1 0 0,0 1 1 0 0,0-1-1 0 0,0 1 1 0 0,0 0-1 0 0,0-1 1 0 0,-1 1-1 0 0,1-1 1 0 0,0 1-1 0 0,0 0 1 0 0,0-1-1 0 0,-1 1 0 0 0,1 0 1 0 0,0-1-1 0 0,0 1 1 0 0,-1 0-1 0 0,1-1 1 0 0,0 1-1 0 0,-1 0 1 0 0,1-1-1 0 0,0 1-2 0 0,-3-2-9 0 0,0 0 0 0 0,0 0 0 0 0,0 0-1 0 0,0 0 1 0 0,-1 1 0 0 0,1-1 0 0 0,0 1 0 0 0,-1 0 0 0 0,1 0-1 0 0,-1 0 1 0 0,-4 0 0 0 0,-45-4-186 0 0,35 4 140 0 0,-18 0-257 0 0,-1 3 1 0 0,0 0-1 0 0,-57 13 0 0 0,52-8 98 0 0,-18 6-135 0 0,-108 37 0 0 0,58-14 340 0 0,-98 30 114 0 0,161-48-98 0 0,1 2 1 0 0,-58 34 0 0 0,93-47 4 0 0,52-43 48 0 0,-14 18-100 0 0,0 1 0 0 0,1 1 0 0 0,53-20 0 0 0,-40 21 46 0 0,278-93 220 0 0,-202 81 64 0 0,-20 6-60 0 0,206-70 10 0 0,-292 86-229 0 0,-8 5 17 0 0,-7 1-91 0 0,-22 7-35 0 0,-113 31-172 0 0,-190 23 41 0 0,118-39 434 0 0,164-20-127 0 0,-47 3 89 0 0,3 0 4 0 0,72-3-171 0 0,15-1-5 0 0,2 0-4 0 0,2-2 1 0 0,-1 0 0 0 0,1 0 1 0 0,-1 0-1 0 0,1 1 0 0 0,0-1 1 0 0,-1 0-1 0 0,1 0 0 0 0,0 1 1 0 0,-1-1-1 0 0,1 0 0 0 0,-1 1 1 0 0,1-1-1 0 0,0 0 0 0 0,0 1 1 0 0,-1-1-1 0 0,1 1 0 0 0,0-1 1 0 0,0 0-1 0 0,-1 1 1 0 0,1-1-1 0 0,0 1 0 0 0,0-1 1 0 0,0 1-1 0 0,0-1 0 0 0,0 1 1 0 0,0-1-1 0 0,0 1 0 0 0,0-1 1 0 0,0 1-1 0 0,0-1 0 0 0,0 1 1 0 0,0-1-1 0 0,0 1 0 0 0,0-1 1 0 0,0 0-1 0 0,0 1 1 0 0,0-1-1 0 0,1 1 0 0 0,-1-1 1 0 0,0 1-1 0 0,0-1 0 0 0,1 0 1 0 0,-1 1-1 0 0,15 16-185 0 0,-12-15 181 0 0,1 0 0 0 0,-1 0 0 0 0,1 0 0 0 0,0 0 0 0 0,0-1 0 0 0,0 1 0 0 0,0-1 0 0 0,0 0 0 0 0,5 1 0 0 0,42 2 9 0 0,-29-2-46 0 0,12 0 48 0 0,1-2-1 0 0,-1-1 1 0 0,0-1-1 0 0,35-8 1 0 0,-19-1 48 0 0,-1-1 1 0 0,51-21-1 0 0,-18 6 207 0 0,-53 19-166 0 0,0-1-1 0 0,-1-2 1 0 0,52-28 0 0 0,-39 12-73 0 0,-39 26 168 0 0,-5-11 138 0 0,2 10-301 0 0,0 0 0 0 0,0 1 0 0 0,-1-1 0 0 0,1 1 0 0 0,-1 0 0 0 0,1-1 0 0 0,-1 1 0 0 0,1 0 0 0 0,-1 0 0 0 0,0 0 0 0 0,1 0 0 0 0,-1 0 0 0 0,0 0 0 0 0,0 0 0 0 0,0 1 0 0 0,0-1 0 0 0,1 0 0 0 0,-4 1 0 0 0,-5-2 24 0 0,0 1 0 0 0,-14 0 0 0 0,16 1-19 0 0,-39 0-116 0 0,-67 8-1 0 0,-47 17-769 0 0,76-11 273 0 0,-61 15-506 0 0,67-12-478 0 0,41-10 598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4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0,'0'0'436'0'0,"1"3"790"0"0,10 33 2639 0 0,7 15-2101 0 0,-12-39-1813 0 0,-5-10-58 0 0,0 0-12 0 0,5 7-29 0 0,-4-7-117 0 0,0-2-852 0 0,-1 0 1077 0 0,0 1 29 0 0,0-1 0 0 0,-1 0 0 0 0,1 0 0 0 0,-1 1 0 0 0,1-1 0 0 0,0 0 0 0 0,-1 0 0 0 0,1 0 0 0 0,-1 0 0 0 0,1 0 0 0 0,0 0 0 0 0,-1 0 0 0 0,1 0 0 0 0,-1 0 0 0 0,1 0 0 0 0,0-1 0 0 0,-1 1 0 0 0,1 0 0 0 0,0 0 0 0 0,1-1-15 0 0,0 1 0 0 0,0-1 0 0 0,0 0 1 0 0,0 0-1 0 0,-1 1 0 0 0,1-1 0 0 0,0 0 1 0 0,0-1-1 0 0,-1 1 0 0 0,1 0 0 0 0,-1 0 0 0 0,1-1 1 0 0,2-2-1 0 0,0-2-1760 0 0,4-2-725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0 13823 0 0,'-9'9'300'0'0,"1"1"0"0"0,0 0 0 0 0,0 0 0 0 0,-9 18 0 0 0,-8 18-254 0 0,-18 35 1352 0 0,18-31-1087 0 0,-51 74 0 0 0,28-51 118 0 0,4-2-28 0 0,-4-2 1 0 0,-3-3-1 0 0,-68 70 0 0 0,84-100-474 0 0,-76 73 225 0 0,88-88-470 0 0,-2-1 0 0 0,-49 31-1 0 0,69-48-20 0 0,0 0-1 0 0,-1-1 1 0 0,1 1 0 0 0,-1-1-1 0 0,0 0 1 0 0,-7 1-1 0 0,13-3 315 0 0,0 0 0 0 0,-1 0 0 0 0,1 0 0 0 0,0 0 0 0 0,0 0 0 0 0,0 0 0 0 0,0 0 0 0 0,0 0 1 0 0,0 0-1 0 0,0 0 0 0 0,-1 0 0 0 0,1 0 0 0 0,0 0 0 0 0,0 0 0 0 0,0 0 0 0 0,0-1 0 0 0,0 1 0 0 0,0 0 0 0 0,0 0 0 0 0,0 0 0 0 0,-1 0 0 0 0,1 0 0 0 0,0 0 0 0 0,0 0 0 0 0,0 0 0 0 0,0 0 0 0 0,0 0 0 0 0,0-1 0 0 0,0 1 0 0 0,0 0 0 0 0,0 0 0 0 0,0 0 0 0 0,0 0 0 0 0,0 0 0 0 0,0 0 0 0 0,0 0 0 0 0,0-1 0 0 0,0 1 0 0 0,0 0 0 0 0,0 0 0 0 0,0 0 0 0 0,0 0 1 0 0,0 0-1 0 0,0 0 0 0 0,0-1 0 0 0,0 1 0 0 0,0 0 0 0 0,0 0 0 0 0,0 0 0 0 0,0 0 0 0 0,0 0 0 0 0,0 0 0 0 0,0 0 0 0 0,0 0 0 0 0,0-1 0 0 0,0 1 0 0 0,1 0 0 0 0,-1 0 0 0 0,2-26-1499 0 0,12-7-11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4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5063 0 0,'0'0'1980'0'0,"3"1"-360"0"0,9 1 79 0 0,-9-1-114 0 0,0-1-550 0 0,9 0-141 0 0,0 0-294 0 0,-1 0-1 0 0,0 0 1 0 0,1-1 0 0 0,-1-1-1 0 0,0 0 1 0 0,12-3 0 0 0,-15 2-556 0 0,0 1 1 0 0,1-1-1 0 0,-1 2 1 0 0,1-1-1 0 0,-1 1 1 0 0,1 1-1 0 0,0 0 1 0 0,-1 0-1 0 0,1 0 1 0 0,0 1-1 0 0,-1 1 1 0 0,1-1-1 0 0,11 5 1 0 0,1 2 57 0 0,-1 0 0 0 0,0 1 0 0 0,-1 2 0 0 0,20 13 0 0 0,-13-7-122 0 0,-1 2 0 0 0,-1 0-1 0 0,-1 2 1 0 0,-1 0 0 0 0,24 31 0 0 0,-16-13-28 0 0,-1 2 0 0 0,35 66 0 0 0,7 23-91 0 0,-67-122 22 0 0,0-1 0 0 0,0 0-1 0 0,0 0 1 0 0,1 0 0 0 0,0-1 0 0 0,0 0 0 0 0,1 0-1 0 0,-1 0 1 0 0,1 0 0 0 0,1-1 0 0 0,-1 0-1 0 0,1-1 1 0 0,0 1 0 0 0,14 6 0 0 0,7-3-785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4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0,'0'0'6860'0'0,"2"1"-6168"0"0,6 2 466 0 0,-1 1-1 0 0,1 0 0 0 0,8 5 1 0 0,36 33-813 0 0,-12-9-248 0 0,-33-29-97 0 0,1 1 0 0 0,0-1 0 0 0,-1 0 0 0 0,1 0 0 0 0,1-1 0 0 0,-1 0 0 0 0,0-1 0 0 0,14 3 0 0 0,4-2 0 0 0,42 1 0 0 0,-47-4-2 0 0,1-2 1 0 0,0-1-1 0 0,-1-1 0 0 0,0-1 0 0 0,0 0 0 0 0,0-2 0 0 0,27-12 1 0 0,-12 3-73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5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8143 0 0,'0'0'4436'0'0,"3"-1"-3988"0"0,3-2-352 0 0,1 0 0 0 0,-1-1 0 0 0,1 0-1 0 0,-1 0 1 0 0,0 0 0 0 0,-1-1 0 0 0,10-9-1 0 0,34-44 144 0 0,-24 27 300 0 0,5-6 581 0 0,-28 35-916 0 0,0 0-4 0 0,8-6 97 0 0,-9 7-161 0 0,0-1 0 0 0,1 1 0 0 0,-1 0 0 0 0,0 0 0 0 0,1 0 0 0 0,-1 0 1 0 0,1 0-1 0 0,-1 0 0 0 0,1 0 0 0 0,0 1 0 0 0,-1-1 0 0 0,1 0 0 0 0,2 0 0 0 0,-1 1-93 0 0,0 1 0 0 0,0-1 0 0 0,-1 1 0 0 0,1-1 0 0 0,0 1 0 0 0,-1 0 0 0 0,1 0 0 0 0,0 0 1 0 0,-1 0-1 0 0,1 1 0 0 0,-1-1 0 0 0,0 1 0 0 0,1-1 0 0 0,2 3 0 0 0,13 10 229 0 0,2-2 0 0 0,22 12 0 0 0,-33-20-112 0 0,0 0 0 0 0,1-1 0 0 0,0 0 0 0 0,-1 0-1 0 0,1-1 1 0 0,0 0 0 0 0,14 0 0 0 0,0-1 115 0 0,0-1 0 0 0,38-5 0 0 0,-28 0-77 0 0,146-21 810 0 0,-138 22-749 0 0,1 2 0 0 0,53 4 0 0 0,-77 0-210 0 0,219 10 287 0 0,-117-10-248 0 0,4 1 267 0 0,-47-6 17 0 0,0-4 0 0 0,149-32 0 0 0,-191 30-356 0 0,471-99 425 0 0,-448 100-300 0 0,1 3 1 0 0,85 2-1 0 0,-72 9-159 0 0,-1 3 0 0 0,93 23-1 0 0,-154-29-179 0 0,-1-1-1 0 0,1-1 0 0 0,18 1 1 0 0,-26-2 143 0 0,-1-1 1 0 0,0 1-1 0 0,0 0 0 0 0,0-1 1 0 0,0 0-1 0 0,1 1 1 0 0,-1-1-1 0 0,0 0 0 0 0,0 0 1 0 0,0 0-1 0 0,-1 0 1 0 0,1-1-1 0 0,0 1 1 0 0,0 0-1 0 0,-1-1 0 0 0,1 1 1 0 0,0-1-1 0 0,-1 0 1 0 0,0 1-1 0 0,1-1 0 0 0,-1 0 1 0 0,0 0-1 0 0,0 0 1 0 0,1-3-1 0 0,2-3-550 0 0,-1 0 1 0 0,0 0-1 0 0,-1-1 0 0 0,2-13 1 0 0,0-5-991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29:5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1375 0 0,'0'0'5288'0'0,"0"2"-5177"0"0,-2 7-75 0 0,2-6-160 0 0,14-3-2363 0 0,-14 0 2493 0 0,1 0 0 0 0,-1 0 0 0 0,0 0-1 0 0,0 0 1 0 0,0 1 0 0 0,0-1-1 0 0,1 0 1 0 0,-1 0 0 0 0,0 0-1 0 0,0 0 1 0 0,0 0 0 0 0,1 0 0 0 0,-1 0-1 0 0,0 0 1 0 0,0 0 0 0 0,0 0-1 0 0,1 0 1 0 0,-1 0 0 0 0,0 0-1 0 0,0 0 1 0 0,0 0 0 0 0,0 0 0 0 0,1 0-1 0 0,-1 0 1 0 0,0 0 0 0 0,0 0-1 0 0,0 0 1 0 0,1 0 0 0 0,-1 0 0 0 0,0-1-1 0 0,1 1 81 0 0,-1 0 0 0 0,1 0 0 0 0,-1 0 0 0 0,1 0 0 0 0,-1 0 0 0 0,1 0 0 0 0,-1-1 0 0 0,1 1 0 0 0,-1 0 0 0 0,1 0-1 0 0,-1 0 1 0 0,1 1 0 0 0,-1-1 0 0 0,1 0 0 0 0,-1 0 0 0 0,1 0 0 0 0,-1 0 0 0 0,0 0 0 0 0,1 0 0 0 0,0 1 0 0 0,0-1-30 0 0,0 1 0 0 0,0 0 0 0 0,0-1-1 0 0,0 1 1 0 0,0 0 0 0 0,0-1 0 0 0,0 1 0 0 0,-1 0 0 0 0,1 0 0 0 0,0 0 0 0 0,0 0 0 0 0,-1 0 0 0 0,1 0 0 0 0,-1 0 0 0 0,1 0 0 0 0,-1 0 0 0 0,1 0-1 0 0,0 2 1 0 0,-1-1 46 0 0,2 10 120 0 0,-2-10 138 0 0,-2 11-537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0:0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1186 419 919 0 0,'1'-2'67'0'0,"1"-3"413"0"0,1 0 0 0 0,-1-1 0 0 0,-1 1 0 0 0,1 0 0 0 0,1-11 0 0 0,-3 13-272 0 0,0 1 1517 0 0,-14 6-1509 0 0,-1 1 84 0 0,-22 4 2541 0 0,-58 24 0 0 0,86-29-2788 0 0,0 1 1 0 0,0 1 0 0 0,0-1 0 0 0,1 1-1 0 0,0 1 1 0 0,-10 9 0 0 0,-41 51 270 0 0,48-54-310 0 0,-123 168-14 0 0,112-149 0 0 0,-15 19 0 0 0,-42 66 0 0 0,-45 67 0 0 0,104-156 0 0 0,-53 63 0 0 0,2-4 0 0 0,44-53 36 0 0,17-22-7 0 0,0 1 0 0 0,1 0 0 0 0,0 0 0 0 0,1 1 0 0 0,0 1 0 0 0,1-1 0 0 0,-6 19 0 0 0,-29 63 170 0 0,15-15 396 0 0,22-62-258 0 0,-10 24 0 0 0,-45 130 1494 0 0,52-145-1782 0 0,-45 145 93 0 0,39-117 220 0 0,13-53-234 0 0,0 0-81 0 0,0 0 0 0 0,-1 1 0 0 0,1-1 0 0 0,0 1 0 0 0,1-1 0 0 0,-1 1 0 0 0,1 0 0 0 0,-1 4 0 0 0,0 2 74 0 0,-2 16 145 0 0,3-10-172 0 0,0 39 141 0 0,0-49-203 0 0,0 0 0 0 0,1 0 0 0 0,0 1 0 0 0,1 6 0 0 0,1 3 21 0 0,4 14 22 0 0,4 14-22 0 0,-9-38-53 0 0,3 27 0 0 0,-2 5 0 0 0,-1-17 0 0 0,0-1 0 0 0,10 38 0 0 0,-8-42 6 0 0,-2-11-17 0 0,7 14 112 0 0,24 69 369 0 0,-16-35-403 0 0,12 34 20 0 0,-22-66-89 0 0,-3-14 6 0 0,5 6 5 0 0,-8-11-5 0 0,1 0 1 0 0,-1 0-1 0 0,1 1 0 0 0,-1-1 1 0 0,1 0-1 0 0,0 0 0 0 0,-1-1 1 0 0,1 1-1 0 0,0 0 0 0 0,1 0 1 0 0,2 1-1 0 0,1 1 9 0 0,-4-2-4 0 0,1-1-1 0 0,0 1 1 0 0,0 0-1 0 0,0-1 1 0 0,0 1-1 0 0,5 1 1 0 0,-3-1 3 0 0,9 1 52 0 0,-5-2-23 0 0,-1 0-1 0 0,1-1 1 0 0,-1 0-1 0 0,1 0 0 0 0,-1-1 1 0 0,1 0-1 0 0,-1 0 1 0 0,11-4-1 0 0,-12 3-20 0 0,7 0 26 0 0,15 6-24 0 0,19 6 5 0 0,-26-4-1 0 0,0-2-1 0 0,0 0 0 0 0,29 0 0 0 0,49 0 39 0 0,-88-5-57 0 0,-1 1 0 0 0,1-1 1 0 0,-1-1-1 0 0,1 0 0 0 0,-1-1 0 0 0,0 0 0 0 0,1-1 0 0 0,10-5 0 0 0,130-67 176 0 0,-145 72-182 0 0,43-25 4 0 0,-23 13 24 0 0,38-17 1 0 0,-38 21-30 0 0,-1-2 0 0 0,0-1 0 0 0,28-20 0 0 0,64-62 0 0 0,-88 71 0 0 0,0 2 0 0 0,2 1 0 0 0,53-30 0 0 0,-11 21 0 0 0,-56 26 0 0 0,-1-1 0 0 0,0-1 0 0 0,0 0 0 0 0,23-17 0 0 0,24-26 0 0 0,26-18 0 0 0,-25 20-2 0 0,-38 27 35 0 0,49-29 0 0 0,-69 47-33 0 0,-1-1 0 0 0,1 1 0 0 0,-1-1 0 0 0,0 0 0 0 0,0 0 0 0 0,-1-1 0 0 0,8-8 0 0 0,3-5 38 0 0,-1-1 0 0 0,23-39-1 0 0,19-49 89 0 0,-53 100-125 0 0,74-132-1 0 0,-67 122-8 0 0,-2-1 1 0 0,0 1-1 0 0,6-21 0 0 0,16-61-31 0 0,-26 81 37 0 0,76-259 13 0 0,-70 244 80 0 0,0-1 1 0 0,2 1-1 0 0,29-50 0 0 0,-31 59-171 0 0,-9 21 68 0 0,-1 1 0 0 0,0 0-1 0 0,0 0 1 0 0,0-1 0 0 0,0 1 0 0 0,-1 0 0 0 0,1-1-1 0 0,-1 1 1 0 0,0-1 0 0 0,0 1 0 0 0,0-1-1 0 0,-1 1 1 0 0,1 0 0 0 0,-1-1 0 0 0,0 1-1 0 0,-1-4 1 0 0,-20-119 211 0 0,15 81-84 0 0,-1 0 0 0 0,-15-45 0 0 0,-26-39 65 0 0,38 106-129 0 0,0 1 0 0 0,-2 0 0 0 0,-22-30 0 0 0,-32-22 173 0 0,59 64-224 0 0,0-1 0 0 0,1 1 0 0 0,0-1 0 0 0,1 0 0 0 0,0-1 0 0 0,1 0 0 0 0,-5-16 0 0 0,-12-42-84 0 0,-32-67 0 0 0,52 132 84 0 0,0 1 0 0 0,-1 0 0 0 0,1 0 0 0 0,-1 0 0 0 0,0 0 0 0 0,0 0 0 0 0,0 1 0 0 0,0-1 0 0 0,-1 1 0 0 0,1 0 0 0 0,-1 0 0 0 0,0 0 0 0 0,0 0 0 0 0,0 1 0 0 0,-8-4 0 0 0,-6-1 0 0 0,13 7 0 0 0,0 0 0 0 0,-11 1-54 0 0,1 0 1 0 0,-1 1-1 0 0,1 1 0 0 0,-1 0 0 0 0,-23 9 1 0 0,15-5-121 0 0,-69 25-454 0 0,62-20 528 0 0,-1-1 0 0 0,-38 7 0 0 0,-108 24 52 0 0,142-30-80 0 0,1 1 0 0 0,-63 33 0 0 0,56-24-56 0 0,-72 29 0 0 0,86-39 160 0 0,-1 2 0 0 0,-34 23 0 0 0,46-27 12 0 0,-6 6-90 0 0,0 1 0 0 0,2 1 0 0 0,0 0 0 0 0,-18 22 0 0 0,13-13-352 0 0,12-15-142 0 0,-21 16 0 0 0,11-10-905 0 0,22-17 1138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0:0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1122 186 2303 0 0,'-2'0'167'0'0,"-93"21"6778"0"0,60-11-5931 0 0,11-2-644 0 0,-39 9 942 0 0,59-16-1211 0 0,0 1 32 0 0,-14 12 177 0 0,13-11-301 0 0,0 1-1 0 0,0 1 1 0 0,0-1-1 0 0,1 1 1 0 0,-1 0-1 0 0,1 0 1 0 0,-6 10-1 0 0,-22 46-12 0 0,5-9-70 0 0,22-44 48 0 0,0 1 4 0 0,0 0 1 0 0,-1 0-1 0 0,0-1 0 0 0,-1 0 1 0 0,0 0-1 0 0,-14 13 0 0 0,-2-1 9 0 0,-7 6 14 0 0,17-17 66 0 0,-1-1-1 0 0,-23 12 0 0 0,22-13-19 0 0,1 1 0 0 0,-1 0-1 0 0,1 1 1 0 0,-17 14 0 0 0,-47 49 284 0 0,25-22-231 0 0,37-35-100 0 0,0 2 0 0 0,0-1 0 0 0,-22 35 0 0 0,4 3 350 0 0,3 1 0 0 0,2 2 0 0 0,-33 96 0 0 0,55-132-433 0 0,-1 1-1 0 0,-1-1 1 0 0,-1 0 0 0 0,-1-1-1 0 0,-1 0 1 0 0,-20 26-1 0 0,26-37 315 0 0,0 0 0 0 0,1 0 0 0 0,0 0 0 0 0,0 1 0 0 0,1 0 0 0 0,0 0 0 0 0,1 0 0 0 0,-3 12 0 0 0,6-20-86 0 0,0 12 53 0 0,0-9-191 0 0,0 0 1 0 0,1-1 0 0 0,0 1-1 0 0,-1 0 1 0 0,2 0 0 0 0,-1-1 0 0 0,0 1-1 0 0,1-1 1 0 0,0 1 0 0 0,0-1-1 0 0,0 1 1 0 0,1-1 0 0 0,-1 0 0 0 0,1 0-1 0 0,0 0 1 0 0,0-1 0 0 0,1 1 0 0 0,5 4-1 0 0,-6-4-7 0 0,15 13 0 0 0,-4-8 0 0 0,2-2 0 0 0,0 0 0 0 0,-2-1 3 0 0,-6-2 22 0 0,-3-4-1 0 0,30 10-12 0 0,31 7 218 0 0,-63-17-108 0 0,-2 1-103 0 0,0 0-1 0 0,0-1 0 0 0,0 1 0 0 0,0 0 1 0 0,0-1-1 0 0,0 1 0 0 0,0-1 1 0 0,0 0-1 0 0,1 1 0 0 0,-1-1 1 0 0,2 0-1 0 0,0 1 18 0 0,66 17 448 0 0,-59-17-429 0 0,0 0 0 0 0,1-1 0 0 0,-1 0 0 0 0,13-1 0 0 0,-7 0 61 0 0,31-6 322 0 0,-9 0-127 0 0,148-4 201 0 0,-147 9-499 0 0,0-2 0 0 0,0-1 0 0 0,-1-3-1 0 0,72-22 1 0 0,-81 19-15 0 0,43-23 0 0 0,-14 6 60 0 0,-44 22-54 0 0,1 1 0 0 0,-1 0 0 0 0,1 1 1 0 0,24-4-1 0 0,11-3 53 0 0,-31 6-59 0 0,21-2 0 0 0,-3 2 2 0 0,0-1 0 0 0,0-2 0 0 0,36-13 0 0 0,-64 17 5 0 0,0 0-1 0 0,0 0 1 0 0,0-1-1 0 0,-1-1 1 0 0,0 1-1 0 0,9-9 1 0 0,44-44 38 0 0,-42 38-54 0 0,27-26 21 0 0,67-64 60 0 0,-94 95-60 0 0,-1 1-1 0 0,2 1 1 0 0,0 0 0 0 0,39-17-1 0 0,-36 20 3 0 0,-12 4 6 0 0,2 1-1 0 0,23-7 0 0 0,-20 8-21 0 0,1-1 0 0 0,-1-1 0 0 0,0 0 0 0 0,0-1 0 0 0,-1-1 0 0 0,0-1 0 0 0,0 0 0 0 0,-1 0 0 0 0,0-2 0 0 0,0 0 0 0 0,-2 0 0 0 0,1-1 0 0 0,-1-1 0 0 0,-1 0 0 0 0,10-15 0 0 0,22-34 36 0 0,59-114 0 0 0,-88 149-23 0 0,-8 18 1 0 0,-1-1 0 0 0,0 1 0 0 0,-1-1-1 0 0,0-1 1 0 0,0 1 0 0 0,-1 0 0 0 0,-1-1 0 0 0,1 0 0 0 0,-2 1 0 0 0,1-22 0 0 0,-1-7 64 0 0,0 31-71 0 0,-1 4 2 0 0,0 1 1 0 0,1 0 0 0 0,-2 0-1 0 0,1 0 1 0 0,0-1 0 0 0,-1 1-1 0 0,1 0 1 0 0,-3-6 0 0 0,-2-10-5 0 0,-1 0 1 0 0,-1 0 0 0 0,-1 0 0 0 0,-1 1-1 0 0,-21-34 1 0 0,22 41 7 0 0,0 1 0 0 0,0 1 0 0 0,-1-1 0 0 0,-1 1 0 0 0,0 1 1 0 0,-20-14-1 0 0,-73-36 301 0 0,77 44-105 0 0,-6-2 35 0 0,-1 1 0 0 0,-41-13 0 0 0,52 22-243 0 0,1 1 1 0 0,-1 0 0 0 0,0 2 0 0 0,-39-2 0 0 0,-31 13-46 0 0,0 0 32 0 0,35-9-6 0 0,17 0 129 0 0,1 1 1 0 0,-1 2 0 0 0,-54 10-1 0 0,32-2 61 0 0,42-8-148 0 0,0 1 1 0 0,-23 7-1 0 0,-14 10-8 0 0,33-11-12 0 0,-44 11-1 0 0,20-8 2 0 0,-71 28-1 0 0,28-8-14 0 0,79-28-65 0 0,0 1-1 0 0,0 1 1 0 0,0 0 0 0 0,1 0 0 0 0,0 1 0 0 0,-17 14-1 0 0,-56 59-140 0 0,58-54 48 0 0,-7 8-808 0 0,2 0 0 0 0,1 2-1 0 0,2 1 1 0 0,-27 49 0 0 0,46-70-4919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0:1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1 608 6447 0 0,'0'0'902'0'0,"0"-3"319"0"0,17-61 3853 0 0,16-34-4599 0 0,-20 60-215 0 0,-8 21-278 0 0,11-27 0 0 0,-15 42 1372 0 0,0 3-1301 0 0,0-1 1 0 0,0 1-1 0 0,0 0 0 0 0,0 0 1 0 0,-1-1-1 0 0,1 1 1 0 0,0 0-1 0 0,0 0 1 0 0,0 0-1 0 0,0 1 1 0 0,2 1 18 0 0,1 0 1 0 0,-1 0 0 0 0,1-1 0 0 0,-1 0-1 0 0,1 1 1 0 0,0-1 0 0 0,0-1 0 0 0,0 1-1 0 0,0 0 1 0 0,0-1 0 0 0,0 0 0 0 0,0 0-1 0 0,5 0 1 0 0,-1-2-20 0 0,0 0 0 0 0,0 0 0 0 0,0-1 0 0 0,0-1 0 0 0,0 1 0 0 0,-1-1 0 0 0,1-1 0 0 0,-1 1 0 0 0,0-1-1 0 0,0 0 1 0 0,0-1 0 0 0,7-6 0 0 0,13-6 77 0 0,-13 9-84 0 0,-12 6 44 0 0,1 2 54 0 0,0-2-63 0 0,0 1 1 0 0,0 1 0 0 0,0-1-1 0 0,0 0 1 0 0,0 1 0 0 0,0 0-1 0 0,1 0 1 0 0,-1 0 0 0 0,0 0-1 0 0,0 0 1 0 0,0 0 0 0 0,1 1-1 0 0,-1 0 1 0 0,0 0 0 0 0,0-1-1 0 0,0 2 1 0 0,0-1 0 0 0,0 0-1 0 0,0 1 1 0 0,0-1 0 0 0,-1 1-1 0 0,1 0 1 0 0,-1 0 0 0 0,1 0-1 0 0,-1 0 1 0 0,1 0 0 0 0,2 5-1 0 0,2 2-60 0 0,-2 0-1 0 0,1 0 1 0 0,-1 0 0 0 0,0 1-1 0 0,4 10 1 0 0,12 52 104 0 0,-13-41 74 0 0,-6-24-128 0 0,0-1 1 0 0,0 0-1 0 0,1-1 0 0 0,0 1 1 0 0,0 0-1 0 0,0-1 0 0 0,0 0 1 0 0,1 1-1 0 0,0-1 0 0 0,0-1 0 0 0,5 5 1 0 0,-6-6-45 0 0,-1-1 1 0 0,1 0-1 0 0,0 0 1 0 0,0-1-1 0 0,0 1 1 0 0,0 0-1 0 0,0-1 1 0 0,0 0-1 0 0,0 0 1 0 0,0 0-1 0 0,0 0 1 0 0,1 0-1 0 0,-1-1 1 0 0,0 1-1 0 0,1-1 1 0 0,-1 0-1 0 0,0 0 1 0 0,1 0-1 0 0,-1-1 1 0 0,0 1-1 0 0,1-1 1 0 0,4-1-1 0 0,0-1 45 0 0,0 0-1 0 0,0-1 0 0 0,0 0 1 0 0,-1-1-1 0 0,1 1 0 0 0,-1-2 1 0 0,0 1-1 0 0,9-10 0 0 0,5-6 171 0 0,21-29-1 0 0,-14 16-94 0 0,-18 22-103 0 0,-3 3-11 0 0,1 0 1 0 0,9-8-1 0 0,5 2 1 0 0,-12 13 27 0 0,-7 1-60 0 0,2 1 63 0 0,-1 0-62 0 0,0 0 0 0 0,-1 1 0 0 0,1-1 0 0 0,-1 1 1 0 0,1 0-1 0 0,-1 0 0 0 0,1 0 0 0 0,4 3 0 0 0,2 0-5 0 0,7-1 3 0 0,-9-2-18 0 0,1-2 0 0 0,-1 1 0 0 0,0-1 0 0 0,1-1 0 0 0,-1 1 0 0 0,0-1 0 0 0,0-1 0 0 0,0 0 0 0 0,11-5 0 0 0,3-4-150 0 0,37-26 1 0 0,-36 22 78 0 0,31-16 0 0 0,-50 29 75 0 0,1 1 1 0 0,-1 1-1 0 0,1-1 1 0 0,0 0 0 0 0,5 0-1 0 0,42-3-63 0 0,-52 5 77 0 0,5 0-9 0 0,-1-1 1 0 0,1 1-1 0 0,0 1 0 0 0,8 0 1 0 0,-11 0 18 0 0,0-1 1 0 0,0 1 0 0 0,0 0-1 0 0,0 0 1 0 0,0 0 0 0 0,0 0-1 0 0,0 1 1 0 0,-1-1 0 0 0,1 0-1 0 0,0 1 1 0 0,-1-1-1 0 0,0 1 1 0 0,2 1 0 0 0,3 4-1 0 0,6 8 50 0 0,0-2 0 0 0,25 23 0 0 0,-33-32-52 0 0,1-1 1 0 0,-1 0 0 0 0,1 0 0 0 0,0 0 0 0 0,0-1-1 0 0,0 0 1 0 0,0 0 0 0 0,1 0 0 0 0,-1 0 0 0 0,0-1 0 0 0,1 0-1 0 0,-1 0 1 0 0,11 0 0 0 0,1-2-9 0 0,0-1 0 0 0,1 0 0 0 0,-1-2 0 0 0,0 0 0 0 0,-1-1 0 0 0,1-1 0 0 0,19-9 0 0 0,3-1 0 0 0,-24 11 0 0 0,-3 2 0 0 0,1 0 0 0 0,13 2 0 0 0,2-2 0 0 0,-2-2 0 0 0,1 0 0 0 0,46-17 0 0 0,-38 11 0 0 0,-19 6 0 0 0,25-11 0 0 0,-11 3 0 0 0,50-16 0 0 0,-59 23 0 0 0,-16 7 0 0 0,-1 0 0 0 0,0-2 0 0 0,0 1 0 0 0,12 5 0 0 0,0 1 134 0 0,20 12 1 0 0,-25-12-34 0 0,-1 0 1 0 0,1-1-1 0 0,0-1 1 0 0,22 7-1 0 0,-13-7-13 0 0,-16-4-87 0 0,17-1-2 0 0,-13 2 1 0 0,-4 0-1 0 0,-1-1-1 0 0,1 0 1 0 0,-1 0 0 0 0,0 0-1 0 0,1 0 1 0 0,-1-1 0 0 0,0 1-1 0 0,5-3 1 0 0,6 0-63 0 0,-1-1-23 0 0,-8 3 29 0 0,9 0 47 0 0,3 2 11 0 0,0 5 0 0 0,-5-1-1 0 0,-1 2 1 0 0,0-1-1 0 0,10 9 0 0 0,-11-8 5 0 0,0 0 0 0 0,1 0-1 0 0,13 5 1 0 0,-1-3 24 0 0,-17-9-4 0 0,1 0-16 0 0,0 0-8 0 0,1 1 0 0 0,-1-1 0 0 0,1 0 0 0 0,-1-1 0 0 0,1 0 0 0 0,-1 0 0 0 0,1-1 0 0 0,-1 0 0 0 0,0 0 0 0 0,0 0 0 0 0,0-1 0 0 0,0 0 0 0 0,0-1 0 0 0,10-6 0 0 0,-7 3 11 0 0,-10 7-11 0 0,17-10 87 0 0,-2 3-40 0 0,-8 5-7 0 0,-1 0 0 0 0,1 0 0 0 0,0 0-1 0 0,0 1 1 0 0,0 0 0 0 0,0 0-1 0 0,0 1 1 0 0,0 0 0 0 0,14 2-1 0 0,-10-2 15 0 0,0 1 0 0 0,13-2 0 0 0,9-3-54 0 0,40-6 0 0 0,-68 8 0 0 0,0 1 0 0 0,12 2 0 0 0,-4 3 0 0 0,-1 3 0 0 0,-2 3 16 0 0,0 1 64 0 0,5 4 17 0 0,-13-14-86 0 0,0 0-3 0 0,0-1 1 0 0,0 1-1 0 0,0-1 0 0 0,0 1 0 0 0,0-1 1 0 0,0 0-1 0 0,0 0 0 0 0,0 0 0 0 0,0 0 0 0 0,0 0 1 0 0,0 0-1 0 0,0-1 0 0 0,0 1 0 0 0,0-1 1 0 0,0 1-1 0 0,2-2 0 0 0,-2 2 4 0 0,6-3 12 0 0,1-1 0 0 0,-1 0-1 0 0,0 0 1 0 0,0-1 0 0 0,-1 0-1 0 0,1 0 1 0 0,-1-1 0 0 0,0 1 0 0 0,0-2-1 0 0,-1 1 1 0 0,0-1 0 0 0,0 0 0 0 0,6-9-1 0 0,-5 5-109 0 0,0-1 0 0 0,0 0-1 0 0,-1 0 1 0 0,-1 0-1 0 0,0-1 1 0 0,-1 0 0 0 0,0 0-1 0 0,2-17 1 0 0,-5 25-313 0 0,0 0 1 0 0,-1 1-1 0 0,0-1 1 0 0,0 0-1 0 0,0 0 0 0 0,-1 0 1 0 0,1 0-1 0 0,-1 0 1 0 0,0 1-1 0 0,-1-1 1 0 0,-1-5-1 0 0,-6-7-1393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3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0,'0'0'3672'0'0,"7"13"-3784"0"0,1 3-224 0 0,-5-2-608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3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56 2303 0 0,'0'0'10184'0'0,"-1"2"-10084"0"0,-14 13-270 0 0,13-14 80 0 0,1 1 17 0 0,-14 17 2150 0 0,16-17-2061 0 0,0 0-1 0 0,0 0 0 0 0,0-1 0 0 0,0 1 0 0 0,0 0 1 0 0,0-1-1 0 0,1 0 0 0 0,-1 1 0 0 0,0-1 1 0 0,1 1-1 0 0,1 0 0 0 0,-1-1 10 0 0,0-1 0 0 0,0 1 0 0 0,0-1 0 0 0,1 1 0 0 0,-1-1 0 0 0,0 0 0 0 0,0 0 0 0 0,0 0 0 0 0,0-1 0 0 0,0 1 0 0 0,0 0 0 0 0,4-2 0 0 0,-1 1 32 0 0,-1 0 0 0 0,1-1 0 0 0,-1 1 1 0 0,0-1-1 0 0,1 0 0 0 0,-1 0 0 0 0,0-1 0 0 0,4-2 0 0 0,-2 1 24 0 0,0 0 37 0 0,-1 1 0 0 0,0-1 0 0 0,0-1-1 0 0,6-6 1 0 0,-9 10 82 0 0,9-4 518 0 0,-11 8-713 0 0,-5 12-1 0 0,0-11 30 0 0,4-3-7 0 0,-1 0 3 0 0,0 0 0 0 0,0 0-1 0 0,0 0 1 0 0,0-1 0 0 0,0 1 0 0 0,0-1-1 0 0,0 1 1 0 0,0-1 0 0 0,-1 0 0 0 0,1 0-1 0 0,0 0 1 0 0,0 0 0 0 0,0 0-1 0 0,0 0 1 0 0,0-1 0 0 0,0 1 0 0 0,0-1-1 0 0,0 1 1 0 0,0-1 0 0 0,0 0 0 0 0,0 0-1 0 0,0 0 1 0 0,0 0 0 0 0,0 0 0 0 0,1 0-1 0 0,-1 0 1 0 0,-2-2 0 0 0,-9-6 301 0 0,3 3-157 0 0,8 4-93 0 0,0 1 1 0 0,0-1-1 0 0,0 1 0 0 0,-1-1 1 0 0,1 1-1 0 0,-1 0 0 0 0,1 0 0 0 0,-1 0 1 0 0,1 0-1 0 0,-1 1 0 0 0,-2-1 1 0 0,-6 0-8 0 0,-1 4-58 0 0,1 3-16 0 0,5 2-12 0 0,6-4-36 0 0,4 5 36 0 0,-3-8 12 0 0,-1 0 0 0 0,1 0 0 0 0,-1-1 0 0 0,1 1 0 0 0,0 0 0 0 0,-1-1 0 0 0,1 1 0 0 0,0-1 0 0 0,0 1 0 0 0,0-1 0 0 0,-1 1 0 0 0,1-1 0 0 0,1 1 0 0 0,2 0 14 0 0,0 0 0 0 0,1-1 0 0 0,-1 1 0 0 0,0-1-1 0 0,1 0 1 0 0,-1 0 0 0 0,0 0 0 0 0,1-1 0 0 0,-1 0 0 0 0,0 1 0 0 0,0-1-1 0 0,0-1 1 0 0,6-1 0 0 0,8-5 122 0 0,28-15-1 0 0,-32 16-109 0 0,1-2-7 0 0,0 2 1 0 0,1 0-1 0 0,26-7 0 0 0,-25 11-33 0 0,-11 3-148 0 0,-1 0 1 0 0,0 0-1 0 0,0 1 1 0 0,1-1-1 0 0,-1 2 1 0 0,0-1-1 0 0,0 0 1 0 0,0 1-1 0 0,6 3 1 0 0,6 5-698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54:4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190 208 1839 0 0,'-2'-1'2455'0'0,"-13"0"4674"0"0,0 1-3649 0 0,7 1-3567 0 0,0 0 0 0 0,0 1 1 0 0,0 0-1 0 0,0 1 0 0 0,0-1 0 0 0,-7 5 0 0 0,10-6 28 0 0,-15 9-142 0 0,9-3 254 0 0,0 0 0 0 0,-12 11 1 0 0,16-12 86 0 0,-1 0-12 0 0,6-5 168 0 0,1 1-216 0 0,-4 5 0 0 0,4-5 296 0 0,19-1-117 0 0,-13 0-199 0 0,-1-1 0 0 0,1 1-1 0 0,0-1 1 0 0,-1-1 0 0 0,6 0 0 0 0,12-5 194 0 0,0 0-1 0 0,-1-2 1 0 0,23-11 0 0 0,38-14-135 0 0,37-6-119 0 0,-89 28 0 0 0,-8 2 0 0 0,-19 8 0 0 0,22-5 0 0 0,8-3 0 0 0,-4-1 0 0 0,-14 5 0 0 0,0 0 0 0 0,-3 0 11 0 0,-10 4 42 0 0,-4 3-60 0 0,0 0 0 0 0,0 0 0 0 0,0 0 0 0 0,0-1 0 0 0,0 1-1 0 0,-3 1 1 0 0,3-1-45 0 0,-1 0 22 0 0,2-1 23 0 0,-1 1 1 0 0,1-1-1 0 0,0 0 0 0 0,-1 0 1 0 0,1 0-1 0 0,0-1 0 0 0,-1 1 1 0 0,1 0-1 0 0,-1 0 1 0 0,0-1-1 0 0,1 1 0 0 0,-1-1 1 0 0,1 0-1 0 0,-4 1 0 0 0,2 0 13 0 0,0-1-1 0 0,0 1 0 0 0,0-1 0 0 0,0 0 1 0 0,0 0-1 0 0,0 0 0 0 0,0 0 1 0 0,0 0-1 0 0,0-1 0 0 0,0 1 0 0 0,0-1 1 0 0,0 0-1 0 0,0 0 0 0 0,0 0 1 0 0,0 0-1 0 0,0-1 0 0 0,-2-1 1 0 0,-4-1 133 0 0,0 0 0 0 0,0 0 1 0 0,-1 1-1 0 0,-13-3 0 0 0,1 4-139 0 0,18 2 0 0 0,-14 2 0 0 0,14 1 0 0 0,1-1 0 0 0,2-1-4 0 0,-1 0 0 0 0,1 0 1 0 0,0-1-1 0 0,-1 1 0 0 0,1-1 0 0 0,0 1 0 0 0,-1-1 0 0 0,1 1 0 0 0,-4-1 0 0 0,5 0 3 0 0,0 0-1 0 0,0 0 0 0 0,0 0 0 0 0,0 0 0 0 0,-1 0 0 0 0,1 0 0 0 0,0 0 0 0 0,0-1 0 0 0,0 1 1 0 0,0 0-1 0 0,0 0 0 0 0,0 0 0 0 0,-1 0 0 0 0,1 0 0 0 0,0 0 0 0 0,0-1 0 0 0,0 1 0 0 0,0 0 0 0 0,0 0 1 0 0,0 0-1 0 0,0 0 0 0 0,0-1 0 0 0,0 1 0 0 0,0 0 0 0 0,0 0 0 0 0,0 0 0 0 0,0 0 0 0 0,0-1 1 0 0,0 1-1 0 0,0 0 0 0 0,0 0 0 0 0,0 0 0 0 0,0 0 0 0 0,0-1 0 0 0,0 1 0 0 0,0 0 0 0 0,0 0 0 0 0,0 0 1 0 0,0 0-1 0 0,0-1 0 0 0,0 1 0 0 0,0 0 0 0 0,0 0 0 0 0,1 0 0 0 0,1-5-23 0 0,0 1 1 0 0,1 0-1 0 0,0-1 0 0 0,5-5 0 0 0,-2 5 25 0 0,0-1 0 0 0,0 1 0 0 0,0 1 0 0 0,0-1 0 0 0,1 1 0 0 0,0 0 0 0 0,0 0 0 0 0,0 1 0 0 0,1 0 0 0 0,-1 0 0 0 0,1 1 0 0 0,0 0 0 0 0,-1 0 0 0 0,14-1 0 0 0,-3-1-91 0 0,30-9 0 0 0,-34 8 24 0 0,0 1 1 0 0,1 0 0 0 0,28-3-1 0 0,5 4 67 0 0,-28 2 0 0 0,-15 3 0 0 0,0 0 0 0 0,-5-2 0 0 0,9 2 0 0 0,-1 0 0 0 0,1 0 0 0 0,-1 1 0 0 0,0 0 0 0 0,0 1 0 0 0,-1 0 0 0 0,14 8 0 0 0,-17-11 0 0 0,0 1 0 0 0,10 10 0 0 0,-7-2 12 0 0,-7-7-6 0 0,0-1 0 0 0,0 1 0 0 0,0-1 1 0 0,-1 1-1 0 0,1-1 0 0 0,0 0 0 0 0,-1 1 0 0 0,0-1 0 0 0,1 0 0 0 0,-1 1 0 0 0,0-1 0 0 0,0 0 0 0 0,-2 4 0 0 0,-21 28 46 0 0,19-27-45 0 0,-8 10-34 0 0,-25 36-93 0 0,34-46-147 0 0,0 0 1 0 0,1 1 0 0 0,0-1-1 0 0,0 1 1 0 0,1 0 0 0 0,-2 8-1 0 0,0 3-3477 0 0,1 1-1152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170 412 13823 0 0,'-1'2'315'0'0,"-8"8"-153"0"0,1 1 0 0 0,-2-2 0 0 0,0 1 0 0 0,0-1 0 0 0,-1-1 0 0 0,-19 13 0 0 0,12-9-99 0 0,-38 33 373 0 0,56-44-409 0 0,0-1 0 0 0,0 0 0 0 0,-1 0 0 0 0,1 0-1 0 0,0 0 1 0 0,0 0 0 0 0,0 0 0 0 0,0 1 0 0 0,0-1 0 0 0,0 0-1 0 0,0 0 1 0 0,0 0 0 0 0,0 0 0 0 0,0 0 0 0 0,-1 0 0 0 0,1 0-1 0 0,0 0 1 0 0,0 1 0 0 0,0-1 0 0 0,0 0 0 0 0,0 0 0 0 0,0 0-1 0 0,-1 0 1 0 0,1 0 0 0 0,0 0 0 0 0,0 0 0 0 0,0 0 0 0 0,0 0-1 0 0,0 0 1 0 0,0 0 0 0 0,-1 0 0 0 0,1 0 0 0 0,0 0 0 0 0,0 0-1 0 0,0 0 1 0 0,0 0 0 0 0,0 0 0 0 0,-1 0 0 0 0,1 0 0 0 0,0 0-1 0 0,0 0 1 0 0,0 0 0 0 0,0 0 0 0 0,0 0 0 0 0,0-1 0 0 0,-1 1-1 0 0,1 0 1 0 0,0 0 0 0 0,0 0 0 0 0,0 0 0 0 0,0 0 0 0 0,0 0-1 0 0,0 0 1 0 0,0 0 0 0 0,0-1 0 0 0,0 1 0 0 0,-1 0-1 0 0,1 0 1 0 0,0 0 0 0 0,0 0 0 0 0,0 0 0 0 0,0-1 0 0 0,0 1-1 0 0,0 0 1 0 0,0 0 0 0 0,0 0 0 0 0,0 0 0 0 0,0 0 0 0 0,0-1-1 0 0,2-9 628 0 0,5-4-452 0 0,-1 0 0 0 0,2 0-1 0 0,0 0 1 0 0,0 1 0 0 0,14-17 0 0 0,58-56-362 0 0,-27 31 229 0 0,4-6-69 0 0,3 1 0 0 0,83-62 0 0 0,-134 116 0 0 0,1-1 0 0 0,0 1 0 0 0,0 0 0 0 0,1 1 0 0 0,-1 1 0 0 0,1-1 0 0 0,0 2 0 0 0,1-1 0 0 0,12-1 0 0 0,-8 3 0 0 0,0 1 0 0 0,0 0 0 0 0,0 1 0 0 0,0 1 0 0 0,0 1 0 0 0,18 3 0 0 0,-3 1 0 0 0,-1 2 0 0 0,1 1 0 0 0,-2 1 0 0 0,39 19 0 0 0,-67-29 0 0 0,0 1 0 0 0,-1-1 0 0 0,1 0 0 0 0,0 1 0 0 0,0-1 0 0 0,0 1 0 0 0,0 0 0 0 0,0-1 0 0 0,-1 1 0 0 0,1-1 0 0 0,0 1 0 0 0,0 0 0 0 0,-1 0 0 0 0,1 0 0 0 0,-1-1 0 0 0,1 1 0 0 0,-1 0 0 0 0,1 0 0 0 0,-1 0 0 0 0,1 0 0 0 0,-1 0 0 0 0,0 0 0 0 0,1 0 0 0 0,-1 0 0 0 0,0 0 0 0 0,0 0 0 0 0,0 0 0 0 0,0 1 0 0 0,-1 1 0 0 0,1 0 0 0 0,-2 1 0 0 0,1-1 0 0 0,0 0 0 0 0,0 0 0 0 0,-1 0 0 0 0,-2 3 0 0 0,2-2 0 0 0,-5 8 77 0 0,-1-1 0 0 0,0-1 0 0 0,0 0 1 0 0,-1 0-1 0 0,0 0 0 0 0,-13 9 0 0 0,-68 46 1068 0 0,62-47-947 0 0,-103 65-553 0 0,-254 116-1 0 0,372-192 16 0 0,0-2-1 0 0,-1 1 0 0 0,0-2 1 0 0,0 0-1 0 0,-23 4 0 0 0,29-9-192 0 0,8 0-4472 0 0,10-5-609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0:1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391 225 2303 0 0,'-2'-1'167'0'0,"-4"0"435"0"0,0-1 1 0 0,1 0-1 0 0,-1 0 0 0 0,1 0 0 0 0,-1-1 0 0 0,1 0 1 0 0,0 0-1 0 0,-7-6 0 0 0,-6-6 27 0 0,15 13-621 0 0,-8-6 22 0 0,6 8-62 0 0,2 0 5 0 0,-5 3 43 0 0,2 3 259 0 0,1 1-1 0 0,0-1 0 0 0,0 1 1 0 0,0 0-1 0 0,-5 12 1 0 0,6-12 157 0 0,-8 21 1574 0 0,10-26-1300 0 0,1 0 4 0 0,-23 28 1729 0 0,23-28-1878 0 0,-1-1-499 0 0,-4 5-68 0 0,5-4-74 0 0,-2 3-60 0 0,-4 3 10 0 0,2 3 107 0 0,1 0-1 0 0,1 1 1 0 0,0 0 0 0 0,0-1 0 0 0,1 1 0 0 0,0 14 0 0 0,-2 19 55 0 0,3-40 26 0 0,1 1 1 0 0,-1 0-1 0 0,0-1 0 0 0,0 1 1 0 0,-1-1-1 0 0,-1 6 0 0 0,2-8 78 0 0,0-1 11 0 0,-30 62 1085 0 0,25-52-1213 0 0,1 1 0 0 0,1-1 0 0 0,-3 15 0 0 0,-3 6-216 0 0,-5 4-72 0 0,-30 55 0 0 0,34-73 249 0 0,10-17 29 0 0,-2 6 58 0 0,1-3-4 0 0,0 0 1 0 0,0 0-1 0 0,1 0 0 0 0,0 0 1 0 0,0 0-1 0 0,0 0 0 0 0,1 0 0 0 0,0 0 1 0 0,0 1-1 0 0,1 5 0 0 0,3 7-46 0 0,-2-14-14 0 0,-1-3-3 0 0,1 1-1 0 0,-1-1 1 0 0,0 1 0 0 0,0 0-1 0 0,0 0 1 0 0,0-1 0 0 0,0 1-1 0 0,0 0 1 0 0,0 0 0 0 0,0 3-1 0 0,1 0 1 0 0,8 20 0 0 0,-1-5-128 0 0,12 34 0 0 0,5 19-24 0 0,-20-57 152 0 0,1 0 0 0 0,1 0 0 0 0,0 0 0 0 0,20 26 0 0 0,-9-19 0 0 0,-14-20 0 0 0,15 14 1 0 0,-14-15 2 0 0,1 1 4 0 0,46 26 46 0 0,135 90 11 0 0,-104-62-64 0 0,-65-44 186 0 0,1-2 1 0 0,0 0-1 0 0,1-1 0 0 0,0-1 0 0 0,0-1 0 0 0,1 0 0 0 0,0-2 1 0 0,27 4-1 0 0,7-2 249 0 0,0-2-1 0 0,65-3 1 0 0,-58-4-323 0 0,-22 0 38 0 0,1 1 0 0 0,45 7 0 0 0,-25 5-95 0 0,-26-5-52 0 0,49 4 0 0 0,-74-10 36 0 0,0-1-1 0 0,0-1 1 0 0,0 1 0 0 0,0-2-1 0 0,0 0 1 0 0,0 0 0 0 0,-1-1-1 0 0,20-7 1 0 0,-20 5 37 0 0,0-1 1 0 0,0 0 0 0 0,-1 0-1 0 0,0-1 1 0 0,0 0-1 0 0,-1-1 1 0 0,0 0-1 0 0,0 0 1 0 0,11-16-1 0 0,3-8 386 0 0,25-51 0 0 0,-33 58-414 0 0,57-133-214 0 0,3-6-60 0 0,-48 117 26 0 0,-11 18-141 0 0,1 0 0 0 0,32-42 0 0 0,-41 66 234 0 0,7-14 324 0 0,-13 16-128 0 0,0 1-1 0 0,0-1 1 0 0,-1 1 0 0 0,1-1 0 0 0,0 0 0 0 0,-1 1-1 0 0,0-1 1 0 0,0 1 0 0 0,1-1 0 0 0,-2 0-1 0 0,1 1 1 0 0,0-1 0 0 0,0 0 0 0 0,-1 1 0 0 0,1-1-1 0 0,-1 1 1 0 0,0-1 0 0 0,0 1 0 0 0,0-1-1 0 0,0 1 1 0 0,-2-3 0 0 0,-3-6 9 0 0,0 0 0 0 0,-1 0 0 0 0,-9-11 0 0 0,-1 4-86 0 0,-1 0-1 0 0,0 1 1 0 0,-1 1-1 0 0,-38-25 1 0 0,30 23-5 0 0,1-2 1 0 0,-24-23-1 0 0,-10-24-146 0 0,44 46 66 0 0,-1 2 0 0 0,-1 0 0 0 0,0 2 0 0 0,-23-17 0 0 0,26 23 7 0 0,0 1 0 0 0,0 1-1 0 0,-1 0 1 0 0,0 1 0 0 0,-24-8 0 0 0,28 12 58 0 0,0-1 0 0 0,0 0 1 0 0,1-1-1 0 0,-16-11 0 0 0,-41-33-25 0 0,47 33 30 0 0,-179-135 195 0 0,194 147-186 0 0,-1 1 0 0 0,0-1-1 0 0,0 1 1 0 0,-1 0 0 0 0,1 1-1 0 0,-1 0 1 0 0,0 0 0 0 0,0 1-1 0 0,0 0 1 0 0,0 0 0 0 0,0 1-1 0 0,-10-1 1 0 0,12 2-31 0 0,0 0-1 0 0,0 0 1 0 0,0 1 0 0 0,0 0-1 0 0,0 0 1 0 0,0 1 0 0 0,1 0-1 0 0,-1 0 1 0 0,0 0-1 0 0,1 0 1 0 0,0 1 0 0 0,-1 0-1 0 0,1 0 1 0 0,0 0 0 0 0,1 1-1 0 0,-1 0 1 0 0,-6 7-1 0 0,-33 35-946 0 0,-55 75-1 0 0,13-6-1089 0 0,60-81 1454 0 0,21-27 367 0 0,8-9-565 0 0,13-14-930 0 0,-12 12 1551 0 0,14-14-1065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0:1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 2759 0 0,'-4'8'142'0'0,"3"-6"-121"0"0,0 1 0 0 0,-1-1 0 0 0,1 1-1 0 0,-1-1 1 0 0,0 0 0 0 0,0 0 0 0 0,0 0 0 0 0,0 0-1 0 0,0 0 1 0 0,-4 3 0 0 0,-17 15 2296 0 0,21-18-1249 0 0,0-1-948 0 0,2-1-105 0 0,0 1-1 0 0,-1-1 1 0 0,1 0-1 0 0,0 1 1 0 0,-1-1-1 0 0,1 0 0 0 0,0 1 1 0 0,-1-1-1 0 0,1 0 1 0 0,-1 0-1 0 0,1 1 1 0 0,-1-1-1 0 0,1 0 0 0 0,-1 0 1 0 0,1 0-1 0 0,-1 1 1 0 0,1-1-1 0 0,-1 0 1 0 0,1 0-1 0 0,-1 0 1 0 0,1 0-1 0 0,-1 0 0 0 0,-8-4-12 0 0,9 4-6 0 0,-1-1 0 0 0,0 1 0 0 0,1 0 0 0 0,-1-1 1 0 0,1 1-1 0 0,-1-1 0 0 0,1 0 0 0 0,-1 1 0 0 0,1-1 0 0 0,0 1 1 0 0,-1-1-1 0 0,1 0 0 0 0,0 1 0 0 0,-1-1 0 0 0,1 0 0 0 0,0 1 1 0 0,0-1-1 0 0,-1 0 0 0 0,1 0 0 0 0,-1-2-9 0 0,-1-2-318 0 0,0 0 0 0 0,1 0-1 0 0,-1 0 1 0 0,1 0 0 0 0,-1-11-1 0 0,1 2-1784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0:2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1278 2 5527 0 0,'0'0'1828'0'0,"-2"0"-432"0"0,-33-1 2987 0 0,33 1-4011 0 0,-21 4 615 0 0,-10 5-248 0 0,12-3-505 0 0,-29 10 1 0 0,13 1 12 0 0,1 1 0 0 0,1 2 0 0 0,-49 36 0 0 0,41-22-165 0 0,1 2 0 0 0,-38 42 0 0 0,-27 46-82 0 0,44-50 0 0 0,9-10 0 0 0,-46 50 0 0 0,54-64 0 0 0,-58 56 0 0 0,-31 23 29 0 0,114-107 144 0 0,2 0 1 0 0,1 2 0 0 0,1 0 0 0 0,-18 34 0 0 0,30-47-108 0 0,-1 1 1 0 0,1 0 0 0 0,1 0-1 0 0,0 1 1 0 0,1-1 0 0 0,0 1 0 0 0,1 0-1 0 0,0 0 1 0 0,1-1 0 0 0,1 1 0 0 0,0 0-1 0 0,0 0 1 0 0,2 0 0 0 0,-1 0 0 0 0,2 0-1 0 0,0-1 1 0 0,0 1 0 0 0,1-1-1 0 0,6 14 1 0 0,-1-5-68 0 0,2 0 0 0 0,0-1-1 0 0,1 0 1 0 0,0-1 0 0 0,2 0 0 0 0,0-1-1 0 0,17 16 1 0 0,-23-26-7 0 0,0 0 0 0 0,1-1 0 0 0,0-1 1 0 0,0 1-1 0 0,0-1 0 0 0,1-1 0 0 0,0 0 0 0 0,0 0 0 0 0,0-1 0 0 0,0 0 0 0 0,1-1 1 0 0,-1 0-1 0 0,1-1 0 0 0,0 0 0 0 0,0-1 0 0 0,19 1 0 0 0,-13-3 36 0 0,0-1-1 0 0,0 0 1 0 0,0-1-1 0 0,0-1 1 0 0,0 0 0 0 0,-1-1-1 0 0,0-1 1 0 0,22-12-1 0 0,284-153 1603 0 0,112-50-588 0 0,-399 207-1006 0 0,0 3 0 0 0,1 1 0 0 0,56-9 0 0 0,-46 12 15 0 0,45-10-36 0 0,-79 14-15 0 0,0 0-1 0 0,0-1 1 0 0,-1-1 0 0 0,1 0-1 0 0,14-9 1 0 0,4-6 37 0 0,0-2 0 0 0,33-31 0 0 0,-47 37 67 0 0,0 0 0 0 0,-1-1 1 0 0,-1-1-1 0 0,21-34 0 0 0,-25 31-69 0 0,0 0-1 0 0,-1-1 1 0 0,-2 1 0 0 0,0-2-1 0 0,5-34 1 0 0,-5 30-531 0 0,13-34 1 0 0,-13 44 158 0 0,-1 0 0 0 0,-1 0 1 0 0,-1 0-1 0 0,0-1 0 0 0,2-33 0 0 0,-6 30 178 0 0,-1 1-1 0 0,0-1 1 0 0,-8-36 0 0 0,7 48 228 0 0,-1 1 1 0 0,0 1 0 0 0,0-1-1 0 0,-1 0 1 0 0,1 1 0 0 0,-2-1-1 0 0,1 1 1 0 0,-1 0 0 0 0,0 1-1 0 0,0-1 1 0 0,-1 1 0 0 0,-7-7-1 0 0,5 7-21 0 0,0 1 0 0 0,-1 0-1 0 0,1 0 1 0 0,-1 0 0 0 0,0 1-1 0 0,0 0 1 0 0,-1 1 0 0 0,1 0-1 0 0,-1 1 1 0 0,1 0 0 0 0,-1 0-1 0 0,-15 0 1 0 0,-7 1 132 0 0,0 1 0 0 0,-47 7 0 0 0,39-2-180 0 0,-72 6 0 0 0,82-10-45 0 0,-136 9-1166 0 0,144-8 979 0 0,1 2 1 0 0,0 1 0 0 0,1 0 0 0 0,-1 1-1 0 0,-31 15 1 0 0,32-10-1030 0 0,4 1-306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0:2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7367 0 0,'0'0'9960'0'0,"3"1"-9866"0"0,8 1-57 0 0,-9-1 56 0 0,10 2 131 0 0,38 0 1192 0 0,-35-1-1175 0 0,0 2 0 0 0,0 0 1 0 0,0 0-1 0 0,0 2 0 0 0,-1-1 0 0 0,21 13 0 0 0,15 12 207 0 0,-46-27-431 0 0,0 0 1 0 0,0 0-1 0 0,1-1 0 0 0,-1 1 0 0 0,1-1 0 0 0,0 0 1 0 0,-1 0-1 0 0,1-1 0 0 0,0 0 0 0 0,9 2 0 0 0,-3-2 39 0 0,-1 1-16 0 0,0-2-1 0 0,1 0 1 0 0,-1 0-1 0 0,1-1 1 0 0,-1 0-1 0 0,0-1 1 0 0,0 0-1 0 0,12-4 0 0 0,-17 4-23 0 0,24-7 66 0 0,-1-2-1 0 0,0 0 1 0 0,28-18 0 0 0,-25 13 34 0 0,59-22 1 0 0,-68 32-119 0 0,1 2 1 0 0,-1 0-1 0 0,0 1 0 0 0,1 1 1 0 0,0 2-1 0 0,-1 0 0 0 0,32 4 1 0 0,-35-2-70 0 0,1-1 0 0 0,0-1 0 0 0,-1 0 1 0 0,1-2-1 0 0,0 0 0 0 0,-1-1 0 0 0,0-1 1 0 0,0-1-1 0 0,0-1 0 0 0,19-8 0 0 0,140-71-940 0 0,-139 65 852 0 0,-26 14 133 0 0,-2 4-7 0 0,-8 1 89 0 0,1 1 1 0 0,-1 0-1 0 0,1 0 1 0 0,-1 1-1 0 0,0-1 0 0 0,1 1 1 0 0,-1-1-1 0 0,1 1 1 0 0,-1 0-1 0 0,0 0 1 0 0,0 1-1 0 0,0-1 0 0 0,1 1 1 0 0,-1-1-1 0 0,0 1 1 0 0,4 4-1 0 0,3 3 147 0 0,-1 0 0 0 0,0 0-1 0 0,9 12 1 0 0,-7-8-144 0 0,-4-4 16 0 0,-4-5-66 0 0,1 0 0 0 0,-1 0 0 0 0,1-1 0 0 0,0 1 0 0 0,1-1 0 0 0,-1 0 1 0 0,0 0-1 0 0,1 0 0 0 0,0-1 0 0 0,-1 1 0 0 0,7 1 0 0 0,-6-2-11 0 0,0 0 0 0 0,1-1 0 0 0,-1 1 0 0 0,1-1 0 0 0,-1 0-1 0 0,1-1 1 0 0,0 1 0 0 0,-1-1 0 0 0,1-1 0 0 0,6 0 0 0 0,11-2-48 0 0,25-8 1 0 0,-29 7 27 0 0,64-21-173 0 0,-17 4-1548 0 0,-36 12-3268 0 0,0-3-1624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2:30:2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6447 0 0,'0'0'12188'0'0,"3"-1"-11958"0"0,4-2-218 0 0,0 0 0 0 0,0 0 0 0 0,-1-1 0 0 0,1 0 0 0 0,-1 0 0 0 0,1 0 0 0 0,-1-1 0 0 0,8-9 1 0 0,3-4-489 0 0,19-27 1 0 0,-8 9-686 0 0,-27 35 738 0 0,1-1-354 0 0,5-4 724 0 0,-5 5 137 0 0,0 0 24 0 0,7-2 197 0 0,0 1 0 0 0,15-3 1 0 0,-13 5-192 0 0,0 0 0 0 0,1 1 0 0 0,-1 0 0 0 0,0 1 0 0 0,0 0 0 0 0,0 1 0 0 0,14 5 0 0 0,7 6 114 0 0,32 17-1 0 0,19 8 80 0 0,-42-22-189 0 0,-9-3 277 0 0,1-2 0 0 0,1-1 0 0 0,37 7 0 0 0,-58-16-272 0 0,1-1 1 0 0,0-1-1 0 0,-1 0 1 0 0,1-1-1 0 0,0-1 1 0 0,-1 0-1 0 0,1-1 1 0 0,-1 0-1 0 0,22-8 1 0 0,-5-2-206 0 0,0 0 1 0 0,52-34-1 0 0,-48 25-132 0 0,73-41-1015 0 0,-92 55 1084 0 0,2 1-1 0 0,-1 1 0 0 0,1 0 0 0 0,0 1 1 0 0,19-3-1 0 0,-22 6 123 0 0,143-21 189 0 0,-112 19 657 0 0,68 1 0 0 0,-53 10 79 0 0,-41-4-615 0 0,0-1 1 0 0,24 0-1 0 0,104-20 226 0 0,-111 12-430 0 0,-1 1 0 0 0,1 1-1 0 0,69 3 1 0 0,-76 4-183 0 0,-1 2 1 0 0,0 0-1 0 0,0 2 0 0 0,-1 1 0 0 0,27 11 0 0 0,-50-17-939 0 0,9 1-2419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101 573 13823 0 0,'0'0'630'0'0,"0"0"-13"0"0,-9 6 1080 0 0,6-6-1628 0 0,0 1 1 0 0,0-1-1 0 0,-1 0 0 0 0,1 1 0 0 0,0-1 0 0 0,0-1 1 0 0,0 1-1 0 0,0 0 0 0 0,0-1 0 0 0,0 0 0 0 0,0 1 0 0 0,0-1 1 0 0,0 0-1 0 0,0-1 0 0 0,1 1 0 0 0,-1 0 0 0 0,0-1 1 0 0,1 0-1 0 0,-1 1 0 0 0,1-1 0 0 0,-1 0 0 0 0,1 0 1 0 0,0-1-1 0 0,0 1 0 0 0,0 0 0 0 0,0-1 0 0 0,0 1 0 0 0,0-1 1 0 0,1 1-1 0 0,0-1 0 0 0,-1 0 0 0 0,1 0 0 0 0,0 0 1 0 0,0 0-1 0 0,0 0 0 0 0,0-5 0 0 0,-1 0 136 0 0,1 0-1 0 0,0 0 0 0 0,1 1 1 0 0,0-1-1 0 0,0 0 0 0 0,0 0 1 0 0,1 0-1 0 0,0 0 0 0 0,1 1 1 0 0,0-1-1 0 0,0 1 1 0 0,0-1-1 0 0,6-9 0 0 0,0 2 15 0 0,1 0 1 0 0,0 1-1 0 0,1 0 0 0 0,1 1 0 0 0,13-14 0 0 0,4-1-262 0 0,0 1 0 0 0,2 2 0 0 0,1 0 0 0 0,1 3 0 0 0,1 0 0 0 0,0 2 0 0 0,40-17 0 0 0,-32 20-1273 0 0,0 2-1 0 0,1 2 1 0 0,67-13 0 0 0,-40 13-716 0 0,-12 2-15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53 13823 0 0,'0'0'630'0'0,"0"0"-13"0"0,-8 2-368 0 0,5-2-177 0 0,-1 0 1 0 0,1 1-1 0 0,0 0 0 0 0,-1 0 0 0 0,1 0 1 0 0,0 0-1 0 0,-1 0 0 0 0,1 1 0 0 0,0-1 1 0 0,-6 5-1 0 0,-30 25 1152 0 0,26-20-1203 0 0,-33 26-241 0 0,10-8-365 0 0,0 1 0 0 0,-51 57-1 0 0,80-78 633 0 0,-22 29 782 0 0,28-36-321 0 0,1-2 4 0 0,2 0 0 0 0,4 1-297 0 0,0-1 0 0 0,1 0 0 0 0,-1 0 0 0 0,0-1-1 0 0,0 1 1 0 0,1-1 0 0 0,6-2 0 0 0,46-17 718 0 0,-30 10-513 0 0,-17 6-243 0 0,124-42 254 0 0,-121 39-448 0 0,0 0 0 0 0,0-1 0 0 0,-1 0 0 0 0,16-13 0 0 0,-22 15 186 0 0,0 0 1 0 0,-1-1-1 0 0,0 0 1 0 0,0 0-1 0 0,0-1 1 0 0,-1 0-1 0 0,0 0 1 0 0,5-10-1 0 0,-10 15-150 0 0,0 0-1 0 0,0 0 1 0 0,-1 1 0 0 0,1-1-1 0 0,-1 0 1 0 0,0 0 0 0 0,0 0-1 0 0,0 0 1 0 0,0 0 0 0 0,0 0-1 0 0,0 1 1 0 0,-1-1 0 0 0,1 0-1 0 0,-1 0 1 0 0,0 0-1 0 0,0 1 1 0 0,0-1 0 0 0,0 0-1 0 0,-1 1 1 0 0,1-1 0 0 0,-3-3-1 0 0,-1-2-312 0 0,-1 1 0 0 0,1 0-1 0 0,-2 0 1 0 0,1 0 0 0 0,-10-7-1 0 0,13 12-3 0 0,0 0 0 0 0,0 0 0 0 0,0 1 1 0 0,0-1-1 0 0,0 1 0 0 0,0 0 0 0 0,0 0 0 0 0,-1 0 0 0 0,1 0 0 0 0,-7 0 0 0 0,7 0-393 0 0,-13-2-5793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15663 0 0,'0'0'1207'0'0,"0"2"-788"0"0,2 18-412 0 0,-1 0 0 0 0,-2-1 0 0 0,0 1 1 0 0,0 0-1 0 0,-2-1 0 0 0,-1 1 0 0 0,-10 31 1 0 0,-58 130-19 0 0,59-152 10 0 0,-163 296 1 0 0,133-258 0 0 0,-73 86 0 0 0,-45 57 0 0 0,90-116 0 0 0,107-122 0 0 0,160-189 0 0 0,-67 70 0 0 0,-127 144 0 0 0,76-78 0 0 0,-64 68 0 0 0,1 0 0 0 0,1 1 0 0 0,30-18 0 0 0,-42 28 0 0 0,0 0 0 0 0,-1 0 0 0 0,1 1 0 0 0,0 0 0 0 0,0 0 0 0 0,0 0 0 0 0,0 0 0 0 0,0 0 0 0 0,0 1 0 0 0,0-1 0 0 0,0 1 0 0 0,0 0 0 0 0,0 1 0 0 0,0-1 0 0 0,0 1 0 0 0,0 0 0 0 0,0 0 0 0 0,0 0 0 0 0,0 0 0 0 0,0 0 0 0 0,-1 1 0 0 0,1 0 0 0 0,0 0 0 0 0,-1 0 0 0 0,1 0 0 0 0,-1 1 0 0 0,0-1 0 0 0,0 1 0 0 0,4 4 0 0 0,2 2 0 0 0,-1 1 0 0 0,0 1 0 0 0,0 0 0 0 0,-1 0 0 0 0,-1 0 0 0 0,0 1 0 0 0,9 22 0 0 0,-11-21 72 0 0,0-1-1 0 0,0 1 1 0 0,-1 0-1 0 0,2 23 1 0 0,-5-29-16 0 0,0 1-1 0 0,0-1 1 0 0,0 0-1 0 0,-1 1 1 0 0,0-1 0 0 0,-1 0-1 0 0,0 0 1 0 0,0 0-1 0 0,0 0 1 0 0,-5 8 0 0 0,0-3 356 0 0,-1 0 1 0 0,0 0-1 0 0,0 0 1 0 0,-1-1-1 0 0,-1-1 1 0 0,-17 16 0 0 0,7-9-321 0 0,-1-1 1 0 0,-38 22 0 0 0,35-25-87 0 0,1-2 0 0 0,-1-1 0 0 0,-1-1 0 0 0,0-1 0 0 0,-37 7-1 0 0,23-8-150 0 0,0-3-1 0 0,-76 1 1 0 0,103-6-167 0 0,0 1 0 0 0,-19-5 0 0 0,24 3-1097 0 0,1 0 1 0 0,0 0-1 0 0,-9-4 0 0 0,-6-6-4835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494 250 8287 0 0,'0'0'382'0'0,"-4"0"-8"0"0,-44 0-155 0 0,47 0 146 0 0,10 2 2167 0 0,-8-2-2333 0 0,1 0 1 0 0,0 0-1 0 0,-1-1 0 0 0,1 1 0 0 0,-1 0 0 0 0,1-1 0 0 0,0 1 0 0 0,-1-1 0 0 0,1 0 0 0 0,-1 1 1 0 0,1-1-1 0 0,-1 0 0 0 0,0 0 0 0 0,1 0 0 0 0,-1 0 0 0 0,0 0 0 0 0,2-2 0 0 0,0 1-62 0 0,0-1-1 0 0,0 1 1 0 0,0-1-1 0 0,0 0 1 0 0,0 0-1 0 0,-1 0 1 0 0,1 0 0 0 0,-1 0-1 0 0,0 0 1 0 0,0-1-1 0 0,0 1 1 0 0,-1-1-1 0 0,1 1 1 0 0,1-7-1 0 0,6-20 619 0 0,-6 22-646 0 0,0-1 1 0 0,-1 1 0 0 0,0-1-1 0 0,0 1 1 0 0,-1-1 0 0 0,0 0-1 0 0,-1-12 1 0 0,0 0-133 0 0,0 17 32 0 0,0-1 0 0 0,0 0-1 0 0,0 1 1 0 0,0-1-1 0 0,-2-4 1 0 0,2 7-26 0 0,-1 1-1 0 0,1 0 1 0 0,0 0 0 0 0,-1 0 0 0 0,1 0 0 0 0,-1 0-1 0 0,0 0 1 0 0,1 0 0 0 0,-1 0 0 0 0,0 0 0 0 0,0 0-1 0 0,1 0 1 0 0,-1 1 0 0 0,0-1 0 0 0,0 0 0 0 0,0 1-1 0 0,0-1 1 0 0,0 0 0 0 0,0 1 0 0 0,0-1 0 0 0,0 1-1 0 0,0-1 1 0 0,-1 1 0 0 0,-1-1 0 0 0,-3 1-47 0 0,1-1 0 0 0,-1 1 1 0 0,0 0-1 0 0,0 0 0 0 0,0 1 1 0 0,0 0-1 0 0,0 0 0 0 0,0 0 0 0 0,1 1 1 0 0,-1-1-1 0 0,0 1 0 0 0,1 1 1 0 0,-6 2-1 0 0,-11 7-285 0 0,-34 25 0 0 0,54-36 348 0 0,-67 53 1 0 0,3 3 0 0 0,-95 104 0 0 0,156-157 0 0 0,-1 2 0 0 0,1 0 0 0 0,-1 0 0 0 0,1 1 0 0 0,0 0 0 0 0,0-1 0 0 0,1 2 0 0 0,-6 11 0 0 0,10-18 0 0 0,0 0 0 0 0,0-1 0 0 0,0 1 0 0 0,0 0 0 0 0,0 0 0 0 0,0-1 0 0 0,0 1 0 0 0,1 0 0 0 0,-1-1 0 0 0,0 1 0 0 0,0 0 0 0 0,1 0 0 0 0,-1-1 0 0 0,1 1 0 0 0,-1 0 0 0 0,0-1 0 0 0,1 1 0 0 0,-1-1 0 0 0,1 1 0 0 0,0-1 0 0 0,-1 1 0 0 0,1-1 0 0 0,-1 1 0 0 0,1-1 0 0 0,0 1 0 0 0,-1-1 0 0 0,1 0 0 0 0,0 1 0 0 0,-1-1 0 0 0,1 0 0 0 0,0 0 0 0 0,0 1 0 0 0,-1-1 0 0 0,1 0 0 0 0,1 0 0 0 0,2 1 0 0 0,0 0 0 0 0,0 0 0 0 0,0-1 0 0 0,0 1 0 0 0,6-1 0 0 0,10-3 178 0 0,0 0 0 0 0,0-1-1 0 0,25-9 1 0 0,58-26 908 0 0,-55 20-891 0 0,-32 13-195 0 0,56-19 0 0 0,-60 24 0 0 0,-12 2 0 0 0,1-1 0 0 0,-1 1 0 0 0,1 0 0 0 0,-1-1 0 0 0,1 1 0 0 0,-1-1 0 0 0,1 1 0 0 0,-1 0 0 0 0,0 0 0 0 0,0-1 0 0 0,1 1 0 0 0,-1 0 0 0 0,0 0 0 0 0,0-1 0 0 0,0 1 0 0 0,1 0 0 0 0,-1 0 0 0 0,0-1 0 0 0,0 1 0 0 0,0 0 0 0 0,0 0 0 0 0,-1 0 0 0 0,1-1 0 0 0,0 1 0 0 0,0 0 0 0 0,0 0 0 0 0,-1-1 0 0 0,1 2 0 0 0,-11 24 0 0 0,10-24 0 0 0,-65 117-876 0 0,65-118 368 0 0,1-1 66 0 0,0 0 84 0 0,0 0-736 0 0,0 0-356 0 0,3-3-71 0 0,15-13-14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22 13823 0 0,'11'-9'230'0'0,"5"-4"691"0"0,-15 14-563 0 0,-7 7-284 0 0,-60 66 1441 0 0,11-14-1077 0 0,-157 216-418 0 0,178-224-21 0 0,3 1 0 0 0,2 2 0 0 0,-36 94 0 0 0,2 17 1025 0 0,45-125-512 0 0,-46 76 0 0 0,40-79-588 0 0,5-7 124 0 0,-28 34 0 0 0,41-56-253 0 0,-1-2 0 0 0,-1 1 0 0 0,1-1-1 0 0,-1 0 1 0 0,-1-1 0 0 0,1 0 0 0 0,-1 0 0 0 0,-17 8 0 0 0,24-13 192 0 0,0 0 1 0 0,-1 0-1 0 0,1 0 1 0 0,0-1 0 0 0,0 1-1 0 0,0-1 1 0 0,-1 0 0 0 0,-3 1-1 0 0,5-1 10 0 0,0 0 1 0 0,0-1-1 0 0,0 1 0 0 0,0 0 0 0 0,0 0 1 0 0,0-1-1 0 0,1 1 0 0 0,-1 0 0 0 0,0-1 0 0 0,0 1 1 0 0,0-1-1 0 0,0 1 0 0 0,1-1 0 0 0,-1 1 0 0 0,0-1 1 0 0,0-1-1 0 0,-1 0 2 0 0,1-1 1 0 0,-1 1-1 0 0,1-1 1 0 0,0 0-1 0 0,0 1 1 0 0,0-1-1 0 0,1 0 1 0 0,-1 0-1 0 0,0 0 1 0 0,1 0-1 0 0,0 1 1 0 0,0-6-1 0 0,0-2 118 0 0,0-1 1 0 0,1 1-1 0 0,1 0 0 0 0,-1-1 0 0 0,2 1 0 0 0,3-11 0 0 0,26-59 978 0 0,-22 59-1018 0 0,-4 7-77 0 0,1 0 0 0 0,0 1 0 0 0,2 0 0 0 0,-1 0 0 0 0,2 1 0 0 0,19-21 0 0 0,-14 19 0 0 0,1 1 0 0 0,0 1 0 0 0,0 0 0 0 0,32-16 0 0 0,126-55-996 0 0,-145 72 797 0 0,0 1 0 0 0,1 1 0 0 0,0 1-1 0 0,37-3 1 0 0,-59 10 288 0 0,-1 0 0 0 0,1 1-1 0 0,0 0 1 0 0,-1 1 0 0 0,1 0 0 0 0,0 0-1 0 0,-1 0 1 0 0,1 1 0 0 0,-1 0-1 0 0,9 4 1 0 0,-13-4-50 0 0,0-1-1 0 0,0 1 1 0 0,-1 0-1 0 0,1-1 1 0 0,0 1-1 0 0,-1 0 0 0 0,1 1 1 0 0,-1-1-1 0 0,0 0 1 0 0,1 1-1 0 0,-1 0 1 0 0,0-1-1 0 0,-1 1 1 0 0,1 0-1 0 0,0 0 1 0 0,-1 0-1 0 0,0 0 1 0 0,1 0-1 0 0,-1 0 0 0 0,0 0 1 0 0,-1 0-1 0 0,1 1 1 0 0,-1-1-1 0 0,1 0 1 0 0,-1 6-1 0 0,-1-2-35 0 0,0 0 0 0 0,0 1-1 0 0,0-1 1 0 0,-1 0 0 0 0,-5 13-1 0 0,-3 12-2 0 0,7-19 0 0 0,-1 1 0 0 0,0-1 0 0 0,-1 0 0 0 0,0 0 0 0 0,-1 0 0 0 0,0-1 0 0 0,-10 14 0 0 0,-2 0 146 0 0,-2 0 1 0 0,-1-2-1 0 0,0 0 0 0 0,-2-2 1 0 0,-1 0-1 0 0,0-1 0 0 0,-2-2 0 0 0,0 0 1 0 0,-1-2-1 0 0,-1-1 0 0 0,-1-1 1 0 0,0-2-1 0 0,-49 16 0 0 0,67-25-201 0 0,-60 16 137 0 0,63-19-357 0 0,0 0 1 0 0,0 0-1 0 0,0 0 0 0 0,0-1 1 0 0,0 0-1 0 0,-15-2 0 0 0,21 2-237 0 0,1-2 384 0 0,1 1-1 0 0,-1 0 0 0 0,0 0 1 0 0,1 0-1 0 0,-1 0 1 0 0,1 0-1 0 0,-1 0 0 0 0,1-1 1 0 0,0 1-1 0 0,-1 0 0 0 0,1 0 1 0 0,0-3-1 0 0,0 1-172 0 0,1 1 0 0 0,-1-1 0 0 0,1 1 0 0 0,0-1-1 0 0,0 1 1 0 0,0-1 0 0 0,0 1 0 0 0,1 0 0 0 0,-1-1 0 0 0,0 1-1 0 0,1 0 1 0 0,2-2 0 0 0,-2 1-1 0 0,9-11-1233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15663 0 0,'2'0'356'0'0,"4"0"28"0"0,-4-1-313 0 0,0 1-1 0 0,0 0 1 0 0,0 0-1 0 0,0 0 1 0 0,0 1-1 0 0,0-1 1 0 0,0 0-1 0 0,-1 1 0 0 0,1-1 1 0 0,0 1-1 0 0,0-1 1 0 0,-1 1-1 0 0,1 0 1 0 0,0 0-1 0 0,-1 0 1 0 0,1 0-1 0 0,0 0 1 0 0,-1 0-1 0 0,0 1 1 0 0,1-1-1 0 0,-1 0 1 0 0,0 1-1 0 0,1-1 1 0 0,-1 1-1 0 0,0-1 0 0 0,1 3 1 0 0,-1-2-13 0 0,0-1-1 0 0,-1 1 1 0 0,1-1 0 0 0,0 1 0 0 0,-1-1 0 0 0,1 1-1 0 0,-1 0 1 0 0,0-1 0 0 0,1 1 0 0 0,-1 0-1 0 0,0-1 1 0 0,0 1 0 0 0,0 0 0 0 0,0-1 0 0 0,0 1-1 0 0,-1 0 1 0 0,1-1 0 0 0,0 1 0 0 0,-1 0-1 0 0,0 1 1 0 0,-2 5-118 0 0,-1 0 1 0 0,-7 13-1 0 0,1-4 143 0 0,-26 51 479 0 0,21-41 181 0 0,-24 55 0 0 0,29-55-806 0 0,5-15-73 0 0,0 1 1 0 0,1 0-1 0 0,0 0 1 0 0,1 0 0 0 0,-3 24-1 0 0,7-36 3 0 0,-1-1 0 0 0,1 1 0 0 0,-1 0-1 0 0,1-1 1 0 0,-1 1 0 0 0,1 0 0 0 0,0-1 0 0 0,-1 1-1 0 0,1-1 1 0 0,0 1 0 0 0,0-1 0 0 0,-1 1 0 0 0,1-1-1 0 0,0 0 1 0 0,0 1 0 0 0,0-1 0 0 0,-1 0 0 0 0,1 0-1 0 0,0 1 1 0 0,2-1 0 0 0,-1 0-88 0 0,1 0 0 0 0,-1 0-1 0 0,0 0 1 0 0,1 0 0 0 0,-1 0 0 0 0,0 0 0 0 0,1-1 0 0 0,-1 0-1 0 0,0 1 1 0 0,1-1 0 0 0,-1 0 0 0 0,0 0 0 0 0,0 0-1 0 0,3-2 1 0 0,4-1-445 0 0,27-14-1381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31 15663 0 0,'31'-27'1188'0'0,"-30"26"-804"0"0,0 0-327 0 0,0 1-1 0 0,0-1 0 0 0,0 1 1 0 0,-1 0-1 0 0,1 0 0 0 0,0-1 1 0 0,0 1-1 0 0,0 0 0 0 0,0 0 1 0 0,0 0-1 0 0,-1 0 0 0 0,1 0 1 0 0,0 0-1 0 0,0 0 0 0 0,0 0 1 0 0,0 1-1 0 0,0-1 1 0 0,1 1-1 0 0,0 0-2 0 0,0 1 0 0 0,0-1-1 0 0,0 1 1 0 0,0 0 0 0 0,0 0 0 0 0,0 0 0 0 0,0 0-1 0 0,-1 0 1 0 0,1 0 0 0 0,-1 0 0 0 0,0 0 0 0 0,1 1-1 0 0,-1-1 1 0 0,0 0 0 0 0,-1 1 0 0 0,1-1 0 0 0,0 1-1 0 0,-1 0 1 0 0,1-1 0 0 0,-1 1 0 0 0,1 3 0 0 0,-1 1-64 0 0,0 1 1 0 0,0-1-1 0 0,-1 0 1 0 0,1 1-1 0 0,-2-1 1 0 0,-2 11-1 0 0,-6 12 10 0 0,-2 0 0 0 0,-22 42 0 0 0,-40 54 0 0 0,46-81 0 0 0,-254 495 2048 0 0,275-523-2469 0 0,-30 73 1228 0 0,17-27-6625 0 0,22-64 1717 0 0,5 0-1062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13823 0 0,'-9'10'304'0'0,"-5"6"64"0"0,-2 6 16 0 0,-3 6 0 0 0,-4 7-312 0 0,2 4-72 0 0,1 2 0 0 0,-1 3 0 0 0,-4-1 424 0 0,2-1 72 0 0,2-3 16 0 0,3 6 0 0 0,2-1-1232 0 0,0 2-240 0 0,-2-2-56 0 0,1-3-8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13823 0 0,'0'0'315'0'0,"0"0"45"0"0,0 0 21 0 0,0 0-49 0 0,-8 2 651 0 0,3 3-663 0 0,-1 0 1 0 0,1 0-1 0 0,0 0 1 0 0,0 1-1 0 0,1-1 1 0 0,-1 1 0 0 0,1 0-1 0 0,0 1 1 0 0,-3 7-1 0 0,-8 12-320 0 0,6-13 0 0 0,-2 3 0 0 0,0 0 0 0 0,1 0 0 0 0,1 1 0 0 0,-13 35 0 0 0,-10 58 0 0 0,30-103-20 0 0,1-5 0 0 0,1 1-1 0 0,-1-1 1 0 0,1 1-1 0 0,0-1 0 0 0,-1 1 1 0 0,1-1-1 0 0,0 1 1 0 0,1-1-1 0 0,-1 1 1 0 0,0-1-1 0 0,2 5 1 0 0,-2-6-106 0 0,0-1 0 0 0,1 1 0 0 0,-1-1 1 0 0,1 0-1 0 0,-1 1 0 0 0,0-1 0 0 0,1 1 1 0 0,-1-1-1 0 0,1 0 0 0 0,-1 1 1 0 0,1-1-1 0 0,0 0 0 0 0,-1 0 0 0 0,1 1 1 0 0,-1-1-1 0 0,1 0 0 0 0,-1 0 0 0 0,1 0 1 0 0,0 0-1 0 0,-1 1 0 0 0,1-1 1 0 0,0 0-1 0 0,1 0-281 0 0,18 1-1614 0 0,4-3-25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0 15663 0 0,'0'0'356'0'0,"0"0"50"0"0,0 0 20 0 0,0 0-42 0 0,-1 3-250 0 0,-7 23-129 0 0,-1 0 1 0 0,-15 27 0 0 0,3-7-9 0 0,-33 85 563 0 0,-129 270 2803 0 0,139-323-3308 0 0,-4-1 0 0 0,-72 88 0 0 0,-129 128-2087 0 0,246-290 1521 0 0,2-1 99 0 0,0-1 0 0 0,0 1 0 0 0,0-1 1 0 0,0 1-1 0 0,-1-1 0 0 0,1 0 0 0 0,0 0 1 0 0,-4 3-1 0 0,5-4-1123 0 0</inkml:trace>
  <inkml:trace contextRef="#ctx0" brushRef="#br0" timeOffset="1">1 923 17503 0 0,'23'-17'776'0'0,"-11"13"160"0"0,6 2-744 0 0,5 1-192 0 0,5-3 0 0 0,6 2 0 0 0,5 1 448 0 0,4 1 48 0 0,3 1 16 0 0,1-2 0 0 0,1-7-416 0 0,-3 1-96 0 0,-5 6 0 0 0,-2-5 0 0 0,-5-1-1208 0 0,-3-2-264 0 0,23-14-48 0 0,-19 6-16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0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68 15663 0 0,'0'1'356'0'0,"1"7"-184"0"0,0 0-1 0 0,0 0 1 0 0,-1 0-1 0 0,-1 0 1 0 0,-1 10-1 0 0,0 15 164 0 0,2-14 117 0 0,1 0 0 0 0,5 23 0 0 0,-5-35-291 0 0,1 0 1 0 0,-1 0-1 0 0,2 0 0 0 0,-1 0 0 0 0,1 0 0 0 0,0-1 1 0 0,0 1-1 0 0,1-1 0 0 0,5 7 0 0 0,-8-12-115 0 0,1 1 0 0 0,0-1-1 0 0,0 1 1 0 0,0-1 0 0 0,0 0-1 0 0,0 0 1 0 0,0 0 0 0 0,0 0-1 0 0,0 0 1 0 0,0 0 0 0 0,0 0-1 0 0,1-1 1 0 0,-1 1 0 0 0,0-1-1 0 0,0 0 1 0 0,1 0 0 0 0,-1 1-1 0 0,0-2 1 0 0,1 1 0 0 0,-1 0-1 0 0,0 0 1 0 0,1-1 0 0 0,-1 1-1 0 0,0-1 1 0 0,4-1 0 0 0,6-2-282 0 0,-1-1 0 0 0,0 0 0 0 0,16-10 0 0 0,-9 4-190 0 0,-1-1 0 0 0,0 0 0 0 0,-1-2 0 0 0,0 0 0 0 0,16-19 0 0 0,-9 10-456 0 0,28-22-1 0 0,0 1 8 0 0,-32 27 905 0 0,1 0-1 0 0,0 2 0 0 0,40-23 1 0 0,-59 38 666 0 0,-1 0 257 0 0,0 0 58 0 0,0 0-58 0 0,0 0-288 0 0,0 0-121 0 0,-4 14 484 0 0,-17 50-428 0 0,-3-1 0 0 0,-2 0 0 0 0,-4-2 0 0 0,-2-2 0 0 0,-3-1 0 0 0,-57 75 0 0 0,-240 270-600 0 0,319-388-73 0 0,-50 61-1825 0 0,55-65 1526 0 0,0 0 0 0 0,1 1 0 0 0,1 0 0 0 0,0 1 0 0 0,-5 12 1 0 0,5-1-1163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249 184 8287 0 0,'0'0'191'0'0,"0"0"26"0"0,0 0 9 0 0,0 0 42 0 0,0 0 158 0 0,0 0 72 0 0,0 0 12 0 0,2 1 2 0 0,1 2 89 0 0,0-1-1 0 0,0 1 0 0 0,0 0 1 0 0,-1 1-1 0 0,4 4 0 0 0,-6-8-618 0 0,1 2 530 0 0,12 16 1467 0 0,-12-17-1961 0 0,1 0 0 0 0,0 0 0 0 0,0 0 0 0 0,0 0 0 0 0,0 0 0 0 0,-1 0 0 0 0,1-1 0 0 0,0 1 0 0 0,0-1-1 0 0,0 1 1 0 0,0-1 0 0 0,1 0 0 0 0,-1 0 0 0 0,0 0 0 0 0,0 0 0 0 0,0 0 0 0 0,0 0 0 0 0,0 0 0 0 0,2-1 0 0 0,8-1 595 0 0,22-7 0 0 0,-34 8-593 0 0,162-47 588 0 0,-151 45-618 0 0,0 0-1 0 0,0-2 0 0 0,-1 1 1 0 0,0-1-1 0 0,20-13 0 0 0,-28 16-52 0 0,1 0 0 0 0,-1-1-1 0 0,0 0 1 0 0,1 0 0 0 0,-1 0 0 0 0,0 0-1 0 0,-1 0 1 0 0,1 0 0 0 0,-1 0 0 0 0,1 0-1 0 0,-1-1 1 0 0,0 1 0 0 0,0-1 0 0 0,0 1-1 0 0,0-7 1 0 0,0 5-13 0 0,-1 1 0 0 0,0-1-1 0 0,0 1 1 0 0,0-1 0 0 0,0 1-1 0 0,-1-1 1 0 0,0 1 0 0 0,0-1-1 0 0,0 1 1 0 0,0-1 0 0 0,-4-5-1 0 0,4 8 73 0 0,0 0 1 0 0,-1 1-1 0 0,1-1 0 0 0,-1 0 0 0 0,1 1 0 0 0,-1 0 1 0 0,0-1-1 0 0,1 1 0 0 0,-1 0 0 0 0,0 0 0 0 0,0 0 0 0 0,0 0 1 0 0,0 0-1 0 0,0 0 0 0 0,0 1 0 0 0,0-1 0 0 0,0 0 1 0 0,0 1-1 0 0,0 0 0 0 0,-1 0 0 0 0,1-1 0 0 0,0 1 1 0 0,0 1-1 0 0,0-1 0 0 0,-5 1 0 0 0,-4 1-75 0 0,0 0 0 0 0,-1 1-1 0 0,-15 6 1 0 0,24-8 53 0 0,-48 19-376 0 0,1 1 1 0 0,1 3 0 0 0,-68 43-1 0 0,96-53 402 0 0,-67 46 0 0 0,72-47 0 0 0,1 0 0 0 0,0 0 0 0 0,-15 19 0 0 0,13-12-8 0 0,6-8 32 0 0,0 1 0 0 0,-16 27 0 0 0,27-40 12 0 0,0 1 0 0 0,0 0-1 0 0,0-1 1 0 0,0 1-1 0 0,0 0 1 0 0,0 0 0 0 0,1-1-1 0 0,-1 1 1 0 0,0 0 0 0 0,0-1-1 0 0,0 1 1 0 0,1 0-1 0 0,-1-1 1 0 0,0 1 0 0 0,1 0-1 0 0,-1-1 1 0 0,0 1 0 0 0,1-1-1 0 0,0 2 1 0 0,0-1 63 0 0,1 2 49 0 0,1 1 0 0 0,0-1 0 0 0,0 0 0 0 0,0 0 0 0 0,0 0-1 0 0,1 0 1 0 0,-1-1 0 0 0,1 1 0 0 0,-1-1 0 0 0,1 0 0 0 0,0 0 0 0 0,7 2-1 0 0,6 3 422 0 0,31 5 0 0 0,-29-8-481 0 0,16 6-86 0 0,0 2 1 0 0,-1 1-1 0 0,0 1 0 0 0,-1 2 1 0 0,-1 1-1 0 0,30 22 0 0 0,-53-33 27 0 0,0 0 0 0 0,1-1 1 0 0,-1 0-1 0 0,16 5 0 0 0,-22-8-126 0 0,0-2 1 0 0,0 1 0 0 0,0 0-1 0 0,0-1 1 0 0,1 1-1 0 0,-1-1 1 0 0,0 0 0 0 0,0 0-1 0 0,0 0 1 0 0,0-1-1 0 0,0 1 1 0 0,1-1-1 0 0,-1 1 1 0 0,0-1 0 0 0,0 0-1 0 0,0 0 1 0 0,-1-1-1 0 0,1 1 1 0 0,5-4 0 0 0,8-7-1870 0 0,0-2-3830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48 112 11975 0 0,'0'0'547'0'0,"0"0"-11"0"0,-8 2-323 0 0,6-1-118 0 0,1-1-1 0 0,0 0 0 0 0,0 1 1 0 0,-1-1-1 0 0,1 1 0 0 0,0-1 1 0 0,0 1-1 0 0,0 0 0 0 0,0-1 1 0 0,0 1-1 0 0,0 0 0 0 0,0 0 1 0 0,0 0-1 0 0,0 0 1 0 0,0 0-1 0 0,0 0 0 0 0,1 0 1 0 0,-1 0-1 0 0,0 0 0 0 0,1 0 1 0 0,-1 0-1 0 0,1 1 0 0 0,-1-1 1 0 0,0 2-1 0 0,0 3 188 0 0,0 0 1 0 0,0 1-1 0 0,0-1 0 0 0,1 7 1 0 0,-1 5 34 0 0,-2 27-144 0 0,3 46 0 0 0,0 11 1111 0 0,-1-76-2029 0 0,-4 41 1318 0 0,4-60-327 0 0,0 11 88 0 0,2 5-236 0 0,-1-22 273 0 0,0-1 117 0 0,0 0 21 0 0,16-14 99 0 0,-3 1-338 0 0,0 0-1 0 0,16-20 0 0 0,-15 16 269 0 0,20-19-1 0 0,176-130-376 0 0,-113 94-157 0 0,-80 59 4 0 0,169-140-2048 0 0,-150 120-3098 0 0,-26 24-1004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93 8287 0 0,'0'0'191'0'0,"0"0"26"0"0,2 1 9 0 0,9 5-34 0 0,-7-4-142 0 0,-1 1 1 0 0,1-1 0 0 0,-1 1-1 0 0,0 0 1 0 0,4 4 0 0 0,1 1 569 0 0,-4-5 36 0 0,6 4 551 0 0,1-1 0 0 0,12 7-1 0 0,-19-11-1021 0 0,1 0 0 0 0,-1-1 0 0 0,1 1 0 0 0,-1-1 0 0 0,1 0 0 0 0,-1-1 0 0 0,1 1 0 0 0,-1-1 0 0 0,6 0 0 0 0,24-1 1647 0 0,-17 1-879 0 0,1 0 1 0 0,21-5-1 0 0,-28 2-901 0 0,-1 0-1 0 0,1-1 0 0 0,-1-1 1 0 0,0 0-1 0 0,0 0 0 0 0,-1-1 1 0 0,0 0-1 0 0,0-1 0 0 0,0 1 0 0 0,-1-2 1 0 0,8-8-1 0 0,-12 12-53 0 0,-1 0-1 0 0,0 0 0 0 0,0-1 1 0 0,0 1-1 0 0,-1-1 1 0 0,1 0-1 0 0,1-5 1 0 0,-4 9-74 0 0,1-1 1 0 0,0 0 0 0 0,-1 1 0 0 0,0-1-1 0 0,1 0 1 0 0,-1 0 0 0 0,0 1 0 0 0,0-1-1 0 0,0 0 1 0 0,0 0 0 0 0,0 1 0 0 0,0-1-1 0 0,0 0 1 0 0,-1 0 0 0 0,1 1 0 0 0,0-1-1 0 0,-1 0 1 0 0,0 1 0 0 0,1-1 0 0 0,-1 0-1 0 0,0 1 1 0 0,0-1 0 0 0,-2-2 0 0 0,2 4 65 0 0,-1-1 0 0 0,1 1 0 0 0,0-1 1 0 0,-1 1-1 0 0,1 0 0 0 0,-1 0 0 0 0,1 0 1 0 0,-1-1-1 0 0,1 1 0 0 0,-1 1 1 0 0,1-1-1 0 0,0 0 0 0 0,-1 0 0 0 0,1 0 1 0 0,-1 1-1 0 0,-1 0 0 0 0,3-1 10 0 0,-19 5-250 0 0,1 2 1 0 0,1 0-1 0 0,-30 15 0 0 0,-47 36-797 0 0,91-56 1045 0 0,-56 40 2 0 0,-90 85 0 0 0,120-100 0 0 0,-4 9 0 0 0,16-16 0 0 0,9-7 0 0 0,9-6 0 0 0,-1-5 0 0 0,1 0 34 0 0,0-1-1 0 0,-1 1 1 0 0,1 0-1 0 0,0 0 0 0 0,0 0 1 0 0,0-1-1 0 0,0 1 1 0 0,0 0-1 0 0,0-1 1 0 0,1 1-1 0 0,-1-1 0 0 0,1 1 1 0 0,-1-1-1 0 0,1 0 1 0 0,-1 0-1 0 0,1 1 1 0 0,0-1-1 0 0,-1 0 0 0 0,1-1 1 0 0,0 1-1 0 0,0 0 1 0 0,0 0-1 0 0,0-1 1 0 0,0 1-1 0 0,-1-1 0 0 0,3 1 1 0 0,9 1 321 0 0,-1 0 1 0 0,25 0 0 0 0,-31-2-334 0 0,31 1-1423 0 0,0-3 0 0 0,68-11 1 0 0,-50 1-134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43 319 15663 0 0,'0'0'719'0'0,"0"0"-20"0"0,-7 5-421 0 0,-18 21 1178 0 0,24-25-1013 0 0,0-2-294 0 0,-4 0-61 0 0,5 1-54 0 0,-1 0 1 0 0,1 0-1 0 0,0-1 0 0 0,0 1 1 0 0,-1 0-1 0 0,1-1 0 0 0,0 1 1 0 0,0 0-1 0 0,0-1 0 0 0,-1 1 0 0 0,1 0 1 0 0,0-1-1 0 0,0 1 0 0 0,0 0 1 0 0,0-1-1 0 0,0 1 0 0 0,0 0 0 0 0,0-1 1 0 0,0 1-1 0 0,0-1 0 0 0,0 1 1 0 0,0 0-1 0 0,0-1 0 0 0,0 1 0 0 0,0 0 1 0 0,0-1-1 0 0,3-10 408 0 0,2-4-94 0 0,2 1 0 0 0,0-1 1 0 0,1 2-1 0 0,0-1 0 0 0,1 1 0 0 0,18-21 0 0 0,-4 9-238 0 0,54-46-1 0 0,-53 52-109 0 0,51-31 0 0 0,-61 42 0 0 0,0 1 0 0 0,1 1 0 0 0,0 0 0 0 0,0 0 0 0 0,25-4 0 0 0,-28 8 0 0 0,-1 2 0 0 0,-9 2 0 0 0,1 0 0 0 0,-1 0 0 0 0,0 0 0 0 0,0 0 0 0 0,0 1 0 0 0,0-1 0 0 0,-1 0 0 0 0,1 1 0 0 0,-1-1 0 0 0,1 1 0 0 0,-1 0 0 0 0,0-1 0 0 0,1 4 0 0 0,7 12 0 0 0,-6-13 0 0 0,-1 0 0 0 0,1 1 0 0 0,-1-1 0 0 0,0 0 0 0 0,-1 1 0 0 0,2 6 0 0 0,9 29 0 0 0,-12-37 0 0 0,0-1 0 0 0,1 1 0 0 0,-2 0 0 0 0,1-1 0 0 0,0 1 0 0 0,-1-1 0 0 0,1 1 0 0 0,-1 0 0 0 0,0-1 0 0 0,-2 5 0 0 0,-2 12 0 0 0,3-8-50 0 0,0-1 0 0 0,-1 0 0 0 0,-1 1-1 0 0,0-2 1 0 0,0 1 0 0 0,-1 0 0 0 0,-9 13 0 0 0,9-14-595 0 0,0 0 1 0 0,1 0 0 0 0,-5 15-1 0 0,0-1-3546 0 0,9-23-1951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78 11975 0 0,'2'-2'547'0'0,"12"-12"84"0"0,-9 8-525 0 0,0 0-1 0 0,0 1 1 0 0,1 0 0 0 0,0 0-1 0 0,0 0 1 0 0,1 1 0 0 0,-1 0 0 0 0,1 0-1 0 0,7-3 1 0 0,22-4 1427 0 0,-36 11-1489 0 0,1 0 1 0 0,0 0-1 0 0,-1 0 0 0 0,1 0 0 0 0,-1 0 1 0 0,1 0-1 0 0,0 0 0 0 0,-1 1 0 0 0,1-1 1 0 0,-1 0-1 0 0,1 0 0 0 0,0 0 0 0 0,-1 1 0 0 0,1-1 1 0 0,-1 0-1 0 0,1 1 0 0 0,-1-1 0 0 0,1 0 1 0 0,-1 1-1 0 0,1-1 0 0 0,-1 1 0 0 0,0-1 0 0 0,1 1 1 0 0,-1-1-1 0 0,1 1 0 0 0,-1-1 0 0 0,0 1 1 0 0,0-1-1 0 0,1 1 0 0 0,-1-1 0 0 0,0 1 1 0 0,0 0-1 0 0,4 19 544 0 0,-4-2-275 0 0,-1-1-1 0 0,0 0 1 0 0,-1 0-1 0 0,-7 25 0 0 0,-24 68-262 0 0,12-45 42 0 0,-17 48 402 0 0,-5-1 0 0 0,-5-3 0 0 0,-122 203 0 0 0,89-173-417 0 0,65-106-395 0 0,1-1 1 0 0,-15 51-1 0 0,30-81 139 0 0,-1 0 0 0 0,1 0 1 0 0,-1-1-1 0 0,1 1 0 0 0,0 0 0 0 0,0 0 0 0 0,-1-1 0 0 0,2 1 0 0 0,-1 0 0 0 0,0 0 0 0 0,0 0 1 0 0,0-1-1 0 0,1 1 0 0 0,-1 0 0 0 0,1 0 0 0 0,-1-1 0 0 0,3 4 0 0 0,-3-5 121 0 0,0 0 0 0 0,0 0 0 0 0,0 0 0 0 0,0 0 0 0 0,0 0 0 0 0,0 0 0 0 0,0 0 1 0 0,0 1-1 0 0,0-1 0 0 0,0 0 0 0 0,0 0 0 0 0,1 0 0 0 0,-1 0 0 0 0,0 0 0 0 0,0 0 0 0 0,0 0 0 0 0,0 0 0 0 0,0 0 0 0 0,0 0 0 0 0,0 0 0 0 0,1 0 0 0 0,-1 0 0 0 0,0 0 0 0 0,0 0 0 0 0,0 0 0 0 0,0 0 0 0 0,0 0 0 0 0,0 0 0 0 0,1 0 0 0 0,-1 0 0 0 0,0 0 0 0 0,0 0 0 0 0,0 0 0 0 0,0 0 0 0 0,0 0 0 0 0,0 0 0 0 0,0 0 0 0 0,1 0 1 0 0,-1 0-1 0 0,0-1 0 0 0,0 1 0 0 0,19-5-2478 0 0,8-7-22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15663 0 0,'0'0'356'0'0,"0"0"50"0"0,0 0 20 0 0,0 0-42 0 0,3 0-180 0 0,44-9 1731 0 0,58-17 0 0 0,47-23 47 0 0,-47 14-826 0 0,22-7-130 0 0,131-37-1808 0 0,-241 75 623 0 0,0 1-1 0 0,1 0 1 0 0,-1 1-1 0 0,1 2 1 0 0,-1-1 0 0 0,28 5-1 0 0,-42-4-27 0 0,0 1 0 0 0,-1 0-1 0 0,1 0 1 0 0,0 0 0 0 0,0 1 0 0 0,-1-1 0 0 0,1 0-1 0 0,-1 1 1 0 0,0 0 0 0 0,1 0 0 0 0,2 3 0 0 0,19 24-3180 0 0,-22-27 3314 0 0,11 18-1993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13823 0 0,'0'0'38'0'0,"0"0"-1"0"0,0 0 1 0 0,0 0-1 0 0,0 0 0 0 0,1 1 1 0 0,-1-1-1 0 0,0 0 1 0 0,0 0-1 0 0,0 0 1 0 0,0 0-1 0 0,0 0 1 0 0,0 0-1 0 0,0 0 0 0 0,0 0 1 0 0,0 0-1 0 0,0 0 1 0 0,1 0-1 0 0,-1 0 1 0 0,0 0-1 0 0,0 0 0 0 0,0 0 1 0 0,0 1-1 0 0,0-1 1 0 0,0 0-1 0 0,0 0 1 0 0,0 0-1 0 0,0 0 1 0 0,0 0-1 0 0,0 0 0 0 0,0 0 1 0 0,0 0-1 0 0,0 0 1 0 0,0 1-1 0 0,0-1 1 0 0,0 0-1 0 0,0 0 1 0 0,0 0-1 0 0,0 0 0 0 0,0 0 1 0 0,0 0-1 0 0,0 0 1 0 0,0 1-1 0 0,0-1 1 0 0,0 0-1 0 0,0 0 0 0 0,0 0 1 0 0,0 0-1 0 0,0 0 1 0 0,0 0-1 0 0,-5 10 903 0 0,-14 16-331 0 0,10-14-62 0 0,0 2-164 0 0,-36 57 850 0 0,16-26-1215 0 0,-4 9-20 0 0,26-41 2 0 0,-10 20 0 0 0,-21 31 0 0 0,-47 80 0 0 0,82-139-297 0 0,0-1 0 0 0,0 1 0 0 0,0-1 0 0 0,-1 0 0 0 0,-4 4 0 0 0,7-7-1669 0 0,1-1-3830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10135 0 0,'0'0'464'0'0,"0"0"-9"0"0,0 0-223 0 0,0 0 156 0 0,0 3 100 0 0,1 8-294 0 0,-1 0 0 0 0,-1 0 0 0 0,0 0 0 0 0,0 0 0 0 0,-5 18 0 0 0,-1-4 4 0 0,-14 34 0 0 0,-101 186 1407 0 0,89-192-2518 0 0,-47 57 0 0 0,39-63-143 0 0,39-46-3398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215 297 10135 0 0,'0'0'231'0'0,"0"0"29"0"0,0 0 19 0 0,0 0 37 0 0,-5 6 361 0 0,5-6 5216 0 0,7-9-5517 0 0,0 1 1 0 0,1-1-1 0 0,-1 2 0 0 0,1-1 0 0 0,10-6 0 0 0,49-32 882 0 0,1 3-1217 0 0,3 3 1 0 0,1 4-1 0 0,92-34 0 0 0,-156 67-41 0 0,0 1 0 0 0,0-1 0 0 0,1 2 0 0 0,-1-1 0 0 0,1 1 0 0 0,0 1 0 0 0,9 0 0 0 0,-15 0 0 0 0,-1 0 0 0 0,0 0 0 0 0,0 0 0 0 0,0 1 0 0 0,0-1 0 0 0,1 1 0 0 0,-1-1 0 0 0,0 1 0 0 0,0 0 0 0 0,0 0 0 0 0,0 0 0 0 0,0 0 0 0 0,-1 0 0 0 0,1 0 0 0 0,0 1 0 0 0,0-1 0 0 0,-1 0 0 0 0,1 1 0 0 0,-1 0 0 0 0,1-1 0 0 0,-1 1 0 0 0,0 0 0 0 0,1 0 0 0 0,-1 0 0 0 0,0-1 0 0 0,0 1 0 0 0,-1 0 0 0 0,1 1 0 0 0,0-1 0 0 0,-1 0 0 0 0,1 0 0 0 0,-1 0 0 0 0,1 3 0 0 0,-1 3 0 0 0,0 0 0 0 0,-1 1 0 0 0,0-1 0 0 0,0 0 0 0 0,-1 0 0 0 0,0 0 0 0 0,0-1 0 0 0,-1 1 0 0 0,0 0 0 0 0,0-1 0 0 0,-1 0 0 0 0,0 0 0 0 0,0 0 0 0 0,-10 11 0 0 0,-6 7 0 0 0,-2-1 0 0 0,-32 28 0 0 0,49-47 0 0 0,-31 28 0 0 0,-1-1 0 0 0,-2-1 0 0 0,-1-3 0 0 0,-81 44 0 0 0,74-49-913 0 0,-78 25 0 0 0,118-46 879 0 0,0 0 1 0 0,1 1 0 0 0,-1 0 0 0 0,-10 6 0 0 0,32-17 33 0 0,0 1 0 0 0,1 0 0 0 0,-1 1 0 0 0,28-6 0 0 0,80-15 0 0 0,-89 20 0 0 0,-13 3 0 0 0,1 0 0 0 0,0 1 0 0 0,0 2 0 0 0,0 0 0 0 0,43 4 0 0 0,-60-2-1 0 0,-1 0 0 0 0,0 0 0 0 0,1 0 0 0 0,-1 0 0 0 0,0 1 1 0 0,0 0-1 0 0,0-1 0 0 0,0 2 0 0 0,0-1 0 0 0,-1 0 0 0 0,1 1 0 0 0,0 0 0 0 0,-1-1 0 0 0,0 1 0 0 0,0 1 0 0 0,3 3 0 0 0,-3-4 6 0 0,-1 1-1 0 0,0 0 1 0 0,-1-1-1 0 0,1 1 0 0 0,0 0 1 0 0,-1 0-1 0 0,0 0 1 0 0,0 0-1 0 0,0 0 1 0 0,-1 0-1 0 0,0 0 1 0 0,1 1-1 0 0,-1-1 0 0 0,-1 0 1 0 0,1 0-1 0 0,0 0 1 0 0,-2 5-1 0 0,-1 3 210 0 0,0 0 1 0 0,0 0-1 0 0,-1 0 0 0 0,-1 0 0 0 0,0 0 1 0 0,-1-1-1 0 0,0 0 0 0 0,-12 16 0 0 0,2-3-214 0 0,12-17 0 0 0,-1 0 0 0 0,0 0 0 0 0,-1 0 0 0 0,1-1 0 0 0,-9 7 0 0 0,4-4 0 0 0,0-1 0 0 0,-1 0 0 0 0,0-1 0 0 0,-1-1 0 0 0,0 0 0 0 0,0 0 0 0 0,0-1 0 0 0,-1 0 0 0 0,1-1 0 0 0,-25 4 0 0 0,-190 21 1817 0 0,139-18-1586 0 0,45-9-210 0 0,33-2-255 0 0,0 0 0 0 0,0 1-1 0 0,1 0 1 0 0,-1 1 0 0 0,-13 3 0 0 0,22-5 109 0 0,-1 1 0 0 0,0-1 0 0 0,1 0 0 0 0,-1 1 0 0 0,0-1 0 0 0,1 0 0 0 0,-1 0 1 0 0,0 0-1 0 0,-3-1 0 0 0,-4 0-2542 0 0,17-6-330 0 0,2-2 1462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14 15663 0 0,'0'0'356'0'0,"0"0"50"0"0,1-1 20 0 0,2-1-340 0 0,-1 0 1 0 0,1 0-1 0 0,0 0 0 0 0,-1 1 0 0 0,6-3 1 0 0,-5 5-75 0 0,-6 5-7 0 0,-10 12-6 0 0,6-8-1 0 0,-110 201 2042 0 0,91-159-2004 0 0,11-22-4274 0 0,15-30 2704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0,'0'0'200'0'0,"0"0"48"0"0,4 12-248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8 17503 0 0,'0'0'399'0'0,"2"-1"60"0"0,10-5 355 0 0,-20 12-558 0 0,-23 13-264 0 0,16-11 8 0 0,-44 22 0 0 0,-95 33 0 0 0,142-59 0 0 0,-56 18 0 0 0,-92 43 0 0 0,133-48 0 0 0,20-9 0 0 0,7-6 0 0 0,0-1 0 0 0,0 1 0 0 0,0-1 0 0 0,0 1 0 0 0,0-1 0 0 0,0 1 0 0 0,0-1 0 0 0,1 1 0 0 0,-1-1 0 0 0,1 1 0 0 0,-1-1 0 0 0,1 1 0 0 0,-1-1 0 0 0,1 1 0 0 0,0-1 0 0 0,0 0 0 0 0,0 1 0 0 0,0-1 0 0 0,0 0 0 0 0,0 0 0 0 0,0 0 0 0 0,0 0 0 0 0,0 0 0 0 0,1 0 0 0 0,1 1 0 0 0,3 2 0 0 0,0 0 0 0 0,0 0 0 0 0,1-1 0 0 0,9 4 0 0 0,5-1 0 0 0,0-1 0 0 0,43 5 0 0 0,1 0 0 0 0,37 16-226 0 0,-85-21-80 0 0,-1 1-1 0 0,0 1 1 0 0,-1 1-1 0 0,17 10 1 0 0,-21-11 487 0 0,-1 1 0 0 0,0 0 1 0 0,0 0-1 0 0,-1 1 0 0 0,0 1 1 0 0,-1 0-1 0 0,0 0 0 0 0,7 12 0 0 0,-11-16-173 0 0,0 0 0 0 0,-1 1 0 0 0,0 0 0 0 0,0 0 0 0 0,0 0 0 0 0,-1 0 0 0 0,0 0 0 0 0,0 0 0 0 0,-1 1 0 0 0,0-1 0 0 0,0 0 0 0 0,-1 1-1 0 0,0-1 1 0 0,0 1 0 0 0,-2 9 0 0 0,1-14 12 0 0,0 0 0 0 0,0 0-1 0 0,0-1 1 0 0,0 1 0 0 0,-1 0-1 0 0,1-1 1 0 0,-1 1 0 0 0,1-1 0 0 0,-1 1-1 0 0,0-1 1 0 0,0 0 0 0 0,0 1-1 0 0,0-1 1 0 0,-1 0 0 0 0,1-1 0 0 0,-1 1-1 0 0,1 0 1 0 0,-1-1 0 0 0,1 1-1 0 0,-1-1 1 0 0,0 0 0 0 0,0 0 0 0 0,-3 1-1 0 0,-7 1 323 0 0,0 0-1 0 0,0-1 1 0 0,-25 1-1 0 0,35-3-297 0 0,-233-4 135 0 0,12 0-193 0 0,65 11-187 0 0,149-6-850 0 0,8 0-385 0 0,4-2-1000 0 0,7-2-3704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17503 0 0,'0'0'399'0'0,"0"0"60"0"0,1-2 21 0 0,-1 2-464 0 0,1 0 0 0 0,-1-1 0 0 0,0 1 0 0 0,0 0 0 0 0,1-1 0 0 0,-1 1 0 0 0,0-1 0 0 0,1 1 0 0 0,-1 0 0 0 0,0 0 0 0 0,1-1 0 0 0,-1 1 0 0 0,0 0 0 0 0,1 0 0 0 0,-1-1 0 0 0,1 1 0 0 0,-1 0 0 0 0,0 0 0 0 0,1 0 1 0 0,-1 0-1 0 0,1-1 0 0 0,22-7 1653 0 0,-28-10-1061 0 0,5 17-613 0 0,-1-1 1 0 0,1 1 1 0 0,0-1-1 0 0,-1 0 1 0 0,1 0 0 0 0,0 1-1 0 0,0-1 1 0 0,0 0-1 0 0,0 1 1 0 0,1-1-1 0 0,-1 0 1 0 0,0 0-1 0 0,1 1 1 0 0,-1-1 0 0 0,1 0-1 0 0,0 1 1 0 0,0-3-1 0 0,11-16-1316 0 0,-11 19 740 0 0,-1 1-285 0 0,0 0-126 0 0,0 0-29 0 0,0 0-4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61 15663 0 0,'0'0'356'0'0,"-2"0"50"0"0,-4 1-321 0 0,1-1 1 0 0,0 0 0 0 0,-1-1 0 0 0,1 1-1 0 0,0-1 1 0 0,0 0 0 0 0,0 0 0 0 0,-1-1 0 0 0,1 0-1 0 0,1 0 1 0 0,-7-3 0 0 0,10 5 279 0 0,0 4 1593 0 0,1-3-31 0 0,6-3-2149 0 0,-6 2 211 0 0,29-13 11 0 0,-23 10 0 0 0,1 0 0 0 0,-1 0 0 0 0,12-3 0 0 0,10-4 1 0 0,2-1-878 0 0,-28 11-449 0 0,0 0-3444 0 0,7 2-1474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20 13823 0 0,'7'-6'1247'0'0,"21"-7"-924"0"0,-27 12 53 0 0,-1 1 113 0 0,0 0 20 0 0,0 0-66 0 0,-1 2-222 0 0,-13 33 765 0 0,-2-1 0 0 0,-1-1 0 0 0,-39 56 0 0 0,4-8-890 0 0,1-2-96 0 0,-85 100 0 0 0,52-73 0 0 0,24-32 0 0 0,-23 30 0 0 0,77-91 0 0 0,6-13 0 0 0,0 0 0 0 0,0 0 0 0 0,0 0 0 0 0,0 1 0 0 0,0-1 0 0 0,0 0 0 0 0,0 0 0 0 0,0 0 0 0 0,0 0 0 0 0,0 0 0 0 0,0 0 0 0 0,0 1 0 0 0,0-1 0 0 0,0 0 0 0 0,0 0 0 0 0,0 0 0 0 0,0 0 0 0 0,0 0 0 0 0,0 0 0 0 0,0 0 0 0 0,0 0 0 0 0,0 1 0 0 0,0-1 0 0 0,0 0 0 0 0,0 0 0 0 0,1 0 0 0 0,-1 0 0 0 0,0 0 0 0 0,0 0 0 0 0,0 0 0 0 0,0 0 0 0 0,0 0 0 0 0,0 0 0 0 0,0 0 0 0 0,1 0 0 0 0,-1 0 0 0 0,0 0 0 0 0,0 0 0 0 0,0 1 0 0 0,0-1 0 0 0,0 0 0 0 0,1 0 0 0 0,8-3 0 0 0,1-1-184 0 0,0 0-1 0 0,0-1 0 0 0,-1 0 1 0 0,0 0-1 0 0,0-1 0 0 0,14-12 1 0 0,8-5-306 0 0,67-47-521 0 0,0-2-12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192 410 919 0 0,'-29'18'80'0'0,"8"0"1447"0"0,-1 0 0 0 0,-30 18-1 0 0,48-34-1218 0 0,-20 11 1997 0 0,-2 2 3538 0 0,25-15-4787 0 0,1 0-28 0 0,0 0-72 0 0,0 0-285 0 0,0 0-126 0 0,0 0-29 0 0,0 0-72 0 0,-1 0-417 0 0,1 0-1 0 0,0 0 0 0 0,-1 0 1 0 0,1 0-1 0 0,0 0 0 0 0,-1 0 1 0 0,1 0-1 0 0,0 0 1 0 0,-1 0-1 0 0,1 0 0 0 0,0 0 1 0 0,-1 0-1 0 0,1-1 1 0 0,0 1-1 0 0,-1 0 0 0 0,1 0 1 0 0,0 0-1 0 0,0-1 0 0 0,-1 1 1 0 0,1 0-1 0 0,0 0 1 0 0,0-1-1 0 0,-1 1 0 0 0,1 0 1 0 0,0-1-1 0 0,0 1 1 0 0,0 0-1 0 0,0-1 0 0 0,-1 1 1 0 0,1 0-1 0 0,0-1 0 0 0,0 1 1 0 0,0 0-1 0 0,0-1 1 0 0,0 0-1 0 0,-3-12 636 0 0,3 9-490 0 0,0 0 0 0 0,0 0 0 0 0,1-1 0 0 0,-1 1 0 0 0,1 0-1 0 0,0 0 1 0 0,1 0 0 0 0,-1 0 0 0 0,1 0 0 0 0,0 0 0 0 0,0 1 0 0 0,2-5-1 0 0,6-7 66 0 0,18-21-1 0 0,-13 17-287 0 0,69-76 51 0 0,-34 40 0 0 0,-32 36 0 0 0,1 1 0 0 0,0 1 0 0 0,1 1 0 0 0,26-16 0 0 0,93-47 0 0 0,-122 70 13 0 0,0 1 0 0 0,0 1 1 0 0,1 1-1 0 0,0 0 0 0 0,0 1 0 0 0,29-4 0 0 0,-38 8-105 0 0,0 1 0 0 0,1 0-1 0 0,-1 0 1 0 0,0 1 0 0 0,0 0 0 0 0,0 0-1 0 0,0 1 1 0 0,0 1 0 0 0,-1-1 0 0 0,1 1-1 0 0,-1 1 1 0 0,1-1 0 0 0,-1 1 0 0 0,0 1-1 0 0,12 9 1 0 0,-9-6 207 0 0,-1 1-1 0 0,0 1 1 0 0,0-1-1 0 0,-1 2 1 0 0,-1-1-1 0 0,14 22 1 0 0,-18-26-76 0 0,-1 0-1 0 0,0 1 1 0 0,0-1 0 0 0,0 1 0 0 0,-1 0 0 0 0,0 0 0 0 0,0 0-1 0 0,0 0 1 0 0,-1 0 0 0 0,-1 1 0 0 0,1-1 0 0 0,-1 0-1 0 0,0 0 1 0 0,-2 10 0 0 0,1-12-39 0 0,0 0 0 0 0,-1 0 0 0 0,0 0 0 0 0,0-1 0 0 0,0 1 0 0 0,0-1 0 0 0,-1 0 0 0 0,0 0 0 0 0,0 0 0 0 0,-7 7 0 0 0,-3 3 0 0 0,-24 17 0 0 0,19-17 0 0 0,-34 26 0 0 0,-2-2 0 0 0,-2-3 0 0 0,-1-2 0 0 0,-95 40 0 0 0,100-50-25 0 0,27-10-145 0 0,-1-2 0 0 0,0-1-1 0 0,-1-1 1 0 0,-40 8 0 0 0,25-9-594 0 0,30-5 714 0 0,-1-1 0 0 0,1 0-1 0 0,-1 0 1 0 0,0-1 0 0 0,0-1-1 0 0,-22-2 1 0 0,34 2-16 0 0,-1-1-1 0 0,0 1 1 0 0,0-1-1 0 0,0 0 1 0 0,0 0-1 0 0,0 0 1 0 0,0 0-1 0 0,1 0 1 0 0,-1 0-1 0 0,0 0 1 0 0,1 0-1 0 0,-1 0 1 0 0,-2-4 0 0 0,12-6-6032 0 0,2-1-146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3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13823 0 0,'0'0'315'0'0,"0"0"45"0"0,0 0 21 0 0,0 0-49 0 0,1 2-220 0 0,0-1-99 0 0,0 1 1 0 0,0 0-1 0 0,0 0 0 0 0,0 0 0 0 0,-1 0 1 0 0,1 0-1 0 0,-1 0 0 0 0,1 1 0 0 0,-1-1 0 0 0,0 0 1 0 0,0 0-1 0 0,0 0 0 0 0,0 3 0 0 0,-1-3 92 0 0,0 0 0 0 0,1 1 0 0 0,-2-1 0 0 0,1 1 0 0 0,0-1 0 0 0,0 0 0 0 0,-1 0 0 0 0,1 0 0 0 0,-1 0-1 0 0,1 0 1 0 0,-5 3 0 0 0,-20 19 565 0 0,-2-2-1 0 0,0-1 1 0 0,-34 18 0 0 0,-31 23-693 0 0,-57 60 635 0 0,130-102-328 0 0,0 0 0 0 0,0 2 0 0 0,2 0 0 0 0,-26 41 0 0 0,25-29-282 0 0,1 0 1 0 0,1 1-1 0 0,2 1 0 0 0,2 0 1 0 0,1 1-1 0 0,-9 48 0 0 0,20-76-2 0 0,0-1 0 0 0,1 1 0 0 0,0-1 0 0 0,0 1 0 0 0,1-1 0 0 0,0 1 0 0 0,0-1 0 0 0,1 1 0 0 0,0-1 0 0 0,7 16 0 0 0,-9-23 1 0 0,1 1 0 0 0,-1-1-1 0 0,1 1 1 0 0,0-1 0 0 0,0 0-1 0 0,0 1 1 0 0,0-1 0 0 0,0 0 0 0 0,0 0-1 0 0,0 1 1 0 0,0-1 0 0 0,0 0-1 0 0,1 0 1 0 0,2 1 0 0 0,0 1 60 0 0,1 0 112 0 0,1 1 0 0 0,0-1 0 0 0,0 0 0 0 0,0 0 0 0 0,1-1 0 0 0,-1 0-1 0 0,1 0 1 0 0,12 2 0 0 0,5-1-789 0 0,26-1-1 0 0,-28-1 444 0 0,25 0-221 0 0,57-6 1 0 0,-61 0-2130 0 0,58-14 1 0 0,-54 6 476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1091 10135 0 0,'-7'4'919'0'0,"4"-2"-779"0"0,-33 14-49 0 0,10-12 2831 0 0,21-25-964 0 0,5 16-1652 0 0,0 1 1 0 0,0-1 0 0 0,1 1 0 0 0,-1 0 0 0 0,1 0 0 0 0,0-1 0 0 0,1 1 0 0 0,-1 0-1 0 0,4-7 1 0 0,19-35 1315 0 0,-5 15-1089 0 0,-5 8-456 0 0,19-39 1 0 0,-23 40 249 0 0,2 1-1 0 0,1 0 1 0 0,0 1 0 0 0,1 0-1 0 0,18-18 1 0 0,136-167-311 0 0,78-104-16 0 0,-198 249 0 0 0,14-19 0 0 0,-44 54 0 0 0,-11 16 0 0 0,0 0 0 0 0,0-1 0 0 0,6-13 0 0 0,-6 13 0 0 0,-7 10 0 0 0,0 0 0 0 0,0 0 0 0 0,0 0 0 0 0,0-1 0 0 0,0 1 0 0 0,1 0 0 0 0,-1 0 0 0 0,0 0 0 0 0,0 0 0 0 0,0-1 0 0 0,0 1 0 0 0,1 0 0 0 0,-1 0 0 0 0,0 0 0 0 0,0 0 0 0 0,1 0 0 0 0,-1 0 0 0 0,0 0 0 0 0,0 0 0 0 0,0 0 0 0 0,1 0 0 0 0,-1 0 0 0 0,0 0 0 0 0,0 0 0 0 0,1 0 0 0 0,-1 0 0 0 0,0 0 0 0 0,0 0 0 0 0,1 0 0 0 0,-1 0 0 0 0,0 0 0 0 0,1 3 0 0 0,-1 0 0 0 0,0 0 0 0 0,0-1 0 0 0,0 1 0 0 0,-1 0 0 0 0,1 0 0 0 0,0 0 0 0 0,-2 3 0 0 0,1 1 0 0 0,-8 28 0 0 0,-1-1 0 0 0,-1-1 0 0 0,-32 64 0 0 0,8-19 0 0 0,-7 37 0 0 0,36-93 0 0 0,0 0 0 0 0,2 0 0 0 0,-2 33 0 0 0,5-26 0 0 0,2 33 0 0 0,0-48 0 0 0,1-1 0 0 0,1 1 0 0 0,0 0 0 0 0,8 20 0 0 0,-7-21 0 0 0,1-1 0 0 0,1 0 0 0 0,0 0 0 0 0,1 0 0 0 0,13 18 0 0 0,-13-22 0 0 0,-1-1 0 0 0,0 2 0 0 0,0-1 0 0 0,-1 1 0 0 0,0 0 0 0 0,4 10 0 0 0,-7-15 0 0 0,-1-1 0 0 0,0 1 0 0 0,-1 0 0 0 0,1-1 0 0 0,0 1 0 0 0,-1 0 0 0 0,0 0 0 0 0,0-1 0 0 0,0 1 0 0 0,-1 0 0 0 0,1 0 0 0 0,-1-1 0 0 0,0 1 0 0 0,0 0 0 0 0,0-1 0 0 0,0 1 0 0 0,-1-1 0 0 0,1 1 0 0 0,-4 4 0 0 0,-1 2-7 0 0,0 0 0 0 0,0 0 0 0 0,2 0 0 0 0,-1 1 0 0 0,1 0-1 0 0,0 0 1 0 0,1 0 0 0 0,-3 20 0 0 0,7-30-32 0 0,-1-1 0 0 0,1 1 0 0 0,-1-1 0 0 0,1 0 0 0 0,-1 1 0 0 0,1-1 0 0 0,0 0 1 0 0,-1 1-1 0 0,1-1 0 0 0,-1 0 0 0 0,1 0 0 0 0,0 1 0 0 0,-1-1 0 0 0,1 0 0 0 0,-1 0 0 0 0,1 0 0 0 0,0 0 0 0 0,-1 0 0 0 0,2 0 0 0 0,-2 0 6 0 0,4 0-136 0 0,0 0-1 0 0,0-1 1 0 0,0 1-1 0 0,0-1 1 0 0,0 0 0 0 0,0 0-1 0 0,0 0 1 0 0,0-1-1 0 0,0 1 1 0 0,7-5-1 0 0,-2 0-530 0 0,0 0 0 0 0,16-14 0 0 0,-1-1-324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0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287 270 8287 0 0,'-76'61'864'0'0,"69"-57"-166"0"0,5-4-530 0 0,1 1 0 0 0,-1 0-1 0 0,1-1 1 0 0,-1 1 0 0 0,1 0 0 0 0,-1 0 0 0 0,1 0 0 0 0,0 0 0 0 0,-1 0 0 0 0,1 0 0 0 0,0 0-1 0 0,-1 2 1 0 0,2-5-3 0 0,-1 1-1 0 0,1-1 1 0 0,0 1-1 0 0,0-1 0 0 0,1 1 1 0 0,-1-1-1 0 0,0 1 1 0 0,1-1-1 0 0,-1 1 1 0 0,0-1-1 0 0,1 1 0 0 0,0-2 1 0 0,0 2-139 0 0,3-8 168 0 0,0 0 1 0 0,2 0-1 0 0,-1 0 0 0 0,1 0 0 0 0,0 1 0 0 0,1 0 0 0 0,8-9 1 0 0,59-47 1387 0 0,-63 54-1538 0 0,25-17-44 0 0,1 1 0 0 0,0 1 0 0 0,2 2 0 0 0,61-25 0 0 0,-88 43 128 0 0,0 0 0 0 0,0 2 0 0 0,1-1 0 0 0,0 2 0 0 0,-1-1 0 0 0,1 2 0 0 0,18-1 0 0 0,-24 2-55 0 0,1 1 1 0 0,0 0-1 0 0,0 0 0 0 0,0 1 0 0 0,-1-1 0 0 0,1 2 0 0 0,-1-1 0 0 0,1 1 1 0 0,-1 0-1 0 0,0 1 0 0 0,0-1 0 0 0,0 2 0 0 0,6 4 0 0 0,-8-5-73 0 0,-1-1 0 0 0,0 1 0 0 0,0 0 0 0 0,0 0 0 0 0,0 0 0 0 0,-1 1 0 0 0,0 0 0 0 0,0-1 0 0 0,0 1 0 0 0,3 7 0 0 0,-5-9 0 0 0,0 0 0 0 0,0 1 0 0 0,0-1 0 0 0,-1 1 0 0 0,0-1 0 0 0,1 0 0 0 0,-1 1 0 0 0,0-1 0 0 0,0 1 0 0 0,-1-1 0 0 0,1 1 0 0 0,-1-1 0 0 0,0 0 0 0 0,0 1 0 0 0,0-1 0 0 0,0 0 0 0 0,0 0 0 0 0,-3 4 0 0 0,-2 3-76 0 0,0 0 0 0 0,-1-1 0 0 0,0 1 0 0 0,-1-1-1 0 0,0-1 1 0 0,-1 1 0 0 0,0-1 0 0 0,0-1 0 0 0,0 0-1 0 0,-11 6 1 0 0,-16 7-469 0 0,-58 25-1 0 0,64-32 483 0 0,-352 136 63 0 0,379-148 0 0 0,0 0 0 0 0,0 0 0 0 0,0 0 0 0 0,0 0 0 0 0,0 0 0 0 0,-5 0 0 0 0,8-1 1 0 0,0 0-1 0 0,0-1 0 0 0,0 1 0 0 0,0 0 1 0 0,0 0-1 0 0,0 0 0 0 0,0 0 1 0 0,0 0-1 0 0,0 0 0 0 0,0 0 0 0 0,0 0 1 0 0,0 0-1 0 0,0 0 0 0 0,0-1 1 0 0,1 1-1 0 0,-1 0 0 0 0,0 0 0 0 0,0 0 1 0 0,0 0-1 0 0,0 0 0 0 0,0 0 1 0 0,0 0-1 0 0,0-1 0 0 0,0 1 1 0 0,-1 0-1 0 0,1 0 0 0 0,0 0 0 0 0,0 0 1 0 0,0 0-1 0 0,0 0 0 0 0,0 0 1 0 0,0 0-1 0 0,0 0 0 0 0,0-1 0 0 0,0 1 1 0 0,0 0-1 0 0,0 0 0 0 0,0 0 1 0 0,0 0-1 0 0,0 0 0 0 0,0 0 0 0 0,0 0 1 0 0,-1 0-1 0 0,1 0 0 0 0,0 0 1 0 0,0 0-1 0 0,0 0 0 0 0,0 0 0 0 0,0 0 1 0 0,0 0-1 0 0,0 0 0 0 0,0 0 1 0 0,-1-1-1 0 0,1 1 0 0 0,0 0 1 0 0,0 0-1 0 0,0 0 0 0 0,0 0 0 0 0,0 1 1 0 0,0-1-1 0 0,-1 0 0 0 0,7-5-90 0 0,8-2-504 0 0,1 0 1 0 0,21-8-1 0 0,-11 6 415 0 0,-4 1 315 0 0,0 2-1 0 0,0 0 0 0 0,27-3 0 0 0,66-3 1284 0 0,-94 11-1414 0 0,-1 1 0 0 0,1 1 0 0 0,27 5 0 0 0,-37-4-5 0 0,0 0-1 0 0,-1 1 1 0 0,1 0-1 0 0,-1 0 1 0 0,0 1 0 0 0,0 0-1 0 0,0 1 1 0 0,13 9-1 0 0,-20-12 1 0 0,0 0 0 0 0,0 0 0 0 0,0 0 0 0 0,-1 1 0 0 0,1-1 0 0 0,-1 0 0 0 0,0 1 0 0 0,1-1 0 0 0,-1 1 0 0 0,0 0 0 0 0,-1-1 0 0 0,1 1 0 0 0,0 0 0 0 0,-1 0 0 0 0,1-1 0 0 0,-1 1 0 0 0,0 0 0 0 0,0 0 0 0 0,0-1 0 0 0,0 1 0 0 0,-1 0 0 0 0,0 4 0 0 0,-1 3 0 0 0,-1 0 0 0 0,0 0 0 0 0,0 0 0 0 0,-1-1 0 0 0,-4 10 0 0 0,-4 1 0 0 0,0 0 0 0 0,-2 0 0 0 0,0-2 0 0 0,-32 33 0 0 0,9-16 0 0 0,-49 36 0 0 0,60-53 0 0 0,-36 18 0 0 0,42-25 0 0 0,-47 20 722 0 0,16-8-4 0 0,31-13-631 0 0,-1-1 0 0 0,1 0 0 0 0,-2-2 0 0 0,1 0-1 0 0,-1-1 1 0 0,-41 4 0 0 0,39-11-87 0 0,23 1-20 0 0,1 0 0 0 0,-1 0 1 0 0,0 0-1 0 0,1 0 0 0 0,-1 0 0 0 0,1 0 0 0 0,-1 0 0 0 0,0 0 0 0 0,1-1 1 0 0,-1 1-1 0 0,1 0 0 0 0,-1 0 0 0 0,1-1 0 0 0,-1 1 0 0 0,1 0 0 0 0,-1 0 1 0 0,1-1-1 0 0,-1 1 0 0 0,1-1 0 0 0,-1 1 0 0 0,1 0 0 0 0,-1-1 0 0 0,1 1 1 0 0,0-1-1 0 0,-1 1 0 0 0,1-1 0 0 0,0 1 0 0 0,-1-1 0 0 0,1 1 0 0 0,0-1 1 0 0,0 0-1 0 0,-1 0 0 0 0,1-1-154 0 0,-11-24-2745 0 0,7 12-2877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87 13823 0 0,'-2'0'92'0'0,"0"-1"1"0"0,0 0-1 0 0,-1 0 0 0 0,1 1 0 0 0,0 0 1 0 0,0-1-1 0 0,-1 1 0 0 0,1 0 0 0 0,0 0 0 0 0,0 0 1 0 0,-1 0-1 0 0,1 0 0 0 0,0 1 0 0 0,0-1 0 0 0,-1 1 1 0 0,-2 1-1 0 0,-10 2-77 0 0,14-4 350 0 0,32 7 1143 0 0,-9-7-1270 0 0,-1 0 1 0 0,1-1-1 0 0,-1-1 0 0 0,1-1 0 0 0,-1-1 1 0 0,0-1-1 0 0,0-1 0 0 0,24-10 0 0 0,9-2-238 0 0,-31 10 0 0 0,30-12 0 0 0,-26 6 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50 8287 0 0,'2'-7'756'0'0,"-1"2"-577"0"0,0 0-1 0 0,0 0 1 0 0,0-1-1 0 0,0 1 1 0 0,-1-10-1 0 0,0 14 331 0 0,0 1 3 0 0,0 0 0 0 0,0 0 0 0 0,0 0 0 0 0,0 0 0 0 0,0 0 0 0 0,0 0 0 0 0,0 0 0 0 0,-1 0-388 0 0,0 1 0 0 0,0-1-1 0 0,1 1 1 0 0,-1-1-1 0 0,0 1 1 0 0,0-1 0 0 0,1 1-1 0 0,-1 0 1 0 0,1-1 0 0 0,-1 1-1 0 0,0 0 1 0 0,1 0 0 0 0,-1 0-1 0 0,1-1 1 0 0,0 1-1 0 0,-1 0 1 0 0,1 0 0 0 0,-1 0-1 0 0,1 0 1 0 0,0 0 0 0 0,0 0-1 0 0,0 0 1 0 0,0 1 0 0 0,-6 25 492 0 0,-34 358 504 0 0,37-333-1120 0 0,4 83 0 0 0,2-38 0 0 0,-1-33 0 0 0,0-55 0 0 0,2-2 0 0 0,0-2-201 0 0,-3-4-850 0 0,-1-1-385 0 0,0 0-78 0 0,0 0-20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10135 0 0,'0'0'464'0'0,"0"0"-9"0"0,0 0-223 0 0,1 0 156 0 0,2-1-217 0 0,0 1 1 0 0,-1-1-1 0 0,1 1 0 0 0,0 0 1 0 0,0 0-1 0 0,0 0 0 0 0,-1 0 1 0 0,1 1-1 0 0,0-1 0 0 0,0 1 1 0 0,-1 0-1 0 0,5 1 0 0 0,-5-1-83 0 0,0 0 0 0 0,-1 0 0 0 0,1 0-1 0 0,-1 0 1 0 0,1 1 0 0 0,-1-1-1 0 0,1 0 1 0 0,-1 1 0 0 0,0-1-1 0 0,0 1 1 0 0,0-1 0 0 0,0 1 0 0 0,0 0-1 0 0,0-1 1 0 0,0 1 0 0 0,0 0-1 0 0,-1 0 1 0 0,1 0 0 0 0,0 0 0 0 0,-1 2-1 0 0,3 14 241 0 0,-1 1 0 0 0,0-1 0 0 0,-2 1 0 0 0,-1 22 0 0 0,-14 76-67 0 0,-1-2 1353 0 0,15-98-1576 0 0,-2 0-1 0 0,0 0 1 0 0,-11 31-1 0 0,1-3-223 0 0,12-43-865 0 0,1-5 778 0 0,0 1-1 0 0,0 0 1 0 0,1 0-1 0 0,-1 0 0 0 0,1-1 1 0 0,-1 1-1 0 0,1 0 1 0 0,1-2-1 0 0,1-4-214 0 0,9-23-1046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164 114 11975 0 0,'0'0'267'0'0,"0"0"42"0"0,0 0 17 0 0,0 0-28 0 0,-2 1-196 0 0,-18 22-98 0 0,18-20 62 0 0,0 0 0 0 0,0 0 1 0 0,-1 0-1 0 0,1-1 1 0 0,-1 1-1 0 0,1 0 0 0 0,-1-1 1 0 0,0 0-1 0 0,0 0 0 0 0,0 0 1 0 0,-1 0-1 0 0,1 0 1 0 0,-5 1-1 0 0,7-2 443 0 0,1-1-66 0 0,-1 0-294 0 0,-5 3 7 0 0,4-3 570 0 0,15-7 1258 0 0,20-8-346 0 0,53-33 1 0 0,-65 35-1635 0 0,0 1-1 0 0,1 1 1 0 0,0 1 0 0 0,31-10 0 0 0,-12 8-5 0 0,69-11 0 0 0,-91 20 1 0 0,1 1 0 0 0,36 1 0 0 0,-49 2 0 0 0,1-1 0 0 0,-1 1 0 0 0,0 0 0 0 0,0 1 0 0 0,0 0 0 0 0,0 0 0 0 0,0 1 0 0 0,0-1 0 0 0,0 1 0 0 0,10 7 0 0 0,-15-8 0 0 0,1 0 0 0 0,-1 0 0 0 0,0 0 0 0 0,0 0 0 0 0,0 0 0 0 0,0 1 0 0 0,-1-1 0 0 0,1 1 0 0 0,-1-1 0 0 0,1 1 0 0 0,-1 0 0 0 0,0 0 0 0 0,0-1 0 0 0,0 1 0 0 0,0 0 0 0 0,-1 0 0 0 0,1 0 0 0 0,-1 0 0 0 0,1 0 0 0 0,-1 0 0 0 0,0 0 0 0 0,0 0 0 0 0,-1 0 0 0 0,1 0 0 0 0,-1 0 0 0 0,1 0 0 0 0,-1 0 0 0 0,-2 4 0 0 0,0 3 0 0 0,-1 0 0 0 0,-1-1 0 0 0,0 1 0 0 0,0-1 0 0 0,-1 0 0 0 0,-12 14 0 0 0,8-12 0 0 0,0-1 0 0 0,-1 0 0 0 0,0-1 0 0 0,0 0 0 0 0,-1-1 0 0 0,0 0 0 0 0,-1-1 0 0 0,-13 6 0 0 0,-9 1 0 0 0,-67 19 0 0 0,78-28 0 0 0,0-1 0 0 0,-45 2 0 0 0,-10-9 0 0 0,62 3-268 0 0,16-1 135 0 0,-1 0-342 0 0,2 1-33 0 0,0 0 66 0 0,2 1 292 0 0,189 11 134 0 0,-154-12 16 0 0,41 7 0 0 0,-64-5 0 0 0,0 0 0 0 0,0 1 0 0 0,0 1 0 0 0,-1 0 0 0 0,1 1 0 0 0,13 7 0 0 0,-23-9 0 0 0,0 0 0 0 0,1-1 0 0 0,-1 1 0 0 0,0 1 0 0 0,-1-1 0 0 0,1 1 0 0 0,0-1 0 0 0,-1 1 0 0 0,0 0 0 0 0,0 0 0 0 0,0 0 0 0 0,0 1 0 0 0,-1-1 0 0 0,0 1 0 0 0,0 0 0 0 0,0-1 0 0 0,0 1 0 0 0,-1 0 0 0 0,0 0 0 0 0,0 0 0 0 0,0 0 0 0 0,0 0 0 0 0,-1 0 0 0 0,0 0 0 0 0,0 0 0 0 0,-1 0 0 0 0,-1 9 0 0 0,1-6 0 0 0,-1 1 0 0 0,0-1 0 0 0,-1 0 0 0 0,0 0 0 0 0,-1 0 0 0 0,1-1 0 0 0,-1 1 0 0 0,-1-1 0 0 0,1 0 0 0 0,-1 0 0 0 0,-1 0 0 0 0,1-1 0 0 0,-1 0 0 0 0,0 0 0 0 0,0 0 0 0 0,-8 5 0 0 0,-3-1 0 0 0,0 0 0 0 0,0-2 0 0 0,-1 0 0 0 0,-26 8 0 0 0,-78 16 0 0 0,59-22 0 0 0,0-2 0 0 0,-76-1 0 0 0,103-6 0 0 0,-18 3 0 0 0,46-4-140 0 0,8-1 19 0 0,0 0 0 0 0,0 1 0 0 0,0-1 0 0 0,0 0-1 0 0,1 1 1 0 0,-1-1 0 0 0,0 0 0 0 0,1 1 0 0 0,-1-1 0 0 0,0 1 0 0 0,1-1 0 0 0,-1 0-1 0 0,2 0 1 0 0,10-9-892 0 0,5-1-10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7 11975 0 0,'-15'-3'263'0'0,"0"1"-1"0"0,0 1 1 0 0,0 1-1 0 0,-17 1 0 0 0,30-1-225 0 0,1 0-1 0 0,0 1 1 0 0,-1-1-1 0 0,1 1 0 0 0,0 0 1 0 0,-1-1-1 0 0,1 1 1 0 0,0 0-1 0 0,0 0 1 0 0,0-1-1 0 0,0 1 0 0 0,0 0 1 0 0,0 0-1 0 0,0 0 1 0 0,0 1-1 0 0,0-1 1 0 0,0 0-1 0 0,0 0 0 0 0,1 0 1 0 0,-1 1-1 0 0,0-1 1 0 0,1 0-1 0 0,-1 1 1 0 0,1-1-1 0 0,0 0 0 0 0,-1 1 1 0 0,1 2-1 0 0,-1-1 66 0 0,1 1 0 0 0,0 0 0 0 0,0-1 0 0 0,0 1 0 0 0,1-1 0 0 0,-1 1 0 0 0,1-1 0 0 0,-1 1 0 0 0,4 6 0 0 0,2 2 60 0 0,0 1-1 0 0,1-1 1 0 0,1-1 0 0 0,0 1-1 0 0,1-1 1 0 0,0-1-1 0 0,1 1 1 0 0,0-2 0 0 0,16 14-1 0 0,6 0 463 0 0,1-1 0 0 0,39 20 0 0 0,51 20-51 0 0,49 28-422 0 0,-139-70 180 0 0,-1 1 0 0 0,-1 1 0 0 0,29 29 0 0 0,-49-41-168 0 0,-2 0 0 0 0,1 1 0 0 0,-1 0 0 0 0,-1 1 0 0 0,0-1-1 0 0,0 2 1 0 0,-2-1 0 0 0,1 1 0 0 0,-1 0 0 0 0,-1 1 0 0 0,-1-1 0 0 0,4 18 0 0 0,-6-20-130 0 0,0 1 1 0 0,-1 0 0 0 0,0 0-1 0 0,-1 0 1 0 0,0-1 0 0 0,-1 1-1 0 0,-1 0 1 0 0,0-1 0 0 0,0 1-1 0 0,-1-1 1 0 0,-1 1-1 0 0,0-1 1 0 0,0 0 0 0 0,-1 0-1 0 0,-7 11 1 0 0,3-7-34 0 0,-1-1 0 0 0,-1 0 0 0 0,0-1 0 0 0,-1-1 0 0 0,0 1 0 0 0,-22 16 0 0 0,13-14 0 0 0,0-2 0 0 0,-1 0 0 0 0,-43 19 0 0 0,51-26-82 0 0,-56 24-449 0 0,-2-2 1 0 0,-77 18 0 0 0,137-44-783 0 0,1-1 1 0 0,-23 1 0 0 0,28-2-734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10135 0 0,'0'0'231'0'0,"0"0"29"0"0,0 0 19 0 0,0 0 37 0 0,0 0 125 0 0,1 0 58 0 0,4 1-232 0 0,-1 0 0 0 0,1 0 1 0 0,0 0-1 0 0,0-1 0 0 0,-1 1 0 0 0,1-1 1 0 0,0-1-1 0 0,7 0 0 0 0,41-11 1360 0 0,-3 0-541 0 0,194-29 2873 0 0,-205 35-4419 0 0,70-11-5096 0 0,-94 13 4021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13823 0 0,'0'0'630'0'0,"0"0"-13"0"0,2-1-393 0 0,42-11 776 0 0,49-15 2501 0 0,-44 9-2465 0 0,2 2 0 0 0,56-11 0 0 0,-97 26-959 0 0,-1 0 0 0 0,1 0 0 0 0,-1 1 0 0 0,1 0 0 0 0,-1 1 1 0 0,1 0-1 0 0,-1 0 0 0 0,0 1 0 0 0,1 0 0 0 0,11 5 0 0 0,-13-4-438 0 0,1 1 0 0 0,-1 0 1 0 0,0 1-1 0 0,-1-1 0 0 0,1 1 1 0 0,10 10-1 0 0,-7-7-4880 0 0,1 0-1641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13823 0 0,'0'0'315'0'0,"0"0"45"0"0,0 0 21 0 0,2 0-49 0 0,10 0-220 0 0,-1 3-100 0 0,-9-1-12 0 0,-1-1 0 0 0,0 0 0 0 0,0 1 0 0 0,0-1 0 0 0,0 0 0 0 0,0 1 0 0 0,-1 0 0 0 0,1-1 0 0 0,0 1 0 0 0,-1-1 0 0 0,1 1 0 0 0,-1 0 0 0 0,1-1 0 0 0,-1 4 0 0 0,3 28 0 0 0,-2-25 0 0 0,3 106 0 0 0,1 14 0 0 0,2-21-15 0 0,7 69 101 0 0,-6-115 338 0 0,-1-14 349 0 0,0 77-1 0 0,-7-118-627 0 0,-1-6 0 0 0,-1-5-1592 0 0,1-8-4340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38 352 6447 0 0,'0'0'142'0'0,"-2"1"22"0"0,-2 1-62 0 0,-26 6 305 0 0,29-8 329 0 0,1 0 237 0 0,0 0 41 0 0,0 0-61 0 0,0 0-288 0 0,1-1-121 0 0,5-7-317 0 0,0 1 1 0 0,0-1-1 0 0,0-1 0 0 0,-1 1 0 0 0,-1-1 0 0 0,0 1 0 0 0,0-1 0 0 0,0-1 1 0 0,-1 1-1 0 0,-1 0 0 0 0,1-1 0 0 0,-2 1 0 0 0,2-19 0 0 0,-3 20-119 0 0,1 0 1 0 0,-1 0-1 0 0,1 0 0 0 0,1 0 0 0 0,-1 0 0 0 0,1 1 0 0 0,5-12 1 0 0,-5 14-37 0 0,0 1 1 0 0,0 0 0 0 0,1 0-1 0 0,0-1 1 0 0,0 1 0 0 0,0 1-1 0 0,0-1 1 0 0,1 0 0 0 0,0 1-1 0 0,-1 0 1 0 0,1 0 0 0 0,0 0-1 0 0,7-3 1 0 0,14-8-58 0 0,1 1 0 0 0,0 1 0 0 0,1 1 0 0 0,1 1 0 0 0,0 2 0 0 0,0 1 0 0 0,0 1 0 0 0,1 2 0 0 0,0 0 0 0 0,36 1 0 0 0,-27 4-15 0 0,-1 2 0 0 0,0 1 0 0 0,0 2 0 0 0,-1 1 0 0 0,69 24 0 0 0,-99-29 0 0 0,0 1 0 0 0,0 0 0 0 0,0 0 0 0 0,10 8 0 0 0,-15-11 0 0 0,1 1 0 0 0,-1 0 0 0 0,0 0 0 0 0,0 0 0 0 0,0 0 0 0 0,0 0 0 0 0,-1 0 0 0 0,1 0 0 0 0,0 0 0 0 0,0 0 0 0 0,-1 0 0 0 0,1 0 0 0 0,0 1 0 0 0,-1-1 0 0 0,1 0 0 0 0,-1 0 0 0 0,0 1 0 0 0,1-1 0 0 0,-1 0 0 0 0,0 1 0 0 0,0-1 0 0 0,0 0 0 0 0,0 1 0 0 0,0-1 0 0 0,0 0 0 0 0,0 1 0 0 0,0-1 0 0 0,0 0 0 0 0,-1 1 0 0 0,0 1 0 0 0,-4 5 43 0 0,-1 1 0 0 0,0-2 0 0 0,0 1 0 0 0,-1 0-1 0 0,1-1 1 0 0,-13 9 0 0 0,7-5 100 0 0,-107 90 1341 0 0,-15 14-1363 0 0,98-80-619 0 0,-47 34 0 0 0,71-60 388 0 0,0 0-1 0 0,-1-1 0 0 0,0-1 1 0 0,-1 0-1 0 0,1-1 0 0 0,-1-1 1 0 0,-1 0-1 0 0,-20 5 0 0 0,32-9 111 0 0,-1-1 0 0 0,0 1 0 0 0,0-1 0 0 0,1 0 0 0 0,-1 0 0 0 0,0 0 0 0 0,1-1 0 0 0,-5 0 0 0 0,-1-3 0 0 0,4-3 0 0 0,5 5-87 0 0,0 0 0 0 0,0 0-1 0 0,0 0 1 0 0,0 1 0 0 0,0-1 0 0 0,0 0-1 0 0,0 0 1 0 0,1 0 0 0 0,-1 0-1 0 0,1 0 1 0 0,-1 1 0 0 0,1-1 0 0 0,0 0-1 0 0,0 0 1 0 0,0 1 0 0 0,0-1-1 0 0,0 1 1 0 0,0-1 0 0 0,1-1 0 0 0,1 0-192 0 0,0 0-1 0 0,-1 0 1 0 0,1 0 0 0 0,0 0 0 0 0,0 1 0 0 0,1 0 0 0 0,-1-1 0 0 0,4-1 0 0 0,7-2-1256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20 11975 0 0,'0'0'267'0'0,"0"0"42"0"0,0 0 17 0 0,0 0-28 0 0,-1-1-126 0 0,-1-1-66 0 0,0 0 0 0 0,0 0 0 0 0,0 1-1 0 0,-1-1 1 0 0,1 1 0 0 0,-1-1 0 0 0,1 1-1 0 0,-1 0 1 0 0,1 0 0 0 0,-1 0 0 0 0,0 0-1 0 0,1 1 1 0 0,-5-1 0 0 0,1 0 69 0 0,1 1 0 0 0,-1 0 0 0 0,1 1-1 0 0,-1-1 1 0 0,1 1 0 0 0,-8 2 0 0 0,-3 2 152 0 0,1 1 0 0 0,0 0-1 0 0,-26 15 1 0 0,29-14-323 0 0,-123 77 12 0 0,118-72-16 0 0,0 2-1 0 0,2 0 0 0 0,-1 1 1 0 0,2 0-1 0 0,-20 26 0 0 0,23-23 206 0 0,0 0 0 0 0,1 0 0 0 0,1 1-1 0 0,0 0 1 0 0,2 0 0 0 0,0 1 0 0 0,2 0 0 0 0,0 1-1 0 0,-3 22 1 0 0,6-19 51 0 0,0-1 0 0 0,2 1 0 0 0,0-1 0 0 0,2 0 0 0 0,0 1 0 0 0,2-1 0 0 0,12 44 0 0 0,-10-50-217 0 0,0-1-1 0 0,1 0 1 0 0,1-1-1 0 0,0 0 1 0 0,1 0 0 0 0,21 25-1 0 0,-24-32 99 0 0,1 0 0 0 0,1-1-1 0 0,0 0 1 0 0,-1 0 0 0 0,2 0 0 0 0,-1-1 0 0 0,1-1-1 0 0,0 1 1 0 0,0-2 0 0 0,1 1 0 0 0,-1-1-1 0 0,17 4 1 0 0,-10-4-242 0 0,21 5 817 0 0,0-2 1 0 0,41 3-1 0 0,-14-13-2080 0 0,-61 3 925 0 0,3-1-757 0 0,-5 0-4274 0 0,-1 1-1857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2 10135 0 0,'0'0'464'0'0,"-2"0"-9"0"0,-4-1-223 0 0,5 1 156 0 0,1 0 100 0 0,0 0 21 0 0,0 0-66 0 0,1 13-269 0 0,-1-11-175 0 0,0 1 0 0 0,0-1 0 0 0,0 1 0 0 0,0-1 0 0 0,0 1 0 0 0,0-1 0 0 0,0 0 0 0 0,-2 5 0 0 0,-46 109 1 0 0,29-73 0 0 0,-33 76 0 0 0,-161 334 0 0 0,87-210 0 0 0,72-136 0 0 0,34-65 0 0 0,14-28 0 0 0,0 0 0 0 0,-2 0 0 0 0,0 0 0 0 0,0-1 0 0 0,-13 16 0 0 0,19-26 4 0 0,1-2 1 0 0,1-1-1 0 0,-1 1 0 0 0,0 0 0 0 0,0-1 1 0 0,1 1-1 0 0,-1-1 0 0 0,0 1 0 0 0,0-1 1 0 0,0 1-1 0 0,0-1 0 0 0,0 1 0 0 0,1-1 1 0 0,-1 0-1 0 0,0 1 0 0 0,-2-1 0 0 0,3 0 28 0 0,0 0-1 0 0,-1 0 1 0 0,1 0 0 0 0,0 0-1 0 0,-1 0 1 0 0,1 0-1 0 0,0 0 1 0 0,-1 0 0 0 0,1 0-1 0 0,-1-1 1 0 0,1 1-1 0 0,0 0 1 0 0,-1 0-1 0 0,1 0 1 0 0,0 0 0 0 0,0-1-1 0 0,-1 1 1 0 0,1 0-1 0 0,0 0 1 0 0,-1-1-1 0 0,1 1 1 0 0,0 0 0 0 0,0-1-1 0 0,0 1 1 0 0,-1 0-1 0 0,1 0 1 0 0,0-1 0 0 0,0 1-1 0 0,0-1 1 0 0,-5-9 388 0 0,5 6-275 0 0,-1-1-1 0 0,1 1 1 0 0,0-1-1 0 0,0 1 0 0 0,1-1 1 0 0,-1 1-1 0 0,1-1 1 0 0,0 1-1 0 0,0 0 1 0 0,1-1-1 0 0,-1 1 1 0 0,1 0-1 0 0,3-6 0 0 0,4-13 325 0 0,2-10-421 0 0,2 1 0 0 0,1 0-1 0 0,30-50 1 0 0,-31 62-274 0 0,1 0 0 0 0,1 1 0 0 0,1 1-1 0 0,0 0 1 0 0,1 1 0 0 0,23-17 0 0 0,-37 32 278 0 0,-1 0 0 0 0,1 0 0 0 0,0 0 0 0 0,0 0-1 0 0,0 1 1 0 0,0 0 0 0 0,0-1 0 0 0,0 1 0 0 0,0 0 0 0 0,0 1 0 0 0,1-1 0 0 0,-1 1 0 0 0,0-1 0 0 0,1 1 0 0 0,-1 0-1 0 0,0 0 1 0 0,1 0 0 0 0,-1 1 0 0 0,0-1 0 0 0,1 1 0 0 0,-1 0 0 0 0,0 0 0 0 0,0 0 0 0 0,0 0 0 0 0,0 0 0 0 0,0 1 0 0 0,0-1-1 0 0,0 1 1 0 0,4 3 0 0 0,2 1-52 0 0,-2 1 0 0 0,1-1 0 0 0,-1 1 0 0 0,1 0 0 0 0,-2 1 0 0 0,8 10 0 0 0,29 53 0 0 0,-30-49 0 0 0,4 5 126 0 0,-10-17 41 0 0,0 1 0 0 0,-1-1 0 0 0,7 16 0 0 0,-12-23-132 0 0,0 0 1 0 0,0 1 0 0 0,0-1 0 0 0,-1 0 0 0 0,1 0 0 0 0,-1 0 0 0 0,1 1 0 0 0,-1-1 0 0 0,0 0 0 0 0,-1 0 0 0 0,1 1 0 0 0,0-1 0 0 0,-1 0 0 0 0,0 0-1 0 0,1 0 1 0 0,-1 0 0 0 0,-3 5 0 0 0,1-2 38 0 0,0-1-1 0 0,-1 0 1 0 0,0 0-1 0 0,0 0 0 0 0,-1 0 1 0 0,0 0-1 0 0,1-1 1 0 0,-11 7-1 0 0,0-1-99 0 0,-31 16-1 0 0,-278 112 27 0 0,262-116 110 0 0,55-20-261 0 0,1-1-1 0 0,0 0 1 0 0,-1 0 0 0 0,1 0-1 0 0,-1-1 1 0 0,1 0 0 0 0,0 0 0 0 0,-8-1-1 0 0,13 1 122 0 0,1 0 0 0 0,0 0 0 0 0,0 0 1 0 0,0-1-1 0 0,0 1 0 0 0,0 0 0 0 0,0 0 0 0 0,0 0 0 0 0,-1 0 0 0 0,1 0 0 0 0,0 0 0 0 0,0 0 0 0 0,0 0 0 0 0,0-1 0 0 0,0 1 1 0 0,0 0-1 0 0,0 0 0 0 0,0 0 0 0 0,0 0 0 0 0,0 0 0 0 0,0-1 0 0 0,0 1 0 0 0,0 0 0 0 0,0 0 0 0 0,0 0 0 0 0,0 0 0 0 0,0 0 1 0 0,0 0-1 0 0,0-1 0 0 0,0 1 0 0 0,0 0 0 0 0,0 0 0 0 0,0 0 0 0 0,0 0 0 0 0,0 0 0 0 0,0-1 0 0 0,0 1 0 0 0,0 0 0 0 0,0 0 1 0 0,0 0-1 0 0,0 0 0 0 0,1 0 0 0 0,-1 0 0 0 0,0 0 0 0 0,0-1 0 0 0,0 1 0 0 0,0 0 0 0 0,8-27-1484 0 0,10-8-20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2 808 6447 0 0,'0'0'298'0'0,"2"1"-10"0"0,-1-1-283 0 0,-1 1 0 0 0,1-1 1 0 0,0 0-1 0 0,-1 0 0 0 0,1 1 0 0 0,-1-1 1 0 0,1 0-1 0 0,0 1 0 0 0,-1-1 1 0 0,1 0-1 0 0,-1 1 0 0 0,1-1 0 0 0,-1 1 1 0 0,0-1-1 0 0,1 1 0 0 0,-1-1 1 0 0,1 1-1 0 0,-1-1 0 0 0,0 1 1 0 0,0 0-1 0 0,1-1 0 0 0,-1 1 0 0 0,0 0 1 0 0,-2 3 48 0 0,1-2 311 0 0,1-1 122 0 0,-1 1-231 0 0,1-1 0 0 0,-1 1-1 0 0,0-1 1 0 0,0 0 0 0 0,1 0 0 0 0,-1 1-1 0 0,0-1 1 0 0,0 0 0 0 0,0 0 0 0 0,0 0 0 0 0,-2 1-1 0 0,3-2 257 0 0,0 0 0 0 0,0 0 0 0 0,0 0 0 0 0,0 0 0 0 0,0 0 0 0 0,0 0 0 0 0,2-1 0 0 0,17-19 203 0 0,0 0 0 0 0,21-29-1 0 0,125-203-714 0 0,-79 107 0 0 0,-11 19 0 0 0,-8 14 0 0 0,-43 74 449 0 0,23-36 985 0 0,-42 68-1286 0 0,-2 9-116 0 0,-1 10-58 0 0,-1-11 37 0 0,0 25-11 0 0,-2 44 0 0 0,0-48 0 0 0,1-1 0 0 0,0 0 0 0 0,6 38 0 0 0,-4-53 0 0 0,0 0 0 0 0,0 0 0 0 0,1 0 0 0 0,0 0 0 0 0,0 0 0 0 0,1-1 0 0 0,0 1 0 0 0,6 7 0 0 0,5 3 0 0 0,23 22 0 0 0,-26-27 0 0 0,0 1 0 0 0,0-1 0 0 0,18 28 0 0 0,-16-15 0 0 0,-2 0 0 0 0,19 52 0 0 0,7 56 0 0 0,-8-27 0 0 0,-28-98 19 0 0,0 0 0 0 0,1-1 1 0 0,1 0-1 0 0,-1 1 0 0 0,1-1 0 0 0,6 8 0 0 0,-8-13 54 0 0,-1 0 0 0 0,1 0 0 0 0,0 0 0 0 0,0 0 0 0 0,0 0 0 0 0,0-1 1 0 0,0 1-1 0 0,1-1 0 0 0,-1 1 0 0 0,0-1 0 0 0,1 0 0 0 0,-1 0 0 0 0,1 0 0 0 0,-1 0 0 0 0,1 0 0 0 0,0-1 0 0 0,-1 1 0 0 0,1-1 1 0 0,0 0-1 0 0,-1 1 0 0 0,1-1 0 0 0,4-1 0 0 0,0 0-252 0 0,1 0 0 0 0,-2-1 0 0 0,1 0 1 0 0,13-5-1 0 0,10-10-5666 0 0,-14 5-399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13823 0 0,'0'0'315'0'0,"0"0"45"0"0,0 0 21 0 0,0 0-49 0 0,1 1-149 0 0,2 3-120 0 0,0-1 1 0 0,0-1-1 0 0,1 1 1 0 0,-1 0-1 0 0,1-1 1 0 0,0 0-1 0 0,0 0 1 0 0,0 0-1 0 0,0 0 1 0 0,0-1-1 0 0,0 1 1 0 0,0-1-1 0 0,0 0 1 0 0,1-1-1 0 0,8 2 1 0 0,8-1 417 0 0,39-1 0 0 0,-56-1-478 0 0,36-3-3 0 0,77-19 0 0 0,-114 22 0 0 0,0 1-5 0 0,42-13-1186 0 0,-42 12 1068 0 0,0-1 1 0 0,0 1-1 0 0,-1 0 0 0 0,1-1 0 0 0,0 0 0 0 0,-1 1 0 0 0,1-1 0 0 0,-1 0 0 0 0,1-1 1 0 0,-1 1-1 0 0,0 0 0 0 0,3-4 0 0 0,-1-3-900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4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88 770 11975 0 0,'0'0'267'0'0,"0"0"42"0"0,0 0 17 0 0,0 0-28 0 0,0 0-126 0 0,0 0 204 0 0,0 0 111 0 0,0 0 22 0 0,0 0 3 0 0,0 0 0 0 0,0 0 0 0 0,-1-1 0 0 0,-17-14 739 0 0,13 10-973 0 0,1 1 0 0 0,-1 0 0 0 0,0 0-1 0 0,-10-5 1 0 0,13 8-279 0 0,-1 0 0 0 0,1-1-1 0 0,0 1 1 0 0,0 0 0 0 0,0-1 0 0 0,0 1-1 0 0,0-1 1 0 0,0 0 0 0 0,1 0 0 0 0,-1 1-1 0 0,0-1 1 0 0,1 0 0 0 0,-1-1-1 0 0,1 1 1 0 0,0 0 0 0 0,0 0 0 0 0,0 0-1 0 0,0-1 1 0 0,0 1 0 0 0,0-4 0 0 0,1 3 66 0 0,-1 0-1 0 0,1-1 1 0 0,0 1 0 0 0,1-1 0 0 0,-1 1 0 0 0,1 0 0 0 0,-1-1 0 0 0,1 1 0 0 0,0 0-1 0 0,0 0 1 0 0,1 0 0 0 0,-1-1 0 0 0,1 1 0 0 0,2-4 0 0 0,39-56 485 0 0,66-76-1 0 0,-33 45-531 0 0,27-28-18 0 0,-57 68 0 0 0,-19 25 0 0 0,1 1 0 0 0,36-26 0 0 0,-51 42 0 0 0,-5 6 0 0 0,-1-1 0 0 0,1 1 0 0 0,17-10 0 0 0,-15 13 0 0 0,0 4-64 0 0,-9 0 11 0 0,0 0 0 0 0,0 0 0 0 0,0 0 0 0 0,0 0 0 0 0,0 0 0 0 0,0 0 0 0 0,0 0 0 0 0,0 1 0 0 0,0-1 0 0 0,-1 0 0 0 0,1 0 0 0 0,0 1 0 0 0,-1-1 0 0 0,1 0 0 0 0,-1 1 0 0 0,0-1 0 0 0,1 1 0 0 0,-1 2 0 0 0,2 28-634 0 0,-6 7 1240 0 0,-1 0 0 0 0,-12 43 0 0 0,-6 51-454 0 0,22-113-99 0 0,0 0 0 0 0,5 37 0 0 0,-3-53 0 0 0,0-1 0 0 0,0 1 0 0 0,0 0 0 0 0,1-1 0 0 0,0 1 0 0 0,-1-1 0 0 0,1 0 0 0 0,0 1 0 0 0,1-1 0 0 0,-1 0 0 0 0,3 3 0 0 0,1 0 0 0 0,-1-1 0 0 0,2 1 0 0 0,-1-1 0 0 0,9 6 0 0 0,-9-7-79 0 0,1 1-1 0 0,0-2 0 0 0,0 1 1 0 0,1-1-1 0 0,-1 0 0 0 0,1-1 1 0 0,-1 0-1 0 0,1 0 0 0 0,0 0 1 0 0,10 0-1 0 0,-16-2-428 0 0,-2 0-140 0 0,0 0-572 0 0,5 3-658 0 0,-3 0 45 0 0,0-2-2820 0 0,-2-1 4141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5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0,'0'0'547'0'0,"0"0"-11"0"0,0 0-271 0 0,0 0 133 0 0,0 0 91 0 0,1 1 20 0 0,3 2-394 0 0,-2 0 0 0 0,1 0 0 0 0,0 0-1 0 0,-1 0 1 0 0,1 1 0 0 0,-1-1 0 0 0,0 1 0 0 0,0-1-1 0 0,0 1 1 0 0,0 0 0 0 0,-1 0 0 0 0,0 0-1 0 0,0-1 1 0 0,0 1 0 0 0,0 1 0 0 0,0-1 0 0 0,-1 0-1 0 0,0 0 1 0 0,0 0 0 0 0,0 0 0 0 0,0 0-1 0 0,-2 6 1 0 0,-1 89 344 0 0,0-40 683 0 0,4-42-988 0 0,-2 0 1 0 0,-5 33-1 0 0,5-46-154 0 0,0 0 0 0 0,0 0 0 0 0,1 0 0 0 0,-1 0 0 0 0,1 0 0 0 0,0 0 0 0 0,0 0 0 0 0,1 0 0 0 0,-1 0 0 0 0,1 0 0 0 0,0 0 0 0 0,0 0 0 0 0,2 5 0 0 0,-2-7 0 0 0,2 2 0 0 0,-4 11 0 0 0,0-10 170 0 0,-1-2-1184 0 0,2 0-3486 0 0,0-3-1548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5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11975 0 0,'0'0'267'0'0,"0"0"42"0"0,0 0 17 0 0,2 0-28 0 0,0-1-247 0 0,16 0 10 0 0,5 4-273 0 0,-15-2 454 0 0,-1 0 1 0 0,1 0 0 0 0,0-1-1 0 0,0 0 1 0 0,0 0-1 0 0,0-1 1 0 0,-1 0-1 0 0,1 0 1 0 0,0-1 0 0 0,13-4-1 0 0,122-53 1390 0 0,-56 14-1038 0 0,-57 28-109 0 0,1 1-1 0 0,66-24 1 0 0,-59 28-485 0 0,-12 3 0 0 0,1 1 0 0 0,0 1 0 0 0,1 2 0 0 0,32-3 0 0 0,-54 8 0 0 0,0 0 0 0 0,0 0 0 0 0,0 1 0 0 0,-1 0 0 0 0,1 0 0 0 0,0 0 0 0 0,-1 1 0 0 0,1 0 0 0 0,9 5 0 0 0,-13-6 0 0 0,1 0 0 0 0,-1 0 0 0 0,0 1 0 0 0,-1-1 0 0 0,1 1 0 0 0,0-1 0 0 0,0 1 0 0 0,0 0 0 0 0,-1 0 0 0 0,1 0 0 0 0,-1 0 0 0 0,0 0 0 0 0,0 0 0 0 0,1 0 0 0 0,-1 0 0 0 0,0 0 0 0 0,-1 1 0 0 0,1-1 0 0 0,0 0 0 0 0,-1 1 0 0 0,1-1 0 0 0,-1 1 0 0 0,0-1 0 0 0,0 0 0 0 0,0 5 0 0 0,-1 1 0 0 0,-1 0 0 0 0,1-1 0 0 0,-2 1 0 0 0,1-1 0 0 0,-1 1 0 0 0,0-1 0 0 0,0 0 0 0 0,-8 12 0 0 0,-3 1 0 0 0,-24 28 0 0 0,15-25 0 0 0,-1 0 0 0 0,0-1 0 0 0,-2-2 0 0 0,-1 0 0 0 0,0-2 0 0 0,-43 22 0 0 0,35-25 0 0 0,-1-1 0 0 0,0-1 0 0 0,-46 9 0 0 0,-5 1 0 0 0,198-45-1992 0 0,24-14 1992 0 0,-124 33 8 0 0,1 1 0 0 0,-1 0 0 0 0,1 1 0 0 0,0 0 0 0 0,0 1 0 0 0,0 0 0 0 0,22 4 0 0 0,-30-3 69 0 0,-1 0 0 0 0,0 0 1 0 0,0 0-1 0 0,1 1 0 0 0,-1-1 0 0 0,0 1 0 0 0,0 0 0 0 0,-1 0 0 0 0,1 0 0 0 0,0 0 0 0 0,0 0 1 0 0,-1 1-1 0 0,0-1 0 0 0,1 1 0 0 0,-1-1 0 0 0,0 1 0 0 0,0 0 0 0 0,0 0 0 0 0,-1 0 0 0 0,1 0 1 0 0,-1 0-1 0 0,0 1 0 0 0,2 3 0 0 0,-2 0-71 0 0,0-1 1 0 0,0 0-1 0 0,0 1 1 0 0,0-1-1 0 0,-1 1 1 0 0,0-1-1 0 0,-1 1 0 0 0,0-1 1 0 0,0 1-1 0 0,0-1 1 0 0,-3 9-1 0 0,0-4-21 0 0,0-1-1 0 0,0 0 1 0 0,-1 0-1 0 0,0 0 1 0 0,-1 0-1 0 0,0-1 1 0 0,-12 13-1 0 0,14-18 114 0 0,0 1 0 0 0,0-1-1 0 0,-1 0 1 0 0,0-1 0 0 0,0 1 0 0 0,0-1-1 0 0,0 0 1 0 0,-1 0 0 0 0,1 0 0 0 0,-1-1-1 0 0,1 0 1 0 0,-1 0 0 0 0,0 0 0 0 0,0-1-1 0 0,-7 1 1 0 0,-2-2 119 0 0,1 0-1 0 0,-25-3 1 0 0,25 2-231 0 0,-1-1 0 0 0,-26 3 0 0 0,-11 6 145 0 0,33-4-531 0 0,0 0 0 0 0,-1-1 0 0 0,0-1 0 0 0,1-1 0 0 0,-32-4 0 0 0,49 4-1037 0 0,2 0-491 0 0,0 0-96 0 0,0 0-22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5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11975 0 0,'0'0'267'0'0,"11"-5"768"0"0,-8 2-956 0 0,1 1 1 0 0,0-1-1 0 0,0 1 1 0 0,0 0-1 0 0,0 0 1 0 0,0 0-1 0 0,1 0 1 0 0,-1 1-1 0 0,0 0 0 0 0,1 0 1 0 0,-1 0-1 0 0,7 0 1 0 0,7-1 429 0 0,33 2-1 0 0,-44 1-442 0 0,1 0-1 0 0,-1 1 0 0 0,0 0 1 0 0,0 0-1 0 0,0 0 0 0 0,0 1 1 0 0,-1 0-1 0 0,1 0 0 0 0,-1 1 1 0 0,1 0-1 0 0,-1 0 0 0 0,0 0 1 0 0,-1 1-1 0 0,1 0 1 0 0,-1 0-1 0 0,8 10 0 0 0,6 9 486 0 0,-1 1 0 0 0,25 46 0 0 0,-25-40-336 0 0,134 232 974 0 0,-116-205-530 0 0,2-2 0 0 0,84 93-1 0 0,-115-142-658 0 0,-1 0 0 0 0,0 1 0 0 0,0 0 0 0 0,7 13 0 0 0,-12-20 0 0 0,0 1 0 0 0,0-1 0 0 0,-1 0 0 0 0,1 1 0 0 0,0 0 0 0 0,-1-1 0 0 0,1 1 0 0 0,-1-1 0 0 0,0 1 0 0 0,0 0 0 0 0,1-1 0 0 0,-1 1 0 0 0,0-1 0 0 0,0 1 0 0 0,0 0 0 0 0,-1-1 0 0 0,1 1 0 0 0,0 0 0 0 0,-1-1 0 0 0,1 1 0 0 0,-1-1 0 0 0,1 1 0 0 0,-1-1 0 0 0,0 1 0 0 0,1-1 0 0 0,-1 1 0 0 0,0-1 0 0 0,0 0 0 0 0,0 1 0 0 0,0-1 0 0 0,-1 0 0 0 0,1 0 0 0 0,0 0 0 0 0,0 0 0 0 0,-3 2 0 0 0,-7 2 0 0 0,0 1 0 0 0,0-2 0 0 0,-22 7 0 0 0,-1 0 0 0 0,11-4 0 0 0,-43 8 0 0 0,47-12 0 0 0,0 1 0 0 0,1 1 0 0 0,-1 1 0 0 0,-17 8 0 0 0,-60 38 0 0 0,70-37 0 0 0,11-5 0 0 0,0 0 0 0 0,-22 21 0 0 0,25-21 0 0 0,10-9-14 0 0,1 0-1 0 0,0 0 1 0 0,0 0-1 0 0,0 0 1 0 0,0 0-1 0 0,0 0 1 0 0,0 0-1 0 0,1 0 1 0 0,-1 1-1 0 0,0-1 1 0 0,0 0-1 0 0,1 0 1 0 0,-1 1-1 0 0,1-1 1 0 0,-1 0-1 0 0,1 1 1 0 0,0-1-1 0 0,-1 1 1 0 0,1-1-1 0 0,0 1 1 0 0,0-1-1 0 0,0 0 1 0 0,0 1 0 0 0,0-1-1 0 0,0 1 1 0 0,1-1-1 0 0,-1 0 1 0 0,0 1-1 0 0,1-1 1 0 0,0 3-1 0 0,0-2-194 0 0,0-1 0 0 0,0 1 0 0 0,1 0 0 0 0,-1-1 0 0 0,0 1 0 0 0,1-1 0 0 0,-1 1 0 0 0,1-1 0 0 0,1 2 0 0 0,0-2-578 0 0,-1 1 0 0 0,1-1 0 0 0,-1 1 0 0 0,1-1 0 0 0,0 0 0 0 0,4 1 0 0 0,12 2-5013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5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22 125 8287 0 0,'0'0'191'0'0,"0"0"26"0"0,0 0 9 0 0,-8 3 4 0 0,-5 2 3194 0 0,24-14 256 0 0,-10 8-3168 0 0,-1 1-69 0 0,32-2-278 0 0,91-5 428 0 0,0 0 254 0 0,-97 6-523 0 0,38-7 0 0 0,16-1-364 0 0,207 2 40 0 0,-57-10 0 0 0,-146 10 0 0 0,-65 7 0 0 0,0 0 0 0 0,22 3 0 0 0,2 1 0 0 0,-3-2 6 0 0,-13 0-469 0 0,-1-1-1 0 0,29-3 1 0 0,-17-3 261 0 0,-1-2-1 0 0,63-19 0 0 0,-89 23 203 0 0,1 1 0 0 0,0 0 0 0 0,0 1 0 0 0,19 0 0 0 0,-16 1 0 0 0,0-1 0 0 0,18-3 0 0 0,-28 4 0 0 0,1-1 0 0 0,0 1 0 0 0,-1 0 0 0 0,1 0 0 0 0,-1 1 0 0 0,7 1 0 0 0,12 1 0 0 0,0-1 0 0 0,15 1 0 0 0,25-3 421 0 0,-40 1 61 0 0,41-4-1 0 0,55-8 148 0 0,-41 4-650 0 0,-2 4 21 0 0,-16 1 0 0 0,42 1 0 0 0,-54 2 0 0 0,-21 1 0 0 0,-1 1 0 0 0,0 1 0 0 0,45 13 0 0 0,-33-8 0 0 0,-22-5 0 0 0,-9-1 0 0 0,0-1 0 0 0,0-1 0 0 0,0 1 0 0 0,0-2 0 0 0,0 1 0 0 0,15-1 0 0 0,6-3 0 0 0,203-12 0 0 0,41 26 0 0 0,-210-8 0 0 0,1-3 0 0 0,63-7 0 0 0,124-5 0 0 0,-217 11 0 0 0,11-1 4 0 0,-21 1 19 0 0,1 0-1 0 0,47 5 1 0 0,-15 13 1953 0 0,82-6-1976 0 0,-89-9 0 0 0,32-1 0 0 0,-73 0-64 0 0,-7-1-273 0 0,-2 0-138 0 0,0 0-33 0 0,-1 2-72 0 0,-1-1 211 0 0,1 1 119 0 0,0-1-1 0 0,0 0 0 0 0,0 0 1 0 0,0 0-1 0 0,0 0 0 0 0,0-1 0 0 0,-1 1 1 0 0,1 0-1 0 0,-2 0 0 0 0,-4 2-773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5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0,'0'0'267'0'0,"0"0"42"0"0,0 0 17 0 0,0 0-28 0 0,0 0-126 0 0,0 0 204 0 0,1 2 111 0 0,4 8-146 0 0,-2 1 1 0 0,1 0-1 0 0,-1 0 0 0 0,-1 0 1 0 0,2 15-1 0 0,8 60 714 0 0,5-1 0 0 0,35 112 0 0 0,-25-115-1055 0 0,17 46 0 0 0,-41-120 0 0 0,0 1 0 0 0,-1-1 0 0 0,0 1 0 0 0,0-1 0 0 0,0 12 0 0 0,-2-17 0 0 0,1 0 0 0 0,-1 0 0 0 0,0 0 0 0 0,0 0 0 0 0,0 1 0 0 0,0-1 0 0 0,-1 0 0 0 0,1 0 0 0 0,-1 0 0 0 0,0 0 0 0 0,-1 4 0 0 0,0-4 0 0 0,-13 21 0 0 0,15-24 0 0 0,0 0 0 0 0,0 1 0 0 0,0-1 0 0 0,0 0 0 0 0,-1 0 0 0 0,1 1 0 0 0,0-1 0 0 0,0 0 0 0 0,0 1 0 0 0,0-1 0 0 0,0 0 0 0 0,0 1 0 0 0,0-1 0 0 0,0 0 0 0 0,0 1 0 0 0,0-1 0 0 0,0 0 0 0 0,1 0 0 0 0,-1 1 0 0 0,0-1 0 0 0,0 0 0 0 0,0 1 0 0 0,0-1 0 0 0,0 0 0 0 0,1 0 0 0 0,-1 1 0 0 0,0-1 0 0 0,0 0 0 0 0,0 0 0 0 0,1 1 0 0 0,-1-1 0 0 0,0 0 0 0 0,0 0 0 0 0,1 0 0 0 0,-1 1 0 0 0,0-1 0 0 0,0 0 0 0 0,1 0 0 0 0,-1 0 0 0 0,0 0 0 0 0,1 0 0 0 0,-1 0 0 0 0,0 0 0 0 0,0 0 0 0 0,1 0 0 0 0,-1 0 0 0 0,0 0 0 0 0,1 0 0 0 0,-1 0 0 0 0,0 0 0 0 0,1 0 0 0 0,-1 0 0 0 0,1 0 0 0 0,1 0-28 0 0,1 0 0 0 0,-1 0 0 0 0,1 0 0 0 0,-1 0 0 0 0,0 0 0 0 0,1-1 0 0 0,-1 1 0 0 0,1-1 0 0 0,-1 0 0 0 0,0 0 0 0 0,1 0 0 0 0,-1 0 0 0 0,0 0 0 0 0,0 0 0 0 0,0-1 0 0 0,0 1 0 0 0,0-1 0 0 0,0 1 0 0 0,0-1 0 0 0,-1 0-1 0 0,1 1 1 0 0,2-4 0 0 0,-1 0-480 0 0,1-1 0 0 0,-1 1 0 0 0,1-1-1 0 0,-2 1 1 0 0,1-1 0 0 0,3-11 0 0 0,0-6-1026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5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66 383 8287 0 0,'0'0'382'0'0,"0"0"-8"0"0,-11-11-155 0 0,-17-22 2678 0 0,28 33-2385 0 0,-11-11 96 0 0,9 8-599 0 0,0-1 0 0 0,0 1 0 0 0,0-1 0 0 0,0 1 0 0 0,0-1 0 0 0,1 1 0 0 0,-1-5 0 0 0,2 3 120 0 0,0 0 1 0 0,1 0-1 0 0,-1 0 0 0 0,1 1 0 0 0,0-1 0 0 0,1 0 0 0 0,-1 1 0 0 0,1-1 0 0 0,0 1 1 0 0,0-1-1 0 0,1 1 0 0 0,-1 0 0 0 0,1 0 0 0 0,0 0 0 0 0,3-4 0 0 0,3-2 263 0 0,1 0-1 0 0,-1 1 1 0 0,1 0 0 0 0,15-10-1 0 0,15-8-391 0 0,2 2 0 0 0,0 2 0 0 0,2 1 0 0 0,53-18 0 0 0,-71 33 339 0 0,-1 1 0 0 0,1 1-1 0 0,0 2 1 0 0,0 0 0 0 0,37 2-1 0 0,-44 2-252 0 0,0 0 0 0 0,0 1 0 0 0,-1 2 0 0 0,1-1 1 0 0,-1 2-1 0 0,1 1 0 0 0,-1 0 0 0 0,-1 1 0 0 0,1 1 0 0 0,18 12 0 0 0,-30-16 0 0 0,-1-1 0 0 0,0 1 0 0 0,0 0 0 0 0,0 1 0 0 0,-1-1 0 0 0,1 1-1 0 0,-1 0 1 0 0,0 0 0 0 0,-1 0 0 0 0,1 1 0 0 0,-1-1 0 0 0,4 9 0 0 0,0 4-86 0 0,-6-16 0 0 0,0 0 0 0 0,0 0 0 0 0,0 0 0 0 0,0 0 0 0 0,0 0 0 0 0,0 0 0 0 0,-1 0 0 0 0,1 1 0 0 0,-1-1 0 0 0,0 0 0 0 0,1 0 0 0 0,-1 1 0 0 0,0-1 0 0 0,0 0 0 0 0,-1 0 0 0 0,1 1 0 0 0,0-1 0 0 0,-1 0 0 0 0,1 0 0 0 0,-1 1 0 0 0,0-1 0 0 0,-1 3 0 0 0,-2 2 2 0 0,-1 0 0 0 0,0 0-1 0 0,0 0 1 0 0,0-1 0 0 0,0 0-1 0 0,-1 0 1 0 0,0 0 0 0 0,-1-1-1 0 0,-7 6 1 0 0,-10 5-54 0 0,-33 16 0 0 0,21-13-262 0 0,-154 82-1079 0 0,129-69 1195 0 0,60-32 198 0 0,-16 9 0 0 0,-1 0 0 0 0,1-1 0 0 0,-24 6 0 0 0,41-14 0 0 0,0 0 0 0 0,0-1 0 0 0,0 1 0 0 0,0 0 0 0 0,0 0 0 0 0,1 0 0 0 0,-1-1 0 0 0,0 1 0 0 0,0 0 0 0 0,0 0 0 0 0,0 0 0 0 0,0-1 0 0 0,0 1 0 0 0,0 0 0 0 0,0 0 0 0 0,0-1 0 0 0,0 1 0 0 0,0 0 0 0 0,0 0 0 0 0,0 0 0 0 0,0-1 0 0 0,0 1 0 0 0,0 0 0 0 0,0 0 0 0 0,0-1 0 0 0,0 1 0 0 0,0 0 0 0 0,0 0 0 0 0,0-1 0 0 0,0 1 0 0 0,-1 0 0 0 0,1 0 0 0 0,0 0 0 0 0,0-1 0 0 0,0 1 0 0 0,0 0 0 0 0,0 0 0 0 0,-1 0 0 0 0,1 0 0 0 0,0 0 0 0 0,0-1 0 0 0,0 1 0 0 0,-1 0 0 0 0,1 0 0 0 0,0 0 0 0 0,0 0 0 0 0,-1 0 0 0 0,1 0 0 0 0,0 0 0 0 0,0 0 0 0 0,0 0 0 0 0,-1 0 0 0 0,1 0 0 0 0,0 0 0 0 0,0 0 0 0 0,-1 0 0 0 0,1 0 0 0 0,0 0 0 0 0,0 0 0 0 0,-1 0 0 0 0,1 0 0 0 0,0 0 0 0 0,-1 0 0 0 0,7-9-772 0 0,1 0-1 0 0,0 0 0 0 0,0 1 1 0 0,0 0-1 0 0,1 0 1 0 0,1 0-1 0 0,-1 1 1 0 0,19-11-1 0 0,-16 12-4002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5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10135 0 0,'1'0'464'0'0,"36"2"240"0"0,-35-2-333 0 0,-2 0 117 0 0,0 0 21 0 0,0 0 3 0 0,-1 2-339 0 0,0 0 0 0 0,-1 1-1 0 0,0-1 1 0 0,1 0 0 0 0,-1 0 0 0 0,0 0-1 0 0,-4 3 1 0 0,4-4-19 0 0,-8 8-45 0 0,-2-1 0 0 0,1-1 1 0 0,-1 0-1 0 0,-21 9 0 0 0,-1 1-47 0 0,-45 22-62 0 0,-28 16 0 0 0,82-39-1 0 0,-40 35 0 0 0,33-25 75 0 0,19-16 135 0 0,1 2-1 0 0,0 0 0 0 0,1 0 1 0 0,-18 26-1 0 0,-30 61 726 0 0,50-81-835 0 0,0 0 0 0 0,1 1-1 0 0,1 0 1 0 0,1 0 0 0 0,-5 25-1 0 0,8-30-4 0 0,1-1 1 0 0,1 0-1 0 0,0 1 0 0 0,1-1 0 0 0,1 1 1 0 0,0-1-1 0 0,0 1 0 0 0,7 23 0 0 0,-5-29-8 0 0,0 0 0 0 0,1 0-1 0 0,0 0 1 0 0,0-1 0 0 0,1 1 0 0 0,0-1-1 0 0,0 0 1 0 0,1 0 0 0 0,-1 0 0 0 0,1-1-1 0 0,1 0 1 0 0,0 0 0 0 0,-1-1-1 0 0,2 0 1 0 0,-1 0 0 0 0,0-1 0 0 0,12 6-1 0 0,0-2 85 0 0,0-1-1 0 0,0-1 0 0 0,0 0 0 0 0,0-2 1 0 0,1 0-1 0 0,29 2 0 0 0,-32-5 161 0 0,-1 1-1 0 0,0 1 0 0 0,0 0 0 0 0,0 1 1 0 0,18 8-1 0 0,-30-12-329 0 0,14 7 0 0 0,-16-6-4 0 0,10 7 6 0 0,-1 1-64 0 0,-9-8-275 0 0,-2-1-138 0 0,0 0-33 0 0,0 0-72 0 0,2 1 233 0 0,-1-1 0 0 0,1 0 1 0 0,0 0-1 0 0,-1 1 0 0 0,1-1 0 0 0,0 0 0 0 0,0-1 0 0 0,-1 1 0 0 0,3 0 1 0 0,-4 0-154 0 0,2-1-5984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175 123 10135 0 0,'2'1'464'0'0,"2"2"-413"0"0,0 0-1 0 0,0 0 0 0 0,0 0 0 0 0,0 0 1 0 0,-1 1-1 0 0,1-1 0 0 0,-1 1 1 0 0,0 0-1 0 0,0 0 0 0 0,-1 0 0 0 0,1 1 1 0 0,-1-1-1 0 0,3 6 0 0 0,12 42 1270 0 0,-9-28-51 0 0,14 30 1 0 0,-22-53-1193 0 0,1 0 1 0 0,0 0-1 0 0,-1 0 1 0 0,1 0-1 0 0,0 0 1 0 0,0 0-1 0 0,-1 0 1 0 0,1 0-1 0 0,0 0 1 0 0,0 0-1 0 0,0 0 1 0 0,0 0-1 0 0,0-1 1 0 0,1 1-1 0 0,-1 0 1 0 0,0-1-1 0 0,0 1 0 0 0,0-1 1 0 0,0 1-1 0 0,1-1 1 0 0,-1 0-1 0 0,0 1 1 0 0,1-1-1 0 0,-1 0 1 0 0,0 0-1 0 0,0 0 1 0 0,1 0-1 0 0,-1 0 1 0 0,0 0-1 0 0,1-1 1 0 0,-1 1-1 0 0,0 0 1 0 0,2-1-1 0 0,3-1 240 0 0,0-1 0 0 0,0 1 0 0 0,0-1 0 0 0,0-1-1 0 0,5-3 1 0 0,-4 3-615 0 0,22-16 298 0 0,-2-1 0 0 0,0-1 0 0 0,-2-1 0 0 0,26-30 0 0 0,-38 40 0 0 0,-1-2 0 0 0,14-23 0 0 0,-22 33 0 0 0,-1 0 0 0 0,-1 0 0 0 0,1 0 0 0 0,-1-1 0 0 0,0 1 0 0 0,0-1 0 0 0,-1 1 0 0 0,1-1 0 0 0,-1 0 0 0 0,0 0 0 0 0,-1 1 0 0 0,0-8 0 0 0,0 12-7 0 0,0 1 0 0 0,0-1 0 0 0,0 0 0 0 0,0 0 0 0 0,0 1 0 0 0,0-1 0 0 0,-1 0 1 0 0,1 0-1 0 0,0 1 0 0 0,-1-1 0 0 0,1 0 0 0 0,0 1 0 0 0,-1-1 0 0 0,1 0 0 0 0,-1 1 0 0 0,1-1 0 0 0,-1 1 0 0 0,1-1 0 0 0,-1 1 0 0 0,1-1 0 0 0,-1 1 0 0 0,0-1 0 0 0,1 1 0 0 0,-2-1 0 0 0,1 1-43 0 0,-1-1 0 0 0,0 1 0 0 0,1-1 1 0 0,-1 1-1 0 0,0 0 0 0 0,1 0 0 0 0,-1 0 0 0 0,0 0 0 0 0,1 0 0 0 0,-4 1 0 0 0,-4 1-210 0 0,0 0 0 0 0,1 1-1 0 0,-12 5 1 0 0,15-6 222 0 0,-49 21-2 0 0,2 3 0 0 0,0 1 1 0 0,-50 38-1 0 0,68-41 39 0 0,2 1 0 0 0,1 2 0 0 0,1 1-1 0 0,2 2 1 0 0,-31 39 0 0 0,55-63 9 0 0,0-1 0 0 0,0 1-1 0 0,1 0 1 0 0,0 0-1 0 0,0 0 1 0 0,0 1 0 0 0,1-1-1 0 0,-1 1 1 0 0,2 0 0 0 0,-1-1-1 0 0,0 8 1 0 0,2-10 4 0 0,0-1 1 0 0,0 0-1 0 0,0 0 0 0 0,1 1 1 0 0,-1-1-1 0 0,1 0 1 0 0,0 0-1 0 0,0 0 0 0 0,0 0 1 0 0,0 0-1 0 0,0 0 1 0 0,1 0-1 0 0,0 0 0 0 0,-1 0 1 0 0,1 0-1 0 0,0-1 0 0 0,0 1 1 0 0,0-1-1 0 0,1 0 1 0 0,-1 1-1 0 0,1-1 0 0 0,-1 0 1 0 0,1 0-1 0 0,5 2 1 0 0,4 3 176 0 0,0-2-1 0 0,1 0 1 0 0,0 0 0 0 0,0-1 0 0 0,0-1 0 0 0,19 3 0 0 0,84 4 127 0 0,-84-8-364 0 0,-12-1-137 0 0,1-1 1 0 0,0 0-1 0 0,-1-2 0 0 0,1 0 0 0 0,-1-1 1 0 0,28-9-1 0 0,-10 0-6282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6:5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8287 0 0,'2'0'382'0'0,"33"-5"211"0"0,-33 5-228 0 0,-2 0 122 0 0,0 0 22 0 0,0 0 3 0 0,0 0 0 0 0,0 0 0 0 0,30 7 2048 0 0,-22-4-2317 0 0,1 0 0 0 0,-1 1-1 0 0,-1 0 1 0 0,1 0 0 0 0,13 10-1 0 0,-19-12-182 0 0,1 0 0 0 0,-1 0 0 0 0,0 0 0 0 0,0 1 0 0 0,0-1 0 0 0,0 1 0 0 0,0 0 0 0 0,-1 0 0 0 0,1-1 0 0 0,-1 1 0 0 0,0 0 0 0 0,1 0 0 0 0,-1 0 0 0 0,-1 1 0 0 0,1-1 0 0 0,0 0 0 0 0,-1 0 0 0 0,0 0 0 0 0,0 4 0 0 0,-1 7 141 0 0,0 0 0 0 0,-1-1 0 0 0,-1 1 0 0 0,-7 21 0 0 0,-1 1 234 0 0,6-14-204 0 0,-6 21-21 0 0,-9 67 1 0 0,19-98-215 0 0,0 0 0 0 0,1 1 0 0 0,0-1 0 0 0,1 1 0 0 0,0-1 0 0 0,1 0 0 0 0,1 0 0 0 0,0 0 0 0 0,0 0 0 0 0,7 15 0 0 0,-7-20 4 0 0,1 0 0 0 0,-1-1 0 0 0,1 1 0 0 0,0-1 0 0 0,1 0 0 0 0,0-1 0 0 0,0 1 0 0 0,0-1 0 0 0,0 0 0 0 0,1 0 0 0 0,6 4 0 0 0,-7-5-64 0 0,-4-3-273 0 0,-1-1-138 0 0,10-10-545 0 0,-3 3 564 0 0,1 1 0 0 0,11-9 1 0 0,-8 7-703 0 0,7-6-4301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0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10135 0 0,'0'0'231'0'0,"0"0"29"0"0,0 0 19 0 0,1-1-41 0 0,5-3-190 0 0,-5 4-49 0 0,-1-1 0 0 0,1 1 0 0 0,0-1 0 0 0,-1 1 1 0 0,1-1-1 0 0,0 1 0 0 0,-1 0 0 0 0,1-1 0 0 0,0 1 0 0 0,0 0 0 0 0,-1 0 0 0 0,1-1 0 0 0,0 1 0 0 0,0 0 0 0 0,-1 0 0 0 0,1 0 0 0 0,0 0 0 0 0,0 0 0 0 0,1 0 0 0 0,-2 0 5 0 0,1 0 1 0 0,0 0-1 0 0,-1 0 1 0 0,1 0-1 0 0,-1 0 0 0 0,1 0 1 0 0,0 0-1 0 0,-1 0 1 0 0,1 0-1 0 0,-1-1 0 0 0,1 1 1 0 0,-1 0-1 0 0,1 0 1 0 0,0-1-1 0 0,-1 1 0 0 0,1 0 1 0 0,-1-1-1 0 0,0 1 0 0 0,1 0 1 0 0,-1-1-1 0 0,1 0 1 0 0,11-6 992 0 0,20-8 0 0 0,72-26 1483 0 0,-70 27-2033 0 0,61-17-1 0 0,39 0 285 0 0,-122 28-723 0 0,124-22 1016 0 0,-113 22-819 0 0,-1 2 0 0 0,1 0 0 0 0,0 2-1 0 0,23 3 1 0 0,-43-4-205 0 0,-1 0 0 0 0,0 1 0 0 0,1-1 0 0 0,-1 1 0 0 0,1 0 0 0 0,-1 0 0 0 0,0 0 0 0 0,1 0 0 0 0,-1 0 0 0 0,0 0 0 0 0,0 0 0 0 0,0 1 0 0 0,0-1 0 0 0,0 1 0 0 0,0-1 0 0 0,0 1 0 0 0,0 0 0 0 0,-1 0 0 0 0,2 2 0 0 0,-2-1 0 0 0,0-1 0 0 0,0 0 0 0 0,0 1 0 0 0,0-1 0 0 0,-1 1 0 0 0,1-1 0 0 0,-1 1 0 0 0,0 0 0 0 0,0-1 0 0 0,0 1 0 0 0,0-1 0 0 0,0 1 0 0 0,0-1 0 0 0,-1 1 0 0 0,0 0 0 0 0,1-1 0 0 0,-1 1 0 0 0,-1 2 0 0 0,-9 20 0 0 0,0-2 0 0 0,-2 1 0 0 0,-27 36 0 0 0,33-50 0 0 0,-1 0 0 0 0,-1-1 0 0 0,1 0 0 0 0,-1 0 0 0 0,-1-1 0 0 0,0-1 0 0 0,0 1 0 0 0,-21 10 0 0 0,2-4 0 0 0,-1-2 0 0 0,-38 11 0 0 0,-199 75-1594 0 0,250-92 1212 0 0,3-1 366 0 0,8-5 16 0 0,7-4 0 0 0,8-5 0 0 0,-8 8 0 0 0,88-74 402 0 0,-77 58 580 0 0,-11 16-539 0 0,-1 1-358 0 0,0 0-406 0 0,0 0-154 0 0,2 2-33 0 0,19 20-73 0 0,-13-13 723 0 0,0 0-1 0 0,0-1 1 0 0,1 0-1 0 0,0 0 1 0 0,13 7-1 0 0,-7-7 11 0 0,0-1-1 0 0,1-1 1 0 0,-1 0-1 0 0,1-1 1 0 0,0-1-1 0 0,1 0 1 0 0,24 1 0 0 0,-4-2-185 0 0,0-2 1 0 0,48-5 0 0 0,-68 1 32 0 0,-12 2 0 0 0,-1 1 0 0 0,1-1 0 0 0,0 1 0 0 0,8 0 0 0 0,-2 4 0 0 0,-11-3 0 0 0,1 0 0 0 0,0 0 0 0 0,0 0 0 0 0,0 0 0 0 0,-1 0 0 0 0,1 0 0 0 0,-1 0 0 0 0,1 1 0 0 0,-1-1 0 0 0,1 0 0 0 0,-1 0 0 0 0,1 1 0 0 0,-1-1 0 0 0,0 0 0 0 0,0 1 0 0 0,0-1 0 0 0,0 0 0 0 0,0 0 0 0 0,0 1 0 0 0,0-1 0 0 0,0 0 0 0 0,-1 1 0 0 0,1-1 0 0 0,0 0 0 0 0,-1 0 0 0 0,1 1 0 0 0,-1-1 0 0 0,1 0 0 0 0,-1 0 0 0 0,-1 2 0 0 0,-1 3 0 0 0,0 0 0 0 0,-1-1 0 0 0,0 1 0 0 0,-7 7 0 0 0,-2-1 0 0 0,-27 21 0 0 0,7-6 0 0 0,21-18 0 0 0,0-1 0 0 0,-1 0 0 0 0,-13 6 0 0 0,12-6 0 0 0,-11 4 0 0 0,-1-2 0 0 0,-1 0 0 0 0,-30 7 0 0 0,-1 0 0 0 0,27-9 0 0 0,-49 7 0 0 0,-14 3 0 0 0,52-8 0 0 0,41-10 0 0 0,1 0 0 0 0,-1 0 0 0 0,0 0 0 0 0,1 0 0 0 0,-1 0 0 0 0,1 0 0 0 0,-1 0 0 0 0,1 0 0 0 0,-1 0 0 0 0,1 0 0 0 0,-1 0 0 0 0,1 0 0 0 0,-1 0 0 0 0,1-1 0 0 0,-1 1 0 0 0,1 0 0 0 0,-1 0 0 0 0,1-1 0 0 0,-1 1 0 0 0,1 0 0 0 0,-1 0 0 0 0,1-1 0 0 0,-1 1 0 0 0,1-1 0 0 0,0 1 0 0 0,-1 0 0 0 0,1-1 0 0 0,0 1 0 0 0,-1-1 0 0 0,1 1 0 0 0,0-1 0 0 0,0 1 0 0 0,-1-1 0 0 0,1 1 0 0 0,0-1 0 0 0,0 1 0 0 0,0-1 0 0 0,0 1 0 0 0,0-1 0 0 0,0 1 0 0 0,0-2 0 0 0,-1 1 0 0 0,1 0 0 0 0,0 0 0 0 0,-1 0 0 0 0,1 0 0 0 0,-1 0 0 0 0,0 0 0 0 0,1 0 0 0 0,-1 0 0 0 0,0 0 0 0 0,1 0 0 0 0,-1 1 0 0 0,0-1 0 0 0,0 0 0 0 0,0 0 0 0 0,1 1 0 0 0,-1-1 0 0 0,0 1 0 0 0,0-1 0 0 0,0 1 0 0 0,0-1 0 0 0,0 1 0 0 0,0-1 0 0 0,0 1 0 0 0,-1 0 0 0 0,1 0 0 0 0,0 0 0 0 0,0-1 0 0 0,0 1 0 0 0,0 0 0 0 0,0 0 0 0 0,0 0 0 0 0,0 1 0 0 0,-2-1 0 0 0,-4 0 0 0 0,6 0-70 0 0,-1 0 0 0 0,0-1-1 0 0,1 1 1 0 0,-1 0 0 0 0,0 0 0 0 0,1 0-1 0 0,-1 0 1 0 0,0 0 0 0 0,1 0 0 0 0,-1 1-1 0 0,1-1 1 0 0,-1 0 0 0 0,0 1 0 0 0,1-1-1 0 0,-1 1 1 0 0,1 0 0 0 0,-1 0 0 0 0,1-1-1 0 0,-1 1 1 0 0,1 0 0 0 0,0 0 0 0 0,0 0-1 0 0,-1 0 1 0 0,1 1 0 0 0,-1 1 0 0 0,1-3 61 0 0,1 1 0 0 0,0-1 0 0 0,0 1 0 0 0,-1-1 1 0 0,1 1-1 0 0,0-1 0 0 0,0 1 0 0 0,0-1 1 0 0,0 1-1 0 0,0-1 0 0 0,0 1 0 0 0,0-1 0 0 0,0 1 1 0 0,0-1-1 0 0,0 1 0 0 0,0 0 0 0 0,1 1-49 0 0,0-1-1 0 0,-1 0 1 0 0,1 0-1 0 0,0 0 1 0 0,0 0-1 0 0,0 0 1 0 0,0 0-1 0 0,0 0 1 0 0,0 0-1 0 0,1 0 1 0 0,-1 0 0 0 0,0 0-1 0 0,0-1 1 0 0,1 1-1 0 0,1 0 1 0 0,28 8-1759 0 0,15-5 296 0 0,8-2-14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0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59 6447 0 0,'-1'0'21'0'0,"-13"0"254"0"0,-26-3-1 0 0,36 3 33 0 0,0-1 0 0 0,0 0 0 0 0,1 0 0 0 0,-1 0 0 0 0,0-1 0 0 0,1 1 0 0 0,-1-1-1 0 0,1 0 1 0 0,0 0 0 0 0,0 0 0 0 0,-1 0 0 0 0,-2-3 0 0 0,5 4 717 0 0,1 0-849 0 0,0 0 0 0 0,0 1-1 0 0,-1-1 1 0 0,1 0 0 0 0,0 0-1 0 0,0 0 1 0 0,0 1 0 0 0,0-1-1 0 0,0 0 1 0 0,0 0 0 0 0,0 1-1 0 0,0-1 1 0 0,0 0 0 0 0,1 0-1 0 0,-1 1 1 0 0,0-1 0 0 0,0 0-1 0 0,1 0 1 0 0,-1 1 0 0 0,1-2-1 0 0,7-1 84 0 0,-1 0 0 0 0,1 1 0 0 0,-1 0-1 0 0,1 0 1 0 0,0 1 0 0 0,0 0 0 0 0,0 0 0 0 0,0 1 0 0 0,0 0-1 0 0,0 0 1 0 0,15 3 0 0 0,0 2-48 0 0,-1 0 0 0 0,42 16 0 0 0,-39-10-210 0 0,0 1 0 0 0,-1 1 0 0 0,0 1 0 0 0,-1 1 0 0 0,-1 1 0 0 0,0 2 0 0 0,-1 0 0 0 0,-1 0 0 0 0,-1 2 0 0 0,-1 1 0 0 0,0 0 0 0 0,14 25 0 0 0,-6-6 0 0 0,-3 2 0 0 0,-1 1 0 0 0,-2 0 0 0 0,-2 1 0 0 0,-1 1 0 0 0,10 51 0 0 0,-16-49 37 0 0,9 82-1 0 0,-19-106-279 0 0,0-1 0 0 0,-1 1 1 0 0,-2 0-1 0 0,0 0 0 0 0,-9 39 0 0 0,9-55 184 0 0,0-1 0 0 0,-1 0 0 0 0,1 0 0 0 0,-1 0 0 0 0,-1 0 0 0 0,1 0 1 0 0,-1-1-1 0 0,0 1 0 0 0,0-1 0 0 0,-5 5 0 0 0,1-3 173 0 0,0 0 0 0 0,0 0 0 0 0,-1-1 0 0 0,0 0 1 0 0,-15 7-1 0 0,-7 0 367 0 0,0-2 1 0 0,-64 15 0 0 0,79-22-580 0 0,-188 53 1845 0 0,191-52-2993 0 0,-21 9 0 0 0,33-13 223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 11975 0 0,'-86'21'1399'0'0,"57"-16"-481"0"0,1 2 0 0 0,-52 20 1 0 0,-47 27 303 0 0,103-43-1015 0 0,0 2 1 0 0,0 0-1 0 0,2 2 0 0 0,-31 24 0 0 0,17-7 311 0 0,-52 57 0 0 0,64-62-517 0 0,3 1 0 0 0,0 1 0 0 0,2 1 0 0 0,1 1 0 0 0,-15 33-1 0 0,21-37 269 0 0,2 1-1 0 0,1-1 0 0 0,1 2 0 0 0,2-1 0 0 0,0 1 1 0 0,-2 45-1 0 0,8-63-258 0 0,1 0 0 0 0,-1 0 1 0 0,2 0-1 0 0,0 0 0 0 0,0 0 1 0 0,1 0-1 0 0,0-1 0 0 0,0 0 1 0 0,2 1-1 0 0,-1-1 0 0 0,1 0 1 0 0,1-1-1 0 0,-1 1 0 0 0,2-1 1 0 0,-1 0-1 0 0,1-1 0 0 0,1 0 1 0 0,-1 0-1 0 0,2 0 0 0 0,-1-1 1 0 0,1 0-1 0 0,18 11 0 0 0,-10-8 142 0 0,0-1 0 0 0,1 0 0 0 0,0-1 0 0 0,1-1 0 0 0,-1-1 0 0 0,1 0 0 0 0,0-1 0 0 0,1-2 0 0 0,-1 0 0 0 0,1 0 0 0 0,-1-2 0 0 0,29-2 0 0 0,-36 0-152 0 0,-12 1 0 0 0,0 0 0 0 0,1-1 0 0 0,-1 1 0 0 0,0 0 0 0 0,1 0 0 0 0,-1 0 0 0 0,1-1 0 0 0,-1 1 0 0 0,0 0 0 0 0,0 0 0 0 0,1-1 0 0 0,-1 1 0 0 0,0 0 0 0 0,1-1 0 0 0,-1 1 0 0 0,0 0 0 0 0,0-1 0 0 0,0 1 0 0 0,1-1 0 0 0,-4-6 0 0 0,-3 2 0 0 0,-9-5-1498 0 0,10 9-4679 0 0,4 1 4172 0 0,1 0-3987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27 17503 0 0,'0'0'399'0'0,"1"0"-331"0"0,-1-1 0 0 0,0 1 0 0 0,0 0 0 0 0,0-1 0 0 0,0 1 0 0 0,0-1 0 0 0,0 1 0 0 0,0 0 0 0 0,0-1 0 0 0,0 1 0 0 0,0-1 0 0 0,-1 1 0 0 0,1 0 0 0 0,0-1 0 0 0,0 1 0 0 0,0-1 0 0 0,0 1 0 0 0,0 0 0 0 0,-1-1 0 0 0,-1-1-62 0 0,0 0 0 0 0,0 1 0 0 0,1-1 1 0 0,-2 1-1 0 0,1-1 0 0 0,0 1 0 0 0,0 0 1 0 0,0 0-1 0 0,-1 0 0 0 0,1 0 0 0 0,0 0 0 0 0,-1 0 1 0 0,1 1-1 0 0,-1-1 0 0 0,1 1 0 0 0,-1-1 0 0 0,1 1 1 0 0,-1 0-1 0 0,1 0 0 0 0,-1 1 0 0 0,1-1 0 0 0,-1 0 1 0 0,1 1-1 0 0,-1-1 0 0 0,-3 2 0 0 0,-19 8 173 0 0,0 0-1 0 0,2 2 1 0 0,-1 0-1 0 0,1 2 1 0 0,1 0-1 0 0,1 2 0 0 0,0 0 1 0 0,1 1-1 0 0,-23 26 1 0 0,26-24-312 0 0,1 0 0 0 0,1 1 1 0 0,0 0-1 0 0,2 1 0 0 0,1 1 0 0 0,0 0 1 0 0,1 0-1 0 0,2 2 0 0 0,-13 46 1 0 0,20-61 299 0 0,0-1 1 0 0,1 1 0 0 0,0-1 0 0 0,1 1 0 0 0,-1-1 0 0 0,2 1 0 0 0,-1-1 0 0 0,3 13 0 0 0,-2-17-164 0 0,1 0 0 0 0,-1 1 0 0 0,1-1 1 0 0,0 0-1 0 0,0 0 0 0 0,0-1 0 0 0,0 1 0 0 0,1 0 0 0 0,-1-1 1 0 0,1 1-1 0 0,0-1 0 0 0,0 0 0 0 0,0 0 0 0 0,1 0 0 0 0,-1 0 1 0 0,1-1-1 0 0,0 1 0 0 0,4 1 0 0 0,-4-2-178 0 0,-1 0-1 0 0,1 0 0 0 0,0-1 1 0 0,0 1-1 0 0,1-1 1 0 0,-1 0-1 0 0,0 0 1 0 0,0 0-1 0 0,0-1 0 0 0,1 0 1 0 0,-1 0-1 0 0,0 0 1 0 0,0 0-1 0 0,1 0 0 0 0,5-2 1 0 0,11-5-849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16 13823 0 0,'0'0'315'0'0,"1"-1"45"0"0,14-12 616 0 0,-13 11-256 0 0,-2 2 249 0 0,0 0 45 0 0,0 0-129 0 0,-22 2-548 0 0,16 1-337 0 0,-1-1 0 0 0,0 1 0 0 0,1 0 0 0 0,0 1 0 0 0,-1-1 0 0 0,-7 8 0 0 0,-33 30 0 0 0,20-15 0 0 0,10-12 0 0 0,2 2 0 0 0,0 0 0 0 0,0 0 0 0 0,2 1 0 0 0,0 1 0 0 0,1 0 0 0 0,1 1 0 0 0,0 1 0 0 0,-8 23 0 0 0,17-39 11 0 0,0 1 0 0 0,1-1 1 0 0,0 0-1 0 0,0 1 0 0 0,0-1 0 0 0,0 1 0 0 0,1-1 0 0 0,0 1 0 0 0,0 0 1 0 0,1 7-1 0 0,-1-9 81 0 0,1-1 0 0 0,0 1 0 0 0,0-1 0 0 0,0 0 0 0 0,1 1 0 0 0,-1-1 0 0 0,1 0 0 0 0,-1 0 0 0 0,1 0 0 0 0,0 0 0 0 0,-1 0 1 0 0,1 0-1 0 0,0 0 0 0 0,0-1 0 0 0,0 1 0 0 0,1-1 0 0 0,-1 1 0 0 0,0-1 0 0 0,1 0 0 0 0,1 1 0 0 0,1 0-35 0 0,-1 0 0 0 0,1-1 0 0 0,-1 1 0 0 0,1-1 0 0 0,0 0 0 0 0,0 0-1 0 0,-1-1 1 0 0,1 0 0 0 0,0 1 0 0 0,0-1 0 0 0,0-1 0 0 0,-1 1 0 0 0,1-1 0 0 0,0 0 0 0 0,0 0-1 0 0,-1 0 1 0 0,1-1 0 0 0,-1 0 0 0 0,1 0 0 0 0,-1 0 0 0 0,0 0 0 0 0,0 0 0 0 0,1-1 0 0 0,-2 0-1 0 0,1 0 1 0 0,0 0 0 0 0,-1 0 0 0 0,1-1 0 0 0,-1 1 0 0 0,0-1 0 0 0,0 0 0 0 0,-1 0 0 0 0,1 0-1 0 0,-1 0 1 0 0,4-8 0 0 0,5-20-222 0 0,-1-1 0 0 0,-2 0 0 0 0,5-37 0 0 0,3-13-2591 0 0,-14 51-909 0 0,-2 26 2465 0 0,0 5-335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150 320 13823 0 0,'-1'0'630'0'0,"-8"1"-277"0"0,1 1 0 0 0,-1-2 1 0 0,1 1-1 0 0,-1-1 0 0 0,0 0 1 0 0,1-1-1 0 0,-1 0 0 0 0,1 0 1 0 0,-1-1-1 0 0,1 0 0 0 0,0-1 1 0 0,0 0-1 0 0,-14-6 0 0 0,21 8-305 0 0,0 0 0 0 0,0 0 0 0 0,0 1 1 0 0,0-1-1 0 0,0 0 0 0 0,0 0 0 0 0,0 0 0 0 0,0 0 0 0 0,0 0 0 0 0,0 0 0 0 0,1 0 0 0 0,-1-1 0 0 0,0 1 0 0 0,1 0 0 0 0,-1 0 1 0 0,1 0-1 0 0,-1-1 0 0 0,1 1 0 0 0,-1 0 0 0 0,1-1 0 0 0,0-1 0 0 0,0 1-40 0 0,0-1-1 0 0,0 1 1 0 0,1-1-1 0 0,-1 1 1 0 0,1 0-1 0 0,0-1 1 0 0,-1 1-1 0 0,1 0 1 0 0,0-1-1 0 0,3-3 1 0 0,3-4-256 0 0,0 0 0 0 0,0 1 0 0 0,17-15 0 0 0,-22 21 195 0 0,21-18-421 0 0,2 0-1 0 0,0 2 0 0 0,54-31 1 0 0,-70 45 427 0 0,24-14-12 0 0,42-17-1 0 0,-73 35 88 0 0,-1 0 0 0 0,0 1 0 0 0,0-1 0 0 0,0 1 1 0 0,0-1-1 0 0,0 1 0 0 0,1 0 0 0 0,-1-1 0 0 0,0 1 0 0 0,0 0 0 0 0,1 0 0 0 0,-1 0 0 0 0,0 0 0 0 0,0 0 0 0 0,1 0 0 0 0,-1 0 0 0 0,0 0 0 0 0,0 1 0 0 0,1-1 0 0 0,-1 0 0 0 0,1 1 0 0 0,4 1 231 0 0,-5-1-213 0 0,0-1 0 0 0,0 0-1 0 0,1 1 1 0 0,-1-1 0 0 0,0 1-1 0 0,0-1 1 0 0,0 1 0 0 0,0-1-1 0 0,0 1 1 0 0,1 0 0 0 0,-1 0-1 0 0,0 0 1 0 0,-1-1 0 0 0,1 1-1 0 0,0 0 1 0 0,0 0-1 0 0,0 0 1 0 0,0 0 0 0 0,-1 1-1 0 0,1-1 1 0 0,0 1 0 0 0,0 1-34 0 0,0 0 1 0 0,-1 0-1 0 0,0 0 0 0 0,1 0 1 0 0,-1 0-1 0 0,0 1 0 0 0,-1-1 1 0 0,0 4-1 0 0,-1 3 203 0 0,0 0 0 0 0,-1 0 0 0 0,-1 0 0 0 0,1 0 0 0 0,-2-1 1 0 0,-5 10-1 0 0,4-7-35 0 0,0 1 1 0 0,-6 18 0 0 0,10-25-181 0 0,1-2 0 0 0,0 0 0 0 0,0 0 0 0 0,-1 0 0 0 0,1 0 0 0 0,-1 0 0 0 0,0 0 0 0 0,0 0 0 0 0,-4 4 0 0 0,-1 2 0 0 0,5-4-119 0 0,5-7 30 0 0,3-3-104 0 0,79-83-1398 0 0,-60 65 1591 0 0,5-7 0 0 0,2 2 0 0 0,0 1 0 0 0,56-32 0 0 0,-76 53 0 0 0,3 1 0 0 0,-11 6 0 0 0,-3-1 0 0 0,0-1 0 0 0,0 1 0 0 0,-1-1 0 0 0,1 0 0 0 0,0 1 0 0 0,0-1 0 0 0,0 0 0 0 0,0 1 0 0 0,-1-1 0 0 0,1 1 0 0 0,0-1 0 0 0,0 1 0 0 0,-1 0 0 0 0,1-1 0 0 0,0 1 0 0 0,-1 0 0 0 0,1-1 0 0 0,-1 1 0 0 0,1 0 0 0 0,-1 0 0 0 0,1 0 0 0 0,-1-1 0 0 0,0 1 0 0 0,1 0 0 0 0,-1 0 0 0 0,0 0 0 0 0,0 0 0 0 0,1 0 0 0 0,-1 1 0 0 0,0 1 0 0 0,2 6 137 0 0,-2 0-1 0 0,1 0 1 0 0,-1 0-1 0 0,0 0 1 0 0,-1 0 0 0 0,0-1-1 0 0,0 1 1 0 0,-3 9-1 0 0,1-6 55 0 0,1 0 0 0 0,1 0-1 0 0,-1 16 1 0 0,4 16-412 0 0,2 42 455 0 0,3-31-4132 0 0,-6-45-2585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15663 0 0,'0'0'356'0'0,"-2"1"50"0"0,-15 24 151 0 0,0 0 0 0 0,1 1 1 0 0,2 1-1 0 0,-15 35 0 0 0,6-8 929 0 0,2-9-383 0 0,-16 56 0 0 0,32-83-903 0 0,-18 61 8 0 0,-16 99 0 0 0,5 4-341 0 0,31-173-254 0 0,1 0-1 0 0,-1 0 1 0 0,-1 0 0 0 0,0-1 0 0 0,0 0-1 0 0,-1 0 1 0 0,0 0 0 0 0,0 0-1 0 0,-1-1 1 0 0,-7 9 0 0 0,5-8-2009 0 0,0-1 0 0 0,-14 10 0 0 0,13-11-2767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8287 0 0,'5'-27'173'0'0,"-2"0"0"0"0,0 0 0 0 0,-2-1 0 0 0,-4-44-1 0 0,-1 40 882 0 0,2-38-1 0 0,2 57-711 0 0,1 1 0 0 0,1 0 0 0 0,0 0 0 0 0,0 0 0 0 0,1 0-1 0 0,6-16 1 0 0,-3 19-147 0 0,-1 0-1 0 0,1 0 0 0 0,0 1 1 0 0,0 0-1 0 0,1 0 0 0 0,1 0 1 0 0,13-10-1 0 0,-3 1-90 0 0,16-13-86 0 0,1 2 0 0 0,2 2 0 0 0,1 1-1 0 0,59-28 1 0 0,-85 46 182 0 0,0 2-1 0 0,1-1 1 0 0,0 2-1 0 0,0 0 0 0 0,0 0 1 0 0,0 1-1 0 0,1 1 1 0 0,0 0-1 0 0,19 1 1 0 0,-25 1-57 0 0,0 0 1 0 0,0 1 0 0 0,1 0 0 0 0,-1 1 0 0 0,0 0 0 0 0,0 0 0 0 0,-1 1-1 0 0,1 0 1 0 0,0 0 0 0 0,-1 1 0 0 0,0 0 0 0 0,0 0 0 0 0,0 1 0 0 0,0 0-1 0 0,-1 0 1 0 0,11 11 0 0 0,-10-8 38 0 0,-1 0-1 0 0,0 1 1 0 0,0 0-1 0 0,0 0 0 0 0,-1 0 1 0 0,-1 1-1 0 0,0 0 1 0 0,0 0-1 0 0,0 0 1 0 0,-2 0-1 0 0,1 0 1 0 0,-1 1-1 0 0,-1-1 0 0 0,1 15 1 0 0,-2-7-62 0 0,0-1-1 0 0,-2 1 1 0 0,0 0 0 0 0,-1-1 0 0 0,-1 1 0 0 0,0-1-1 0 0,-13 31 1 0 0,4-22-28 0 0,0-1 0 0 0,-20 26 1 0 0,28-43 73 0 0,0 0-156 0 0,0-1 0 0 0,-1 1 0 0 0,0-1 0 0 0,-1 0 0 0 0,0 0 0 0 0,0-1 0 0 0,0 0 0 0 0,-1 0 0 0 0,1-1 0 0 0,-1 0 0 0 0,-1 0 1 0 0,1-1-1 0 0,-1 0 0 0 0,0 0 0 0 0,0-1 0 0 0,0 0 0 0 0,0-1 0 0 0,0 0 0 0 0,-1 0 0 0 0,1-1 0 0 0,-17 0 0 0 0,-12 1-1419 0 0,-15-1-3104 0 0,32-4-2309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13823 0 0,'0'0'630'0'0,"0"0"-13"0"0,0 2-393 0 0,1 4 59 0 0,-1 0 0 0 0,0 1 1 0 0,0-1-1 0 0,-1 0 0 0 0,0 0 0 0 0,0 1 1 0 0,0-1-1 0 0,-1 0 0 0 0,0 0 1 0 0,0 0-1 0 0,-4 7 0 0 0,-8 25 431 0 0,8-16-699 0 0,2-7-15 0 0,0 1 1 0 0,-3 23-1 0 0,6-29 123 0 0,1 0 1 0 0,-1 1-1 0 0,2-1 0 0 0,1 11 0 0 0,-1-15 62 0 0,0-1 0 0 0,0 0 0 0 0,1 0-1 0 0,0 0 1 0 0,0-1 0 0 0,1 1 0 0 0,-1 0 0 0 0,1-1-1 0 0,6 8 1 0 0,-5-6-107 0 0,0-1 0 0 0,1 0-1 0 0,0 0 1 0 0,0 0 0 0 0,0 0-1 0 0,1-1 1 0 0,-1 0 0 0 0,1 0 0 0 0,0 0-1 0 0,0-1 1 0 0,0 0 0 0 0,1 0-1 0 0,-1-1 1 0 0,1 0 0 0 0,0 0 0 0 0,-1 0-1 0 0,1-1 1 0 0,0 0 0 0 0,0 0-1 0 0,7-1 1 0 0,-8 0-24 0 0,-1-1 0 0 0,1 0 1 0 0,-1 0-1 0 0,0 0 0 0 0,0-1 0 0 0,1 0 0 0 0,-1 0 0 0 0,0 0 1 0 0,0 0-1 0 0,-1-1 0 0 0,1 0 0 0 0,-1 0 0 0 0,1 0 0 0 0,-1-1 0 0 0,0 0 1 0 0,5-5-1 0 0,6-8 313 0 0,-1-1 0 0 0,19-30-1 0 0,-26 37-339 0 0,1-1-33 0 0,59-96-888 0 0,-57 89 80 0 0,0-1-1 0 0,-2 0 0 0 0,12-39 1 0 0,-16 42-7036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65 10135 0 0,'0'-1'23'0'0,"-1"1"1"0"0,0 0-1 0 0,0 0 0 0 0,0-1 0 0 0,0 1 0 0 0,0-1 0 0 0,1 1 0 0 0,-1-1 0 0 0,0 1 0 0 0,0-1 0 0 0,1 1 1 0 0,-1-1-1 0 0,0 0 0 0 0,1 1 0 0 0,-1-1 0 0 0,1 0 0 0 0,-1 0 0 0 0,1 1 0 0 0,-1-1 0 0 0,1 0 1 0 0,-1 0-1 0 0,1 0 0 0 0,-1-1 0 0 0,1-1 39 0 0,1 1 0 0 0,-1-1 0 0 0,0 1 0 0 0,1-1 1 0 0,-1 1-1 0 0,1-1 0 0 0,1-3 0 0 0,-1 3-58 0 0,0 0 120 0 0,0 1 102 0 0,0 0 0 0 0,0 0-1 0 0,0 0 1 0 0,0 1-1 0 0,0-1 1 0 0,0 0 0 0 0,1 0-1 0 0,1-1 1 0 0,-3 2-221 0 0,-10 33 1875 0 0,-30 76-1165 0 0,-5-2 0 0 0,-88 152-1 0 0,101-206-714 0 0,-123 209 0 0 0,-26 63 931 0 0,91-165 122 0 0,69-126-2373 0 0,20-31 672 0 0,1-2-572 0 0,3-3-253 0 0,12-15-51 0 0,8-7-11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0 19351 0 0,'0'0'439'0'0,"0"0"62"0"0,0 0-479 0 0,0 0 0 0 0,0 0 0 0 0,0 1-1 0 0,0-1 1 0 0,0 0 0 0 0,0 0 0 0 0,0 0 0 0 0,0 0-1 0 0,1 0 1 0 0,-1 0 0 0 0,0 0 0 0 0,0 1 0 0 0,0-1-1 0 0,0 0 1 0 0,0 0 0 0 0,0 0 0 0 0,0 0 0 0 0,0 0-1 0 0,0 1 1 0 0,0-1 0 0 0,0 0 0 0 0,0 0 0 0 0,0 0-1 0 0,0 0 1 0 0,0 0 0 0 0,0 1 0 0 0,0-1-1 0 0,0 0 1 0 0,0 0 0 0 0,0 0 0 0 0,0 0 0 0 0,0 0-1 0 0,-1 0 1 0 0,1 1 0 0 0,0-1 0 0 0,0 0 0 0 0,0 0-1 0 0,0 0 1 0 0,0 0 0 0 0,0 0 0 0 0,0 0 0 0 0,0 0-1 0 0,-1 0 1 0 0,1 1 0 0 0,0-1 0 0 0,-41 32 155 0 0,13-4-177 0 0,1 1 0 0 0,1 2 0 0 0,2 0 0 0 0,1 1 0 0 0,1 2 0 0 0,2 0 0 0 0,-18 43 0 0 0,-90 268 0 0 0,93-238 0 0 0,-4-5 222 0 0,-96 178-1 0 0,106-225 573 0 0,-40 56 1 0 0,58-96-793 0 0,1 1 1 0 0,1 1-1 0 0,1 0 0 0 0,0 0 1 0 0,2 1-1 0 0,-8 27 0 0 0,13-29-349 0 0,1-9-3508 0 0,0-7 2321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17503 0 0,'0'0'399'0'0,"0"0"60"0"0,0 0 21 0 0,0 0-59 0 0,2-1-276 0 0,27-3 1066 0 0,266-36 3721 0 0,160-14-4914 0 0,-362 40-19 0 0,-73 11-37 0 0,244-28-4854 0 0,-232 31-428 0 0,-7 1-1318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5 13823 0 0,'-122'83'1512'0'0,"107"-68"-226"0"0,14-14 158 0 0,1-1 76 0 0,0 0-123 0 0,2 2-574 0 0,3 0-703 0 0,0 1 0 0 0,0-1 0 0 0,0 0 1 0 0,1 0-1 0 0,-1-1 0 0 0,0 0 1 0 0,1 0-1 0 0,0 0 0 0 0,-1 0 0 0 0,1-1 1 0 0,-1 0-1 0 0,1 0 0 0 0,6-1 0 0 0,14-3 838 0 0,40-10 0 0 0,-41 8-795 0 0,-4 1-163 0 0,80-20 0 0 0,-82 19 0 0 0,0-1 0 0 0,0-1 0 0 0,19-10 0 0 0,-26 11 0 0 0,-12 7 0 0 0,0 0 0 0 0,1 0 0 0 0,-1 0 0 0 0,0 0 0 0 0,1 0 0 0 0,-1-1 0 0 0,0 1 0 0 0,1 0 0 0 0,-1 0 0 0 0,0 0 0 0 0,1-1 0 0 0,-1 1 0 0 0,0 0 0 0 0,0-1 0 0 0,1 1 0 0 0,-1 0 0 0 0,0-1 0 0 0,0 1 0 0 0,1 0 0 0 0,-1-1 0 0 0,0 1 0 0 0,0 0 0 0 0,0-1 0 0 0,0 1 0 0 0,0 0 0 0 0,0-1 0 0 0,0 1 0 0 0,0 0 0 0 0,0-1 0 0 0,0 1 0 0 0,0-1 0 0 0,-3-2 0 0 0,1 2-33 0 0,0 0 1 0 0,0 0-1 0 0,0 0 0 0 0,0 0 0 0 0,0 0 0 0 0,0 0 1 0 0,0 1-1 0 0,0-1 0 0 0,0 1 0 0 0,0 0 0 0 0,0-1 1 0 0,0 1-1 0 0,-5 0 0 0 0,-31 4-745 0 0,30-3 631 0 0,-37 7 71 0 0,0 2 0 0 0,1 2 0 0 0,0 1 0 0 0,1 3 0 0 0,1 1 0 0 0,1 2 0 0 0,-45 28 0 0 0,63-33 76 0 0,-26 21 0 0 0,43-29 0 0 0,-1-1 0 0 0,1 1 0 0 0,0 1 0 0 0,0-1 0 0 0,1 1 0 0 0,0 0 0 0 0,-8 15 0 0 0,11-20 37 0 0,1 1 0 0 0,0-1 0 0 0,0 0 0 0 0,1 1 0 0 0,-1 0 0 0 0,0-1 0 0 0,1 1-1 0 0,-1 0 1 0 0,1-1 0 0 0,0 1 0 0 0,0 0 0 0 0,0-1 0 0 0,0 1 0 0 0,1 0 0 0 0,-1-1 0 0 0,1 1 0 0 0,-1-1 0 0 0,1 1 0 0 0,0-1 0 0 0,2 5-1 0 0,-1-5 39 0 0,0 1 1 0 0,0 0-1 0 0,0-1 0 0 0,0 1 0 0 0,1-1 0 0 0,-1 0 0 0 0,1 0 0 0 0,0 0 0 0 0,-1 0 0 0 0,1 0 0 0 0,0 0 0 0 0,0-1 0 0 0,0 1 0 0 0,0-1 0 0 0,6 2 0 0 0,12 1-288 0 0,1 0 0 0 0,-1-2 0 0 0,33 1-1 0 0,-36-2-590 0 0,19-1-1119 0 0,50-5 0 0 0,-84 4 1832 0 0,66-7-1955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21191 0 0,'0'0'480'0'0,"0"0"67"0"0,0 0 31 0 0,0 0-56 0 0,0 0-269 0 0,0 0 138 0 0,0 0 97 0 0,0 0 21 0 0,0 0 3 0 0,0 0 0 0 0,0 0 0 0 0,0 0 0 0 0,0 0-69 0 0,0-2-294 0 0,2-6-148 0 0,0-1 1 0 0,0 1-1 0 0,0 0 0 0 0,1 0 0 0 0,0 0 0 0 0,0 0 1 0 0,1 1-1 0 0,0-1 0 0 0,1 1 0 0 0,0 0 1 0 0,0 0-1 0 0,7-6 0 0 0,3-5-67 0 0,6-8-391 0 0,1 2-1 0 0,1 0 1 0 0,27-21-1 0 0,-33 32-78 0 0,1 1 1 0 0,1 1-1 0 0,31-16 0 0 0,-37 22 246 0 0,0 0-1 0 0,1 1 1 0 0,-1 0 0 0 0,1 1-1 0 0,0 1 1 0 0,24-2-1 0 0,-27 4 491 0 0,-1 0 0 0 0,0 1 0 0 0,1 0 0 0 0,-1 1 0 0 0,0 0 0 0 0,0 0 0 0 0,0 1 0 0 0,-1 1 0 0 0,14 5 0 0 0,-20-7-135 0 0,0-1 1 0 0,1 1-1 0 0,-1 0 0 0 0,0 0 1 0 0,-1 0-1 0 0,1 1 0 0 0,0-1 0 0 0,-1 1 1 0 0,1-1-1 0 0,-1 1 0 0 0,0 0 1 0 0,0 0-1 0 0,0 0 0 0 0,0 0 0 0 0,0 0 1 0 0,-1 1-1 0 0,1-1 0 0 0,-1 0 1 0 0,0 1-1 0 0,0-1 0 0 0,0 1 1 0 0,-1 0-1 0 0,1-1 0 0 0,-1 1 0 0 0,0-1 1 0 0,0 1-1 0 0,0 0 0 0 0,0-1 1 0 0,-1 1-1 0 0,0 4 0 0 0,-1-3 0 0 0,0 1-1 0 0,0-1 1 0 0,-1 1 0 0 0,1-1-1 0 0,-1 0 1 0 0,0 0 0 0 0,-1 0-1 0 0,1-1 1 0 0,-1 1-1 0 0,-5 4 1 0 0,-4 4 166 0 0,-29 21-1 0 0,34-29-546 0 0,1-1 0 0 0,-1 0 0 0 0,1 0 0 0 0,-12 3 0 0 0,-15 7-660 0 0,20-7-43 0 0,-1 0 0 0 0,0-2-1 0 0,0 1 1 0 0,0-2 0 0 0,-1 0 0 0 0,1-1-1 0 0,-1 0 1 0 0,-27 0 0 0 0,26-3-4448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801 119 13823 0 0,'17'-11'252'0'0,"-1"0"0"0"0,0 0 0 0 0,-1-2 0 0 0,0 0 0 0 0,21-25 0 0 0,-28 27-252 0 0,-8 11 0 0 0,1 0 0 0 0,-1-1 0 0 0,0 1 0 0 0,0 0 0 0 0,0 0 0 0 0,0-1 0 0 0,0 1 0 0 0,0 0 0 0 0,1 0 0 0 0,-1-1 0 0 0,0 1 0 0 0,0 0 0 0 0,0 0 0 0 0,0-1 0 0 0,0 1 0 0 0,0 0 0 0 0,0 0 0 0 0,0-1 0 0 0,0 1 0 0 0,0 0 0 0 0,0-1 0 0 0,0 1 0 0 0,0 0 0 0 0,-1 0 0 0 0,1-1 0 0 0,0 1 0 0 0,0 0 0 0 0,0 0 0 0 0,0-1 0 0 0,-1 1 0 0 0,0-1 0 0 0,0 1 0 0 0,1 0 0 0 0,-1-1 0 0 0,0 1 0 0 0,0 0 0 0 0,1 0 0 0 0,-1 0 0 0 0,0 0 0 0 0,0 0 0 0 0,0 0 0 0 0,1 0 0 0 0,-1 0 0 0 0,0 0 0 0 0,0 0 0 0 0,1 0 0 0 0,-1 0 0 0 0,-1 1 0 0 0,-17 6 0 0 0,-7 5 226 0 0,1 1 0 0 0,1 1 0 0 0,1 1 0 0 0,0 1 0 0 0,-35 33 0 0 0,20-13 312 0 0,3 1-1 0 0,-39 52 0 0 0,-73 129 952 0 0,13 11-170 0 0,38-63-959 0 0,-32 62-360 0 0,84-148 0 0 0,42-75 93 0 0,0-1 0 0 0,0 0 0 0 0,0 1 0 0 0,1-1 0 0 0,-1 1 1 0 0,1 0-1 0 0,0 0 0 0 0,0-1 0 0 0,1 9 0 0 0,0-11 416 0 0,9 6 83 0 0,-6-6-556 0 0,-1 0 0 0 0,1-1-1 0 0,0 1 1 0 0,-1-1 0 0 0,1 0 0 0 0,0 0 0 0 0,0 0-1 0 0,0 0 1 0 0,0-1 0 0 0,0 1 0 0 0,0-1-1 0 0,0 1 1 0 0,0-1 0 0 0,0 0 0 0 0,6-1 0 0 0,-5 0-371 0 0,1 0 1 0 0,0 0 0 0 0,-1 0 0 0 0,9-4-1 0 0,6-5-5018 0 0,-6 1-1963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 13823 0 0,'1'0'630'0'0,"1"0"-575"0"0,0-1 1 0 0,0 1-1 0 0,-1 0 1 0 0,1-1 0 0 0,0 1-1 0 0,0 0 1 0 0,0 1 0 0 0,0-1-1 0 0,0 0 1 0 0,-1 0-1 0 0,1 1 1 0 0,0-1 0 0 0,0 1-1 0 0,0-1 1 0 0,-1 1 0 0 0,3 1-1 0 0,-3-1-26 0 0,-1 0-1 0 0,1-1 1 0 0,0 1 0 0 0,-1 0-1 0 0,1 0 1 0 0,0 0 0 0 0,-1 0-1 0 0,1 0 1 0 0,-1 0 0 0 0,0 0-1 0 0,1 0 1 0 0,-1 0 0 0 0,0 0-1 0 0,0 0 1 0 0,1 1 0 0 0,-1-1-1 0 0,0 0 1 0 0,0 0 0 0 0,0 0-1 0 0,0 0 1 0 0,0 0 0 0 0,-1 0-1 0 0,1 0 1 0 0,0 0 0 0 0,0 1-1 0 0,-1-1 1 0 0,1 0 0 0 0,-1 0-1 0 0,0 1 1 0 0,-23 51 2061 0 0,-36 60 1 0 0,39-77-1352 0 0,-201 417 1763 0 0,164-327-1732 0 0,-75 208 347 0 0,70-157-1117 0 0,59-166-406 0 0,0-1-1 0 0,-1 0 1 0 0,0 0-1 0 0,-1-1 1 0 0,0 1-1 0 0,-1-1 1 0 0,-7 8-1 0 0,12-15-1066 0 0,2-2-687 0 0,0 0-2683 0 0,0 0-1149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11975 0 0,'4'0'146'0'0,"4"3"609"0"0,4 13-216 0 0,-11-14-303 0 0,0 0-1 0 0,0 0 1 0 0,-1 0 0 0 0,1 0-1 0 0,0 0 1 0 0,-1 1-1 0 0,0-1 1 0 0,1 0-1 0 0,-1 0 1 0 0,0 0 0 0 0,0 0-1 0 0,0 1 1 0 0,0-1-1 0 0,-1 0 1 0 0,0 4-1 0 0,-1 1 141 0 0,-1 0 0 0 0,0 0 1 0 0,-5 8-1 0 0,-5 12 1194 0 0,10-20-903 0 0,0 0 1 0 0,-1 0-1 0 0,0 0 0 0 0,-9 10 0 0 0,7-10-150 0 0,1 1-1 0 0,0 0 0 0 0,-4 9 1 0 0,7-14-390 0 0,1-1 0 0 0,0 1 1 0 0,0 0-1 0 0,1 0 0 0 0,-1 0 1 0 0,1 0-1 0 0,-1 1 0 0 0,1-1 1 0 0,0 0-1 0 0,0 0 0 0 0,0 0 0 0 0,0 0 1 0 0,2 4-1 0 0,0 1-99 0 0,1 0-1 0 0,0 0 0 0 0,0 0 1 0 0,1-1-1 0 0,6 10 1 0 0,7 14-154 0 0,-16-30-229 0 0,0 1 0 0 0,0-1 0 0 0,0 0 0 0 0,0 1 0 0 0,0-1 0 0 0,1 0 0 0 0,-1 0 1 0 0,0 1-1 0 0,0-1 0 0 0,1 0 0 0 0,-1 0 0 0 0,1-1 0 0 0,-1 1 0 0 0,1 0 0 0 0,-1 0 0 0 0,1-1 1 0 0,0 1-1 0 0,-1-1 0 0 0,1 1 0 0 0,0-1 0 0 0,0 0 0 0 0,2 1 0 0 0,10-3-1181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7 17503 0 0,'0'0'399'0'0,"-1"-7"1106"0"0,-122 248-1440 0 0,115-226-42 0 0,-60 134 1273 0 0,-83 167 1267 0 0,149-312-2555 0 0,-228 398 149 0 0,198-354-157 0 0,-152 205 0 0 0,163-226-130 0 0,-17 18-1772 0 0,36-44 682 0 0,2-1-253 0 0,0-3-51 0 0,0-14-11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19351 0 0,'0'0'439'0'0,"0"0"62"0"0,1 1 33 0 0,4 1-438 0 0,0-1 1 0 0,-1 0 0 0 0,1 1 0 0 0,0-2 0 0 0,0 1 0 0 0,7 0 0 0 0,33-1 11 0 0,668-56 3824 0 0,-338-17-4267 0 0,-363 71-997 0 0,-1 0 0 0 0,1 0 0 0 0,0 1-1 0 0,22 2 1 0 0,-29-1-1224 0 0</inkml:trace>
  <inkml:trace contextRef="#ctx0" brushRef="#br0" timeOffset="1">1260 287 21191 0 0,'0'0'480'0'0,"0"0"67"0"0,0 0 31 0 0,0 0-56 0 0,-1 2-341 0 0,-44 68 724 0 0,-10 19 258 0 0,27-37-2957 0 0,-70 98 0 0 0,97-149-228 0 0,1-1-24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0,'0'0'224'0'0,"0"0"40"0"0,0 0 16 0 0,0 0 8 0 0,0 0-288 0 0,8 3 0 0 0,1-1 0 0 0,0 2 0 0 0,0-1-352 0 0,-2 3-128 0 0,9 4-32 0 0,-16-10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45 211 15663 0 0,'-3'1'96'0'0,"1"-1"0"0"0,0 1 0 0 0,0-1 0 0 0,0 1 0 0 0,0 0 0 0 0,0 0-1 0 0,1 0 1 0 0,-4 1 0 0 0,-19 12 1684 0 0,27-15-1626 0 0,-1 0 0 0 0,0 1 1 0 0,1 0-1 0 0,-1-1 0 0 0,1 1 1 0 0,-1 0-1 0 0,5 1 0 0 0,5-1 145 0 0,16-5 114 0 0,-1-2 0 0 0,0 0 0 0 0,34-14 0 0 0,4-1-433 0 0,101-34 20 0 0,27-7 0 0 0,2 16 0 0 0,-189 46-22 0 0,-1 0 0 0 0,1 0-1 0 0,-1 1 1 0 0,1 0 0 0 0,-1 0 0 0 0,1 1-1 0 0,-1-1 1 0 0,8 3 0 0 0,-11-3-122 0 0,-1 1 1 0 0,0-1 0 0 0,1 1-1 0 0,-1 0 1 0 0,1 0 0 0 0,-1-1-1 0 0,0 1 1 0 0,1 0 0 0 0,-1 0-1 0 0,0 0 1 0 0,0 0 0 0 0,0 1-1 0 0,2 1 1 0 0,-2-1-246 0 0,0-1-1 0 0,-1 1 1 0 0,1-1-1 0 0,0 1 1 0 0,-1 0 0 0 0,1-1-1 0 0,-1 1 1 0 0,0 0 0 0 0,1 0-1 0 0,-1 0 1 0 0,0-1-1 0 0,0 1 1 0 0,0 0 0 0 0,-1 3-1 0 0,-4 14-5410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36 19351 0 0,'0'0'886'0'0,"0"0"-21"0"0,2 1-554 0 0,7 4-50 0 0,0 0 1 0 0,1-1 0 0 0,0-1 0 0 0,0 0 0 0 0,0 0-1 0 0,0-1 1 0 0,15 2 0 0 0,-9-2 117 0 0,0-1 0 0 0,1-1 0 0 0,-1-1 0 0 0,19-2 0 0 0,-30 1-364 0 0,0 1 0 0 0,0-1 1 0 0,-1 0-1 0 0,1 0 0 0 0,0 0 1 0 0,-1 0-1 0 0,1-1 0 0 0,-1 0 1 0 0,6-5-1 0 0,10-6-404 0 0,-17 12 185 0 0,0 0 1 0 0,0 0-1 0 0,0-1 0 0 0,-1 1 1 0 0,1-1-1 0 0,3-5 0 0 0,-17 6-404 0 0,6 3 466 0 0,0 0 0 0 0,0 0 0 0 0,0 0 0 0 0,0 1-1 0 0,0 0 1 0 0,1 0 0 0 0,-6 3 0 0 0,-32 20-305 0 0,34-20 442 0 0,-48 32 499 0 0,3 2 0 0 0,0 2 0 0 0,-86 89 0 0 0,138-128-492 0 0,-5 5-4 0 0,0-1 1 0 0,0 1-1 0 0,1 0 0 0 0,-8 15 1 0 0,13-21 2 0 0,-1 0 1 0 0,0 0 0 0 0,1 0-1 0 0,0 0 1 0 0,-1 0 0 0 0,1 1 0 0 0,0-1-1 0 0,-1 0 1 0 0,1 0 0 0 0,0 0-1 0 0,0 0 1 0 0,0 1 0 0 0,0-1-1 0 0,0 0 1 0 0,0 0 0 0 0,0 0 0 0 0,0 1-1 0 0,1-1 1 0 0,-1 0 0 0 0,0 0-1 0 0,1 0 1 0 0,-1 0 0 0 0,1 0 0 0 0,-1 0-1 0 0,1 0 1 0 0,0 0 0 0 0,-1 0-1 0 0,1 0 1 0 0,0 0 0 0 0,0 0 0 0 0,0 0-1 0 0,-1-1 1 0 0,1 1 0 0 0,0 0-1 0 0,0 0 1 0 0,0-1 0 0 0,0 1 0 0 0,0-1-1 0 0,1 1 1 0 0,-1-1 0 0 0,0 1-1 0 0,0-1 1 0 0,0 0 0 0 0,0 0-1 0 0,3 1 1 0 0,10 1 224 0 0,0 0 0 0 0,0-1 0 0 0,0-1 0 0 0,1 0 0 0 0,-1-1 0 0 0,23-4 0 0 0,6 0-1111 0 0,50-1-2038 0 0,-46 1 1389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16 13823 0 0,'12'-13'630'0'0,"-10"10"-13"0"0,-2 3-320 0 0,-1 1-184 0 0,-1-1 0 0 0,1 1 0 0 0,-1 0 0 0 0,1-1 0 0 0,-1 0 0 0 0,1 1 0 0 0,-1-1 0 0 0,1 0 0 0 0,-3 0 0 0 0,-4 2 157 0 0,-24 10 542 0 0,0 1-1 0 0,-57 33 0 0 0,1 0-589 0 0,10-10-222 0 0,-140 90 0 0 0,209-118 0 0 0,9-8 0 0 0,-1 0 0 0 0,1 0 0 0 0,0 1 0 0 0,0-1 0 0 0,0 0 0 0 0,-1 0 0 0 0,1 1 0 0 0,0-1 0 0 0,0 0 0 0 0,0 1 0 0 0,0-1 0 0 0,0 0 0 0 0,0 0 0 0 0,0 1 0 0 0,0-1 0 0 0,0 0 0 0 0,0 1 0 0 0,0-1 0 0 0,0 0 0 0 0,0 1 0 0 0,0-1 0 0 0,0 0 0 0 0,0 1 0 0 0,0-1 0 0 0,0 0 0 0 0,0 1 0 0 0,0-1 0 0 0,2 2 0 0 0,-1-1 0 0 0,0 1 0 0 0,1-1 0 0 0,-1 0 0 0 0,1 0 0 0 0,0 1 0 0 0,-1-1 0 0 0,1 0 0 0 0,0 0 0 0 0,0-1 0 0 0,-1 1 0 0 0,4 1 0 0 0,29 7 0 0 0,-13-3 0 0 0,-7-1-142 0 0,0 0 0 0 0,-1 1-1 0 0,0 0 1 0 0,0 2 0 0 0,0-1 0 0 0,-1 1-1 0 0,0 1 1 0 0,0 0 0 0 0,-1 1-1 0 0,-1 0 1 0 0,1 1 0 0 0,-2 0 0 0 0,11 15-1 0 0,-14-17 379 0 0,1 1 0 0 0,-2-1 0 0 0,1 1-1 0 0,-1 1 1 0 0,-1-1 0 0 0,0 1 0 0 0,0 0-1 0 0,-1 0 1 0 0,-1 0 0 0 0,1 0 0 0 0,0 18 0 0 0,-3-16 362 0 0,1-1 217 0 0,-1 1-1 0 0,-1 14 1 0 0,0-22-632 0 0,0 0 1 0 0,0 0-1 0 0,0 0 0 0 0,-1 0 0 0 0,0-1 0 0 0,0 1 0 0 0,0 0 0 0 0,-5 6 0 0 0,4-6-79 0 0,0-1 1 0 0,-1 1-1 0 0,0-1 0 0 0,0 1 1 0 0,0-1-1 0 0,0 0 0 0 0,-1-1 0 0 0,0 1 1 0 0,0-1-1 0 0,0 0 0 0 0,0 0 1 0 0,0 0-1 0 0,-7 2 0 0 0,2-2 68 0 0,-1 0 0 0 0,1-1 0 0 0,-1 0 0 0 0,0-1 0 0 0,0 0 0 0 0,-12-1 0 0 0,2 1-255 0 0,5-1-177 0 0,0 0 0 0 0,0-1 0 0 0,0 0-1 0 0,-19-5 1 0 0,10-3-252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0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 8287 0 0,'0'0'191'0'0,"0"0"26"0"0,1-1 9 0 0,5-8-34 0 0,2 0-78 0 0,-7 7 274 0 0,-1 2 110 0 0,0 0 12 0 0,0 0 2 0 0,0 0 0 0 0,0 0 0 0 0,0 0 0 0 0,0 3 0 0 0,-5 123 597 0 0,-1 19-74 0 0,-13 98-1035 0 0,21-203 0 0 0,1-27 0 0 0,-2-13 13 0 0,-1 1 0 0 0,1 0 0 0 0,-1 0 0 0 0,1-1 0 0 0,0 1 1 0 0,-1-1-1 0 0,1 1 0 0 0,0-1 0 0 0,0 1 0 0 0,-1-1 0 0 0,1 1 0 0 0,0-1 0 0 0,0 0 0 0 0,0 1 0 0 0,0-1 0 0 0,-1 0 0 0 0,1 0 0 0 0,0 1 0 0 0,0-1 0 0 0,0 0 0 0 0,0 0 0 0 0,0 0 0 0 0,1 0 0 0 0,0-1 64 0 0,1 1 0 0 0,-1-1 0 0 0,0 0-1 0 0,1 0 1 0 0,-1 1 0 0 0,0-2 0 0 0,0 1-1 0 0,4-2 1 0 0,2-3 180 0 0,0-1 0 0 0,0 1 0 0 0,8-10 0 0 0,17-22-251 0 0,-2-1-1 0 0,34-55 0 0 0,-64 92-5 0 0,11-15 0 0 0,-2-1 0 0 0,0 0 0 0 0,12-30 0 0 0,-18 37-64 0 0,-6 48-1256 0 0,-9 169 1819 0 0,11-198-600 0 0,1 0 1 0 0,0 0-1 0 0,1 0 1 0 0,-1 0 0 0 0,1 0-1 0 0,4 7 1 0 0,-6-14 131 0 0,1 1 48 0 0,-1 0 0 0 0,1 0 1 0 0,-1 1-1 0 0,1-1 0 0 0,-1 0 0 0 0,0 0 0 0 0,0 0 1 0 0,0 0-1 0 0,0 1 0 0 0,0-1 0 0 0,-1 3 1 0 0,0-3 361 0 0,4-1-292 0 0,4 1 7 0 0,-1 0-1 0 0,1-1 0 0 0,0 0 1 0 0,0 0-1 0 0,0 0 0 0 0,0-1 1 0 0,0 0-1 0 0,0 0 0 0 0,0-1 1 0 0,0 0-1 0 0,0 0 0 0 0,0-1 1 0 0,0 0-1 0 0,-1 0 0 0 0,8-3 1 0 0,8-5 250 0 0,0-1 1 0 0,-1 0 0 0 0,24-18-1 0 0,-37 23-406 0 0,1-1 0 0 0,-2 1 0 0 0,1-1 0 0 0,-1-1 0 0 0,0 1 0 0 0,0-1 0 0 0,-1-1 0 0 0,0 1 0 0 0,0-1 0 0 0,-1 0 0 0 0,6-14 0 0 0,8-18 0 0 0,2-4 0 0 0,28-88 0 0 0,1-9-465 0 0,-45 128 101 0 0,-2 6-655 0 0,1 0 1 0 0,8-13-1 0 0,1 3-5464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0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17503 0 0,'0'0'399'0'0,"0"0"60"0"0,0 0 21 0 0,0 0-59 0 0,2 2-276 0 0,-1 0-144 0 0,0 0 1 0 0,0 1-1 0 0,0-1 0 0 0,0 0 0 0 0,-1 1 0 0 0,1-1 0 0 0,0 1 1 0 0,-1-1-1 0 0,0 0 0 0 0,0 1 0 0 0,0-1 0 0 0,0 1 0 0 0,0-1 1 0 0,-1 5-1 0 0,-10 40-4 0 0,6-29 4 0 0,-49 205-1 0 0,-24 92 0 0 0,-2-80 0 0 0,59-187 0 0 0,-2-1 0 0 0,-53 79 0 0 0,-5-16 0 0 0,61-86 0 0 0,0-1 0 0 0,-39 33 0 0 0,54-53 0 0 0,0 1 0 0 0,0-1 0 0 0,-1 1 0 0 0,-6 2 0 0 0,11-6 0 0 0,1 0 0 0 0,0 0 0 0 0,-1 1 0 0 0,1-1 0 0 0,0 0 0 0 0,0 0 0 0 0,-1 0 0 0 0,1 0 0 0 0,0 1 0 0 0,-1-1 0 0 0,1 0 0 0 0,0 0 0 0 0,-1 0 0 0 0,1 0 0 0 0,0 0 0 0 0,-1 0 0 0 0,1 0 0 0 0,0 0 0 0 0,-1 0 0 0 0,1 0 0 0 0,0 0 0 0 0,-1 0 0 0 0,1 0 0 0 0,0 0 0 0 0,-1 0 0 0 0,1 0 0 0 0,-1-1 0 0 0,2-3 0 0 0,0 1 1 0 0,0-1-1 0 0,0 0 0 0 0,1 1 0 0 0,0-1 0 0 0,-1 1 1 0 0,1-1-1 0 0,0 1 0 0 0,4-4 0 0 0,5-13-66 0 0,1 0-102 0 0,1 0-1 0 0,0 1 0 0 0,1 0 1 0 0,1 1-1 0 0,18-16 0 0 0,92-75-747 0 0,-103 91 944 0 0,51-38 330 0 0,-63 49-276 0 0,0 1 0 0 0,1 0-1 0 0,-1 1 1 0 0,1 0 0 0 0,19-5-1 0 0,-28 9-33 0 0,0 0-1 0 0,1 1 1 0 0,-1 0 0 0 0,0-1-1 0 0,0 1 1 0 0,1 0 0 0 0,-1 0-1 0 0,0 0 1 0 0,0 0-1 0 0,1 1 1 0 0,-1-1 0 0 0,0 1-1 0 0,0-1 1 0 0,0 1 0 0 0,1 0-1 0 0,-1 0 1 0 0,0 0-1 0 0,0 0 1 0 0,0 0 0 0 0,-1 0-1 0 0,1 0 1 0 0,3 3-1 0 0,-3-1-45 0 0,0-1-1 0 0,0 1 1 0 0,0 0-1 0 0,0 0 0 0 0,0 0 1 0 0,-1 0-1 0 0,1 0 1 0 0,-1 0-1 0 0,0 1 0 0 0,0-1 1 0 0,0 0-1 0 0,-1 0 0 0 0,1 1 1 0 0,0 5-1 0 0,-1 6-1 0 0,0-1 0 0 0,-1 1 0 0 0,-5 24 0 0 0,5-30 0 0 0,2 1 0 0 0,2-2-269 0 0,-3-7-1135 0 0,4 0-511 0 0,9 3-107 0 0,-10-3-24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0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119 145 11975 0 0,'2'0'267'0'0,"25"0"389"0"0,0 1 0 0 0,41 8 0 0 0,-55-7-89 0 0,0 0 1 0 0,1-2-1 0 0,-1 1 0 0 0,1-2 1 0 0,-1 0-1 0 0,0 0 0 0 0,1-2 1 0 0,22-6-1 0 0,-11 1 330 0 0,-1-1 0 0 0,0-1-1 0 0,35-20 1 0 0,-56 28-859 0 0,0 0 0 0 0,0 0 0 0 0,0-1-1 0 0,0 1 1 0 0,-1-1 0 0 0,1 1 0 0 0,-1-1 0 0 0,0 0-1 0 0,0 0 1 0 0,0 0 0 0 0,0 0 0 0 0,0 0 0 0 0,-1 0-1 0 0,3-7 1 0 0,-4 9-75 0 0,1-1-1 0 0,-1 1 1 0 0,0 0 0 0 0,0-1-1 0 0,0 1 1 0 0,0 0-1 0 0,0-1 1 0 0,0 1 0 0 0,0 0-1 0 0,0-1 1 0 0,-1 1 0 0 0,1 0-1 0 0,0 0 1 0 0,-1-1-1 0 0,1 1 1 0 0,-1 0 0 0 0,0-2-1 0 0,0 2-35 0 0,-1-1 0 0 0,1 1 0 0 0,0 0 0 0 0,0 0 0 0 0,-1 0 0 0 0,1 0 0 0 0,-1 0 0 0 0,1 0 0 0 0,-1 0 0 0 0,1 1 0 0 0,-1-1 0 0 0,1 0-1 0 0,-1 1 1 0 0,0 0 0 0 0,1-1 0 0 0,-4 0 0 0 0,-4 1-98 0 0,0-1-1 0 0,0 1 1 0 0,0 1-1 0 0,0 0 1 0 0,0 0-1 0 0,0 0 1 0 0,0 1 0 0 0,1 1-1 0 0,-1-1 1 0 0,1 1-1 0 0,-1 1 1 0 0,-12 7-1 0 0,-3 3-451 0 0,0 1-1 0 0,-36 31 0 0 0,16-8 624 0 0,1 3 0 0 0,2 0 0 0 0,2 3 0 0 0,-38 56 0 0 0,69-88 0 0 0,-14 26 0 0 0,20-33 0 0 0,-1 1 0 0 0,1-1 0 0 0,1 1 0 0 0,-1-1 0 0 0,1 1 0 0 0,-1 0 0 0 0,1 11 0 0 0,1-16 1 0 0,0 0 0 0 0,0 0 1 0 0,0 1-1 0 0,0-1 0 0 0,0 0 0 0 0,0 0 0 0 0,1 1 0 0 0,-1-1 0 0 0,1 0 0 0 0,-1 0 0 0 0,1 0 0 0 0,-1 1 1 0 0,1-1-1 0 0,0 0 0 0 0,-1 0 0 0 0,1 0 0 0 0,0 0 0 0 0,0 0 0 0 0,0 0 0 0 0,0 0 0 0 0,1 0 1 0 0,0 0 0 0 0,0 0 1 0 0,0 1-1 0 0,0-2 1 0 0,0 1-1 0 0,1 0 1 0 0,-1 0 0 0 0,0-1-1 0 0,1 1 1 0 0,-1-1-1 0 0,4 0 1 0 0,5 0-53 0 0,1-1-1 0 0,-1 0 1 0 0,19-4 0 0 0,-24 3-14 0 0,74-19-2484 0 0,-12-3 1027 0 0,-6 3-14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0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61 645 15663 0 0,'-1'1'356'0'0,"-28"28"994"0"0,21-24-1197 0 0,8-5-60 0 0,-1 0 1 0 0,0 0 0 0 0,1 1-1 0 0,-1-1 1 0 0,1 0-1 0 0,-1 0 1 0 0,0 0-1 0 0,1 0 1 0 0,-1 0-1 0 0,0 0 1 0 0,1 0 0 0 0,-1 0-1 0 0,1 0 1 0 0,-1 0-1 0 0,0 0 1 0 0,1-1-1 0 0,-1 1 1 0 0,1 0-1 0 0,-1 0 1 0 0,0-1-1 0 0,1 1 1 0 0,-1 0 0 0 0,1-1-1 0 0,-1 1 1 0 0,1 0-1 0 0,-1-1 1 0 0,0 0-1 0 0,1 0 61 0 0,-1 0 0 0 0,0-1 0 0 0,1 1 0 0 0,-1 0-1 0 0,1-1 1 0 0,-1 1 0 0 0,1 0 0 0 0,0-1-1 0 0,-1 1 1 0 0,1-1 0 0 0,0-2 0 0 0,0-1 235 0 0,0 0-1 0 0,1-1 1 0 0,-1 1 0 0 0,1-1-1 0 0,3-8 1 0 0,4-6-122 0 0,1 0-1 0 0,1 1 1 0 0,1 1 0 0 0,22-31 0 0 0,62-61 576 0 0,-62 75-940 0 0,45-36 0 0 0,-58 55-631 0 0,0 1-1 0 0,1 1 0 0 0,1 1 1 0 0,24-11-1 0 0,-37 21 452 0 0,-1-1 0 0 0,1 1 0 0 0,-1 1 1 0 0,16-3-1 0 0,-21 4 145 0 0,-1 1 0 0 0,1 0 1 0 0,0 0-1 0 0,-1 0 1 0 0,1 0-1 0 0,0 0 1 0 0,0 0-1 0 0,-1 1 0 0 0,1-1 1 0 0,0 1-1 0 0,-1 0 1 0 0,1 0-1 0 0,-1 0 1 0 0,1 0-1 0 0,-1 1 0 0 0,1-1 1 0 0,-1 0-1 0 0,0 1 1 0 0,3 2-1 0 0,0 1-366 0 0,-1-1 112 0 0,0 0-1 0 0,-1 0 1 0 0,0 1 0 0 0,0-1-1 0 0,0 1 1 0 0,3 6 0 0 0,0-1 352 0 0,0-2 164 0 0,-3-5 224 0 0,-1-1 1 0 0,1 1 0 0 0,0-1-1 0 0,0 0 1 0 0,0 0-1 0 0,0 0 1 0 0,0-1 0 0 0,0 1-1 0 0,0-1 1 0 0,5 2 0 0 0,-3-1 2 0 0,20 9 936 0 0,-17-6-1179 0 0,1-1-1 0 0,0-1 0 0 0,18 5 1 0 0,-23-7-119 0 0,-1-1 0 0 0,1 0 1 0 0,0 1-1 0 0,-1-1 0 0 0,1-1 1 0 0,-1 1-1 0 0,1-1 0 0 0,-1 1 0 0 0,1-1 1 0 0,-1 0-1 0 0,1 0 0 0 0,-1 0 1 0 0,0-1-1 0 0,5-2 0 0 0,29-19 29 0 0,-2-1 0 0 0,40-36 0 0 0,-52 39 371 0 0,0-1 1 0 0,-2-1-1 0 0,-1-1 0 0 0,20-30 0 0 0,-22 23-395 0 0,-18 30 0 0 0,0 1 0 0 0,0 0 0 0 0,0 0 0 0 0,1-1 0 0 0,-1 1 0 0 0,0 0 0 0 0,0-1 0 0 0,0 1 0 0 0,0 0 0 0 0,0-1 0 0 0,0 1 0 0 0,1 0 0 0 0,-1-1 0 0 0,0 1 0 0 0,0 0 0 0 0,0-1 0 0 0,0 1 0 0 0,0 0 0 0 0,0-1 0 0 0,0 1 0 0 0,-1 0 0 0 0,1-1 0 0 0,0 1 0 0 0,0 0 0 0 0,0-1 0 0 0,0 1 0 0 0,0 0 0 0 0,0-1 0 0 0,-1 1 0 0 0,1 0 0 0 0,0 0 0 0 0,0-1 0 0 0,0 1 0 0 0,-1 0 0 0 0,1 0 0 0 0,0-1 0 0 0,0 1 0 0 0,-1 0 0 0 0,1 0 0 0 0,0 0 0 0 0,-1-1 0 0 0,1 1 0 0 0,0 0 0 0 0,-1 0 0 0 0,1 0 0 0 0,0 0 0 0 0,-1 0 0 0 0,1 0 0 0 0,0 0 0 0 0,-1 0 0 0 0,1-1 0 0 0,0 1 0 0 0,-1 0 0 0 0,1 1 0 0 0,0-1 0 0 0,-1 0 0 0 0,1 0 0 0 0,0 0 0 0 0,-1 0 0 0 0,1 0 0 0 0,-1 0 0 0 0,1 0 0 0 0,-7 0-70 0 0,0 1-1 0 0,0 0 1 0 0,0 0-1 0 0,0 0 1 0 0,0 1 0 0 0,1 0-1 0 0,-13 4 1 0 0,-45 27-751 0 0,-17 16 618 0 0,2 5 1 0 0,-85 74-1 0 0,54-29 203 0 0,91-80 0 0 0,1 0 0 0 0,1 2 0 0 0,-22 34 0 0 0,34-48 0 0 0,1 0 0 0 0,1 1 0 0 0,-1-1 0 0 0,1 1 0 0 0,0 0 0 0 0,1 0 0 0 0,-3 14 0 0 0,5-20 0 0 0,0 1 0 0 0,0-1 0 0 0,0 0 0 0 0,0 1 0 0 0,0-1 0 0 0,0 0 0 0 0,1 1 0 0 0,-1-1 0 0 0,1 0 0 0 0,0 0 0 0 0,-1 0 0 0 0,1 1 0 0 0,0-1 0 0 0,0 0 0 0 0,0 0 0 0 0,1 0 0 0 0,-1 0 0 0 0,0 0 0 0 0,1-1 0 0 0,0 1 0 0 0,-1 0 0 0 0,1-1 0 0 0,0 1 0 0 0,0-1 0 0 0,-1 0 0 0 0,1 1 0 0 0,0-1 0 0 0,1 0 0 0 0,-1 0 0 0 0,0 0 0 0 0,4 1 0 0 0,5 1 0 0 0,1 0 0 0 0,0-1 0 0 0,0 0 0 0 0,1 0 0 0 0,-1-2 0 0 0,19 0 0 0 0,75-11 0 0 0,-91 9 0 0 0,102-18-930 0 0,-52 8-4086 0 0,-3 1-1678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0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6 15663 0 0,'0'0'356'0'0,"0"0"50"0"0,0 0 20 0 0,3 0-42 0 0,-1-1-339 0 0,5 0-16 0 0,-1-1 0 0 0,1 1 0 0 0,0 1 0 0 0,-1-1 0 0 0,9 1 0 0 0,-14 1 6 0 0,-1-1 1 0 0,0 1-1 0 0,1-1 0 0 0,-1 0 1 0 0,0 1-1 0 0,1-1 1 0 0,-1 1-1 0 0,0-1 0 0 0,0 1 1 0 0,1-1-1 0 0,-1 1 1 0 0,0-1-1 0 0,0 1 0 0 0,0-1 1 0 0,1 1-1 0 0,-1-1 1 0 0,0 1-1 0 0,0-1 0 0 0,0 1 1 0 0,0 0-1 0 0,0 0 74 0 0,1 9 41 0 0,0 0 0 0 0,0 0 1 0 0,-1 0-1 0 0,0 0 0 0 0,-1 0 0 0 0,0 1 1 0 0,-3 10-1 0 0,-3 9-192 0 0,-12 30-1 0 0,2-18 276 0 0,-2 0 0 0 0,-2-1-1 0 0,-33 49 1 0 0,-99 111 888 0 0,81-113-1125 0 0,50-60-1938 0 0,-35 33-1 0 0,42-46-4540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0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45 498 15663 0 0,'-7'4'762'0'0,"2"-2"-525"0"0,-1-1 3 0 0,-20-1 677 0 0,25-11 79 0 0,4 4-796 0 0,-1-1 0 0 0,1 1-1 0 0,0 0 1 0 0,1 0-1 0 0,0 0 1 0 0,0 0 0 0 0,0 1-1 0 0,6-7 1 0 0,-1 0 51 0 0,31-43 230 0 0,2 2 1 0 0,71-71-1 0 0,-92 104-346 0 0,1 1-1 0 0,1 2 1 0 0,1 0 0 0 0,0 2-1 0 0,1 0 1 0 0,1 2 0 0 0,0 1-1 0 0,39-14 1 0 0,-55 24-135 0 0,0 0 0 0 0,1 1 0 0 0,-1 0 0 0 0,1 0 0 0 0,-1 1 0 0 0,1 1 0 0 0,-1 0 0 0 0,1 0 0 0 0,0 1 0 0 0,10 2 0 0 0,-14-1 0 0 0,0-1 0 0 0,-1 1 0 0 0,1 1 0 0 0,-1 0 0 0 0,0 0 0 0 0,1 0 0 0 0,-2 0 0 0 0,1 1 0 0 0,0 0 0 0 0,-1 0 0 0 0,1 1 0 0 0,-1-1 0 0 0,0 1 0 0 0,-1 1 0 0 0,1-1 0 0 0,4 8 0 0 0,-3-3 0 0 0,0 1 0 0 0,-1 0 0 0 0,0-1 0 0 0,-1 1 0 0 0,0 1 0 0 0,-1-1 0 0 0,0 1 0 0 0,-1-1 0 0 0,0 1 0 0 0,0 0 0 0 0,-2 0 0 0 0,1 0 0 0 0,-2 0 0 0 0,0-1 0 0 0,0 1 0 0 0,-1 0 0 0 0,0 0 0 0 0,-1-1 0 0 0,0 1 0 0 0,-1-1 0 0 0,0 0 0 0 0,-1 0 0 0 0,0-1 0 0 0,-1 1 0 0 0,0-1 0 0 0,-1 0 0 0 0,0-1 0 0 0,-11 12 0 0 0,-1-2 0 0 0,-1-1 0 0 0,-1-1 0 0 0,-35 21 0 0 0,-75 36 0 0 0,33-20 0 0 0,55-30-38 0 0,11-7-1287 0 0,-32 25 0 0 0,52-32-189 0 0,2-1-20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0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73 19351 0 0,'16'-13'526'0'0,"-6"4"0"0"0,1 1-1 0 0,15-9 1 0 0,10-8-66 0 0,-34 25 28 0 0,-2 0 21 0 0,-9 0-492 0 0,0 1-1 0 0,0 0 1 0 0,1 1-1 0 0,-1 0 1 0 0,1 0-1 0 0,-1 1 1 0 0,1 0-1 0 0,0 0 1 0 0,-10 7-1 0 0,-9 6-759 0 0,-32 25-1 0 0,29-19 698 0 0,-24 17 43 0 0,2 2 0 0 0,2 3 0 0 0,2 1-1 0 0,-71 89 1 0 0,111-124 38 0 0,1 1 0 0 0,0 0-1 0 0,1 0 1 0 0,1 0 0 0 0,-1 1 0 0 0,2 0-1 0 0,0 0 1 0 0,0 0 0 0 0,1 0-1 0 0,1 1 1 0 0,0-1 0 0 0,0 1 0 0 0,1 19-1 0 0,2-17-231 0 0,0 1-1 0 0,1 0 1 0 0,0-1-1 0 0,1 0 0 0 0,9 24 1 0 0,-7-24-1197 0 0,2 0 0 0 0,14 26 0 0 0,-8-22-5741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1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24 8287 0 0,'0'0'191'0'0,"0"0"26"0"0,0 0 9 0 0,-3 1-34 0 0,-11 4-154 0 0,8 3-38 0 0,1 0 0 0 0,4-7 0 0 0,1-1 0 0 0,0 1 0 0 0,-1 0 0 0 0,1-1 0 0 0,0 1 0 0 0,-1-1 0 0 0,1 1 0 0 0,-1-1 0 0 0,1 1 0 0 0,-1-1 0 0 0,1 0 0 0 0,-1 1 0 0 0,1-1 0 0 0,-1 0 0 0 0,0 1 0 0 0,1-1 0 0 0,-1 0 0 0 0,1 1 0 0 0,-1-1 0 0 0,0 0 0 0 0,1 0 0 0 0,-1 0 0 0 0,-1 0 0 0 0,0 1 0 0 0,-1 0 107 0 0,1 0 0 0 0,-1-1 0 0 0,0 1 0 0 0,1 0 0 0 0,-1-1 0 0 0,0 1 0 0 0,0-1 0 0 0,0 0-1 0 0,1 0 1 0 0,-1 0 0 0 0,0-1 0 0 0,0 1 0 0 0,0-1 0 0 0,1 1 0 0 0,-1-1 0 0 0,-3-1 0 0 0,-9-2 571 0 0,11 4-502 0 0,1 0-30 0 0,-1 0-1 0 0,0-1 1 0 0,1 1-1 0 0,-1-1 1 0 0,0 0 0 0 0,1 0-1 0 0,-1 0 1 0 0,1-1 0 0 0,-4-1-1 0 0,-2 0-145 0 0,2 3 72 0 0,5 1 299 0 0,-5-1-160 0 0,0 1 0 0 0,0 1 0 0 0,0-1 1 0 0,1 1-1 0 0,-1 0 0 0 0,-12 6 0 0 0,6-3-84 0 0,5-1 31 0 0,-1-1-1 0 0,1 1 1 0 0,0 1-1 0 0,0 0 1 0 0,0 0-1 0 0,1 0 1 0 0,0 1 0 0 0,0 0-1 0 0,0 0 1 0 0,0 1-1 0 0,1 0 1 0 0,-10 15-1 0 0,8-7 50 0 0,8-12 29 0 0,-1-2 252 0 0,1-1 21 0 0,0 0-66 0 0,0 0-222 0 0,0 0 166 0 0,0 0 101 0 0,2-1 21 0 0,0-1-347 0 0,2-1 86 0 0,0 0 0 0 0,-1 0-1 0 0,0 0 1 0 0,0-1 0 0 0,0 0 0 0 0,0 1 0 0 0,0-1 0 0 0,-1 0-1 0 0,4-7 1 0 0,-5 9-150 0 0,0 0 1 0 0,1 0-1 0 0,-1 0 0 0 0,1 0 1 0 0,-1 0-1 0 0,1 0 0 0 0,0 1 0 0 0,0-1 1 0 0,-1 1-1 0 0,1-1 0 0 0,0 1 1 0 0,0 0-1 0 0,1 0 0 0 0,-1 0 0 0 0,0 0 1 0 0,0 0-1 0 0,1 0 0 0 0,-1 0 1 0 0,0 1-1 0 0,3-1 0 0 0,105-25-2496 0 0,53-15-2873 0 0,-116 27 3235 0 0,-11 5-11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15663 0 0,'10'-23'1776'0'0,"-10"21"-1396"0"0,0 2 107 0 0,0 0 22 0 0,0 0-66 0 0,4 13-278 0 0,-2 3-95 0 0,0 0-1 0 0,-1 1 0 0 0,0-1 1 0 0,-2 0-1 0 0,0 0 1 0 0,-1 0-1 0 0,-3 17 1 0 0,2-16 178 0 0,0 1 1 0 0,1 0 0 0 0,1 0 0 0 0,1 0-1 0 0,3 24 1 0 0,-3-39-249 0 0,2 9 0 0 0,7 21 0 0 0,-2-17 4 0 0,-3-13 21 0 0,-1-2 18 0 0,-2 0 30 0 0,1 0 0 0 0,0 0 0 0 0,-1 0 0 0 0,1 0 0 0 0,0-1 0 0 0,-1 1 0 0 0,1 0 0 0 0,0-1 0 0 0,0 1 0 0 0,0-1 0 0 0,0 0 0 0 0,0 0 0 0 0,0 0 0 0 0,-1 0 0 0 0,1 0 0 0 0,0 0 0 0 0,0 0 0 0 0,0-1 0 0 0,0 1-1 0 0,0 0 1 0 0,0-1 0 0 0,-1 0 0 0 0,1 1 0 0 0,0-1 0 0 0,-1 0 0 0 0,3-1 0 0 0,5-3-71 0 0,0-1-1 0 0,0 0 0 0 0,9-8 1 0 0,-18 14-2 0 0,8-6-50 0 0,-1 0 0 0 0,-1-1 0 0 0,1 1-1 0 0,-1-1 1 0 0,0 0 0 0 0,-1-1 0 0 0,9-15 0 0 0,-1 2-576 0 0,-9 13 310 0 0,1 1 0 0 0,5-16-1 0 0,-9 22 315 0 0,-1-1 1 0 0,1 1-1 0 0,-1-1 0 0 0,1 1 1 0 0,0 0-1 0 0,0-1 0 0 0,0 1 1 0 0,0 0-1 0 0,2-2 0 0 0,13-19 3 0 0,-3 9-1 0 0,-13 13 0 0 0,0 0 0 0 0,0-1 0 0 0,1 1 0 0 0,-1 0 0 0 0,0-1 0 0 0,1 1 0 0 0,-1 0 0 0 0,0 0 0 0 0,0 0 0 0 0,1-1 0 0 0,-1 1 0 0 0,0 0 0 0 0,1 0 0 0 0,-1 0 0 0 0,1 0 0 0 0,-1 0 0 0 0,0-1 0 0 0,1 1 0 0 0,-1 0 0 0 0,0 0 0 0 0,1 0 0 0 0,-1 0 0 0 0,1 0 0 0 0,-1 0 0 0 0,0 0 0 0 0,1 1 0 0 0,-1-1 0 0 0,0 0 0 0 0,1 0 0 0 0,-1 0 0 0 0,1 0 0 0 0,-1 0 0 0 0,0 0 0 0 0,1 1 0 0 0,-1-1 0 0 0,0 0 0 0 0,1 0 0 0 0,-1 1 0 0 0,0-1 0 0 0,0 0 0 0 0,1 0 0 0 0,-1 1 0 0 0,0-1 0 0 0,0 0 0 0 0,1 1 0 0 0,-1-1 0 0 0,0 1 0 0 0,0-1 0 0 0,4 3 0 0 0,-1 1 0 0 0,0-1 0 0 0,0 1 0 0 0,0 0 0 0 0,0 0 0 0 0,-1 0 0 0 0,0 0 0 0 0,0 0 0 0 0,0 0 0 0 0,0 1 0 0 0,0-1 0 0 0,-1 1 0 0 0,0-1 0 0 0,0 1 0 0 0,0 0 0 0 0,-1-1 0 0 0,1 1 0 0 0,-1 6 0 0 0,0-2 0 0 0,0 0 0 0 0,1-1 0 0 0,0 1 0 0 0,0 0 0 0 0,1 0 0 0 0,0-1 0 0 0,5 11 0 0 0,3 15 0 0 0,-7-23 0 0 0,1 0 0 0 0,0 0 0 0 0,8 18 0 0 0,19 26 0 0 0,-24-43 0 0 0,-7-11 1 0 0,0 0 0 0 0,0-1-1 0 0,1 1 1 0 0,-1 0 0 0 0,1 0 0 0 0,-1 0 0 0 0,0-1-1 0 0,1 1 1 0 0,0 0 0 0 0,-1-1 0 0 0,1 1-1 0 0,-1 0 1 0 0,1-1 0 0 0,0 1 0 0 0,-1-1-1 0 0,1 1 1 0 0,0-1 0 0 0,0 1 0 0 0,-1-1-1 0 0,1 0 1 0 0,0 1 0 0 0,0-1 0 0 0,0 0-1 0 0,0 0 1 0 0,0 1 0 0 0,-1-1 0 0 0,1 0 0 0 0,0 0-1 0 0,0 0 1 0 0,0 0 0 0 0,0 0 0 0 0,0 0-1 0 0,1-1 1 0 0,1 1 37 0 0,0 0 56 0 0,1-1 0 0 0,-1 1-1 0 0,0-1 1 0 0,0 0 0 0 0,0 0-1 0 0,1 0 1 0 0,-1 0 0 0 0,0 0-1 0 0,0-1 1 0 0,0 1 0 0 0,-1-1-1 0 0,1 0 1 0 0,4-3 0 0 0,3-4 138 0 0,0-1 1 0 0,8-10-1 0 0,-6 6-313 0 0,20-24 81 0 0,-3-1 0 0 0,26-44 0 0 0,-32 46 0 0 0,5-4 0 0 0,71-123 0 0 0,-78 124-918 0 0,-7 13-6774 0 0,-8 18 1254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34 656 11975 0 0,'0'0'267'0'0,"0"0"42"0"0,0 0 17 0 0,0 0-28 0 0,0 0-126 0 0,-5-6 1200 0 0,-1 0-330 0 0,3 4-786 0 0,0-1 0 0 0,1 0-1 0 0,-1 0 1 0 0,1 0 0 0 0,-3-4-1 0 0,4 6-228 0 0,0-1-1 0 0,1 1 0 0 0,-1 0 0 0 0,1-1 0 0 0,0 1 0 0 0,-1 0 0 0 0,1-1 0 0 0,0 1 1 0 0,0-1-1 0 0,0 1 0 0 0,0 0 0 0 0,0-1 0 0 0,0 1 0 0 0,0 0 0 0 0,0-1 0 0 0,1 1 1 0 0,-1-1-1 0 0,1 1 0 0 0,0-2 0 0 0,6-12 305 0 0,1 1-1 0 0,0 0 1 0 0,1 0 0 0 0,20-23 0 0 0,50-45-403 0 0,-75 79 95 0 0,50-51-23 0 0,119-110 0 0 0,-132 129 0 0 0,1 2 0 0 0,66-39 0 0 0,-85 59 0 0 0,0 1 0 0 0,44-16 0 0 0,-66 27 0 0 0,1 1 0 0 0,-1-1 0 0 0,0 1 0 0 0,1 0 0 0 0,-1-1 0 0 0,0 1 0 0 0,1 0 0 0 0,-1 0 0 0 0,0 0 0 0 0,1 0 0 0 0,-1 0 0 0 0,0 0 0 0 0,0 0 0 0 0,1 1 0 0 0,-1-1 0 0 0,0 0 0 0 0,1 1 0 0 0,-1-1 0 0 0,0 1 0 0 0,0 0 0 0 0,0-1 0 0 0,2 2 0 0 0,-1 0 0 0 0,-1-1 0 0 0,0 1 0 0 0,0 0 0 0 0,1-1 0 0 0,-1 1 0 0 0,-1 0 0 0 0,1 0 0 0 0,0 0 0 0 0,0-1 0 0 0,-1 1 0 0 0,1 0 0 0 0,-1 0 0 0 0,1 3 0 0 0,0 6 0 0 0,-1-1 0 0 0,0 1 0 0 0,0-1 0 0 0,-3 14 0 0 0,-2 4 0 0 0,0-1 0 0 0,-11 34 0 0 0,-4 9 0 0 0,1-28 0 0 0,-2 0 0 0 0,-27 41 0 0 0,26-46 0 0 0,7-11 0 0 0,0-1 0 0 0,-29 34 0 0 0,6-12-133 0 0,37-46-563 0 0,15 0-1268 0 0,2-2 941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15663 0 0,'0'0'356'0'0,"0"0"50"0"0,0 0 20 0 0,0 0-42 0 0,-2 2-250 0 0,-13 15 414 0 0,1 1 0 0 0,-21 34 0 0 0,5-8-154 0 0,-68 80-378 0 0,57-74-16 0 0,30-35 0 0 0,-16 31 0 0 0,-5 5 0 0 0,0-5 0 0 0,12-17 0 0 0,-1 0 0 0 0,-1-2 0 0 0,-46 45 0 0 0,65-69-2 0 0,-11 14-60 0 0,13-15-275 0 0,1-2-138 0 0,2-3-761 0 0,6-10-3062 0 0,7-5-1316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392 183 10135 0 0,'0'0'231'0'0,"-9"0"308"0"0,1 1-448 0 0,0 0 0 0 0,0 1 0 0 0,-12 4 0 0 0,18-5 92 0 0,-1 1 1 0 0,1-1-1 0 0,0 1 1 0 0,0-1 0 0 0,0 1-1 0 0,0 0 1 0 0,0 0-1 0 0,-1 2 1 0 0,-6 5 590 0 0,8-8-576 0 0,0 0-1 0 0,0 0 1 0 0,0 0-1 0 0,0 0 1 0 0,0 1-1 0 0,0-1 1 0 0,0 0-1 0 0,0 0 1 0 0,1 1-1 0 0,-1-1 0 0 0,0 0 1 0 0,1 1-1 0 0,-1-1 1 0 0,1 1-1 0 0,0-1 1 0 0,-1 1-1 0 0,1-1 1 0 0,0 2-1 0 0,0-1 174 0 0,20-12 705 0 0,5-2-752 0 0,0-2 0 0 0,36-25 0 0 0,-25 12 100 0 0,1 1 0 0 0,2 3 0 0 0,48-24 0 0 0,-67 38-433 0 0,-1 1 0 0 0,1 1 0 0 0,0 1-1 0 0,1 1 1 0 0,-1 0 0 0 0,1 2 0 0 0,0 0 0 0 0,0 2 0 0 0,23 0 0 0 0,-38 1 9 0 0,0 1 0 0 0,0 0 0 0 0,0 0 0 0 0,0 0 0 0 0,0 1 0 0 0,0 0 0 0 0,0 0 0 0 0,-1 0 0 0 0,7 4 0 0 0,-10-5 0 0 0,1 1 0 0 0,-1 0 0 0 0,0-1 0 0 0,0 1 0 0 0,0 0 0 0 0,0 0 0 0 0,0 0 0 0 0,-1 0 0 0 0,1 0 0 0 0,-1 1 0 0 0,1-1 0 0 0,-1 0 0 0 0,0 1 0 0 0,0-1 0 0 0,0 1 0 0 0,0 0 0 0 0,0-1 0 0 0,-1 1 0 0 0,1 0 0 0 0,-1-1 0 0 0,1 1 0 0 0,-1 4 0 0 0,-1 1 0 0 0,1-1 0 0 0,-1 1 0 0 0,0-1 0 0 0,-1 0 0 0 0,0 1 0 0 0,0-1 0 0 0,-1 0 0 0 0,0 0 0 0 0,0 0 0 0 0,0 0 0 0 0,-6 6 0 0 0,-5 7 0 0 0,-1 0 0 0 0,-19 18 0 0 0,12-13 0 0 0,7-10 0 0 0,-1-2 0 0 0,1 0 0 0 0,-35 21 0 0 0,22-15 0 0 0,-2 1-404 0 0,-2-2 0 0 0,1-1 0 0 0,-2-2 0 0 0,-55 18 0 0 0,34-17-269 0 0,-2-2 0 0 0,-66 7-1 0 0,114-21 674 0 0,11-3 0 0 0,8-2 0 0 0,50-9 0 0 0,124-12 0 0 0,-139 21 0 0 0,-17 3 488 0 0,43 0 0 0 0,-57 3-288 0 0,0 1 0 0 0,-1 0 0 0 0,1 0 0 0 0,26 9 0 0 0,-35-8-197 0 0,1 0-1 0 0,-1 0 1 0 0,0 0-1 0 0,0 0 1 0 0,0 1-1 0 0,10 9 1 0 0,-13-11-3 0 0,0 1-1 0 0,-1 0 1 0 0,1 0 0 0 0,-1 0 0 0 0,0 0 0 0 0,0 0 0 0 0,0 0 0 0 0,0 1 0 0 0,-1-1 0 0 0,1 1 0 0 0,-1-1-1 0 0,0 1 1 0 0,2 7 0 0 0,-3-8 58 0 0,1 0-1 0 0,-1 0 1 0 0,0 1 0 0 0,0-1-1 0 0,0 0 1 0 0,0 1-1 0 0,0-1 1 0 0,-1 0 0 0 0,0 0-1 0 0,0 0 1 0 0,0 1-1 0 0,0-1 1 0 0,0 0 0 0 0,0 0-1 0 0,-1 0 1 0 0,1 0-1 0 0,-1-1 1 0 0,0 1 0 0 0,0 0-1 0 0,0-1 1 0 0,0 1-1 0 0,-1-1 1 0 0,1 0 0 0 0,-4 3-1 0 0,-48 55 607 0 0,38-41-692 0 0,-32 31 0 0 0,-135 95 269 0 0,152-125 117 0 0,-1-1 0 0 0,0-1 1 0 0,-2-2-1 0 0,-44 16 0 0 0,47-22-355 0 0,1-1 1 0 0,-1-2-1 0 0,-1 0 0 0 0,-50 2 0 0 0,78-8-37 0 0,0-1-1 0 0,0 0 0 0 0,0 0 1 0 0,0-1-1 0 0,0 1 1 0 0,0-1-1 0 0,0 0 0 0 0,1 0 1 0 0,-1 0-1 0 0,0 0 1 0 0,0-1-1 0 0,1 1 0 0 0,-1-1 1 0 0,1 0-1 0 0,-1 0 1 0 0,1-1-1 0 0,0 1 0 0 0,0-1 1 0 0,0 1-1 0 0,0-1 1 0 0,0 0-1 0 0,1 0 0 0 0,-1 0 1 0 0,1 0-1 0 0,0-1 1 0 0,0 1-1 0 0,0-1 0 0 0,0 1 1 0 0,1-1-1 0 0,-1 0 1 0 0,1 1-1 0 0,0-1 0 0 0,0 0 1 0 0,1 0-1 0 0,-1 0 1 0 0,1 0-1 0 0,0 0 0 0 0,0 0 1 0 0,0-7-1 0 0,2-2-320 0 0,-1-1-1 0 0,2 1 1 0 0,0-1 0 0 0,9-23-1 0 0,-10 31 24 0 0,1 0 0 0 0,-1 0 0 0 0,2 0-1 0 0,-1 1 1 0 0,0 0 0 0 0,1-1 0 0 0,0 1-1 0 0,0 1 1 0 0,1-1 0 0 0,0 1 0 0 0,-1-1-1 0 0,9-4 1 0 0,-2 3-3769 0 0,-2 4-1062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 13823 0 0,'0'0'315'0'0,"-1"0"-207"0"0,0-1-1 0 0,1 0 1 0 0,-1 1 0 0 0,0-1 0 0 0,0 1-1 0 0,-1-1 1 0 0,1 1 0 0 0,0-1 0 0 0,0 1 0 0 0,-2 0-1 0 0,3 2-33 0 0,-1 0 0 0 0,0 0 0 0 0,1 1-1 0 0,-1-1 1 0 0,1 0 0 0 0,0 1 0 0 0,0-1-1 0 0,0 1 1 0 0,0-1 0 0 0,0 0 0 0 0,1 1-1 0 0,-1-1 1 0 0,1 0 0 0 0,-1 1 0 0 0,1-1-1 0 0,0 0 1 0 0,0 0 0 0 0,1 3 0 0 0,4 6 134 0 0,0 0 0 0 0,9 12 0 0 0,-9-14-198 0 0,30 43-43 0 0,-10-16 530 0 0,-3 1-1 0 0,29 58 0 0 0,-36-57-344 0 0,-2 1 0 0 0,-1 0 0 0 0,8 51 0 0 0,-13-50-152 0 0,-2-15 0 0 0,-1 0 0 0 0,-1 0 0 0 0,-2 1 0 0 0,0 49 0 0 0,-5-45 310 0 0,-13 56 1 0 0,11-69-59 0 0,0 0 1 0 0,-1-1-1 0 0,-1 0 0 0 0,-16 27 1 0 0,4-13-193 0 0,-1-2-1 0 0,-2-1 1 0 0,-1 0 0 0 0,-26 23 0 0 0,-113 84-1578 0 0,140-116 897 0 0,-36 24-3168 0 0,43-33-2009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389 205 10135 0 0,'0'0'231'0'0,"0"0"29"0"0,2 2 19 0 0,1 1-152 0 0,6 2 11 0 0,17 4-39 0 0,-23-8 294 0 0,-3-1 106 0 0,12-1 1035 0 0,-6-1-1284 0 0,0-1-1 0 0,-1 0 0 0 0,1 0 0 0 0,-1-1 1 0 0,0 1-1 0 0,0-1 0 0 0,-1-1 0 0 0,1 1 0 0 0,-1 0 1 0 0,0-1-1 0 0,0 0 0 0 0,0 0 0 0 0,-1 0 1 0 0,4-7-1 0 0,0-1 83 0 0,0 0-1 0 0,-2 0 1 0 0,1-1-1 0 0,-2 0 1 0 0,4-16-1 0 0,-7 26-380 0 0,0 0 0 0 0,0 0 0 0 0,-1 0-1 0 0,0-1 1 0 0,0 1 0 0 0,0 0 0 0 0,0-5 0 0 0,-1 8 4 0 0,1 0 0 0 0,0 0 0 0 0,-1 0 1 0 0,1 0-1 0 0,-1 0 0 0 0,1 0 0 0 0,-1 0 0 0 0,1 0 1 0 0,-1 0-1 0 0,0 0 0 0 0,1 0 0 0 0,-1 0 1 0 0,0 0-1 0 0,0 1 0 0 0,0-1 0 0 0,1 0 0 0 0,-1 0 1 0 0,0 1-1 0 0,0-1 0 0 0,0 1 0 0 0,0-1 0 0 0,0 1 1 0 0,-1-1-1 0 0,1 1 0 0 0,0 0 0 0 0,0-1 0 0 0,0 1 1 0 0,0 0-1 0 0,0 0 0 0 0,0 0 0 0 0,-2 0 1 0 0,-4 0 26 0 0,1 0 0 0 0,-1 1 1 0 0,1 0-1 0 0,-1 0 0 0 0,1 0 1 0 0,-1 1-1 0 0,1 0 1 0 0,-11 5-1 0 0,-3 3 15 0 0,-22 14-1 0 0,-10 12 4 0 0,-93 84 0 0 0,116-94 0 0 0,6-6 0 0 0,0 2 0 0 0,2 1 0 0 0,0 1 0 0 0,1 0 0 0 0,-26 45 0 0 0,32-37 92 0 0,13-29-66 0 0,0-1 0 0 0,1 0-1 0 0,-1 1 1 0 0,1-1 0 0 0,0 0 0 0 0,0 1 0 0 0,0-1-1 0 0,0 0 1 0 0,0 1 0 0 0,0-1 0 0 0,2 4 0 0 0,-2-5 15 0 0,1-1 1 0 0,-1 1 0 0 0,1-1 0 0 0,-1 0 0 0 0,1 1 0 0 0,-1-1 0 0 0,1 0-1 0 0,0 1 1 0 0,-1-1 0 0 0,1 0 0 0 0,0 0 0 0 0,-1 1 0 0 0,1-1 0 0 0,0 0-1 0 0,-1 0 1 0 0,1 0 0 0 0,0 0 0 0 0,-1 0 0 0 0,1 0 0 0 0,1 0 0 0 0,-1 0 61 0 0,5 0-21 0 0,0-1-1 0 0,0 1 1 0 0,0-1 0 0 0,0 0-1 0 0,0-1 1 0 0,0 1-1 0 0,10-5 1 0 0,40-22-171 0 0,-41 20 133 0 0,130-77-1040 0 0,-114 64 664 0 0,-1-2 0 0 0,40-38 0 0 0,-70 61 332 0 0,0-1 0 0 0,0 1 0 0 0,0 0-1 0 0,0 0 1 0 0,0 0 0 0 0,0 0 0 0 0,0 0 0 0 0,0 0-1 0 0,0-1 1 0 0,1 1 0 0 0,-1 0 0 0 0,0 0 0 0 0,0 0 0 0 0,0 0-1 0 0,0 0 1 0 0,0 0 0 0 0,0 0 0 0 0,0 0 0 0 0,1-1-1 0 0,-1 1 1 0 0,0 0 0 0 0,0 0 0 0 0,0 0 0 0 0,0 0-1 0 0,0 0 1 0 0,1 0 0 0 0,-1 0 0 0 0,0 0 0 0 0,0 0-1 0 0,0 0 1 0 0,0 0 0 0 0,0 0 0 0 0,1 0 0 0 0,-1 0-1 0 0,0 0 1 0 0,0 0 0 0 0,0 0 0 0 0,0 0 0 0 0,0 0-1 0 0,1 1 1 0 0,-2 6-8 0 0,-4 9 88 0 0,-21 41 1222 0 0,15-35-977 0 0,-10 28-1 0 0,19-43-326 0 0,0 0-1 0 0,0 0 0 0 0,0 1 1 0 0,1-1-1 0 0,0 1 1 0 0,1-1-1 0 0,0 0 1 0 0,1 11-1 0 0,-1-17-58 0 0,0 1 0 0 0,0-1 0 0 0,0 0-1 0 0,0 0 1 0 0,0 1 0 0 0,0-1 0 0 0,1 0 0 0 0,-1 0-1 0 0,1 0 1 0 0,-1 1 0 0 0,1-1 0 0 0,-1 0 0 0 0,1 0-1 0 0,-1 0 1 0 0,1 0 0 0 0,0 0 0 0 0,0 0 0 0 0,0 0-1 0 0,0 0 1 0 0,-1 0 0 0 0,1-1 0 0 0,0 1 0 0 0,0 0-1 0 0,0-1 1 0 0,1 1 0 0 0,-1 0 0 0 0,0-1 0 0 0,0 1-1 0 0,0-1 1 0 0,0 0 0 0 0,1 1 0 0 0,-1-1 0 0 0,0 0-1 0 0,0 0 1 0 0,1 0 0 0 0,-1 0 0 0 0,0 0-1 0 0,0 0 1 0 0,0 0 0 0 0,3 0 0 0 0,11-3-6078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71 358 11975 0 0,'-1'1'547'0'0,"-6"5"-290"0"0,1 0-1 0 0,-11 13 1 0 0,12-13 216 0 0,0-1-1 0 0,0 1 1 0 0,0-1 0 0 0,0 0 0 0 0,-8 5 0 0 0,11-9 480 0 0,2-1-288 0 0,0 0-121 0 0,0 0-28 0 0,1-3-406 0 0,-1 1 1 0 0,1 0-1 0 0,0 0 0 0 0,0-1 0 0 0,0 1 0 0 0,0 0 0 0 0,0 0 1 0 0,0 0-1 0 0,0 0 0 0 0,1 1 0 0 0,1-3 0 0 0,2-3 104 0 0,5-6 126 0 0,1 0 0 0 0,1 1-1 0 0,20-19 1 0 0,46-28 641 0 0,-60 45-761 0 0,154-107 484 0 0,-116 85-1440 0 0,71-33 0 0 0,-119 65 571 0 0,30-12-228 0 0,-35 15 389 0 0,0 0-1 0 0,0 0 0 0 0,0 0 1 0 0,0 0-1 0 0,0 1 1 0 0,1 0-1 0 0,-1 0 1 0 0,0 0-1 0 0,0 0 1 0 0,5 0-1 0 0,-7 1 5 0 0,0-1 0 0 0,0 0 0 0 0,-1 1 0 0 0,1-1 0 0 0,0 1 0 0 0,0-1 0 0 0,0 1 0 0 0,0 0 0 0 0,0-1 0 0 0,-1 1 0 0 0,1 0 0 0 0,0-1 0 0 0,-1 1 0 0 0,1 0 0 0 0,0 0 0 0 0,-1 0 0 0 0,1-1 0 0 0,-1 1 0 0 0,1 0 0 0 0,-1 0 0 0 0,0 0 0 0 0,1 0 0 0 0,-1 0 0 0 0,0 0 0 0 0,0 0 0 0 0,1 0 0 0 0,-1 0 0 0 0,0 0 0 0 0,0 0 0 0 0,0 0 0 0 0,0 0 0 0 0,-1 0 0 0 0,1 0 0 0 0,0 1 0 0 0,-1 5 0 0 0,-1-1 0 0 0,1 0 0 0 0,-6 13 0 0 0,7-19 0 0 0,-15 34 0 0 0,-2-1 0 0 0,-24 37 0 0 0,15-28 0 0 0,7-11-3 0 0,7-13-20 0 0,1 0 0 0 0,-15 37 0 0 0,25-53-75 0 0,1-1 0 0 0,0 1 0 0 0,0-1 0 0 0,0 1-1 0 0,0-1 1 0 0,0 1 0 0 0,0-1 0 0 0,0 1 0 0 0,0 1 0 0 0,1 3-1107 0 0,-2-4-3565 0 0,1-2-1474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107 533 19351 0 0,'2'1'439'0'0,"2"-1"-244"0"0,0 1-1 0 0,-1-1 1 0 0,1 1 0 0 0,0-1 0 0 0,0 0 0 0 0,0-1 0 0 0,-1 1-1 0 0,6-2 1 0 0,-7 2 176 0 0,-2 0 117 0 0,0 0 21 0 0,0 0-66 0 0,-1-1-294 0 0,-5-5-146 0 0,1 0 1 0 0,-1 1-1 0 0,0 0 0 0 0,-1 0 1 0 0,1 0-1 0 0,-13-6 0 0 0,9 6-20 0 0,1-1-1 0 0,1 1 0 0 0,-14-13 0 0 0,18 15-95 0 0,0-1-1 0 0,1 1 1 0 0,-1-1 0 0 0,1 0-1 0 0,0 0 1 0 0,0-1-1 0 0,0 1 1 0 0,0 0-1 0 0,1-1 1 0 0,0 0 0 0 0,0 0-1 0 0,0 1 1 0 0,0-1-1 0 0,1 0 1 0 0,0 0 0 0 0,-1-8-1 0 0,1 5 114 0 0,1 1 1 0 0,1-1-1 0 0,-1 0 0 0 0,1 1 1 0 0,1-1-1 0 0,-1 1 0 0 0,1-1 0 0 0,1 1 1 0 0,-1-1-1 0 0,1 1 0 0 0,0 0 1 0 0,1 0-1 0 0,0 1 0 0 0,7-11 0 0 0,6-5-10 0 0,1 1-1 0 0,37-32 0 0 0,-29 29-33 0 0,-7 6-373 0 0,1 1 1 0 0,0 1-1 0 0,30-17 0 0 0,-38 25 387 0 0,1 1-1 0 0,0 1 1 0 0,1 0-1 0 0,0 1 0 0 0,-1 1 1 0 0,2 0-1 0 0,17-3 0 0 0,-27 6 82 0 0,-1 1 0 0 0,1-1-1 0 0,0 1 1 0 0,-1 0 0 0 0,1 1 0 0 0,0-1-1 0 0,-1 1 1 0 0,1 0 0 0 0,-1 0 0 0 0,1 0-1 0 0,-1 1 1 0 0,1-1 0 0 0,-1 1 0 0 0,0 0-1 0 0,0 0 1 0 0,0 1 0 0 0,0-1-1 0 0,0 1 1 0 0,-1 0 0 0 0,1 0 0 0 0,-1 0-1 0 0,1 0 1 0 0,-1 1 0 0 0,0 0 0 0 0,-1-1-1 0 0,1 1 1 0 0,-1 0 0 0 0,1 0 0 0 0,-1 0-1 0 0,0 1 1 0 0,-1-1 0 0 0,1 0 0 0 0,-1 1-1 0 0,0-1 1 0 0,0 1 0 0 0,0-1-1 0 0,0 9 1 0 0,-1-3-51 0 0,0 0 0 0 0,0 0 0 0 0,-1 0 0 0 0,-1 0 0 0 0,1 0 0 0 0,-2 0 0 0 0,1 0 0 0 0,-2-1 0 0 0,-4 13 0 0 0,-4 2 0 0 0,-1 0 0 0 0,-20 27 0 0 0,26-43 0 0 0,1-1 0 0 0,-1 1 0 0 0,0-1 0 0 0,-1-1 0 0 0,0 0 0 0 0,0 0 0 0 0,0 0 0 0 0,-14 6 0 0 0,9-4 0 0 0,4-2-144 0 0,4-3 147 0 0,1-1-1 0 0,-1 1 1 0 0,1-1-1 0 0,-1 0 1 0 0,0 0 0 0 0,-7 2-1 0 0,8-3-496 0 0,0-1-1 0 0,0 1 0 0 0,0-1 1 0 0,-1 0-1 0 0,1-1 1 0 0,-5 0-1 0 0,-20-5-1527 0 0,-1-3-24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7 11975 0 0,'2'-7'1275'0'0,"-32"32"-929"0"0,2 0 0 0 0,0 2 1 0 0,2 1-1 0 0,1 1 0 0 0,-32 48 0 0 0,32-36 156 0 0,-37 80 0 0 0,-6 48 526 0 0,27-43-1008 0 0,-6 15-24 0 0,42-128-426 0 0,-2 0 1 0 0,0 0-1 0 0,-15 23 0 0 0,17-30 154 0 0,0 1 0 0 0,-1-1 0 0 0,1-1 0 0 0,-1 1 0 0 0,0-1 0 0 0,-1 0 0 0 0,1 0 1 0 0,-10 4-1 0 0,-10 2-1258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11975 0 0,'0'0'547'0'0,"-8"4"181"0"0,4-1-706 0 0,0 0 0 0 0,1 0 1 0 0,-1 1-1 0 0,1 0 0 0 0,0-1 0 0 0,0 1 1 0 0,0 0-1 0 0,-3 6 0 0 0,-18 38 762 0 0,10-17-299 0 0,-32 50 509 0 0,-8 18 60 0 0,30-55-787 0 0,-57 79-1 0 0,28-48-191 0 0,12-17 307 0 0,22-33 147 0 0,-25 44 0 0 0,28-43 63 0 0,14-19-640 0 0,2-5-289 0 0,2-4-138 0 0,11-4-1158 0 0,5-6-4506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154 429 6447 0 0,'-21'-7'389'0'0,"-1"0"0"0"0,1-1-1 0 0,-27-15 1 0 0,47 22-238 0 0,-1 1 0 0 0,1-1 0 0 0,0-1 1 0 0,0 1-1 0 0,-1 0 0 0 0,1 0 0 0 0,0 0 0 0 0,0 0 0 0 0,0-1 0 0 0,-1-1 0 0 0,-8-9 1192 0 0,4 7-929 0 0,-5-7 787 0 0,11 12-1143 0 0,0-1 0 0 0,0 1 1 0 0,0-1-1 0 0,-1 0 0 0 0,1 1 1 0 0,0-1-1 0 0,0 0 0 0 0,0 1 0 0 0,0-1 1 0 0,0 0-1 0 0,0 1 0 0 0,0-1 1 0 0,1 1-1 0 0,-1-1 0 0 0,0 0 1 0 0,0 1-1 0 0,0-1 0 0 0,1 0 0 0 0,-1 1 1 0 0,0-1-1 0 0,1 1 0 0 0,-1-1 1 0 0,0 1-1 0 0,1-1 0 0 0,9-14 598 0 0,1 0 0 0 0,0 1-1 0 0,1 1 1 0 0,23-21 0 0 0,7 3-653 0 0,1 2 1 0 0,2 2-1 0 0,0 1 1 0 0,76-29-1 0 0,-89 42 6 0 0,0 1 0 0 0,1 2 0 0 0,0 1 0 0 0,1 2 0 0 0,-1 1 0 0 0,1 1 0 0 0,52 1 0 0 0,-67 5 233 0 0,0 0-1 0 0,-1 2 1 0 0,1 0 0 0 0,-1 2-1 0 0,0 0 1 0 0,22 9-1 0 0,-27-9 0 0 0,0 1 0 0 0,-1 0 0 0 0,1 1 0 0 0,-1 1-1 0 0,-1 0 1 0 0,1 1 0 0 0,-1 0 0 0 0,17 19 0 0 0,-23-23-231 0 0,-1 1 1 0 0,0 0 0 0 0,0 0-1 0 0,0 0 1 0 0,-1 1-1 0 0,0-1 1 0 0,0 1-1 0 0,-1-1 1 0 0,1 1 0 0 0,-1 0-1 0 0,-1 0 1 0 0,0 0-1 0 0,0 1 1 0 0,0-1 0 0 0,-1 0-1 0 0,0 12 1 0 0,-2-9-13 0 0,1 0 1 0 0,-2 0 0 0 0,1 0 0 0 0,-2 0 0 0 0,1 0-1 0 0,-1-1 1 0 0,0 0 0 0 0,-1 0 0 0 0,0 0 0 0 0,-1 0-1 0 0,-7 8 1 0 0,-4 3 1 0 0,0-1 0 0 0,-2 0 0 0 0,0-2 0 0 0,-1 0 0 0 0,-24 15 0 0 0,-116 63 0 0 0,146-87 0 0 0,-39 20-46 0 0,-114 43-1 0 0,124-57-403 0 0,0-2-1 0 0,0-2 0 0 0,-65 7 0 0 0,-4-9-2210 0 0,87-7-3478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168 382 10135 0 0,'0'0'231'0'0,"0"1"29"0"0,-1 4-73 0 0,1-4-162 0 0,-1 1 0 0 0,1-1 1 0 0,-1 1-1 0 0,1-1 0 0 0,-1 1 0 0 0,1-1 0 0 0,-1 1 1 0 0,0-1-1 0 0,1 0 0 0 0,-1 1 0 0 0,0-1 1 0 0,0 0-1 0 0,0 0 0 0 0,-2 2 0 0 0,-13 22 446 0 0,12-21 300 0 0,-1-2-90 0 0,4-1-630 0 0,0 0 0 0 0,0 0 0 0 0,0-1 0 0 0,0 1 0 0 0,0-1 0 0 0,0 1 0 0 0,0-1 0 0 0,0 1 0 0 0,0-1 0 0 0,-1 0 0 0 0,1 1 0 0 0,0-1 0 0 0,0 0 0 0 0,0 0 0 0 0,0 0 0 0 0,0 0 0 0 0,0 0 0 0 0,-1 0 0 0 0,1 0 0 0 0,0 0 0 0 0,0-1 0 0 0,0 1 0 0 0,0 0 0 0 0,0-1 0 0 0,0 1 0 0 0,0 0 0 0 0,0-1 0 0 0,-2 0 0 0 0,0-1 75 0 0,1 1-97 0 0,0 0 0 0 0,0 0 0 0 0,0 0 0 0 0,0 0 0 0 0,1-1-1 0 0,-1 1 1 0 0,0-1 0 0 0,1 1 0 0 0,-1-1 0 0 0,1 0 0 0 0,-3-3 0 0 0,-12-24 189 0 0,7 12-175 0 0,2 5-43 0 0,0-1 0 0 0,1 0 0 0 0,1 0 0 0 0,0-1 0 0 0,1 1 0 0 0,1-1 0 0 0,0 0 0 0 0,1 0 0 0 0,-2-25 0 0 0,5 33-26 0 0,-1 0 0 0 0,1 0 0 0 0,-1 0 1 0 0,2 0-1 0 0,-1 1 0 0 0,1-1 0 0 0,-1 0 0 0 0,2 1 0 0 0,-1-1 0 0 0,1 1 0 0 0,3-6 0 0 0,-1 4-72 0 0,0 0 0 0 0,0 0 1 0 0,1 1-1 0 0,0 0 0 0 0,1 0 0 0 0,12-9 0 0 0,0 2-101 0 0,0 2 0 0 0,1 1 0 0 0,1 0-1 0 0,41-13 1 0 0,-47 18 309 0 0,-1 1-1 0 0,1 0 1 0 0,1 1-1 0 0,-1 1 1 0 0,0 0-1 0 0,1 1 1 0 0,25 1-1 0 0,-28 1 201 0 0,9 1 55 0 0,33 7 0 0 0,-49-7-313 0 0,1 0 0 0 0,0 0 0 0 0,-1 0 0 0 0,0 1 0 0 0,1 0-1 0 0,-1 1 1 0 0,0-1 0 0 0,-1 1 0 0 0,7 5 0 0 0,-9-7 19 0 0,0 1-1 0 0,-1 0 1 0 0,1-1 0 0 0,-1 1-1 0 0,1 0 1 0 0,-1 0 0 0 0,0 1-1 0 0,0-1 1 0 0,0 0 0 0 0,0 1-1 0 0,-1-1 1 0 0,2 5 0 0 0,-3-5-29 0 0,1 0 1 0 0,-1 0 0 0 0,0 0 0 0 0,0 0 0 0 0,0 0 0 0 0,0 1 0 0 0,-1-1 0 0 0,1 0 0 0 0,-1 0 0 0 0,0 0 0 0 0,0 0 0 0 0,0 0-1 0 0,0 0 1 0 0,0 0 0 0 0,-3 3 0 0 0,0 2-43 0 0,-1-1 0 0 0,-1 0 0 0 0,1 0 0 0 0,-1 0 0 0 0,0 0 0 0 0,-1-1 0 0 0,0 0 0 0 0,-13 9 0 0 0,-7 2 0 0 0,-33 16 0 0 0,23-13 0 0 0,-153 75 0 0 0,176-88-903 0 0,-2-1 0 0 0,1-1 0 0 0,-22 5 0 0 0,36-9-4213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229 180 8287 0 0,'0'0'191'0'0,"0"0"26"0"0,1-1 9 0 0,42-16 4 0 0,-10 6 254 0 0,-27 9-319 0 0,0 0 0 0 0,0 0-1 0 0,-1 0 1 0 0,1 0 0 0 0,7-5-1 0 0,6-6 860 0 0,-17 12-512 0 0,-2 1 0 0 0,0 0 68 0 0,0 0 286 0 0,0 0 124 0 0,0 0 30 0 0,-12 2 600 0 0,-17 6-1285 0 0,-1 1 1 0 0,1 1-1 0 0,1 2 0 0 0,-53 30 0 0 0,80-41-335 0 0,-78 47 0 0 0,69-41 0 0 0,1 0 0 0 0,-1 1 0 0 0,1 1 0 0 0,1-1 0 0 0,-12 16 0 0 0,18-23 0 0 0,1 1 0 0 0,-1 0 0 0 0,1 0 0 0 0,0 0 0 0 0,0 1 0 0 0,0-1 0 0 0,0 0 0 0 0,0 0 0 0 0,1 0 0 0 0,-1 1 0 0 0,0-1 0 0 0,1 0 0 0 0,0 1 0 0 0,0-1 0 0 0,0 1 0 0 0,0 2 0 0 0,5 6 0 0 0,-1-8 71 0 0,0 1-1 0 0,0-1 0 0 0,0 0 0 0 0,1 0 1 0 0,-1-1-1 0 0,1 1 0 0 0,7 2 1 0 0,36 11 806 0 0,-29-12-470 0 0,0 0 0 0 0,0-1 0 0 0,30 0 0 0 0,59-5 605 0 0,-95 2-1010 0 0,-1-2 0 0 0,1 1-1 0 0,-1-2 1 0 0,0 1 0 0 0,0-2 0 0 0,0 0-1 0 0,0 0 1 0 0,0-1 0 0 0,14-8 0 0 0,-21 10-3 0 0,0-1 1 0 0,1 0 0 0 0,-1 0 0 0 0,-1 0 0 0 0,1 0 0 0 0,-1-1 0 0 0,1 0 0 0 0,-1 0 0 0 0,-1 0 0 0 0,1 0 0 0 0,-1-1 0 0 0,0 1 0 0 0,0-1 0 0 0,0 0-1 0 0,-1 0 1 0 0,0 0 0 0 0,0 0 0 0 0,0 0 0 0 0,0-13 0 0 0,-1 7-183 0 0,-1 0-1 0 0,0 1 0 0 0,-1-1 1 0 0,0 0-1 0 0,-1 0 1 0 0,-1 1-1 0 0,1-1 1 0 0,-2 1-1 0 0,-6-16 0 0 0,3 12-446 0 0,0 1-1 0 0,-1 1 1 0 0,0-1-1 0 0,-1 1 1 0 0,-1 1-1 0 0,-14-15 1 0 0,-5 0-905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4 13823 0 0,'12'-4'768'0'0,"-18"11"269"0"0,-18 12 102 0 0,-95 59 1134 0 0,64-43-2081 0 0,-64 52-1 0 0,83-56-179 0 0,1 1 0 0 0,2 2 0 0 0,2 1 0 0 0,1 1 0 0 0,-50 80 0 0 0,73-102 178 0 0,1-1 1 0 0,0 1-1 0 0,1 0 0 0 0,0 1 0 0 0,1-1 0 0 0,1 1 1 0 0,0 0-1 0 0,1-1 0 0 0,-1 24 0 0 0,3-31-179 0 0,1 0 1 0 0,-1 0-1 0 0,1-1 0 0 0,1 1 0 0 0,-1 0 0 0 0,1-1 0 0 0,0 1 0 0 0,1-1 0 0 0,0 0 0 0 0,3 7 1 0 0,-3-9-16 0 0,0 1 1 0 0,0-1 0 0 0,1 0 0 0 0,0 0-1 0 0,-1-1 1 0 0,1 1 0 0 0,0-1 0 0 0,1 0 0 0 0,-1 0-1 0 0,0 0 1 0 0,1 0 0 0 0,0-1 0 0 0,0 0-1 0 0,7 3 1 0 0,-7-4-210 0 0,1 1 0 0 0,0-1-1 0 0,0-1 1 0 0,0 1 0 0 0,0-1-1 0 0,-1 1 1 0 0,1-2 0 0 0,9 0 0 0 0,2-2-1052 0 0,24-8 1 0 0,-27 7 588 0 0,44-12-5464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15663 0 0,'0'0'719'0'0,"0"0"-20"0"0,0 0-374 0 0,0 0 84 0 0,0 0 82 0 0,0 0 18 0 0,0 3 3 0 0,-3 30 37 0 0,-1 0 0 0 0,-1 0 0 0 0,-10 33-1 0 0,8-39-599 0 0,-40 132 1512 0 0,0-3-874 0 0,40-127-569 0 0,-15 40-1 0 0,17-58-71 0 0,1-1-1 0 0,-1 0 1 0 0,-1 0-1 0 0,0-1 1 0 0,0 0-1 0 0,-1 0 0 0 0,-8 9 1 0 0,6-11-1140 0 0,3-7-1856 0 0,6-1 2862 0 0,0 0-1 0 0,-1 0 1 0 0,1 0 0 0 0,0 0 0 0 0,-1 0-1 0 0,1 0 1 0 0,0 0 0 0 0,0 0 0 0 0,0 0-1 0 0,0 0 1 0 0,0 0 0 0 0,0 0 0 0 0,0 0-1 0 0,0 0 1 0 0,1-1 0 0 0,6-19-1859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246 202 10135 0 0,'0'0'231'0'0,"0"0"29"0"0,-1 0 19 0 0,-2 0-139 0 0,0 0-31 0 0,-11 7-72 0 0,7-3 41 0 0,31-3 1324 0 0,-9-6-914 0 0,0 0 0 0 0,-1 0 0 0 0,1-2 0 0 0,-1 0 0 0 0,26-17 0 0 0,-10 6 168 0 0,17-8 373 0 0,2 1 0 0 0,95-32 0 0 0,-117 48-1009 0 0,1 2-1 0 0,0 1 0 0 0,1 1 0 0 0,0 1 0 0 0,0 2 0 0 0,-1 0 0 0 0,32 4 0 0 0,-54-2 112 0 0,-1 1-1 0 0,1 0 1 0 0,-1 0 0 0 0,1 0-1 0 0,-1 1 1 0 0,0 0-1 0 0,0 0 1 0 0,8 4 0 0 0,-11-5-102 0 0,0 0 1 0 0,-1 1-1 0 0,1-1 1 0 0,-1 0 0 0 0,1 1-1 0 0,-1-1 1 0 0,1 1 0 0 0,-1-1-1 0 0,0 1 1 0 0,0 0 0 0 0,0 0-1 0 0,0-1 1 0 0,0 1 0 0 0,0 0-1 0 0,0 0 1 0 0,-1 0 0 0 0,1 0-1 0 0,-1 0 1 0 0,1 0 0 0 0,-1 0-1 0 0,0 0 1 0 0,0 0 0 0 0,0 0-1 0 0,0 0 1 0 0,0 0 0 0 0,-1 3-1 0 0,0 3-29 0 0,-1 0 0 0 0,0 1 0 0 0,-1-1 0 0 0,0 0 0 0 0,0-1 0 0 0,-1 1 0 0 0,-8 14 0 0 0,-4 1 0 0 0,-21 22 0 0 0,14-18 0 0 0,3-3 13 0 0,-2-1 0 0 0,0-1 0 0 0,-2-1-1 0 0,0-2 1 0 0,-39 25 0 0 0,30-24-204 0 0,0-2 1 0 0,-1-1-1 0 0,-1-2 1 0 0,-44 13-1 0 0,46-19-204 0 0,0-2-1 0 0,0-1 1 0 0,0-2-1 0 0,-1-1 1 0 0,0-2-1 0 0,1-1 1 0 0,-56-7-1 0 0,83 5 396 0 0,7-1 0 0 0,6-2 0 0 0,-7 5 0 0 0,13-6-2 0 0,0 0-1 0 0,1 0 0 0 0,-1 2 1 0 0,1 0-1 0 0,21-4 0 0 0,73-4 83 0 0,-52 8 563 0 0,0 2 0 0 0,101 11-1 0 0,-143-7-650 0 0,-1 1 1 0 0,1 0-1 0 0,-1 1 0 0 0,19 8 0 0 0,-28-10 38 0 0,1 0 1 0 0,0 0-1 0 0,-1 1 0 0 0,0-1 0 0 0,1 1 0 0 0,-1 0 0 0 0,0 1 0 0 0,0-1 0 0 0,-1 1 0 0 0,1 0 0 0 0,-1 0 0 0 0,0 0 1 0 0,0 0-1 0 0,0 0 0 0 0,2 6 0 0 0,-3-6 70 0 0,-1 0 0 0 0,0 1 0 0 0,0-1-1 0 0,0 1 1 0 0,-1 0 0 0 0,1-1 0 0 0,-1 1 0 0 0,0-1 0 0 0,-1 1 0 0 0,1 0 0 0 0,-1-1-1 0 0,0 1 1 0 0,0-1 0 0 0,0 1 0 0 0,0-1 0 0 0,-3 5 0 0 0,-1 1-103 0 0,1-1 0 0 0,-2 0 0 0 0,1 0 0 0 0,-1 0 0 0 0,-1-1 0 0 0,-7 9 0 0 0,8-12 236 0 0,0 1 0 0 0,-1-1 0 0 0,1 0 1 0 0,-1 0-1 0 0,-15 7 0 0 0,-41 15 392 0 0,51-23-673 0 0,-9 3 48 0 0,0-1 0 0 0,0-1 0 0 0,-1 0 0 0 0,1-2 0 0 0,-1-1 0 0 0,-28 0 0 0 0,-133-15 0 0 0,177 13-22 0 0,-37-4-432 0 0,0-2 0 0 0,-74-20 0 0 0,115 25 274 0 0,0 0 0 0 0,0 1 0 0 0,1-1-1 0 0,-1 0 1 0 0,0 0 0 0 0,0 0 0 0 0,0 0 0 0 0,0 0-1 0 0,1 0 1 0 0,-1-1 0 0 0,-1-1 0 0 0,3 2 100 0 0,-1 1 1 0 0,1-1-1 0 0,0 0 1 0 0,0 1-1 0 0,-1-1 1 0 0,1 0-1 0 0,0 0 1 0 0,0 1-1 0 0,0-1 1 0 0,0 0-1 0 0,0 1 1 0 0,0-1-1 0 0,0 0 1 0 0,0 0-1 0 0,1 1 1 0 0,-1-1-1 0 0,0 0 1 0 0,0 0-1 0 0,1 1 1 0 0,-1-1-1 0 0,0 0 1 0 0,1 1-1 0 0,-1-1 1 0 0,0 1-1 0 0,1-1 1 0 0,-1 0-1 0 0,1 1 1 0 0,-1-1-1 0 0,1 1 1 0 0,-1-1-1 0 0,1 1 1 0 0,0-1-1 0 0,0 1 1 0 0,20-14-1456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 15663 0 0,'-7'-6'762'0'0,"-7"-5"48"0"0,13 11-804 0 0,1-1 0 0 0,0 1 0 0 0,-1 0-1 0 0,1 0 1 0 0,0 0 0 0 0,-1 0 0 0 0,1 0 0 0 0,0 0-1 0 0,-1 0 1 0 0,1 0 0 0 0,0 0 0 0 0,-1 0 0 0 0,1 0-1 0 0,0 0 1 0 0,-1 0 0 0 0,1 0 0 0 0,0 0 0 0 0,-1 0-1 0 0,1 0 1 0 0,0 0 0 0 0,-1 0 0 0 0,1 1 0 0 0,-1 0-5 0 0,0 0 0 0 0,0 0 0 0 0,0 0 0 0 0,0 1 1 0 0,1-1-1 0 0,-1 0 0 0 0,1 1 0 0 0,-1-1 1 0 0,1 0-1 0 0,-1 1 0 0 0,1-1 0 0 0,0 1 0 0 0,0-1 1 0 0,-1 3-1 0 0,1 24-5 0 0,2-18 16 0 0,-1 0-1 0 0,2 0 1 0 0,-1 0-1 0 0,1-1 0 0 0,1 1 1 0 0,0-1-1 0 0,0 1 1 0 0,8 11-1 0 0,6 6 156 0 0,27 34-1 0 0,-15-27 236 0 0,3-2-1 0 0,0 0 1 0 0,46 31-1 0 0,17 17-403 0 0,35 49-180 0 0,-106-100 377 0 0,-1 1 0 0 0,39 63 0 0 0,-53-74 0 0 0,0 0 0 0 0,-1 1 0 0 0,-1 0 0 0 0,-1 1 1 0 0,-1 0-1 0 0,5 31 0 0 0,-9-36 21 0 0,0 0 0 0 0,-2 1 0 0 0,0-1 1 0 0,-1 1-1 0 0,0-1 0 0 0,-1 0 0 0 0,-1 0 0 0 0,-1 0 1 0 0,-8 24-1 0 0,1-11-193 0 0,-1-1 1 0 0,-1-1 0 0 0,-1 0-1 0 0,-1-1 1 0 0,-2 0 0 0 0,-27 32-1 0 0,-70 93-23 0 0,38-47 0 0 0,71-98 6 0 0,-1 2 11 0 0,0 0-1 0 0,1 0 1 0 0,-8 16-1 0 0,12-23 355 0 0,0 2 264 0 0,-2-1 21 0 0,-2 9-342 0 0,5-8-459 0 0,0-1 0 0 0,-1 0 0 0 0,1 0 0 0 0,0 1-1 0 0,0-1 1 0 0,0 0 0 0 0,0 1 0 0 0,0-1 0 0 0,1 0 0 0 0,-1 0 0 0 0,1 1-1 0 0,-1-1 1 0 0,2 2 0 0 0,-1-2-1075 0 0,6 5-1777 0 0,-2-2 1462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431 244 8287 0 0,'0'0'191'0'0,"-2"1"26"0"0,0 0-139 0 0,-2 1 18 0 0,-6 7 262 0 0,9-8 30 0 0,1-1 110 0 0,0 0 12 0 0,0 0 2 0 0,0 0 0 0 0,0 0 0 0 0,0 0 0 0 0,0 0-69 0 0,0-1-430 0 0,0 0 1 0 0,1 0-1 0 0,-1 0 1 0 0,0 0-1 0 0,1 0 1 0 0,-1 1-1 0 0,1-1 1 0 0,0 0-1 0 0,-1 0 0 0 0,1 1 1 0 0,1-2-1 0 0,1-2-9 0 0,23-35 270 0 0,57-93 2940 0 0,-81 130-3185 0 0,-1 0 0 0 0,0 0 0 0 0,0 0 0 0 0,0 0 0 0 0,0 0 0 0 0,0 0 0 0 0,0 0 0 0 0,-1-1 0 0 0,1 1 0 0 0,-1 0 0 0 0,0 0 0 0 0,1-1 0 0 0,-1 1 0 0 0,0 0 0 0 0,0-1-1 0 0,-1 1 1 0 0,1 0 0 0 0,0 0 0 0 0,-1-1 0 0 0,0-1 0 0 0,-7-8-29 0 0,4 10 0 0 0,2 1 0 0 0,-1 0 0 0 0,0-1 0 0 0,0 1 0 0 0,-1 0 0 0 0,1 0 0 0 0,0 0 0 0 0,0 1 0 0 0,-1-1 0 0 0,1 1 0 0 0,0-1 0 0 0,-1 1 0 0 0,1 0 0 0 0,0 0 0 0 0,-1 1 0 0 0,1-1 0 0 0,0 1 0 0 0,0-1 0 0 0,-6 3 0 0 0,-6 2 0 0 0,1 1 0 0 0,-22 12 0 0 0,23-11 0 0 0,-15 9 0 0 0,0 1 0 0 0,-35 29 0 0 0,-47 47 0 0 0,100-84 0 0 0,6-5 0 0 0,-19 16 0 0 0,0 2 0 0 0,-27 34 0 0 0,45-50 0 0 0,0 0 0 0 0,0 0 0 0 0,1 1 0 0 0,0 0 0 0 0,1 0 0 0 0,0 0 0 0 0,0 0 0 0 0,0 0 0 0 0,1 1 0 0 0,0-1 0 0 0,0 1 0 0 0,1 0 0 0 0,0-1 0 0 0,0 1 0 0 0,1 11 0 0 0,1-14 0 0 0,0 0 0 0 0,1 0 0 0 0,0 1 0 0 0,-1-1 0 0 0,2 0 0 0 0,-1-1 0 0 0,1 1 0 0 0,-1 0 0 0 0,1-1 0 0 0,1 1 0 0 0,-1-1 0 0 0,0 0 0 0 0,1 0 0 0 0,0-1 0 0 0,0 1 0 0 0,0-1 0 0 0,1 1 0 0 0,-1-1 0 0 0,9 4 0 0 0,-9-6 0 0 0,0 0 0 0 0,0-1 0 0 0,0 1 0 0 0,0-1 0 0 0,0 0 0 0 0,0 0 0 0 0,0 0 0 0 0,0 0 0 0 0,0-1 0 0 0,0 1 0 0 0,0-1 0 0 0,8-3 0 0 0,-7 2 0 0 0,0 0 0 0 0,-1 0 0 0 0,1 0 0 0 0,0-1 0 0 0,-1 0 0 0 0,1 0 0 0 0,-1 0 0 0 0,0 0 0 0 0,6-6 0 0 0,7-10 0 0 0,-7 8 0 0 0,-1 1 0 0 0,0-1 0 0 0,11-18 0 0 0,41-63 340 0 0,-2 2 251 0 0,-57 88-82 0 0,-2 2-66 0 0,-1 2-294 0 0,-5 15-143 0 0,-1-1 0 0 0,-16 29 0 0 0,15-30-7 0 0,0 0 1 0 0,1 0 0 0 0,-9 32-1 0 0,13-29-132 0 0,5-4-563 0 0,-2-13 600 0 0,0 0 1 0 0,1-1-1 0 0,-1 1 1 0 0,0-1-1 0 0,1 1 1 0 0,-1 0-1 0 0,1-1 1 0 0,-1 1-1 0 0,1-1 1 0 0,-1 1-1 0 0,1-1 1 0 0,-1 0 0 0 0,1 1-1 0 0,-1-1 1 0 0,1 0-1 0 0,-1 1 1 0 0,1-1-1 0 0,0 0 1 0 0,-1 1-1 0 0,1-1 1 0 0,0 0-1 0 0,-1 0 1 0 0,1 0-1 0 0,1 0 1 0 0,-1 1-437 0 0,16 0-5264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60 457 13823 0 0,'-2'2'630'0'0,"-5"7"-418"0"0,0 0-1 0 0,0 1 1 0 0,-8 17 0 0 0,8-15-119 0 0,7-11-42 0 0,-1-1 1 0 0,1 1-1 0 0,0-1 1 0 0,0 0 0 0 0,0 1-1 0 0,-1-1 1 0 0,1 1 0 0 0,0-1-1 0 0,-1 1 1 0 0,1-1 0 0 0,0 0-1 0 0,-1 1 1 0 0,1-1-1 0 0,0 0 1 0 0,-1 1 0 0 0,1-1-1 0 0,-1 0 1 0 0,1 0 0 0 0,-1 1-1 0 0,1-1 1 0 0,-1 0-1 0 0,0 0 1 0 0,1 0 20 0 0,-1 0 0 0 0,1 0 0 0 0,0 0 0 0 0,0-1-1 0 0,-1 1 1 0 0,1 0 0 0 0,0-1 0 0 0,-1 1 0 0 0,1 0 0 0 0,0 0 0 0 0,0-1-1 0 0,0 1 1 0 0,-1-1 0 0 0,1 1 0 0 0,0 0 0 0 0,0-1 0 0 0,0 1 0 0 0,0 0 0 0 0,0-1-1 0 0,0 1 1 0 0,0-1 0 0 0,-2-25 1094 0 0,5 10-820 0 0,1 0 0 0 0,0 0 0 0 0,2 0 0 0 0,-1 1 0 0 0,2 0 0 0 0,0 0 0 0 0,1 0 0 0 0,11-15 0 0 0,3-2 13 0 0,1 2 1 0 0,39-39-1 0 0,-23 28-432 0 0,52-50 229 0 0,-76 78-348 0 0,0 0 0 0 0,1 2 1 0 0,0 0-1 0 0,27-14 0 0 0,-39 23-52 0 0,0 1 0 0 0,0-1 0 0 0,0 1 0 0 0,0 0-1 0 0,0-1 1 0 0,1 2 0 0 0,7-2 0 0 0,-11 3-114 0 0,1 0 1 0 0,-1-1 0 0 0,0 1-1 0 0,1 0 1 0 0,-1 0-1 0 0,0 0 1 0 0,0 0 0 0 0,0 0-1 0 0,0 0 1 0 0,0 0-1 0 0,0 1 1 0 0,0-1 0 0 0,0 0-1 0 0,0 2 1 0 0,1 0-1549 0 0,7 9-3894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210 180 13823 0 0,'35'5'835'0'0,"0"-2"0"0"0,0-1 0 0 0,48-3 0 0 0,-46-1 1058 0 0,46-7-1 0 0,-69 7-1684 0 0,-1-1-1 0 0,1-1 1 0 0,-1 0 0 0 0,0-1-1 0 0,0 0 1 0 0,21-13 0 0 0,-16 7 15 0 0,0-2 1 0 0,0 0-1 0 0,-1-1 1 0 0,29-32-1 0 0,-45 45-243 0 0,0 0 1 0 0,0 0-1 0 0,0 0 0 0 0,0 0 0 0 0,-1 0 0 0 0,1-1 1 0 0,0 1-1 0 0,-1 0 0 0 0,1-1 0 0 0,-1 1 0 0 0,1 0 1 0 0,-1-1-1 0 0,0 1 0 0 0,1 0 0 0 0,-1-1 0 0 0,0 1 1 0 0,0-1-1 0 0,0 1 0 0 0,0-3 0 0 0,-1 3-52 0 0,1 0-1 0 0,-1 1 0 0 0,1-1 1 0 0,-1 0-1 0 0,1 1 0 0 0,-1-1 1 0 0,1 0-1 0 0,-1 1 0 0 0,0-1 1 0 0,1 1-1 0 0,-1-1 1 0 0,0 1-1 0 0,1-1 0 0 0,-1 1 1 0 0,0-1-1 0 0,0 1 0 0 0,1 0 1 0 0,-1-1-1 0 0,0 1 0 0 0,0 0 1 0 0,0 0-1 0 0,0 0 0 0 0,1 0 1 0 0,-1 0-1 0 0,0 0 0 0 0,0 0 1 0 0,0 0-1 0 0,0 0 0 0 0,0 0 1 0 0,1 0-1 0 0,-1 0 0 0 0,-2 1 1 0 0,-6 1-231 0 0,0 0 1 0 0,-1 1 0 0 0,1 0-1 0 0,0 1 1 0 0,1 0-1 0 0,-9 5 1 0 0,-50 35-429 0 0,44-29 456 0 0,-499 399 103 0 0,515-408 313 0 0,1 1 0 0 0,-1 0 0 0 0,-8 12 0 0 0,13-17-93 0 0,0 1 1 0 0,1-1-1 0 0,0 0 0 0 0,-1 1 0 0 0,1-1 1 0 0,0 1-1 0 0,0-1 0 0 0,0 1 0 0 0,1-1 1 0 0,-1 1-1 0 0,1 0 0 0 0,-1 0 0 0 0,1-1 1 0 0,0 1-1 0 0,0 0 0 0 0,0 3 0 0 0,1-4-23 0 0,-1-1 0 0 0,1 0 0 0 0,0 0 0 0 0,-1 1 0 0 0,1-1-1 0 0,0 0 1 0 0,0 0 0 0 0,0 0 0 0 0,0 0 0 0 0,0 0 0 0 0,0 0 0 0 0,0 0 0 0 0,0 0-1 0 0,0-1 1 0 0,1 1 0 0 0,-1 0 0 0 0,0-1 0 0 0,0 1 0 0 0,1-1 0 0 0,-1 1-1 0 0,0-1 1 0 0,1 0 0 0 0,1 1 0 0 0,34 3-24 0 0,-35-4 9 0 0,24 1 96 0 0,-1-2-1 0 0,1-1 0 0 0,-1-2 1 0 0,27-5-1 0 0,98-34 1000 0 0,-132 38-1058 0 0,108-39-2368 0 0,-28 9 809 0 0,-16 4-22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2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11975 0 0,'0'0'267'0'0,"0"0"42"0"0,0 0 17 0 0,0 0-28 0 0,-1 2-196 0 0,-10 12 90 0 0,7-12-58 0 0,1-2-14 0 0,1 1 367 0 0,2-1 22 0 0,0 0 3 0 0,0 0 0 0 0,0 0 0 0 0,0 0 0 0 0,0 0-69 0 0,-2 3-294 0 0,-127 177-130 0 0,76-103-22 0 0,47-69 3 0 0,-66 99-18 0 0,59-85 41 0 0,1 0-1 0 0,1 1 1 0 0,-9 25-1 0 0,19-45 349 0 0,1-3 117 0 0,0 0 21 0 0,3 0 3 0 0,4-2-339 0 0,0 1 0 0 0,0-1 0 0 0,-1 0-1 0 0,1 0 1 0 0,-1-1 0 0 0,1 0 0 0 0,11-7-1 0 0,44-33 478 0 0,-32 20-554 0 0,242-138 1131 0 0,-197 119-555 0 0,-57 32-613 0 0,59-34-6 0 0,106-42 0 0 0,-174 83-117 0 0,-7 2-273 0 0,-2 1-138 0 0,0 0-33 0 0,0 0 66 0 0,-8 12 276 0 0,-17 27 241 0 0,-94 160 1234 0 0,116-193-1288 0 0,0 0-1 0 0,0 1 1 0 0,0 0 0 0 0,1-1-1 0 0,0 1 1 0 0,1 0 0 0 0,0 0-1 0 0,0 0 1 0 0,0 11 0 0 0,2-16-147 0 0,0-1 1 0 0,0 0 0 0 0,0 1-1 0 0,0-1 1 0 0,0 0-1 0 0,1 1 1 0 0,-1-1-1 0 0,0 0 1 0 0,1 0-1 0 0,-1 0 1 0 0,1 0 0 0 0,3 1-1 0 0,-3-1-137 0 0,1 0-1 0 0,-1-1 0 0 0,1 0 1 0 0,-1 1-1 0 0,1-1 1 0 0,-1 0-1 0 0,1 0 1 0 0,0 0-1 0 0,-1 0 0 0 0,1-1 1 0 0,-1 1-1 0 0,1-1 1 0 0,-1 0-1 0 0,1 1 0 0 0,3-3 1 0 0,13-4-1272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5 312 15663 0 0,'0'0'356'0'0,"0"0"50"0"0,0 0 20 0 0,0 0-42 0 0,0 2-250 0 0,-5 26 1976 0 0,5-26-1723 0 0,0-2 101 0 0,0 0 21 0 0,0 0-66 0 0,6-12-278 0 0,0 1-165 0 0,1 0 0 0 0,0 0 0 0 0,0 1 0 0 0,17-17 0 0 0,-4 8 0 0 0,26-20 0 0 0,15-7 0 0 0,2 3 0 0 0,78-41 0 0 0,-126 76-13 0 0,25-8-1 0 0,-37 14 88 0 0,1 1 0 0 0,0 0-1 0 0,0 0 1 0 0,0 0 0 0 0,0 1-1 0 0,0-1 1 0 0,0 1 0 0 0,0 0-1 0 0,0 0 1 0 0,0 1 0 0 0,-1-1-1 0 0,9 2 1 0 0,-10-1-32 0 0,-1 0 0 0 0,1 0 0 0 0,0 0 0 0 0,-1 0 0 0 0,1 1 0 0 0,0-1 1 0 0,-1 0-1 0 0,0 1 0 0 0,1-1 0 0 0,-1 1 0 0 0,0-1 0 0 0,0 1 0 0 0,1 0 0 0 0,-1-1 0 0 0,-1 1 1 0 0,1 0-1 0 0,0 0 0 0 0,0 0 0 0 0,-1 0 0 0 0,1 0 0 0 0,-1-1 0 0 0,1 1 0 0 0,-1 0 0 0 0,0 0 1 0 0,0 0-1 0 0,0 4 0 0 0,-1 2-46 0 0,1 0 1 0 0,-1-1 0 0 0,-1 1 0 0 0,1 0-1 0 0,-5 11 1 0 0,-4 3 3 0 0,0-1 0 0 0,-2-1 0 0 0,0 1 0 0 0,-21 25 0 0 0,1 0 0 0 0,16-23-143 0 0,3-5-403 0 0,1 1-1 0 0,-20 40 1 0 0,32-58-465 0 0,0-1-12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15663 0 0,'0'0'356'0'0,"0"0"50"0"0,0 0 20 0 0,0 0-42 0 0,-1 1-250 0 0,-43 34 194 0 0,2 2 1 0 0,-38 44 0 0 0,-70 91 875 0 0,136-154-1340 0 0,2-5 190 0 0,-43 57-161 0 0,49-60 271 0 0,-1 0 0 0 0,1 0 0 0 0,1 1 0 0 0,0-1 0 0 0,-5 17 0 0 0,9-25-110 0 0,1 0 0 0 0,-1 1 1 0 0,1-1-1 0 0,-1 0 0 0 0,1 1 1 0 0,0-1-1 0 0,0 0 0 0 0,0 1 0 0 0,0-1 1 0 0,1 0-1 0 0,-1 1 0 0 0,1-1 1 0 0,-1 0-1 0 0,1 1 0 0 0,0-1 0 0 0,0 0 1 0 0,0 0-1 0 0,0 0 0 0 0,2 3 1 0 0,-2-3-57 0 0,1 0 0 0 0,0 0 0 0 0,0 0 0 0 0,0 0 0 0 0,0 0 0 0 0,1-1 0 0 0,-1 1 0 0 0,0-1 0 0 0,1 1 1 0 0,-1-1-1 0 0,1 0 0 0 0,0 0 0 0 0,-1 0 0 0 0,1-1 0 0 0,0 1 0 0 0,3 0 0 0 0,9 0-514 0 0,-1 0-1 0 0,1-1 1 0 0,-1 0-1 0 0,20-4 1 0 0,1-1-6310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79 319 10135 0 0,'0'0'464'0'0,"0"0"-9"0"0,0 0-223 0 0,0 0 156 0 0,0 0 100 0 0,0 0 21 0 0,0 0 3 0 0,1 2 0 0 0,5 0-370 0 0,-1 1-1 0 0,1 0 0 0 0,0-1 1 0 0,0 0-1 0 0,0 0 0 0 0,0-1 1 0 0,0 0-1 0 0,0 0 0 0 0,0 0 1 0 0,0-1-1 0 0,1 0 0 0 0,9-1 1 0 0,10-2 767 0 0,42-9 0 0 0,-60 10-885 0 0,66-15-24 0 0,133-51 0 0 0,-161 53 0 0 0,-30 10 0 0 0,28-12 0 0 0,-40 15 0 0 0,-2 1 0 0 0,-1 1 0 0 0,0-1 0 0 0,1 0 0 0 0,-1 0 0 0 0,0 0 0 0 0,0 0 0 0 0,0 0 0 0 0,0 0 0 0 0,0 0 0 0 0,0-1 0 0 0,0 1 0 0 0,0 0 0 0 0,0 0 0 0 0,-1-1 0 0 0,2-1 0 0 0,-1 0-79 0 0,1 0 1 0 0,-1 0-1 0 0,0 0 0 0 0,0 0 0 0 0,-1 0 1 0 0,1 0-1 0 0,-1 0 0 0 0,1 0 0 0 0,-1-1 0 0 0,0-4 1 0 0,-5-34-994 0 0,4 36 1034 0 0,0 0 36 0 0,0 0 0 0 0,-1 1 0 0 0,0-1-1 0 0,0 1 1 0 0,0-1 0 0 0,0 1 0 0 0,-1 0-1 0 0,-6-9 1 0 0,7 11 2 0 0,1 1 1 0 0,-2-1-1 0 0,1 1 0 0 0,0 0 0 0 0,0 0 1 0 0,-1 0-1 0 0,1 0 0 0 0,-1 0 0 0 0,1 0 0 0 0,-1 0 1 0 0,0 1-1 0 0,0 0 0 0 0,0-1 0 0 0,0 1 1 0 0,0 0-1 0 0,0 1 0 0 0,-5-2 0 0 0,-10 1 0 0 0,0 1 0 0 0,1 1 0 0 0,-1 1 0 0 0,0 0 0 0 0,1 1 0 0 0,-1 1 0 0 0,1 1 0 0 0,-32 13 0 0 0,2 4 0 0 0,-78 47 0 0 0,88-46 282 0 0,-42 36 0 0 0,60-43-77 0 0,1 0 0 0 0,1 2 0 0 0,-27 35 0 0 0,40-48-153 0 0,1 1-1 0 0,-1-1 1 0 0,1 1-1 0 0,1 0 0 0 0,-1 0 1 0 0,1 0-1 0 0,0 1 1 0 0,0-1-1 0 0,1 0 1 0 0,0 1-1 0 0,-1 9 0 0 0,2-12-32 0 0,0-1 0 0 0,0 1 0 0 0,1-1 0 0 0,-1 1 0 0 0,1-1 0 0 0,0 0-1 0 0,0 1 1 0 0,0-1 0 0 0,0 0 0 0 0,0 1 0 0 0,1-1 0 0 0,-1 0-1 0 0,1 0 1 0 0,0 0 0 0 0,0 0 0 0 0,0-1 0 0 0,1 1 0 0 0,-1-1 0 0 0,1 1-1 0 0,-1-1 1 0 0,1 0 0 0 0,5 4 0 0 0,0-2 182 0 0,0 0 0 0 0,0 0 1 0 0,0-1-1 0 0,0 0 0 0 0,1 0 0 0 0,10 1 0 0 0,54 4 9 0 0,-10-1-223 0 0,-1 4 13 0 0,68 22 0 0 0,-88-18-96 0 0,12 3-3556 0 0,-38-14-2144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70 13823 0 0,'4'-8'251'0'0,"0"-1"0"0"0,0 1-1 0 0,6-8 1 0 0,7-12 4126 0 0,-37 32-2166 0 0,8 2-2205 0 0,0 0 0 0 0,0 0 0 0 0,0 2 0 0 0,1-1 0 0 0,-16 16 0 0 0,4-2-7 0 0,-27 33-1 0 0,-16 34 2 0 0,25-30 0 0 0,33-48 0 0 0,1 1 0 0 0,0 0 0 0 0,1 0 0 0 0,1 0 0 0 0,-9 22 0 0 0,13-30 0 0 0,0-2 0 0 0,1 0 0 0 0,0 0 0 0 0,-1 0 0 0 0,1 0 0 0 0,0 0 0 0 0,0 0 0 0 0,0 0 0 0 0,-1 0 0 0 0,1 0 0 0 0,0 0 0 0 0,0 0 0 0 0,0-1 0 0 0,1 1 0 0 0,-1 0 0 0 0,0 0 0 0 0,0 0 0 0 0,0 0 0 0 0,1 0 0 0 0,0 1 0 0 0,-1 0 0 0 0,0 0 0 0 0,1-1 0 0 0,-1 1 0 0 0,1 0 0 0 0,0 0 0 0 0,0-1 0 0 0,-1 1 0 0 0,1-1 0 0 0,0 1 0 0 0,0-1 0 0 0,0 1 0 0 0,2 1 0 0 0,-1-1 0 0 0,1 0 0 0 0,-1-1 0 0 0,0 1 0 0 0,1-1 0 0 0,-1 1 0 0 0,1-1 0 0 0,-1 0 0 0 0,1 0 0 0 0,0 0 0 0 0,-1 0 0 0 0,5 0 0 0 0,4 0 128 0 0,-1 0 0 0 0,0 0-1 0 0,1-1 1 0 0,-1-1 0 0 0,0 0-1 0 0,0 0 1 0 0,1-1 0 0 0,-1 0-1 0 0,0-1 1 0 0,-1 0 0 0 0,1 0 0 0 0,0-1-1 0 0,-1-1 1 0 0,0 1 0 0 0,12-9-1 0 0,-4 1-123 0 0,0-1 1 0 0,0 0-1 0 0,-1-1 0 0 0,-1 0 0 0 0,-1-2 0 0 0,20-26 0 0 0,-24 28-4 0 0,0 0 0 0 0,-2-1 0 0 0,0 0 0 0 0,0-1 0 0 0,-2 0 0 0 0,0 0 0 0 0,0 0 0 0 0,3-21 0 0 0,-9 35-59 0 0,1 0 0 0 0,-1 0 0 0 0,0 0 1 0 0,0-1-1 0 0,0 1 0 0 0,0 0 0 0 0,0 0 0 0 0,0 0 0 0 0,-1 0 0 0 0,1-1 0 0 0,-1 1 1 0 0,1 0-1 0 0,-1 0 0 0 0,0 0 0 0 0,-1-3 0 0 0,1 4-14 0 0,0 0 0 0 0,0 0-1 0 0,0 0 1 0 0,0 1 0 0 0,0-1 0 0 0,0 0-1 0 0,0 0 1 0 0,0 1 0 0 0,0-1-1 0 0,-1 1 1 0 0,1-1 0 0 0,0 1 0 0 0,0-1-1 0 0,-1 1 1 0 0,1 0 0 0 0,0-1 0 0 0,0 1-1 0 0,-1 0 1 0 0,1 0 0 0 0,0 0 0 0 0,-1 0-1 0 0,1 0 1 0 0,0 1 0 0 0,-1-1 0 0 0,1 0-1 0 0,-2 1 1 0 0,-14 4-353 0 0,1 1 0 0 0,0 1 1 0 0,0 0-1 0 0,1 1 0 0 0,-15 9 0 0 0,1 0-2396 0 0,14-8 1287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95 254 15663 0 0,'-94'46'3595'0'0,"94"-47"-3576"0"0,0-2-9 0 0,-1 0 1 0 0,1 1-1 0 0,1-1 0 0 0,-1 0 1 0 0,0 0-1 0 0,1 1 1 0 0,-1-1-1 0 0,1 0 1 0 0,0 1-1 0 0,0-1 1 0 0,0 0-1 0 0,0 1 1 0 0,2-3-1 0 0,57-84-10 0 0,-49 75-255 0 0,-1-1 1 0 0,2 2-1 0 0,0 0 0 0 0,21-19 0 0 0,-3 8-824 0 0,35-21 0 0 0,-62 43 995 0 0,0 0-1 0 0,0 0 1 0 0,0 0-1 0 0,1 1 0 0 0,-1 0 1 0 0,7-2-1 0 0,2 2 69 0 0,-11 2 76 0 0,0-1 0 0 0,1 1-1 0 0,-1 0 1 0 0,0-1-1 0 0,0 1 1 0 0,0 0 0 0 0,0 0-1 0 0,0 0 1 0 0,0 0-1 0 0,0 0 1 0 0,0 0 0 0 0,0 0-1 0 0,0 0 1 0 0,-1 0 0 0 0,1 1-1 0 0,0-1 1 0 0,-1 0-1 0 0,1 0 1 0 0,-1 1 0 0 0,0-1-1 0 0,1 0 1 0 0,-1 1-1 0 0,0-1 1 0 0,0 0 0 0 0,1 1-1 0 0,-1-1 1 0 0,-1 3 0 0 0,2 2 355 0 0,-1 1 0 0 0,-1-1 1 0 0,1 1-1 0 0,-3 9 1 0 0,-3 1 73 0 0,0 0 1 0 0,-1 0-1 0 0,-11 21 0 0 0,-2 2-122 0 0,-6 13-349 0 0,15-34-18 0 0,2 1-1 0 0,0 0 1 0 0,-11 40 0 0 0,19-57-35 0 0,1 0 0 0 0,0-1 0 0 0,-1 1-1 0 0,1 0 1 0 0,0 0 0 0 0,1 3 0 0 0,3 10-5625 0 0,-1-7-1026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8 583 919 0 0,'-2'-7'235'0'0,"0"1"-1"0"0,1-1 0 0 0,0 1 0 0 0,0-1 0 0 0,1 0 0 0 0,-1 1 0 0 0,1-1 0 0 0,1 0 0 0 0,-1 1 1 0 0,1-1-1 0 0,3-11 0 0 0,43-120 7037 0 0,8-30-2573 0 0,-52 155-4441 0 0,2 0 1 0 0,0 1-1 0 0,0-1 1 0 0,1 1-1 0 0,1 1 0 0 0,15-22 1 0 0,-16 25-99 0 0,0 1 0 0 0,0 1-1 0 0,1-1 1 0 0,0 1 0 0 0,0 0 0 0 0,0 1 0 0 0,1-1 0 0 0,0 2-1 0 0,0-1 1 0 0,0 1 0 0 0,9-4 0 0 0,-10 7-108 0 0,0-1 0 0 0,0 1 0 0 0,0 0 0 0 0,0 0 0 0 0,1 1 1 0 0,-1 0-1 0 0,0 0 0 0 0,0 1 0 0 0,0 0 0 0 0,0 0 0 0 0,0 1 0 0 0,0-1 0 0 0,0 2 0 0 0,10 4 1 0 0,5 3 375 0 0,0 1 1 0 0,37 27-1 0 0,-31-19-424 0 0,-1 1 0 0 0,0 2-1 0 0,-2 0 1 0 0,-1 2 0 0 0,37 46-1 0 0,-59-67-2 0 0,1 1 0 0 0,-1-1 0 0 0,0 1 0 0 0,0 0 0 0 0,0 0 0 0 0,-1 0 0 0 0,1 0 0 0 0,-1 0 0 0 0,0 0 0 0 0,1 6 0 0 0,-2-8 0 0 0,0 1 0 0 0,0-1 0 0 0,0 0 0 0 0,0 0 0 0 0,0 0 0 0 0,-1 0 0 0 0,1 1 0 0 0,-1-1 0 0 0,0 0 0 0 0,1 0 0 0 0,-1 0 0 0 0,0 0 0 0 0,0 0 0 0 0,0 0 0 0 0,-1-1 0 0 0,1 1 0 0 0,0 0 0 0 0,-1 0 0 0 0,1-1 0 0 0,-1 1 0 0 0,1-1 0 0 0,-3 2 0 0 0,-19 12 0 0 0,-1-1 0 0 0,0-1 0 0 0,0-1 0 0 0,-43 14 0 0 0,35-14 0 0 0,22-8 126 0 0,-66 26-3400 0 0,-140 36 1 0 0,194-61 2423 0 0,-1-2 0 0 0,-35 0-1 0 0,57-3 726 0 0,-1 0-1 0 0,0 0 0 0 0,0 0 0 0 0,1 0 1 0 0,-1 0-1 0 0,0-1 0 0 0,1 1 0 0 0,-1-1 1 0 0,0 1-1 0 0,1-1 0 0 0,-1 0 0 0 0,0 0 1 0 0,1 1-1 0 0,-1-1 0 0 0,-1-2 0 0 0,-5-7-898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32 13823 0 0,'7'-5'253'0'0,"-5"4"-177"0"0,-1 0 0 0 0,1 0 0 0 0,-1 0 0 0 0,0 0 0 0 0,1 0 0 0 0,-1-1 0 0 0,0 1 0 0 0,0 0 0 0 0,0-1-1 0 0,0 1 1 0 0,0-1 0 0 0,0 1 0 0 0,0-1 0 0 0,0 0 0 0 0,-1 1 0 0 0,1-3 0 0 0,0 2 326 0 0,-1 2 87 0 0,-10 12 463 0 0,-29 37-868 0 0,-38 63-1 0 0,18-24-85 0 0,-227 363 2 0 0,256-400 0 0 0,-195 286 0 0 0,223-335-1 0 0,-7 11-155 0 0,-11 20 1 0 0,19-30 82 0 0,-1 0 1 0 0,1 0 0 0 0,-1 0 0 0 0,1 0-1 0 0,0 0 1 0 0,0 1 0 0 0,1-1 0 0 0,-1 0-1 0 0,1 1 1 0 0,-1-1 0 0 0,1 1 0 0 0,1 5-1 0 0,-1-7-1363 0 0,4-3-78 0 0,17 0-20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38 17503 0 0,'35'-14'1588'0'0,"-11"-1"-1207"0"0,-23 15-353 0 0,0-1 0 0 0,-1 0 0 0 0,1 1 0 0 0,0-1 0 0 0,0 1 0 0 0,0-1 0 0 0,0 1 0 0 0,0 0 0 0 0,0-1-1 0 0,-1 1 1 0 0,1 0 0 0 0,0 0 0 0 0,2-1 0 0 0,2 0 213 0 0,0 0-1 0 0,0 1 1 0 0,0-1-1 0 0,0 1 0 0 0,9 1 1 0 0,1 4-65 0 0,-13 0-199 0 0,-2-4 35 0 0,2 3-12 0 0,-1-1 0 0 0,0 0 0 0 0,-1 0 0 0 0,1 1 0 0 0,-1-1 0 0 0,1 1 0 0 0,-1-1 0 0 0,0 0 0 0 0,0 1 0 0 0,0-1 0 0 0,-1 1 0 0 0,1-1 0 0 0,-1 0 0 0 0,0 1 0 0 0,0-1 0 0 0,0 0 0 0 0,0 0 0 0 0,-1 1 0 0 0,-1 2 0 0 0,-3 5 0 0 0,-1 0 0 0 0,0-1 0 0 0,0 0 0 0 0,-11 11 0 0 0,3-6 0 0 0,-1-1 0 0 0,-20 15 0 0 0,21-18 0 0 0,0 0 0 0 0,1 1 0 0 0,-21 25 0 0 0,25-27-302 0 0,-2 2-1775 0 0,7-4-2564 0 0,5-8 2085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13823 0 0,'0'0'630'0'0,"0"0"-13"0"0,0 0-320 0 0,0 0 105 0 0,0 2 87 0 0,-195 383 4551 0 0,98-206-4867 0 0,39-69 119 0 0,-67 137 1448 0 0,81-134-1711 0 0,31-74-167 0 0,-3 0 0 0 0,-31 58 0 0 0,34-72-432 0 0,-6 8-5993 0 0,7-18-319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17503 0 0,'2'0'399'0'0,"3"-3"-100"0"0,1 1 0 0 0,-1-1 0 0 0,8-5 1 0 0,-8 4-219 0 0,1 0 0 0 0,0 1 0 0 0,11-5 0 0 0,113-28 1135 0 0,8-2 1056 0 0,-114 29-2196 0 0,1 2 0 0 0,0 0 0 0 0,0 2 0 0 0,0 1 0 0 0,0 1 0 0 0,0 1 0 0 0,29 1 0 0 0,-40 2 71 0 0,-6-1-1043 0 0,0 1 0 0 0,0-1 0 0 0,0 1 0 0 0,0 1 1 0 0,0 0-1 0 0,-1 0 0 0 0,9 3 0 0 0,3 10-1660 0 0</inkml:trace>
  <inkml:trace contextRef="#ctx0" brushRef="#br0" timeOffset="1">888 94 21191 0 0,'0'0'480'0'0,"0"0"67"0"0,0 0 31 0 0,0 0-56 0 0,2 3-341 0 0,-1 0-180 0 0,0 1 0 0 0,0-1 1 0 0,-1 0-1 0 0,1 0 0 0 0,-1 0 0 0 0,1 1 0 0 0,-1-1 1 0 0,0 0-1 0 0,0 0 0 0 0,-1 1 0 0 0,1-1 0 0 0,-1 0 0 0 0,1 0 1 0 0,-1 1-1 0 0,0-1 0 0 0,-2 5 0 0 0,-19 51-15 0 0,-50 93-1 0 0,35-77-785 0 0,9-4-3211 0 0,27-69 2987 0 0,1-2-592 0 0,0 0-2485 0 0,0 0-1062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0,'0'0'136'0'0,"0"0"32"0"0,0 0 8 0 0,0 0 16 0 0,0 0-192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11 15663 0 0,'0'0'719'0'0,"0"0"-20"0"0,-1 1-449 0 0,-69 46 704 0 0,-4 2 168 0 0,33-18-1109 0 0,-45 38-9 0 0,76-60-4 0 0,0 1 0 0 0,1 0 0 0 0,1 0-1 0 0,0 1 1 0 0,0 0 0 0 0,-7 14 0 0 0,14-23 33 0 0,1-1 0 0 0,-1 1 0 0 0,0-1-1 0 0,1 1 1 0 0,-1-1 0 0 0,1 1 0 0 0,-1-1 0 0 0,1 1-1 0 0,0 0 1 0 0,0-1 0 0 0,0 1 0 0 0,-1 0 0 0 0,2-1-1 0 0,-1 1 1 0 0,0-1 0 0 0,0 1 0 0 0,0 0 0 0 0,1-1-1 0 0,-1 1 1 0 0,2 1 0 0 0,-1-1 29 0 0,0 0 0 0 0,0 0-1 0 0,1-1 1 0 0,-1 1 0 0 0,0-1 0 0 0,1 1 0 0 0,0-1-1 0 0,-1 0 1 0 0,1 0 0 0 0,0 1 0 0 0,0-1 0 0 0,0 0-1 0 0,3 1 1 0 0,6 1 53 0 0,0 1 0 0 0,1-2 0 0 0,-1 0 0 0 0,18 2 0 0 0,-25-4-196 0 0,33 3 99 0 0,58-2-1 0 0,-76-3-104 0 0,1 0 0 0 0,-1-1-1 0 0,0-1 1 0 0,32-10 0 0 0,-48 13 39 0 0,1-1 1 0 0,-1 1-1 0 0,0-1 0 0 0,0 1 1 0 0,-1-1-1 0 0,1 0 1 0 0,0 0-1 0 0,0 0 0 0 0,-1 0 1 0 0,1-1-1 0 0,-1 1 1 0 0,0-1-1 0 0,0 1 1 0 0,0-1-1 0 0,0 0 0 0 0,0 0 1 0 0,0 0-1 0 0,1-5 1 0 0,-1 2-22 0 0,-1 0 0 0 0,1 0 1 0 0,-1 0-1 0 0,-1 0 0 0 0,1-1 1 0 0,-1 1-1 0 0,0 0 0 0 0,-1 0 1 0 0,-1-9-1 0 0,-6-25-462 0 0,-20-62 0 0 0,6 32-243 0 0,21 61-1194 0 0,0 3-3828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30 312 11975 0 0,'0'0'547'0'0,"0"0"-11"0"0,0 0-203 0 0,0 0 419 0 0,0 0 220 0 0,0 0 42 0 0,0 0 8 0 0,-7 4 1026 0 0,6-4-1903 0 0,1 1 0 0 0,-1-1 0 0 0,0 1 0 0 0,0-1 0 0 0,0 0 0 0 0,1 0 0 0 0,-1 1 0 0 0,0-1 0 0 0,0 0-1 0 0,0 0 1 0 0,0 0 0 0 0,0 0 0 0 0,1 0 0 0 0,-1 0 0 0 0,0 0 0 0 0,0 0 0 0 0,0 0 0 0 0,0 0 0 0 0,0 0 0 0 0,1-1 0 0 0,-1 1 0 0 0,0 0-1 0 0,0-1 1 0 0,-1 0 0 0 0,2 1-122 0 0,0-1-1 0 0,0 0 1 0 0,0 1-1 0 0,-1-1 1 0 0,1 0-1 0 0,0 1 1 0 0,0-1-1 0 0,0 0 1 0 0,0 0-1 0 0,0 1 1 0 0,0-1-1 0 0,0 0 1 0 0,0 1-1 0 0,1-1 0 0 0,-1 0 1 0 0,0 1-1 0 0,0-1 1 0 0,1 0-1 0 0,-1 1 1 0 0,0-1-1 0 0,1 0 1 0 0,-1 1-1 0 0,0-1 1 0 0,1 1-1 0 0,-1-1 1 0 0,1 1-1 0 0,-1-1 1 0 0,1 1-1 0 0,-1-1 1 0 0,2 0-1 0 0,14-14-22 0 0,1 0 0 0 0,0 1 0 0 0,23-14 0 0 0,-6 5 0 0 0,33-26 0 0 0,2 3 0 0 0,81-39 0 0 0,-142 81 0 0 0,1 1 0 0 0,-1 0 0 0 0,1 0 0 0 0,0 1 0 0 0,0 0 0 0 0,-1 1 0 0 0,1 0 0 0 0,0 0 0 0 0,10 1 0 0 0,-18 0 0 0 0,-1 0 0 0 0,1 0 0 0 0,-1 0 0 0 0,1 0 0 0 0,-1 0 0 0 0,1 0 0 0 0,-1 0 0 0 0,1 0 0 0 0,-1 0 0 0 0,1 0 0 0 0,-1 1 0 0 0,1-1 0 0 0,-1 0 0 0 0,1 0 0 0 0,-1 0 0 0 0,0 1 0 0 0,1-1 0 0 0,-1 0 0 0 0,1 1 0 0 0,0 0 0 0 0,-1 2 0 0 0,0 1 0 0 0,0 0 0 0 0,0 0 0 0 0,-1 0 0 0 0,1 0 0 0 0,-1-1 0 0 0,0 1 0 0 0,0 0 0 0 0,-2 4 0 0 0,0 3 0 0 0,-2 2 0 0 0,1 0 0 0 0,-2 0 0 0 0,-12 21 0 0 0,-6 13 0 0 0,-28 88 0 0 0,50-132-17 0 0,1 0-1 0 0,1 0 1 0 0,-1 0-1 0 0,0 1 1 0 0,1-1-1 0 0,-1 0 1 0 0,1 0-1 0 0,0 0 1 0 0,0 0-1 0 0,1 6 1 0 0,-1-8-114 0 0,1 1 1 0 0,-1 0 0 0 0,1-1 0 0 0,-1 1 0 0 0,1 0 0 0 0,0-1 0 0 0,-1 1 0 0 0,1-1 0 0 0,0 1 0 0 0,0-1 0 0 0,0 1 0 0 0,0-1 0 0 0,1 0 0 0 0,-1 1 0 0 0,0-1 0 0 0,1 0 0 0 0,-1 0 0 0 0,0 0 0 0 0,4 2 0 0 0,5 1-893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56 305 11975 0 0,'0'0'547'0'0,"0"0"-11"0"0,-1 2-344 0 0,-16 53 351 0 0,8-30 200 0 0,1 0 1 0 0,2 1 0 0 0,-4 25-1 0 0,7-27-621 0 0,2 0-1 0 0,1 1 1 0 0,1-1 0 0 0,5 38-1 0 0,-2-50-121 0 0,3-2 72 0 0,-6-9-4 0 0,0 0 0 0 0,0 0 0 0 0,0-1 1 0 0,0 1-1 0 0,0 0 0 0 0,0 0 0 0 0,0-1 0 0 0,0 1 0 0 0,1-1 0 0 0,-1 1 0 0 0,0-1 0 0 0,0 1 0 0 0,0-1 0 0 0,1 0 0 0 0,-1 0 0 0 0,0 0 0 0 0,1 1 1 0 0,-1-1-1 0 0,0 0 0 0 0,0-1 0 0 0,1 1 0 0 0,-1 0 0 0 0,2-1 0 0 0,2 0 186 0 0,0-1 0 0 0,-1 0 0 0 0,1-1 0 0 0,7-4 0 0 0,-11 6-254 0 0,24-17 285 0 0,-2-1 0 0 0,0-1-1 0 0,39-43 1 0 0,13-13-304 0 0,151-150 19 0 0,-173 165-66 0 0,75-66-1 0 0,-95 94-1333 0 0,-16 15-5115 0 0,-16 17 715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19 11975 0 0,'0'0'267'0'0,"0"0"42"0"0,0 0 17 0 0,-4-6 74 0 0,2 5-373 0 0,1 0 1 0 0,-1-1 0 0 0,0 1 0 0 0,0 0 0 0 0,0 0-1 0 0,0 0 1 0 0,0 0 0 0 0,0 0 0 0 0,0 1 0 0 0,0-1-1 0 0,0 1 1 0 0,0-1 0 0 0,0 1 0 0 0,0 0-1 0 0,-1 0 1 0 0,1 0 0 0 0,0 0 0 0 0,0 0 0 0 0,0 0-1 0 0,0 1 1 0 0,-1-1 0 0 0,1 1 0 0 0,0-1 0 0 0,-3 2-1 0 0,-6 3 304 0 0,0 0-1 0 0,1 0 0 0 0,-14 10 1 0 0,12-8-313 0 0,-43 29-10 0 0,-58 48 0 0 0,108-80 0 0 0,-43 38 623 0 0,44-37-531 0 0,-1 0 0 0 0,0 0 1 0 0,1 0-1 0 0,0 1 0 0 0,1 0 0 0 0,-1 0 0 0 0,-2 6 0 0 0,5-10 412 0 0,6-1-370 0 0,-1 1 0 0 0,0 0-1 0 0,0-1 1 0 0,0 1 0 0 0,1-1 0 0 0,-1-1-1 0 0,1 1 1 0 0,-1 0 0 0 0,1-1-1 0 0,-1 0 1 0 0,1 0 0 0 0,-1-1 0 0 0,1 1-1 0 0,-1-1 1 0 0,5-1 0 0 0,6-3-189 0 0,-1 0-1 0 0,0-1 1 0 0,17-10 0 0 0,-9 5 80 0 0,25-10-1 0 0,-29 16-32 0 0,-18 4 0 0 0,1 1 0 0 0,-1 0 0 0 0,1 0 0 0 0,-1 0 0 0 0,0 0 0 0 0,1 0 0 0 0,-1-1 0 0 0,0 1 0 0 0,1 0 0 0 0,-1 0 0 0 0,1 0 0 0 0,-1 0 0 0 0,0 0 0 0 0,1 0 0 0 0,-1 0 0 0 0,1 1 0 0 0,-1-1 0 0 0,0 0 0 0 0,1 0 0 0 0,-1 0 0 0 0,0 0 0 0 0,1 0 0 0 0,-1 1 0 0 0,1-1 0 0 0,-1 0 0 0 0,0 0 0 0 0,0 1 0 0 0,1-1 0 0 0,-1 0 0 0 0,0 0 0 0 0,1 1 0 0 0,-1-1 0 0 0,0 0 0 0 0,0 1 0 0 0,0-1 0 0 0,1 0 0 0 0,-1 1 0 0 0,0-1 0 0 0,0 0 0 0 0,0 1 0 0 0,0-1 0 0 0,0 1 0 0 0,1-1 0 0 0,-1 0 0 0 0,0 1 0 0 0,0-1 0 0 0,0 1 0 0 0,0-1 0 0 0,0 1 0 0 0,0 2 0 0 0,1 0 0 0 0,-1 0 0 0 0,0 0 0 0 0,0 0 0 0 0,0 0 0 0 0,0 0 0 0 0,0 0 0 0 0,-1 0 0 0 0,1 0 0 0 0,-1 0 0 0 0,-1 3 0 0 0,-14 32 0 0 0,16-38 0 0 0,0 0-1 0 0,-1 0-1 0 0,1 0 1 0 0,0 1-1 0 0,0-1 1 0 0,0 0-1 0 0,0 0 0 0 0,-1 1 1 0 0,1-1-1 0 0,0 0 1 0 0,0 1-1 0 0,0-1 1 0 0,0 0-1 0 0,0 0 1 0 0,0 1-1 0 0,0-1 1 0 0,0 0-1 0 0,0 1 1 0 0,0-1-1 0 0,0 0 0 0 0,0 0 1 0 0,0 1-1 0 0,0-1 1 0 0,0 0-1 0 0,0 1 1 0 0,0-1-1 0 0,0 0 1 0 0,0 1-1 0 0,1-1 1 0 0,-1 0-1 0 0,0 0 1 0 0,0 1-1 0 0,0-1 0 0 0,0 0 1 0 0,1 0-1 0 0,-1 0 1 0 0,0 1-1 0 0,0-1 1 0 0,0 0-1 0 0,1 0 1 0 0,-1 0-1 0 0,0 1 1 0 0,0-1-1 0 0,1 0 1 0 0,-1 0-1 0 0,0 0 1 0 0,1 0-1 0 0,-1 0 0 0 0,0 0 1 0 0,0 0-1 0 0,1 0 1 0 0,-1 0-1 0 0,0 0 1 0 0,1 0-1 0 0,-1 0 1 0 0,0 0-1 0 0,1 0 1 0 0,-1 0-1 0 0,0 0 1 0 0,0 0-1 0 0,1 0 0 0 0,-1 0 1 0 0,0 0-1 0 0,1 0 1 0 0,-1 0-1 0 0,0 0 1 0 0,1-1-1 0 0,-1 1-28 0 0,8-1-384 0 0,0-1 0 0 0,0 0 0 0 0,0 0-1 0 0,0-1 1 0 0,-1 1 0 0 0,14-8 0 0 0,-13 6-302 0 0,25-13-5080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52 13823 0 0,'0'-9'675'0'0,"-1"7"-612"0"0,0 0 0 0 0,1 0 1 0 0,-1-1-1 0 0,0 1 0 0 0,0 0 0 0 0,0 0 0 0 0,-1 0 1 0 0,1 0-1 0 0,0 0 0 0 0,-1 0 0 0 0,1 0 0 0 0,-1 0 1 0 0,0 1-1 0 0,0-1 0 0 0,1 1 0 0 0,-1-1 1 0 0,0 1-1 0 0,0 0 0 0 0,0 0 0 0 0,-1-1 0 0 0,1 1 1 0 0,0 1-1 0 0,0-1 0 0 0,-1 0 0 0 0,1 1 0 0 0,0-1 1 0 0,-1 1-1 0 0,1-1 0 0 0,0 1 0 0 0,-1 0 0 0 0,1 0 1 0 0,-1 0-1 0 0,1 1 0 0 0,0-1 0 0 0,-1 0 1 0 0,1 1-1 0 0,0 0 0 0 0,-1-1 0 0 0,1 1 0 0 0,0 0 1 0 0,0 0-1 0 0,0 0 0 0 0,-4 3 0 0 0,-8 10 300 0 0,0 0 1 0 0,2 1-1 0 0,0 0 0 0 0,-11 18 0 0 0,11-17-131 0 0,-79 124 1856 0 0,-104 217 0 0 0,134-244-2071 0 0,32-62-17 0 0,1 2-1 0 0,-26 74 1 0 0,53-124-67 0 0,0 1 0 0 0,0 0 0 0 0,0-1 0 0 0,0 1 0 0 0,1 0 0 0 0,-1-1 0 0 0,1 6 0 0 0,5 5-5865 0 0,1-7-1384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11975 0 0,'0'0'267'0'0,"0"0"42"0"0,0 0 17 0 0,0 0-28 0 0,0 0-126 0 0,0 0 204 0 0,0 4 111 0 0,0 4-260 0 0,0 0 0 0 0,-1-1 1 0 0,0 1-1 0 0,-1-1 0 0 0,0 0 0 0 0,0 1 1 0 0,-1-1-1 0 0,-6 13 0 0 0,-40 108 492 0 0,4-10-318 0 0,-119 190-401 0 0,133-259 0 0 0,-3 0 0 0 0,-1-3 0 0 0,-60 61 0 0 0,88-99 2 0 0,-69 69 46 0 0,63-66-98 0 0,-1 0 0 0 0,0-1-1 0 0,0 0 1 0 0,-18 8 0 0 0,30-17-1001 0 0,3-6-385 0 0,5-20-726 0 0,9-7-2612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48 427 13823 0 0,'0'0'315'0'0,"-6"7"426"0"0,-30 24-214 0 0,35-30-162 0 0,-2 3 187 0 0,2-2-107 0 0,0-3 2194 0 0,7-17-2634 0 0,0 1-1 0 0,0 0 0 0 0,18-32 1 0 0,37-45-7 0 0,-40 63 1 0 0,2 0 0 0 0,1 2-1 0 0,1 1 1 0 0,47-40 0 0 0,-60 58 6 0 0,1 0 1 0 0,0 1 0 0 0,0 1-1 0 0,1 0 1 0 0,0 1-1 0 0,0 0 1 0 0,1 1 0 0 0,0 1-1 0 0,0 0 1 0 0,0 1-1 0 0,1 1 1 0 0,-1 0 0 0 0,29 0-1 0 0,-12 4 325 0 0,0 1-1 0 0,-1 2 0 0 0,0 1 1 0 0,0 2-1 0 0,38 13 0 0 0,-3-1-336 0 0,-34-11 232 0 0,45 19 0 0 0,-55-14 772 0 0,-20-12-554 0 0,-4 12-278 0 0,-1-8-165 0 0,1 0 0 0 0,-1 1 0 0 0,0-1 0 0 0,0 0 0 0 0,0-1 0 0 0,-1 1 0 0 0,1-1 0 0 0,-1 1 0 0 0,0-1 0 0 0,-8 6 0 0 0,-6 7 0 0 0,-1 3 0 0 0,-1-1 0 0 0,-1-1 0 0 0,-27 18 0 0 0,-40 24 0 0 0,4-2 0 0 0,-124 64 0 0 0,178-107-67 0 0,-1-1 0 0 0,0-2 0 0 0,0-1 1 0 0,-1-2-1 0 0,-35 7 0 0 0,65-16-408 0 0,2 0-33 0 0,9-5-623 0 0,-4 2 817 0 0,42-27-1697 0 0,-16 9 987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6 611 11975 0 0,'0'0'547'0'0,"0"0"-11"0"0,0 0-203 0 0,0 0 419 0 0,0 0 220 0 0,0 0 42 0 0,0 0 8 0 0,0 0 2 0 0,0 0 0 0 0,0 0 0 0 0,-2-8 596 0 0,0-6-1308 0 0,1 1-1 0 0,1-1 1 0 0,0 0 0 0 0,0 1-1 0 0,1-1 1 0 0,1 1-1 0 0,1-1 1 0 0,0 1 0 0 0,5-16-1 0 0,0 8-266 0 0,1 1 1 0 0,1 0-1 0 0,0 1 0 0 0,2 0 1 0 0,0 1-1 0 0,1 0 0 0 0,0 1 1 0 0,2 0-1 0 0,0 1 0 0 0,1 1 1 0 0,20-16-1 0 0,-3 6-523 0 0,1 1 0 0 0,2 1 0 0 0,62-30 0 0 0,-48 32 464 0 0,3-3 13 0 0,73-21 0 0 0,-120 44-242 0 0,0-1 1 0 0,0 1-1 0 0,9 0 0 0 0,-11 1-265 0 0,-1 0-1 0 0,1 0 0 0 0,0 0 0 0 0,-1 1 1 0 0,1-1-1 0 0,-1 1 0 0 0,1 0 0 0 0,-1 0 1 0 0,1 1-1 0 0,-1-1 0 0 0,6 4 0 0 0,4 3-2047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340 167 17503 0 0,'0'0'399'0'0,"0"0"60"0"0,2-10 587 0 0,-2 4-958 0 0,0 4 283 0 0,-10 3-246 0 0,-1 0-1 0 0,1 1 1 0 0,0 0 0 0 0,0 0-1 0 0,0 1 1 0 0,0 0 0 0 0,1 1 0 0 0,-1 0-1 0 0,1 1 1 0 0,0 0 0 0 0,0 0 0 0 0,1 1-1 0 0,-10 7 1 0 0,-10 12-172 0 0,0 0 0 0 0,-28 36 0 0 0,48-52 47 0 0,-8 8 0 0 0,-21 31 0 0 0,34-43 0 0 0,0 1 0 0 0,0-1 0 0 0,0 1 0 0 0,0-1 0 0 0,1 1 0 0 0,0 0 0 0 0,0 0 0 0 0,1 0 0 0 0,0 0 0 0 0,0 0 0 0 0,0 7 0 0 0,1-11 2 0 0,0 0-1 0 0,0 0 0 0 0,0 0 0 0 0,0-1 1 0 0,1 1-1 0 0,-1 0 0 0 0,1 0 1 0 0,-1-1-1 0 0,1 1 0 0 0,0 0 1 0 0,0-1-1 0 0,0 1 0 0 0,0-1 1 0 0,0 1-1 0 0,0-1 0 0 0,0 0 1 0 0,3 3-1 0 0,-1-1-8 0 0,0-1 1 0 0,0 0-1 0 0,0 0 1 0 0,1 0-1 0 0,-1-1 0 0 0,0 1 1 0 0,1-1-1 0 0,4 2 1 0 0,4-1 101 0 0,1 1 1 0 0,-1-2 0 0 0,1 1-1 0 0,14-2 1 0 0,-11 0 273 0 0,0-1 0 0 0,1-1 0 0 0,29-6 0 0 0,-40 6-359 0 0,1 0 1 0 0,0 0 0 0 0,-1-1 0 0 0,0 1 0 0 0,0-1-1 0 0,0-1 1 0 0,0 1 0 0 0,0-1 0 0 0,-1 0 0 0 0,1 0-1 0 0,8-10 1 0 0,-11 10-11 0 0,0-1 0 0 0,0 0 0 0 0,-1 1 0 0 0,0-1 0 0 0,0 0 0 0 0,0 0 0 0 0,0 0 0 0 0,-1-1 0 0 0,0 1 0 0 0,0 0 0 0 0,0-1 0 0 0,-1-9 0 0 0,0-5 0 0 0,-1 0 0 0 0,-4-21 0 0 0,-19-99-980 0 0,11 61-3776 0 0,11 69 3988 0 0,-1 0 0 0 0,1 0 0 0 0,-2 0 0 0 0,1 1 0 0 0,-6-11 0 0 0,-6-2-768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7 17503 0 0,'-1'-1'156'0'0,"0"0"0"0"0,0 1 0 0 0,0-1 0 0 0,0 0 0 0 0,0 1 0 0 0,0-1 0 0 0,0 1 0 0 0,0-1 0 0 0,0 1 0 0 0,0 0 0 0 0,-1-1 0 0 0,-2 1-153 0 0,1 1 0 0 0,0 0 0 0 0,0-1 0 0 0,0 1 1 0 0,0 0-1 0 0,0 0 0 0 0,0 0 0 0 0,0 1 0 0 0,0-1 0 0 0,1 1 0 0 0,-1 0 0 0 0,-3 2 0 0 0,-29 28-10 0 0,30-27 6 0 0,-16 18 1 0 0,1 1 0 0 0,1 0 0 0 0,1 2 0 0 0,1 0 0 0 0,1 2 0 0 0,-13 31 0 0 0,-61 181 0 0 0,71-185 0 0 0,-3 14 0 0 0,-47 119 0 0 0,66-180-2 0 0,-88 180-1016 0 0,73-156 779 0 0,-1-1 0 0 0,-2 0 0 0 0,-39 45 0 0 0,46-64 239 0 0,0 0 0 0 0,0 0 0 0 0,-1-1 0 0 0,-1-1 0 0 0,-28 13 0 0 0,30-16 0 0 0,-1-1 0 0 0,0-1 0 0 0,-21 6 0 0 0,35-11 27 0 0,1 0-1 0 0,-1 1 0 0 0,0-1 1 0 0,0 0-1 0 0,0 0 1 0 0,0 0-1 0 0,0 0 0 0 0,0 0 1 0 0,0 0-1 0 0,0 0 0 0 0,0 0 1 0 0,0 0-1 0 0,1 0 1 0 0,-1-1-1 0 0,0 1 0 0 0,0 0 1 0 0,0 0-1 0 0,0-1 0 0 0,0 1 1 0 0,1-1-1 0 0,-1 1 1 0 0,0-1-1 0 0,0 1 0 0 0,1-1 1 0 0,-1 0-1 0 0,0 1 0 0 0,1-1 1 0 0,-1 0-1 0 0,0 1 1 0 0,1-1-1 0 0,-1 0 0 0 0,1 0 1 0 0,-1 1-1 0 0,1-1 0 0 0,0 0 1 0 0,-1-2-1 0 0,0 1 46 0 0,1-1-1 0 0,-1 1 1 0 0,1-1-1 0 0,0 1 0 0 0,0 0 1 0 0,0-1-1 0 0,0 1 1 0 0,0-1-1 0 0,1 1 0 0 0,-1-1 1 0 0,1 1-1 0 0,0-1 1 0 0,0-2-1 0 0,4-5-19 0 0,1 0-1 0 0,-1 1 1 0 0,1-1 0 0 0,1 1-1 0 0,12-14 1 0 0,45-39 1141 0 0,-41 41-797 0 0,12-11-698 0 0,1 1 0 0 0,2 2 1 0 0,2 1-1 0 0,0 2 0 0 0,50-23 0 0 0,-82 45 308 0 0,0 1 0 0 0,0 0-1 0 0,1 1 1 0 0,-1-1 0 0 0,1 2-1 0 0,-1-1 1 0 0,1 1 0 0 0,0 1-1 0 0,-1-1 1 0 0,15 2 0 0 0,-18 0-78 0 0,-1 0-1 0 0,1 0 1 0 0,0 0 0 0 0,-1 0-1 0 0,1 1 1 0 0,0-1 0 0 0,-1 1-1 0 0,0 1 1 0 0,1-1 0 0 0,-1 0-1 0 0,0 1 1 0 0,0 0 0 0 0,-1 0-1 0 0,1 0 1 0 0,-1 1 0 0 0,1-1-1 0 0,-1 1 1 0 0,0-1 0 0 0,0 1 0 0 0,3 6-1 0 0,2 4-79 0 0,-1 0 0 0 0,0 0 0 0 0,6 23 0 0 0,-8-19 249 0 0,0-4 341 0 0,-2 1 0 0 0,1-1-1 0 0,0 16 1 0 0,-4-25-325 0 0,1 0 0 0 0,-2 0 0 0 0,1 0 1 0 0,0 0-1 0 0,-1 0 0 0 0,0 0 0 0 0,0 0 0 0 0,-1 0 0 0 0,1-1 1 0 0,-1 1-1 0 0,0 0 0 0 0,0-1 0 0 0,-4 6 0 0 0,-6 5 317 0 0,0 0 0 0 0,-2-1 0 0 0,1 0 0 0 0,-2-1 0 0 0,-21 16 0 0 0,-14 12-354 0 0,38-29-80 0 0,-16 13 9 0 0,-50 36 0 0 0,70-55-11 0 0,-1-1 1 0 0,1 0-1 0 0,-1 0 0 0 0,-1-1 0 0 0,1 0 0 0 0,0-1 0 0 0,-1 0 1 0 0,0 0-1 0 0,0-1 0 0 0,1-1 0 0 0,-14 1 0 0 0,17-2-163 0 0,0-1 0 0 0,0 0 0 0 0,0 0 0 0 0,0 0-1 0 0,0-1 1 0 0,0 0 0 0 0,1 0 0 0 0,-1 0 0 0 0,1-1 0 0 0,-7-4 0 0 0,5 2-120 0 0,0 0 1 0 0,-1 0-1 0 0,2-1 1 0 0,-1 0-1 0 0,1 0 1 0 0,-7-9-1 0 0,11 12 193 0 0,0 1 0 0 0,0-1 0 0 0,1 0 0 0 0,0 0 0 0 0,-1 0 0 0 0,1 0 0 0 0,0 0 0 0 0,0 0 0 0 0,1 0 0 0 0,-1 0 0 0 0,1 0 0 0 0,-1 0 0 0 0,1 0 0 0 0,0 0 0 0 0,0-4 0 0 0,2-13-416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36 10135 0 0,'0'0'231'0'0,"0"0"29"0"0,0 0 19 0 0,0 0 105 0 0,0 0 410 0 0,0 0-707 0 0,0 1 0 0 0,1-1 0 0 0,-1 0-1 0 0,0 0 1 0 0,1 0 0 0 0,-1 1 0 0 0,0-1 0 0 0,1 0-1 0 0,-1 0 1 0 0,0 0 0 0 0,1 0 0 0 0,-1 0-1 0 0,0 0 1 0 0,1 0 0 0 0,-1 0 0 0 0,1 0 0 0 0,-1 0-1 0 0,0 0 1 0 0,1 0 0 0 0,-1 0 0 0 0,0 0 0 0 0,1 0-1 0 0,1-2 117 0 0,0 1-1 0 0,-1 0 0 0 0,1-1 1 0 0,-1 1-1 0 0,1-1 0 0 0,-1 0 1 0 0,0 1-1 0 0,2-4 0 0 0,-1 2 141 0 0,-1 2 173 0 0,7-16 1020 0 0,-21 25 3331 0 0,-57 35-5395 0 0,46-27 295 0 0,1 2 0 0 0,0 1 1 0 0,1 1-1 0 0,-28 33 0 0 0,24-22 252 0 0,2 1 0 0 0,-35 61 0 0 0,55-87-19 0 0,1-2 0 0 0,1 0 0 0 0,0-1 0 0 0,0 1 0 0 0,0 0 0 0 0,0 1 0 0 0,1-1 0 0 0,-1 0 0 0 0,1 0 0 0 0,0 1 0 0 0,0-1 0 0 0,1 0 0 0 0,-1 9 0 0 0,1-13 0 0 0,0 1 0 0 0,0-1 0 0 0,0 0 0 0 0,1 1 0 0 0,-1-1 0 0 0,0 1 0 0 0,0-1 0 0 0,0 1 0 0 0,1-1 0 0 0,-1 0 0 0 0,0 1 0 0 0,0-1 0 0 0,1 1 0 0 0,-1-1 0 0 0,0 0 0 0 0,1 1 0 0 0,-1-1 0 0 0,1 1 0 0 0,1 0 0 0 0,0-1 0 0 0,0 1 0 0 0,0-1 0 0 0,0 1 0 0 0,1-1 0 0 0,-1 0 0 0 0,0 0 0 0 0,0 0 0 0 0,0 0 0 0 0,0 0 0 0 0,1-1 0 0 0,-1 1 0 0 0,0-1 0 0 0,0 1 0 0 0,0-1 0 0 0,3-1 0 0 0,34-16 0 0 0,-37 17 0 0 0,40-23 0 0 0,62-48 0 0 0,-60 39 0 0 0,-23 18 0 0 0,33-33 0 0 0,-106 122 0 0 0,25-37 0 0 0,26-36 0 0 0,1-1-1 0 0,-1 1 0 0 0,1-1 1 0 0,-1 1-1 0 0,1 0 0 0 0,0-1 1 0 0,-1 1-1 0 0,1 0 0 0 0,0-1 1 0 0,0 1-1 0 0,-1 0 1 0 0,1-1-1 0 0,0 1 0 0 0,0 0 1 0 0,0 0-1 0 0,0-1 0 0 0,0 1 1 0 0,0 0-1 0 0,0 1 1 0 0,5 1-89 0 0,-5-3 50 0 0,2 1-87 0 0,0 0 0 0 0,0 0 0 0 0,0-1 0 0 0,0 1 0 0 0,-1 0 0 0 0,1-1-1 0 0,0 1 1 0 0,0-1 0 0 0,1 0 0 0 0,-1 1 0 0 0,0-1 0 0 0,3 0 0 0 0,25-5-769 0 0,-24 4 720 0 0,31-7-848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0 17503 0 0,'0'0'399'0'0,"0"0"60"0"0,0 0 21 0 0,-1 2-59 0 0,-3 3-394 0 0,0-1-1 0 0,0 0 1 0 0,0 0 0 0 0,-1 0 0 0 0,-5 3-1 0 0,-13 12 47 0 0,2 3 333 0 0,1 0 0 0 0,1 2-1 0 0,0 0 1 0 0,-26 49 0 0 0,-46 116-556 0 0,62-124 247 0 0,-180 383-97 0 0,164-361 0 0 0,-71 106 0 0 0,50-100-67 0 0,56-80 267 0 0,-1-1-1 0 0,0 0 1 0 0,0-1-1 0 0,-27 19 1 0 0,32-26-173 0 0,1-1 0 0 0,-1 0 1 0 0,0 0-1 0 0,0 0 0 0 0,0-1 1 0 0,0 0-1 0 0,-1 0 0 0 0,-9 1 1 0 0,15-2-55 0 0,-1-1 0 0 0,1 0 1 0 0,-1 0-1 0 0,0 0 0 0 0,1 0 1 0 0,-1 0-1 0 0,1 0 0 0 0,-1-1 1 0 0,1 1-1 0 0,-1-1 0 0 0,1 1 1 0 0,-1-1-1 0 0,1 1 0 0 0,0-1 1 0 0,-1 0-1 0 0,1 1 0 0 0,0-1 1 0 0,-1 0-1 0 0,1 0 0 0 0,0 0 0 0 0,0 0 1 0 0,0 0-1 0 0,0 0 0 0 0,0 0 1 0 0,0-1-1 0 0,0 1 0 0 0,0 0 1 0 0,0-1-1 0 0,0 1 0 0 0,1 0 1 0 0,-1-1-1 0 0,1 1 0 0 0,-1-1 1 0 0,1 1-1 0 0,0-1 0 0 0,-1 1 1 0 0,1-1-1 0 0,0 1 0 0 0,0-1 1 0 0,0 1-1 0 0,0-3 0 0 0,0-2-59 0 0,1-1 0 0 0,-1 1 0 0 0,1-1 0 0 0,1 1 0 0 0,-1-1 0 0 0,5-10 0 0 0,17-36-752 0 0,-8 25 423 0 0,2 0 0 0 0,1 2 0 0 0,0 0 0 0 0,2 1 0 0 0,33-32 0 0 0,-32 37 361 0 0,1 1 0 0 0,1 1 0 0 0,32-19 1 0 0,-38 27 128 0 0,1 0 0 0 0,0 2 0 0 0,1 0 0 0 0,-1 1 0 0 0,33-7 1 0 0,-44 13 177 0 0,0 0 0 0 0,0 0 0 0 0,0 1 0 0 0,0 0 0 0 0,0 0 0 0 0,0 1 0 0 0,0 0 1 0 0,10 3-1 0 0,4 2 486 0 0,29 13 1 0 0,-24-9-859 0 0,-13-4 119 0 0,-1 1 0 0 0,1 0 0 0 0,16 13 0 0 0,-15-10 0 0 0,-11-8 30 0 0,-1 0 0 0 0,1 0 0 0 0,-1 1 1 0 0,1-1-1 0 0,-1 0 0 0 0,0 1 0 0 0,0 0 0 0 0,0 0 0 0 0,0-1 0 0 0,0 1 0 0 0,-1 0 0 0 0,1 1 0 0 0,1 4 0 0 0,-2-2 100 0 0,0-1 0 0 0,0 0 0 0 0,0 1-1 0 0,-1-1 1 0 0,1 1 0 0 0,-1-1-1 0 0,-2 11 1 0 0,-1 0-12 0 0,-1 0 0 0 0,0-1-1 0 0,-1 1 1 0 0,-13 25 0 0 0,-6 15-118 0 0,9-22 0 0 0,-29 51 0 0 0,37-74-3 0 0,0 1 0 0 0,-1-1 0 0 0,-13 13 0 0 0,18-21 76 0 0,-1 1-1 0 0,0-1 1 0 0,0 0-1 0 0,0 0 1 0 0,0-1-1 0 0,-1 1 1 0 0,1-1-1 0 0,-1 0 1 0 0,1 0-1 0 0,-1-1 1 0 0,0 1-1 0 0,-6 0 1 0 0,-9 1 41 0 0,0-1 0 0 0,-1-2 0 0 0,1 0 0 0 0,0-1 0 0 0,-39-7 0 0 0,-97-30 319 0 0,150 36-433 0 0,1 0 0 0 0,-1 0 0 0 0,0-1 0 0 0,-7-4 0 0 0,12 7 0 0 0,1 0 0 0 0,-1-1 0 0 0,1 1 0 0 0,-1 0 0 0 0,1-1 0 0 0,-1 1 0 0 0,1-1 0 0 0,-1 1 0 0 0,1-1 0 0 0,-1 1 0 0 0,1-1 0 0 0,-1 1 0 0 0,1-1 0 0 0,0 1 0 0 0,-1-1 0 0 0,1 1 0 0 0,-1-2 0 0 0,3-3 0 0 0,-1 5 0 0 0,2-5-352 0 0,1 0 1 0 0,0 0-1 0 0,0 0 0 0 0,0 1 1 0 0,1 0-1 0 0,0 0 0 0 0,-1 0 1 0 0,1 1-1 0 0,1-1 0 0 0,6-2 1 0 0,-6 2 17 0 0,23-14-1200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3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 19351 0 0,'-6'-4'2103'0'0,"-7"-6"-2014"0"0,11 8 282 0 0,2 2 117 0 0,0 0 21 0 0,-1 2-66 0 0,-2 3-329 0 0,1 0 1 0 0,0 0 0 0 0,0 0-1 0 0,0 0 1 0 0,0 1 0 0 0,1-1-1 0 0,-1 1 1 0 0,1-1 0 0 0,1 1-1 0 0,-1-1 1 0 0,1 1 0 0 0,0 0-1 0 0,1 8 1 0 0,4 5 169 0 0,-3-8-122 0 0,7 22 0 0 0,-7-27-191 0 0,-1-1 1 0 0,0 1-1 0 0,0 0 0 0 0,0 0 1 0 0,-1-1-1 0 0,0 1 0 0 0,0 0 1 0 0,0 0-1 0 0,-1 0 0 0 0,0-1 1 0 0,0 1-1 0 0,0 0 0 0 0,-4 6 1 0 0,4-9-126 0 0,1 0 0 0 0,-1 0 0 0 0,0 1 0 0 0,1-1 0 0 0,0 5 0 0 0,0-5-4 0 0,0-1 0 0 0,0 0 0 0 0,0 0 0 0 0,-1 0 0 0 0,1 0 0 0 0,0 0 0 0 0,-1 0 0 0 0,1 0 0 0 0,-1 0 0 0 0,0 0 0 0 0,0 0-1 0 0,0 0 1 0 0,0 0 0 0 0,0 0 0 0 0,0-1 0 0 0,-2 3 0 0 0,-1 0 621 0 0,3-2-4594 0 0,9-8 951 0 0,14-10 1648 0 0,0-1-4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97 232 13823 0 0,'2'1'315'0'0,"5"1"-144"0"0,-1 0 0 0 0,1-1 0 0 0,0 1 0 0 0,0-2 0 0 0,0 1 0 0 0,12-1 0 0 0,-5-1 141 0 0,39-4 1416 0 0,-47 4-1728 0 0,0-1 0 0 0,-1 0 0 0 0,1 0 0 0 0,-1 0 0 0 0,0-1 0 0 0,0 0 0 0 0,9-6 0 0 0,29-29 0 0 0,-29 25 0 0 0,-8 6 0 0 0,0 1 0 0 0,0-1 0 0 0,0 0 0 0 0,-1-1 0 0 0,0 1 0 0 0,-1-1 0 0 0,1 0 0 0 0,3-11 0 0 0,-7 16 0 0 0,0 0 0 0 0,0 0 0 0 0,0-1 0 0 0,-1 1 0 0 0,1 0 0 0 0,-1 0 0 0 0,0-1 0 0 0,0 1 0 0 0,0 0 0 0 0,0-1 0 0 0,-2-3 0 0 0,2 5 0 0 0,-1-1 0 0 0,0 1 0 0 0,0 0 0 0 0,0 0 0 0 0,0 0 0 0 0,0 0 0 0 0,0 0 0 0 0,-1 0 0 0 0,1 0 0 0 0,-1 1 0 0 0,0-1 0 0 0,1 0 0 0 0,-1 1 0 0 0,0-1 0 0 0,0 1 0 0 0,0 0 0 0 0,-3-2 0 0 0,3 2 0 0 0,-1 0 0 0 0,1 0 0 0 0,0 0 0 0 0,-1 1 0 0 0,1-1 0 0 0,0 1 0 0 0,-1 0 0 0 0,1 0 0 0 0,-1 0 0 0 0,1 0 0 0 0,-1 0 0 0 0,1 0 0 0 0,0 1 0 0 0,-5 0 0 0 0,-4 3 0 0 0,1-1 0 0 0,-11 6 0 0 0,7-3 0 0 0,-2 2 0 0 0,0 0 0 0 0,0 1 0 0 0,1 1 0 0 0,-28 22 0 0 0,14-6 0 0 0,-32 37 0 0 0,53-54 0 0 0,1 1 0 0 0,-1-1 0 0 0,2 2 0 0 0,-1-1 0 0 0,2 1 0 0 0,-1 0 0 0 0,1 0 0 0 0,-5 20 0 0 0,8-26 0 0 0,1 1 0 0 0,0-1 0 0 0,0 1 0 0 0,0-1 0 0 0,1 1 0 0 0,0 0 0 0 0,0-1 0 0 0,0 1 0 0 0,1-1 0 0 0,0 1 0 0 0,0 0 0 0 0,0-1 0 0 0,1 0 0 0 0,-1 1 0 0 0,1-1 0 0 0,1 0 0 0 0,-1 0 0 0 0,1 0 0 0 0,0 0 0 0 0,6 8 0 0 0,-5-9-105 0 0,0-1 0 0 0,0 0 0 0 0,0 1-1 0 0,1-2 1 0 0,-1 1 0 0 0,1 0 0 0 0,0-1 0 0 0,-1 0-1 0 0,1 0 1 0 0,5 1 0 0 0,12 3-5682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4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253 139 11975 0 0,'0'0'267'0'0,"0"-6"297"0"0,0 6-490 0 0,0-1-1 0 0,0 1 1 0 0,0-1-1 0 0,0 1 1 0 0,0 0 0 0 0,0-1-1 0 0,0 1 1 0 0,0-1-1 0 0,0 1 1 0 0,0 0 0 0 0,0-1-1 0 0,0 1 1 0 0,0-1-1 0 0,0 1 1 0 0,-1 0-1 0 0,1-1 1 0 0,0 1 0 0 0,0 0-1 0 0,0-1 1 0 0,-1 1-1 0 0,1 0 1 0 0,0-1 0 0 0,-1 1-1 0 0,1 0 1 0 0,-1-1-1 0 0,-3 2-17 0 0,-1-1-1 0 0,1 1 0 0 0,0 0 0 0 0,-1 1 1 0 0,1-1-1 0 0,0 1 0 0 0,0 0 0 0 0,0-1 1 0 0,0 2-1 0 0,-5 3 0 0 0,-9 6-55 0 0,12-8 0 0 0,0 0 0 0 0,0 0 0 0 0,0 1 0 0 0,1 0 0 0 0,-1 0 0 0 0,-4 7 0 0 0,-9 14 256 0 0,2 1 0 0 0,0 0 0 0 0,-23 57 0 0 0,31-61-85 0 0,1 0 0 0 0,1 0-1 0 0,2 1 1 0 0,0 0 0 0 0,-3 43-1 0 0,8-60-170 0 0,0-1 0 0 0,0 0 0 0 0,1 0 0 0 0,2 10 0 0 0,3-1 0 0 0,-4-13 34 0 0,0 0 0 0 0,-1-1 0 0 0,1 1 0 0 0,0-1 0 0 0,0 1 0 0 0,0-1 0 0 0,0 0 0 0 0,0 0 0 0 0,0 0-1 0 0,0 0 1 0 0,0 0 0 0 0,0 0 0 0 0,1-1 0 0 0,-1 1 0 0 0,0-1 0 0 0,1 1 0 0 0,-1-1 0 0 0,0 0 0 0 0,1 0 0 0 0,-1 0 0 0 0,0 0-1 0 0,1 0 1 0 0,-1-1 0 0 0,4 0 0 0 0,6-2 242 0 0,-1-1 0 0 0,1 0 0 0 0,15-7 0 0 0,2-4 211 0 0,-1 0-1 0 0,0-2 1 0 0,43-35-1 0 0,67-73-288 0 0,-112 98-480 0 0,-1-1 0 0 0,-1-1-1 0 0,-1 0 1 0 0,-2-2 0 0 0,-1-1-1 0 0,30-66 1 0 0,-46 89 45 0 0,-1 0 0 0 0,-1 0-1 0 0,0 0 1 0 0,0-1 0 0 0,-1 1-1 0 0,0 0 1 0 0,-1-18 0 0 0,-1 27 220 0 0,0-1 0 0 0,0 1 0 0 0,0-1 0 0 0,0 1 0 0 0,0 0 0 0 0,0-1 0 0 0,0 1 0 0 0,0 0 0 0 0,0 0 0 0 0,0 0 0 0 0,0 0 0 0 0,0 0 0 0 0,-2 0 0 0 0,2 1-90 0 0,0-1 0 0 0,0 1 0 0 0,0-1 0 0 0,0 1-1 0 0,0 0 1 0 0,0-1 0 0 0,0 1 0 0 0,1 0 0 0 0,-1 0 0 0 0,0 0 0 0 0,0 0-1 0 0,1 0 1 0 0,-1 0 0 0 0,0 0 0 0 0,1 0 0 0 0,-1 0 0 0 0,1 0 0 0 0,0 0-1 0 0,-1 0 1 0 0,1 0 0 0 0,-1 2 0 0 0,-2 7-5352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21 15663 0 0,'1'-1'356'0'0,"24"-11"713"0"0,-10 5 2134 0 0,-30 16-2023 0 0,-75 50-1269 0 0,21-13-1206 0 0,15-16 3 0 0,-10 7-72 0 0,62-36 1364 0 0,1 0 0 0 0,0 0 0 0 0,-1 0 0 0 0,1 0 0 0 0,0 1 0 0 0,0-1 0 0 0,0 0 0 0 0,0 1 0 0 0,0-1 0 0 0,0 1 0 0 0,0-1 0 0 0,0 1 0 0 0,0-1 0 0 0,1 1 0 0 0,-1-1 0 0 0,1 1 0 0 0,-1 0 0 0 0,0 2 0 0 0,1-1 0 0 0,0 0 0 0 0,0 0 0 0 0,0 0 0 0 0,1 0 0 0 0,-1 0 0 0 0,1 0 0 0 0,-1 0 0 0 0,1 0 0 0 0,2 4 0 0 0,1 2 0 0 0,1 0 0 0 0,0 0 0 0 0,0-1 0 0 0,0 0 0 0 0,10 10 0 0 0,1 1 16 0 0,1-1 0 0 0,1-1 0 0 0,39 30 0 0 0,76 41 1912 0 0,-133-87-1928 0 0,0-1 0 0 0,1 0 0 0 0,-1 0 0 0 0,0 0 0 0 0,1 0 0 0 0,-1 0 0 0 0,0 1 0 0 0,0-1 0 0 0,1 0 0 0 0,-1 0 0 0 0,0 1 0 0 0,0-1 0 0 0,1 0 0 0 0,-1 0 0 0 0,0 1 0 0 0,0-1 0 0 0,1 0 0 0 0,-1 1 0 0 0,0-1 0 0 0,0 0 0 0 0,0 1 0 0 0,0-1 0 0 0,0 0 0 0 0,0 1 0 0 0,0-1 0 0 0,1 0 0 0 0,-1 1 0 0 0,0-1 0 0 0,0 0 0 0 0,0 1 0 0 0,0-1 0 0 0,0 0 0 0 0,0 1 0 0 0,-1-1 0 0 0,1 0 0 0 0,0 1 0 0 0,0-1 0 0 0,0 0 0 0 0,0 1 0 0 0,0-1 0 0 0,0 0 0 0 0,-1 1 0 0 0,1-1 0 0 0,0 0 0 0 0,0 1 0 0 0,-1-1 0 0 0,1 0 0 0 0,0 0 0 0 0,0 1 0 0 0,-1-1 0 0 0,1 0 0 0 0,0 0 0 0 0,0 0 0 0 0,-1 1 0 0 0,1-1 0 0 0,0 0 0 0 0,-1 0 0 0 0,1 0 0 0 0,-1 0 0 0 0,1 1 0 0 0,-5 2 0 0 0,1 0 0 0 0,-1 0 0 0 0,1 0 0 0 0,-1-1 0 0 0,0 0 0 0 0,0 0 0 0 0,-8 2 0 0 0,-40 8 0 0 0,28-7 0 0 0,-19 3 0 0 0,0-1 0 0 0,-56 1 0 0 0,-6 2 0 0 0,72-6 0 0 0,1-1 0 0 0,-37-1 0 0 0,49-5-829 0 0,20 3-124 0 0,3-2-1013 0 0,7-7-3830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41 10135 0 0,'0'0'464'0'0,"0"0"-9"0"0,0-1-295 0 0,1 0-103 0 0,-1 0 0 0 0,0 0 0 0 0,0 0 0 0 0,1 0 0 0 0,-1 0 0 0 0,0 0 0 0 0,1 0 0 0 0,-1 1 0 0 0,1-1 0 0 0,-1 0 0 0 0,1 0 0 0 0,-1 0 0 0 0,1 1 0 0 0,0-1 1 0 0,-1 0-1 0 0,1 1 0 0 0,0-1 0 0 0,-1 1 0 0 0,1-1 0 0 0,0 1 0 0 0,0-1 0 0 0,0 1 0 0 0,0-1 0 0 0,0 1 0 0 0,1-1 0 0 0,1 0 313 0 0,3-2 390 0 0,1 0-1 0 0,-1 0 1 0 0,1 1 0 0 0,0 0-1 0 0,0 0 1 0 0,0 1-1 0 0,11-2 1 0 0,-16 3-703 0 0,-1 0-1 0 0,1 0 1 0 0,0 0 0 0 0,-1 0 0 0 0,1 0 0 0 0,-1 1-1 0 0,1-1 1 0 0,-1 0 0 0 0,1 1 0 0 0,-1-1-1 0 0,1 1 1 0 0,-1 0 0 0 0,1-1 0 0 0,-1 1-1 0 0,0 0 1 0 0,1 0 0 0 0,-1 0 0 0 0,0 0-1 0 0,0 0 1 0 0,0 0 0 0 0,1 0 0 0 0,-1 0-1 0 0,0 0 1 0 0,-1 1 0 0 0,1-1 0 0 0,0 0 0 0 0,0 1-1 0 0,0-1 1 0 0,-1 1 0 0 0,1-1 0 0 0,-1 1-1 0 0,1-1 1 0 0,-1 1 0 0 0,0-1 0 0 0,1 1-1 0 0,-1-1 1 0 0,0 1 0 0 0,0 0 0 0 0,0-1-1 0 0,-1 3 1 0 0,1 1-57 0 0,-1 0 0 0 0,1 0 0 0 0,-1 0 0 0 0,0 0 0 0 0,-1 0 0 0 0,0 0 0 0 0,1 0 0 0 0,-1 0 0 0 0,-1-1 0 0 0,-3 7 0 0 0,-4 5 0 0 0,-19 21 0 0 0,10-13 0 0 0,-8 11 166 0 0,-2 0 0 0 0,-1-2-1 0 0,-53 45 1 0 0,82-77-881 0 0,1-1-858 0 0,0-5-379 0 0,4-21-80 0 0,8-7-15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 13823 0 0,'0'0'315'0'0,"0"0"45"0"0,0 0 21 0 0,1-1-49 0 0,0-6-220 0 0,-4 0-29 0 0,2 6 282 0 0,1 1 122 0 0,0 4-354 0 0,-1-1 0 0 0,0 1 0 0 0,-1-1 0 0 0,1 0 0 0 0,-2 4 0 0 0,-5 11 186 0 0,4-5-549 0 0,1 0-1 0 0,0 0 0 0 0,1 0 1 0 0,0 1-1 0 0,1 18 0 0 0,2-14-281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213 184 11975 0 0,'-1'1'547'0'0,"-37"36"220"0"0,11-10-711 0 0,-8 4 935 0 0,-42 28 0 0 0,69-52-1004 0 0,5-4 25 0 0,0-1 0 0 0,1 0 1 0 0,-1 0-1 0 0,0 0 0 0 0,0 0 0 0 0,-6 2 0 0 0,9-12 847 0 0,5-1-740 0 0,0 1 1 0 0,0 0-1 0 0,1 1 0 0 0,-1-1 1 0 0,2 1-1 0 0,-1 1 0 0 0,8-8 1 0 0,9-9 42 0 0,32-33-162 0 0,62-48 0 0 0,-86 80 0 0 0,68-39 0 0 0,-95 60 93 0 0,1 1 0 0 0,-1 0 1 0 0,1 0-1 0 0,-1 0 0 0 0,1 0 0 0 0,0 1 0 0 0,0 0 0 0 0,0 0 0 0 0,-1 0 0 0 0,10 1 0 0 0,-11 0-48 0 0,-1 0-1 0 0,1 0 1 0 0,-1 1-1 0 0,1-1 1 0 0,-1 1-1 0 0,1 0 1 0 0,-1 0-1 0 0,0-1 1 0 0,1 2-1 0 0,-1-1 1 0 0,0 0-1 0 0,0 0 1 0 0,0 1 0 0 0,0-1-1 0 0,0 1 1 0 0,0 0-1 0 0,0-1 1 0 0,-1 1-1 0 0,1 0 1 0 0,0 0-1 0 0,-1 0 1 0 0,2 4-1 0 0,0 0 73 0 0,0 0 0 0 0,0 0 0 0 0,-1 0-1 0 0,0 0 1 0 0,-1 1 0 0 0,1-1 0 0 0,-1 0 0 0 0,0 1 0 0 0,-1 0-1 0 0,0-1 1 0 0,0 8 0 0 0,-2 7 178 0 0,-1 0-1 0 0,-7 23 1 0 0,2-8-533 0 0,6-24-138 0 0,-7 37 804 0 0,4-17-6386 0 0,4-14-728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1146 108 17503 0 0,'1'-9'341'0'0,"7"-21"1190"0"0,-7 28-1421 0 0,-1-1-1 0 0,1 0 1 0 0,-1 0-1 0 0,1 0 1 0 0,-1 0-1 0 0,0 1 1 0 0,0-1-1 0 0,-1 0 1 0 0,1 0-1 0 0,0 0 1 0 0,-1 0-1 0 0,0 0 1 0 0,0 1-1 0 0,-1-4 1 0 0,2 4-94 0 0,-1 1 0 0 0,0-1 1 0 0,1 1-1 0 0,-1 0 0 0 0,0-1 0 0 0,0 1 0 0 0,0 0 0 0 0,0 0 1 0 0,0 0-1 0 0,0 0 0 0 0,0 0 0 0 0,-1 0 0 0 0,1 0 1 0 0,0 0-1 0 0,0 0 0 0 0,-1 0 0 0 0,1 1 0 0 0,-1-1 1 0 0,1 0-1 0 0,-1 1 0 0 0,1-1 0 0 0,-1 1 0 0 0,1 0 0 0 0,-1 0 1 0 0,1-1-1 0 0,-1 1 0 0 0,-1 0 0 0 0,-8 2-12 0 0,0-1-1 0 0,0 2 0 0 0,0 0 1 0 0,1 0-1 0 0,-1 0 0 0 0,1 2 1 0 0,0-1-1 0 0,0 1 0 0 0,-12 8 1 0 0,-5 6-222 0 0,-45 39 1 0 0,39-27-510 0 0,-50 64 0 0 0,57-62 590 0 0,5-5 137 0 0,20-27 0 0 0,1-1 0 0 0,0 1 0 0 0,-1-1 0 0 0,1 0 0 0 0,0 1 0 0 0,0 0 0 0 0,-1-1 0 0 0,1 1 0 0 0,0-1 0 0 0,0 1 0 0 0,0-1 0 0 0,0 1 0 0 0,0-1 0 0 0,0 1 0 0 0,0-1 0 0 0,0 1 0 0 0,0-1 0 0 0,0 2 0 0 0,1-2 0 0 0,-1 1 0 0 0,1-1 0 0 0,0 0 0 0 0,0 1 0 0 0,-1-1 0 0 0,1 0 0 0 0,0 0 0 0 0,0 0 0 0 0,-1 1 0 0 0,1-1 0 0 0,0 0 0 0 0,0 0 0 0 0,0 0 0 0 0,-1 0 0 0 0,1 0 0 0 0,0 0 0 0 0,0-1 0 0 0,0 1 0 0 0,-1 0 0 0 0,1 0 0 0 0,0-1 0 0 0,0 1 0 0 0,-1 0 0 0 0,1-1 0 0 0,1 0 0 0 0,20-11 0 0 0,29-18 43 0 0,-21 12 137 0 0,32-25-1 0 0,-33 20 355 0 0,65-55-863 0 0,-127 113 177 0 0,1 2 1 0 0,2 1-1 0 0,-38 62 0 0 0,-17 49-429 0 0,-70 175 0 0 0,-40 236 1687 0 0,145-415-1106 0 0,37-113 0 0 0,-2 0 0 0 0,-25 41 0 0 0,36-67-6 0 0,-1 1 0 0 0,0-1 1 0 0,0 0-1 0 0,-1 0 0 0 0,1 0 0 0 0,-1-1 0 0 0,0 0 0 0 0,-14 9 0 0 0,16-12 188 0 0,0 1-1 0 0,-1-1 0 0 0,0-1 1 0 0,0 1-1 0 0,1 0 1 0 0,-1-1-1 0 0,0 0 0 0 0,0 0 1 0 0,0-1-1 0 0,0 1 1 0 0,0-1-1 0 0,0 0 0 0 0,0-1 1 0 0,0 1-1 0 0,-7-2 0 0 0,4 0-45 0 0,-1-1-1 0 0,1 0 1 0 0,-1-1-1 0 0,1 0 0 0 0,0 0 1 0 0,0 0-1 0 0,1-1 0 0 0,-1 0 1 0 0,1-1-1 0 0,1 0 0 0 0,-1 0 1 0 0,1 0-1 0 0,-6-8 0 0 0,3 3-417 0 0,1 1-1 0 0,1-2 1 0 0,-8-13-1 0 0,9 12-1715 0 0,1 1-1 0 0,-8-26 1 0 0,5-1-5309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15 13823 0 0,'0'0'315'0'0,"0"0"45"0"0,2-2 21 0 0,-1 1-259 0 0,12-9 271 0 0,-11 8-16 0 0,-2 2 110 0 0,0 0 22 0 0,0 0 3 0 0,0 0 0 0 0,0 0 0 0 0,0 0 0 0 0,-4 10 80 0 0,-18 27-575 0 0,10-15-17 0 0,-16 33-1 0 0,-79 185 1 0 0,72-165 0 0 0,-175 331 35 0 0,-23-11-471 0 0,229-390 268 0 0,1 0 0 0 0,0 0 0 0 0,0 1 0 0 0,1-1 0 0 0,-1 1 0 0 0,1-1 1 0 0,1 1-1 0 0,-1 0 0 0 0,1 0 0 0 0,0 0 0 0 0,0 0 0 0 0,0 0 0 0 0,1 0 0 0 0,1 11 0 0 0,-1-15-344 0 0,0-2-68 0 0,0 0-285 0 0,1 0 713 0 0,0 1-1 0 0,1-1 1 0 0,-1 1-1 0 0,0 0 1 0 0,0-1 0 0 0,0 1-1 0 0,-1 0 1 0 0,1 0-1 0 0,0-1 1 0 0,0 1 0 0 0,1 2-1 0 0,-1-3-29 0 0,1 2-842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45 15663 0 0,'-3'1'356'0'0,"1"0"-202"0"0,0 0-72 0 0,1-1 0 0 0,-1 1-1 0 0,1-1 1 0 0,-1 1 0 0 0,0 0-1 0 0,1 0 1 0 0,0 0 0 0 0,-1 0-1 0 0,1 0 1 0 0,-1 0 0 0 0,1 0 0 0 0,-2 3-1 0 0,2-2-68 0 0,-1 0 0 0 0,1 0 0 0 0,0 0 0 0 0,0 0-1 0 0,1 0 1 0 0,-1 0 0 0 0,0 0 0 0 0,1 1 0 0 0,-1-1-1 0 0,1 0 1 0 0,-1 0 0 0 0,1 1 0 0 0,0 3 0 0 0,1-4 20 0 0,-1-1 0 0 0,1 1 0 0 0,0 0 0 0 0,-1-1 0 0 0,1 1 0 0 0,0 0 0 0 0,0-1 0 0 0,0 1 0 0 0,0-1 0 0 0,3 3 0 0 0,4 6 495 0 0,-6-7-404 0 0,1 0 1 0 0,0 0-1 0 0,0 0 1 0 0,0 0-1 0 0,0-1 1 0 0,1 1-1 0 0,-1-1 1 0 0,1 0-1 0 0,0 0 0 0 0,-1 0 1 0 0,1-1-1 0 0,0 1 1 0 0,0-1-1 0 0,0 0 1 0 0,5 1-1 0 0,5 0 146 0 0,-1 0-1 0 0,1 0 1 0 0,19-2-1 0 0,13-2 326 0 0,0-3 0 0 0,53-11 0 0 0,88-30-183 0 0,-155 37-465 0 0,193-33 328 0 0,-123 27-1491 0 0,-1-6-3453 0 0,-70 12 2623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1 13823 0 0,'0'0'315'0'0,"0"0"45"0"0,0 0 21 0 0,0 0-49 0 0,-2 0-220 0 0,0 0-101 0 0,0 1-1 0 0,1 0 0 0 0,-1-1 0 0 0,0 1 1 0 0,1 0-1 0 0,-1 0 0 0 0,1 0 0 0 0,-1 0 1 0 0,1 0-1 0 0,-1 0 0 0 0,1 0 1 0 0,0 1-1 0 0,0-1 0 0 0,-2 2 0 0 0,-16 26 531 0 0,12-17-301 0 0,-22 37-30 0 0,-31 71 1 0 0,-12 58 242 0 0,-10 20-210 0 0,-100 161 781 0 0,150-305-819 0 0,-3-1 0 0 0,-3-2 0 0 0,-1-2-1 0 0,-63 61 1 0 0,88-97-435 0 0,-1 0-1 0 0,0-1 0 0 0,-1-1 1 0 0,-1 0-1 0 0,-33 15 0 0 0,49-25 232 0 0,1-1 0 0 0,-1 1-1 0 0,0-1 1 0 0,0 0 0 0 0,0 0 0 0 0,0 1-1 0 0,0-1 1 0 0,1 0 0 0 0,-1 0 0 0 0,0 0-1 0 0,0 0 1 0 0,0 0 0 0 0,0 0-1 0 0,0 0 1 0 0,0 0 0 0 0,0 0 0 0 0,0 0-1 0 0,1 0 1 0 0,-1-1 0 0 0,0 1 0 0 0,0 0-1 0 0,0-1 1 0 0,0 1 0 0 0,-1-1 0 0 0,2 0 48 0 0,-1 0 0 0 0,1 0 0 0 0,-1 1 0 0 0,1-1 1 0 0,-1 0-1 0 0,1 0 0 0 0,0 0 0 0 0,-1 0 1 0 0,1 0-1 0 0,0 0 0 0 0,0 0 0 0 0,-1 0 1 0 0,1 0-1 0 0,0 1 0 0 0,0-1 0 0 0,0 0 0 0 0,0 0 1 0 0,0 0-1 0 0,1 0 0 0 0,-1 0 0 0 0,0 0 1 0 0,1-1-1 0 0,1-5-122 0 0,0 1 1 0 0,1-1-1 0 0,0 1 1 0 0,0 0-1 0 0,0 0 0 0 0,1 0 1 0 0,0 0-1 0 0,7-8 1 0 0,44-39-921 0 0,-36 36 880 0 0,-5 3 153 0 0,1 1 0 0 0,0 1 1 0 0,1 1-1 0 0,0 0 0 0 0,1 1 0 0 0,0 1 0 0 0,1 0 0 0 0,0 1 0 0 0,23-6 1 0 0,-38 13 31 0 0,-1 0 0 0 0,1 1 0 0 0,0-1-1 0 0,0 1 1 0 0,-1 0 0 0 0,1 0 0 0 0,0 0 0 0 0,0 0 0 0 0,0 0 0 0 0,-1 1 0 0 0,1-1 0 0 0,0 1 0 0 0,-1 0 0 0 0,1 0 0 0 0,0 0 0 0 0,-1 0 0 0 0,1 0 0 0 0,-1 1 0 0 0,4 2 0 0 0,-3-2-60 0 0,0 1-1 0 0,0 1 1 0 0,0-1 0 0 0,0 0-1 0 0,-1 0 1 0 0,0 1 0 0 0,0 0-1 0 0,0-1 1 0 0,0 1-1 0 0,0 0 1 0 0,-1 0 0 0 0,2 7-1 0 0,1 4 225 0 0,-2 1-1 0 0,0 0 0 0 0,0 0 1 0 0,-2 0-1 0 0,0 0 0 0 0,-1 0 1 0 0,-3 19-1 0 0,3-32-86 0 0,-1 3-197 0 0,1-4-289 0 0,1-2-138 0 0,0 0-851 0 0,0 0-3444 0 0,0 0-1474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88 13823 0 0,'0'0'630'0'0,"0"0"-13"0"0,1 2-393 0 0,15 14-522 0 0,-9-8 1064 0 0,1 0 1 0 0,0 0-1 0 0,11 7 0 0 0,-15-12-663 0 0,-1-1 0 0 0,1 0 0 0 0,0 0 0 0 0,0-1 0 0 0,0 1 0 0 0,0-1 0 0 0,0 1 0 0 0,1-1 0 0 0,-1-1-1 0 0,0 1 1 0 0,1-1 0 0 0,4 1 0 0 0,4-1 206 0 0,1-1 0 0 0,0 0 0 0 0,0-1 0 0 0,0-1 0 0 0,23-7-1 0 0,-30 7-291 0 0,0 1 0 0 0,-1-1 0 0 0,1-1 0 0 0,-1 1 0 0 0,0-1-1 0 0,0 0 1 0 0,0 0 0 0 0,0-1 0 0 0,-1 0 0 0 0,0 0 0 0 0,0 0-1 0 0,8-11 1 0 0,-7 8-61 0 0,-2 2-206 0 0,1-1-1 0 0,-1 0 0 0 0,4-8 0 0 0,-7 14 182 0 0,-1 0 0 0 0,1-1-1 0 0,-1 1 1 0 0,1 0-1 0 0,-1 0 1 0 0,0-1 0 0 0,1 1-1 0 0,-1 0 1 0 0,0 0 0 0 0,0-1-1 0 0,0 1 1 0 0,0 0-1 0 0,0-1 1 0 0,0 1 0 0 0,0 0-1 0 0,-1 0 1 0 0,1-1 0 0 0,0 1-1 0 0,-1 0 1 0 0,1 0-1 0 0,-1-1 1 0 0,1 1 0 0 0,-1 0-1 0 0,1 0 1 0 0,-1 0 0 0 0,-1-1-1 0 0,1 1-3 0 0,-1 0 0 0 0,1 0 0 0 0,0 1 0 0 0,-1-1 0 0 0,1 1 0 0 0,0-1 0 0 0,-1 1 0 0 0,1 0 0 0 0,-1-1 0 0 0,1 1 0 0 0,-1 0-1 0 0,1 0 1 0 0,-1 0 0 0 0,1 0 0 0 0,-1 0 0 0 0,1 1 0 0 0,-3-1 0 0 0,-27 9-660 0 0,-14 13-547 0 0,-77 48 0 0 0,81-42 1539 0 0,2 2 1 0 0,-43 44-1 0 0,62-56 106 0 0,2 1 1 0 0,0 0-1 0 0,1 2 1 0 0,1 0-1 0 0,1 1 1 0 0,-12 23-1 0 0,25-41-274 0 0,0 0-1 0 0,1 0 1 0 0,-1 0 0 0 0,1 0-1 0 0,0 1 1 0 0,0-1-1 0 0,0 0 1 0 0,1 0-1 0 0,-1 1 1 0 0,1-1 0 0 0,0 0-1 0 0,1 1 1 0 0,-1-1-1 0 0,1 0 1 0 0,0 1-1 0 0,0-1 1 0 0,0 0 0 0 0,0 0-1 0 0,3 6 1 0 0,-2-6-76 0 0,0-1 1 0 0,1 0 0 0 0,-1 1 0 0 0,1-1 0 0 0,0 0 0 0 0,0 0-1 0 0,0 0 1 0 0,0-1 0 0 0,0 1 0 0 0,0-1 0 0 0,1 0 0 0 0,-1 0 0 0 0,1 0-1 0 0,0 0 1 0 0,0 0 0 0 0,-1-1 0 0 0,1 0 0 0 0,0 0 0 0 0,0 0-1 0 0,6 1 1 0 0,0-1-38 0 0,0-1 0 0 0,0 0 0 0 0,0 0-1 0 0,0-1 1 0 0,17-4 0 0 0,23-8-5189 0 0,-16 3-837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11975 0 0,'0'0'267'0'0,"0"0"42"0"0,0 0 17 0 0,0 0-28 0 0,2-1-126 0 0,36-37 2224 0 0,-11 4-1372 0 0,2 2 0 0 0,34-29 0 0 0,-38 40-859 0 0,1 2 0 0 0,1 1 0 0 0,54-27 0 0 0,-29 21-191 0 0,72-23 0 0 0,-112 43 26 0 0,1 0 0 0 0,0 1 0 0 0,0 1 0 0 0,25-3 0 0 0,-34 5 0 0 0,-1 0 0 0 0,0 0 0 0 0,1 0 0 0 0,-1 1 0 0 0,1-1 0 0 0,-1 1 0 0 0,0 0 0 0 0,0 0 0 0 0,1 0 0 0 0,-1 0 0 0 0,0 1 0 0 0,0-1 0 0 0,0 1 0 0 0,0 0 0 0 0,0-1 0 0 0,-1 1 0 0 0,1 1 0 0 0,0-1 0 0 0,-1 0 0 0 0,0 1 0 0 0,1-1 0 0 0,-1 1 0 0 0,0 0 0 0 0,1 3 0 0 0,1 2 1 0 0,-1 0-1 0 0,0 1 0 0 0,0-1 1 0 0,-1 1-1 0 0,0 0 0 0 0,0 0 1 0 0,-1-1-1 0 0,-1 1 0 0 0,1 0 1 0 0,-1 0-1 0 0,-1 0 0 0 0,0 0 1 0 0,0 0-1 0 0,-1 0 0 0 0,-3 10 1 0 0,0-2-10 0 0,0-1 0 0 0,-1 0 1 0 0,-1 0-1 0 0,-1-1 0 0 0,0 1 1 0 0,-1-2-1 0 0,-12 15 0 0 0,-22 35-1959 0 0,42-62 748 0 0,1-2-253 0 0,0 0-51 0 0,0 0-11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15663 0 0,'0'0'356'0'0,"0"0"50"0"0,-2 2 20 0 0,-12 10-318 0 0,0 0 0 0 0,-1-2 0 0 0,-26 15 0 0 0,-17 12-8 0 0,31-19-100 0 0,-37 19 0 0 0,43-27 0 0 0,1 1 0 0 0,1 1 0 0 0,0 1 0 0 0,-30 25 0 0 0,43-32 0 0 0,0 0 0 0 0,0 0 0 0 0,1 0 0 0 0,0 0 0 0 0,0 1 0 0 0,1 0 0 0 0,0 0 0 0 0,0 0 0 0 0,0 1 0 0 0,1-1 0 0 0,0 1 0 0 0,1 0 0 0 0,0 0 0 0 0,-3 14 0 0 0,4-6 128 0 0,1-1-1 0 0,0 0 1 0 0,1 0-1 0 0,1 0 1 0 0,0 0-1 0 0,1 0 1 0 0,9 28-1 0 0,-6-26 19 0 0,1-1 0 0 0,0 0-1 0 0,1 0 1 0 0,1-1 0 0 0,1 0-1 0 0,16 21 1 0 0,-24-34-146 0 0,-1-1 0 0 0,1 1 0 0 0,0 0 0 0 0,0-1 0 0 0,-1 1 0 0 0,1-1 0 0 0,0 0 0 0 0,1 1 0 0 0,1 0 0 0 0,12 3 4 0 0,-11-7 26 0 0,-2 0 8 0 0,4-1 129 0 0,1-1 1 0 0,-1 1-1 0 0,0-2 0 0 0,0 1 0 0 0,0-1 0 0 0,-1 0 0 0 0,0 0 0 0 0,0-1 1 0 0,0 0-1 0 0,0 0 0 0 0,8-13 0 0 0,1-3-177 0 0,-2-1 0 0 0,16-34 0 0 0,-24 47-71 0 0,0-1-1 0 0,-1 1 1 0 0,0-1 0 0 0,-1-1-1 0 0,-1 1 1 0 0,1 0-1 0 0,-2-1 1 0 0,0 1-1 0 0,0-1 1 0 0,-1 1 0 0 0,0-1-1 0 0,-1 1 1 0 0,-1-1-1 0 0,1 1 1 0 0,-2-1 0 0 0,-6-18-1 0 0,3 12-89 0 0,-2 1 0 0 0,0 0 0 0 0,-1 0 0 0 0,0 1 0 0 0,-1 1 0 0 0,-1-1 0 0 0,-1 2 1 0 0,-13-15-1 0 0,24 28-339 0 0,0 1 499 0 0,0 0-1 0 0,1-1 1 0 0,-1 1 0 0 0,0 0-1 0 0,0 0 1 0 0,1 0 0 0 0,-1 0-1 0 0,0 0 1 0 0,0 0 0 0 0,1 0-1 0 0,-1 0 1 0 0,0 0-1 0 0,0 0 1 0 0,1 0 0 0 0,-1 0-1 0 0,0 1 1 0 0,1-1 0 0 0,-1 0-1 0 0,0 1 1 0 0,0-1-1 0 0,1 0 1 0 0,-1 1 0 0 0,1-1-1 0 0,-1 1 1 0 0,0-1 0 0 0,1 1-1 0 0,-1-1 1 0 0,1 1 0 0 0,-1-1-1 0 0,1 1 1 0 0,-1 0-1 0 0,1-1 1 0 0,0 1 0 0 0,-1 0-1 0 0,1-1 1 0 0,0 1 0 0 0,-1 1-1 0 0,-1 2-23 0 0,0 0 0 0 0,1 1 0 0 0,-1-1-1 0 0,0 8 1 0 0,-2 33-1129 0 0,4-21-4656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110 677 17503 0 0,'0'0'399'0'0,"-4"1"540"0"0,-2-1-831 0 0,-1 0 0 0 0,1-1 0 0 0,-1 0 0 0 0,1 0 0 0 0,0 0 0 0 0,-11-4 0 0 0,15 4-15 0 0,-1 0 1 0 0,0-1-1 0 0,1 1 1 0 0,-1-1 0 0 0,1 1-1 0 0,-1-1 1 0 0,1 0 0 0 0,0 0-1 0 0,0 0 1 0 0,0 0-1 0 0,0 0 1 0 0,0-1 0 0 0,0 1-1 0 0,0 0 1 0 0,1-1-1 0 0,-1 1 1 0 0,1-1 0 0 0,-1-3-1 0 0,-1-3 43 0 0,1 0 0 0 0,0 0 0 0 0,1 0 0 0 0,0 0 0 0 0,0 0 0 0 0,1 0 0 0 0,0-1 0 0 0,1 1 0 0 0,0 0 0 0 0,0 0 0 0 0,1 0 0 0 0,0 0 0 0 0,1 0 0 0 0,-1 0 0 0 0,2 1 0 0 0,5-12 0 0 0,8-10-212 0 0,1 0 0 0 0,42-54 0 0 0,-54 77 136 0 0,34-40-60 0 0,2 1 0 0 0,2 2 0 0 0,83-64 0 0 0,-115 99 0 0 0,-1 0 0 0 0,1 0 0 0 0,1 1 0 0 0,-1 1 0 0 0,1 0 0 0 0,0 1 0 0 0,15-5 0 0 0,-17 9-64 0 0,-11 3 32 0 0,1-1 0 0 0,-1 0-1 0 0,1 0 1 0 0,0 1 0 0 0,-1-1 0 0 0,1 0-1 0 0,-1 1 1 0 0,1-1 0 0 0,-1 0 0 0 0,1 1-1 0 0,-1-1 1 0 0,1 1 0 0 0,-1-1-1 0 0,0 1 1 0 0,1-1 0 0 0,-1 1 0 0 0,0-1-1 0 0,1 1 1 0 0,-1-1 0 0 0,0 1 0 0 0,1 0-1 0 0,-1 0-69 0 0,6 10-947 0 0,-1-1 0 0 0,-1 1 0 0 0,0-1 0 0 0,0 1 0 0 0,4 23 0 0 0,-6-22 562 0 0,8 20-1560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270 663 21191 0 0,'0'0'480'0'0,"0"0"67"0"0,1-4 355 0 0,-1 2-832 0 0,0 3 239 0 0,-6 14-305 0 0,0 0 0 0 0,0 0-1 0 0,-2 0 1 0 0,-10 16 0 0 0,2-4-3 0 0,-12 21-68 0 0,-45 60 1 0 0,37-60-1241 0 0,-36 46-5549 0 0,70-93 5320 0 0</inkml:trace>
  <inkml:trace contextRef="#ctx0" brushRef="#br0" timeOffset="1">557 0 6447 0 0,'0'0'288'0'0,"0"0"56"0"0,0 0-280 0 0,0 0-64 0 0,0 0 0 0 0,12 0 0 0 0,0 0 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396 379 15663 0 0,'0'-2'356'0'0,"-5"-76"1123"0"0,1-21 1248 0 0,4 83-2458 0 0,1 0 0 0 0,1 0 0 0 0,1 0 0 0 0,0 1 1 0 0,0 0-1 0 0,2-1 0 0 0,0 1 0 0 0,1 1 0 0 0,0-1 1 0 0,1 1-1 0 0,11-17 0 0 0,-32 37-1081 0 0,-6 7 281 0 0,1 2 0 0 0,0 0 1 0 0,-28 32-1 0 0,20-20 98 0 0,-46 49 129 0 0,-77 106 0 0 0,138-167 304 0 0,1 0 0 0 0,1 1 0 0 0,0 0 0 0 0,1 1 0 0 0,-13 31 0 0 0,22-47 13 0 0,-1 0 0 0 0,1 0 0 0 0,0 0 0 0 0,-1 0-1 0 0,1 1 1 0 0,0-1 0 0 0,0 0 0 0 0,0 0 0 0 0,0 0 0 0 0,0 0-1 0 0,0 0 1 0 0,0 0 0 0 0,0 0 0 0 0,0 0 0 0 0,0 0 0 0 0,1 0-1 0 0,-1 0 1 0 0,0 0 0 0 0,1 0 0 0 0,-1 0 0 0 0,1 0 0 0 0,-1 0-1 0 0,2 2 1 0 0,-1-2 33 0 0,0 0-1 0 0,1-1 0 0 0,-1 1 1 0 0,0 0-1 0 0,1 0 0 0 0,-1-1 0 0 0,0 1 1 0 0,1-1-1 0 0,-1 1 0 0 0,1-1 1 0 0,-1 0-1 0 0,1 0 0 0 0,-1 1 1 0 0,4-1-1 0 0,4-1 156 0 0,1 0-1 0 0,0 0 1 0 0,-1-1 0 0 0,10-2 0 0 0,-18 3-201 0 0,18-5-228 0 0,0-1 0 0 0,0-1-1 0 0,-1-1 1 0 0,0-1 0 0 0,-1 0-1 0 0,0-1 1 0 0,16-14 0 0 0,-23 16 213 0 0,0 1-1 0 0,-1-1 1 0 0,0-1 0 0 0,-1 0 0 0 0,0 0 0 0 0,0 0 0 0 0,-1-1 0 0 0,-1 0 0 0 0,1-1 0 0 0,7-20 0 0 0,-14 30 15 0 0,1 1 0 0 0,-1-1 0 0 0,1 1 0 0 0,-1-1 0 0 0,0 1 0 0 0,0 0 0 0 0,1-1 0 0 0,-1 0 0 0 0,0 1 0 0 0,0-1 0 0 0,0 1 0 0 0,-1-1 0 0 0,1-1 0 0 0,-5-4 0 0 0,3 7 0 0 0,1 0 0 0 0,-1-1 0 0 0,0 1 0 0 0,0 0 0 0 0,1 0 0 0 0,-1 0 0 0 0,0 1 0 0 0,0-1 0 0 0,1 0 0 0 0,-1 1 0 0 0,0-1 0 0 0,1 1 0 0 0,-1 0 0 0 0,1-1 0 0 0,-1 1 0 0 0,1 0 0 0 0,-4 2 0 0 0,0 0 0 0 0,-1 1 0 0 0,0 1 0 0 0,-6 6 0 0 0,-7 10 0 0 0,2 2 0 0 0,0 1 0 0 0,1 0 0 0 0,-23 50 0 0 0,18-28-643 0 0,1 2 0 0 0,3 0 0 0 0,2 0-1 0 0,-12 67 1 0 0,-14 210-3085 0 0,35-248 2704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40 17503 0 0,'-17'17'317'0'0,"-1"0"0"0"0,-1-1-1 0 0,0-1 1 0 0,-1-1 0 0 0,-1-1 0 0 0,0-1-1 0 0,-1 0 1 0 0,-35 12 0 0 0,55-23-228 0 0,-1 0 0 0 0,1-1-1 0 0,-1 1 1 0 0,1-1 0 0 0,-1 1 0 0 0,0-1 0 0 0,1 0 0 0 0,-1 0-1 0 0,0 0 1 0 0,1 0 0 0 0,-1 0 0 0 0,0-1 0 0 0,1 1 0 0 0,-1-1 0 0 0,1 0-1 0 0,-1 1 1 0 0,1-1 0 0 0,-1 0 0 0 0,1-1 0 0 0,0 1 0 0 0,-1 0-1 0 0,1-1 1 0 0,0 1 0 0 0,0-1 0 0 0,0 0 0 0 0,0 0 0 0 0,0 0 0 0 0,0 0-1 0 0,1 0 1 0 0,-1 0 0 0 0,1 0 0 0 0,-3-5 0 0 0,-1-2-367 0 0,0-1 1 0 0,0 0 0 0 0,1 0-1 0 0,-4-14 1 0 0,0-21-5637 0 0,6 5-968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36 19351 0 0,'-1'-1'439'0'0,"-33"-32"1242"0"0,33 33-1681 0 0,1 0 0 0 0,0 0 0 0 0,0 0 0 0 0,-1-1 0 0 0,1 1 0 0 0,0 0 0 0 0,0 0 0 0 0,0 0 0 0 0,-1 0 0 0 0,1 0 0 0 0,0 0 0 0 0,-1 0 0 0 0,1 0 0 0 0,0-1 0 0 0,0 1 0 0 0,-1 0 0 0 0,1 0 0 0 0,0 0 0 0 0,0 0 0 0 0,-1 1 0 0 0,1-1 0 0 0,0 0 0 0 0,0 0 0 0 0,-1 0 0 0 0,1 0 0 0 0,0 0 0 0 0,0 0 0 0 0,-1 0 0 0 0,1 0 0 0 0,0 0 0 0 0,0 1 0 0 0,-1-1 0 0 0,1 0 0 0 0,0 0 0 0 0,0 0 0 0 0,0 0 0 0 0,-1 1 0 0 0,1-1 0 0 0,0 0 0 0 0,0 0 0 0 0,0 1 0 0 0,0-1 0 0 0,0 0 0 0 0,0 0 0 0 0,-1 1 0 0 0,1-1 0 0 0,0 0 0 0 0,0 0 0 0 0,0 1 0 0 0,0-1 0 0 0,0 0 0 0 0,0 0 0 0 0,0 1 0 0 0,0-1 0 0 0,0 0 0 0 0,0 1 0 0 0,0-1 0 0 0,-3 9 0 0 0,1 0 0 0 0,-2 15 0 0 0,-2 8 0 0 0,0-5-9 0 0,-4 11 16 0 0,0-1 1 0 0,-18 39-1 0 0,22-64-20 0 0,1-1 0 0 0,-2 0-1 0 0,1 0 1 0 0,-2-1 0 0 0,1 0-1 0 0,-1 0 1 0 0,-1 0 0 0 0,0-1-1 0 0,0 0 1 0 0,-16 10 0 0 0,24-18-178 0 0,0-1 0 0 0,1 1 0 0 0,-1-1 0 0 0,0 1 1 0 0,0-1-1 0 0,0 0 0 0 0,0 1 0 0 0,0-1 0 0 0,0 0 0 0 0,0 0 0 0 0,0 1 0 0 0,0-1 1 0 0,-2 0-1 0 0,3 0 203 0 0,-1 0-1035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10 326 15663 0 0,'0'0'719'0'0,"0"0"-20"0"0,0 2-449 0 0,0 3-2 0 0,-1-1-1 0 0,1 1 0 0 0,-1-1 1 0 0,0 1-1 0 0,-3 8 0 0 0,4-12 265 0 0,0-1 0 0 0,-2 5 209 0 0,2-3 633 0 0,85-98 271 0 0,-33 34-1645 0 0,26-30 20 0 0,-65 78 0 0 0,0 0 0 0 0,1 1 0 0 0,1 1 0 0 0,0 0 0 0 0,1 1 0 0 0,23-13 0 0 0,-32 21 0 0 0,-1-1 0 0 0,1 2 0 0 0,0-1 0 0 0,0 1 0 0 0,0-1 0 0 0,1 2 0 0 0,12-2 0 0 0,-18 2 0 0 0,0 1 0 0 0,0 0 0 0 0,0 0 0 0 0,0 0 0 0 0,0 1 0 0 0,0-1 0 0 0,0 0 0 0 0,0 1 0 0 0,0-1 0 0 0,0 1 0 0 0,0 0 0 0 0,-1 0 0 0 0,1-1 0 0 0,0 1 0 0 0,0 0 0 0 0,-1 1 0 0 0,1-1 0 0 0,0 0 0 0 0,-1 0 0 0 0,1 1 0 0 0,-1-1 0 0 0,0 1 0 0 0,1-1 0 0 0,-1 1 0 0 0,0 0 0 0 0,0-1 0 0 0,0 1 0 0 0,0 0 0 0 0,0 0 0 0 0,-1 0 0 0 0,1 0 0 0 0,1 3 0 0 0,1 13 0 0 0,-1 1 0 0 0,-1-1 0 0 0,0 1 0 0 0,-1-1 0 0 0,-1 1 0 0 0,-5 28 0 0 0,-1 25 0 0 0,7-58-304 0 0,0 1-1 0 0,4 24 1 0 0,6 1-4393 0 0,-9-36 2651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69 17503 0 0,'0'0'399'0'0,"0"0"60"0"0,0 0 21 0 0,0 0-59 0 0,1-1-204 0 0,6-35 1679 0 0,-6 34-1384 0 0,-2-7 955 0 0,0 8-1457 0 0,0-1 0 0 0,0 1 0 0 0,0 0 0 0 0,0-1 0 0 0,0 1 0 0 0,0 0 0 0 0,0-1 0 0 0,-1 1 0 0 0,1 0 0 0 0,0 0 0 0 0,-1 0 0 0 0,1 0 0 0 0,-1 0 0 0 0,1 1 0 0 0,-1-1 0 0 0,0 0 0 0 0,-1 0 0 0 0,0 1-11 0 0,1 0 0 0 0,0-1 0 0 0,-1 1-1 0 0,1 1 1 0 0,0-1 0 0 0,-1 0 0 0 0,1 1 0 0 0,0-1 0 0 0,0 1 0 0 0,-1-1 0 0 0,1 1 0 0 0,0 0 0 0 0,-3 2 0 0 0,-36 19 1 0 0,2 2 0 0 0,1 2 0 0 0,0 2 0 0 0,3 1 0 0 0,0 1 0 0 0,-51 60 0 0 0,73-76 0 0 0,-13 23 0 0 0,22-31 0 0 0,0 0 0 0 0,1 0 0 0 0,0 0 0 0 0,0 1 0 0 0,1-1 0 0 0,0 1 0 0 0,-2 8 0 0 0,4-14 0 0 0,-1 1 0 0 0,1-1 0 0 0,0 1 0 0 0,0-1 0 0 0,0 1 0 0 0,0-1 0 0 0,0 1 0 0 0,0 0 0 0 0,1-1 0 0 0,-1 1 0 0 0,0-1 0 0 0,1 1 0 0 0,0-1 0 0 0,-1 1 0 0 0,1-1 0 0 0,-1 0 0 0 0,1 1 0 0 0,0-1 0 0 0,0 0 0 0 0,0 1 0 0 0,0-1 0 0 0,0 0 0 0 0,0 0 0 0 0,0 0 0 0 0,0 0 0 0 0,1 0 0 0 0,-1 0 0 0 0,0 0 0 0 0,1-1 0 0 0,-1 1 0 0 0,0 0 0 0 0,1-1 0 0 0,-1 1 0 0 0,1-1 0 0 0,-1 1 0 0 0,1-1 0 0 0,-1 0 0 0 0,1 1 0 0 0,3-1 0 0 0,3 0 0 0 0,1 1 0 0 0,-1-1 0 0 0,1-1 0 0 0,-1 0 0 0 0,1 0 0 0 0,8-3 0 0 0,-1 0-67 0 0,0-1-1 0 0,0 0 1 0 0,-1-1 0 0 0,0-1-1 0 0,0-1 1 0 0,0 0-1 0 0,-1-1 1 0 0,-1 0 0 0 0,1-1-1 0 0,-1 0 1 0 0,-1-2 0 0 0,15-16-1 0 0,-24 26-105 0 0,-2 1 114 0 0,0 1 1 0 0,-1-1-1 0 0,1 1 0 0 0,-1-1 0 0 0,1 0 1 0 0,-1 1-1 0 0,1-1 0 0 0,-1 0 0 0 0,1 1 1 0 0,-1-1-1 0 0,0 0 0 0 0,1 0 0 0 0,-1 1 0 0 0,0-1 1 0 0,0 0-1 0 0,1-1 0 0 0,-1 0-327 0 0,-2 3 247 0 0,1 0 0 0 0,-1 0 0 0 0,0 0 0 0 0,1 1 0 0 0,-1-1 0 0 0,1 0 0 0 0,-1 1 0 0 0,-2 2 0 0 0,-1 1-50 0 0,-4 4 172 0 0,0 0 0 0 0,0 0 1 0 0,0 1-1 0 0,2 1 1 0 0,-1-1-1 0 0,1 1 1 0 0,1 1-1 0 0,0-1 1 0 0,-5 14-1 0 0,8-14-123 0 0,3-9-585 0 0,4-2-246 0 0,19-4-42 0 0,8-8-10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17503 0 0,'0'0'399'0'0,"0"0"60"0"0,-2 1 21 0 0,-12 11-350 0 0,1 0 1 0 0,0 1 0 0 0,0 1 0 0 0,-19 28 0 0 0,20-24 149 0 0,2 0 0 0 0,0 1 0 0 0,1 0 0 0 0,1 1 0 0 0,0-1 0 0 0,-8 39 0 0 0,-26 185-264 0 0,30-152-16 0 0,-3 9 0 0 0,-48 134 0 0 0,19-81 0 0 0,43-150-178 0 0,0 0-1 0 0,1-1 0 0 0,-1 1 1 0 0,1 0-1 0 0,0-1 0 0 0,0 1 1 0 0,0 4-1 0 0,0-5-6968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52 353 8287 0 0,'8'-9'143'0'0,"-2"3"-45"0"0,1-1-1 0 0,0 1 1 0 0,0 0-1 0 0,0 0 1 0 0,0 1-1 0 0,13-7 1 0 0,11-2-55 0 0,-7 4-45 0 0,22-14-1 0 0,135-75-2373 0 0,-23 23 704 0 0,-143 69 1712 0 0,8-3-119 0 0,2-2 1063 0 0,1 1 0 0 0,0 1 0 0 0,1 2-1 0 0,28-6 1 0 0,-54 14-923 0 0,-1 0-1 0 0,0 0 0 0 0,1 0 0 0 0,-1 0 1 0 0,1 0-1 0 0,-1 0 0 0 0,0 0 0 0 0,1 0 1 0 0,-1 0-1 0 0,0 0 0 0 0,1 0 0 0 0,-1 0 1 0 0,1 0-1 0 0,-1 1 0 0 0,0-1 1 0 0,1 0-1 0 0,-1 0 0 0 0,0 0 0 0 0,1 1 1 0 0,-1-1-1 0 0,0 0 0 0 0,0 0 0 0 0,1 1 1 0 0,-1-1-1 0 0,0 0 0 0 0,0 1 0 0 0,1-1 1 0 0,-1 0-1 0 0,0 1 0 0 0,0-1 0 0 0,0 0 1 0 0,0 1-1 0 0,1-1 0 0 0,-1 0 0 0 0,0 1 1 0 0,0-1-1 0 0,0 1 0 0 0,0-1 0 0 0,0 0 1 0 0,0 1-1 0 0,0-1 0 0 0,0 0 1 0 0,0 1-1 0 0,0-1 0 0 0,0 1 0 0 0,-1-1 1 0 0,1 0-1 0 0,0 1 0 0 0,0 0 0 0 0,-7 18 199 0 0,3-12-157 0 0,-1 1-1 0 0,0-1 0 0 0,-1 0 0 0 0,0-1 0 0 0,0 1 1 0 0,0-1-1 0 0,-14 10 0 0 0,-56 32 1701 0 0,65-42-1504 0 0,-68 37 1319 0 0,-105 40 0 0 0,107-57-1617 0 0,-3 1 0 0 0,67-22 0 0 0,1 1 0 0 0,0 1 0 0 0,0-1 0 0 0,-12 11 0 0 0,13-8 0 0 0,6 0 0 0 0,5-9 0 0 0,-1 1 0 0 0,1-1 0 0 0,0 1 0 0 0,1-1 0 0 0,-1 1 0 0 0,0 0 0 0 0,0-1 0 0 0,0 1 0 0 0,0-1 0 0 0,0 1 0 0 0,0-1 0 0 0,1 1 0 0 0,-1-1 0 0 0,0 1 0 0 0,0-1 0 0 0,1 0 0 0 0,0 1 0 0 0,0 1 0 0 0,0-1 0 0 0,0 0 0 0 0,1 0 0 0 0,-1-1 0 0 0,0 1 0 0 0,1 0 0 0 0,-1 0 0 0 0,1-1 0 0 0,-1 1 0 0 0,1-1 0 0 0,-1 1 0 0 0,1-1 0 0 0,-1 1 0 0 0,3-1 0 0 0,25 2 0 0 0,-20-2 0 0 0,95 2-1360 0 0,-73 0 1101 0 0,-17-2 172 0 0,0 1-1 0 0,0 1 1 0 0,24 6 0 0 0,-11 1 366 0 0,-1 0 0 0 0,26 15 1 0 0,-37-16-83 0 0,-1 0 1 0 0,-1 1 0 0 0,0 0 0 0 0,24 22 0 0 0,-34-28-186 0 0,0 1-1 0 0,-1-1 1 0 0,1 0 0 0 0,-1 1 0 0 0,1-1-1 0 0,-1 1 1 0 0,0 0 0 0 0,-1-1 0 0 0,1 1-1 0 0,-1 0 1 0 0,3 8 0 0 0,-4-11 2 0 0,0 1 0 0 0,0 0 0 0 0,0-1 0 0 0,0 1 1 0 0,0 0-1 0 0,0-1 0 0 0,0 1 0 0 0,-1 0 0 0 0,1-1 0 0 0,0 1 0 0 0,-1-1 1 0 0,0 1-1 0 0,1 0 0 0 0,-1-1 0 0 0,0 0 0 0 0,0 1 0 0 0,0-1 1 0 0,1 1-1 0 0,-2-1 0 0 0,1 0 0 0 0,0 0 0 0 0,0 1 0 0 0,0-1 0 0 0,0 0 1 0 0,-1 0-1 0 0,1 0 0 0 0,-1 0 0 0 0,1-1 0 0 0,-1 1 0 0 0,1 0 1 0 0,-1-1-1 0 0,-1 2 0 0 0,-151 48 1705 0 0,-2 0-1833 0 0,1 6 114 0 0,46-21-876 0 0,109-35 869 0 0,0 0 0 0 0,0 0 0 0 0,0 0 0 0 0,-1 0-1 0 0,1 0 1 0 0,0 0 0 0 0,0 1 0 0 0,-1-1 0 0 0,1 0 0 0 0,0 0-1 0 0,0 0 1 0 0,-1 0 0 0 0,1 0 0 0 0,0 0 0 0 0,0 0 0 0 0,-1 0-1 0 0,1 0 1 0 0,0 0 0 0 0,0 0 0 0 0,0 0 0 0 0,-1-1 0 0 0,1 1 0 0 0,0 0-1 0 0,0 0 1 0 0,-1 0 0 0 0,1 0 0 0 0,0 0 0 0 0,0 0 0 0 0,0 0-1 0 0,-1-1 1 0 0,1 1 0 0 0,0 0 0 0 0,0 0 0 0 0,0 0 0 0 0,-1-1-1 0 0,1 1 1 0 0,0 0 0 0 0,0 0 0 0 0,0 0 0 0 0,0-1 0 0 0,0 1-1 0 0,0 0 1 0 0,-1-1 0 0 0,5-13-361 0 0,14-14-65 0 0,-10 16 264 0 0,18-15-1 0 0,-22 23 96 0 0,0 1 0 0 0,0 0 0 0 0,1 0 0 0 0,-1 0 0 0 0,1 1 0 0 0,-1-1 0 0 0,10-2 1 0 0,-11 5-1562 0 0,8 1-4504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53 13823 0 0,'0'-1'630'0'0,"-3"-12"-317"0"0,0 1 0 0 0,-6-13 1 0 0,8 23 62 0 0,1 2 113 0 0,0 0 20 0 0,0 0 3 0 0,0 0 0 0 0,0 2 0 0 0,-8 29 20 0 0,-22 53 1 0 0,15-44-478 0 0,-10 29-55 0 0,-112 283 0 0 0,49-167 0 0 0,32-72 0 0 0,-47 136 0 0 0,97-231 0 0 0,-4 23 0 0 0,9-35 0 0 0,0 0 0 0 0,0 0 0 0 0,1 0 0 0 0,0 0 0 0 0,0 0 0 0 0,0 0 0 0 0,1 0 0 0 0,1 7 0 0 0,-1-11-97 0 0,-1-1 0 0 0,1 1-1 0 0,0-1 1 0 0,-1 1 0 0 0,1-1 0 0 0,0 1-1 0 0,0-1 1 0 0,0 1 0 0 0,0-1-1 0 0,0 0 1 0 0,0 1 0 0 0,0-1 0 0 0,1 0-1 0 0,-1 0 1 0 0,0 0 0 0 0,1 0-1 0 0,-1 0 1 0 0,1 0 0 0 0,-1-1 0 0 0,1 1-1 0 0,1 1 1 0 0,0-2-90 0 0,0 1-1 0 0,0 0 1 0 0,0-1-1 0 0,0 0 1 0 0,0 0-1 0 0,0 0 1 0 0,0 0-1 0 0,0 0 1 0 0,0 0-1 0 0,3-2 1 0 0,-1 1-119 0 0,0-1 0 0 0,-1 1 0 0 0,1-1 0 0 0,4-3 0 0 0,-9 5 302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419 131 13823 0 0,'-1'-6'174'0'0,"0"0"-1"0"0,0 1 1 0 0,-1-1-1 0 0,1 0 1 0 0,-1 1-1 0 0,-1 0 1 0 0,-2-6-1 0 0,0 2-211 0 0,-1-2 352 0 0,-14-21 0 0 0,18 30-194 0 0,0-1 0 0 0,0 0 0 0 0,-1 1 0 0 0,1 0 0 0 0,-1-1-1 0 0,1 1 1 0 0,-1 0 0 0 0,0 0 0 0 0,0 1 0 0 0,0-1 0 0 0,0 1-1 0 0,-4-2 1 0 0,3 3-118 0 0,1 0-1 0 0,-1 0 1 0 0,0 1-1 0 0,1-1 1 0 0,-1 1-1 0 0,1 0 0 0 0,-1 0 1 0 0,1 0-1 0 0,-1 1 1 0 0,-5 2-1 0 0,7-3-1 0 0,-16 9 0 0 0,0 0 0 0 0,0 1 0 0 0,1 1 0 0 0,1 1 0 0 0,0 1 0 0 0,1 0 0 0 0,0 1 0 0 0,1 0 0 0 0,-18 26 0 0 0,12-9 0 0 0,2 0 0 0 0,1 0 0 0 0,-13 36 0 0 0,25-55 217 0 0,1-1-1 0 0,0 1 0 0 0,-3 18 1 0 0,6-27-158 0 0,1-1 1 0 0,-1 1 0 0 0,1 0 0 0 0,0 0 0 0 0,0-1 0 0 0,0 1-1 0 0,1 0 1 0 0,-1-1 0 0 0,1 1 0 0 0,0 0 0 0 0,0-1 0 0 0,0 1 0 0 0,0-1-1 0 0,1 1 1 0 0,-1-1 0 0 0,4 5 0 0 0,3-2 89 0 0,-5-5-148 0 0,0-1 1 0 0,1 0-1 0 0,-1 0 0 0 0,1 0 0 0 0,-1 0 1 0 0,0 0-1 0 0,1-1 0 0 0,-1 0 0 0 0,0 1 1 0 0,0-1-1 0 0,4-2 0 0 0,2 0 0 0 0,4 0-1 0 0,-1-1 0 0 0,0-1 0 0 0,0-1 0 0 0,-1 1 0 0 0,1-2 0 0 0,-1 1 0 0 0,0-2 0 0 0,14-12 0 0 0,-17 13 0 0 0,0 0 0 0 0,-1-1 0 0 0,0 0 0 0 0,0 0 0 0 0,-1-1 0 0 0,0 1 0 0 0,0-1 0 0 0,-1-1 0 0 0,0 1 0 0 0,6-18 0 0 0,-5 0 0 0 0,-3 22 0 0 0,0 9 0 0 0,1 7 0 0 0,-4-11 0 0 0,2 9 10 0 0,-1-1 0 0 0,1 1 0 0 0,-2 0 1 0 0,1 14-1 0 0,-9 41-398 0 0,5-41-136 0 0,3-19-3959 0 0,2 3-1565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31 226 17503 0 0,'0'0'803'0'0,"0"0"-18"0"0,-1-1-501 0 0,-2-1-74 0 0,0 0-1 0 0,0 0 1 0 0,1 0 0 0 0,-1 0-1 0 0,1-1 1 0 0,-1 1-1 0 0,1-1 1 0 0,0 1-1 0 0,0-1 1 0 0,-2-4 0 0 0,3 5-131 0 0,1 1 0 0 0,0-1 0 0 0,0 1 1 0 0,0 0-1 0 0,0-1 0 0 0,0 1 0 0 0,1-1 1 0 0,-1 1-1 0 0,0 0 0 0 0,1-1 0 0 0,-1 1 0 0 0,1-1 1 0 0,-1 1-1 0 0,1 0 0 0 0,-1 0 0 0 0,1-1 1 0 0,0 1-1 0 0,0 0 0 0 0,0 0 0 0 0,0 0 1 0 0,0 0-1 0 0,1-1 0 0 0,5-7-77 0 0,1 1 0 0 0,0 0 0 0 0,1 1 0 0 0,0 0 0 0 0,0 0 0 0 0,0 1 0 0 0,11-6 0 0 0,4-3-2 0 0,-16 10 0 0 0,0 0 0 0 0,0 1 0 0 0,0 0 0 0 0,11-4 0 0 0,-18 8 0 0 0,21-7 0 0 0,1 1 0 0 0,25-4 0 0 0,-42 9 0 0 0,0 0 0 0 0,1 0 0 0 0,-1 1 0 0 0,1 0 0 0 0,-1 1 0 0 0,0-1 0 0 0,1 1 0 0 0,-1 1 0 0 0,0-1 0 0 0,1 1 0 0 0,-1 0 0 0 0,11 5 0 0 0,-14-5 0 0 0,0 0 0 0 0,-1 0 0 0 0,1 0 0 0 0,-1 0 0 0 0,1 1 0 0 0,-1-1 0 0 0,0 1 0 0 0,0-1 0 0 0,0 1 0 0 0,0 0 0 0 0,0 0 0 0 0,0 0 0 0 0,-1 0 0 0 0,0 0 0 0 0,1 0 0 0 0,-1 0 0 0 0,0 1 0 0 0,-1-1 0 0 0,1 0 0 0 0,0 0 0 0 0,-1 1 0 0 0,0 4 0 0 0,0 2 0 0 0,-1-1 0 0 0,0 0 0 0 0,0 1 0 0 0,-1-1 0 0 0,0 0 0 0 0,-7 16 0 0 0,8-18 0 0 0,4-5 0 0 0,4-6 0 0 0,-7 4 0 0 0,10-6 0 0 0,-1-1 0 0 0,1-1 0 0 0,-1 0 0 0 0,-1 0 0 0 0,13-15 0 0 0,2-1 0 0 0,-5 5 0 0 0,1 1 0 0 0,1 0 0 0 0,0 2 0 0 0,43-26 0 0 0,-60 41 0 0 0,0-1 0 0 0,1 1 0 0 0,-1 1 0 0 0,1-1 0 0 0,-1 0 0 0 0,1 1 0 0 0,-1 0 0 0 0,1 0 0 0 0,-1 0 0 0 0,1 0 0 0 0,0 1 0 0 0,-1-1 0 0 0,1 1 0 0 0,-1 0 0 0 0,0 0 0 0 0,1 0 0 0 0,-1 0 0 0 0,0 1 0 0 0,6 2 0 0 0,-6-2 0 0 0,1 0 0 0 0,-1-1 0 0 0,0 1 0 0 0,1 0 0 0 0,-1 1 0 0 0,4 3 0 0 0,17 12 0 0 0,-4-6 0 0 0,-9-4 0 0 0,-10-3 0 0 0,-1-3 0 0 0,1 4-7 0 0,0 0 1 0 0,0 0-1 0 0,-1 0 1 0 0,0 0-1 0 0,0 0 0 0 0,-1 0 1 0 0,-1 8-1 0 0,-13 43 403 0 0,1-2-7207 0 0,13-54-505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19351 0 0,'0'0'439'0'0,"1"2"62"0"0,0 1-411 0 0,-1-1-1 0 0,0 1 1 0 0,0-1-1 0 0,0 0 0 0 0,0 1 1 0 0,0-1-1 0 0,0 0 1 0 0,0 1-1 0 0,-1-1 1 0 0,1 0-1 0 0,-1 1 1 0 0,-1 1-1 0 0,-14 35-5 0 0,9-23 292 0 0,-20 45 963 0 0,-16 47-1001 0 0,-7 73 1042 0 0,21-70-784 0 0,17-72-596 0 0,-29 59 0 0 0,10-26 0 0 0,19-44-247 0 0,-1-1 0 0 0,-1 0 0 0 0,-1-1 0 0 0,-2-1 0 0 0,0 0 0 0 0,-2-1 0 0 0,-25 25 0 0 0,32-38 231 0 0,12-11 2 0 0,-1 1 1 0 0,1-1-1 0 0,0 0 0 0 0,-1 1 1 0 0,1-1-1 0 0,0 0 0 0 0,-1 1 0 0 0,1-1 1 0 0,0 0-1 0 0,-1 0 0 0 0,1 1 0 0 0,-1-1 1 0 0,1 0-1 0 0,0 0 0 0 0,-1 0 1 0 0,1 0-1 0 0,-1 0 0 0 0,1 0 0 0 0,-1 1 1 0 0,1-1-1 0 0,-1 0 0 0 0,1 0 0 0 0,0 0 1 0 0,-1 0-1 0 0,1-1 0 0 0,-1 1 1 0 0,1 0-1 0 0,-1 0 0 0 0,1 0 0 0 0,-1 0 1 0 0,1 0-1 0 0,-1-1 0 0 0,0-4-398 0 0,1 4 265 0 0,0-1 0 0 0,0 1 0 0 0,0-1 0 0 0,1 1 1 0 0,-1-1-1 0 0,0 1 0 0 0,1-1 0 0 0,-1 1 0 0 0,1-1 0 0 0,0 1 1 0 0,-1 0-1 0 0,1-1 0 0 0,0 1 0 0 0,2-2 0 0 0,0-2-862 0 0,10-17-6154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7:5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140 393 11975 0 0,'1'-51'1131'0'0,"-2"37"-646"0"0,1 0 0 0 0,1 0 0 0 0,0 1 0 0 0,1-1-1 0 0,4-15 1 0 0,-3 18 164 0 0,0 0 0 0 0,1 0-1 0 0,0 0 1 0 0,1 1 0 0 0,1-1 0 0 0,0 1-1 0 0,0 0 1 0 0,0 1 0 0 0,2 0-1 0 0,12-14 1 0 0,-8 11-606 0 0,1 0 0 0 0,0 1 0 0 0,1 1 0 0 0,0 0 0 0 0,1 1 0 0 0,0 0 0 0 0,24-9 0 0 0,-22 12-43 0 0,0 1 0 0 0,-1 0 0 0 0,1 1 0 0 0,1 2 0 0 0,-1-1 0 0 0,0 2 0 0 0,22 0 0 0 0,-30 2 0 0 0,0 0 0 0 0,1 0 0 0 0,-1 1 0 0 0,0 0 0 0 0,0 1 0 0 0,0 0 0 0 0,0 0 0 0 0,-1 1 0 0 0,1 0 0 0 0,-1 0 0 0 0,0 1 0 0 0,0 0 0 0 0,0 1 0 0 0,-1 0 0 0 0,7 6 0 0 0,-10-7 0 0 0,0 1 0 0 0,0-1 0 0 0,0 0 0 0 0,-1 1 0 0 0,0 0 0 0 0,0 0 0 0 0,-1 0 0 0 0,1 0 0 0 0,-1 0 0 0 0,-1 0 0 0 0,1 1 0 0 0,-1-1 0 0 0,0 1 0 0 0,-1-1 0 0 0,1 8 0 0 0,-1-2 0 0 0,-1-1 0 0 0,0 1 0 0 0,0-1 0 0 0,-1 0 0 0 0,0 1 0 0 0,-1-1 0 0 0,-8 20 0 0 0,5-21 123 0 0,0-1-1 0 0,0 1 1 0 0,-1-1-1 0 0,0 0 1 0 0,-1 0 0 0 0,0-1-1 0 0,-12 10 1 0 0,-4 4 360 0 0,-22 21-179 0 0,-84 61 0 0 0,112-93-361 0 0,0-1-1 0 0,-1-1 1 0 0,0-1 0 0 0,0-1-1 0 0,-1 0 1 0 0,-30 5 0 0 0,34-8-123 0 0,-1-1 0 0 0,0-1 0 0 0,0-1 0 0 0,0 0 0 0 0,0-1 1 0 0,0 0-1 0 0,0-2 0 0 0,1 0 0 0 0,-27-7 0 0 0,40 8-104 0 0,0 1 1 0 0,0-1-1 0 0,0 0 0 0 0,1-1 1 0 0,-1 1-1 0 0,0 0 0 0 0,1-1 1 0 0,-1 0-1 0 0,1 1 0 0 0,-1-1 0 0 0,1 0 1 0 0,0 0-1 0 0,0 0 0 0 0,0-1 1 0 0,0 1-1 0 0,0 0 0 0 0,-1-4 1 0 0,-1-13-6539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17503 0 0,'0'0'399'0'0,"0"0"60"0"0,-1 2 21 0 0,-8 19-291 0 0,-1-1 0 0 0,-16 24 0 0 0,4-8-102 0 0,-64 103 1293 0 0,-13 24 144 0 0,64-99-879 0 0,-55 104-148 0 0,68-121-508 0 0,-28 83 0 0 0,36-82-19 0 0,-3 2-156 0 0,-14 80 1 0 0,31-127-113 0 0,-1 0 0 0 0,1 0 1 0 0,0 0-1 0 0,0 0 1 0 0,0 0-1 0 0,0 0 0 0 0,2 6 1 0 0,2 1-7209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93 101 15663 0 0,'3'15'719'0'0,"-3"-12"-20"0"0,3 0-101 0 0,-3-3-507 0 0,0 1 0 0 0,0-1 0 0 0,0 0 0 0 0,0 0-1 0 0,0 1 1 0 0,0-1 0 0 0,0 0 0 0 0,0 0 0 0 0,0 1 0 0 0,0-1 0 0 0,1 0 0 0 0,-1 1 0 0 0,0-1 0 0 0,0 0 0 0 0,0 0 0 0 0,0 0-1 0 0,1 1 1 0 0,-1-1 0 0 0,0 0 0 0 0,0 0 0 0 0,1 0 0 0 0,-1 1 0 0 0,0-1 0 0 0,0 0 0 0 0,1 0 0 0 0,-1 0 0 0 0,1 0 0 0 0,5 1 155 0 0,0 0 1 0 0,0 0 0 0 0,1-1 0 0 0,-1 0 0 0 0,0 0 0 0 0,0 0 0 0 0,1-1 0 0 0,-1 0 0 0 0,0 0-1 0 0,0-1 1 0 0,0 0 0 0 0,0 0 0 0 0,0 0 0 0 0,-1-1 0 0 0,9-4 0 0 0,2-3 613 0 0,0 0 0 0 0,0-1 0 0 0,27-25 0 0 0,-3-6-924 0 0,-39 41-273 0 0,-1 1-138 0 0,-3 2 320 0 0,1 0 1 0 0,0-1-1 0 0,0 1 0 0 0,-1 0 0 0 0,1 1 1 0 0,0-1-1 0 0,-2 4 0 0 0,-4 3-139 0 0,-146 140-1407 0 0,22-25 1770 0 0,128-120-70 0 0,1 0 1 0 0,0 0-1 0 0,0 0 0 0 0,0 0 0 0 0,1 0 0 0 0,-4 7 1 0 0,6-10 1 0 0,0-1 1 0 0,-1 1 0 0 0,1 0-1 0 0,0 0 1 0 0,-1 0 0 0 0,1 0-1 0 0,0 0 1 0 0,0 0 0 0 0,0 0-1 0 0,0 0 1 0 0,-1-1 0 0 0,1 1 0 0 0,1 0-1 0 0,-1 0 1 0 0,0 0 0 0 0,0 0-1 0 0,0 0 1 0 0,0 0 0 0 0,1 0-1 0 0,-1 0 1 0 0,0-1 0 0 0,1 1 0 0 0,-1 0-1 0 0,1 0 1 0 0,-1 0 0 0 0,1-1-1 0 0,-1 1 1 0 0,1 0 0 0 0,-1 0-1 0 0,1-1 1 0 0,0 1 0 0 0,0-1 0 0 0,-1 1-1 0 0,1-1 1 0 0,0 1 0 0 0,0-1-1 0 0,-1 1 1 0 0,1-1 0 0 0,0 1-1 0 0,2-1 1 0 0,16 5 297 0 0,0-1 0 0 0,1 0 0 0 0,0-2 0 0 0,38 0 0 0 0,6 1 134 0 0,-23 0-411 0 0,-23-3-610 0 0,0 2-1 0 0,0 0 1 0 0,0 1 0 0 0,22 6-1 0 0,-21-3-7603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79 13823 0 0,'0'0'315'0'0,"0"0"45"0"0,2-2 21 0 0,0 2-158 0 0,10-15 10 0 0,-9 12-147 0 0,-1 0 179 0 0,0 0 1 0 0,0 0-1 0 0,0 0 1 0 0,0-1-1 0 0,0 1 1 0 0,1-7-1 0 0,2-19 3911 0 0,-19 33-4174 0 0,0 0 0 0 0,1 1 1 0 0,-1 0-1 0 0,1 1 0 0 0,0 0 0 0 0,-12 9 0 0 0,-2 0-1 0 0,-203 97-1 0 0,183-90 0 0 0,36-16 0 0 0,11-6 0 0 0,1 0 0 0 0,-1 0 0 0 0,0 0 0 0 0,0 0 0 0 0,1 0 0 0 0,-1 0 0 0 0,0 0 0 0 0,0 0 0 0 0,0 0 0 0 0,1 0 0 0 0,-1 0 0 0 0,0 0 0 0 0,0 0 0 0 0,0 1 0 0 0,1-1 0 0 0,-1 0 0 0 0,0 0 0 0 0,0 0 0 0 0,0 0 0 0 0,0 0 0 0 0,1 0 0 0 0,-1 1 0 0 0,0-1 0 0 0,0 0 0 0 0,0 0 0 0 0,0 0 0 0 0,0 1 0 0 0,0-1 0 0 0,1 0 0 0 0,-1 0 0 0 0,0 0 0 0 0,0 1 0 0 0,0-1 0 0 0,0 0 0 0 0,0 0 0 0 0,0 0 0 0 0,0 1 0 0 0,0-1 0 0 0,0 0 0 0 0,0 0 0 0 0,0 1 0 0 0,0-1 0 0 0,0 0 0 0 0,0 0 0 0 0,0 0 0 0 0,0 1 0 0 0,0-1 0 0 0,-1 0 0 0 0,1 0 0 0 0,0 0 0 0 0,0 1 0 0 0,0-1 0 0 0,0 0 0 0 0,0 0 0 0 0,0 0 0 0 0,-1 1 0 0 0,1-1 0 0 0,0 0 0 0 0,0 0 0 0 0,0 0 0 0 0,0 0 0 0 0,-1 0 0 0 0,1 0 0 0 0,0 1 0 0 0,0-1 0 0 0,0 0 0 0 0,-1 0 0 0 0,6 1 0 0 0,0 0 0 0 0,0-1 0 0 0,0 1 0 0 0,0-1 0 0 0,9-1 0 0 0,14 2 0 0 0,96 18 0 0 0,-106-16 0 0 0,0 1 0 0 0,0 0 0 0 0,0 1 0 0 0,-1 2 0 0 0,20 8 0 0 0,-28-10 0 0 0,0-1 0 0 0,-1 2 0 0 0,1-1 0 0 0,-1 1 0 0 0,0 0 0 0 0,-1 1 0 0 0,1 0 0 0 0,-1 0 0 0 0,-1 0 0 0 0,1 1 0 0 0,5 10 0 0 0,-10-16 0 0 0,-1 0 0 0 0,0 0 0 0 0,0 0 0 0 0,0 0 0 0 0,0 0 0 0 0,-1 1 0 0 0,1-1 0 0 0,-1 0 0 0 0,1 0 0 0 0,-1 1 0 0 0,0-1 0 0 0,0 0 0 0 0,0 1 0 0 0,0-1 0 0 0,0 0 0 0 0,0 1 0 0 0,-1-1 0 0 0,1 0 0 0 0,-1 1 0 0 0,1-1 0 0 0,-1 0 0 0 0,0 0 0 0 0,0 0 0 0 0,0 0 0 0 0,0 0 0 0 0,0 0 0 0 0,-1 0 0 0 0,1 0 0 0 0,-1 0 0 0 0,1 0 0 0 0,-1-1 0 0 0,0 1 0 0 0,0-1 0 0 0,-3 3 0 0 0,-5 3 0 0 0,0 0 0 0 0,-1-1 0 0 0,0-1 0 0 0,0 0 0 0 0,-16 5 0 0 0,0-1 0 0 0,0-2 0 0 0,0 0 0 0 0,-1-2 0 0 0,0-1 0 0 0,-1-1 0 0 0,-31-1 0 0 0,20-2-230 0 0,-1-1-1 0 0,1-3 0 0 0,0-1 1 0 0,0-2-1 0 0,-53-16 0 0 0,91 22-281 0 0,2 1 0 0 0,0 0 0 0 0,14 4-5026 0 0,4 1-76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17503 0 0,'0'0'399'0'0,"0"0"60"0"0,-2 2 21 0 0,-16 9 117 0 0,15-9-600 0 0,-1-1 1 0 0,1 1-1 0 0,0 0 1 0 0,0 1 0 0 0,-6 4-1 0 0,-4 8 343 0 0,0 1 0 0 0,1 0 0 0 0,-12 23 0 0 0,-26 58 1262 0 0,31-59-1076 0 0,-89 202 407 0 0,42-77-3304 0 0,53-130 1165 0 0,9-22-1791 0 0,4-11 1462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15663 0 0,'2'-6'62'0'0,"1"-1"0"0"0,0 0-1 0 0,0 1 1 0 0,0 0 0 0 0,1 0 0 0 0,0 0-1 0 0,0 0 1 0 0,1 0 0 0 0,-1 1-1 0 0,1 0 1 0 0,10-9 0 0 0,5-1 226 0 0,0 1 0 0 0,25-12 0 0 0,-11 5-173 0 0,18-9 225 0 0,2 2 0 0 0,1 3 0 0 0,1 1 0 0 0,0 4 0 0 0,84-20 0 0 0,-121 36-340 0 0,0 0 0 0 0,32-1 0 0 0,-45 5 0 0 0,1 0 0 0 0,-1 0 0 0 0,1 0 0 0 0,-1 1 0 0 0,0 0 0 0 0,1 1 0 0 0,-1-1 0 0 0,0 1 0 0 0,0 0 0 0 0,0 1 0 0 0,10 5 0 0 0,-13-6 45 0 0,-1 0 1 0 0,1 0-1 0 0,0 0 0 0 0,-1 1 0 0 0,1-1 0 0 0,-1 1 1 0 0,0 0-1 0 0,0-1 0 0 0,0 1 0 0 0,0 0 0 0 0,-1 0 0 0 0,1 0 1 0 0,-1 0-1 0 0,2 4 0 0 0,-2-1 61 0 0,0-1 0 0 0,0 1 0 0 0,0-1 0 0 0,0 1 0 0 0,-1 0 1 0 0,0 0-1 0 0,-1 9 0 0 0,-3 3-2 0 0,0 0 0 0 0,-1 0 1 0 0,0 0-1 0 0,-10 18 0 0 0,8-19-26 0 0,-2 0-1 0 0,1-1 1 0 0,-2 0-1 0 0,0 0 1 0 0,-1-2 0 0 0,-1 1-1 0 0,0-1 1 0 0,-1-1-1 0 0,0 0 1 0 0,-1-1-1 0 0,-26 18 1 0 0,17-15 164 0 0,0-1-1 0 0,-1-1 1 0 0,-1-2 0 0 0,0 0 0 0 0,-38 11 0 0 0,23-12-1285 0 0,0-2 1 0 0,-79 7 0 0 0,20-3-5870 0 0,78-13 4865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534 157 15663 0 0,'0'-8'381'0'0,"0"1"-77"0"0,0 1 1 0 0,0-1-1 0 0,-3-12 0 0 0,2 16-291 0 0,1 1 0 0 0,-1 0 0 0 0,0 0 0 0 0,0-1-1 0 0,0 1 1 0 0,-1 0 0 0 0,1 0 0 0 0,0 0 0 0 0,-1 0 0 0 0,1 0 0 0 0,-1 0-1 0 0,0 1 1 0 0,0-1 0 0 0,-2-1 0 0 0,-64-52 3396 0 0,65 53-3264 0 0,2 2-117 0 0,0-1 0 0 0,1 0 0 0 0,-1 1 0 0 0,0-1 0 0 0,1 1 0 0 0,-1-1 0 0 0,1 0 0 0 0,-1 0 0 0 0,1 1 0 0 0,-1-1 0 0 0,1 0-1 0 0,0 0 1 0 0,-1 1 0 0 0,1-1 0 0 0,-1-2 0 0 0,1 3-27 0 0,0-1-1 0 0,-1 1 0 0 0,1-1 1 0 0,-1 1-1 0 0,1-1 0 0 0,-1 1 1 0 0,1-1-1 0 0,-1 1 1 0 0,1 0-1 0 0,-1-1 0 0 0,1 1 1 0 0,-1-1-1 0 0,0 1 0 0 0,1 0 1 0 0,-1 0-1 0 0,1-1 1 0 0,-1 1-1 0 0,0 0 0 0 0,1 0 1 0 0,-1 0-1 0 0,0 0 0 0 0,1 0 1 0 0,-1 0-1 0 0,0 0 1 0 0,1 0-1 0 0,-1 0 0 0 0,0 0 1 0 0,1 0-1 0 0,-1 0 0 0 0,0 0 1 0 0,1 1-1 0 0,-1-1 1 0 0,0 0-1 0 0,1 0 0 0 0,-1 1 1 0 0,1-1-1 0 0,-1 1 0 0 0,0 0 1 0 0,-1-1 0 0 0,-4 3-130 0 0,0 1 1 0 0,-1-1-1 0 0,1 1 0 0 0,1 0 0 0 0,-1 0 0 0 0,-8 8 0 0 0,-27 34-836 0 0,19-21 856 0 0,-49 52 92 0 0,-100 115 18 0 0,170-191 1 0 0,-10 11 420 0 0,-12 20 0 0 0,22-29-352 0 0,-1-1 0 0 0,0 1 0 0 0,1 0 0 0 0,-1 0 0 0 0,1 0 0 0 0,0 0 0 0 0,0 0 0 0 0,0 0 0 0 0,1 0 0 0 0,-1 0 0 0 0,1 0 0 0 0,-1 0 0 0 0,1 1 0 0 0,0 3 0 0 0,1-7-26 0 0,-1 1 0 0 0,0-1 0 0 0,1 0 0 0 0,-1 0 0 0 0,1 1 0 0 0,-1-1 0 0 0,1 0 0 0 0,-1 0 0 0 0,1 0 0 0 0,-1 1 0 0 0,1-1 0 0 0,-1 0 0 0 0,1 0 0 0 0,-1 0 0 0 0,1 0 0 0 0,-1 0-1 0 0,1 0 1 0 0,-1 0 0 0 0,1 0 0 0 0,0 0 0 0 0,0 0 57 0 0,4-1 11 0 0,0 0 0 0 0,0 0 0 0 0,0 0 0 0 0,0 0 0 0 0,0-1 0 0 0,-1 1 0 0 0,1-1 0 0 0,0-1 0 0 0,4-2 0 0 0,5-3-112 0 0,19-16 0 0 0,82-72-99 0 0,-92 76-203 0 0,32-21-1273 0 0,-55 41 1575 0 0,0 0 0 0 0,0 0 0 0 0,0 0-1 0 0,0 0 1 0 0,0 0 0 0 0,0 0 0 0 0,0 0-1 0 0,0 0 1 0 0,0 0 0 0 0,0 0 0 0 0,0 0 0 0 0,0-1-1 0 0,0 1 1 0 0,0 0 0 0 0,0 0 0 0 0,0 0-1 0 0,1 0 1 0 0,-1 0 0 0 0,0 0 0 0 0,0 0 0 0 0,0 0-1 0 0,0 0 1 0 0,0 0 0 0 0,0 0 0 0 0,0 0-1 0 0,0 0 1 0 0,0 0 0 0 0,0 0 0 0 0,0 0 0 0 0,0 0-1 0 0,0 0 1 0 0,0 0 0 0 0,0 0 0 0 0,0 0 0 0 0,0 0-1 0 0,1 0 1 0 0,-1 0 0 0 0,0 0 0 0 0,0 0-1 0 0,0 0 1 0 0,0 0 0 0 0,0 0 0 0 0,0 0 0 0 0,0 0-1 0 0,0 0 1 0 0,0 0 0 0 0,0 0 0 0 0,0 0-1 0 0,0 0 1 0 0,0 0 0 0 0,0 0 0 0 0,0 0 0 0 0,0 1-1 0 0,0-1 1 0 0,0 0 0 0 0,0 0 0 0 0,0 0-1 0 0,0 0 1 0 0,1 0 0 0 0,-1 0 0 0 0,0 0 0 0 0,0 0-1 0 0,0 0 1 0 0,0 0 0 0 0,0 0 0 0 0,0 0 0 0 0,0 0-1 0 0,0 0 1 0 0,-2 7-2 0 0,-4 7 3 0 0,-23 39 1 0 0,17-32-38 0 0,1-1 1 0 0,1 1 0 0 0,-7 24-1 0 0,16-44-689 0 0,4 0-246 0 0,11-1-42 0 0,5-1-10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15663 0 0,'0'0'719'0'0,"0"0"-20"0"0,2 1-449 0 0,11 2-130 0 0,-1-1 0 0 0,0 0 0 0 0,0-1-1 0 0,1 0 1 0 0,16-2 0 0 0,66-9 1626 0 0,-48 4-1191 0 0,-32 4-324 0 0,105-12 933 0 0,163-39 1 0 0,-5-4-3208 0 0,-202 44-931 0 0,-23 5 942 0 0,-14 6-15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19351 0 0,'0'0'439'0'0,"0"0"62"0"0,0 0 33 0 0,0 0-65 0 0,-1 1-237 0 0,-32 27 266 0 0,2 2 0 0 0,1 1 1 0 0,-30 40-1 0 0,-35 84-498 0 0,92-151 0 0 0,-1 4 0 0 0,-1 0 0 0 0,1 0 0 0 0,0 1 0 0 0,1-1 0 0 0,0 1 0 0 0,0 0 0 0 0,1 0 0 0 0,0 0 0 0 0,1 0 0 0 0,-1 18 0 0 0,2-25 0 0 0,0 0-1 0 0,0 0 1 0 0,1-1 0 0 0,-1 1-1 0 0,0 0 1 0 0,1-1-1 0 0,0 1 1 0 0,-1-1 0 0 0,1 1-1 0 0,0-1 1 0 0,0 1-1 0 0,0-1 1 0 0,0 1 0 0 0,0-1-1 0 0,0 0 1 0 0,0 1 0 0 0,0-1-1 0 0,2 1 1 0 0,0 0 2 0 0,0 0 0 0 0,0 0 0 0 0,0-1-1 0 0,0 0 1 0 0,0 1 0 0 0,0-1 0 0 0,1 0 0 0 0,5 1 0 0 0,2-1-360 0 0,1 0-1 0 0,-1-1 1 0 0,0 0-1 0 0,19-3 0 0 0,-4-3-1879 0 0,2-2-4925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140 114 17503 0 0,'0'0'399'0'0,"0"0"60"0"0,0 0 21 0 0,0 0-59 0 0,1 0-276 0 0,37 5 459 0 0,-17-3 590 0 0,25 7 0 0 0,-16-2-666 0 0,0-2 0 0 0,0-1 0 0 0,0-1 0 0 0,0-1 0 0 0,52-4 0 0 0,-65 1-537 0 0,91-11-336 0 0,-96 10 280 0 0,-1-1 0 0 0,1 0 0 0 0,-1-1-1 0 0,0 0 1 0 0,0-1 0 0 0,-1 0-1 0 0,11-7 1 0 0,-4 2-574 0 0,-9 5 482 0 0,1 0 0 0 0,10-9 0 0 0,-18 13 157 0 0,0 0-1 0 0,1 0 1 0 0,-1 0 0 0 0,0 0-1 0 0,0-1 1 0 0,0 1 0 0 0,0-1 0 0 0,0 1-1 0 0,0 0 1 0 0,0-1 0 0 0,0 1-1 0 0,-1-1 1 0 0,1 0 0 0 0,0 1 0 0 0,-1-1-1 0 0,0 0 1 0 0,1 1 0 0 0,-1-1-1 0 0,0-3 1 0 0,0 4 0 0 0,0 0 0 0 0,0 0 0 0 0,0 0 0 0 0,-1 0 0 0 0,1-1 0 0 0,0 1 0 0 0,-1 0 0 0 0,1 0 0 0 0,-1 0 0 0 0,0 0 0 0 0,1 0 0 0 0,-1 0 0 0 0,0 0 0 0 0,1 0 0 0 0,-1 0 0 0 0,0 1 0 0 0,0-1 0 0 0,0 0 0 0 0,-1-1 0 0 0,0 1 0 0 0,0 0 0 0 0,-1 0 0 0 0,1-1 0 0 0,-1 1 0 0 0,1 1 0 0 0,-1-1 0 0 0,0 0 0 0 0,-2 0 0 0 0,-4 0 0 0 0,0 1 0 0 0,-1 0 0 0 0,-16 2 0 0 0,5 1 0 0 0,0 1 0 0 0,1 1 0 0 0,-22 9 0 0 0,-56 27 0 0 0,37-11 0 0 0,1 3 0 0 0,1 2 0 0 0,3 3 0 0 0,-54 47 0 0 0,94-72 0 0 0,0 1 0 0 0,1 1 0 0 0,1 0 0 0 0,1 1 0 0 0,0 1 0 0 0,1 0 0 0 0,-11 21 0 0 0,22-35 0 0 0,-1 0 0 0 0,1 0 0 0 0,0 1 0 0 0,0-1 0 0 0,0 0 0 0 0,0 1 0 0 0,0-1 0 0 0,1 0 0 0 0,0 1 0 0 0,-1-1 0 0 0,1 1 0 0 0,1-1 0 0 0,-1 0 0 0 0,0 1 0 0 0,2 4 0 0 0,0-3 0 0 0,-1-1 0 0 0,1 0 0 0 0,0 0 0 0 0,1 0 0 0 0,-1 0 0 0 0,1 0 0 0 0,-1 0 0 0 0,1-1 0 0 0,0 1 0 0 0,5 3 0 0 0,3 2 0 0 0,0-1 0 0 0,1 0 0 0 0,-1-1 0 0 0,2 0 0 0 0,-1-1 0 0 0,22 8 0 0 0,-5-4-41 0 0,1-1-1 0 0,0-2 0 0 0,0-1 1 0 0,46 3-1 0 0,-65-8-970 0 0,-1-2 0 0 0,1 1-1 0 0,12-4 1 0 0,-4 0-523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17503 0 0,'0'0'399'0'0,"0"2"60"0"0,-2 4-379 0 0,0 1 0 0 0,1 0 0 0 0,0 0 0 0 0,0-1 0 0 0,0 1 0 0 0,1 0 0 0 0,0 0 0 0 0,1 0 0 0 0,-1 0 1 0 0,1 0-1 0 0,1-1 0 0 0,-1 1 0 0 0,1 0 0 0 0,3 6 0 0 0,2 5 78 0 0,0-1 1 0 0,2 0-1 0 0,0 0 1 0 0,13 17-1 0 0,2-2 298 0 0,1 0 0 0 0,38 35 0 0 0,67 51 907 0 0,-23-22-929 0 0,-91-81-334 0 0,-1 1 0 0 0,24 30 0 0 0,-35-41 6 0 0,-1 0-1 0 0,0 0 1 0 0,0 1-1 0 0,0 0 1 0 0,0 0-1 0 0,-1-1 1 0 0,0 1-1 0 0,0 0 1 0 0,-1 1-1 0 0,0-1 1 0 0,0 0-1 0 0,0 0 1 0 0,-1 1-1 0 0,0 7 1 0 0,-1-4-55 0 0,-1 1 0 0 0,-1-1 1 0 0,0 0-1 0 0,0 1 0 0 0,-1-1 0 0 0,0-1 0 0 0,0 1 1 0 0,-1 0-1 0 0,-1-1 0 0 0,0 0 0 0 0,-12 14 1 0 0,-2 0 475 0 0,-1-2 1 0 0,-46 36-1 0 0,36-32-524 0 0,2 1 0 0 0,0 1 1 0 0,2 1-1 0 0,-34 47 0 0 0,58-71-72 0 0,0 1 0 0 0,1 0-1 0 0,-1 0 1 0 0,1 0 0 0 0,0 1 0 0 0,0-1 0 0 0,1 1-1 0 0,-1-1 1 0 0,1 1 0 0 0,1-1 0 0 0,-1 1 0 0 0,1 0-1 0 0,0-1 1 0 0,0 1 0 0 0,0 0 0 0 0,1-1 0 0 0,0 1-1 0 0,0-1 1 0 0,3 8 0 0 0,-4-11-374 0 0,2-1 294 0 0,4 7 133 0 0,3-1 16 0 0,-1-6-1141 0 0,-5-2-4791 0 0,1-5-2043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89 8287 0 0,'17'-19'439'0'0,"33"-27"1"0"0,-20 24 2427 0 0,-28 21-1845 0 0,-2 1 2 0 0,0 0 0 0 0,-1 17-694 0 0,-1 1 0 0 0,0-1-1 0 0,-1 0 1 0 0,-1 0 0 0 0,-1 0-1 0 0,0 0 1 0 0,-2-1 0 0 0,-11 24-1 0 0,-12 13 229 0 0,-39 55-1 0 0,45-72-319 0 0,-120 176-238 0 0,101-151-95 0 0,14-26-3398 0 0,27-33 1471 0 0,2-2-24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21 117 17503 0 0,'-2'-1'399'0'0,"0"-1"-272"0"0,0 0-1 0 0,1 0 1 0 0,-1 0 0 0 0,0 0 0 0 0,1 0 0 0 0,-1 0-1 0 0,1 0 1 0 0,0-1 0 0 0,-1 1 0 0 0,1-1-1 0 0,-1-4 1 0 0,3-6-127 0 0,7 2 0 0 0,-4 9 85 0 0,1-1 0 0 0,-1 1 0 0 0,0 0 0 0 0,1 0 0 0 0,-1 0-1 0 0,1 1 1 0 0,0 0 0 0 0,0-1 0 0 0,-1 2 0 0 0,1-1 0 0 0,0 1 0 0 0,0-1 0 0 0,0 1-1 0 0,0 1 1 0 0,0-1 0 0 0,8 2 0 0 0,7 2 305 0 0,-1 1 0 0 0,31 13 1 0 0,-11-5-293 0 0,0-1 1 0 0,0-3 0 0 0,1 0-1 0 0,0-3 1 0 0,1-1-1 0 0,69-2 1 0 0,105-15-55 0 0,-167 6-13 0 0,0-2 0 0 0,67-22-1 0 0,-51 13-39 0 0,6-1-536 0 0,-59 14-1090 0 0,21-10 0 0 0,-22 6-3191 0 0,-1-4-1316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50 200 15663 0 0,'-39'2'1572'0'0,"38"1"-1438"0"0,-1-1-133 0 0,1 1 0 0 0,0 0 0 0 0,-1-1 0 0 0,2 1 0 0 0,-1 0 0 0 0,0 0 1 0 0,0 0-1 0 0,1 0 0 0 0,0-1 0 0 0,-1 1 0 0 0,1 0 0 0 0,0 0 0 0 0,0 0 1 0 0,1 0-1 0 0,0 4 0 0 0,0-2-1 0 0,1-1-1 0 0,0 1 1 0 0,0-1-1 0 0,0 0 1 0 0,0 0 0 0 0,1 0-1 0 0,-1 0 1 0 0,1 0 0 0 0,5 5-1 0 0,3 2 124 0 0,-1-2-1 0 0,1 1 1 0 0,1-1 0 0 0,0-1-1 0 0,0 0 1 0 0,0-1 0 0 0,1 0-1 0 0,0-1 1 0 0,1-1-1 0 0,-1 0 1 0 0,1 0 0 0 0,0-2-1 0 0,0 1 1 0 0,0-2 0 0 0,24 2-1 0 0,1-3 353 0 0,1-2 0 0 0,-1-1 0 0 0,0-2-1 0 0,59-14 1 0 0,11-9 546 0 0,161-61-1 0 0,96-65 27 0 0,-335 140-968 0 0,154-56-981 0 0,-104 47-6248 0 0,-46 14-109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287 125 9215 0 0,'-21'25'357'0'0,"-23"34"0"0"0,1 1-79 0 0,23-36-175 0 0,-78 105 1634 0 0,78-95-696 0 0,15-25-504 0 0,0 0 0 0 0,0-1 1 0 0,0 0-1 0 0,-9 10 0 0 0,12-17 200 0 0,2-1-1 0 0,-1 2-41 0 0,0-2-638 0 0,1 0 1 0 0,0 0-1 0 0,0 0 0 0 0,0 1 1 0 0,-1-1-1 0 0,1 0 0 0 0,0 0 1 0 0,0 0-1 0 0,0 1 0 0 0,-1-1 1 0 0,1 0-1 0 0,0 0 0 0 0,0 0 1 0 0,0 1-1 0 0,0-1 0 0 0,0 0 1 0 0,-1 0-1 0 0,1 1 0 0 0,0-1 1 0 0,0 0-1 0 0,0 0 1 0 0,0 1-1 0 0,0-1 0 0 0,0 0 1 0 0,0 0-1 0 0,0 1 0 0 0,0-1 1 0 0,0 0-1 0 0,0 1 0 0 0,0-1 1 0 0,13-3 748 0 0,-1-1-622 0 0,0-1 0 0 0,-1 0 1 0 0,1-1-1 0 0,13-10 0 0 0,42-34 250 0 0,-45 32-284 0 0,104-85 337 0 0,103-74 114 0 0,-192 152-492 0 0,-3 2 140 0 0,1 1-1 0 0,55-25 1 0 0,-84 44-202 0 0,0 1-1 0 0,0 0 1 0 0,1 0 0 0 0,-1 0 0 0 0,0 1-1 0 0,11-1 1 0 0,-15 2-34 0 0,-1 0-1 0 0,1 0 1 0 0,0 0-1 0 0,0 1 1 0 0,-1-1-1 0 0,1 0 1 0 0,0 1-1 0 0,-1-1 0 0 0,1 1 1 0 0,0 0-1 0 0,-1-1 1 0 0,1 1-1 0 0,-1 0 1 0 0,1 0-1 0 0,-1 0 1 0 0,1 0-1 0 0,-1 0 1 0 0,0 1-1 0 0,1-1 1 0 0,-1 0-1 0 0,0 0 1 0 0,0 1-1 0 0,0-1 1 0 0,0 1-1 0 0,0-1 1 0 0,0 1-1 0 0,-1 0 1 0 0,2 1-1 0 0,0 3 6 0 0,0 1 0 0 0,-1 0-1 0 0,0-1 1 0 0,0 1 0 0 0,0 0 0 0 0,-1 0-1 0 0,0 0 1 0 0,0-1 0 0 0,-1 1 0 0 0,0 0-1 0 0,0 0 1 0 0,0-1 0 0 0,-1 1 0 0 0,0 0 0 0 0,-4 8-1 0 0,-5 8 15 0 0,-1 1-1 0 0,-24 34 1 0 0,30-49-31 0 0,-23 34 51 0 0,15-25-23 0 0,1 2 1 0 0,0 0-1 0 0,2 0 0 0 0,-18 44 1 0 0,27-58-19 0 0,0 0 6 0 0,2 17-4 0 0,0-21-94 0 0,1 1 0 0 0,-1-1 1 0 0,1 0-1 0 0,0 0 0 0 0,-1 1 0 0 0,1-1 0 0 0,0 0 0 0 0,0 0 1 0 0,0 0-1 0 0,1 0 0 0 0,1 3 0 0 0,11 9-6162 0 0,-12-12-1524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17 5983 0 0,'-1'-1'274'0'0,"-1"-1"-257"0"0,-1 0 0 0 0,1 1 0 0 0,0-1 0 0 0,0 1 0 0 0,-1 0 0 0 0,1 0 1 0 0,-1 0-1 0 0,1 0 0 0 0,-1 0 0 0 0,1 0 0 0 0,-1 1 0 0 0,0-1 0 0 0,1 1 0 0 0,-1 0 1 0 0,-2 0-1 0 0,-3 0 366 0 0,1 2 0 0 0,0-1 0 0 0,-1 1 0 0 0,-10 4 0 0 0,2 0 1390 0 0,-1 1 0 0 0,1 0 1 0 0,-22 15-1 0 0,18-9-1462 0 0,2 1 0 0 0,0 0 1 0 0,0 2-1 0 0,-20 23 0 0 0,25-25-106 0 0,1 2 1 0 0,0 0-1 0 0,2 0 0 0 0,-15 29 0 0 0,20-35-115 0 0,1 1 0 0 0,0 0-1 0 0,1 1 1 0 0,0-1 0 0 0,0 0-1 0 0,1 1 1 0 0,1 0 0 0 0,-1 23 0 0 0,3-30-45 0 0,0 1 0 0 0,0-1 1 0 0,0 0-1 0 0,1 0 1 0 0,0 1-1 0 0,0-1 0 0 0,0 0 1 0 0,0 0-1 0 0,1-1 1 0 0,0 1-1 0 0,0 0 0 0 0,5 5 1 0 0,-4-5-1 0 0,1 0 1 0 0,0 0 0 0 0,0 0-1 0 0,0-1 1 0 0,1 0 0 0 0,-1 0-1 0 0,1 0 1 0 0,0-1 0 0 0,10 5-1 0 0,-10-6-9 0 0,1 0-1 0 0,0-1 0 0 0,0 0 0 0 0,0 0 1 0 0,1 0-1 0 0,-1-1 0 0 0,0 0 1 0 0,0-1-1 0 0,0 1 0 0 0,0-1 1 0 0,0-1-1 0 0,0 1 0 0 0,8-4 0 0 0,0 0 39 0 0,1-1 0 0 0,-1-1 0 0 0,0-1 0 0 0,21-13 0 0 0,-20 9-2 0 0,0 0 0 0 0,-1-1 0 0 0,0 0 0 0 0,-1-1 0 0 0,0-1 0 0 0,19-26 0 0 0,-30 36-45 0 0,0-1 0 0 0,0 1-1 0 0,-1-1 1 0 0,1 1 0 0 0,-1-1 0 0 0,-1 1-1 0 0,1-1 1 0 0,-1 0 0 0 0,0 0-1 0 0,1-12 1 0 0,-2 8-14 0 0,-1 1-1 0 0,0-1 1 0 0,0 1-1 0 0,-1 0 0 0 0,0-1 1 0 0,-5-11-1 0 0,-1 1-217 0 0,-1 0 1 0 0,-1 0-1 0 0,-1 1 0 0 0,-1 1 0 0 0,-16-22 0 0 0,21 30-217 0 0,-10-12 183 0 0,17 21-63 0 0,-1 1 0 0 0,0-1 1 0 0,0 0-1 0 0,1 1 0 0 0,-1-1 0 0 0,0 0 1 0 0,0 1-1 0 0,0-1 0 0 0,0 1 0 0 0,0 0 1 0 0,0-1-1 0 0,-1 1 0 0 0,2 0-786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78 16183 0 0,'-1'-10'358'0'0,"-4"-25"1007"0"0,5 34-1352 0 0,-1-1-1 0 0,1 1 1 0 0,-1-1 0 0 0,1 1-1 0 0,-1-1 1 0 0,0 1-1 0 0,0-1 1 0 0,1 1 0 0 0,-1 0-1 0 0,0 0 1 0 0,0-1 0 0 0,0 1-1 0 0,0 0 1 0 0,-1 0 0 0 0,1 0-1 0 0,0 0 1 0 0,0 0 0 0 0,-1 0-1 0 0,-1 0 1 0 0,1-1 37 0 0,-2 1 0 0 0,1 0 0 0 0,0 0 0 0 0,0 1 0 0 0,0-1 0 0 0,0 0 0 0 0,0 1 0 0 0,-1 0 0 0 0,-2 0 0 0 0,-2 0 38 0 0,0 1 1 0 0,1 0-1 0 0,-1 1 1 0 0,1-1-1 0 0,-1 1 1 0 0,1 1 0 0 0,-9 3-1 0 0,3 1-88 0 0,-5 5 0 0 0,15-6 0 0 0,1-2 0 0 0,-1 4-9 0 0,-1 0-1 0 0,1 0 1 0 0,0 0-1 0 0,1 1 1 0 0,0-1-1 0 0,0 1 1 0 0,0 15-1 0 0,2 65-111 0 0,1-42 94 0 0,-1-5-22 0 0,-1-14 48 0 0,1-1 1 0 0,2 1 0 0 0,4 28 0 0 0,-3-42 101 0 0,-2-11 0 0 0,1-1 35 0 0,-1 0-63 0 0,0-1-1 0 0,1 1 0 0 0,-1-1 1 0 0,1 0-1 0 0,0 1 1 0 0,0-1-1 0 0,-1 0 0 0 0,1 0 1 0 0,0 0-1 0 0,0 0 1 0 0,0 0-1 0 0,0-1 0 0 0,0 1 1 0 0,0 0-1 0 0,0-1 1 0 0,0 0-1 0 0,0 1 0 0 0,0-1 1 0 0,0 0-1 0 0,0 0 0 0 0,0 0 1 0 0,1 0-1 0 0,-1-1 1 0 0,0 1-1 0 0,0 0 0 0 0,2-2 1 0 0,4 0 97 0 0,0 0-1 0 0,-1-1 1 0 0,1 0 0 0 0,-1-1 0 0 0,0 0 0 0 0,0 0-1 0 0,0 0 1 0 0,-1-1 0 0 0,0 0 0 0 0,1 0-1 0 0,-2-1 1 0 0,9-9 0 0 0,3-7 57 0 0,-1 0 1 0 0,17-33-1 0 0,-17 29-95 0 0,0-3-184 0 0,-2 0 0 0 0,16-44 0 0 0,-11 15-2870 0 0,-13 42-2421 0 0,-1 5-1556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16 403 4607 0 0,'0'0'208'0'0,"1"2"-9"0"0,1 6-20 0 0,0-1 0 0 0,0 1 0 0 0,0 0 0 0 0,-1 0 0 0 0,-1 0 0 0 0,1-1 0 0 0,-2 16 0 0 0,-2 1 3721 0 0,-7 30 0 0 0,9-52-3525 0 0,-3 10 662 0 0,3-10-309 0 0,1-2 21 0 0,0 0 3 0 0,0 0 0 0 0,0 0 0 0 0,0 0 0 0 0,0 0-6 0 0,0 0-29 0 0,0 0-12 0 0,-3-24 1078 0 0,-1-3-1111 0 0,6 14-426 0 0,-1 1-1 0 0,2-1 1 0 0,0 0 0 0 0,0 1 0 0 0,1 0 0 0 0,7-14 0 0 0,2-2-15 0 0,23-36 1 0 0,-23 44-214 0 0,1 2 1 0 0,1-1-1 0 0,30-28 1 0 0,59-42 34 0 0,-81 71-51 0 0,-10 8-25 0 0,1 1 0 0 0,-1 1 1 0 0,2 0-1 0 0,-1 1 0 0 0,1 1 0 0 0,16-6 1 0 0,96-21-199 0 0,-122 32 217 0 0,32-10-538 0 0,-22 6-1565 0 0,21-3 0 0 0,-20 6-5961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87 17503 0 0,'4'-8'858'0'0,"-2"4"-771"0"0,-1 1 0 0 0,1-1 0 0 0,-1 0 1 0 0,0-1-1 0 0,0 1 0 0 0,0 0 1 0 0,0 0-1 0 0,-1 0 0 0 0,0 0 0 0 0,0-1 1 0 0,0 1-1 0 0,-1-7 0 0 0,0 10-25 0 0,1 1 1 0 0,0-1-1 0 0,-1 0 0 0 0,1 0 0 0 0,-1 0 1 0 0,1 0-1 0 0,-1 1 0 0 0,0-1 0 0 0,1 0 0 0 0,-1 1 1 0 0,0-1-1 0 0,1 0 0 0 0,-1 1 0 0 0,0-1 1 0 0,0 1-1 0 0,0-1 0 0 0,1 1 0 0 0,-1-1 0 0 0,-1 1 1 0 0,-17-5 503 0 0,10 5-544 0 0,-1 0 0 0 0,1 1 0 0 0,0 0 0 0 0,-1 0 0 0 0,1 1 0 0 0,-16 6 0 0 0,5-2-11 0 0,-34 9-11 0 0,-90 39 0 0 0,115-41 0 0 0,1 2 0 0 0,1 1 0 0 0,0 1 0 0 0,-40 33 0 0 0,65-48 0 0 0,0 0 0 0 0,0 0 0 0 0,0 0 0 0 0,0 0 0 0 0,0 0 0 0 0,1 0 0 0 0,-1 1 0 0 0,1-1 0 0 0,-1 1 0 0 0,1-1 0 0 0,-2 5 0 0 0,3-5 0 0 0,0-1 0 0 0,0 0 0 0 0,0 0 0 0 0,0 0 0 0 0,0 0 0 0 0,0 0 0 0 0,0 0 0 0 0,0 0 0 0 0,1 1 0 0 0,-1-1 0 0 0,0 0 0 0 0,1 0 0 0 0,-1 0 0 0 0,1 0 0 0 0,-1 0 0 0 0,1 0 0 0 0,-1 0 0 0 0,1-1 0 0 0,0 1 0 0 0,0 0 0 0 0,-1 0 0 0 0,1 0 0 0 0,0-1 0 0 0,0 1 0 0 0,0 0 0 0 0,0-1 0 0 0,0 1 0 0 0,0 0 0 0 0,0-1 0 0 0,0 0 0 0 0,2 1 0 0 0,6 3 0 0 0,1-1 0 0 0,0 0 0 0 0,1-1 0 0 0,-1 0 0 0 0,13 0 0 0 0,4 2 0 0 0,144 30 0 0 0,-148-28 0 0 0,-1 1 0 0 0,0 1 0 0 0,0 1 0 0 0,-1 2 0 0 0,29 17 0 0 0,-27-13 0 0 0,31 27 0 0 0,-42-31 0 0 0,0 2 0 0 0,-1 0 0 0 0,0 0 0 0 0,13 21 0 0 0,-18-20 199 0 0,-8-8-44 0 0,1-5-66 0 0,0 1-4 0 0,0 1 0 0 0,-1-1 0 0 0,1 0 0 0 0,0 0 0 0 0,-1 0 1 0 0,1 0-1 0 0,-1 0 0 0 0,0 0 0 0 0,0-1 0 0 0,0 1 0 0 0,0 0 0 0 0,0-1 1 0 0,0 0-1 0 0,0 1 0 0 0,0-1 0 0 0,-1 0 0 0 0,-2 1 0 0 0,-7 2-66 0 0,0 0 0 0 0,-15 2-1 0 0,17-3-1 0 0,-44 7-17 0 0,-77 6 0 0 0,-57-8 0 0 0,161-7 0 0 0,3 1 281 0 0,17-1-543 0 0,-1-1 0 0 0,1 0-1 0 0,0 0 1 0 0,-9-1 0 0 0,13 0-24 0 0,1 1 0 0 0,-1-1-1 0 0,0 0 1 0 0,1 0 0 0 0,-1 0-1 0 0,1 0 1 0 0,0-1 0 0 0,-1 1 0 0 0,1-1-1 0 0,0 1 1 0 0,0-1 0 0 0,0 0-1 0 0,0 0 1 0 0,0 0 0 0 0,-2-2 0 0 0,-6-15-1760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306 241 12383 0 0,'0'0'564'0'0,"-2"0"-9"0"0,-9 1-359 0 0,2 5-83 0 0,8-5 362 0 0,0 0-381 0 0,0-1 0 0 0,1 0 0 0 0,-1 0 1 0 0,1 0-1 0 0,-1 1 0 0 0,1-1 0 0 0,-1 0 0 0 0,0 1 0 0 0,1-1 1 0 0,-1 1-1 0 0,1-1 0 0 0,0 0 0 0 0,-1 1 0 0 0,1-1 1 0 0,-1 1-1 0 0,1-1 0 0 0,0 1 0 0 0,-1-1 0 0 0,1 1 0 0 0,0-1 1 0 0,-1 1-1 0 0,1 0 0 0 0,0-1 0 0 0,0 1 0 0 0,0-1 0 0 0,0 1 1 0 0,0 0-1 0 0,-1-1 0 0 0,1 1 0 0 0,0 0 0 0 0,-1 22 1745 0 0,1-20-1884 0 0,1-2 96 0 0,-1 0-1 0 0,1 1 1 0 0,-1-1-1 0 0,1 0 1 0 0,0 0-1 0 0,-1 0 0 0 0,1-1 1 0 0,0 1-1 0 0,0 0 1 0 0,0 0-1 0 0,0 0 1 0 0,1 1-1 0 0,0 0 48 0 0,3 2-12 0 0,0 0 0 0 0,1 0 1 0 0,-1 0-1 0 0,1-1 0 0 0,0 1 1 0 0,-1-1-1 0 0,1-1 0 0 0,1 1 1 0 0,-1-1-1 0 0,0 0 1 0 0,0 0-1 0 0,1-1 0 0 0,-1 0 1 0 0,1 0-1 0 0,0-1 0 0 0,-1 1 1 0 0,13-2-1 0 0,-6-1 5 0 0,1-1-1 0 0,-1 0 1 0 0,0 0-1 0 0,0-1 1 0 0,0-1-1 0 0,0 0 1 0 0,19-12-1 0 0,16-9 79 0 0,19-10 50 0 0,78-58 0 0 0,-128 81-183 0 0,19-18 1 0 0,-31 27-73 0 0,-1 0 1 0 0,-1 0 0 0 0,1-1 0 0 0,-1 0 0 0 0,1 1 0 0 0,-1-1 0 0 0,-1-1-1 0 0,1 1 1 0 0,2-7 0 0 0,-5 11 10 0 0,0 0-1 0 0,0 0 0 0 0,0 1 1 0 0,0-1-1 0 0,0 0 1 0 0,0 0-1 0 0,0 1 1 0 0,0-1-1 0 0,-1 0 0 0 0,1 1 1 0 0,0-1-1 0 0,0 0 1 0 0,-1 1-1 0 0,1-1 1 0 0,-1 0-1 0 0,1 1 0 0 0,0-1 1 0 0,-1 1-1 0 0,0-2 1 0 0,-1 0-65 0 0,0 0 25 0 0,0-1 1 0 0,0 1 0 0 0,0-1-1 0 0,-1 1 1 0 0,1 0 0 0 0,-1 0-1 0 0,0 0 1 0 0,1 0 0 0 0,-1 0-1 0 0,0 1 1 0 0,0-1-1 0 0,0 1 1 0 0,0 0 0 0 0,0 0-1 0 0,-1 0 1 0 0,1 0 0 0 0,0 0-1 0 0,0 1 1 0 0,-5-1-1 0 0,-7 1-146 0 0,0 0 0 0 0,1 0-1 0 0,-16 4 1 0 0,24-4 143 0 0,-23 5-90 0 0,0 1 0 0 0,1 2 1 0 0,0 0-1 0 0,0 2 1 0 0,0 1-1 0 0,-29 17 1 0 0,-150 98-855 0 0,188-113 1001 0 0,-17 12 11 0 0,1 1 0 0 0,2 2 0 0 0,0 2 0 0 0,-32 37 0 0 0,54-53-3 0 0,1-1 0 0 0,0 2 0 0 0,-8 15 1 0 0,14-23 8 0 0,0 1 1 0 0,1 0-1 0 0,0 0 0 0 0,0 0 1 0 0,1 0-1 0 0,-1 0 1 0 0,2 0-1 0 0,-1 10 1 0 0,2-12 67 0 0,0 1 0 0 0,1-1 0 0 0,0 0 0 0 0,0 0 0 0 0,1 1 0 0 0,0-1 0 0 0,0 0 1 0 0,0 0-1 0 0,1-1 0 0 0,0 1 0 0 0,0 0 0 0 0,0-1 0 0 0,1 0 0 0 0,0 0 0 0 0,0 0 0 0 0,0 0 0 0 0,7 5 0 0 0,2 2 77 0 0,1-1-1 0 0,0 0 0 0 0,1-1 1 0 0,32 16-1 0 0,-31-18-51 0 0,1-2-1 0 0,1 0 0 0 0,-1-1 1 0 0,1 0-1 0 0,0-1 0 0 0,35 2 1 0 0,-32-5-223 0 0,0-1 0 0 0,0-1 0 0 0,0-1 0 0 0,-1 0 0 0 0,38-10 1 0 0,-38 4-1583 0 0,0-2-4754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0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 2303 0 0,'-2'-1'167'0'0,"1"1"194"0"0,-1 0 0 0 0,0-1 0 0 0,1 1-1 0 0,-1 0 1 0 0,0 0 0 0 0,1 0 0 0 0,-1 0 0 0 0,0 0 0 0 0,1 0-1 0 0,-1 0 1 0 0,0 1 0 0 0,1-1 0 0 0,-1 1 0 0 0,0-1 0 0 0,1 1-1 0 0,-1 0 1 0 0,1-1 0 0 0,-1 1 0 0 0,1 0 0 0 0,0 0 0 0 0,-1 0-1 0 0,1 0 1 0 0,0 0 0 0 0,0 1 0 0 0,-1-1 0 0 0,1 0 0 0 0,0 0-1 0 0,0 1 1 0 0,0-1 0 0 0,0 1 0 0 0,1-1 0 0 0,-1 1 0 0 0,0-1 0 0 0,0 4-1 0 0,0 0 11 0 0,0-1-1 0 0,0 1 0 0 0,1 0 1 0 0,-1-1-1 0 0,1 1 1 0 0,0 0-1 0 0,0-1 0 0 0,1 1 1 0 0,1 7-1 0 0,2 0-163 0 0,1-1 0 0 0,-1 1 0 0 0,2-1 0 0 0,0-1 0 0 0,0 1 0 0 0,1-1-1 0 0,0 0 1 0 0,0-1 0 0 0,1 1 0 0 0,1-1 0 0 0,-1-1 0 0 0,14 10 0 0 0,14 9 405 0 0,75 43 0 0 0,-102-65-541 0 0,199 101 649 0 0,-107-57-613 0 0,-3-7-226 0 0,-97-41 10 0 0,1-1-1 0 0,-1 1 0 0 0,1-1 0 0 0,-1 1 0 0 0,1-1 1 0 0,-1 0-1 0 0,1 0 0 0 0,0 0 0 0 0,-1 0 0 0 0,1 0 0 0 0,-1 0 1 0 0,1 0-1 0 0,-1-1 0 0 0,1 1 0 0 0,0-1 0 0 0,-1 1 0 0 0,1-1 1 0 0,-1 1-1 0 0,0-1 0 0 0,1 0 0 0 0,-1 0 0 0 0,2-1 1 0 0,1-1-254 0 0,-1 0 1 0 0,0 0 0 0 0,-1 0 0 0 0,1 0 0 0 0,0-1-1 0 0,1-3 1 0 0,6-10-1442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50 14943 0 0,'0'-2'687'0'0,"1"0"-483"0"0,-1-3 28 0 0,-10-12 243 0 0,-2-1-151 0 0,7 16-105 0 0,1 1-29 0 0,2 1-89 0 0,0-1 0 0 0,0 0 0 0 0,0 1 0 0 0,0 0 0 0 0,0-1 1 0 0,0 1-1 0 0,0 0 0 0 0,0 0 0 0 0,0 0 0 0 0,0 1 0 0 0,0-1 0 0 0,0 0 0 0 0,0 1 0 0 0,0-1 0 0 0,0 1 1 0 0,0 0-1 0 0,0 0 0 0 0,0-1 0 0 0,0 1 0 0 0,1 1 0 0 0,-1-1 0 0 0,0 0 0 0 0,1 0 0 0 0,-3 3 1 0 0,-6 4 50 0 0,2 1 0 0 0,-16 18 0 0 0,18-20-92 0 0,-103 134 85 0 0,-58 65-9 0 0,102-140-334 0 0,-47 52-428 0 0,104-107 88 0 0,7-9-1053 0 0,1-2-448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527 222 7367 0 0,'14'-1'425'0'0,"100"-5"1722"0"0,-87 6-565 0 0,-8 1-1296 0 0,28-4 0 0 0,-41 2-169 0 0,0 0 1 0 0,0-1 0 0 0,10-4 0 0 0,14-3 965 0 0,-28 8-864 0 0,0 1-1 0 0,0 0 1 0 0,0-1-1 0 0,0 1 1 0 0,0-1-1 0 0,-1 0 1 0 0,1 0-1 0 0,0 0 0 0 0,0 0 1 0 0,-1 0-1 0 0,1 0 1 0 0,0 0-1 0 0,-1 0 1 0 0,1-1-1 0 0,1-1 1 0 0,-2 1-108 0 0,0 0 1 0 0,0 1-1 0 0,0-1 1 0 0,-1 0-1 0 0,1 1 1 0 0,-1-1-1 0 0,1 0 1 0 0,-1 0-1 0 0,0 0 1 0 0,0 1-1 0 0,1-1 0 0 0,-1 0 1 0 0,-1 0-1 0 0,1 0 1 0 0,0 1-1 0 0,-1-5 1 0 0,-1 0 21 0 0,1-1 1 0 0,-2 1 0 0 0,1-1-1 0 0,-1 1 1 0 0,0 0 0 0 0,0 0-1 0 0,0 0 1 0 0,-1 0-1 0 0,0 0 1 0 0,0 1 0 0 0,-1 0-1 0 0,-5-6 1 0 0,3 5-43 0 0,0 0 0 0 0,-1 0 0 0 0,0 0 0 0 0,0 1 1 0 0,0 0-1 0 0,-1 1 0 0 0,1 0 0 0 0,-10-3 0 0 0,6 4-190 0 0,0 0 0 0 0,0 1 1 0 0,0 0-1 0 0,0 1 0 0 0,0 0 0 0 0,0 1 0 0 0,0 1 0 0 0,-1 0 1 0 0,-19 4-1 0 0,-8 5-404 0 0,-57 21 0 0 0,80-25 413 0 0,-12 5-156 0 0,0 1 0 0 0,-41 26 0 0 0,-48 41-445 0 0,94-62 711 0 0,1 1-1 0 0,1 2 1 0 0,-37 40 0 0 0,53-51 41 0 0,0-1 1 0 0,0 1 0 0 0,0 0 0 0 0,1 0 0 0 0,1 1 0 0 0,-4 10-1 0 0,6-14 4 0 0,0 1-1 0 0,1-1 0 0 0,-1 0 0 0 0,2 0 1 0 0,-1 1-1 0 0,1-1 0 0 0,0 0 1 0 0,0 1-1 0 0,0-1 0 0 0,1 0 0 0 0,2 8 1 0 0,-2-10-31 0 0,1 0 0 0 0,0 0 1 0 0,-1 1-1 0 0,2-1 1 0 0,-1 0-1 0 0,0-1 0 0 0,1 1 1 0 0,0 0-1 0 0,0-1 1 0 0,0 1-1 0 0,0-1 0 0 0,0 0 1 0 0,1 0-1 0 0,-1 0 1 0 0,1-1-1 0 0,0 1 0 0 0,0-1 1 0 0,0 0-1 0 0,0 0 1 0 0,0 0-1 0 0,7 2 1 0 0,6 0 36 0 0,0 0 0 0 0,0 0 0 0 0,0-2 1 0 0,22 1-1 0 0,-1-1 57 0 0,1-2 0 0 0,0-1 0 0 0,-1-3 0 0 0,1-1 1 0 0,-1-1-1 0 0,0-2 0 0 0,-1-2 0 0 0,51-20 0 0 0,-78 25-129 0 0,-1 1 1 0 0,0-1-1 0 0,0-1 0 0 0,0 0 0 0 0,0 0 1 0 0,9-10-1 0 0,-14 13-16 0 0,0-1 0 0 0,-1 0 0 0 0,0 0 0 0 0,1-1 0 0 0,-1 1 1 0 0,-1-1-1 0 0,1 1 0 0 0,-1-1 0 0 0,0 0 0 0 0,0 0 0 0 0,0 0 0 0 0,-1 0 0 0 0,1 0 0 0 0,0-8 1 0 0,-1-6 81 0 0,-1 1 0 0 0,0 0 0 0 0,-1-1 0 0 0,-1 1 0 0 0,-1 0 0 0 0,-5-18 1 0 0,7 33 6 0 0,1 3 13 0 0,-2 0-27 0 0,-7-2-60 0 0,8 3-4 0 0,-1-1 1 0 0,0 1 0 0 0,1 0-1 0 0,-1 0 1 0 0,1 0 0 0 0,0 0-1 0 0,-1 0 1 0 0,1 0-1 0 0,0 0 1 0 0,-1 1 0 0 0,1-1-1 0 0,0 1 1 0 0,0-1 0 0 0,0 0-1 0 0,-1 4 1 0 0,-13 27-48 0 0,12-23 42 0 0,-8 17 33 0 0,1 0-1 0 0,1 1 0 0 0,2 1 0 0 0,1-1 1 0 0,1 1-1 0 0,1 0 0 0 0,1 1 0 0 0,2-1 0 0 0,1 0 1 0 0,6 50-1 0 0,-6-76-80 0 0,0-2-9 0 0,0 0-97 0 0,12 3-1186 0 0,-11-2 1295 0 0,0-1 1 0 0,0 1-1 0 0,0-1 0 0 0,0 0 0 0 0,0 1 0 0 0,0-1 0 0 0,0 0 1 0 0,0 0-1 0 0,1 0 0 0 0,-1 0 0 0 0,0 0 0 0 0,0 0 1 0 0,0 0-1 0 0,1 0 0 0 0,17-6-767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64 211 5063 0 0,'0'0'390'0'0,"0"3"168"0"0,6 24 8230 0 0,3 2-3806 0 0,-5-17-4038 0 0,0 0 1 0 0,4 25 0 0 0,-7-33-887 0 0,-1 1-1 0 0,0-1 1 0 0,0 0 0 0 0,0 1 0 0 0,-1-1 0 0 0,0 1 0 0 0,0-1 0 0 0,0 0 0 0 0,0 1 0 0 0,0-1-1 0 0,-1 0 1 0 0,-3 7 0 0 0,-13 17-37 0 0,-1-1 1 0 0,-27 31-1 0 0,54-72-22 0 0,11-11 17 0 0,42-38 73 0 0,70-65-41 0 0,-99 98-50 0 0,-24 21-12 0 0,1 1 0 0 0,0 0 0 0 0,0 0 0 0 0,0 1-1 0 0,1 1 1 0 0,0-1 0 0 0,15-6 0 0 0,38-11-236 0 0,-69 40 183 0 0,-125 167 275 0 0,123-174-197 0 0,23-13 42 0 0,5-8-129 0 0,33-25 0 0 0,-25 17-25 0 0,50-43-303 0 0,-25 19 192 0 0,-4 3 41 0 0,-15 13 111 0 0,61-41 1 0 0,-84 62 54 0 0,0 1 1 0 0,0 1-1 0 0,1-1 1 0 0,0 2 0 0 0,0 0-1 0 0,0 0 1 0 0,0 1-1 0 0,1 0 1 0 0,-1 1 0 0 0,19 0-1 0 0,-26 2 33 0 0,-1 0 1 0 0,1 0-1 0 0,-1 1 0 0 0,1-1 1 0 0,-1 1-1 0 0,0 0 0 0 0,1 1 1 0 0,-1-1-1 0 0,0 1 0 0 0,0-1 1 0 0,0 1-1 0 0,6 4 0 0 0,-6-1 44 0 0,-3 1-24 0 0,1 1 1 0 0,-1-1-1 0 0,0 1 0 0 0,0-1 1 0 0,-1 1-1 0 0,0-1 0 0 0,0 1 0 0 0,0 0 1 0 0,-1-1-1 0 0,0 1 0 0 0,0-1 1 0 0,-3 9-1 0 0,-5 10 239 0 0,-20 43 0 0 0,11-29-81 0 0,3-4-205 0 0,-21 54 368 0 0,33-80-544 0 0,1 0 0 0 0,0 0 0 0 0,0 1 0 0 0,1-1 1 0 0,0 0-1 0 0,0 1 0 0 0,2 15 0 0 0,-1-22-572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30 11055 0 0,'8'-6'282'0'0,"-1"1"-1"0"0,0 1 0 0 0,1-1 1 0 0,10-3-1 0 0,-17 8-19 0 0,0-1-1 0 0,0 1 1 0 0,0 0-1 0 0,0 0 1 0 0,0 0-1 0 0,0 0 1 0 0,0 0-1 0 0,0 0 1 0 0,1 0 0 0 0,-1 0-1 0 0,0 0 1 0 0,0 0-1 0 0,0 1 1 0 0,0-1-1 0 0,0 0 1 0 0,0 1 0 0 0,1 0-1 0 0,8 2 1719 0 0,-10 0-1868 0 0,0 5-56 0 0,-1 1 0 0 0,0-1 0 0 0,-1 0-1 0 0,0 1 1 0 0,0-1 0 0 0,-1 0 0 0 0,1-1 0 0 0,-8 14 0 0 0,-42 61 515 0 0,14-23-116 0 0,-25 62-207 0 0,5 2 0 0 0,-74 228 0 0 0,110-268-585 0 0,21-81 169 0 0,1-2-908 0 0,0 0-3787 0 0,0 0-1621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16 212 5527 0 0,'-6'-37'486'0'0,"2"20"-512"0"0,-1-25 0 0 0,5 38 237 0 0,0-1 0 0 0,0 1 0 0 0,0 0 0 0 0,1 0 0 0 0,-1-1 1 0 0,1 1-1 0 0,0 0 0 0 0,0 0 0 0 0,1 0 0 0 0,3-8 0 0 0,-3 9 291 0 0,0 0 0 0 0,0 0-1 0 0,1 0 1 0 0,0 1-1 0 0,-1-1 1 0 0,1 1-1 0 0,0 0 1 0 0,0-1-1 0 0,1 1 1 0 0,-1 1 0 0 0,0-1-1 0 0,0 0 1 0 0,1 1-1 0 0,3-2 1 0 0,9-1-311 0 0,30-6 0 0 0,-33 8-235 0 0,10-2 2 0 0,1 1 0 0 0,-1 1 0 0 0,1 1 1 0 0,0 1-1 0 0,0 1 0 0 0,38 7 0 0 0,-44-4 235 0 0,1 1-1 0 0,-1 1 1 0 0,1 0-1 0 0,-2 2 1 0 0,1 0-1 0 0,-1 0 1 0 0,0 2-1 0 0,25 19 1 0 0,-41-29-180 0 0,34 27 1204 0 0,41 41 0 0 0,-67-59-1011 0 0,-1 0-1 0 0,0 1 0 0 0,0 0 1 0 0,-1 1-1 0 0,0-1 0 0 0,-1 1 1 0 0,0 1-1 0 0,0-1 0 0 0,4 18 1 0 0,-9-24-178 0 0,0-1 0 0 0,0 1-1 0 0,-1-1 1 0 0,0 1 0 0 0,0 0 0 0 0,0-1 0 0 0,0 1 0 0 0,-1 0 0 0 0,1-1 0 0 0,-1 1-1 0 0,-1-1 1 0 0,1 1 0 0 0,-1-1 0 0 0,1 0 0 0 0,-1 1 0 0 0,0-1 0 0 0,-1 0 0 0 0,1 0 0 0 0,-1 0-1 0 0,0-1 1 0 0,0 1 0 0 0,-5 5 0 0 0,-6 4-1 0 0,-1 0-1 0 0,-1-1 1 0 0,0-1 0 0 0,-18 11-1 0 0,-34 16-156 0 0,-110 46 0 0 0,88-41-249 0 0,-5 2-887 0 0,80-39 243 0 0,-1 0 0 0 0,0-2 0 0 0,-1 1 0 0 0,-16 1 1 0 0,31-6 327 0 0,1-2-837 0 0,-2-10-3459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7831 0 0,'0'0'356'0'0,"0"0"-6"0"0,0 4-222 0 0,-3 12 526 0 0,-1-1 1 0 0,-1 0 0 0 0,-7 18 0 0 0,-24 46 5172 0 0,32-70-5408 0 0,-27 48 1845 0 0,-45 62 0 0 0,-6 10-1916 0 0,-162 263 53 0 0,55-80 10 0 0,185-306-520 0 0,0 0-37 0 0,1-1 1 0 0,-1 1-1 0 0,1 0 1 0 0,1 1-1 0 0,-1-1 1 0 0,1 0-1 0 0,0 1 1 0 0,1-1-1 0 0,-1 1 1 0 0,0 10-1 0 0,5-1-1443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193 207 13359 0 0,'0'0'1027'0'0,"2"2"-670"0"0,2 1-81 0 0,-1 0 59 0 0,0-1 0 0 0,1 1 1 0 0,-1-1-1 0 0,1 0 0 0 0,-1 0 1 0 0,1 0-1 0 0,-1 0 0 0 0,1 0 1 0 0,0-1-1 0 0,0 0 0 0 0,0 0 1 0 0,0 0-1 0 0,0 0 0 0 0,0-1 1 0 0,0 1-1 0 0,0-1 0 0 0,0 0 1 0 0,4-1-1 0 0,9-4 143 0 0,0 0 0 0 0,0-1 1 0 0,-1-1-1 0 0,0 0 0 0 0,0-1 1 0 0,18-13-1 0 0,-32 19-452 0 0,16-9 102 0 0,-1 0 0 0 0,0-2 0 0 0,-1 0 0 0 0,0-1 0 0 0,21-24 0 0 0,-17 5-117 0 0,-13 20-58 0 0,-7 12 23 0 0,0 0-1 0 0,0 0 0 0 0,0 0 0 0 0,0 0 0 0 0,0 0 0 0 0,0 0 0 0 0,0 0 0 0 0,0 0 1 0 0,-1 0-1 0 0,1 0 0 0 0,0 0 0 0 0,-1 0 0 0 0,1 0 0 0 0,0 0 0 0 0,-1 0 0 0 0,0 0 1 0 0,1 1-1 0 0,-1-1 0 0 0,1 0 0 0 0,-1 0 0 0 0,0 1 0 0 0,0-1 0 0 0,1 0 1 0 0,-1 1-1 0 0,0-1 0 0 0,0 0 0 0 0,0 1 0 0 0,0-1 0 0 0,0 1 0 0 0,1 0 0 0 0,-1-1 1 0 0,0 1-1 0 0,0 0 0 0 0,0 0 0 0 0,0-1 0 0 0,0 1 0 0 0,-1 0 0 0 0,-4-1-136 0 0,-1 0 0 0 0,1 1 0 0 0,0-1 0 0 0,-11 2 0 0 0,-8 2-192 0 0,1 1 0 0 0,-1 1 1 0 0,1 1-1 0 0,0 1 0 0 0,1 2 1 0 0,0 0-1 0 0,0 1 0 0 0,1 1 0 0 0,0 1 1 0 0,1 1-1 0 0,-28 24 0 0 0,32-23 409 0 0,0 0-1 0 0,1 1 0 0 0,1 1 0 0 0,1 1 1 0 0,0 0-1 0 0,1 1 0 0 0,1 0 1 0 0,1 1-1 0 0,0 1 0 0 0,2-1 0 0 0,0 1 1 0 0,1 1-1 0 0,-6 26 0 0 0,11-37 90 0 0,2 1-1 0 0,-1-1 1 0 0,1 1 0 0 0,1 0-1 0 0,0-1 1 0 0,0 1-1 0 0,1-1 1 0 0,1 1-1 0 0,0-1 1 0 0,4 16 0 0 0,-3-19-26 0 0,0 1 0 0 0,0-1 0 0 0,1 0 0 0 0,0 1 0 0 0,0-2 0 0 0,1 1 0 0 0,0 0 0 0 0,0-1 0 0 0,0 0 0 0 0,1 0 0 0 0,0-1 0 0 0,0 1 0 0 0,0-1 0 0 0,9 5 0 0 0,-5-4-9 0 0,0-1 0 0 0,0 0 0 0 0,1 0 0 0 0,0-1-1 0 0,0 0 1 0 0,0-1 0 0 0,0 0 0 0 0,1-1 0 0 0,-1 0 0 0 0,1-1 0 0 0,-1 0 0 0 0,1-1-1 0 0,0 0 1 0 0,13-2 0 0 0,0-1-596 0 0,34-9-1 0 0,-2-4-5440 0 0,1-4-1981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59 6447 0 0,'15'-13'298'0'0,"-12"10"-10"0"0,-2 1-188 0 0,14-22 49 0 0,-14 22 15 0 0,1 1 0 0 0,-1 0 0 0 0,1-1 0 0 0,-1 1 0 0 0,1 0 0 0 0,-1 0 0 0 0,1 0 0 0 0,0 0 0 0 0,0 0 0 0 0,-1 0 0 0 0,4-1 0 0 0,3 0 4541 0 0,-8 5-3173 0 0,-10 53 200 0 0,-29 101 0 0 0,4-29 180 0 0,8-31-1304 0 0,15-57-608 0 0,0-7-8 0 0,-1 0-1 0 0,-1-1 1 0 0,-2 0-1 0 0,-1-1 1 0 0,-43 56 0 0 0,51-78-573 0 0,10-17-644 0 0,11-20-696 0 0,2 3-2474 0 0,2-3-1337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1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0,'0'0'315'0'0,"0"0"45"0"0,0 0 21 0 0,0 0-49 0 0,2 1-220 0 0,2 3-202 0 0,-1-2-296 0 0,-1 1 1 0 0,1-1-1 0 0,0 0 1 0 0,0 0-1 0 0,-1-1 1 0 0,5 3-1 0 0,9 3-637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173 385 10135 0 0,'-2'1'231'0'0,"-76"52"594"0"0,70-47-551 0 0,0-1-1 0 0,0-1 1 0 0,-1 0 0 0 0,1 0-1 0 0,-1-1 1 0 0,0 0-1 0 0,0 0 1 0 0,-10 1-1 0 0,16-3-231 0 0,1 0 470 0 0,2-1 0 0 0,0 0-69 0 0,1-3-294 0 0,2-6-82 0 0,1-1-1 0 0,0 1 1 0 0,0 0 0 0 0,1 1-1 0 0,1-1 1 0 0,11-14-1 0 0,-1 1 415 0 0,104-126 554 0 0,-89 112-953 0 0,-5 7-91 0 0,58-52 0 0 0,-71 71 20 0 0,0 0 1 0 0,0 1-1 0 0,1 0 0 0 0,0 1 0 0 0,0 1 1 0 0,1 0-1 0 0,25-8 0 0 0,-31 13 148 0 0,0 1 0 0 0,0 0 0 0 0,0 0 0 0 0,0 1 0 0 0,1 0 0 0 0,-1 0 0 0 0,15 4 1 0 0,65 18 603 0 0,-60-13-823 0 0,25 7 738 0 0,-1 2-1 0 0,62 31 0 0 0,-100-39-661 0 0,-15-9-16 0 0,1-1 0 0 0,-1 1-1 0 0,1 0 1 0 0,-1 0 0 0 0,1 0 0 0 0,-1-1 0 0 0,0 1-1 0 0,1 0 1 0 0,-1 0 0 0 0,0 0 0 0 0,0 0-1 0 0,0 0 1 0 0,0 0 0 0 0,0 0 0 0 0,0 0-1 0 0,0 0 1 0 0,0 0 0 0 0,0 0 0 0 0,0 0 0 0 0,0-1-1 0 0,0 1 1 0 0,-1 1 0 0 0,0 1 3 0 0,0-1 0 0 0,-1 1 0 0 0,1-1 0 0 0,0 0 1 0 0,-1 0-1 0 0,0 0 0 0 0,-3 4 0 0 0,-2 0 21 0 0,0 0 1 0 0,0 0-1 0 0,-14 8 1 0 0,-362 192-92 0 0,226-122-264 0 0,24-7-965 0 0,130-76 790 0 0,3-1-518 0 0,0 0-234 0 0,2 1-43 0 0,10 5-10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503 105 10591 0 0,'22'-16'587'0'0,"28"-16"-1"0"0,8-7 292 0 0,-39 23 98 0 0,-17 15-551 0 0,-2 1-29 0 0,0 0-4 0 0,0 0 28 0 0,0 0 118 0 0,0 0 50 0 0,-4 1 10 0 0,-52 31 289 0 0,-74 54 0 0 0,58-28-557 0 0,2 2 1 0 0,4 4 0 0 0,-104 126-1 0 0,152-168-319 0 0,5-7 10 0 0,1-1 0 0 0,-15 27-1 0 0,25-38-17 0 0,0 1 0 0 0,0 0 1 0 0,0 0-1 0 0,1 0 0 0 0,-1 0 0 0 0,1 0 0 0 0,0 0 0 0 0,0 0 0 0 0,1 0 0 0 0,-1 0 0 0 0,1 0 0 0 0,0 0 0 0 0,0 0 0 0 0,0 1 0 0 0,1-1 0 0 0,-1 0 0 0 0,2 5 0 0 0,-1-6-3 0 0,1 0 0 0 0,-1-1 0 0 0,0 1 0 0 0,1 0 0 0 0,0-1 0 0 0,0 1 0 0 0,0-1 0 0 0,0 0 0 0 0,0 1 0 0 0,0-1 0 0 0,4 3 0 0 0,31 17-52 0 0,-23-14-1 0 0,16 8-953 0 0,2-3-3587 0 0,1-4-1631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87 854 4607 0 0,'0'0'354'0'0,"0"0"-33"0"0,0 0 730 0 0,0 0 343 0 0,0 0 70 0 0,-1 2-104 0 0,-5 3-859 0 0,0 0 0 0 0,0 0 0 0 0,-1-1 0 0 0,1 1-1 0 0,-1-1 1 0 0,0-1 0 0 0,-12 5 0 0 0,-1 2 1024 0 0,18-9-1122 0 0,2-1-10 0 0,0 0-10 0 0,0 0-40 0 0,0 0-21 0 0,0 0-2 0 0,0 0 0 0 0,0 0 0 0 0,3-4 0 0 0,101-138 1592 0 0,12-24-785 0 0,-74 108-852 0 0,209-271 568 0 0,-175 245-831 0 0,-4 4-13 0 0,-68 75 4 0 0,1-1-30 0 0,-1 0 0 0 0,1 1 0 0 0,0 0-1 0 0,0 0 1 0 0,7-5 0 0 0,-11 9-48 0 0,-1 1-42 0 0,0 0-12 0 0,0 0-6 0 0,0 8 47 0 0,-2-1 0 0 0,1 1 0 0 0,-1-1 1 0 0,0 1-1 0 0,-1-1 0 0 0,1 0 0 0 0,-2 0 0 0 0,-4 10 0 0 0,-5 9-69 0 0,-6 19 121 0 0,3 1 0 0 0,-13 53 0 0 0,24-78 37 0 0,1 0 0 0 0,1 1 0 0 0,1-1 0 0 0,1 0 0 0 0,1 1 0 0 0,1-1 0 0 0,5 30 0 0 0,-1-33 0 0 0,0-1 1 0 0,2 0-1 0 0,0 0 0 0 0,0-1 0 0 0,13 20 1 0 0,13 28 174 0 0,-11-8 16 0 0,15 60 0 0 0,-35-109-191 0 0,2 6 2 0 0,0-1 0 0 0,0 0 0 0 0,11 18 1 0 0,-14-28 65 0 0,0-5 8 0 0,10-32-1629 0 0,-9 13-240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14335 0 0,'0'0'662'0'0,"0"0"-18"0"0,0 0-350 0 0,0 0 68 0 0,0 0 76 0 0,0 0 12 0 0,0 0-2 0 0,0 0-26 0 0,1-2-7 0 0,5-7-6 0 0,-5 7-1 0 0,-1 2 0 0 0,0 0 0 0 0,13-5 379 0 0,-9 5-735 0 0,-1-1 1 0 0,1 1 0 0 0,-1 0-1 0 0,1 0 1 0 0,-1 0 0 0 0,1 0-1 0 0,-1 1 1 0 0,1-1-1 0 0,-1 1 1 0 0,0 0 0 0 0,1 0-1 0 0,2 2 1 0 0,12 2 88 0 0,4 0-92 0 0,9 3 19 0 0,1-2 0 0 0,-1-1 0 0 0,46 2 1 0 0,-38-8-5 0 0,-1-1 0 0 0,57-11 0 0 0,-72 8-276 0 0,0-1 1 0 0,0 0-1 0 0,-1-2 0 0 0,0-1 1 0 0,26-14-1 0 0,-42 19-307 0 0,-1 1 0 0 0,0 0-1 0 0,7-7 1 0 0,-10 8-1268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 6071 0 0,'0'0'275'0'0,"0"0"-2"0"0,2-1-175 0 0,-1 1 48 0 0,-1 0 0 0 0,1 0 1 0 0,-1-1-1 0 0,1 1 0 0 0,0 0 1 0 0,-1 0-1 0 0,1 0 0 0 0,0 0 1 0 0,-1 0-1 0 0,1 0 0 0 0,0 0 0 0 0,-1 0 1 0 0,1 0-1 0 0,-1 0 0 0 0,1 0 1 0 0,0 0-1 0 0,-1 0 0 0 0,1 1 1 0 0,0-1-1 0 0,-1 0 0 0 0,1 0 1 0 0,-1 1-1 0 0,1-1 0 0 0,-1 0 1 0 0,1 1-1 0 0,-1-1 0 0 0,2 1 1 0 0,0 1 100 0 0,-1 1 0 0 0,1-1 0 0 0,0 0 1 0 0,-1 0-1 0 0,0 1 0 0 0,1-1 1 0 0,0 4-1 0 0,2 4 549 0 0,0 1 0 0 0,3 17-1 0 0,3 64 1756 0 0,-6-42-1600 0 0,-1-17-411 0 0,-1 0 1 0 0,-2 0 0 0 0,-5 46 0 0 0,2-57-411 0 0,-1 0 0 0 0,-1 0 0 0 0,-1-1 0 0 0,-1 0 0 0 0,-1 0 0 0 0,-10 20 0 0 0,-43 62-358 0 0,60-101-877 0 0,1-2-3877 0 0,0 0-1658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 1375 0 0,'2'-1'107'0'0,"15"-15"635"0"0,-13 11 1439 0 0,2 1-1 0 0,-1 1 1 0 0,9-6-1 0 0,-12 8-729 0 0,-2 1-393 0 0,0 0-76 0 0,0 0-94 0 0,1 3-318 0 0,1 3-443 0 0,-1-1 0 0 0,0 1 0 0 0,1 0 0 0 0,-2 0 0 0 0,1-1 1 0 0,-1 1-1 0 0,0 0 0 0 0,0 0 0 0 0,-1 6 0 0 0,-13 57 732 0 0,7-39-509 0 0,-29 184 1898 0 0,34-189-2143 0 0,0 0 0 0 0,2 0-1 0 0,4 44 1 0 0,0-49-56 0 0,-2-17-78 0 0,0-1-34 0 0,-1 0-439 0 0,-1-2-192 0 0,2-2-1200 0 0,8-7-4656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120 155 1375 0 0,'-2'2'107'0'0,"-42"28"2142"0"0,43-28 266 0 0,1-2 128 0 0,0 0-249 0 0,0 0-1124 0 0,0 0-498 0 0,0 0-100 0 0,0 0-36 0 0,4-1-457 0 0,0 0 1 0 0,-1-1 0 0 0,1 1-1 0 0,0-1 1 0 0,0 1-1 0 0,-1-1 1 0 0,1 0 0 0 0,-1-1-1 0 0,1 1 1 0 0,2-3 0 0 0,-1 1-3 0 0,25-18 302 0 0,59-39 297 0 0,-71 51-701 0 0,0 0 0 0 0,1 1 0 0 0,24-9 0 0 0,-29 14-28 0 0,4-3 47 0 0,0 1 1 0 0,0 1-1 0 0,0 1 0 0 0,26-2 1 0 0,-39 6-71 0 0,0-1 0 0 0,0 2-1 0 0,1-1 1 0 0,-1 0 0 0 0,0 1 0 0 0,0 0 0 0 0,0 0 0 0 0,0 1 0 0 0,0 0 0 0 0,0-1 0 0 0,-1 1 0 0 0,1 1 0 0 0,-1-1-1 0 0,1 1 1 0 0,-1 0 0 0 0,0 0 0 0 0,0 0 0 0 0,0 0 0 0 0,0 1 0 0 0,6 7 0 0 0,-6-5-14 0 0,1 1 0 0 0,-1 0 0 0 0,0 0 1 0 0,0 0-1 0 0,-1 1 0 0 0,0-1 0 0 0,0 1 0 0 0,-1 0 0 0 0,3 15 1 0 0,-4-17 11 0 0,0 1 0 0 0,-1-1 0 0 0,0 0 1 0 0,0 1-1 0 0,-1-1 0 0 0,1 0 0 0 0,-1 0 1 0 0,-1 1-1 0 0,1-1 0 0 0,-1 0 0 0 0,0 0 1 0 0,0 0-1 0 0,-5 7 0 0 0,-3 4 120 0 0,0 0 1 0 0,-14 15-1 0 0,20-27-95 0 0,-1 0 0 0 0,1 0 0 0 0,-1-1 0 0 0,0 0 0 0 0,0 0 0 0 0,-1 0 0 0 0,1 0 0 0 0,-1-1 0 0 0,0 0 0 0 0,-7 3 0 0 0,1-2 18 0 0,-1-1 0 0 0,1 0 0 0 0,-1-1 0 0 0,0 0 0 0 0,-15-1 0 0 0,-64-5-347 0 0,-6 0-947 0 0,40 13-131 0 0,56-9 1193 0 0,2 0 9 0 0,0 0 19 0 0,0 0 55 0 0,0 0-3 0 0,2 1 23 0 0,6 3 77 0 0,0 0-1 0 0,0-1 0 0 0,1 0 1 0 0,-1-1-1 0 0,1 0 1 0 0,0 0-1 0 0,-1-1 1 0 0,18 1-1 0 0,6-2 268 0 0,38-6 0 0 0,14 0 108 0 0,-37 5-181 0 0,-22 0 50 0 0,-1 1 0 0 0,46 5 0 0 0,-68-4-180 0 0,1 1 0 0 0,0-1 1 0 0,0 0-1 0 0,0 1 1 0 0,-1 0-1 0 0,1-1 0 0 0,-1 1 1 0 0,1 0-1 0 0,-1 1 1 0 0,0-1-1 0 0,0 0 0 0 0,0 1 1 0 0,0-1-1 0 0,0 1 1 0 0,0-1-1 0 0,-1 1 0 0 0,1 0 1 0 0,1 4-1 0 0,-1-1-27 0 0,0 1-1 0 0,0-1 1 0 0,-1 0 0 0 0,1 1-1 0 0,-1 0 1 0 0,-1-1 0 0 0,1 1-1 0 0,-1-1 1 0 0,-1 1 0 0 0,1-1-1 0 0,-1 1 1 0 0,0 0 0 0 0,0-1-1 0 0,-1 0 1 0 0,0 1 0 0 0,0-1-1 0 0,0 0 1 0 0,-1 0-1 0 0,0 0 1 0 0,0 0 0 0 0,-1-1-1 0 0,0 1 1 0 0,0-1 0 0 0,0 0-1 0 0,0 0 1 0 0,-1 0 0 0 0,0-1-1 0 0,0 1 1 0 0,0-1 0 0 0,0 0-1 0 0,-1-1 1 0 0,1 1 0 0 0,-9 2-1 0 0,-321 137 703 0 0,327-140-752 0 0,-1 0 0 0 0,1 0 0 0 0,-1-1 0 0 0,0 0 0 0 0,1-1 0 0 0,-1 1 0 0 0,0-2 0 0 0,-16 0 0 0 0,12 1-87 0 0,0-1 0 0 0,1-1 0 0 0,-1 0-1 0 0,1 0 1 0 0,-1-1 0 0 0,1-1 0 0 0,-17-5 0 0 0,27 7-223 0 0,1 0 172 0 0,1 0 0 0 0,-1 0-1 0 0,0 0 1 0 0,1-1 0 0 0,-1 1-1 0 0,1 0 1 0 0,-1 0 0 0 0,1 0-1 0 0,-1-1 1 0 0,1 1-1 0 0,0 0 1 0 0,0 0 0 0 0,0-1-1 0 0,0 1 1 0 0,-1 0 0 0 0,2 0-1 0 0,-1-3 1 0 0,2 1-396 0 0,-1 0-1 0 0,1-1 1 0 0,1 1 0 0 0,-1 0 0 0 0,4-4 0 0 0,7-7-1276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0,'2'3'471'0'0,"9"11"1299"0"0,0 1-1 0 0,-1 0 1 0 0,0 1-1 0 0,9 23 1 0 0,25 72 16 0 0,-4-6-541 0 0,-14-54-735 0 0,2 0 0 0 0,2-2 0 0 0,2-1 0 0 0,2-2 0 0 0,2-1 0 0 0,68 64 0 0 0,-102-107-495 0 0,10 9 161 0 0,0 1 0 0 0,-1 1 0 0 0,0 0 0 0 0,9 16 1 0 0,-18-26-127 0 0,0 0 0 0 0,0 1 0 0 0,0-1 0 0 0,0 1 0 0 0,-1-1 0 0 0,0 1-1 0 0,0 0 1 0 0,0-1 0 0 0,0 1 0 0 0,-1 0 0 0 0,1 0 0 0 0,-1 0 0 0 0,0 0 0 0 0,0 0 0 0 0,0-1 0 0 0,-1 1 0 0 0,1 0 0 0 0,-1 0 0 0 0,0 0 0 0 0,0-1 0 0 0,0 1 0 0 0,-1 0 0 0 0,-3 6 0 0 0,-2 1 100 0 0,0-1 0 0 0,-1 0 0 0 0,-1 0 0 0 0,1-1 0 0 0,-20 16 0 0 0,-56 34 662 0 0,43-32-466 0 0,-8 4-412 0 0,-88 41-1 0 0,55-34-6595 0 0,75-35 5623 0 0,-10 5-5240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71 3679 0 0,'0'0'284'0'0,"-2"1"-186"0"0,-10 3 1050 0 0,5-1 5034 0 0,13-1 2338 0 0,0-1-10720 0 0,12 1 2621 0 0,1-1 0 0 0,-1 0 0 0 0,1-2 0 0 0,29-3-1 0 0,75-20 355 0 0,-86 16-486 0 0,142-33 611 0 0,-128 34-3029 0 0,-49 6-2735 0 0,-2 1-1499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12439 0 0,'0'0'958'0'0,"0"0"-384"0"0,2-2 712 0 0,34-10 4094 0 0,25 0-3908 0 0,-54 11-1187 0 0,14-1-99 0 0,1 1 0 0 0,-1 1 1 0 0,1 1-1 0 0,-1 0 0 0 0,23 6 1 0 0,7-1-207 0 0,-30-3-129 0 0,100 5-2045 0 0,-84-8 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 4607 0 0,'0'0'208'0'0,"0"0"135"0"0,0 0 440 0 0,0 0 193 0 0,0-8 1662 0 0,1-3-2126 0 0,-4 2 2131 0 0,-2 8 4006 0 0,3 2-6986 0 0,2-1-138 0 0,0 0-1158 0 0,0 0-4506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 4143 0 0,'0'0'319'0'0,"1"-2"-210"0"0,7-6-199 0 0,6-5 2169 0 0,-10 8 6034 0 0,-17 38-7313 0 0,1 2 0 0 0,2-1 1 0 0,-9 55-1 0 0,12-34-355 0 0,-1 91-1 0 0,8-112-365 0 0,2 0 0 0 0,2 0 0 0 0,0 0 0 0 0,3-1 0 0 0,1 0 0 0 0,22 60 1 0 0,-29-91-14 0 0,-1 0-28 0 0,-1 1-186 0 0,1-1 1 0 0,0 0 0 0 0,-1 1 0 0 0,1-1 0 0 0,-1 0 0 0 0,1 0 0 0 0,-1 0-1 0 0,0 1 1 0 0,0-1 0 0 0,0 0 0 0 0,0 0 0 0 0,-1 0 0 0 0,1 0 0 0 0,-1-1 0 0 0,1 1-1 0 0,-1 0 1 0 0,1 0 0 0 0,-1-1 0 0 0,-2 2 0 0 0,3-2 77 0 0,1-1 1 0 0,0 0-1 0 0,0 0 1 0 0,0 0-1 0 0,-1 1 1 0 0,1-1-1 0 0,0 0 0 0 0,0 0 1 0 0,-1 0-1 0 0,1 0 1 0 0,0 0-1 0 0,0 1 1 0 0,-1-1-1 0 0,1 0 0 0 0,0 0 1 0 0,0 0-1 0 0,-1 0 1 0 0,1 0-1 0 0,0 0 1 0 0,0 0-1 0 0,-1 0 0 0 0,1 0 1 0 0,0 0-1 0 0,-1 0 1 0 0,1 0-1 0 0,0 0 1 0 0,0 0-1 0 0,-1-1 1 0 0,1 1-1 0 0,0 0 0 0 0,0 0 1 0 0,-1 0-1 0 0,1 0 1 0 0,0 0-1 0 0,0 0 1 0 0,0-1-1 0 0,-1 1 0 0 0,1 0 1 0 0,0 0-1 0 0,0 0 1 0 0,0-1-1 0 0,0 1 1 0 0,-1 0-1 0 0,1 0 0 0 0,0-1 1 0 0,0 1-1 0 0,0 0 1 0 0,0 0-1 0 0,0-1 1 0 0,0 1-1 0 0,-1 0 1 0 0,-1-13-3326 0 0,3-4-704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190 473 6447 0 0,'0'0'499'0'0,"-3"0"-220"0"0,-61 15 3605 0 0,60-15-3604 0 0,0 1 1 0 0,-1-1-1 0 0,1 0 0 0 0,0-1 1 0 0,0 1-1 0 0,-6-2 1 0 0,6 1-55 0 0,2 1 91 0 0,2 0 3 0 0,-3-3 213 0 0,2 3-505 0 0,1 0 0 0 0,0 0-1 0 0,-1 0 1 0 0,1-1 0 0 0,0 1 0 0 0,0 0-1 0 0,-1 0 1 0 0,1 0 0 0 0,0 0-1 0 0,-1-1 1 0 0,1 1 0 0 0,0 0 0 0 0,0 0-1 0 0,-1 0 1 0 0,1-1 0 0 0,0 1-1 0 0,0 0 1 0 0,0 0 0 0 0,-1-1 0 0 0,1 1-1 0 0,0 0 1 0 0,0-1 0 0 0,0 1-1 0 0,0 0 1 0 0,0 0 0 0 0,-1-1 0 0 0,1-4 168 0 0,-1 0 1 0 0,1 1-1 0 0,0-1 1 0 0,0 1-1 0 0,0-1 0 0 0,1 1 1 0 0,-1-1-1 0 0,1 1 1 0 0,1-1-1 0 0,-1 1 1 0 0,0-1-1 0 0,1 1 1 0 0,2-5-1 0 0,6-10 297 0 0,19-28 1 0 0,-16 27-233 0 0,1 0-76 0 0,0 0-1 0 0,1 1 0 0 0,1 1 1 0 0,1 1-1 0 0,27-23 0 0 0,-18 20-60 0 0,0 2-1 0 0,1 1 1 0 0,47-23-1 0 0,-39 24-123 0 0,1 0 0 0 0,0 3 0 0 0,1 1 0 0 0,0 1 0 0 0,1 2 0 0 0,56-5 0 0 0,-84 13 13 0 0,1 1 0 0 0,-1 0 0 0 0,1 0 0 0 0,-1 1 0 0 0,0 1 0 0 0,17 4 0 0 0,-24-5-6 0 0,1 0 1 0 0,-1 1-1 0 0,0-1 0 0 0,1 1 0 0 0,-1-1 1 0 0,0 1-1 0 0,0 0 0 0 0,0 0 0 0 0,0 1 1 0 0,0-1-1 0 0,-1 1 0 0 0,1-1 1 0 0,-1 1-1 0 0,1 0 0 0 0,-1 0 0 0 0,0 0 1 0 0,0 0-1 0 0,0 0 0 0 0,-1 0 0 0 0,1 1 1 0 0,1 6-1 0 0,-1-4-1 0 0,-1 0 0 0 0,-1 0 0 0 0,1 0 0 0 0,-1 0 0 0 0,0 0 0 0 0,0 0 0 0 0,-1 0 0 0 0,0 0 1 0 0,0 0-1 0 0,0 0 0 0 0,-1 0 0 0 0,0 0 0 0 0,0 0 0 0 0,-4 7 0 0 0,-4 5 11 0 0,-1 1-1 0 0,-23 28 1 0 0,18-26 51 0 0,-1 0 19 0 0,-1 0 0 0 0,-1 0 0 0 0,-34 27 0 0 0,17-21 58 0 0,-56 35 0 0 0,59-44-179 0 0,-1-1 0 0 0,-1-1 0 0 0,0-2 1 0 0,-1-1-1 0 0,0-2 0 0 0,-1-2 1 0 0,0-1-1 0 0,-1-2 0 0 0,0-2 1 0 0,-38 0-1 0 0,57-3-300 0 0,0 1 1 0 0,1 1-1 0 0,-29 7 0 0 0,47-10 286 0 0,-1 0-1 0 0,1 0 1 0 0,-1 0 0 0 0,0 1-1 0 0,1-1 1 0 0,-1 0-1 0 0,1 0 1 0 0,-1 1 0 0 0,1-1-1 0 0,-1 1 1 0 0,1-1-1 0 0,-1 0 1 0 0,1 1 0 0 0,-1-1-1 0 0,1 1 1 0 0,-1-1-1 0 0,1 1 1 0 0,0-1 0 0 0,-1 2-1 0 0,0-1-171 0 0,-1 1-754 0 0,2-2-1017 0 0,0 0-3944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1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61 14223 0 0,'31'-57'1652'0'0,"-30"56"-1094"0"0,-17-1 946 0 0,8 3-1392 0 0,1 2 1 0 0,-1-1 0 0 0,1 1 0 0 0,0 0 0 0 0,-1 0 0 0 0,1 1 0 0 0,1 0-1 0 0,-13 9 1 0 0,3-3-44 0 0,-35 25-14 0 0,2 1 1 0 0,-50 50 0 0 0,-80 95-69 0 0,154-154 13 0 0,2 0 0 0 0,-28 43 0 0 0,44-59 0 0 0,0 0 0 0 0,1 0 0 0 0,0 1 0 0 0,1 0 0 0 0,1 0 0 0 0,0 0 0 0 0,0 1 0 0 0,1-1 0 0 0,1 1 0 0 0,-1 15 0 0 0,3-21 5 0 0,0 0-1 0 0,1 1 1 0 0,0-1-1 0 0,0 0 1 0 0,1 0 0 0 0,0 0-1 0 0,0 0 1 0 0,0 0-1 0 0,1 0 1 0 0,0-1-1 0 0,1 1 1 0 0,-1-1-1 0 0,1 0 1 0 0,0 0 0 0 0,1 0-1 0 0,0-1 1 0 0,0 1-1 0 0,9 7 1 0 0,6 3 88 0 0,0-2 0 0 0,0-1 0 0 0,1 0 0 0 0,29 12 0 0 0,-27-15-703 0 0,38 11 0 0 0,-35-13-146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144 943 10735 0 0,'0'0'496'0'0,"0"2"-13"0"0,0 1-502 0 0,1 0 1 0 0,-1 0-1 0 0,-1 1 1 0 0,1-1-1 0 0,0 0 1 0 0,-1 0-1 0 0,0 0 1 0 0,0 0-1 0 0,0 0 1 0 0,0 0-1 0 0,0-1 0 0 0,0 1 1 0 0,-1 0-1 0 0,1 0 1 0 0,-1-1-1 0 0,-2 4 1 0 0,-2 1-411 0 0,3-2 169 0 0,-1 0 0 0 0,0 0 0 0 0,-1-1-1 0 0,1 1 1 0 0,-1-1 0 0 0,0 0 0 0 0,0 0 0 0 0,-7 3 0 0 0,10-6 634 0 0,0 1 40 0 0,0-1-160 0 0,0 0 0 0 0,0 1 0 0 0,0-1 0 0 0,0 0 1 0 0,-1 0-1 0 0,1 0 0 0 0,0-1 0 0 0,-1 1 0 0 0,1 0 0 0 0,-1-1 1 0 0,1 0-1 0 0,-1 1 0 0 0,1-1 0 0 0,-1 0 0 0 0,-2-1 0 0 0,3 1-145 0 0,1 0-1 0 0,-1-1 1 0 0,1 1-1 0 0,-1-1 0 0 0,1 0 1 0 0,0 1-1 0 0,-1-1 0 0 0,1 0 1 0 0,0 0-1 0 0,-1 0 0 0 0,1 0 1 0 0,0 0-1 0 0,0 0 1 0 0,0 0-1 0 0,0 0 0 0 0,0 0 1 0 0,0-1-1 0 0,0 1 0 0 0,0 0 1 0 0,0-1-1 0 0,1 1 0 0 0,-1 0 1 0 0,1-1-1 0 0,-1 1 0 0 0,1-1 1 0 0,-1 1-1 0 0,1-1 1 0 0,0-1-1 0 0,-1-2 111 0 0,1-1-1 0 0,0 1 1 0 0,0 0 0 0 0,0-1-1 0 0,1 1 1 0 0,0 0 0 0 0,0-1-1 0 0,3-9 1 0 0,19-41 819 0 0,-21 52-959 0 0,141-258 2917 0 0,-141 258-2964 0 0,138-204 684 0 0,-82 128-692 0 0,50-94 0 0 0,-60 73-92 0 0,-11 21-163 0 0,-37 78 178 0 0,0 2-16 0 0,0 0-22 0 0,0 0-1 0 0,0 0 16 0 0,0 0 4 0 0,0 0 0 0 0,-1 27-32 0 0,0-20 87 0 0,0 1 0 0 0,1-1 0 0 0,0 1 0 0 0,2 8 0 0 0,58 440 847 0 0,-30-206-168 0 0,-28-239-641 0 0,1 12 39 0 0,7 31 0 0 0,-8-49-43 0 0,-1 1 0 0 0,1-1-1 0 0,0 0 1 0 0,1 0 0 0 0,-1 0 0 0 0,1 0 0 0 0,0 0-1 0 0,0 0 1 0 0,0-1 0 0 0,1 1 0 0 0,5 4-1 0 0,-6-7 28 0 0,0 0 0 0 0,0 0 0 0 0,0 0-1 0 0,1 0 1 0 0,-1-1 0 0 0,0 0 0 0 0,1 0-1 0 0,-1 0 1 0 0,1 0 0 0 0,0 0-1 0 0,-1-1 1 0 0,1 1 0 0 0,-1-1 0 0 0,1 0-1 0 0,0 0 1 0 0,5-2 0 0 0,-3 2-293 0 0,-1-1 0 0 0,1-1 0 0 0,0 1 1 0 0,5-3-1 0 0,-6 2-844 0 0,-1 0 0 0 0,0 0 0 0 0,0-1 0 0 0,-1 1 0 0 0,5-4 0 0 0,4-6-6334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70 149 10591 0 0,'-3'1'819'0'0,"-12"2"-570"0"0,10-2 29 0 0,1-1 0 0 0,0 1 0 0 0,0 0 0 0 0,0 0 0 0 0,-1 1 0 0 0,1-1 0 0 0,0 1 0 0 0,1 0 0 0 0,-6 3 0 0 0,9-5-165 0 0,-1 0-1 0 0,1 0 1 0 0,0 0-1 0 0,0 1 1 0 0,-1-1-1 0 0,1 0 1 0 0,0 0-1 0 0,0 0 1 0 0,0 0-1 0 0,-1 0 1 0 0,1 0-1 0 0,0 1 1 0 0,0-1-1 0 0,0 0 1 0 0,-1 0-1 0 0,1 0 1 0 0,0 0-1 0 0,0 1 1 0 0,0-1-1 0 0,0 0 1 0 0,0 0-1 0 0,0 0 1 0 0,-1 1-1 0 0,1-1 1 0 0,0 0-1 0 0,0 0 1 0 0,0 1-1 0 0,0-1 1 0 0,0 0-1 0 0,0 0 1 0 0,0 1-1 0 0,0-1 1 0 0,0 0-1 0 0,0 0 1 0 0,0 1-1 0 0,11-2 1191 0 0,24-8-1477 0 0,-27 6 651 0 0,49-17-79 0 0,-1-2 0 0 0,84-47 0 0 0,-101 48-380 0 0,4 0-718 0 0,-26 13-4544 0 0,-14 7-1360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15 810 3679 0 0,'0'-2'284'0'0,"-9"-25"85"0"0,8 22 474 0 0,0 0 0 0 0,0-1 0 0 0,0 1 0 0 0,0 0 0 0 0,1 0 0 0 0,0-1 0 0 0,0 1 0 0 0,0 0 0 0 0,1-1 0 0 0,2-8 0 0 0,7-14 194 0 0,0 0 0 0 0,3 1 0 0 0,16-29 0 0 0,-6 13-100 0 0,11-21-338 0 0,3 2 0 0 0,3 1 0 0 0,2 2 0 0 0,60-65 0 0 0,-77 100-574 0 0,0 1 1 0 0,48-34 0 0 0,2 0-105 0 0,-73 56 7 0 0,-2 1-14 0 0,0 3-9 0 0,1 16 67 0 0,-1 1 1 0 0,-1-1 0 0 0,-7 38-1 0 0,-2 17-7 0 0,10-69 26 0 0,-3 45-13 0 0,5 82-1 0 0,7-54 24 0 0,-3-34 1 0 0,-2 1 1 0 0,-1-1-1 0 0,-6 73 1 0 0,1-94-27 0 0,0 42 0 0 0,2-63-835 0 0,0-2-298 0 0,0 0-54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10591 0 0,'0'0'819'0'0,"2"3"-438"0"0,1 3-148 0 0,0 0-1 0 0,-1 1 1 0 0,0-1-1 0 0,0 1 1 0 0,0 0-1 0 0,0 0 1 0 0,-1-1-1 0 0,-1 1 1 0 0,1 0-1 0 0,-1 10 0 0 0,-2 13 410 0 0,-5 34 0 0 0,1-24-93 0 0,-12 269 3555 0 0,17-101-5855 0 0,1-208 24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69 252 2303 0 0,'-11'3'624'0'0,"1"0"-1"0"0,-21 10 0 0 0,16-6 5205 0 0,13-6-3423 0 0,2-1-1213 0 0,0 0-531 0 0,0 0-106 0 0,0 0 6 0 0,0 0 101 0 0,1-1-561 0 0,-1 0 0 0 0,1 0 1 0 0,0 0-1 0 0,-1 0 0 0 0,1 0 1 0 0,0 0-1 0 0,0 1 0 0 0,0-1 1 0 0,0 0-1 0 0,0 0 0 0 0,1 0 1 0 0,0-1 108 0 0,27-21 417 0 0,1 0 0 0 0,1 2 1 0 0,1 1-1 0 0,62-28 0 0 0,-19 17-199 0 0,90-23 0 0 0,-133 44-329 0 0,74-19 164 0 0,-92 27-208 0 0,-1 0 1 0 0,1 0 0 0 0,0 2 0 0 0,-1-1-1 0 0,27 4 1 0 0,-36-2-26 0 0,-1 0 0 0 0,1 0-1 0 0,0 0 1 0 0,0 0 0 0 0,-1 1-1 0 0,7 3 1 0 0,-6 0 57 0 0,-3 2-92 0 0,1 0-1 0 0,-2 0 1 0 0,1 0 0 0 0,-1 0-1 0 0,0 1 1 0 0,0-1 0 0 0,-1 0-1 0 0,0 0 1 0 0,0 0 0 0 0,-1 0 0 0 0,1 0-1 0 0,-2 0 1 0 0,1-1 0 0 0,-7 13-1 0 0,-1 0-18 0 0,0 0-1 0 0,-1-1 0 0 0,-27 32 0 0 0,22-32 23 0 0,-1-1-1 0 0,-1-1 1 0 0,-1 0 0 0 0,0-2 0 0 0,-24 15-1 0 0,-1-4 10 0 0,-64 28-1 0 0,85-43 39 0 0,0-2 0 0 0,-1 0 1 0 0,-43 8-1 0 0,28-12 1 0 0,26-4-151 0 0,8 1-1053 0 0,5 0 473 0 0,13 3 289 0 0,24 2 376 0 0,-15-4-34 0 0,0-2 1 0 0,0-1-1 0 0,31-5 1 0 0,21 0 25 0 0,-58 5 107 0 0,0 1-1 0 0,0 1 1 0 0,0 1-1 0 0,0 0 1 0 0,0 1-1 0 0,0 0 1 0 0,22 10-1 0 0,-34-12-22 0 0,-1 1-1 0 0,1 0 0 0 0,-1 0 0 0 0,0 0 1 0 0,1 0-1 0 0,-1 1 0 0 0,0-1 1 0 0,0 1-1 0 0,0 0 0 0 0,-1 0 1 0 0,1 0-1 0 0,-1 0 0 0 0,0 0 1 0 0,0 1-1 0 0,0-1 0 0 0,0 1 1 0 0,0-1-1 0 0,-1 1 0 0 0,1 0 1 0 0,-1 0-1 0 0,0 0 0 0 0,0-1 1 0 0,-1 1-1 0 0,1 0 0 0 0,-1 0 1 0 0,0 5-1 0 0,0 1 4 0 0,-1-1 0 0 0,-1 1 0 0 0,1 0-1 0 0,-1 0 1 0 0,-1-1 0 0 0,0 1 0 0 0,0-1 0 0 0,-1 0 0 0 0,-7 13 0 0 0,-6 10 10 0 0,10-16 40 0 0,-17 23 1 0 0,21-34-96 0 0,-1 0 1 0 0,0 0-1 0 0,0-1 0 0 0,-1 1 1 0 0,1-1-1 0 0,-1 0 0 0 0,0 0 1 0 0,-8 4-1 0 0,9-6-15 0 0,-12 8-113 0 0,-2-1 0 0 0,1-1 1 0 0,-36 13-1 0 0,26-14-128 0 0,2 0-257 0 0,-28 4 0 0 0,22-7 117 0 0,3 0-403 0 0,0 0 1 0 0,-1-2 0 0 0,-53-3-1 0 0,71-1 297 0 0,9 1 43 0 0,1-1 178 0 0,1 0 224 0 0,0 0 0 0 0,1-1 0 0 0,-1 1 0 0 0,0 0 0 0 0,0 0 0 0 0,1 0 0 0 0,-1 0 0 0 0,1-1 0 0 0,0 1 0 0 0,0 0 0 0 0,0 0 0 0 0,0 0 0 0 0,0 0 0 0 0,0 1 0 0 0,0-1 0 0 0,1 0-1 0 0,-1 0 1 0 0,1 1 0 0 0,-1-1 0 0 0,4-2 0 0 0,3-3-580 0 0,1 1-1 0 0,18-11 1 0 0,-26 17 599 0 0,33-20-1226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 15519 0 0,'-2'-6'236'0'0,"-2"1"-76"0"0,-14-7 1098 0 0,9 6-1178 0 0,7 5 190 0 0,2 3-191 0 0,0 1-1 0 0,1-1 0 0 0,-1 1 0 0 0,1 0 1 0 0,0-1-1 0 0,0 0 0 0 0,0 1 0 0 0,0-1 1 0 0,0 1-1 0 0,0-1 0 0 0,3 3 0 0 0,19 24 82 0 0,-14-20-92 0 0,205 195 240 0 0,-64-66-208 0 0,100 120-75 0 0,-218-223 51 0 0,-1 1 0 0 0,-2 1 0 0 0,-2 2-1 0 0,-2 0 1 0 0,36 75 0 0 0,-44-74 122 0 0,-2 1 0 0 0,-1 0-1 0 0,-2 0 1 0 0,7 53 0 0 0,-14-66-61 0 0,-2-1-1 0 0,-1 1 1 0 0,-1 1-1 0 0,-3 27 0 0 0,1-48-122 0 0,0-1-1 0 0,0 1 1 0 0,-1-1-1 0 0,0 0 1 0 0,0 0-1 0 0,-1 0 1 0 0,0 0-1 0 0,0 0 1 0 0,0 0-1 0 0,-1-1 1 0 0,0 0-1 0 0,-1 1 1 0 0,1-2-1 0 0,-1 1 1 0 0,0 0-1 0 0,-1-1 1 0 0,1 0-1 0 0,-1 0 1 0 0,0-1-1 0 0,-9 6 1 0 0,-9 2-11 0 0,-1 0 1 0 0,-38 12 0 0 0,-56 10-5 0 0,104-31 1 0 0,0 2-661 0 0,-23 9 0 0 0,18-5-833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5983 0 0,'0'0'274'0'0,"0"0"-6"0"0,0 0 116 0 0,0 0 1122 0 0,2-2 513 0 0,2 0-1373 0 0,0 0 0 0 0,0 0-1 0 0,1 0 1 0 0,-1 0 0 0 0,0 0 0 0 0,0 1 0 0 0,7-1-1 0 0,38-6 1040 0 0,-26 5-1269 0 0,87-4 1213 0 0,-48 1-1340 0 0,1 4 1 0 0,0 2-1 0 0,98 13 0 0 0,-31-3-289 0 0,41 6 0 0 0,4 11 0 0 0,-31-17 124 0 0,-90-8-96 0 0,98-4-108 0 0,87-10 78 0 0,-111 2 15 0 0,-43 0 83 0 0,-59 6-33 0 0,1 1 0 0 0,0 1 1 0 0,42 3-1 0 0,-16 5-50 0 0,-11 0-12 0 0,0-2 0 0 0,0-2-1 0 0,44-4 1 0 0,3-5-1 0 0,146-22 0 0 0,-168 14 8 0 0,43-9 48 0 0,-75 21-56 0 0,0 1 0 0 0,0 1 0 0 0,0 2 0 0 0,53 8 0 0 0,-33-3-1 0 0,33 5 56 0 0,3 2-45 0 0,-34-11 62 0 0,-47-2 17 0 0,-1 0-1 0 0,1 0 1 0 0,0-1-1 0 0,-1 0 0 0 0,1 0 1 0 0,-1-1-1 0 0,1-1 1 0 0,-1 1-1 0 0,11-6 1 0 0,14-3 271 0 0,-28 10-316 0 0,23-8 178 0 0,1 1-1 0 0,-1 2 0 0 0,55-5 1 0 0,-76 11-213 0 0,18-1 74 0 0,0 1 0 0 0,43 7 0 0 0,-61-6-69 0 0,0 1-1 0 0,0 0 1 0 0,-1 0-1 0 0,1 1 1 0 0,-1 0-1 0 0,1 1 0 0 0,-1-1 1 0 0,0 1-1 0 0,-1 1 1 0 0,1-1-1 0 0,-1 1 1 0 0,12 11-1 0 0,-14-11-23 0 0,0 0 0 0 0,0 0 0 0 0,6 10 0 0 0,13 21-14 0 0,-14-26 24 0 0,2-4 12 0 0,4-5 52 0 0,-12-1-48 0 0,0-1-1 0 0,0 1 1 0 0,0-1-1 0 0,0 0 1 0 0,0 0 0 0 0,0 0-1 0 0,0 0 1 0 0,0 0-1 0 0,4-4 1 0 0,-2 2 7 0 0,0-1 0 0 0,-1 0 0 0 0,0-1 0 0 0,0 1-1 0 0,0-1 1 0 0,5-7 0 0 0,7-18 543 0 0,-12 13-1650 0 0,-4 15 505 0 0,0 1-1 0 0,0 0 0 0 0,0-1 0 0 0,0 1 1 0 0,0-1-1 0 0,-1 1 0 0 0,1 0 1 0 0,0 0-1 0 0,-1-1 0 0 0,0-1 1 0 0,-3-6-6807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10135 0 0,'0'0'231'0'0,"0"0"29"0"0,0 0 19 0 0,-1 2-41 0 0,-29 39-178 0 0,4-7-72 0 0,-34 61 940 0 0,-82 172-1 0 0,119-217-1100 0 0,-55 130-978 0 0,66-152 1456 0 0,-1 0 0 0 0,-1-1-1 0 0,-1-1 1 0 0,-25 32 0 0 0,4-12-288 0 0,-55 53-1 0 0,83-92-212 0 0,0 0 0 0 0,-12 7 0 0 0,19-13-2865 0 0,1-1-1074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10135 0 0,'0'0'231'0'0,"0"0"29"0"0,2 0 19 0 0,51 3 85 0 0,-50-2 29 0 0,-3-1 106 0 0,0 1-358 0 0,-1 1 0 0 0,1 0 0 0 0,-1 0 0 0 0,0-1 0 0 0,0 1 1 0 0,0 0-1 0 0,0-1 0 0 0,-2 4 0 0 0,0 0 123 0 0,-16 23 958 0 0,-1 0-1 0 0,-42 45 0 0 0,-19 1-1202 0 0,61-59-19 0 0,2 2-1 0 0,-1 0 1 0 0,2 1-1 0 0,1 1 1 0 0,-22 30-1 0 0,12-3-1785 0 0,-22 56 0 0 0,41-85 1538 0 0,-1-1-772 0 0,6-13-4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 15695 0 0,'0'0'719'0'0,"2"-1"-20"0"0,8-8-449 0 0,2 3-222 0 0,-11 5-15 0 0,0 1 0 0 0,0-1 1 0 0,0 1-1 0 0,0 0 0 0 0,0 0 0 0 0,0-1 0 0 0,0 1 0 0 0,0 0 0 0 0,1 0 0 0 0,-1 0 0 0 0,0 0 0 0 0,0 1 1 0 0,0-1-1 0 0,0 0 0 0 0,0 0 0 0 0,0 1 0 0 0,0-1 0 0 0,0 0 0 0 0,0 1 0 0 0,0-1 0 0 0,2 2 0 0 0,-2-1 41 0 0,1 0 0 0 0,-1 1-1 0 0,0-1 1 0 0,1 1 0 0 0,-1-1-1 0 0,0 1 1 0 0,0 0 0 0 0,0-1-1 0 0,0 1 1 0 0,-1 0 0 0 0,2 3-1 0 0,0 2 119 0 0,0 1-1 0 0,-1 0 0 0 0,1-1 1 0 0,-2 1-1 0 0,1 9 0 0 0,-4 35 142 0 0,-2 0 0 0 0,-12 52 0 0 0,-6 67 186 0 0,21-136-395 0 0,2 0 0 0 0,5 50 0 0 0,-3-53-94 0 0,-4-14 19 0 0,-1-14-50 0 0,1-1-128 0 0,1-1-117 0 0,-1 0 1 0 0,1 0-1 0 0,-1 0 1 0 0,1 0-1 0 0,-1 0 1 0 0,1-1-1 0 0,-1 1 1 0 0,0-1-1 0 0,0 1 0 0 0,0-1 1 0 0,0 1-1 0 0,0-1 1 0 0,0 0-1 0 0,-1 0 1 0 0,1 0-1 0 0,0 0 1 0 0,0-1-1 0 0,-1 1 1 0 0,1-1-1 0 0,-1 1 0 0 0,1-1 1 0 0,0 0-1 0 0,-1 0 1 0 0,-4 0-1 0 0,-5-1-1226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25 337 3679 0 0,'0'0'284'0'0,"0"0"124"0"0,-1 1 1216 0 0,0 0-1287 0 0,1-1 0 0 0,-1 1 0 0 0,1-1 0 0 0,-1 0 0 0 0,1 0 0 0 0,-1 1 0 0 0,1-1 0 0 0,-1 0 0 0 0,0 0-1 0 0,1 1 1 0 0,-1-1 0 0 0,1 0 0 0 0,-1 0 0 0 0,1 0 0 0 0,-1 0 0 0 0,0 0 0 0 0,1 0 0 0 0,-1 0 0 0 0,1 0-1 0 0,-1 0 1 0 0,0 0 0 0 0,1 0 0 0 0,-2-1 0 0 0,2 1-200 0 0,-1-1 0 0 0,1 1-1 0 0,-1-1 1 0 0,0 0 0 0 0,1 1 0 0 0,-1-1-1 0 0,1 1 1 0 0,0-1 0 0 0,-1 0 0 0 0,1 1 0 0 0,-1-1-1 0 0,1 0 1 0 0,0 0 0 0 0,0 1 0 0 0,-1-2-1 0 0,0-2-52 0 0,1 1 0 0 0,-1 0 0 0 0,1 0 0 0 0,0 0 0 0 0,0 0 0 0 0,0-1 0 0 0,1 1 0 0 0,-1 0 0 0 0,2-4 0 0 0,5-18 225 0 0,2 0 0 0 0,0 0 0 0 0,2 1 0 0 0,1 0 0 0 0,1 1 0 0 0,1 0 0 0 0,22-28 0 0 0,-29 43-315 0 0,1 0 0 0 0,0 0 1 0 0,1 1-1 0 0,-1 0 1 0 0,1 0-1 0 0,13-7 0 0 0,-18 12 4 0 0,1 0-1 0 0,-1 0 1 0 0,0 0-1 0 0,1 1 1 0 0,-1 0-1 0 0,1-1 0 0 0,-1 2 1 0 0,1-1-1 0 0,-1 0 1 0 0,1 1-1 0 0,0 0 1 0 0,-1 0-1 0 0,1 0 0 0 0,0 1 1 0 0,-1 0-1 0 0,1-1 1 0 0,7 4-1 0 0,7 4 41 0 0,0 1 0 0 0,0 0 0 0 0,21 16 0 0 0,50 42 109 0 0,-55-39 276 0 0,61 36 1 0 0,-71-48 84 0 0,-23-14-423 0 0,4 28 263 0 0,-6-23-321 0 0,-1 0 0 0 0,0 0 0 0 0,-1 0 0 0 0,0 0 0 0 0,0 0 0 0 0,0 0 0 0 0,-1 0 0 0 0,0-1 0 0 0,0 1 0 0 0,-7 9-1 0 0,-7 8-63 0 0,-24 27-1 0 0,33-41 6 0 0,-6 4-76 0 0,-1 0 0 0 0,0 0 0 0 0,-1-2 0 0 0,-1 0 0 0 0,0 0 0 0 0,-33 15 0 0 0,32-19 19 0 0,-1-1 0 0 0,-1-1 0 0 0,1-1-1 0 0,-31 5 1 0 0,12-3 13 0 0,18-3 235 0 0,-38 3 1 0 0,52-6-108 0 0,-1-1 1 0 0,1 0 0 0 0,0-1-1 0 0,0 1 1 0 0,0-1 0 0 0,0 0-1 0 0,0-1 1 0 0,0 0 0 0 0,0 1-1 0 0,-7-5 1 0 0,13 6-68 0 0,0-1-1 0 0,-1 1 0 0 0,1-1 1 0 0,0 1-1 0 0,0-1 1 0 0,0 1-1 0 0,0-1 0 0 0,0 1 1 0 0,0-1-1 0 0,0 1 0 0 0,0-1 1 0 0,0 1-1 0 0,0-1 1 0 0,0 1-1 0 0,0-1 0 0 0,1 1 1 0 0,-1-1-1 0 0,0 1 1 0 0,0-1-1 0 0,0 1 0 0 0,1-1 1 0 0,-1 1-1 0 0,0-1 0 0 0,1 1 1 0 0,-1-1-1 0 0,1 1-18 0 0,0-2-166 0 0,1 0 1 0 0,0 0-1 0 0,0 0 0 0 0,0 0 1 0 0,0 1-1 0 0,0-1 0 0 0,0 1 0 0 0,0-1 1 0 0,4-1-1 0 0,-4 2-392 0 0,16-10-6115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373 143 17647 0 0,'3'-12'639'0'0,"0"0"-1"0"0,-1-1 1 0 0,1-24-1 0 0,-4 32-396 0 0,1 1 0 0 0,-1-1 0 0 0,1 0 0 0 0,-2 1 0 0 0,1-1 0 0 0,0 1 0 0 0,-1-1 0 0 0,0 1 1 0 0,0 0-1 0 0,0 0 0 0 0,0 0 0 0 0,-1 0 0 0 0,-3-5 0 0 0,4 8-16 0 0,0 0-70 0 0,-2 1-140 0 0,-1-1-1 0 0,1 1 0 0 0,0 0 0 0 0,0 1 1 0 0,0-1-1 0 0,0 1 0 0 0,0 0 0 0 0,-1 0 1 0 0,1 0-1 0 0,1 1 0 0 0,-1-1 0 0 0,0 1 0 0 0,0 0 1 0 0,0 0-1 0 0,1 0 0 0 0,0 0 0 0 0,-4 4 1 0 0,-11 8-95 0 0,-30 32 0 0 0,34-32 69 0 0,-6 6-5 0 0,1 2 0 0 0,0 0 0 0 0,2 1 0 0 0,0 1 0 0 0,2 0 0 0 0,1 1 0 0 0,1 1 0 0 0,1 0 0 0 0,1 1 0 0 0,1 0-1 0 0,1 1 1 0 0,2 0 0 0 0,1 0 0 0 0,1 1 0 0 0,2-1 0 0 0,-1 35 0 0 0,4-54 0 0 0,1-1-1 0 0,0 1 0 0 0,0 0 1 0 0,1-1-1 0 0,0 1 1 0 0,0-1-1 0 0,1 1 0 0 0,0-1 1 0 0,6 10-1 0 0,-6-12-2 0 0,1 0 0 0 0,-1-1 0 0 0,1 1 0 0 0,1-1-1 0 0,-1 0 1 0 0,1 0 0 0 0,0 0 0 0 0,0-1 0 0 0,0 0 0 0 0,1 0-1 0 0,-1 0 1 0 0,11 5 0 0 0,0-3-1331 0 0,1-3-3895 0 0,3-3-1995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11055 0 0,'0'0'852'0'0,"0"0"-381"0"0,-1 2 484 0 0,-3 4-518 0 0,0-1 0 0 0,0 2 0 0 0,1-1 0 0 0,0 0 0 0 0,0 1 0 0 0,0-1 0 0 0,1 1 1 0 0,0 0-1 0 0,1 0 0 0 0,-1 0 0 0 0,1 0 0 0 0,1 0 0 0 0,-1 8 0 0 0,2 15 609 0 0,8 56-1 0 0,-3-31-85 0 0,-2-11-758 0 0,-2 0 0 0 0,-2 0 0 0 0,-11 84 0 0 0,6-102-849 0 0,5-23-106 0 0,0-3-219 0 0,0 0-41 0 0,0 0-122 0 0,0 0-473 0 0,0 0-208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17 121 9151 0 0,'0'0'422'0'0,"0"0"-13"0"0,-1-1-264 0 0,-6-3-106 0 0,0-1 4432 0 0,9 5 1060 0 0,7 1-6045 0 0,28-6 1176 0 0,1-1 0 0 0,-1-2 0 0 0,56-19 0 0 0,-14 4-141 0 0,-28 5-299 0 0,-38 13-168 0 0,1 1 1 0 0,-1-1 0 0 0,1 2 0 0 0,25-4 0 0 0,-37 7-48 0 0,0 0 1 0 0,0 0-1 0 0,0 0 0 0 0,0 0 1 0 0,0 0-1 0 0,-1 0 0 0 0,1 1 0 0 0,0-1 1 0 0,0 1-1 0 0,0-1 0 0 0,0 1 1 0 0,0 0-1 0 0,-1-1 0 0 0,1 1 1 0 0,0 0-1 0 0,-1 0 0 0 0,1 1 0 0 0,-1-1 1 0 0,1 0-1 0 0,-1 0 0 0 0,1 1 1 0 0,-1-1-1 0 0,0 1 0 0 0,0-1 0 0 0,1 1 1 0 0,-1 0-1 0 0,-1-1 0 0 0,1 1 1 0 0,0 0-1 0 0,0-1 0 0 0,0 1 0 0 0,-1 0 1 0 0,1 4-1 0 0,0-1-14 0 0,0 0 0 0 0,-1 1 1 0 0,0-1-1 0 0,0 0 0 0 0,0 1 0 0 0,-1-1 1 0 0,0 0-1 0 0,0 0 0 0 0,0 1 0 0 0,0-1 1 0 0,-4 7-1 0 0,-3 6-9 0 0,-1-1 0 0 0,0 1 1 0 0,-2-2-1 0 0,-22 29 0 0 0,29-40 16 0 0,-1 0 0 0 0,-1 0 0 0 0,1-1 0 0 0,-1 0 0 0 0,1 0 0 0 0,-1 0 0 0 0,-7 3 0 0 0,-48 17 0 0 0,31-13 0 0 0,-10 3-108 0 0,-1-2 0 0 0,-1-2 0 0 0,-84 9 0 0 0,113-16 128 0 0,3-1-1318 0 0,17-7 618 0 0,12-4 647 0 0,1 2 1 0 0,-1 0 0 0 0,1 1 0 0 0,0 1 0 0 0,0 1-1 0 0,23-2 1 0 0,-39 6 31 0 0,1 0 0 0 0,-1 1 0 0 0,0-1-1 0 0,1 1 1 0 0,-1 0 0 0 0,0 0 0 0 0,0 0 0 0 0,8 4-1 0 0,-10-5 0 0 0,11 7-51 0 0,-9-4 41 0 0,-1 0 0 0 0,-1 1 0 0 0,1-1 0 0 0,0 1 0 0 0,-1-1 0 0 0,0 1 0 0 0,3 8 0 0 0,10 13-47 0 0,50 73 682 0 0,-55-86-367 0 0,0-1 0 0 0,0 0 0 0 0,1 0 0 0 0,21 15 0 0 0,15 14 574 0 0,-40-32-675 0 0,20 16 346 0 0,-24-21-421 0 0,0 8-64 0 0,-3 2-16 0 0,0-9-37 0 0,-1 0-1 0 0,0 0 0 0 0,0 0 1 0 0,-1 0-1 0 0,1 0 1 0 0,-1 0-1 0 0,0-1 1 0 0,0 1-1 0 0,0-1 1 0 0,0 1-1 0 0,-1-1 1 0 0,0 0-1 0 0,1 0 0 0 0,-1 0 1 0 0,0 0-1 0 0,0-1 1 0 0,-1 1-1 0 0,1-1 1 0 0,0 0-1 0 0,-1 0 1 0 0,-4 2-1 0 0,-8 3-302 0 0,0-1 0 0 0,0-1 0 0 0,-31 6 0 0 0,8-3 8 0 0,25-4 79 0 0,0-1 1 0 0,-1 0 0 0 0,0-2 0 0 0,1 1 0 0 0,-1-2 0 0 0,0 0 0 0 0,0-1 0 0 0,0 0-1 0 0,1-1 1 0 0,-19-5 0 0 0,22 1 232 0 0,11 5-18 0 0,-1 0-1 0 0,1 1 1 0 0,-1-1-1 0 0,1 1 1 0 0,-1-1-1 0 0,1 0 1 0 0,0 1-1 0 0,-1-1 1 0 0,1 0-1 0 0,0 0 1 0 0,0 1-1 0 0,-1-1 1 0 0,1 0-1 0 0,0 0 1 0 0,0 1-1 0 0,0-1 1 0 0,0 0-1 0 0,0 0 1 0 0,0 0-1 0 0,0 1 1 0 0,0-1-1 0 0,1 0 1 0 0,-1 0-1 0 0,0 1 1 0 0,0-1-1 0 0,1 0 1 0 0,-1 1 0 0 0,0-1-1 0 0,1-1 1 0 0,7-12-1368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2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9215 0 0,'-1'2'707'0'0,"-5"6"-476"0"0,1-1-1 0 0,1 1 1 0 0,0 0-1 0 0,0 0 1 0 0,0 1 0 0 0,1-1-1 0 0,0 1 1 0 0,-3 14-1 0 0,6-17-69 0 0,-1 1 0 0 0,1-1 0 0 0,0 0-1 0 0,0 1 1 0 0,0-1 0 0 0,1 0-1 0 0,0 1 1 0 0,1-1 0 0 0,-1 0-1 0 0,1 0 1 0 0,0 0 0 0 0,1 0 0 0 0,4 10-1 0 0,-2-10-134 0 0,-1 1 0 0 0,1-1-1 0 0,0 0 1 0 0,1 0 0 0 0,0-1-1 0 0,0 1 1 0 0,0-1 0 0 0,0 0-1 0 0,1-1 1 0 0,-1 0 0 0 0,1 0-1 0 0,0 0 1 0 0,1-1 0 0 0,8 3-1 0 0,12 3-202 0 0,0-1 0 0 0,44 5 0 0 0,-7-3-149 0 0,76 14-306 0 0,-117-19 814 0 0,1 2-1 0 0,-1 1 1 0 0,36 17 0 0 0,-56-23 5 0 0,0 0 0 0 0,-1 0 0 0 0,1 0 0 0 0,-1 1 0 0 0,1-1 0 0 0,-1 1 0 0 0,0 0 0 0 0,0 0 0 0 0,0 0 0 0 0,0 0 0 0 0,0 1 0 0 0,-1-1 0 0 0,1 1 0 0 0,-1 0 0 0 0,2 4 0 0 0,-3-4-12 0 0,0 0-1 0 0,0 0 1 0 0,0 0 0 0 0,-1 1-1 0 0,1-1 1 0 0,-1 0 0 0 0,0 0-1 0 0,0 0 1 0 0,-1 0 0 0 0,1 0-1 0 0,-1 0 1 0 0,0 0 0 0 0,0 0-1 0 0,0 0 1 0 0,0 0 0 0 0,-3 4-1 0 0,-6 13 304 0 0,-2 0 0 0 0,0 0-1 0 0,-1-1 1 0 0,-1-1 0 0 0,-21 22 0 0 0,-89 81 244 0 0,87-92-550 0 0,-48 32 0 0 0,44-37-25 0 0,39-23-67 0 0,2-2 0 0 0,0 0 0 0 0,0 0-35 0 0,0 0-146 0 0,0 0-68 0 0,0 0-1043 0 0,2 0-4324 0 0,10 0-1851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0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5983 0 0,'0'0'274'0'0,"0"0"-6"0"0,0 0 117 0 0,0 0 1128 0 0,0 0 514 0 0,0 0 100 0 0,0 0-211 0 0,0 0-951 0 0,0 0-418 0 0,0 0-89 0 0,0 0-20 0 0,0 0-44 0 0,3-1-11 0 0,31-6 1235 0 0,12-2-1007 0 0,17-2-200 0 0,-43 7-286 0 0,31-3-1 0 0,-32 5-126 0 0,0 1 0 0 0,0 1 0 0 0,0 1 0 0 0,36 7 0 0 0,-35-5-1050 0 0,-8-2-1875 0 0,0 1-3212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0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5983 0 0,'0'0'464'0'0,"3"-1"-305"0"0,89-16 5325 0 0,-57 9-2398 0 0,45-4 1 0 0,-50 10-2675 0 0,0 0 0 0 0,0 2-1 0 0,0 2 1 0 0,50 8 0 0 0,-49-7-3735 0 0,-16-1-2917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1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8607 0 0,'0'0'396'0'0,"2"-1"-12"0"0,-1 0-355 0 0,9-6 173 0 0,0 0 1 0 0,1 1-1 0 0,15-8 1 0 0,-6 1 803 0 0,-17 11-858 0 0,-1 0 0 0 0,0 1 0 0 0,1-1 0 0 0,0 0 0 0 0,-1 1 0 0 0,1 0 0 0 0,0-1-1 0 0,5 0 1 0 0,20-4 649 0 0,-14 4-265 0 0,23-7-1 0 0,20-7 484 0 0,63-10 0 0 0,-20 6-349 0 0,74-15 397 0 0,-153 31-934 0 0,-8 3-46 0 0,0 0 1 0 0,-1 0-1 0 0,1 1 0 0 0,21 3 0 0 0,-32-3-41 0 0,-5 1-47 0 0,0 1 1 0 0,-1 0-1 0 0,1-1 1 0 0,0 1 0 0 0,0 0-1 0 0,0 1 1 0 0,0-1-1 0 0,-3 3 1 0 0,-5 5-6 0 0,-305 252-231 0 0,264-209 52 0 0,39-38 32 0 0,-2 0 0 0 0,1-1 1 0 0,-21 15-1 0 0,22-20 21 0 0,-5 5-176 0 0,-1-1 1 0 0,0-1-1 0 0,-1-1 0 0 0,-1 0 0 0 0,-37 13 0 0 0,51-23 225 0 0,4 0 63 0 0,0 0 1 0 0,0 0-1 0 0,1 1 0 0 0,-1-1 0 0 0,0 0 0 0 0,1 1 1 0 0,-1-1-1 0 0,-2 3 0 0 0,4-3 24 0 0,1-1 0 0 0,-1 0 0 0 0,0 1-1 0 0,1-1 1 0 0,-1 1 0 0 0,1-1 0 0 0,-1 1 0 0 0,1-1 0 0 0,-1 1 0 0 0,1-1-1 0 0,-1 1 1 0 0,1-1 0 0 0,-1 1 0 0 0,1 0 0 0 0,0-1 0 0 0,-1 1 0 0 0,1 0-1 0 0,0-1 1 0 0,-1 1 0 0 0,1 0 0 0 0,0-1 0 0 0,0 1 0 0 0,0 0 0 0 0,0-1-1 0 0,0 1 1 0 0,0 0 0 0 0,0 1 0 0 0,0 0 97 0 0,10 4 297 0 0,-6-3-308 0 0,1-1 26 0 0,1 0-1 0 0,-1-1 1 0 0,1 1-1 0 0,0-1 1 0 0,-1 0-1 0 0,1 0 1 0 0,0-1-1 0 0,0 1 0 0 0,7-2 1 0 0,9 0 321 0 0,22-6 0 0 0,-43 7-422 0 0,46-10 559 0 0,29-5 92 0 0,68 6 251 0 0,-89 6-578 0 0,-2 2 133 0 0,59 8-1 0 0,-11-1-304 0 0,13-12-371 0 0,-47 1-30 0 0,-62 6 230 0 0,-3-1 8 0 0,1 0-1 0 0,-1 0 1 0 0,0-1 0 0 0,0 1-1 0 0,0 0 1 0 0,0-1 0 0 0,0 1-1 0 0,1-1 1 0 0,-1 0 0 0 0,3-1-1 0 0,8-2-35 0 0,-7 3-77 0 0,0-1 0 0 0,-1 0 1 0 0,1 0-1 0 0,0-1 0 0 0,5-3 0 0 0,-9 5-828 0 0,-3-1-283 0 0,0-7-58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1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14887 0 0,'0'0'680'0'0,"0"0"-10"0"0,0 0-358 0 0,0 0 84 0 0,1 2 85 0 0,0 1-327 0 0,1-1 0 0 0,-1 0-1 0 0,0 1 1 0 0,1-1 0 0 0,-1 0 0 0 0,1 0 0 0 0,0 0 0 0 0,-1 0-1 0 0,1 0 1 0 0,0 0 0 0 0,0-1 0 0 0,1 1 0 0 0,-1 0-1 0 0,0-1 1 0 0,0 0 0 0 0,1 0 0 0 0,-1 1 0 0 0,1-1 0 0 0,-1-1-1 0 0,1 1 1 0 0,-1 0 0 0 0,1-1 0 0 0,-1 1 0 0 0,1-1 0 0 0,0 0-1 0 0,3 0 1 0 0,46 0 313 0 0,0-3-1 0 0,64-12 1 0 0,-69 9-416 0 0,198-32 41 0 0,145-16 25 0 0,-350 50-118 0 0,263-17-94 0 0,-185 14-2518 0 0,-116 7 1944 0 0,-2 0-17 0 0,0 0-2 0 0,0 0-134 0 0,0 0-566 0 0,0 0-242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59 196 10135 0 0,'-2'0'464'0'0,"-12"4"74"0"0,-27 11-1 0 0,39-15-49 0 0,2 0 21 0 0,0 0-66 0 0,1 2-294 0 0,1 0-59 0 0,0 1-1 0 0,0-1 0 0 0,1 0 0 0 0,-1 0 0 0 0,0 0 1 0 0,1 0-1 0 0,0 0 0 0 0,-1-1 0 0 0,1 1 0 0 0,0-1 1 0 0,0 1-1 0 0,0-1 0 0 0,0 0 0 0 0,0 0 0 0 0,0 0 1 0 0,0-1-1 0 0,4 1 0 0 0,10 1 322 0 0,-1 0 0 0 0,18-2 0 0 0,-24 0-258 0 0,246-14 778 0 0,-140 5-742 0 0,341-56-189 0 0,-392 54 0 0 0,272-70 27 0 0,-134 28-187 0 0,-180 48-620 0 0,41-3 1 0 0,-6 6-4445 0 0,-32 2 700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1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137 108 3223 0 0,'-2'0'240'0'0,"-24"-6"2822"0"0,21 4-1688 0 0,3 1 1048 0 0,2 1-209 0 0,0 0-946 0 0,-9 0 39 0 0,8 0 2077 0 0,243-45 100 0 0,-63 10-2534 0 0,-123 26-354 0 0,69-1 0 0 0,-116 10-546 0 0,-1 0-1 0 0,0 1 0 0 0,0 0 0 0 0,1 0 0 0 0,8 2 0 0 0,-14-2-39 0 0,-1 0 1 0 0,1 0 0 0 0,0 0 0 0 0,0 1-1 0 0,-1-1 1 0 0,1 1 0 0 0,0-1-1 0 0,-1 1 1 0 0,0 0 0 0 0,1 0-1 0 0,-1 0 1 0 0,0 0 0 0 0,0 0-1 0 0,0 1 1 0 0,0-1 0 0 0,-1 0-1 0 0,3 4 1 0 0,-3-3-17 0 0,0-1 0 0 0,-1 1 0 0 0,1-1 0 0 0,-1 1-1 0 0,0-1 1 0 0,1 1 0 0 0,-1 0 0 0 0,0-1 0 0 0,-1 1 0 0 0,1-1 0 0 0,0 1-1 0 0,-1-1 1 0 0,1 1 0 0 0,-1-1 0 0 0,0 1 0 0 0,0-1 0 0 0,0 0 0 0 0,-2 5-1 0 0,-2 1-42 0 0,0 1 0 0 0,-1-1-1 0 0,-10 12 1 0 0,4-7-19 0 0,0-1 1 0 0,-1 0 0 0 0,-1-1-1 0 0,0-1 1 0 0,0 0-1 0 0,-1-1 1 0 0,-21 10 0 0 0,-4-2-116 0 0,-74 21 0 0 0,-185 55 161 0 0,229-67-324 0 0,22-8-135 0 0,45-17 330 0 0,3-1 0 0 0,0 0 11 0 0,0 0 45 0 0,0 0 21 0 0,0 0 3 0 0,3-1 2 0 0,208-74-305 0 0,-114 54 330 0 0,-84 19 40 0 0,-1 1 0 0 0,1 0 0 0 0,0 1 0 0 0,0 0 0 0 0,21 4 0 0 0,-27-3 1 0 0,0 1-1 0 0,0 1 1 0 0,0-1 0 0 0,0 1-1 0 0,0 0 1 0 0,-1 0 0 0 0,1 1-1 0 0,-1 0 1 0 0,0 0-1 0 0,0 0 1 0 0,-1 1 0 0 0,1 0-1 0 0,-1 0 1 0 0,0 1-1 0 0,0-1 1 0 0,-1 1 0 0 0,1 0-1 0 0,-1 0 1 0 0,-1 1 0 0 0,6 11-1 0 0,-5-7-34 0 0,-3-8 31 0 0,0 0 0 0 0,1 1 0 0 0,-1-1 0 0 0,1 0 0 0 0,0 0 0 0 0,0 0-1 0 0,0 0 1 0 0,0 0 0 0 0,4 4 0 0 0,3 1-4 0 0,2 1 12 0 0,-3 2 0 0 0,-5-1 16 0 0,-2-5 31 0 0,0 1 0 0 0,0-1 0 0 0,-1 1 0 0 0,0-1 0 0 0,0 1 0 0 0,-1 0 0 0 0,1-1 0 0 0,-1 1 0 0 0,0-1 0 0 0,-1 0 0 0 0,1 1 0 0 0,-1-1 0 0 0,0 0 0 0 0,-1 0 0 0 0,-4 10 0 0 0,-1-5-27 0 0,1-1 0 0 0,-1 1 0 0 0,0-1 0 0 0,-1-1 0 0 0,0 0 0 0 0,0 0 0 0 0,-1 0 0 0 0,0-1 0 0 0,-12 6 0 0 0,-2-1 11 0 0,-1 0-1 0 0,-51 16 0 0 0,60-24 2 0 0,1 0 1 0 0,-1-1 0 0 0,-29 1-1 0 0,-48-4 206 0 0,89 0-225 0 0,-32-2 96 0 0,20 0-16 0 0,1 2 0 0 0,0 0-1 0 0,-23 3 1 0 0,25-1 55 0 0,-24 1 0 0 0,35-3-76 0 0,0 0-12 0 0,-9 0-64 0 0,-12 1-365 0 0,20 0 239 0 0,1 0-300 0 0,2-1-9 0 0,0 0-35 0 0,0 0-148 0 0,3-1-67 0 0,9-5-1210 0 0,0-1-4785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1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101 633 2759 0 0,'0'0'126'0'0,"-2"-1"-5"0"0,1 1-66 0 0,0 0 0 0 0,0 0 0 0 0,0-1 1 0 0,-1 1-1 0 0,1 0 0 0 0,0-1 0 0 0,0 1 0 0 0,0-1 0 0 0,0 1 0 0 0,0-1 0 0 0,0 1 0 0 0,0-1 0 0 0,0 0 1 0 0,-1-1-1 0 0,-6 0 2874 0 0,-11 2 3472 0 0,6 7-4178 0 0,10-5-2122 0 0,1 0 0 0 0,1 1 0 0 0,-1-1 0 0 0,0 1-1 0 0,1-1 1 0 0,-1 1 0 0 0,1-1 0 0 0,0 1 0 0 0,-1 0-1 0 0,0 4 1 0 0,-4 13 228 0 0,1 1 0 0 0,1 0-1 0 0,1 0 1 0 0,-1 40-1 0 0,4-24-230 0 0,10 70-1 0 0,-8-99-76 0 0,0-1 1 0 0,0 0-1 0 0,0 0 1 0 0,1 0-1 0 0,0 0 1 0 0,0 0-1 0 0,1-1 1 0 0,0 1-1 0 0,0-1 1 0 0,0 0-1 0 0,1 0 1 0 0,0 0-1 0 0,0-1 1 0 0,10 8-1 0 0,-2-6 192 0 0,-10-6-159 0 0,-1 0 127 0 0,-2-1 3 0 0,14-2 480 0 0,-9-2-420 0 0,3-2 8 0 0,-5 0-106 0 0,0 0 1 0 0,0-1-1 0 0,-1 1 0 0 0,0 0 0 0 0,0-1 0 0 0,0 1 1 0 0,-1-1-1 0 0,2-13 0 0 0,-3 16-78 0 0,2-3-1 0 0,0 0 1 0 0,0 1-1 0 0,1-1 0 0 0,-1 0 0 0 0,2 1 0 0 0,-1-1 1 0 0,1 1-1 0 0,0 0 0 0 0,0 0 0 0 0,9-9 0 0 0,5-4 44 0 0,33-27-1 0 0,-9 14 95 0 0,80-45 0 0 0,-46 31-39 0 0,-35 21-84 0 0,313-188 380 0 0,14 23 44 0 0,19-11-3380 0 0,-342 176-2488 0 0,-10 3-1612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0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 1375 0 0,'0'0'370'0'0,"-5"-4"2173"0"0,2 1 1839 0 0,-5-5 1271 0 0,1 7-4744 0 0,6 2-954 0 0,0 0 0 0 0,0 0 0 0 0,0 0 0 0 0,1 0 0 0 0,-1 0 0 0 0,0 0 0 0 0,1 0 0 0 0,-1 0 1 0 0,1 1-1 0 0,0-1 0 0 0,-1 0 0 0 0,1 0 0 0 0,0 0 0 0 0,-1 0 0 0 0,1 1 0 0 0,0-1 0 0 0,0 2 0 0 0,0 6-9 0 0,0 0 0 0 0,0 0 0 0 0,1 0-1 0 0,0 0 1 0 0,3 14 0 0 0,18 45-91 0 0,-5-15 15 0 0,-2-4-206 0 0,37 82 0 0 0,-37-97 159 0 0,-6-11-34 0 0,25 41 1 0 0,-26-52 206 0 0,-6-10 68 0 0,-2-2-54 0 0,1 1 0 0 0,0-1-1 0 0,0 1 1 0 0,0-1 0 0 0,0 0 0 0 0,0 1 0 0 0,-1-1 0 0 0,1 1 0 0 0,0 0 0 0 0,-1-1 0 0 0,2 2 0 0 0,2 1 31 0 0,-3-2 16 0 0,1 0 0 0 0,-1 0 0 0 0,1-1 0 0 0,-1 1 0 0 0,1 0 0 0 0,0-1 0 0 0,-1 0 0 0 0,1 1 1 0 0,0-1-1 0 0,-1 0 0 0 0,1 0 0 0 0,0 0 0 0 0,-1 0 0 0 0,1 0 0 0 0,0 0 0 0 0,0 0 0 0 0,2-1 0 0 0,0-1 23 0 0,-1 1 0 0 0,1 0 0 0 0,-1-1 0 0 0,0 0 0 0 0,0 0 0 0 0,0 0 0 0 0,6-5 0 0 0,0-2 98 0 0,0 0 1 0 0,0-1-1 0 0,11-18 1 0 0,-7 6-41 0 0,13-27 1 0 0,-12 21-139 0 0,9-26-263 0 0,-15 34-849 0 0,16-29-1 0 0,-22 46 1129 0 0,-1 0 0 0 0,1 0 0 0 0,0 0 0 0 0,-1 0 0 0 0,0 0 0 0 0,0 0 0 0 0,0-1 0 0 0,0 1 0 0 0,0-1 0 0 0,-1 1 0 0 0,1-6 0 0 0,-1 2 148 0 0,1 0 95 0 0,-1 0 0 0 0,-1 0 0 0 0,1 0 0 0 0,-1 0 0 0 0,0 0 0 0 0,-1-1 0 0 0,0 2 0 0 0,0-1 0 0 0,0 0 0 0 0,-1 0 0 0 0,-5-8 0 0 0,8 13-248 0 0,-1 1 0 0 0,0-1 0 0 0,0 0 0 0 0,0 0 0 0 0,-1 1-1 0 0,1-1 1 0 0,0 0 0 0 0,-1 1 0 0 0,1 0 0 0 0,-1-1 0 0 0,1 1-1 0 0,-1 0 1 0 0,1-1 0 0 0,-1 1 0 0 0,-3-1 0 0 0,-1-1 7 0 0,3 0 3 0 0,-19-4 120 0 0,13 5-52 0 0,9 2-63 0 0,-1 0 0 0 0,1-1 0 0 0,-1 1 0 0 0,1 0 0 0 0,0 0 0 0 0,-1 0 1 0 0,1 0-1 0 0,0 0 0 0 0,-1 0 0 0 0,1 0 0 0 0,-1 0 0 0 0,1 0 0 0 0,0 0 0 0 0,-1 0 1 0 0,1 0-1 0 0,-1 0 0 0 0,1 0 0 0 0,0 1 0 0 0,-1-1 0 0 0,1 0 0 0 0,0 0 0 0 0,-1 0 1 0 0,1 0-1 0 0,-1 1 0 0 0,1-1 0 0 0,0 0 0 0 0,0 0 0 0 0,-1 1 0 0 0,1-1 0 0 0,0 0 1 0 0,0 1-1 0 0,-1-1 0 0 0,1 1 0 0 0,-1 20-3 0 0,4-14-26 0 0,-1-2 4 0 0,6 16-1 0 0,1 0 0 0 0,1 0 0 0 0,0-1 0 0 0,2 0 0 0 0,0-1 0 0 0,21 25 0 0 0,-2-4 0 0 0,-19-31 0 0 0,2 0 0 0 0,-4 0-13 0 0,-8-7-51 0 0,-2-2-3 0 0,0 0-1 0 0,0 0-16 0 0,1-2-4 0 0,4-4 27 0 0,1-1 0 0 0,-2 0-1 0 0,1 0 1 0 0,-1-1 0 0 0,0 1-1 0 0,-1-1 1 0 0,0 0 0 0 0,3-10-1 0 0,16-92-3483 0 0,-18 80 2314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0 613 9007 0 0,'0'0'414'0'0,"0"0"-12"0"0,2 0-258 0 0,1-1-74 0 0,0 0-1 0 0,-1 1 0 0 0,1-1 1 0 0,-1 0-1 0 0,1 0 0 0 0,-1-1 1 0 0,1 1-1 0 0,-1-1 0 0 0,0 1 1 0 0,1-1-1 0 0,-1 0 0 0 0,0 1 1 0 0,2-4-1 0 0,23-30 2001 0 0,-19 24-1755 0 0,-5 5-194 0 0,0 1-1 0 0,0-1 1 0 0,-1 1-1 0 0,0-1 0 0 0,0 0 1 0 0,2-9-1 0 0,-1 0-431 0 0,-2 13 114 0 0,-1 2-159 0 0,0 0-76 0 0,0 0-15 0 0,-4-14-1202 0 0,3 11 1578 0 0,0 1-1 0 0,0-1 1 0 0,0 0-1 0 0,1 0 1 0 0,-1 0-1 0 0,1 1 1 0 0,0-1-1 0 0,0 0 1 0 0,0 0-1 0 0,0 0 1 0 0,1-5-1 0 0,10-35 406 0 0,-5 20-63 0 0,-2 5-53 0 0,7-27 790 0 0,-1 0 0 0 0,2-47 0 0 0,-8 39-112 0 0,3-53 1172 0 0,-7 104-1868 0 0,0 2-2 0 0,0 0-13 0 0,0 0-8 0 0,0 0-1 0 0,0 0-13 0 0,0 0-58 0 0,2 4-29 0 0,4 6-48 0 0,-1 1-1 0 0,0 0 1 0 0,-1 0-1 0 0,4 15 1 0 0,-4-12-47 0 0,1-1 1 0 0,0 0 0 0 0,12 21-1 0 0,-12-25 9 0 0,1 1-1 0 0,-1 0 0 0 0,0 0 1 0 0,4 14-1 0 0,-9-21 6 0 0,6 10 0 0 0,12 6-8 0 0,-14-17-35 0 0,0-1 75 0 0,-1 1-1 0 0,1-1 1 0 0,0 1-1 0 0,-1 0 1 0 0,1 0-1 0 0,5 4 1 0 0,-4-3-9 0 0,-3-1 62 0 0,0 0 66 0 0,10 10 18 0 0,-6-6-42 0 0,0 0 0 0 0,-1 0-1 0 0,1 1 1 0 0,3 6 0 0 0,52 101 233 0 0,-51-100-557 0 0,-8-12 73 0 0,0 0-19 0 0,-1-1 66 0 0,0-1 0 0 0,0 1 1 0 0,0 0-1 0 0,0 0 0 0 0,0-1 1 0 0,0 1-1 0 0,-1 0 0 0 0,1 0 1 0 0,0 0-1 0 0,0 1 0 0 0,13-4-478 0 0,-12 2 492 0 0,0-1 0 0 0,0 0 0 0 0,0 0 1 0 0,-1 0-1 0 0,1 0 0 0 0,0 0 0 0 0,-1 0 0 0 0,1 0 0 0 0,0 0 0 0 0,-1-1 0 0 0,0 1 0 0 0,1-1 0 0 0,-1 1 0 0 0,0-1 0 0 0,2-2 0 0 0,12-28-2104 0 0,-12 24 1574 0 0,2-8-569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0 919 0 0,'2'2'67'0'0,"5"5"433"0"0,-6-6-196 0 0,0 0 0 0 0,0 0 0 0 0,-1 0 0 0 0,1 0 0 0 0,-1-1 0 0 0,1 1 0 0 0,-1 0 0 0 0,1 1 0 0 0,-1-1 0 0 0,1 0 0 0 0,-1 0 0 0 0,0 0 0 0 0,1 0 0 0 0,-1 0 0 0 0,0 2 0 0 0,1 2 773 0 0,1 4 1090 0 0,0 1 0 0 0,2 17 0 0 0,-4 19 368 0 0,-15 47-2124 0 0,12-74-71 0 0,-5 13-621 0 0,-1 0 1 0 0,-15 34-1 0 0,16-45-213 0 0,7-19 492 0 0,0 0 1 0 0,0 0-1 0 0,0 0 1 0 0,0 1-1 0 0,1-1 0 0 0,-1 0 1 0 0,1 0-1 0 0,0 1 1 0 0,0-1-1 0 0,-1 0 0 0 0,1 0 1 0 0,1 1-1 0 0,-1 3 1 0 0,1 0 51 0 0,0-3 67 0 0,-1 0 0 0 0,0 0 0 0 0,1 0 0 0 0,0 0-1 0 0,0 0 1 0 0,-1 0 0 0 0,2 0 0 0 0,-1-1 0 0 0,0 1 0 0 0,3 3 0 0 0,18 24 1125 0 0,-15-22-925 0 0,20 19 441 0 0,-12-13-492 0 0,-5-5-119 0 0,1-4-135 0 0,14 5-435 0 0,-24-10 391 0 0,0 0 0 0 0,0 1 1 0 0,-1-1-1 0 0,1 0 0 0 0,0 0 0 0 0,0 0 0 0 0,-1 0 0 0 0,1 0 0 0 0,0 0 0 0 0,0 0 0 0 0,0 0 1 0 0,-1 0-1 0 0,1-1 0 0 0,0 1 0 0 0,0 0 0 0 0,-1 0 0 0 0,1-1 0 0 0,0 1 0 0 0,0-1 0 0 0,12-7-436 0 0,12-14-1835 0 0,27-30 0 0 0,-35 33-2817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107 227 919 0 0,'-6'3'84'0'0,"1"-1"-1"0"0,-1 0 0 0 0,1 1 1 0 0,-1 0-1 0 0,1 0 0 0 0,0 1 1 0 0,-7 5-1 0 0,-2 6 9006 0 0,-2 0-2877 0 0,15-15-6129 0 0,0 1 1 0 0,0-1-1 0 0,0 1 0 0 0,-1 0 0 0 0,1-1 0 0 0,1 1 0 0 0,-1 0 1 0 0,0 0-1 0 0,0 0 0 0 0,0-1 0 0 0,0 1 0 0 0,0 0 0 0 0,1 0 1 0 0,-1 0-1 0 0,1 1 0 0 0,-1-1 0 0 0,0 0 0 0 0,1 0 1 0 0,0 0-1 0 0,-1 0 0 0 0,1 0 0 0 0,0 1 0 0 0,0-1 0 0 0,-1 0 1 0 0,1 0-1 0 0,0 1 0 0 0,0-1 0 0 0,0 1 0 0 0,1 1 179 0 0,-2-1-170 0 0,-7 11-114 0 0,7-8-5 0 0,2 2-66 0 0,-1-2 8 0 0,1 0-1 0 0,0-1 0 0 0,0 1 1 0 0,0 0-1 0 0,0 0 1 0 0,1-1-1 0 0,0 1 0 0 0,4 8 1 0 0,25 35-57 0 0,-22-36 73 0 0,12 23-71 0 0,-9-19 133 0 0,-1-3 1 0 0,-6-7-11 0 0,0 0 1 0 0,1 0 0 0 0,6 5-1 0 0,3-1 17 0 0,-14-9 2 0 0,1-1 0 0 0,-1 1-1 0 0,0 0 1 0 0,1 0 0 0 0,-1-1 0 0 0,1 1-1 0 0,-1-1 1 0 0,1 0 0 0 0,1 1 0 0 0,0-1 17 0 0,0 0 0 0 0,0 0 0 0 0,0 0 0 0 0,0-1 0 0 0,0 1 0 0 0,0-1 0 0 0,0 0 0 0 0,-1 0 1 0 0,1 0-1 0 0,0 0 0 0 0,0 0 0 0 0,-1-1 0 0 0,5-2 0 0 0,-3 1 78 0 0,0-1-1 0 0,0 1 1 0 0,-1-1-1 0 0,0 0 1 0 0,1 1 0 0 0,-1-1-1 0 0,4-8 1 0 0,-2 2 105 0 0,0-1 0 0 0,-1 0 0 0 0,0 0 0 0 0,-1 0 0 0 0,0 0 0 0 0,2-19 0 0 0,-3 14-149 0 0,-2 1-1 0 0,0-1 0 0 0,-1 1 1 0 0,0-1-1 0 0,-1 1 0 0 0,-1 0 1 0 0,0 0-1 0 0,-2 0 0 0 0,1 0 1 0 0,-2 0-1 0 0,0 1 0 0 0,0 0 1 0 0,-2 0-1 0 0,-14-21 1 0 0,19 31-171 0 0,0 0 1 0 0,-1 0 0 0 0,0 1-1 0 0,0-1 1 0 0,0 1 0 0 0,0 0 0 0 0,0 0-1 0 0,0 0 1 0 0,-1 1 0 0 0,1 0-1 0 0,-1 0 1 0 0,0 0 0 0 0,0 0 0 0 0,0 0-1 0 0,0 1 1 0 0,0 0 0 0 0,0 0-1 0 0,-9 0 1 0 0,10 1-8 0 0,1 0 0 0 0,-1 0 0 0 0,1 0 0 0 0,-1 1-1 0 0,1 0 1 0 0,-1-1 0 0 0,1 1 0 0 0,-1 0 0 0 0,1 1 0 0 0,0-1 0 0 0,0 1 0 0 0,0-1-1 0 0,-1 1 1 0 0,2 0 0 0 0,-1 0 0 0 0,0 0 0 0 0,0 0 0 0 0,1 1 0 0 0,-1-1-1 0 0,1 1 1 0 0,-1 0 0 0 0,1-1 0 0 0,0 1 0 0 0,0 0 0 0 0,1 0 0 0 0,-1 1 0 0 0,1-1-1 0 0,-2 3 1 0 0,-5 29-1120 0 0,8-33 937 0 0,0-2 127 0 0,0 0 21 0 0,0 0 18 0 0,0 0 53 0 0,0 0 22 0 0,0 0 3 0 0,2-2-2 0 0,4-6 27 0 0,0 0 0 0 0,-1 0 0 0 0,0 0 0 0 0,0-1 0 0 0,-1 0 1 0 0,5-13-1 0 0,13-26-137 0 0,-13 30 33 0 0,12-29 0 0 0,-9 15-1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184 229 455 0 0,'2'9'56'0'0,"0"1"0"0"0,0 0 0 0 0,-1-1 0 0 0,-1 1-1 0 0,1 0 1 0 0,-2-1 0 0 0,1 1 0 0 0,-3 10 0 0 0,1 11 1840 0 0,1-20-873 0 0,-7 83 5784 0 0,6-82-6485 0 0,0 0 0 0 0,-1 0 0 0 0,0-1 0 0 0,-1 1-1 0 0,-9 18 1 0 0,11-26-301 0 0,-12 12 28 0 0,12-14-119 0 0,2-2-24 0 0,-1-1 90 0 0,0 1 0 0 0,0 0 0 0 0,0 0 0 0 0,0-1 0 0 0,0 1 0 0 0,0-1 0 0 0,1 1 0 0 0,-1-1 0 0 0,0 1 0 0 0,0-1 0 0 0,0 0 1 0 0,0 0-1 0 0,1 1 0 0 0,-1-1 0 0 0,0 0 0 0 0,1 0 0 0 0,-1 0 0 0 0,0 1 0 0 0,0-3 0 0 0,-10-18 144 0 0,-29-77 2791 0 0,28 72-2230 0 0,1-1 0 0 0,2 0 0 0 0,1 0 0 0 0,1-1 0 0 0,-7-53 0 0 0,13 73-701 0 0,0 6 0 0 0,1-1 0 0 0,0 0 0 0 0,0 1 0 0 0,0-1 0 0 0,0 0 0 0 0,0 1 0 0 0,1-1 0 0 0,-1 1 0 0 0,1-1 0 0 0,1-4 0 0 0,3-9 0 0 0,-1 13 0 0 0,0 0 0 0 0,3-4 44 0 0,1 0 0 0 0,1 0-1 0 0,-1 1 1 0 0,1 0 0 0 0,1 0 0 0 0,-1 1-1 0 0,13-5 1 0 0,-8 3-31 0 0,-7 4 6 0 0,1 0 0 0 0,0 0 0 0 0,15-2 1 0 0,-14 3-7 0 0,0 0 1 0 0,16-7-1 0 0,33-21-13 0 0,-57 29 1 0 0,0 0-1 0 0,0 1 1 0 0,0-1 0 0 0,0 0-1 0 0,0 0 1 0 0,0 0 0 0 0,0 0-1 0 0,0 0 1 0 0,-1 0-1 0 0,1 0 1 0 0,0 0 0 0 0,0 0-1 0 0,-1-1 1 0 0,1 1 0 0 0,-1 0-1 0 0,1-2 1 0 0,0 2 7 0 0,-1 0-1 0 0,0 1 1 0 0,1-1 0 0 0,-1 0 0 0 0,1 1 0 0 0,-1-1-1 0 0,1 1 1 0 0,-1-1 0 0 0,1 1 0 0 0,0-1-1 0 0,-1 1 1 0 0,1-1 0 0 0,-1 1 0 0 0,1 0 0 0 0,0-1-1 0 0,-1 1 1 0 0,1 0 0 0 0,1-1 0 0 0,1 0 28 0 0,-1-1 62 0 0,1 0 1 0 0,0 0-1 0 0,0 1 1 0 0,0-1-1 0 0,6-1 1 0 0,-7 2 67 0 0,-2 3-126 0 0,1 0 0 0 0,-1 0 0 0 0,1 0-1 0 0,0 0 1 0 0,0 0 0 0 0,0 0 0 0 0,0-1 0 0 0,2 4 0 0 0,2 4 21 0 0,-1 1-24 0 0,-1 1 0 0 0,0-1 1 0 0,-1 1-1 0 0,2 18 0 0 0,-2-14-5 0 0,5 23 0 0 0,4 1-8 0 0,2-1 1 0 0,21 46 0 0 0,-30-72-22 0 0,-4-9-4 0 0,1-1-1 0 0,0 1 0 0 0,0 0 0 0 0,0 0 0 0 0,0-1 0 0 0,0 1 0 0 0,1-1 0 0 0,-1 1 0 0 0,3 2 0 0 0,-4-5-8 0 0,1 1-1 0 0,0-1 1 0 0,-1 0-1 0 0,1 1 0 0 0,-1-1 1 0 0,1 0-1 0 0,0 1 1 0 0,-1-1-1 0 0,1 0 1 0 0,0 0-1 0 0,0 0 1 0 0,-1 0-1 0 0,1 0 1 0 0,0 1-1 0 0,-1-1 1 0 0,1-1-1 0 0,0 1 1 0 0,-1 0-1 0 0,2 0 1 0 0,1 0-98 0 0,-1-3 10 0 0,1-4 74 0 0,0 1-1 0 0,-1-1 0 0 0,1 0 1 0 0,-1 0-1 0 0,-1-1 0 0 0,1 1 1 0 0,-1 0-1 0 0,0-9 1 0 0,-1-23-1299 0 0,-3-1-3465 0 0,3 40 4700 0 0,-3-39-6380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197 636 2759 0 0,'-1'3'207'0'0,"-7"41"1464"0"0,8-41 147 0 0,0 0 81 0 0,1 23 1268 0 0,0-23-2691 0 0,-1-3-76 0 0,0 0-244 0 0,0 0-83 0 0,0 0 6 0 0,0 0 7 0 0,0 0 2 0 0,4-13 428 0 0,-3 9-328 0 0,0 0 0 0 0,-1 0 0 0 0,1-1 0 0 0,-1 1 0 0 0,0 0 0 0 0,0 0-1 0 0,-1-1 1 0 0,1 1 0 0 0,-1 0 0 0 0,-3-9 0 0 0,2 6 76 0 0,-1 1-1 0 0,1-1 1 0 0,-2 0-1 0 0,1 1 1 0 0,-8-10-1 0 0,-22-24 586 0 0,18 24-483 0 0,-15-24 1 0 0,5 4-182 0 0,16 25-140 0 0,1 0 0 0 0,1-1 0 0 0,-1 0 0 0 0,-9-23 0 0 0,14 27-40 0 0,1 1 0 0 0,0-1-1 0 0,0 0 1 0 0,0-1 0 0 0,1 1 0 0 0,0 0-1 0 0,1 0 1 0 0,0 0 0 0 0,0-1 0 0 0,1 1-1 0 0,0 0 1 0 0,0 0 0 0 0,1 0 0 0 0,0 0-1 0 0,3-8 1 0 0,5-17 39 0 0,2 1 0 0 0,2 0 0 0 0,19-33 0 0 0,-25 51 185 0 0,2 1 0 0 0,0 0 0 0 0,0 0-1 0 0,22-19 1 0 0,-32 32-203 0 0,1-1-1 0 0,0 1 1 0 0,-1 0 0 0 0,1-1-1 0 0,0 1 1 0 0,-1 0 0 0 0,1-1-1 0 0,0 1 1 0 0,-1 0 0 0 0,1 0-1 0 0,0 0 1 0 0,0 0-1 0 0,-1 0 1 0 0,1 0 0 0 0,0 0-1 0 0,-1 0 1 0 0,1 0 0 0 0,0 0-1 0 0,0 0 1 0 0,-1 0 0 0 0,1 0-1 0 0,0 1 1 0 0,0-1 39 0 0,3 0 49 0 0,0 1 0 0 0,1 0 1 0 0,-1-1-1 0 0,0 2 0 0 0,0-1 1 0 0,0 0-1 0 0,5 3 0 0 0,-1-1-18 0 0,-3 1-25 0 0,1 7-125 0 0,-1 0-1 0 0,0 1 0 0 0,-1-1 1 0 0,0 1-1 0 0,-1 0 1 0 0,0 0-1 0 0,-1 1 1 0 0,0-1-1 0 0,0 19 1 0 0,-2-8-229 0 0,-1 0 0 0 0,-1 0 0 0 0,-1 0 0 0 0,-8 31 0 0 0,5-32 58 0 0,2 0 0 0 0,0 1-1 0 0,1-1 1 0 0,1 1 0 0 0,2 42-1 0 0,7-33 131 0 0,1-1-74 0 0,-7-29 72 0 0,1-1 20 0 0,1 1-14 0 0,1-1 1 0 0,-1 0 0 0 0,0 0-1 0 0,0-1 1 0 0,0 1 0 0 0,1-1-1 0 0,-1 1 1 0 0,0-1 0 0 0,1 0-1 0 0,-1 0 1 0 0,6-1 0 0 0,6-4-972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0 455 0 0,'-22'38'7'0'0,"16"-28"2233"0"0,0 0 1 0 0,1 1-1 0 0,-1 0 1 0 0,2 0 0 0 0,0 0-1 0 0,-4 15 1 0 0,-9 53-492 0 0,16-78-1743 0 0,-3 33 203 0 0,0 0-1 0 0,2 0 1 0 0,4 57-1 0 0,3-52-144 0 0,2 0 0 0 0,2-1 0 0 0,1 0 0 0 0,2-1 0 0 0,2 0 0 0 0,24 48 0 0 0,-16-44-92 0 0,-5-12-61 0 0,-2 0 1 0 0,-2 1-1 0 0,0 1 0 0 0,11 43 0 0 0,-18-40-697 0 0,-1 0-1 0 0,0 51 0 0 0,-8 67-5115 0 0,0-100 4992 0 0,3-16 1057 0 0,0-35-154 0 0,0 0 0 0 0,0 0 0 0 0,0 0 1 0 0,0 0-1 0 0,0 0 0 0 0,0 0 0 0 0,1 0 0 0 0,-1 0 0 0 0,0 0 0 0 0,0 0 0 0 0,1 0 1 0 0,-1 0-1 0 0,1 0 0 0 0,-1 0 0 0 0,1 0 0 0 0,-1 0 0 0 0,1 0 0 0 0,0-1 0 0 0,-1 1 1 0 0,1 0-1 0 0,0 0 0 0 0,0-1 0 0 0,-1 1 0 0 0,1 0 0 0 0,0-1 0 0 0,0 1 1 0 0,0-1-1 0 0,2 1 0 0 0,-2 0-165 0 0,1-1 0 0 0,-1 0 0 0 0,1 0 0 0 0,-1 0 0 0 0,1 0 0 0 0,-1 0 0 0 0,1-1-1 0 0,-1 1 1 0 0,1 0 0 0 0,-1-1 0 0 0,1 1 0 0 0,-1-1 0 0 0,0 1 0 0 0,1-1 0 0 0,-1 0 0 0 0,0 1 0 0 0,1-1 0 0 0,1-2 0 0 0,7-6-1071 0 0,0 0-1 0 0,10-14 1 0 0,-11 13 730 0 0,21-25 65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16783 0 0,'-55'53'1824'0'0,"52"-51"-1610"0"0,0 0-1 0 0,0 1 1 0 0,0 0-1 0 0,0 0 1 0 0,1 0-1 0 0,-1 0 1 0 0,1 0-1 0 0,0 0 1 0 0,0 1-1 0 0,0-1 1 0 0,1 1-1 0 0,-3 6 1 0 0,2-5 26 0 0,-1 11 167 0 0,2-11-321 0 0,0 1 1 0 0,-1-1-1 0 0,1 0 0 0 0,-5 10 1 0 0,2-6-86 0 0,3-7-492 0 0,0 1 1 0 0,0 0-1 0 0,0-1 0 0 0,1 1 0 0 0,-1 0 0 0 0,0 0 1 0 0,1 0-1 0 0,0-1 0 0 0,0 6 0 0 0,2-7-4029 0 0,9-1-1124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13823 0 0,'0'0'315'0'0,"0"0"45"0"0,0 0 21 0 0,-1 2-49 0 0,-2 5-314 0 0,0 0 0 0 0,-1 0 0 0 0,1-1 0 0 0,-2 1 0 0 0,1-1 0 0 0,-10 11 0 0 0,-3 4-20 0 0,-106 162 2 0 0,-3 4 0 0 0,80-116 0 0 0,29-43 0 0 0,-28 35 0 0 0,27-42 0 0 0,-115 132 0 0 0,59-70 0 0 0,62-65 71 0 0,11-16 294 0 0,1-2 122 0 0,1-2-371 0 0,0-1-1 0 0,0 1 1 0 0,0 0 0 0 0,0 0 0 0 0,0 0-1 0 0,0 0 1 0 0,0 0 0 0 0,3-3-1 0 0,1-2-55 0 0,78-117-40 0 0,-66 104-21 0 0,0 0 0 0 0,1 2 0 0 0,35-29 0 0 0,-40 37 1 0 0,-9 6 0 0 0,0 0 0 0 0,0 1 0 0 0,1 0 0 0 0,-1 0 0 0 0,1 0 0 0 0,0 1 0 0 0,-1-1 0 0 0,9-1 0 0 0,3 1 0 0 0,-11 6 0 0 0,-3-2 0 0 0,0 0 0 0 0,0 0 0 0 0,0 0 0 0 0,0 0 0 0 0,0 1 0 0 0,0-1 0 0 0,-1 0 0 0 0,1 1 0 0 0,0-1 0 0 0,-1 1 0 0 0,1 0 0 0 0,-1-1 0 0 0,0 1 0 0 0,1 0 0 0 0,-1 0 0 0 0,0 0 0 0 0,0 0 0 0 0,0 0 0 0 0,0 0 0 0 0,-1 0 0 0 0,1 0 0 0 0,-1 0 0 0 0,1 1 0 0 0,-1-1 0 0 0,0 0 0 0 0,1 0 0 0 0,-1 1 0 0 0,-1 2 0 0 0,1 2 0 0 0,-1 0 0 0 0,0 0 0 0 0,0 0 0 0 0,0 0 0 0 0,-1 0 0 0 0,0-1 0 0 0,-5 11 0 0 0,-11 32 225 0 0,14-38-397 0 0,1 0-1 0 0,-1-1 0 0 0,-1 0 0 0 0,0 1 0 0 0,-1-1 1 0 0,0-1-1 0 0,-9 13 0 0 0,14-21-5614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127 330 5983 0 0,'0'0'464'0'0,"0"0"-113"0"0,0-2 660 0 0,-4-18 1436 0 0,2 12-1686 0 0,0-1 0 0 0,1 1 0 0 0,0 0 0 0 0,0-15 0 0 0,-5 15-568 0 0,3 5-174 0 0,-5-16-21 0 0,3-4-126 0 0,4 21 0 0 0,1 2 0 0 0,0 0 4 0 0,0-2 18 0 0,-4-18-88 0 0,3 17 126 0 0,1 3 160 0 0,0 0 224 0 0,0 0 66 0 0,0 0 8 0 0,0 0 30 0 0,0 0 118 0 0,2-1 50 0 0,3-5 10 0 0,-3 5-20 0 0,-2 1-96 0 0,0 0-39 0 0,0 0-10 0 0,0 0-42 0 0,-1 2-175 0 0,-18 54 153 0 0,12-31-621 0 0,-12 26 1 0 0,9-29-124 0 0,-8 38 0 0 0,-3 44-9 0 0,20-98 376 0 0,1 0 1 0 0,0 0-1 0 0,0 0 1 0 0,1 0 0 0 0,0 0-1 0 0,0 0 1 0 0,0 0-1 0 0,1 0 1 0 0,2 7-1 0 0,-3-11 4 0 0,10 27-9 0 0,-3-20 144 0 0,-2-3-102 0 0,-4-2 18 0 0,0-1 1 0 0,1 0-1 0 0,-1-1 0 0 0,1 1 1 0 0,0 0-1 0 0,-1-1 1 0 0,1 1-1 0 0,0-1 0 0 0,1 0 1 0 0,-1 0-1 0 0,0 0 0 0 0,1 0 1 0 0,5 1-1 0 0,-4-1-15 0 0,0-2-1 0 0,0 1 0 0 0,1 0 1 0 0,-1-1-1 0 0,0 0 1 0 0,0 0-1 0 0,0-1 0 0 0,0 1 1 0 0,9-3-1 0 0,-2 0-62 0 0,0 1 1 0 0,-1-2-1 0 0,1 0 0 0 0,-1 0 0 0 0,0-1 0 0 0,0 0 0 0 0,17-12 1 0 0,-10 5-72 0 0,-14 10 73 0 0,1-1-1 0 0,-1 0 1 0 0,0 0-1 0 0,0 0 1 0 0,-1 0-1 0 0,1-1 1 0 0,-1 0 0 0 0,1 0-1 0 0,-1 0 1 0 0,4-6-1 0 0,9-18-72 0 0,-11 20 81 0 0,1-1 0 0 0,-2 1-1 0 0,1-1 1 0 0,-1 0 0 0 0,0-1 0 0 0,-1 1-1 0 0,3-17 1 0 0,-3-6 79 0 0,-2 1-1 0 0,-1-1 0 0 0,-1 0 1 0 0,-2 1-1 0 0,-10-51 0 0 0,8 66 20 0 0,0-1 0 0 0,-7-16 0 0 0,0 2-20 0 0,11 28-72 0 0,-1 0-1 0 0,1 0 1 0 0,-1 1 0 0 0,1-1-1 0 0,-1 0 1 0 0,0 1-1 0 0,0-1 1 0 0,0 1-1 0 0,-1 0 1 0 0,1 0 0 0 0,0-1-1 0 0,-1 2 1 0 0,0-1-1 0 0,1 0 1 0 0,-1 0-1 0 0,0 1 1 0 0,0 0-1 0 0,0-1 1 0 0,0 1 0 0 0,0 0-1 0 0,0 0 1 0 0,0 1-1 0 0,0-1 1 0 0,0 1-1 0 0,0 0 1 0 0,0-1 0 0 0,-1 1-1 0 0,1 1 1 0 0,0-1-1 0 0,0 0 1 0 0,0 1-1 0 0,0-1 1 0 0,0 1 0 0 0,0 0-1 0 0,0 0 1 0 0,0 1-1 0 0,0-1 1 0 0,0 0-1 0 0,0 1 1 0 0,0 0 0 0 0,-3 2-1 0 0,-10 11-119 0 0,1 1 0 0 0,-20 24 0 0 0,-12 17 44 0 0,36-47 106 0 0,10-10-6 0 0,0 1 1 0 0,0-1-1 0 0,0 0 1 0 0,1 0-1 0 0,-1 1 1 0 0,0-1-1 0 0,0 0 1 0 0,0 0-1 0 0,0 0 1 0 0,1 0-1 0 0,-1 0 1 0 0,0 0-1 0 0,0-1 1 0 0,0 1-1 0 0,0 0 0 0 0,1 0 1 0 0,-1 0-1 0 0,0-1 1 0 0,0 1-1 0 0,0-1 1 0 0,1 1-1 0 0,-1 0 1 0 0,0-1-1 0 0,1 1 1 0 0,-1-1-1 0 0,0 1 1 0 0,1-1-1 0 0,-1 0 1 0 0,0 1-1 0 0,1-1 1 0 0,-1 0-1 0 0,1 1 1 0 0,0-1-1 0 0,-1 0 1 0 0,1 0-1 0 0,-1-1 0 0 0,-3-4 72 0 0,1-1-1 0 0,-6-14 0 0 0,9 21-79 0 0,-4-14-130 0 0,1 0 1 0 0,0 0-1 0 0,1 0 1 0 0,0-25-1 0 0,1 15-1001 0 0,-1 1-544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92 445 9815 0 0,'0'0'448'0'0,"0"0"-6"0"0,0 0-154 0 0,0 0 405 0 0,0 0 208 0 0,0 0 41 0 0,0 0-77 0 0,0 0-357 0 0,0 0-157 0 0,0 0-30 0 0,0 3-48 0 0,3 8-173 0 0,7 2-88 0 0,5 2-12 0 0,-9-12 0 0 0,-1-2 0 0 0,9 3-68 0 0,-1 0-1 0 0,1-1 0 0 0,0 0 1 0 0,0-1-1 0 0,0 0 0 0 0,1-1 1 0 0,19-2-1 0 0,-27 1 41 0 0,-4 0-211 0 0,-3 0-2 0 0,0 0-6 0 0,0 0-1 0 0,0 0 0 0 0,-8 14 103 0 0,3-6 292 0 0,0-1 0 0 0,-1-1-1 0 0,0 1 1 0 0,-1-1 0 0 0,0 0 0 0 0,1 0-1 0 0,-2-1 1 0 0,1 0 0 0 0,-1 0 0 0 0,0-1-1 0 0,-9 4 1 0 0,0 4 252 0 0,16-11-354 0 0,0 1 0 0 0,-1-1 0 0 0,1 0 0 0 0,0 0-1 0 0,-1 0 1 0 0,1 0 0 0 0,-1-1 0 0 0,1 1 0 0 0,-1 0 0 0 0,1 0 0 0 0,-1-1 0 0 0,0 1 0 0 0,1-1 0 0 0,-1 0 0 0 0,0 1 0 0 0,0-1 0 0 0,-2 0 0 0 0,-18-1 734 0 0,20 2-679 0 0,1-1 1 0 0,-1 0-1 0 0,1 0 1 0 0,-1 0-1 0 0,0 0 1 0 0,1 0-1 0 0,-1 0 1 0 0,1-1-1 0 0,-1 1 1 0 0,1 0-1 0 0,-1-1 1 0 0,0 1-1 0 0,1-1 1 0 0,0 0-1 0 0,-1 1 1 0 0,1-1-1 0 0,-1 0 1 0 0,1 0 0 0 0,0 0-1 0 0,-1 0 1 0 0,1 0-1 0 0,0 0 1 0 0,0 0-1 0 0,0-1 1 0 0,-1-1-1 0 0,-2-2 88 0 0,1-1-1 0 0,0 0 0 0 0,-5-11 1 0 0,-4-11 110 0 0,8 21-260 0 0,0-1 0 0 0,-4-14-1 0 0,1 1-38 0 0,6 17 1 0 0,0 1 0 0 0,0-1 0 0 0,0 0 0 0 0,1 1 0 0 0,-1-1 0 0 0,1-4 0 0 0,-3-18 0 0 0,1 20-32 0 0,1 1-1 0 0,0 0 1 0 0,0 0 0 0 0,0 0-1 0 0,1-1 1 0 0,-1 1 0 0 0,1-1-1 0 0,0 1 1 0 0,1 0 0 0 0,0-1-1 0 0,-1 1 1 0 0,2 0-1 0 0,-1 0 1 0 0,0 0 0 0 0,1 0-1 0 0,0 0 1 0 0,0 0 0 0 0,1 0-1 0 0,0 0 1 0 0,-1 1 0 0 0,6-7-1 0 0,42-62-417 0 0,42-58 212 0 0,-62 87 238 0 0,7-7 0 0 0,-29 43-21 0 0,-7 7-86 0 0,-1 1-19 0 0,0 0 4 0 0,1 2-54 0 0,3 10-335 0 0,0 0 0 0 0,-1 0 1 0 0,-1 1-1 0 0,0-1 0 0 0,1 14 0 0 0,-2-20-8 0 0,0 1 0 0 0,0-1 1 0 0,1 0-1 0 0,0 0 0 0 0,1 0 0 0 0,-1 0 0 0 0,1 0 1 0 0,0-1-1 0 0,7 9 0 0 0,-10-13 441 0 0,1-1-1 0 0,-1 1 1 0 0,1 0 0 0 0,-1-1-1 0 0,1 0 1 0 0,0 1 0 0 0,-1-1 0 0 0,1 1-1 0 0,0-1 1 0 0,0 0 0 0 0,-1 1-1 0 0,1-1 1 0 0,0 0 0 0 0,0 0-1 0 0,-1 0 1 0 0,1 1 0 0 0,1-1 0 0 0,2 0-181 0 0,0 2-76 0 0,0-1 0 0 0,0 0 0 0 0,1 0 0 0 0,-1-1 0 0 0,0 1 0 0 0,1-1 0 0 0,-1 0 0 0 0,0 0 0 0 0,1-1 0 0 0,-1 1 0 0 0,0-1 0 0 0,6-1 0 0 0,9-3-1965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17735 0 0,'0'0'812'0'0,"0"0"-14"0"0,0 0-413 0 0,1 3 154 0 0,-1 4-299 0 0,1-1 1 0 0,1 1 0 0 0,-1-1 0 0 0,1 0 0 0 0,0 1-1 0 0,0-1 1 0 0,1 0 0 0 0,0 0 0 0 0,4 7-1 0 0,7 14 0 0 0,-12-23-264 0 0,-1-1 0 0 0,1 1-1 0 0,0-1 1 0 0,0 1-1 0 0,1-1 1 0 0,-1 1-1 0 0,1-1 1 0 0,3 3-1 0 0,16 8-3289 0 0,-19-13 1521 0 0,-3-1-21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12151 0 0,'0'0'536'0'0,"0"0"112"0"0,0 0-520 0 0,0 0-128 0 0,0 0 0 0 0,0 0 0 0 0,0 0 488 0 0,0 0 72 0 0,12-8 16 0 0,2 1 0 0 0,1 0-576 0 0,1-2 0 0 0,1 1-136 0 0,5 0-6096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203 125 15263 0 0,'0'0'696'0'0,"-2"-1"-13"0"0,-12-13-408 0 0,8 9-173 0 0,0 0 0 0 0,0-1 1 0 0,-10-12-1 0 0,12 11 275 0 0,-1-1-284 0 0,0 0 0 0 0,0 1 0 0 0,-1-1-1 0 0,0 1 1 0 0,0 0 0 0 0,-1 1 0 0 0,-9-8 0 0 0,13 13-194 0 0,0 1 1 0 0,0-1-1 0 0,0 0 0 0 0,0 1 1 0 0,1 0-1 0 0,-1 0 1 0 0,0 0-1 0 0,0 0 0 0 0,0 0 1 0 0,0 0-1 0 0,0 1 1 0 0,0 0-1 0 0,0-1 0 0 0,0 1 1 0 0,-4 2-1 0 0,5-2-60 0 0,0 0 58 0 0,0 0 0 0 0,1 0 0 0 0,-1 0 0 0 0,0 0-1 0 0,1 0 1 0 0,-1 0 0 0 0,1 1 0 0 0,-1-1 0 0 0,1 1 0 0 0,0-1 0 0 0,0 1-1 0 0,-1-1 1 0 0,1 1 0 0 0,-1 3 0 0 0,-10 24-472 0 0,11-22 488 0 0,0-1 0 0 0,0 0 0 0 0,0 1 0 0 0,1-1 0 0 0,0 1 0 0 0,1 8 0 0 0,8 39 116 0 0,-6-38-4 0 0,8 36 407 0 0,2-1 0 0 0,35 88 0 0 0,-44-130-403 0 0,-1-1-3 0 0,0 0 0 0 0,1-1 0 0 0,0 1-1 0 0,1-1 1 0 0,0 0 0 0 0,0 0 0 0 0,10 10 0 0 0,-13-15 27 0 0,6-11 106 0 0,-6 4-135 0 0,-1 1 0 0 0,1-1 0 0 0,-1 0 0 0 0,0 1 0 0 0,0-1 1 0 0,0 0-1 0 0,-1 0 0 0 0,0 0 0 0 0,0-9 0 0 0,-1 0 76 0 0,-1 0 0 0 0,-4-16 0 0 0,-5-15 638 0 0,-34-84 0 0 0,42 123-667 0 0,2 3-45 0 0,0 0 0 0 0,-1 0 0 0 0,1 0 0 0 0,-1 1 0 0 0,0-1 1 0 0,0 0-1 0 0,0 1 0 0 0,-1-1 0 0 0,-4-3 0 0 0,6 5 9 0 0,2 4-42 0 0,-1 0 0 0 0,1 0 1 0 0,0 0-1 0 0,0 0 0 0 0,0-1 0 0 0,0 1 1 0 0,3 5-1 0 0,1 2-4 0 0,6 14 4 0 0,2 0 0 0 0,0-1 0 0 0,2-1 0 0 0,21 28 0 0 0,1-8-2 0 0,44 39-1 0 0,-44-48-81 0 0,70 44 0 0 0,13 11-87 0 0,-83-56-74 0 0,-1 2 0 0 0,-1 2 0 0 0,40 53 0 0 0,-37-38-45 0 0,-3 1 0 0 0,-2 2-1 0 0,44 99 1 0 0,-68-130 273 0 0,-1 1-1 0 0,-1 1 1 0 0,5 32 0 0 0,-10-41-41 0 0,0 0 1 0 0,-1 0 0 0 0,-1 1 0 0 0,0-1 0 0 0,-1 0-1 0 0,-5 21 1 0 0,3-25 175 0 0,0 0 1 0 0,-1 1-1 0 0,-1-2 0 0 0,0 1 0 0 0,-1-1 0 0 0,0 1 0 0 0,-13 16 1 0 0,16-24-23 0 0,-1 0 1 0 0,1 0 0 0 0,-1 0-1 0 0,0-1 1 0 0,0 0 0 0 0,0 0 0 0 0,0 0-1 0 0,-1 0 1 0 0,1-1 0 0 0,-1 0-1 0 0,0 0 1 0 0,0 0 0 0 0,1 0 0 0 0,-1-1-1 0 0,0 0 1 0 0,-1 0 0 0 0,1 0-1 0 0,0-1 1 0 0,0 1 0 0 0,0-1-1 0 0,0 0 1 0 0,0-1 0 0 0,-1 1 0 0 0,1-1-1 0 0,0 0 1 0 0,0-1 0 0 0,0 1-1 0 0,1-1 1 0 0,-1 0 0 0 0,0 0 0 0 0,0 0-1 0 0,1-1 1 0 0,0 1 0 0 0,-1-1-1 0 0,1 0 1 0 0,0-1 0 0 0,0 1 0 0 0,-4-6-1 0 0,-73-90-195 0 0,76 92 56 0 0,-10-13-844 0 0,-19-37 0 0 0,10 11-5366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2303 0 0,'0'0'102'0'0,"0"0"622"0"0,0 0 2530 0 0,0 0 1108 0 0,0 0 224 0 0,-1 2-524 0 0,1-1-4002 0 0,-4 10 469 0 0,0 0 1 0 0,1 1 0 0 0,1-1 0 0 0,-1 1-1 0 0,1 14 1 0 0,-5-1-8394 0 0,7-23 1496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31 455 0 0,'0'0'3011'0'0,"0"0"381"0"0,0 0 168 0 0,0 0-384 0 0,0 0-1735 0 0,0 0-765 0 0,0 0-150 0 0,0 0-68 0 0,0 0-171 0 0,0 0-79 0 0,0 0-15 0 0,0 0-17 0 0,-1-2-69 0 0,-10-25 154 0 0,11 26-197 0 0,0 1 0 0 0,-3 1-10 0 0,0 2-46 0 0,1-1 0 0 0,-1 0 0 0 0,0 1 0 0 0,1 0 0 0 0,0-1 0 0 0,0 1 0 0 0,-1 0 0 0 0,2 0 0 0 0,-1 0 0 0 0,0 0 0 0 0,-1 5 0 0 0,-14 43 6 0 0,12-34-70 0 0,-3 11-28 0 0,-4 42 1 0 0,2-11 6 0 0,5-33 57 0 0,1 0 0 0 0,1 0 0 0 0,1 42 0 0 0,4-52 31 0 0,-2-16-10 0 0,0 0-1 0 0,0 0 1 0 0,0 0 0 0 0,0 0-1 0 0,0 0 1 0 0,0 0 0 0 0,0 0-1 0 0,0 0 1 0 0,0 1 0 0 0,0-1-1 0 0,0 0 1 0 0,0 0 0 0 0,0 0-1 0 0,0 0 1 0 0,0 0 0 0 0,0 0-1 0 0,0 0 1 0 0,0 0 0 0 0,0 0-1 0 0,0 0 1 0 0,0 0 0 0 0,0 1-1 0 0,0-1 1 0 0,0 0 0 0 0,0 0 0 0 0,0 0-1 0 0,1 0 1 0 0,-1 0 0 0 0,0 0-1 0 0,0 0 1 0 0,0 0 0 0 0,0 0-1 0 0,0 0 1 0 0,0 0 0 0 0,0 0-1 0 0,0 0 1 0 0,0 0 0 0 0,0 0-1 0 0,0 0 1 0 0,1 0 0 0 0,-1 0-1 0 0,0 0 1 0 0,0 0 0 0 0,0 0-1 0 0,0 0 1 0 0,0 0 0 0 0,0 0-1 0 0,0 0 1 0 0,0 0 0 0 0,0 0-1 0 0,0 0 1 0 0,1 0 0 0 0,-1 0-1 0 0,0 0 1 0 0,0 0 0 0 0,0 0 0 0 0,0 0-1 0 0,0 0 1 0 0,0 0 0 0 0,0 0-1 0 0,0 0 1 0 0,0 0 0 0 0,10-5 21 0 0,-1 1-1 0 0,0-2 1 0 0,0 1 0 0 0,0-1 0 0 0,-1-1 0 0 0,0 1 0 0 0,0-1 0 0 0,10-12 0 0 0,7-6 15 0 0,13-12 36 0 0,-17 15-14 0 0,41-32-1 0 0,-56 49-56 0 0,1 0 0 0 0,0 1 1 0 0,0 0-1 0 0,0 0 0 0 0,0 0 0 0 0,1 1 0 0 0,0 0 1 0 0,-1 1-1 0 0,1 0 0 0 0,0 0 0 0 0,10-1 0 0 0,1 4-2 0 0,-13 1 0 0 0,-2 1 0 0 0,0-2-2 0 0,-1 1 1 0 0,1 0-1 0 0,0 0 0 0 0,-1 0 1 0 0,1 0-1 0 0,-1 0 0 0 0,0 1 0 0 0,0 0 1 0 0,0 0-1 0 0,0 0 0 0 0,0 0 0 0 0,-1 0 1 0 0,1 0-1 0 0,-1 1 0 0 0,0-1 1 0 0,0 1-1 0 0,0-1 0 0 0,0 1 0 0 0,-1 0 1 0 0,1 0-1 0 0,-1 0 0 0 0,0 0 0 0 0,0 6 1 0 0,1 7-5 0 0,-2-1 0 0 0,0 0 0 0 0,-1 1 0 0 0,-4 25 1 0 0,1-12 22 0 0,-12 78 77 0 0,13-96-89 0 0,0 1-1 0 0,-1-1 1 0 0,-1 0-1 0 0,0 0 0 0 0,0-1 1 0 0,-11 17-1 0 0,13-23 27 0 0,-1 0-1 0 0,0 0 1 0 0,0-1-1 0 0,-1 0 1 0 0,1 0-1 0 0,-1 0 1 0 0,1 0-1 0 0,-1-1 1 0 0,-1 0-1 0 0,1 0 1 0 0,0 0-1 0 0,-1-1 1 0 0,1 0-1 0 0,-1 0 1 0 0,-7 2-1 0 0,9-3 68 0 0,-3 3-66 0 0,5-3-171 0 0,2-1-78 0 0,0-1 196 0 0,0 1 0 0 0,0 0 0 0 0,0-1 0 0 0,0 1 0 0 0,-1-1 0 0 0,1 1 1 0 0,0 0-1 0 0,0-1 0 0 0,0 1 0 0 0,0 0 0 0 0,-1-1 0 0 0,1 1 0 0 0,0 0 1 0 0,0 0-1 0 0,0-1 0 0 0,-1 1 0 0 0,1 0 0 0 0,0 0 0 0 0,-1-1 0 0 0,1 1 1 0 0,0 0-1 0 0,0 0 0 0 0,-1-1 0 0 0,0 1-78 0 0,0 0 0 0 0,1-1 0 0 0,-1 1 0 0 0,1-1 0 0 0,-1 1 0 0 0,1 0 0 0 0,-1-1 0 0 0,1 1 0 0 0,-1-1 0 0 0,1 0 0 0 0,0 1 0 0 0,-1-1-1 0 0,1 1 1 0 0,0-1 0 0 0,-1 0 0 0 0,1 1 0 0 0,0-1 0 0 0,0 1 0 0 0,-1-1 0 0 0,1 0 0 0 0,0 1 0 0 0,0-2 0 0 0,1-15-1160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10591 0 0,'0'0'488'0'0,"-2"1"-12"0"0,-1-1-338 0 0,-1 1-262 0 0,-13 11 2229 0 0,12-9-869 0 0,-30 25 4964 0 0,32-25-6058 0 0,-1 0 0 0 0,2 1 0 0 0,-1-1 0 0 0,0 1-1 0 0,1-1 1 0 0,-1 1 0 0 0,1 0 0 0 0,-3 7 0 0 0,-9 38-27 0 0,-15 94 0 0 0,10-36-426 0 0,13-82 130 0 0,-29 122-2086 0 0,26-120 1147 0 0,0 1 0 0 0,-2-1 0 0 0,-15 28 0 0 0,24-53 541 0 0,2-2 153 0 0,0 0 628 0 0,0 0 284 0 0,0 0 52 0 0,0 0 13 0 0,0 0 28 0 0,0 0 11 0 0,3 0 2 0 0,78-26 1052 0 0,-29 8-1201 0 0,-36 14-379 0 0,-1 0 0 0 0,1 1-1 0 0,-1 1 1 0 0,1 1 0 0 0,0 0 0 0 0,0 1 0 0 0,23 3 0 0 0,-18-1-131 0 0,-1 2 1 0 0,0 1 0 0 0,0 0 0 0 0,0 2-1 0 0,24 11 1 0 0,-33-13-30 0 0,0 0-1 0 0,-1 1 1 0 0,1 1 0 0 0,-2 0-1 0 0,1 0 1 0 0,-1 1 0 0 0,0 0-1 0 0,0 1 1 0 0,-1 0 0 0 0,8 10-1 0 0,-15-17 192 0 0,-1-2-91 0 0,0 0 0 0 0,-1 0 0 0 0,1 0 0 0 0,0 0 0 0 0,0 0 0 0 0,0 0 1 0 0,0 0-1 0 0,-1 0 0 0 0,1 0 0 0 0,0 0 0 0 0,0 0 0 0 0,0 0 0 0 0,0 0 0 0 0,0 0 0 0 0,-1 1 0 0 0,1-1 0 0 0,0 0 1 0 0,0 0-1 0 0,0 0 0 0 0,0 0 0 0 0,0 0 0 0 0,0 1 0 0 0,0-1 0 0 0,-1 0 0 0 0,1 0 0 0 0,0 0 0 0 0,0 0 0 0 0,0 0 1 0 0,0 1-1 0 0,0-1 0 0 0,0 0 0 0 0,0 1 0 0 0,0-1-1 0 0,0 0 0 0 0,0 1 1 0 0,0-1-1 0 0,-1 0 0 0 0,1 1 1 0 0,0-1-1 0 0,0 0 0 0 0,0 1 0 0 0,0-1 1 0 0,-1 0-1 0 0,1 1 0 0 0,0-1 0 0 0,-1 0 1 0 0,1 1-1 0 0,0-1 0 0 0,0 0 0 0 0,-1 0 1 0 0,1 1-1 0 0,0-1 0 0 0,-1 0 1 0 0,1 0-1 0 0,0 0 0 0 0,-1 0 0 0 0,1 1 1 0 0,-1-1-1 0 0,-9 1-418 0 0,-1 0 0 0 0,1 0 0 0 0,0-1-1 0 0,-1 0 1 0 0,1-1 0 0 0,0 0 0 0 0,-20-6 0 0 0,0 2-4448 0 0,14 3 24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1:1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17279 0 0,'0'0'768'0'0,"-3"18"152"0"0,-2-3-736 0 0,5-15-184 0 0,0 0 0 0 0,0 0 0 0 0,0 0 0 0 0,10 11 0 0 0,-10-11 0 0 0,18-2 0 0 0,-2-8-1024 0 0,0-12-184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9007 0 0,'0'0'414'0'0,"0"0"-12"0"0,3-1-171 0 0,28-16 3626 0 0,-29 16-3350 0 0,0-1-22 0 0,22-10 3 0 0,1 2 0 0 0,0 0 0 0 0,1 1 0 0 0,0 2 0 0 0,0 0 0 0 0,46-4 0 0 0,100-22-327 0 0,34-4-738 0 0,-202 36 145 0 0,-4 1-874 0 0,0 0-389 0 0,0 0-80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109 152 10135 0 0,'0'0'464'0'0,"0"0"-9"0"0,7 4-278 0 0,1 1-64 0 0,-4-1 338 0 0,1-1 1 0 0,1 0-1 0 0,-1 0 0 0 0,0 0 0 0 0,1-1 1 0 0,-1 0-1 0 0,1 0 0 0 0,0 0 0 0 0,0-1 1 0 0,-1 1-1 0 0,10-1 0 0 0,13 1-108 0 0,0-2 0 0 0,0-1-1 0 0,0-1 1 0 0,0-2 0 0 0,44-10-1 0 0,-50 8-35 0 0,67-23 17 0 0,-80 26-327 0 0,-1-1 1 0 0,0 0-1 0 0,0 0 1 0 0,0-1-1 0 0,-1 0 1 0 0,1-1-1 0 0,-1 1 1 0 0,7-9-1 0 0,-13 13 5 0 0,1 0-1 0 0,-1-1 0 0 0,0 1 0 0 0,0-1 1 0 0,0 1-1 0 0,0-1 0 0 0,0 1 1 0 0,0-1-1 0 0,0 0 0 0 0,-1 1 1 0 0,1-1-1 0 0,0 0 0 0 0,-1 1 0 0 0,0-1 1 0 0,1 0-1 0 0,-1 0 0 0 0,0 0 1 0 0,0 0-1 0 0,0 1 0 0 0,0-1 1 0 0,0 0-1 0 0,0 0 0 0 0,-1 0 0 0 0,1 1 1 0 0,-1-1-1 0 0,0-3 0 0 0,-1 3-26 0 0,1 0-1 0 0,-1-1 0 0 0,0 1 1 0 0,0 0-1 0 0,0-1 0 0 0,0 1 1 0 0,0 0-1 0 0,0 1 0 0 0,-1-1 1 0 0,1 0-1 0 0,-1 1 0 0 0,1-1 1 0 0,-1 1-1 0 0,1 0 0 0 0,-1 0 1 0 0,-3-1-1 0 0,0 0-38 0 0,1 1 1 0 0,-1 0-1 0 0,1 0 0 0 0,-1 1 1 0 0,0-1-1 0 0,1 1 0 0 0,-1 0 1 0 0,0 1-1 0 0,1-1 0 0 0,-11 4 1 0 0,-3 1-322 0 0,-33 15 0 0 0,21-7 264 0 0,-6 2 121 0 0,-1 2 0 0 0,2 1 0 0 0,-40 27 0 0 0,51-29 0 0 0,0 1 0 0 0,2 2 0 0 0,0 0 0 0 0,-34 37 0 0 0,51-49 0 0 0,1 0 0 0 0,-1 0 0 0 0,1 1 0 0 0,1 0 0 0 0,-1 0 0 0 0,2 0 0 0 0,-1 1 0 0 0,1-1 0 0 0,0 1 0 0 0,0 0 0 0 0,1 0 0 0 0,1 0 0 0 0,-1 0 0 0 0,1 0 0 0 0,1 0 0 0 0,0 1 0 0 0,0-1 0 0 0,1 0 0 0 0,2 13 0 0 0,0-10 74 0 0,0-1 0 0 0,1 1 0 0 0,0-1-1 0 0,1 0 1 0 0,0 0 0 0 0,1 0 0 0 0,0-1-1 0 0,1 0 1 0 0,0 0 0 0 0,1 0 0 0 0,-1-1 0 0 0,2 0-1 0 0,-1-1 1 0 0,1 0 0 0 0,1 0 0 0 0,0-1-1 0 0,0 0 1 0 0,0-1 0 0 0,0 0 0 0 0,1 0 0 0 0,0-1-1 0 0,0-1 1 0 0,1 0 0 0 0,-1 0 0 0 0,1-1-1 0 0,19 2 1 0 0,-20-4-65 0 0,15 3-288 0 0,0-2 1 0 0,0 0-1 0 0,0-2 1 0 0,27-3-1 0 0,-10-6-233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5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91 8751 0 0,'-2'0'674'0'0,"-11"-1"-3"0"0,1 0 1 0 0,-14-4 0 0 0,13 3 1330 0 0,1 0 0 0 0,-16-1 0 0 0,26 3-1407 0 0,2 0-165 0 0,-3 1 75 0 0,2-1-467 0 0,1 0 0 0 0,0 0 0 0 0,0 0 0 0 0,-1 0 1 0 0,1 0-1 0 0,0 0 0 0 0,-1 0 0 0 0,1 0 0 0 0,0 0 0 0 0,0 0 0 0 0,-1 0 0 0 0,1 0 0 0 0,0 0 0 0 0,0 1 0 0 0,-1-1 1 0 0,1 0-1 0 0,0 0 0 0 0,0 0 0 0 0,-1 0 0 0 0,1 0 0 0 0,0 1 0 0 0,0-1 0 0 0,-1 0 0 0 0,1 0 0 0 0,0 0 0 0 0,0 1 1 0 0,0-1-1 0 0,0 0 0 0 0,0 0 0 0 0,-1 1 0 0 0,1-1 0 0 0,0 0 0 0 0,0 1 0 0 0,1 1 6 0 0,0 0 0 0 0,0 0-1 0 0,0 0 1 0 0,1 0 0 0 0,-1 0-1 0 0,0-1 1 0 0,1 1 0 0 0,-1 0 0 0 0,1-1-1 0 0,0 1 1 0 0,0-1 0 0 0,0 0-1 0 0,-1 1 1 0 0,1-1 0 0 0,0 0 0 0 0,0 0-1 0 0,1 0 1 0 0,-1-1 0 0 0,0 1-1 0 0,0 0 1 0 0,0-1 0 0 0,0 1 0 0 0,1-1-1 0 0,-1 0 1 0 0,0 0 0 0 0,1 0-1 0 0,1 0 1 0 0,16 0 220 0 0,1-1 0 0 0,-1 0 0 0 0,0-2 0 0 0,39-9 0 0 0,223-59 900 0 0,-226 61-1099 0 0,24-5-123 0 0,-77 15-470 0 0,-3 0-192 0 0,0 0-908 0 0,-3 1-3641 0 0,-10 5-1565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5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134 181 7975 0 0,'0'0'364'0'0,"0"0"-8"0"0,0 0-112 0 0,0 0 364 0 0,0 0 184 0 0,0 0 38 0 0,0 0-44 0 0,0 0-216 0 0,0 0-98 0 0,0 0-22 0 0,0 0-7 0 0,-2-1-22 0 0,2 1-360 0 0,0 0 0 0 0,0 0 0 0 0,-1 0 1 0 0,1 0-1 0 0,0 0 0 0 0,0 0 0 0 0,0-1 0 0 0,0 1 0 0 0,0 0 0 0 0,0 0 0 0 0,-1 0 0 0 0,1 0 0 0 0,0 0 0 0 0,0 0 0 0 0,0 0 0 0 0,0-1 0 0 0,0 1 0 0 0,0 0 1 0 0,0 0-1 0 0,0 0 0 0 0,0 0 0 0 0,0 0 0 0 0,0-1 0 0 0,0 1 0 0 0,0 0 0 0 0,-1 0 0 0 0,1 0 0 0 0,0 0 0 0 0,0-1 0 0 0,0 1 0 0 0,1 0 0 0 0,-1 0 0 0 0,0 0 1 0 0,0 0-1 0 0,0 0 0 0 0,0-1 0 0 0,0 1 0 0 0,0 0 0 0 0,0 0 0 0 0,0 0 0 0 0,0 0 0 0 0,0 0 0 0 0,0-1 0 0 0,0 1 0 0 0,0 0 0 0 0,1 0 0 0 0,-1 0 0 0 0,0 0 1 0 0,0 0-1 0 0,0 0 0 0 0,0 0 0 0 0,0-1 0 0 0,1 1 0 0 0,12-8 608 0 0,24-6-669 0 0,78-27 492 0 0,-36 12-337 0 0,-14 7 112 0 0,1 2 1 0 0,93-14-1 0 0,-51 29 398 0 0,-107 5-650 0 0,-7 15 89 0 0,3-10-104 0 0,0-1 0 0 0,0 1 0 0 0,0-1 0 0 0,0 0 0 0 0,-1 0 0 0 0,0 0 0 0 0,0 0 0 0 0,-5 4 0 0 0,-40 23 0 0 0,16-10 0 0 0,6-2 0 0 0,0 2 0 0 0,-35 36 0 0 0,9-13 0 0 0,18-16 0 0 0,-20 13-88 0 0,16-13-17 0 0,17-10-12 0 0,-147 120-346 0 0,155-125 469 0 0,-1 0 0 0 0,0-2 0 0 0,-1 0 0 0 0,0-1 0 0 0,-1 0 0 0 0,-28 11 1 0 0,41-20-20 0 0,-13 9-14 0 0,15-9 91 0 0,2-1 8 0 0,0 0 36 0 0,0 0 78 0 0,0 0 34 0 0,3 0 4 0 0,230-47 1701 0 0,-153 37-1766 0 0,-27 4-99 0 0,-35 4-60 0 0,0 0 0 0 0,26 2 0 0 0,17 1 0 0 0,-11-4 0 0 0,-45 4 0 0 0,22-5 0 0 0,-18 2 3 0 0,-3 1-8 0 0,0-1 0 0 0,0 1 0 0 0,0-1 1 0 0,8-4-1 0 0,23-8-1703 0 0,-35 13 1124 0 0,1 2-177 0 0,21 6-4367 0 0,-22-6 3258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5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1086 37 1375 0 0,'4'-4'36'0'0,"0"-2"-65"0"0,0-12 600 0 0,-3 16 1721 0 0,-1 2 800 0 0,-1 0-2710 0 0,1-1-1 0 0,-1 1 1 0 0,1-1 0 0 0,-1 1 0 0 0,1 0 0 0 0,-1-1-1 0 0,1 1 1 0 0,-1 0 0 0 0,0-1 0 0 0,1 1 0 0 0,-1 0 0 0 0,1 0-1 0 0,-1 0 1 0 0,0-1 0 0 0,0 1 0 0 0,-18-1 894 0 0,16 1-1176 0 0,0 1 1 0 0,-1 0 0 0 0,1 0-1 0 0,0 0 1 0 0,-1 0-1 0 0,1 1 1 0 0,0-1-1 0 0,0 1 1 0 0,0 0-1 0 0,0 0 1 0 0,-5 5-1 0 0,-27 28 241 0 0,32-32-315 0 0,-19 24 106 0 0,2 1 0 0 0,0 1 0 0 0,3 0 0 0 0,-18 38 1 0 0,-18 32 150 0 0,35-71-200 0 0,-154 233 506 0 0,20-70-205 0 0,-83 107 120 0 0,82-99-344 0 0,146-192-97 0 0,0 0 0 0 0,-1 0 0 0 0,1 0 0 0 0,-2-1 0 0 0,1 0 0 0 0,-1-1 0 0 0,-13 7 0 0 0,22-11-94 0 0,-1-1-1 0 0,1 0 0 0 0,0 0 1 0 0,-1 1-1 0 0,1-1 1 0 0,0 0-1 0 0,-1 0 0 0 0,1 0 1 0 0,0 0-1 0 0,-1 0 1 0 0,1 1-1 0 0,0-1 0 0 0,-1 0 1 0 0,1 0-1 0 0,-1 0 1 0 0,1 0-1 0 0,0 0 0 0 0,-1 0 1 0 0,1 0-1 0 0,0 0 1 0 0,-1 0-1 0 0,1 0 0 0 0,0-1 1 0 0,-1 1-1 0 0,1 0 1 0 0,-1 0-1 0 0,1 0 0 0 0,0 0 1 0 0,-1 0-1 0 0,1-1 1 0 0,0 1-1 0 0,0 0 1 0 0,-1 0-1 0 0,1-1 0 0 0,0 1 1 0 0,-1 0-1 0 0,1 0 1 0 0,0-1-1 0 0,0 1 0 0 0,0 0 1 0 0,-1-1-1 0 0,1 1 1 0 0,0-1-1 0 0,-1-13-4246 0 0,8-5-1654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5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7367 0 0,'0'0'568'0'0,"0"0"-166"0"0,0 0 688 0 0,-2 1 338 0 0,-16 7 1986 0 0,15-6-3207 0 0,0 0 0 0 0,0 0 0 0 0,0 0 0 0 0,0 0 0 0 0,0 0-1 0 0,1 1 1 0 0,-1-1 0 0 0,1 1 0 0 0,0 0 0 0 0,0-1-1 0 0,-2 4 1 0 0,-9 17 344 0 0,2-1-1 0 0,-12 32 1 0 0,15-35-241 0 0,-6 13 147 0 0,2 0 1 0 0,1 1 0 0 0,-11 60-1 0 0,21-83-387 0 0,0-6 19 0 0,0 6-1 0 0,1-8-9 0 0,-1 2-5 0 0,1-3-50 0 0,0-1 1 0 0,0 0-1 0 0,0 1 1 0 0,0-1-1 0 0,-1 0 1 0 0,1 0 0 0 0,0 1-1 0 0,0-1 1 0 0,0 0-1 0 0,0 1 1 0 0,0-1-1 0 0,0 0 1 0 0,0 1-1 0 0,0-1 1 0 0,0 0-1 0 0,0 1 1 0 0,0-1 0 0 0,0 0-1 0 0,0 1 1 0 0,1-1-1 0 0,-1 0 1 0 0,0 0-1 0 0,0 1 1 0 0,0-1-1 0 0,0 0 1 0 0,0 1 0 0 0,1-1-1 0 0,-1 0 1 0 0,0 1-1 0 0,21-7 258 0 0,29-12-1 0 0,-30 10-173 0 0,0 1 0 0 0,24-5 0 0 0,-19 8 59 0 0,45 0 0 0 0,-34 3-63 0 0,-29 1-101 0 0,-1 1 0 0 0,1-1-1 0 0,-1 1 1 0 0,8 2 0 0 0,21 2-6 0 0,-19-6 3 0 0,-4-2-13 0 0,-10 2-63 0 0,-2 1-54 0 0,0 0-19 0 0,0 0-138 0 0,0 0-564 0 0,-14 4-1395 0 0,-11-1-471 0 0,23-3 1097 0 0,2 0-20 0 0,0 0-7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5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1375 0 0,'0'0'454'0'0,"0"0"1364"0"0,0 0 597 0 0,0 0 124 0 0,0 0-218 0 0,0 0-996 0 0,0 0-438 0 0,0 4-88 0 0,-2 16-263 0 0,0 1 1 0 0,-2 0 0 0 0,-1-1 0 0 0,0 0-1 0 0,-2 0 1 0 0,-9 21 0 0 0,8-25-231 0 0,-12 21 1 0 0,10-21-64 0 0,-7 20 1 0 0,5-8-53 0 0,0-1-1 0 0,-2 0 1 0 0,-26 39 0 0 0,-32 26-52 0 0,37-50-45 0 0,2 2 1 0 0,-45 78-1 0 0,73-112-85 0 0,0 0 0 0 0,1 1-1 0 0,0 0 1 0 0,1 0 0 0 0,0 0 0 0 0,-3 22 0 0 0,6-27-4 0 0,-1 0 1 0 0,1 1-1 0 0,1-1 1 0 0,-1 0-1 0 0,1 1 1 0 0,0-1-1 0 0,1 0 1 0 0,-1 0-1 0 0,1 0 1 0 0,0 0-1 0 0,1 0 1 0 0,0 0-1 0 0,5 8 1 0 0,-5-10 50 0 0,4 3 21 0 0,-3-5-10 0 0,8 2-54 0 0,-1-5-57 0 0,-8 1-180 0 0,-1-2-173 0 0,-1-1 0 0 0,1 1 1 0 0,0 0-1 0 0,1 0 0 0 0,3-3 0 0 0,10-15-3060 0 0,-2 6 1675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8:5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8951 0 0,'0'0'407'0'0,"0"0"-6"0"0,2-1-257 0 0,5-3 267 0 0,-1 1 0 0 0,1-1-1 0 0,0 1 1 0 0,0 1 0 0 0,0-1-1 0 0,1 1 1 0 0,8-1-1 0 0,-4 1-320 0 0,-8 1 58 0 0,-1 1 1 0 0,1 0-1 0 0,0 0 0 0 0,0 0 0 0 0,0 1 1 0 0,7 1-1 0 0,4 1 183 0 0,0-2 117 0 0,1 1 0 0 0,-1-2 0 0 0,0 0 0 0 0,0-1 0 0 0,20-3 0 0 0,34-10 620 0 0,140-9-1 0 0,-157 23-939 0 0,11-1-39 0 0,-25 0-56 0 0,-1 1-1 0 0,1 3 1 0 0,61 10-1 0 0,-68-8-26 0 0,33 10-6 0 0,-46-10 0 0 0,0-1 0 0 0,36 3 0 0 0,-24-7 9 0 0,-1-2 0 0 0,1-1-1 0 0,38-9 1 0 0,-35 6 1 0 0,-1 1-1 0 0,43-2 1 0 0,-50 7-10 0 0,0 1 0 0 0,0 1 0 0 0,0 1 0 0 0,35 9 0 0 0,-37-7 2 0 0,0 0 0 0 0,-1-2 0 0 0,1 0 0 0 0,1-2 0 0 0,40-2 0 0 0,-16-4 54 0 0,82-20 0 0 0,-83 14 85 0 0,59-5 0 0 0,80 9 649 0 0,-184 7-726 0 0,1 0 12 0 0,11-4 27 0 0,-2 2-23 0 0,0 3-8 0 0,-8-2-17 0 0,4-1-59 0 0,-6 1-92 0 0,-2 1-110 0 0,0 0-39 0 0,0 0-10 0 0,0 0-9 0 0,0 0-34 0 0,0 0-20 0 0,0 0-2 0 0,0 0-2 0 0,0 0-13 0 0,-10 3-177 0 0,6-2-3043 0 0,4-1 1889 0 0,0 0-3984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0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50 116 2303 0 0,'-2'2'167'0'0,"1"-1"-275"0"0,-20 13 1415 0 0,8-7 465 0 0,11-6-808 0 0,-6 6-100 0 0,5-5 3386 0 0,3-2-3698 0 0,0 0-24 0 0,0 0-101 0 0,0 0-47 0 0,0 0-11 0 0,0 0-21 0 0,0 0-84 0 0,0 0-37 0 0,0 0-10 0 0,0 0-11 0 0,10-18 228 0 0,-8 15-393 0 0,0 1 0 0 0,1-1-1 0 0,-1 1 1 0 0,0 0 0 0 0,1 0-1 0 0,0 0 1 0 0,-1 0 0 0 0,1 0-1 0 0,0 1 1 0 0,0-1 0 0 0,0 1-1 0 0,6-2 1 0 0,0 0 52 0 0,14-6 4 0 0,1 2 0 0 0,0 0 0 0 0,43-4 0 0 0,23-7 69 0 0,-42 3-117 0 0,-26 8 67 0 0,43-9 1 0 0,78 6 922 0 0,-133 9-928 0 0,-3 1-29 0 0,-3 0-20 0 0,-1 0 0 0 0,1 0 1 0 0,0 0-1 0 0,0 1 0 0 0,0 0 0 0 0,6 1 0 0 0,-2 0 23 0 0,-3 0-7 0 0,4 7-50 0 0,-5 4 20 0 0,-4-11-41 0 0,0 0 0 0 0,0-1 0 0 0,-1 1 0 0 0,1 0 0 0 0,0 0 0 0 0,-1-1 0 0 0,1 1-1 0 0,-1 0 1 0 0,0-1 0 0 0,1 1 0 0 0,-1-1 0 0 0,0 1 0 0 0,0-1 0 0 0,0 1 0 0 0,0-1 0 0 0,-2 2 0 0 0,-23 20 248 0 0,13-13-152 0 0,6-5-78 0 0,1 1 1 0 0,-1-1-1 0 0,0-1 0 0 0,-1 1 0 0 0,1-1 0 0 0,-1-1 0 0 0,0 1 1 0 0,-14 3-1 0 0,8-2-12 0 0,0 1 0 0 0,0 0 0 0 0,1 1 0 0 0,0 1 0 0 0,0 0 1 0 0,-18 15-1 0 0,-32 20 12 0 0,30-23-102 0 0,17-10-104 0 0,-23 11-1 0 0,-27 15-794 0 0,57-29 540 0 0,7-5 363 0 0,1-1-138 0 0,1-1 3 0 0,0 0 16 0 0,0 0 67 0 0,0 0 28 0 0,0 0 7 0 0,2-1 17 0 0,25-11 58 0 0,-10 3 60 0 0,32-22 0 0 0,-2 1 9 0 0,-37 25-51 0 0,20-13 78 0 0,-30 18-79 0 0,0-1-1 0 0,0 1 0 0 0,0 0 0 0 0,0 0 1 0 0,0 0-1 0 0,0 0 0 0 0,1 0 1 0 0,-1 0-1 0 0,0 0 0 0 0,0 0 0 0 0,0 0 1 0 0,0 0-1 0 0,0 0 0 0 0,0 0 1 0 0,0 0-1 0 0,1-1 0 0 0,-1 1 1 0 0,0 0-1 0 0,0 0 0 0 0,0 0 0 0 0,0 0 1 0 0,0 0-1 0 0,0 0 0 0 0,1 0 1 0 0,-1 1-1 0 0,0-1 0 0 0,0 0 1 0 0,0 0-1 0 0,0 0 0 0 0,0 0 0 0 0,0 0 1 0 0,1 0-1 0 0,-1 0 0 0 0,0 0 1 0 0,0 0-1 0 0,0 0 0 0 0,4 1 9 0 0,17 12 46 0 0,-13-6-67 0 0,0 0 1 0 0,0 0 0 0 0,-1 0 0 0 0,13 17-1 0 0,22 36 9 0 0,-42-59 2 0 0,20 34 0 0 0,-11-15 0 0 0,-5-10 33 0 0,1-1 0 0 0,0 0 0 0 0,6 9 0 0 0,-10-16 82 0 0,-1 0 0 0 0,1 0-1 0 0,-1 1 1 0 0,1-1 0 0 0,-1 0-1 0 0,0 0 1 0 0,0 1 0 0 0,0-1-1 0 0,0 0 1 0 0,0 1 0 0 0,0-1-1 0 0,-1 0 1 0 0,1 0 0 0 0,-1 1-1 0 0,-1 3 1 0 0,0-4-92 0 0,1 0 0 0 0,-1 0 0 0 0,1 0 0 0 0,-1 0 0 0 0,0 0 0 0 0,0 0 0 0 0,0 0 0 0 0,0 0 0 0 0,0-1-1 0 0,0 1 1 0 0,-3 1 0 0 0,-30 14 147 0 0,23-12-102 0 0,-5 2-15 0 0,-29 8 0 0 0,11-5-9 0 0,2 0-39 0 0,-66 11 0 0 0,29-3 3 0 0,55-13-58 0 0,-1-1 0 0 0,0 0 0 0 0,0-1 1 0 0,-27 1-1 0 0,43-4-23 0 0,0 0-9 0 0,0 0 14 0 0,0 0 4 0 0,2-2-160 0 0,7-7-670 0 0,5-1-284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0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75 13559 0 0,'3'-6'191'0'0,"1"0"-1"0"0,0 1 1 0 0,0-1 0 0 0,0 1-1 0 0,1 0 1 0 0,0 0-1 0 0,0 1 1 0 0,0 0 0 0 0,0-1-1 0 0,1 2 1 0 0,-1-1-1 0 0,1 1 1 0 0,0 0-1 0 0,0 0 1 0 0,13-4 0 0 0,-17 6 301 0 0,-2 1-280 0 0,0 0-127 0 0,0 1-80 0 0,1 0-1 0 0,0 0 1 0 0,-1 0 0 0 0,0 0 0 0 0,1 0 0 0 0,-1 1-1 0 0,0-1 1 0 0,1 0 0 0 0,-1 0 0 0 0,0 0 0 0 0,0 0-1 0 0,0 2 1 0 0,0 1-2 0 0,1 5 0 0 0,-1 1-1 0 0,0-1 0 0 0,-1 0 1 0 0,0 1-1 0 0,-1-1 0 0 0,0 0 1 0 0,0 0-1 0 0,-1 0 0 0 0,-3 9 1 0 0,-40 77 58 0 0,42-88-55 0 0,-41 79 54 0 0,-149 258 104 0 0,187-332-155 0 0,-103 166 39 0 0,78-120-50 0 0,-28 70 0 0 0,47-96 26 0 0,-2 8 26 0 0,-31 56 0 0 0,10-43-38 0 0,32-49-471 0 0,1 0-1 0 0,-1 0 0 0 0,1-1 1 0 0,-1 0-1 0 0,-6 4 1 0 0,5-3-177 0 0,2-2-611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0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10 9871 0 0,'0'0'455'0'0,"0"0"-12"0"0,2-2-286 0 0,2-4-17 0 0,-3 5 493 0 0,-1 1 207 0 0,0 0 38 0 0,0 0-38 0 0,0 0-194 0 0,0 0-80 0 0,1 3-20 0 0,0 1-411 0 0,0 1-1 0 0,0-1 1 0 0,0 1 0 0 0,-1-1-1 0 0,0 1 1 0 0,0-1 0 0 0,0 1-1 0 0,-1-1 1 0 0,0 1-1 0 0,1-1 1 0 0,-2 1 0 0 0,1-1-1 0 0,0 0 1 0 0,-1 1-1 0 0,0-1 1 0 0,0 0 0 0 0,-3 5-1 0 0,-6 7 237 0 0,0-1 0 0 0,-1 0 0 0 0,-13 13 0 0 0,-1 1-55 0 0,0 3-153 0 0,3 2-1 0 0,-23 42 1 0 0,42-70-142 0 0,-1 5 27 0 0,2-2-25 0 0,2-5 20 0 0,2 4-22 0 0,1-3 22 0 0,2 7-22 0 0,0-2 32 0 0,-3-8 13 0 0,1-1 8 0 0,1 1-30 0 0,0 0 0 0 0,1 0 0 0 0,-1 0-1 0 0,1 0 1 0 0,-1-1 0 0 0,1 0 0 0 0,-1 0-1 0 0,1 0 1 0 0,0 0 0 0 0,5 1 0 0 0,45 0 380 0 0,-26-1-270 0 0,6 0-82 0 0,-1-2 0 0 0,63-8 0 0 0,-43 3-830 0 0,-30 5-4533 0 0,-23 1-844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0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329 105 9095 0 0,'2'-11'189'0'0,"2"1"0"0"0,-1-1 0 0 0,1 1 0 0 0,1 0 0 0 0,9-16 0 0 0,-13 24 174 0 0,1 0 0 0 0,0 0 0 0 0,0 0 0 0 0,0 0 1 0 0,0 0-1 0 0,0 0 0 0 0,0 0 0 0 0,0 1 0 0 0,0-1 1 0 0,1 1-1 0 0,-1 0 0 0 0,1-1 0 0 0,-1 1 0 0 0,5-1 1 0 0,-4 1 318 0 0,-3 1-46 0 0,0 0-186 0 0,0 0-88 0 0,0 0-11 0 0,-2 2-24 0 0,-15 28 158 0 0,-25 47 219 0 0,-46 95 427 0 0,2-1-563 0 0,72-140-537 0 0,-56 139 101 0 0,58-137-105 0 0,2 2 0 0 0,1 0 0 0 0,-4 40 1 0 0,2 109 66 0 0,10-169-85 0 0,-1 0-1 0 0,0 0 1 0 0,-1 0-1 0 0,-7 20 0 0 0,9-31-11 0 0,-3 4 124 0 0,2-3-3631 0 0,2-5 2552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125 242 6447 0 0,'-2'1'142'0'0,"-5"2"-19"0"0,-16 8 359 0 0,21-9-287 0 0,-1 1-1 0 0,1-1 1 0 0,0 0-1 0 0,0 0 0 0 0,0 1 1 0 0,1-1-1 0 0,-1 1 1 0 0,1 0-1 0 0,-1-1 1 0 0,1 1-1 0 0,0 0 1 0 0,0 0-1 0 0,0 0 1 0 0,-1 3-1 0 0,-15 64 1830 0 0,-11 36-880 0 0,19-75-1189 0 0,7-23 289 0 0,0 0 0 0 0,0-1 0 0 0,-5 10 0 0 0,7-16 265 0 0,0-1 3 0 0,0 0 0 0 0,0 0 0 0 0,0 0 0 0 0,0 0-69 0 0,2-11-278 0 0,2-4-165 0 0,1 1 0 0 0,1-1 0 0 0,0 1 0 0 0,13-22 0 0 0,-5 10 0 0 0,116-206-1976 0 0,-122 220 1975 0 0,1-1 0 0 0,0 1 0 0 0,1 1 0 0 0,0 0 0 0 0,1 0 0 0 0,0 1 0 0 0,0 1 0 0 0,1 0 0 0 0,1 0 0 0 0,-1 1 0 0 0,1 1 0 0 0,1 0 0 0 0,-1 0 0 0 0,1 2 0 0 0,18-6 0 0 0,10 0 499 0 0,47-5 0 0 0,-67 14-299 0 0,0 0 1 0 0,0 2-1 0 0,0 0 0 0 0,22 4 0 0 0,-29-2-199 0 0,-2 0 0 0 0,1 1 0 0 0,0 0 0 0 0,0 1 0 0 0,15 7 0 0 0,-11-2 0 0 0,-16-5 0 0 0,0-1 0 0 0,-1 0 0 0 0,0 0 0 0 0,1 0 0 0 0,-1 0 0 0 0,0 0 0 0 0,-1 0 0 0 0,1 0 0 0 0,0 0 0 0 0,-1 0 0 0 0,0 0 0 0 0,0 0 0 0 0,0 0 0 0 0,0 0 0 0 0,0 0 0 0 0,0 0 0 0 0,-1 0 0 0 0,1 0 0 0 0,-1 0 0 0 0,0 0 0 0 0,-2 4 0 0 0,-2 6 0 0 0,-1 0 0 0 0,-14 22 0 0 0,17-30 0 0 0,-6 10 0 0 0,-48 74 0 0 0,43-68 0 0 0,1 1 0 0 0,0 0 0 0 0,2 1 0 0 0,-10 27 0 0 0,5-17 0 0 0,-3 10 0 0 0,16-35-600 0 0,-1-1-1 0 0,0 1 1 0 0,0-1 0 0 0,0 0-1 0 0,-1-1 1 0 0,-6 9 0 0 0,8-13-934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2:0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1098 343 1375 0 0,'1'-2'107'0'0,"0"-3"313"0"0,0 0 1 0 0,-1-1-1 0 0,1 1 0 0 0,-1 0 1 0 0,0-1-1 0 0,-1 1 0 0 0,1-1 0 0 0,-1 1 1 0 0,0 0-1 0 0,0 0 0 0 0,-2-6 1 0 0,-5-10 1026 0 0,-13-27 0 0 0,8 20-1613 0 0,13 27 196 0 0,-1 0 0 0 0,0 0 1 0 0,0 0-1 0 0,1 0 0 0 0,-1-1 0 0 0,0 1 0 0 0,0 0 1 0 0,0 0-1 0 0,0 1 0 0 0,-2-2 0 0 0,-3-5 935 0 0,-8 5-29 0 0,2 9-348 0 0,0 1-35 0 0,0 0 0 0 0,1 0-1 0 0,0 2 1 0 0,0-1 0 0 0,-18 22-1 0 0,25-26-384 0 0,0-1 0 0 0,0 0 0 0 0,-8 5 0 0 0,-2 3 48 0 0,-8 5-22 0 0,0-1 1 0 0,-1-1-1 0 0,-36 18 0 0 0,27-15-155 0 0,-83 52 97 0 0,52-30-80 0 0,36-24-55 0 0,9-7-4 0 0,1 2 0 0 0,1 0 0 0 0,0 1 0 0 0,-23 21 0 0 0,9-2-222 0 0,-21 23-332 0 0,11-7 98 0 0,21-26 544 0 0,2 0 0 0 0,0 1 1 0 0,1 0-1 0 0,-17 33 0 0 0,23-32 170 0 0,0 0 1 0 0,1 1-1 0 0,1 0 1 0 0,-7 39-1 0 0,-1 53-255 0 0,2 13 16 0 0,12-106 100 0 0,-9 49 288 0 0,-23 53-62 0 0,30-112-353 0 0,-10 32 367 0 0,-14 68-1 0 0,21-81-58 0 0,-2 14 494 0 0,8-43-744 0 0,0 21 350 0 0,1-5-380 0 0,1-14-13 0 0,3 2-205 0 0,2 8 166 0 0,0-1-87 0 0,9 10 77 0 0,-9-13-6 0 0,-1 0-1 0 0,0 0 1 0 0,-1 1-1 0 0,0 0 0 0 0,3 20 1 0 0,-6-29 50 0 0,0 0-1 0 0,0 0 1 0 0,0-1 0 0 0,-1 1 0 0 0,0 0-1 0 0,1 0 1 0 0,-1 0 0 0 0,0 4 0 0 0,-1 22 1 0 0,1-26 7 0 0,0-1 0 0 0,0 0 0 0 0,0 0-1 0 0,0 1 1 0 0,0-1 0 0 0,0 0 0 0 0,1 0 0 0 0,-1 0-1 0 0,1 0 1 0 0,1 4 0 0 0,0-1 28 0 0,1 5 165 0 0,1-1 1 0 0,6 15 0 0 0,-9-22-103 0 0,1 0-28 0 0,11 9 16 0 0,-11-10-77 0 0,0 1 0 0 0,0-1 0 0 0,0 1 0 0 0,0 0 0 0 0,-1 0 0 0 0,1 0 0 0 0,0 0 0 0 0,1 2 0 0 0,-2-2-1 0 0,0 1 64 0 0,2-2 8 0 0,25 14 137 0 0,21 12 58 0 0,-34-18-222 0 0,0-1 0 0 0,-1 3-42 0 0,-6-4-11 0 0,0 1 0 0 0,-1 0 0 0 0,0 0 0 0 0,-1 0 0 0 0,11 18 0 0 0,-2-2 0 0 0,-6-10 0 0 0,0 2 0 0 0,-1-1 0 0 0,11 31 0 0 0,-14-32 0 0 0,2-3 0 0 0,3-1 0 0 0,1-3 0 0 0,-1-2 16 0 0,2 2 80 0 0,-9-6-20 0 0,-1 2-30 0 0,0-1 0 0 0,1 1-1 0 0,-1-1 1 0 0,1 0 0 0 0,4 3-1 0 0,-5-4-39 0 0,14 18 153 0 0,-11-12-145 0 0,-3-4-8 0 0,1-1 1 0 0,-1 1 0 0 0,1 0-1 0 0,-1-1 1 0 0,1 1-1 0 0,0-1 1 0 0,4 3-1 0 0,-1-1 14 0 0,-3-1-11 0 0,0-1 0 0 0,1 0 0 0 0,-1 0 0 0 0,1 0 0 0 0,-1-1 0 0 0,8 3 0 0 0,44 13 3 0 0,-12-4 98 0 0,-38-12-108 0 0,0 0 0 0 0,1 1 0 0 0,-1 0 0 0 0,0 0 0 0 0,0 0 0 0 0,8 5 0 0 0,21 12 87 0 0,-30-18-34 0 0,-1 1 0 0 0,0-1 0 0 0,0 1 1 0 0,0 0-1 0 0,0 0 0 0 0,0 0 0 0 0,0 0 1 0 0,-1 0-1 0 0,1 1 0 0 0,3 4 0 0 0,-1-2 9 0 0,-1-1 0 0 0,1 1 0 0 0,-1-1 0 0 0,8 5 0 0 0,-8-6 15 0 0,5 6 9 0 0,2-2-10 0 0,-7-4-11 0 0,5 2-3 0 0,-5-4-9 0 0,-1 1 0 0 0,0-1 1 0 0,0 0-1 0 0,1 0 0 0 0,-1 0 0 0 0,1 0 0 0 0,6 0 0 0 0,28 6 144 0 0,-23-3-188 0 0,-12-4 42 0 0,0 2 0 0 0,12 3-42 0 0,-1 1-24 0 0,-4 0-54 0 0,17 3-8 0 0,-17-6 31 0 0,-1-1-1 0 0,1 0 0 0 0,0-1 0 0 0,-1 0 0 0 0,15-1 0 0 0,-20 0 22 0 0,0 0 0 0 0,0 0-1 0 0,0 0 1 0 0,0-1 0 0 0,0 1-1 0 0,7-3 1 0 0,22-5-1 0 0,59-13-29 0 0,-62 16 53 0 0,-5 2 32 0 0,-1 1 0 0 0,1 2 0 0 0,35 3 0 0 0,-45-2 15 0 0,-1-1 0 0 0,1 0 0 0 0,21-4 0 0 0,-9 2 1 0 0,5-2-45 0 0,0-1-1 0 0,0-1 0 0 0,-1-1 1 0 0,45-18-1 0 0,109-42-2 0 0,-167 62 2 0 0,0 0-1 0 0,1 2 1 0 0,-1 0-1 0 0,20-1 1 0 0,-33 3 1 0 0,5 1 33 0 0,0 1 0 0 0,-1-1 1 0 0,1 1-1 0 0,13 4 0 0 0,10 0 124 0 0,-14-2 70 0 0,29 8 1 0 0,-35-8-106 0 0,0 0 1 0 0,1 0-1 0 0,22 1 1 0 0,-3-3 155 0 0,-13-1-77 0 0,0 0 1 0 0,22-3-1 0 0,-26 1-189 0 0,2 0-15 0 0,0-1 0 0 0,-1 0 0 0 0,1 1 0 0 0,31-2 11 0 0,-46 4-6 0 0,0 0 1 0 0,-1 0 0 0 0,1 0 0 0 0,0 1-1 0 0,0-1 1 0 0,0 1 0 0 0,3 0-1 0 0,4 2 3 0 0,23 4-8 0 0,-29-7 0 0 0,0 1 0 0 0,0 0 0 0 0,-1 0 0 0 0,1 0 0 0 0,0 0 0 0 0,-1 0 0 0 0,6 4 0 0 0,3-1 0 0 0,15 0 0 0 0,0-1 0 0 0,0-1 0 0 0,44-3 0 0 0,-44 0 0 0 0,-2-1 0 0 0,-14 0 0 0 0,0 1 0 0 0,0 0 0 0 0,16 2 0 0 0,-21 0 0 0 0,20-2 0 0 0,-13 0 4 0 0,1 1 8 0 0,0-2 0 0 0,-1 0 0 0 0,1 0 0 0 0,13-5 0 0 0,-10 2 1 0 0,1-1 0 0 0,-1 0-1 0 0,-1-1 1 0 0,23-13 0 0 0,-13 5-13 0 0,-13 8 0 0 0,19-13 0 0 0,10-12 0 0 0,33-26 0 0 0,-63 48 0 0 0,-1-1 0 0 0,-1 0 0 0 0,1-1 0 0 0,8-14 0 0 0,10-14 0 0 0,13-20 0 0 0,-32 39 62 0 0,-1-1-1 0 0,-1 1 0 0 0,9-39 1 0 0,-13 46-49 0 0,16-83 100 0 0,-8 35-85 0 0,-8 44-27 0 0,20-108 33 0 0,-21 101-26 0 0,0 0-1 0 0,-2 1 0 0 0,-2-28 0 0 0,1 23-20 0 0,0 20 3 0 0,0 1 0 0 0,0 0 0 0 0,-2-8 0 0 0,-4-13-42 0 0,2 4-31 0 0,-2 0 0 0 0,-16-45-1 0 0,14 51 34 0 0,-2-1-1 0 0,0 2 0 0 0,-1-1 1 0 0,-24-29-1 0 0,-7-12-120 0 0,21 28 61 0 0,-33-60-211 0 0,17 26 170 0 0,-16-25 69 0 0,45 77 64 0 0,1-1 0 0 0,-6-18 0 0 0,-7-12 19 0 0,-15-29-51 0 0,9 19-77 0 0,-37-59 0 0 0,52 97 70 0 0,0 2-1 0 0,-1-1 1 0 0,0 2 0 0 0,-1 0-1 0 0,-1 0 1 0 0,0 1 0 0 0,-30-20-1 0 0,19 17-66 0 0,3 1-11 0 0,-1 1 0 0 0,0 1 0 0 0,-44-18 0 0 0,20 16 123 0 0,9 3 12 0 0,1-2 0 0 0,-55-28-1 0 0,-29-26 1 0 0,71 35 15 0 0,39 25-8 0 0,-1 0-1 0 0,0 0 0 0 0,0 1 0 0 0,-1 1 0 0 0,0 0 0 0 0,0 0 0 0 0,-16-3 0 0 0,-13 2-182 0 0,-78-3-1 0 0,83 8 73 0 0,-18 3-108 0 0,39 0 99 0 0,-28-2-1 0 0,26-1 84 0 0,-79-9-408 0 0,80 7 357 0 0,1 1 0 0 0,-1-2 0 0 0,-26-11 0 0 0,-74-30 73 0 0,103 41-6 0 0,0 1 0 0 0,0 1 0 0 0,-1 0 0 0 0,1 1 0 0 0,-1 0 0 0 0,1 1 0 0 0,-1 1 0 0 0,0 0 0 0 0,-17 3 0 0 0,-12 3-84 0 0,-74 21-1 0 0,93-19 24 0 0,0 1-1 0 0,1 1 1 0 0,0 1 0 0 0,0 1 0 0 0,1 2 0 0 0,1 0 0 0 0,-32 26 0 0 0,48-36 78 0 0,1-1 0 0 0,0 0 1 0 0,-1 0-1 0 0,0 0 1 0 0,0-1-1 0 0,0 0 1 0 0,0 0-1 0 0,-8 1 1 0 0,3-1-67 0 0,0 0-1 0 0,0-1 1 0 0,-22-1 0 0 0,-32-6-809 0 0,64 6 793 0 0,0 0 0 0 0,0 0-1 0 0,0 0 1 0 0,0 0 0 0 0,0 0-1 0 0,1 0 1 0 0,-1 1 0 0 0,0-1-1 0 0,0 0 1 0 0,0 1 0 0 0,0-1-1 0 0,0 0 1 0 0,1 1 0 0 0,-1-1 0 0 0,-1 2-1 0 0,-1 0-328 0 0,-13 8-1187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0:06:2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57 122 6535 0 0,'-1'3'299'0'0,"0"2"-192"0"0,-1 2-13 0 0,-1 0 0 0 0,0 0 0 0 0,-8 12 0 0 0,-6 18 1996 0 0,16-35-2164 0 0,-1-1 844 0 0,1 0-1404 0 0,0-1 884 0 0,0 1 1 0 0,1-1 0 0 0,-1 0 0 0 0,0 1 0 0 0,0-1 0 0 0,0 1-1 0 0,1-1 1 0 0,-1 1 0 0 0,0 0 0 0 0,1-1 0 0 0,-1 1 0 0 0,0 0-1 0 0,1-1 1 0 0,-1 1 0 0 0,1 0 0 0 0,-1 0 0 0 0,1 0-1 0 0,-1-1 1 0 0,1 1 0 0 0,0 0 0 0 0,-1 0 0 0 0,1 0 0 0 0,0 0-1 0 0,0 1 1 0 0,19 6-971 0 0,-17-8 693 0 0,1 0 0 0 0,-1 0 0 0 0,0-1-1 0 0,0 1 1 0 0,0-1 0 0 0,1 1 0 0 0,-1-1-1 0 0,0 0 1 0 0,0 0 0 0 0,0 0 0 0 0,0 0-1 0 0,0 0 1 0 0,0 0 0 0 0,-1 0 0 0 0,3-3-1 0 0,24-16 168 0 0,51-27 0 0 0,-48 34 402 0 0,62-19 0 0 0,-15 6-290 0 0,-54 19-273 0 0,-1 0 0 0 0,48-6-1 0 0,-39 11 57 0 0,0 0-1 0 0,35 3 0 0 0,-8 1 511 0 0,-32-2-236 0 0,2 1-212 0 0,1-2 1 0 0,52-8 0 0 0,-11-9-423 0 0,-50 11 229 0 0,1 1 0 0 0,0 2 0 0 0,28-4 1 0 0,-20 4 52 0 0,-28 4 46 0 0,20-1 30 0 0,21 12-16 0 0,-9 3 66 0 0,-27-11-52 0 0,0 0-1 0 0,0 0 0 0 0,0-1 0 0 0,0 0 1 0 0,0 0-1 0 0,1-1 0 0 0,10 1 1 0 0,14 0 47 0 0,-22-2-64 0 0,0 1-1 0 0,1-1 1 0 0,-1-1 0 0 0,14-2-1 0 0,112-31 82 0 0,-122 31 54 0 0,1 1-1 0 0,-1 0 1 0 0,25 1 0 0 0,-31 2-97 0 0,1 0 1 0 0,-1 0-1 0 0,11 3 1 0 0,10 2 18 0 0,-21-4 55 0 0,1 1 0 0 0,-1 0 0 0 0,1 0 0 0 0,-1 1 0 0 0,0 0 0 0 0,0 0-1 0 0,0 1 1 0 0,-1 0 0 0 0,13 11 0 0 0,6 2 84 0 0,-18-11-147 0 0,1 0 0 0 0,10 12 1 0 0,-15-14-56 0 0,1 0 0 0 0,0 0 0 0 0,-1-1 1 0 0,2 0-1 0 0,-1 0 0 0 0,0 0 0 0 0,1 0 0 0 0,0-1 1 0 0,0 0-1 0 0,7 2 0 0 0,-4-2-13 0 0,1-1-1 0 0,-1-1 1 0 0,1 0 0 0 0,0 0-1 0 0,0 0 1 0 0,18-3 0 0 0,58-14-86 0 0,-7 1 255 0 0,-58 12-72 0 0,-11 1-12 0 0,1 1 0 0 0,-1 0 0 0 0,0 1 0 0 0,1 0 0 0 0,-1 1 0 0 0,1 0 0 0 0,16 4 0 0 0,-14-2-72 0 0,1 0 0 0 0,0-1 0 0 0,0 0 0 0 0,0-1 0 0 0,0-1 0 0 0,0 0 0 0 0,23-4 0 0 0,75-15-8 0 0,7 3-7 0 0,6 0 132 0 0,-108 13-93 0 0,0 1 0 0 0,0 1 0 0 0,26 1 0 0 0,-22 2 8 0 0,-1 0 1 0 0,0 2-1 0 0,0 0 1 0 0,-1 1 0 0 0,35 14-1 0 0,32 8 55 0 0,-11-11-62 0 0,78 22 62 0 0,-106-25-95 0 0,0-2 0 0 0,0-2 0 0 0,67 4 0 0 0,-63-12 55 0 0,-39-2-9 0 0,0 1 0 0 0,0 1 0 0 0,0 0 0 0 0,24 5 1 0 0,126 52 590 0 0,-137-48-587 0 0,2 0-25 0 0,-1-1 0 0 0,49 10 0 0 0,69 4-25 0 0,104 22 0 0 0,-126-10 0 0 0,-23 9 0 0 0,-56-28 0 0 0,59 19 0 0 0,-32-17 0 0 0,43 13 0 0 0,-91-23 0 0 0,40 15 0 0 0,-20-7 131 0 0,1-1-1 0 0,71 14 1 0 0,-18-17 202 0 0,-70-6-315 0 0,-1 0-1 0 0,1 1 0 0 0,-2 2 1 0 0,1 0-1 0 0,-1 2 0 0 0,0 1 1 0 0,26 17-1 0 0,3-6 36 0 0,76 43 606 0 0,10-6-142 0 0,33 14-285 0 0,53 43-110 0 0,-156-79-105 0 0,-45-26-19 0 0,0-2 0 0 0,31 9-1 0 0,-21-8 2 0 0,16 5 1 0 0,0-3 0 0 0,1-1 0 0 0,0-3 0 0 0,89 4 0 0 0,-117-11 5 0 0,-1 0 0 0 0,1 2-1 0 0,28 8 1 0 0,66 27 28 0 0,-29-8-21 0 0,-73-26-12 0 0,112 29 0 0 0,-122-33 2 0 0,232 33 185 0 0,234 30-104 0 0,-398-49-115 0 0,87 31 0 0 0,-35-14 93 0 0,-11-5 29 0 0,17 5 211 0 0,-94-25-260 0 0,54 5 3 0 0,-61-9-28 0 0,37 7-1 0 0,-12 2-15 0 0,0-3 0 0 0,0-2 0 0 0,74-1 0 0 0,0-10 0 0 0,-70 0 0 0 0,0 4 0 0 0,80 8 0 0 0,37 23 46 0 0,9 1 49 0 0,-134-26-70 0 0,87 0 1 0 0,63-20 74 0 0,-10 0-8 0 0,485 6 801 0 0,-592 8-873 0 0,178 2 35 0 0,-160 5-83 0 0,36 0-16 0 0,153-18-20 0 0,-181 4 64 0 0,168 9 0 0 0,-248-1-5 0 0,0-1-1 0 0,1-2 1 0 0,38-6-1 0 0,87-25-28 0 0,-70 13 26 0 0,13-6-41 0 0,116-47-1 0 0,-157 51-24 0 0,2 4 28 0 0,0 3-1 0 0,94-12 1 0 0,-12 2-99 0 0,-54 10 204 0 0,1 4 0 0 0,1 4 0 0 0,114 5 0 0 0,-27 17 7 0 0,-114-7-36 0 0,-1-4 1 0 0,83-3-1 0 0,57-28-14 0 0,37-2 21 0 0,-156 26 1 0 0,100 9-1 0 0,-91 1-37 0 0,51 5 0 0 0,-86-5 21 0 0,-1-2 1 0 0,58-4-1 0 0,1 2-21 0 0,154 22 0 0 0,-253-23 0 0 0,57 8 96 0 0,-23-2 91 0 0,0-3-1 0 0,66-1 1 0 0,-19-10 69 0 0,-23 3-185 0 0,99 7-1 0 0,-148-2-105 0 0,1-2-1 0 0,0 0 1 0 0,-1-2-1 0 0,1 0 1 0 0,35-9-1 0 0,-21-2-36 0 0,-14 4-91 0 0,-26 9 96 0 0,1 0 0 0 0,-1 0 0 0 0,0 0 0 0 0,0 0 0 0 0,0 0 0 0 0,0 0 0 0 0,1 0 0 0 0,-1 0 0 0 0,0 0 0 0 0,0 0 0 0 0,0 0 0 0 0,1 0 0 0 0,-1 0 0 0 0,0 0 0 0 0,0 0 0 0 0,0-1 0 0 0,0 1 0 0 0,1 0 0 0 0,-1 0 0 0 0,0 0 0 0 0,0 0 0 0 0,0 0 0 0 0,0 0 0 0 0,0-1 0 0 0,1 1 0 0 0,-1 0 0 0 0,0 0 0 0 0,0 0 0 0 0,0 0 0 0 0,0-1 0 0 0,0 1 0 0 0,0 0 0 0 0,0 0 0 0 0,0 0 0 0 0,0-1 0 0 0,0 1 0 0 0,0 0 0 0 0,0 0 0 0 0,-8-7-5894 0 0,7 6 5656 0 0,-14-9-7765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2T01:45:5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160 523 1375 0 0,'-14'-3'128'0'0,"12"2"240"0"0,0 1-1 0 0,0-1 0 0 0,0 0 0 0 0,0 0 1 0 0,0 0-1 0 0,0 0 0 0 0,0 0 0 0 0,0-1 0 0 0,0 1 1 0 0,1-1-1 0 0,-1 1 0 0 0,1-1 0 0 0,-1 1 1 0 0,-1-4-1 0 0,-6-4 1116 0 0,-5-2-409 0 0,12 11-948 0 0,0 0 0 0 0,0-1 0 0 0,0 1 0 0 0,0 0 0 0 0,-1 0 1 0 0,1 1-1 0 0,0-1 0 0 0,0 0 0 0 0,0 1 0 0 0,0-1 0 0 0,0 1 1 0 0,-1 0-1 0 0,-1 1 0 0 0,-29 15 1257 0 0,24-12-966 0 0,3-2-354 0 0,-8 6 1205 0 0,16-6-694 0 0,8 1-551 0 0,-3-3-46 0 0,0 0 0 0 0,0-1 0 0 0,0 0 0 0 0,0 0-1 0 0,0 0 1 0 0,0 0 0 0 0,0-1 0 0 0,11-3 0 0 0,3-3-7 0 0,29-13 0 0 0,-35 13 118 0 0,0 1 0 0 0,1 1 0 0 0,0 0 0 0 0,23-4 0 0 0,0 9 451 0 0,-29 1-408 0 0,0-1-1 0 0,1 0 0 0 0,-1 0 1 0 0,16-3-1 0 0,-1-1 125 0 0,0 1 0 0 0,48 1-1 0 0,-13 1 1469 0 0,-36 0-1933 0 0,-1-1 0 0 0,1-1 1 0 0,-1 0-1 0 0,0-2 1 0 0,33-12-1 0 0,-9-1 241 0 0,93-31-150 0 0,-121 44 61 0 0,1 0-1 0 0,0 2 0 0 0,0 0 1 0 0,0 1-1 0 0,27 1 0 0 0,-33 2 19 0 0,-1 1-1 0 0,1 1 1 0 0,0 0-1 0 0,-1 1 1 0 0,24 9 0 0 0,37 12 42 0 0,-65-21-1 0 0,2 0-2 0 0,21-1 12 0 0,-13-3 25 0 0,0-1 1 0 0,0-1-1 0 0,-1 0 1 0 0,33-9-1 0 0,71-28 35 0 0,-18 4-85 0 0,-83 29-5 0 0,1 1 1 0 0,-1 1 0 0 0,24-1-1 0 0,-41 4 6 0 0,-2 1 5 0 0,0 0 0 0 0,0 0-1 0 0,-1 0 1 0 0,1 0 0 0 0,0 0 0 0 0,0 0-1 0 0,-1 0 1 0 0,1 1 0 0 0,0-1 0 0 0,-1 1-1 0 0,3 0 1 0 0,-1-1-6 0 0,-1 1 0 0 0,1-1 0 0 0,0 1 0 0 0,0 0 0 0 0,-1 0 0 0 0,1 0 0 0 0,0 0 0 0 0,-1 0 0 0 0,1 0 0 0 0,4 4 0 0 0,-1-1-2 0 0,17 11-22 0 0,-3 1 22 0 0,-13-11 16 0 0,-3-2 0 0 0,0 0 0 0 0,0-1 0 0 0,0 1 0 0 0,0-1 0 0 0,7 3 0 0 0,-1-1-19 0 0,0-1 0 0 0,0 1 0 0 0,0-2 1 0 0,0 1-1 0 0,11 0 0 0 0,55 2-201 0 0,-47-4 147 0 0,30 5-1 0 0,103 35 74 0 0,-105-24 0 0 0,69 10 0 0 0,-106-25 17 0 0,0-1 0 0 0,-1 0 1 0 0,1-2-1 0 0,-1 0 0 0 0,27-6 0 0 0,94-28 458 0 0,-25 4-113 0 0,-91 26-333 0 0,0 2 0 0 0,45-3 0 0 0,4 10 33 0 0,-1 3 0 0 0,73 17 0 0 0,-6-2 61 0 0,28-2-59 0 0,-109-10-64 0 0,-45-7 5 0 0,20 4 126 0 0,0-1 1 0 0,54 1-1 0 0,-33-5 207 0 0,-31 0-206 0 0,-1-2 0 0 0,32-2 1 0 0,-17-5-86 0 0,-1-2 1 0 0,0-1 0 0 0,0-2 0 0 0,35-17 0 0 0,-62 26-41 0 0,43-18 132 0 0,100-26 0 0 0,-95 35 196 0 0,1 4 1 0 0,113-4-1 0 0,-156 12-318 0 0,0 0-1 0 0,-1 2 1 0 0,16 2-1 0 0,68 25 9 0 0,-85-25 18 0 0,-1 0 16 0 0,0-1 1 0 0,1 0 0 0 0,-1-1-1 0 0,1 0 1 0 0,0-1 0 0 0,-1 0 0 0 0,1-1-1 0 0,24-3 1 0 0,-35 2-59 0 0,34-2 63 0 0,-20 1-64 0 0,1 2 0 0 0,0 2 0 0 0,-6 0 75 0 0,0-1-1 0 0,1 2 1 0 0,15 5 0 0 0,-21-6-53 0 0,24 8 209 0 0,-18-6-194 0 0,0-1 0 0 0,0 0-1 0 0,1-1 1 0 0,-1-1 0 0 0,1 0 0 0 0,0 0 0 0 0,20-3-1 0 0,-16 2-5 0 0,219-27-20 0 0,-235 27-11 0 0,108-20 0 0 0,109-37 0 0 0,-138 35 0 0 0,-60 17 0 0 0,-1 0 0 0 0,1 1 0 0 0,0 2 0 0 0,-1 0 0 0 0,27 0 0 0 0,-30 2 0 0 0,0 0 0 0 0,-1-1 0 0 0,31-7 0 0 0,16-2 0 0 0,-53 8 0 0 0,22 1 0 0 0,15 1 0 0 0,-32-1 0 0 0,-2 1 0 0 0,0 1 0 0 0,0 0 0 0 0,16 3 0 0 0,4 2 0 0 0,-12-4 0 0 0,2 0 0 0 0,30 2 0 0 0,-22-3 0 0 0,-14 0 0 0 0,12-1 0 0 0,21 0-8 0 0,72-2 80 0 0,-97 1-55 0 0,0 1 0 0 0,1 1 0 0 0,26 5 0 0 0,43 2-21 0 0,60-13 4 0 0,-114 0 174 0 0,70-15 0 0 0,-76 13-142 0 0,151-37 62 0 0,-51 12-48 0 0,-31 16-46 0 0,-27 6 0 0 0,19-9 0 0 0,45-7 0 0 0,-57 18 35 0 0,104 4 1 0 0,-169 4-32 0 0,6-1 47 0 0,0-1 0 0 0,25-6 0 0 0,52-4 65 0 0,-66 9-44 0 0,-27 2-18 0 0,0 1 0 0 0,0-1 0 0 0,9 2 0 0 0,116 11 85 0 0,-96-9-121 0 0,-1-3-1 0 0,69-6 1 0 0,71-26 35 0 0,-153 28-1 0 0,42-1 0 0 0,-16 2-17 0 0,16-4-7 0 0,187-11 200 0 0,-114 23-208 0 0,-75-1 2 0 0,113-8 0 0 0,-135 1-1 0 0,0 1 1 0 0,80 9-1 0 0,-25 10 193 0 0,-76-13-136 0 0,0 0 0 0 0,24 1 0 0 0,12-1-78 0 0,32 1 0 0 0,-57-5 0 0 0,-1 0 0 0 0,-11-1 0 0 0,-14 2 0 0 0,12 5 0 0 0,-4-2 0 0 0,1 0 0 0 0,-2-3 0 0 0,-1 0 11 0 0,-8-1 31 0 0,5 3-31 0 0,-1-1-13 0 0,13 0 68 0 0,19 5-2 0 0,-26-5-64 0 0,-1-1 0 0 0,-3-1 11 0 0,-5 0 31 0 0,5 1-31 0 0,1 0-27 0 0,1 1-636 0 0,-1-1-1 0 0,16-1 1 0 0,-9-1-303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455 391 10135 0 0,'0'0'231'0'0,"0"6"1"0"0,0-6-191 0 0,0 0 0 0 0,0 0 0 0 0,-1 0 0 0 0,1 0 0 0 0,0 0 0 0 0,0 0 0 0 0,0 1 0 0 0,0-1 0 0 0,0 0 0 0 0,0 0 0 0 0,0 0 0 0 0,0 0 0 0 0,0 0 0 0 0,0 0 0 0 0,0 0 0 0 0,0 0 0 0 0,0 0 0 0 0,0 1 1 0 0,0-1-1 0 0,0 0 0 0 0,0 0 0 0 0,0 0 0 0 0,0 0 0 0 0,0 0 0 0 0,0 0 0 0 0,0 0 0 0 0,0 0 0 0 0,0 0 0 0 0,0 1 0 0 0,0-1 0 0 0,1 0 0 0 0,-1 0 0 0 0,0 0 0 0 0,0 0 0 0 0,0 0 0 0 0,0 0 0 0 0,0 0 1 0 0,0 0-1 0 0,0 0 0 0 0,0 0 0 0 0,0 0 0 0 0,0 0 0 0 0,0 0 0 0 0,0 0 0 0 0,1 0 0 0 0,-1 0 0 0 0,0 0 0 0 0,0 1 0 0 0,0-1 0 0 0,0 0 0 0 0,0 0 0 0 0,0 0 0 0 0,0 0 0 0 0,0 0 0 0 0,0 0 0 0 0,1 0 0 0 0,-1 0 1 0 0,0-1-1 0 0,0 1 0 0 0,99-71 3536 0 0,-58 43-2840 0 0,94-62-737 0 0,-101 66 28 0 0,17-11 114 0 0,-45 31-103 0 0,-1-1 0 0 0,0 0 0 0 0,0 0 0 0 0,0 0 0 0 0,-1-1 0 0 0,6-8 0 0 0,-9 12-23 0 0,0 0 0 0 0,0-1-1 0 0,0 1 1 0 0,0 0 0 0 0,0 0 0 0 0,0-1 0 0 0,-1 1-1 0 0,1 0 1 0 0,-1-1 0 0 0,0 1 0 0 0,1-1 0 0 0,-1 1 0 0 0,0-1-1 0 0,-1 1 1 0 0,1-1 0 0 0,0 1 0 0 0,-1 0 0 0 0,1-1-1 0 0,-1 1 1 0 0,0 0 0 0 0,0-1 0 0 0,0 1 0 0 0,-2-3 0 0 0,1 1-237 0 0,-1 0 0 0 0,0 0 0 0 0,0 1 1 0 0,-1-1-1 0 0,1 1 0 0 0,-1 0 0 0 0,0 0 1 0 0,0 0-1 0 0,0 1 0 0 0,0-1 0 0 0,-6-2 1 0 0,6 4 211 0 0,-1-1 0 0 0,0 1 0 0 0,1 0 0 0 0,-1 0 1 0 0,0 0-1 0 0,0 1 0 0 0,1 0 0 0 0,-1 0 0 0 0,0 0 0 0 0,0 0 1 0 0,0 1-1 0 0,1 0 0 0 0,-1 0 0 0 0,0 0 0 0 0,1 1 1 0 0,-1-1-1 0 0,-7 5 0 0 0,-6 3 7 0 0,1 1-1 0 0,-31 23 1 0 0,-38 34 2 0 0,-134 139 0 0 0,-4 67 0 0 0,208-251 0 0 0,1 1 0 0 0,1 0 0 0 0,-22 48 0 0 0,31-59 0 0 0,1-1 0 0 0,1 1 0 0 0,0 0 0 0 0,0 0 0 0 0,1 0 0 0 0,1 0 0 0 0,0 1 0 0 0,0-1 0 0 0,1 0 0 0 0,1 0 0 0 0,2 13 0 0 0,-2-20 0 0 0,0 0 0 0 0,0-1 0 0 0,1 1 0 0 0,-1-1 0 0 0,1 1 0 0 0,0-1 0 0 0,1 1 0 0 0,-1-1 0 0 0,1 0 0 0 0,0 0 0 0 0,0 0 0 0 0,4 4 0 0 0,-4-6 0 0 0,0 1 0 0 0,0-1 0 0 0,0 0 0 0 0,0 0 0 0 0,0 0 0 0 0,1 0 0 0 0,-1 0 0 0 0,1-1 0 0 0,0 1 0 0 0,-1-1 0 0 0,1 0 0 0 0,0 0 0 0 0,0-1 0 0 0,0 1 0 0 0,4-1 0 0 0,19 0 305 0 0,0-1-1 0 0,0-1 1 0 0,-1-1-1 0 0,1-2 0 0 0,29-8 1 0 0,223-61 303 0 0,-252 67-315 0 0,1 1-1 0 0,0 0 1 0 0,44-1 0 0 0,-49 5-773 0 0,8 1-638 0 0,-28 1-102 0 0,-3 0-253 0 0,-1 3-51 0 0,-2 10-11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86 10135 0 0,'50'-46'1168'0'0,"-49"44"-797"0"0,-1 2 117 0 0,0 0 21 0 0,0 0 3 0 0,0 0 0 0 0,0 0 0 0 0,-17 8 695 0 0,7-5-878 0 0,-28 17-2 0 0,0 1-1 0 0,1 2 0 0 0,1 1 1 0 0,-40 37-1 0 0,72-58-326 0 0,0 0 0 0 0,1 0 0 0 0,-1 1 0 0 0,1-1 0 0 0,0 1 0 0 0,0 0 0 0 0,1 0 0 0 0,-1 0 0 0 0,1 0 0 0 0,-3 6 0 0 0,5 1 72 0 0,1-10 3 0 0,0 1 0 0 0,0 0 0 0 0,0-1 0 0 0,1 1 0 0 0,-1-1 0 0 0,0 1 0 0 0,1-1 0 0 0,0 1 0 0 0,-1-1 0 0 0,1 0 0 0 0,0 0 0 0 0,-1 0 1 0 0,1 0-1 0 0,0 0 0 0 0,0 0 0 0 0,0-1 0 0 0,0 1 0 0 0,0 0 0 0 0,3-1 0 0 0,3 2 44 0 0,1 0-1 0 0,-1-1 1 0 0,13 0 0 0 0,-11-1-119 0 0,0-1 0 0 0,-1-1 0 0 0,1 0 0 0 0,-1 0 0 0 0,1-1 0 0 0,-1 0 0 0 0,0 0 0 0 0,9-6 0 0 0,5-2 0 0 0,39-29 0 0 0,-43 27 0 0 0,-1-1 0 0 0,22-22 0 0 0,-34 30 0 0 0,-1-1 0 0 0,0 1 0 0 0,0-1 0 0 0,0 0 0 0 0,0 0 0 0 0,-1 0 0 0 0,0-1 0 0 0,-1 1 0 0 0,5-16 0 0 0,-7 20-130 0 0,-1 0-1 0 0,1-1 1 0 0,-1 1-1 0 0,0-1 1 0 0,0 1-1 0 0,0 0 1 0 0,0-1-1 0 0,0 1 1 0 0,-1-1-1 0 0,0 1 1 0 0,0 0 0 0 0,0-1-1 0 0,-1-2 1 0 0,1 5 120 0 0,0 0 1 0 0,0 0-1 0 0,0 0 1 0 0,0 1-1 0 0,0-1 1 0 0,0 0-1 0 0,0 1 1 0 0,0-1-1 0 0,0 1 1 0 0,0-1-1 0 0,0 1 1 0 0,0-1-1 0 0,0 1 1 0 0,-1 0-1 0 0,1 0 1 0 0,0 0-1 0 0,0 0 1 0 0,0 0-1 0 0,-1 0 1 0 0,1 0-1 0 0,0 0 1 0 0,0 0-1 0 0,0 0 1 0 0,-2 1-1 0 0,0 0-137 0 0,-1 1-1 0 0,1 0 0 0 0,-1 0 1 0 0,1 1-1 0 0,0-1 1 0 0,0 1-1 0 0,0-1 1 0 0,0 1-1 0 0,0 0 0 0 0,1 0 1 0 0,-3 4-1 0 0,0 0-960 0 0,0 0 0 0 0,1 1 0 0 0,0 0 1 0 0,-3 8-1 0 0,2-2-3230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6447 0 0,'0'0'142'0'0,"0"0"22"0"0,1 2 13 0 0,2 1-85 0 0,-2-2-80 0 0,1 0 0 0 0,-1 0 1 0 0,0 1-1 0 0,0-1 0 0 0,0 0 1 0 0,0 1-1 0 0,0-1 0 0 0,0 1 1 0 0,-1 0-1 0 0,1-1 0 0 0,0 1 0 0 0,-1 0 1 0 0,1 1-1 0 0,0 1 227 0 0,0 0 0 0 0,-1 0 0 0 0,1 0-1 0 0,-1 0 1 0 0,0 7 0 0 0,-1-4 289 0 0,1-6-185 0 0,-1 0 0 0 0,1 1 0 0 0,-1-1 0 0 0,1 1 0 0 0,-1-1 0 0 0,0 0 0 0 0,0 0 0 0 0,0 1-1 0 0,0-1 1 0 0,0 0 0 0 0,-2 2 0 0 0,-3 0 2873 0 0,8-12-1919 0 0,4-4-1062 0 0,1 1-1 0 0,1-1 0 0 0,0 1 0 0 0,1 0 1 0 0,0 1-1 0 0,17-17 0 0 0,6-1-234 0 0,2 1 0 0 0,1 1 0 0 0,0 2 0 0 0,47-24 0 0 0,-50 32 0 0 0,55-22 0 0 0,-86 38 0 0 0,1 1 0 0 0,-1 0 0 0 0,0-1 0 0 0,1 1 0 0 0,-1 0 0 0 0,0 0 0 0 0,1 0 0 0 0,-1 0 0 0 0,0 0 0 0 0,1 0 0 0 0,-1 0 0 0 0,0 1 0 0 0,1-1 0 0 0,-1 0 0 0 0,0 1 0 0 0,0-1 0 0 0,1 1 0 0 0,1 0 0 0 0,12 9 0 0 0,-12-5 0 0 0,-2-2 0 0 0,1 2 0 0 0,0-1 0 0 0,0 1 0 0 0,-1-1 0 0 0,1 1 0 0 0,-1 0 0 0 0,0 0 0 0 0,0-1 0 0 0,-1 1 0 0 0,1 0 0 0 0,-1 0 0 0 0,0 0 0 0 0,-1 6 0 0 0,-2 7 0 0 0,-1 0 0 0 0,-5 17 0 0 0,3-13 0 0 0,-7 17 0 0 0,8-27 0 0 0,1-1 0 0 0,-4 24 0 0 0,3-13-401 0 0,4-21-74 0 0,6 12-1901 0 0,-4-13 2189 0 0,0 1 0 0 0,0 0-1 0 0,0 0 1 0 0,0 0 0 0 0,0-1-1 0 0,0 1 1 0 0,0-1 0 0 0,0 1-1 0 0,0-1 1 0 0,1 1 0 0 0,-1-1-1 0 0,0 1 1 0 0,0-1 0 0 0,0 0-1 0 0,2 0 1 0 0,11 1-1348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20 13823 0 0,'1'-1'315'0'0,"18"-16"758"0"0,-18 16-890 0 0,-1 1 194 0 0,-13 6 619 0 0,-9 7-377 0 0,0 0 0 0 0,1 2-1 0 0,-24 23 1 0 0,-7 4-438 0 0,-4 1-181 0 0,-69 49 0 0 0,121-90 0 0 0,0 1 0 0 0,-1 0 0 0 0,2 1 0 0 0,-1-1 0 0 0,0 1 0 0 0,-4 5 0 0 0,8-9 0 0 0,0 0 0 0 0,0 1 0 0 0,-1-1 0 0 0,1 0 0 0 0,0 0 0 0 0,0 1 0 0 0,0-1 0 0 0,0 0 0 0 0,0 1 0 0 0,-1-1 0 0 0,1 0 0 0 0,0 1 0 0 0,0-1 0 0 0,0 0 0 0 0,0 1 0 0 0,0-1 0 0 0,0 0 0 0 0,0 0 0 0 0,0 1 0 0 0,0-1 0 0 0,0 0 0 0 0,0 1 0 0 0,1-1 0 0 0,-1 0 0 0 0,0 1 0 0 0,0-1 0 0 0,0 0 0 0 0,0 1 0 0 0,0-1 0 0 0,0 0 0 0 0,1 0 0 0 0,-1 1 0 0 0,0-1 0 0 0,0 0 0 0 0,0 0 0 0 0,1 0 0 0 0,-1 1 0 0 0,0-1 0 0 0,0 0 0 0 0,1 0 0 0 0,-1 0 0 0 0,0 1 0 0 0,1-1 0 0 0,-1 0 0 0 0,0 0 0 0 0,1 0 0 0 0,-1 0 0 0 0,0 0 0 0 0,0 0 0 0 0,1 0 0 0 0,-1 0 0 0 0,0 0 0 0 0,1 0 0 0 0,-1 0 0 0 0,0 0 0 0 0,1 0 0 0 0,0 0 0 0 0,-1 0 0 0 0,11 2 0 0 0,1 0 0 0 0,0-1 0 0 0,19-1 0 0 0,13 1 0 0 0,-22 1 0 0 0,37 9 0 0 0,-49-8 0 0 0,-1 0 0 0 0,0 1 0 0 0,0 0 0 0 0,0 0 0 0 0,-1 1 0 0 0,11 7 0 0 0,-9-5 7 0 0,-1 0 1 0 0,0 0-1 0 0,-1 1 0 0 0,0 0 0 0 0,0 1 0 0 0,-1 0 1 0 0,0 0-1 0 0,0 0 0 0 0,8 19 0 0 0,-14-27 61 0 0,-1 0-1 0 0,1 0 1 0 0,-1 0-1 0 0,0 0 1 0 0,1 0-1 0 0,-1 0 1 0 0,0 1-1 0 0,0-1 1 0 0,0 0-1 0 0,0 0 0 0 0,0 0 1 0 0,0 0-1 0 0,0 1 1 0 0,0-1-1 0 0,-1 0 1 0 0,1 0-1 0 0,0 0 1 0 0,-1 0-1 0 0,1 0 1 0 0,-1 0-1 0 0,1 0 1 0 0,-1 0-1 0 0,1 0 1 0 0,-1 0-1 0 0,0 0 1 0 0,0 0-1 0 0,1 0 1 0 0,-1 0-1 0 0,-1 1 1 0 0,-2 1-78 0 0,0 0 0 0 0,0 0 1 0 0,-1 0-1 0 0,-7 4 0 0 0,-22 10-25 0 0,-197 93-331 0 0,210-100-774 0 0,0 1 1 0 0,-23 16-1 0 0,43-26 120 0 0,1-1-4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15663 0 0,'0'0'356'0'0,"0"0"50"0"0,0 0 20 0 0,1 3-42 0 0,-1 4-322 0 0,0-1 0 0 0,-1 1-1 0 0,1-1 1 0 0,-2 0-1 0 0,1 0 1 0 0,-1 1 0 0 0,-4 10-1 0 0,-4 18 1026 0 0,3-6-519 0 0,4-16-558 0 0,0 0 0 0 0,0 0 0 0 0,0 23 0 0 0,2-25-362 0 0,0 1 0 0 0,0-1 0 0 0,-1 0 0 0 0,0 1 0 0 0,-5 11 0 0 0,7-22-3946 0 0,0-1-1316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347 392 13823 0 0,'0'0'315'0'0,"0"0"45"0"0,0 0 21 0 0,0 0-49 0 0,-1 2-220 0 0,-1 1-32 0 0,-1 0-1 0 0,0 0 0 0 0,0 0 1 0 0,0 0-1 0 0,0-1 0 0 0,0 0 1 0 0,-1 1-1 0 0,1-1 0 0 0,-1 0 1 0 0,0 0-1 0 0,-7 2 0 0 0,-48 14 1004 0 0,54-17-1066 0 0,-10 3 311 0 0,0-1-1 0 0,-1 0 1 0 0,1-1-1 0 0,0-1 1 0 0,-1-1 0 0 0,1 0-1 0 0,-1-1 1 0 0,1 0-1 0 0,-1-1 1 0 0,1-1-1 0 0,-25-8 1 0 0,38 10-318 0 0,1 1 0 0 0,-1-1 0 0 0,0 1 0 0 0,1-1 0 0 0,-1 0 0 0 0,1 0 0 0 0,-1 0 0 0 0,1 0-1 0 0,0 0 1 0 0,-1 0 0 0 0,1 0 0 0 0,0 0 0 0 0,0 0 0 0 0,0-1 0 0 0,0 1 0 0 0,0 0 0 0 0,-2-3 0 0 0,3 2-11 0 0,0 0 0 0 0,-1 0 0 0 0,1 0 1 0 0,0 0-1 0 0,0 0 0 0 0,0 0 0 0 0,1 0 0 0 0,-1 0 0 0 0,0 0 0 0 0,1 0 1 0 0,-1 0-1 0 0,1 0 0 0 0,-1 0 0 0 0,1 0 0 0 0,1-2 0 0 0,3-6 1 0 0,1 0 0 0 0,-1 0 0 0 0,2 1 0 0 0,-1 0 0 0 0,1 0 0 0 0,14-13 0 0 0,57-45 0 0 0,-52 46 0 0 0,17-11 0 0 0,86-47 0 0 0,-79 52 0 0 0,2 2 0 0 0,59-19 0 0 0,-103 42 0 0 0,1-1 0 0 0,-1 1 0 0 0,0 0 0 0 0,1 1 0 0 0,-1 0 0 0 0,1 0 0 0 0,15 1 0 0 0,-22 0 0 0 0,1 1 0 0 0,0-1 0 0 0,-1 1 0 0 0,1-1 0 0 0,-1 1 0 0 0,1 0 0 0 0,-1 0 0 0 0,1 0 0 0 0,-1 0 0 0 0,1 0 0 0 0,-1 1 0 0 0,0-1 0 0 0,0 1 0 0 0,0 0 0 0 0,0-1 0 0 0,0 1 0 0 0,0 0 0 0 0,0 0 0 0 0,0 0 0 0 0,-1 1 0 0 0,1-1 0 0 0,-1 0 0 0 0,0 0 0 0 0,1 1 0 0 0,-1-1 0 0 0,0 1 0 0 0,-1-1 0 0 0,2 5 0 0 0,-1 1 0 0 0,1 1 0 0 0,-2-1 0 0 0,1 1 0 0 0,-2 0 0 0 0,1 0 0 0 0,-1-1 0 0 0,0 1 0 0 0,-1-1 0 0 0,0 1 0 0 0,0-1 0 0 0,-1 1 0 0 0,0-1 0 0 0,-6 12 0 0 0,-2 1 0 0 0,-1-1 0 0 0,0-1 0 0 0,-30 34 0 0 0,21-31 0 0 0,-1-2 0 0 0,-1 0 0 0 0,-1-2 0 0 0,-34 21 0 0 0,29-20 0 0 0,17-11 15 0 0,-1-1 1 0 0,0-1-1 0 0,0 0 0 0 0,-21 7 0 0 0,5-5-745 0 0,-34 5 0 0 0,63-13 631 0 0,0 0-1 0 0,-1 0 1 0 0,1 0 0 0 0,-1 0-1 0 0,1 0 1 0 0,-1 0-1 0 0,1 0 1 0 0,-1 0 0 0 0,1 0-1 0 0,-1 0 1 0 0,1 0-1 0 0,0-1 1 0 0,-1 1 0 0 0,1 0-1 0 0,-1 0 1 0 0,1 0-1 0 0,-1-1 1 0 0,1 1 0 0 0,0 0-1 0 0,-1 0 1 0 0,1-1-1 0 0,0 1 1 0 0,-1 0 0 0 0,1-1-1 0 0,0 1 1 0 0,-1 0-1 0 0,1-1 1 0 0,0 1 0 0 0,0-1-1 0 0,-1 1 1 0 0,1 0-1 0 0,0-1 1 0 0,0 1 0 0 0,0-1-1 0 0,0 1 1 0 0,0-1-1 0 0,0 1 1 0 0,-1 0 0 0 0,1-1-1 0 0,0 1 1 0 0,0-1-1 0 0,0 1 1 0 0,0-1 0 0 0,1 0-1 0 0,3-21-1700 0 0,9-5-247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15663 0 0,'0'0'356'0'0,"0"0"50"0"0,0 0 20 0 0,0 2-42 0 0,0 3-367 0 0,0-1 0 0 0,0 0 0 0 0,0 0 0 0 0,-1 0 0 0 0,0 0 0 0 0,1 1 0 0 0,-4 5 0 0 0,-11 31-4 0 0,11-33-14 0 0,-8 17 1 0 0,-2-1 0 0 0,0-1 0 0 0,-2 0 0 0 0,-26 30 0 0 0,10-13 0 0 0,-211 310 0 0 0,216-305 0 0 0,-23 54 0 0 0,4-6 0 0 0,5-10-1026 0 0,-5 9-749 0 0,39-80 752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38 11975 0 0,'1'-2'267'0'0,"9"-12"368"0"0,-9 12-337 0 0,0 1-196 0 0,0-1-93 0 0,2-13 63 0 0,-3 14 293 0 0,0 1 122 0 0,-19 7 614 0 0,-4 9-1097 0 0,1 1 1 0 0,1 1-1 0 0,-25 28 0 0 0,28-28-5 0 0,-59 67 1 0 0,71-77 162 0 0,0-1-1 0 0,1 1 1 0 0,0 0 0 0 0,1 1-1 0 0,0-1 1 0 0,0 1-1 0 0,1-1 1 0 0,0 1 0 0 0,-2 11-1 0 0,4-17-62 0 0,1 1-1 0 0,-1 0 1 0 0,1-1 0 0 0,0 1-1 0 0,0 0 1 0 0,0-1-1 0 0,1 1 1 0 0,-1-1-1 0 0,1 1 1 0 0,0 0 0 0 0,2 4-1 0 0,-2-5-59 0 0,1-1-1 0 0,-1 1 0 0 0,1-1 0 0 0,-1 0 1 0 0,1 0-1 0 0,0 0 0 0 0,0 0 0 0 0,-1 0 1 0 0,2-1-1 0 0,-1 1 0 0 0,0 0 1 0 0,0-1-1 0 0,0 0 0 0 0,1 1 0 0 0,-1-1 1 0 0,1 0-1 0 0,3 1 0 0 0,-1-1 42 0 0,0 0 0 0 0,0 0 0 0 0,0 0 0 0 0,0-1 0 0 0,0 1 0 0 0,0-1 0 0 0,8-2 0 0 0,37-7-19 0 0,-31 5 289 0 0,2-1-83 0 0,0-1 1 0 0,0 0 0 0 0,0-2-1 0 0,-1 0 1 0 0,24-14-1 0 0,-37 18-236 0 0,0 1-263 0 0,-1-1 1 0 0,1 0-1 0 0,-1 0 0 0 0,11-10 0 0 0,-16 13 160 0 0,0 0 0 0 0,0-1 0 0 0,0 1 0 0 0,0 0 0 0 0,0 0 0 0 0,0 0 0 0 0,-1-1 0 0 0,1 1 0 0 0,0 0 0 0 0,-1-1 0 0 0,1 1 0 0 0,-1 0 0 0 0,1-1 0 0 0,-1 1 0 0 0,0-1 0 0 0,0 1 0 0 0,0-1 0 0 0,0 1 0 0 0,0-1 0 0 0,0 1 0 0 0,0 0 0 0 0,0-1 0 0 0,0 1 0 0 0,0-1 0 0 0,-1 1 0 0 0,1-1 0 0 0,-1 1 0 0 0,1 0 0 0 0,-1-1 0 0 0,0 1 0 0 0,-1-2 0 0 0,-4-6-351 0 0,0 2 0 0 0,0-1-1 0 0,-1 1 1 0 0,0 0 0 0 0,-16-12-1 0 0,11 10 324 0 0,-10-13 81 0 0,17 16 19 0 0,0 1 1 0 0,0 1 0 0 0,0-1 0 0 0,-9-6-1 0 0,-1 0 235 0 0,11 7-446 0 0,1 1 1 0 0,-1 1 0 0 0,0-1-1 0 0,1 0 1 0 0,-8-2-1 0 0,10 4-4929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96 13823 0 0,'0'0'315'0'0,"0"0"45"0"0,0 0 21 0 0,1 3-49 0 0,2 4-324 0 0,0 3 164 0 0,1 1 0 0 0,1-1 0 0 0,-1 1 0 0 0,2-1 0 0 0,-1 0 0 0 0,1-1 0 0 0,1 0 0 0 0,9 12 0 0 0,-13-18-35 0 0,1 1-1 0 0,-1-1 1 0 0,0 0-1 0 0,1 1 1 0 0,0-1-1 0 0,0-1 1 0 0,0 1-1 0 0,0-1 1 0 0,0 1 0 0 0,0-1-1 0 0,1 0 1 0 0,-1-1-1 0 0,1 1 1 0 0,7 1-1 0 0,-3-2 105 0 0,1 0 0 0 0,0-1 0 0 0,0 0 0 0 0,-1-1 0 0 0,1 0 0 0 0,0 0 0 0 0,-1-1 0 0 0,1 0 0 0 0,-1-1 0 0 0,1 0 0 0 0,-1 0-1 0 0,0-1 1 0 0,0 0 0 0 0,-1-1 0 0 0,1 0 0 0 0,9-7 0 0 0,-7 4-69 0 0,77-59 346 0 0,-80 60-572 0 0,-1 0 1 0 0,1-1-1 0 0,-1 0 0 0 0,-1 0 1 0 0,0 0-1 0 0,0-1 0 0 0,0 0 1 0 0,5-13-1 0 0,-11 21-2 0 0,1-1 0 0 0,-1 1 1 0 0,1 0-1 0 0,-1-1 0 0 0,1 1 0 0 0,-1 0 1 0 0,0-1-1 0 0,0 1 0 0 0,0-1 0 0 0,0 1 1 0 0,0 0-1 0 0,0-1 0 0 0,0 1 1 0 0,0 0-1 0 0,0-1 0 0 0,-1 1 0 0 0,1-1 1 0 0,-1-1-1 0 0,0 2-5 0 0,0 0-1 0 0,1 0 1 0 0,-1 0 0 0 0,0 0 0 0 0,0 0-1 0 0,0 1 1 0 0,0-1 0 0 0,0 0 0 0 0,0 1-1 0 0,0-1 1 0 0,0 0 0 0 0,0 1 0 0 0,0-1-1 0 0,0 1 1 0 0,0 0 0 0 0,0-1 0 0 0,-2 1 0 0 0,-1-1-55 0 0,-1 1 1 0 0,1 0 0 0 0,0-1 0 0 0,0 2 0 0 0,0-1 0 0 0,0 0 0 0 0,0 1 0 0 0,0 0 0 0 0,0 0-1 0 0,0 0 1 0 0,-6 3 0 0 0,-15 10-417 0 0,0 1 0 0 0,-24 20 0 0 0,15-11 150 0 0,-92 72 198 0 0,108-80 464 0 0,1 0 1 0 0,1 1-1 0 0,1 1 1 0 0,-24 34-1 0 0,32-40 42 0 0,2-5-282 0 0,0 0-1 0 0,1 1 1 0 0,0 0 0 0 0,0-1-1 0 0,-3 12 1 0 0,7-17-5 0 0,-1 1 0 0 0,1-1 0 0 0,0 0 0 0 0,-1 0 0 0 0,1 0 0 0 0,0 0 0 0 0,0 0 0 0 0,1 0 0 0 0,-1 0 0 0 0,0 0 0 0 0,1 0-1 0 0,-1 0 1 0 0,1 0 0 0 0,0 0 0 0 0,-1 0 0 0 0,1 0 0 0 0,0 0 0 0 0,0 0 0 0 0,0 0 0 0 0,1-1 0 0 0,-1 1 0 0 0,0 0 0 0 0,1-1 0 0 0,-1 1 0 0 0,1-1 0 0 0,-1 0 0 0 0,3 2 0 0 0,0 0 63 0 0,0-1 0 0 0,0 0 0 0 0,0 0 0 0 0,1 0 0 0 0,-1 0 0 0 0,0-1 0 0 0,1 0 0 0 0,-1 0 0 0 0,1 0 0 0 0,7 0 0 0 0,6 0-89 0 0,25-2 0 0 0,-30 0 12 0 0,162-17-5631 0 0,-114 9 3564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0 565 13823 0 0,'0'0'630'0'0,"0"0"-13"0"0,0 0-252 0 0,0 0 391 0 0,0 0 216 0 0,0 0 42 0 0,0 0 8 0 0,0 0 2 0 0,0 0 0 0 0,0 0 0 0 0,0 0-69 0 0,1-1-290 0 0,8-20-420 0 0,2 0 1 0 0,0 1-1 0 0,26-33 0 0 0,51-53 450 0 0,54-36-695 0 0,-120 123 0 0 0,1 1 0 0 0,1 2 0 0 0,1 0 0 0 0,50-24 0 0 0,79-23 0 0 0,-139 58-1342 0 0,0 0-1 0 0,20-4 1 0 0,-16 4-1669 0 0,0 0-4951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8287 0 0,'0'0'382'0'0,"-2"0"-8"0"0,-2 0-350 0 0,0 0-1 0 0,0 0 1 0 0,0 1-1 0 0,0-1 0 0 0,0 1 1 0 0,0 0-1 0 0,-5 2 0 0 0,-10 2 797 0 0,13-3-486 0 0,0-1-1 0 0,0 1 1 0 0,1 0 0 0 0,-1 1 0 0 0,1-1-1 0 0,-1 1 1 0 0,1 0 0 0 0,0 1-1 0 0,0-1 1 0 0,0 1 0 0 0,1 0-1 0 0,-1 0 1 0 0,1 1 0 0 0,-5 6 0 0 0,-3 5-250 0 0,1 1 1 0 0,-17 36-1 0 0,19-36 6 0 0,-38 96 1408 0 0,18-38-1036 0 0,-16 38-454 0 0,-31 123 0 0 0,51-163-8 0 0,-2-1 0 0 0,-4-1 0 0 0,-47 77 0 0 0,75-142-11 0 0,-51 86-1793 0 0,45-79 1327 0 0,1-1-1 0 0,-2 0 1 0 0,0-1-1 0 0,-20 18 1 0 0,11-16-1057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61 344 13823 0 0,'-22'-3'756'0'0,"17"1"-391"0"0,0 1 0 0 0,0 0-1 0 0,0 0 1 0 0,0 1 0 0 0,-8-1-1 0 0,30-4 818 0 0,-5 0-828 0 0,12 0 444 0 0,31-2-1 0 0,-30 5-314 0 0,29-8-1 0 0,103-27 965 0 0,143-37-238 0 0,-59-7-1138 0 0,4 0-1018 0 0,-198 69-1021 0 0,-17 5-2722 0 0,0-1-2192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56 17503 0 0,'6'-8'161'0'0,"-1"1"267"0"0,0 0-1 0 0,1 0 1 0 0,11-11 0 0 0,-4 10-389 0 0,-8 8-43 0 0,-4 1 1 0 0,0-1 3 0 0,1 0 0 0 0,-1 0 0 0 0,0 0 0 0 0,0 1 0 0 0,0-1 0 0 0,0 0 0 0 0,0 1 0 0 0,-1-1 0 0 0,1 0 0 0 0,0 1 0 0 0,0-1 0 0 0,0 1 0 0 0,0-1 0 0 0,0 1 0 0 0,0 0 0 0 0,-1-1 0 0 0,1 1 0 0 0,0 0 0 0 0,-1 0 0 0 0,2 1 0 0 0,-1 0 0 0 0,0 0 0 0 0,-1-1 0 0 0,1 1 0 0 0,0 0 0 0 0,-1 0 0 0 0,0-1 0 0 0,1 1 0 0 0,-1 0 0 0 0,0 0 0 0 0,0 0 0 0 0,0 1 0 0 0,-1 6 0 0 0,-1 0 0 0 0,0 0 0 0 0,-5 16 0 0 0,5-19 0 0 0,-138 341 0 0 0,-88 52 0 0 0,228-398 0 0 0,-22 32 0 0 0,-2-1 0 0 0,-36 39 0 0 0,54-64 0 0 0,0 1 0 0 0,-7 12 0 0 0,10-14 0 0 0,-1 0 0 0 0,-1 0 0 0 0,1 0 0 0 0,-1-1 0 0 0,-6 7 0 0 0,0-2 0 0 0,7-7 0 0 0,1 1 0 0 0,-1-1 0 0 0,0 0 0 0 0,0 0 0 0 0,0 0 0 0 0,0-1 0 0 0,0 1 0 0 0,-1-1 0 0 0,1 0 0 0 0,-1-1 0 0 0,0 1 0 0 0,-8 1 0 0 0,4-3 0 0 0,8 0 0 0 0,1 0 0 0 0,0 0 0 0 0,0 0 0 0 0,-1 0 0 0 0,1 0 0 0 0,0 0 0 0 0,0 0 0 0 0,-1 0 0 0 0,1 0 0 0 0,0-1 0 0 0,0 1 0 0 0,0 0 0 0 0,-1 0 0 0 0,1 0 0 0 0,0 0 0 0 0,0-1 0 0 0,0 1 0 0 0,-1 0 0 0 0,1 0 0 0 0,0 0 0 0 0,0-1 0 0 0,0 1 0 0 0,0 0 0 0 0,0 0 0 0 0,0 0 0 0 0,-1-1 0 0 0,2-1 0 0 0,-1 1 0 0 0,0-1 0 0 0,1 0 0 0 0,-1 0 0 0 0,1 1 0 0 0,-1-1 0 0 0,1 0 0 0 0,0 1 0 0 0,0-1 0 0 0,1-2 0 0 0,15-20 0 0 0,-12 17 0 0 0,3-3-99 0 0,1 0 1 0 0,0 0-1 0 0,1 0 0 0 0,0 1 0 0 0,0 1 0 0 0,1 0 1 0 0,0 0-1 0 0,1 1 0 0 0,16-8 0 0 0,0 2-230 0 0,2 2 0 0 0,56-15-1 0 0,-68 21 601 0 0,0 1 0 0 0,0 1 0 0 0,0 0 0 0 0,1 1-1 0 0,-1 2 1 0 0,35 1 0 0 0,-48 1-202 0 0,0-1 1 0 0,-1 0-1 0 0,0 1 0 0 0,1 0 0 0 0,-1 0 0 0 0,0 0 0 0 0,0 0 0 0 0,0 1 1 0 0,0 0-1 0 0,0 0 0 0 0,-1 0 0 0 0,1 0 0 0 0,-1 0 0 0 0,0 1 1 0 0,0-1-1 0 0,0 1 0 0 0,0 0 0 0 0,-1 0 0 0 0,1 0 0 0 0,-1 0 1 0 0,0 1-1 0 0,-1-1 0 0 0,1 0 0 0 0,-1 1 0 0 0,1 0 0 0 0,-1-1 1 0 0,-1 1-1 0 0,1-1 0 0 0,-1 1 0 0 0,0 5 0 0 0,-2 9-288 0 0,-1-1 0 0 0,-1 1 0 0 0,-8 24 0 0 0,-7 40-4699 0 0,19-81-880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49:5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78 11975 0 0,'22'-6'565'0'0,"7"-2"172"0"0,-24 8-396 0 0,0-1 0 0 0,-1 1 1 0 0,1 1-1 0 0,0-1 1 0 0,-1 1-1 0 0,1 0 0 0 0,0 0 1 0 0,-1 0-1 0 0,1 0 1 0 0,-1 1-1 0 0,0 0 0 0 0,1 0 1 0 0,6 5-1 0 0,-7-5-150 0 0,-1 0-1 0 0,0 0 1 0 0,1-1 0 0 0,-1 1-1 0 0,1-1 1 0 0,0 0-1 0 0,0 0 1 0 0,-1 0-1 0 0,1 0 1 0 0,0 0 0 0 0,4-1-1 0 0,0 0 7 0 0,-1 0-1 0 0,1 0 0 0 0,-1-1 1 0 0,1 0-1 0 0,9-3 0 0 0,-12 3-200 0 0,-1-1 1 0 0,0 0-1 0 0,0 0 0 0 0,0-1 0 0 0,0 1 0 0 0,0-1 0 0 0,-1 0 0 0 0,1 0 1 0 0,-1 0-1 0 0,0 0 0 0 0,0 0 0 0 0,5-7 0 0 0,-8 9 4 0 0,1-1 1 0 0,0 1-1 0 0,-1-1 0 0 0,1 0 1 0 0,-1 1-1 0 0,1-1 0 0 0,-1 0 1 0 0,0 1-1 0 0,1-1 0 0 0,-1 0 1 0 0,0 1-1 0 0,0-1 0 0 0,0 0 1 0 0,-1 1-1 0 0,1-1 0 0 0,0 0 0 0 0,-1-2 1 0 0,1 3-3 0 0,-1 1 0 0 0,1-1-1 0 0,0 0 1 0 0,0 0 0 0 0,-1 0 0 0 0,1 0 0 0 0,-1 0 0 0 0,1 0 0 0 0,-1 1 0 0 0,1-1 0 0 0,-1 0-1 0 0,1 0 1 0 0,-1 1 0 0 0,0-1 0 0 0,1 0 0 0 0,-1 1 0 0 0,0-1 0 0 0,1 1 0 0 0,-1-1 0 0 0,0 1-1 0 0,0-1 1 0 0,0 1 0 0 0,0 0 0 0 0,1-1 0 0 0,-1 1 0 0 0,0 0 0 0 0,0-1 0 0 0,0 1 0 0 0,0 0 0 0 0,0 0-1 0 0,0 0 1 0 0,-1 0 0 0 0,-8 3-227 0 0,1 0 0 0 0,-1 0-1 0 0,1 1 1 0 0,0 1 0 0 0,0 0-1 0 0,-8 5 1 0 0,4-2 72 0 0,-71 43 101 0 0,2 4 1 0 0,-142 124 0 0 0,219-175 55 0 0,-1 1 0 0 0,1 1 0 0 0,1-1 0 0 0,-1 1 0 0 0,1-1 0 0 0,-5 10 0 0 0,8-14 0 0 0,1 0 0 0 0,-1 0 0 0 0,1 0 0 0 0,0 0 0 0 0,-1 0 0 0 0,1 1 0 0 0,0-1 0 0 0,0 0 0 0 0,-1 0 0 0 0,1 0 0 0 0,0 1 0 0 0,0-1 0 0 0,1 0 0 0 0,-1 0 0 0 0,0 1 0 0 0,0-1 0 0 0,1 2 0 0 0,0-2 0 0 0,0 1 0 0 0,0-1 0 0 0,0 0 0 0 0,0 0 0 0 0,0 1 0 0 0,0-1 0 0 0,0 0 0 0 0,1 0 0 0 0,-1 0 0 0 0,0 0 0 0 0,1-1 0 0 0,-1 1 0 0 0,1 0 0 0 0,-1-1 0 0 0,1 1 0 0 0,-1 0 0 0 0,3-1 0 0 0,4 2 0 0 0,1 0 0 0 0,0-1 0 0 0,-1 0 0 0 0,1 0 0 0 0,0-1 0 0 0,11-2 0 0 0,0 2 0 0 0,33-3 0 0 0,0-2 0 0 0,0-2 0 0 0,92-26 0 0 0,-95 19 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1078 13823 0 0,'0'0'315'0'0,"0"0"45"0"0,0 0 21 0 0,0 0-49 0 0,2-1-220 0 0,4-1 101 0 0,1 0 0 0 0,-1 0 0 0 0,1-1 0 0 0,-1 0 0 0 0,0 0 0 0 0,0-1 0 0 0,8-5 0 0 0,3-4 425 0 0,18-19 0 0 0,-1-3 193 0 0,39-51-1 0 0,23-47 387 0 0,-5 8-927 0 0,0 12-293 0 0,41-54 11 0 0,-112 137-25 0 0,-1-1 0 0 0,-1 0-1 0 0,25-61 1 0 0,-37 75-407 0 0,8-34 0 0 0,-13 47 299 0 0,0-1 0 0 0,0 0 1 0 0,-1 0-1 0 0,0 0 1 0 0,0 0-1 0 0,0 0 0 0 0,0 0 1 0 0,-1 1-1 0 0,0-1 0 0 0,0 0 1 0 0,-3-9-1 0 0,3 12 69 0 0,0 1 1 0 0,0-1-1 0 0,-1 0 0 0 0,1 1 0 0 0,0-1 0 0 0,-1 1 0 0 0,1-1 1 0 0,-1 1-1 0 0,0 0 0 0 0,1 0 0 0 0,-1 0 0 0 0,0 0 0 0 0,0 0 1 0 0,0 0-1 0 0,0 0 0 0 0,0 0 0 0 0,0 1 0 0 0,0-1 0 0 0,0 1 1 0 0,0-1-1 0 0,-2 1 0 0 0,-4-1-22 0 0,0 1 1 0 0,0 0-1 0 0,0 0 1 0 0,-8 2-1 0 0,5 0 75 0 0,0 1 0 0 0,0 0-1 0 0,0 0 1 0 0,0 1 0 0 0,-15 8-1 0 0,-48 32 8 0 0,52-30-4 0 0,-1 0 0 0 0,1 2 0 0 0,0 1 0 0 0,2 0 0 0 0,0 2 0 0 0,0 0 0 0 0,2 1 0 0 0,0 1 0 0 0,-23 38 0 0 0,20-24 0 0 0,1 1 0 0 0,1 0 0 0 0,2 2 0 0 0,-14 50 0 0 0,-14 86 0 0 0,38-139 0 0 0,2 1 0 0 0,0 71 0 0 0,5-56 0 0 0,-10 87 0 0 0,5-105 0 0 0,-2-1 0 0 0,-1 1 0 0 0,-20 51 0 0 0,9-37 0 0 0,-2-2 0 0 0,-2 0 0 0 0,-56 80 0 0 0,64-107 0 0 0,-1 0 0 0 0,-1-1 0 0 0,0 0 0 0 0,-1-2 0 0 0,-26 18 0 0 0,-106 57 0 0 0,76-48 0 0 0,6-8-3642 0 0,66-33 1618 0 0,2-1-22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17503 0 0,'0'0'399'0'0,"0"0"60"0"0,0 0 21 0 0,0 0-59 0 0,2 0-276 0 0,51-11 848 0 0,8-1-18 0 0,30-18 117 0 0,58-15-56 0 0,-82 29-1045 0 0,227-45-235 0 0,-173 45-5097 0 0,-80 11 3295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58 13823 0 0,'0'0'315'0'0,"0"0"45"0"0,0 0 21 0 0,0 0-49 0 0,0 2-220 0 0,-2 3 67 0 0,0-1 0 0 0,-1 0 0 0 0,0 1-1 0 0,1-1 1 0 0,-1 0 0 0 0,-1-1 0 0 0,-6 8 0 0 0,-29 23 1352 0 0,38-34-1513 0 0,-14 13-133 0 0,0 0-1 0 0,0 1 1 0 0,1 0 0 0 0,1 1-1 0 0,1 1 1 0 0,-13 19-1 0 0,25-34 454 0 0,0-1 136 0 0,0 0 34 0 0,13 7 84 0 0,-8-6-562 0 0,1 0 0 0 0,-1 0-1 0 0,1 0 1 0 0,0-1 0 0 0,-1 1-1 0 0,1-1 1 0 0,0-1 0 0 0,0 1-1 0 0,-1-1 1 0 0,8-1-1 0 0,10-4 491 0 0,24-9 0 0 0,-41 13-430 0 0,30-11 353 0 0,1-1 0 0 0,-2-2-1 0 0,0-2 1 0 0,-1-1-1 0 0,48-35 1 0 0,-79 52-438 0 0,0-1 0 0 0,0 1 0 0 0,0-1 0 0 0,0 0 0 0 0,-1 0 0 0 0,1 0 0 0 0,-1-1 0 0 0,0 1 0 0 0,0-1 0 0 0,0 1 0 0 0,2-6 0 0 0,-4 7-37 0 0,1 1 0 0 0,-1-1-1 0 0,0 0 1 0 0,0 0 0 0 0,1 1-1 0 0,-1-1 1 0 0,0 0 0 0 0,-1 0 0 0 0,1 1-1 0 0,0-1 1 0 0,0 0 0 0 0,-1 0 0 0 0,1 1-1 0 0,-1-1 1 0 0,1 0 0 0 0,-1 1-1 0 0,0-1 1 0 0,0 1 0 0 0,0-1 0 0 0,0 1-1 0 0,0-1 1 0 0,0 1 0 0 0,0 0 0 0 0,0-1-1 0 0,0 1 1 0 0,-1 0 0 0 0,1 0-1 0 0,-3-2 1 0 0,1 1-87 0 0,0 0 0 0 0,0 0 0 0 0,0 1-1 0 0,0-1 1 0 0,-1 1 0 0 0,1-1 0 0 0,-1 1 0 0 0,1 0-1 0 0,-1 0 1 0 0,1 1 0 0 0,-1-1 0 0 0,1 1 0 0 0,-1-1-1 0 0,-4 1 1 0 0,2 1-174 0 0,0 0 1 0 0,0 0-1 0 0,1 1 0 0 0,-1-1 0 0 0,1 1 0 0 0,-1 0 0 0 0,1 1 0 0 0,-7 3 0 0 0,-14 7-2704 0 0,23-11 1462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383 171 11975 0 0,'-1'-3'72'0'0,"0"1"0"0"0,0-1 0 0 0,0 1 0 0 0,1-1 0 0 0,-1 1 0 0 0,1-1 0 0 0,-1 0 0 0 0,1 1 0 0 0,0-5 0 0 0,1 5-30 0 0,-1 0 1 0 0,1 0 0 0 0,0 0 0 0 0,0 0-1 0 0,0 0 1 0 0,0 0 0 0 0,0 0-1 0 0,0 0 1 0 0,0 1 0 0 0,1-1 0 0 0,-1 0-1 0 0,4-2 1 0 0,2-3-40 0 0,0 0 0 0 0,0 0 0 0 0,-1-1 0 0 0,0 0 0 0 0,0-1 0 0 0,6-12 0 0 0,-11 18 101 0 0,1-1-1 0 0,0 0 1 0 0,0 1-1 0 0,0 0 0 0 0,0-1 1 0 0,1 1-1 0 0,-1 0 1 0 0,1 0-1 0 0,0 0 1 0 0,-1 0-1 0 0,1 1 0 0 0,1-1 1 0 0,3-1-1 0 0,-6 3 409 0 0,-1 1 0 0 0,0 0 0 0 0,1 2 0 0 0,0 0-418 0 0,0 1 1 0 0,0 0-1 0 0,0 0 0 0 0,-1-1 0 0 0,1 1 0 0 0,-1 0 0 0 0,0 0 0 0 0,0 0 1 0 0,0 0-1 0 0,0 0 0 0 0,0-1 0 0 0,-1 1 0 0 0,1 0 0 0 0,-2 3 0 0 0,-1 3 95 0 0,0 0 0 0 0,-1-1 0 0 0,-6 10 0 0 0,-3 7 134 0 0,-54 116-143 0 0,-33 72-195 0 0,-28 30 344 0 0,-19-13-4406 0 0,135-213-1719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667 130 11975 0 0,'24'-36'720'0'0,"19"-35"-128"0"0,-30 50-156 0 0,-11 20 51 0 0,-2 1 22 0 0,0 0 3 0 0,0 0 0 0 0,-1 3 0 0 0,-6 19-319 0 0,0 0 1 0 0,-1 0-1 0 0,-2-1 0 0 0,-18 32 0 0 0,0 0-39 0 0,-136 303-154 0 0,94-198 0 0 0,48-108 0 0 0,-55 115 0 0 0,2-10 0 0 0,-43 81 0 0 0,8-57-1828 0 0,100-163 1692 0 0,-3 7-2740 0 0,13-23 1852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42 13823 0 0,'5'-10'264'0'0,"-3"6"-101"0"0,0 1 0 0 0,-1-1 0 0 0,1 1 1 0 0,1 0-1 0 0,-1 0 0 0 0,0 0 0 0 0,5-4 1 0 0,-6 6 212 0 0,-14 6 622 0 0,6 0-939 0 0,0 0-1 0 0,0 0 1 0 0,0 1 0 0 0,1 0-1 0 0,0 1 1 0 0,1-1-1 0 0,-1 1 1 0 0,1 0 0 0 0,-4 9-1 0 0,-2 0-36 0 0,-113 185-22 0 0,41-60 0 0 0,-118 200 0 0 0,72-118 0 0 0,-111 166 0 0 0,218-357 13 0 0,-20 31-90 0 0,57-68-735 0 0,18-15 304 0 0,9-5-4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15663 0 0,'0'0'719'0'0,"-5"7"230"0"0,-7 13-931 0 0,-11 24-1 0 0,13-24-20 0 0,-14 23-1 0 0,4-14 4 0 0,-49 82 0 0 0,61-96 0 0 0,1 0 0 0 0,0 0 0 0 0,1 1 0 0 0,1 0 0 0 0,-6 27 0 0 0,11-38 0 0 0,-1 0 0 0 0,1 0 0 0 0,-1 1 0 0 0,1-1 0 0 0,1 0 0 0 0,-1 0 0 0 0,1 0 0 0 0,0 0 0 0 0,0 0 0 0 0,0 0 0 0 0,1-1 0 0 0,-1 1 0 0 0,1 0 0 0 0,3 4 0 0 0,-3-6 0 0 0,0-1 0 0 0,-1 1 0 0 0,2-1 0 0 0,-1 0 0 0 0,0 1 0 0 0,0-1 0 0 0,1 0 0 0 0,-1-1 0 0 0,1 1 0 0 0,0 0 0 0 0,-1-1 0 0 0,1 1 0 0 0,0-1 0 0 0,0 0 0 0 0,0 0 0 0 0,0 0 0 0 0,0 0 0 0 0,0-1 0 0 0,0 1 0 0 0,0-1 0 0 0,0 0 0 0 0,0 0 0 0 0,6 0 0 0 0,1-1 204 0 0,0-1-1 0 0,0 0 1 0 0,0 0 0 0 0,-1-1-1 0 0,1 0 1 0 0,-1-1-1 0 0,0 0 1 0 0,0 0 0 0 0,14-10-1 0 0,-10 5 141 0 0,0-1-1 0 0,0 0 0 0 0,-1-1 1 0 0,0-1-1 0 0,11-14 0 0 0,-18 19-341 0 0,0 0 1 0 0,-1 0-1 0 0,0 0 0 0 0,-1-1 0 0 0,1 0 0 0 0,-1 1 0 0 0,2-13 1 0 0,-2 7-4 0 0,0-1 1 0 0,-1 0 0 0 0,0-22-1 0 0,-1 22 1 0 0,-2-26 0 0 0,0 38 0 0 0,1 0 0 0 0,0 0 0 0 0,-1 0 0 0 0,1 0 0 0 0,-1 0 0 0 0,0 0 0 0 0,1 0 0 0 0,-1 1 0 0 0,0-1 0 0 0,0 0 0 0 0,0 0 0 0 0,0 1 0 0 0,-1-1 0 0 0,-2-3 0 0 0,-8-3-3 0 0,6 8-20 0 0,3 0-15 0 0,-16 0-622 0 0,0-1-1 0 0,0 2 1 0 0,0 1 0 0 0,-29 6-1 0 0,32-5 15 0 0,14-3-219 0 0,2 0-126 0 0,6-2-29 0 0,25-5-4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55 15663 0 0,'0'0'719'0'0,"0"0"-20"0"0,-1 2-449 0 0,-20 22-223 0 0,17-20-27 0 0,1-1 0 0 0,0 1 1 0 0,-1 0-1 0 0,2 0 0 0 0,-1 0 0 0 0,0 0 0 0 0,1 0 0 0 0,0 0 0 0 0,0 1 0 0 0,0-1 0 0 0,0 1 0 0 0,1 0 0 0 0,-1 0 0 0 0,1 4 0 0 0,-3 21 145 0 0,2-20 19 0 0,0 0 0 0 0,1 1 0 0 0,1-1 0 0 0,-1 1-1 0 0,2-1 1 0 0,0 1 0 0 0,3 17 0 0 0,0-11 345 0 0,-3-11-494 0 0,1 1-1 0 0,0-1 0 0 0,0 0 0 0 0,1 0 0 0 0,-1 0 0 0 0,6 7 0 0 0,-8-12-15 0 0,1 1 1 0 0,0-1-1 0 0,0 0 0 0 0,-1 0 0 0 0,1 0 1 0 0,0 0-1 0 0,0 0 0 0 0,0-1 0 0 0,0 1 1 0 0,0 0-1 0 0,1 0 0 0 0,-1-1 0 0 0,0 1 0 0 0,0-1 1 0 0,0 1-1 0 0,1-1 0 0 0,-1 1 0 0 0,0-1 1 0 0,1 0-1 0 0,-1 1 0 0 0,0-1 0 0 0,0 0 1 0 0,1 0-1 0 0,-1 0 0 0 0,0 0 0 0 0,1 0 0 0 0,1-1 1 0 0,4 0 42 0 0,0-1 1 0 0,0 0 0 0 0,0 0 0 0 0,6-4 0 0 0,-3 2 207 0 0,8-4 21 0 0,0-2 0 0 0,0 0 0 0 0,-2-1 0 0 0,1 0 0 0 0,26-26 0 0 0,25-17-292 0 0,-20 17 21 0 0,-48 37 0 0 0,0 0 0 0 0,1 0 0 0 0,-1 0 0 0 0,0-1 0 0 0,0 1 0 0 0,0 0 0 0 0,1 0 0 0 0,-1 0 0 0 0,0 0 0 0 0,0 0 0 0 0,0 0 0 0 0,1 0 0 0 0,-1 0 0 0 0,0-1 0 0 0,0 1 0 0 0,1 0 0 0 0,-1 0 0 0 0,0 0 0 0 0,0 0 0 0 0,1 0 0 0 0,-1 0 0 0 0,0 1 0 0 0,0-1 0 0 0,1 0 0 0 0,-1 0 0 0 0,0 0 0 0 0,0 0 0 0 0,1 0 0 0 0,-1 0 0 0 0,0 0 0 0 0,0 0 0 0 0,0 0 0 0 0,1 1 0 0 0,-1-1 0 0 0,0 0 0 0 0,0 0 0 0 0,0 0 0 0 0,1 1 0 0 0,-1-1 0 0 0,0 0 0 0 0,0 0 0 0 0,0 0 0 0 0,0 1 0 0 0,0-1 0 0 0,0 0 0 0 0,0 0 0 0 0,1 0 0 0 0,-1 1 0 0 0,0-1 0 0 0,0 0 0 0 0,0 0 0 0 0,0 1 0 0 0,0-1 0 0 0,0 0 0 0 0,0 0 0 0 0,0 1 0 0 0,0-1 0 0 0,0 0 0 0 0,0 0 0 0 0,0 1 0 0 0,-1-1 0 0 0,1 0 0 0 0,0 0 0 0 0,0 1 0 0 0,0-1 0 0 0,0 0 0 0 0,0 0 0 0 0,-1 8 0 0 0,0-1 0 0 0,0 1 0 0 0,-1-1 0 0 0,0 1 0 0 0,0-1 0 0 0,-1 0 0 0 0,0 0 0 0 0,0 0 0 0 0,-5 7 0 0 0,-1 5 0 0 0,3-8 0 0 0,1 2 0 0 0,0-1 0 0 0,1 0 0 0 0,0 1 0 0 0,1 0 0 0 0,1 0 0 0 0,0 0 0 0 0,0 15 0 0 0,2-26 0 0 0,0 0 0 0 0,0 0 0 0 0,0 0 0 0 0,1 0 0 0 0,-1 0 0 0 0,1 0 0 0 0,-1 0 0 0 0,1 0 0 0 0,1 2 0 0 0,6 5 0 0 0,-3-7 20 0 0,1 0-1 0 0,-1 0 1 0 0,0-1-1 0 0,1 1 1 0 0,0-1-1 0 0,-1 0 1 0 0,9 0-1 0 0,44-2 1076 0 0,-52 1-906 0 0,7-1-123 0 0,-1 0 0 0 0,1-1 1 0 0,0-1-1 0 0,-1 0 0 0 0,0-1 0 0 0,1 0 0 0 0,-1-1 0 0 0,-1 0 0 0 0,19-11 0 0 0,-14 5-74 0 0,0 0-1 0 0,-1-1 0 0 0,-1 0 0 0 0,0-1 0 0 0,23-28 0 0 0,127-173 9 0 0,-156 205-83 0 0,0 0 0 0 0,1 1 0 0 0,-1 0 0 0 0,2 1 0 0 0,-1 0 1 0 0,1 0-1 0 0,0 1 0 0 0,0 1 0 0 0,13-6 0 0 0,-19 9-198 0 0,-1 1 1 0 0,0 0-1 0 0,1 0 1 0 0,0 0-1 0 0,-1 1 0 0 0,8-1 1 0 0,7 0-743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17503 0 0,'0'0'803'0'0,"0"0"-18"0"0,0 2-501 0 0,-5 12 149 0 0,0 0 1 0 0,-1 0-1 0 0,0-1 0 0 0,-13 19 0 0 0,-38 48 1128 0 0,35-52-1352 0 0,-29 50-1 0 0,37-54-208 0 0,9-17 0 0 0,0 1 0 0 0,1 0 0 0 0,0 0 0 0 0,0 0 0 0 0,-4 14 0 0 0,8-21-9 0 0,0 1 0 0 0,0 0 0 0 0,0 0 1 0 0,0 0-1 0 0,0 0 0 0 0,0-1 0 0 0,1 1 0 0 0,-1 0 0 0 0,1 0 0 0 0,-1-1 0 0 0,1 1 0 0 0,0 0 1 0 0,-1-1-1 0 0,3 4 0 0 0,-2-5-56 0 0,-1 0 0 0 0,1 1 0 0 0,-1-1 0 0 0,1 0 0 0 0,-1 1 0 0 0,1-1 0 0 0,-1 0 0 0 0,1 0 0 0 0,-1 0 0 0 0,1 0 0 0 0,-1 1 1 0 0,1-1-1 0 0,0 0 0 0 0,-1 0 0 0 0,1 0 0 0 0,-1 0 0 0 0,1 0 0 0 0,-1 0 0 0 0,1 0 0 0 0,0 0 0 0 0,0-1 0 0 0,1 1-156 0 0,17-4-2017 0 0,5-4-4925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97 331 11975 0 0,'-5'10'902'0'0,"3"-6"-776"0"0,0 0 1 0 0,-1-1-1 0 0,0 1 1 0 0,0-1 0 0 0,0 0-1 0 0,0 0 1 0 0,0 0-1 0 0,-1 0 1 0 0,1 0 0 0 0,-5 2-1 0 0,5-4 200 0 0,1 0-1 0 0,-1 0 1 0 0,1 0-1 0 0,-1 0 1 0 0,1 0-1 0 0,-1-1 1 0 0,0 1-1 0 0,1-1 1 0 0,-1 0-1 0 0,0 0 1 0 0,-4 0-1 0 0,6 0-106 0 0,0 0-1 0 0,0 0 1 0 0,0 0 0 0 0,0 0-1 0 0,0 0 1 0 0,0-1-1 0 0,0 1 1 0 0,1 0 0 0 0,-1-1-1 0 0,0 1 1 0 0,0 0-1 0 0,0-1 1 0 0,0 1 0 0 0,1-1-1 0 0,-1 1 1 0 0,0-1-1 0 0,0 0 1 0 0,0-1 0 0 0,0 2-160 0 0,1-1 1 0 0,0 1-1 0 0,0-1 1 0 0,0 0 0 0 0,-1 1-1 0 0,1-1 1 0 0,0 0-1 0 0,0 1 1 0 0,0-1 0 0 0,0 0-1 0 0,0 1 1 0 0,0-1-1 0 0,0 0 1 0 0,0 1 0 0 0,0-1-1 0 0,1 0 1 0 0,-1 1-1 0 0,0-1 1 0 0,1-1 0 0 0,1-1-61 0 0,0 0 1 0 0,0 0 0 0 0,0 0 0 0 0,0 0 0 0 0,1 0-1 0 0,-1 0 1 0 0,6-4 0 0 0,122-86 0 0 0,-83 60 0 0 0,15-6 0 0 0,91-41 0 0 0,-22 12 0 0 0,-128 66 0 0 0,5-2 0 0 0,0 0 0 0 0,14-5 0 0 0,-21 8 0 0 0,1 0 0 0 0,0 1 0 0 0,0-1 0 0 0,-1 1 0 0 0,1 0 0 0 0,0-1 0 0 0,0 1 0 0 0,0 0 0 0 0,0 0 0 0 0,0 0 0 0 0,-1 0 0 0 0,1 1 0 0 0,0-1 0 0 0,0 1 0 0 0,0-1 0 0 0,-1 1 0 0 0,1-1 0 0 0,3 3 0 0 0,3 6 0 0 0,-7-6 0 0 0,0 0 0 0 0,-1-1 0 0 0,0 1 0 0 0,1 0 0 0 0,-1 0 0 0 0,0 0 0 0 0,0 0 0 0 0,-1 0 0 0 0,1 0 0 0 0,0 0 0 0 0,-1 0 0 0 0,0-1 0 0 0,-1 5 0 0 0,-16 36 0 0 0,17-42 0 0 0,-55 93 0 0 0,15-28 0 0 0,38-62 1 0 0,1 0 0 0 0,0 1 0 0 0,0 0-1 0 0,1-1 1 0 0,-2 8 0 0 0,3 6-1541 0 0,0-17 1140 0 0,0 0 0 0 0,1 0 0 0 0,-1 0 0 0 0,1-1 0 0 0,-1 1 0 0 0,1 0 0 0 0,-1 0 0 0 0,1 0 0 0 0,-1 0 0 0 0,1 0 0 0 0,0 0 0 0 0,0-1 0 0 0,-1 1 1 0 0,2 1-1 0 0,10 3-6482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626 176 13823 0 0,'15'-33'791'0'0,"-9"20"-291"0"0,-1 1-1 0 0,0-1 1 0 0,4-15 0 0 0,-8 22 220 0 0,0-1 1 0 0,-1 1 0 0 0,0-1-1 0 0,-1 1 1 0 0,0-1 0 0 0,0 1-1 0 0,-3-12 1 0 0,4 17-677 0 0,0 1 0 0 0,-1-1 0 0 0,1 0 0 0 0,0 0 0 0 0,-1 1 0 0 0,1-1 0 0 0,0 0 0 0 0,-1 1 0 0 0,1-1 0 0 0,-1 1 0 0 0,1-1 1 0 0,-1 1-1 0 0,1-1 0 0 0,-1 1 0 0 0,1-1 0 0 0,-1 1 0 0 0,0-1 0 0 0,1 1 0 0 0,-1 0 0 0 0,0-1 0 0 0,0 1 0 0 0,-11-2 111 0 0,9 2-224 0 0,-1 1 1 0 0,1 0 0 0 0,0 0-1 0 0,-1-1 1 0 0,1 2-1 0 0,0-1 1 0 0,0 0 0 0 0,0 1-1 0 0,-1-1 1 0 0,-2 4-1 0 0,-27 23-921 0 0,14-10 774 0 0,10-10 214 0 0,0 0-1 0 0,1 0 1 0 0,1 1-1 0 0,-1 0 1 0 0,2 1-1 0 0,-10 15 1 0 0,13-20 2 0 0,1 0 0 0 0,-1 0 0 0 0,1 1 0 0 0,0-1 0 0 0,1 0 0 0 0,-1 1 0 0 0,1 0 0 0 0,0-1 1 0 0,0 1-1 0 0,1 0 0 0 0,0-1 0 0 0,0 1 0 0 0,0 0 0 0 0,1 0 0 0 0,1 6 0 0 0,-2-11-1 0 0,1 1 0 0 0,-1-1 0 0 0,1 1 0 0 0,0-1 0 0 0,0 1 0 0 0,0-1 0 0 0,0 0 0 0 0,0 1 0 0 0,0-1 0 0 0,0 0 0 0 0,0 0 0 0 0,1 0 0 0 0,-1 0 0 0 0,0 0 0 0 0,1 0 0 0 0,-1 0 0 0 0,0 0 0 0 0,1 0 0 0 0,-1-1 0 0 0,1 1 0 0 0,0-1 0 0 0,-1 1 0 0 0,1-1 0 0 0,-1 0 0 0 0,1 1 0 0 0,0-1 0 0 0,-1 0 0 0 0,1 0 0 0 0,0 0 0 0 0,-1 0 0 0 0,1 0 0 0 0,1-1 0 0 0,7 0 284 0 0,-1-1 1 0 0,1 0-1 0 0,-1 0 1 0 0,11-5-1 0 0,-6 2 106 0 0,-8 2-483 0 0,1 0 1 0 0,-1 1-1 0 0,1 0 0 0 0,0 1 0 0 0,0-1 0 0 0,12 0 0 0 0,-18 2-414 0 0,3 3-247 0 0,-4-3 728 0 0,0 0-1 0 0,0 0 0 0 0,1 0 0 0 0,-1 0 0 0 0,0 0 0 0 0,1 0 0 0 0,-1 0 0 0 0,0 0 0 0 0,0 0 0 0 0,1 0 1 0 0,-1 1-1 0 0,0-1 0 0 0,0 0 0 0 0,1 0 0 0 0,-1 0 0 0 0,0 0 0 0 0,0 1 0 0 0,0-1 0 0 0,1 0 0 0 0,-1 0 0 0 0,0 1 1 0 0,0-1-1 0 0,0 0 0 0 0,0 0 0 0 0,1 1 0 0 0,-1-1 0 0 0,0 1 0 0 0,1 5-37 0 0,0 0 0 0 0,0 0 0 0 0,-1 0 0 0 0,0 0 0 0 0,0 1-1 0 0,0-1 1 0 0,-1 0 0 0 0,-2 10 0 0 0,-16 53-426 0 0,13-49 448 0 0,-7 12 43 0 0,0-1 0 0 0,-2 0 0 0 0,-27 40 0 0 0,-6 12 0 0 0,34-56 0 0 0,1 2 0 0 0,1-1 0 0 0,1 1 0 0 0,2 1 0 0 0,-11 59 0 0 0,15-42 0 0 0,3 1 0 0 0,1-1 0 0 0,10 89 0 0 0,40 138 0 0 0,-29-177 0 0 0,-10-42 0 0 0,-3 0 0 0 0,-2 1 0 0 0,-4 106 0 0 0,-2-151 12 0 0,0 1-1 0 0,-1-1 1 0 0,0 1-1 0 0,-1-1 0 0 0,0 0 1 0 0,-1 0-1 0 0,-7 15 1 0 0,7-19 16 0 0,0 0 0 0 0,-1 0 0 0 0,0 0 0 0 0,0 0 1 0 0,-1-1-1 0 0,0 0 0 0 0,0 0 0 0 0,0 0 0 0 0,-1-1 0 0 0,-12 8 1 0 0,9-7 139 0 0,0 0 0 0 0,0-1 1 0 0,0 0-1 0 0,-1-1 0 0 0,1 0 1 0 0,-1 0-1 0 0,0-1 0 0 0,0-1 1 0 0,-1 0-1 0 0,1-1 1 0 0,0 0-1 0 0,-1 0 0 0 0,1-1 1 0 0,0-1-1 0 0,-1 0 0 0 0,1 0 1 0 0,-22-6-1 0 0,15 1-92 0 0,0 0 0 0 0,0-1 0 0 0,1-1 0 0 0,0-1 0 0 0,0 0 0 0 0,1-1 0 0 0,-21-17 0 0 0,2-7-76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8287 0 0,'0'0'382'0'0,"0"0"-8"0"0,7-11 46 0 0,-5 10 3768 0 0,1 14-3941 0 0,0 1-1 0 0,-2-1 0 0 0,1 1 0 0 0,-2 0 1 0 0,-1 21-1 0 0,0-2-48 0 0,0 0-68 0 0,1 30 537 0 0,1-55-575 0 0,0-1 0 0 0,0 0 0 0 0,0 0 0 0 0,1 0-1 0 0,0 0 1 0 0,4 9 0 0 0,-5-14-158 0 0,-1-1 0 0 0,1 1 0 0 0,0-1-1 0 0,0 0 1 0 0,0 0 0 0 0,0 0 0 0 0,0 1-1 0 0,0-1 1 0 0,0 0 0 0 0,1 0 0 0 0,-1 0 0 0 0,0-1-1 0 0,0 1 1 0 0,1 0 0 0 0,-1 0 0 0 0,1-1-1 0 0,-1 1 1 0 0,1-1 0 0 0,-1 1 0 0 0,1-1 0 0 0,-1 1-1 0 0,1-1 1 0 0,-1 0 0 0 0,1 0 0 0 0,-1 0-1 0 0,1 0 1 0 0,-1 0 0 0 0,1 0 0 0 0,0 0 0 0 0,-1-1-1 0 0,1 1 1 0 0,2-2 0 0 0,13-4-957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 13823 0 0,'0'0'630'0'0,"-1"-1"-13"0"0,1 0-535 0 0,-1 1-76 0 0,1 0 0 0 0,-1-1 1 0 0,1 1-1 0 0,0-1 0 0 0,-1 1 0 0 0,1-1 0 0 0,0 1 0 0 0,-1-1 1 0 0,1 1-1 0 0,0-1 0 0 0,0 1 0 0 0,0-1 0 0 0,0 1 0 0 0,-1-1 1 0 0,1 1-1 0 0,0-1 0 0 0,0 1 0 0 0,0-1 0 0 0,0 0 0 0 0,0 1 1 0 0,0-1-1 0 0,0 1 0 0 0,0-1 0 0 0,1 1 0 0 0,-1-1 0 0 0,0 1 1 0 0,0-1-1 0 0,0 1 0 0 0,1-1 0 0 0,-1 1 0 0 0,0-1 0 0 0,0 1 1 0 0,1-1-1 0 0,-1 1 0 0 0,0-1 0 0 0,1 1 0 0 0,-1-1 0 0 0,1 1 1 0 0,0-2 369 0 0,-1 2 113 0 0,0 0 20 0 0,1 0-362 0 0,-1-1 0 0 0,1 0-1 0 0,0 0 1 0 0,0 1 0 0 0,-1-1-1 0 0,1 0 1 0 0,0 1 0 0 0,0-1-1 0 0,0 1 1 0 0,0-1 0 0 0,0 1-1 0 0,0-1 1 0 0,0 1 0 0 0,0 0-1 0 0,0-1 1 0 0,0 1 0 0 0,1 0-1 0 0,1 6-144 0 0,-1 0 0 0 0,0 0 0 0 0,0 0 0 0 0,0 0 0 0 0,-1 1 0 0 0,0-1 0 0 0,0 10 0 0 0,-3 48-1 0 0,1-49-1 0 0,0-1 0 0 0,1 1 0 0 0,0-1-1 0 0,5 28 1 0 0,-4-39-27 0 0,6 26-521 0 0,-1-11-4221 0 0,1-2-1279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10 10135 0 0,'2'-1'464'0'0,"36"-7"240"0"0,-35 8-333 0 0,-3 0 117 0 0,0 0 21 0 0,-8 9 515 0 0,0-2-719 0 0,-1-1 1 0 0,1 0-1 0 0,-1 0 0 0 0,-11 5 0 0 0,-7 4 217 0 0,-7 7 135 0 0,-45 27 302 0 0,53-32-955 0 0,0 0 0 0 0,2 2-1 0 0,0 1 1 0 0,-32 34 0 0 0,-8 6-7 0 0,60-56 3 0 0,1-1 0 0 0,-1 1 0 0 0,0 0 0 0 0,1 0 0 0 0,0 0 0 0 0,0 0 0 0 0,0 0 0 0 0,1 1 0 0 0,-1-1 0 0 0,1 1 0 0 0,0 0 0 0 0,1 0 0 0 0,-1 0 0 0 0,1 0 0 0 0,0 0 0 0 0,0 0 0 0 0,0 0 0 0 0,1 0 0 0 0,0 0 0 0 0,0 0 0 0 0,0 0 0 0 0,0 0 0 0 0,1 1 0 0 0,0-1 0 0 0,0 0 0 0 0,0 0 0 0 0,4 8 0 0 0,-4-10 0 0 0,0 0 0 0 0,1 0 0 0 0,-1-1 0 0 0,0 1 0 0 0,1 0 0 0 0,0-1 0 0 0,-1 1 0 0 0,1-1 0 0 0,0 1 0 0 0,0-1 0 0 0,1 0 0 0 0,-1 0 0 0 0,0 0 0 0 0,1 0 0 0 0,-1 0 0 0 0,1 0 0 0 0,0-1 0 0 0,0 1 0 0 0,-1-1 0 0 0,1 0 0 0 0,0 0 0 0 0,0 0 0 0 0,3 0 0 0 0,1 1-26 0 0,14 3-896 0 0,0-2-1 0 0,33 3 1 0 0,-15-7-101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10135 0 0,'-15'4'125'0'0,"0"1"-1"0"0,0 1 1 0 0,1 1-1 0 0,0 0 1 0 0,-14 9-1 0 0,-33 16 185 0 0,-142 66-309 0 0,189-91 0 0 0,-137 67 1480 0 0,142-69-1336 0 0,1-1 1 0 0,-1 1-1 0 0,-11 10 0 0 0,16-12-135 0 0,1-1 1 0 0,0 2-1 0 0,0-1 0 0 0,0 0 1 0 0,0 0-1 0 0,0 1 1 0 0,1 0-1 0 0,0-1 0 0 0,0 1 1 0 0,-2 5-1 0 0,3-8 33 0 0,1 0 0 0 0,-1 1 0 0 0,1-1 0 0 0,0 0 0 0 0,0 0 0 0 0,0 0 0 0 0,0 0 0 0 0,0 0 0 0 0,0 0-1 0 0,0 1 1 0 0,0-1 0 0 0,0 0 0 0 0,0 0 0 0 0,1 0 0 0 0,-1 0 0 0 0,0 0 0 0 0,1 0 0 0 0,-1 0 0 0 0,1 0 0 0 0,-1 0 0 0 0,1 0-1 0 0,0 0 1 0 0,-1 0 0 0 0,1 0 0 0 0,0 0 0 0 0,0 0 0 0 0,-1 0 0 0 0,1-1 0 0 0,0 1 0 0 0,0 0 0 0 0,0-1 0 0 0,0 1-1 0 0,2 0 1 0 0,3 2 147 0 0,0-1 0 0 0,0 1-1 0 0,0-1 1 0 0,10 1 0 0 0,-14-2-166 0 0,20 3 245 0 0,0-1 1 0 0,0-2-1 0 0,0 0 0 0 0,1-1 0 0 0,39-5 0 0 0,-21-1 50 0 0,-1-3 0 0 0,49-16 0 0 0,-67 18-50 0 0,0-2 1 0 0,0-1 0 0 0,27-16-1 0 0,-38 19-263 0 0,1-1 1 0 0,-1 0-1 0 0,0-1 1 0 0,-1 0-1 0 0,0-1 0 0 0,-1 0 1 0 0,10-13-1 0 0,-16 20-39 0 0,-1-1-1 0 0,0 0 0 0 0,0 0 1 0 0,0 0-1 0 0,0-1 1 0 0,-1 1-1 0 0,0 0 0 0 0,1-1 1 0 0,-2 1-1 0 0,1-1 1 0 0,0 1-1 0 0,-1 0 0 0 0,0-1 1 0 0,0 0-1 0 0,0 1 1 0 0,-1-1-1 0 0,-1-5 1 0 0,1 7-62 0 0,0-1 0 0 0,0 1 0 0 0,0 0 1 0 0,0 0-1 0 0,-1 0 0 0 0,1 0 0 0 0,-1 0 1 0 0,0 0-1 0 0,0 1 0 0 0,0-1 1 0 0,0 1-1 0 0,-1-1 0 0 0,1 1 0 0 0,0 0 1 0 0,-1 0-1 0 0,0 0 0 0 0,0 0 1 0 0,1 0-1 0 0,-1 1 0 0 0,0-1 0 0 0,0 1 1 0 0,-1 0-1 0 0,-5-2 0 0 0,6 2 8 0 0,-15-4-461 0 0,0 2 0 0 0,-1-1 0 0 0,-19 1 0 0 0,32 3 424 0 0,0 0 0 0 0,0 0 0 0 0,1 1 0 0 0,-1 0 0 0 0,0 0 0 0 0,0 1 0 0 0,0-1 0 0 0,1 1 1 0 0,-1 0-1 0 0,1 1 0 0 0,0 0 0 0 0,-1-1 0 0 0,-7 7 0 0 0,12-8-846 0 0,1-1-42 0 0,0 0-10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17503 0 0,'0'0'399'0'0,"0"0"60"0"0,0 0 21 0 0,0 0-59 0 0,0 0-414 0 0,1 0 1 0 0,-1 1-1 0 0,0-1 0 0 0,1 0 1 0 0,-1 0-1 0 0,1 0 0 0 0,-1 0 1 0 0,0 0-1 0 0,1 0 0 0 0,-1 0 1 0 0,1 0-1 0 0,-1-1 0 0 0,0 1 1 0 0,1 0-1 0 0,-1 0 0 0 0,0 0 1 0 0,1 0-1 0 0,-1 0 0 0 0,1-1 1 0 0,-1 1-1 0 0,1-1 0 0 0,11-7-7 0 0,-7 5 0 0 0,0 0 0 0 0,1 0 0 0 0,9-5 0 0 0,46-12 0 0 0,66-12 0 0 0,-48 14 72 0 0,-13 1 258 0 0,1 3-1 0 0,0 3 0 0 0,1 3 1 0 0,0 4-1 0 0,105 4 0 0 0,-148 3-1379 0 0,0 0-1 0 0,0 2 0 0 0,33 10 1 0 0,-39-8-484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13823 0 0,'0'0'315'0'0,"0"0"45"0"0,0 0 21 0 0,0 0-49 0 0,0 0-149 0 0,0 0 194 0 0,2 0 110 0 0,-1 0-441 0 0,0 0 1 0 0,0 0-1 0 0,0 0 1 0 0,0-1-1 0 0,0 1 0 0 0,0 0 1 0 0,0-1-1 0 0,0 1 1 0 0,-1 0-1 0 0,1-1 1 0 0,0 1-1 0 0,0-1 0 0 0,0 1 1 0 0,-1-1-1 0 0,1 0 1 0 0,0 1-1 0 0,0-1 1 0 0,-1 0-1 0 0,1 1 0 0 0,0-1 1 0 0,-1 0-1 0 0,1-1 1 0 0,15-26 853 0 0,-5 7-311 0 0,67-92 2051 0 0,-66 97-2636 0 0,1 0-1 0 0,1 0 1 0 0,1 1-1 0 0,32-25 1 0 0,-21 22-5 0 0,0 1 1 0 0,47-22-1 0 0,-64 35 4 0 0,-3 0-21 0 0,1 1 0 0 0,-1 0 0 0 0,1 1-1 0 0,0-1 1 0 0,9 0 0 0 0,-14 2-67 0 0,0 1 0 0 0,0 0 0 0 0,0 0 0 0 0,1 0 0 0 0,-1 0 0 0 0,0 1 0 0 0,0-1 0 0 0,0 0 0 0 0,1 1 0 0 0,-1 0 0 0 0,0-1 0 0 0,0 1 0 0 0,0 0 0 0 0,0 0 0 0 0,0 0 0 0 0,0 1 0 0 0,-1-1 0 0 0,1 0 0 0 0,0 1 0 0 0,0-1 0 0 0,2 4 0 0 0,-1-2 84 0 0,0 1 1 0 0,0 0-1 0 0,0 1 0 0 0,0-1 0 0 0,-1 0 0 0 0,1 1 1 0 0,-1 0-1 0 0,0-1 0 0 0,-1 1 0 0 0,1 0 0 0 0,-1 0 1 0 0,0 0-1 0 0,0 0 0 0 0,0 0 0 0 0,-1 0 0 0 0,0 1 1 0 0,0-1-1 0 0,0 0 0 0 0,-2 6 0 0 0,-5 11 1 0 0,-1-1 0 0 0,0 0 0 0 0,-2 0 0 0 0,-1 0 0 0 0,0-2 0 0 0,-2 1 0 0 0,-17 21 0 0 0,-91 110-4257 0 0,109-136 2722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0 13823 0 0,'0'0'315'0'0,"0"0"45"0"0,0 0 21 0 0,0 0-49 0 0,-1 2-220 0 0,-53 91 336 0 0,-49 121 1156 0 0,-112 163-1604 0 0,147-268 0 0 0,-5 8 0 0 0,-95 166 0 0 0,157-261 0 0 0,0 1 0 0 0,1 0 0 0 0,-7 26 0 0 0,16-46-57 0 0,1 0 0 0 0,0-1-1 0 0,-1 1 1 0 0,1 0 0 0 0,0 0-1 0 0,1 3 1 0 0,-1-3-418 0 0,2-3-1022 0 0,5 1-3962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 15663 0 0,'0'0'356'0'0,"0"0"50"0"0,-8-3 404 0 0,1 8-676 0 0,7-5-57 0 0,-1 0 1 0 0,1 1 0 0 0,0-1 0 0 0,-1 0-1 0 0,1 1 1 0 0,0-1 0 0 0,0 0 0 0 0,0 1-1 0 0,-1-1 1 0 0,1 0 0 0 0,0 1 0 0 0,0-1 0 0 0,0 1-1 0 0,0-1 1 0 0,0 0 0 0 0,0 1 0 0 0,0-1-1 0 0,0 1 1 0 0,0-1 0 0 0,0 0 0 0 0,0 1-1 0 0,0-1 1 0 0,0 1 0 0 0,0-1 0 0 0,0 1 0 0 0,0 0-1 0 0,9 10 669 0 0,18 5-97 0 0,-13-11-360 0 0,0-1-1 0 0,0 0 1 0 0,1-1 0 0 0,0-1-1 0 0,22 1 1 0 0,-12-1 27 0 0,28 2 10 0 0,61-5 0 0 0,53-10-391 0 0,-154 10 86 0 0,166-18-295 0 0,-62-1-3018 0 0,-84 13-1752 0 0,-5 0-1394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132 399 13823 0 0,'0'0'315'0'0,"0"0"45"0"0,-1 2 21 0 0,-2 11 118 0 0,0 0 0 0 0,-2 0-1 0 0,1-1 1 0 0,-9 17 0 0 0,-1 2 1494 0 0,8-20-1757 0 0,0 0 0 0 0,-1-1 0 0 0,0 1 0 0 0,-11 12 0 0 0,4-6 456 0 0,-11 15-3107 0 0,19-23-4409 0 0</inkml:trace>
  <inkml:trace contextRef="#ctx0" brushRef="#br0" timeOffset="1">624 0 13823 0 0,'0'0'304'0'0,"0"0"64"0"0,0 0 16 0 0,0 0 0 0 0,2 15-312 0 0,1-3-72 0 0,-3 4 0 0 0,2 3 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14 380 15663 0 0,'0'0'719'0'0,"0"0"-20"0"0,-7-4 122 0 0,4 2 2691 0 0,3 1-3511 0 0,0 1-1 0 0,-1 0 1 0 0,1 0 0 0 0,0-1-1 0 0,-1 1 1 0 0,1 0 0 0 0,0 0-1 0 0,0-1 1 0 0,0 1 0 0 0,-1 0 0 0 0,1-1-1 0 0,0 1 1 0 0,0 0 0 0 0,0-1-1 0 0,0 1 1 0 0,0 0 0 0 0,-1-1 0 0 0,1 1-1 0 0,0-1 1 0 0,0 1 0 0 0,0 0-1 0 0,0-1 1 0 0,0 1 0 0 0,0 0 0 0 0,0-1-1 0 0,0 1 1 0 0,1-1 0 0 0,-1 1-1 0 0,0 0 1 0 0,0-1 0 0 0,0 1-1 0 0,0 0 1 0 0,0-1 0 0 0,1 1 0 0 0,-1 0-1 0 0,0-1 1 0 0,0 1 0 0 0,0 0-1 0 0,1-1 1 0 0,-1 1 0 0 0,0 0 0 0 0,1-1-1 0 0,0 1 3 0 0,7-9 93 0 0,1 1 0 0 0,0 1 1 0 0,1-1-1 0 0,-1 2 0 0 0,16-9 0 0 0,0 0 280 0 0,18-16-121 0 0,41-37-1 0 0,-46 34-937 0 0,60-38 0 0 0,-97 72 682 0 0,87-52-15 0 0,-75 46 16 0 0,-1 0 0 0 0,1 1 0 0 0,0 1 1 0 0,0 0-1 0 0,19-3 0 0 0,-30 7 0 0 0,0-1 0 0 0,0 1 0 0 0,0 0 0 0 0,0 0 0 0 0,0 0 0 0 0,1 0 0 0 0,-1 0 0 0 0,0 0 0 0 0,0 1 0 0 0,0-1 0 0 0,0 1 0 0 0,-1-1 0 0 0,1 1 0 0 0,0 0 0 0 0,0 0 0 0 0,0 0 0 0 0,0 0 0 0 0,-1 0 0 0 0,1 0 0 0 0,2 3 0 0 0,-2-2 0 0 0,0 0 0 0 0,-1 1 0 0 0,1-1 0 0 0,-1 1 0 0 0,1-1 0 0 0,-1 1 0 0 0,0 0 0 0 0,0 0 0 0 0,-1-1 0 0 0,1 1 0 0 0,0 0 0 0 0,-1 5 0 0 0,1 7 0 0 0,-2-1 0 0 0,0 0 0 0 0,0 0 0 0 0,-6 22 0 0 0,-18 52 0 0 0,9-37 0 0 0,0 1-510 0 0,-19 80-5285 0 0,31-111 4260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845 244 10135 0 0,'16'-11'220'0'0,"0"0"-1"0"0,0-2 0 0 0,-1 1 0 0 0,25-28 0 0 0,3-1 1031 0 0,-32 32-713 0 0,0-1 1 0 0,-1 1-1 0 0,0-2 1 0 0,-1 1-1 0 0,0-1 1 0 0,10-18-1 0 0,-18 28-497 0 0,-1 1-1 0 0,1-1 1 0 0,-1 0 0 0 0,0 1-1 0 0,1-1 1 0 0,-1 1-1 0 0,0-1 1 0 0,0 0-1 0 0,0 1 1 0 0,1-1 0 0 0,-1 1-1 0 0,0-1 1 0 0,0 0-1 0 0,0 1 1 0 0,0-1 0 0 0,0 0-1 0 0,0 1 1 0 0,0-1-1 0 0,0 0 1 0 0,0 1-1 0 0,0-1 1 0 0,-1 1 0 0 0,1-1-1 0 0,0 0 1 0 0,0 1-1 0 0,-1-1 1 0 0,1 1 0 0 0,0-1-1 0 0,-1 0 1 0 0,1 1-1 0 0,0-1 1 0 0,-1 1-1 0 0,1-1 1 0 0,-1 1 0 0 0,1 0-1 0 0,-1-1 1 0 0,1 1-1 0 0,-1-1 1 0 0,1 1-1 0 0,-1 0 1 0 0,1-1 0 0 0,-1 1-1 0 0,0 0 1 0 0,1 0-1 0 0,-1-1 1 0 0,1 1 0 0 0,-1 0-1 0 0,0 0 1 0 0,1 0-1 0 0,-1 0 1 0 0,0 0-1 0 0,-5-1 151 0 0,1 1 0 0 0,0 0 0 0 0,0 0 0 0 0,-11 2 0 0 0,3 1-173 0 0,1 0 0 0 0,-1 1 0 0 0,1 1 0 0 0,0 0 0 0 0,0 1 0 0 0,0 0 0 0 0,1 0 0 0 0,0 1 0 0 0,0 1 0 0 0,-10 9 0 0 0,-11 11-24 0 0,-49 58-1 0 0,69-72 8 0 0,-62 74 0 0 0,63-73 0 0 0,1 0 0 0 0,1 0 0 0 0,0 1 0 0 0,-8 20 0 0 0,16-33 0 0 0,0-1 0 0 0,0 0 0 0 0,1 0 0 0 0,-1 1 0 0 0,1-1 0 0 0,-1 0 0 0 0,1 1 0 0 0,0-1 0 0 0,0 1 0 0 0,0-1 0 0 0,0 0 0 0 0,0 1 0 0 0,0-1 0 0 0,1 4 0 0 0,0-4 0 0 0,0-1 0 0 0,0 1 0 0 0,0-1 0 0 0,0 0 0 0 0,0 0 0 0 0,0 0 0 0 0,0 1 0 0 0,1-1 0 0 0,-1 0 0 0 0,0-1 0 0 0,0 1 0 0 0,1 0 0 0 0,-1 0 0 0 0,1 0 0 0 0,-1-1 0 0 0,1 1 0 0 0,-1-1 0 0 0,1 1 0 0 0,-1-1 0 0 0,1 0 0 0 0,-1 1 0 0 0,4-1 0 0 0,2 0 0 0 0,1 1 0 0 0,-1-2 0 0 0,1 1 0 0 0,-1-1 0 0 0,1 0 0 0 0,-1 0 0 0 0,0-1 0 0 0,1 0 0 0 0,-1-1 0 0 0,12-5 0 0 0,7-5 0 0 0,34-24 0 0 0,-56 34 0 0 0,126-95-1384 0 0,-124 93 1344 0 0,0 0-1 0 0,-1 0 1 0 0,1-1-1 0 0,-1 1 1 0 0,-1-1-1 0 0,1 0 1 0 0,-1 0-1 0 0,0-1 0 0 0,-1 1 1 0 0,1-1-1 0 0,-1 0 1 0 0,0 0-1 0 0,-1 0 1 0 0,3-10-1 0 0,-5 16 41 0 0,0 1 0 0 0,0-1 0 0 0,0 1 0 0 0,0-1 0 0 0,0 1 0 0 0,0-1 0 0 0,0 1 0 0 0,0-1 0 0 0,0 1 0 0 0,0-1 0 0 0,0 1 0 0 0,0-1 0 0 0,0 1 0 0 0,0-1 0 0 0,0 1 0 0 0,0-1 0 0 0,0 1 0 0 0,-1-1 0 0 0,1 1 0 0 0,0-1 0 0 0,0 1 0 0 0,-1-1 0 0 0,1 1 0 0 0,0-1 0 0 0,-1 1 0 0 0,1 0 0 0 0,-1-1 0 0 0,-5 1 0 0 0,2 0-78 0 0,-1 0-1 0 0,0 1 0 0 0,0-1 1 0 0,1 1-1 0 0,-1 0 0 0 0,1 0 1 0 0,-1 1-1 0 0,1 0 0 0 0,-1-1 1 0 0,-4 4-1 0 0,-1 1-175 0 0,0 0-1 0 0,1 0 1 0 0,-11 10 0 0 0,-7 9 222 0 0,1 1 0 0 0,1 1 0 0 0,1 2 1 0 0,-29 44-1 0 0,19-17 29 0 0,-44 100-1 0 0,11-16 502 0 0,-6-4 0 0 0,-6-3 0 0 0,-125 161 0 0 0,-8 6 433 0 0,208-293-782 0 0,-7 9 565 0 0,11-16-711 0 0,0 0 1 0 0,0 0-1 0 0,0 0 1 0 0,0 0-1 0 0,0 0 1 0 0,0 0-1 0 0,0 0 1 0 0,0 0-1 0 0,0 1 1 0 0,0-1-1 0 0,0 0 1 0 0,0 0-1 0 0,0 0 1 0 0,0 0 0 0 0,0 0-1 0 0,0 0 1 0 0,0 0-1 0 0,0 0 1 0 0,-1 0-1 0 0,1 0 1 0 0,0 0-1 0 0,0 0 1 0 0,0 0-1 0 0,0 0 1 0 0,0 0-1 0 0,0 0 1 0 0,0 0-1 0 0,0 0 1 0 0,0 0-1 0 0,0 0 1 0 0,0 0-1 0 0,0 0 1 0 0,0 0 0 0 0,0 0-1 0 0,0 0 1 0 0,0 0-1 0 0,0 0 1 0 0,0 0-1 0 0,-1 0 1 0 0,1 0-1 0 0,0 0 1 0 0,0 0-1 0 0,0 0 1 0 0,0 0-1 0 0,0 0 1 0 0,0 0-1 0 0,0 0 1 0 0,0 0-1 0 0,0 0 1 0 0,0 0 0 0 0,0 0-1 0 0,0 0 1 0 0,0 0-1 0 0,0 0 1 0 0,0 0-1 0 0,0 0 1 0 0,0 0-1 0 0,0-1 1 0 0,0 1-1 0 0,0 0 1 0 0,0 0-1 0 0,0 0 1 0 0,0 0-1 0 0,0 0 1 0 0,0 0-1 0 0,0 0 1 0 0,0 0-1 0 0,1-11-52 0 0,2 1-154 0 0,0-1 0 0 0,1 1 0 0 0,9-18 0 0 0,21-37-305 0 0,4-1-4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8 205 11975 0 0,'0'0'267'0'0,"0"0"42"0"0,0 0 17 0 0,0 0-28 0 0,1 0-196 0 0,4 1 34 0 0,-1-1 0 0 0,0 1 0 0 0,0 0 0 0 0,0 0 0 0 0,5 2 0 0 0,-5-2 196 0 0,-1 1 1 0 0,1-1-1 0 0,0 0 0 0 0,0-1 0 0 0,0 1 0 0 0,0-1 0 0 0,0 1 0 0 0,7-1 0 0 0,21-7 436 0 0,0-1-1 0 0,39-16 1 0 0,17-4-730 0 0,92-36-38 0 0,-158 56 0 0 0,-12 4 0 0 0,38-17 0 0 0,-45 19 0 0 0,1 0 0 0 0,-1 0 0 0 0,1 0 0 0 0,-1 0 0 0 0,0-1 0 0 0,0 0 0 0 0,0 1 0 0 0,0-1 0 0 0,4-6 0 0 0,-3 1-64 0 0,-4 8 29 0 0,0-1-1 0 0,-1 1 1 0 0,1 0-1 0 0,0-1 1 0 0,-1 1 0 0 0,1-1-1 0 0,0 1 1 0 0,-1 0-1 0 0,1-1 1 0 0,0 1-1 0 0,-1 0 1 0 0,1 0 0 0 0,-1-1-1 0 0,1 1 1 0 0,-1 0-1 0 0,1 0 1 0 0,0-1-1 0 0,-1 1 1 0 0,1 0 0 0 0,-2 0-1 0 0,2 0-32 0 0,-8-3-17 0 0,0 1 0 0 0,-1 0-1 0 0,1 0 1 0 0,-1 1 0 0 0,1 0 0 0 0,-17 1 0 0 0,-53 8-404 0 0,58-5 458 0 0,-8 2 31 0 0,0 2 0 0 0,-44 16 0 0 0,37-11 0 0 0,-76 32 0 0 0,94-35 0 0 0,1 0 0 0 0,-1 1 0 0 0,1 0 0 0 0,-17 16 0 0 0,28-21 58 0 0,0 0-1 0 0,1 1 0 0 0,0-1 1 0 0,0 1-1 0 0,0 0 1 0 0,1 0-1 0 0,0 0 1 0 0,0 0-1 0 0,0 1 0 0 0,1-1 1 0 0,0 1-1 0 0,0 0 1 0 0,0-1-1 0 0,1 1 0 0 0,0 0 1 0 0,1 14-1 0 0,0-7 68 0 0,1 1 0 0 0,0-1 0 0 0,1 0 0 0 0,1 1 0 0 0,0-1 0 0 0,1 0 0 0 0,7 15 0 0 0,-8-20-23 0 0,1 0-1 0 0,0-1 0 0 0,1 0 1 0 0,0 0-1 0 0,0 0 1 0 0,1 0-1 0 0,0-1 0 0 0,12 12 1 0 0,-14-16-135 0 0,0 0-1 0 0,0 0 1 0 0,0 0-1 0 0,0-1 1 0 0,1 1 0 0 0,-1-1-1 0 0,1 0 1 0 0,-1-1 0 0 0,1 1-1 0 0,0-1 1 0 0,0 0-1 0 0,0 0 1 0 0,-1 0 0 0 0,1-1-1 0 0,0 1 1 0 0,0-1 0 0 0,0-1-1 0 0,7 0 1 0 0,19-6-2067 0 0,2-3-4383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50 245 13823 0 0,'-49'70'3340'0'0,"48"-69"-2326"0"0,1-1-61 0 0,0 0-288 0 0,0 0-121 0 0,10 0 484 0 0,-4-2-807 0 0,0 0 0 0 0,0 0 0 0 0,1-1 0 0 0,-1 0 0 0 0,-1 0 0 0 0,8-4 0 0 0,11-7 212 0 0,23-12-353 0 0,78-56 1 0 0,-75 47-70 0 0,-18 13-45 0 0,125-77-333 0 0,-152 97 189 0 0,0-1-1 0 0,0 1 1 0 0,0 0 0 0 0,0 1 0 0 0,0-1 0 0 0,1 1 0 0 0,10-1 0 0 0,-16 2 171 0 0,0 0 0 0 0,1 0 0 0 0,-1 0 0 0 0,1 0 1 0 0,-1 0-1 0 0,0 0 0 0 0,1 0 0 0 0,-1 0 0 0 0,1 0 1 0 0,-1 0-1 0 0,0 0 0 0 0,1 0 0 0 0,-1 0 0 0 0,1 0 1 0 0,-1 1-1 0 0,0-1 0 0 0,1 0 0 0 0,-1 0 1 0 0,0 0-1 0 0,1 1 0 0 0,0-1 0 0 0,-1 2 6 0 0,0 1 0 0 0,0-1-1 0 0,0 0 1 0 0,0 0 0 0 0,0 1 0 0 0,-1-1-1 0 0,1 0 1 0 0,-1 0 0 0 0,1 0 0 0 0,-1 0-1 0 0,-1 4 1 0 0,1-4 0 0 0,-12 30 1 0 0,-23 45 0 0 0,-9 19 0 0 0,40-84 0 0 0,1 1 0 0 0,1-1 0 0 0,0 1 0 0 0,1-1 0 0 0,0 1 0 0 0,0 16 0 0 0,3-25-144 0 0,-1 0 1 0 0,0 0-1 0 0,1 0 0 0 0,0 0 1 0 0,0 0-1 0 0,0 0 0 0 0,1 0 0 0 0,-1-1 1 0 0,4 6-1 0 0,0 1-7043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15663 0 0,'0'0'356'0'0,"0"0"50"0"0,0 0 20 0 0,0 0-42 0 0,-2 1-250 0 0,-58 66-196 0 0,12-11 1061 0 0,30-36-422 0 0,-25 41 0 0 0,-4 4-614 0 0,39-54 12 0 0,0-1 0 0 0,1 1 0 0 0,0 0 0 0 0,-9 22-1 0 0,14-29 109 0 0,1 0-1 0 0,-1 0 1 0 0,1 0-1 0 0,0 0 0 0 0,0 0 1 0 0,0 0-1 0 0,0 0 1 0 0,1 1-1 0 0,0-1 0 0 0,0 0 1 0 0,0 1-1 0 0,0-1 1 0 0,1 0-1 0 0,-1 0 1 0 0,1 0-1 0 0,0 1 0 0 0,1-1 1 0 0,1 5-1 0 0,-1-7-41 0 0,0 1 1 0 0,0-1-1 0 0,0 0 0 0 0,0 0 1 0 0,0 0-1 0 0,1 0 0 0 0,-1 0 1 0 0,0-1-1 0 0,1 1 0 0 0,0-1 0 0 0,-1 1 1 0 0,1-1-1 0 0,0 0 0 0 0,0 0 1 0 0,5 1-1 0 0,3 0-59 0 0,1 0 1 0 0,18 1-1 0 0,36-2-2775 0 0,-48-1 1770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0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330 234 13823 0 0,'-6'3'145'0'0,"-1"0"0"0"0,1 1 0 0 0,0-1 0 0 0,1 1 0 0 0,-1 0 0 0 0,1 1 0 0 0,0-1 0 0 0,0 1 0 0 0,0 0 0 0 0,-5 7 0 0 0,2-2 23 0 0,0 2 0 0 0,1-1 0 0 0,0 1 0 0 0,-6 15 0 0 0,11-21-90 0 0,0-1 0 0 0,0 1 0 0 0,0 0 0 0 0,1-1-1 0 0,0 1 1 0 0,0 0 0 0 0,0 0 0 0 0,1 0 0 0 0,0 0 0 0 0,0 0 0 0 0,0-1 0 0 0,1 1 0 0 0,1 7 0 0 0,0-9-25 0 0,-1 0 0 0 0,1 1 0 0 0,0-1 0 0 0,0 0 0 0 0,0 0 1 0 0,1 0-1 0 0,-1 0 0 0 0,1 0 0 0 0,0-1 0 0 0,0 1 1 0 0,0-1-1 0 0,1 0 0 0 0,-1 0 0 0 0,1 0 0 0 0,-1 0 1 0 0,1-1-1 0 0,5 3 0 0 0,4 2 111 0 0,0-2 0 0 0,0 1 1 0 0,0-2-1 0 0,1 0 0 0 0,0 0 1 0 0,0-1-1 0 0,15 0 0 0 0,-2-1-661 0 0,-1-1 1 0 0,50-6-1 0 0,-45 2-5970 0 0</inkml:trace>
  <inkml:trace contextRef="#ctx0" brushRef="#br0" timeOffset="1">892 18 13823 0 0,'11'-14'315'0'0,"-8"11"45"0"0,-3 3 21 0 0,0 0-49 0 0,-1 3-219 0 0,0 0-1 0 0,0 0 1 0 0,0 0-1 0 0,0 0 1 0 0,-1 0-1 0 0,1 0 1 0 0,-1-1 0 0 0,0 1-1 0 0,0 0 1 0 0,0-1-1 0 0,-4 5 1 0 0,0 0 92 0 0,-72 82 1299 0 0,38-44-960 0 0,-92 97 89 0 0,-54 63-215 0 0,166-181-180 0 0,-217 292 1117 0 0,211-275-1353 0 0,1 1-1 0 0,3 0 1 0 0,2 2 0 0 0,1 1 0 0 0,2 0-1 0 0,-11 55 1 0 0,21-62 40 0 0,-2 59-1 0 0,2-12-1076 0 0,4-73-3919 0 0,1-1-1732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541 215 10135 0 0,'-8'-4'491'0'0,"-11"-1"26"0"0,16 4-468 0 0,0 0 0 0 0,0-1 0 0 0,0 1 0 0 0,0-1 0 0 0,0 0 0 0 0,1 1 1 0 0,-1-1-1 0 0,0-1 0 0 0,1 1 0 0 0,-1 0 0 0 0,1-1 0 0 0,0 1 0 0 0,0-1 0 0 0,0 1 0 0 0,0-1 0 0 0,-2-4 0 0 0,-2-3 380 0 0,1-1 1 0 0,1 0 0 0 0,-5-13-1 0 0,6 14-38 0 0,0 1-1 0 0,0-1 1 0 0,-1 1-1 0 0,-1 0 1 0 0,1 0-1 0 0,-1 1 1 0 0,-1-1-1 0 0,-12-14 1 0 0,15 21-384 0 0,1 0 0 0 0,-1 1 0 0 0,1-1-1 0 0,-1 1 1 0 0,0 0 0 0 0,1 0 0 0 0,-1 0 0 0 0,0 0 0 0 0,0 0 0 0 0,0 0 0 0 0,0 1 0 0 0,0 0 0 0 0,0-1-1 0 0,0 1 1 0 0,0 0 0 0 0,0 0 0 0 0,0 1 0 0 0,0-1 0 0 0,0 1 0 0 0,1-1 0 0 0,-1 1 0 0 0,-4 1 0 0 0,-4 3-6 0 0,-1-1 0 0 0,1 2 1 0 0,0-1-1 0 0,-10 9 0 0 0,-15 12-1 0 0,2 1 0 0 0,1 2 0 0 0,-46 52 0 0 0,67-67 0 0 0,0-1 0 0 0,1 1 0 0 0,-10 18 0 0 0,18-28 0 0 0,0 1 0 0 0,1-1 0 0 0,0 1 0 0 0,0 0 0 0 0,0 0 0 0 0,1 0 0 0 0,-1-1 0 0 0,1 1 0 0 0,0 1 0 0 0,1-1 0 0 0,-1 0 0 0 0,1 0 0 0 0,0 0 0 0 0,0 0 0 0 0,2 8 0 0 0,-1-10 24 0 0,-1-1 0 0 0,1 0-1 0 0,0 0 1 0 0,1 0 0 0 0,-1 0-1 0 0,0 0 1 0 0,0 0 0 0 0,1 0-1 0 0,0-1 1 0 0,-1 1 0 0 0,1 0-1 0 0,0-1 1 0 0,-1 1 0 0 0,1-1-1 0 0,0 0 1 0 0,0 0 0 0 0,0 0-1 0 0,0 0 1 0 0,1 0 0 0 0,-1 0-1 0 0,0 0 1 0 0,0 0 0 0 0,1-1 0 0 0,3 1-1 0 0,3 0 119 0 0,0 0-1 0 0,0 0 0 0 0,0-1 1 0 0,0 0-1 0 0,10-2 0 0 0,-2-1-9 0 0,-1 0-1 0 0,1-2 1 0 0,0 0-1 0 0,18-8 1 0 0,63-35-227 0 0,-74 36 140 0 0,79-35-45 0 0,-91 42 0 0 0,-2 3 0 0 0,-10 2 0 0 0,0 0 0 0 0,0 0 0 0 0,1 1 0 0 0,-1-1 0 0 0,0 0 0 0 0,0 0 0 0 0,0 0 0 0 0,1 1 0 0 0,-1-1 0 0 0,0 0 0 0 0,0 0 0 0 0,0 1 0 0 0,0-1 0 0 0,0 0 0 0 0,1 0 0 0 0,-1 1 0 0 0,0-1 0 0 0,0 0 0 0 0,0 1 0 0 0,0-1 0 0 0,0 0 0 0 0,0 0 0 0 0,0 1 0 0 0,0-1 0 0 0,0 0 0 0 0,0 1 0 0 0,0-1 0 0 0,-1 5 0 0 0,0-1 0 0 0,0 0 0 0 0,-1 0 0 0 0,0 0 0 0 0,1 0 0 0 0,-4 5 0 0 0,-5 13 0 0 0,7-15-5 0 0,2-1-2 0 0,-2 0-1 0 0,1 0 1 0 0,-1 0 0 0 0,0 0-1 0 0,0 0 1 0 0,-1-1 0 0 0,-4 6-1 0 0,7-9-329 0 0,1-2-138 0 0,0 0-33 0 0,0 0-208 0 0,3-1 321 0 0,0 1 0 0 0,0-1 0 0 0,0 0 0 0 0,0 1 0 0 0,-1-1-1 0 0,1 0 1 0 0,0-1 0 0 0,-1 1 0 0 0,1 0 0 0 0,0-1 0 0 0,1-1 0 0 0,5-3-421 0 0,17-8-1231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1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0 6447 0 0,'0'0'298'0'0,"-2"1"-10"0"0,-10 3 129 0 0,0 2 1 0 0,0-1-1 0 0,1 2 1 0 0,0-1-1 0 0,0 2 0 0 0,0-1 1 0 0,1 1-1 0 0,0 1 1 0 0,-15 17-1 0 0,13-10 1 0 0,-7 6 628 0 0,18-20-944 0 0,0 0-1 0 0,0-1 0 0 0,0 1 0 0 0,0 0 1 0 0,0 0-1 0 0,0 0 0 0 0,0 0 1 0 0,1 0-1 0 0,-1 1 0 0 0,1-1 0 0 0,-1 0 1 0 0,1 3-1 0 0,-4 14 630 0 0,-2-3-518 0 0,2 1 0 0 0,-4 21 0 0 0,-6 23-172 0 0,-63 141 861 0 0,-17-6 123 0 0,73-153-976 0 0,3-6-49 0 0,-113 218 0 0 0,104-210 0 0 0,-2-1 0 0 0,-1-2 0 0 0,-53 57 0 0 0,52-66 0 0 0,-2-1 0 0 0,-1-2 0 0 0,-43 30 0 0 0,66-52 2 0 0,-4 2-15 0 0,-1 0-1 0 0,0-1 1 0 0,0 0 0 0 0,-33 11 0 0 0,47-19-324 0 0,5-2-138 0 0,26-13-4489 0 0,-11 1-4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1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6 120 10135 0 0,'0'0'231'0'0,"-6"-3"132"0"0,7 4 4607 0 0,4 2-4720 0 0,0 0 1 0 0,0 0-1 0 0,1-1 0 0 0,-1 1 0 0 0,1-1 0 0 0,-1 0 0 0 0,1-1 0 0 0,7 2 1 0 0,50 5 2021 0 0,-11-4-1448 0 0,0-2 0 0 0,1-2 0 0 0,82-11 0 0 0,-101 5-824 0 0,29-3 0 0 0,109-31 0 0 0,-98 17 0 0 0,80-29 0 0 0,-149 49-162 0 0,0 1 0 0 0,0 1 0 0 0,0-1 0 0 0,0 1 0 0 0,0 0 0 0 0,1 0 0 0 0,-1 0 0 0 0,0 1 0 0 0,1 0 0 0 0,8 0 0 0 0,-11 15-1802 0 0,-3-9 1658 0 0,-1 0 1 0 0,0-1 0 0 0,0 1 0 0 0,0 0 0 0 0,-1-1 0 0 0,0 1 0 0 0,0-1 0 0 0,-4 8 0 0 0,-2 6-3708 0 0,1 3-1602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1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6447 0 0,'0'0'142'0'0,"0"0"22"0"0,-9 1 170 0 0,-4 1-7 0 0,1-1-1 0 0,-20 7 0 0 0,17-3 1170 0 0,0 0 1 0 0,0 1-1 0 0,-23 13 0 0 0,29-13-1182 0 0,1-1-1 0 0,0 1 1 0 0,0 1 0 0 0,0 0 0 0 0,1 0-1 0 0,-13 15 1 0 0,-22 31 690 0 0,-18 24 552 0 0,52-64-1398 0 0,0-1 0 0 0,1 1 0 0 0,-6 14 0 0 0,11-22-159 0 0,-1 1-1 0 0,2 0 1 0 0,-1 0-1 0 0,0 0 1 0 0,1 0-1 0 0,0 0 1 0 0,1 0 0 0 0,-1 0-1 0 0,1 0 1 0 0,1 6-1 0 0,-1-11 16 0 0,0 1 0 0 0,0-1 0 0 0,1 0 1 0 0,-1 0-1 0 0,0 0 0 0 0,1 0 0 0 0,-1 0 0 0 0,1 0 0 0 0,-1 1 0 0 0,1-1 0 0 0,0 0 0 0 0,-1 0 0 0 0,1-1 0 0 0,0 1 0 0 0,0 0 1 0 0,0 0-1 0 0,0 0 0 0 0,-1 0 0 0 0,1-1 0 0 0,0 1 0 0 0,0 0 0 0 0,2 0 0 0 0,-1 0 60 0 0,1-1 0 0 0,-1 1 0 0 0,1-1 0 0 0,-1 1 0 0 0,1-1 0 0 0,-1 0 0 0 0,1 0 0 0 0,-1 0 0 0 0,1 0 0 0 0,2 0 0 0 0,6-2 149 0 0,-1-1 1 0 0,1 0 0 0 0,17-8-1 0 0,1-1-219 0 0,-1-1 0 0 0,-1-2 0 0 0,48-34 0 0 0,-7-13-68 0 0,-77 85-1256 0 0,-3 1 957 0 0,-6 12 118 0 0,14-29 233 0 0,0 0 0 0 0,0 0 0 0 0,1 0 0 0 0,0 0 0 0 0,-3 14 0 0 0,6-20-24 0 0,0-1 1 0 0,1 0-1 0 0,-1 1 0 0 0,0-1 0 0 0,1 0 1 0 0,-1 0-1 0 0,0 1 0 0 0,1-1 0 0 0,-1 0 0 0 0,0 0 1 0 0,1 0-1 0 0,-1 1 0 0 0,1-1 0 0 0,-1 0 1 0 0,1 0-1 0 0,-1 0 0 0 0,0 0 0 0 0,1 0 0 0 0,-1 0 1 0 0,1 0-1 0 0,-1 0 0 0 0,1 0 0 0 0,0 0 1 0 0,2-1-545 0 0,0 1 1 0 0,0-1-1 0 0,0 0 1 0 0,0 0 0 0 0,5-3-1 0 0,0 1-1479 0 0,14-7-3555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1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13823 0 0,'0'0'315'0'0,"0"0"45"0"0,0 0 21 0 0,0 0-49 0 0,-1 2-220 0 0,-3 9-110 0 0,-1 0 1 0 0,0-1-1 0 0,0 1 0 0 0,-1-1 0 0 0,-9 11 0 0 0,5-6-3 0 0,-73 101 897 0 0,4-6 83 0 0,-123 235-814 0 0,172-286-165 0 0,-92 190 0 0 0,91-177 0 0 0,-34 115 0 0 0,37-102 0 0 0,23-78 0 0 0,5-7 0 0 0,0 0 0 0 0,-1 1 0 0 0,1-1 0 0 0,0 0 0 0 0,-1 0 0 0 0,1 0 0 0 0,0 1 0 0 0,-1-1 0 0 0,1 0 0 0 0,0 0 0 0 0,-1 0 0 0 0,1 0 0 0 0,-1 0 0 0 0,1 0 0 0 0,0 0 0 0 0,-1 0 0 0 0,1 0 0 0 0,0 0 0 0 0,-1 0 0 0 0,0 0 0 0 0,-1-1 0 0 0,1 0 0 0 0,-1 0 0 0 0,1 0 0 0 0,-1 0 0 0 0,1 0 0 0 0,-1 0 0 0 0,1-1 0 0 0,-1 1 0 0 0,1 0 0 0 0,0-1 0 0 0,0 1 0 0 0,0-1 0 0 0,0 0 0 0 0,0 1 0 0 0,0-1 0 0 0,0 0 0 0 0,0 0 0 0 0,1 1 0 0 0,-1-1 0 0 0,1 0 0 0 0,-1-2 0 0 0,0-2 0 0 0,0 0 0 0 0,0 0 0 0 0,1 0 0 0 0,-1 0 0 0 0,2-9 0 0 0,0 5 0 0 0,0 1 0 0 0,1 0 0 0 0,0 0 0 0 0,0 0 0 0 0,1 1 0 0 0,0-1 0 0 0,1 1 0 0 0,0-1 0 0 0,0 1 0 0 0,1 0 0 0 0,0 1 0 0 0,8-11 0 0 0,5-2 0 0 0,0 2 0 0 0,1-1 0 0 0,0 2 0 0 0,2 1 0 0 0,0 0 0 0 0,1 2 0 0 0,45-23 0 0 0,-38 23 0 0 0,1 2 0 0 0,1 2 0 0 0,-1 0 0 0 0,2 2 0 0 0,53-7 0 0 0,-80 15 0 0 0,0 0 0 0 0,0-1 0 0 0,-1 2 0 0 0,1-1 0 0 0,0 1 0 0 0,0-1 0 0 0,-1 1 0 0 0,1 1 0 0 0,0-1 0 0 0,7 4 0 0 0,-10-4 0 0 0,0 0 0 0 0,0 0 0 0 0,0 1 0 0 0,0-1 0 0 0,0 1 0 0 0,0-1 0 0 0,-1 1 0 0 0,1 0 0 0 0,0 0 0 0 0,-1 0 0 0 0,1 0 0 0 0,-1 0 0 0 0,0 0 0 0 0,0 0 0 0 0,0 1 0 0 0,0-1 0 0 0,0 0 0 0 0,0 1 0 0 0,0-1 0 0 0,-1 0 0 0 0,1 5 0 0 0,0 5 0 0 0,-1-1 0 0 0,-1 1 0 0 0,1 0 0 0 0,-2-1 0 0 0,0 1 0 0 0,0-1 0 0 0,-1 0 0 0 0,0 0 0 0 0,-1 0 0 0 0,-6 11 0 0 0,-8 14 0 0 0,-35 53 0 0 0,23-43 0 0 0,26-38 0 0 0,-2 0 0 0 0,1 0 0 0 0,-1 0 0 0 0,0-1 0 0 0,-1 0 0 0 0,1 0 0 0 0,-1-1 0 0 0,-1 1 0 0 0,1-1 0 0 0,-1-1 0 0 0,0 0 0 0 0,-10 5 0 0 0,3-4 27 0 0,0 0 0 0 0,0-1-1 0 0,-1-1 1 0 0,0 0 0 0 0,0-1-1 0 0,-19 1 1 0 0,8-3-16 0 0,0 0 1 0 0,-53-7 0 0 0,60 3-82 0 0,-25-7 1 0 0,38 8 17 0 0,1 0 0 0 0,0 0 0 0 0,0-1-1 0 0,1 1 1 0 0,-1-1 0 0 0,1 0 0 0 0,-1-1 0 0 0,-6-5 0 0 0,11 8 12 0 0,0 0 0 0 0,0 0 0 0 0,0 0 0 0 0,1 0 0 0 0,-1 0 0 0 0,0 0 0 0 0,1 0 0 0 0,-1 0 1 0 0,0-1-1 0 0,1 1 0 0 0,-1 0 0 0 0,1 0 0 0 0,0 0 0 0 0,0-1 0 0 0,-1 1 0 0 0,1 0 0 0 0,0-1 1 0 0,0 1-1 0 0,0 0 0 0 0,0 0 0 0 0,0-1 0 0 0,0 1 0 0 0,1 0 0 0 0,-1-2 0 0 0,9-15-472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1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0 13823 0 0,'0'0'315'0'0,"0"0"45"0"0,0 0 21 0 0,0 0-49 0 0,2 2-220 0 0,12 18-100 0 0,-6-1-12 0 0,-9-12 0 0 0,1-2 0 0 0,-1 12 146 0 0,-1 1 0 0 0,0-1-1 0 0,-2 0 1 0 0,1 1 0 0 0,-2-1 0 0 0,-13 31-1 0 0,-54 93 875 0 0,-57 55-758 0 0,-13-8 330 0 0,-3 3 52 0 0,15 9-259 0 0,107-160-234 0 0,-23 42-201 0 0,45-79 5 0 0,0 0-1 0 0,0 0 0 0 0,0 0 1 0 0,0 0-1 0 0,0 0 0 0 0,1 0 1 0 0,-1 4-1 0 0,1-6-90 0 0,0-1 0 0 0,0 1 0 0 0,0 0 0 0 0,0-1 0 0 0,0 1 0 0 0,0-1 0 0 0,0 1 0 0 0,0 0 1 0 0,1-1-1 0 0,-1 1 0 0 0,0-1 0 0 0,0 1 0 0 0,1-1 0 0 0,-1 1 0 0 0,0-1 0 0 0,1 1 0 0 0,-1-1 0 0 0,1 1 0 0 0,-1-1 0 0 0,0 1 0 0 0,1-1 0 0 0,-1 0 0 0 0,1 1 0 0 0,-1-1 0 0 0,1 0 1 0 0,-1 1-1 0 0,1-1 0 0 0,0 0 0 0 0,-1 0 0 0 0,1 1 0 0 0,-1-1 0 0 0,1 0 0 0 0,0 0 0 0 0,-1 0 0 0 0,1 0 0 0 0,-1 0 0 0 0,1 0 0 0 0,0 0 0 0 0,-1 0 0 0 0,1 0 0 0 0,-1 0 1 0 0,1 0-1 0 0,0-1 0 0 0,19-3-5478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1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49 11975 0 0,'0'0'267'0'0,"-1"3"42"0"0,-10 19 315 0 0,13-18-384 0 0,0-1-28 0 0,1 1 0 0 0,0-1 0 0 0,0 0 0 0 0,0 0 0 0 0,0 0 0 0 0,1 0 0 0 0,-1-1 0 0 0,1 1 0 0 0,0-1 0 0 0,-1 0 0 0 0,1 0 0 0 0,0 0 0 0 0,0-1 0 0 0,0 0 0 0 0,1 1 0 0 0,-1-1 0 0 0,0 0 0 0 0,0-1 0 0 0,1 1 0 0 0,-1-1 0 0 0,0 0 0 0 0,7-1 0 0 0,32-6 583 0 0,-1-2 0 0 0,0-1 0 0 0,55-23 0 0 0,-90 31-795 0 0,-4 1 0 0 0,-1 1 0 0 0,0-1 0 0 0,0 0 0 0 0,0 0 0 0 0,0 0 0 0 0,0 0 0 0 0,0-1 0 0 0,0 1 0 0 0,0-1 0 0 0,2-1 0 0 0,-3 2 0 0 0,-1 1 0 0 0,1 0-1 0 0,-1-1 1 0 0,1 1 0 0 0,-1-1-1 0 0,1 1 1 0 0,-1-1 0 0 0,1 1-1 0 0,-1-1 1 0 0,1 1 0 0 0,-1-1-1 0 0,0 1 1 0 0,1-1 0 0 0,-1 1 0 0 0,0-1-1 0 0,0 0 1 0 0,1 0 0 0 0,-4-3-39 0 0,3 3 19 0 0,-1-1-79 0 0,-1 0 0 0 0,0 0 0 0 0,0 0-1 0 0,1 0 1 0 0,-1 0 0 0 0,0 0 0 0 0,-1 0 0 0 0,1 1-1 0 0,0-1 1 0 0,0 1 0 0 0,-1 0 0 0 0,1 0 0 0 0,-1-1-1 0 0,1 2 1 0 0,-1-1 0 0 0,1 0 0 0 0,-1 0 0 0 0,0 1-1 0 0,1-1 1 0 0,-1 1 0 0 0,0 0 0 0 0,1 0 0 0 0,-5 0-1 0 0,-3 1-138 0 0,0-1 0 0 0,0 1-1 0 0,0 1 1 0 0,0 0 0 0 0,-10 4 0 0 0,-10 5 176 0 0,0 1 1 0 0,-48 27 0 0 0,-52 43 106 0 0,72-44-8 0 0,-109 77 1301 0 0,121-79-1043 0 0,-62 61 0 0 0,107-95-295 0 0,-32 36 0 0 0,31-36 0 0 0,1 0 0 0 0,-1 0 0 0 0,1 1 0 0 0,-1-1 0 0 0,1 1 0 0 0,0-1 0 0 0,0 1 0 0 0,0 0 0 0 0,0 0 0 0 0,0-1 0 0 0,1 1 0 0 0,-1 0 0 0 0,1 0 0 0 0,0 4 0 0 0,0-6 0 0 0,0 1 0 0 0,1-1 0 0 0,-1 1 0 0 0,1-1 0 0 0,0 1 0 0 0,-1-1 0 0 0,1 0 0 0 0,0 1 0 0 0,0-1 0 0 0,0 0 0 0 0,0 0 0 0 0,0 1 0 0 0,0-1 0 0 0,0 0 0 0 0,0 0 0 0 0,1 0 0 0 0,-1 0 0 0 0,0 0 0 0 0,1-1 0 0 0,-1 1 0 0 0,0 0 0 0 0,3 0 0 0 0,3 2 0 0 0,-1-1 0 0 0,1-1 0 0 0,13 3 0 0 0,35 2 308 0 0,1-3 0 0 0,0-2 0 0 0,0-3-1 0 0,0-2 1 0 0,98-20 0 0 0,-121 16-2769 0 0,52-19-1 0 0,-51 13-3678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1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13823 0 0,'0'0'315'0'0,"0"0"45"0"0,0 0 21 0 0,-2 1-49 0 0,-14 11-59 0 0,0 0 0 0 0,-20 19 0 0 0,20-16 314 0 0,-1-1 0 0 0,-18 12 0 0 0,15-14-354 0 0,2 2 1 0 0,-1 0-1 0 0,2 2 0 0 0,0 0 0 0 0,1 0 0 0 0,-22 30 0 0 0,37-44-238 0 0,-1 0 0 0 0,1 0-1 0 0,-1 0 1 0 0,1 0 0 0 0,0 1-1 0 0,0-1 1 0 0,0 0 0 0 0,0 1-1 0 0,1-1 1 0 0,-1 1 0 0 0,0 3-1 0 0,2-5-120 0 0,0 0 0 0 0,0-1 0 0 0,0 1-1 0 0,-1 0 1 0 0,1 0 0 0 0,0 0 0 0 0,1-1 0 0 0,-1 1 0 0 0,0 0-1 0 0,0-1 1 0 0,0 1 0 0 0,0-1 0 0 0,0 1 0 0 0,1-1-1 0 0,1 1 1 0 0,-2-1-300 0 0,15 4-5713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1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17503 0 0,'0'0'399'0'0,"0"0"60"0"0,0 0 21 0 0,0 0-59 0 0,-1 3-276 0 0,-14 31 595 0 0,-1 1-1 0 0,-31 48 0 0 0,30-52-893 0 0,-36 47 453 0 0,10-14-1171 0 0,18-19-4461 0 0,18-32-1353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5:2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912 162 4143 0 0,'0'0'319'0'0,"0"0"65"0"0,0 0 1053 0 0,0 0 482 0 0,-2-2 97 0 0,-1-1-1694 0 0,0 0 0 0 0,0 0 0 0 0,1 0 0 0 0,-1 0 0 0 0,1 0 0 0 0,0-1 0 0 0,0 0 0 0 0,0 1 0 0 0,-2-5 0 0 0,-10-38 331 0 0,12 36-743 0 0,-1 0 0 0 0,0 1-1 0 0,-1-1 1 0 0,-5-10-1 0 0,8 18-101 0 0,0 1 118 0 0,0 0-1 0 0,1 0 0 0 0,-1-1 1 0 0,0 1-1 0 0,0 0 1 0 0,-1 0-1 0 0,1 0 0 0 0,0 0 1 0 0,0 0-1 0 0,0 1 1 0 0,-1-1-1 0 0,-2-1 0 0 0,4 2 61 0 0,-2-2-226 0 0,-11 8 118 0 0,9-3 136 0 0,0 0 0 0 0,0 0 1 0 0,0 0-1 0 0,1 1 1 0 0,-5 4-1 0 0,-7 7 326 0 0,13-13-294 0 0,0 0-1 0 0,1 0 0 0 0,-1 0 1 0 0,1 0-1 0 0,0 0 0 0 0,-1 0 1 0 0,1 0-1 0 0,0 0 1 0 0,-1 4-1 0 0,0-1 61 0 0,1-2 78 0 0,-1-2-20 0 0,-5 5-77 0 0,3-3-23 0 0,-6 3-51 0 0,-3 0-29 0 0,0-1-64 0 0,11-4-10 0 0,-1-1 14 0 0,-9-2-4 0 0,-5-4 112 0 0,14 2-16 0 0,3 4-11 0 0,0 0 0 0 0,0 0 0 0 0,0 0 1 0 0,0-1-1 0 0,0 1 0 0 0,0 0 1 0 0,-1 0-1 0 0,1 0 0 0 0,0 0 1 0 0,0-1-1 0 0,0 1 0 0 0,0 0 0 0 0,0 0 1 0 0,-1 0-1 0 0,1 0 0 0 0,0 0 1 0 0,0 0-1 0 0,0-1 0 0 0,-1 1 0 0 0,1 0 1 0 0,0 0-1 0 0,0 0 0 0 0,0 0 1 0 0,-1 0-1 0 0,1 0 0 0 0,0 0 1 0 0,0 0-1 0 0,-1 0 0 0 0,1 0 0 0 0,0 0 1 0 0,0 0-1 0 0,0 0 0 0 0,-1 0 1 0 0,1 0-1 0 0,0 1 0 0 0,-9-3 123 0 0,7 2 2 0 0,2 0 4 0 0,-2-1 2 0 0,1 1-119 0 0,-1-1 7 0 0,0 0 0 0 0,-1 0 1 0 0,1 0-1 0 0,0 1 0 0 0,-1-1 1 0 0,1 1-1 0 0,-1 0 0 0 0,1-1 0 0 0,-1 1 1 0 0,1 0-1 0 0,-1 0 0 0 0,1 1 1 0 0,-1-1-1 0 0,1 0 0 0 0,-4 2 1 0 0,-8 5-105 0 0,0 1-1 0 0,-25 18 1 0 0,26-17-61 0 0,-9 2-28 0 0,7-4 112 0 0,-1 3 10 0 0,3-2 149 0 0,1 0 1 0 0,0 1-1 0 0,-11 10 0 0 0,13-11 165 0 0,1 0 0 0 0,-1-1 0 0 0,-18 10 0 0 0,-1 0-68 0 0,-62 41 758 0 0,85-53-862 0 0,-1 0-1 0 0,1 0 1 0 0,0 0 0 0 0,0 1-1 0 0,1 0 1 0 0,-7 8 0 0 0,-3 4 33 0 0,5-9-61 0 0,7-7-55 0 0,0 0 0 0 0,0 0 1 0 0,0 0-1 0 0,1 1 0 0 0,-1-1 1 0 0,1 1-1 0 0,-4 5 0 0 0,-9 7 86 0 0,3 2 14 0 0,-36 66 722 0 0,41-65-834 0 0,6-13 0 0 0,2 0 0 0 0,-2 0 0 0 0,-6 17 0 0 0,1-4 0 0 0,-1-2 0 0 0,1 0 0 0 0,1 1 0 0 0,-6 30 0 0 0,8-24-2 0 0,-3-1 27 0 0,2 21 736 0 0,3-40-617 0 0,1-3-6 0 0,0 0-29 0 0,0 1-92 0 0,0 0 1 0 0,0 0 0 0 0,0 0-1 0 0,-1 1 1 0 0,1-1-1 0 0,0 0 1 0 0,1 0-1 0 0,-1 0 1 0 0,0 0 0 0 0,0 1-1 0 0,0 1 74 0 0,2 9-7 0 0,1 0 53 0 0,-1-10-110 0 0,-2 0 42 0 0,1 0-15 0 0,3 7 103 0 0,-1 0 1 0 0,-1-1 0 0 0,3 14 0 0 0,3 14-59 0 0,-2-6-99 0 0,-2-16 11 0 0,0-2 42 0 0,-2-8 17 0 0,4 8 20 0 0,1-2 4 0 0,12 23 139 0 0,-10-23-168 0 0,16 22 215 0 0,-23-30-216 0 0,3 5 36 0 0,-1-2-8 0 0,-1 1-28 0 0,-1-2-65 0 0,14 10 130 0 0,-4-6-65 0 0,-7-5-11 0 0,7 2-42 0 0,-1 3 0 0 0,-7-4 31 0 0,10 7-37 0 0,2 8 126 0 0,-15-17-110 0 0,1-1 0 0 0,-1 1 0 0 0,1 0-1 0 0,-1-1 1 0 0,1 1 0 0 0,0-1-1 0 0,-1 1 1 0 0,1-1 0 0 0,0 0-1 0 0,0 0 1 0 0,4 2 0 0 0,3-1 42 0 0,-1-1 0 0 0,1 0 1 0 0,10 0-1 0 0,-7 0 3 0 0,3 1-55 0 0,6 2-11 0 0,-19-4 0 0 0,3-1 0 0 0,0 0 0 0 0,-1 1 0 0 0,1-1 0 0 0,0 1 0 0 0,0 0 0 0 0,5 1 0 0 0,4 0 11 0 0,-1 1 31 0 0,-10-2-40 0 0,1 0-1 0 0,-1 0 1 0 0,0 1-1 0 0,1 0 1 0 0,-1 0-1 0 0,5 1 1 0 0,16 6 9 0 0,-20-6 31 0 0,30 13-31 0 0,5-1-11 0 0,2-3 64 0 0,-30-10-17 0 0,-1 1 0 0 0,1-1 0 0 0,-1-1-1 0 0,1 0 1 0 0,-1 0 0 0 0,1-1 0 0 0,20-5 0 0 0,0 2 10 0 0,-22 1 26 0 0,-4 1-88 0 0,16 2 18 0 0,7 1 120 0 0,-25-1-58 0 0,-1 0-17 0 0,11 2-47 0 0,3 0-11 0 0,-1 1 0 0 0,1 0 0 0 0,-1-3-15 0 0,2-1-43 0 0,0-1 54 0 0,1-2 36 0 0,-2-1-80 0 0,0-2-27 0 0,0 2 59 0 0,0 0 16 0 0,0 1 0 0 0,0 4 11 0 0,-1 7 46 0 0,14 9 30 0 0,-25-13-67 0 0,0-1-1 0 0,1 0 1 0 0,-1 0 0 0 0,1 0-1 0 0,-1-1 1 0 0,1 0-1 0 0,8 2 1 0 0,-8-2-16 0 0,1 1 0 0 0,-1-1 0 0 0,1 0 0 0 0,-1-1 0 0 0,11 1 0 0 0,8 1 25 0 0,-18 0-16 0 0,-3-1-7 0 0,1-1 0 0 0,-1 1 0 0 0,1 0 1 0 0,-1-1-1 0 0,1 0 0 0 0,-1 0 0 0 0,1 0 1 0 0,-1 0-1 0 0,5-1 0 0 0,1 1 31 0 0,30-5 54 0 0,12-6 26 0 0,-35 8-106 0 0,131-29 205 0 0,-105 23-216 0 0,-37 7-18 0 0,21-1-28 0 0,-11 1 46 0 0,1 1 0 0 0,0 4 0 0 0,1 0 0 0 0,0-2 0 0 0,-1-2 0 0 0,-7-2 75 0 0,-1 0 1 0 0,1 0-1 0 0,-1-1 0 0 0,10-5 0 0 0,9-11 82 0 0,-14 9-90 0 0,3-7 16 0 0,-12 13-74 0 0,6-8 39 0 0,1-5-36 0 0,-9 15-9 0 0,13-13-6 0 0,-9 7 3 0 0,-5 6 0 0 0,0 0 0 0 0,1 0 0 0 0,0 1 0 0 0,0-1 0 0 0,-1 1 0 0 0,2 0 0 0 0,-1-1 0 0 0,4-2 0 0 0,2-5-13 0 0,-2 5 0 0 0,-1-1 0 0 0,1 1 1 0 0,11-8-1 0 0,-9 4 15 0 0,-6 6-9 0 0,0 0 0 0 0,0 1 0 0 0,0-1 0 0 0,0 1 0 0 0,1 0 1 0 0,-1 0-1 0 0,6-3 0 0 0,-3 1-3 0 0,-2 2-2 0 0,-1-1-1 0 0,1 1 0 0 0,-1 0 0 0 0,0-1 1 0 0,0 1-1 0 0,0-1 0 0 0,4-5 0 0 0,-2 1-14 0 0,11-11 27 0 0,-7 8-9 0 0,-6 7 4 0 0,0 1 0 0 0,0-1 0 0 0,-1 1 0 0 0,1-1 0 0 0,0 0 0 0 0,-1 1 0 0 0,1-1 0 0 0,-1 0 0 0 0,0 0 0 0 0,1-4 0 0 0,7-19 5 0 0,-8 22 0 0 0,1 1 0 0 0,-1 0 0 0 0,1-1 0 0 0,-1 1 0 0 0,-1-1 0 0 0,1 1 0 0 0,0-1 0 0 0,-1 0 0 0 0,1-6 0 0 0,-2 2 0 0 0,0 4 1 0 0,0 1 0 0 0,1-1 0 0 0,0 0 1 0 0,0 0-1 0 0,0 0 0 0 0,0 0 0 0 0,1 0 1 0 0,1-5-1 0 0,24-100 52 0 0,-23 96-53 0 0,2-25 0 0 0,-2 10 0 0 0,-2 22 0 0 0,-1-1 0 0 0,0 1 0 0 0,-2-10 0 0 0,1-10 0 0 0,7-25-496 0 0,-6 49 408 0 0,-1 0 1 0 0,-1-7 6 0 0,0 5 14 0 0,-4-5 65 0 0,1 4 29 0 0,0 1 1 0 0,1-1 0 0 0,0-1 0 0 0,0 1-1 0 0,0 0 1 0 0,0-1 0 0 0,1 0-1 0 0,0 0 1 0 0,-3-9 0 0 0,5 15-25 0 0,-12-28 51 0 0,8 19-26 0 0,1 1 0 0 0,-5-14 0 0 0,4 9-18 0 0,0 1-1 0 0,-1 0 0 0 0,0 0 1 0 0,-1 0-1 0 0,0 1 0 0 0,0 0 1 0 0,-14-14-1 0 0,-5 3-9 0 0,13 12 0 0 0,10 8-11 0 0,-1-1 0 0 0,0 1 0 0 0,0 0 0 0 0,0 0 1 0 0,0 1-1 0 0,0-1 0 0 0,0 1 0 0 0,0 0 0 0 0,0 0 0 0 0,-1 0 0 0 0,1 0 0 0 0,-9 1 0 0 0,-17-5-51 0 0,11-2-14 0 0,-14-5 12 0 0,27 10 63 0 0,3 1 3 0 0,-1 0 0 0 0,1 0 0 0 0,0-1 0 0 0,0 1 0 0 0,0-1 0 0 0,0 1 0 0 0,-3-4 0 0 0,4 4 6 0 0,0 0-1 0 0,1-1 1 0 0,-1 1 0 0 0,0 1 0 0 0,1-1-1 0 0,-1 0 1 0 0,0 0 0 0 0,-3 0 0 0 0,-1-1-20 0 0,6 2 10 0 0,0 0 0 0 0,0-1 0 0 0,0 1 0 0 0,0 0 0 0 0,-1 0-1 0 0,1 0 1 0 0,0 0 0 0 0,0 0 0 0 0,0 0 0 0 0,-1 0-1 0 0,1-1 1 0 0,0 1 0 0 0,0 0 0 0 0,-1 0 0 0 0,1 0 0 0 0,0 0-1 0 0,0 0 1 0 0,0 0 0 0 0,-1 0 0 0 0,1 0 0 0 0,0 0-1 0 0,0 0 1 0 0,-1 0 0 0 0,1 0 0 0 0,0 1 0 0 0,0-1 0 0 0,0 0-1 0 0,-1 0 1 0 0,1 0 0 0 0,0 0 0 0 0,0 0 0 0 0,0 0-1 0 0,-1 1 1 0 0,1-1 1 0 0,0 0-1 0 0,-1 0 1 0 0,1 0-1 0 0,0 0 1 0 0,0 0-1 0 0,0 1 0 0 0,-1-1 1 0 0,1 0-1 0 0,0 0 1 0 0,0 0-1 0 0,0 0 1 0 0,-1 0-1 0 0,1 0 1 0 0,0 0-1 0 0,0 0 1 0 0,0 0-1 0 0,-1 0 0 0 0,1 0 1 0 0,0 0-1 0 0,0 0 1 0 0,-1 0-1 0 0,1 0 1 0 0,0 0-1 0 0,0 0 1 0 0,-1 0-1 0 0,1 0 1 0 0,0-1-1 0 0,0 1 1 0 0,0 0-1 0 0,0 0 0 0 0,-1 0 1 0 0,1 0-1 0 0,0-1 1 0 0,-4-2-20 0 0,2 2 17 0 0,1 0 0 0 0,-1 0 0 0 0,1 0 0 0 0,-1 0 1 0 0,0 0-1 0 0,0 0 0 0 0,0 0 0 0 0,0 0 0 0 0,0 1 0 0 0,1-1 1 0 0,-1 1-1 0 0,0-1 0 0 0,-4 1 0 0 0,-22-4 19 0 0,19 0 31 0 0,7 3-34 0 0,-1 0-1 0 0,0 0 1 0 0,1 0 0 0 0,-1 0 0 0 0,0 1 0 0 0,0-1 0 0 0,1 1-1 0 0,-1 0 1 0 0,0 0 0 0 0,-3 0 0 0 0,-3-2-43 0 0,5 2 15 0 0,1-1-1 0 0,0 1 1 0 0,-1 0 0 0 0,1 0 0 0 0,0 0-1 0 0,-1 0 1 0 0,1 0 0 0 0,0 1 0 0 0,-4 1-1 0 0,3-2 5 0 0,0 1 0 0 0,0-1-1 0 0,0 0 1 0 0,0 0 0 0 0,0 0-1 0 0,0 0 1 0 0,0-1 0 0 0,1 0-1 0 0,-1 1 1 0 0,-6-4-1 0 0,-33-6-81 0 0,2-1-109 0 0,29 7 149 0 0,0 0 1 0 0,-15-1-1 0 0,-6 5 40 0 0,27 0 23 0 0,1 0 0 0 0,-1 0 0 0 0,0 0 0 0 0,0-1 0 0 0,0 0 0 0 0,-6-1 0 0 0,4 0 12 0 0,0 1 0 0 0,0 0 0 0 0,0 1 0 0 0,-1 0 1 0 0,1 0-1 0 0,0 0 0 0 0,-1 1 0 0 0,1 1 0 0 0,-11 2 0 0 0,-4 1 80 0 0,11-2-25 0 0,9-3-61 0 0,1 1 0 0 0,-1 0 0 0 0,0-1 0 0 0,1 1 0 0 0,-1-1 0 0 0,0 0 0 0 0,-3 0 0 0 0,4-1-18 0 0,0 1 0 0 0,0 0 0 0 0,0 0 0 0 0,0 0 0 0 0,0 0 0 0 0,0 0 0 0 0,1 0 0 0 0,-1 0-1 0 0,0 1 1 0 0,0-1 0 0 0,0 1 0 0 0,-3 1 0 0 0,4-2 2 0 0,1 0 0 0 0,-1 0-1 0 0,1 0 1 0 0,-1 1 0 0 0,1-1-1 0 0,-1 0 1 0 0,1 0 0 0 0,-1 0-1 0 0,1 0 1 0 0,-1 0-1 0 0,1 0 1 0 0,-1 0 0 0 0,1 0-1 0 0,-1 0 1 0 0,0 0 0 0 0,1 0-1 0 0,-1 0 1 0 0,-7-2-18 0 0,-29-6-306 0 0,34 7 272 0 0,1 2 45 0 0,1-1 0 0 0,0 0 0 0 0,0 0-1 0 0,-1 1 1 0 0,1-1 0 0 0,0 0 0 0 0,0 0 0 0 0,-1 0 0 0 0,1 0 0 0 0,0-1 0 0 0,0 1 0 0 0,-1 0 0 0 0,1 0-1 0 0,0-1 1 0 0,0 1 0 0 0,-2-2 0 0 0,-1 1-57 0 0,3 0 1 0 0,1 1 0 0 0,-1 1 60 0 0,1-1-1 0 0,0 0 1 0 0,0 1-1 0 0,0-1 1 0 0,-1 0-1 0 0,1 0 1 0 0,0 1-1 0 0,0-1 1 0 0,-1 0-1 0 0,1 0 1 0 0,0 0-1 0 0,-1 1 1 0 0,1-1-1 0 0,0 0 1 0 0,-1 0-1 0 0,1 0 1 0 0,0 0-1 0 0,-1 0 1 0 0,1 0-1 0 0,0 0 1 0 0,-1 1-1 0 0,1-1 1 0 0,0 0-1 0 0,-1 0 1 0 0,1 0-1 0 0,-1 0-30 0 0,0 0-1 0 0,0 0 1 0 0,0 0-1 0 0,0 0 1 0 0,0 1-1 0 0,0-1 1 0 0,0 0-1 0 0,1 1 1 0 0,-1-1-1 0 0,0 0 1 0 0,0 1 0 0 0,0 0-1 0 0,1-1 1 0 0,-1 1-1 0 0,0-1 1 0 0,0 2-1 0 0,0-1-64 0 0,-3 5-351 0 0,0 0 0 0 0,0 0-1 0 0,1 1 1 0 0,0-1 0 0 0,0 1-1 0 0,0 0 1 0 0,1-1 0 0 0,0 1-1 0 0,-1 13 1 0 0,-4-30-1346 0 0,0-7-54 0 0,1-8-3608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9T00:45:4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96 2303 0 0,'0'0'102'0'0,"0"2"-1"0"0,-2 16-64 0 0,0-14 62 0 0,0-2 109 0 0,1 0 1467 0 0,1-2 578 0 0,0 0 108 0 0,-2 6 664 0 0,0-2-5612 0 0,5-9 3856 0 0,-7 14 308 0 0,4-9-1125 0 0,0 0-32 0 0,0 0-4 0 0,0 0-46 0 0,0 0-197 0 0,0 0-86 0 0,0 0-21 0 0,0 0-26 0 0,0 0-93 0 0,0 0 14 0 0,0 0 113 0 0,0 0 15 0 0,0 0 11 0 0,0 0 76 0 0,0 0 31 0 0,0 0 7 0 0,0 0-7 0 0,0 0-38 0 0,0 0-10 0 0,0 0-6 0 0,0 0-13 0 0,0 0-50 0 0,0 0-24 0 0,0 0-2 0 0,2 1-10 0 0,9 5-44 0 0,-4-5 10 0 0,1 0 0 0 0,-1-1 0 0 0,0 0-1 0 0,0 0 1 0 0,0-1 0 0 0,13-2 0 0 0,-6-2 33 0 0,1 2 13 0 0,-2 1 14 0 0,3-1 165 0 0,-14 2-124 0 0,1 2-5 0 0,40 20 496 0 0,-41-20-500 0 0,-2-1-4 0 0,3 2-17 0 0,8 7-10 0 0,-9-7-1 0 0,-2-2-2 0 0,3 1-6 0 0,9 4 13 0 0,-9-4 2 0 0,0 0 67 0 0,28 3 561 0 0,-28-4-578 0 0,10-4 84 0 0,-10 3-192 0 0,10-4 4 0 0,-7 4 10 0 0,9-1-33 0 0,8 1-17 0 0,-18 3-14 0 0,2-1-21 0 0,-3 0-26 0 0,1 0 1 0 0,-1 0 0 0 0,0 0-1 0 0,6 2 1 0 0,-6-1 50 0 0,-1-2-63 0 0,0 1 14 0 0,26 1 42 0 0,-26-1 16 0 0,1-1 1 0 0,-1 1 0 0 0,1-1 0 0 0,-1 0-1 0 0,1 0 1 0 0,-1-1 0 0 0,6 0 0 0 0,-4-1 10 0 0,-1 1 0 0 0,1 0 0 0 0,0 1 0 0 0,9-1 0 0 0,-12 1 1 0 0,15 0 33 0 0,-1-2 1 0 0,1 1 0 0 0,-1-2-1 0 0,28-8 1 0 0,-25 5 20 0 0,24-5 0 0 0,-9 1-57 0 0,-16 4 15 0 0,1 0 0 0 0,-1 1 0 0 0,27-3 0 0 0,-39 8-16 0 0,-4 0 0 0 0,0 0 0 0 0,1-1 0 0 0,-1 1 0 0 0,0-1 0 0 0,0 0 0 0 0,1 1 0 0 0,-1-1 0 0 0,0 0 0 0 0,2-1 0 0 0,1-1 0 0 0,20-6 0 0 0,-19 8 0 0 0,17-2 0 0 0,-2 2 0 0 0,-15 1 0 0 0,21-3-12 0 0,-21 2-3 0 0,22-2-44 0 0,-18 3 20 0 0,-4 0 22 0 0,-1-1 1 0 0,1 1-1 0 0,-1-1 1 0 0,1 0 0 0 0,9-4-1 0 0,30-7 169 0 0,-42 12-72 0 0,-1 0 0 0 0,6-1-37 0 0,3 0 19 0 0,1 0-1 0 0,-1 1 0 0 0,14 1 0 0 0,9-1-61 0 0,-24 1 0 0 0,29-4 0 0 0,-7 0 0 0 0,-24 0 0 0 0,-6 2 0 0 0,-1 0 0 0 0,1 1 0 0 0,0-1 0 0 0,0 1 0 0 0,0 0 0 0 0,0 0 0 0 0,0-1 0 0 0,0 1 0 0 0,0 0 0 0 0,0 1 0 0 0,0-1 0 0 0,0 0 0 0 0,0 0 0 0 0,0 1 0 0 0,3 1 0 0 0,6 0 12 0 0,-9-1 47 0 0,-1-1 150 0 0,5 2-532 0 0,-19-3 2498 0 0,-22-5-2023 0 0,29 5-93 0 0,2 1-57 0 0,-11 1 61 0 0,11 0-27 0 0,-14-1-8 0 0,-13-3-59 0 0,9 0-27 0 0,-32 0 1 0 0,10 0 89 0 0,33 2 18 0 0,1 0-1 0 0,-1 0 1 0 0,1 1-1 0 0,-12 1 0 0 0,9 2-18 0 0,5-2 7 0 0,0 1 0 0 0,0-1 0 0 0,-10 0 0 0 0,-17-1 24 0 0,9-1-53 0 0,23 1 2 0 0,0 0 0 0 0,1 0 0 0 0,-1 0 1 0 0,0-1-1 0 0,1 1 0 0 0,-1-1 0 0 0,0 1 1 0 0,1-1-1 0 0,-1 0 0 0 0,1 0 0 0 0,-1-1 1 0 0,-3-1-1 0 0,1 0 24 0 0,0 0 0 0 0,-1 0 0 0 0,0 1 0 0 0,0 0 1 0 0,0 0-1 0 0,-8-1 0 0 0,9 1-20 0 0,-19-1-17 0 0,19 2-6 0 0,0 1 0 0 0,0 0 0 0 0,0 0 0 0 0,1 0 0 0 0,-1 1 0 0 0,0-1 0 0 0,-8 3 0 0 0,-3 1-28 0 0,3-3 16 0 0,0 1 0 0 0,0 1 0 0 0,0 0 0 0 0,1 1 0 0 0,-1 1 0 0 0,-15 7 0 0 0,27-12 20 0 0,-5 4 2 0 0,-1-2 0 0 0,1 1 0 0 0,-1-1-1 0 0,-8 3 1 0 0,5-3 6 0 0,7-1 35 0 0,-1 0 0 0 0,0 0 0 0 0,0 0 0 0 0,0 0-1 0 0,0-1 1 0 0,0 0 0 0 0,0 1 0 0 0,0-2-1 0 0,0 1 1 0 0,0 0 0 0 0,0-1 0 0 0,0 0-1 0 0,-6-2 1 0 0,-3-4 6 0 0,-2 1-26 0 0,7 4-23 0 0,0-1 0 0 0,-2 2 0 0 0,-2 4 0 0 0,3 1-8 0 0,0 1 0 0 0,1 1 0 0 0,-1-1 0 0 0,1 1 0 0 0,0 1 0 0 0,1-1 0 0 0,0 1 1 0 0,-11 13-1 0 0,-11 9 2 0 0,-15 19 355 0 0,43-46-274 0 0,1-2-6 0 0,-1 0-62 0 0,-3 0 70 0 0,-8-9-33 0 0,5 2-44 0 0,0 2 11 0 0,6 5 42 0 0,1 0 11 0 0,0 0 0 0 0,-3 0-11 0 0,-8 4-42 0 0,2 1-26 0 0,7-3-8 0 0,0-1 0 0 0,0 0 0 0 0,0 0 0 0 0,-1 1 0 0 0,1-1 0 0 0,0-1 0 0 0,-5 3 0 0 0,-12 3 21 0 0,17-6 71 0 0,2 0-1 0 0,0 0-4 0 0,0 0 0 0 0,-2 0 0 0 0,-3-2 19 0 0,0 2 1 0 0,0-1-1 0 0,1 0 0 0 0,-1 1 0 0 0,0 0 0 0 0,-6 0 1 0 0,1 2-47 0 0,1 1 0 0 0,-1-1 0 0 0,1 1 0 0 0,-11 5 0 0 0,-34 17-37 0 0,39-18-1 0 0,8-5 3 0 0,-8-1-19 0 0,13 0-60 0 0,2-1-7 0 0,0 0-4 0 0,0 0-12 0 0,-2 1-18 0 0,-29 18-247 0 0,29-18 277 0 0,2-1 0 0 0,0 0-17 0 0,0 0-73 0 0,0 0-28 0 0,0 0-9 0 0,0 0-105 0 0,0 0-437 0 0,3 1-194 0 0,0 0 197 0 0,0-1-1 0 0,0 1 1 0 0,0-1-1 0 0,0 1 1 0 0,1-1-1 0 0,-1 0 1 0 0,0 0-1 0 0,6-1 1 0 0,12-6-5668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13 13823 0 0,'4'-5'1247'0'0,"3"-2"-1023"0"0,-13 19-197 0 0,-6 8-29 0 0,-88 115 2 0 0,76-98 0 0 0,-35 73 0 0 0,-41 93 0 0 0,-35 75 939 0 0,64-124 114 0 0,-15 31-1274 0 0,24-65-2787 0 0,46-90-615 0 0,1-3-901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2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 8287 0 0,'0'0'191'0'0,"0"0"26"0"0,0 0 9 0 0,0 0 42 0 0,0 0 158 0 0,0 0 72 0 0,0 0 12 0 0,0 0 2 0 0,0 0 0 0 0,-1-9 1536 0 0,2 7-1881 0 0,-1 0-1 0 0,1 0 1 0 0,0 0-1 0 0,0 0 1 0 0,0 0-1 0 0,1 0 1 0 0,-1 1-1 0 0,0-1 0 0 0,1 0 1 0 0,-1 1-1 0 0,1-1 1 0 0,1-1-1 0 0,2-1 230 0 0,-4 3 116 0 0,-1 1-69 0 0,10 4-278 0 0,-8-2-165 0 0,-1-1 0 0 0,1 1 0 0 0,-1 0 0 0 0,1 0 0 0 0,-1-1 0 0 0,1 1 0 0 0,-1 0 0 0 0,0 0 0 0 0,0 0 0 0 0,0 0 0 0 0,0 1 0 0 0,-1-1 0 0 0,1 0 0 0 0,-1 0 0 0 0,1 0 0 0 0,-1 1 0 0 0,1 3 0 0 0,-1 7 0 0 0,-1 25 0 0 0,1-31 0 0 0,-14 307 0 0 0,11-66 0 0 0,4-147 0 0 0,-1-72 0 0 0,-2 0 0 0 0,-1 0 0 0 0,-1-1 0 0 0,-12 43 0 0 0,12-61 0 0 0,4-10 0 0 0,0 0 0 0 0,0-1 0 0 0,0 1 0 0 0,0 0 0 0 0,0 0 0 0 0,0 0 0 0 0,0-1 0 0 0,0 1 0 0 0,0 0 0 0 0,0 0 0 0 0,0 0 0 0 0,0 0 0 0 0,0-1 0 0 0,0 1 0 0 0,0 0 0 0 0,0 0 0 0 0,-1 0 0 0 0,1 0 0 0 0,0-1 0 0 0,0 1 0 0 0,0 0 0 0 0,0 0 0 0 0,0 0 0 0 0,0 0 0 0 0,-1 0 0 0 0,1 0 0 0 0,0 0 0 0 0,0-1 0 0 0,0 1 0 0 0,0 0 0 0 0,-1 0 0 0 0,1 0 0 0 0,0 0 0 0 0,0 0 0 0 0,0 0 0 0 0,0 0 0 0 0,-1 0 0 0 0,1 0 0 0 0,0 0 0 0 0,0 0 0 0 0,0 0 0 0 0,-1 0 0 0 0,1 0 0 0 0,0 0 0 0 0,0 0 0 0 0,0 0 0 0 0,0 0 0 0 0,-1 0 0 0 0,1 0 0 0 0,0 0 0 0 0,0 0 0 0 0,0 1 0 0 0,0-1 0 0 0,-1 0 0 0 0,1 0 0 0 0,0 0 0 0 0,0 0 0 0 0,0 0 0 0 0,0 0 0 0 0,-1 1 0 0 0,1-1 0 0 0,0 0 0 0 0,1-4 0 0 0,-1-1 0 0 0,1 1 0 0 0,0 0 0 0 0,0-1 0 0 0,0 1 0 0 0,1 0 0 0 0,0 0 0 0 0,-1 0 0 0 0,1 0 0 0 0,1 0 0 0 0,-1 0 0 0 0,0 1 0 0 0,1-1 0 0 0,0 1 0 0 0,0 0 0 0 0,0 0 0 0 0,6-6 0 0 0,-3 5 0 0 0,-1 0 0 0 0,1 0 0 0 0,0 0 0 0 0,0 1 0 0 0,0 0 0 0 0,1 0 0 0 0,-1 0 0 0 0,1 1 0 0 0,0 0 0 0 0,10-2 0 0 0,57-2 0 0 0,105 5 0 0 0,-149 1 0 0 0,0 2 0 0 0,0 1 0 0 0,41 10 0 0 0,-70-12 0 0 0,1-1 0 0 0,0 1 0 0 0,-1-1 0 0 0,1 0 0 0 0,-1 0 0 0 0,1 0 0 0 0,0 1 0 0 0,3-2 0 0 0,4 1 0 0 0,0-1 0 0 0,17 3 0 0 0,-16 0 0 0 0,-2 1-769 0 0,-5-1-3236 0 0,3 5-1405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2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37 175 11975 0 0,'0'0'267'0'0,"0"0"42"0"0,0 0 17 0 0,0 0-28 0 0,2-1-196 0 0,69-16 1340 0 0,-59 14-978 0 0,-1 0-1 0 0,11-5 1 0 0,5-1 193 0 0,-3 0-353 0 0,-18 7-266 0 0,-1 0 0 0 0,0 0 0 0 0,1 0 0 0 0,0 1 0 0 0,-1 0 0 0 0,1 0 0 0 0,6 0 0 0 0,11 1-38 0 0,-19 0 0 0 0,12-2 0 0 0,-8-1 0 0 0,2-3 0 0 0,-9 1 0 0 0,-1 4 0 0 0,0-1-21 0 0,1-1 1 0 0,-1 0-1 0 0,1 1 0 0 0,-1-1 0 0 0,0 0 0 0 0,0 1 0 0 0,0-1 0 0 0,-1 0 0 0 0,1 1 1 0 0,-1-1-1 0 0,1 0 0 0 0,-1 1 0 0 0,0-1 0 0 0,-2-3 0 0 0,1 1-59 0 0,-1 0-1 0 0,1 0 1 0 0,-1 1 0 0 0,-1-1-1 0 0,1 1 1 0 0,-5-6-1 0 0,6 9 18 0 0,1-1 0 0 0,-1 1 0 0 0,0 0-1 0 0,0-1 1 0 0,0 1 0 0 0,0 0 0 0 0,0 0-1 0 0,0 0 1 0 0,0 0 0 0 0,0 1 0 0 0,0-1-1 0 0,0 1 1 0 0,0-1 0 0 0,0 1 0 0 0,0-1-1 0 0,-4 1 1 0 0,2 0 52 0 0,0 1 0 0 0,-1-1 0 0 0,1 1-1 0 0,0 0 1 0 0,0 0 0 0 0,0 1 0 0 0,0-1 0 0 0,-4 3 0 0 0,-5 3-66 0 0,1 0 0 0 0,0 1 1 0 0,1 0-1 0 0,-12 11 1 0 0,9-6-196 0 0,1 0 1 0 0,0 1 0 0 0,-21 30 0 0 0,24-30 643 0 0,2 1 1 0 0,0-1 0 0 0,1 1-1 0 0,0 1 1 0 0,1-1 0 0 0,1 1 0 0 0,0 0-1 0 0,-3 21 1 0 0,8-32-364 0 0,-1 0 0 0 0,1 1 0 0 0,0-1 0 0 0,0 1 0 0 0,0-1 0 0 0,1 0 0 0 0,0 1 0 0 0,0-1 0 0 0,0 0 0 0 0,3 8 1 0 0,-3-11 29 0 0,0 0 1 0 0,1 1 0 0 0,-1-1 0 0 0,0 0 0 0 0,1 0 0 0 0,-1 0 0 0 0,1 0-1 0 0,0-1 1 0 0,-1 1 0 0 0,1 0 0 0 0,0-1 0 0 0,0 1 0 0 0,0-1-1 0 0,0 0 1 0 0,1 1 0 0 0,-1-1 0 0 0,0 0 0 0 0,0 0 0 0 0,1-1 0 0 0,-1 1-1 0 0,1 0 1 0 0,-1-1 0 0 0,1 0 0 0 0,3 1 0 0 0,12-1 199 0 0,0 0 1 0 0,0-2 0 0 0,0 0-1 0 0,21-5 1 0 0,69-23-2740 0 0,-99 27 2126 0 0,16-4-649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3 321 13823 0 0,'0'0'315'0'0,"0"0"45"0"0,0 0 21 0 0,0 0-49 0 0,0 0-149 0 0,0 0 194 0 0,0-19 1643 0 0,-1-5-838 0 0,0 15-1092 0 0,1 0 0 0 0,0 0 0 0 0,1 0 0 0 0,2-17 0 0 0,2 5-134 0 0,1 0-1 0 0,1 1 0 0 0,0 0 1 0 0,2 0-1 0 0,0 0 1 0 0,1 1-1 0 0,1 0 0 0 0,19-23 1 0 0,-29 41 25 0 0,-1 0 1 0 0,1 0-1 0 0,0 0 1 0 0,-1 0-1 0 0,1 0 1 0 0,0 0-1 0 0,0 1 1 0 0,0-1-1 0 0,0 0 1 0 0,0 0-1 0 0,0 1 1 0 0,0-1-1 0 0,0 1 1 0 0,0-1-1 0 0,0 1 1 0 0,0-1-1 0 0,1 1 1 0 0,-1 0-1 0 0,0 0 1 0 0,0-1-1 0 0,0 1 1 0 0,1 0-1 0 0,-1 0 1 0 0,0 0-1 0 0,0 0 1 0 0,0 0-1 0 0,1 1 1 0 0,-1-1-1 0 0,0 0 1 0 0,0 0-1 0 0,0 1 1 0 0,0-1-1 0 0,0 1 1 0 0,1-1-1 0 0,-1 1 1 0 0,0-1-1 0 0,0 1 1 0 0,0 0-1 0 0,0 0 1 0 0,-1-1-1 0 0,2 2 1 0 0,4 4-110 0 0,-1 0 1 0 0,0 1 0 0 0,0-1-1 0 0,-1 1 1 0 0,4 8-1 0 0,-2-5 79 0 0,7 14 197 0 0,-9-16 34 0 0,1 0 1 0 0,-1 0-1 0 0,1 0 1 0 0,1-1-1 0 0,8 11 1 0 0,-10-16-139 0 0,-1 1 0 0 0,1 0 0 0 0,-1-1 0 0 0,1 0 0 0 0,0 0 0 0 0,0 0 0 0 0,0 0 0 0 0,0 0 0 0 0,0-1 1 0 0,0 0-1 0 0,0 0 0 0 0,0 0 0 0 0,1 0 0 0 0,-1-1 0 0 0,0 1 0 0 0,6-2 0 0 0,8 3-5388 0 0,-17-2-704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31 13823 0 0,'0'0'315'0'0,"0"0"45"0"0,-4-8 353 0 0,1 6-716 0 0,1 0 1 0 0,-1 0-1 0 0,1 0 0 0 0,-1 0 0 0 0,0 0 0 0 0,0 1 1 0 0,0-1-1 0 0,0 1 0 0 0,0 0 0 0 0,0-1 0 0 0,0 2 0 0 0,0-1 1 0 0,-5-1-1 0 0,2 2 81 0 0,1 0-1 0 0,-1 0 1 0 0,0 0 0 0 0,1 1 0 0 0,-1-1-1 0 0,1 2 1 0 0,-8 1 0 0 0,1 1 86 0 0,0 1-1 0 0,0 0 1 0 0,1 1 0 0 0,0 0 0 0 0,0 1 0 0 0,-12 9 0 0 0,13-8-359 0 0,0 0 0 0 0,0 1 1 0 0,1 0-1 0 0,0 0 0 0 0,1 1 1 0 0,0 0-1 0 0,-9 17 0 0 0,10-16 195 0 0,6-11 0 0 0,1 1 0 0 0,0-1 0 0 0,-1 1 0 0 0,1 0 0 0 0,0-1 0 0 0,-1 1 0 0 0,1-1 0 0 0,0 1 0 0 0,0-1 0 0 0,-1 1 0 0 0,1 0 0 0 0,0-1 0 0 0,0 1 0 0 0,0 0 0 0 0,0-1 0 0 0,0 1 0 0 0,0 0 0 0 0,0-1 0 0 0,0 1 0 0 0,0 0 0 0 0,0-1 0 0 0,1 1 0 0 0,4 2 0 0 0,-5-3 0 0 0,2 2 47 0 0,0-1-1 0 0,1 0 1 0 0,-1 0-1 0 0,1 0 1 0 0,-1-1 0 0 0,1 1-1 0 0,-1-1 1 0 0,1 1-1 0 0,-1-1 1 0 0,1 0-1 0 0,-1 0 1 0 0,1 0-1 0 0,0 0 1 0 0,-1 0-1 0 0,1 0 1 0 0,3-2 0 0 0,6-1 318 0 0,0-1 1 0 0,14-5 0 0 0,-13 3-263 0 0,6-2-103 0 0,-1-1 0 0 0,1 0 0 0 0,-2-2 0 0 0,0 0 0 0 0,0-1 0 0 0,26-24 0 0 0,-35 29 0 0 0,3-3 0 0 0,18-20 0 0 0,-39 44-25 0 0,0 0 0 0 0,1 0 0 0 0,1 1 0 0 0,0 0 0 0 0,1 0 0 0 0,1 0 0 0 0,0 1 0 0 0,1 0-1 0 0,1 1 1 0 0,0-1 0 0 0,1 1 0 0 0,1-1 0 0 0,1 1 0 0 0,0 0 0 0 0,2 26 0 0 0,47 199-1566 0 0,-15-139 1577 0 0,-9-34 92 0 0,-10-26 350 0 0,-4-16 188 0 0,-2 0 0 0 0,-1 0 0 0 0,4 33 0 0 0,-10-53-535 0 0,0 0-1 0 0,0 0 0 0 0,-1-1 1 0 0,-1 1-1 0 0,1 0 0 0 0,-1 0 1 0 0,0 0-1 0 0,-1 0 0 0 0,1-1 1 0 0,-1 1-1 0 0,-1 0 1 0 0,1-1-1 0 0,-1 0 0 0 0,0 1 1 0 0,-1-1-1 0 0,1-1 0 0 0,-1 1 1 0 0,-5 5-1 0 0,6-7 110 0 0,0-1 1 0 0,-1 0-1 0 0,1-1 1 0 0,0 1-1 0 0,-1-1 0 0 0,0 1 1 0 0,0-1-1 0 0,0 0 1 0 0,-7 3-1 0 0,9-5-111 0 0,0 1 0 0 0,0-1-1 0 0,0 1 1 0 0,-1-1 0 0 0,1 0 0 0 0,0 0 0 0 0,0 0-1 0 0,0 0 1 0 0,0 0 0 0 0,0 0 0 0 0,0 0-1 0 0,0-1 1 0 0,-1 1 0 0 0,1-1 0 0 0,0 0-1 0 0,0 0 1 0 0,1 1 0 0 0,-1-1 0 0 0,0 0 0 0 0,0-1-1 0 0,-2-1 1 0 0,0 0-134 0 0,1 0-1 0 0,0 0 1 0 0,0-1-1 0 0,1 1 1 0 0,-1-1-1 0 0,1 1 0 0 0,0-1 1 0 0,0 0-1 0 0,0 0 1 0 0,0 0-1 0 0,1 0 1 0 0,-1 0-1 0 0,1-1 1 0 0,0 1-1 0 0,0-6 1 0 0,0-6-2514 0 0,0 0 0 0 0,3-30 1 0 0,1 9-3870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86 11975 0 0,'1'-7'153'0'0,"1"0"-1"0"0,-1 0 0 0 0,1 0 1 0 0,1 0-1 0 0,-1 0 0 0 0,1 0 1 0 0,6-8-1 0 0,1-5 12 0 0,-9 19 201 0 0,-1 1 122 0 0,1 1 22 0 0,1 0-433 0 0,-1 0-1 0 0,0 0 0 0 0,1 0 1 0 0,-1 1-1 0 0,0-1 1 0 0,0 1-1 0 0,0-1 0 0 0,0 1 1 0 0,0-1-1 0 0,0 1 1 0 0,0 0-1 0 0,0-1 0 0 0,-1 1 1 0 0,1 0-1 0 0,0 0 1 0 0,-1-1-1 0 0,0 1 0 0 0,1 0 1 0 0,-1 2-1 0 0,1 6 184 0 0,-1 0 0 0 0,-2 15 0 0 0,1-11-53 0 0,-9 122-23 0 0,-1 33 730 0 0,6 205 204 0 0,9-281-1117 0 0,-1-48 0 0 0,-4 47 0 0 0,0-77 0 0 0,-1 1 0 0 0,-1-1 0 0 0,0 0 0 0 0,-1-1 0 0 0,0 1 0 0 0,-1-1 0 0 0,-8 15 0 0 0,8-18-19 0 0,0-1 0 0 0,-1 0 0 0 0,0 0 0 0 0,-1-1 0 0 0,0 1 0 0 0,-16 14 0 0 0,22-23-677 0 0,2-2-257 0 0,4-9-1013 0 0,3-5-3830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98 15663 0 0,'0'0'356'0'0,"0"0"-270"0"0,0 0 0 0 0,-1 0-1 0 0,1 1 1 0 0,0-1 0 0 0,-1 0 0 0 0,1 0-1 0 0,0 1 1 0 0,-1-1 0 0 0,1 0-1 0 0,0 1 1 0 0,0-1 0 0 0,-1 0 0 0 0,1 1-1 0 0,0-1 1 0 0,0 0 0 0 0,0 1-1 0 0,0-1 1 0 0,-1 1 0 0 0,1-1 0 0 0,0 1-1 0 0,22-3 638 0 0,0 0 0 0 0,-1-2 0 0 0,25-6 0 0 0,0-1-128 0 0,293-38-430 0 0,-273 45-857 0 0,100 8 0 0 0,-162-4 289 0 0,0 0-1 0 0,0-1 1 0 0,0 1-1 0 0,0-1 1 0 0,0 1-1 0 0,0-1 1 0 0,0 0-1 0 0,0-1 1 0 0,-1 1-1 0 0,1-1 1 0 0,0 1-1 0 0,-1-1 0 0 0,4-3 1 0 0,7-5-5052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11975 0 0,'0'0'267'0'0,"0"0"42"0"0,-9 2 315 0 0,7-1-601 0 0,-1 0-1 0 0,0 1 0 0 0,1-1 0 0 0,-1 0 1 0 0,1 1-1 0 0,-1 0 0 0 0,1 0 0 0 0,0-1 1 0 0,0 1-1 0 0,0 1 0 0 0,0-1 0 0 0,0 0 1 0 0,0 0-1 0 0,0 1 0 0 0,-1 3 0 0 0,-3 3 374 0 0,1 1 0 0 0,-7 18 0 0 0,6-9-87 0 0,1 0 0 0 0,1 0-1 0 0,-3 35 1 0 0,3 60 1022 0 0,3-84-1241 0 0,-19 377 1685 0 0,12-287-1502 0 0,-6 102 1167 0 0,14-195-848 0 0,0-27-592 0 0,0 0 1 0 0,0 0-1 0 0,0 0 0 0 0,0 0 1 0 0,0 1-1 0 0,0-1 0 0 0,0 0 0 0 0,0 0 1 0 0,0 0-1 0 0,0 0 0 0 0,1 1 0 0 0,-1-1 1 0 0,0 0-1 0 0,0 0 0 0 0,0 0 1 0 0,0 0-1 0 0,0 0 0 0 0,0 1 0 0 0,0-1 1 0 0,0 0-1 0 0,1 0 0 0 0,-1 0 0 0 0,0 0 1 0 0,0 0-1 0 0,0 0 0 0 0,0 0 1 0 0,0 0-1 0 0,1 1 0 0 0,-1-1 0 0 0,0 0 1 0 0,0 0-1 0 0,0 0 0 0 0,0 0 0 0 0,0 0 1 0 0,1 0-1 0 0,-1 0 0 0 0,0 0 1 0 0,0 0-1 0 0,0 0 0 0 0,0 0 0 0 0,1 0 1 0 0,-1 0-1 0 0,0 0 0 0 0,0 0 0 0 0,0 0 1 0 0,0 0-1 0 0,1-1 0 0 0,-1 1 1 0 0,0 0-1 0 0,0 0 0 0 0,0 0 0 0 0,0 0 1 0 0,0 0-1 0 0,1 0 0 0 0,-1 0 0 0 0,0 0 1 0 0,0-1-1 0 0,0 1 0 0 0,0 0 1 0 0,0 0-1 0 0,0 0 0 0 0,0 0 0 0 0,1-1 1 0 0,8-8-4 0 0,-8 7 4 0 0,4-4-1 0 0,0-1 0 0 0,0 0 0 0 0,4-8 0 0 0,-5 8 0 0 0,-1 1 0 0 0,1 0 0 0 0,1 0 0 0 0,8-10 0 0 0,-2 5-199 0 0,0 1 0 0 0,1 1 0 0 0,0 0-1 0 0,17-9 1 0 0,-26 16 152 0 0,1 0-1 0 0,0 0 1 0 0,0 0-1 0 0,0 1 1 0 0,0 0 0 0 0,0 0-1 0 0,0 0 1 0 0,0 0-1 0 0,0 1 1 0 0,0-1-1 0 0,0 1 1 0 0,1 0 0 0 0,-1 0-1 0 0,0 1 1 0 0,0-1-1 0 0,0 1 1 0 0,0 0-1 0 0,0 0 1 0 0,0 0 0 0 0,6 3-1 0 0,-7-2 68 0 0,1 0 0 0 0,-1 1-1 0 0,1-1 1 0 0,-1 1-1 0 0,0 0 1 0 0,0 0 0 0 0,0 1-1 0 0,-1-1 1 0 0,4 5 0 0 0,20 37 400 0 0,-12-19-161 0 0,-8-17-48 0 0,0 1 0 0 0,0-1 0 0 0,1 0 0 0 0,0-1 0 0 0,1 0 0 0 0,-1 0 0 0 0,2 0 0 0 0,-1-1 0 0 0,1 0-1 0 0,0-1 1 0 0,1 0 0 0 0,-1 0 0 0 0,1-1 0 0 0,12 4 0 0 0,-20-8-211 0 0,8 2 0 0 0,0 1 0 0 0,0 0 0 0 0,-1 1 0 0 0,1 0 0 0 0,-1 0 0 0 0,0 1 0 0 0,8 7 0 0 0,-10-8-1603 0 0,-1 1-1 0 0,9 10 1 0 0,-5-4-3267 0 0,0 0-1122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 10135 0 0,'0'0'231'0'0,"0"0"29"0"0,0 0 19 0 0,-1-2-41 0 0,0 2-74 0 0,1 0-1 0 0,-1-1 0 0 0,1 1 0 0 0,0 0 0 0 0,-1-1 1 0 0,1 1-1 0 0,0 0 0 0 0,-1-1 0 0 0,1 1 1 0 0,0-1-1 0 0,-1 1 0 0 0,1-1 0 0 0,0 1 1 0 0,0 0-1 0 0,-1-1 0 0 0,1 1 0 0 0,0-1 0 0 0,0 1 1 0 0,0-1-1 0 0,0 0 0 0 0,0 1 0 0 0,0-1 1 0 0,0 1-1 0 0,0-1 0 0 0,0 1 0 0 0,0-1 1 0 0,0 1-1 0 0,0-1 0 0 0,0 1 0 0 0,0-1 1 0 0,0 1-1 0 0,0-1 0 0 0,1 1 0 0 0,-1-1 0 0 0,0 1 1 0 0,0-1-1 0 0,1 1 0 0 0,-1-1 0 0 0,0 1 1 0 0,1 0-1 0 0,-1-1 0 0 0,0 1 0 0 0,1 0 1 0 0,-1-1-1 0 0,1 1 0 0 0,0-1 0 0 0,-1 15-45 0 0,0 1 0 0 0,0-1 0 0 0,-1 0 0 0 0,-5 21 0 0 0,0 4-100 0 0,-7 158-18 0 0,13-157 0 0 0,2 1 0 0 0,13 74 0 0 0,-13-104-2 0 0,-1-5-11 0 0,1 1 1 0 0,-1 0 0 0 0,2-1-1 0 0,5 12 1 0 0,-8-16-325 0 0,0-2-138 0 0,0 0-1158 0 0,0 0-4506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39 103 10135 0 0,'0'0'231'0'0,"-2"0"29"0"0,-5-3-105 0 0,-3-1 296 0 0,-10-1 4016 0 0,58 7-2963 0 0,18 3-863 0 0,106-6 1 0 0,57-19 408 0 0,-11 0-1163 0 0,87-8 113 0 0,-159 15 27 0 0,77-2-930 0 0,-197 15 378 0 0,3 0-839 0 0,-6 0-3759 0 0,-13 0 155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89 10135 0 0,'0'0'464'0'0,"0"0"-9"0"0,0 0-223 0 0,0 0 156 0 0,0 0 100 0 0,0 0 21 0 0,0 0 3 0 0,0 0 0 0 0,0 0 0 0 0,0 0 0 0 0,0 0 0 0 0,0 0 0 0 0,-1 2 0 0 0,-38 148 608 0 0,33-118-1120 0 0,4-18 0 0 0,2-3 0 0 0,1-10 41 0 0,1 0-1 0 0,-1 1 0 0 0,0-1 1 0 0,0 0-1 0 0,1 0 1 0 0,-1 0-1 0 0,0 0 0 0 0,1 0 1 0 0,-1 0-1 0 0,1-1 0 0 0,0 1 1 0 0,-1 0-1 0 0,1-1 1 0 0,-1 1-1 0 0,1-1 0 0 0,0 0 1 0 0,-1 1-1 0 0,1-1 0 0 0,0 0 1 0 0,2 0-1 0 0,4 0 236 0 0,0 0 0 0 0,0-1 0 0 0,9-1 0 0 0,22-5 791 0 0,57-19-1 0 0,-75 19-1064 0 0,-1-2 0 0 0,1 0 1 0 0,-2-1-1 0 0,24-15 0 0 0,-40 23-16 0 0,0 0 0 0 0,-1 0-1 0 0,1 0 1 0 0,-1 0 0 0 0,0-1-1 0 0,0 1 1 0 0,0 0 0 0 0,0-1-1 0 0,0 0 1 0 0,0 1 0 0 0,-1-1-1 0 0,2-4 1 0 0,-2 6-37 0 0,-1 0-1 0 0,0 0 1 0 0,1-1 0 0 0,-1 1 0 0 0,0 0-1 0 0,0 0 1 0 0,0-1 0 0 0,0 1 0 0 0,0 0-1 0 0,-1-1 1 0 0,1 1 0 0 0,0 0 0 0 0,0 0-1 0 0,-1-1 1 0 0,1 1 0 0 0,-1 0-1 0 0,1 0 1 0 0,-1 0 0 0 0,0 0 0 0 0,1 0-1 0 0,-1-1 1 0 0,0 1 0 0 0,0 0 0 0 0,0 1-1 0 0,0-1 1 0 0,0 0 0 0 0,0 0 0 0 0,0 0-1 0 0,0 0 1 0 0,0 1 0 0 0,-2-2 0 0 0,-5-2 3 0 0,1 0 1 0 0,-1 1-1 0 0,0 0 1 0 0,0 0-1 0 0,-1 0 1 0 0,-9 0-1 0 0,-54-7-1112 0 0,47 8 535 0 0,-23 2 1 0 0,34 0 123 0 0,-29-1 0 0 0,39 0 458 0 0,0 1 0 0 0,0-1-1 0 0,0 0 1 0 0,0 0 0 0 0,0-1 0 0 0,1 1 0 0 0,-1-1 0 0 0,0 0 0 0 0,1 0 0 0 0,0 0-1 0 0,-6-4 1 0 0,8 6 39 0 0,0-1 0 0 0,1 0 0 0 0,-1 0 1 0 0,0 1-1 0 0,0-1 0 0 0,1 0 0 0 0,-1 0 0 0 0,0 0 0 0 0,1 0 0 0 0,-1 0 0 0 0,1 0 0 0 0,-1 0 0 0 0,1 1 0 0 0,0-2 0 0 0,-1 1 0 0 0,1 0 1 0 0,0 0-1 0 0,0 0 0 0 0,0 0 0 0 0,0 0 0 0 0,0 0 0 0 0,0-1 0 0 0,0 0-12 0 0,1 1 0 0 0,-1-1 0 0 0,1 1 0 0 0,-1-1 0 0 0,1 1 0 0 0,0 0 0 0 0,0-1 0 0 0,0 1 0 0 0,0 0 0 0 0,0-1 0 0 0,0 1 0 0 0,0 0 0 0 0,1-1 0 0 0,5-4-98 0 0,0 1 0 0 0,0 0 0 0 0,1 1 0 0 0,9-5-1 0 0,-14 8 70 0 0,15-8-465 0 0,3 2-2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5:1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17503 0 0,'0'0'803'0'0,"0"0"-18"0"0,0 2-501 0 0,-8 19-265 0 0,-11 24 0 0 0,6-16-25 0 0,7-17 6 0 0,0 2 0 0 0,-9 30 0 0 0,15-43-11 0 0,-1 0 0 0 0,1 0 0 0 0,-1 0 0 0 0,1 0 0 0 0,0 1 0 0 0,0-1 0 0 0,-1 0 0 0 0,1 0 0 0 0,0 1 0 0 0,0-1 0 0 0,0 0 0 0 0,0 1 0 0 0,1-1 0 0 0,-1 0 0 0 0,0 0 0 0 0,0 0 0 0 0,1 1 0 0 0,-1-1 0 0 0,1 0 0 0 0,-1 0 0 0 0,2 2 0 0 0,0 0-140 0 0,5 8-958 0 0,-7-10 685 0 0,1 0-1 0 0,0 0 0 0 0,0 0 1 0 0,0-1-1 0 0,0 1 0 0 0,0 0 1 0 0,0-1-1 0 0,0 1 0 0 0,0 0 1 0 0,0-1-1 0 0,0 1 0 0 0,0-1 1 0 0,0 0-1 0 0,2 1 0 0 0,7 0-4543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 15663 0 0,'0'0'356'0'0,"-2"-4"124"0"0,2 4-443 0 0,0 0 0 0 0,0 0 0 0 0,0 0-1 0 0,0 0 1 0 0,0 0 0 0 0,0 0 0 0 0,0 0-1 0 0,0 0 1 0 0,0 0 0 0 0,0 0 0 0 0,0 0-1 0 0,0 0 1 0 0,1 0 0 0 0,-1 0 0 0 0,0 0-1 0 0,0 0 1 0 0,0 0 0 0 0,0 0 0 0 0,0 0-1 0 0,0-1 1 0 0,0 1 0 0 0,0 0 0 0 0,0 0 0 0 0,0 0-1 0 0,0 0 1 0 0,0 0 0 0 0,0 0 0 0 0,0 0-1 0 0,0 0 1 0 0,0 0 0 0 0,0 0 0 0 0,0 0-1 0 0,0 0 1 0 0,0 0 0 0 0,0 0 0 0 0,0 0-1 0 0,0 0 1 0 0,0 0 0 0 0,0-1 0 0 0,0 1-1 0 0,0 0 1 0 0,0 0 0 0 0,0 0 0 0 0,0 0 0 0 0,0 0-1 0 0,0 0 1 0 0,0 0 0 0 0,0 0 0 0 0,0 0-1 0 0,0 0 1 0 0,0 0 0 0 0,0 0 0 0 0,0 0-1 0 0,0 0 1 0 0,0 0 0 0 0,0 0 0 0 0,0 0-1 0 0,0 0 1 0 0,0 0 0 0 0,0-1 0 0 0,0 1 0 0 0,0 0-1 0 0,30 14-282 0 0,-13-6 296 0 0,1 0-1 0 0,-1-1 1 0 0,1-1-1 0 0,20 4 1 0 0,12-4 171 0 0,0-1 1 0 0,90-4-1 0 0,101-21-315 0 0,-211 17 130 0 0,124-16-537 0 0,162-12-990 0 0,-315 31 1489 0 0,11-1-453 0 0,0 1 0 0 0,0 0 0 0 0,0 0 0 0 0,0 1 0 0 0,0 1 0 0 0,0 0 0 0 0,13 4 0 0 0,-3 2-1569 0 0,-18-6-22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13823 0 0,'0'0'630'0'0,"0"0"-13"0"0,-1 2-320 0 0,-5 5-91 0 0,0 0 0 0 0,0 0 0 0 0,-1-1 0 0 0,0 1 0 0 0,-1-2 0 0 0,-10 8 1 0 0,8-7-560 0 0,1 1 0 0 0,0 1 1 0 0,-17 16-1 0 0,15-10 328 0 0,-14 17 910 0 0,24-29-799 0 0,0 1 0 0 0,1-1 0 0 0,0 1 0 0 0,-1-1-1 0 0,1 1 1 0 0,0-1 0 0 0,0 1 0 0 0,1-1 0 0 0,-1 0 0 0 0,0 1 0 0 0,1-1-1 0 0,1 5 1 0 0,3 4-86 0 0,9 8 0 0 0,4 14 0 0 0,-4-2 0 0 0,-4-18 0 0 0,-5-12 0 0 0,-3 0 0 0 0,-1-1 0 0 0,0 1 1 0 0,0-1-1 0 0,0 1 0 0 0,0-1 0 0 0,0 1 0 0 0,0-1 0 0 0,0 0 1 0 0,0 0-1 0 0,0 1 0 0 0,0-1 0 0 0,0 0 0 0 0,0 0 1 0 0,0 0-1 0 0,0 0 0 0 0,0 0 0 0 0,0 0 0 0 0,0 0 0 0 0,0-1 1 0 0,0 1-1 0 0,0 0 0 0 0,0-1 0 0 0,0 1 0 0 0,0 0 1 0 0,2-2-1 0 0,1 0 67 0 0,4-1 199 0 0,0 0 0 0 0,0-1-1 0 0,-1 0 1 0 0,0 0-1 0 0,1 0 1 0 0,10-11 0 0 0,1-1 13 0 0,16-19 1 0 0,-27 26 154 0 0,0 0 0 0 0,6-10 0 0 0,-12 16-412 0 0,0 0 0 0 0,-1 0-1 0 0,1 0 1 0 0,-1 0 0 0 0,1 0 0 0 0,-1-1-1 0 0,0 1 1 0 0,0 0 0 0 0,-1-1-1 0 0,2-6 1 0 0,-2 9-359 0 0,0 1-138 0 0,-13-13-564 0 0,10 10 978 0 0,-4-3 59 0 0,-1 0 0 0 0,0 1-1 0 0,0 0 1 0 0,-12-7 0 0 0,-2 0-445 0 0,18 10-306 0 0,-9-6 183 0 0,9 2-5609 0 0,4 6 1211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20 10135 0 0,'3'-4'118'0'0,"-2"3"-62"0"0,-1 0 0 0 0,1 0 1 0 0,0 0-1 0 0,0 0 1 0 0,0 0-1 0 0,0 0 0 0 0,0 0 1 0 0,0 0-1 0 0,0 0 0 0 0,0 1 1 0 0,0-1-1 0 0,0 0 1 0 0,1 1-1 0 0,-1-1 0 0 0,0 1 1 0 0,0-1-1 0 0,1 1 0 0 0,-1-1 1 0 0,0 1-1 0 0,1 0 0 0 0,-1 0 1 0 0,0 0-1 0 0,1 0 1 0 0,1 0-1 0 0,-4 1 79 0 0,-1-1-1 0 0,1 1 1 0 0,0 0 0 0 0,-1 0-1 0 0,1 0 1 0 0,0 0 0 0 0,-1 0-1 0 0,-1 3 1 0 0,-2 1 105 0 0,-10 3 59 0 0,0 0 1 0 0,-1-1-1 0 0,0 0 0 0 0,0-1 0 0 0,-19 4 1 0 0,-13 6 117 0 0,29-10-75 0 0,0 2-1 0 0,-24 13 0 0 0,36-16-213 0 0,-1 0 0 0 0,1 0 0 0 0,0 1 0 0 0,0 0 0 0 0,0 0 0 0 0,1 0 0 0 0,-10 14 0 0 0,11-13-128 0 0,3-4 0 0 0,-1 1 0 0 0,0-1 0 0 0,1 1 0 0 0,0 0 0 0 0,0-1 0 0 0,0 1 0 0 0,1 0 0 0 0,-2 6 0 0 0,3-1 0 0 0,1-7 0 0 0,1 0 0 0 0,-1 0 0 0 0,1 0 0 0 0,0 0 0 0 0,-1-1 0 0 0,1 1 0 0 0,0 0 0 0 0,0-1 0 0 0,0 1 0 0 0,0-1 0 0 0,0 0 0 0 0,0 0 0 0 0,1 0 0 0 0,2 1 0 0 0,2 1 0 0 0,0 0 0 0 0,0-1 0 0 0,11 2 0 0 0,12-1-407 0 0,-1-2-1 0 0,57-4 0 0 0,-7-1 74 0 0,-25 2 741 0 0,15 0 346 0 0,-60 2-687 0 0,0 1 0 0 0,-1 0 1 0 0,1 1-1 0 0,0 0 0 0 0,14 5 0 0 0,-18-5-66 0 0,0 0 0 0 0,1 1 0 0 0,-1-1 0 0 0,0 1 0 0 0,-1 0 0 0 0,1 0 0 0 0,0 1 0 0 0,6 6 0 0 0,-9-8 0 0 0,-1 0 0 0 0,1 0 0 0 0,-1 1 0 0 0,0-1 0 0 0,0 0 0 0 0,0 1 0 0 0,0-1 0 0 0,0 1 0 0 0,0-1 0 0 0,-1 1 0 0 0,1-1 0 0 0,-1 1 0 0 0,1 0 0 0 0,-1-1 0 0 0,0 1 0 0 0,0 0 0 0 0,-1-1 0 0 0,1 1 0 0 0,0 0 0 0 0,-2 4 0 0 0,0-2 0 0 0,0 0 0 0 0,0-1 0 0 0,0 1 0 0 0,-1 0 0 0 0,0-1 0 0 0,0 0 0 0 0,0 0 0 0 0,0 0 0 0 0,0 0 0 0 0,-1 0 0 0 0,0 0 0 0 0,0-1 0 0 0,0 0 0 0 0,-8 5 0 0 0,-9 5 0 0 0,-40 17 0 0 0,52-26 0 0 0,-14 6 0 0 0,-40 12 0 0 0,51-20 0 0 0,0 1 0 0 0,1-1 0 0 0,-1-1 0 0 0,0 0 0 0 0,-20-1 0 0 0,18-1 0 0 0,0-1 0 0 0,0 0 0 0 0,0-1 0 0 0,-26-9 0 0 0,36 11 0 0 0,0 0 0 0 0,0-1 0 0 0,1 0 0 0 0,-1 0 0 0 0,1 0 0 0 0,0 0 0 0 0,-1 0 0 0 0,1-1 0 0 0,0 0 0 0 0,0 1 0 0 0,0-1 0 0 0,1 0 0 0 0,-1 0 0 0 0,1-1 0 0 0,0 1 0 0 0,0 0 0 0 0,0-1 0 0 0,0 1 0 0 0,0-1 0 0 0,1 0 0 0 0,-1 0 0 0 0,0-5 0 0 0,2 7-80 0 0,0 0 0 0 0,0 0 0 0 0,0 0 0 0 0,0 0 0 0 0,0 0-1 0 0,0 0 1 0 0,1 0 0 0 0,-1 0 0 0 0,1-1 0 0 0,0 1 0 0 0,-1 1-1 0 0,1-1 1 0 0,0 0 0 0 0,0 0 0 0 0,0 0 0 0 0,1 0 0 0 0,-1 1 0 0 0,0-1-1 0 0,1 0 1 0 0,-1 1 0 0 0,1-1 0 0 0,-1 1 0 0 0,1 0 0 0 0,0 0 0 0 0,-1-1-1 0 0,4 0 1 0 0,3-2-455 0 0,0-1 0 0 0,0 2 0 0 0,0-1 0 0 0,14-2-1 0 0,8-1-488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 10135 0 0,'0'0'231'0'0,"-9"-1"308"0"0,2 2-301 0 0,4 1-233 0 0,1 0-1 0 0,0 0 0 0 0,0 1 0 0 0,0-1 1 0 0,0 0-1 0 0,0 1 0 0 0,1 0 1 0 0,-1-1-1 0 0,1 1 0 0 0,-1 0 0 0 0,1 0 1 0 0,0-1-1 0 0,-1 7 0 0 0,-1 5-10 0 0,-2 23 1 0 0,4-34 4 0 0,-4 84 1250 0 0,7 130 1 0 0,1-131-733 0 0,15 167 176 0 0,-1-5-266 0 0,-16-232-353 0 0,-1-1 0 0 0,-1 1 0 0 0,0-1-1 0 0,-1 1 1 0 0,-5 18 0 0 0,5-30 20 0 0,0 0 1 0 0,-1 0-1 0 0,1 0 1 0 0,-1 0-1 0 0,1-1 1 0 0,-1 1-1 0 0,0-1 0 0 0,0 0 1 0 0,-1 0-1 0 0,1 0 1 0 0,-1 0-1 0 0,0 0 1 0 0,1-1-1 0 0,-1 1 0 0 0,0-1 1 0 0,-5 2-1 0 0,7-4-94 0 0,0 1 0 0 0,1-1 0 0 0,-1 1 0 0 0,0-1 0 0 0,1 0 0 0 0,-1 1 0 0 0,0-1 0 0 0,0 0 0 0 0,1 0 0 0 0,-1 0 0 0 0,0-1 0 0 0,1 1 0 0 0,-1 0 0 0 0,0-1 0 0 0,0 1 0 0 0,1-1 0 0 0,-1 1 0 0 0,1-1 0 0 0,-1 0 0 0 0,1 0 0 0 0,-1 0 0 0 0,1 0 0 0 0,-1 0 0 0 0,1 0 0 0 0,0 0 0 0 0,0 0 0 0 0,-1 0 0 0 0,1-1 0 0 0,-1-1 0 0 0,1 2 0 0 0,0 1 0 0 0,1-1 0 0 0,-1 0 0 0 0,0 0 0 0 0,1 1 0 0 0,-1-1 0 0 0,1 0 0 0 0,-1 0 0 0 0,1 0 0 0 0,-1 1 0 0 0,1-1 0 0 0,0 0 0 0 0,-1 0 0 0 0,1 0 0 0 0,0 0 0 0 0,0 0 0 0 0,0 0 0 0 0,0 0 0 0 0,-1 0 0 0 0,1 0 0 0 0,1 0 0 0 0,-1 0 0 0 0,0 0 0 0 0,0 1 0 0 0,0-3 0 0 0,1 0 0 0 0,0-2 0 0 0,1 0 0 0 0,-1-1 0 0 0,1 1 0 0 0,0 0 0 0 0,1 0 0 0 0,-1 0 0 0 0,7-8 0 0 0,27-33 0 0 0,-18 25 0 0 0,6-9-219 0 0,2 1 0 0 0,1 1 0 0 0,39-30 0 0 0,-66 57 226 0 0,1 0-1 0 0,0 0 1 0 0,0 1-1 0 0,0-1 1 0 0,0 0-1 0 0,0 1 1 0 0,-1-1-1 0 0,1 1 1 0 0,0-1-1 0 0,0 1 1 0 0,0-1 0 0 0,0 1-1 0 0,1 0 1 0 0,-1 0-1 0 0,0-1 1 0 0,0 1-1 0 0,0 0 1 0 0,0 0-1 0 0,0 0 1 0 0,0 0-1 0 0,0 0 1 0 0,0 0-1 0 0,0 1 1 0 0,0-1-1 0 0,0 0 1 0 0,0 1-1 0 0,0-1 1 0 0,0 0-1 0 0,0 1 1 0 0,0-1-1 0 0,0 1 1 0 0,0-1-1 0 0,0 1 1 0 0,0 0-1 0 0,0-1 1 0 0,0 1 0 0 0,-1 0-1 0 0,1 0 1 0 0,0 0-1 0 0,0-1 1 0 0,-1 1-1 0 0,1 0 1 0 0,-1 0-1 0 0,1 0 1 0 0,-1 0-1 0 0,1 0 1 0 0,-1 1-1 0 0,3 5 88 0 0,0 0 0 0 0,-1 0 0 0 0,0 0 0 0 0,-1 0-1 0 0,2 14 1 0 0,6 55-94 0 0,2 35 0 0 0,-11-99-36 0 0,0-1-1 0 0,-1 0 1 0 0,0 0-1 0 0,-5 16 0 0 0,-1 13-181 0 0,7-38-257 0 0,1 5-4489 0 0,-1-5-4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3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47 13823 0 0,'0'0'630'0'0,"0"0"-13"0"0,-8 9 571 0 0,-9 9-842 0 0,2 1 0 0 0,-22 35 0 0 0,22-31-267 0 0,13-19-29 0 0,-1 0-1 0 0,1 1 1 0 0,0-1-1 0 0,0 1 1 0 0,1 0-1 0 0,-1 0 1 0 0,1-1-1 0 0,0 1 0 0 0,1 0 1 0 0,-1 0-1 0 0,1 10 1 0 0,0-12-10 0 0,0 0 1 0 0,0 0-1 0 0,1 0 0 0 0,-1 0 1 0 0,1 0-1 0 0,0 0 0 0 0,0 0 1 0 0,0-1-1 0 0,0 1 1 0 0,0 0-1 0 0,1 0 0 0 0,-1-1 1 0 0,1 1-1 0 0,0-1 0 0 0,-1 1 1 0 0,1-1-1 0 0,1 0 0 0 0,-1 1 1 0 0,0-1-1 0 0,3 2 1 0 0,3 1 65 0 0,-1-1 1 0 0,1 0 0 0 0,0-1-1 0 0,-1 1 1 0 0,2-1 0 0 0,-1-1-1 0 0,0 0 1 0 0,0 0 0 0 0,18 1 0 0 0,-22-2-35 0 0,0-1 0 0 0,1-1 0 0 0,-1 1 0 0 0,0-1 0 0 0,1 1 1 0 0,-1-1-1 0 0,0 0 0 0 0,0-1 0 0 0,0 1 0 0 0,0-1 0 0 0,0 0 1 0 0,0 0-1 0 0,0 0 0 0 0,-1 0 0 0 0,1-1 0 0 0,-1 1 0 0 0,1-1 1 0 0,-1 0-1 0 0,0 0 0 0 0,0-1 0 0 0,3-4 0 0 0,2-2-49 0 0,-1-1-1 0 0,-1 0 0 0 0,0 0 0 0 0,0-1 1 0 0,-1 1-1 0 0,6-22 0 0 0,-10 27-163 0 0,1-1-1 0 0,-1 0 1 0 0,0 0-1 0 0,-1 0 0 0 0,1 0 1 0 0,-2 0-1 0 0,1 0 0 0 0,-1 0 1 0 0,0 0-1 0 0,0 0 0 0 0,0 1 1 0 0,-1-1-1 0 0,-5-12 1 0 0,5 14 67 0 0,-1-1 1 0 0,0 1 0 0 0,1-1 0 0 0,-2 1 0 0 0,1 0 0 0 0,-1 0 0 0 0,1 0 0 0 0,-1 1 0 0 0,-1 0 0 0 0,1-1 0 0 0,0 1 0 0 0,-1 1 0 0 0,0-1 0 0 0,-10-5 0 0 0,12 8-17 0 0,1 1 0 0 0,-1 0 0 0 0,0-1 0 0 0,0 1 1 0 0,1 0-1 0 0,-1 0 0 0 0,0 1 0 0 0,0-1 1 0 0,1 1-1 0 0,-1-1 0 0 0,-3 2 0 0 0,2-1 50 0 0,1-1 40 0 0,-14 9 0 0 0,17-9-6 0 0,0 0 0 0 0,-1 0-1 0 0,1 0 1 0 0,0 0 0 0 0,-1 1-1 0 0,1-1 1 0 0,0 0 0 0 0,-1 0 0 0 0,1 0-1 0 0,0 1 1 0 0,-1-1 0 0 0,1 0-1 0 0,0 0 1 0 0,0 1 0 0 0,-1-1-1 0 0,1 0 1 0 0,0 1 0 0 0,0-1-1 0 0,0 0 1 0 0,0 1 0 0 0,-1-1 0 0 0,1 0-1 0 0,0 1 1 0 0,0-1 0 0 0,0 1-1 0 0,0-1 1 0 0,0 0 0 0 0,0 1-1 0 0,0-1 1 0 0,0 0 0 0 0,0 1 0 0 0,0-1-1 0 0,0 1 1 0 0,0-1 0 0 0,0 0-1 0 0,0 1 1 0 0,0-1 0 0 0,1 0-1 0 0,-1 1 1 0 0,0-1 0 0 0,0 1 0 0 0,9 6-852 0 0,-9-6 694 0 0,2 0-38 0 0,0-1 1 0 0,-1 1-1 0 0,1 0 1 0 0,0 0-1 0 0,0-1 1 0 0,-1 1-1 0 0,1-1 1 0 0,0 0-1 0 0,0 0 1 0 0,0 1-1 0 0,0-1 1 0 0,2 0-1 0 0,3 0-797 0 0,13 3-3776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128 461 10135 0 0,'0'0'464'0'0,"0"0"-9"0"0,1 2-295 0 0,29 32 1693 0 0,-29-33-839 0 0,-1-1-61 0 0,1 2 22 0 0,7 9-783 0 0,-7-6 3950 0 0,-8-4-4005 0 0,0-1-1 0 0,0-1 0 0 0,0 1 0 0 0,0-1 1 0 0,1-1-1 0 0,-1 1 0 0 0,0-1 1 0 0,-11-4-1 0 0,4 0-169 0 0,0-1 0 0 0,-26-16 0 0 0,38 22 38 0 0,0 0 1 0 0,0-1-1 0 0,0 1 0 0 0,0-1 0 0 0,1 0 1 0 0,-1 1-1 0 0,0-1 0 0 0,1 0 1 0 0,-1 0-1 0 0,1 0 0 0 0,0 0 0 0 0,-1-1 1 0 0,1 1-1 0 0,0 0 0 0 0,0 0 0 0 0,1-1 1 0 0,-1 1-1 0 0,0 0 0 0 0,1-1 0 0 0,-1 1 1 0 0,1-1-1 0 0,0 1 0 0 0,0-1 0 0 0,0 1 1 0 0,0 0-1 0 0,0-1 0 0 0,1 1 0 0 0,-1-1 1 0 0,1 1-1 0 0,-1-1 0 0 0,1 1 0 0 0,0 0 1 0 0,1-3-1 0 0,4-7 255 0 0,1 0 1 0 0,0 1-1 0 0,0 0 1 0 0,18-19-1 0 0,-12 14 142 0 0,25-27-350 0 0,2 1 0 0 0,63-50 0 0 0,-92 82-43 0 0,9-6-109 0 0,1 1 0 0 0,28-15 0 0 0,-9 7-2584 0 0,-13 8-1866 0 0,-1 1-2332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27 15663 0 0,'10'-25'1188'0'0,"-9"24"-804"0"0,-7 12-236 0 0,-18 47 275 0 0,-25 97 0 0 0,44-138-346 0 0,-23 94 202 0 0,5 0 1 0 0,5 2-1 0 0,-6 164 0 0 0,23-228-279 0 0,6 59 0 0 0,-3-84 0 0 0,2 0 0 0 0,1 1 0 0 0,1-1 0 0 0,11 29 0 0 0,-15-47 0 0 0,11 12 0 0 0,-12-17 0 0 0,11 10-23 0 0,-12-11-66 0 0,0 0 1 0 0,0 0-1 0 0,0 0 0 0 0,1 0 0 0 0,-1 0 0 0 0,0 0 1 0 0,0 0-1 0 0,1 0 0 0 0,-1 0 0 0 0,0 0 0 0 0,0 0 1 0 0,0 0-1 0 0,1 0 0 0 0,-1 0 0 0 0,0 0 1 0 0,0 0-1 0 0,1 0 0 0 0,-1-1 0 0 0,0 1 0 0 0,0 0 1 0 0,0 0-1 0 0,1 0 0 0 0,-1 0 0 0 0,0 0 0 0 0,0 0 1 0 0,0-1-1 0 0,1 1 0 0 0,6-8-6050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42 125 15663 0 0,'-3'0'121'0'0,"0"1"0"0"0,0-1 0 0 0,1 0 0 0 0,-1 1 0 0 0,0 0 0 0 0,1 0 0 0 0,-1 0 0 0 0,0 0 0 0 0,1 0-1 0 0,-1 0 1 0 0,1 0 0 0 0,-3 3 0 0 0,5-4-115 0 0,-1 0 0 0 0,1 0 0 0 0,0 1-1 0 0,-1-1 1 0 0,1 0 0 0 0,0 0 0 0 0,0 1 0 0 0,-1-1-1 0 0,1 0 1 0 0,0 0 0 0 0,0 1 0 0 0,0-1 0 0 0,-1 0-1 0 0,1 1 1 0 0,0-1 0 0 0,0 0 0 0 0,0 1 0 0 0,0-1-1 0 0,0 0 1 0 0,0 1 0 0 0,-1-1 0 0 0,1 1 0 0 0,1 0-6 0 0,-1 0 1 0 0,1 0 0 0 0,-1 0 0 0 0,1-1 0 0 0,0 1 0 0 0,-1 0-1 0 0,1 0 1 0 0,0-1 0 0 0,0 1 0 0 0,-1 0 0 0 0,1-1 0 0 0,0 1-1 0 0,0-1 1 0 0,0 1 0 0 0,0-1 0 0 0,0 1 0 0 0,0-1 0 0 0,0 0-1 0 0,0 1 1 0 0,0-1 0 0 0,1 0 0 0 0,25 4-5 0 0,5-5 375 0 0,-1-2 0 0 0,1 0-1 0 0,-1-3 1 0 0,36-10 0 0 0,6-1 231 0 0,-56 14-462 0 0,228-52 1768 0 0,30 1-276 0 0,-240 51-1951 0 0,-32 3-52 0 0,0 0 1 0 0,-1 0 0 0 0,1 0 0 0 0,0 1 0 0 0,-1-1 0 0 0,1 1-1 0 0,0-1 1 0 0,-1 1 0 0 0,5 2 0 0 0,-5-2-6793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161 138 6447 0 0,'8'-2'306'0'0,"19"-11"60"0"0,-22 8-291 0 0,-5 4 306 0 0,0 1 110 0 0,0 0 18 0 0,-19-9 99 0 0,-54-8 1512 0 0,72 16-1749 0 0,-10 2 2072 0 0,7 2-2279 0 0,-1 1 0 0 0,1-1 0 0 0,0 1 0 0 0,0 0 0 0 0,0 0 1 0 0,0 0-1 0 0,1 1 0 0 0,-6 8 0 0 0,-1 5 611 0 0,-8 20 0 0 0,7-16-568 0 0,8-15-179 0 0,0 0 0 0 0,1 0-1 0 0,0 0 1 0 0,0 1 0 0 0,0-1 0 0 0,1 0-1 0 0,0 1 1 0 0,0-1 0 0 0,1 1 0 0 0,0-1-1 0 0,0 1 1 0 0,2 7 0 0 0,-1-11-3 0 0,0 0 0 0 0,0 0 0 0 0,0-1 1 0 0,0 1-1 0 0,1 0 0 0 0,-1 0 0 0 0,1-1 0 0 0,0 1 1 0 0,0-1-1 0 0,1 1 0 0 0,-1-1 0 0 0,1 0 0 0 0,-1 0 1 0 0,1 0-1 0 0,0 0 0 0 0,0-1 0 0 0,0 1 0 0 0,1-1 1 0 0,-1 0-1 0 0,1 0 0 0 0,-1 0 0 0 0,1 0 0 0 0,6 2 1 0 0,8 1 201 0 0,1 0 0 0 0,0-2 0 0 0,0 0 1 0 0,24 0-1 0 0,79-4 674 0 0,-99-1-799 0 0,0 0 0 0 0,-1-1 1 0 0,1-1-1 0 0,-1-1 0 0 0,0-2 1 0 0,34-13-1 0 0,-53 19-137 0 0,0 0 0 0 0,0-1 1 0 0,0 1-1 0 0,-1-1 0 0 0,1 0 0 0 0,0 0 0 0 0,-1 0 1 0 0,1 0-1 0 0,-1-1 0 0 0,0 1 0 0 0,0-1 0 0 0,0 1 1 0 0,0-1-1 0 0,0 0 0 0 0,0 0 0 0 0,-1 1 1 0 0,1-1-1 0 0,-1 0 0 0 0,0-1 0 0 0,0 1 0 0 0,0 0 1 0 0,0 0-1 0 0,-1 0 0 0 0,1-1 0 0 0,-1-5 1 0 0,0 3-15 0 0,-1 0-1 0 0,0 0 1 0 0,0 0 0 0 0,0 0 0 0 0,-1 0 0 0 0,0 0 0 0 0,0 0 0 0 0,0 1 0 0 0,-1-1 0 0 0,0 1 0 0 0,0-1 0 0 0,-1 1 0 0 0,-3-5 0 0 0,7 10 49 0 0,-92-107-594 0 0,80 94 473 0 0,-1 1 0 0 0,0 0 0 0 0,-1 2 1 0 0,0-1-1 0 0,0 2 0 0 0,-17-9 0 0 0,22 15-65 0 0,0 0 0 0 0,0 0 0 0 0,0 0 0 0 0,-1 1-1 0 0,1 1 1 0 0,0 0 0 0 0,-1 0 0 0 0,1 1 0 0 0,-1 0-1 0 0,-18 3 1 0 0,25-3 28 0 0,1 0 118 0 0,0 1 0 0 0,0-1-1 0 0,0 0 1 0 0,0 1 0 0 0,0 0 0 0 0,0-1 0 0 0,1 1 0 0 0,-1 0 0 0 0,0 0 0 0 0,0 0 0 0 0,1 0-1 0 0,-3 2 1 0 0,3-2-330 0 0,15 4-1481 0 0,0-1-2928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25 10135 0 0,'-5'-3'157'0'0,"-9"-10"922"0"0,12 11-1289 0 0,2 2 459 0 0,0-1 0 0 0,-1 1 0 0 0,1-1 0 0 0,-1 0-1 0 0,1 1 1 0 0,-1-1 0 0 0,1 1 0 0 0,-1-1 0 0 0,1 1 0 0 0,-1 0 0 0 0,0-1-1 0 0,1 1 1 0 0,-1 0 0 0 0,0-1 0 0 0,-5 4 1795 0 0,1 10-1624 0 0,5-7-418 0 0,0-1 1 0 0,0 1-1 0 0,0 0 0 0 0,1 0 1 0 0,0 0-1 0 0,0 0 1 0 0,3 8-1 0 0,-1 0-4 0 0,4 17 2 0 0,-1 0 0 0 0,-2 0 0 0 0,-1 0 0 0 0,-2 1 0 0 0,-4 53 0 0 0,-1-40 396 0 0,4-32-148 0 0,-1 0-1 0 0,0 0 1 0 0,-1 0 0 0 0,-1 0 0 0 0,-6 19 0 0 0,-6 1-553 0 0,-37 58 1 0 0,42-76-306 0 0,4-6 168 0 0,14-19 262 0 0,28-30-434 0 0,-10 13-3572 0 0,2 2-1232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11975 0 0,'0'0'267'0'0,"0"0"42"0"0,0 0 17 0 0,0 1-28 0 0,0 6-58 0 0,0-5 491 0 0,0-2 238 0 0,1 1-828 0 0,-1 0 0 0 0,1-1-1 0 0,-1 1 1 0 0,1-1 0 0 0,-1 1 0 0 0,1 0-1 0 0,-1-1 1 0 0,1 1 0 0 0,-1-1-1 0 0,1 1 1 0 0,0-1 0 0 0,-1 0-1 0 0,1 1 1 0 0,0-1 0 0 0,0 0 0 0 0,-1 1-1 0 0,1-1 1 0 0,0 0 0 0 0,1 1-1 0 0,15 2 738 0 0,-9-4-524 0 0,0 0 1 0 0,0-1-1 0 0,0 0 0 0 0,-1 0 1 0 0,1-1-1 0 0,12-6 0 0 0,42-28 1294 0 0,-44 26-1236 0 0,61-47-232 0 0,-22 15-188 0 0,-1 2-28 0 0,-25 17-413 0 0,1 2 0 0 0,40-21-1 0 0,-69 41 270 0 0,-1 2-1 0 0,0-1 0 0 0,0 0 1 0 0,1 0-1 0 0,-1 1 0 0 0,0-1 1 0 0,5 1-1 0 0,-5 0-810 0 0,-2 0-29 0 0,-1 2-72 0 0,-21 35-3968 0 0,12-21 284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213 496 15663 0 0,'0'0'356'0'0,"0"0"50"0"0,0 0 20 0 0,0 0-42 0 0,-1 2-250 0 0,0 9-133 0 0,-2-1 1 0 0,1 0-1 0 0,-1 0 1 0 0,-1 0 0 0 0,0-1-1 0 0,0 1 1 0 0,-1-1 0 0 0,-7 11-1 0 0,-32 59-1 0 0,1-2 0 0 0,23-45-463 0 0,-31 40-1875 0 0,35-54 1315 0 0</inkml:trace>
  <inkml:trace contextRef="#ctx0" brushRef="#br0" timeOffset="1">551 0 15663 0 0,'0'0'344'0'0,"0"0"72"0"0,0 0 8 0 0,0 0 24 0 0,-5 11-360 0 0,1 1-88 0 0,1 2 0 0 0,-1 4-6944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11975 0 0,'23'-3'715'0'0,"0"0"1"0"0,1 2-1 0 0,-1 1 0 0 0,43 6 0 0 0,-52-4-64 0 0,1 1 1 0 0,0 1-1 0 0,-1 1 1 0 0,0 0-1 0 0,0 0 1 0 0,0 2-1 0 0,0 0 0 0 0,18 12 1 0 0,8 12-582 0 0,-19-15 643 0 0,22 14 1 0 0,-14-11-170 0 0,-20-12-523 0 0,0-1 1 0 0,19 9-1 0 0,-12-8-38 0 0,-1 0 1 0 0,2-2-1 0 0,-1 0 0 0 0,0-1 1 0 0,1-1-1 0 0,0 0 0 0 0,26 1 1 0 0,-41-4-680 0 0,-2 0-257 0 0,0 0-1286 0 0,0 0-4924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0,'0'0'267'0'0,"0"0"42"0"0,0 0 17 0 0,0 0-28 0 0,0 0-126 0 0,0 0 204 0 0,0 0 111 0 0,0 0 22 0 0,0 0 3 0 0,0 0 0 0 0,0 0 0 0 0,0 0 0 0 0,0 0 0 0 0,2 3 0 0 0,0 1-369 0 0,0 0 0 0 0,1 1 1 0 0,-2-1-1 0 0,1 1 0 0 0,0-1 0 0 0,-1 1 0 0 0,0 0 0 0 0,0 0 0 0 0,0 8 0 0 0,1 52 66 0 0,-2-22-217 0 0,2 163 8 0 0,-3-116 0 0 0,1-85-4 0 0,0 6-6 0 0,1 0 0 0 0,0 0 0 0 0,0 0 0 0 0,1 0 0 0 0,5 17 0 0 0,-6-26-327 0 0,1-3-138 0 0,6-4 285 0 0,-1 0 0 0 0,-1-1 0 0 0,1 0 0 0 0,-1 0 0 0 0,0-1 0 0 0,0 1 0 0 0,-1-1 0 0 0,0-1 0 0 0,0 1 0 0 0,0-1 0 0 0,4-10 0 0 0,1-8-5630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15663 0 0,'0'0'356'0'0,"0"0"50"0"0,0 0 20 0 0,0 0-42 0 0,3-1-250 0 0,20 0 230 0 0,1 1-1 0 0,26 2 1 0 0,18 1 434 0 0,390-39 2216 0 0,-274 1-1775 0 0,-1-14-1303 0 0,-80 20 112 0 0,-3 1-48 0 0,290-64 0 0 0,-369 89 25 0 0,0 1-1 0 0,1 1 1 0 0,-1 0-1 0 0,1 2 1 0 0,-1 1-1 0 0,1 0 1 0 0,-1 2 0 0 0,32 9-1 0 0,-41-9-256 0 0,-1 0 0 0 0,0 1 0 0 0,0 0 0 0 0,0 0 0 0 0,-1 2 0 0 0,0-1 0 0 0,0 1 0 0 0,0 1 0 0 0,-1 0 0 0 0,0 0 0 0 0,-1 1 0 0 0,0 0 0 0 0,0 0 0 0 0,-1 1 0 0 0,0 0 1 0 0,6 11-1 0 0,-10-15 12 0 0,-1 0 0 0 0,1 0 0 0 0,-1 0 0 0 0,0 1 0 0 0,-1-1 1 0 0,0 0-1 0 0,1 8 0 0 0,-2 10-4780 0 0,-1-9-615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31 13823 0 0,'0'0'315'0'0,"0"0"45"0"0,0 0 21 0 0,0 0-49 0 0,-2 1-220 0 0,-28 10-49 0 0,0 2 0 0 0,-47 26-1 0 0,68-33 171 0 0,0 0 0 0 0,0 0-1 0 0,1 1 1 0 0,-1 1 0 0 0,1-1-1 0 0,1 1 1 0 0,0 1 0 0 0,0-1-1 0 0,0 1 1 0 0,1 0 0 0 0,-9 20-1 0 0,-3 25 872 0 0,13-34-1087 0 0,6-15-18 0 0,1-1 1 0 0,1 9 0 0 0,6-2 72 0 0,-6-9 25 0 0,0 0 0 0 0,0 0 0 0 0,1-1 0 0 0,-1 0 0 0 0,1 1 0 0 0,-1-1 0 0 0,1 0 0 0 0,-1-1 0 0 0,1 1 0 0 0,0-1 0 0 0,-1 1 0 0 0,1-1 0 0 0,0 0 0 0 0,-1-1-1 0 0,1 1 1 0 0,0 0 0 0 0,-1-1 0 0 0,1 0 0 0 0,3-1 0 0 0,10-4 376 0 0,0 0 0 0 0,25-13 0 0 0,-39 18-415 0 0,22-12 262 0 0,37-24 0 0 0,-53 31-324 0 0,0-1-1 0 0,0 0 0 0 0,-1-1 1 0 0,1 0-1 0 0,-2 0 1 0 0,14-18-1 0 0,-20 23-49 0 0,1 0-1 0 0,0 0 0 0 0,-1 0 1 0 0,1-1-1 0 0,-1 1 0 0 0,0 0 1 0 0,0-1-1 0 0,-1 1 1 0 0,1 0-1 0 0,-1-1 0 0 0,1 1 1 0 0,-1-1-1 0 0,0 1 1 0 0,0-1-1 0 0,-1 1 0 0 0,1 0 1 0 0,-1-1-1 0 0,1 1 0 0 0,-1-1 1 0 0,0 1-1 0 0,-1 0 1 0 0,-1-5-1 0 0,0 4 0 0 0,1 0 0 0 0,-1 0 1 0 0,0 0-1 0 0,0 0 0 0 0,0 0 1 0 0,-1 1-1 0 0,1 0 0 0 0,-1 0 0 0 0,0 0 1 0 0,0 0-1 0 0,0 0 0 0 0,0 1 0 0 0,0-1 1 0 0,0 1-1 0 0,-8-2 0 0 0,-12-5-912 0 0,14 5 265 0 0,0 1 1 0 0,0 0-1 0 0,0 0 0 0 0,-1 1 1 0 0,-12-2-1 0 0,13 3-303 0 0,1 0 0 0 0,-14-4 0 0 0,22 5 985 0 0,-3-1-1516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9 19351 0 0,'0'0'439'0'0,"0"-2"62"0"0,0 2-464 0 0,0-1 0 0 0,0 1-1 0 0,1 0 1 0 0,-1 0 0 0 0,0 0 0 0 0,0-1-1 0 0,0 1 1 0 0,0 0 0 0 0,0 0 0 0 0,0-1-1 0 0,-1 1 1 0 0,1 0 0 0 0,0 0 0 0 0,0 0-1 0 0,0-1 1 0 0,0 1 0 0 0,0 0-1 0 0,0 0 1 0 0,0 0 0 0 0,0-1 0 0 0,0 1-1 0 0,-1 0 1 0 0,1 0 0 0 0,0 0 0 0 0,0 0-1 0 0,0-1 1 0 0,0 1 0 0 0,0 0 0 0 0,-1 0-1 0 0,-8 0 142 0 0,3 2-198 0 0,1 0 0 0 0,-1 1 0 0 0,1-1 0 0 0,-8 6 0 0 0,-11 11 20 0 0,12-4 0 0 0,10-10 0 0 0,1 0 0 0 0,-18 40 0 0 0,3 0 0 0 0,-21 90 0 0 0,34-120 0 0 0,0 0 0 0 0,0 27 0 0 0,5-28 0 0 0,-1-10 4 0 0,10 12 64 0 0,-10-15-30 0 0,0-1 1 0 0,-1 1-1 0 0,1-1 0 0 0,0 1 1 0 0,0-1-1 0 0,-1 0 0 0 0,1 1 1 0 0,0-1-1 0 0,0 0 0 0 0,0 1 0 0 0,-1-1 1 0 0,1 0-1 0 0,0 0 0 0 0,0 0 1 0 0,0 0-1 0 0,0 0 0 0 0,0 0 1 0 0,0 0-1 0 0,2 0 93 0 0,2 0-21 0 0,0 0 0 0 0,0 0 0 0 0,0-1 0 0 0,0 1 0 0 0,0-1 0 0 0,0 0 0 0 0,-1 0 0 0 0,1-1 0 0 0,6-2 0 0 0,4-3-117 0 0,20-12-1 0 0,-12 5 40 0 0,-2 3 227 0 0,0-1 1 0 0,-1-2-1 0 0,0 0 0 0 0,-1-1 0 0 0,-1-1 1 0 0,21-22-1 0 0,-38 37-305 0 0,-1 0-1 0 0,1 0 1 0 0,0-1 0 0 0,0 1-1 0 0,-1 0 1 0 0,1-1 0 0 0,-1 1 0 0 0,1 0-1 0 0,-1-1 1 0 0,1 1 0 0 0,-1-1-1 0 0,0 1 1 0 0,0-1 0 0 0,0 1 0 0 0,0-1-1 0 0,0 1 1 0 0,0-1 0 0 0,0 1-1 0 0,0-1 1 0 0,-1 1 0 0 0,1-1 0 0 0,0 1-1 0 0,-1 0 1 0 0,1-1 0 0 0,-1 1 0 0 0,0 0-1 0 0,1-1 1 0 0,-1 1 0 0 0,0 0-1 0 0,0 0 1 0 0,0 0 0 0 0,0-1 0 0 0,0 1-1 0 0,0 0 1 0 0,0 0 0 0 0,0 0-1 0 0,-3-1 1 0 0,-15-7 50 0 0,-35-11 0 0 0,30 12 20 0 0,-21-11-1 0 0,39 16-172 0 0,0 0 0 0 0,0-1 0 0 0,0 0 0 0 0,1 0 0 0 0,-1 0 0 0 0,1-1 0 0 0,0 1 0 0 0,-5-7-1 0 0,10 11-31 0 0,-1-1-1 0 0,1 0 1 0 0,0 1-1 0 0,-1-1 0 0 0,1 1 1 0 0,0-1-1 0 0,-1 0 1 0 0,1 1-1 0 0,0-1 0 0 0,0 0 1 0 0,0 1-1 0 0,-1-1 1 0 0,1 0-1 0 0,0 1 0 0 0,0-2 1 0 0,0-1-941 0 0,-2-11-5700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0,'0'0'315'0'0,"0"0"45"0"0,0 0 21 0 0,0 0-49 0 0,1 4-220 0 0,9 22 138 0 0,-2 2 0 0 0,0-1-1 0 0,5 48 1 0 0,3 90 1219 0 0,-3 240 163 0 0,-13-311-1632 0 0,4-1 0 0 0,16 94 0 0 0,-19-180-19 0 0,0 1-1 0 0,-1 0 1 0 0,0-1-1 0 0,0 1 1 0 0,-1 0-1 0 0,0-1 1 0 0,0 1-1 0 0,-3 7 1 0 0,0 0-725 0 0,-2 1-1 0 0,-11 22 1 0 0,11-28-687 0 0,9-16-135 0 0,9-18-7 0 0,6 2-2881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62 15663 0 0,'0'0'356'0'0,"0"0"50"0"0,0 0 20 0 0,0 0-42 0 0,-2 0-250 0 0,-20 3 730 0 0,20-3-750 0 0,0 0 0 0 0,-1 1 0 0 0,1-1-1 0 0,0 1 1 0 0,0-1 0 0 0,0 1 0 0 0,-1 0 0 0 0,-1 1 0 0 0,1 0-102 0 0,0 0 0 0 0,0 0 0 0 0,0 0 0 0 0,0 1 0 0 0,0-1 0 0 0,1 1 1 0 0,-1 0-1 0 0,1 0 0 0 0,-1 0 0 0 0,1 0 0 0 0,0 0 0 0 0,1 0 0 0 0,-1 0 0 0 0,-2 7 0 0 0,-1 5-22 0 0,1 0 0 0 0,-3 19 0 0 0,3-16 24 0 0,-19 61-14 0 0,14-53 0 0 0,-8 42 0 0 0,14-54 0 0 0,2-9 0 0 0,0-1 0 0 0,0 1 0 0 0,0 0 0 0 0,1-1 0 0 0,0 1 0 0 0,0 5 0 0 0,5 2 0 0 0,-3-9 72 0 0,0-1 1 0 0,0 1-1 0 0,0-1 0 0 0,0 0 1 0 0,1 0-1 0 0,-1 0 0 0 0,1 0 0 0 0,-1 0 1 0 0,1-1-1 0 0,0 1 0 0 0,0-1 1 0 0,0 1-1 0 0,0-1 0 0 0,0 0 0 0 0,0 0 1 0 0,0-1-1 0 0,0 1 0 0 0,0-1 1 0 0,0 1-1 0 0,0-1 0 0 0,0 0 0 0 0,1 0 1 0 0,3-1-1 0 0,6 0 366 0 0,1-1 1 0 0,-1-1-1 0 0,25-8 0 0 0,-11 1-243 0 0,-2-1 0 0 0,32-18 0 0 0,-40 20-172 0 0,-12 7-23 0 0,-3 1 0 0 0,0 0 0 0 0,-1 0 0 0 0,1 0 0 0 0,0 0 0 0 0,-1 0 0 0 0,1 0 0 0 0,-1-1 0 0 0,0 1 0 0 0,1-1 0 0 0,1-2 0 0 0,-1 2 0 0 0,0 0 0 0 0,0 0 0 0 0,0 0 0 0 0,0-1 0 0 0,-1 1 0 0 0,1-1 0 0 0,-1 1 0 0 0,1-1 0 0 0,-1 0 0 0 0,0 1 0 0 0,0-1 0 0 0,0 0 0 0 0,-1 0 0 0 0,1 0 0 0 0,0-5 0 0 0,-1 2 0 0 0,-1-1 0 0 0,0 1 0 0 0,0-1 0 0 0,0 1 0 0 0,-1 0 0 0 0,-2-7 0 0 0,-11-41-911 0 0,5 19 384 0 0,-17-40 0 0 0,23 65 516 0 0,-1 0 0 0 0,0 0 0 0 0,0 1 0 0 0,-1 0 0 0 0,-1 0 0 0 0,1 1 0 0 0,-1 0 0 0 0,-13-12 0 0 0,17 18-101 0 0,0 0-1 0 0,0 0 1 0 0,0 0-1 0 0,-1 0 1 0 0,1 1-1 0 0,-1-1 1 0 0,1 1-1 0 0,-1 0 1 0 0,0 0-1 0 0,1 0 0 0 0,-1 1 1 0 0,0-1-1 0 0,0 1 1 0 0,0 0-1 0 0,1 0 1 0 0,-1 0-1 0 0,0 1 1 0 0,-6 0-1 0 0,7 0 39 0 0,1 0-1 0 0,-1-1 0 0 0,0 1 0 0 0,0 0 0 0 0,1 1 0 0 0,-1-1 1 0 0,0 0-1 0 0,1 1 0 0 0,-1-1 0 0 0,1 1 0 0 0,0 0 1 0 0,-1 0-1 0 0,1 0 0 0 0,0 0 0 0 0,0 0 0 0 0,1 1 1 0 0,-1-1-1 0 0,0 0 0 0 0,1 1 0 0 0,-1-1 0 0 0,1 1 1 0 0,0 0-1 0 0,0-1 0 0 0,-1 5 0 0 0,-3 25-439 0 0,8-11-3802 0 0,4-5-1102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19351 0 0,'0'0'439'0'0,"0"0"62"0"0,0 0 33 0 0,0 0-65 0 0,1 2-309 0 0,0 8-143 0 0,-1-9-16 0 0,-1-1-1 0 0,1 0 1 0 0,0 1-1 0 0,0-1 1 0 0,0 0-1 0 0,0 0 1 0 0,0 1-1 0 0,0-1 1 0 0,0 0-1 0 0,0 1 1 0 0,0-1-1 0 0,1 0 1 0 0,-1 1-1 0 0,0-1 1 0 0,0 0 0 0 0,0 0-1 0 0,0 1 1 0 0,0-1-1 0 0,0 0 1 0 0,1 0-1 0 0,-1 1 1 0 0,0-1-1 0 0,0 0 1 0 0,0 0-1 0 0,1 1 1 0 0,-1-1-1 0 0,5-4 89 0 0,4-9 251 0 0,1-10 444 0 0,10-34 1 0 0,-15 41-846 0 0,0 0 0 0 0,1 1 0 0 0,0 0 1 0 0,1 0-1 0 0,15-22 0 0 0,-15 28-192 0 0,-1 0 46 0 0,0 1 1 0 0,1-1-1 0 0,0 1 1 0 0,1 1-1 0 0,12-11 1 0 0,-18 17 205 0 0,0 0 0 0 0,0-1-1 0 0,0 1 1 0 0,1 0 0 0 0,-1 0 0 0 0,1 0 0 0 0,-1 0-1 0 0,0 1 1 0 0,1-1 0 0 0,-1 0 0 0 0,1 1 0 0 0,-1 0-1 0 0,1 0 1 0 0,0 0 0 0 0,-1 0 0 0 0,1 0 0 0 0,-1 0-1 0 0,1 1 1 0 0,-1-1 0 0 0,1 1 0 0 0,-1 0 0 0 0,1-1-1 0 0,-1 1 1 0 0,0 0 0 0 0,1 1 0 0 0,-1-1 0 0 0,0 0-1 0 0,4 3 1 0 0,3 4 227 0 0,-1 0-1 0 0,0 1 0 0 0,0 0 1 0 0,0 0-1 0 0,-1 1 1 0 0,-1-1-1 0 0,1 2 0 0 0,5 12 1 0 0,5 7-327 0 0,-10-16 101 0 0,0 0 0 0 0,-1 1 0 0 0,-1 0 0 0 0,7 26 0 0 0,-11-33-361 0 0,0 0-1 0 0,-1 1 1 0 0,0-1-1 0 0,0 0 1 0 0,-1 0-1 0 0,-2 10 1 0 0,0 12-6789 0 0,3-17 1158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4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47 17503 0 0,'0'0'399'0'0,"0"0"60"0"0,2-1 21 0 0,3-1-297 0 0,0-1 1 0 0,1 0 0 0 0,-2 0 0 0 0,1 0 0 0 0,0 0 0 0 0,-1-1 0 0 0,1 0 0 0 0,-1 0-1 0 0,0 0 1 0 0,5-7 0 0 0,-8 10 259 0 0,-3 1-429 0 0,0 1 0 0 0,1-1 0 0 0,-1 1 0 0 0,0 0 0 0 0,1 0 0 0 0,-1 0 0 0 0,1 0 0 0 0,-1 0 0 0 0,1 0-1 0 0,-2 2 1 0 0,-2 0-2 0 0,-10 10-12 0 0,0 1 0 0 0,1 1 0 0 0,0 0 0 0 0,2 1 0 0 0,-17 25 0 0 0,12-17 0 0 0,-29 32 0 0 0,35-45 0 0 0,7-7 0 0 0,0-1 0 0 0,1 1 0 0 0,0 0 0 0 0,-1 0 0 0 0,1 1 0 0 0,1-1 0 0 0,-1 0 0 0 0,1 1 0 0 0,-1 0 0 0 0,-1 6 0 0 0,4-11 0 0 0,0 0 0 0 0,0 0 0 0 0,-1 0 0 0 0,1 1 0 0 0,0-1 0 0 0,0 0 0 0 0,0 0 0 0 0,0 0 0 0 0,0 0 0 0 0,0 0 0 0 0,0 1 0 0 0,0-1 0 0 0,-1 0 0 0 0,1 0 0 0 0,0 0 0 0 0,0 1 0 0 0,0-1 0 0 0,0 0 0 0 0,0 0 0 0 0,0 0 0 0 0,0 1 0 0 0,0-1 0 0 0,0 0 0 0 0,0 0 0 0 0,0 0 0 0 0,0 0 0 0 0,0 1 0 0 0,1-1 0 0 0,-1 0 0 0 0,0 0 0 0 0,0 0 0 0 0,0 1 0 0 0,0-1 0 0 0,0 0 0 0 0,0 0 0 0 0,0 0 0 0 0,0 0 0 0 0,1 0 0 0 0,-1 1 0 0 0,0-1 0 0 0,0 0 0 0 0,0 0 0 0 0,0 0 0 0 0,0 0 0 0 0,1 0 0 0 0,-1 0 0 0 0,0 0 0 0 0,0 0 0 0 0,0 1 0 0 0,0-1 0 0 0,1 0 0 0 0,-1 0 0 0 0,0 0 0 0 0,0 0 0 0 0,0 0 0 0 0,1 0 0 0 0,-1 0 0 0 0,0 0 0 0 0,0 0 0 0 0,0 0 0 0 0,1 0 0 0 0,7-3 0 0 0,-3 0 0 0 0,1 1 0 0 0,-1-2 0 0 0,0 1 0 0 0,0-1 0 0 0,0 1 0 0 0,-1-2 0 0 0,5-3 0 0 0,7-7 0 0 0,41-36 0 0 0,-48 45-64 0 0,-12 17-748 0 0,-5 10 552 0 0,-21 33 0 0 0,21-41 459 0 0,1 0 1 0 0,0 0-1 0 0,1 0 1 0 0,0 1-1 0 0,1 0 1 0 0,-4 22-1 0 0,6-18-195 0 0,2 0-1 0 0,0 0 1 0 0,2 0 0 0 0,0-1-1 0 0,0 1 1 0 0,2 0-1 0 0,0 0 1 0 0,1-1 0 0 0,8 22-1 0 0,10 16-324 0 0,41 77 0 0 0,-18-42-969 0 0,-25-45 690 0 0,29 88 0 0 0,-45-114 482 0 0,1-1 0 0 0,-2 1 0 0 0,-1 0 0 0 0,0 0 0 0 0,-1 0 0 0 0,-1 1 0 0 0,-5 34 0 0 0,2-36 152 0 0,-1 0-1 0 0,0-1 1 0 0,-1 1-1 0 0,-1-1 0 0 0,-1 0 1 0 0,0-1-1 0 0,-1 0 1 0 0,-1 0-1 0 0,-1 0 1 0 0,0-2-1 0 0,-21 25 1 0 0,3-10 856 0 0,-2-1 0 0 0,-57 43 0 0 0,76-65-890 0 0,11-6 0 0 0,-1 0 0 0 0,1 0 0 0 0,0 0 0 0 0,-1 0 0 0 0,1 0 0 0 0,-1 0 0 0 0,1 0 0 0 0,0 0 0 0 0,-1 0 0 0 0,1 0 0 0 0,-1-1 0 0 0,1 1 0 0 0,0 0 0 0 0,-1 0 0 0 0,1 0 0 0 0,0-1 0 0 0,-1 1 0 0 0,1 0 0 0 0,0-1 0 0 0,-1 1 0 0 0,1 0 0 0 0,0 0 0 0 0,-1-1 0 0 0,-1-2-5 0 0,0-1 0 0 0,0 1-1 0 0,1 0 1 0 0,-1-1 0 0 0,1 1-1 0 0,-1-1 1 0 0,1 1 0 0 0,-1-6-1 0 0,-4-34-91 0 0,4 23 52 0 0,-15-128-378 0 0,15 115-135 0 0,1 1 0 0 0,7-53-1 0 0,1 34-2082 0 0,-2 27-3094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5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8287 0 0,'0'0'382'0'0,"2"-2"-8"0"0,7-5-240 0 0,0 0 19 0 0,3-1 1536 0 0,-10 7-675 0 0,-2 1-61 0 0,0 0-288 0 0,0 0-121 0 0,2 2-28 0 0,0 0-452 0 0,0 0 1 0 0,0 0-1 0 0,0 0 0 0 0,0 1 0 0 0,0-1 0 0 0,0 1 1 0 0,-1 0-1 0 0,1-1 0 0 0,-1 1 0 0 0,0 0 1 0 0,1 0-1 0 0,-1 0 0 0 0,-1 0 0 0 0,1 0 0 0 0,0 0 1 0 0,0 6-1 0 0,0 7 604 0 0,-2 35 0 0 0,0-22-432 0 0,2 105-236 0 0,-2 125 0 0 0,-2-219 0 0 0,2-20 0 0 0,0 21 0 0 0,0-27 0 0 0,0-7 0 0 0,1 1 0 0 0,0-1 0 0 0,1 12 0 0 0,0-8 0 0 0,1 20 0 0 0,-2-20 0 0 0,0-11 0 0 0,0 1 0 0 0,0-1 0 0 0,0 0 0 0 0,0 1 0 0 0,0-1 0 0 0,1 0 0 0 0,-1 1 0 0 0,0-1 0 0 0,0 0 0 0 0,0 0 0 0 0,0 1 0 0 0,0-1 0 0 0,0 0 0 0 0,0 0 0 0 0,1 1 0 0 0,-1-1 0 0 0,0 0 0 0 0,0 0 0 0 0,0 1 0 0 0,1-1 0 0 0,-1 0 0 0 0,0 0 0 0 0,0 0 0 0 0,1 1 0 0 0,-1-1 0 0 0,0 0 0 0 0,0 0 0 0 0,1 0 0 0 0,-1 0 0 0 0,2 0-15 0 0,-1-1 1 0 0,1 1-1 0 0,-1-1 0 0 0,0 0 0 0 0,1 0 0 0 0,-1 0 0 0 0,0 0 1 0 0,1 1-1 0 0,-1-2 0 0 0,0 1 0 0 0,0 0 0 0 0,2-2 1 0 0,15-20-623 0 0,-14 18 338 0 0,-1-1 0 0 0,0 0 0 0 0,0 0 0 0 0,-1 0 0 0 0,3-8 0 0 0,-4 9 129 0 0,8-22-853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13823 0 0,'-2'2'315'0'0,"-1"3"-202"0"0,-1 0-1 0 0,0-1 1 0 0,0 1-1 0 0,0-1 1 0 0,-1 0 0 0 0,0-1-1 0 0,0 1 1 0 0,-6 3 0 0 0,-8 6 70 0 0,-88 60-1355 0 0,25-19 360 0 0,76-50 824 0 0,0 0 0 0 0,0 1 0 0 0,1 0-1 0 0,0 0 1 0 0,0 1 0 0 0,-6 7 0 0 0,9-10 164 0 0,1 0 0 0 0,-1 0 1 0 0,0 1-1 0 0,1-1 0 0 0,0 0 1 0 0,0 0-1 0 0,0 1 0 0 0,0-1 1 0 0,0 1-1 0 0,1-1 1 0 0,-1 1-1 0 0,1-1 0 0 0,0 1 1 0 0,0-1-1 0 0,1 6 0 0 0,-1-7-30 0 0,1 0 1 0 0,-1 0-1 0 0,1 1 0 0 0,0-1 0 0 0,0 0 1 0 0,0 0-1 0 0,0 0 0 0 0,0 0 0 0 0,0 1 1 0 0,0-2-1 0 0,1 1 0 0 0,-1 0 0 0 0,4 3 1 0 0,-1-2 11 0 0,0 0-1 0 0,-1-1 1 0 0,1 1 0 0 0,0-1 0 0 0,0 0-1 0 0,8 3 1 0 0,-7-4-120 0 0,1 0 1 0 0,-1 0-1 0 0,1 0 0 0 0,0 0 1 0 0,-1-1-1 0 0,1 0 0 0 0,0 0 0 0 0,-1-1 1 0 0,7-1-1 0 0,4-1 720 0 0,31-10 0 0 0,-42 11-740 0 0,0-1 0 0 0,0 1 0 0 0,0-1 0 0 0,0 0 0 0 0,0 0 0 0 0,-1 0 0 0 0,1-1 0 0 0,-1 0 0 0 0,6-6 0 0 0,-2 1-22 0 0,-1-1 0 0 0,0 0 1 0 0,8-16-1 0 0,-13 20-11 0 0,1 1 0 0 0,-1-1 1 0 0,-1 0-1 0 0,1 0 0 0 0,-1 1 0 0 0,0-1 0 0 0,0 0 0 0 0,-1 0 0 0 0,0 0 1 0 0,0 0-1 0 0,0 0 0 0 0,-1 0 0 0 0,0 0 0 0 0,0 0 0 0 0,0 0 0 0 0,-1 0 0 0 0,0 0 1 0 0,0 1-1 0 0,0-1 0 0 0,-1 1 0 0 0,0 0 0 0 0,0-1 0 0 0,0 1 0 0 0,-1 0 1 0 0,1 1-1 0 0,-6-6 0 0 0,-1 0-496 0 0,-8-7-934 0 0,17 17 1229 0 0,0-1 0 0 0,0 0-1 0 0,0 1 1 0 0,0-1 0 0 0,0 1 0 0 0,0 0-1 0 0,0-1 1 0 0,0 1 0 0 0,0 0 0 0 0,-1 0 0 0 0,1-1-1 0 0,0 1 1 0 0,0 0 0 0 0,0 0 0 0 0,0 0-1 0 0,0 0 1 0 0,-2 1 0 0 0,1-1-1319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5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7 510 8287 0 0,'0'0'191'0'0,"0"0"26"0"0,0 0 9 0 0,0 0 110 0 0,0 0 444 0 0,0 0 196 0 0,0 0 42 0 0,0 0-131 0 0,-1-2-583 0 0,0-1-192 0 0,0 1-1 0 0,0-1 1 0 0,0 0-1 0 0,1 0 1 0 0,-1 0 0 0 0,1 0-1 0 0,0-1 1 0 0,0 1-1 0 0,0 0 1 0 0,0 0 0 0 0,0 0-1 0 0,0 0 1 0 0,2-4 0 0 0,1-6 1015 0 0,10-23 1 0 0,-6 16-793 0 0,8-20-335 0 0,1 1 0 0 0,23-39 0 0 0,-27 57 0 0 0,1 1 0 0 0,1 0 0 0 0,0 1 0 0 0,2 0 0 0 0,19-17 0 0 0,-24 26 0 0 0,5-6 0 0 0,1 2 0 0 0,32-23 0 0 0,-44 34 0 0 0,0 0 0 0 0,0 0 0 0 0,0 1 0 0 0,0-1 0 0 0,1 1 0 0 0,-1 1 0 0 0,1-1 0 0 0,0 1 0 0 0,-1 0 0 0 0,1 0 0 0 0,0 0 0 0 0,0 1 0 0 0,0 0 0 0 0,-1 0 0 0 0,11 2 0 0 0,-11-1 0 0 0,-1 1 0 0 0,1 0 0 0 0,0 0 0 0 0,-1 0 0 0 0,0 0 0 0 0,1 1 0 0 0,-1 0 0 0 0,0 0 0 0 0,-1 0 0 0 0,1 0 0 0 0,0 1 0 0 0,-1-1 0 0 0,0 1 0 0 0,0 0 0 0 0,0 0 0 0 0,3 4 0 0 0,3 9 0 0 0,0 0 0 0 0,11 30 0 0 0,4 15 0 0 0,-3 2 0 0 0,24 118 0 0 0,-34-123 0 0 0,15 118 0 0 0,-26-167 79 0 0,0-1 0 0 0,0 1 0 0 0,-1-1-1 0 0,0 1 1 0 0,-1-1 0 0 0,0 0 0 0 0,0 1-1 0 0,-1-1 1 0 0,0 0 0 0 0,-1 0 0 0 0,0-1-1 0 0,-10 16 1 0 0,7-13 35 0 0,-2 0 0 0 0,1-1 0 0 0,-1 0-1 0 0,-1 0 1 0 0,0-1 0 0 0,0 0 0 0 0,-1 0-1 0 0,-16 8 1 0 0,-64 38-1102 0 0,-178 77 0 0 0,181-104 972 0 0,76-26-6 0 0,9-5-45 0 0,8-5-220 0 0,-5 7 221 0 0,8-12-256 0 0,0 0 0 0 0,2 1 1 0 0,-1 0-1 0 0,22-20 1 0 0,51-37-1146 0 0,-65 55 951 0 0,18-13-2833 0 0,-1 4-989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5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52 8287 0 0,'0'0'382'0'0,"0"0"-8"0"0,1-2-240 0 0,6-17 316 0 0,-6 17 37 0 0,1 1-380 0 0,-1 1 0 0 0,1-1 0 0 0,-1 0 1 0 0,1 0-1 0 0,-1 0 0 0 0,1-1 0 0 0,-1 1 0 0 0,0 0 0 0 0,0 0 0 0 0,1-1 1 0 0,0-2-1 0 0,1 1 140 0 0,-2 2-144 0 0,0 0-1 0 0,-1 1 1 0 0,1-1-1 0 0,0 0 0 0 0,0 0 1 0 0,0 1-1 0 0,0-1 1 0 0,0 1-1 0 0,0-1 0 0 0,0 1 1 0 0,0-1-1 0 0,0 1 1 0 0,0 0-1 0 0,0-1 0 0 0,0 1 1 0 0,0 0-1 0 0,0 0 0 0 0,0 0 1 0 0,2 0-1 0 0,-1 0 410 0 0,10 10 512 0 0,-10-7-910 0 0,0 0-1 0 0,0 0 0 0 0,0 0 0 0 0,0 1 1 0 0,-1-1-1 0 0,1 0 0 0 0,-1 1 0 0 0,0 0 0 0 0,0-1 1 0 0,-1 1-1 0 0,1 0 0 0 0,0 7 0 0 0,-1 6 216 0 0,-2 25 0 0 0,2-37-331 0 0,-7 44 452 0 0,-2-2-1 0 0,-19 64 1 0 0,14-62 249 0 0,-6 13-683 0 0,16-53-877 0 0,3-7-3622 0 0,1-2-1565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5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0,'0'0'344'0'0,"0"0"72"0"0,0 0 8 0 0,0 0 24 0 0,0 0-360 0 0,0 0-88 0 0,9 16 0 0 0,-2-4-6944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0:5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400 359 8287 0 0,'0'0'382'0'0,"0"0"-8"0"0,1-2-240 0 0,5-9 524 0 0,-1 0-1 0 0,0 0 1 0 0,0 0 0 0 0,-1-1 0 0 0,-1 0 0 0 0,0 0 0 0 0,0 0 0 0 0,1-20 0 0 0,-4 19-444 0 0,1 1 0 0 0,-2-1-1 0 0,0 1 1 0 0,0 0 0 0 0,-1-1 0 0 0,0 1 0 0 0,-1 0 0 0 0,-1 0 0 0 0,0 0 0 0 0,0 1-1 0 0,-1-1 1 0 0,-1 1 0 0 0,0 0 0 0 0,-8-11 0 0 0,10 18-121 0 0,-1 0 0 0 0,0 0 0 0 0,1 0 0 0 0,-1 0 0 0 0,-1 1 1 0 0,1 0-1 0 0,0 0 0 0 0,-1 0 0 0 0,0 1 0 0 0,0 0 0 0 0,-10-3 0 0 0,13 4-128 0 0,0 1 0 0 0,0 0 0 0 0,1 0 0 0 0,-1-1-1 0 0,0 1 1 0 0,1 1 0 0 0,-1-1 0 0 0,0 0 0 0 0,1 1 0 0 0,-1-1 0 0 0,-4 3 0 0 0,-30 13-913 0 0,18-6 491 0 0,10-6 441 0 0,1 0 0 0 0,0 1 0 0 0,1 0 0 0 0,-1 1 1 0 0,1-1-1 0 0,0 1 0 0 0,0 1 0 0 0,-9 11 0 0 0,-2 6 4 0 0,-21 35-1 0 0,4-6 15 0 0,29-43-2 0 0,-1 1 0 0 0,1-1 0 0 0,1 1 0 0 0,0 0 0 0 0,0 0 0 0 0,1 1 0 0 0,0-1 0 0 0,1 1 0 0 0,-2 14 0 0 0,5-22 0 0 0,-1 1 0 0 0,1-1 0 0 0,0 1 0 0 0,0 0 0 0 0,0-1 0 0 0,1 1 0 0 0,0-1 0 0 0,-1 1 0 0 0,2-1 0 0 0,-1 0 0 0 0,0 1 0 0 0,1-1 0 0 0,0 0 0 0 0,0 0 0 0 0,0 0 0 0 0,0 0 0 0 0,1 0 0 0 0,0 0 0 0 0,0-1 0 0 0,0 1 0 0 0,0-1 0 0 0,0 0 0 0 0,1 0 0 0 0,-1 0 0 0 0,1 0 0 0 0,0-1 0 0 0,4 3 0 0 0,-3-3 30 0 0,-1-1 0 0 0,0 1-1 0 0,1-1 1 0 0,-1 0 0 0 0,1 0-1 0 0,-1-1 1 0 0,1 1 0 0 0,0-1-1 0 0,-1 0 1 0 0,1-1 0 0 0,-1 1-1 0 0,1-1 1 0 0,0 1 0 0 0,-1-1 0 0 0,0-1-1 0 0,1 1 1 0 0,-1-1 0 0 0,6-2-1 0 0,6-4 176 0 0,0-1 0 0 0,0 0 0 0 0,18-15 0 0 0,-24 16-137 0 0,0 0-1 0 0,-1-1 1 0 0,0 0-1 0 0,-1 0 1 0 0,0-1 0 0 0,0 0-1 0 0,-1 0 1 0 0,9-19-1 0 0,-12 19-67 0 0,-4 10-4 0 0,0 1-1 0 0,0-1 1 0 0,0 0 0 0 0,0 0-1 0 0,0 0 1 0 0,0 0-1 0 0,0 0 1 0 0,0 0-1 0 0,0 0 1 0 0,0 0 0 0 0,0 0-1 0 0,0 0 1 0 0,0 0-1 0 0,0 0 1 0 0,0 0-1 0 0,1 0 1 0 0,-1 0 0 0 0,0 0-1 0 0,0 0 1 0 0,0 0-1 0 0,0 0 1 0 0,0 0-1 0 0,0 0 1 0 0,0 1 0 0 0,0-1-1 0 0,0 0 1 0 0,0 0-1 0 0,0 0 1 0 0,0 0-1 0 0,0 0 1 0 0,0 0 0 0 0,0 0-1 0 0,0 0 1 0 0,1 0-1 0 0,-1 0 1 0 0,0 0 0 0 0,0 0-1 0 0,0 0 1 0 0,0 0-1 0 0,0-1 1 0 0,0 1-1 0 0,0 0 1 0 0,0 0 0 0 0,0 0-1 0 0,0 0 1 0 0,0 0-1 0 0,0 0 1 0 0,0 0-1 0 0,0 0 1 0 0,0 0 0 0 0,0 0-1 0 0,0 0 1 0 0,0 0-1 0 0,0 0 1 0 0,1 0-1 0 0,-1 0 1 0 0,0 0 0 0 0,0 0-1 0 0,0 0 1 0 0,0 0-1 0 0,0 0 1 0 0,0 0 0 0 0,0-1-1 0 0,0 1 1 0 0,0 0-1 0 0,3 9-329 0 0,2 10-424 0 0,3 13 89 0 0,-6-25 393 0 0,0 0 0 0 0,-1-1 1 0 0,0 1-1 0 0,1 9 0 0 0,0-7-1107 0 0,-1-7-2099 0 0,-1-2 1947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1 391 11975 0 0,'0'0'267'0'0,"0"0"42"0"0,0 0 17 0 0,0 0-28 0 0,0 1-113 0 0,1-1-1 0 0,-1 1 1 0 0,1-1 0 0 0,-1 1-1 0 0,1-1 1 0 0,-1 0-1 0 0,1 1 1 0 0,0-1 0 0 0,-1 0-1 0 0,1 0 1 0 0,0 0-1 0 0,-1 1 1 0 0,1-1-1 0 0,-1 0 1 0 0,2 0 0 0 0,0-1-37 0 0,-1 0 1 0 0,1-1 0 0 0,-1 1 0 0 0,0-1 0 0 0,1 1-1 0 0,-1-1 1 0 0,0 1 0 0 0,0-1 0 0 0,0 0 0 0 0,0 1-1 0 0,0-1 1 0 0,0 0 0 0 0,0 0 0 0 0,-1 0 0 0 0,1 0 0 0 0,-1 0-1 0 0,1 0 1 0 0,-1 1 0 0 0,0-1 0 0 0,0 0 0 0 0,0-3-1 0 0,0-7-171 0 0,-1 1 0 0 0,-3-20 0 0 0,-1 0 113 0 0,6 23-90 0 0,-1 0 0 0 0,1 0 0 0 0,0 0 0 0 0,1 0 0 0 0,0 0 0 0 0,0 0 0 0 0,0 1 0 0 0,1-1 0 0 0,7-12 0 0 0,3-4 0 0 0,25-32 0 0 0,-37 54 0 0 0,1-1 0 0 0,-1 1 0 0 0,1 0 0 0 0,0 0 0 0 0,0 0 0 0 0,0 1 0 0 0,0-1 0 0 0,0 0 0 0 0,0 1 0 0 0,0-1 0 0 0,1 1 0 0 0,-1 0 0 0 0,1 0 0 0 0,-1 0 0 0 0,1 0 0 0 0,-1 0 0 0 0,5 0 0 0 0,-3 0 0 0 0,-1 1 0 0 0,1 0 0 0 0,-1 1 0 0 0,0-1 0 0 0,1 1 0 0 0,-1-1 0 0 0,1 1 0 0 0,-1 0 0 0 0,0 1 0 0 0,1-1 0 0 0,5 3 0 0 0,3 4 0 0 0,0 0 0 0 0,-1 1 0 0 0,0 0 0 0 0,0 1 0 0 0,11 13 0 0 0,-15-16 7 0 0,0 0-1 0 0,-1 1 1 0 0,0 0-1 0 0,0 0 1 0 0,0 1-1 0 0,-1 0 1 0 0,0 0 0 0 0,-1 0-1 0 0,0 0 1 0 0,3 12-1 0 0,-6-19 365 0 0,-1-2 117 0 0,0 0 21 0 0,0 0-66 0 0,-1-1-294 0 0,-1-2-224 0 0,0 0-1 0 0,1 1 1 0 0,-1-1-1 0 0,1 0 1 0 0,0 0 0 0 0,-1 0-1 0 0,1 0 1 0 0,1 0-1 0 0,-1 0 1 0 0,0 0-1 0 0,1 0 1 0 0,0 0-1 0 0,-1 0 1 0 0,1-1 0 0 0,1 1-1 0 0,-1 0 1 0 0,0 0-1 0 0,1 0 1 0 0,-1 0-1 0 0,1 0 1 0 0,0 0-1 0 0,0 0 1 0 0,3-5 0 0 0,3-5-145 0 0,2 0 0 0 0,-1 1 0 0 0,2 0 0 0 0,-1 1 0 0 0,2 0 0 0 0,-1 1 0 0 0,1 0 0 0 0,20-14 0 0 0,-17 16 656 0 0,-1 0 0 0 0,23-9 1 0 0,-7 3-422 0 0,-24 12-70 0 0,0 0 1 0 0,0 0 0 0 0,0 0-1 0 0,1 1 1 0 0,-1-1 0 0 0,0 1-1 0 0,1 1 1 0 0,-1-1 0 0 0,1 1-1 0 0,10 0 1 0 0,-14 0 85 0 0,0 1-1 0 0,0-1 0 0 0,0 0 1 0 0,0 1-1 0 0,-1-1 0 0 0,1 1 1 0 0,0 0-1 0 0,0 0 0 0 0,0 0 1 0 0,-1 0-1 0 0,1 0 0 0 0,0 0 1 0 0,-1 0-1 0 0,1 1 0 0 0,-1-1 1 0 0,1 0-1 0 0,-1 1 1 0 0,0-1-1 0 0,1 1 0 0 0,-1 0 1 0 0,0-1-1 0 0,0 1 0 0 0,0 0 1 0 0,0 0-1 0 0,-1-1 0 0 0,1 1 1 0 0,0 0-1 0 0,-1 0 0 0 0,0 0 1 0 0,1 0-1 0 0,-1 0 0 0 0,0 0 1 0 0,0 2-1 0 0,0 14-30 0 0,-1-1 0 0 0,-1 0 0 0 0,-1 0 0 0 0,0 0 0 0 0,-6 16 0 0 0,3-10 0 0 0,-5 42 0 0 0,9-52-27 0 0,1-10-56 0 0,0 0-1 0 0,1 1 1 0 0,0-1-1 0 0,0 1 1 0 0,0-1 0 0 0,0 0-1 0 0,0 1 1 0 0,1-1-1 0 0,0 4 1 0 0,-1-6-4400 0 0,0-1-1565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180 114 11975 0 0,'0'0'267'0'0,"0"0"42"0"0,0 0 17 0 0,0 0-28 0 0,1 1-196 0 0,29 43 1340 0 0,-29-43-999 0 0,0-1-434 0 0,0 0 0 0 0,-1 1 0 0 0,1-1 0 0 0,0 0 0 0 0,0 0 0 0 0,-1 1 1 0 0,1-1-1 0 0,0 1 0 0 0,-1-1 0 0 0,1 1 0 0 0,0-1 0 0 0,-1 1 0 0 0,1-1 0 0 0,-1 1 0 0 0,1-1 0 0 0,0 2 0 0 0,-1-1 12 0 0,1-1 0 0 0,0 1-1 0 0,-1 0 1 0 0,1-1-1 0 0,0 1 1 0 0,-1 0 0 0 0,1-1-1 0 0,0 1 1 0 0,-1-1 0 0 0,1 1-1 0 0,0-1 1 0 0,0 1-1 0 0,0-1 1 0 0,0 0 0 0 0,-1 1-1 0 0,1-1 1 0 0,0 0-1 0 0,0 0 1 0 0,0 0 0 0 0,0 0-1 0 0,1 0 1 0 0,6-1 207 0 0,0-1 1 0 0,0 0-1 0 0,0-1 0 0 0,-1 0 1 0 0,0 0-1 0 0,1 0 0 0 0,-1-1 1 0 0,0 0-1 0 0,-1-1 0 0 0,1 0 1 0 0,-1 0-1 0 0,0 0 0 0 0,0-1 1 0 0,0 1-1 0 0,8-12 0 0 0,-13 15-228 0 0,1 0 0 0 0,-1-1 0 0 0,0 1 0 0 0,0 0 0 0 0,1 0 0 0 0,-1-1 0 0 0,-1 1 0 0 0,2-4 0 0 0,-4-9 0 0 0,2 13 0 0 0,-1 0 0 0 0,1 1-1 0 0,-1-1 1 0 0,1 0-1 0 0,-1 1 1 0 0,0-1 0 0 0,0 1-1 0 0,0 0 1 0 0,0-1-1 0 0,0 1 1 0 0,0 0-1 0 0,0-1 1 0 0,0 1 0 0 0,0 0-1 0 0,-1 0 1 0 0,1 0-1 0 0,0 0 1 0 0,-2-1-1 0 0,-3-2-55 0 0,1 0-45 0 0,0 0 0 0 0,0 1 0 0 0,-1-1-1 0 0,1 1 1 0 0,-1 0 0 0 0,0 1 0 0 0,1-1 0 0 0,-1 1-1 0 0,-11-2 1 0 0,14 3 66 0 0,0 1 0 0 0,1 0 0 0 0,-1 0-1 0 0,0 0 1 0 0,1 0 0 0 0,-1 0 0 0 0,0 1-1 0 0,1-1 1 0 0,-1 1 0 0 0,0-1 0 0 0,1 1-1 0 0,-1 0 1 0 0,1 0 0 0 0,0 0 0 0 0,-1 1 0 0 0,1-1-1 0 0,0 0 1 0 0,-1 1 0 0 0,1 0 0 0 0,0-1-1 0 0,0 1 1 0 0,0 0 0 0 0,1 0 0 0 0,-1 0-1 0 0,-2 3 1 0 0,-8 16 35 0 0,0-1 0 0 0,-14 38 0 0 0,-5 10 0 0 0,-5-4 306 0 0,-51 107 1215 0 0,85-166-1492 0 0,0-1 0 0 0,0 1 0 0 0,1 0 0 0 0,0 0 0 0 0,0-1-1 0 0,-1 10 1 0 0,2-13-39 0 0,0 0-1 0 0,0 0 0 0 0,0 0 1 0 0,1 0-1 0 0,-1 0 0 0 0,0 0 1 0 0,0 0-1 0 0,0 0 0 0 0,1-1 0 0 0,-1 1 1 0 0,1 0-1 0 0,-1 0 0 0 0,0 0 1 0 0,1 0-1 0 0,-1-1 0 0 0,1 1 1 0 0,0 0-1 0 0,-1 0 0 0 0,1-1 0 0 0,0 1 1 0 0,-1 0-1 0 0,1-1 0 0 0,0 1 1 0 0,0-1-1 0 0,0 1 0 0 0,-1-1 1 0 0,1 0-1 0 0,0 1 0 0 0,0-1 1 0 0,0 0-1 0 0,0 1 0 0 0,0-1 0 0 0,0 0 1 0 0,0 0-1 0 0,0 0 0 0 0,0 0 1 0 0,-1 0-1 0 0,1 0 0 0 0,0 0 1 0 0,2 0-1 0 0,8-2-177 0 0,-1 0 1 0 0,0-1-1 0 0,0 0 1 0 0,0 0-1 0 0,0-1 0 0 0,-1-1 1 0 0,15-8-1 0 0,4-1 114 0 0,60-28 53 0 0,134-66-114 0 0,-83 34-2574 0 0,-93 52 1686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30 15663 0 0,'0'-9'322'0'0,"-4"-12"1062"0"0,4 21-1384 0 0,0 0 0 0 0,0 0 0 0 0,0 0 0 0 0,0 1 1 0 0,0-1-1 0 0,0 0 0 0 0,0 0 0 0 0,0 0 1 0 0,0 0-1 0 0,0 0 0 0 0,0 0 0 0 0,0 0 1 0 0,0 0-1 0 0,0 0 0 0 0,0 0 0 0 0,0 0 0 0 0,0 0 1 0 0,0 0-1 0 0,0 0 0 0 0,0 0 0 0 0,0 0 1 0 0,0 0-1 0 0,0 0 0 0 0,0 0 0 0 0,0 0 1 0 0,0 0-1 0 0,0 0 0 0 0,-1 0 0 0 0,1 0 0 0 0,0 0 1 0 0,0 0-1 0 0,0 0 0 0 0,0 0 0 0 0,0 0 1 0 0,0 0-1 0 0,0 0 0 0 0,0 0 0 0 0,0 0 0 0 0,0 0 1 0 0,0 0-1 0 0,0 0 0 0 0,0 0 0 0 0,0 0 1 0 0,0 0-1 0 0,0 0 0 0 0,0 0 0 0 0,0 0 1 0 0,0 0-1 0 0,0 0 0 0 0,0 0 0 0 0,-1 0 0 0 0,1 0 1 0 0,0 0-1 0 0,0 0 0 0 0,0 0 0 0 0,0 0 1 0 0,0 0-1 0 0,0 0 0 0 0,0 0 0 0 0,0 0 1 0 0,0 0-1 0 0,0 0 0 0 0,0 0 0 0 0,-2 7 4 0 0,-1 11-8 0 0,-24 181 336 0 0,-18 162 768 0 0,39-284-632 0 0,-7 96-305 0 0,11-120-174 0 0,7 66-1 0 0,-2-100 40 0 0,0-1 0 0 0,7 20 0 0 0,6 27-973 0 0,-16-63-3538 0 0,0-2-1565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90 15663 0 0,'0'0'356'0'0,"-6"4"476"0"0,5-4-745 0 0,-3 3 51 0 0,2 9 225 0 0,2-10-289 0 0,0 0-1 0 0,1 0 0 0 0,-1 0 1 0 0,1 0-1 0 0,-1 0 1 0 0,1-1-1 0 0,0 1 0 0 0,-1 0 1 0 0,1 0-1 0 0,0-1 0 0 0,0 1 1 0 0,0-1-1 0 0,1 1 1 0 0,-1-1-1 0 0,0 1 0 0 0,1-1 1 0 0,-1 0-1 0 0,0 1 0 0 0,1-1 1 0 0,0 0-1 0 0,-1 0 1 0 0,1 0-1 0 0,3 1 0 0 0,1 1 158 0 0,1 0 0 0 0,0 0-1 0 0,0-1 1 0 0,14 2 0 0 0,-4-1 109 0 0,-1-2 0 0 0,1 0 1 0 0,-1-1-1 0 0,1-1 0 0 0,-1 0 0 0 0,1-1 1 0 0,-1-1-1 0 0,22-7 0 0 0,13-7-318 0 0,61-29-1 0 0,-19 7 39 0 0,-76 32-60 0 0,10-4 0 0 0,1 1 0 0 0,41-8 0 0 0,-66 17-85 0 0,-1 1 0 0 0,1-1 0 0 0,-1 1 0 0 0,1 0 0 0 0,-1 0 0 0 0,1 0 0 0 0,0 0 0 0 0,-1 1 0 0 0,1-1 0 0 0,-1 1 0 0 0,1-1 0 0 0,-1 1 0 0 0,0 0 0 0 0,1 0 0 0 0,-1 0 0 0 0,0 0 0 0 0,1 1 0 0 0,-1-1 0 0 0,0 0 0 0 0,0 1 0 0 0,0 0-1 0 0,0-1 1 0 0,0 1 0 0 0,1 2 0 0 0,2 3-828 0 0,-1 0 1 0 0,1 1-1 0 0,-2 0 0 0 0,1-1 0 0 0,4 15 0 0 0,0 2-1189 0 0,4 0 55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242 197 15663 0 0,'0'0'356'0'0,"0"0"50"0"0,0 0 20 0 0,0 0-42 0 0,2 1-250 0 0,2 3 81 0 0,1 0 1 0 0,-1-1 0 0 0,1 0 0 0 0,0 1 0 0 0,0-2 0 0 0,0 1 0 0 0,0 0 0 0 0,1-1 0 0 0,-1 0 0 0 0,1 0 0 0 0,-1-1 0 0 0,1 0 0 0 0,-1 0 0 0 0,1 0-1 0 0,0 0 1 0 0,0-1 0 0 0,0 0 0 0 0,7-1 0 0 0,-6 0-137 0 0,-1-1 0 0 0,1 1-1 0 0,-1-1 1 0 0,0-1 0 0 0,1 1 0 0 0,-1-1 0 0 0,0 0-1 0 0,0-1 1 0 0,-1 1 0 0 0,1-1 0 0 0,-1 0-1 0 0,0 0 1 0 0,0-1 0 0 0,0 0 0 0 0,0 0-1 0 0,-1 0 1 0 0,0 0 0 0 0,0-1 0 0 0,-1 1 0 0 0,1-1-1 0 0,-1 0 1 0 0,0 0 0 0 0,-1 0 0 0 0,1-1-1 0 0,2-10 1 0 0,0-2-79 0 0,-2 11 0 0 0,-1 0 0 0 0,0 0 0 0 0,-1-1 0 0 0,2-14 0 0 0,-3 22-12 0 0,0 0-1 0 0,0 0 0 0 0,0 0 1 0 0,0 0-1 0 0,0-1 1 0 0,0 1-1 0 0,-1 0 1 0 0,1 0-1 0 0,0 0 1 0 0,-1 0-1 0 0,1 0 0 0 0,0-1 1 0 0,-1 1-1 0 0,1 0 1 0 0,-1 0-1 0 0,0 0 1 0 0,1 0-1 0 0,-1 0 0 0 0,0 1 1 0 0,-1-3-1 0 0,0 1-124 0 0,0 1 74 0 0,1-1 1 0 0,-1 1 0 0 0,0 0-1 0 0,1 0 1 0 0,-1 0-1 0 0,0 0 1 0 0,0 0-1 0 0,1 1 1 0 0,-1-1 0 0 0,0 0-1 0 0,0 1 1 0 0,0-1-1 0 0,0 1 1 0 0,0 0 0 0 0,0 0-1 0 0,0 0 1 0 0,0 0-1 0 0,0 0 1 0 0,0 0-1 0 0,0 0 1 0 0,0 0 0 0 0,0 1-1 0 0,0-1 1 0 0,-2 2-1 0 0,-6 1 31 0 0,-1 1-1 0 0,-18 8 1 0 0,29-12 27 0 0,-25 14-487 0 0,1 0 1 0 0,-25 21-1 0 0,0 0-9 0 0,15-12 501 0 0,1 1 0 0 0,2 1 0 0 0,0 2 0 0 0,-37 43 0 0 0,63-64 98 0 0,0 0-1 0 0,1 0 1 0 0,0 0 0 0 0,0 1-1 0 0,0-1 1 0 0,1 1-1 0 0,0 0 1 0 0,0 0 0 0 0,-2 10-1 0 0,5-14-63 0 0,-1-1-1 0 0,1 1 0 0 0,0 0 1 0 0,0-1-1 0 0,0 1 0 0 0,0-1 1 0 0,0 1-1 0 0,0-1 0 0 0,1 1 1 0 0,-1-1-1 0 0,1 1 0 0 0,0-1 1 0 0,0 1-1 0 0,0-1 0 0 0,0 1 1 0 0,0-1-1 0 0,0 0 0 0 0,1 0 1 0 0,-1 0-1 0 0,1 0 0 0 0,-1 0 1 0 0,1 0-1 0 0,0 0 0 0 0,0 0 1 0 0,0 0-1 0 0,0-1 0 0 0,0 1 1 0 0,0-1-1 0 0,5 3 0 0 0,5 0-30 0 0,-1 0-1 0 0,1 0 1 0 0,1-1-1 0 0,-1-1 0 0 0,20 2 1 0 0,-11-1-2 0 0,1 0 12 0 0,1-2 0 0 0,-1 0 0 0 0,39-4 0 0 0,67-17-420 0 0,-92 14-114 0 0,-12 1-1249 0 0,0-2-5056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0 582 13823 0 0,'3'1'630'0'0,"37"17"257"0"0,22 11 31 0 0,-44-20-821 0 0,0 0 4828 0 0,-20-8-2937 0 0,-13-4-1737 0 0,7 1-101 0 0,1-1 1 0 0,0 1-1 0 0,-1-1 0 0 0,1-1 0 0 0,0 1 0 0 0,1-1 0 0 0,-1 0 1 0 0,1-1-1 0 0,0 1 0 0 0,0-1 0 0 0,0-1 0 0 0,-9-9 1 0 0,13 11-72 0 0,-1 0 1 0 0,1 1-1 0 0,0-1 1 0 0,0 0 0 0 0,0 0-1 0 0,0-1 1 0 0,1 1-1 0 0,-1 0 1 0 0,1 0-1 0 0,0-1 1 0 0,1 1 0 0 0,-1-1-1 0 0,1 1 1 0 0,0-1-1 0 0,0 1 1 0 0,0 0 0 0 0,0-1-1 0 0,1 1 1 0 0,0-1-1 0 0,0 1 1 0 0,0 0 0 0 0,0-1-1 0 0,4-6 1 0 0,1-1-290 0 0,1 0 0 0 0,0 1 0 0 0,0-1 0 0 0,11-11 0 0 0,40-40-483 0 0,-33 41 687 0 0,1 0 0 0 0,44-28 1 0 0,-37 28 6 0 0,7-5-1 0 0,1 3 0 0 0,1 1 0 0 0,2 2 0 0 0,70-24 0 0 0,84-15-4573 0 0,-123 38 986 0 0,-56 17-3933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2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69 526 15663 0 0,'0'0'719'0'0,"-2"0"-20"0"0,-4 1-542 0 0,0 1 1 0 0,0 0 0 0 0,1 0-1 0 0,-1 0 1 0 0,1 0 0 0 0,-1 1-1 0 0,1 0 1 0 0,0 0 0 0 0,0 1 0 0 0,-4 3-1 0 0,7-6 286 0 0,1 0-294 0 0,59-64 928 0 0,-8 9-255 0 0,1-5-739 0 0,101-90-1 0 0,-127 128-82 0 0,18-16 0 0 0,1 2 0 0 0,80-49 0 0 0,-104 73-13 0 0,40-20 185 0 0,-53 29-12 0 0,0-1 0 0 0,-1 1 0 0 0,1 0 1 0 0,0 0-1 0 0,0 1 0 0 0,0 0 0 0 0,8 0 0 0 0,-13 1-138 0 0,0 0 0 0 0,0 0 0 0 0,0 0 0 0 0,-1 0 0 0 0,1 1-1 0 0,0-1 1 0 0,0 1 0 0 0,-1 0 0 0 0,1-1 0 0 0,0 1 0 0 0,0 0 0 0 0,-1 0 0 0 0,1 0 0 0 0,-1 0-1 0 0,1 0 1 0 0,-1 0 0 0 0,0 1 0 0 0,1-1 0 0 0,-1 0 0 0 0,0 1 0 0 0,0-1 0 0 0,0 1 0 0 0,0-1-1 0 0,0 1 1 0 0,0-1 0 0 0,0 1 0 0 0,0 0 0 0 0,-1 0 0 0 0,1 2 0 0 0,2 4-30 0 0,-2 0 0 0 0,1 1-1 0 0,-1-1 1 0 0,-1 1 0 0 0,0 9 0 0 0,-1-1 13 0 0,-1 1 0 0 0,-1-1 0 0 0,-1 0 0 0 0,0 0-1 0 0,-12 29 1 0 0,8-26-476 0 0,1 1 0 0 0,-7 41 0 0 0,13-52 311 0 0,0 1-1 0 0,0-1 1 0 0,1 13 0 0 0,1-19 162 0 0,-1-1 0 0 0,1 0 0 0 0,0 0 1 0 0,0 1-1 0 0,0-1 0 0 0,0 0 0 0 0,0 0 0 0 0,1 0 1 0 0,-1 0-1 0 0,1 0 0 0 0,0-1 0 0 0,0 1 1 0 0,0 0-1 0 0,3 2 0 0 0,3 3 0 0 0,1-1 1 0 0,0 0-1 0 0,1 0 0 0 0,0-1 0 0 0,0 0 0 0 0,22 9 1 0 0,69 17 1365 0 0,-51-21-961 0 0,87 9 0 0 0,26 4-2286 0 0,-87-5-2058 0 0,-42-11 1891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68 6447 0 0,'0'0'142'0'0,"0"0"22"0"0,0 0 13 0 0,-1 0-20 0 0,-4-1-50 0 0,-1 0-1393 0 0,-2 2 7120 0 0,7 0 280 0 0,8-3-4547 0 0,51-11-127 0 0,-47 10-1315 0 0,-1 0-1 0 0,0 1 1 0 0,1 1 0 0 0,17-1-1 0 0,16-2-139 0 0,-24 2 15 0 0,22 0 0 0 0,6-1 0 0 0,-29 2 0 0 0,35 3 0 0 0,-33-1 0 0 0,27-1 0 0 0,19-2 0 0 0,-39 2 0 0 0,38-5 0 0 0,12-2 0 0 0,-51 6 0 0 0,46-9 0 0 0,-55 7 0 0 0,-1 1 0 0 0,0 0 0 0 0,27 1 0 0 0,53 9 0 0 0,-4-1 0 0 0,-72-5 256 0 0,1 0 0 0 0,-1 1 0 0 0,0 0 0 0 0,0 2 0 0 0,0 1 0 0 0,0 1 0 0 0,20 9 0 0 0,-15-6-443 0 0,0-1-1 0 0,1-2 0 0 0,38 7 1 0 0,-42-10-447 0 0,-3 0 909 0 0,1-2 0 0 0,39 0 0 0 0,42-8 518 0 0,-66 3-1027 0 0,64-1 234 0 0,184 18 0 0 0,-245-12 0 0 0,61-5 0 0 0,-12-1 0 0 0,62-9 0 0 0,-96 7 0 0 0,43-5 0 0 0,0 4 0 0 0,107 7 0 0 0,-129 6 0 0 0,81 4 0 0 0,-119-10 0 0 0,1-1 0 0 0,41-7 0 0 0,-24 0 0 0 0,0 3 0 0 0,0 2 0 0 0,74 5 0 0 0,28 3 0 0 0,-127-2 0 0 0,22 2 0 0 0,1-2 0 0 0,80-6 0 0 0,-49 1 0 0 0,-26 2 0 0 0,43-6 0 0 0,79-2 0 0 0,-69 9 0 0 0,73-1 0 0 0,-105 3 0 0 0,-13 0 0 0 0,109 5 0 0 0,61-18 1028 0 0,-3-1-8 0 0,-183 12-1020 0 0,0 3 0 0 0,87 17 0 0 0,-107-16 0 0 0,1-2 0 0 0,39-1 0 0 0,5 1 0 0 0,-74-3 0 0 0,0 0 0 0 0,0 1 0 0 0,0-1 0 0 0,-1 0 0 0 0,1 0 0 0 0,0 0 0 0 0,0 0 0 0 0,0 0 0 0 0,0 0 0 0 0,-1 0 0 0 0,1 0 0 0 0,0 0 0 0 0,0-1 0 0 0,0 1 0 0 0,-1 0 0 0 0,1 0 0 0 0,0-1 0 0 0,1 0 0 0 0,1 1 0 0 0,10 2 0 0 0,-3 2 0 0 0,-2 0-64 0 0,5 11-390 0 0,-8-7-1571 0 0,-1-5-6090 0 0,-4-3 1677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0,'0'0'298'0'0,"0"0"-10"0"0,1 2-188 0 0,5 6-223 0 0,-5-6-574 0 0,-1-2-262 0 0,0 0-53 0 0,1 3 59 0 0,3 7 287 0 0,-3-7 122 0 0,-1 0 28 0 0,3 7 72 0 0,-3-7 272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8287 0 0,'0'0'191'0'0,"0"0"26"0"0,0 0 9 0 0,0 0 42 0 0,0 0 158 0 0,0 0 72 0 0,0 0 12 0 0,0 0 2 0 0,0 0 0 0 0,2-1 0 0 0,0-1-733 0 0,-1 1 510 0 0,0 0 0 0 0,0 0-1 0 0,0 0 1 0 0,0 0 0 0 0,1 0 0 0 0,-1 0 0 0 0,0 0 0 0 0,1 1 0 0 0,-1-1-1 0 0,1 0 1 0 0,-1 1 0 0 0,1-1 0 0 0,-1 1 0 0 0,1 0 0 0 0,-1-1-1 0 0,1 1 1 0 0,-1 0 0 0 0,3 0 0 0 0,-2 0 94 0 0,-2 0 113 0 0,0 0-473 0 0,0 0 0 0 0,0 0 1 0 0,0 0-1 0 0,0 0 1 0 0,0 1-1 0 0,0-1 1 0 0,0 0-1 0 0,0 0 1 0 0,0 0-1 0 0,0 0 1 0 0,0 1-1 0 0,0-1 1 0 0,0 0-1 0 0,0 0 1 0 0,1 0-1 0 0,-1 0 1 0 0,0 0-1 0 0,0 0 0 0 0,0 1 1 0 0,0-1-1 0 0,0 0 1 0 0,0 0-1 0 0,1 0 1 0 0,-1 0-1 0 0,0 0 1 0 0,0 0-1 0 0,0 0 1 0 0,0 0-1 0 0,1 0 1 0 0,-1 0-1 0 0,0 0 1 0 0,0 0-1 0 0,1 1-7 0 0,-1-1-1 0 0,1 0 1 0 0,-1 0 0 0 0,1 0-1 0 0,-1 1 1 0 0,1-1-1 0 0,-1 0 1 0 0,0 1 0 0 0,1-1-1 0 0,-1 0 1 0 0,1 1 0 0 0,-1-1-1 0 0,0 0 1 0 0,1 1-1 0 0,-1-1 1 0 0,0 1 0 0 0,1-1-1 0 0,-1 1 1 0 0,0-1 0 0 0,0 1-1 0 0,3 8-12 0 0,0 0-1 0 0,-1 1 1 0 0,0-1-1 0 0,-1 0 1 0 0,0 1-1 0 0,0 13 1 0 0,-7 62-6 0 0,3-49 4 0 0,-4 34-1 0 0,3-38 0 0 0,0 65 0 0 0,7-83 0 0 0,-3-13 0 0 0,0 0-1 0 0,1 0 1 0 0,-1 0-1 0 0,1 0 1 0 0,0 0-1 0 0,-1 0 0 0 0,1 0 1 0 0,0 0-1 0 0,0 0 1 0 0,-1-1-1 0 0,1 1 1 0 0,0 0-1 0 0,0-1 1 0 0,0 1-1 0 0,0 0 1 0 0,0-1-1 0 0,0 1 1 0 0,0-1-1 0 0,0 1 0 0 0,0-1 1 0 0,1 1-1 0 0,1-1 4 0 0,-1 0 0 0 0,0 0-1 0 0,0 0 1 0 0,0 0 0 0 0,0 0-1 0 0,1 0 1 0 0,-1-1 0 0 0,0 1 0 0 0,0-1-1 0 0,3-1 1 0 0,3-1-47 0 0,0-1 0 0 0,-1 0 0 0 0,1 0 1 0 0,8-8-1 0 0,-7 5-561 0 0,-1-1 1 0 0,0 0-1 0 0,-1 0 1 0 0,0-1-1 0 0,12-18 0 0 0,-12 17 232 0 0,13-19-1161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81 11975 0 0,'0'0'547'0'0,"0"0"-11"0"0,-2 1-344 0 0,-2 1-26 0 0,-1 1 0 0 0,1 0 1 0 0,0 0-1 0 0,0 0 0 0 0,0 1 0 0 0,1-1 1 0 0,-1 1-1 0 0,1 0 0 0 0,0 0 0 0 0,0 0 0 0 0,0 1 1 0 0,1-1-1 0 0,-1 0 0 0 0,-2 8 0 0 0,4-9 346 0 0,1-1 0 0 0,-1 1-360 0 0,1 2-3 0 0,5 15 142 0 0,-4-19-271 0 0,-1 1 0 0 0,1-1 0 0 0,0 0-1 0 0,-1 1 1 0 0,1-1 0 0 0,0 0 0 0 0,0 0 0 0 0,0 1 0 0 0,0-1-1 0 0,0 0 1 0 0,0 0 0 0 0,1 0 0 0 0,-1 0 0 0 0,0-1-1 0 0,0 1 1 0 0,1 0 0 0 0,-1 0 0 0 0,0-1 0 0 0,1 1-1 0 0,-1-1 1 0 0,1 1 0 0 0,-1-1 0 0 0,1 1 0 0 0,-1-1-1 0 0,1 0 1 0 0,-1 0 0 0 0,1 0 0 0 0,-1 0 0 0 0,3 0 0 0 0,6-1 277 0 0,-1 0 0 0 0,0 0 0 0 0,17-6 1 0 0,-14 4-183 0 0,162-56 200 0 0,-80 24 466 0 0,-78 30-649 0 0,159-51 1178 0 0,-138 46-791 0 0,0 2 1 0 0,69-6-1 0 0,-89 14-475 0 0,0 0 0 0 0,0 2 1 0 0,0-1-1 0 0,22 6 0 0 0,64 23-1252 0 0,20 3 368 0 0,-104-30 845 0 0,0-1 0 0 0,1-1-1 0 0,-1-1 1 0 0,1-1 0 0 0,34-6-1 0 0,97-28-234 0 0,-116 25-10 0 0,-9 1-276 0 0,-19 7 10 0 0,0-1 0 0 0,1 1 0 0 0,-1 0 0 0 0,11-1 0 0 0,-27 12-1783 0 0,-24 11-736 0 0,16-10 2066 0 0,-14 9-1088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10135 0 0,'0'0'231'0'0,"0"0"29"0"0,0 0 19 0 0,-6 5 7 0 0,-39 26 388 0 0,25-18 623 0 0,-34 28 1 0 0,49-36-1135 0 0,0 0 1 0 0,0 0-1 0 0,1 0 1 0 0,0 1-1 0 0,-1 0 1 0 0,2-1-1 0 0,-1 2 1 0 0,1-1-1 0 0,0 0 0 0 0,-4 12 1 0 0,7-16-58 0 0,-1 0-1 0 0,1 0 1 0 0,-1 0 0 0 0,1 0 0 0 0,0 1 0 0 0,0-1-1 0 0,0 0 1 0 0,0 3 0 0 0,4 3 43 0 0,-3-6-112 0 0,1 0 0 0 0,0-1 0 0 0,0 1 0 0 0,-1-1 0 0 0,1 0 0 0 0,0 0 0 0 0,0 0 0 0 0,0 0 0 0 0,0 0 0 0 0,1 0-1 0 0,-1 0 1 0 0,0-1 0 0 0,0 1 0 0 0,0-1 0 0 0,1 1 0 0 0,3-1 0 0 0,5 0 364 0 0,1 0 1 0 0,11-1-1 0 0,-17 0-265 0 0,12-2 222 0 0,1 0-1 0 0,-1-1 0 0 0,0-1 1 0 0,0-1-1 0 0,32-16 0 0 0,-29 11-357 0 0,0-1 0 0 0,20-16 0 0 0,-40 28-9 0 0,1-1 0 0 0,-1 0 0 0 0,0 1 0 0 0,0-1-1 0 0,0 0 1 0 0,0 0 0 0 0,0 0 0 0 0,0 0 0 0 0,-1 0 0 0 0,1 0-1 0 0,0 0 1 0 0,0 0 0 0 0,-1 0 0 0 0,1 0 0 0 0,-1-1 0 0 0,1 1-1 0 0,-1 0 1 0 0,1 0 0 0 0,-1-1 0 0 0,0 1 0 0 0,0 0 0 0 0,1 0-1 0 0,-1-1 1 0 0,0 1 0 0 0,0 0 0 0 0,0-1 0 0 0,0 1 0 0 0,-1 0-1 0 0,1 0 1 0 0,-1-2 0 0 0,0 1-109 0 0,0 0 0 0 0,0 0 0 0 0,0 0 0 0 0,-1 0 0 0 0,1 1 0 0 0,-1-1 0 0 0,1 0 0 0 0,-1 1 0 0 0,0-1 0 0 0,1 1 0 0 0,-1 0 0 0 0,0 0 0 0 0,0 0 0 0 0,0 0 0 0 0,0 0 0 0 0,0 0 0 0 0,-3-1 0 0 0,-6-1-601 0 0,5 0 519 0 0,-1 1 0 0 0,1 0 0 0 0,0 0 0 0 0,-1 0 0 0 0,0 1 0 0 0,1 0 0 0 0,-1 1 1 0 0,0-1-1 0 0,1 1 0 0 0,-8 1 0 0 0,-8 3-2771 0 0,12-2 1436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0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 15663 0 0,'0'0'356'0'0,"0"0"50"0"0,0 0 20 0 0,0 0-42 0 0,-1 0-250 0 0,-3-1-134 0 0,1 1 0 0 0,-1 0 0 0 0,0 0 0 0 0,1 0 0 0 0,-1 0 0 0 0,1 1 0 0 0,-1-1 0 0 0,1 1 0 0 0,-1 0 0 0 0,-3 1 0 0 0,-34 17-667 0 0,19-8-44 0 0,-44 26 167 0 0,63-36 568 0 0,1 0 0 0 0,0 1-1 0 0,0-1 1 0 0,-1 1 0 0 0,1-1-1 0 0,0 1 1 0 0,0 0 0 0 0,1 0-1 0 0,-1 0 1 0 0,0 0 0 0 0,1 0-1 0 0,-1 0 1 0 0,1 0 0 0 0,-3 5 0 0 0,3-3 58 0 0,-1 1 0 0 0,1 0 0 0 0,-1-1 0 0 0,2 1 0 0 0,-1-1 0 0 0,0 1 0 0 0,1 8 0 0 0,1 1 101 0 0,0-1 1 0 0,1 1-1 0 0,1-1 0 0 0,8 25 0 0 0,-10-34-140 0 0,0 0-1 0 0,1 0 0 0 0,0 0 1 0 0,0 0-1 0 0,0-1 0 0 0,1 1 1 0 0,-1-1-1 0 0,1 1 0 0 0,-1-1 1 0 0,1 0-1 0 0,0 0 0 0 0,1 0 1 0 0,-1-1-1 0 0,0 1 1 0 0,1-1-1 0 0,-1 1 0 0 0,1-1 1 0 0,0 0-1 0 0,0-1 0 0 0,0 1 1 0 0,0-1-1 0 0,0 1 0 0 0,0-1 1 0 0,0 0-1 0 0,0-1 0 0 0,1 1 1 0 0,-1-1-1 0 0,0 0 0 0 0,0 0 1 0 0,1 0-1 0 0,-1 0 1 0 0,0-1-1 0 0,5-1 0 0 0,7-2 180 0 0,0 0-1 0 0,0-2 0 0 0,-1 1 1 0 0,0-2-1 0 0,0 0 0 0 0,-1-1 1 0 0,0 0-1 0 0,0-1 0 0 0,-1-1 1 0 0,0 0-1 0 0,22-23 0 0 0,-34 31-221 0 0,0 1 0 0 0,0 0 0 0 0,1 0 0 0 0,-2-1 0 0 0,1 1 0 0 0,0 0 0 0 0,0-1 0 0 0,0 1 0 0 0,-1-1 0 0 0,1 1 0 0 0,0-1 0 0 0,-1 1 0 0 0,0-1 0 0 0,1 1 0 0 0,-1-1 0 0 0,0 0 0 0 0,0 1 0 0 0,0-1 0 0 0,0 0 0 0 0,0-2 0 0 0,-1 3 0 0 0,1-1 0 0 0,-1 1 0 0 0,0 0 0 0 0,1-1 0 0 0,-1 1 0 0 0,0 0 0 0 0,0-1 0 0 0,0 1 0 0 0,0 0 0 0 0,0 0 0 0 0,0 0 0 0 0,0 0 0 0 0,0 0 0 0 0,-1 0 0 0 0,1 0 0 0 0,0 1 0 0 0,-1-1 0 0 0,1 0 0 0 0,0 1 0 0 0,-1-1 0 0 0,-2 0 0 0 0,-13-4-321 0 0,0 1 0 0 0,-25-2 0 0 0,26 4-22 0 0,0 0 0 0 0,-31-10 0 0 0,43 11 212 0 0,0-1 0 0 0,1 0 0 0 0,-1 0 1 0 0,0 0-1 0 0,1-1 0 0 0,-1 1 0 0 0,1-1 0 0 0,0 0 0 0 0,0 1 0 0 0,-4-6 0 0 0,6 7-449 0 0,1 1-285 0 0,-2-2-126 0 0,-6-4-29 0 0,6 5-4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10135 0 0,'0'0'231'0'0,"0"0"29"0"0,0 2 19 0 0,-5 44-88 0 0,3-35-167 0 0,1 0 0 0 0,0 1 0 0 0,1 18-1 0 0,3 11 286 0 0,10 69 1374 0 0,34 241 2481 0 0,-47-349-4152 0 0,3 45-6 0 0,-2 0-1 0 0,-5 47 0 0 0,3-79-5 0 0,1-7-9 0 0,0 42-383 0 0,0-48 242 0 0,0-1 0 0 0,-1 0 0 0 0,1 1 0 0 0,0-1 0 0 0,-1 0 0 0 0,1 1 0 0 0,-1-1 0 0 0,1 0 0 0 0,-1 0 0 0 0,1 1 0 0 0,-1-1 0 0 0,0 0 0 0 0,0 0 0 0 0,0 0 0 0 0,1 0 0 0 0,-1 0 0 0 0,0 0 0 0 0,-2 1 0 0 0,-19 14-1904 0 0,21-16 1879 0 0,0 1-405 0 0,1-1-285 0 0,0 0-126 0 0,0 0-29 0 0,0 0-4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11975 0 0,'0'0'547'0'0,"0"0"-11"0"0,2 0-344 0 0,5 0-14 0 0,0 0 0 0 0,0-1 0 0 0,0 0 0 0 0,0 0 0 0 0,0 0 1 0 0,0-1-1 0 0,0 0 0 0 0,-1-1 0 0 0,1 1 0 0 0,-1-1 0 0 0,1 0 0 0 0,-1-1 0 0 0,7-5 0 0 0,-1 1 196 0 0,1 0 0 0 0,1 0 0 0 0,-1 1 0 0 0,1 1 0 0 0,14-5 0 0 0,4 1 552 0 0,37-6 0 0 0,-49 13-500 0 0,0 0-1 0 0,0 2 0 0 0,37 1 1 0 0,58 13-590 0 0,-78-8 258 0 0,-22-4-94 0 0,0-1 0 0 0,0-1 0 0 0,1-1 0 0 0,-2 0 0 0 0,1-1 0 0 0,23-7 0 0 0,-17 5 0 0 0,6-4-466 0 0,0-1-1 0 0,-1-1 1 0 0,0-1-1 0 0,40-25 1 0 0,-38 21-1022 0 0,-25 14 1035 0 0,1-1-67 0 0,0 2-4220 0 0,-4 1-423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 10135 0 0,'-5'-31'770'0'0,"5"31"-765"0"0,0 0 0 0 0,0 0 1 0 0,0 0-1 0 0,0 0 0 0 0,0 0 1 0 0,0 0-1 0 0,0 0 0 0 0,0 0 1 0 0,0 0-1 0 0,0 0 0 0 0,0 0 1 0 0,0 0-1 0 0,0 0 1 0 0,0 0-1 0 0,0 0 0 0 0,1 0 1 0 0,-1 0-1 0 0,0 0 0 0 0,0 0 1 0 0,0 0-1 0 0,0 0 0 0 0,0 0 1 0 0,0 0-1 0 0,0 0 0 0 0,0 0 1 0 0,0 0-1 0 0,0 0 0 0 0,0 0 1 0 0,0 0-1 0 0,0 0 0 0 0,0 0 1 0 0,0 0-1 0 0,0 0 1 0 0,0 0-1 0 0,0 0 0 0 0,0 0 1 0 0,0 0-1 0 0,0-1 0 0 0,1 1 1 0 0,-1 0-1 0 0,0 0 0 0 0,0 0 1 0 0,0 0-1 0 0,0 0 0 0 0,0 0 1 0 0,0 0-1 0 0,0 0 0 0 0,0 0 1 0 0,0 0-1 0 0,0 0 0 0 0,0 0 1 0 0,0 0-1 0 0,0 0 0 0 0,0 0 1 0 0,0 0-1 0 0,0 0 1 0 0,0-1-1 0 0,0 1 0 0 0,5 7 306 0 0,4 11 319 0 0,-1 13-4 0 0,-1-1 0 0 0,-1 1 1 0 0,-2 0-1 0 0,1 52 0 0 0,-15 128-486 0 0,2-103 1195 0 0,2-17-728 0 0,-2 69 1426 0 0,9-148-2017 0 0,-1-12-16 0 0,0 0 0 0 0,0 0 0 0 0,0 1 0 0 0,0-1 0 0 0,0 0 0 0 0,0 1 0 0 0,1-1 0 0 0,-1 0 0 0 0,0 0 0 0 0,0 1 0 0 0,0-1 0 0 0,0 0 0 0 0,0 0 0 0 0,1 1 0 0 0,-1-1 0 0 0,0 0 0 0 0,0 0 0 0 0,0 0 0 0 0,1 1 0 0 0,-1-1 0 0 0,0 0 0 0 0,0 0 0 0 0,1 0 0 0 0,-1 1 0 0 0,2-4 0 0 0,0 1 0 0 0,-1 0 0 0 0,1 0 0 0 0,-1-1 0 0 0,1 1 0 0 0,-1-1 0 0 0,0 1 0 0 0,0-1 0 0 0,0-4 0 0 0,1 2 0 0 0,18-55 0 0 0,-14 40 0 0 0,0 1 0 0 0,1 1 0 0 0,0-1 0 0 0,2 1 0 0 0,14-23 0 0 0,-20 37 0 0 0,-2 2 0 0 0,0 1 0 0 0,-1 0 0 0 0,1 0 0 0 0,0 0 0 0 0,0 0 0 0 0,0 0 0 0 0,0 0 0 0 0,0 0 0 0 0,1 0 0 0 0,-1 0 0 0 0,0 0 0 0 0,0 0 0 0 0,1 1 0 0 0,-1-1 0 0 0,0 1 0 0 0,1-1 0 0 0,-1 1 0 0 0,0-1 0 0 0,1 1 0 0 0,1-1 0 0 0,30-9 0 0 0,-32 9 0 0 0,0 1 0 0 0,0-1 0 0 0,1 1 0 0 0,-1-1 0 0 0,0 1 0 0 0,0 0 0 0 0,0-1 0 0 0,1 1 0 0 0,-1 0 0 0 0,0 0 0 0 0,0 0 0 0 0,0 0 0 0 0,1 0 0 0 0,-1 0 0 0 0,0 0 0 0 0,0 1 0 0 0,1-1 0 0 0,-1 0 0 0 0,1 1 0 0 0,3 1 0 0 0,2-2 0 0 0,-4 1 0 0 0,0 0 0 0 0,0-1 0 0 0,0 1 0 0 0,0 0 0 0 0,0 0 0 0 0,4 3 0 0 0,14 8 0 0 0,-8-2 0 0 0,-12-5 0 0 0,0-2 0 0 0,3 7 0 0 0,0 0 0 0 0,0 1 0 0 0,-1 0 0 0 0,0-1 0 0 0,-1 1 0 0 0,1 19 0 0 0,-1 0 0 0 0,-4 38 0 0 0,1-64 41 0 0,0 1-1 0 0,0-1 1 0 0,0 1-1 0 0,0-1 1 0 0,-3 5-1 0 0,-3 12-2971 0 0,7-20 1417 0 0,0-1-20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 13823 0 0,'2'-5'212'0'0,"-2"3"-96"0"0,1 1 1 0 0,-1-1 0 0 0,1 1 0 0 0,-1-1-1 0 0,0 1 1 0 0,1-1 0 0 0,-1 1-1 0 0,0-1 1 0 0,0 1 0 0 0,0-1 0 0 0,-1-2-1 0 0,1 4-58 0 0,0 0-1 0 0,0 0 0 0 0,0 0 1 0 0,0 0-1 0 0,0 0 0 0 0,0 0 0 0 0,0 0 1 0 0,0 0-1 0 0,0 0 0 0 0,0 0 1 0 0,0 0-1 0 0,0 0 0 0 0,0 0 1 0 0,-1 0-1 0 0,1 0 0 0 0,0 0 1 0 0,0 0-1 0 0,0 0 0 0 0,0 0 1 0 0,0 0-1 0 0,0 0 0 0 0,0 0 0 0 0,0 0 1 0 0,0 0-1 0 0,0 0 0 0 0,0 0 1 0 0,-1 0-1 0 0,1 0 0 0 0,0 0 1 0 0,0 0-1 0 0,0 0 0 0 0,0 0 1 0 0,0 0-1 0 0,0 0 0 0 0,0 0 1 0 0,0 0-1 0 0,0 0 0 0 0,0 0 0 0 0,0 0 1 0 0,0 0-1 0 0,0 0 0 0 0,0 0 1 0 0,0-1-1 0 0,0 1 0 0 0,-1 0 1 0 0,1 0-1 0 0,0 0 0 0 0,0 0 1 0 0,0 0-1 0 0,0 0 0 0 0,0 0 1 0 0,0 0-1 0 0,0 0 0 0 0,0 0 0 0 0,0 0 1 0 0,0 0-1 0 0,0-1 0 0 0,0 1 1 0 0,0 0-1 0 0,0 0 0 0 0,0 0 1 0 0,0 0-1 0 0,0 0 0 0 0,1 0 1 0 0,-8 9 527 0 0,-4 16-932 0 0,7 1 347 0 0,0 0 0 0 0,1 43 0 0 0,0 1 0 0 0,-1 36-129 0 0,4-104-551 0 0,0-2-269 0 0,1-3-654 0 0,2-11-2497 0 0,2-8-1063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3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322 222 6447 0 0,'59'-71'835'0'0,"-33"35"2880"0"0,41-77-1 0 0,-67 112-3202 0 0,0 1 0 0 0,0 0 0 0 0,0 0 0 0 0,-12 9 87 0 0,2 2-595 0 0,1 0-1 0 0,0 1 1 0 0,1 0 0 0 0,-8 13 0 0 0,6-8-6 0 0,-16 25 45 0 0,-236 408 1962 0 0,243-411-2614 0 0,-2-1 0 0 0,-50 68 1 0 0,76-118-4372 0 0,3-6-438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4 332 11975 0 0,'0'0'547'0'0,"0"0"-11"0"0,0 1-344 0 0,-3 15-29 0 0,2-14 567 0 0,1-2 242 0 0,0 0 42 0 0,0 0-61 0 0,0 0-288 0 0,0 0-121 0 0,14 3 526 0 0,-13-2-1065 0 0,1 0 0 0 0,-1-1 1 0 0,1 0-1 0 0,-1 1 0 0 0,0-1 0 0 0,1 0 0 0 0,-1 1 0 0 0,1-1 1 0 0,-1 0-1 0 0,1 0 0 0 0,2-1 0 0 0,-1 0 34 0 0,1-1-1 0 0,-1 1 1 0 0,0-1-1 0 0,0 0 1 0 0,1 0 0 0 0,-2-1-1 0 0,1 1 1 0 0,0 0-1 0 0,0-1 1 0 0,-1 0-1 0 0,1 0 1 0 0,-1 0 0 0 0,2-3-1 0 0,8-8 353 0 0,15-19 214 0 0,35-56 0 0 0,-41 57-636 0 0,1 2 0 0 0,40-45 0 0 0,-55 68 15 0 0,1 0-1 0 0,-1 1 1 0 0,11-7-1 0 0,-14 11 108 0 0,-1 0-1 0 0,0 0 1 0 0,1 0-1 0 0,0 1 1 0 0,-1-1 0 0 0,1 1-1 0 0,0 0 1 0 0,0 0 0 0 0,0 0-1 0 0,6 0 1 0 0,-9 2-33 0 0,1-1 0 0 0,-1 1 0 0 0,0 0 1 0 0,1-1-1 0 0,-1 1 0 0 0,0 0 0 0 0,0 0 1 0 0,1 0-1 0 0,-1 0 0 0 0,0 0 0 0 0,0 0 0 0 0,0 0 1 0 0,0 0-1 0 0,0 0 0 0 0,-1 0 0 0 0,1 1 1 0 0,1 2-1 0 0,0-2-5 0 0,5 9-50 0 0,-1 1 0 0 0,0 0 0 0 0,-1 0 0 0 0,0 0 0 0 0,3 14 0 0 0,12 66-6 0 0,-14-61 4 0 0,-3-16-1 0 0,-3-10 0 0 0,1 0 0 0 0,0 0 0 0 0,0 0 0 0 0,0-1 0 0 0,1 1 0 0 0,0 0 0 0 0,4 7 0 0 0,-3-7 0 0 0,1 1 0 0 0,-1-1 0 0 0,1 0 0 0 0,1 0 0 0 0,-1 0 0 0 0,1-1 0 0 0,0 1 0 0 0,0-1 0 0 0,0 0 0 0 0,0-1 0 0 0,1 1 0 0 0,0-1 0 0 0,7 3 0 0 0,-3-2 0 0 0,0 0 0 0 0,1-1 0 0 0,-1 0 0 0 0,0 0 0 0 0,1-1 0 0 0,-1-1 0 0 0,16 1 0 0 0,70-5 0 0 0,-87 1-935 0 0,0 0 0 0 0,0-1 0 0 0,0 0 0 0 0,-1 0 0 0 0,17-9 0 0 0,-5 2-1111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75 8287 0 0,'0'0'191'0'0,"0"0"26"0"0,0 0 9 0 0,-2-1-34 0 0,-16-5-27 0 0,16 4 2 0 0,-1 1-1 0 0,0 0 1 0 0,0 0-1 0 0,0 0 0 0 0,0 0 1 0 0,-5 0-1 0 0,6 2-87 0 0,0-1 0 0 0,0 1-1 0 0,0-1 1 0 0,0 1 0 0 0,0 0 0 0 0,1 0 0 0 0,-1 0 0 0 0,0 0-1 0 0,-2 2 1 0 0,0-1-79 0 0,-6 4 9 0 0,0 0 0 0 0,0 1 0 0 0,0 0 0 0 0,0 1 0 0 0,1 0 0 0 0,1 0 0 0 0,-9 11 0 0 0,12-13 217 0 0,-5 7 133 0 0,0 0 0 0 0,1 1-1 0 0,-8 16 1 0 0,15-26-286 0 0,1 0 1 0 0,-1 0-1 0 0,1 1 0 0 0,-1-1 1 0 0,1 0-1 0 0,0 1 0 0 0,1-1 0 0 0,-1 0 1 0 0,1 1-1 0 0,0-1 0 0 0,0 1 1 0 0,0-1-1 0 0,1 0 0 0 0,-1 1 0 0 0,1-1 1 0 0,3 8-1 0 0,-3-10 39 0 0,0 0 0 0 0,0 1 0 0 0,1-1 1 0 0,-1 0-1 0 0,1 0 0 0 0,0-1 0 0 0,-1 1 0 0 0,1 0 1 0 0,0-1-1 0 0,0 1 0 0 0,0-1 0 0 0,0 1 0 0 0,0-1 1 0 0,1 0-1 0 0,-1 0 0 0 0,0 0 0 0 0,1 0 0 0 0,-1 0 0 0 0,0 0 1 0 0,1-1-1 0 0,-1 1 0 0 0,5-1 0 0 0,7 1 66 0 0,-1 0 0 0 0,0-1-1 0 0,14-2 1 0 0,-22 2-232 0 0,28-4 1128 0 0,-23 2-894 0 0,1 1 1 0 0,0 0-1 0 0,0 1 1 0 0,11 1-1 0 0,-5 0-180 0 0,0-1 0 0 0,24-2 0 0 0,-28 1 0 0 0,-7 0 0 0 0,-1 1 0 0 0,0-2 0 0 0,0 1 0 0 0,0 0 0 0 0,0-1 0 0 0,0 0 0 0 0,0 0 0 0 0,0-1 0 0 0,0 1 0 0 0,-1-1 0 0 0,1 0 0 0 0,-1 0 0 0 0,0-1 0 0 0,0 1 0 0 0,0-1 0 0 0,-1 0 0 0 0,1 0 0 0 0,-1 0 0 0 0,0 0 0 0 0,0-1 0 0 0,0 1 0 0 0,-1-1 0 0 0,1 0 0 0 0,-1 0 0 0 0,0 0 0 0 0,-1 0 0 0 0,1 0 0 0 0,-1 0 0 0 0,0 0 0 0 0,0-1 0 0 0,-1 1 0 0 0,0-10 0 0 0,0 4 0 0 0,1 7 0 0 0,-1 0 0 0 0,0 0 0 0 0,0 0 0 0 0,0-1 0 0 0,0 1 0 0 0,-1 0 0 0 0,0 0 0 0 0,0 0 0 0 0,0 0 0 0 0,0 0 0 0 0,-1 0 0 0 0,0 0 0 0 0,1 0 0 0 0,-4-3 0 0 0,-6-15 0 0 0,10 19 0 0 0,-1 0 0 0 0,1 0 0 0 0,0 1 0 0 0,-1-1 0 0 0,0 0 0 0 0,0 0 0 0 0,0 1 0 0 0,-2-3 0 0 0,-5-1-99 0 0,0 0 1 0 0,0 0-1 0 0,-1 1 0 0 0,1 0 0 0 0,-1 1 0 0 0,0 0 0 0 0,-1 1 1 0 0,-16-4-1 0 0,14 3-396 0 0,-3 1 300 0 0,-1 0-1 0 0,-27 0 1 0 0,29 2 173 0 0,6 0-20 0 0,5 1-69 0 0,-1 0 0 0 0,1 0 0 0 0,0-1 0 0 0,-1 0 0 0 0,1 0 0 0 0,0 0 0 0 0,-7-3 0 0 0,9 4-399 0 0,2 0 136 0 0,0 0 575 0 0,0 0 250 0 0,0 0 49 0 0,0 0-195 0 0,2 1-860 0 0,13 20-929 0 0,-8-11 1031 0 0,8 11-570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0,'0'0'464'0'0,"0"0"-9"0"0,0 0-223 0 0,0 0 156 0 0,0 0 100 0 0,0 0 21 0 0,0 0 3 0 0,2 0 0 0 0,1 1-382 0 0,-1-1-1 0 0,0 1 0 0 0,1 0 1 0 0,-1-1-1 0 0,0 1 0 0 0,1 0 1 0 0,-1 1-1 0 0,0-1 1 0 0,0 0-1 0 0,0 1 0 0 0,0-1 1 0 0,0 1-1 0 0,2 2 0 0 0,0 0 43 0 0,-1 0-1 0 0,0 0 0 0 0,0 0 1 0 0,-1 1-1 0 0,1-1 0 0 0,1 7 1 0 0,1 2 147 0 0,-1 0 1 0 0,0 1-1 0 0,-1 0 1 0 0,1 15-1 0 0,9 182 766 0 0,-13-190-1050 0 0,-2 102-35 0 0,1-106 0 0 0,-2 0 0 0 0,0 0 0 0 0,-1 0 0 0 0,-1-1 0 0 0,-7 19 0 0 0,-14 27-133 0 0,26-60-563 0 0,0-2-257 0 0,0 0-1013 0 0,0 0-3830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15663 0 0,'0'0'356'0'0,"0"0"50"0"0,0 0 20 0 0,0 0-42 0 0,0 0-180 0 0,2-1 176 0 0,29-12 518 0 0,0-1-1 0 0,51-32 1 0 0,-24 12 477 0 0,-3 2-831 0 0,-1-2 0 0 0,65-54 0 0 0,-68 38-2440 0 0,-50 48 1384 0 0,-1 2 0 0 0,0 0-1262 0 0,0 0-5052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0,'0'0'547'0'0,"0"0"-11"0"0,1 1-344 0 0,11 15 788 0 0,2 0 0 0 0,0-1 0 0 0,0-1 0 0 0,1 0 0 0 0,29 20 0 0 0,-27-22-655 0 0,0-2 0 0 0,1 0 0 0 0,1-1 0 0 0,0 0-1 0 0,0-2 1 0 0,0 0 0 0 0,1-1 0 0 0,0-1 0 0 0,0-1 0 0 0,0-1 0 0 0,1-1 0 0 0,33 0 0 0 0,87-16-160 0 0,-132 14-165 0 0,-1 1 0 0 0,0-1 0 0 0,10 3 0 0 0,-18-3 0 0 0,1 0-1 0 0,-1 0 0 0 0,1 0 1 0 0,0 0-1 0 0,-1 0 1 0 0,1 0-1 0 0,0 1 1 0 0,-1-1-1 0 0,1 0 1 0 0,-1 0-1 0 0,1 1 0 0 0,-1-1 1 0 0,1 0-1 0 0,0 1 1 0 0,-1-1-1 0 0,0 1 1 0 0,1-1-1 0 0,-1 1 1 0 0,1 0-1 0 0,0 5-76 0 0,-2-5 32 0 0,1 6-603 0 0,-1-1 0 0 0,-1 1 0 0 0,1-1 0 0 0,-1 0 0 0 0,-5 12 0 0 0,-1-2-6515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2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10 178 8287 0 0,'0'0'191'0'0,"0"0"26"0"0,-3-3 9 0 0,3 2-214 0 0,-1 0-1 0 0,0 0 1 0 0,0 0 0 0 0,1 0 0 0 0,-1-1 0 0 0,1 1-1 0 0,-1 0 1 0 0,1 0 0 0 0,-1 0 0 0 0,1-1 0 0 0,0 1-1 0 0,0 0 1 0 0,0-1 0 0 0,0 1 0 0 0,-1 0 0 0 0,2 0-1 0 0,-1-2 1 0 0,1-1 2 0 0,0 1-1 0 0,0-1 1 0 0,0 1-1 0 0,1 0 0 0 0,0-1 1 0 0,2-4-1 0 0,3-4 732 0 0,1 0 0 0 0,0 0-1 0 0,1 1 1 0 0,0 0 0 0 0,12-12-1 0 0,27-15 1816 0 0,-41 35-1872 0 0,-4 11-256 0 0,-3-1-313 0 0,0 1 0 0 0,0 0 0 0 0,-1 0 1 0 0,-2 11-1 0 0,0 2 216 0 0,-2 27 70 0 0,3 0-1 0 0,2 51 1 0 0,2-78-417 0 0,0 0 0 0 0,2-1 0 0 0,0 1 0 0 0,1-1-1 0 0,1 0 1 0 0,1 0 0 0 0,13 25 0 0 0,1-8 524 0 0,2-1 0 0 0,2-1 0 0 0,41 45 0 0 0,-49-55-512 0 0,-8-6-22 0 0,-10-10-139 0 0,1-3-57 0 0,0-6 66 0 0,-1 13-293 0 0,0-9-2101 0 0,-1-2-3443 0 0,2-2 826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2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10 11975 0 0,'0'0'267'0'0,"1"-2"42"0"0,1-5-70 0 0,-4 6-17 0 0,-9 11 85 0 0,-2 2-339 0 0,-42 24 505 0 0,-2 3 1510 0 0,44-29-1309 0 0,4-4-545 0 0,1 0 0 0 0,0 1-1 0 0,0 0 1 0 0,0 1 0 0 0,1 0 0 0 0,0 0-1 0 0,-9 15 1 0 0,3 0 351 0 0,1 0-1 0 0,2 1 0 0 0,-14 42 1 0 0,22-57-472 0 0,-1 0 1 0 0,1-1 0 0 0,1 1 0 0 0,0 0-1 0 0,0 0 1 0 0,1 1 0 0 0,0-1-1 0 0,1 0 1 0 0,-1 0 0 0 0,2 0-1 0 0,-1 0 1 0 0,2 0 0 0 0,-1-1 0 0 0,4 10-1 0 0,-4-15 91 0 0,-1-1-1 0 0,1 1 0 0 0,-1-1 1 0 0,1 1-1 0 0,0-1 1 0 0,0 0-1 0 0,0 1 1 0 0,0-1-1 0 0,0 0 0 0 0,1 0 1 0 0,-1-1-1 0 0,0 1 1 0 0,1 0-1 0 0,5 1 0 0 0,-3-1-49 0 0,0 0-1 0 0,-1-1 0 0 0,1 0 1 0 0,0 0-1 0 0,1 0 0 0 0,-1-1 0 0 0,0 1 1 0 0,6-2-1 0 0,3 0 118 0 0,-1-1 0 0 0,1 0 0 0 0,0-1 0 0 0,-1-1 0 0 0,21-8 0 0 0,-5-2 57 0 0,0-1 1 0 0,-1-1-1 0 0,0-1 1 0 0,31-28-1 0 0,-51 40-258 0 0,-2-1 1 0 0,1 0-1 0 0,-1 0 0 0 0,0-1 0 0 0,0 0 1 0 0,0 0-1 0 0,7-14 0 0 0,-11 19-50 0 0,-1-1 0 0 0,0 1-1 0 0,0-1 1 0 0,-1 1 0 0 0,1-1 0 0 0,-1 1 0 0 0,1-1-1 0 0,-1 0 1 0 0,0 1 0 0 0,0-1 0 0 0,0 0-1 0 0,0 1 1 0 0,0-1 0 0 0,0 0 0 0 0,-1 1 0 0 0,0-1-1 0 0,1 1 1 0 0,-1-1 0 0 0,0 1 0 0 0,0-1-1 0 0,0 1 1 0 0,-1-1 0 0 0,1 1 0 0 0,0 0 0 0 0,-1 0-1 0 0,0 0 1 0 0,1 0 0 0 0,-1 0 0 0 0,0 0-1 0 0,-3-2 1 0 0,-12-10-95 0 0,-1 1 0 0 0,-1 1 0 0 0,0 1 0 0 0,0 0 0 0 0,-24-8 0 0 0,-14-9-302 0 0,11 7-1885 0 0,44 21-1686 0 0,2 0-1365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3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78 10135 0 0,'0'0'231'0'0,"0"0"29"0"0,0 0 19 0 0,-3-1-41 0 0,-13-7-180 0 0,13 9-62 0 0,1 0-2 0 0,-33 5 84 0 0,23-8 6768 0 0,25-1-5314 0 0,-1 0-1756 0 0,42-14 208 0 0,23-7 475 0 0,-39 16 271 0 0,-13 1-301 0 0,50-5 0 0 0,-68 12-427 0 0,0-1-1 0 0,1 1 1 0 0,-1 1-1 0 0,0-1 0 0 0,0 1 1 0 0,0 1-1 0 0,0-1 1 0 0,0 1-1 0 0,0 0 0 0 0,0 1 1 0 0,10 5-1 0 0,-14-6-1 0 0,-1 0 1 0 0,1 0-1 0 0,-1 0 0 0 0,1 0 1 0 0,-1 1-1 0 0,0-1 0 0 0,0 1 0 0 0,0 0 1 0 0,0-1-1 0 0,0 1 0 0 0,-1 0 1 0 0,1 0-1 0 0,-1 0 0 0 0,0 0 0 0 0,0 0 1 0 0,0 1-1 0 0,0-1 0 0 0,0 0 1 0 0,0 6-1 0 0,-1-5-4 0 0,0 0 0 0 0,0-1 0 0 0,0 1 0 0 0,0 0 0 0 0,-1-1 1 0 0,1 1-1 0 0,-1 0 0 0 0,0-1 0 0 0,0 1 0 0 0,0-1 0 0 0,0 1 0 0 0,-1-1 1 0 0,0 0-1 0 0,1 1 0 0 0,-1-1 0 0 0,0 0 0 0 0,-4 4 0 0 0,-15 13-317 0 0,-1 0 0 0 0,-1-2-1 0 0,-1 0 1 0 0,0-1 0 0 0,-52 25-1 0 0,10-8 322 0 0,29-14 0 0 0,-55 21 0 0 0,80-37 0 0 0,8-5 0 0 0,8-3 0 0 0,8-5 0 0 0,6-1 0 0 0,2 2 0 0 0,-1 0 0 0 0,1 0 0 0 0,0 2 0 0 0,0 1 0 0 0,27-4 0 0 0,-31 7 0 0 0,0 1 0 0 0,0 0 0 0 0,0 2 0 0 0,0 0 0 0 0,0 0 0 0 0,0 2 0 0 0,0 0 0 0 0,28 9 0 0 0,-11 0 0 0 0,5 1 0 0 0,0 1 0 0 0,44 25 0 0 0,-30-6 64 0 0,-50-32 274 0 0,-2-1 136 0 0,0 0 34 0 0,0 1-65 0 0,1 0-435 0 0,0 0 1 0 0,-1 1 0 0 0,1-1-1 0 0,0 0 1 0 0,-1 1 0 0 0,0-1-1 0 0,1 0 1 0 0,-1 1 0 0 0,0-1-1 0 0,0 1 1 0 0,0-1 0 0 0,0 1-1 0 0,0-1 1 0 0,0 0-1 0 0,0 1 1 0 0,0-1 0 0 0,-1 3-1 0 0,0-1-5 0 0,0 0 0 0 0,-1-1 0 0 0,1 1 1 0 0,-1 0-1 0 0,1-1 0 0 0,-1 1 0 0 0,-4 4 0 0 0,-2 1-7 0 0,0-1 0 0 0,0 0 1 0 0,-17 11-1 0 0,-49 28 4 0 0,-3-3 0 0 0,-155 64 0 0 0,220-103 0 0 0,8-2 0 0 0,0 0 0 0 0,0 0 0 0 0,0-1 0 0 0,-1 0 0 0 0,1 0 0 0 0,0 0 0 0 0,-1 0 0 0 0,-6 0 0 0 0,10-1 0 0 0,1-1 0 0 0,-1 1 0 0 0,1 0 0 0 0,-1 0 0 0 0,1 0 0 0 0,-1 0 0 0 0,1-1 0 0 0,-1 1 0 0 0,1 0 0 0 0,0 0 0 0 0,-1-1 0 0 0,1 1 0 0 0,0 0 0 0 0,-1-1 0 0 0,1 1 0 0 0,0 0 0 0 0,-1-1 0 0 0,1 1 0 0 0,0-1 0 0 0,0 1 0 0 0,-1-1 0 0 0,1 1 0 0 0,0 0 0 0 0,0-1 0 0 0,0 1 0 0 0,0-1 0 0 0,0 1 0 0 0,-1-1 0 0 0,1 1 0 0 0,0-1 0 0 0,0 1 0 0 0,0-1 0 0 0,0 1 0 0 0,0-1 0 0 0,1 1 0 0 0,-1-1 0 0 0,0 1 0 0 0,0-1 0 0 0,0 1 0 0 0,0 0 0 0 0,0-1 0 0 0,1 1 0 0 0,-1-1 0 0 0,0 1 0 0 0,0-1 0 0 0,1 1 0 0 0,-1 0 0 0 0,0-1 0 0 0,1 1 0 0 0,-1-1 0 0 0,3-4-90 0 0,0 0-1 0 0,0 0 1 0 0,0 0-1 0 0,1 0 1 0 0,-1 0-1 0 0,1 1 1 0 0,0-1-1 0 0,1 1 1 0 0,-1 0-1 0 0,6-3 1 0 0,1-1-519 0 0,1 0 0 0 0,0 0-1 0 0,15-5 1 0 0,-25 12 406 0 0,0 0 0 0 0,0 0-1 0 0,0 1 1 0 0,0-1 0 0 0,-1 1-1 0 0,1-1 1 0 0,0 1 0 0 0,0 0 0 0 0,0-1-1 0 0,0 1 1 0 0,0 0 0 0 0,0 0-1 0 0,0 1 1 0 0,0-1 0 0 0,0 0 0 0 0,2 1-1 0 0,5 2-820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562 295 10135 0 0,'12'-16'919'0'0,"-1"1"0"0"0,-1-2 0 0 0,15-30 0 0 0,-22 39-622 0 0,0 0 0 0 0,0 0 0 0 0,-1 0 0 0 0,0 0 0 0 0,0 0 0 0 0,-1 0 0 0 0,0 0 0 0 0,0-1 0 0 0,-1 1 0 0 0,0 0 0 0 0,-2-12 0 0 0,2 16-232 0 0,-1 0 0 0 0,-1-1-1 0 0,1 1 1 0 0,0 0 0 0 0,-1 0-1 0 0,0 0 1 0 0,0 0 0 0 0,0 1-1 0 0,-1-1 1 0 0,1 0 0 0 0,-1 1-1 0 0,0 0 1 0 0,0-1 0 0 0,0 1-1 0 0,0 0 1 0 0,0 1 0 0 0,-1-1-1 0 0,1 1 1 0 0,-1-1 0 0 0,0 1-1 0 0,0 0 1 0 0,0 0 0 0 0,0 1 0 0 0,0-1-1 0 0,0 1 1 0 0,-5-1 0 0 0,-11-2 382 0 0,1 2 1 0 0,0 0-1 0 0,-1 1 1 0 0,-30 3 0 0 0,25-1-337 0 0,-7 1-111 0 0,1 2 0 0 0,-1 2 0 0 0,-51 16 0 0 0,11-3 0 0 0,58-16 0 0 0,0 1 0 0 0,0 0 0 0 0,0 1 0 0 0,-20 11 0 0 0,30-13 0 0 0,-1 0 0 0 0,0 0 0 0 0,1 0 0 0 0,-1 1 0 0 0,1 0 0 0 0,0-1 0 0 0,0 1 0 0 0,1 1 0 0 0,-1-1 0 0 0,1 0 0 0 0,0 1 0 0 0,0 0 0 0 0,0 0 0 0 0,-4 10 0 0 0,7-13 0 0 0,-1 1 0 0 0,1-1 0 0 0,0 1 0 0 0,0-1 0 0 0,0 0 0 0 0,0 1 0 0 0,0-1 0 0 0,0 1 0 0 0,0-1 0 0 0,1 0 0 0 0,-1 1 0 0 0,1-1 0 0 0,0 0 0 0 0,0 1 0 0 0,0-1 0 0 0,0 0 0 0 0,0 0 0 0 0,0 0 0 0 0,1 0 0 0 0,-1 0 0 0 0,1 0 0 0 0,-1 0 0 0 0,1 0 0 0 0,0-1 0 0 0,-1 1 0 0 0,4 1 0 0 0,3 3 0 0 0,0 0 0 0 0,0-1 0 0 0,0 0 0 0 0,1 0 0 0 0,11 4 0 0 0,113 36 0 0 0,-90-32 0 0 0,0 2 0 0 0,73 36 0 0 0,-101-43 0 0 0,0 1 0 0 0,-1 1 0 0 0,-1 0 0 0 0,20 18 0 0 0,-25-19 0 0 0,0 1 0 0 0,0-1 0 0 0,-1 1 0 0 0,0 0 0 0 0,-1 1 0 0 0,0-1 0 0 0,4 14 0 0 0,-5-11 0 0 0,-1 0 0 0 0,0 0 0 0 0,-1 0 0 0 0,0 1 0 0 0,1 20 0 0 0,-4-25 0 0 0,0 0 0 0 0,0 0 0 0 0,-1 0 0 0 0,0 0 0 0 0,0 0 0 0 0,-1-1 0 0 0,0 1 0 0 0,-1 0 0 0 0,-5 13 0 0 0,4-16-76 0 0,0 1-1 0 0,-1-1 0 0 0,1 0 1 0 0,-1 0-1 0 0,-1-1 0 0 0,1 0 1 0 0,-1 1-1 0 0,0-2 1 0 0,0 1-1 0 0,0-1 0 0 0,-1 0 1 0 0,-10 5-1 0 0,3-2-89 0 0,-1-1 0 0 0,0-1 0 0 0,1 0 0 0 0,-1-1 0 0 0,-19 2 0 0 0,21-4 166 0 0,3 0 0 0 0,0-1 0 0 0,0 0 0 0 0,0 0 0 0 0,-1-1 0 0 0,-12-2 0 0 0,20 2 0 0 0,0-1 0 0 0,1 1 0 0 0,-1-1 0 0 0,0 0 0 0 0,1 0 0 0 0,-1 0 0 0 0,1 0 0 0 0,0-1 0 0 0,-1 1 0 0 0,1-1 0 0 0,0 1 0 0 0,0-1 0 0 0,0 0 0 0 0,0 0 0 0 0,0 0 0 0 0,0 0 0 0 0,1 0 0 0 0,-1 0 0 0 0,0-1 0 0 0,1 1 0 0 0,0 0 0 0 0,0-1 0 0 0,0 1 0 0 0,0-1 0 0 0,-1-2 0 0 0,0-4 44 0 0,0 0-1 0 0,0 0 0 0 0,1 0 1 0 0,1 0-1 0 0,-1 0 1 0 0,1 0-1 0 0,1 0 0 0 0,0 0 1 0 0,0 0-1 0 0,1 0 0 0 0,0 0 1 0 0,5-12-1 0 0,0 2 121 0 0,0 1 0 0 0,2 0 0 0 0,0 1 0 0 0,20-28 0 0 0,-16 28-45 0 0,1 1 0 0 0,0 0 0 0 0,1 1 0 0 0,26-20 0 0 0,73-43-60 0 0,-81 57-86 0 0,-1-1-1 0 0,0-2 1 0 0,49-47-1 0 0,-78 67-341 0 0,0 1 0 0 0,0-1 0 0 0,0 0 0 0 0,-1 0 0 0 0,1 0 0 0 0,1-5 1 0 0,0-2-6458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3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290 172 8287 0 0,'-2'1'191'0'0,"-36"27"558"0"0,37-27-361 0 0,1-1 110 0 0,0 0 12 0 0,0 0 70 0 0,0 0 286 0 0,0 0 124 0 0,0 0 30 0 0,0 0 4 0 0,0 0 0 0 0,0 0 0 0 0,0 0 0 0 0,-10-13-665 0 0,9 12-348 0 0,0 0 0 0 0,0-1 0 0 0,1 1 0 0 0,-1-1 1 0 0,1 1-1 0 0,-1-1 0 0 0,1 1 0 0 0,0-1 0 0 0,0 0 0 0 0,-1 1 1 0 0,1-1-1 0 0,0 1 0 0 0,0-1 0 0 0,0 1 0 0 0,1-1 0 0 0,-1 0 0 0 0,0 1 1 0 0,1-1-1 0 0,0-1 0 0 0,0 1 31 0 0,0-1 0 0 0,1 1 0 0 0,-1-1 0 0 0,1 1 0 0 0,-1 0-1 0 0,1 0 1 0 0,0 0 0 0 0,0 0 0 0 0,0 0 0 0 0,3-2 0 0 0,2 0-13 0 0,-1-1 1 0 0,1 1-1 0 0,1 0 0 0 0,-1 1 1 0 0,0 0-1 0 0,14-4 0 0 0,0 3-29 0 0,-1 1 0 0 0,33 0 0 0 0,-35 2 0 0 0,0 0 0 0 0,0-1 0 0 0,0-1 0 0 0,20-5 0 0 0,175-66 2032 0 0,-205 73-2017 0 0,-7 4-12 0 0,-6 4-6 0 0,5-7 4 0 0,-83 92-1 0 0,47-55 0 0 0,-162 150-14 0 0,153-148-36 0 0,-59 46-664 0 0,64-55 309 0 0,0 2 1 0 0,-37 41-1 0 0,72-68 405 0 0,3-3 0 0 0,1 0 0 0 0,-1 0 0 0 0,0 0 0 0 0,1 0 0 0 0,-1 0 0 0 0,1 0 0 0 0,-2 5 0 0 0,0-2 0 0 0,-1-1 0 0 0,1 1 0 0 0,-1 0 0 0 0,1-1 0 0 0,-1 0 0 0 0,-1 0 0 0 0,1 0 0 0 0,0 0 0 0 0,-1-1 0 0 0,0 1 0 0 0,0-1 0 0 0,0 0 0 0 0,0-1 0 0 0,0 1 0 0 0,-1-1 0 0 0,-6 2 0 0 0,3-1 0 0 0,3 2 64 0 0,5-4 274 0 0,4 0-219 0 0,-1 0 0 0 0,1 1 1 0 0,0-1-1 0 0,-1-1 0 0 0,1 1 1 0 0,0 0-1 0 0,0-1 0 0 0,0 1 1 0 0,0-1-1 0 0,5 0 0 0 0,-4 0-6 0 0,23 0-54 0 0,0-2 0 0 0,-1 0 0 0 0,50-13 1 0 0,-22 5 311 0 0,28-5 359 0 0,190-27 145 0 0,-147 29-875 0 0,202 5 0 0 0,-321 8 0 0 0,2 1 0 0 0,0-1 0 0 0,0 1 0 0 0,0 1 0 0 0,0-1 0 0 0,10 5 0 0 0,-10-3 0 0 0,1 2 0 0 0,4 2 0 0 0,-13-7 0 0 0,17 20 0 0 0,-11-14-1043 0 0,-4-5-4382 0 0,-2-1-1891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3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44 596 8287 0 0,'-6'5'180'0'0,"-11"6"466"0"0,7-7-596 0 0,8-5 5 0 0,1 0 22 0 0,0 1 665 0 0,1-2 234 0 0,6-71 2640 0 0,-4 53-3423 0 0,0 0-1 0 0,-1 0 1 0 0,-3-31-1 0 0,-3 14 233 0 0,-6-59 1126 0 0,11 89-1516 0 0,1 0 1 0 0,-1 1-1 0 0,1-1 0 0 0,0 0 1 0 0,1 1-1 0 0,0-1 0 0 0,0 1 0 0 0,0 0 1 0 0,1-1-1 0 0,-1 1 0 0 0,2 0 0 0 0,3-6 1 0 0,6-6 32 0 0,0 0 0 0 0,22-21 0 0 0,-23 27 31 0 0,1 0 0 0 0,0 1 0 0 0,1 1 1 0 0,0 0-1 0 0,1 1 0 0 0,0 0 0 0 0,1 1 0 0 0,0 1 0 0 0,0 1 1 0 0,22-7-1 0 0,-12 6-50 0 0,0 2 0 0 0,1 0 0 0 0,0 2 0 0 0,0 1 0 0 0,52 2 0 0 0,-58 2-49 0 0,0 0 0 0 0,0 2 0 0 0,0 1 0 0 0,0 0 0 0 0,-1 1 0 0 0,0 2 0 0 0,0 0 0 0 0,-1 1 0 0 0,0 0 0 0 0,25 18 0 0 0,-39-24 0 0 0,-1 1 0 0 0,1-1 0 0 0,-1 1 0 0 0,0 0 0 0 0,0 1 0 0 0,-1-1 0 0 0,1 1 0 0 0,-1-1 0 0 0,0 1 0 0 0,3 6 0 0 0,-5-8 0 0 0,1 1 0 0 0,-1 0 0 0 0,0-1 0 0 0,0 1 0 0 0,0 0 0 0 0,-1 0 0 0 0,1 0 0 0 0,-1 0 0 0 0,0 0 0 0 0,0 0 0 0 0,0 0 0 0 0,-1 0 0 0 0,1-1 0 0 0,-1 1 0 0 0,-2 6 0 0 0,-3 6 0 0 0,-1 0 0 0 0,-1-1 0 0 0,-1 0 0 0 0,0 0 0 0 0,0-1 0 0 0,-2 0 0 0 0,-21 22 0 0 0,-6 2 0 0 0,-50 37 0 0 0,58-52 7 0 0,-1-2-1 0 0,-63 32 1 0 0,-74 22-93 0 0,63-29-724 0 0,61-29-722 0 0,43-16 1020 0 0,1-1-989 0 0,0 0-3958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8287 0 0,'1'-2'191'0'0,"4"-11"65"0"0,-3 5 4 0 0,1 0 1 0 0,1-1-1 0 0,0 1 1 0 0,5-7 0 0 0,-8 13 715 0 0,-1 2 42 0 0,0 0-63 0 0,0 0-290 0 0,0 0-121 0 0,0 0-28 0 0,0 0-4 0 0,0 0 0 0 0,0 0 0 0 0,0 0 0 0 0,0 0-68 0 0,-1 3-289 0 0,-2 15 189 0 0,1 0 0 0 0,0 1 1 0 0,2-1-1 0 0,0 1 0 0 0,4 32 0 0 0,49 214-344 0 0,-29-133 851 0 0,0 1 346 0 0,-18-85-1197 0 0,-2-36 0 0 0,1-2-201 0 0,-4-9-850 0 0,-1-1-385 0 0,0 0-78 0 0,0 0-20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3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371 132 10135 0 0,'0'0'231'0'0,"0"0"29"0"0,1 1 19 0 0,76 55 1930 0 0,-74-53-2060 0 0,1 4-61 0 0,-2-5 283 0 0,-2-2 117 0 0,0 0 21 0 0,0 0 3 0 0,0 0 0 0 0,1-1 0 0 0,2-1-352 0 0,-1 1 1 0 0,0-1-1 0 0,0 0 0 0 0,0 0 0 0 0,0 0 1 0 0,0-1-1 0 0,0 1 0 0 0,-1 0 0 0 0,1-1 0 0 0,-1 1 1 0 0,1-1-1 0 0,-1 0 0 0 0,0 1 0 0 0,0-1 1 0 0,0 0-1 0 0,-1 0 0 0 0,1 1 0 0 0,0-7 0 0 0,-1 5-151 0 0,0 0 0 0 0,0 0 0 0 0,0 0 0 0 0,-1 0 0 0 0,1 0 0 0 0,-1 0-1 0 0,0 0 1 0 0,-1 0 0 0 0,1 0 0 0 0,0 1 0 0 0,-1-1 0 0 0,0 0-1 0 0,-3-5 1 0 0,0 3-9 0 0,1 0 0 0 0,0 0 0 0 0,-1 0 0 0 0,0 0 0 0 0,-1 1 0 0 0,1 0 0 0 0,-1 0 0 0 0,-12-8 0 0 0,11 8-172 0 0,-1 1 0 0 0,0 1 0 0 0,0-1 0 0 0,0 1 0 0 0,0 1 0 0 0,0-1 0 0 0,0 1 0 0 0,-1 1 0 0 0,0-1 0 0 0,1 2 0 0 0,-1-1 0 0 0,1 1 0 0 0,-18 2 0 0 0,15-1-30 0 0,-1 1 0 0 0,0 0 0 0 0,1 1 0 0 0,0 0 0 0 0,0 1 0 0 0,0 0 0 0 0,-14 7 0 0 0,22-9 201 0 0,-26 15-8 0 0,-42 32-1 0 0,64-44 11 0 0,0 1-1 0 0,1 0 0 0 0,-1 1 1 0 0,1-1-1 0 0,0 1 0 0 0,1 0 1 0 0,0 1-1 0 0,0-1 0 0 0,1 1 1 0 0,-1 0-1 0 0,-2 10 0 0 0,5-13 51 0 0,1 0 0 0 0,1 0 0 0 0,-1 0 0 0 0,1 0 0 0 0,0 0 0 0 0,0 0 0 0 0,0 0-1 0 0,0 0 1 0 0,1 0 0 0 0,0-1 0 0 0,0 1 0 0 0,1 0 0 0 0,-1 0 0 0 0,1 0 0 0 0,0-1 0 0 0,0 1-1 0 0,1-1 1 0 0,-1 0 0 0 0,4 5 0 0 0,6 7 289 0 0,1 0-1 0 0,0-1 1 0 0,21 17 0 0 0,-27-25-282 0 0,-3-3 105 0 0,0-1-1 0 0,0 1 1 0 0,0-1-1 0 0,1 0 1 0 0,-1 0 0 0 0,7 3-1 0 0,-5-4-103 0 0,0 0-1 0 0,0-1 0 0 0,0 1 1 0 0,0-1-1 0 0,0 0 1 0 0,0-1-1 0 0,10 0 0 0 0,-9 0-58 0 0,0-1 0 0 0,0 0 0 0 0,0 0 0 0 0,0-1 0 0 0,0 1 0 0 0,-1-1 0 0 0,1-1 0 0 0,-1 0 0 0 0,1 0 0 0 0,-1 0 0 0 0,0 0 0 0 0,0-1 0 0 0,0 0 0 0 0,0 0 0 0 0,6-7 0 0 0,5-7 0 0 0,0-1 0 0 0,28-40 0 0 0,-28 35 0 0 0,20-16 0 0 0,-34 39 0 0 0,-3 7 0 0 0,-3 8 0 0 0,-44 162 0 0 0,43-155 0 0 0,2 0 0 0 0,0 36 0 0 0,0 11 0 0 0,-4-5 0 0 0,3-20 0 0 0,-11 50 0 0 0,13-86 0 0 0,0 1 0 0 0,0 0 0 0 0,0-1 0 0 0,1 1 0 0 0,0 0 0 0 0,0 0 0 0 0,3 12 0 0 0,0-11 0 0 0,-3-8 0 0 0,1-1 0 0 0,-1 1 0 0 0,0-1 0 0 0,0 1 0 0 0,0 0 0 0 0,1-1 0 0 0,-1 1 0 0 0,0-1 0 0 0,1 1 0 0 0,-1-1 0 0 0,1 1 0 0 0,-1-1 0 0 0,0 1 0 0 0,1-1 0 0 0,-1 1 0 0 0,1-1 0 0 0,-1 1 0 0 0,1-1 0 0 0,0 0 0 0 0,-1 1 0 0 0,1-1 0 0 0,-1 0 0 0 0,1 0 0 0 0,0 1 0 0 0,0-1 0 0 0,1 0 0 0 0,7 4-201 0 0,-7-4-850 0 0,-2 0-385 0 0,0 0-78 0 0,0 0-20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3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15 10135 0 0,'0'0'464'0'0,"0"0"-9"0"0,-9-1 165 0 0,4 1-497 0 0,0 0-1 0 0,0 0 1 0 0,0 1-1 0 0,0 0 1 0 0,0 0 0 0 0,0 0-1 0 0,0 1 1 0 0,0 0-1 0 0,1-1 1 0 0,-1 2 0 0 0,1-1-1 0 0,-1 0 1 0 0,1 1-1 0 0,-6 5 1 0 0,1-1 78 0 0,1 0 0 0 0,0 1 0 0 0,0-1 0 0 0,1 2 0 0 0,-11 14 0 0 0,5-2 163 0 0,1 1 0 0 0,0 0 0 0 0,-16 48 0 0 0,23-53-192 0 0,0 0-1 0 0,1 1 1 0 0,1 0-1 0 0,1-1 0 0 0,0 1 1 0 0,2 23-1 0 0,0-34-1 0 0,0-1-1 0 0,1 0 0 0 0,0 0 1 0 0,0 1-1 0 0,1-1 0 0 0,0 0 1 0 0,0 0-1 0 0,0 0 0 0 0,1-1 1 0 0,-1 1-1 0 0,8 9 0 0 0,-10-14-168 0 0,1 0-1 0 0,-1 0 1 0 0,1 0-1 0 0,0 0 1 0 0,-1 0-1 0 0,1-1 1 0 0,0 1 0 0 0,0 0-1 0 0,0 0 1 0 0,0-1-1 0 0,0 1 1 0 0,-1 0-1 0 0,1-1 1 0 0,0 1-1 0 0,0-1 1 0 0,0 1-1 0 0,0-1 1 0 0,1 0 0 0 0,-1 1-1 0 0,0-1 1 0 0,0 0-1 0 0,0 0 1 0 0,0 0-1 0 0,0 0 1 0 0,0 0-1 0 0,2 0 1 0 0,1 0 0 0 0,3 0 59 0 0,0 0-1 0 0,0-1 0 0 0,0 1 0 0 0,0-1 1 0 0,0-1-1 0 0,0 0 0 0 0,10-3 1 0 0,46-24 1281 0 0,-29 13-1125 0 0,-10 5-214 0 0,-1 0 1 0 0,0-2-1 0 0,-1 0 0 0 0,0-1 1 0 0,-1-2-1 0 0,21-19 0 0 0,-40 33 1 0 0,1 0-1 0 0,-1-1 0 0 0,0 1 1 0 0,-1-1-1 0 0,1 0 1 0 0,0 1-1 0 0,-1-1 0 0 0,1 0 1 0 0,-1 0-1 0 0,0 0 1 0 0,0 0-1 0 0,0 0 0 0 0,-1 0 1 0 0,1 0-1 0 0,-1-1 1 0 0,1 1-1 0 0,-1 0 0 0 0,0 0 1 0 0,0 0-1 0 0,-1 0 1 0 0,1-1-1 0 0,0 1 0 0 0,-1 0 1 0 0,0 0-1 0 0,0 0 1 0 0,0 0-1 0 0,0 0 0 0 0,-1 0 1 0 0,1 0-1 0 0,-3-4 1 0 0,-4-4-162 0 0,0 0 1 0 0,0 0-1 0 0,-1 1 1 0 0,0 1 0 0 0,-21-18-1 0 0,-121-107-2397 0 0,150 133 2114 0 0,1 1-485 0 0,0 0-3126 0 0,0 0-1365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3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85 13823 0 0,'100'-72'1512'0'0,"-90"65"-1101"0"0,-2 1 627 0 0,-17 6-447 0 0,-7 4-463 0 0,0 1 0 0 0,0 1 0 0 0,0 0 0 0 0,1 1 0 0 0,-1 1 0 0 0,2 0 0 0 0,-27 20 0 0 0,19-11 77 0 0,1 0 0 0 0,1 2 0 0 0,1 1-1 0 0,-19 24 1 0 0,30-34-209 0 0,0 1 0 0 0,1 0-1 0 0,0 0 1 0 0,1 0 0 0 0,0 1-1 0 0,1 0 1 0 0,0 0 0 0 0,-4 18-1 0 0,8-25 27 0 0,0 1 0 0 0,1 0 0 0 0,-1 0 0 0 0,1 0 0 0 0,0-1 0 0 0,1 1 0 0 0,-1 0-1 0 0,1 0 1 0 0,0-1 0 0 0,1 1 0 0 0,-1 0 0 0 0,1-1 0 0 0,0 0 0 0 0,1 1 0 0 0,-1-1 0 0 0,1 0-1 0 0,0 0 1 0 0,0 0 0 0 0,1 0 0 0 0,-1-1 0 0 0,5 5 0 0 0,-1-3 94 0 0,0 0 0 0 0,0 0 0 0 0,0-1 0 0 0,1 0 0 0 0,0-1 0 0 0,0 1 0 0 0,0-1 0 0 0,0-1 0 0 0,1 0 0 0 0,-1 0 1 0 0,1-1-1 0 0,0 0 0 0 0,0 0 0 0 0,0-1 0 0 0,14 1 0 0 0,-1-2 181 0 0,0-1-1 0 0,0 0 1 0 0,0-2 0 0 0,0-1-1 0 0,27-7 1 0 0,-37 7-295 0 0,-1 0 0 0 0,0 0-1 0 0,0-1 1 0 0,0 0 0 0 0,0-1 0 0 0,-1 0-1 0 0,0-1 1 0 0,-1 0 0 0 0,14-12 0 0 0,-19 14-3 0 0,1 1 1 0 0,-1-1 0 0 0,0 0 0 0 0,0 0 0 0 0,-1 0 0 0 0,1-1 0 0 0,-1 1 0 0 0,0-1 0 0 0,-1 0 0 0 0,1 0 0 0 0,-1 0 0 0 0,-1 0 0 0 0,1 0 0 0 0,-1-1-1 0 0,0 1 1 0 0,0 0 0 0 0,-1-1 0 0 0,1 1 0 0 0,-2-8 0 0 0,-1 4 1 0 0,0 0 0 0 0,0 0 0 0 0,-1 0-1 0 0,-1 1 1 0 0,1-1 0 0 0,-6-9 0 0 0,-1 1-36 0 0,-24-33 0 0 0,33 51 21 0 0,-9-15-600 0 0,-1 1 0 0 0,-22-20 0 0 0,30 31 435 0 0,0 0 0 0 0,0 1-1 0 0,-1-1 1 0 0,1 1 0 0 0,-1-1 0 0 0,0 1-1 0 0,0 0 1 0 0,0 1 0 0 0,0-1-1 0 0,0 1 1 0 0,0-1 0 0 0,0 1-1 0 0,0 0 1 0 0,-1 1 0 0 0,1-1-1 0 0,-7 1 1 0 0,9 0-247 0 0,1 0 0 0 0,-1 0 0 0 0,1 1 0 0 0,-1-1 0 0 0,1 0 0 0 0,0 1 0 0 0,-1-1 0 0 0,1 1 0 0 0,-1 0 0 0 0,1-1 0 0 0,0 1 0 0 0,-2 1 0 0 0,-4 5-5188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10135 0 0,'0'0'231'0'0,"0"0"29"0"0,0 0 19 0 0,0 0 105 0 0,0 0 410 0 0,0 0 184 0 0,0 0 40 0 0,0 0-63 0 0,0 0-290 0 0,0 0-121 0 0,0 0-28 0 0,0 0-72 0 0,5-2-24 0 0,-2 3 2820 0 0,-1 3-3174 0 0,-1 0 0 0 0,1 0-1 0 0,-1 0 1 0 0,0 0 0 0 0,0 0 0 0 0,0 0-1 0 0,-1 0 1 0 0,1 1 0 0 0,-1 5 0 0 0,-4 45 240 0 0,2-32 269 0 0,-1 124 620 0 0,5-121-1215 0 0,1-1 1 0 0,0 1 0 0 0,14 42-1 0 0,-10-43 18 0 0,15 42-60 0 0,-21-65-275 0 0,-1-2-138 0 0,0 0-33 0 0,0 0-140 0 0,0 0-572 0 0,-4-13-1777 0 0,2-1 1462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11975 0 0,'0'0'267'0'0,"0"0"42"0"0,0 0 17 0 0,0 0-28 0 0,0 0-126 0 0,3 0 204 0 0,49 4 1970 0 0,55-4 0 0 0,17 0-422 0 0,-24 4-864 0 0,-1-3 0 0 0,181-24 0 0 0,100-45 362 0 0,-73 12-860 0 0,-292 53-694 0 0,61-7-618 0 0,-67 9 436 0 0,1 1 0 0 0,-1 0 0 0 0,1 0 0 0 0,-1 1 1 0 0,17 3-1 0 0,-24-3 201 0 0,-1-1 0 0 0,1 1 1 0 0,-1-1-1 0 0,1 1 0 0 0,-1 0 1 0 0,1-1-1 0 0,-1 1 0 0 0,0 0 1 0 0,1 0-1 0 0,-1 0 0 0 0,0 0 0 0 0,0 0 1 0 0,1 0-1 0 0,-1 0 0 0 0,0 0 1 0 0,0 1-1 0 0,0-1 0 0 0,-1 0 1 0 0,1 1-1 0 0,0-1 0 0 0,0 1 0 0 0,-1-1 1 0 0,1 1-1 0 0,-1-1 0 0 0,1 1 1 0 0,-1-1-1 0 0,0 1 0 0 0,1-1 1 0 0,-1 1-1 0 0,0 0 0 0 0,0-1 1 0 0,0 1-1 0 0,0-1 0 0 0,-1 1 0 0 0,1 0 1 0 0,0-1-1 0 0,-1 1 0 0 0,0 1 1 0 0,-2 7-495 0 0,0-1 1 0 0,-1 0 0 0 0,0 0 0 0 0,-9 14-1 0 0,11-19 519 0 0,-19 31-1448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16 10135 0 0,'0'0'464'0'0,"1"0"-9"0"0,4-4-155 0 0,-4 3 443 0 0,-1 1 227 0 0,1 9 929 0 0,-3-5-1872 0 0,0-1 0 0 0,1 1 0 0 0,-1-1 0 0 0,0 1 1 0 0,0-1-1 0 0,-1 0 0 0 0,1 0 0 0 0,-1 0 0 0 0,0 0 0 0 0,1-1 0 0 0,-7 5 0 0 0,-5 6 60 0 0,-79 86 1894 0 0,88-93-1845 0 0,0 0-1 0 0,0 0 1 0 0,1 0 0 0 0,-1 1-1 0 0,2-1 1 0 0,-1 1 0 0 0,1 0-1 0 0,0 0 1 0 0,0 0-1 0 0,1 0 1 0 0,0 1 0 0 0,0-1-1 0 0,-1 12 1 0 0,4-15 13 0 0,0-3-146 0 0,-1 0-1 0 0,1-1 0 0 0,-1 1 1 0 0,1 0-1 0 0,0 0 0 0 0,-1 0 0 0 0,1 0 1 0 0,0-1-1 0 0,0 1 0 0 0,0 0 1 0 0,-1-1-1 0 0,1 1 0 0 0,0-1 1 0 0,0 1-1 0 0,0-1 0 0 0,0 1 1 0 0,0-1-1 0 0,2 1 0 0 0,1 0 42 0 0,5 2 172 0 0,1 0 0 0 0,-1-1-1 0 0,1 0 1 0 0,-1 0 0 0 0,1-1 0 0 0,0 0-1 0 0,-1-1 1 0 0,1 0 0 0 0,0-1-1 0 0,17-3 1 0 0,-6 0 193 0 0,0-2 0 0 0,0 0-1 0 0,35-16 1 0 0,-46 18-407 0 0,-1-1 0 0 0,0 0 1 0 0,0 0-1 0 0,0-1 0 0 0,0 0 0 0 0,-1-1 0 0 0,12-12 1 0 0,-16 15-4 0 0,-1 0 1 0 0,0 0 0 0 0,-1 0 0 0 0,1 0 0 0 0,-1 0 0 0 0,0 0 0 0 0,0-1 0 0 0,0 1 0 0 0,0-1 0 0 0,-1 1 0 0 0,0-1 0 0 0,0 0 0 0 0,0 1 0 0 0,0-1-1 0 0,-1 0 1 0 0,0 0 0 0 0,0 0 0 0 0,0 1 0 0 0,-2-7 0 0 0,2 7-5 0 0,-1-1 0 0 0,0 0 1 0 0,-1 1-1 0 0,1-1 0 0 0,-1 1 0 0 0,0-1 0 0 0,0 1 1 0 0,0 0-1 0 0,0 0 0 0 0,-1 0 0 0 0,0 0 0 0 0,-3-4 1 0 0,2 4-163 0 0,0 1 0 0 0,0 0 1 0 0,-1 0-1 0 0,1 0 0 0 0,-1 0 1 0 0,0 0-1 0 0,0 1 0 0 0,1 0 1 0 0,-2 0-1 0 0,-7-2 0 0 0,-1 0-601 0 0,-8-2 167 0 0,7 4-5491 0 0,14 1 5816 0 0,0 1 0 0 0,0-1 0 0 0,0 0 0 0 0,0 1 1 0 0,0-1-1 0 0,0 0 0 0 0,0 0 0 0 0,1 0 0 0 0,-1 0 0 0 0,-1-1 0 0 0,0-1-1260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25 13823 0 0,'9'-8'1471'0'0,"14"-8"-1304"0"0,-21 15 563 0 0,-2 1 242 0 0,0 0 42 0 0,0 0-129 0 0,-11 7-548 0 0,-20 15-337 0 0,2 2 0 0 0,-32 30 0 0 0,47-40 0 0 0,1 1 0 0 0,0 0 0 0 0,1 2 0 0 0,0-1 0 0 0,-15 32 0 0 0,25-43-1 0 0,0 0 1 0 0,0 0-1 0 0,0 0 0 0 0,1 1 1 0 0,0-1-1 0 0,0 0 0 0 0,1 1 0 0 0,-1 7 1 0 0,1-12 3 0 0,0 1-1 0 0,0 0 1 0 0,0 0 0 0 0,1 0 0 0 0,-1 0 0 0 0,0-1 0 0 0,1 1 0 0 0,-1 0 0 0 0,1 0 0 0 0,0-1 0 0 0,-1 1-1 0 0,1 0 1 0 0,0-1 0 0 0,0 1 0 0 0,0 0 0 0 0,0-1 0 0 0,1 0 0 0 0,-1 1 0 0 0,0-1 0 0 0,1 0 0 0 0,-1 1-1 0 0,0-1 1 0 0,1 0 0 0 0,0 0 0 0 0,-1 0 0 0 0,1 0 0 0 0,2 0 0 0 0,8 2 256 0 0,0-1 0 0 0,1-1 0 0 0,-1 0 0 0 0,0 0 0 0 0,1-2 0 0 0,-1 1 0 0 0,19-5 0 0 0,-12 3-334 0 0,2 0 102 0 0,0-2 0 0 0,-1 0-1 0 0,27-9 1 0 0,-37 9 187 0 0,0 0 0 0 0,0 0 0 0 0,0-1 0 0 0,0-1 0 0 0,-1 1-1 0 0,0-2 1 0 0,0 1 0 0 0,8-9 0 0 0,-15 13-213 0 0,0 0 0 0 0,-1 0 0 0 0,1 0-1 0 0,-1 0 1 0 0,1 0 0 0 0,-1 0 0 0 0,0 0-1 0 0,0-1 1 0 0,0 1 0 0 0,0 0 0 0 0,0-1 0 0 0,0 1-1 0 0,-1-1 1 0 0,1 1 0 0 0,-1-1 0 0 0,0 1 0 0 0,1-1-1 0 0,-2-2 1 0 0,1 1-1 0 0,-1 0 1 0 0,0 0-1 0 0,0 0 0 0 0,0 0 0 0 0,0 0 0 0 0,-1 0 1 0 0,0 0-1 0 0,1 1 0 0 0,-1-1 0 0 0,-5-5 1 0 0,3 4-2 0 0,0 0 1 0 0,0 0 0 0 0,-1 0 0 0 0,0 1 0 0 0,1 0 0 0 0,-2 0 0 0 0,1 0 0 0 0,0 0 0 0 0,-1 1 0 0 0,0 0 0 0 0,0 0-1 0 0,0 0 1 0 0,0 1 0 0 0,-7-2 0 0 0,-7 2-179 0 0,0 1 0 0 0,0 0 1 0 0,0 2-1 0 0,1 0 0 0 0,-1 1 0 0 0,-38 10 0 0 0,22-6-2231 0 0,12-4-3608 0 0,13-1 26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 10135 0 0,'0'0'231'0'0,"0"0"29"0"0,0 0 19 0 0,2 1-41 0 0,7 1-112 0 0,-7-1 267 0 0,-2-1 106 0 0,0 0 11 0 0,0 0 2 0 0,0 0 0 0 0,0 0 0 0 0,10-1 330 0 0,0 0 0 0 0,1 0 0 0 0,-1-1-1 0 0,0 0 1 0 0,13-5 0 0 0,-22 7-835 0 0,-1 0 0 0 0,1 1 0 0 0,0-1 0 0 0,-1 0 0 0 0,1 1 0 0 0,-1-1 0 0 0,1 0 0 0 0,-1 1 0 0 0,1-1 0 0 0,-1 1 0 0 0,1-1 0 0 0,-1 1 0 0 0,0-1 0 0 0,1 1 0 0 0,-1-1 0 0 0,0 1 0 0 0,1-1 0 0 0,-1 1 0 0 0,0 0 0 0 0,1-1 0 0 0,-1 2 0 0 0,0-2 4 0 0,3 9-11 0 0,0 0 0 0 0,-1 0 0 0 0,0 0 0 0 0,-1 1 0 0 0,0-1 0 0 0,0 0 0 0 0,-1 16 0 0 0,0-8 0 0 0,-11 259 0 0 0,-1-34 0 0 0,12-210-249 0 0,-5 114 1371 0 0,3-129-975 0 0,-1-1 0 0 0,0-1 0 0 0,-1 1 0 0 0,-1 0 0 0 0,0-1-1 0 0,-2 0 1 0 0,-7 14 0 0 0,-17 23-147 0 0,-10 17 0 0 0,34-49-64 0 0,7-19-273 0 0,0-1-138 0 0,2-1-33 0 0,13-5 273 0 0,-1-1-1 0 0,0 0 1 0 0,-1-1 0 0 0,0 0-1 0 0,0-1 1 0 0,-1-1-1 0 0,18-17 1 0 0,2-6-1961 0 0,33-42 1 0 0,-28 24 149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1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15663 0 0,'0'0'356'0'0,"0"0"50"0"0,2 0 20 0 0,107-23 177 0 0,-57 13-89 0 0,154-22 1938 0 0,-171 28-2189 0 0,0 3 0 0 0,0 0-1 0 0,66 9 1 0 0,-80-4-263 0 0,35 13 0 0 0,-36-10 0 0 0,36 7 0 0 0,-45-13-231 0 0,-1-1 0 0 0,0 0 0 0 0,0 0-1 0 0,0-1 1 0 0,1 0 0 0 0,-1-1 0 0 0,0 0-1 0 0,0 0 1 0 0,0-1 0 0 0,-1 0 0 0 0,1-1 0 0 0,-1 0-1 0 0,0-1 1 0 0,13-9 0 0 0,-2 1-574 0 0,-2-1 0 0 0,0-1 0 0 0,0 0 1 0 0,-1-1-1 0 0,15-21 0 0 0,-1-3-730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3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25 15663 0 0,'8'-8'1188'0'0,"-1"2"-804"0"0,-7 6-382 0 0,0 0 0 0 0,1 0 1 0 0,-1-1-1 0 0,0 1 0 0 0,0 0 0 0 0,0 0 0 0 0,1 0 0 0 0,-1 0 0 0 0,0 0 0 0 0,0-1 1 0 0,0 1-1 0 0,0 0 0 0 0,1 0 0 0 0,-1 0 0 0 0,0 0 0 0 0,0-1 0 0 0,0 1 0 0 0,0 0 0 0 0,0 0 1 0 0,0-1-1 0 0,0 1 0 0 0,0 0 0 0 0,0 0 0 0 0,1 0 0 0 0,-1-1 0 0 0,0 1 0 0 0,0 0 0 0 0,0 0 1 0 0,0-1-1 0 0,0 1 0 0 0,0 0 0 0 0,-1 0 0 0 0,1 0 0 0 0,0-1 0 0 0,0 1 0 0 0,0 0 0 0 0,0 0 1 0 0,0-1-1 0 0,0 1 0 0 0,0 0 0 0 0,0 0 0 0 0,0 0 0 0 0,-1-1 0 0 0,1 1 0 0 0,0 0 1 0 0,0 0-1 0 0,0 0 0 0 0,0 0 0 0 0,-1 0 0 0 0,1-1 0 0 0,0 1 0 0 0,0 0 0 0 0,0 0 0 0 0,-1 0 1 0 0,1 0-1 0 0,0 0 0 0 0,0 0 0 0 0,-1 0 0 0 0,1 0 0 0 0,0 0 0 0 0,0 0 0 0 0,0 0 0 0 0,-1 0 1 0 0,1 0-1 0 0,0 0 0 0 0,0 0 0 0 0,-1 0 0 0 0,1 0 0 0 0,-1 0 0 0 0,-5 0-2 0 0,-1 0 0 0 0,1 1 0 0 0,-1-1 0 0 0,0 2 0 0 0,1-1 0 0 0,-1 1 0 0 0,1 0 0 0 0,-10 4 0 0 0,1-1 0 0 0,-25 11 0 0 0,0 1 0 0 0,1 1 0 0 0,1 3 0 0 0,-35 24 0 0 0,-135 111 0 0 0,-4 26 0 0 0,200-171 0 0 0,2 0 0 0 0,-1 1 0 0 0,1 0 0 0 0,1 1 0 0 0,0 0 0 0 0,1 1 0 0 0,1 0 0 0 0,-11 26 0 0 0,16-35 45 0 0,1 0 0 0 0,0 0 0 0 0,1 0 0 0 0,-1 0 0 0 0,1 0 0 0 0,0 0 0 0 0,0 0 0 0 0,0 0 1 0 0,1 0-1 0 0,-1 0 0 0 0,1-1 0 0 0,1 1 0 0 0,-1 0 0 0 0,1 0 0 0 0,-1 0 0 0 0,1-1 0 0 0,1 1 0 0 0,-1-1 0 0 0,6 8 0 0 0,3 2 96 0 0,0 0 0 0 0,1 0 0 0 0,1-1 0 0 0,15 12 0 0 0,-17-15-297 0 0,1 0 0 0 0,0-1 0 0 0,0 0 1 0 0,1-1-1 0 0,0-1 0 0 0,0 0 0 0 0,1-1 1 0 0,0 0-1 0 0,19 5 0 0 0,-8-7 156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2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11975 0 0,'0'0'547'0'0,"-2"0"-11"0"0,0 1-521 0 0,0-1 0 0 0,0 1 0 0 0,-1 0 0 0 0,1 0 0 0 0,0 0 0 0 0,0 0 0 0 0,0 0 0 0 0,0 0 0 0 0,1 0 0 0 0,-1 0 0 0 0,0 1 0 0 0,0-1 0 0 0,1 1 0 0 0,-3 2 0 0 0,1-1 75 0 0,1 1 1 0 0,-1 1-1 0 0,0-1 1 0 0,1 0-1 0 0,0 1 0 0 0,-2 4 1 0 0,-1 8 321 0 0,1 0 1 0 0,-4 29-1 0 0,8-45-403 0 0,-7 55 16 0 0,4 0 0 0 0,3 66 0 0 0,21 113 1505 0 0,-18-210-1126 0 0,3 20 163 0 0,0 82 1 0 0,-6-120-462 0 0,-1 0 1 0 0,0 0-1 0 0,-1 0 1 0 0,1-1-1 0 0,-1 1 1 0 0,0-1-1 0 0,-1 1 0 0 0,1-1 1 0 0,-1 0-1 0 0,-8 11 1 0 0,0-2-47 0 0,-1 0 0 0 0,-22 20 0 0 0,25-26 149 0 0,2 1 283 0 0,6-8-383 0 0,0-1 1 0 0,-1 1 0 0 0,1 0 0 0 0,0-1-1 0 0,-1 1 1 0 0,1-1 0 0 0,-1 1 0 0 0,1-1-1 0 0,-4 2 1 0 0,5-3-109 0 0,-1 1-1 0 0,1-1 1 0 0,0 0-1 0 0,-1 0 1 0 0,1 1-1 0 0,-1-1 0 0 0,1 0 1 0 0,-1 0-1 0 0,1 0 1 0 0,-1 0-1 0 0,1 1 1 0 0,-1-1-1 0 0,1 0 1 0 0,-1 0-1 0 0,1 0 1 0 0,-1 0-1 0 0,1 0 1 0 0,-1 0-1 0 0,1 0 1 0 0,-1 0-1 0 0,1-1 1 0 0,-1 1-1 0 0,1 0 1 0 0,-1 0-1 0 0,1 0 0 0 0,-1 0 1 0 0,1-1-1 0 0,-1 1 1 0 0,1 0-1 0 0,-1-1 1 0 0,0 0 0 0 0,-5-4-1 0 0,6 4 0 0 0,0-1 0 0 0,0 1 0 0 0,0-1 0 0 0,0 1 0 0 0,0-1 0 0 0,0 0 0 0 0,0 1 0 0 0,1-1 0 0 0,-1 1 0 0 0,1-1 0 0 0,-1 1 0 0 0,1 0 0 0 0,0-1 0 0 0,-1 1 0 0 0,3-3 0 0 0,15-22 0 0 0,-15 23 0 0 0,21-25 0 0 0,2 2 0 0 0,0 1 0 0 0,37-27 0 0 0,-42 35-332 0 0,1 1 0 0 0,1 2 0 0 0,1 0 0 0 0,0 1 0 0 0,26-10 0 0 0,-49 22 367 0 0,0 1-1 0 0,0 0 1 0 0,0-1-1 0 0,1 1 0 0 0,-1 0 1 0 0,0-1-1 0 0,0 1 1 0 0,0 0-1 0 0,0 0 1 0 0,0 0-1 0 0,0 0 0 0 0,0 0 1 0 0,1 0-1 0 0,-1 1 1 0 0,0-1-1 0 0,0 0 1 0 0,0 0-1 0 0,0 1 0 0 0,0-1 1 0 0,0 1-1 0 0,0-1 1 0 0,0 1-1 0 0,0-1 1 0 0,0 1-1 0 0,0 0 1 0 0,0-1-1 0 0,1 3 0 0 0,1 0 135 0 0,-1 1-1 0 0,1 0 1 0 0,-1 0-1 0 0,0 0 1 0 0,3 7-1 0 0,-5-10-167 0 0,1 1 0 0 0,0 0 1 0 0,0 1-1 0 0,0-1 0 0 0,0 1 1 0 0,0-1-1 0 0,-1 0 0 0 0,1 1 0 0 0,-1-1 1 0 0,0 1-1 0 0,1 0 0 0 0,-1 2 1 0 0,0 3-2 0 0,4 85 0 0 0,-3-74 339 0 0,2 0-1 0 0,1 0 1 0 0,0 0 0 0 0,1 0-1 0 0,13 29 1 0 0,0-12-387 0 0,-17-35-289 0 0,8 6-2091 0 0,-7-7 2097 0 0,1 0 1 0 0,-1 0-1 0 0,1-1 1 0 0,-1 0-1 0 0,1 1 1 0 0,-1-1-1 0 0,1 0 1 0 0,-1 0-1 0 0,0 0 1 0 0,0-1-1 0 0,1 1 1 0 0,-1 0-1 0 0,0-1 1 0 0,0 1-1 0 0,0-1 1 0 0,-1 0-1 0 0,1 0 1 0 0,0 0-1 0 0,-1 0 1 0 0,1 0-1 0 0,-1 0 1 0 0,1 0-1 0 0,-1 0 1 0 0,0-1-1 0 0,0 1 1 0 0,1-4-1 0 0,3-8-1716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2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11975 0 0,'0'0'267'0'0,"2"0"42"0"0,4-4-161 0 0,1 1-1 0 0,0 1 0 0 0,0 0 0 0 0,7-2 0 0 0,-13 3-112 0 0,0 1-1 0 0,0-1 0 0 0,0 1 0 0 0,0 0 1 0 0,1-1-1 0 0,-1 1 0 0 0,0 0 1 0 0,0 0-1 0 0,0 0 0 0 0,1 0 1 0 0,-1 0-1 0 0,0 0 0 0 0,0 0 0 0 0,0 0 1 0 0,0 1-1 0 0,1-1 0 0 0,-1 0 1 0 0,2 1-1 0 0,1 1 237 0 0,4 1 237 0 0,-1-1 0 0 0,1 1 1 0 0,-1 0-1 0 0,0 1 0 0 0,7 4 0 0 0,11 6 1491 0 0,-16-9-1850 0 0,4 5-132 0 0,-11-7-18 0 0,-1 0 1 0 0,0-2 0 0 0,-1 0 0 0 0,1-1 0 0 0,-1 1 0 0 0,1 0 0 0 0,0 0 0 0 0,-1 0 0 0 0,1-1 0 0 0,-1 1 0 0 0,0 0 0 0 0,1 0 0 0 0,-1 0 0 0 0,0 0 0 0 0,0 0 0 0 0,1 0 0 0 0,-1 0 0 0 0,0 0 0 0 0,0 0 0 0 0,0 0 0 0 0,0-1 0 0 0,0 1 0 0 0,0 0 0 0 0,0 0 0 0 0,-1 0 0 0 0,1 0 0 0 0,0 0 0 0 0,-1 2 0 0 0,0 0 0 0 0,-2 9-63 0 0,0 0-1 0 0,-1-1 1 0 0,-7 17-1 0 0,-5 13-1066 0 0,7-15 542 0 0,6-20 371 0 0,0 1-1 0 0,1 0 0 0 0,0 0 0 0 0,0 0 0 0 0,0 13 1 0 0,2-18-1233 0 0,0-2-434 0 0,0 0-1538 0 0,0 0-664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2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0,'0'0'528'0'0,"0"0"112"0"0,0 0-512 0 0,2 10-128 0 0,-1 1 0 0 0,-1 1 0 0 0,0-1-384 0 0,0 0-96 0 0,0-11-32 0 0,0 25 0 0 0</inkml:trace>
  <inkml:trace contextRef="#ctx0" brushRef="#br0" timeOffset="1">272 212 15663 0 0,'0'0'356'0'0,"0"0"50"0"0,0 0 20 0 0,0 0-42 0 0,0 0-180 0 0,0 0 176 0 0,0 0 107 0 0,-1 1 22 0 0,-1 3-436 0 0,0-1 0 0 0,0 0 0 0 0,0 0 0 0 0,-1 0 0 0 0,1 0 0 0 0,-1 0 0 0 0,0 0 0 0 0,-3 2 0 0 0,-29 21-155 0 0,31-23 115 0 0,-9 6-33 0 0,-15 11 0 0 0,-36 32 0 0 0,53-42 0 0 0,1 0 0 0 0,0 1 0 0 0,-11 16 0 0 0,18-23 0 0 0,1 0 0 0 0,-1 1 0 0 0,1-1 0 0 0,0 0 0 0 0,1 1 0 0 0,-1-1 0 0 0,1 1 0 0 0,0 0 0 0 0,0-1 0 0 0,0 1 0 0 0,1 0 0 0 0,0-1 0 0 0,0 1 0 0 0,0 7 0 0 0,1-8 63 0 0,0 0 1 0 0,-1 0-1 0 0,1 0 0 0 0,0 0 0 0 0,1 0 1 0 0,-1 0-1 0 0,1 0 0 0 0,0 0 1 0 0,0-1-1 0 0,0 1 0 0 0,0-1 0 0 0,1 1 1 0 0,-1-1-1 0 0,1 0 0 0 0,0 0 0 0 0,0 0 1 0 0,0 0-1 0 0,0-1 0 0 0,1 1 0 0 0,-1-1 1 0 0,1 0-1 0 0,-1 0 0 0 0,8 3 0 0 0,-2-2-10 0 0,0-1 0 0 0,0 1 0 0 0,0-2 0 0 0,1 1 0 0 0,-1-1 0 0 0,1-1 0 0 0,-1 0 0 0 0,1 0 0 0 0,12-2 0 0 0,-3 0-402 0 0,-1-1 0 0 0,0 0 0 0 0,-1-2 0 0 0,1 0-1 0 0,-1 0 1 0 0,0-2 0 0 0,17-8 0 0 0,-11 1-674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2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15663 0 0,'0'0'356'0'0,"-14"6"860"0"0,11-5-1205 0 0,0 1 0 0 0,0-1 0 0 0,0 1 0 0 0,0 0-1 0 0,0 0 1 0 0,1 0 0 0 0,-1 0 0 0 0,1 0 0 0 0,-1 1 0 0 0,1-1 0 0 0,0 1-1 0 0,-4 5 1 0 0,0 2-8 0 0,-1 1-1 0 0,-4 13 0 0 0,6-13-2 0 0,0 2 0 0 0,1-1 0 0 0,1 0 0 0 0,0 1 0 0 0,1-1 0 0 0,-1 17 0 0 0,2 0 0 0 0,5 48 0 0 0,-3-51 260 0 0,-2 1-1 0 0,-1-1 1 0 0,-1 1-1 0 0,-7 29 1 0 0,7-37-126 0 0,-5 17 202 0 0,-23 63 0 0 0,18-65-435 0 0,-14 68 1 0 0,27-100-598 0 0,0-2-257 0 0,0 0-650 0 0,0 0-2497 0 0,0 0-1063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2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10135 0 0,'0'0'231'0'0,"0"0"29"0"0,2 0 19 0 0,4-5-41 0 0,-1-1-112 0 0,-3 5 267 0 0,-2 1 106 0 0,0 0 11 0 0,5-10 514 0 0,-2 4-869 0 0,4-7 1905 0 0,13-19 0 0 0,-16 28-1699 0 0,-1 0-1 0 0,1-1 1 0 0,0 1 0 0 0,1 0-1 0 0,-1 1 1 0 0,1-1 0 0 0,5-3-1 0 0,9-2 255 0 0,0 0 0 0 0,1 1-1 0 0,31-8 1 0 0,28-11-410 0 0,-37 9-256 0 0,62-28 8 0 0,-82 35-856 0 0,0-2-1 0 0,30-21 0 0 0,-38 23-625 0 0,21-22 1 0 0,-30 28-179 0 0,0-1 1 0 0,-1 0 0 0 0,7-11-1 0 0,-7 6-3021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2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17503 0 0,'0'0'399'0'0,"0"0"60"0"0,2 1 21 0 0,10 17-202 0 0,0 1 0 0 0,0-1 0 0 0,-2 2 0 0 0,10 26 0 0 0,18 31 822 0 0,-32-66-1058 0 0,0-1 1 0 0,1 1-1 0 0,1-2 1 0 0,16 18-1 0 0,-16-21 142 0 0,0 1 0 0 0,0-2 0 0 0,1 1 0 0 0,0-1 0 0 0,1 0 0 0 0,-1-1-1 0 0,1 0 1 0 0,-1-1 0 0 0,21 5 0 0 0,0-3-138 0 0,-1-1-1 0 0,36 1 1 0 0,-54-4-57 0 0,-6-1 0 0 0,0 1 0 0 0,-1-1 0 0 0,1-1-1 0 0,0 1 1 0 0,-1 0 0 0 0,1-1 0 0 0,-1 0 0 0 0,1 0 0 0 0,-1-1 0 0 0,7-2 0 0 0,-17-4-1638 0 0,-4 0 638 0 0,-2 4-12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4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3 6447 0 0,'0'0'298'0'0,"0"0"-10"0"0,9-2-383 0 0,-3 1 1870 0 0,-4 3 5273 0 0,-5 3-6971 0 0,0 1 0 0 0,-1-1 0 0 0,0 0 0 0 0,0 0 1 0 0,0 0-1 0 0,0 0 0 0 0,-1-1 0 0 0,0 0 0 0 0,0 1 1 0 0,0-2-1 0 0,-6 5 0 0 0,-6 2 152 0 0,0-1 1 0 0,-28 11-1 0 0,-206 58-1611 0 0,105-36 772 0 0,102-25 610 0 0,29-11 0 0 0,-1 0 0 0 0,0-1 0 0 0,-21 5 0 0 0,36-10-3 0 0,1 0-32 0 0,0 0-1 0 0,0 0 1 0 0,-1 0 0 0 0,1 0 0 0 0,0 0-1 0 0,-1 0 1 0 0,1 0 0 0 0,0 0 0 0 0,-1 0 0 0 0,1 0-1 0 0,0 0 1 0 0,-1 0 0 0 0,1 0 0 0 0,0 0-1 0 0,-1 0 1 0 0,1 0 0 0 0,0 0 0 0 0,-1 0-1 0 0,1 0 1 0 0,0 0 0 0 0,-1-1 0 0 0,1 1-1 0 0,0 0 1 0 0,0 0 0 0 0,-1 0 0 0 0,1-1 0 0 0,0 1-1 0 0,0 0 1 0 0,-1-1 0 0 0,0-1-55 0 0,1 0 0 0 0,-1 0 1 0 0,1-1-1 0 0,0 1 0 0 0,-1 0 0 0 0,1 0 0 0 0,0-1 1 0 0,0 1-1 0 0,0 0 0 0 0,1-5 0 0 0,-1-9 90 0 0,-21 58 0 0 0,-13 27 0 0 0,15-33 0 0 0,14-25 0 0 0,0 0 289 0 0,3-4 999 0 0,2-4-1038 0 0,18 11-85 0 0,-4-6-165 0 0,-8-8 0 0 0,-3-1 0 0 0,14 0 0 0 0,1-1 0 0 0,0-1 0 0 0,-1-1 0 0 0,30-9 0 0 0,17-4 0 0 0,-60 16 1 0 0,127-23 604 0 0,-104 21-327 0 0,0 1 0 0 0,53 3 0 0 0,-68 0-176 0 0,1 2-1 0 0,0 0 1 0 0,-1 0-1 0 0,0 1 1 0 0,23 11-1 0 0,55 34 341 0 0,-66-34 283 0 0,39 31 0 0 0,-57-41-711 0 0,0 0 0 0 0,0 1 0 0 0,-1 0 1 0 0,1 0-1 0 0,-1 0 0 0 0,-1 1 0 0 0,1 0 0 0 0,-1 0 0 0 0,0 0 0 0 0,5 14 0 0 0,-8-19-14 0 0,-1 0-1 0 0,1 1 0 0 0,-1-1 0 0 0,0 0 1 0 0,0 1-1 0 0,0-1 0 0 0,0 1 1 0 0,0-1-1 0 0,0 0 0 0 0,-1 1 1 0 0,1-1-1 0 0,-1 0 0 0 0,1 1 1 0 0,-1-1-1 0 0,0 0 0 0 0,0 0 0 0 0,0 1 1 0 0,0-1-1 0 0,-1 0 0 0 0,1 0 1 0 0,0 0-1 0 0,-1-1 0 0 0,0 1 1 0 0,1 0-1 0 0,-1 0 0 0 0,0-1 1 0 0,0 1-1 0 0,0-1 0 0 0,-3 2 1 0 0,-7 4 121 0 0,0-1 1 0 0,0 0-1 0 0,0-1 1 0 0,-16 4-1 0 0,16-5 223 0 0,-227 67-1053 0 0,72-35 542 0 0,65-16 168 0 0,99-19 0 0 0,-4 0-15 0 0,0 0-1 0 0,0 0 0 0 0,0-1 1 0 0,-13 0-1 0 0,50-10-2081 0 0,-7 5-2202 0 0,1-1-1316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5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 11975 0 0,'0'0'267'0'0,"0"0"42"0"0,0 0 17 0 0,0 0-28 0 0,0 0-126 0 0,2-1 204 0 0,22-8 620 0 0,-22 9-553 0 0,1 1-431 0 0,-1 1 0 0 0,1 0 1 0 0,-1 0-1 0 0,1 1 0 0 0,-1-1 0 0 0,0 0 0 0 0,0 1 1 0 0,0 0-1 0 0,0-1 0 0 0,0 1 0 0 0,0 0 0 0 0,1 4 1 0 0,1 1-12 0 0,-1 0 1 0 0,0 1 0 0 0,2 11-1 0 0,-2 0-1 0 0,-1 1 0 0 0,-1-1 0 0 0,-1 1 0 0 0,-4 23 0 0 0,3-18 0 0 0,-33 255 0 0 0,34-279 0 0 0,-31 152 0 0 0,16-77 0 0 0,-6 45 0 0 0,14-78 0 0 0,7-39 0 0 0,0-3 0 0 0,0 0 0 0 0,0 0 0 0 0,0 0 0 0 0,0 0 0 0 0,-1-1 0 0 0,1 1 0 0 0,-1 0 0 0 0,0 0 0 0 0,1 0 0 0 0,-3 2 0 0 0,56-57 0 0 0,-43 43 145 0 0,0 0 1 0 0,1 0-1 0 0,1 2 0 0 0,-1-1 0 0 0,2 1 0 0 0,-1 1 0 0 0,1 0 0 0 0,0 1 1 0 0,0 0-1 0 0,1 1 0 0 0,-1 0 0 0 0,1 2 0 0 0,16-4 0 0 0,-17 6-43 0 0,0 0 1 0 0,1 0-1 0 0,-1 1 0 0 0,0 1 0 0 0,1 0 1 0 0,-1 1-1 0 0,0 0 0 0 0,24 8 0 0 0,-15-1 127 0 0,0 0 0 0 0,-1 1 0 0 0,-1 1-1 0 0,24 16 1 0 0,-28-16-229 0 0,22 10 0 0 0,-29-17 0 0 0,5 3 0 0 0,-3-1-201 0 0,-8-5-850 0 0,-3-1-385 0 0,0 0-78 0 0,0 0-20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5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111 105 11975 0 0,'0'0'267'0'0,"0"0"42"0"0,-1 3 17 0 0,0-1-249 0 0,1-2-61 0 0,0 1 0 0 0,-1-1 1 0 0,1 1-1 0 0,0 0 0 0 0,-1-1 0 0 0,1 1 0 0 0,0 0 0 0 0,-1-1 0 0 0,1 1 0 0 0,0 0 1 0 0,0-1-1 0 0,0 1 0 0 0,0 0 0 0 0,0-1 0 0 0,0 1 0 0 0,0 0 0 0 0,0 0 0 0 0,0-1 1 0 0,0 2-1 0 0,1 2 42 0 0,0-1 0 0 0,0 1 0 0 0,0-1 1 0 0,0 1-1 0 0,3 3 0 0 0,5 2 317 0 0,-4-5-166 0 0,-2-2-122 0 0,0 0-1 0 0,0 0 1 0 0,0-1 0 0 0,1 1 0 0 0,-1-1-1 0 0,0 0 1 0 0,1 0 0 0 0,-1 0 0 0 0,1 0-1 0 0,-1 0 1 0 0,1-1 0 0 0,-1 0 0 0 0,1 1 0 0 0,-1-1-1 0 0,1-1 1 0 0,-1 1 0 0 0,1 0 0 0 0,6-3-1 0 0,6-1 418 0 0,-1 0 0 0 0,27-13-1 0 0,-39 16-497 0 0,22-10 502 0 0,-1 0 0 0 0,0-2 0 0 0,25-17 0 0 0,-34 16-556 0 0,-14 13-289 0 0,-1-11-1088 0 0,-2 9 1416 0 0,0 0 0 0 0,0 0 0 0 0,0 0 0 0 0,0 1 0 0 0,0-1 1 0 0,-1 0-1 0 0,1 1 0 0 0,-1 0 0 0 0,1-1 0 0 0,-1 1 1 0 0,0 0-1 0 0,0 0 0 0 0,0 1 0 0 0,0-1 0 0 0,0 1 1 0 0,-1-1-1 0 0,-2 0 0 0 0,-6-2 7 0 0,0 1 1 0 0,0 1-1 0 0,-21-3 0 0 0,24 5-77 0 0,-1 0 1 0 0,0 0-1 0 0,1 1 0 0 0,-1 1 0 0 0,1 0 1 0 0,0 0-1 0 0,0 1 0 0 0,0 0 0 0 0,0 0 1 0 0,0 1-1 0 0,0 0 0 0 0,-15 11 0 0 0,9-5-67 0 0,1 0 0 0 0,0 1-1 0 0,1 1 1 0 0,0 1 0 0 0,1-1 0 0 0,-12 17-1 0 0,15-15 147 0 0,1-1 0 0 0,-12 26 0 0 0,9-16 0 0 0,10-20 70 0 0,0 0 0 0 0,0 0 0 0 0,0 0-1 0 0,0 1 1 0 0,0-1 0 0 0,1 0 0 0 0,-1 1-1 0 0,1-1 1 0 0,0 0 0 0 0,0 1 0 0 0,1 4 0 0 0,0 1 259 0 0,1-1 1 0 0,5 15 0 0 0,-5-19-309 0 0,-1 0-1 0 0,1 0 1 0 0,0-1 0 0 0,1 1 0 0 0,-1-1-1 0 0,1 1 1 0 0,5 5 0 0 0,-6-7-22 0 0,1 1 1 0 0,0 0 0 0 0,0-1 0 0 0,1 1 0 0 0,-1-1 0 0 0,1 0 0 0 0,-1 0 0 0 0,1 0 0 0 0,0 0 0 0 0,0-1 0 0 0,0 1 0 0 0,0-1 0 0 0,0 0 0 0 0,7 0 0 0 0,7 1 0 0 0,33-1 0 0 0,-31-1 0 0 0,26-2 410 0 0,1-1-1 0 0,-1-2 1 0 0,0-3 0 0 0,90-26-1 0 0,-114 28-579 0 0,24-3 0 0 0,-1 3-3238 0 0,-34 6-2388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5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11975 0 0,'0'0'547'0'0,"0"0"-11"0"0,0 0-271 0 0,0 0 133 0 0,-1 2 91 0 0,-3 19 94 0 0,1 0-1 0 0,1 0 1 0 0,1 0 0 0 0,2 37-1 0 0,0-12-346 0 0,-21 490 690 0 0,12-388 196 0 0,1 95-1106 0 0,7-129-80 0 0,0-111-273 0 0,-1-1-138 0 0,1 0 178 0 0,-1 1-90 0 0,1 1-4463 0 0,0-4-764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3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14 831 6447 0 0,'0'0'142'0'0,"0"0"22"0"0,0 0 13 0 0,-1 3-20 0 0,-9 11 822 0 0,10-14-941 0 0,0 0-1 0 0,0 0 1 0 0,0 0 0 0 0,0 0-1 0 0,0 0 1 0 0,0 0 0 0 0,0 0-1 0 0,0 0 1 0 0,0 0 0 0 0,0 0-1 0 0,0 0 1 0 0,0 1 0 0 0,0-1-1 0 0,0 0 1 0 0,0 0 0 0 0,0 0-1 0 0,0 0 1 0 0,0 0 0 0 0,0 0-1 0 0,-1 0 1 0 0,1 0 0 0 0,0 0-1 0 0,0 0 1 0 0,0 0-1 0 0,0 0 1 0 0,0 0 0 0 0,0 0-1 0 0,0 0 1 0 0,0 0 0 0 0,0 0-1 0 0,0 0 1 0 0,0 0 0 0 0,0 0-1 0 0,-1 0 1 0 0,1 0 0 0 0,0 0-1 0 0,0 0 1 0 0,0 0 0 0 0,0 0-1 0 0,0 0 1 0 0,0 0 0 0 0,0 0-1 0 0,0 0 1 0 0,0 0 0 0 0,0-1-1 0 0,0 1 1 0 0,0 0 0 0 0,0 0-1 0 0,0 0 1 0 0,0 0 0 0 0,0 0-1 0 0,0 0 1 0 0,-1 0-1 0 0,1 0 1 0 0,0 0 0 0 0,0 0-1 0 0,0 0 1 0 0,0 0 0 0 0,0 0-1 0 0,0 0 1 0 0,0-1 0 0 0,0 1-1 0 0,0 0 1 0 0,0 0 0 0 0,0 0-1 0 0,0 0 1 0 0,0 0 0 0 0,3-14 2321 0 0,-1 7-2096 0 0,1 0 1 0 0,1 1-1 0 0,-1-1 1 0 0,1 1-1 0 0,1 0 1 0 0,-1 0-1 0 0,6-5 1 0 0,39-35-25 0 0,-10 11-173 0 0,81-81 1592 0 0,-28 29-779 0 0,100-123 0 0 0,-179 193-672 0 0,161-194 194 0 0,-166 203-401 0 0,-1 1 0 0 0,17-11 0 0 0,-4 4 0 0 0,-14 8-64 0 0,-5 5-273 0 0,-1 1-138 0 0,11 24-625 0 0,-10-13 1098 0 0,-1-1 0 0 0,1 1 0 0 0,-1-1 0 0 0,-1 0-1 0 0,0 1 1 0 0,-1-1 0 0 0,-3 12 0 0 0,2-2 3 0 0,0 4-1 0 0,5-16 0 0 0,0-3 0 0 0,-1-3 0 0 0,-1 0 0 0 0,0-1 0 0 0,1 0 0 0 0,0 1 0 0 0,-1-1 0 0 0,1 1 0 0 0,0-1 0 0 0,-1 0 0 0 0,1 1 0 0 0,0-1 0 0 0,1 1 0 0 0,1 2 0 0 0,0 0 0 0 0,-1 0 0 0 0,1-1 0 0 0,-1 1 0 0 0,3 7 0 0 0,0 5 0 0 0,0 0 0 0 0,-1 0 0 0 0,-1 1 0 0 0,2 27 0 0 0,-1-7 0 0 0,4 17 498 0 0,22 80 0 0 0,-25-117-387 0 0,1 0 0 0 0,0-1-1 0 0,2 1 1 0 0,0-1 0 0 0,0-1-1 0 0,2 1 1 0 0,-1-2 0 0 0,21 24-1 0 0,-25-33-114 0 0,1 0 1 0 0,0 0-1 0 0,-1 0 0 0 0,2-1 0 0 0,-1 0 1 0 0,0 0-1 0 0,1 0 0 0 0,0-1 0 0 0,0 0 1 0 0,0-1-1 0 0,0 1 0 0 0,0-1 0 0 0,1 0 0 0 0,-1-1 1 0 0,1 0-1 0 0,13 0 0 0 0,-18-1-84 0 0,-1 0 0 0 0,0-1-1 0 0,0 1 1 0 0,0-1 0 0 0,0 1-1 0 0,1-1 1 0 0,-1 0 0 0 0,0 0-1 0 0,0 0 1 0 0,0 0 0 0 0,0 0-1 0 0,-1-1 1 0 0,1 1 0 0 0,2-2-1 0 0,5-9-4932 0 0,-8 11-593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5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17503 0 0,'0'0'399'0'0,"0"0"60"0"0,2 1 21 0 0,29 2 6 0 0,0-1 0 0 0,-1-1 0 0 0,1-2 0 0 0,31-4 0 0 0,-14-2 1102 0 0,88-26 0 0 0,143-72-445 0 0,-134 46-1503 0 0,-41 16-6323 0 0,-73 31 4127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1:5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1003 13823 0 0,'0'0'630'0'0,"0"0"-13"0"0,2 3-393 0 0,2 2-208 0 0,-3-4-14 0 0,0 1-1 0 0,0-1 0 0 0,0 1 0 0 0,0 0 0 0 0,0 0 0 0 0,0-1 0 0 0,0 1 0 0 0,0 2 1 0 0,0 1-3 0 0,0 0 1 0 0,-1 0 0 0 0,0 0 0 0 0,0 0 0 0 0,0 0-1 0 0,-1 6 1 0 0,-3 4 0 0 0,4-14 0 0 0,0 0 0 0 0,-1 0 0 0 0,1 0 0 0 0,-1 0 0 0 0,1 0 0 0 0,-1 0 0 0 0,1 0 0 0 0,-1-1 0 0 0,1 1 0 0 0,-1 0 0 0 0,-1 1 0 0 0,2-2 3 0 0,-1 0-1 0 0,1 1 1 0 0,0-1-1 0 0,-1 0 1 0 0,1 0-1 0 0,-1 0 1 0 0,1 0-1 0 0,0 0 1 0 0,-1 0 0 0 0,1 0-1 0 0,0 0 1 0 0,-1 0-1 0 0,1 0 1 0 0,-1 0-1 0 0,1 0 1 0 0,0 0-1 0 0,-1 0 1 0 0,1 0-1 0 0,0 0 1 0 0,-1 0-1 0 0,1 0 1 0 0,0-1-1 0 0,-1 1 1 0 0,1 0-1 0 0,0 0 1 0 0,-1 0 0 0 0,1-1-1 0 0,0 1 1 0 0,-2-2 59 0 0,1 1 0 0 0,0-1 0 0 0,0 0 0 0 0,0 0 0 0 0,0 1 0 0 0,0-1 0 0 0,0 0 0 0 0,1 0 1 0 0,-1 0-1 0 0,1 0 0 0 0,-1 0 0 0 0,1 0 0 0 0,0 0 0 0 0,0 0 0 0 0,0-3 0 0 0,3-32 831 0 0,5-1-464 0 0,2 0 0 0 0,1 1 0 0 0,2 0-1 0 0,35-66 1 0 0,37-90-429 0 0,-48 105 0 0 0,55-96 0 0 0,-53 116 0 0 0,-13 20 0 0 0,2 1 0 0 0,58-71 0 0 0,-63 96 0 0 0,-23 22 0 0 0,0 0 0 0 0,0-1 0 0 0,0 1 0 0 0,1 0 0 0 0,-1 0 0 0 0,0-1 0 0 0,0 1 0 0 0,1 0 0 0 0,-1 0 0 0 0,0-1 0 0 0,0 1 0 0 0,1 0 0 0 0,-1 0 0 0 0,0 0 0 0 0,1 0 0 0 0,-1 0 0 0 0,0-1 0 0 0,0 1 0 0 0,1 0 0 0 0,-1 0 0 0 0,0 0 0 0 0,1 0 0 0 0,-1 0 0 0 0,0 0 0 0 0,1 0 0 0 0,-1 0 0 0 0,0 0 0 0 0,1 0 0 0 0,-1 0 0 0 0,0 0 0 0 0,1 0 0 0 0,-1 1 0 0 0,0-1 0 0 0,1 0 0 0 0,-1 0 0 0 0,0 0 0 0 0,1 0 0 0 0,-1 1 0 0 0,0-1 0 0 0,0 0 0 0 0,1 0 0 0 0,-1 0 0 0 0,0 1 0 0 0,0-1 0 0 0,0 0 0 0 0,1 0 0 0 0,-1 1 0 0 0,0-1 0 0 0,0 0 0 0 0,0 1 0 0 0,0-1 0 0 0,1 0 0 0 0,-1 1 0 0 0,0-1 0 0 0,0 0 0 0 0,0 1 0 0 0,0-1 0 0 0,0 0 0 0 0,0 1 0 0 0,0-1 0 0 0,0 0 0 0 0,0 1 0 0 0,0-1 0 0 0,0 1 0 0 0,0-1 0 0 0,3 12 0 0 0,0 0 0 0 0,-1 0 0 0 0,-1 0 0 0 0,0 1 0 0 0,0-1 0 0 0,-2 14 0 0 0,-12 76 0 0 0,9-74 0 0 0,-11 70 0 0 0,-3 145 0 0 0,18-207 0 0 0,1-1 0 0 0,2 1 0 0 0,2-1 0 0 0,1 0 0 0 0,2 0 0 0 0,1-1 0 0 0,22 56 0 0 0,-25-78 0 0 0,1 1 0 0 0,-1-1 0 0 0,2 0 0 0 0,0 0 0 0 0,0-1 0 0 0,1 0 0 0 0,1 0 0 0 0,16 14 0 0 0,-22-21 0 0 0,0-1 0 0 0,1 0 0 0 0,-1 0 0 0 0,1 0 0 0 0,0-1 0 0 0,0 1 0 0 0,0-1 0 0 0,0 0 0 0 0,0-1 0 0 0,0 1 0 0 0,0-1 0 0 0,1 0 0 0 0,-1 0 0 0 0,0-1 0 0 0,1 1 0 0 0,-1-1 0 0 0,1-1 0 0 0,-1 1 0 0 0,0-1 0 0 0,1 0 0 0 0,-1 0 0 0 0,0 0 0 0 0,0-1 0 0 0,0 1 0 0 0,6-4 0 0 0,5-3 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15663 0 0,'0'0'719'0'0,"0"0"-20"0"0,0-1-449 0 0,1-1-174 0 0,-1 0 1 0 0,1 0-1 0 0,0 0 0 0 0,0 1 0 0 0,0-1 0 0 0,0 0 0 0 0,0 1 1 0 0,0-1-1 0 0,0 1 0 0 0,0-1 0 0 0,1 1 0 0 0,-1-1 1 0 0,1 1-1 0 0,-1 0 0 0 0,1-1 0 0 0,-1 1 0 0 0,1 0 0 0 0,2-1 1 0 0,2 0 67 0 0,0-1 0 0 0,0 2 0 0 0,0-1 0 0 0,6-1 0 0 0,0 1-220 0 0,165-33 76 0 0,-110 24 0 0 0,-14 1-351 0 0,53-9 805 0 0,-35 9-5901 0 0,-37 6-601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10135 0 0,'0'0'231'0'0,"0"0"29"0"0,0 0 19 0 0,-2 2-41 0 0,-2 6-39 0 0,0 1 0 0 0,1-1 1 0 0,-1 1-1 0 0,2-1 0 0 0,-1 1 0 0 0,-2 16 0 0 0,-3 60 1130 0 0,6-55-988 0 0,-6 113 219 0 0,21 252 0 0 0,-1-282-560 0 0,4 86 0 0 0,-15-193 0 0 0,-1-1 0 0 0,-1 1 0 0 0,1 0 0 0 0,-1-1 0 0 0,0 1 0 0 0,0-1 0 0 0,-3 8 0 0 0,4-12 25 0 0,-1 0-1 0 0,1-1 0 0 0,-1 1 0 0 0,1 0 0 0 0,-1 0 1 0 0,1 0-1 0 0,-1 0 0 0 0,0 0 0 0 0,0-1 1 0 0,1 1-1 0 0,-1 0 0 0 0,0-1 0 0 0,0 1 1 0 0,0 0-1 0 0,0-1 0 0 0,0 1 0 0 0,1-1 1 0 0,-1 0-1 0 0,0 1 0 0 0,0-1 0 0 0,0 0 0 0 0,0 1 1 0 0,0-1-1 0 0,-1 0 0 0 0,1 0 0 0 0,0 0 1 0 0,0 0-1 0 0,0 0 0 0 0,0 0 0 0 0,0 0 1 0 0,0 0-1 0 0,-1-1 0 0 0,-1 1 107 0 0,-1-1-97 0 0,0 0 0 0 0,-1 1 1 0 0,1-2-1 0 0,0 1 0 0 0,0 0 0 0 0,0-1 1 0 0,0 0-1 0 0,1 0 0 0 0,-1 0 0 0 0,0 0 0 0 0,1-1 1 0 0,-1 1-1 0 0,1-1 0 0 0,0 0 0 0 0,0 0 1 0 0,0 0-1 0 0,0 0 0 0 0,1-1 0 0 0,-5-6 1 0 0,4 5-5 0 0,0-1 1 0 0,0 1 0 0 0,1-1 0 0 0,0 0 0 0 0,0 0 0 0 0,0 0 0 0 0,1 0 0 0 0,0 0 0 0 0,0 0 0 0 0,0 0 0 0 0,1 0-1 0 0,0 0 1 0 0,1-8 0 0 0,1 2-155 0 0,0 0-1 0 0,1 0 1 0 0,0 1-1 0 0,1-1 1 0 0,0 1-1 0 0,1 0 1 0 0,8-16-1 0 0,-10 22 63 0 0,1 0 0 0 0,0 0 0 0 0,0 0-1 0 0,0 0 1 0 0,0 0 0 0 0,1 1 0 0 0,0 0-1 0 0,0 0 1 0 0,0 0 0 0 0,0 0 0 0 0,0 1-1 0 0,1 0 1 0 0,0 0 0 0 0,0 1 0 0 0,11-4-1 0 0,13-2 94 0 0,-1 2-1 0 0,32-2 1 0 0,-43 7 21 0 0,-1 0-1 0 0,0 2 1 0 0,0 0-1 0 0,1 1 1 0 0,17 4 0 0 0,-20-3 126 0 0,-1 1 0 0 0,1 1 1 0 0,-1 0-1 0 0,0 0 0 0 0,-1 2 1 0 0,1 0-1 0 0,16 12 1 0 0,-25-16-113 0 0,-1 1 1 0 0,0-1 0 0 0,1 1 0 0 0,-2 0 0 0 0,1 0-1 0 0,0 1 1 0 0,-1-1 0 0 0,0 1 0 0 0,0-1 0 0 0,0 1 0 0 0,-1 0-1 0 0,1 0 1 0 0,-1 1 0 0 0,0-1 0 0 0,-1 0 0 0 0,1 1-1 0 0,-1-1 1 0 0,0 1 0 0 0,-1-1 0 0 0,1 1 0 0 0,-1-1 0 0 0,0 1-1 0 0,-1 6 1 0 0,-1-5-23 0 0,1 1 0 0 0,-2 0 0 0 0,1-1 1 0 0,-1 0-1 0 0,0 1 0 0 0,0-1 0 0 0,-1 0 0 0 0,0-1 0 0 0,0 1 0 0 0,-1-1 0 0 0,1 0 0 0 0,-1 0 0 0 0,-1 0 0 0 0,-8 7 1 0 0,2-2-53 0 0,-1-1 0 0 0,0-1 1 0 0,-1 0-1 0 0,0-1 0 0 0,0-1 1 0 0,-16 7-1 0 0,-128 39 8 0 0,141-48 0 0 0,13-3-86 0 0,-1-1-1 0 0,1 0 1 0 0,-1 0-1 0 0,0 0 1 0 0,1 0-1 0 0,-1-1 1 0 0,1 1-1 0 0,-1-1 1 0 0,0-1-1 0 0,1 1 1 0 0,-1 0-1 0 0,0-1 1 0 0,1 0-1 0 0,-1 0 1 0 0,-5-3-1 0 0,-2-3-425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11975 0 0,'2'0'547'0'0,"4"0"-348"0"0,1 1 1 0 0,-1 1-1 0 0,1-1 1 0 0,-1 1-1 0 0,0 0 1 0 0,0 0-1 0 0,0 1 1 0 0,0-1-1 0 0,0 1 1 0 0,0 1-1 0 0,-1-1 1 0 0,8 7-1 0 0,-4-3 919 0 0,0 0 0 0 0,14 16-1 0 0,-12-11-334 0 0,-6-7-618 0 0,-4-4-165 0 0,1 1 1 0 0,-1-1 0 0 0,1 1-1 0 0,-1-1 1 0 0,1 0 0 0 0,0 0 0 0 0,-1 0-1 0 0,1 0 1 0 0,0 0 0 0 0,2 0-1 0 0,-3 0 0 0 0,0 0 0 0 0,-1-1 0 0 0,1 1 0 0 0,0-1 0 0 0,0 1 0 0 0,0-1 0 0 0,0 1 0 0 0,0-1 0 0 0,0 0 0 0 0,0 1 0 0 0,0-1 0 0 0,0 0 0 0 0,0 0 0 0 0,0 0 0 0 0,0 0 0 0 0,0 0 0 0 0,0 0 0 0 0,1 0 0 0 0,1 0 0 0 0,0 0-12 0 0,0-1 0 0 0,0 1 0 0 0,0 0 0 0 0,1-1-1 0 0,-2 0 1 0 0,1 0 0 0 0,0 0 0 0 0,0 0 0 0 0,0 0 0 0 0,0 0-1 0 0,0-1 1 0 0,-1 1 0 0 0,1-1 0 0 0,-1 0 0 0 0,1 0 0 0 0,-1 0-1 0 0,0 0 1 0 0,0 0 0 0 0,0-1 0 0 0,0 1 0 0 0,0-1 0 0 0,0 1-1 0 0,-1-1 1 0 0,1 1 0 0 0,-1-1 0 0 0,1 0 0 0 0,-1 0 0 0 0,0 0 0 0 0,-1 0-1 0 0,1 0 1 0 0,0 0 0 0 0,0-5 0 0 0,-1 7-32 0 0,0 0 1 0 0,0 0-1 0 0,0 0 0 0 0,0 0 1 0 0,0 0-1 0 0,-1 0 1 0 0,1 0-1 0 0,0 0 0 0 0,0 0 1 0 0,-1 1-1 0 0,1-1 1 0 0,0 0-1 0 0,-1 0 0 0 0,1 0 1 0 0,-1 0-1 0 0,0 1 1 0 0,1-1-1 0 0,-1 0 0 0 0,1 0 1 0 0,-1 1-1 0 0,0-1 1 0 0,0 0-1 0 0,-1 0 0 0 0,0 0-60 0 0,1 0 0 0 0,-1 1-1 0 0,0-1 1 0 0,0 1-1 0 0,0-1 1 0 0,0 1 0 0 0,1 0-1 0 0,-1 0 1 0 0,0 0-1 0 0,0 0 1 0 0,-3 0-1 0 0,-3 2-429 0 0,-1 0-1 0 0,0 0 0 0 0,-15 7 0 0 0,5-1 9 0 0,2 0 0 0 0,-1 2 0 0 0,1 0 0 0 0,-20 17-1 0 0,11-5 638 0 0,-40 41-1 0 0,55-52 198 0 0,1 1 0 0 0,0 1 0 0 0,1 0 0 0 0,0 0 0 0 0,-9 20 0 0 0,16-28-169 0 0,0 0 0 0 0,0 0 0 0 0,1 0-1 0 0,0 0 1 0 0,0 0 0 0 0,0 0 0 0 0,0 0 0 0 0,1 10-1 0 0,0-12-44 0 0,0 0 0 0 0,1 1-1 0 0,0-1 1 0 0,-1 0-1 0 0,1 0 1 0 0,0 0-1 0 0,1 0 1 0 0,-1 0-1 0 0,0-1 1 0 0,1 1-1 0 0,0 0 1 0 0,0-1 0 0 0,0 1-1 0 0,0-1 1 0 0,4 5-1 0 0,-2-4-50 0 0,0 0 1 0 0,0 0-1 0 0,0 0 0 0 0,1-1 0 0 0,-1 0 0 0 0,1 0 1 0 0,0 0-1 0 0,-1 0 0 0 0,9 1 0 0 0,4 1 45 0 0,27 1 0 0 0,-18-4 141 0 0,-1-1 0 0 0,1-1 0 0 0,35-6 1 0 0,76-21 532 0 0,-9-6-3083 0 0,-37 1 809 0 0,-19 2-22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0,'0'0'191'0'0,"0"0"26"0"0,0 0 9 0 0,2 1-34 0 0,4 3-189 0 0,7 5 572 0 0,1 1-1 0 0,12 11 0 0 0,-21-16-391 0 0,-1-1 0 0 0,0 1 1 0 0,0-1-1 0 0,-1 1 0 0 0,0 1 0 0 0,1-1 1 0 0,-2 0-1 0 0,1 1 0 0 0,3 7 0 0 0,-1 7 223 0 0,0-1 0 0 0,-2 1 0 0 0,0-1-1 0 0,1 37 1 0 0,-9 82 2044 0 0,2-100-2249 0 0,-25 223 1637 0 0,19-198-1620 0 0,-16 88-200 0 0,-6 58-20 0 0,28-180-11 0 0,1 0 1 0 0,1 0-1 0 0,2 0 0 0 0,5 36 0 0 0,-4-52-162 0 0,0-5-184 0 0,-1 0 1 0 0,1 0-1 0 0,0 0 1 0 0,5 10-1 0 0,-7-16-861 0 0,0-2-253 0 0,0 0-51 0 0,0 0-11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11975 0 0,'0'0'267'0'0,"0"0"42"0"0,0 0 17 0 0,0 0-28 0 0,2-1-196 0 0,0 0-39 0 0,0 0-1 0 0,1 0 1 0 0,-1 0 0 0 0,1 1 0 0 0,-1-1 0 0 0,1 1 0 0 0,-1-1 0 0 0,1 1 0 0 0,-1 0 0 0 0,1 0-1 0 0,2 0 1 0 0,34 6 1782 0 0,-5-2-639 0 0,139-2 685 0 0,211-24-1 0 0,-234 16-3930 0 0,-124 6-4784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0,'0'0'356'0'0,"0"0"50"0"0,2 3 20 0 0,1 2-380 0 0,0 0-1 0 0,0 1 1 0 0,-1 0-1 0 0,0-1 1 0 0,0 1-1 0 0,-1 0 1 0 0,1 0 0 0 0,-1 0-1 0 0,0 10 1 0 0,6 23 30 0 0,12 33 26 0 0,92 394 1836 0 0,-99-399-1938 0 0,-4 1 0 0 0,1 72 0 0 0,-9-105 0 0 0,-2 0 0 0 0,-1 0 0 0 0,-2 0 0 0 0,-1 0 0 0 0,-19 61 0 0 0,20-81 0 0 0,-1-1 0 0 0,-1-1 0 0 0,-13 23 0 0 0,16-29 0 0 0,-1-1 0 0 0,1-1 0 0 0,-1 1 0 0 0,0-1 0 0 0,0 0 0 0 0,-1 0 0 0 0,1 0 0 0 0,-1-1 0 0 0,-12 7 0 0 0,18-11 0 0 0,0 0 0 0 0,-1 1 0 0 0,1-1 0 0 0,0 0 0 0 0,-1 0 0 0 0,1 0 0 0 0,0 0 0 0 0,0 0 0 0 0,-1 0 0 0 0,1 0 0 0 0,0 0 0 0 0,-1 0 0 0 0,1 0 0 0 0,0 0 0 0 0,-1 0 0 0 0,1 0 0 0 0,0 0 0 0 0,-1 0 0 0 0,1 0 0 0 0,0 0 0 0 0,0 0 0 0 0,-1 0 0 0 0,1 0 0 0 0,0 0 0 0 0,-1-1 0 0 0,1 1 0 0 0,0 0 0 0 0,0 0 0 0 0,-1 0 0 0 0,1 0 0 0 0,0-1 0 0 0,0 1 0 0 0,0 0 0 0 0,-1 0 0 0 0,1-1 0 0 0,0 1 0 0 0,0 0 0 0 0,0 0 0 0 0,0-1 0 0 0,-1 1 0 0 0,1 0 0 0 0,0-1 0 0 0,0 1 0 0 0,0 0 0 0 0,0-1 0 0 0,0 1 0 0 0,0 0 0 0 0,0 0 0 0 0,0-1 0 0 0,0 1 0 0 0,0 0 0 0 0,0-1 0 0 0,0 1 0 0 0,0 0 0 0 0,0-1 0 0 0,0 1 0 0 0,0-1 0 0 0,0-4 0 0 0,0 0 0 0 0,0 0 0 0 0,1 0 0 0 0,-1 1 0 0 0,1-1 0 0 0,0 0 0 0 0,0 0 0 0 0,1 0 0 0 0,-1 1 0 0 0,1-1 0 0 0,4-7 0 0 0,4-5 0 0 0,18-25 0 0 0,-22 34 0 0 0,55-69 39 0 0,-51 66-222 0 0,1 1 0 0 0,0 0 0 0 0,0 0 0 0 0,19-12 0 0 0,-28 21 150 0 0,1 0 0 0 0,-1-1-1 0 0,0 1 1 0 0,0 0-1 0 0,1 0 1 0 0,-1 0 0 0 0,1 0-1 0 0,-1 1 1 0 0,1-1 0 0 0,-1 1-1 0 0,1-1 1 0 0,-1 1 0 0 0,1 0-1 0 0,0 0 1 0 0,-1 0 0 0 0,1 1-1 0 0,4 0 1 0 0,-4 0 106 0 0,-1 0 0 0 0,0 0-1 0 0,1 1 1 0 0,-1-1 0 0 0,0 1 0 0 0,0-1 0 0 0,0 1 0 0 0,0 0-1 0 0,0-1 1 0 0,-1 1 0 0 0,1 0 0 0 0,0 1 0 0 0,-1-1 0 0 0,1 0-1 0 0,-1 0 1 0 0,0 0 0 0 0,2 5 0 0 0,4 12-37 0 0,-1 1 0 0 0,-1-1 0 0 0,-1 1 1 0 0,2 29-1 0 0,-4-31-39 0 0,1 1 1 0 0,0-1-1 0 0,1 0 0 0 0,1 0 1 0 0,12 28-1 0 0,-16-44 1 0 0,0 0 0 0 0,0 0-1 0 0,1 0 1 0 0,-1-1 0 0 0,0 1-1 0 0,1 0 1 0 0,-1-1 0 0 0,1 1-1 0 0,-1-1 1 0 0,1 0 0 0 0,0 1-1 0 0,0-1 1 0 0,-1 0 0 0 0,1 0-1 0 0,0 0 1 0 0,0-1 0 0 0,0 1-1 0 0,0 0 1 0 0,0-1 0 0 0,0 1-1 0 0,1-1 1 0 0,-1 0 0 0 0,0 1-1 0 0,0-1 1 0 0,0 0 0 0 0,0 0-1 0 0,0 0 1 0 0,0-1 0 0 0,1 1-1 0 0,-1-1 1 0 0,3 0 0 0 0,4-2-283 0 0,-1 0 0 0 0,1 0 1 0 0,0-1-1 0 0,-1 0 0 0 0,15-11 1 0 0,4-4-1682 0 0,1-4-3830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11975 0 0,'0'2'267'0'0,"-4"27"50"0"0,1-14-38 0 0,1 0 0 0 0,1 0 1 0 0,0 1-1 0 0,1-1 0 0 0,2 16 1 0 0,-1-27-117 0 0,-1-1 0 0 0,1 1 1 0 0,0-1-1 0 0,0 1 0 0 0,0-1 1 0 0,1 0-1 0 0,-1 1 0 0 0,1-1 0 0 0,-1 0 1 0 0,1 0-1 0 0,0 0 0 0 0,0-1 1 0 0,1 1-1 0 0,-1 0 0 0 0,1-1 1 0 0,-1 1-1 0 0,1-1 0 0 0,0 0 0 0 0,0 0 1 0 0,0 0-1 0 0,0 0 0 0 0,0 0 1 0 0,0-1-1 0 0,0 0 0 0 0,1 1 1 0 0,-1-1-1 0 0,7 1 0 0 0,-2-1 58 0 0,-1 0-1 0 0,1-1 1 0 0,-1 0-1 0 0,1 0 1 0 0,0-1-1 0 0,-1 0 1 0 0,1-1-1 0 0,-1 1 1 0 0,0-1-1 0 0,1-1 1 0 0,-1 1-1 0 0,11-7 1 0 0,-7 3 10 0 0,0 0-1 0 0,0 0 1 0 0,-1-1 0 0 0,0-1-1 0 0,-1 0 1 0 0,1 0-1 0 0,8-10 1 0 0,-16 14-230 0 0,1 1-1 0 0,-1-1 1 0 0,0 1-1 0 0,0-1 1 0 0,0 0 0 0 0,0 0-1 0 0,0 0 1 0 0,-1 0-1 0 0,0-1 1 0 0,0 1-1 0 0,0 0 1 0 0,0-6 0 0 0,-1 9-40 0 0,1-1 0 0 0,-1 0 1 0 0,0 1-1 0 0,-1-1 0 0 0,1 1 1 0 0,0-1-1 0 0,0 0 0 0 0,-1 1 1 0 0,1-1-1 0 0,-1 1 0 0 0,1-1 1 0 0,-1 1-1 0 0,0-1 0 0 0,1 1 1 0 0,-1 0-1 0 0,0-1 1 0 0,0 1-1 0 0,0 0 0 0 0,0-1 1 0 0,0 1-1 0 0,0 0 0 0 0,-1 0 1 0 0,1 0-1 0 0,0 0 0 0 0,-1 0 1 0 0,1 0-1 0 0,0 1 0 0 0,-1-1 1 0 0,1 0-1 0 0,-1 1 0 0 0,1-1 1 0 0,-1 1-1 0 0,1-1 0 0 0,-1 1 1 0 0,-1 0-1 0 0,-3-1-105 0 0,0 1 0 0 0,0 0 1 0 0,1 0-1 0 0,-1 1 0 0 0,0 0 0 0 0,0 0 0 0 0,1 0 0 0 0,-1 1 1 0 0,-8 3-1 0 0,-51 27-748 0 0,52-25 732 0 0,-150 88 1 0 0,132-75 157 0 0,1 2 1 0 0,1 1-1 0 0,-28 30 0 0 0,51-47 2 0 0,0 0 0 0 0,1 1 0 0 0,0 0 0 0 0,0 0 0 0 0,-5 10 0 0 0,9-15 0 0 0,0-1 0 0 0,0 1 0 0 0,1-1 0 0 0,-1 1 0 0 0,1-1 0 0 0,-1 1 0 0 0,1 0 0 0 0,-1-1 0 0 0,1 1 0 0 0,0 0 0 0 0,0-1 0 0 0,0 1 0 0 0,0-1 0 0 0,0 1 0 0 0,0 0 0 0 0,1-1 0 0 0,-1 1 0 0 0,0 0 0 0 0,1-1 0 0 0,-1 1 0 0 0,1-1 0 0 0,0 1 0 0 0,-1-1 0 0 0,1 1 0 0 0,0-1 0 0 0,0 0 0 0 0,0 1 0 0 0,0-1 0 0 0,0 0 0 0 0,0 0 0 0 0,0 1 0 0 0,1-1 0 0 0,-1 0 0 0 0,2 1 0 0 0,4 1 61 0 0,-1 0 0 0 0,1 0-1 0 0,0-1 1 0 0,-1 0 0 0 0,1-1-1 0 0,0 1 1 0 0,0-1 0 0 0,0 0-1 0 0,0-1 1 0 0,13 0 0 0 0,2 0 147 0 0,74 2 935 0 0,-5-1-1610 0 0,-32 3-4999 0 0,-26 0-1220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107 174 11975 0 0,'0'0'267'0'0,"0"0"42"0"0,0 0 17 0 0,0 0-28 0 0,2 2-126 0 0,-1 0-84 0 0,1 0 0 0 0,0 0 0 0 0,0 0 0 0 0,0 0 0 0 0,0 0 0 0 0,0 0 0 0 0,1-1 1 0 0,-1 1-1 0 0,0-1 0 0 0,1 1 0 0 0,-1-1 0 0 0,1 0 0 0 0,0 0 0 0 0,-1 0 0 0 0,1 0 0 0 0,0-1 0 0 0,0 1 0 0 0,-1-1 0 0 0,1 0 0 0 0,0 1 0 0 0,5-2 0 0 0,8 1 178 0 0,-1-1 0 0 0,27-6 0 0 0,-38 6-90 0 0,28-7 451 0 0,-1-2 1 0 0,-1-1 0 0 0,0-1-1 0 0,29-17 1 0 0,-2 2-601 0 0,-47 22-27 0 0,-1 0 0 0 0,0-1 0 0 0,-1 0 0 0 0,1 0 0 0 0,-1-1 0 0 0,9-10 0 0 0,-16 16-3 0 0,0 1 0 0 0,0-1 0 0 0,0 0 1 0 0,-1 0-1 0 0,1 0 0 0 0,0 0 0 0 0,-1-1 0 0 0,1 1 0 0 0,-1 0 0 0 0,1 0 0 0 0,-1 0 0 0 0,0 0 0 0 0,1 0 0 0 0,-1-1 1 0 0,0 1-1 0 0,0 0 0 0 0,0 0 0 0 0,0-1 0 0 0,0 1 0 0 0,0 0 0 0 0,-1-3 0 0 0,1 4-32 0 0,0 0 1 0 0,-1-1-1 0 0,1 1 0 0 0,-1 0 0 0 0,1-1 1 0 0,0 1-1 0 0,-1 0 0 0 0,1-1 0 0 0,-1 1 0 0 0,1 0 1 0 0,-1 0-1 0 0,1-1 0 0 0,-1 1 0 0 0,1 0 1 0 0,-1 0-1 0 0,0 0 0 0 0,1 0 0 0 0,-1 0 0 0 0,0 0 1 0 0,0-1-83 0 0,-22-3-591 0 0,1 0 0 0 0,-1 2 0 0 0,0 0 0 0 0,-32 2 0 0 0,30 1 156 0 0,6-1 374 0 0,1 1 0 0 0,0 0 0 0 0,0 2-1 0 0,0 0 1 0 0,0 1 0 0 0,-19 8 0 0 0,26-8 226 0 0,0 1 0 0 0,0 0 0 0 0,1 0 0 0 0,-1 1 0 0 0,1 1 0 0 0,1 0 0 0 0,-1 0 0 0 0,1 1 0 0 0,1 0 1 0 0,-12 14-1 0 0,8-6 322 0 0,1 0 1 0 0,1 0 0 0 0,0 1 0 0 0,2 1-1 0 0,-11 27 1 0 0,8-14 663 0 0,2 2-1 0 0,-7 45 1 0 0,13-59-993 0 0,1-1-1 0 0,1 1 1 0 0,1-1 0 0 0,0 1 0 0 0,1 0-1 0 0,1-1 1 0 0,1 1 0 0 0,6 21 0 0 0,-6-32-46 0 0,0 0 0 0 0,0-1 0 0 0,0 1 0 0 0,1-1 0 0 0,0 0 0 0 0,1 0 0 0 0,-1 0 0 0 0,1-1 0 0 0,7 7 0 0 0,-7-9 7 0 0,0 1-1 0 0,0-1 1 0 0,0-1-1 0 0,0 1 1 0 0,1-1 0 0 0,-1 0-1 0 0,1 0 1 0 0,0-1-1 0 0,0 0 1 0 0,0 0-1 0 0,1 0 1 0 0,11 2-1 0 0,-8-4-1 0 0,-1 1 0 0 0,1-1 0 0 0,0 0 0 0 0,0-1 0 0 0,11-3 0 0 0,50-13 0 0 0,-58 13 0 0 0,51-18-1384 0 0,98-47-1 0 0,-94 35 362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3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10135 0 0,'0'0'231'0'0,"0"0"29"0"0,0 0 19 0 0,0 0 37 0 0,0 0 125 0 0,0 0 58 0 0,2 0 11 0 0,42-8 2018 0 0,-6 1-424 0 0,43-3 0 0 0,-60 9-2102 0 0,1-1 0 0 0,-1-1 0 0 0,0-1 0 0 0,0-1 0 0 0,-1-1 0 0 0,1 0 0 0 0,30-16 0 0 0,16-4-2511 0 0,-57 22-3630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3 133 11975 0 0,'0'0'267'0'0,"0"0"42"0"0,0 0 17 0 0,0 2-28 0 0,-2 15 209 0 0,1-1 0 0 0,1 1 0 0 0,1 0 0 0 0,0-1 0 0 0,1 1 0 0 0,1-1 0 0 0,8 28 0 0 0,-7-31-308 0 0,1-1 0 0 0,0 0 1 0 0,1 0-1 0 0,0 0 0 0 0,1-1 1 0 0,0 1-1 0 0,0-2 0 0 0,1 1 1 0 0,1-1-1 0 0,13 12 0 0 0,-7-8-199 0 0,2-2 0 0 0,34 22 0 0 0,-45-30 0 0 0,1 0 0 0 0,0-1 0 0 0,0 0 0 0 0,1-1 0 0 0,-1 1 0 0 0,0-2 0 0 0,1 1 0 0 0,-1-1 0 0 0,1 0 0 0 0,-1 0 0 0 0,11-1 0 0 0,-16 0 50 0 0,0-1 0 0 0,0 1-1 0 0,0-1 1 0 0,0 0 0 0 0,-1 1 0 0 0,1-1 0 0 0,0 0-1 0 0,-1 0 1 0 0,1 0 0 0 0,-1 0 0 0 0,1 0-1 0 0,-1-1 1 0 0,1 1 0 0 0,-1 0 0 0 0,0-1-1 0 0,0 1 1 0 0,0-1 0 0 0,1 1 0 0 0,-1-1-1 0 0,-1 1 1 0 0,1-1 0 0 0,0 0 0 0 0,0 0-1 0 0,-1 1 1 0 0,1-1 0 0 0,-1 0 0 0 0,1 0-1 0 0,-1-2 1 0 0,2-7 127 0 0,0-1-1 0 0,-1 1 0 0 0,-1-16 0 0 0,0 23-276 0 0,0-1 100 0 0,6-148 0 0 0,-4 134 0 0 0,0 1 0 0 0,2-1 0 0 0,0 1 0 0 0,1 0 0 0 0,1 0 0 0 0,10-18 0 0 0,-13 29 7 0 0,1 1 0 0 0,0-1 0 0 0,0 1 0 0 0,1 0 0 0 0,0 1 0 0 0,0-1 0 0 0,0 1 0 0 0,1 0 0 0 0,0 0 0 0 0,0 0 0 0 0,0 1-1 0 0,0 0 1 0 0,13-5 0 0 0,-6 3-420 0 0,1 1 1 0 0,-1 1-1 0 0,1 0 0 0 0,1 1 0 0 0,-1 1 0 0 0,17-1 0 0 0,-8 1-610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118 152 13823 0 0,'0'0'315'0'0,"0"0"45"0"0,0 0 21 0 0,1 1-49 0 0,4 0-172 0 0,0 1-1 0 0,1-1 0 0 0,-1-1 1 0 0,0 1-1 0 0,1-1 1 0 0,-1 1-1 0 0,0-2 0 0 0,1 1 1 0 0,-1-1-1 0 0,0 1 1 0 0,0-1-1 0 0,1-1 1 0 0,-1 1-1 0 0,0-1 0 0 0,5-2 1 0 0,4-2 724 0 0,1-1 0 0 0,-1-1 1 0 0,24-17-1 0 0,-33 21-872 0 0,0 0 1 0 0,-1 0-1 0 0,1 0 0 0 0,-1 0 1 0 0,0-1-1 0 0,0 0 0 0 0,-1 0 0 0 0,0 0 1 0 0,1 0-1 0 0,-2 0 0 0 0,1-1 1 0 0,-1 1-1 0 0,3-10 0 0 0,-4 15-12 0 0,-1-1 0 0 0,0 0 1 0 0,1 1-1 0 0,-1-1 0 0 0,0 0 0 0 0,0 1 0 0 0,0-1 0 0 0,1 0 1 0 0,-1 0-1 0 0,0 1 0 0 0,0-1 0 0 0,0 0 0 0 0,0 1 0 0 0,0-1 0 0 0,-1 0 1 0 0,1 0-1 0 0,0 1 0 0 0,0-1 0 0 0,0 0 0 0 0,0 1 0 0 0,-1-1 0 0 0,1 0 1 0 0,0 1-1 0 0,-1-1 0 0 0,1 0 0 0 0,-1 1 0 0 0,1-1 0 0 0,-1 1 1 0 0,1-1-1 0 0,-1 1 0 0 0,1-1 0 0 0,-1 1 0 0 0,1-1 0 0 0,-1 1 0 0 0,0-1 1 0 0,0 1-1 0 0,-1-1-7 0 0,1 1 1 0 0,-1 0 0 0 0,1 0-1 0 0,-1 0 1 0 0,1 0 0 0 0,-1 0-1 0 0,1 0 1 0 0,-1 0 0 0 0,1 0-1 0 0,-4 2 1 0 0,-4 1-217 0 0,0 1 0 0 0,0 1 1 0 0,0 0-1 0 0,0 0 0 0 0,-7 7 0 0 0,-39 34-354 0 0,53-45 579 0 0,-23 21-4 0 0,1 1 0 0 0,1 1-1 0 0,0 2 1 0 0,2 0 0 0 0,1 1-1 0 0,-25 47 1 0 0,42-70 2 0 0,1 1 0 0 0,0 0 0 0 0,0-1 0 0 0,1 1 0 0 0,-1 0 0 0 0,1 0 0 0 0,0 0 0 0 0,0 0 0 0 0,1 0 0 0 0,0 1 0 0 0,0 5 0 0 0,0-8 0 0 0,1 0 0 0 0,0 0 0 0 0,0 0 0 0 0,0-1 0 0 0,0 1 0 0 0,0 0 0 0 0,0-1 0 0 0,1 1 0 0 0,-1-1 0 0 0,1 1 0 0 0,-1-1 0 0 0,1 0 0 0 0,0 0 0 0 0,0 1 0 0 0,0-1 0 0 0,1-1 0 0 0,-1 1 0 0 0,0 0 0 0 0,1-1 0 0 0,-1 1 0 0 0,5 1 0 0 0,1 1-128 0 0,0-1 1 0 0,1 0-1 0 0,0-1 0 0 0,-1 0 0 0 0,1-1 1 0 0,0 1-1 0 0,0-2 0 0 0,12 1 0 0 0,74-9-3618 0 0,-87 7 3257 0 0,26-4-5574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3 327 13823 0 0,'0'0'315'0'0,"0"0"45"0"0,-1 2 21 0 0,0 0-243 0 0,1 15 1039 0 0,13-19 806 0 0,-5-2-1518 0 0,-1 0 1 0 0,1-1 0 0 0,-1 0 0 0 0,0 0 0 0 0,0-1 0 0 0,0 1 0 0 0,-1-1 0 0 0,9-11 0 0 0,7-6 322 0 0,36-29-462 0 0,-27 26-323 0 0,-1-3 0 0 0,-1 0-1 0 0,31-40 1 0 0,-51 56-3 0 0,24-31 0 0 0,-28 41 0 0 0,-4 5 0 0 0,-3 7 0 0 0,2-9 0 0 0,-47 138 0 0 0,8-28 0 0 0,37-103 4 0 0,0 1-1 0 0,1 0 0 0 0,0 0 1 0 0,0 0-1 0 0,1 0 1 0 0,-1 0-1 0 0,2 0 0 0 0,-1 0 1 0 0,3 12-1 0 0,-2-17-51 0 0,0 0 0 0 0,-1-1 0 0 0,1 1 0 0 0,0 0 0 0 0,0-1 0 0 0,1 1 0 0 0,-1 0 0 0 0,1-1 0 0 0,-1 1 0 0 0,1-1-1 0 0,0 0 1 0 0,0 0 0 0 0,0 1 0 0 0,0-1 0 0 0,0-1 0 0 0,0 1 0 0 0,0 0 0 0 0,1 0 0 0 0,-1-1 0 0 0,1 1 0 0 0,-1-1 0 0 0,1 0 0 0 0,0 0-1 0 0,0 0 1 0 0,-1 0 0 0 0,1 0 0 0 0,0-1 0 0 0,6 1 0 0 0,-2 0-4 0 0,0-2-1 0 0,1 1 1 0 0,-1-1-1 0 0,1 0 1 0 0,-1 0-1 0 0,0-1 1 0 0,0 0-1 0 0,11-4 1 0 0,17-11-1177 0 0,-1-4-3624 0 0,1-5-1841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15663 0 0,'-4'10'1188'0'0,"-2"3"-1028"0"0,2-1-1 0 0,0 1 1 0 0,0 0-1 0 0,1 0 1 0 0,1 0-1 0 0,0 0 1 0 0,0 21-1 0 0,7 99 1798 0 0,-3-115-1690 0 0,11 102 1415 0 0,2 35-212 0 0,-9-24-1462 0 0,26 141 0 0 0,-22-207 78 0 0,-9-37-5432 0 0,-1-28-1474 0 0</inkml:trace>
  <inkml:trace contextRef="#ctx0" brushRef="#br0" timeOffset="1">1 499 19351 0 0,'0'0'439'0'0,"1"-1"62"0"0,3 1-402 0 0,0 0 0 0 0,-1 0-1 0 0,1 0 1 0 0,-1 0 0 0 0,1 1 0 0 0,0-1-1 0 0,-1 1 1 0 0,1 0 0 0 0,-1 0 0 0 0,0 1-1 0 0,5 1 1 0 0,21 6-32 0 0,14 0 1072 0 0,0-3-1 0 0,78 2 1 0 0,271-49-2410 0 0,-355 36 230 0 0,24-5-7151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0,'0'0'231'0'0,"0"0"29"0"0,0 0 19 0 0,0 0 37 0 0,0 0 125 0 0,1 3 58 0 0,2 3-151 0 0,1-1 0 0 0,-1 0 0 0 0,1 0 0 0 0,6 7 0 0 0,-5-7-126 0 0,-1 0-1 0 0,0 1 1 0 0,0-1 0 0 0,0 1 0 0 0,5 11-1 0 0,5 25 208 0 0,-2-1 0 0 0,-1 1 0 0 0,-3 1-1 0 0,5 63 1 0 0,-12-79-429 0 0,-1 0 0 0 0,-6 47 0 0 0,0-14 0 0 0,7-50 0 0 0,7-1 0 0 0,6-4 0 0 0,-8-5-297 0 0,0 1 0 0 0,1-2 0 0 0,-1 1 0 0 0,1-1 0 0 0,11-2 0 0 0,-16 2-714 0 0,-2 1-12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81 13823 0 0,'-1'0'315'0'0,"-6"0"-518"0"0,-7 1 3246 0 0,13 0-1592 0 0,10 2-1065 0 0,43 8-53 0 0,2-2 1 0 0,83 3-1 0 0,-78-8 206 0 0,80 1 961 0 0,217-18 0 0 0,58-44-1323 0 0,-61 7-189 0 0,-312 46-127 0 0,42 2 1 0 0,-66 3-775 0 0,1 0 1 0 0,0 1-1 0 0,-1 1 1 0 0,30 9-1 0 0,-45-11-41 0 0,-2-1 288 0 0,0 0 122 0 0,0 0 28 0 0,0 0 4 0 0,-4 8-512 0 0,-3-1 512 0 0,-3-1 0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0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10135 0 0,'0'0'464'0'0,"-9"0"151"0"0,-4 0-116 0 0,-1 0 0 0 0,1 1 0 0 0,-1 1 0 0 0,1 0-1 0 0,-20 7 1 0 0,18-4-254 0 0,0 1-1 0 0,1 1 1 0 0,0 1 0 0 0,0 0-1 0 0,0 0 1 0 0,-13 12-1 0 0,2 1 242 0 0,1 1-1 0 0,-22 25 0 0 0,41-41-485 0 0,1-1 0 0 0,-1 1 0 0 0,1 0 0 0 0,0 1 0 0 0,1-1 0 0 0,-1 0 0 0 0,1 1 0 0 0,1 0 0 0 0,-4 10 0 0 0,6-15 0 0 0,-1 0 0 0 0,1 1 0 0 0,0-1 0 0 0,-1 1 0 0 0,1-1 0 0 0,0 0 0 0 0,0 1 0 0 0,1-1 0 0 0,-1 1 0 0 0,0-1 0 0 0,1 0 0 0 0,0 1 0 0 0,-1-1 0 0 0,1 0 0 0 0,0 0 0 0 0,0 1 0 0 0,0-1 0 0 0,1 0 0 0 0,-1 0 0 0 0,0 0 0 0 0,1 0 0 0 0,-1 0 0 0 0,1-1 0 0 0,0 1 0 0 0,-1 0 0 0 0,1-1 0 0 0,0 1 0 0 0,0-1 0 0 0,0 0 0 0 0,0 0 0 0 0,4 2 0 0 0,1 0 108 0 0,0-1 1 0 0,0 0-1 0 0,0 0 0 0 0,0 0 0 0 0,0-1 0 0 0,0 0 0 0 0,13-1 0 0 0,53-5 1003 0 0,-59 3-1055 0 0,13-1-47 0 0,52-13 0 0 0,-67 13-10 0 0,0-1 1 0 0,-1-1 0 0 0,1 0 0 0 0,-1 0 0 0 0,0-1-1 0 0,17-12 1 0 0,-27 17 0 0 0,1 0 0 0 0,-1 0 0 0 0,0 0 0 0 0,0 0 0 0 0,0 0 0 0 0,0 0 0 0 0,0 0 0 0 0,0 0 0 0 0,0 0 0 0 0,0-1 0 0 0,0 1 0 0 0,0 0 0 0 0,-1-1 0 0 0,1 1 0 0 0,0-1 0 0 0,-1 1 0 0 0,1-1 0 0 0,-1 1 0 0 0,0-1 0 0 0,1 1 0 0 0,-1-1 0 0 0,0 1 0 0 0,0-1 0 0 0,0-2 0 0 0,-1 0 0 0 0,-1 1 0 0 0,1 0 0 0 0,-1-1 0 0 0,1 1 0 0 0,-1 0 0 0 0,0 0 0 0 0,0 0 0 0 0,0 0 0 0 0,-5-4 0 0 0,-7-9-113 0 0,-48-52 362 0 0,53 59-553 0 0,-1 0 0 0 0,0 1 0 0 0,-1 0 0 0 0,-22-12 0 0 0,20 19-1433 0 0,11 2-1475 0 0,2-1-1567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15663 0 0,'0'0'356'0'0,"-8"2"476"0"0,-2-1-730 0 0,1-1-31 0 0,1 1 1 0 0,-1 0 0 0 0,1 1 0 0 0,0 0-1 0 0,-15 5 1 0 0,1 3-72 0 0,1 0 0 0 0,0 1 0 0 0,-34 25 0 0 0,46-29 0 0 0,0 0 0 0 0,1 1 0 0 0,0 0 0 0 0,1 0 0 0 0,0 0 0 0 0,0 1 0 0 0,1 0 0 0 0,0 1 0 0 0,0-1 0 0 0,-5 15 0 0 0,9-18 30 0 0,0-1-1 0 0,1 1 0 0 0,-1 0 1 0 0,1 0-1 0 0,1 1 1 0 0,-1-1-1 0 0,1 0 0 0 0,0 0 1 0 0,1 0-1 0 0,-1 0 1 0 0,1 0-1 0 0,0 0 0 0 0,1 0 1 0 0,-1 0-1 0 0,1 0 1 0 0,0 0-1 0 0,1-1 0 0 0,-1 1 1 0 0,6 6-1 0 0,0 1 92 0 0,0-1-1 0 0,1 0 1 0 0,1-1 0 0 0,0 0-1 0 0,1 0 1 0 0,21 16-1 0 0,-27-23-65 0 0,0-1 0 0 0,0 0 0 0 0,1 0 0 0 0,-1-1 0 0 0,0 1 0 0 0,1-1 0 0 0,-1-1 0 0 0,1 1 0 0 0,0-1 0 0 0,0 1 0 0 0,-1-2 0 0 0,1 1 0 0 0,0-1 0 0 0,0 0-1 0 0,0 0 1 0 0,0 0 0 0 0,0-1 0 0 0,0 0 0 0 0,-1 0 0 0 0,1 0 0 0 0,0-1 0 0 0,-1 0 0 0 0,1 0 0 0 0,-1-1 0 0 0,1 1 0 0 0,-1-1 0 0 0,7-6 0 0 0,3-2 146 0 0,-1-1 1 0 0,-1 0-1 0 0,0-1 0 0 0,0-1 1 0 0,12-17-1 0 0,-21 24-208 0 0,1-1 0 0 0,-1 1 0 0 0,0-1 0 0 0,0 0 0 0 0,-1-1 0 0 0,0 1 0 0 0,-1-1 0 0 0,1 1 0 0 0,-2-1 0 0 0,1 0 0 0 0,-1 1 0 0 0,-1-18 0 0 0,0 19-51 0 0,0 0 0 0 0,-1-1 0 0 0,0 1 0 0 0,-1 0 0 0 0,0 0 0 0 0,0 0 0 0 0,0 0 0 0 0,-1 0 0 0 0,-6-11 0 0 0,7 14-72 0 0,-1 0 0 0 0,0 1 0 0 0,0-1 0 0 0,0 1 0 0 0,0 0 0 0 0,0 0 0 0 0,-1 0 0 0 0,1 1 0 0 0,-1-1 0 0 0,0 1 0 0 0,0 0 0 0 0,0 0 0 0 0,0 0 0 0 0,0 0 0 0 0,0 1 0 0 0,-1 0 0 0 0,-5-2 0 0 0,1 2-165 0 0,0 0 0 0 0,0 1 0 0 0,-1 0 0 0 0,1 0 0 0 0,0 1 0 0 0,-14 3 0 0 0,-10 3-4656 0 0,19-3-17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11975 0 0,'0'0'267'0'0,"0"0"42"0"0,0 0 17 0 0,0 0-28 0 0,0 0-126 0 0,0 0 204 0 0,-1 2 111 0 0,-18 64 1533 0 0,-7 23-891 0 0,18-44-839 0 0,2 2 0 0 0,2-1-1 0 0,2 1 1 0 0,6 74 0 0 0,40 183 486 0 0,-10-97-937 0 0,-30-173-503 0 0,-1 0 0 0 0,-1 54 0 0 0,-4-77 592 0 0,2-9-298 0 0,0-2-118 0 0,0 0-1011 0 0,0 0-3960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52 11975 0 0,'1'-1'267'0'0,"46"-29"849"0"0,-46 29-751 0 0,-1 1 122 0 0,0 0 22 0 0,0 0 3 0 0,0 0 0 0 0,-4 14 512 0 0,-1-3-941 0 0,0-1 0 0 0,-1 0 0 0 0,-1 0-1 0 0,1 0 1 0 0,-14 14 0 0 0,8-10-27 0 0,-11 17-1 0 0,16-20 150 0 0,1 1 0 0 0,0-1 0 0 0,0 1-1 0 0,-6 24 1 0 0,11-33-164 0 0,0 0 0 0 0,0 0 0 0 0,0 0 0 0 0,1 0 0 0 0,0 1 0 0 0,-1-1 0 0 0,1 0 0 0 0,0 0 0 0 0,1 1 0 0 0,-1-1 0 0 0,1 0 0 0 0,-1 0 0 0 0,1 0 0 0 0,0 1 0 0 0,0-1 0 0 0,0 0 0 0 0,0 0-1 0 0,1 0 1 0 0,0-1 0 0 0,-1 1 0 0 0,1 0 0 0 0,0 0 0 0 0,0-1 0 0 0,4 5 0 0 0,0-3-16 0 0,-1-1-1 0 0,1 1 1 0 0,0-1-1 0 0,0 0 1 0 0,1 0-1 0 0,-1-1 0 0 0,0 1 1 0 0,1-1-1 0 0,0-1 1 0 0,-1 0-1 0 0,1 1 1 0 0,0-2-1 0 0,0 1 1 0 0,-1-1-1 0 0,1 0 1 0 0,0-1-1 0 0,7-1 1 0 0,-6 1 82 0 0,0 0 0 0 0,0-1 0 0 0,0 0 0 0 0,-1-1 0 0 0,1 0 1 0 0,-1 0-1 0 0,1 0 0 0 0,-1-1 0 0 0,0 0 0 0 0,0-1 0 0 0,-1 1 1 0 0,1-1-1 0 0,-1-1 0 0 0,6-5 0 0 0,-8 5-162 0 0,0 1-1 0 0,0-1 1 0 0,-1 0-1 0 0,1 0 1 0 0,-1 0-1 0 0,0 0 1 0 0,-1-1-1 0 0,0 1 1 0 0,0-1-1 0 0,0 0 1 0 0,-1 1 0 0 0,0-1-1 0 0,0 0 1 0 0,-1 0-1 0 0,0-13 1 0 0,-1 14-133 0 0,0 0 0 0 0,0 0 0 0 0,0 0 0 0 0,0 1 1 0 0,-1-1-1 0 0,0 0 0 0 0,0 1 0 0 0,-1 0 0 0 0,0-1 1 0 0,1 1-1 0 0,-2 0 0 0 0,1 0 0 0 0,-1 1 0 0 0,1-1 0 0 0,-1 1 1 0 0,-1 0-1 0 0,1 0 0 0 0,-9-6 0 0 0,-88-56-3396 0 0,94 63 2048 0 0,7 3 1024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36:3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0,'0'0'191'0'0,"0"0"26"0"0,1 2 9 0 0,2 7-182 0 0,0 1-1 0 0,-1-1 1 0 0,0 1 0 0 0,0-1 0 0 0,-1 1 0 0 0,1 15-1 0 0,-5 28 630 0 0,4 0 0 0 0,1 1-1 0 0,3-2 1 0 0,2 1 0 0 0,17 60-1 0 0,-14-78-465 0 0,-3-14 356 0 0,5 29-1 0 0,-11-42-470 0 0,0 0-1 0 0,-1 0 1 0 0,0 0-1 0 0,0 0 1 0 0,-1 0-1 0 0,1 0 1 0 0,-4 11-1 0 0,-1-1-107 0 0,-1 0 0 0 0,0 0 0 0 0,-17 32 0 0 0,22-49-321 0 0,1-1-138 0 0,13-8-3927 0 0,-1 0 64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34 251 15663 0 0,'0'0'356'0'0,"0"0"50"0"0,0 0 20 0 0,0 0-42 0 0,0 0-180 0 0,0 0 176 0 0,-7-5 616 0 0,5 3-974 0 0,0 1 0 0 0,0-1-1 0 0,0 1 1 0 0,0-1 0 0 0,0 0-1 0 0,1 0 1 0 0,-1 0 0 0 0,1 0 0 0 0,-1 0-1 0 0,1 0 1 0 0,0-1 0 0 0,-1 1-1 0 0,1 0 1 0 0,1-1 0 0 0,-1 1 0 0 0,0-1-1 0 0,0 1 1 0 0,1-1 0 0 0,0 1-1 0 0,-1-1 1 0 0,1 1 0 0 0,0-1 0 0 0,0 0-1 0 0,0 1 1 0 0,1-1 0 0 0,-1 1-1 0 0,2-4 1 0 0,-1-3-33 0 0,2 1 1 0 0,-1 0-1 0 0,1 0 0 0 0,0 0 1 0 0,1 1-1 0 0,0-1 0 0 0,0 1 1 0 0,1 0-1 0 0,-1 0 0 0 0,2 0 0 0 0,5-6 1 0 0,-1 3-285 0 0,0 0 1 0 0,0 1-1 0 0,1 1 0 0 0,0-1 1 0 0,24-12-1 0 0,-30 19 144 0 0,0-1 0 0 0,0 1-1 0 0,0 0 1 0 0,0 1 0 0 0,1-1 0 0 0,-1 1-1 0 0,0 0 1 0 0,1 0 0 0 0,-1 1 0 0 0,1-1-1 0 0,-1 1 1 0 0,8 1 0 0 0,-10 0 181 0 0,0-1 1 0 0,0 1-1 0 0,0 0 0 0 0,0 0 1 0 0,0 0-1 0 0,0 0 0 0 0,-1 1 1 0 0,1-1-1 0 0,0 1 1 0 0,-1 0-1 0 0,1 0 0 0 0,-1 0 1 0 0,1 0-1 0 0,-1 0 0 0 0,0 0 1 0 0,0 1-1 0 0,0-1 0 0 0,0 1 1 0 0,0-1-1 0 0,-1 1 1 0 0,1 0-1 0 0,1 5 0 0 0,24 77 2678 0 0,-20-59-2268 0 0,-5-15-509 0 0,-1 1 0 0 0,0 0 0 0 0,0-1 0 0 0,-2 19 0 0 0,1-7-4914 0 0,0-21-1065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6 15663 0 0,'0'0'356'0'0,"0"0"50"0"0,0 0 20 0 0,-3 0 92 0 0,-3-2-518 0 0,0 1 1 0 0,0 0 0 0 0,0 0 0 0 0,-1 1 0 0 0,1-1 0 0 0,0 1 0 0 0,0 1-1 0 0,0-1 1 0 0,0 1 0 0 0,0 0 0 0 0,0 1 0 0 0,0-1 0 0 0,0 1 0 0 0,0 0 0 0 0,1 1-1 0 0,-11 5 1 0 0,-3 3 83 0 0,0 0 0 0 0,2 1 0 0 0,-27 23 0 0 0,32-25 13 0 0,2 1 1 0 0,-1 0 0 0 0,1 1 0 0 0,1 0 0 0 0,-15 25 0 0 0,21-32-125 0 0,1 0 0 0 0,0 1 0 0 0,1-1 1 0 0,-1 0-1 0 0,1 1 0 0 0,0-1 0 0 0,1 1 0 0 0,-1-1 1 0 0,1 8-1 0 0,1-12 41 0 0,-1 0-1 0 0,1 0 1 0 0,0 0-1 0 0,0 0 1 0 0,0 0 0 0 0,0 0-1 0 0,0-1 1 0 0,0 1-1 0 0,0 0 1 0 0,0 0 0 0 0,0-1-1 0 0,0 1 1 0 0,0-1-1 0 0,1 1 1 0 0,-1-1 0 0 0,0 1-1 0 0,3-1 1 0 0,-3 1 20 0 0,6 1 75 0 0,0-1 0 0 0,0 1 1 0 0,1-1-1 0 0,-1-1 0 0 0,1 1 1 0 0,-1-1-1 0 0,1-1 0 0 0,-1 1 0 0 0,0-1 1 0 0,13-3-1 0 0,-10 1-129 0 0,0 0 0 0 0,0-1 0 0 0,0 0 0 0 0,-1 0 0 0 0,0-1 0 0 0,0 0 0 0 0,9-7 0 0 0,-15 9-58 0 0,1 0 1 0 0,-1 0-1 0 0,0 0 0 0 0,-1 0 0 0 0,1-1 0 0 0,-1 1 0 0 0,1-1 0 0 0,-1 0 1 0 0,0 1-1 0 0,-1-1 0 0 0,1 0 0 0 0,1-5 0 0 0,-2 7 42 0 0,-1 0-1 0 0,1-1 0 0 0,-1 1 1 0 0,1 0-1 0 0,-1 0 0 0 0,0-1 1 0 0,0 1-1 0 0,0 0 0 0 0,0 0 1 0 0,0-1-1 0 0,-1 1 1 0 0,1 0-1 0 0,-1 0 0 0 0,1-1 1 0 0,-1 1-1 0 0,0 0 0 0 0,0 0 1 0 0,0 0-1 0 0,0 0 0 0 0,0 0 1 0 0,0 0-1 0 0,-1 0 1 0 0,1 0-1 0 0,-4-2 0 0 0,5 3 37 0 0,0 1 0 0 0,0 0 0 0 0,-1-1 0 0 0,1 1 0 0 0,0-1 0 0 0,0 1 0 0 0,-1 0 0 0 0,1 0 0 0 0,0-1 0 0 0,-1 1 0 0 0,1 0 0 0 0,-1-1 0 0 0,1 1 0 0 0,0 0 0 0 0,-1 0 0 0 0,1 0 0 0 0,-1 0 0 0 0,1-1 0 0 0,-1 1 0 0 0,1 0 0 0 0,0 0 0 0 0,-1 0 0 0 0,1 0 0 0 0,-1 0 0 0 0,1 0 0 0 0,-1 0 0 0 0,1 0 0 0 0,-1 0 0 0 0,1 0 0 0 0,0 0 0 0 0,-1 1 0 0 0,1-1 0 0 0,-1 0 0 0 0,1 0 0 0 0,-1 0 0 0 0,0 1 0 0 0,0-1 0 0 0,-2 2 0 0 0,-1 0 0 0 0,0-1 0 0 0,1 1 0 0 0,-1 0 0 0 0,1 1 0 0 0,0-1 0 0 0,0 1 0 0 0,-1-1 0 0 0,2 1 0 0 0,-1 0 0 0 0,0 0 0 0 0,1 0 0 0 0,-1 0 0 0 0,1 1 0 0 0,0-1 0 0 0,0 1 0 0 0,0-1 0 0 0,0 1 0 0 0,-1 4 0 0 0,0 2 0 0 0,0-1 0 0 0,1 0 0 0 0,0 1 0 0 0,0-1 0 0 0,1 1 0 0 0,-1 19 0 0 0,7 24 0 0 0,1-1 0 0 0,3 0 0 0 0,2 0 0 0 0,32 88 0 0 0,-27-95 0 0 0,2 0 0 0 0,3-1 0 0 0,1-1 0 0 0,2-1 0 0 0,36 47 0 0 0,216 260 1246 0 0,-257-327-1178 0 0,108 126 531 0 0,-43-52-663 0 0,75 110-1 0 0,-146-185-86 0 0,0 0-1 0 0,-1 1 1 0 0,12 33 0 0 0,-20-43-139 0 0,0-1 0 0 0,-1 1 0 0 0,0 0 1 0 0,-1-1-1 0 0,0 1 0 0 0,-1 0 0 0 0,-1 1 1 0 0,-1 21-1 0 0,1-32-177 0 0,0-2 3 0 0,-13-1-93 0 0,9 0 287 0 0,0-1 1 0 0,1-1-1 0 0,-1 1 1 0 0,0 0-1 0 0,1-1 0 0 0,0 0 1 0 0,-1 1-1 0 0,1-1 1 0 0,0-1-1 0 0,1 1 0 0 0,-1 0 1 0 0,0-1-1 0 0,1 1 1 0 0,-2-5-1 0 0,-16-24-4241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8287 0 0,'-1'0'382'0'0,"-6"2"-231"0"0,0 0 0 0 0,0-1 0 0 0,-12 1 0 0 0,-14 3 690 0 0,19-2-646 0 0,1 1-1 0 0,0 0 1 0 0,0 1 0 0 0,0 0-1 0 0,-15 9 1 0 0,25-12-86 0 0,0 0 0 0 0,0 0 0 0 0,1 0 0 0 0,-1 0 0 0 0,0 1 0 0 0,1-1 0 0 0,-1 1 0 0 0,1 0 0 0 0,0 0 0 0 0,0 0 0 0 0,0 0 0 0 0,0 0 0 0 0,0 0 0 0 0,1 0 0 0 0,0 1 0 0 0,-1-1 0 0 0,1 0 0 0 0,0 1 0 0 0,1-1 0 0 0,-1 1 0 0 0,1-1 0 0 0,-1 1 1 0 0,1 0-1 0 0,0-1 0 0 0,1 5 0 0 0,2 16 2117 0 0,12 47-1 0 0,-10-54-2011 0 0,1-1 0 0 0,0 1 0 0 0,14 22-1 0 0,-13-27-213 0 0,2-3 0 0 0,-7-8 51 0 0,-1 0 0 0 0,1 0-1 0 0,0 0 1 0 0,0-1 0 0 0,0 1-1 0 0,0 0 1 0 0,-1-1 0 0 0,1 1-1 0 0,0-1 1 0 0,0 0 0 0 0,0 0 0 0 0,0 0-1 0 0,0 0 1 0 0,0 0 0 0 0,0 0-1 0 0,0 0 1 0 0,0 0 0 0 0,0-1-1 0 0,0 1 1 0 0,0-1 0 0 0,-1 0-1 0 0,1 1 1 0 0,2-3 0 0 0,4-1 164 0 0,0-1 1 0 0,0 0-1 0 0,11-10 1 0 0,-13 11-263 0 0,33-29-168 0 0,-2-1 0 0 0,-1-2 0 0 0,57-76 0 0 0,-78 88-735 0 0,-17 24 933 0 0,1 0 0 0 0,-1 0 1 0 0,1 0-1 0 0,-1 0 1 0 0,0 0-1 0 0,1 0 1 0 0,-1 0-1 0 0,0 0 1 0 0,-2 1-1 0 0,-1 2 17 0 0,0 0 0 0 0,0 0 0 0 0,1 0 0 0 0,-1 1 0 0 0,1 0 0 0 0,0 0 0 0 0,0 0 0 0 0,0 0 0 0 0,0 1 0 0 0,0-1 0 0 0,1 1 0 0 0,-4 7 0 0 0,5-6 0 0 0,0 0 0 0 0,0 0 0 0 0,1 1 0 0 0,-1-1 0 0 0,1 0 0 0 0,1 1 0 0 0,-1-1 0 0 0,1 0 0 0 0,0 1 0 0 0,1-1 0 0 0,1 8 0 0 0,1-1 0 0 0,-1-9 0 0 0,1 0 0 0 0,-1 1 0 0 0,1-1 0 0 0,0 0 0 0 0,0-1 0 0 0,0 1 0 0 0,0 0 0 0 0,1-1 0 0 0,-1 0 0 0 0,1 0 0 0 0,0 0 0 0 0,0 0 0 0 0,0 0 0 0 0,6 2 0 0 0,0-1-1301 0 0,1-1-5206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17503 0 0,'0'0'399'0'0,"0"0"60"0"0,0 0 21 0 0,0 0-59 0 0,0-2-204 0 0,1-6 136 0 0,-1 1 0 0 0,2-1 0 0 0,-1 0 0 0 0,1 0 0 0 0,5-14 0 0 0,20-39-583 0 0,-22 52 334 0 0,9-16-104 0 0,1 1 0 0 0,1 0 0 0 0,1 1 0 0 0,39-40 0 0 0,-51 58-99 0 0,0 1-1 0 0,0-1 0 0 0,1 1 1 0 0,-1 0-1 0 0,1 0 0 0 0,0 0 1 0 0,0 1-1 0 0,0 0 0 0 0,14-5 1 0 0,-16 7 41 0 0,1 0-1 0 0,0 0 1 0 0,-1 0 0 0 0,1 1 0 0 0,0-1-1 0 0,0 1 1 0 0,-1 1 0 0 0,1-1 0 0 0,0 0 0 0 0,-1 1-1 0 0,1 0 1 0 0,0 0 0 0 0,-1 1 0 0 0,1-1-1 0 0,6 4 1 0 0,61 38 1896 0 0,-21-12-1748 0 0,-48-29-90 0 0,0 0 0 0 0,-1 0 0 0 0,1 0 0 0 0,-1 0 0 0 0,0 1 0 0 0,1-1 0 0 0,-1 1 0 0 0,0 0 0 0 0,0 0 0 0 0,-1-1 0 0 0,1 1 0 0 0,-1 0 0 0 0,1 0 0 0 0,-1 1 0 0 0,0-1 0 0 0,0 0 0 0 0,0 0 0 0 0,-1 1 0 0 0,1-1 0 0 0,-1 0 0 0 0,0 0 0 0 0,0 6 0 0 0,0 0 0 0 0,-1 0 0 0 0,0 0 0 0 0,0 0 0 0 0,-1 0 0 0 0,0 0 0 0 0,-1 0 0 0 0,-3 9 0 0 0,-20 54-185 0 0,16-40-1412 0 0,5-7-4669 0 0,3-12 466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175 297 6447 0 0,'2'0'298'0'0,"-1"0"-267"0"0,1 0-1 0 0,-1 0 1 0 0,1-1 0 0 0,-1 1 0 0 0,1 0 0 0 0,-1 0 0 0 0,0-1-1 0 0,1 1 1 0 0,-1-1 0 0 0,0 1 0 0 0,3-2 0 0 0,21-9 136 0 0,-23 11 553 0 0,-2 0 249 0 0,0 0 45 0 0,0 0-61 0 0,0 0-288 0 0,3 12 395 0 0,-2-10-929 0 0,0 1 0 0 0,-1 0 0 0 0,0-1 0 0 0,1 1 0 0 0,-1 0 0 0 0,0-1 0 0 0,-1 1 0 0 0,1 0 0 0 0,0-1 0 0 0,-1 1 0 0 0,1 0 0 0 0,-1-1 0 0 0,-1 3 0 0 0,1-3-54 0 0,0 0-1 0 0,0 0 1 0 0,0-1 0 0 0,-1 1-1 0 0,1-1 1 0 0,-1 1-1 0 0,1-1 1 0 0,-1 0-1 0 0,1 1 1 0 0,-1-1-1 0 0,0 0 1 0 0,0 0-1 0 0,1 0 1 0 0,-1 0 0 0 0,0 0-1 0 0,0-1 1 0 0,0 1-1 0 0,0-1 1 0 0,0 1-1 0 0,0-1 1 0 0,0 0-1 0 0,-4 1 1 0 0,4-2 60 0 0,0 1 0 0 0,0 0 0 0 0,-1-1 0 0 0,1 1 0 0 0,0-1 0 0 0,0 1 0 0 0,0-1 0 0 0,0 0 0 0 0,-1 0 0 0 0,1 0 0 0 0,1 0 0 0 0,-1-1 0 0 0,0 1 0 0 0,0 0 0 0 0,0-1 0 0 0,1 1 0 0 0,-4-4 0 0 0,-1-2 38 0 0,0 0 0 0 0,1-1-1 0 0,-6-7 1 0 0,-15-26-175 0 0,-18-32 0 0 0,34 55-219 0 0,1 0 0 0 0,1-1 0 0 0,-8-29 0 0 0,15 46 140 0 0,1 0 1 0 0,0 1-1 0 0,0-1 0 0 0,0 0 0 0 0,0 1 0 0 0,0-1 1 0 0,0 0-1 0 0,0 1 0 0 0,0-1 0 0 0,1 0 0 0 0,-1 1 0 0 0,1-1 1 0 0,-1 1-1 0 0,1-1 0 0 0,0 1 0 0 0,-1-1 0 0 0,3-2 1 0 0,-1 2-62 0 0,0 0 0 0 0,0-1 0 0 0,0 1 1 0 0,0 0-1 0 0,1 0 0 0 0,-1 0 0 0 0,1 0 0 0 0,5-2 1 0 0,-1 0-183 0 0,1 1 1 0 0,1 0 0 0 0,-1 0 0 0 0,0 1 0 0 0,17-3-1 0 0,125-5 155 0 0,-120 11 993 0 0,0 0 1 0 0,59 12-1 0 0,-81-11-681 0 0,0 1-1 0 0,0 0 0 0 0,0 0 1 0 0,0 0-1 0 0,0 1 0 0 0,0 0 1 0 0,-1 1-1 0 0,0 0 0 0 0,11 9 1 0 0,-16-12-100 0 0,0-1 0 0 0,-1 1 1 0 0,1 0-1 0 0,0 0 1 0 0,-1 0-1 0 0,1 0 0 0 0,-1 0 1 0 0,0 0-1 0 0,1 0 1 0 0,-1 0-1 0 0,0 1 0 0 0,-1-1 1 0 0,1 0-1 0 0,0 1 0 0 0,-1-1 1 0 0,1 1-1 0 0,-1-1 1 0 0,1 1-1 0 0,-1-1 0 0 0,0 1 1 0 0,0-1-1 0 0,-1 1 0 0 0,1-1 1 0 0,0 1-1 0 0,-1-1 1 0 0,1 0-1 0 0,-1 1 0 0 0,0-1 1 0 0,0 0-1 0 0,0 1 1 0 0,0-1-1 0 0,0 0 0 0 0,-1 0 1 0 0,1 0-1 0 0,-1 0 0 0 0,1 0 1 0 0,-4 3-1 0 0,1 0-97 0 0,-1 0 1 0 0,-1-1-1 0 0,1 0 0 0 0,-1 0 0 0 0,1 0 0 0 0,-12 5 0 0 0,-41 15-1179 0 0,17-7 849 0 0,12-6-433 0 0,0 0 0 0 0,-37 7 0 0 0,52-16-4644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11975 0 0,'-12'5'165'0'0,"0"2"-1"0"0,1 0 0 0 0,-1 0 1 0 0,1 1-1 0 0,1 0 0 0 0,-1 1 1 0 0,2 0-1 0 0,-1 1 1 0 0,1 0-1 0 0,-9 13 0 0 0,7-7 57 0 0,1 0-1 0 0,1 1 1 0 0,1 0 0 0 0,0 0-1 0 0,1 1 1 0 0,-8 30-1 0 0,12-35-219 0 0,-31 135 113 0 0,28-116-5 0 0,2 1 1 0 0,0 54-1 0 0,5-60 197 0 0,0 0 0 0 0,11 52 1 0 0,-10-69-245 0 0,1 0 0 0 0,0 0 1 0 0,1 0-1 0 0,1 0 1 0 0,-1 0-1 0 0,1-1 1 0 0,1 1-1 0 0,0-2 0 0 0,0 1 1 0 0,11 11-1 0 0,-4-7-1017 0 0,0-1 0 0 0,1 0 0 0 0,0-1 1 0 0,31 18-1 0 0,-22-17-4455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8287 0 0,'0'0'382'0'0,"0"0"-8"0"0,-1 1-102 0 0,-2 5 130 0 0,0-1-1 0 0,1 1 0 0 0,-1-1 0 0 0,1 1 0 0 0,1 0 1 0 0,-1 0-1 0 0,1 0 0 0 0,-1 9 0 0 0,-3 12 324 0 0,-4 19 52 0 0,2 0 0 0 0,2 1 0 0 0,1 48 0 0 0,6-51 137 0 0,1 0 0 0 0,14 66 0 0 0,-7-55-72 0 0,2 6-211 0 0,-5-26-206 0 0,5 54 0 0 0,-12-79-808 0 0,1 1 0 0 0,-2-1 0 0 0,1 0 0 0 0,-2 0 0 0 0,1 0 1 0 0,-1 0-1 0 0,-1 0 0 0 0,0 0 0 0 0,-7 17 0 0 0,8-24-4189 0 0,-4 1-1228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11975 0 0,'0'0'267'0'0,"0"0"42"0"0,0 0 17 0 0,0 0-28 0 0,9-3-186 0 0,-5 1-96 0 0,0-1-1 0 0,0 0 1 0 0,0-1 0 0 0,0 1-1 0 0,-1-1 1 0 0,1 1-1 0 0,-1-1 1 0 0,0 0-1 0 0,0 0 1 0 0,2-6-1 0 0,11-12 737 0 0,0 4 4 0 0,1 2 0 0 0,1 0 0 0 0,29-21 0 0 0,65-34 378 0 0,-97 62-687 0 0,8-3-315 0 0,0 0 0 0 0,1 2 0 0 0,0 0 0 0 0,28-6 0 0 0,-9 5-158 0 0,71-8 0 0 0,-73 15 26 0 0,56 2 0 0 0,-78 3 0 0 0,0 0 0 0 0,-1 2 0 0 0,1 0 0 0 0,-1 1 0 0 0,24 8 0 0 0,-32-8 0 0 0,-1 0 0 0 0,0 1 0 0 0,0 0 0 0 0,-1 0 0 0 0,1 1 0 0 0,-1 0 0 0 0,-1 0 0 0 0,1 1 0 0 0,-1 0 0 0 0,0 0 0 0 0,-1 1 0 0 0,1 0 0 0 0,-1 0 0 0 0,6 14 0 0 0,-11-20 0 0 0,0 1 0 0 0,0 0 0 0 0,0 1 0 0 0,-1-1 0 0 0,1 0 0 0 0,-1 0 0 0 0,0 0 0 0 0,0 0 0 0 0,0 0 0 0 0,0 0 0 0 0,0 0 0 0 0,-1 0 0 0 0,0 1 0 0 0,1-1 0 0 0,-1 0 0 0 0,0-1 0 0 0,-1 1 0 0 0,1 0 0 0 0,0 0 0 0 0,-1 0 0 0 0,0-1 0 0 0,1 1 0 0 0,-1-1 0 0 0,0 1 0 0 0,-3 2 0 0 0,-4 4 0 0 0,0 0 0 0 0,0-1 0 0 0,-1 0 0 0 0,-20 12 0 0 0,-80 42 332 0 0,-159 64-1 0 0,191-96-741 0 0,-10 4 213 0 0,-36 14 197 0 0,64-25 0 0 0,110-38 0 0 0,100-16 0 0 0,-107 27 0 0 0,0 2 0 0 0,0 2 0 0 0,0 2 0 0 0,79 13 0 0 0,-111-13 0 0 0,-1 0 0 0 0,1 1 0 0 0,-1 1 0 0 0,0-1 0 0 0,0 2 0 0 0,0-1 0 0 0,-1 1 0 0 0,1 1 0 0 0,-1 0 0 0 0,9 7 0 0 0,-13-8 0 0 0,1 0 0 0 0,-1 0 0 0 0,0 0 0 0 0,-1 0 0 0 0,1 1 0 0 0,-1 0 0 0 0,0 0 0 0 0,0 0 0 0 0,-1 0 0 0 0,0 1 0 0 0,0-1 0 0 0,0 1 0 0 0,-1 0 0 0 0,0-1 0 0 0,-1 1 0 0 0,2 9 0 0 0,-3-10 91 0 0,0 0-1 0 0,0 0 1 0 0,-1 0-1 0 0,0 0 1 0 0,0 0-1 0 0,0 0 1 0 0,-1 0 0 0 0,0-1-1 0 0,0 1 1 0 0,-4 5-1 0 0,2-2 76 0 0,-1 0 0 0 0,0-1 0 0 0,-1 0 0 0 0,0 0 0 0 0,-10 10 0 0 0,8-11-167 0 0,0 0 1 0 0,-1-1-1 0 0,1 0 0 0 0,-1 0 1 0 0,-12 5-1 0 0,-51 21 32 0 0,51-24 14 0 0,-61 25 592 0 0,-2-4 1 0 0,-152 32-1 0 0,233-60-760 0 0,0 0 0 0 0,-1-1 0 0 0,1 0 0 0 0,0 0-1 0 0,0 0 1 0 0,-1 0 0 0 0,1 0 0 0 0,0-1 0 0 0,-1 0 0 0 0,1 1 0 0 0,0-1-1 0 0,-5-3 1 0 0,6 3 108 0 0,0 0 1 0 0,1 0-1 0 0,-1 0 0 0 0,0 0 0 0 0,1 0 0 0 0,0-1 0 0 0,-1 1 0 0 0,1-1 1 0 0,0 1-1 0 0,-1-1 0 0 0,1 0 0 0 0,0 1 0 0 0,0-1 0 0 0,0 0 0 0 0,1 0 0 0 0,-1 1 1 0 0,0-1-1 0 0,1 0 0 0 0,-1 0 0 0 0,1 0 0 0 0,-1-4 0 0 0,2 4-14 0 0,-1 0-1 0 0,1 0 1 0 0,0 0-1 0 0,0 0 1 0 0,0 1-1 0 0,0-1 1 0 0,0 0-1 0 0,0 0 1 0 0,1 1 0 0 0,-1-1-1 0 0,0 1 1 0 0,1-1-1 0 0,-1 1 1 0 0,1 0-1 0 0,2-2 1 0 0,3-3-786 0 0,17-14-2156 0 0,-8 8 1436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11975 0 0,'-2'1'267'0'0,"-3"-1"-182"0"0,-1 1-1 0 0,1 1 1 0 0,0-1 0 0 0,0 1-1 0 0,0 0 1 0 0,0 0 0 0 0,0 0-1 0 0,0 1 1 0 0,0 0 0 0 0,1 0-1 0 0,-6 4 1 0 0,7-5-29 0 0,0 1 0 0 0,1 0 0 0 0,-1 0 0 0 0,0 0 0 0 0,1 1 0 0 0,0-1 0 0 0,-1 0 0 0 0,1 1 0 0 0,1 0 0 0 0,-1-1 0 0 0,0 1 0 0 0,1 0 0 0 0,0 0 0 0 0,0 0 0 0 0,0 0 0 0 0,0 5 0 0 0,0 11 293 0 0,1 1-1 0 0,1 0 1 0 0,6 32-1 0 0,18 61 1272 0 0,-17-78-1469 0 0,44 124 1316 0 0,-22-77-902 0 0,-3-8-560 0 0,15 50 937 0 0,-35-101-719 0 0,-1 0 1 0 0,-1 1-1 0 0,-2 0 1 0 0,2 48-1 0 0,-5-70-223 0 0,0-1 0 0 0,-1 0 0 0 0,1 1 0 0 0,-1-1 0 0 0,1 0 0 0 0,-1 0 0 0 0,0 0 0 0 0,0 1 0 0 0,0-1 0 0 0,0 0 0 0 0,0 0 0 0 0,-1 0 0 0 0,1-1 0 0 0,0 1 0 0 0,-1 0 0 0 0,0 0 0 0 0,1-1 0 0 0,-1 1 0 0 0,0-1 0 0 0,0 1 0 0 0,0-1 0 0 0,0 0 0 0 0,0 0 0 0 0,0 0 0 0 0,-3 1 0 0 0,2 0 0 0 0,-1-1 0 0 0,0 0 0 0 0,0 0 0 0 0,0 0 0 0 0,0-1 0 0 0,0 0 0 0 0,0 1 0 0 0,0-1 0 0 0,0 0 0 0 0,-1-1 0 0 0,1 1 0 0 0,0-1 0 0 0,-7-2 0 0 0,-9-5 0 0 0,0 0 0 0 0,-29-16 0 0 0,39 17 0 0 0,-1 0 0 0 0,1 0 0 0 0,0-1 0 0 0,1 0 0 0 0,-16-18 0 0 0,22 23-50 0 0,1-1 1 0 0,0 1-1 0 0,0-1 0 0 0,0 0 0 0 0,0 0 0 0 0,0 0 1 0 0,1 0-1 0 0,-1 0 0 0 0,1 0 0 0 0,1 0 0 0 0,-1 0 1 0 0,0 0-1 0 0,1-1 0 0 0,0 1 0 0 0,0 0 0 0 0,0-1 1 0 0,0 1-1 0 0,1 0 0 0 0,1-7 0 0 0,0 5-33 0 0,0-1 0 0 0,1 1 0 0 0,-1 0 0 0 0,1-1 0 0 0,0 1 0 0 0,1 1 0 0 0,-1-1 0 0 0,1 0 0 0 0,0 1 0 0 0,1 0 0 0 0,8-9 0 0 0,3 2 83 0 0,0 0 0 0 0,1 1 0 0 0,0 0 0 0 0,0 2 0 0 0,1 0 0 0 0,0 1 0 0 0,1 1 0 0 0,0 0 0 0 0,30-5 0 0 0,-23 7 0 0 0,-1 1 0 0 0,0 2 0 0 0,1 1 0 0 0,-1 0 0 0 0,1 2 0 0 0,-1 1 0 0 0,28 6 0 0 0,-40-6 98 0 0,-1 2-1 0 0,1-1 1 0 0,-1 2 0 0 0,0 0-1 0 0,0 0 1 0 0,0 1-1 0 0,-1 0 1 0 0,0 1 0 0 0,18 14-1 0 0,-25-18-63 0 0,-1 0-1 0 0,1 1 0 0 0,-1-1 1 0 0,0 1-1 0 0,0-1 0 0 0,0 1 1 0 0,-1 0-1 0 0,1 0 0 0 0,-1 1 1 0 0,0-1-1 0 0,0 0 0 0 0,0 1 1 0 0,-1-1-1 0 0,1 1 0 0 0,-1 0 1 0 0,0-1-1 0 0,-1 1 0 0 0,1 0 1 0 0,-1-1-1 0 0,0 1 0 0 0,0 0 1 0 0,0 0-1 0 0,-1 0 0 0 0,0-1 1 0 0,1 1-1 0 0,-2 0 0 0 0,1-1 1 0 0,-1 1-1 0 0,-2 5 0 0 0,-2 1-31 0 0,1-1-1 0 0,-2 0 1 0 0,1-1-1 0 0,-2 0 0 0 0,1 0 1 0 0,-1 0-1 0 0,0-1 1 0 0,-1 0-1 0 0,0-1 1 0 0,0 0-1 0 0,-16 10 1 0 0,-11 2-3 0 0,-72 30 0 0 0,101-46 1 0 0,-23 11 0 0 0,23-10 0 0 0,-1 0 0 0 0,-1 0 0 0 0,1-1 0 0 0,-11 3 0 0 0,3-2-7 0 0,13-3-37 0 0,0 0 1 0 0,0 0-1 0 0,0 0 0 0 0,0 0 0 0 0,0-1 0 0 0,-1 0 0 0 0,1 0 1 0 0,-5 0-1 0 0,7 0-431 0 0,2-2-851 0 0,4-5-3444 0 0,8-4-1474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8T19:52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151 131 17503 0 0,'3'1'399'0'0,"23"0"498"0"0,50-2 0 0 0,-62 0-604 0 0,-1-1 0 0 0,1-1 0 0 0,-1 0 1 0 0,1-1-1 0 0,20-8 0 0 0,-26 8-291 0 0,1 0 0 0 0,-1 0 0 0 0,-1-1-1 0 0,1 0 1 0 0,-1 0 0 0 0,0-1 0 0 0,0 0-1 0 0,8-8 1 0 0,-15 13-15 0 0,1 0 1 0 0,0 1-1 0 0,0-1 0 0 0,-1 0 1 0 0,1 0-1 0 0,-1 1 0 0 0,1-1 0 0 0,0 0 1 0 0,-1 0-1 0 0,1 0 0 0 0,-1 0 1 0 0,0 0-1 0 0,1 0 0 0 0,-1 0 1 0 0,0 0-1 0 0,0 0 0 0 0,1 0 0 0 0,-1 0 1 0 0,0 0-1 0 0,0 0 0 0 0,0 0 1 0 0,0 0-1 0 0,0 0 0 0 0,-1 0 0 0 0,1 0 1 0 0,0 0-1 0 0,0 0 0 0 0,-1 0 1 0 0,1 0-1 0 0,0 0 0 0 0,-1 0 0 0 0,1 0 1 0 0,-1 1-1 0 0,1-1 0 0 0,-1 0 1 0 0,0 0-1 0 0,1 0 0 0 0,-1 1 0 0 0,0-1 1 0 0,1 0-1 0 0,-1 1 0 0 0,-1-2 1 0 0,-1 0-279 0 0,0 0 0 0 0,0 1 0 0 0,-1-1 0 0 0,1 1 0 0 0,0-1 0 0 0,-1 1 0 0 0,1 0 0 0 0,-1 0 0 0 0,1 1 0 0 0,-6-2 1 0 0,-3 2 15 0 0,0 1 1 0 0,1 0 0 0 0,-1 0 0 0 0,0 1 0 0 0,1 0 0 0 0,0 1-1 0 0,-1 1 1 0 0,1 0 0 0 0,0 0 0 0 0,1 1 0 0 0,-1 0-1 0 0,1 1 1 0 0,-16 11 0 0 0,-1 5 738 0 0,0 1 1 0 0,1 0-1 0 0,-27 35 0 0 0,43-47-229 0 0,0 1 0 0 0,2 0 0 0 0,-1 0 1 0 0,2 1-1 0 0,-1 0 0 0 0,2 1 0 0 0,0 0 0 0 0,-8 25 0 0 0,13-33-110 0 0,-1 0 0 0 0,1 0 0 0 0,0 0 1 0 0,0 0-1 0 0,1 1 0 0 0,0-1 0 0 0,0 0 0 0 0,0 0 1 0 0,1 0-1 0 0,0 1 0 0 0,0-1 0 0 0,1 0 0 0 0,-1 0 0 0 0,1 0 1 0 0,1-1-1 0 0,-1 1 0 0 0,1 0 0 0 0,0-1 0 0 0,0 0 0 0 0,1 1 1 0 0,-1-1-1 0 0,1-1 0 0 0,8 8 0 0 0,-5-6 24 0 0,0 0 0 0 0,1-1 0 0 0,0 0-1 0 0,0-1 1 0 0,1 1 0 0 0,-1-2 0 0 0,1 1 0 0 0,0-1-1 0 0,12 3 1 0 0,0-2 185 0 0,1 0 1 0 0,40 1-1 0 0,-26-5-251 0 0,0-2 1 0 0,53-9-1 0 0,72-22-1307 0 0,-156 31 1111 0 0,201-58-2837 0 0,-115 19 1432 0 0,-90 41 1502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8DF1-F25F-4E51-A65F-4C6310848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20800-7AA9-40DE-9374-10A367DA0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9E13A-D3AA-40DD-BA92-43EC4057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C8475-DE54-48D4-80B0-272E188F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E2946-C203-41F5-B690-7FA0BC38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D20F-D423-44B1-B01B-479836280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65DE8-4267-48C1-9E0A-82E6B9D67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A2755-62C1-4FA9-8936-BED6027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2243D-BB3C-4120-AC44-BFF15654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F2FB5-80D5-4DED-BD79-581F7796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9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0C474-25DF-4AED-A2C8-D66BC631A5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1BE96-4900-4BB0-8E53-78CE953C8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34449-8A2E-441B-A0C1-D8989497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CC78F-6D37-4254-8F4C-6B5072EE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E0AA8-91AF-47B8-816C-E23F1473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2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3CD4-9FDA-487F-85EA-F02A7DF8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686C0-D157-4B8C-88E9-87537E9C5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3BDFB-6CDA-47C4-80A3-982449D47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E4438-8EFC-4C5B-B28B-60E3A5AB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2C1B2-BE28-43C6-B5D7-AEC6806B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2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7723-5931-46C2-BE3A-0871DD055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F10F6-F047-4125-A1D2-4C052AAFF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A757-8B3F-4C8E-895A-9DC44A8A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3FB9-12B4-4B97-8091-2E5BD9FC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0345B-7350-44E2-AA8D-DD463FD3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3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FF8A-DBD2-4C9C-AE06-04ED21EF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AFEC9-0D29-4190-ADF7-AD24C0F9E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B542F-7D76-4FAA-AFC5-816097930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AD431-0BF7-4B67-879F-6291DBB6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8DE00-1448-4158-8840-F433C951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35111-3586-4857-87CA-4A3B9647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6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F9B2-0A95-4570-BAA6-C170EA3F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60341-5B11-4E24-8685-058298A9C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A0B47-D983-4AA1-8754-54347561B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C1ABE-0C36-49F1-8EFC-25343D60A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DA33D-16E1-467D-B572-60EF1CCCF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B6054-B574-4AD4-A328-CD26F6BE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8F1734-3F58-49FA-825B-FE337EBB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C2A06-B7EE-402A-8AAF-BE5501FC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8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CEF8-E94F-40C3-9ABE-7238F36F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12F25-5E92-44A4-A802-48962390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10498-0CD7-480E-86CD-1131E248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B2326-05D8-4651-A217-53519983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0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97B099-B08F-433C-9F06-CF14E8A98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B91AA-9FFC-43EF-8E94-D7FCEBA6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004B7-EC9D-4326-81EB-F2FD25BC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1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7FDA-6CF7-4B1D-87C2-75861770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9CE9B-020C-45D3-91CE-4DA673BB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6768B-3720-4966-968A-075EF33F8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D2985-AF35-4CD0-9E81-B6B5389A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82E2C-433A-47DA-8C98-D1ECC4C2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6F8BC-1ED9-476F-890D-3394DD9C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81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23F95-DCE1-4242-8600-6FF9BFE7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8D1C16-3603-490B-99DD-773AE78F0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15170-5380-4A66-B6FD-A6BBA33B0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F5380-340F-4624-97F0-6513B3D7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B5754-C3E7-4C0D-ACAF-20A380DF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96BE0-E319-43A4-B039-D47595F5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6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0E6B8-76AD-4FFC-AB17-1631EA89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73044-9086-4168-9104-866936D8E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EA678-9945-405D-AC3C-7376FC84D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D4474-6130-419C-B0BF-4BDB40D136D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853DD-247C-4413-AE1C-12D96D48C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9D96B-CFAC-469B-879E-7E0665F00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D9173-937F-48D5-A079-B90C50FC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9.png"/><Relationship Id="rId21" Type="http://schemas.openxmlformats.org/officeDocument/2006/relationships/image" Target="../media/image1901.png"/><Relationship Id="rId324" Type="http://schemas.openxmlformats.org/officeDocument/2006/relationships/customXml" Target="../ink/ink2404.xml"/><Relationship Id="rId531" Type="http://schemas.openxmlformats.org/officeDocument/2006/relationships/image" Target="../media/image2153.png"/><Relationship Id="rId629" Type="http://schemas.openxmlformats.org/officeDocument/2006/relationships/image" Target="../media/image2202.png"/><Relationship Id="rId170" Type="http://schemas.openxmlformats.org/officeDocument/2006/relationships/customXml" Target="../ink/ink2327.xml"/><Relationship Id="rId268" Type="http://schemas.openxmlformats.org/officeDocument/2006/relationships/customXml" Target="../ink/ink2376.xml"/><Relationship Id="rId475" Type="http://schemas.openxmlformats.org/officeDocument/2006/relationships/image" Target="../media/image2125.png"/><Relationship Id="rId32" Type="http://schemas.openxmlformats.org/officeDocument/2006/relationships/customXml" Target="../ink/ink2258.xml"/><Relationship Id="rId128" Type="http://schemas.openxmlformats.org/officeDocument/2006/relationships/customXml" Target="../ink/ink2306.xml"/><Relationship Id="rId335" Type="http://schemas.openxmlformats.org/officeDocument/2006/relationships/image" Target="../media/image2057.png"/><Relationship Id="rId542" Type="http://schemas.openxmlformats.org/officeDocument/2006/relationships/customXml" Target="../ink/ink2513.xml"/><Relationship Id="rId181" Type="http://schemas.openxmlformats.org/officeDocument/2006/relationships/image" Target="../media/image1981.png"/><Relationship Id="rId402" Type="http://schemas.openxmlformats.org/officeDocument/2006/relationships/customXml" Target="../ink/ink2443.xml"/><Relationship Id="rId279" Type="http://schemas.openxmlformats.org/officeDocument/2006/relationships/image" Target="../media/image2029.png"/><Relationship Id="rId486" Type="http://schemas.openxmlformats.org/officeDocument/2006/relationships/customXml" Target="../ink/ink2485.xml"/><Relationship Id="rId43" Type="http://schemas.openxmlformats.org/officeDocument/2006/relationships/image" Target="../media/image1912.png"/><Relationship Id="rId139" Type="http://schemas.openxmlformats.org/officeDocument/2006/relationships/image" Target="../media/image1960.png"/><Relationship Id="rId346" Type="http://schemas.openxmlformats.org/officeDocument/2006/relationships/customXml" Target="../ink/ink2415.xml"/><Relationship Id="rId553" Type="http://schemas.openxmlformats.org/officeDocument/2006/relationships/image" Target="../media/image2164.png"/><Relationship Id="rId192" Type="http://schemas.openxmlformats.org/officeDocument/2006/relationships/customXml" Target="../ink/ink2338.xml"/><Relationship Id="rId206" Type="http://schemas.openxmlformats.org/officeDocument/2006/relationships/customXml" Target="../ink/ink2345.xml"/><Relationship Id="rId413" Type="http://schemas.openxmlformats.org/officeDocument/2006/relationships/image" Target="../media/image2094.png"/><Relationship Id="rId497" Type="http://schemas.openxmlformats.org/officeDocument/2006/relationships/image" Target="../media/image2136.png"/><Relationship Id="rId620" Type="http://schemas.openxmlformats.org/officeDocument/2006/relationships/customXml" Target="../ink/ink2552.xml"/><Relationship Id="rId357" Type="http://schemas.openxmlformats.org/officeDocument/2006/relationships/image" Target="../media/image12.png"/><Relationship Id="rId54" Type="http://schemas.openxmlformats.org/officeDocument/2006/relationships/customXml" Target="../ink/ink2269.xml"/><Relationship Id="rId217" Type="http://schemas.openxmlformats.org/officeDocument/2006/relationships/image" Target="../media/image1999.png"/><Relationship Id="rId564" Type="http://schemas.openxmlformats.org/officeDocument/2006/relationships/customXml" Target="../ink/ink2524.xml"/><Relationship Id="rId424" Type="http://schemas.openxmlformats.org/officeDocument/2006/relationships/customXml" Target="../ink/ink2454.xml"/><Relationship Id="rId631" Type="http://schemas.openxmlformats.org/officeDocument/2006/relationships/image" Target="../media/image2203.png"/><Relationship Id="rId270" Type="http://schemas.openxmlformats.org/officeDocument/2006/relationships/customXml" Target="../ink/ink2377.xml"/><Relationship Id="rId65" Type="http://schemas.openxmlformats.org/officeDocument/2006/relationships/image" Target="../media/image1923.png"/><Relationship Id="rId130" Type="http://schemas.openxmlformats.org/officeDocument/2006/relationships/customXml" Target="../ink/ink2307.xml"/><Relationship Id="rId368" Type="http://schemas.openxmlformats.org/officeDocument/2006/relationships/customXml" Target="../ink/ink2426.xml"/><Relationship Id="rId575" Type="http://schemas.openxmlformats.org/officeDocument/2006/relationships/image" Target="../media/image2175.png"/><Relationship Id="rId228" Type="http://schemas.openxmlformats.org/officeDocument/2006/relationships/customXml" Target="../ink/ink2356.xml"/><Relationship Id="rId435" Type="http://schemas.openxmlformats.org/officeDocument/2006/relationships/image" Target="../media/image2105.png"/><Relationship Id="rId642" Type="http://schemas.openxmlformats.org/officeDocument/2006/relationships/customXml" Target="../ink/ink2563.xml"/><Relationship Id="rId281" Type="http://schemas.openxmlformats.org/officeDocument/2006/relationships/image" Target="../media/image2030.png"/><Relationship Id="rId502" Type="http://schemas.openxmlformats.org/officeDocument/2006/relationships/customXml" Target="../ink/ink2493.xml"/><Relationship Id="rId76" Type="http://schemas.openxmlformats.org/officeDocument/2006/relationships/customXml" Target="../ink/ink2280.xml"/><Relationship Id="rId141" Type="http://schemas.openxmlformats.org/officeDocument/2006/relationships/image" Target="../media/image1961.png"/><Relationship Id="rId379" Type="http://schemas.openxmlformats.org/officeDocument/2006/relationships/image" Target="../media/image2077.png"/><Relationship Id="rId586" Type="http://schemas.openxmlformats.org/officeDocument/2006/relationships/customXml" Target="../ink/ink2535.xml"/><Relationship Id="rId7" Type="http://schemas.openxmlformats.org/officeDocument/2006/relationships/image" Target="../media/image1894.png"/><Relationship Id="rId239" Type="http://schemas.openxmlformats.org/officeDocument/2006/relationships/image" Target="../media/image2009.png"/><Relationship Id="rId446" Type="http://schemas.openxmlformats.org/officeDocument/2006/relationships/customXml" Target="../ink/ink2465.xml"/><Relationship Id="rId653" Type="http://schemas.openxmlformats.org/officeDocument/2006/relationships/image" Target="../media/image2214.png"/><Relationship Id="rId292" Type="http://schemas.openxmlformats.org/officeDocument/2006/relationships/customXml" Target="../ink/ink2388.xml"/><Relationship Id="rId306" Type="http://schemas.openxmlformats.org/officeDocument/2006/relationships/customXml" Target="../ink/ink2395.xml"/><Relationship Id="rId87" Type="http://schemas.openxmlformats.org/officeDocument/2006/relationships/image" Target="../media/image1934.png"/><Relationship Id="rId513" Type="http://schemas.openxmlformats.org/officeDocument/2006/relationships/image" Target="../media/image2144.png"/><Relationship Id="rId597" Type="http://schemas.openxmlformats.org/officeDocument/2006/relationships/image" Target="../media/image2186.png"/><Relationship Id="rId1655" Type="http://schemas.openxmlformats.org/officeDocument/2006/relationships/image" Target="../media/image5977.png"/><Relationship Id="rId152" Type="http://schemas.openxmlformats.org/officeDocument/2006/relationships/customXml" Target="../ink/ink2318.xml"/><Relationship Id="rId457" Type="http://schemas.openxmlformats.org/officeDocument/2006/relationships/image" Target="../media/image2116.png"/><Relationship Id="rId14" Type="http://schemas.openxmlformats.org/officeDocument/2006/relationships/customXml" Target="../ink/ink2249.xml"/><Relationship Id="rId317" Type="http://schemas.openxmlformats.org/officeDocument/2006/relationships/image" Target="../media/image2048.png"/><Relationship Id="rId524" Type="http://schemas.openxmlformats.org/officeDocument/2006/relationships/customXml" Target="../ink/ink2504.xml"/><Relationship Id="rId98" Type="http://schemas.openxmlformats.org/officeDocument/2006/relationships/customXml" Target="../ink/ink2291.xml"/><Relationship Id="rId163" Type="http://schemas.openxmlformats.org/officeDocument/2006/relationships/image" Target="../media/image1972.png"/><Relationship Id="rId370" Type="http://schemas.openxmlformats.org/officeDocument/2006/relationships/customXml" Target="../ink/ink2427.xml"/><Relationship Id="rId230" Type="http://schemas.openxmlformats.org/officeDocument/2006/relationships/customXml" Target="../ink/ink2357.xml"/><Relationship Id="rId468" Type="http://schemas.openxmlformats.org/officeDocument/2006/relationships/customXml" Target="../ink/ink2476.xml"/><Relationship Id="rId1319" Type="http://schemas.openxmlformats.org/officeDocument/2006/relationships/image" Target="../media/image5859.png"/><Relationship Id="rId25" Type="http://schemas.openxmlformats.org/officeDocument/2006/relationships/image" Target="../media/image1903.png"/><Relationship Id="rId328" Type="http://schemas.openxmlformats.org/officeDocument/2006/relationships/customXml" Target="../ink/ink2406.xml"/><Relationship Id="rId535" Type="http://schemas.openxmlformats.org/officeDocument/2006/relationships/image" Target="../media/image2155.png"/><Relationship Id="rId174" Type="http://schemas.openxmlformats.org/officeDocument/2006/relationships/customXml" Target="../ink/ink2329.xml"/><Relationship Id="rId381" Type="http://schemas.openxmlformats.org/officeDocument/2006/relationships/image" Target="../media/image2078.png"/><Relationship Id="rId602" Type="http://schemas.openxmlformats.org/officeDocument/2006/relationships/customXml" Target="../ink/ink2543.xml"/><Relationship Id="rId241" Type="http://schemas.openxmlformats.org/officeDocument/2006/relationships/image" Target="../media/image2010.png"/><Relationship Id="rId479" Type="http://schemas.openxmlformats.org/officeDocument/2006/relationships/image" Target="../media/image2127.png"/><Relationship Id="rId36" Type="http://schemas.openxmlformats.org/officeDocument/2006/relationships/customXml" Target="../ink/ink2260.xml"/><Relationship Id="rId339" Type="http://schemas.openxmlformats.org/officeDocument/2006/relationships/image" Target="../media/image2059.png"/><Relationship Id="rId546" Type="http://schemas.openxmlformats.org/officeDocument/2006/relationships/customXml" Target="../ink/ink2515.xml"/><Relationship Id="rId101" Type="http://schemas.openxmlformats.org/officeDocument/2006/relationships/image" Target="../media/image1941.png"/><Relationship Id="rId185" Type="http://schemas.openxmlformats.org/officeDocument/2006/relationships/image" Target="../media/image1983.png"/><Relationship Id="rId406" Type="http://schemas.openxmlformats.org/officeDocument/2006/relationships/customXml" Target="../ink/ink2445.xml"/><Relationship Id="rId392" Type="http://schemas.openxmlformats.org/officeDocument/2006/relationships/customXml" Target="../ink/ink2438.xml"/><Relationship Id="rId613" Type="http://schemas.openxmlformats.org/officeDocument/2006/relationships/image" Target="../media/image2194.png"/><Relationship Id="rId252" Type="http://schemas.openxmlformats.org/officeDocument/2006/relationships/customXml" Target="../ink/ink2368.xml"/><Relationship Id="rId47" Type="http://schemas.openxmlformats.org/officeDocument/2006/relationships/image" Target="../media/image1914.png"/><Relationship Id="rId112" Type="http://schemas.openxmlformats.org/officeDocument/2006/relationships/customXml" Target="../ink/ink2298.xml"/><Relationship Id="rId557" Type="http://schemas.openxmlformats.org/officeDocument/2006/relationships/image" Target="../media/image2166.png"/><Relationship Id="rId196" Type="http://schemas.openxmlformats.org/officeDocument/2006/relationships/customXml" Target="../ink/ink2340.xml"/><Relationship Id="rId417" Type="http://schemas.openxmlformats.org/officeDocument/2006/relationships/image" Target="../media/image2096.png"/><Relationship Id="rId624" Type="http://schemas.openxmlformats.org/officeDocument/2006/relationships/customXml" Target="../ink/ink2554.xml"/><Relationship Id="rId263" Type="http://schemas.openxmlformats.org/officeDocument/2006/relationships/image" Target="../media/image2021.png"/><Relationship Id="rId470" Type="http://schemas.openxmlformats.org/officeDocument/2006/relationships/customXml" Target="../ink/ink2477.xml"/><Relationship Id="rId1321" Type="http://schemas.openxmlformats.org/officeDocument/2006/relationships/image" Target="../media/image5860.png"/><Relationship Id="rId58" Type="http://schemas.openxmlformats.org/officeDocument/2006/relationships/customXml" Target="../ink/ink2271.xml"/><Relationship Id="rId123" Type="http://schemas.openxmlformats.org/officeDocument/2006/relationships/image" Target="../media/image1952.png"/><Relationship Id="rId330" Type="http://schemas.openxmlformats.org/officeDocument/2006/relationships/customXml" Target="../ink/ink2407.xml"/><Relationship Id="rId568" Type="http://schemas.openxmlformats.org/officeDocument/2006/relationships/customXml" Target="../ink/ink2526.xml"/><Relationship Id="rId428" Type="http://schemas.openxmlformats.org/officeDocument/2006/relationships/customXml" Target="../ink/ink2456.xml"/><Relationship Id="rId635" Type="http://schemas.openxmlformats.org/officeDocument/2006/relationships/image" Target="../media/image2205.png"/><Relationship Id="rId274" Type="http://schemas.openxmlformats.org/officeDocument/2006/relationships/customXml" Target="../ink/ink2379.xml"/><Relationship Id="rId481" Type="http://schemas.openxmlformats.org/officeDocument/2006/relationships/image" Target="../media/image2128.png"/><Relationship Id="rId69" Type="http://schemas.openxmlformats.org/officeDocument/2006/relationships/image" Target="../media/image1925.png"/><Relationship Id="rId134" Type="http://schemas.openxmlformats.org/officeDocument/2006/relationships/customXml" Target="../ink/ink2309.xml"/><Relationship Id="rId579" Type="http://schemas.openxmlformats.org/officeDocument/2006/relationships/image" Target="../media/image2177.png"/><Relationship Id="rId80" Type="http://schemas.openxmlformats.org/officeDocument/2006/relationships/customXml" Target="../ink/ink2282.xml"/><Relationship Id="rId176" Type="http://schemas.openxmlformats.org/officeDocument/2006/relationships/customXml" Target="../ink/ink2330.xml"/><Relationship Id="rId341" Type="http://schemas.openxmlformats.org/officeDocument/2006/relationships/image" Target="../media/image2060.png"/><Relationship Id="rId383" Type="http://schemas.openxmlformats.org/officeDocument/2006/relationships/image" Target="../media/image2079.png"/><Relationship Id="rId439" Type="http://schemas.openxmlformats.org/officeDocument/2006/relationships/image" Target="../media/image2107.png"/><Relationship Id="rId590" Type="http://schemas.openxmlformats.org/officeDocument/2006/relationships/customXml" Target="../ink/ink2537.xml"/><Relationship Id="rId604" Type="http://schemas.openxmlformats.org/officeDocument/2006/relationships/customXml" Target="../ink/ink2544.xml"/><Relationship Id="rId646" Type="http://schemas.openxmlformats.org/officeDocument/2006/relationships/customXml" Target="../ink/ink2565.xml"/><Relationship Id="rId201" Type="http://schemas.openxmlformats.org/officeDocument/2006/relationships/image" Target="../media/image1991.png"/><Relationship Id="rId243" Type="http://schemas.openxmlformats.org/officeDocument/2006/relationships/image" Target="../media/image2011.png"/><Relationship Id="rId285" Type="http://schemas.openxmlformats.org/officeDocument/2006/relationships/image" Target="../media/image2032.png"/><Relationship Id="rId450" Type="http://schemas.openxmlformats.org/officeDocument/2006/relationships/customXml" Target="../ink/ink2467.xml"/><Relationship Id="rId506" Type="http://schemas.openxmlformats.org/officeDocument/2006/relationships/customXml" Target="../ink/ink2495.xml"/><Relationship Id="rId38" Type="http://schemas.openxmlformats.org/officeDocument/2006/relationships/customXml" Target="../ink/ink2261.xml"/><Relationship Id="rId103" Type="http://schemas.openxmlformats.org/officeDocument/2006/relationships/image" Target="../media/image1942.png"/><Relationship Id="rId310" Type="http://schemas.openxmlformats.org/officeDocument/2006/relationships/customXml" Target="../ink/ink2397.xml"/><Relationship Id="rId492" Type="http://schemas.openxmlformats.org/officeDocument/2006/relationships/customXml" Target="../ink/ink2488.xml"/><Relationship Id="rId548" Type="http://schemas.openxmlformats.org/officeDocument/2006/relationships/customXml" Target="../ink/ink2516.xml"/><Relationship Id="rId91" Type="http://schemas.openxmlformats.org/officeDocument/2006/relationships/image" Target="../media/image1936.png"/><Relationship Id="rId145" Type="http://schemas.openxmlformats.org/officeDocument/2006/relationships/image" Target="../media/image1963.png"/><Relationship Id="rId187" Type="http://schemas.openxmlformats.org/officeDocument/2006/relationships/image" Target="../media/image1984.png"/><Relationship Id="rId352" Type="http://schemas.openxmlformats.org/officeDocument/2006/relationships/customXml" Target="../ink/ink2418.xml"/><Relationship Id="rId394" Type="http://schemas.openxmlformats.org/officeDocument/2006/relationships/customXml" Target="../ink/ink2439.xml"/><Relationship Id="rId408" Type="http://schemas.openxmlformats.org/officeDocument/2006/relationships/customXml" Target="../ink/ink2446.xml"/><Relationship Id="rId615" Type="http://schemas.openxmlformats.org/officeDocument/2006/relationships/image" Target="../media/image2195.png"/><Relationship Id="rId212" Type="http://schemas.openxmlformats.org/officeDocument/2006/relationships/customXml" Target="../ink/ink2348.xml"/><Relationship Id="rId254" Type="http://schemas.openxmlformats.org/officeDocument/2006/relationships/customXml" Target="../ink/ink2369.xml"/><Relationship Id="rId657" Type="http://schemas.openxmlformats.org/officeDocument/2006/relationships/image" Target="../media/image2216.png"/><Relationship Id="rId49" Type="http://schemas.openxmlformats.org/officeDocument/2006/relationships/image" Target="../media/image1915.png"/><Relationship Id="rId114" Type="http://schemas.openxmlformats.org/officeDocument/2006/relationships/customXml" Target="../ink/ink2299.xml"/><Relationship Id="rId296" Type="http://schemas.openxmlformats.org/officeDocument/2006/relationships/customXml" Target="../ink/ink2390.xml"/><Relationship Id="rId461" Type="http://schemas.openxmlformats.org/officeDocument/2006/relationships/image" Target="../media/image2118.png"/><Relationship Id="rId517" Type="http://schemas.openxmlformats.org/officeDocument/2006/relationships/image" Target="../media/image2146.png"/><Relationship Id="rId559" Type="http://schemas.openxmlformats.org/officeDocument/2006/relationships/image" Target="../media/image2167.png"/><Relationship Id="rId60" Type="http://schemas.openxmlformats.org/officeDocument/2006/relationships/customXml" Target="../ink/ink2272.xml"/><Relationship Id="rId156" Type="http://schemas.openxmlformats.org/officeDocument/2006/relationships/customXml" Target="../ink/ink2320.xml"/><Relationship Id="rId198" Type="http://schemas.openxmlformats.org/officeDocument/2006/relationships/customXml" Target="../ink/ink2341.xml"/><Relationship Id="rId321" Type="http://schemas.openxmlformats.org/officeDocument/2006/relationships/image" Target="../media/image2050.png"/><Relationship Id="rId363" Type="http://schemas.openxmlformats.org/officeDocument/2006/relationships/image" Target="../media/image2070.png"/><Relationship Id="rId419" Type="http://schemas.openxmlformats.org/officeDocument/2006/relationships/image" Target="../media/image2097.png"/><Relationship Id="rId570" Type="http://schemas.openxmlformats.org/officeDocument/2006/relationships/customXml" Target="../ink/ink2527.xml"/><Relationship Id="rId626" Type="http://schemas.openxmlformats.org/officeDocument/2006/relationships/customXml" Target="../ink/ink2555.xml"/><Relationship Id="rId1659" Type="http://schemas.openxmlformats.org/officeDocument/2006/relationships/image" Target="../media/image5979.png"/><Relationship Id="rId223" Type="http://schemas.openxmlformats.org/officeDocument/2006/relationships/image" Target="../media/image2002.png"/><Relationship Id="rId430" Type="http://schemas.openxmlformats.org/officeDocument/2006/relationships/customXml" Target="../ink/ink2457.xml"/><Relationship Id="rId18" Type="http://schemas.openxmlformats.org/officeDocument/2006/relationships/customXml" Target="../ink/ink2251.xml"/><Relationship Id="rId265" Type="http://schemas.openxmlformats.org/officeDocument/2006/relationships/image" Target="../media/image2022.png"/><Relationship Id="rId472" Type="http://schemas.openxmlformats.org/officeDocument/2006/relationships/customXml" Target="../ink/ink2478.xml"/><Relationship Id="rId528" Type="http://schemas.openxmlformats.org/officeDocument/2006/relationships/customXml" Target="../ink/ink2506.xml"/><Relationship Id="rId125" Type="http://schemas.openxmlformats.org/officeDocument/2006/relationships/image" Target="../media/image1953.png"/><Relationship Id="rId167" Type="http://schemas.openxmlformats.org/officeDocument/2006/relationships/image" Target="../media/image1974.png"/><Relationship Id="rId332" Type="http://schemas.openxmlformats.org/officeDocument/2006/relationships/customXml" Target="../ink/ink2408.xml"/><Relationship Id="rId374" Type="http://schemas.openxmlformats.org/officeDocument/2006/relationships/customXml" Target="../ink/ink2429.xml"/><Relationship Id="rId581" Type="http://schemas.openxmlformats.org/officeDocument/2006/relationships/image" Target="../media/image2178.png"/><Relationship Id="rId71" Type="http://schemas.openxmlformats.org/officeDocument/2006/relationships/image" Target="../media/image1926.png"/><Relationship Id="rId234" Type="http://schemas.openxmlformats.org/officeDocument/2006/relationships/customXml" Target="../ink/ink2359.xml"/><Relationship Id="rId637" Type="http://schemas.openxmlformats.org/officeDocument/2006/relationships/image" Target="../media/image2206.png"/><Relationship Id="rId2" Type="http://schemas.openxmlformats.org/officeDocument/2006/relationships/customXml" Target="../ink/ink2243.xml"/><Relationship Id="rId29" Type="http://schemas.openxmlformats.org/officeDocument/2006/relationships/image" Target="../media/image1905.png"/><Relationship Id="rId276" Type="http://schemas.openxmlformats.org/officeDocument/2006/relationships/customXml" Target="../ink/ink2380.xml"/><Relationship Id="rId441" Type="http://schemas.openxmlformats.org/officeDocument/2006/relationships/image" Target="../media/image2108.png"/><Relationship Id="rId483" Type="http://schemas.openxmlformats.org/officeDocument/2006/relationships/image" Target="../media/image2129.png"/><Relationship Id="rId539" Type="http://schemas.openxmlformats.org/officeDocument/2006/relationships/image" Target="../media/image2157.png"/><Relationship Id="rId40" Type="http://schemas.openxmlformats.org/officeDocument/2006/relationships/customXml" Target="../ink/ink2262.xml"/><Relationship Id="rId136" Type="http://schemas.openxmlformats.org/officeDocument/2006/relationships/customXml" Target="../ink/ink2310.xml"/><Relationship Id="rId178" Type="http://schemas.openxmlformats.org/officeDocument/2006/relationships/customXml" Target="../ink/ink2331.xml"/><Relationship Id="rId301" Type="http://schemas.openxmlformats.org/officeDocument/2006/relationships/image" Target="../media/image2040.png"/><Relationship Id="rId343" Type="http://schemas.openxmlformats.org/officeDocument/2006/relationships/image" Target="../media/image2061.png"/><Relationship Id="rId550" Type="http://schemas.openxmlformats.org/officeDocument/2006/relationships/customXml" Target="../ink/ink2517.xml"/><Relationship Id="rId82" Type="http://schemas.openxmlformats.org/officeDocument/2006/relationships/customXml" Target="../ink/ink2283.xml"/><Relationship Id="rId203" Type="http://schemas.openxmlformats.org/officeDocument/2006/relationships/image" Target="../media/image1992.png"/><Relationship Id="rId385" Type="http://schemas.openxmlformats.org/officeDocument/2006/relationships/image" Target="../media/image2080.png"/><Relationship Id="rId592" Type="http://schemas.openxmlformats.org/officeDocument/2006/relationships/customXml" Target="../ink/ink2538.xml"/><Relationship Id="rId606" Type="http://schemas.openxmlformats.org/officeDocument/2006/relationships/customXml" Target="../ink/ink2545.xml"/><Relationship Id="rId648" Type="http://schemas.openxmlformats.org/officeDocument/2006/relationships/customXml" Target="../ink/ink2566.xml"/><Relationship Id="rId245" Type="http://schemas.openxmlformats.org/officeDocument/2006/relationships/image" Target="../media/image2012.png"/><Relationship Id="rId287" Type="http://schemas.openxmlformats.org/officeDocument/2006/relationships/image" Target="../media/image2033.png"/><Relationship Id="rId410" Type="http://schemas.openxmlformats.org/officeDocument/2006/relationships/customXml" Target="../ink/ink2447.xml"/><Relationship Id="rId452" Type="http://schemas.openxmlformats.org/officeDocument/2006/relationships/customXml" Target="../ink/ink2468.xml"/><Relationship Id="rId494" Type="http://schemas.openxmlformats.org/officeDocument/2006/relationships/customXml" Target="../ink/ink2489.xml"/><Relationship Id="rId508" Type="http://schemas.openxmlformats.org/officeDocument/2006/relationships/customXml" Target="../ink/ink2496.xml"/><Relationship Id="rId105" Type="http://schemas.openxmlformats.org/officeDocument/2006/relationships/image" Target="../media/image1943.png"/><Relationship Id="rId147" Type="http://schemas.openxmlformats.org/officeDocument/2006/relationships/image" Target="../media/image1964.png"/><Relationship Id="rId312" Type="http://schemas.openxmlformats.org/officeDocument/2006/relationships/customXml" Target="../ink/ink2398.xml"/><Relationship Id="rId354" Type="http://schemas.openxmlformats.org/officeDocument/2006/relationships/customXml" Target="../ink/ink2419.xml"/><Relationship Id="rId51" Type="http://schemas.openxmlformats.org/officeDocument/2006/relationships/image" Target="../media/image1916.png"/><Relationship Id="rId93" Type="http://schemas.openxmlformats.org/officeDocument/2006/relationships/image" Target="../media/image1937.png"/><Relationship Id="rId189" Type="http://schemas.openxmlformats.org/officeDocument/2006/relationships/image" Target="../media/image1985.png"/><Relationship Id="rId396" Type="http://schemas.openxmlformats.org/officeDocument/2006/relationships/customXml" Target="../ink/ink2440.xml"/><Relationship Id="rId561" Type="http://schemas.openxmlformats.org/officeDocument/2006/relationships/image" Target="../media/image2168.png"/><Relationship Id="rId617" Type="http://schemas.openxmlformats.org/officeDocument/2006/relationships/image" Target="../media/image2196.png"/><Relationship Id="rId214" Type="http://schemas.openxmlformats.org/officeDocument/2006/relationships/customXml" Target="../ink/ink2349.xml"/><Relationship Id="rId256" Type="http://schemas.openxmlformats.org/officeDocument/2006/relationships/customXml" Target="../ink/ink2370.xml"/><Relationship Id="rId298" Type="http://schemas.openxmlformats.org/officeDocument/2006/relationships/customXml" Target="../ink/ink2391.xml"/><Relationship Id="rId421" Type="http://schemas.openxmlformats.org/officeDocument/2006/relationships/image" Target="../media/image2098.png"/><Relationship Id="rId463" Type="http://schemas.openxmlformats.org/officeDocument/2006/relationships/image" Target="../media/image2119.png"/><Relationship Id="rId519" Type="http://schemas.openxmlformats.org/officeDocument/2006/relationships/image" Target="../media/image2147.png"/><Relationship Id="rId116" Type="http://schemas.openxmlformats.org/officeDocument/2006/relationships/customXml" Target="../ink/ink2300.xml"/><Relationship Id="rId158" Type="http://schemas.openxmlformats.org/officeDocument/2006/relationships/customXml" Target="../ink/ink2321.xml"/><Relationship Id="rId323" Type="http://schemas.openxmlformats.org/officeDocument/2006/relationships/image" Target="../media/image2051.png"/><Relationship Id="rId530" Type="http://schemas.openxmlformats.org/officeDocument/2006/relationships/customXml" Target="../ink/ink2507.xml"/><Relationship Id="rId20" Type="http://schemas.openxmlformats.org/officeDocument/2006/relationships/customXml" Target="../ink/ink2252.xml"/><Relationship Id="rId62" Type="http://schemas.openxmlformats.org/officeDocument/2006/relationships/customXml" Target="../ink/ink2273.xml"/><Relationship Id="rId365" Type="http://schemas.openxmlformats.org/officeDocument/2006/relationships/image" Target="../media/image78.png"/><Relationship Id="rId572" Type="http://schemas.openxmlformats.org/officeDocument/2006/relationships/customXml" Target="../ink/ink2528.xml"/><Relationship Id="rId628" Type="http://schemas.openxmlformats.org/officeDocument/2006/relationships/customXml" Target="../ink/ink2556.xml"/><Relationship Id="rId225" Type="http://schemas.openxmlformats.org/officeDocument/2006/relationships/image" Target="../media/image2003.png"/><Relationship Id="rId267" Type="http://schemas.openxmlformats.org/officeDocument/2006/relationships/image" Target="../media/image2023.png"/><Relationship Id="rId432" Type="http://schemas.openxmlformats.org/officeDocument/2006/relationships/customXml" Target="../ink/ink2458.xml"/><Relationship Id="rId474" Type="http://schemas.openxmlformats.org/officeDocument/2006/relationships/customXml" Target="../ink/ink2479.xml"/><Relationship Id="rId127" Type="http://schemas.openxmlformats.org/officeDocument/2006/relationships/image" Target="../media/image1954.png"/><Relationship Id="rId31" Type="http://schemas.openxmlformats.org/officeDocument/2006/relationships/image" Target="../media/image1906.png"/><Relationship Id="rId73" Type="http://schemas.openxmlformats.org/officeDocument/2006/relationships/image" Target="../media/image1927.png"/><Relationship Id="rId169" Type="http://schemas.openxmlformats.org/officeDocument/2006/relationships/image" Target="../media/image1975.png"/><Relationship Id="rId334" Type="http://schemas.openxmlformats.org/officeDocument/2006/relationships/customXml" Target="../ink/ink2409.xml"/><Relationship Id="rId376" Type="http://schemas.openxmlformats.org/officeDocument/2006/relationships/customXml" Target="../ink/ink2430.xml"/><Relationship Id="rId541" Type="http://schemas.openxmlformats.org/officeDocument/2006/relationships/image" Target="../media/image2158.png"/><Relationship Id="rId583" Type="http://schemas.openxmlformats.org/officeDocument/2006/relationships/image" Target="../media/image2179.png"/><Relationship Id="rId639" Type="http://schemas.openxmlformats.org/officeDocument/2006/relationships/image" Target="../media/image2207.png"/><Relationship Id="rId4" Type="http://schemas.openxmlformats.org/officeDocument/2006/relationships/customXml" Target="../ink/ink2244.xml"/><Relationship Id="rId180" Type="http://schemas.openxmlformats.org/officeDocument/2006/relationships/customXml" Target="../ink/ink2332.xml"/><Relationship Id="rId236" Type="http://schemas.openxmlformats.org/officeDocument/2006/relationships/customXml" Target="../ink/ink2360.xml"/><Relationship Id="rId278" Type="http://schemas.openxmlformats.org/officeDocument/2006/relationships/customXml" Target="../ink/ink2381.xml"/><Relationship Id="rId401" Type="http://schemas.openxmlformats.org/officeDocument/2006/relationships/image" Target="../media/image2088.png"/><Relationship Id="rId443" Type="http://schemas.openxmlformats.org/officeDocument/2006/relationships/image" Target="../media/image2109.png"/><Relationship Id="rId650" Type="http://schemas.openxmlformats.org/officeDocument/2006/relationships/customXml" Target="../ink/ink2567.xml"/><Relationship Id="rId303" Type="http://schemas.openxmlformats.org/officeDocument/2006/relationships/image" Target="../media/image2041.png"/><Relationship Id="rId485" Type="http://schemas.openxmlformats.org/officeDocument/2006/relationships/image" Target="../media/image2130.png"/><Relationship Id="rId42" Type="http://schemas.openxmlformats.org/officeDocument/2006/relationships/customXml" Target="../ink/ink2263.xml"/><Relationship Id="rId84" Type="http://schemas.openxmlformats.org/officeDocument/2006/relationships/customXml" Target="../ink/ink2284.xml"/><Relationship Id="rId138" Type="http://schemas.openxmlformats.org/officeDocument/2006/relationships/customXml" Target="../ink/ink2311.xml"/><Relationship Id="rId345" Type="http://schemas.openxmlformats.org/officeDocument/2006/relationships/image" Target="../media/image2062.png"/><Relationship Id="rId387" Type="http://schemas.openxmlformats.org/officeDocument/2006/relationships/image" Target="../media/image2081.png"/><Relationship Id="rId510" Type="http://schemas.openxmlformats.org/officeDocument/2006/relationships/customXml" Target="../ink/ink2497.xml"/><Relationship Id="rId552" Type="http://schemas.openxmlformats.org/officeDocument/2006/relationships/customXml" Target="../ink/ink2518.xml"/><Relationship Id="rId594" Type="http://schemas.openxmlformats.org/officeDocument/2006/relationships/customXml" Target="../ink/ink2539.xml"/><Relationship Id="rId608" Type="http://schemas.openxmlformats.org/officeDocument/2006/relationships/customXml" Target="../ink/ink2546.xml"/><Relationship Id="rId191" Type="http://schemas.openxmlformats.org/officeDocument/2006/relationships/image" Target="../media/image1986.png"/><Relationship Id="rId205" Type="http://schemas.openxmlformats.org/officeDocument/2006/relationships/image" Target="../media/image1993.png"/><Relationship Id="rId247" Type="http://schemas.openxmlformats.org/officeDocument/2006/relationships/image" Target="../media/image2013.png"/><Relationship Id="rId412" Type="http://schemas.openxmlformats.org/officeDocument/2006/relationships/customXml" Target="../ink/ink2448.xml"/><Relationship Id="rId107" Type="http://schemas.openxmlformats.org/officeDocument/2006/relationships/image" Target="../media/image1944.png"/><Relationship Id="rId289" Type="http://schemas.openxmlformats.org/officeDocument/2006/relationships/image" Target="../media/image2034.png"/><Relationship Id="rId454" Type="http://schemas.openxmlformats.org/officeDocument/2006/relationships/customXml" Target="../ink/ink2469.xml"/><Relationship Id="rId496" Type="http://schemas.openxmlformats.org/officeDocument/2006/relationships/customXml" Target="../ink/ink2490.xml"/><Relationship Id="rId11" Type="http://schemas.openxmlformats.org/officeDocument/2006/relationships/image" Target="../media/image1896.png"/><Relationship Id="rId53" Type="http://schemas.openxmlformats.org/officeDocument/2006/relationships/image" Target="../media/image1917.png"/><Relationship Id="rId149" Type="http://schemas.openxmlformats.org/officeDocument/2006/relationships/image" Target="../media/image1965.png"/><Relationship Id="rId314" Type="http://schemas.openxmlformats.org/officeDocument/2006/relationships/customXml" Target="../ink/ink2399.xml"/><Relationship Id="rId356" Type="http://schemas.openxmlformats.org/officeDocument/2006/relationships/customXml" Target="../ink/ink2420.xml"/><Relationship Id="rId398" Type="http://schemas.openxmlformats.org/officeDocument/2006/relationships/customXml" Target="../ink/ink2441.xml"/><Relationship Id="rId521" Type="http://schemas.openxmlformats.org/officeDocument/2006/relationships/image" Target="../media/image2148.png"/><Relationship Id="rId563" Type="http://schemas.openxmlformats.org/officeDocument/2006/relationships/image" Target="../media/image2169.png"/><Relationship Id="rId619" Type="http://schemas.openxmlformats.org/officeDocument/2006/relationships/image" Target="../media/image2197.png"/><Relationship Id="rId95" Type="http://schemas.openxmlformats.org/officeDocument/2006/relationships/image" Target="../media/image1938.png"/><Relationship Id="rId160" Type="http://schemas.openxmlformats.org/officeDocument/2006/relationships/customXml" Target="../ink/ink2322.xml"/><Relationship Id="rId216" Type="http://schemas.openxmlformats.org/officeDocument/2006/relationships/customXml" Target="../ink/ink2350.xml"/><Relationship Id="rId423" Type="http://schemas.openxmlformats.org/officeDocument/2006/relationships/image" Target="../media/image2099.png"/><Relationship Id="rId258" Type="http://schemas.openxmlformats.org/officeDocument/2006/relationships/customXml" Target="../ink/ink2371.xml"/><Relationship Id="rId465" Type="http://schemas.openxmlformats.org/officeDocument/2006/relationships/image" Target="../media/image2120.png"/><Relationship Id="rId630" Type="http://schemas.openxmlformats.org/officeDocument/2006/relationships/customXml" Target="../ink/ink2557.xml"/><Relationship Id="rId1316" Type="http://schemas.openxmlformats.org/officeDocument/2006/relationships/customXml" Target="../ink/ink2572.xml"/><Relationship Id="rId22" Type="http://schemas.openxmlformats.org/officeDocument/2006/relationships/customXml" Target="../ink/ink2253.xml"/><Relationship Id="rId64" Type="http://schemas.openxmlformats.org/officeDocument/2006/relationships/customXml" Target="../ink/ink2274.xml"/><Relationship Id="rId118" Type="http://schemas.openxmlformats.org/officeDocument/2006/relationships/customXml" Target="../ink/ink2301.xml"/><Relationship Id="rId325" Type="http://schemas.openxmlformats.org/officeDocument/2006/relationships/image" Target="../media/image2052.png"/><Relationship Id="rId367" Type="http://schemas.openxmlformats.org/officeDocument/2006/relationships/image" Target="../media/image2071.png"/><Relationship Id="rId532" Type="http://schemas.openxmlformats.org/officeDocument/2006/relationships/customXml" Target="../ink/ink2508.xml"/><Relationship Id="rId574" Type="http://schemas.openxmlformats.org/officeDocument/2006/relationships/customXml" Target="../ink/ink2529.xml"/><Relationship Id="rId171" Type="http://schemas.openxmlformats.org/officeDocument/2006/relationships/image" Target="../media/image1976.png"/><Relationship Id="rId227" Type="http://schemas.openxmlformats.org/officeDocument/2006/relationships/image" Target="../media/image2004.png"/><Relationship Id="rId269" Type="http://schemas.openxmlformats.org/officeDocument/2006/relationships/image" Target="../media/image2024.png"/><Relationship Id="rId434" Type="http://schemas.openxmlformats.org/officeDocument/2006/relationships/customXml" Target="../ink/ink2459.xml"/><Relationship Id="rId476" Type="http://schemas.openxmlformats.org/officeDocument/2006/relationships/customXml" Target="../ink/ink2480.xml"/><Relationship Id="rId641" Type="http://schemas.openxmlformats.org/officeDocument/2006/relationships/image" Target="../media/image2208.png"/><Relationship Id="rId33" Type="http://schemas.openxmlformats.org/officeDocument/2006/relationships/image" Target="../media/image1907.png"/><Relationship Id="rId129" Type="http://schemas.openxmlformats.org/officeDocument/2006/relationships/image" Target="../media/image1955.png"/><Relationship Id="rId280" Type="http://schemas.openxmlformats.org/officeDocument/2006/relationships/customXml" Target="../ink/ink2382.xml"/><Relationship Id="rId336" Type="http://schemas.openxmlformats.org/officeDocument/2006/relationships/customXml" Target="../ink/ink2410.xml"/><Relationship Id="rId501" Type="http://schemas.openxmlformats.org/officeDocument/2006/relationships/image" Target="../media/image2138.png"/><Relationship Id="rId543" Type="http://schemas.openxmlformats.org/officeDocument/2006/relationships/image" Target="../media/image2159.png"/><Relationship Id="rId75" Type="http://schemas.openxmlformats.org/officeDocument/2006/relationships/image" Target="../media/image1928.png"/><Relationship Id="rId140" Type="http://schemas.openxmlformats.org/officeDocument/2006/relationships/customXml" Target="../ink/ink2312.xml"/><Relationship Id="rId182" Type="http://schemas.openxmlformats.org/officeDocument/2006/relationships/customXml" Target="../ink/ink2333.xml"/><Relationship Id="rId378" Type="http://schemas.openxmlformats.org/officeDocument/2006/relationships/customXml" Target="../ink/ink2431.xml"/><Relationship Id="rId403" Type="http://schemas.openxmlformats.org/officeDocument/2006/relationships/image" Target="../media/image2089.png"/><Relationship Id="rId585" Type="http://schemas.openxmlformats.org/officeDocument/2006/relationships/image" Target="../media/image2180.png"/><Relationship Id="rId6" Type="http://schemas.openxmlformats.org/officeDocument/2006/relationships/customXml" Target="../ink/ink2245.xml"/><Relationship Id="rId238" Type="http://schemas.openxmlformats.org/officeDocument/2006/relationships/customXml" Target="../ink/ink2361.xml"/><Relationship Id="rId445" Type="http://schemas.openxmlformats.org/officeDocument/2006/relationships/image" Target="../media/image2110.png"/><Relationship Id="rId487" Type="http://schemas.openxmlformats.org/officeDocument/2006/relationships/image" Target="../media/image2131.png"/><Relationship Id="rId610" Type="http://schemas.openxmlformats.org/officeDocument/2006/relationships/customXml" Target="../ink/ink2547.xml"/><Relationship Id="rId652" Type="http://schemas.openxmlformats.org/officeDocument/2006/relationships/customXml" Target="../ink/ink2568.xml"/><Relationship Id="rId291" Type="http://schemas.openxmlformats.org/officeDocument/2006/relationships/image" Target="../media/image2035.png"/><Relationship Id="rId305" Type="http://schemas.openxmlformats.org/officeDocument/2006/relationships/image" Target="../media/image2042.png"/><Relationship Id="rId347" Type="http://schemas.openxmlformats.org/officeDocument/2006/relationships/image" Target="../media/image2063.png"/><Relationship Id="rId512" Type="http://schemas.openxmlformats.org/officeDocument/2006/relationships/customXml" Target="../ink/ink2498.xml"/><Relationship Id="rId44" Type="http://schemas.openxmlformats.org/officeDocument/2006/relationships/customXml" Target="../ink/ink2264.xml"/><Relationship Id="rId86" Type="http://schemas.openxmlformats.org/officeDocument/2006/relationships/customXml" Target="../ink/ink2285.xml"/><Relationship Id="rId151" Type="http://schemas.openxmlformats.org/officeDocument/2006/relationships/image" Target="../media/image1966.png"/><Relationship Id="rId389" Type="http://schemas.openxmlformats.org/officeDocument/2006/relationships/image" Target="../media/image2082.png"/><Relationship Id="rId554" Type="http://schemas.openxmlformats.org/officeDocument/2006/relationships/customXml" Target="../ink/ink2519.xml"/><Relationship Id="rId596" Type="http://schemas.openxmlformats.org/officeDocument/2006/relationships/customXml" Target="../ink/ink2540.xml"/><Relationship Id="rId193" Type="http://schemas.openxmlformats.org/officeDocument/2006/relationships/image" Target="../media/image1987.png"/><Relationship Id="rId207" Type="http://schemas.openxmlformats.org/officeDocument/2006/relationships/image" Target="../media/image1994.png"/><Relationship Id="rId249" Type="http://schemas.openxmlformats.org/officeDocument/2006/relationships/image" Target="../media/image2014.png"/><Relationship Id="rId414" Type="http://schemas.openxmlformats.org/officeDocument/2006/relationships/customXml" Target="../ink/ink2449.xml"/><Relationship Id="rId456" Type="http://schemas.openxmlformats.org/officeDocument/2006/relationships/customXml" Target="../ink/ink2470.xml"/><Relationship Id="rId498" Type="http://schemas.openxmlformats.org/officeDocument/2006/relationships/customXml" Target="../ink/ink2491.xml"/><Relationship Id="rId621" Type="http://schemas.openxmlformats.org/officeDocument/2006/relationships/image" Target="../media/image2198.png"/><Relationship Id="rId13" Type="http://schemas.openxmlformats.org/officeDocument/2006/relationships/image" Target="../media/image1897.png"/><Relationship Id="rId109" Type="http://schemas.openxmlformats.org/officeDocument/2006/relationships/image" Target="../media/image1945.png"/><Relationship Id="rId260" Type="http://schemas.openxmlformats.org/officeDocument/2006/relationships/customXml" Target="../ink/ink2372.xml"/><Relationship Id="rId316" Type="http://schemas.openxmlformats.org/officeDocument/2006/relationships/customXml" Target="../ink/ink2400.xml"/><Relationship Id="rId523" Type="http://schemas.openxmlformats.org/officeDocument/2006/relationships/image" Target="../media/image2149.png"/><Relationship Id="rId55" Type="http://schemas.openxmlformats.org/officeDocument/2006/relationships/image" Target="../media/image1918.png"/><Relationship Id="rId97" Type="http://schemas.openxmlformats.org/officeDocument/2006/relationships/image" Target="../media/image1939.png"/><Relationship Id="rId120" Type="http://schemas.openxmlformats.org/officeDocument/2006/relationships/customXml" Target="../ink/ink2302.xml"/><Relationship Id="rId358" Type="http://schemas.openxmlformats.org/officeDocument/2006/relationships/customXml" Target="../ink/ink2421.xml"/><Relationship Id="rId565" Type="http://schemas.openxmlformats.org/officeDocument/2006/relationships/image" Target="../media/image2170.png"/><Relationship Id="rId162" Type="http://schemas.openxmlformats.org/officeDocument/2006/relationships/customXml" Target="../ink/ink2323.xml"/><Relationship Id="rId218" Type="http://schemas.openxmlformats.org/officeDocument/2006/relationships/customXml" Target="../ink/ink2351.xml"/><Relationship Id="rId425" Type="http://schemas.openxmlformats.org/officeDocument/2006/relationships/image" Target="../media/image2100.png"/><Relationship Id="rId467" Type="http://schemas.openxmlformats.org/officeDocument/2006/relationships/image" Target="../media/image2121.png"/><Relationship Id="rId632" Type="http://schemas.openxmlformats.org/officeDocument/2006/relationships/customXml" Target="../ink/ink2558.xml"/><Relationship Id="rId1318" Type="http://schemas.openxmlformats.org/officeDocument/2006/relationships/customXml" Target="../ink/ink2573.xml"/><Relationship Id="rId271" Type="http://schemas.openxmlformats.org/officeDocument/2006/relationships/image" Target="../media/image2025.png"/><Relationship Id="rId24" Type="http://schemas.openxmlformats.org/officeDocument/2006/relationships/customXml" Target="../ink/ink2254.xml"/><Relationship Id="rId66" Type="http://schemas.openxmlformats.org/officeDocument/2006/relationships/customXml" Target="../ink/ink2275.xml"/><Relationship Id="rId131" Type="http://schemas.openxmlformats.org/officeDocument/2006/relationships/image" Target="../media/image1956.png"/><Relationship Id="rId327" Type="http://schemas.openxmlformats.org/officeDocument/2006/relationships/image" Target="../media/image2053.png"/><Relationship Id="rId369" Type="http://schemas.openxmlformats.org/officeDocument/2006/relationships/image" Target="../media/image2072.png"/><Relationship Id="rId534" Type="http://schemas.openxmlformats.org/officeDocument/2006/relationships/customXml" Target="../ink/ink2509.xml"/><Relationship Id="rId576" Type="http://schemas.openxmlformats.org/officeDocument/2006/relationships/customXml" Target="../ink/ink2530.xml"/><Relationship Id="rId173" Type="http://schemas.openxmlformats.org/officeDocument/2006/relationships/image" Target="../media/image1977.png"/><Relationship Id="rId229" Type="http://schemas.openxmlformats.org/officeDocument/2006/relationships/image" Target="../media/image2005.png"/><Relationship Id="rId380" Type="http://schemas.openxmlformats.org/officeDocument/2006/relationships/customXml" Target="../ink/ink2432.xml"/><Relationship Id="rId436" Type="http://schemas.openxmlformats.org/officeDocument/2006/relationships/customXml" Target="../ink/ink2460.xml"/><Relationship Id="rId601" Type="http://schemas.openxmlformats.org/officeDocument/2006/relationships/image" Target="../media/image2188.png"/><Relationship Id="rId643" Type="http://schemas.openxmlformats.org/officeDocument/2006/relationships/image" Target="../media/image2209.png"/><Relationship Id="rId240" Type="http://schemas.openxmlformats.org/officeDocument/2006/relationships/customXml" Target="../ink/ink2362.xml"/><Relationship Id="rId478" Type="http://schemas.openxmlformats.org/officeDocument/2006/relationships/customXml" Target="../ink/ink2481.xml"/><Relationship Id="rId35" Type="http://schemas.openxmlformats.org/officeDocument/2006/relationships/image" Target="../media/image1908.png"/><Relationship Id="rId77" Type="http://schemas.openxmlformats.org/officeDocument/2006/relationships/image" Target="../media/image1929.png"/><Relationship Id="rId100" Type="http://schemas.openxmlformats.org/officeDocument/2006/relationships/customXml" Target="../ink/ink2292.xml"/><Relationship Id="rId282" Type="http://schemas.openxmlformats.org/officeDocument/2006/relationships/customXml" Target="../ink/ink2383.xml"/><Relationship Id="rId338" Type="http://schemas.openxmlformats.org/officeDocument/2006/relationships/customXml" Target="../ink/ink2411.xml"/><Relationship Id="rId503" Type="http://schemas.openxmlformats.org/officeDocument/2006/relationships/image" Target="../media/image2139.png"/><Relationship Id="rId545" Type="http://schemas.openxmlformats.org/officeDocument/2006/relationships/image" Target="../media/image2160.png"/><Relationship Id="rId587" Type="http://schemas.openxmlformats.org/officeDocument/2006/relationships/image" Target="../media/image2181.png"/><Relationship Id="rId8" Type="http://schemas.openxmlformats.org/officeDocument/2006/relationships/customXml" Target="../ink/ink2246.xml"/><Relationship Id="rId142" Type="http://schemas.openxmlformats.org/officeDocument/2006/relationships/customXml" Target="../ink/ink2313.xml"/><Relationship Id="rId184" Type="http://schemas.openxmlformats.org/officeDocument/2006/relationships/customXml" Target="../ink/ink2334.xml"/><Relationship Id="rId391" Type="http://schemas.openxmlformats.org/officeDocument/2006/relationships/image" Target="../media/image2083.png"/><Relationship Id="rId405" Type="http://schemas.openxmlformats.org/officeDocument/2006/relationships/image" Target="../media/image2090.png"/><Relationship Id="rId447" Type="http://schemas.openxmlformats.org/officeDocument/2006/relationships/image" Target="../media/image2111.png"/><Relationship Id="rId612" Type="http://schemas.openxmlformats.org/officeDocument/2006/relationships/customXml" Target="../ink/ink2548.xml"/><Relationship Id="rId251" Type="http://schemas.openxmlformats.org/officeDocument/2006/relationships/image" Target="../media/image2015.png"/><Relationship Id="rId489" Type="http://schemas.openxmlformats.org/officeDocument/2006/relationships/image" Target="../media/image2132.png"/><Relationship Id="rId654" Type="http://schemas.openxmlformats.org/officeDocument/2006/relationships/customXml" Target="../ink/ink2569.xml"/><Relationship Id="rId46" Type="http://schemas.openxmlformats.org/officeDocument/2006/relationships/customXml" Target="../ink/ink2265.xml"/><Relationship Id="rId293" Type="http://schemas.openxmlformats.org/officeDocument/2006/relationships/image" Target="../media/image2036.png"/><Relationship Id="rId307" Type="http://schemas.openxmlformats.org/officeDocument/2006/relationships/image" Target="../media/image2043.png"/><Relationship Id="rId349" Type="http://schemas.openxmlformats.org/officeDocument/2006/relationships/image" Target="../media/image2064.png"/><Relationship Id="rId514" Type="http://schemas.openxmlformats.org/officeDocument/2006/relationships/customXml" Target="../ink/ink2499.xml"/><Relationship Id="rId556" Type="http://schemas.openxmlformats.org/officeDocument/2006/relationships/customXml" Target="../ink/ink2520.xml"/><Relationship Id="rId88" Type="http://schemas.openxmlformats.org/officeDocument/2006/relationships/customXml" Target="../ink/ink2286.xml"/><Relationship Id="rId111" Type="http://schemas.openxmlformats.org/officeDocument/2006/relationships/image" Target="../media/image1946.png"/><Relationship Id="rId153" Type="http://schemas.openxmlformats.org/officeDocument/2006/relationships/image" Target="../media/image1967.png"/><Relationship Id="rId195" Type="http://schemas.openxmlformats.org/officeDocument/2006/relationships/image" Target="../media/image1988.png"/><Relationship Id="rId209" Type="http://schemas.openxmlformats.org/officeDocument/2006/relationships/image" Target="../media/image1995.png"/><Relationship Id="rId360" Type="http://schemas.openxmlformats.org/officeDocument/2006/relationships/customXml" Target="../ink/ink2422.xml"/><Relationship Id="rId416" Type="http://schemas.openxmlformats.org/officeDocument/2006/relationships/customXml" Target="../ink/ink2450.xml"/><Relationship Id="rId598" Type="http://schemas.openxmlformats.org/officeDocument/2006/relationships/customXml" Target="../ink/ink2541.xml"/><Relationship Id="rId1656" Type="http://schemas.openxmlformats.org/officeDocument/2006/relationships/customXml" Target="../ink/ink2576.xml"/><Relationship Id="rId220" Type="http://schemas.openxmlformats.org/officeDocument/2006/relationships/customXml" Target="../ink/ink2352.xml"/><Relationship Id="rId458" Type="http://schemas.openxmlformats.org/officeDocument/2006/relationships/customXml" Target="../ink/ink2471.xml"/><Relationship Id="rId623" Type="http://schemas.openxmlformats.org/officeDocument/2006/relationships/image" Target="../media/image2199.png"/><Relationship Id="rId15" Type="http://schemas.openxmlformats.org/officeDocument/2006/relationships/image" Target="../media/image1898.png"/><Relationship Id="rId57" Type="http://schemas.openxmlformats.org/officeDocument/2006/relationships/image" Target="../media/image1919.png"/><Relationship Id="rId262" Type="http://schemas.openxmlformats.org/officeDocument/2006/relationships/customXml" Target="../ink/ink2373.xml"/><Relationship Id="rId318" Type="http://schemas.openxmlformats.org/officeDocument/2006/relationships/customXml" Target="../ink/ink2401.xml"/><Relationship Id="rId525" Type="http://schemas.openxmlformats.org/officeDocument/2006/relationships/image" Target="../media/image2150.png"/><Relationship Id="rId567" Type="http://schemas.openxmlformats.org/officeDocument/2006/relationships/image" Target="../media/image2171.png"/><Relationship Id="rId1320" Type="http://schemas.openxmlformats.org/officeDocument/2006/relationships/customXml" Target="../ink/ink2574.xml"/><Relationship Id="rId99" Type="http://schemas.openxmlformats.org/officeDocument/2006/relationships/image" Target="../media/image1940.png"/><Relationship Id="rId122" Type="http://schemas.openxmlformats.org/officeDocument/2006/relationships/customXml" Target="../ink/ink2303.xml"/><Relationship Id="rId164" Type="http://schemas.openxmlformats.org/officeDocument/2006/relationships/customXml" Target="../ink/ink2324.xml"/><Relationship Id="rId371" Type="http://schemas.openxmlformats.org/officeDocument/2006/relationships/image" Target="../media/image2073.png"/><Relationship Id="rId427" Type="http://schemas.openxmlformats.org/officeDocument/2006/relationships/image" Target="../media/image2101.png"/><Relationship Id="rId469" Type="http://schemas.openxmlformats.org/officeDocument/2006/relationships/image" Target="../media/image2122.png"/><Relationship Id="rId634" Type="http://schemas.openxmlformats.org/officeDocument/2006/relationships/customXml" Target="../ink/ink2559.xml"/><Relationship Id="rId26" Type="http://schemas.openxmlformats.org/officeDocument/2006/relationships/customXml" Target="../ink/ink2255.xml"/><Relationship Id="rId231" Type="http://schemas.openxmlformats.org/officeDocument/2006/relationships/image" Target="../media/image2006.png"/><Relationship Id="rId273" Type="http://schemas.openxmlformats.org/officeDocument/2006/relationships/image" Target="../media/image2026.png"/><Relationship Id="rId329" Type="http://schemas.openxmlformats.org/officeDocument/2006/relationships/image" Target="../media/image2054.png"/><Relationship Id="rId480" Type="http://schemas.openxmlformats.org/officeDocument/2006/relationships/customXml" Target="../ink/ink2482.xml"/><Relationship Id="rId536" Type="http://schemas.openxmlformats.org/officeDocument/2006/relationships/customXml" Target="../ink/ink2510.xml"/><Relationship Id="rId68" Type="http://schemas.openxmlformats.org/officeDocument/2006/relationships/customXml" Target="../ink/ink2276.xml"/><Relationship Id="rId133" Type="http://schemas.openxmlformats.org/officeDocument/2006/relationships/image" Target="../media/image1957.png"/><Relationship Id="rId175" Type="http://schemas.openxmlformats.org/officeDocument/2006/relationships/image" Target="../media/image1978.png"/><Relationship Id="rId340" Type="http://schemas.openxmlformats.org/officeDocument/2006/relationships/customXml" Target="../ink/ink2412.xml"/><Relationship Id="rId578" Type="http://schemas.openxmlformats.org/officeDocument/2006/relationships/customXml" Target="../ink/ink2531.xml"/><Relationship Id="rId200" Type="http://schemas.openxmlformats.org/officeDocument/2006/relationships/customXml" Target="../ink/ink2342.xml"/><Relationship Id="rId382" Type="http://schemas.openxmlformats.org/officeDocument/2006/relationships/customXml" Target="../ink/ink2433.xml"/><Relationship Id="rId438" Type="http://schemas.openxmlformats.org/officeDocument/2006/relationships/customXml" Target="../ink/ink2461.xml"/><Relationship Id="rId603" Type="http://schemas.openxmlformats.org/officeDocument/2006/relationships/image" Target="../media/image2189.png"/><Relationship Id="rId645" Type="http://schemas.openxmlformats.org/officeDocument/2006/relationships/image" Target="../media/image2210.png"/><Relationship Id="rId242" Type="http://schemas.openxmlformats.org/officeDocument/2006/relationships/customXml" Target="../ink/ink2363.xml"/><Relationship Id="rId284" Type="http://schemas.openxmlformats.org/officeDocument/2006/relationships/customXml" Target="../ink/ink2384.xml"/><Relationship Id="rId491" Type="http://schemas.openxmlformats.org/officeDocument/2006/relationships/image" Target="../media/image2133.png"/><Relationship Id="rId505" Type="http://schemas.openxmlformats.org/officeDocument/2006/relationships/image" Target="../media/image2140.png"/><Relationship Id="rId37" Type="http://schemas.openxmlformats.org/officeDocument/2006/relationships/image" Target="../media/image1909.png"/><Relationship Id="rId79" Type="http://schemas.openxmlformats.org/officeDocument/2006/relationships/image" Target="../media/image1930.png"/><Relationship Id="rId102" Type="http://schemas.openxmlformats.org/officeDocument/2006/relationships/customXml" Target="../ink/ink2293.xml"/><Relationship Id="rId144" Type="http://schemas.openxmlformats.org/officeDocument/2006/relationships/customXml" Target="../ink/ink2314.xml"/><Relationship Id="rId547" Type="http://schemas.openxmlformats.org/officeDocument/2006/relationships/image" Target="../media/image2161.png"/><Relationship Id="rId589" Type="http://schemas.openxmlformats.org/officeDocument/2006/relationships/image" Target="../media/image2182.png"/><Relationship Id="rId90" Type="http://schemas.openxmlformats.org/officeDocument/2006/relationships/customXml" Target="../ink/ink2287.xml"/><Relationship Id="rId186" Type="http://schemas.openxmlformats.org/officeDocument/2006/relationships/customXml" Target="../ink/ink2335.xml"/><Relationship Id="rId351" Type="http://schemas.openxmlformats.org/officeDocument/2006/relationships/image" Target="../media/image2065.png"/><Relationship Id="rId393" Type="http://schemas.openxmlformats.org/officeDocument/2006/relationships/image" Target="../media/image2084.png"/><Relationship Id="rId407" Type="http://schemas.openxmlformats.org/officeDocument/2006/relationships/image" Target="../media/image2091.png"/><Relationship Id="rId449" Type="http://schemas.openxmlformats.org/officeDocument/2006/relationships/image" Target="../media/image2112.png"/><Relationship Id="rId614" Type="http://schemas.openxmlformats.org/officeDocument/2006/relationships/customXml" Target="../ink/ink2549.xml"/><Relationship Id="rId656" Type="http://schemas.openxmlformats.org/officeDocument/2006/relationships/customXml" Target="../ink/ink2570.xml"/><Relationship Id="rId211" Type="http://schemas.openxmlformats.org/officeDocument/2006/relationships/image" Target="../media/image1996.png"/><Relationship Id="rId253" Type="http://schemas.openxmlformats.org/officeDocument/2006/relationships/image" Target="../media/image2016.png"/><Relationship Id="rId295" Type="http://schemas.openxmlformats.org/officeDocument/2006/relationships/image" Target="../media/image2037.png"/><Relationship Id="rId309" Type="http://schemas.openxmlformats.org/officeDocument/2006/relationships/image" Target="../media/image2044.png"/><Relationship Id="rId460" Type="http://schemas.openxmlformats.org/officeDocument/2006/relationships/customXml" Target="../ink/ink2472.xml"/><Relationship Id="rId516" Type="http://schemas.openxmlformats.org/officeDocument/2006/relationships/customXml" Target="../ink/ink2500.xml"/><Relationship Id="rId48" Type="http://schemas.openxmlformats.org/officeDocument/2006/relationships/customXml" Target="../ink/ink2266.xml"/><Relationship Id="rId113" Type="http://schemas.openxmlformats.org/officeDocument/2006/relationships/image" Target="../media/image1947.png"/><Relationship Id="rId320" Type="http://schemas.openxmlformats.org/officeDocument/2006/relationships/customXml" Target="../ink/ink2402.xml"/><Relationship Id="rId558" Type="http://schemas.openxmlformats.org/officeDocument/2006/relationships/customXml" Target="../ink/ink2521.xml"/><Relationship Id="rId1658" Type="http://schemas.openxmlformats.org/officeDocument/2006/relationships/customXml" Target="../ink/ink2577.xml"/><Relationship Id="rId155" Type="http://schemas.openxmlformats.org/officeDocument/2006/relationships/image" Target="../media/image1968.png"/><Relationship Id="rId197" Type="http://schemas.openxmlformats.org/officeDocument/2006/relationships/image" Target="../media/image1989.png"/><Relationship Id="rId362" Type="http://schemas.openxmlformats.org/officeDocument/2006/relationships/customXml" Target="../ink/ink2423.xml"/><Relationship Id="rId418" Type="http://schemas.openxmlformats.org/officeDocument/2006/relationships/customXml" Target="../ink/ink2451.xml"/><Relationship Id="rId625" Type="http://schemas.openxmlformats.org/officeDocument/2006/relationships/image" Target="../media/image2200.png"/><Relationship Id="rId222" Type="http://schemas.openxmlformats.org/officeDocument/2006/relationships/customXml" Target="../ink/ink2353.xml"/><Relationship Id="rId264" Type="http://schemas.openxmlformats.org/officeDocument/2006/relationships/customXml" Target="../ink/ink2374.xml"/><Relationship Id="rId471" Type="http://schemas.openxmlformats.org/officeDocument/2006/relationships/image" Target="../media/image2123.png"/><Relationship Id="rId1322" Type="http://schemas.openxmlformats.org/officeDocument/2006/relationships/customXml" Target="../ink/ink2575.xml"/><Relationship Id="rId17" Type="http://schemas.openxmlformats.org/officeDocument/2006/relationships/image" Target="../media/image1899.png"/><Relationship Id="rId59" Type="http://schemas.openxmlformats.org/officeDocument/2006/relationships/image" Target="../media/image1920.png"/><Relationship Id="rId124" Type="http://schemas.openxmlformats.org/officeDocument/2006/relationships/customXml" Target="../ink/ink2304.xml"/><Relationship Id="rId527" Type="http://schemas.openxmlformats.org/officeDocument/2006/relationships/image" Target="../media/image2151.png"/><Relationship Id="rId569" Type="http://schemas.openxmlformats.org/officeDocument/2006/relationships/image" Target="../media/image2172.png"/><Relationship Id="rId70" Type="http://schemas.openxmlformats.org/officeDocument/2006/relationships/customXml" Target="../ink/ink2277.xml"/><Relationship Id="rId166" Type="http://schemas.openxmlformats.org/officeDocument/2006/relationships/customXml" Target="../ink/ink2325.xml"/><Relationship Id="rId331" Type="http://schemas.openxmlformats.org/officeDocument/2006/relationships/image" Target="../media/image2055.png"/><Relationship Id="rId373" Type="http://schemas.openxmlformats.org/officeDocument/2006/relationships/image" Target="../media/image2074.png"/><Relationship Id="rId429" Type="http://schemas.openxmlformats.org/officeDocument/2006/relationships/image" Target="../media/image2102.png"/><Relationship Id="rId580" Type="http://schemas.openxmlformats.org/officeDocument/2006/relationships/customXml" Target="../ink/ink2532.xml"/><Relationship Id="rId636" Type="http://schemas.openxmlformats.org/officeDocument/2006/relationships/customXml" Target="../ink/ink256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07.png"/><Relationship Id="rId440" Type="http://schemas.openxmlformats.org/officeDocument/2006/relationships/customXml" Target="../ink/ink2462.xml"/><Relationship Id="rId28" Type="http://schemas.openxmlformats.org/officeDocument/2006/relationships/customXml" Target="../ink/ink2256.xml"/><Relationship Id="rId275" Type="http://schemas.openxmlformats.org/officeDocument/2006/relationships/image" Target="../media/image2027.png"/><Relationship Id="rId300" Type="http://schemas.openxmlformats.org/officeDocument/2006/relationships/customXml" Target="../ink/ink2392.xml"/><Relationship Id="rId482" Type="http://schemas.openxmlformats.org/officeDocument/2006/relationships/customXml" Target="../ink/ink2483.xml"/><Relationship Id="rId538" Type="http://schemas.openxmlformats.org/officeDocument/2006/relationships/customXml" Target="../ink/ink2511.xml"/><Relationship Id="rId81" Type="http://schemas.openxmlformats.org/officeDocument/2006/relationships/image" Target="../media/image1931.png"/><Relationship Id="rId135" Type="http://schemas.openxmlformats.org/officeDocument/2006/relationships/image" Target="../media/image1958.png"/><Relationship Id="rId177" Type="http://schemas.openxmlformats.org/officeDocument/2006/relationships/image" Target="../media/image1979.png"/><Relationship Id="rId342" Type="http://schemas.openxmlformats.org/officeDocument/2006/relationships/customXml" Target="../ink/ink2413.xml"/><Relationship Id="rId384" Type="http://schemas.openxmlformats.org/officeDocument/2006/relationships/customXml" Target="../ink/ink2434.xml"/><Relationship Id="rId591" Type="http://schemas.openxmlformats.org/officeDocument/2006/relationships/image" Target="../media/image2183.png"/><Relationship Id="rId605" Type="http://schemas.openxmlformats.org/officeDocument/2006/relationships/image" Target="../media/image2190.png"/><Relationship Id="rId202" Type="http://schemas.openxmlformats.org/officeDocument/2006/relationships/customXml" Target="../ink/ink2343.xml"/><Relationship Id="rId244" Type="http://schemas.openxmlformats.org/officeDocument/2006/relationships/customXml" Target="../ink/ink2364.xml"/><Relationship Id="rId647" Type="http://schemas.openxmlformats.org/officeDocument/2006/relationships/image" Target="../media/image2211.png"/><Relationship Id="rId39" Type="http://schemas.openxmlformats.org/officeDocument/2006/relationships/image" Target="../media/image1910.png"/><Relationship Id="rId286" Type="http://schemas.openxmlformats.org/officeDocument/2006/relationships/customXml" Target="../ink/ink2385.xml"/><Relationship Id="rId451" Type="http://schemas.openxmlformats.org/officeDocument/2006/relationships/image" Target="../media/image2113.png"/><Relationship Id="rId493" Type="http://schemas.openxmlformats.org/officeDocument/2006/relationships/image" Target="../media/image2134.png"/><Relationship Id="rId507" Type="http://schemas.openxmlformats.org/officeDocument/2006/relationships/image" Target="../media/image2141.png"/><Relationship Id="rId549" Type="http://schemas.openxmlformats.org/officeDocument/2006/relationships/image" Target="../media/image2162.png"/><Relationship Id="rId50" Type="http://schemas.openxmlformats.org/officeDocument/2006/relationships/customXml" Target="../ink/ink2267.xml"/><Relationship Id="rId104" Type="http://schemas.openxmlformats.org/officeDocument/2006/relationships/customXml" Target="../ink/ink2294.xml"/><Relationship Id="rId146" Type="http://schemas.openxmlformats.org/officeDocument/2006/relationships/customXml" Target="../ink/ink2315.xml"/><Relationship Id="rId188" Type="http://schemas.openxmlformats.org/officeDocument/2006/relationships/customXml" Target="../ink/ink2336.xml"/><Relationship Id="rId311" Type="http://schemas.openxmlformats.org/officeDocument/2006/relationships/image" Target="../media/image2045.png"/><Relationship Id="rId353" Type="http://schemas.openxmlformats.org/officeDocument/2006/relationships/image" Target="../media/image2066.png"/><Relationship Id="rId395" Type="http://schemas.openxmlformats.org/officeDocument/2006/relationships/image" Target="../media/image2085.png"/><Relationship Id="rId409" Type="http://schemas.openxmlformats.org/officeDocument/2006/relationships/image" Target="../media/image2092.png"/><Relationship Id="rId560" Type="http://schemas.openxmlformats.org/officeDocument/2006/relationships/customXml" Target="../ink/ink2522.xml"/><Relationship Id="rId92" Type="http://schemas.openxmlformats.org/officeDocument/2006/relationships/customXml" Target="../ink/ink2288.xml"/><Relationship Id="rId213" Type="http://schemas.openxmlformats.org/officeDocument/2006/relationships/image" Target="../media/image1997.png"/><Relationship Id="rId420" Type="http://schemas.openxmlformats.org/officeDocument/2006/relationships/customXml" Target="../ink/ink2452.xml"/><Relationship Id="rId616" Type="http://schemas.openxmlformats.org/officeDocument/2006/relationships/customXml" Target="../ink/ink2550.xml"/><Relationship Id="rId658" Type="http://schemas.openxmlformats.org/officeDocument/2006/relationships/customXml" Target="../ink/ink2571.xml"/><Relationship Id="rId255" Type="http://schemas.openxmlformats.org/officeDocument/2006/relationships/image" Target="../media/image2017.png"/><Relationship Id="rId297" Type="http://schemas.openxmlformats.org/officeDocument/2006/relationships/image" Target="../media/image2038.png"/><Relationship Id="rId462" Type="http://schemas.openxmlformats.org/officeDocument/2006/relationships/customXml" Target="../ink/ink2473.xml"/><Relationship Id="rId518" Type="http://schemas.openxmlformats.org/officeDocument/2006/relationships/customXml" Target="../ink/ink2501.xml"/><Relationship Id="rId115" Type="http://schemas.openxmlformats.org/officeDocument/2006/relationships/image" Target="../media/image1948.png"/><Relationship Id="rId157" Type="http://schemas.openxmlformats.org/officeDocument/2006/relationships/image" Target="../media/image1969.png"/><Relationship Id="rId322" Type="http://schemas.openxmlformats.org/officeDocument/2006/relationships/customXml" Target="../ink/ink2403.xml"/><Relationship Id="rId364" Type="http://schemas.openxmlformats.org/officeDocument/2006/relationships/customXml" Target="../ink/ink2424.xml"/><Relationship Id="rId61" Type="http://schemas.openxmlformats.org/officeDocument/2006/relationships/image" Target="../media/image1921.png"/><Relationship Id="rId199" Type="http://schemas.openxmlformats.org/officeDocument/2006/relationships/image" Target="../media/image1990.png"/><Relationship Id="rId571" Type="http://schemas.openxmlformats.org/officeDocument/2006/relationships/image" Target="../media/image2173.png"/><Relationship Id="rId627" Type="http://schemas.openxmlformats.org/officeDocument/2006/relationships/image" Target="../media/image2201.png"/><Relationship Id="rId19" Type="http://schemas.openxmlformats.org/officeDocument/2006/relationships/image" Target="../media/image1900.png"/><Relationship Id="rId224" Type="http://schemas.openxmlformats.org/officeDocument/2006/relationships/customXml" Target="../ink/ink2354.xml"/><Relationship Id="rId266" Type="http://schemas.openxmlformats.org/officeDocument/2006/relationships/customXml" Target="../ink/ink2375.xml"/><Relationship Id="rId431" Type="http://schemas.openxmlformats.org/officeDocument/2006/relationships/image" Target="../media/image2103.png"/><Relationship Id="rId473" Type="http://schemas.openxmlformats.org/officeDocument/2006/relationships/image" Target="../media/image2124.png"/><Relationship Id="rId529" Type="http://schemas.openxmlformats.org/officeDocument/2006/relationships/image" Target="../media/image2152.png"/><Relationship Id="rId30" Type="http://schemas.openxmlformats.org/officeDocument/2006/relationships/customXml" Target="../ink/ink2257.xml"/><Relationship Id="rId126" Type="http://schemas.openxmlformats.org/officeDocument/2006/relationships/customXml" Target="../ink/ink2305.xml"/><Relationship Id="rId168" Type="http://schemas.openxmlformats.org/officeDocument/2006/relationships/customXml" Target="../ink/ink2326.xml"/><Relationship Id="rId333" Type="http://schemas.openxmlformats.org/officeDocument/2006/relationships/image" Target="../media/image2056.png"/><Relationship Id="rId540" Type="http://schemas.openxmlformats.org/officeDocument/2006/relationships/customXml" Target="../ink/ink2512.xml"/><Relationship Id="rId72" Type="http://schemas.openxmlformats.org/officeDocument/2006/relationships/customXml" Target="../ink/ink2278.xml"/><Relationship Id="rId375" Type="http://schemas.openxmlformats.org/officeDocument/2006/relationships/image" Target="../media/image2075.png"/><Relationship Id="rId582" Type="http://schemas.openxmlformats.org/officeDocument/2006/relationships/customXml" Target="../ink/ink2533.xml"/><Relationship Id="rId638" Type="http://schemas.openxmlformats.org/officeDocument/2006/relationships/customXml" Target="../ink/ink2561.xml"/><Relationship Id="rId3" Type="http://schemas.openxmlformats.org/officeDocument/2006/relationships/image" Target="../media/image1892.png"/><Relationship Id="rId235" Type="http://schemas.openxmlformats.org/officeDocument/2006/relationships/image" Target="../media/image52.png"/><Relationship Id="rId277" Type="http://schemas.openxmlformats.org/officeDocument/2006/relationships/image" Target="../media/image2028.png"/><Relationship Id="rId400" Type="http://schemas.openxmlformats.org/officeDocument/2006/relationships/customXml" Target="../ink/ink2442.xml"/><Relationship Id="rId442" Type="http://schemas.openxmlformats.org/officeDocument/2006/relationships/customXml" Target="../ink/ink2463.xml"/><Relationship Id="rId484" Type="http://schemas.openxmlformats.org/officeDocument/2006/relationships/customXml" Target="../ink/ink2484.xml"/><Relationship Id="rId137" Type="http://schemas.openxmlformats.org/officeDocument/2006/relationships/image" Target="../media/image1959.png"/><Relationship Id="rId302" Type="http://schemas.openxmlformats.org/officeDocument/2006/relationships/customXml" Target="../ink/ink2393.xml"/><Relationship Id="rId344" Type="http://schemas.openxmlformats.org/officeDocument/2006/relationships/customXml" Target="../ink/ink2414.xml"/><Relationship Id="rId41" Type="http://schemas.openxmlformats.org/officeDocument/2006/relationships/image" Target="../media/image1911.png"/><Relationship Id="rId83" Type="http://schemas.openxmlformats.org/officeDocument/2006/relationships/image" Target="../media/image1932.png"/><Relationship Id="rId179" Type="http://schemas.openxmlformats.org/officeDocument/2006/relationships/image" Target="../media/image1980.png"/><Relationship Id="rId386" Type="http://schemas.openxmlformats.org/officeDocument/2006/relationships/customXml" Target="../ink/ink2435.xml"/><Relationship Id="rId551" Type="http://schemas.openxmlformats.org/officeDocument/2006/relationships/image" Target="../media/image2163.png"/><Relationship Id="rId593" Type="http://schemas.openxmlformats.org/officeDocument/2006/relationships/image" Target="../media/image2184.png"/><Relationship Id="rId607" Type="http://schemas.openxmlformats.org/officeDocument/2006/relationships/image" Target="../media/image2191.png"/><Relationship Id="rId649" Type="http://schemas.openxmlformats.org/officeDocument/2006/relationships/image" Target="../media/image2212.png"/><Relationship Id="rId190" Type="http://schemas.openxmlformats.org/officeDocument/2006/relationships/customXml" Target="../ink/ink2337.xml"/><Relationship Id="rId204" Type="http://schemas.openxmlformats.org/officeDocument/2006/relationships/customXml" Target="../ink/ink2344.xml"/><Relationship Id="rId246" Type="http://schemas.openxmlformats.org/officeDocument/2006/relationships/customXml" Target="../ink/ink2365.xml"/><Relationship Id="rId288" Type="http://schemas.openxmlformats.org/officeDocument/2006/relationships/customXml" Target="../ink/ink2386.xml"/><Relationship Id="rId411" Type="http://schemas.openxmlformats.org/officeDocument/2006/relationships/image" Target="../media/image2093.png"/><Relationship Id="rId453" Type="http://schemas.openxmlformats.org/officeDocument/2006/relationships/image" Target="../media/image2114.png"/><Relationship Id="rId509" Type="http://schemas.openxmlformats.org/officeDocument/2006/relationships/image" Target="../media/image2142.png"/><Relationship Id="rId106" Type="http://schemas.openxmlformats.org/officeDocument/2006/relationships/customXml" Target="../ink/ink2295.xml"/><Relationship Id="rId313" Type="http://schemas.openxmlformats.org/officeDocument/2006/relationships/image" Target="../media/image2046.png"/><Relationship Id="rId495" Type="http://schemas.openxmlformats.org/officeDocument/2006/relationships/image" Target="../media/image2135.png"/><Relationship Id="rId10" Type="http://schemas.openxmlformats.org/officeDocument/2006/relationships/customXml" Target="../ink/ink2247.xml"/><Relationship Id="rId52" Type="http://schemas.openxmlformats.org/officeDocument/2006/relationships/customXml" Target="../ink/ink2268.xml"/><Relationship Id="rId94" Type="http://schemas.openxmlformats.org/officeDocument/2006/relationships/customXml" Target="../ink/ink2289.xml"/><Relationship Id="rId148" Type="http://schemas.openxmlformats.org/officeDocument/2006/relationships/customXml" Target="../ink/ink2316.xml"/><Relationship Id="rId355" Type="http://schemas.openxmlformats.org/officeDocument/2006/relationships/image" Target="../media/image2067.png"/><Relationship Id="rId397" Type="http://schemas.openxmlformats.org/officeDocument/2006/relationships/image" Target="../media/image2086.png"/><Relationship Id="rId520" Type="http://schemas.openxmlformats.org/officeDocument/2006/relationships/customXml" Target="../ink/ink2502.xml"/><Relationship Id="rId562" Type="http://schemas.openxmlformats.org/officeDocument/2006/relationships/customXml" Target="../ink/ink2523.xml"/><Relationship Id="rId618" Type="http://schemas.openxmlformats.org/officeDocument/2006/relationships/customXml" Target="../ink/ink2551.xml"/><Relationship Id="rId215" Type="http://schemas.openxmlformats.org/officeDocument/2006/relationships/image" Target="../media/image1998.png"/><Relationship Id="rId257" Type="http://schemas.openxmlformats.org/officeDocument/2006/relationships/image" Target="../media/image2018.png"/><Relationship Id="rId422" Type="http://schemas.openxmlformats.org/officeDocument/2006/relationships/customXml" Target="../ink/ink2453.xml"/><Relationship Id="rId464" Type="http://schemas.openxmlformats.org/officeDocument/2006/relationships/customXml" Target="../ink/ink2474.xml"/><Relationship Id="rId1315" Type="http://schemas.openxmlformats.org/officeDocument/2006/relationships/image" Target="../media/image5857.png"/><Relationship Id="rId299" Type="http://schemas.openxmlformats.org/officeDocument/2006/relationships/image" Target="../media/image2039.png"/><Relationship Id="rId63" Type="http://schemas.openxmlformats.org/officeDocument/2006/relationships/image" Target="../media/image1922.png"/><Relationship Id="rId159" Type="http://schemas.openxmlformats.org/officeDocument/2006/relationships/image" Target="../media/image1970.png"/><Relationship Id="rId366" Type="http://schemas.openxmlformats.org/officeDocument/2006/relationships/customXml" Target="../ink/ink2425.xml"/><Relationship Id="rId573" Type="http://schemas.openxmlformats.org/officeDocument/2006/relationships/image" Target="../media/image2174.png"/><Relationship Id="rId226" Type="http://schemas.openxmlformats.org/officeDocument/2006/relationships/customXml" Target="../ink/ink2355.xml"/><Relationship Id="rId433" Type="http://schemas.openxmlformats.org/officeDocument/2006/relationships/image" Target="../media/image2104.png"/><Relationship Id="rId640" Type="http://schemas.openxmlformats.org/officeDocument/2006/relationships/customXml" Target="../ink/ink2562.xml"/><Relationship Id="rId74" Type="http://schemas.openxmlformats.org/officeDocument/2006/relationships/customXml" Target="../ink/ink2279.xml"/><Relationship Id="rId377" Type="http://schemas.openxmlformats.org/officeDocument/2006/relationships/image" Target="../media/image2076.png"/><Relationship Id="rId500" Type="http://schemas.openxmlformats.org/officeDocument/2006/relationships/customXml" Target="../ink/ink2492.xml"/><Relationship Id="rId584" Type="http://schemas.openxmlformats.org/officeDocument/2006/relationships/customXml" Target="../ink/ink2534.xml"/><Relationship Id="rId5" Type="http://schemas.openxmlformats.org/officeDocument/2006/relationships/image" Target="../media/image1893.png"/><Relationship Id="rId237" Type="http://schemas.openxmlformats.org/officeDocument/2006/relationships/image" Target="../media/image2008.png"/><Relationship Id="rId444" Type="http://schemas.openxmlformats.org/officeDocument/2006/relationships/customXml" Target="../ink/ink2464.xml"/><Relationship Id="rId651" Type="http://schemas.openxmlformats.org/officeDocument/2006/relationships/image" Target="../media/image2213.png"/><Relationship Id="rId290" Type="http://schemas.openxmlformats.org/officeDocument/2006/relationships/customXml" Target="../ink/ink2387.xml"/><Relationship Id="rId304" Type="http://schemas.openxmlformats.org/officeDocument/2006/relationships/customXml" Target="../ink/ink2394.xml"/><Relationship Id="rId388" Type="http://schemas.openxmlformats.org/officeDocument/2006/relationships/customXml" Target="../ink/ink2436.xml"/><Relationship Id="rId511" Type="http://schemas.openxmlformats.org/officeDocument/2006/relationships/image" Target="../media/image2143.png"/><Relationship Id="rId609" Type="http://schemas.openxmlformats.org/officeDocument/2006/relationships/image" Target="../media/image2192.png"/><Relationship Id="rId85" Type="http://schemas.openxmlformats.org/officeDocument/2006/relationships/image" Target="../media/image1933.png"/><Relationship Id="rId150" Type="http://schemas.openxmlformats.org/officeDocument/2006/relationships/customXml" Target="../ink/ink2317.xml"/><Relationship Id="rId595" Type="http://schemas.openxmlformats.org/officeDocument/2006/relationships/image" Target="../media/image2185.png"/><Relationship Id="rId248" Type="http://schemas.openxmlformats.org/officeDocument/2006/relationships/customXml" Target="../ink/ink2366.xml"/><Relationship Id="rId455" Type="http://schemas.openxmlformats.org/officeDocument/2006/relationships/image" Target="../media/image2115.png"/><Relationship Id="rId12" Type="http://schemas.openxmlformats.org/officeDocument/2006/relationships/customXml" Target="../ink/ink2248.xml"/><Relationship Id="rId108" Type="http://schemas.openxmlformats.org/officeDocument/2006/relationships/customXml" Target="../ink/ink2296.xml"/><Relationship Id="rId315" Type="http://schemas.openxmlformats.org/officeDocument/2006/relationships/image" Target="../media/image2047.png"/><Relationship Id="rId522" Type="http://schemas.openxmlformats.org/officeDocument/2006/relationships/customXml" Target="../ink/ink2503.xml"/><Relationship Id="rId96" Type="http://schemas.openxmlformats.org/officeDocument/2006/relationships/customXml" Target="../ink/ink2290.xml"/><Relationship Id="rId161" Type="http://schemas.openxmlformats.org/officeDocument/2006/relationships/image" Target="../media/image1971.png"/><Relationship Id="rId399" Type="http://schemas.openxmlformats.org/officeDocument/2006/relationships/image" Target="../media/image2087.png"/><Relationship Id="rId259" Type="http://schemas.openxmlformats.org/officeDocument/2006/relationships/image" Target="../media/image2019.png"/><Relationship Id="rId466" Type="http://schemas.openxmlformats.org/officeDocument/2006/relationships/customXml" Target="../ink/ink2475.xml"/><Relationship Id="rId1317" Type="http://schemas.openxmlformats.org/officeDocument/2006/relationships/image" Target="../media/image5858.png"/><Relationship Id="rId23" Type="http://schemas.openxmlformats.org/officeDocument/2006/relationships/image" Target="../media/image1902.png"/><Relationship Id="rId119" Type="http://schemas.openxmlformats.org/officeDocument/2006/relationships/image" Target="../media/image1950.png"/><Relationship Id="rId326" Type="http://schemas.openxmlformats.org/officeDocument/2006/relationships/customXml" Target="../ink/ink2405.xml"/><Relationship Id="rId533" Type="http://schemas.openxmlformats.org/officeDocument/2006/relationships/image" Target="../media/image2154.png"/><Relationship Id="rId172" Type="http://schemas.openxmlformats.org/officeDocument/2006/relationships/customXml" Target="../ink/ink2328.xml"/><Relationship Id="rId477" Type="http://schemas.openxmlformats.org/officeDocument/2006/relationships/image" Target="../media/image2126.png"/><Relationship Id="rId600" Type="http://schemas.openxmlformats.org/officeDocument/2006/relationships/customXml" Target="../ink/ink2542.xml"/><Relationship Id="rId337" Type="http://schemas.openxmlformats.org/officeDocument/2006/relationships/image" Target="../media/image2058.png"/><Relationship Id="rId34" Type="http://schemas.openxmlformats.org/officeDocument/2006/relationships/customXml" Target="../ink/ink2259.xml"/><Relationship Id="rId544" Type="http://schemas.openxmlformats.org/officeDocument/2006/relationships/customXml" Target="../ink/ink2514.xml"/><Relationship Id="rId183" Type="http://schemas.openxmlformats.org/officeDocument/2006/relationships/image" Target="../media/image1982.png"/><Relationship Id="rId390" Type="http://schemas.openxmlformats.org/officeDocument/2006/relationships/customXml" Target="../ink/ink2437.xml"/><Relationship Id="rId404" Type="http://schemas.openxmlformats.org/officeDocument/2006/relationships/customXml" Target="../ink/ink2444.xml"/><Relationship Id="rId611" Type="http://schemas.openxmlformats.org/officeDocument/2006/relationships/image" Target="../media/image2193.png"/><Relationship Id="rId250" Type="http://schemas.openxmlformats.org/officeDocument/2006/relationships/customXml" Target="../ink/ink2367.xml"/><Relationship Id="rId488" Type="http://schemas.openxmlformats.org/officeDocument/2006/relationships/customXml" Target="../ink/ink2486.xml"/><Relationship Id="rId45" Type="http://schemas.openxmlformats.org/officeDocument/2006/relationships/image" Target="../media/image1913.png"/><Relationship Id="rId110" Type="http://schemas.openxmlformats.org/officeDocument/2006/relationships/customXml" Target="../ink/ink2297.xml"/><Relationship Id="rId348" Type="http://schemas.openxmlformats.org/officeDocument/2006/relationships/customXml" Target="../ink/ink2416.xml"/><Relationship Id="rId555" Type="http://schemas.openxmlformats.org/officeDocument/2006/relationships/image" Target="../media/image2165.png"/><Relationship Id="rId194" Type="http://schemas.openxmlformats.org/officeDocument/2006/relationships/customXml" Target="../ink/ink2339.xml"/><Relationship Id="rId208" Type="http://schemas.openxmlformats.org/officeDocument/2006/relationships/customXml" Target="../ink/ink2346.xml"/><Relationship Id="rId415" Type="http://schemas.openxmlformats.org/officeDocument/2006/relationships/image" Target="../media/image2095.png"/><Relationship Id="rId622" Type="http://schemas.openxmlformats.org/officeDocument/2006/relationships/customXml" Target="../ink/ink2553.xml"/><Relationship Id="rId261" Type="http://schemas.openxmlformats.org/officeDocument/2006/relationships/image" Target="../media/image2020.png"/><Relationship Id="rId499" Type="http://schemas.openxmlformats.org/officeDocument/2006/relationships/image" Target="../media/image2137.png"/><Relationship Id="rId56" Type="http://schemas.openxmlformats.org/officeDocument/2006/relationships/customXml" Target="../ink/ink2270.xml"/><Relationship Id="rId359" Type="http://schemas.openxmlformats.org/officeDocument/2006/relationships/image" Target="../media/image2068.png"/><Relationship Id="rId566" Type="http://schemas.openxmlformats.org/officeDocument/2006/relationships/customXml" Target="../ink/ink2525.xml"/><Relationship Id="rId121" Type="http://schemas.openxmlformats.org/officeDocument/2006/relationships/image" Target="../media/image1951.png"/><Relationship Id="rId219" Type="http://schemas.openxmlformats.org/officeDocument/2006/relationships/image" Target="../media/image2000.png"/><Relationship Id="rId426" Type="http://schemas.openxmlformats.org/officeDocument/2006/relationships/customXml" Target="../ink/ink2455.xml"/><Relationship Id="rId633" Type="http://schemas.openxmlformats.org/officeDocument/2006/relationships/image" Target="../media/image2204.png"/><Relationship Id="rId67" Type="http://schemas.openxmlformats.org/officeDocument/2006/relationships/image" Target="../media/image1924.png"/><Relationship Id="rId272" Type="http://schemas.openxmlformats.org/officeDocument/2006/relationships/customXml" Target="../ink/ink2378.xml"/><Relationship Id="rId577" Type="http://schemas.openxmlformats.org/officeDocument/2006/relationships/image" Target="../media/image2176.png"/><Relationship Id="rId132" Type="http://schemas.openxmlformats.org/officeDocument/2006/relationships/customXml" Target="../ink/ink2308.xml"/><Relationship Id="rId437" Type="http://schemas.openxmlformats.org/officeDocument/2006/relationships/image" Target="../media/image2106.png"/><Relationship Id="rId644" Type="http://schemas.openxmlformats.org/officeDocument/2006/relationships/customXml" Target="../ink/ink2564.xml"/><Relationship Id="rId283" Type="http://schemas.openxmlformats.org/officeDocument/2006/relationships/image" Target="../media/image2031.png"/><Relationship Id="rId490" Type="http://schemas.openxmlformats.org/officeDocument/2006/relationships/customXml" Target="../ink/ink2487.xml"/><Relationship Id="rId504" Type="http://schemas.openxmlformats.org/officeDocument/2006/relationships/customXml" Target="../ink/ink2494.xml"/><Relationship Id="rId78" Type="http://schemas.openxmlformats.org/officeDocument/2006/relationships/customXml" Target="../ink/ink2281.xml"/><Relationship Id="rId143" Type="http://schemas.openxmlformats.org/officeDocument/2006/relationships/image" Target="../media/image1962.png"/><Relationship Id="rId350" Type="http://schemas.openxmlformats.org/officeDocument/2006/relationships/customXml" Target="../ink/ink2417.xml"/><Relationship Id="rId588" Type="http://schemas.openxmlformats.org/officeDocument/2006/relationships/customXml" Target="../ink/ink2536.xml"/><Relationship Id="rId9" Type="http://schemas.openxmlformats.org/officeDocument/2006/relationships/image" Target="../media/image1895.png"/><Relationship Id="rId210" Type="http://schemas.openxmlformats.org/officeDocument/2006/relationships/customXml" Target="../ink/ink2347.xml"/><Relationship Id="rId448" Type="http://schemas.openxmlformats.org/officeDocument/2006/relationships/customXml" Target="../ink/ink2466.xml"/><Relationship Id="rId655" Type="http://schemas.openxmlformats.org/officeDocument/2006/relationships/image" Target="../media/image2215.png"/><Relationship Id="rId294" Type="http://schemas.openxmlformats.org/officeDocument/2006/relationships/customXml" Target="../ink/ink2389.xml"/><Relationship Id="rId308" Type="http://schemas.openxmlformats.org/officeDocument/2006/relationships/customXml" Target="../ink/ink2396.xml"/><Relationship Id="rId515" Type="http://schemas.openxmlformats.org/officeDocument/2006/relationships/image" Target="../media/image2145.png"/><Relationship Id="rId89" Type="http://schemas.openxmlformats.org/officeDocument/2006/relationships/image" Target="../media/image1935.png"/><Relationship Id="rId154" Type="http://schemas.openxmlformats.org/officeDocument/2006/relationships/customXml" Target="../ink/ink2319.xml"/><Relationship Id="rId361" Type="http://schemas.openxmlformats.org/officeDocument/2006/relationships/image" Target="../media/image2069.png"/><Relationship Id="rId599" Type="http://schemas.openxmlformats.org/officeDocument/2006/relationships/image" Target="../media/image2187.png"/><Relationship Id="rId1657" Type="http://schemas.openxmlformats.org/officeDocument/2006/relationships/image" Target="../media/image5978.png"/><Relationship Id="rId459" Type="http://schemas.openxmlformats.org/officeDocument/2006/relationships/image" Target="../media/image2117.png"/><Relationship Id="rId16" Type="http://schemas.openxmlformats.org/officeDocument/2006/relationships/customXml" Target="../ink/ink2250.xml"/><Relationship Id="rId221" Type="http://schemas.openxmlformats.org/officeDocument/2006/relationships/image" Target="../media/image2001.png"/><Relationship Id="rId319" Type="http://schemas.openxmlformats.org/officeDocument/2006/relationships/image" Target="../media/image2049.png"/><Relationship Id="rId526" Type="http://schemas.openxmlformats.org/officeDocument/2006/relationships/customXml" Target="../ink/ink2505.xml"/><Relationship Id="rId165" Type="http://schemas.openxmlformats.org/officeDocument/2006/relationships/image" Target="../media/image1973.png"/><Relationship Id="rId372" Type="http://schemas.openxmlformats.org/officeDocument/2006/relationships/customXml" Target="../ink/ink2428.xml"/><Relationship Id="rId232" Type="http://schemas.openxmlformats.org/officeDocument/2006/relationships/customXml" Target="../ink/ink2358.xml"/><Relationship Id="rId27" Type="http://schemas.openxmlformats.org/officeDocument/2006/relationships/image" Target="../media/image1904.png"/><Relationship Id="rId537" Type="http://schemas.openxmlformats.org/officeDocument/2006/relationships/image" Target="../media/image2156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73.png"/><Relationship Id="rId21" Type="http://schemas.openxmlformats.org/officeDocument/2006/relationships/image" Target="../media/image2226.png"/><Relationship Id="rId324" Type="http://schemas.openxmlformats.org/officeDocument/2006/relationships/customXml" Target="../ink/ink2739.xml"/><Relationship Id="rId531" Type="http://schemas.openxmlformats.org/officeDocument/2006/relationships/image" Target="../media/image2480.png"/><Relationship Id="rId170" Type="http://schemas.openxmlformats.org/officeDocument/2006/relationships/customXml" Target="../ink/ink2662.xml"/><Relationship Id="rId268" Type="http://schemas.openxmlformats.org/officeDocument/2006/relationships/customXml" Target="../ink/ink2711.xml"/><Relationship Id="rId475" Type="http://schemas.openxmlformats.org/officeDocument/2006/relationships/image" Target="../media/image2452.png"/><Relationship Id="rId903" Type="http://schemas.openxmlformats.org/officeDocument/2006/relationships/image" Target="../media/image5882.png"/><Relationship Id="rId32" Type="http://schemas.openxmlformats.org/officeDocument/2006/relationships/customXml" Target="../ink/ink2593.xml"/><Relationship Id="rId128" Type="http://schemas.openxmlformats.org/officeDocument/2006/relationships/customXml" Target="../ink/ink2641.xml"/><Relationship Id="rId335" Type="http://schemas.openxmlformats.org/officeDocument/2006/relationships/image" Target="../media/image2382.png"/><Relationship Id="rId542" Type="http://schemas.openxmlformats.org/officeDocument/2006/relationships/customXml" Target="../ink/ink2848.xml"/><Relationship Id="rId181" Type="http://schemas.openxmlformats.org/officeDocument/2006/relationships/image" Target="../media/image2305.png"/><Relationship Id="rId402" Type="http://schemas.openxmlformats.org/officeDocument/2006/relationships/customXml" Target="../ink/ink2778.xml"/><Relationship Id="rId279" Type="http://schemas.openxmlformats.org/officeDocument/2006/relationships/image" Target="../media/image2354.png"/><Relationship Id="rId486" Type="http://schemas.openxmlformats.org/officeDocument/2006/relationships/customXml" Target="../ink/ink2820.xml"/><Relationship Id="rId43" Type="http://schemas.openxmlformats.org/officeDocument/2006/relationships/image" Target="../media/image2236.png"/><Relationship Id="rId139" Type="http://schemas.openxmlformats.org/officeDocument/2006/relationships/image" Target="../media/image2284.png"/><Relationship Id="rId346" Type="http://schemas.openxmlformats.org/officeDocument/2006/relationships/customXml" Target="../ink/ink2750.xml"/><Relationship Id="rId553" Type="http://schemas.openxmlformats.org/officeDocument/2006/relationships/image" Target="../media/image249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image" Target="../media/image2421.png"/><Relationship Id="rId858" Type="http://schemas.openxmlformats.org/officeDocument/2006/relationships/image" Target="../media/image5861.png"/><Relationship Id="rId497" Type="http://schemas.openxmlformats.org/officeDocument/2006/relationships/image" Target="../media/image2463.png"/><Relationship Id="rId357" Type="http://schemas.openxmlformats.org/officeDocument/2006/relationships/image" Target="../media/image2393.png"/><Relationship Id="rId1208" Type="http://schemas.openxmlformats.org/officeDocument/2006/relationships/customXml" Target="../ink/ink2876.xml"/><Relationship Id="rId54" Type="http://schemas.openxmlformats.org/officeDocument/2006/relationships/customXml" Target="../ink/ink2604.xml"/><Relationship Id="rId217" Type="http://schemas.openxmlformats.org/officeDocument/2006/relationships/image" Target="../media/image2323.png"/><Relationship Id="rId564" Type="http://schemas.openxmlformats.org/officeDocument/2006/relationships/customXml" Target="../ink/ink2859.xml"/><Relationship Id="rId424" Type="http://schemas.openxmlformats.org/officeDocument/2006/relationships/customXml" Target="../ink/ink2789.xml"/><Relationship Id="rId270" Type="http://schemas.openxmlformats.org/officeDocument/2006/relationships/customXml" Target="../ink/ink2712.xml"/><Relationship Id="rId1219" Type="http://schemas.openxmlformats.org/officeDocument/2006/relationships/customXml" Target="../ink/ink2887.xml"/><Relationship Id="rId65" Type="http://schemas.openxmlformats.org/officeDocument/2006/relationships/image" Target="../media/image2247.png"/><Relationship Id="rId130" Type="http://schemas.openxmlformats.org/officeDocument/2006/relationships/customXml" Target="../ink/ink2642.xml"/><Relationship Id="rId368" Type="http://schemas.openxmlformats.org/officeDocument/2006/relationships/customXml" Target="../ink/ink2761.xml"/><Relationship Id="rId228" Type="http://schemas.openxmlformats.org/officeDocument/2006/relationships/customXml" Target="../ink/ink2691.xml"/><Relationship Id="rId435" Type="http://schemas.openxmlformats.org/officeDocument/2006/relationships/image" Target="../media/image2432.png"/><Relationship Id="rId281" Type="http://schemas.openxmlformats.org/officeDocument/2006/relationships/image" Target="../media/image2355.png"/><Relationship Id="rId502" Type="http://schemas.openxmlformats.org/officeDocument/2006/relationships/customXml" Target="../ink/ink2828.xml"/><Relationship Id="rId76" Type="http://schemas.openxmlformats.org/officeDocument/2006/relationships/customXml" Target="../ink/ink2615.xml"/><Relationship Id="rId141" Type="http://schemas.openxmlformats.org/officeDocument/2006/relationships/image" Target="../media/image2285.png"/><Relationship Id="rId379" Type="http://schemas.openxmlformats.org/officeDocument/2006/relationships/image" Target="../media/image2404.png"/><Relationship Id="rId7" Type="http://schemas.openxmlformats.org/officeDocument/2006/relationships/image" Target="../media/image2219.png"/><Relationship Id="rId239" Type="http://schemas.openxmlformats.org/officeDocument/2006/relationships/image" Target="../media/image2334.png"/><Relationship Id="rId446" Type="http://schemas.openxmlformats.org/officeDocument/2006/relationships/customXml" Target="../ink/ink2800.xml"/><Relationship Id="rId292" Type="http://schemas.openxmlformats.org/officeDocument/2006/relationships/customXml" Target="../ink/ink2723.xml"/><Relationship Id="rId306" Type="http://schemas.openxmlformats.org/officeDocument/2006/relationships/customXml" Target="../ink/ink2730.xml"/><Relationship Id="rId860" Type="http://schemas.openxmlformats.org/officeDocument/2006/relationships/image" Target="../media/image5555.png"/><Relationship Id="rId87" Type="http://schemas.openxmlformats.org/officeDocument/2006/relationships/image" Target="../media/image2258.png"/><Relationship Id="rId513" Type="http://schemas.openxmlformats.org/officeDocument/2006/relationships/image" Target="../media/image2471.png"/><Relationship Id="rId152" Type="http://schemas.openxmlformats.org/officeDocument/2006/relationships/customXml" Target="../ink/ink2653.xml"/><Relationship Id="rId457" Type="http://schemas.openxmlformats.org/officeDocument/2006/relationships/image" Target="../media/image2443.png"/><Relationship Id="rId1210" Type="http://schemas.openxmlformats.org/officeDocument/2006/relationships/customXml" Target="../ink/ink2878.xml"/><Relationship Id="rId14" Type="http://schemas.openxmlformats.org/officeDocument/2006/relationships/customXml" Target="../ink/ink2584.xml"/><Relationship Id="rId317" Type="http://schemas.openxmlformats.org/officeDocument/2006/relationships/image" Target="../media/image2373.png"/><Relationship Id="rId524" Type="http://schemas.openxmlformats.org/officeDocument/2006/relationships/customXml" Target="../ink/ink2839.xml"/><Relationship Id="rId98" Type="http://schemas.openxmlformats.org/officeDocument/2006/relationships/customXml" Target="../ink/ink2626.xml"/><Relationship Id="rId163" Type="http://schemas.openxmlformats.org/officeDocument/2006/relationships/image" Target="../media/image2296.png"/><Relationship Id="rId370" Type="http://schemas.openxmlformats.org/officeDocument/2006/relationships/customXml" Target="../ink/ink2762.xml"/><Relationship Id="rId1221" Type="http://schemas.openxmlformats.org/officeDocument/2006/relationships/customXml" Target="../ink/ink2889.xml"/><Relationship Id="rId230" Type="http://schemas.openxmlformats.org/officeDocument/2006/relationships/customXml" Target="../ink/ink2692.xml"/><Relationship Id="rId468" Type="http://schemas.openxmlformats.org/officeDocument/2006/relationships/customXml" Target="../ink/ink2811.xml"/><Relationship Id="rId882" Type="http://schemas.openxmlformats.org/officeDocument/2006/relationships/image" Target="../media/image5872.png"/><Relationship Id="rId25" Type="http://schemas.openxmlformats.org/officeDocument/2006/relationships/image" Target="../media/image2228.png"/><Relationship Id="rId328" Type="http://schemas.openxmlformats.org/officeDocument/2006/relationships/customXml" Target="../ink/ink2741.xml"/><Relationship Id="rId535" Type="http://schemas.openxmlformats.org/officeDocument/2006/relationships/image" Target="../media/image2482.png"/><Relationship Id="rId174" Type="http://schemas.openxmlformats.org/officeDocument/2006/relationships/customXml" Target="../ink/ink2664.xml"/><Relationship Id="rId381" Type="http://schemas.openxmlformats.org/officeDocument/2006/relationships/image" Target="../media/image2405.png"/><Relationship Id="rId241" Type="http://schemas.openxmlformats.org/officeDocument/2006/relationships/image" Target="../media/image2335.png"/><Relationship Id="rId479" Type="http://schemas.openxmlformats.org/officeDocument/2006/relationships/image" Target="../media/image2454.png"/><Relationship Id="rId893" Type="http://schemas.openxmlformats.org/officeDocument/2006/relationships/image" Target="../media/image5877.png"/><Relationship Id="rId907" Type="http://schemas.openxmlformats.org/officeDocument/2006/relationships/image" Target="../media/image5884.png"/><Relationship Id="rId36" Type="http://schemas.openxmlformats.org/officeDocument/2006/relationships/customXml" Target="../ink/ink2595.xml"/><Relationship Id="rId339" Type="http://schemas.openxmlformats.org/officeDocument/2006/relationships/image" Target="../media/image2384.png"/><Relationship Id="rId546" Type="http://schemas.openxmlformats.org/officeDocument/2006/relationships/customXml" Target="../ink/ink2850.xml"/><Relationship Id="rId101" Type="http://schemas.openxmlformats.org/officeDocument/2006/relationships/image" Target="../media/image2265.png"/><Relationship Id="rId185" Type="http://schemas.openxmlformats.org/officeDocument/2006/relationships/image" Target="../media/image2307.png"/><Relationship Id="rId406" Type="http://schemas.openxmlformats.org/officeDocument/2006/relationships/customXml" Target="../ink/ink2780.xml"/><Relationship Id="rId9" Type="http://schemas.openxmlformats.org/officeDocument/2006/relationships/image" Target="../media/image2220.png"/><Relationship Id="rId210" Type="http://schemas.openxmlformats.org/officeDocument/2006/relationships/customXml" Target="../ink/ink2682.xml"/><Relationship Id="rId392" Type="http://schemas.openxmlformats.org/officeDocument/2006/relationships/customXml" Target="../ink/ink2773.xml"/><Relationship Id="rId448" Type="http://schemas.openxmlformats.org/officeDocument/2006/relationships/customXml" Target="../ink/ink2801.xml"/><Relationship Id="rId862" Type="http://schemas.openxmlformats.org/officeDocument/2006/relationships/image" Target="../media/image5862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1.xml"/><Relationship Id="rId515" Type="http://schemas.openxmlformats.org/officeDocument/2006/relationships/image" Target="../media/image2472.png"/><Relationship Id="rId47" Type="http://schemas.openxmlformats.org/officeDocument/2006/relationships/image" Target="../media/image2238.png"/><Relationship Id="rId89" Type="http://schemas.openxmlformats.org/officeDocument/2006/relationships/image" Target="../media/image2259.png"/><Relationship Id="rId112" Type="http://schemas.openxmlformats.org/officeDocument/2006/relationships/customXml" Target="../ink/ink2633.xml"/><Relationship Id="rId154" Type="http://schemas.openxmlformats.org/officeDocument/2006/relationships/customXml" Target="../ink/ink2654.xml"/><Relationship Id="rId361" Type="http://schemas.openxmlformats.org/officeDocument/2006/relationships/image" Target="../media/image2395.png"/><Relationship Id="rId557" Type="http://schemas.openxmlformats.org/officeDocument/2006/relationships/image" Target="../media/image2493.png"/><Relationship Id="rId1212" Type="http://schemas.openxmlformats.org/officeDocument/2006/relationships/customXml" Target="../ink/ink2880.xml"/><Relationship Id="rId196" Type="http://schemas.openxmlformats.org/officeDocument/2006/relationships/customXml" Target="../ink/ink2675.xml"/><Relationship Id="rId417" Type="http://schemas.openxmlformats.org/officeDocument/2006/relationships/image" Target="../media/image2423.png"/><Relationship Id="rId459" Type="http://schemas.openxmlformats.org/officeDocument/2006/relationships/image" Target="../media/image2444.png"/><Relationship Id="rId16" Type="http://schemas.openxmlformats.org/officeDocument/2006/relationships/customXml" Target="../ink/ink2585.xml"/><Relationship Id="rId221" Type="http://schemas.openxmlformats.org/officeDocument/2006/relationships/image" Target="../media/image2325.png"/><Relationship Id="rId263" Type="http://schemas.openxmlformats.org/officeDocument/2006/relationships/image" Target="../media/image2346.png"/><Relationship Id="rId319" Type="http://schemas.openxmlformats.org/officeDocument/2006/relationships/image" Target="../media/image2374.png"/><Relationship Id="rId470" Type="http://schemas.openxmlformats.org/officeDocument/2006/relationships/customXml" Target="../ink/ink2812.xml"/><Relationship Id="rId526" Type="http://schemas.openxmlformats.org/officeDocument/2006/relationships/customXml" Target="../ink/ink2840.xml"/><Relationship Id="rId58" Type="http://schemas.openxmlformats.org/officeDocument/2006/relationships/customXml" Target="../ink/ink2606.xml"/><Relationship Id="rId123" Type="http://schemas.openxmlformats.org/officeDocument/2006/relationships/image" Target="../media/image2276.png"/><Relationship Id="rId330" Type="http://schemas.openxmlformats.org/officeDocument/2006/relationships/customXml" Target="../ink/ink2742.xml"/><Relationship Id="rId568" Type="http://schemas.openxmlformats.org/officeDocument/2006/relationships/customXml" Target="../ink/ink2861.xml"/><Relationship Id="rId1198" Type="http://schemas.openxmlformats.org/officeDocument/2006/relationships/customXml" Target="../ink/ink2866.xml"/><Relationship Id="rId165" Type="http://schemas.openxmlformats.org/officeDocument/2006/relationships/image" Target="../media/image2297.png"/><Relationship Id="rId372" Type="http://schemas.openxmlformats.org/officeDocument/2006/relationships/customXml" Target="../ink/ink2763.xml"/><Relationship Id="rId428" Type="http://schemas.openxmlformats.org/officeDocument/2006/relationships/customXml" Target="../ink/ink2791.xml"/><Relationship Id="rId1223" Type="http://schemas.openxmlformats.org/officeDocument/2006/relationships/customXml" Target="../ink/ink2891.xml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image" Target="../media/image2455.png"/><Relationship Id="rId884" Type="http://schemas.openxmlformats.org/officeDocument/2006/relationships/image" Target="../media/image5873.png"/><Relationship Id="rId27" Type="http://schemas.openxmlformats.org/officeDocument/2006/relationships/image" Target="../media/image2229.png"/><Relationship Id="rId69" Type="http://schemas.openxmlformats.org/officeDocument/2006/relationships/image" Target="../media/image2249.png"/><Relationship Id="rId134" Type="http://schemas.openxmlformats.org/officeDocument/2006/relationships/customXml" Target="../ink/ink2644.xml"/><Relationship Id="rId537" Type="http://schemas.openxmlformats.org/officeDocument/2006/relationships/image" Target="../media/image2483.png"/><Relationship Id="rId80" Type="http://schemas.openxmlformats.org/officeDocument/2006/relationships/customXml" Target="../ink/ink2617.xml"/><Relationship Id="rId176" Type="http://schemas.openxmlformats.org/officeDocument/2006/relationships/customXml" Target="../ink/ink2665.xml"/><Relationship Id="rId341" Type="http://schemas.openxmlformats.org/officeDocument/2006/relationships/image" Target="../media/image2385.png"/><Relationship Id="rId383" Type="http://schemas.openxmlformats.org/officeDocument/2006/relationships/image" Target="../media/image2406.png"/><Relationship Id="rId439" Type="http://schemas.openxmlformats.org/officeDocument/2006/relationships/image" Target="../media/image2434.png"/><Relationship Id="rId201" Type="http://schemas.openxmlformats.org/officeDocument/2006/relationships/image" Target="../media/image2315.png"/><Relationship Id="rId243" Type="http://schemas.openxmlformats.org/officeDocument/2006/relationships/image" Target="../media/image2336.png"/><Relationship Id="rId285" Type="http://schemas.openxmlformats.org/officeDocument/2006/relationships/image" Target="../media/image2357.png"/><Relationship Id="rId450" Type="http://schemas.openxmlformats.org/officeDocument/2006/relationships/customXml" Target="../ink/ink2802.xml"/><Relationship Id="rId506" Type="http://schemas.openxmlformats.org/officeDocument/2006/relationships/customXml" Target="../ink/ink2830.xml"/><Relationship Id="rId895" Type="http://schemas.openxmlformats.org/officeDocument/2006/relationships/image" Target="../media/image5878.png"/><Relationship Id="rId38" Type="http://schemas.openxmlformats.org/officeDocument/2006/relationships/customXml" Target="../ink/ink2596.xml"/><Relationship Id="rId103" Type="http://schemas.openxmlformats.org/officeDocument/2006/relationships/image" Target="../media/image2266.png"/><Relationship Id="rId310" Type="http://schemas.openxmlformats.org/officeDocument/2006/relationships/customXml" Target="../ink/ink2732.xml"/><Relationship Id="rId492" Type="http://schemas.openxmlformats.org/officeDocument/2006/relationships/customXml" Target="../ink/ink2823.xml"/><Relationship Id="rId548" Type="http://schemas.openxmlformats.org/officeDocument/2006/relationships/customXml" Target="../ink/ink2851.xml"/><Relationship Id="rId91" Type="http://schemas.openxmlformats.org/officeDocument/2006/relationships/image" Target="../media/image2260.png"/><Relationship Id="rId145" Type="http://schemas.openxmlformats.org/officeDocument/2006/relationships/image" Target="../media/image2287.png"/><Relationship Id="rId187" Type="http://schemas.openxmlformats.org/officeDocument/2006/relationships/image" Target="../media/image2308.png"/><Relationship Id="rId352" Type="http://schemas.openxmlformats.org/officeDocument/2006/relationships/customXml" Target="../ink/ink2753.xml"/><Relationship Id="rId394" Type="http://schemas.openxmlformats.org/officeDocument/2006/relationships/customXml" Target="../ink/ink2774.xml"/><Relationship Id="rId408" Type="http://schemas.openxmlformats.org/officeDocument/2006/relationships/customXml" Target="../ink/ink2781.xml"/><Relationship Id="rId1203" Type="http://schemas.openxmlformats.org/officeDocument/2006/relationships/customXml" Target="../ink/ink2871.xml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864" Type="http://schemas.openxmlformats.org/officeDocument/2006/relationships/image" Target="../media/image5863.png"/><Relationship Id="rId49" Type="http://schemas.openxmlformats.org/officeDocument/2006/relationships/image" Target="../media/image2239.png"/><Relationship Id="rId114" Type="http://schemas.openxmlformats.org/officeDocument/2006/relationships/customXml" Target="../ink/ink2634.xml"/><Relationship Id="rId296" Type="http://schemas.openxmlformats.org/officeDocument/2006/relationships/customXml" Target="../ink/ink2725.xml"/><Relationship Id="rId461" Type="http://schemas.openxmlformats.org/officeDocument/2006/relationships/image" Target="../media/image2445.png"/><Relationship Id="rId517" Type="http://schemas.openxmlformats.org/officeDocument/2006/relationships/image" Target="../media/image2473.png"/><Relationship Id="rId559" Type="http://schemas.openxmlformats.org/officeDocument/2006/relationships/image" Target="../media/image2494.png"/><Relationship Id="rId60" Type="http://schemas.openxmlformats.org/officeDocument/2006/relationships/customXml" Target="../ink/ink2607.xml"/><Relationship Id="rId156" Type="http://schemas.openxmlformats.org/officeDocument/2006/relationships/customXml" Target="../ink/ink2655.xml"/><Relationship Id="rId198" Type="http://schemas.openxmlformats.org/officeDocument/2006/relationships/customXml" Target="../ink/ink2676.xml"/><Relationship Id="rId321" Type="http://schemas.openxmlformats.org/officeDocument/2006/relationships/image" Target="../media/image2375.png"/><Relationship Id="rId363" Type="http://schemas.openxmlformats.org/officeDocument/2006/relationships/image" Target="../media/image2396.png"/><Relationship Id="rId419" Type="http://schemas.openxmlformats.org/officeDocument/2006/relationships/image" Target="../media/image2424.png"/><Relationship Id="rId570" Type="http://schemas.openxmlformats.org/officeDocument/2006/relationships/customXml" Target="../ink/ink2862.xml"/><Relationship Id="rId1214" Type="http://schemas.openxmlformats.org/officeDocument/2006/relationships/customXml" Target="../ink/ink2882.xml"/><Relationship Id="rId223" Type="http://schemas.openxmlformats.org/officeDocument/2006/relationships/image" Target="../media/image2326.png"/><Relationship Id="rId430" Type="http://schemas.openxmlformats.org/officeDocument/2006/relationships/customXml" Target="../ink/ink2792.xml"/><Relationship Id="rId18" Type="http://schemas.openxmlformats.org/officeDocument/2006/relationships/customXml" Target="../ink/ink2586.xml"/><Relationship Id="rId265" Type="http://schemas.openxmlformats.org/officeDocument/2006/relationships/image" Target="../media/image2347.png"/><Relationship Id="rId472" Type="http://schemas.openxmlformats.org/officeDocument/2006/relationships/customXml" Target="../ink/ink2813.xml"/><Relationship Id="rId528" Type="http://schemas.openxmlformats.org/officeDocument/2006/relationships/customXml" Target="../ink/ink2841.xml"/><Relationship Id="rId125" Type="http://schemas.openxmlformats.org/officeDocument/2006/relationships/image" Target="../media/image2277.png"/><Relationship Id="rId167" Type="http://schemas.openxmlformats.org/officeDocument/2006/relationships/image" Target="../media/image2298.png"/><Relationship Id="rId332" Type="http://schemas.openxmlformats.org/officeDocument/2006/relationships/customXml" Target="../ink/ink2743.xml"/><Relationship Id="rId374" Type="http://schemas.openxmlformats.org/officeDocument/2006/relationships/customXml" Target="../ink/ink2764.xml"/><Relationship Id="rId1225" Type="http://schemas.openxmlformats.org/officeDocument/2006/relationships/customXml" Target="../ink/ink2892.xml"/><Relationship Id="rId71" Type="http://schemas.openxmlformats.org/officeDocument/2006/relationships/image" Target="../media/image2250.png"/><Relationship Id="rId234" Type="http://schemas.openxmlformats.org/officeDocument/2006/relationships/customXml" Target="../ink/ink2694.xml"/><Relationship Id="rId886" Type="http://schemas.openxmlformats.org/officeDocument/2006/relationships/image" Target="../media/image5874.png"/><Relationship Id="rId2" Type="http://schemas.openxmlformats.org/officeDocument/2006/relationships/customXml" Target="../ink/ink2578.xml"/><Relationship Id="rId29" Type="http://schemas.openxmlformats.org/officeDocument/2006/relationships/image" Target="../media/image2230.png"/><Relationship Id="rId276" Type="http://schemas.openxmlformats.org/officeDocument/2006/relationships/customXml" Target="../ink/ink2715.xml"/><Relationship Id="rId441" Type="http://schemas.openxmlformats.org/officeDocument/2006/relationships/image" Target="../media/image2435.png"/><Relationship Id="rId483" Type="http://schemas.openxmlformats.org/officeDocument/2006/relationships/image" Target="../media/image2456.png"/><Relationship Id="rId539" Type="http://schemas.openxmlformats.org/officeDocument/2006/relationships/image" Target="../media/image2484.png"/><Relationship Id="rId40" Type="http://schemas.openxmlformats.org/officeDocument/2006/relationships/customXml" Target="../ink/ink2597.xml"/><Relationship Id="rId136" Type="http://schemas.openxmlformats.org/officeDocument/2006/relationships/customXml" Target="../ink/ink2645.xml"/><Relationship Id="rId178" Type="http://schemas.openxmlformats.org/officeDocument/2006/relationships/customXml" Target="../ink/ink2666.xml"/><Relationship Id="rId301" Type="http://schemas.openxmlformats.org/officeDocument/2006/relationships/image" Target="../media/image2365.png"/><Relationship Id="rId343" Type="http://schemas.openxmlformats.org/officeDocument/2006/relationships/image" Target="../media/image2386.png"/><Relationship Id="rId550" Type="http://schemas.openxmlformats.org/officeDocument/2006/relationships/customXml" Target="../ink/ink2852.xml"/><Relationship Id="rId82" Type="http://schemas.openxmlformats.org/officeDocument/2006/relationships/customXml" Target="../ink/ink2618.xml"/><Relationship Id="rId203" Type="http://schemas.openxmlformats.org/officeDocument/2006/relationships/image" Target="../media/image2316.png"/><Relationship Id="rId385" Type="http://schemas.openxmlformats.org/officeDocument/2006/relationships/image" Target="../media/image2407.png"/><Relationship Id="rId245" Type="http://schemas.openxmlformats.org/officeDocument/2006/relationships/image" Target="../media/image2337.png"/><Relationship Id="rId287" Type="http://schemas.openxmlformats.org/officeDocument/2006/relationships/image" Target="../media/image2358.png"/><Relationship Id="rId410" Type="http://schemas.openxmlformats.org/officeDocument/2006/relationships/customXml" Target="../ink/ink2782.xml"/><Relationship Id="rId452" Type="http://schemas.openxmlformats.org/officeDocument/2006/relationships/customXml" Target="../ink/ink2803.xml"/><Relationship Id="rId494" Type="http://schemas.openxmlformats.org/officeDocument/2006/relationships/customXml" Target="../ink/ink2824.xml"/><Relationship Id="rId508" Type="http://schemas.openxmlformats.org/officeDocument/2006/relationships/customXml" Target="../ink/ink2831.xml"/><Relationship Id="rId897" Type="http://schemas.openxmlformats.org/officeDocument/2006/relationships/image" Target="../media/image5879.png"/><Relationship Id="rId105" Type="http://schemas.openxmlformats.org/officeDocument/2006/relationships/image" Target="../media/image2267.png"/><Relationship Id="rId147" Type="http://schemas.openxmlformats.org/officeDocument/2006/relationships/image" Target="../media/image2288.png"/><Relationship Id="rId312" Type="http://schemas.openxmlformats.org/officeDocument/2006/relationships/customXml" Target="../ink/ink2733.xml"/><Relationship Id="rId354" Type="http://schemas.openxmlformats.org/officeDocument/2006/relationships/customXml" Target="../ink/ink2754.xml"/><Relationship Id="rId1205" Type="http://schemas.openxmlformats.org/officeDocument/2006/relationships/customXml" Target="../ink/ink2873.xml"/><Relationship Id="rId51" Type="http://schemas.openxmlformats.org/officeDocument/2006/relationships/image" Target="../media/image2240.png"/><Relationship Id="rId93" Type="http://schemas.openxmlformats.org/officeDocument/2006/relationships/image" Target="../media/image2261.png"/><Relationship Id="rId189" Type="http://schemas.openxmlformats.org/officeDocument/2006/relationships/image" Target="../media/image2309.png"/><Relationship Id="rId396" Type="http://schemas.openxmlformats.org/officeDocument/2006/relationships/customXml" Target="../ink/ink2775.xml"/><Relationship Id="rId561" Type="http://schemas.openxmlformats.org/officeDocument/2006/relationships/image" Target="../media/image2495.png"/><Relationship Id="rId866" Type="http://schemas.openxmlformats.org/officeDocument/2006/relationships/image" Target="../media/image5864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image" Target="../media/image2425.png"/><Relationship Id="rId463" Type="http://schemas.openxmlformats.org/officeDocument/2006/relationships/image" Target="../media/image2446.png"/><Relationship Id="rId519" Type="http://schemas.openxmlformats.org/officeDocument/2006/relationships/image" Target="../media/image2474.png"/><Relationship Id="rId116" Type="http://schemas.openxmlformats.org/officeDocument/2006/relationships/customXml" Target="../ink/ink2635.xml"/><Relationship Id="rId158" Type="http://schemas.openxmlformats.org/officeDocument/2006/relationships/customXml" Target="../ink/ink2656.xml"/><Relationship Id="rId323" Type="http://schemas.openxmlformats.org/officeDocument/2006/relationships/image" Target="../media/image2376.png"/><Relationship Id="rId530" Type="http://schemas.openxmlformats.org/officeDocument/2006/relationships/customXml" Target="../ink/ink2842.xml"/><Relationship Id="rId20" Type="http://schemas.openxmlformats.org/officeDocument/2006/relationships/customXml" Target="../ink/ink2587.xml"/><Relationship Id="rId62" Type="http://schemas.openxmlformats.org/officeDocument/2006/relationships/customXml" Target="../ink/ink2608.xml"/><Relationship Id="rId365" Type="http://schemas.openxmlformats.org/officeDocument/2006/relationships/image" Target="../media/image2397.png"/><Relationship Id="rId572" Type="http://schemas.openxmlformats.org/officeDocument/2006/relationships/customXml" Target="../ink/ink2863.xml"/><Relationship Id="rId1216" Type="http://schemas.openxmlformats.org/officeDocument/2006/relationships/customXml" Target="../ink/ink2884.xml"/><Relationship Id="rId225" Type="http://schemas.openxmlformats.org/officeDocument/2006/relationships/image" Target="../media/image2327.png"/><Relationship Id="rId267" Type="http://schemas.openxmlformats.org/officeDocument/2006/relationships/image" Target="../media/image2348.png"/><Relationship Id="rId432" Type="http://schemas.openxmlformats.org/officeDocument/2006/relationships/customXml" Target="../ink/ink2793.xml"/><Relationship Id="rId474" Type="http://schemas.openxmlformats.org/officeDocument/2006/relationships/customXml" Target="../ink/ink2814.xml"/><Relationship Id="rId127" Type="http://schemas.openxmlformats.org/officeDocument/2006/relationships/image" Target="../media/image2278.png"/><Relationship Id="rId31" Type="http://schemas.openxmlformats.org/officeDocument/2006/relationships/image" Target="../media/image2231.png"/><Relationship Id="rId73" Type="http://schemas.openxmlformats.org/officeDocument/2006/relationships/image" Target="../media/image2251.png"/><Relationship Id="rId169" Type="http://schemas.openxmlformats.org/officeDocument/2006/relationships/image" Target="../media/image2299.png"/><Relationship Id="rId334" Type="http://schemas.openxmlformats.org/officeDocument/2006/relationships/customXml" Target="../ink/ink2744.xml"/><Relationship Id="rId376" Type="http://schemas.openxmlformats.org/officeDocument/2006/relationships/customXml" Target="../ink/ink2765.xml"/><Relationship Id="rId541" Type="http://schemas.openxmlformats.org/officeDocument/2006/relationships/image" Target="../media/image2485.png"/><Relationship Id="rId1227" Type="http://schemas.openxmlformats.org/officeDocument/2006/relationships/customXml" Target="../ink/ink2893.xml"/><Relationship Id="rId4" Type="http://schemas.openxmlformats.org/officeDocument/2006/relationships/customXml" Target="../ink/ink2579.xml"/><Relationship Id="rId180" Type="http://schemas.openxmlformats.org/officeDocument/2006/relationships/customXml" Target="../ink/ink2667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image" Target="../media/image2415.png"/><Relationship Id="rId443" Type="http://schemas.openxmlformats.org/officeDocument/2006/relationships/image" Target="../media/image2436.png"/><Relationship Id="rId888" Type="http://schemas.openxmlformats.org/officeDocument/2006/relationships/image" Target="../media/image5875.png"/><Relationship Id="rId303" Type="http://schemas.openxmlformats.org/officeDocument/2006/relationships/image" Target="../media/image2366.png"/><Relationship Id="rId485" Type="http://schemas.openxmlformats.org/officeDocument/2006/relationships/image" Target="../media/image2457.png"/><Relationship Id="rId42" Type="http://schemas.openxmlformats.org/officeDocument/2006/relationships/customXml" Target="../ink/ink2598.xml"/><Relationship Id="rId84" Type="http://schemas.openxmlformats.org/officeDocument/2006/relationships/customXml" Target="../ink/ink2619.xml"/><Relationship Id="rId138" Type="http://schemas.openxmlformats.org/officeDocument/2006/relationships/customXml" Target="../ink/ink2646.xml"/><Relationship Id="rId345" Type="http://schemas.openxmlformats.org/officeDocument/2006/relationships/image" Target="../media/image2387.png"/><Relationship Id="rId387" Type="http://schemas.openxmlformats.org/officeDocument/2006/relationships/image" Target="../media/image2408.png"/><Relationship Id="rId510" Type="http://schemas.openxmlformats.org/officeDocument/2006/relationships/customXml" Target="../ink/ink2832.xml"/><Relationship Id="rId552" Type="http://schemas.openxmlformats.org/officeDocument/2006/relationships/customXml" Target="../ink/ink2853.xml"/><Relationship Id="rId191" Type="http://schemas.openxmlformats.org/officeDocument/2006/relationships/image" Target="../media/image2310.png"/><Relationship Id="rId205" Type="http://schemas.openxmlformats.org/officeDocument/2006/relationships/image" Target="../media/image2317.png"/><Relationship Id="rId247" Type="http://schemas.openxmlformats.org/officeDocument/2006/relationships/image" Target="../media/image2338.png"/><Relationship Id="rId412" Type="http://schemas.openxmlformats.org/officeDocument/2006/relationships/customXml" Target="../ink/ink2783.xml"/><Relationship Id="rId899" Type="http://schemas.openxmlformats.org/officeDocument/2006/relationships/image" Target="../media/image5880.png"/><Relationship Id="rId107" Type="http://schemas.openxmlformats.org/officeDocument/2006/relationships/image" Target="../media/image2268.png"/><Relationship Id="rId289" Type="http://schemas.openxmlformats.org/officeDocument/2006/relationships/image" Target="../media/image2359.png"/><Relationship Id="rId454" Type="http://schemas.openxmlformats.org/officeDocument/2006/relationships/customXml" Target="../ink/ink2804.xml"/><Relationship Id="rId496" Type="http://schemas.openxmlformats.org/officeDocument/2006/relationships/customXml" Target="../ink/ink2825.xml"/><Relationship Id="rId11" Type="http://schemas.openxmlformats.org/officeDocument/2006/relationships/image" Target="../media/image2221.png"/><Relationship Id="rId53" Type="http://schemas.openxmlformats.org/officeDocument/2006/relationships/image" Target="../media/image2241.png"/><Relationship Id="rId149" Type="http://schemas.openxmlformats.org/officeDocument/2006/relationships/image" Target="../media/image2289.png"/><Relationship Id="rId314" Type="http://schemas.openxmlformats.org/officeDocument/2006/relationships/customXml" Target="../ink/ink2734.xml"/><Relationship Id="rId356" Type="http://schemas.openxmlformats.org/officeDocument/2006/relationships/customXml" Target="../ink/ink2755.xml"/><Relationship Id="rId398" Type="http://schemas.openxmlformats.org/officeDocument/2006/relationships/customXml" Target="../ink/ink2776.xml"/><Relationship Id="rId521" Type="http://schemas.openxmlformats.org/officeDocument/2006/relationships/image" Target="../media/image2475.png"/><Relationship Id="rId563" Type="http://schemas.openxmlformats.org/officeDocument/2006/relationships/image" Target="../media/image2496.png"/><Relationship Id="rId1207" Type="http://schemas.openxmlformats.org/officeDocument/2006/relationships/customXml" Target="../ink/ink2875.xml"/><Relationship Id="rId95" Type="http://schemas.openxmlformats.org/officeDocument/2006/relationships/image" Target="../media/image2262.png"/><Relationship Id="rId160" Type="http://schemas.openxmlformats.org/officeDocument/2006/relationships/customXml" Target="../ink/ink2657.xml"/><Relationship Id="rId216" Type="http://schemas.openxmlformats.org/officeDocument/2006/relationships/customXml" Target="../ink/ink2685.xml"/><Relationship Id="rId423" Type="http://schemas.openxmlformats.org/officeDocument/2006/relationships/image" Target="../media/image2426.png"/><Relationship Id="rId868" Type="http://schemas.openxmlformats.org/officeDocument/2006/relationships/image" Target="../media/image5865.png"/><Relationship Id="rId258" Type="http://schemas.openxmlformats.org/officeDocument/2006/relationships/customXml" Target="../ink/ink2706.xml"/><Relationship Id="rId465" Type="http://schemas.openxmlformats.org/officeDocument/2006/relationships/image" Target="../media/image2447.png"/><Relationship Id="rId22" Type="http://schemas.openxmlformats.org/officeDocument/2006/relationships/customXml" Target="../ink/ink2588.xml"/><Relationship Id="rId64" Type="http://schemas.openxmlformats.org/officeDocument/2006/relationships/customXml" Target="../ink/ink2609.xml"/><Relationship Id="rId118" Type="http://schemas.openxmlformats.org/officeDocument/2006/relationships/customXml" Target="../ink/ink2636.xml"/><Relationship Id="rId325" Type="http://schemas.openxmlformats.org/officeDocument/2006/relationships/image" Target="../media/image2377.png"/><Relationship Id="rId367" Type="http://schemas.openxmlformats.org/officeDocument/2006/relationships/image" Target="../media/image2398.png"/><Relationship Id="rId532" Type="http://schemas.openxmlformats.org/officeDocument/2006/relationships/customXml" Target="../ink/ink2843.xml"/><Relationship Id="rId1218" Type="http://schemas.openxmlformats.org/officeDocument/2006/relationships/customXml" Target="../ink/ink2886.xml"/><Relationship Id="rId171" Type="http://schemas.openxmlformats.org/officeDocument/2006/relationships/image" Target="../media/image2300.png"/><Relationship Id="rId227" Type="http://schemas.openxmlformats.org/officeDocument/2006/relationships/image" Target="../media/image2328.png"/><Relationship Id="rId269" Type="http://schemas.openxmlformats.org/officeDocument/2006/relationships/image" Target="../media/image2349.png"/><Relationship Id="rId434" Type="http://schemas.openxmlformats.org/officeDocument/2006/relationships/customXml" Target="../ink/ink2794.xml"/><Relationship Id="rId476" Type="http://schemas.openxmlformats.org/officeDocument/2006/relationships/customXml" Target="../ink/ink2815.xml"/><Relationship Id="rId890" Type="http://schemas.openxmlformats.org/officeDocument/2006/relationships/image" Target="../media/image5876.png"/><Relationship Id="rId33" Type="http://schemas.openxmlformats.org/officeDocument/2006/relationships/image" Target="../media/image12.png"/><Relationship Id="rId129" Type="http://schemas.openxmlformats.org/officeDocument/2006/relationships/image" Target="../media/image2279.png"/><Relationship Id="rId280" Type="http://schemas.openxmlformats.org/officeDocument/2006/relationships/customXml" Target="../ink/ink2717.xml"/><Relationship Id="rId336" Type="http://schemas.openxmlformats.org/officeDocument/2006/relationships/customXml" Target="../ink/ink2745.xml"/><Relationship Id="rId501" Type="http://schemas.openxmlformats.org/officeDocument/2006/relationships/image" Target="../media/image2465.png"/><Relationship Id="rId543" Type="http://schemas.openxmlformats.org/officeDocument/2006/relationships/image" Target="../media/image2486.png"/><Relationship Id="rId1229" Type="http://schemas.openxmlformats.org/officeDocument/2006/relationships/customXml" Target="../ink/ink2894.xml"/><Relationship Id="rId75" Type="http://schemas.openxmlformats.org/officeDocument/2006/relationships/image" Target="../media/image2252.png"/><Relationship Id="rId140" Type="http://schemas.openxmlformats.org/officeDocument/2006/relationships/customXml" Target="../ink/ink2647.xml"/><Relationship Id="rId182" Type="http://schemas.openxmlformats.org/officeDocument/2006/relationships/customXml" Target="../ink/ink2668.xml"/><Relationship Id="rId378" Type="http://schemas.openxmlformats.org/officeDocument/2006/relationships/customXml" Target="../ink/ink2766.xml"/><Relationship Id="rId403" Type="http://schemas.openxmlformats.org/officeDocument/2006/relationships/image" Target="../media/image2416.png"/><Relationship Id="rId6" Type="http://schemas.openxmlformats.org/officeDocument/2006/relationships/customXml" Target="../ink/ink2580.xml"/><Relationship Id="rId238" Type="http://schemas.openxmlformats.org/officeDocument/2006/relationships/customXml" Target="../ink/ink2696.xml"/><Relationship Id="rId445" Type="http://schemas.openxmlformats.org/officeDocument/2006/relationships/image" Target="../media/image2437.png"/><Relationship Id="rId487" Type="http://schemas.openxmlformats.org/officeDocument/2006/relationships/image" Target="../media/image2458.png"/><Relationship Id="rId291" Type="http://schemas.openxmlformats.org/officeDocument/2006/relationships/image" Target="../media/image2360.png"/><Relationship Id="rId305" Type="http://schemas.openxmlformats.org/officeDocument/2006/relationships/image" Target="../media/image2367.png"/><Relationship Id="rId347" Type="http://schemas.openxmlformats.org/officeDocument/2006/relationships/image" Target="../media/image2388.png"/><Relationship Id="rId512" Type="http://schemas.openxmlformats.org/officeDocument/2006/relationships/customXml" Target="../ink/ink2833.xml"/><Relationship Id="rId44" Type="http://schemas.openxmlformats.org/officeDocument/2006/relationships/customXml" Target="../ink/ink2599.xml"/><Relationship Id="rId86" Type="http://schemas.openxmlformats.org/officeDocument/2006/relationships/customXml" Target="../ink/ink2620.xml"/><Relationship Id="rId151" Type="http://schemas.openxmlformats.org/officeDocument/2006/relationships/image" Target="../media/image2290.png"/><Relationship Id="rId389" Type="http://schemas.openxmlformats.org/officeDocument/2006/relationships/image" Target="../media/image2409.png"/><Relationship Id="rId554" Type="http://schemas.openxmlformats.org/officeDocument/2006/relationships/customXml" Target="../ink/ink2854.xml"/><Relationship Id="rId859" Type="http://schemas.openxmlformats.org/officeDocument/2006/relationships/customXml" Target="../ink/ink2864.xml"/><Relationship Id="rId193" Type="http://schemas.openxmlformats.org/officeDocument/2006/relationships/image" Target="../media/image2311.png"/><Relationship Id="rId207" Type="http://schemas.openxmlformats.org/officeDocument/2006/relationships/image" Target="../media/image2318.png"/><Relationship Id="rId249" Type="http://schemas.openxmlformats.org/officeDocument/2006/relationships/image" Target="../media/image2339.png"/><Relationship Id="rId414" Type="http://schemas.openxmlformats.org/officeDocument/2006/relationships/customXml" Target="../ink/ink2784.xml"/><Relationship Id="rId456" Type="http://schemas.openxmlformats.org/officeDocument/2006/relationships/customXml" Target="../ink/ink2805.xml"/><Relationship Id="rId498" Type="http://schemas.openxmlformats.org/officeDocument/2006/relationships/customXml" Target="../ink/ink2826.xml"/><Relationship Id="rId870" Type="http://schemas.openxmlformats.org/officeDocument/2006/relationships/image" Target="../media/image5866.png"/><Relationship Id="rId13" Type="http://schemas.openxmlformats.org/officeDocument/2006/relationships/image" Target="../media/image2222.png"/><Relationship Id="rId109" Type="http://schemas.openxmlformats.org/officeDocument/2006/relationships/image" Target="../media/image2269.png"/><Relationship Id="rId260" Type="http://schemas.openxmlformats.org/officeDocument/2006/relationships/customXml" Target="../ink/ink2707.xml"/><Relationship Id="rId316" Type="http://schemas.openxmlformats.org/officeDocument/2006/relationships/customXml" Target="../ink/ink2735.xml"/><Relationship Id="rId523" Type="http://schemas.openxmlformats.org/officeDocument/2006/relationships/image" Target="../media/image2476.png"/><Relationship Id="rId55" Type="http://schemas.openxmlformats.org/officeDocument/2006/relationships/image" Target="../media/image2242.png"/><Relationship Id="rId97" Type="http://schemas.openxmlformats.org/officeDocument/2006/relationships/image" Target="../media/image2263.png"/><Relationship Id="rId120" Type="http://schemas.openxmlformats.org/officeDocument/2006/relationships/customXml" Target="../ink/ink2637.xml"/><Relationship Id="rId358" Type="http://schemas.openxmlformats.org/officeDocument/2006/relationships/customXml" Target="../ink/ink2756.xml"/><Relationship Id="rId565" Type="http://schemas.openxmlformats.org/officeDocument/2006/relationships/image" Target="../media/image2497.png"/><Relationship Id="rId1195" Type="http://schemas.openxmlformats.org/officeDocument/2006/relationships/image" Target="../media/image5980.png"/><Relationship Id="rId1209" Type="http://schemas.openxmlformats.org/officeDocument/2006/relationships/customXml" Target="../ink/ink2877.xml"/><Relationship Id="rId162" Type="http://schemas.openxmlformats.org/officeDocument/2006/relationships/customXml" Target="../ink/ink2658.xml"/><Relationship Id="rId218" Type="http://schemas.openxmlformats.org/officeDocument/2006/relationships/customXml" Target="../ink/ink2686.xml"/><Relationship Id="rId425" Type="http://schemas.openxmlformats.org/officeDocument/2006/relationships/image" Target="../media/image2427.png"/><Relationship Id="rId467" Type="http://schemas.openxmlformats.org/officeDocument/2006/relationships/image" Target="../media/image2448.png"/><Relationship Id="rId1220" Type="http://schemas.openxmlformats.org/officeDocument/2006/relationships/customXml" Target="../ink/ink2888.xml"/><Relationship Id="rId271" Type="http://schemas.openxmlformats.org/officeDocument/2006/relationships/image" Target="../media/image2350.png"/><Relationship Id="rId24" Type="http://schemas.openxmlformats.org/officeDocument/2006/relationships/customXml" Target="../ink/ink2589.xml"/><Relationship Id="rId66" Type="http://schemas.openxmlformats.org/officeDocument/2006/relationships/customXml" Target="../ink/ink2610.xml"/><Relationship Id="rId131" Type="http://schemas.openxmlformats.org/officeDocument/2006/relationships/image" Target="../media/image2280.png"/><Relationship Id="rId327" Type="http://schemas.openxmlformats.org/officeDocument/2006/relationships/image" Target="../media/image2378.png"/><Relationship Id="rId369" Type="http://schemas.openxmlformats.org/officeDocument/2006/relationships/image" Target="../media/image2399.png"/><Relationship Id="rId534" Type="http://schemas.openxmlformats.org/officeDocument/2006/relationships/customXml" Target="../ink/ink2844.xml"/><Relationship Id="rId173" Type="http://schemas.openxmlformats.org/officeDocument/2006/relationships/image" Target="../media/image2301.png"/><Relationship Id="rId229" Type="http://schemas.openxmlformats.org/officeDocument/2006/relationships/image" Target="../media/image2329.png"/><Relationship Id="rId380" Type="http://schemas.openxmlformats.org/officeDocument/2006/relationships/customXml" Target="../ink/ink2767.xml"/><Relationship Id="rId436" Type="http://schemas.openxmlformats.org/officeDocument/2006/relationships/customXml" Target="../ink/ink2795.xml"/><Relationship Id="rId240" Type="http://schemas.openxmlformats.org/officeDocument/2006/relationships/customXml" Target="../ink/ink2697.xml"/><Relationship Id="rId478" Type="http://schemas.openxmlformats.org/officeDocument/2006/relationships/customXml" Target="../ink/ink2816.xml"/><Relationship Id="rId35" Type="http://schemas.openxmlformats.org/officeDocument/2006/relationships/image" Target="../media/image2232.png"/><Relationship Id="rId77" Type="http://schemas.openxmlformats.org/officeDocument/2006/relationships/image" Target="../media/image2253.png"/><Relationship Id="rId100" Type="http://schemas.openxmlformats.org/officeDocument/2006/relationships/customXml" Target="../ink/ink2627.xml"/><Relationship Id="rId282" Type="http://schemas.openxmlformats.org/officeDocument/2006/relationships/customXml" Target="../ink/ink2718.xml"/><Relationship Id="rId338" Type="http://schemas.openxmlformats.org/officeDocument/2006/relationships/customXml" Target="../ink/ink2746.xml"/><Relationship Id="rId503" Type="http://schemas.openxmlformats.org/officeDocument/2006/relationships/image" Target="../media/image2466.png"/><Relationship Id="rId545" Type="http://schemas.openxmlformats.org/officeDocument/2006/relationships/image" Target="../media/image2487.png"/><Relationship Id="rId8" Type="http://schemas.openxmlformats.org/officeDocument/2006/relationships/customXml" Target="../ink/ink2581.xml"/><Relationship Id="rId142" Type="http://schemas.openxmlformats.org/officeDocument/2006/relationships/customXml" Target="../ink/ink2648.xml"/><Relationship Id="rId184" Type="http://schemas.openxmlformats.org/officeDocument/2006/relationships/customXml" Target="../ink/ink2669.xml"/><Relationship Id="rId391" Type="http://schemas.openxmlformats.org/officeDocument/2006/relationships/image" Target="../media/image2410.png"/><Relationship Id="rId405" Type="http://schemas.openxmlformats.org/officeDocument/2006/relationships/image" Target="../media/image2417.png"/><Relationship Id="rId447" Type="http://schemas.openxmlformats.org/officeDocument/2006/relationships/image" Target="../media/image2438.png"/><Relationship Id="rId1200" Type="http://schemas.openxmlformats.org/officeDocument/2006/relationships/customXml" Target="../ink/ink2868.xml"/><Relationship Id="rId251" Type="http://schemas.openxmlformats.org/officeDocument/2006/relationships/image" Target="../media/image2340.png"/><Relationship Id="rId489" Type="http://schemas.openxmlformats.org/officeDocument/2006/relationships/image" Target="../media/image2459.png"/><Relationship Id="rId46" Type="http://schemas.openxmlformats.org/officeDocument/2006/relationships/customXml" Target="../ink/ink2600.xml"/><Relationship Id="rId293" Type="http://schemas.openxmlformats.org/officeDocument/2006/relationships/image" Target="../media/image2361.png"/><Relationship Id="rId307" Type="http://schemas.openxmlformats.org/officeDocument/2006/relationships/image" Target="../media/image2368.png"/><Relationship Id="rId349" Type="http://schemas.openxmlformats.org/officeDocument/2006/relationships/image" Target="../media/image2389.png"/><Relationship Id="rId514" Type="http://schemas.openxmlformats.org/officeDocument/2006/relationships/customXml" Target="../ink/ink2834.xml"/><Relationship Id="rId556" Type="http://schemas.openxmlformats.org/officeDocument/2006/relationships/customXml" Target="../ink/ink2855.xml"/><Relationship Id="rId88" Type="http://schemas.openxmlformats.org/officeDocument/2006/relationships/customXml" Target="../ink/ink2621.xml"/><Relationship Id="rId111" Type="http://schemas.openxmlformats.org/officeDocument/2006/relationships/image" Target="../media/image2270.png"/><Relationship Id="rId153" Type="http://schemas.openxmlformats.org/officeDocument/2006/relationships/image" Target="../media/image2291.png"/><Relationship Id="rId195" Type="http://schemas.openxmlformats.org/officeDocument/2006/relationships/image" Target="../media/image2312.png"/><Relationship Id="rId209" Type="http://schemas.openxmlformats.org/officeDocument/2006/relationships/image" Target="../media/image2319.png"/><Relationship Id="rId360" Type="http://schemas.openxmlformats.org/officeDocument/2006/relationships/customXml" Target="../ink/ink2757.xml"/><Relationship Id="rId416" Type="http://schemas.openxmlformats.org/officeDocument/2006/relationships/customXml" Target="../ink/ink2785.xml"/><Relationship Id="rId1211" Type="http://schemas.openxmlformats.org/officeDocument/2006/relationships/customXml" Target="../ink/ink2879.xml"/><Relationship Id="rId220" Type="http://schemas.openxmlformats.org/officeDocument/2006/relationships/customXml" Target="../ink/ink2687.xml"/><Relationship Id="rId458" Type="http://schemas.openxmlformats.org/officeDocument/2006/relationships/customXml" Target="../ink/ink2806.xml"/><Relationship Id="rId872" Type="http://schemas.openxmlformats.org/officeDocument/2006/relationships/image" Target="../media/image5867.png"/><Relationship Id="rId15" Type="http://schemas.openxmlformats.org/officeDocument/2006/relationships/image" Target="../media/image2223.png"/><Relationship Id="rId57" Type="http://schemas.openxmlformats.org/officeDocument/2006/relationships/image" Target="../media/image2243.png"/><Relationship Id="rId262" Type="http://schemas.openxmlformats.org/officeDocument/2006/relationships/customXml" Target="../ink/ink2708.xml"/><Relationship Id="rId318" Type="http://schemas.openxmlformats.org/officeDocument/2006/relationships/customXml" Target="../ink/ink2736.xml"/><Relationship Id="rId525" Type="http://schemas.openxmlformats.org/officeDocument/2006/relationships/image" Target="../media/image2477.png"/><Relationship Id="rId567" Type="http://schemas.openxmlformats.org/officeDocument/2006/relationships/image" Target="../media/image2498.png"/><Relationship Id="rId1197" Type="http://schemas.openxmlformats.org/officeDocument/2006/relationships/image" Target="../media/image5981.png"/><Relationship Id="rId99" Type="http://schemas.openxmlformats.org/officeDocument/2006/relationships/image" Target="../media/image2264.png"/><Relationship Id="rId122" Type="http://schemas.openxmlformats.org/officeDocument/2006/relationships/customXml" Target="../ink/ink2638.xml"/><Relationship Id="rId164" Type="http://schemas.openxmlformats.org/officeDocument/2006/relationships/customXml" Target="../ink/ink2659.xml"/><Relationship Id="rId371" Type="http://schemas.openxmlformats.org/officeDocument/2006/relationships/image" Target="../media/image2400.png"/><Relationship Id="rId1222" Type="http://schemas.openxmlformats.org/officeDocument/2006/relationships/customXml" Target="../ink/ink2890.xml"/><Relationship Id="rId427" Type="http://schemas.openxmlformats.org/officeDocument/2006/relationships/image" Target="../media/image2428.png"/><Relationship Id="rId469" Type="http://schemas.openxmlformats.org/officeDocument/2006/relationships/image" Target="../media/image2449.png"/><Relationship Id="rId26" Type="http://schemas.openxmlformats.org/officeDocument/2006/relationships/customXml" Target="../ink/ink2590.xml"/><Relationship Id="rId231" Type="http://schemas.openxmlformats.org/officeDocument/2006/relationships/image" Target="../media/image2330.png"/><Relationship Id="rId273" Type="http://schemas.openxmlformats.org/officeDocument/2006/relationships/image" Target="../media/image2351.png"/><Relationship Id="rId329" Type="http://schemas.openxmlformats.org/officeDocument/2006/relationships/image" Target="../media/image2379.png"/><Relationship Id="rId480" Type="http://schemas.openxmlformats.org/officeDocument/2006/relationships/customXml" Target="../ink/ink2817.xml"/><Relationship Id="rId536" Type="http://schemas.openxmlformats.org/officeDocument/2006/relationships/customXml" Target="../ink/ink2845.xml"/><Relationship Id="rId68" Type="http://schemas.openxmlformats.org/officeDocument/2006/relationships/customXml" Target="../ink/ink2611.xml"/><Relationship Id="rId133" Type="http://schemas.openxmlformats.org/officeDocument/2006/relationships/image" Target="../media/image2281.png"/><Relationship Id="rId175" Type="http://schemas.openxmlformats.org/officeDocument/2006/relationships/image" Target="../media/image2302.png"/><Relationship Id="rId340" Type="http://schemas.openxmlformats.org/officeDocument/2006/relationships/customXml" Target="../ink/ink2747.xml"/><Relationship Id="rId200" Type="http://schemas.openxmlformats.org/officeDocument/2006/relationships/customXml" Target="../ink/ink2677.xml"/><Relationship Id="rId382" Type="http://schemas.openxmlformats.org/officeDocument/2006/relationships/customXml" Target="../ink/ink2768.xml"/><Relationship Id="rId438" Type="http://schemas.openxmlformats.org/officeDocument/2006/relationships/customXml" Target="../ink/ink2796.xml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image" Target="../media/image2460.png"/><Relationship Id="rId505" Type="http://schemas.openxmlformats.org/officeDocument/2006/relationships/image" Target="../media/image2467.png"/><Relationship Id="rId37" Type="http://schemas.openxmlformats.org/officeDocument/2006/relationships/image" Target="../media/image2233.png"/><Relationship Id="rId79" Type="http://schemas.openxmlformats.org/officeDocument/2006/relationships/image" Target="../media/image2254.png"/><Relationship Id="rId102" Type="http://schemas.openxmlformats.org/officeDocument/2006/relationships/customXml" Target="../ink/ink2628.xml"/><Relationship Id="rId144" Type="http://schemas.openxmlformats.org/officeDocument/2006/relationships/customXml" Target="../ink/ink2649.xml"/><Relationship Id="rId547" Type="http://schemas.openxmlformats.org/officeDocument/2006/relationships/image" Target="../media/image2488.png"/><Relationship Id="rId1202" Type="http://schemas.openxmlformats.org/officeDocument/2006/relationships/customXml" Target="../ink/ink2870.xml"/><Relationship Id="rId90" Type="http://schemas.openxmlformats.org/officeDocument/2006/relationships/customXml" Target="../ink/ink2622.xml"/><Relationship Id="rId186" Type="http://schemas.openxmlformats.org/officeDocument/2006/relationships/customXml" Target="../ink/ink2670.xml"/><Relationship Id="rId351" Type="http://schemas.openxmlformats.org/officeDocument/2006/relationships/image" Target="../media/image2390.png"/><Relationship Id="rId393" Type="http://schemas.openxmlformats.org/officeDocument/2006/relationships/image" Target="../media/image2411.png"/><Relationship Id="rId407" Type="http://schemas.openxmlformats.org/officeDocument/2006/relationships/image" Target="../media/image2418.png"/><Relationship Id="rId449" Type="http://schemas.openxmlformats.org/officeDocument/2006/relationships/image" Target="../media/image2439.png"/><Relationship Id="rId211" Type="http://schemas.openxmlformats.org/officeDocument/2006/relationships/image" Target="../media/image2320.png"/><Relationship Id="rId253" Type="http://schemas.openxmlformats.org/officeDocument/2006/relationships/image" Target="../media/image2341.png"/><Relationship Id="rId295" Type="http://schemas.openxmlformats.org/officeDocument/2006/relationships/image" Target="../media/image2362.png"/><Relationship Id="rId309" Type="http://schemas.openxmlformats.org/officeDocument/2006/relationships/image" Target="../media/image2369.png"/><Relationship Id="rId460" Type="http://schemas.openxmlformats.org/officeDocument/2006/relationships/customXml" Target="../ink/ink2807.xml"/><Relationship Id="rId516" Type="http://schemas.openxmlformats.org/officeDocument/2006/relationships/customXml" Target="../ink/ink2835.xml"/><Relationship Id="rId48" Type="http://schemas.openxmlformats.org/officeDocument/2006/relationships/customXml" Target="../ink/ink2601.xml"/><Relationship Id="rId113" Type="http://schemas.openxmlformats.org/officeDocument/2006/relationships/image" Target="../media/image2271.png"/><Relationship Id="rId320" Type="http://schemas.openxmlformats.org/officeDocument/2006/relationships/customXml" Target="../ink/ink2737.xml"/><Relationship Id="rId558" Type="http://schemas.openxmlformats.org/officeDocument/2006/relationships/customXml" Target="../ink/ink2856.xml"/><Relationship Id="rId155" Type="http://schemas.openxmlformats.org/officeDocument/2006/relationships/image" Target="../media/image2292.png"/><Relationship Id="rId197" Type="http://schemas.openxmlformats.org/officeDocument/2006/relationships/image" Target="../media/image2313.png"/><Relationship Id="rId362" Type="http://schemas.openxmlformats.org/officeDocument/2006/relationships/customXml" Target="../ink/ink2758.xml"/><Relationship Id="rId418" Type="http://schemas.openxmlformats.org/officeDocument/2006/relationships/customXml" Target="../ink/ink2786.xml"/><Relationship Id="rId1213" Type="http://schemas.openxmlformats.org/officeDocument/2006/relationships/customXml" Target="../ink/ink2881.xml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image" Target="../media/image2450.png"/><Relationship Id="rId874" Type="http://schemas.openxmlformats.org/officeDocument/2006/relationships/image" Target="../media/image5868.png"/><Relationship Id="rId17" Type="http://schemas.openxmlformats.org/officeDocument/2006/relationships/image" Target="../media/image2224.png"/><Relationship Id="rId59" Type="http://schemas.openxmlformats.org/officeDocument/2006/relationships/image" Target="../media/image2244.png"/><Relationship Id="rId124" Type="http://schemas.openxmlformats.org/officeDocument/2006/relationships/customXml" Target="../ink/ink2639.xml"/><Relationship Id="rId527" Type="http://schemas.openxmlformats.org/officeDocument/2006/relationships/image" Target="../media/image2478.png"/><Relationship Id="rId569" Type="http://schemas.openxmlformats.org/officeDocument/2006/relationships/image" Target="../media/image2499.png"/><Relationship Id="rId1199" Type="http://schemas.openxmlformats.org/officeDocument/2006/relationships/customXml" Target="../ink/ink2867.xml"/><Relationship Id="rId70" Type="http://schemas.openxmlformats.org/officeDocument/2006/relationships/customXml" Target="../ink/ink2612.xml"/><Relationship Id="rId166" Type="http://schemas.openxmlformats.org/officeDocument/2006/relationships/customXml" Target="../ink/ink2660.xml"/><Relationship Id="rId331" Type="http://schemas.openxmlformats.org/officeDocument/2006/relationships/image" Target="../media/image2380.png"/><Relationship Id="rId373" Type="http://schemas.openxmlformats.org/officeDocument/2006/relationships/image" Target="../media/image2401.png"/><Relationship Id="rId429" Type="http://schemas.openxmlformats.org/officeDocument/2006/relationships/image" Target="../media/image2429.png"/><Relationship Id="rId1224" Type="http://schemas.openxmlformats.org/officeDocument/2006/relationships/image" Target="../media/image598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31.png"/><Relationship Id="rId440" Type="http://schemas.openxmlformats.org/officeDocument/2006/relationships/customXml" Target="../ink/ink2797.xml"/><Relationship Id="rId28" Type="http://schemas.openxmlformats.org/officeDocument/2006/relationships/customXml" Target="../ink/ink2591.xml"/><Relationship Id="rId275" Type="http://schemas.openxmlformats.org/officeDocument/2006/relationships/image" Target="../media/image2352.png"/><Relationship Id="rId300" Type="http://schemas.openxmlformats.org/officeDocument/2006/relationships/customXml" Target="../ink/ink2727.xml"/><Relationship Id="rId482" Type="http://schemas.openxmlformats.org/officeDocument/2006/relationships/customXml" Target="../ink/ink2818.xml"/><Relationship Id="rId538" Type="http://schemas.openxmlformats.org/officeDocument/2006/relationships/customXml" Target="../ink/ink2846.xml"/><Relationship Id="rId81" Type="http://schemas.openxmlformats.org/officeDocument/2006/relationships/image" Target="../media/image2255.png"/><Relationship Id="rId135" Type="http://schemas.openxmlformats.org/officeDocument/2006/relationships/image" Target="../media/image2282.png"/><Relationship Id="rId177" Type="http://schemas.openxmlformats.org/officeDocument/2006/relationships/image" Target="../media/image2303.png"/><Relationship Id="rId342" Type="http://schemas.openxmlformats.org/officeDocument/2006/relationships/customXml" Target="../ink/ink2748.xml"/><Relationship Id="rId384" Type="http://schemas.openxmlformats.org/officeDocument/2006/relationships/customXml" Target="../ink/ink2769.xml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39" Type="http://schemas.openxmlformats.org/officeDocument/2006/relationships/image" Target="../media/image2234.png"/><Relationship Id="rId286" Type="http://schemas.openxmlformats.org/officeDocument/2006/relationships/customXml" Target="../ink/ink2720.xml"/><Relationship Id="rId451" Type="http://schemas.openxmlformats.org/officeDocument/2006/relationships/image" Target="../media/image2440.png"/><Relationship Id="rId493" Type="http://schemas.openxmlformats.org/officeDocument/2006/relationships/image" Target="../media/image2461.png"/><Relationship Id="rId507" Type="http://schemas.openxmlformats.org/officeDocument/2006/relationships/image" Target="../media/image2468.png"/><Relationship Id="rId549" Type="http://schemas.openxmlformats.org/officeDocument/2006/relationships/image" Target="../media/image2489.png"/><Relationship Id="rId50" Type="http://schemas.openxmlformats.org/officeDocument/2006/relationships/customXml" Target="../ink/ink2602.xml"/><Relationship Id="rId104" Type="http://schemas.openxmlformats.org/officeDocument/2006/relationships/customXml" Target="../ink/ink2629.xml"/><Relationship Id="rId146" Type="http://schemas.openxmlformats.org/officeDocument/2006/relationships/customXml" Target="../ink/ink2650.xml"/><Relationship Id="rId188" Type="http://schemas.openxmlformats.org/officeDocument/2006/relationships/customXml" Target="../ink/ink2671.xml"/><Relationship Id="rId311" Type="http://schemas.openxmlformats.org/officeDocument/2006/relationships/image" Target="../media/image2370.png"/><Relationship Id="rId353" Type="http://schemas.openxmlformats.org/officeDocument/2006/relationships/image" Target="../media/image2391.png"/><Relationship Id="rId395" Type="http://schemas.openxmlformats.org/officeDocument/2006/relationships/image" Target="../media/image2412.png"/><Relationship Id="rId409" Type="http://schemas.openxmlformats.org/officeDocument/2006/relationships/image" Target="../media/image2419.png"/><Relationship Id="rId560" Type="http://schemas.openxmlformats.org/officeDocument/2006/relationships/customXml" Target="../ink/ink2857.xml"/><Relationship Id="rId1204" Type="http://schemas.openxmlformats.org/officeDocument/2006/relationships/customXml" Target="../ink/ink2872.xml"/><Relationship Id="rId92" Type="http://schemas.openxmlformats.org/officeDocument/2006/relationships/customXml" Target="../ink/ink2623.xml"/><Relationship Id="rId213" Type="http://schemas.openxmlformats.org/officeDocument/2006/relationships/image" Target="../media/image2321.png"/><Relationship Id="rId420" Type="http://schemas.openxmlformats.org/officeDocument/2006/relationships/customXml" Target="../ink/ink2787.xml"/><Relationship Id="rId255" Type="http://schemas.openxmlformats.org/officeDocument/2006/relationships/image" Target="../media/image2342.png"/><Relationship Id="rId297" Type="http://schemas.openxmlformats.org/officeDocument/2006/relationships/image" Target="../media/image2363.png"/><Relationship Id="rId462" Type="http://schemas.openxmlformats.org/officeDocument/2006/relationships/customXml" Target="../ink/ink2808.xml"/><Relationship Id="rId518" Type="http://schemas.openxmlformats.org/officeDocument/2006/relationships/customXml" Target="../ink/ink2836.xml"/><Relationship Id="rId115" Type="http://schemas.openxmlformats.org/officeDocument/2006/relationships/image" Target="../media/image2272.png"/><Relationship Id="rId157" Type="http://schemas.openxmlformats.org/officeDocument/2006/relationships/image" Target="../media/image2293.png"/><Relationship Id="rId322" Type="http://schemas.openxmlformats.org/officeDocument/2006/relationships/customXml" Target="../ink/ink2738.xml"/><Relationship Id="rId364" Type="http://schemas.openxmlformats.org/officeDocument/2006/relationships/customXml" Target="../ink/ink2759.xml"/><Relationship Id="rId1215" Type="http://schemas.openxmlformats.org/officeDocument/2006/relationships/customXml" Target="../ink/ink2883.xml"/><Relationship Id="rId61" Type="http://schemas.openxmlformats.org/officeDocument/2006/relationships/image" Target="../media/image2245.png"/><Relationship Id="rId199" Type="http://schemas.openxmlformats.org/officeDocument/2006/relationships/image" Target="../media/image2314.png"/><Relationship Id="rId571" Type="http://schemas.openxmlformats.org/officeDocument/2006/relationships/image" Target="../media/image2500.png"/><Relationship Id="rId876" Type="http://schemas.openxmlformats.org/officeDocument/2006/relationships/image" Target="../media/image5869.png"/><Relationship Id="rId19" Type="http://schemas.openxmlformats.org/officeDocument/2006/relationships/image" Target="../media/image2225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image" Target="../media/image2430.png"/><Relationship Id="rId473" Type="http://schemas.openxmlformats.org/officeDocument/2006/relationships/image" Target="../media/image2451.png"/><Relationship Id="rId529" Type="http://schemas.openxmlformats.org/officeDocument/2006/relationships/image" Target="../media/image2479.png"/><Relationship Id="rId901" Type="http://schemas.openxmlformats.org/officeDocument/2006/relationships/image" Target="../media/image5881.png"/><Relationship Id="rId30" Type="http://schemas.openxmlformats.org/officeDocument/2006/relationships/customXml" Target="../ink/ink2592.xml"/><Relationship Id="rId126" Type="http://schemas.openxmlformats.org/officeDocument/2006/relationships/customXml" Target="../ink/ink2640.xml"/><Relationship Id="rId168" Type="http://schemas.openxmlformats.org/officeDocument/2006/relationships/customXml" Target="../ink/ink2661.xml"/><Relationship Id="rId333" Type="http://schemas.openxmlformats.org/officeDocument/2006/relationships/image" Target="../media/image2381.png"/><Relationship Id="rId540" Type="http://schemas.openxmlformats.org/officeDocument/2006/relationships/customXml" Target="../ink/ink2847.xml"/><Relationship Id="rId72" Type="http://schemas.openxmlformats.org/officeDocument/2006/relationships/customXml" Target="../ink/ink2613.xml"/><Relationship Id="rId375" Type="http://schemas.openxmlformats.org/officeDocument/2006/relationships/image" Target="../media/image2402.png"/><Relationship Id="rId1226" Type="http://schemas.openxmlformats.org/officeDocument/2006/relationships/image" Target="../media/image5983.png"/><Relationship Id="rId3" Type="http://schemas.openxmlformats.org/officeDocument/2006/relationships/image" Target="../media/image2217.png"/><Relationship Id="rId235" Type="http://schemas.openxmlformats.org/officeDocument/2006/relationships/image" Target="../media/image2332.png"/><Relationship Id="rId277" Type="http://schemas.openxmlformats.org/officeDocument/2006/relationships/image" Target="../media/image2353.png"/><Relationship Id="rId400" Type="http://schemas.openxmlformats.org/officeDocument/2006/relationships/customXml" Target="../ink/ink2777.xml"/><Relationship Id="rId442" Type="http://schemas.openxmlformats.org/officeDocument/2006/relationships/customXml" Target="../ink/ink2798.xml"/><Relationship Id="rId484" Type="http://schemas.openxmlformats.org/officeDocument/2006/relationships/customXml" Target="../ink/ink2819.xml"/><Relationship Id="rId137" Type="http://schemas.openxmlformats.org/officeDocument/2006/relationships/image" Target="../media/image2283.png"/><Relationship Id="rId302" Type="http://schemas.openxmlformats.org/officeDocument/2006/relationships/customXml" Target="../ink/ink2728.xml"/><Relationship Id="rId344" Type="http://schemas.openxmlformats.org/officeDocument/2006/relationships/customXml" Target="../ink/ink2749.xml"/><Relationship Id="rId41" Type="http://schemas.openxmlformats.org/officeDocument/2006/relationships/image" Target="../media/image2235.png"/><Relationship Id="rId83" Type="http://schemas.openxmlformats.org/officeDocument/2006/relationships/image" Target="../media/image2256.png"/><Relationship Id="rId179" Type="http://schemas.openxmlformats.org/officeDocument/2006/relationships/image" Target="../media/image2304.png"/><Relationship Id="rId386" Type="http://schemas.openxmlformats.org/officeDocument/2006/relationships/customXml" Target="../ink/ink2770.xml"/><Relationship Id="rId551" Type="http://schemas.openxmlformats.org/officeDocument/2006/relationships/image" Target="../media/image249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image" Target="../media/image2420.png"/><Relationship Id="rId453" Type="http://schemas.openxmlformats.org/officeDocument/2006/relationships/image" Target="../media/image2441.png"/><Relationship Id="rId509" Type="http://schemas.openxmlformats.org/officeDocument/2006/relationships/image" Target="../media/image2469.png"/><Relationship Id="rId106" Type="http://schemas.openxmlformats.org/officeDocument/2006/relationships/customXml" Target="../ink/ink2630.xml"/><Relationship Id="rId313" Type="http://schemas.openxmlformats.org/officeDocument/2006/relationships/image" Target="../media/image2371.png"/><Relationship Id="rId495" Type="http://schemas.openxmlformats.org/officeDocument/2006/relationships/image" Target="../media/image2462.png"/><Relationship Id="rId10" Type="http://schemas.openxmlformats.org/officeDocument/2006/relationships/customXml" Target="../ink/ink2582.xml"/><Relationship Id="rId52" Type="http://schemas.openxmlformats.org/officeDocument/2006/relationships/customXml" Target="../ink/ink2603.xml"/><Relationship Id="rId94" Type="http://schemas.openxmlformats.org/officeDocument/2006/relationships/customXml" Target="../ink/ink2624.xml"/><Relationship Id="rId148" Type="http://schemas.openxmlformats.org/officeDocument/2006/relationships/customXml" Target="../ink/ink2651.xml"/><Relationship Id="rId355" Type="http://schemas.openxmlformats.org/officeDocument/2006/relationships/image" Target="../media/image2392.png"/><Relationship Id="rId397" Type="http://schemas.openxmlformats.org/officeDocument/2006/relationships/image" Target="../media/image2413.png"/><Relationship Id="rId520" Type="http://schemas.openxmlformats.org/officeDocument/2006/relationships/customXml" Target="../ink/ink2837.xml"/><Relationship Id="rId562" Type="http://schemas.openxmlformats.org/officeDocument/2006/relationships/customXml" Target="../ink/ink2858.xml"/><Relationship Id="rId1206" Type="http://schemas.openxmlformats.org/officeDocument/2006/relationships/customXml" Target="../ink/ink2874.xml"/><Relationship Id="rId215" Type="http://schemas.openxmlformats.org/officeDocument/2006/relationships/image" Target="../media/image2322.png"/><Relationship Id="rId257" Type="http://schemas.openxmlformats.org/officeDocument/2006/relationships/image" Target="../media/image2343.png"/><Relationship Id="rId422" Type="http://schemas.openxmlformats.org/officeDocument/2006/relationships/customXml" Target="../ink/ink2788.xml"/><Relationship Id="rId464" Type="http://schemas.openxmlformats.org/officeDocument/2006/relationships/customXml" Target="../ink/ink2809.xml"/><Relationship Id="rId299" Type="http://schemas.openxmlformats.org/officeDocument/2006/relationships/image" Target="../media/image2364.png"/><Relationship Id="rId63" Type="http://schemas.openxmlformats.org/officeDocument/2006/relationships/image" Target="../media/image2246.png"/><Relationship Id="rId159" Type="http://schemas.openxmlformats.org/officeDocument/2006/relationships/image" Target="../media/image2294.png"/><Relationship Id="rId366" Type="http://schemas.openxmlformats.org/officeDocument/2006/relationships/customXml" Target="../ink/ink2760.xml"/><Relationship Id="rId1217" Type="http://schemas.openxmlformats.org/officeDocument/2006/relationships/customXml" Target="../ink/ink2885.xml"/><Relationship Id="rId226" Type="http://schemas.openxmlformats.org/officeDocument/2006/relationships/customXml" Target="../ink/ink2690.xml"/><Relationship Id="rId433" Type="http://schemas.openxmlformats.org/officeDocument/2006/relationships/image" Target="../media/image2431.png"/><Relationship Id="rId878" Type="http://schemas.openxmlformats.org/officeDocument/2006/relationships/image" Target="../media/image5870.png"/><Relationship Id="rId74" Type="http://schemas.openxmlformats.org/officeDocument/2006/relationships/customXml" Target="../ink/ink2614.xml"/><Relationship Id="rId377" Type="http://schemas.openxmlformats.org/officeDocument/2006/relationships/image" Target="../media/image2403.png"/><Relationship Id="rId500" Type="http://schemas.openxmlformats.org/officeDocument/2006/relationships/customXml" Target="../ink/ink2827.xml"/><Relationship Id="rId1228" Type="http://schemas.openxmlformats.org/officeDocument/2006/relationships/image" Target="../media/image5984.png"/><Relationship Id="rId5" Type="http://schemas.openxmlformats.org/officeDocument/2006/relationships/image" Target="../media/image2218.png"/><Relationship Id="rId237" Type="http://schemas.openxmlformats.org/officeDocument/2006/relationships/image" Target="../media/image2333.png"/><Relationship Id="rId444" Type="http://schemas.openxmlformats.org/officeDocument/2006/relationships/customXml" Target="../ink/ink2799.xml"/><Relationship Id="rId290" Type="http://schemas.openxmlformats.org/officeDocument/2006/relationships/customXml" Target="../ink/ink2722.xml"/><Relationship Id="rId304" Type="http://schemas.openxmlformats.org/officeDocument/2006/relationships/customXml" Target="../ink/ink2729.xml"/><Relationship Id="rId388" Type="http://schemas.openxmlformats.org/officeDocument/2006/relationships/customXml" Target="../ink/ink2771.xml"/><Relationship Id="rId511" Type="http://schemas.openxmlformats.org/officeDocument/2006/relationships/image" Target="../media/image2470.png"/><Relationship Id="rId85" Type="http://schemas.openxmlformats.org/officeDocument/2006/relationships/image" Target="../media/image2257.png"/><Relationship Id="rId150" Type="http://schemas.openxmlformats.org/officeDocument/2006/relationships/customXml" Target="../ink/ink2652.xml"/><Relationship Id="rId248" Type="http://schemas.openxmlformats.org/officeDocument/2006/relationships/customXml" Target="../ink/ink2701.xml"/><Relationship Id="rId455" Type="http://schemas.openxmlformats.org/officeDocument/2006/relationships/image" Target="../media/image2442.png"/><Relationship Id="rId12" Type="http://schemas.openxmlformats.org/officeDocument/2006/relationships/customXml" Target="../ink/ink2583.xml"/><Relationship Id="rId108" Type="http://schemas.openxmlformats.org/officeDocument/2006/relationships/customXml" Target="../ink/ink2631.xml"/><Relationship Id="rId315" Type="http://schemas.openxmlformats.org/officeDocument/2006/relationships/image" Target="../media/image2372.png"/><Relationship Id="rId522" Type="http://schemas.openxmlformats.org/officeDocument/2006/relationships/customXml" Target="../ink/ink2838.xml"/><Relationship Id="rId96" Type="http://schemas.openxmlformats.org/officeDocument/2006/relationships/customXml" Target="../ink/ink2625.xml"/><Relationship Id="rId161" Type="http://schemas.openxmlformats.org/officeDocument/2006/relationships/image" Target="../media/image2295.png"/><Relationship Id="rId399" Type="http://schemas.openxmlformats.org/officeDocument/2006/relationships/image" Target="../media/image2414.png"/><Relationship Id="rId259" Type="http://schemas.openxmlformats.org/officeDocument/2006/relationships/image" Target="../media/image2344.png"/><Relationship Id="rId466" Type="http://schemas.openxmlformats.org/officeDocument/2006/relationships/customXml" Target="../ink/ink2810.xml"/><Relationship Id="rId880" Type="http://schemas.openxmlformats.org/officeDocument/2006/relationships/image" Target="../media/image5871.png"/><Relationship Id="rId23" Type="http://schemas.openxmlformats.org/officeDocument/2006/relationships/image" Target="../media/image2227.png"/><Relationship Id="rId119" Type="http://schemas.openxmlformats.org/officeDocument/2006/relationships/image" Target="../media/image2274.png"/><Relationship Id="rId326" Type="http://schemas.openxmlformats.org/officeDocument/2006/relationships/customXml" Target="../ink/ink2740.xml"/><Relationship Id="rId533" Type="http://schemas.openxmlformats.org/officeDocument/2006/relationships/image" Target="../media/image2481.png"/><Relationship Id="rId172" Type="http://schemas.openxmlformats.org/officeDocument/2006/relationships/customXml" Target="../ink/ink2663.xml"/><Relationship Id="rId477" Type="http://schemas.openxmlformats.org/officeDocument/2006/relationships/image" Target="../media/image2453.png"/><Relationship Id="rId1230" Type="http://schemas.openxmlformats.org/officeDocument/2006/relationships/image" Target="../media/image5985.png"/><Relationship Id="rId337" Type="http://schemas.openxmlformats.org/officeDocument/2006/relationships/image" Target="../media/image2383.png"/><Relationship Id="rId905" Type="http://schemas.openxmlformats.org/officeDocument/2006/relationships/image" Target="../media/image5883.png"/><Relationship Id="rId34" Type="http://schemas.openxmlformats.org/officeDocument/2006/relationships/customXml" Target="../ink/ink2594.xml"/><Relationship Id="rId544" Type="http://schemas.openxmlformats.org/officeDocument/2006/relationships/customXml" Target="../ink/ink2849.xml"/><Relationship Id="rId183" Type="http://schemas.openxmlformats.org/officeDocument/2006/relationships/image" Target="../media/image2306.png"/><Relationship Id="rId390" Type="http://schemas.openxmlformats.org/officeDocument/2006/relationships/customXml" Target="../ink/ink2772.xml"/><Relationship Id="rId404" Type="http://schemas.openxmlformats.org/officeDocument/2006/relationships/customXml" Target="../ink/ink2779.xml"/><Relationship Id="rId250" Type="http://schemas.openxmlformats.org/officeDocument/2006/relationships/customXml" Target="../ink/ink2702.xml"/><Relationship Id="rId488" Type="http://schemas.openxmlformats.org/officeDocument/2006/relationships/customXml" Target="../ink/ink2821.xml"/><Relationship Id="rId45" Type="http://schemas.openxmlformats.org/officeDocument/2006/relationships/image" Target="../media/image2237.png"/><Relationship Id="rId110" Type="http://schemas.openxmlformats.org/officeDocument/2006/relationships/customXml" Target="../ink/ink2632.xml"/><Relationship Id="rId348" Type="http://schemas.openxmlformats.org/officeDocument/2006/relationships/customXml" Target="../ink/ink2751.xml"/><Relationship Id="rId555" Type="http://schemas.openxmlformats.org/officeDocument/2006/relationships/image" Target="../media/image2492.png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image" Target="../media/image2422.png"/><Relationship Id="rId261" Type="http://schemas.openxmlformats.org/officeDocument/2006/relationships/image" Target="../media/image2345.png"/><Relationship Id="rId499" Type="http://schemas.openxmlformats.org/officeDocument/2006/relationships/image" Target="../media/image2464.png"/><Relationship Id="rId56" Type="http://schemas.openxmlformats.org/officeDocument/2006/relationships/customXml" Target="../ink/ink2605.xml"/><Relationship Id="rId359" Type="http://schemas.openxmlformats.org/officeDocument/2006/relationships/image" Target="../media/image2394.png"/><Relationship Id="rId566" Type="http://schemas.openxmlformats.org/officeDocument/2006/relationships/customXml" Target="../ink/ink2860.xml"/><Relationship Id="rId1196" Type="http://schemas.openxmlformats.org/officeDocument/2006/relationships/customXml" Target="../ink/ink2865.xml"/><Relationship Id="rId121" Type="http://schemas.openxmlformats.org/officeDocument/2006/relationships/image" Target="../media/image2275.png"/><Relationship Id="rId219" Type="http://schemas.openxmlformats.org/officeDocument/2006/relationships/image" Target="../media/image2324.png"/><Relationship Id="rId426" Type="http://schemas.openxmlformats.org/officeDocument/2006/relationships/customXml" Target="../ink/ink2790.xml"/><Relationship Id="rId67" Type="http://schemas.openxmlformats.org/officeDocument/2006/relationships/image" Target="../media/image2248.png"/><Relationship Id="rId272" Type="http://schemas.openxmlformats.org/officeDocument/2006/relationships/customXml" Target="../ink/ink2713.xml"/><Relationship Id="rId132" Type="http://schemas.openxmlformats.org/officeDocument/2006/relationships/customXml" Target="../ink/ink2643.xml"/><Relationship Id="rId437" Type="http://schemas.openxmlformats.org/officeDocument/2006/relationships/image" Target="../media/image2433.png"/><Relationship Id="rId283" Type="http://schemas.openxmlformats.org/officeDocument/2006/relationships/image" Target="../media/image2356.png"/><Relationship Id="rId490" Type="http://schemas.openxmlformats.org/officeDocument/2006/relationships/customXml" Target="../ink/ink2822.xml"/><Relationship Id="rId504" Type="http://schemas.openxmlformats.org/officeDocument/2006/relationships/customXml" Target="../ink/ink2829.xml"/><Relationship Id="rId78" Type="http://schemas.openxmlformats.org/officeDocument/2006/relationships/customXml" Target="../ink/ink2616.xml"/><Relationship Id="rId143" Type="http://schemas.openxmlformats.org/officeDocument/2006/relationships/image" Target="../media/image2286.png"/><Relationship Id="rId350" Type="http://schemas.openxmlformats.org/officeDocument/2006/relationships/customXml" Target="../ink/ink2752.xml"/><Relationship Id="rId1201" Type="http://schemas.openxmlformats.org/officeDocument/2006/relationships/customXml" Target="../ink/ink2869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57.png"/><Relationship Id="rId21" Type="http://schemas.openxmlformats.org/officeDocument/2006/relationships/image" Target="../media/image2510.png"/><Relationship Id="rId324" Type="http://schemas.openxmlformats.org/officeDocument/2006/relationships/customXml" Target="../ink/ink3056.xml"/><Relationship Id="rId531" Type="http://schemas.openxmlformats.org/officeDocument/2006/relationships/image" Target="../media/image2763.png"/><Relationship Id="rId629" Type="http://schemas.openxmlformats.org/officeDocument/2006/relationships/image" Target="../media/image2811.png"/><Relationship Id="rId170" Type="http://schemas.openxmlformats.org/officeDocument/2006/relationships/customXml" Target="../ink/ink2979.xml"/><Relationship Id="rId268" Type="http://schemas.openxmlformats.org/officeDocument/2006/relationships/customXml" Target="../ink/ink3028.xml"/><Relationship Id="rId475" Type="http://schemas.openxmlformats.org/officeDocument/2006/relationships/image" Target="../media/image2735.png"/><Relationship Id="rId32" Type="http://schemas.openxmlformats.org/officeDocument/2006/relationships/customXml" Target="../ink/ink2910.xml"/><Relationship Id="rId128" Type="http://schemas.openxmlformats.org/officeDocument/2006/relationships/customXml" Target="../ink/ink2958.xml"/><Relationship Id="rId335" Type="http://schemas.openxmlformats.org/officeDocument/2006/relationships/image" Target="../media/image2665.png"/><Relationship Id="rId542" Type="http://schemas.openxmlformats.org/officeDocument/2006/relationships/customXml" Target="../ink/ink3165.xml"/><Relationship Id="rId181" Type="http://schemas.openxmlformats.org/officeDocument/2006/relationships/image" Target="../media/image2589.png"/><Relationship Id="rId402" Type="http://schemas.openxmlformats.org/officeDocument/2006/relationships/customXml" Target="../ink/ink3095.xml"/><Relationship Id="rId279" Type="http://schemas.openxmlformats.org/officeDocument/2006/relationships/image" Target="../media/image2638.png"/><Relationship Id="rId486" Type="http://schemas.openxmlformats.org/officeDocument/2006/relationships/customXml" Target="../ink/ink3137.xml"/><Relationship Id="rId43" Type="http://schemas.openxmlformats.org/officeDocument/2006/relationships/image" Target="../media/image2521.png"/><Relationship Id="rId139" Type="http://schemas.openxmlformats.org/officeDocument/2006/relationships/image" Target="../media/image2568.png"/><Relationship Id="rId346" Type="http://schemas.openxmlformats.org/officeDocument/2006/relationships/customXml" Target="../ink/ink3067.xml"/><Relationship Id="rId553" Type="http://schemas.openxmlformats.org/officeDocument/2006/relationships/image" Target="../media/image2774.png"/><Relationship Id="rId192" Type="http://schemas.openxmlformats.org/officeDocument/2006/relationships/customXml" Target="../ink/ink2990.xml"/><Relationship Id="rId206" Type="http://schemas.openxmlformats.org/officeDocument/2006/relationships/customXml" Target="../ink/ink2997.xml"/><Relationship Id="rId413" Type="http://schemas.openxmlformats.org/officeDocument/2006/relationships/image" Target="../media/image2704.png"/><Relationship Id="rId497" Type="http://schemas.openxmlformats.org/officeDocument/2006/relationships/image" Target="../media/image2746.png"/><Relationship Id="rId620" Type="http://schemas.openxmlformats.org/officeDocument/2006/relationships/image" Target="../media/image2807.png"/><Relationship Id="rId357" Type="http://schemas.openxmlformats.org/officeDocument/2006/relationships/image" Target="../media/image2676.png"/><Relationship Id="rId54" Type="http://schemas.openxmlformats.org/officeDocument/2006/relationships/customXml" Target="../ink/ink2921.xml"/><Relationship Id="rId217" Type="http://schemas.openxmlformats.org/officeDocument/2006/relationships/image" Target="../media/image2607.png"/><Relationship Id="rId564" Type="http://schemas.openxmlformats.org/officeDocument/2006/relationships/image" Target="../media/image2779.png"/><Relationship Id="rId424" Type="http://schemas.openxmlformats.org/officeDocument/2006/relationships/customXml" Target="../ink/ink3106.xml"/><Relationship Id="rId631" Type="http://schemas.openxmlformats.org/officeDocument/2006/relationships/image" Target="../media/image2812.png"/><Relationship Id="rId270" Type="http://schemas.openxmlformats.org/officeDocument/2006/relationships/customXml" Target="../ink/ink3029.xml"/><Relationship Id="rId65" Type="http://schemas.openxmlformats.org/officeDocument/2006/relationships/image" Target="../media/image2531.png"/><Relationship Id="rId130" Type="http://schemas.openxmlformats.org/officeDocument/2006/relationships/customXml" Target="../ink/ink2959.xml"/><Relationship Id="rId368" Type="http://schemas.openxmlformats.org/officeDocument/2006/relationships/customXml" Target="../ink/ink3078.xml"/><Relationship Id="rId575" Type="http://schemas.openxmlformats.org/officeDocument/2006/relationships/customXml" Target="../ink/ink3182.xml"/><Relationship Id="rId228" Type="http://schemas.openxmlformats.org/officeDocument/2006/relationships/customXml" Target="../ink/ink3008.xml"/><Relationship Id="rId435" Type="http://schemas.openxmlformats.org/officeDocument/2006/relationships/image" Target="../media/image2715.png"/><Relationship Id="rId1272" Type="http://schemas.openxmlformats.org/officeDocument/2006/relationships/image" Target="../media/image5986.png"/><Relationship Id="rId281" Type="http://schemas.openxmlformats.org/officeDocument/2006/relationships/image" Target="../media/image2639.png"/><Relationship Id="rId502" Type="http://schemas.openxmlformats.org/officeDocument/2006/relationships/customXml" Target="../ink/ink3145.xml"/><Relationship Id="rId76" Type="http://schemas.openxmlformats.org/officeDocument/2006/relationships/customXml" Target="../ink/ink2932.xml"/><Relationship Id="rId141" Type="http://schemas.openxmlformats.org/officeDocument/2006/relationships/image" Target="../media/image2569.png"/><Relationship Id="rId379" Type="http://schemas.openxmlformats.org/officeDocument/2006/relationships/image" Target="../media/image2687.png"/><Relationship Id="rId586" Type="http://schemas.openxmlformats.org/officeDocument/2006/relationships/image" Target="../media/image2790.png"/><Relationship Id="rId7" Type="http://schemas.openxmlformats.org/officeDocument/2006/relationships/image" Target="../media/image2503.png"/><Relationship Id="rId239" Type="http://schemas.openxmlformats.org/officeDocument/2006/relationships/image" Target="../media/image2618.png"/><Relationship Id="rId446" Type="http://schemas.openxmlformats.org/officeDocument/2006/relationships/customXml" Target="../ink/ink3117.xml"/><Relationship Id="rId292" Type="http://schemas.openxmlformats.org/officeDocument/2006/relationships/customXml" Target="../ink/ink3040.xml"/><Relationship Id="rId306" Type="http://schemas.openxmlformats.org/officeDocument/2006/relationships/customXml" Target="../ink/ink3047.xml"/><Relationship Id="rId87" Type="http://schemas.openxmlformats.org/officeDocument/2006/relationships/image" Target="../media/image2542.png"/><Relationship Id="rId513" Type="http://schemas.openxmlformats.org/officeDocument/2006/relationships/image" Target="../media/image2754.png"/><Relationship Id="rId597" Type="http://schemas.openxmlformats.org/officeDocument/2006/relationships/customXml" Target="../ink/ink3193.xml"/><Relationship Id="rId152" Type="http://schemas.openxmlformats.org/officeDocument/2006/relationships/customXml" Target="../ink/ink2970.xml"/><Relationship Id="rId457" Type="http://schemas.openxmlformats.org/officeDocument/2006/relationships/image" Target="../media/image2726.png"/><Relationship Id="rId14" Type="http://schemas.openxmlformats.org/officeDocument/2006/relationships/customXml" Target="../ink/ink2901.xml"/><Relationship Id="rId317" Type="http://schemas.openxmlformats.org/officeDocument/2006/relationships/image" Target="../media/image2656.png"/><Relationship Id="rId524" Type="http://schemas.openxmlformats.org/officeDocument/2006/relationships/customXml" Target="../ink/ink3156.xml"/><Relationship Id="rId98" Type="http://schemas.openxmlformats.org/officeDocument/2006/relationships/customXml" Target="../ink/ink2943.xml"/><Relationship Id="rId163" Type="http://schemas.openxmlformats.org/officeDocument/2006/relationships/image" Target="../media/image2580.png"/><Relationship Id="rId370" Type="http://schemas.openxmlformats.org/officeDocument/2006/relationships/customXml" Target="../ink/ink3079.xml"/><Relationship Id="rId230" Type="http://schemas.openxmlformats.org/officeDocument/2006/relationships/customXml" Target="../ink/ink3009.xml"/><Relationship Id="rId468" Type="http://schemas.openxmlformats.org/officeDocument/2006/relationships/customXml" Target="../ink/ink3128.xml"/><Relationship Id="rId25" Type="http://schemas.openxmlformats.org/officeDocument/2006/relationships/image" Target="../media/image2512.png"/><Relationship Id="rId328" Type="http://schemas.openxmlformats.org/officeDocument/2006/relationships/customXml" Target="../ink/ink3058.xml"/><Relationship Id="rId535" Type="http://schemas.openxmlformats.org/officeDocument/2006/relationships/image" Target="../media/image2765.png"/><Relationship Id="rId174" Type="http://schemas.openxmlformats.org/officeDocument/2006/relationships/customXml" Target="../ink/ink2981.xml"/><Relationship Id="rId381" Type="http://schemas.openxmlformats.org/officeDocument/2006/relationships/image" Target="../media/image2688.png"/><Relationship Id="rId602" Type="http://schemas.openxmlformats.org/officeDocument/2006/relationships/image" Target="../media/image2798.png"/><Relationship Id="rId241" Type="http://schemas.openxmlformats.org/officeDocument/2006/relationships/image" Target="../media/image2619.png"/><Relationship Id="rId479" Type="http://schemas.openxmlformats.org/officeDocument/2006/relationships/image" Target="../media/image2737.png"/><Relationship Id="rId36" Type="http://schemas.openxmlformats.org/officeDocument/2006/relationships/customXml" Target="../ink/ink2912.xml"/><Relationship Id="rId339" Type="http://schemas.openxmlformats.org/officeDocument/2006/relationships/image" Target="../media/image2667.png"/><Relationship Id="rId546" Type="http://schemas.openxmlformats.org/officeDocument/2006/relationships/customXml" Target="../ink/ink3167.xml"/><Relationship Id="rId101" Type="http://schemas.openxmlformats.org/officeDocument/2006/relationships/image" Target="../media/image2549.png"/><Relationship Id="rId185" Type="http://schemas.openxmlformats.org/officeDocument/2006/relationships/image" Target="../media/image2591.png"/><Relationship Id="rId406" Type="http://schemas.openxmlformats.org/officeDocument/2006/relationships/customXml" Target="../ink/ink3097.xml"/><Relationship Id="rId392" Type="http://schemas.openxmlformats.org/officeDocument/2006/relationships/customXml" Target="../ink/ink3090.xml"/><Relationship Id="rId613" Type="http://schemas.openxmlformats.org/officeDocument/2006/relationships/customXml" Target="../ink/ink3201.xml"/><Relationship Id="rId252" Type="http://schemas.openxmlformats.org/officeDocument/2006/relationships/customXml" Target="../ink/ink3020.xml"/><Relationship Id="rId47" Type="http://schemas.openxmlformats.org/officeDocument/2006/relationships/image" Target="../media/image2523.png"/><Relationship Id="rId89" Type="http://schemas.openxmlformats.org/officeDocument/2006/relationships/image" Target="../media/image2543.png"/><Relationship Id="rId112" Type="http://schemas.openxmlformats.org/officeDocument/2006/relationships/customXml" Target="../ink/ink2950.xml"/><Relationship Id="rId154" Type="http://schemas.openxmlformats.org/officeDocument/2006/relationships/customXml" Target="../ink/ink2971.xml"/><Relationship Id="rId361" Type="http://schemas.openxmlformats.org/officeDocument/2006/relationships/image" Target="../media/image2678.png"/><Relationship Id="rId557" Type="http://schemas.openxmlformats.org/officeDocument/2006/relationships/customXml" Target="../ink/ink3173.xml"/><Relationship Id="rId599" Type="http://schemas.openxmlformats.org/officeDocument/2006/relationships/customXml" Target="../ink/ink3194.xml"/><Relationship Id="rId196" Type="http://schemas.openxmlformats.org/officeDocument/2006/relationships/customXml" Target="../ink/ink2992.xml"/><Relationship Id="rId417" Type="http://schemas.openxmlformats.org/officeDocument/2006/relationships/image" Target="../media/image2706.png"/><Relationship Id="rId459" Type="http://schemas.openxmlformats.org/officeDocument/2006/relationships/image" Target="../media/image2727.png"/><Relationship Id="rId624" Type="http://schemas.openxmlformats.org/officeDocument/2006/relationships/image" Target="../media/image2809.png"/><Relationship Id="rId16" Type="http://schemas.openxmlformats.org/officeDocument/2006/relationships/customXml" Target="../ink/ink2902.xml"/><Relationship Id="rId221" Type="http://schemas.openxmlformats.org/officeDocument/2006/relationships/image" Target="../media/image2609.png"/><Relationship Id="rId263" Type="http://schemas.openxmlformats.org/officeDocument/2006/relationships/image" Target="../media/image2630.png"/><Relationship Id="rId319" Type="http://schemas.openxmlformats.org/officeDocument/2006/relationships/image" Target="../media/image2657.png"/><Relationship Id="rId470" Type="http://schemas.openxmlformats.org/officeDocument/2006/relationships/customXml" Target="../ink/ink3129.xml"/><Relationship Id="rId526" Type="http://schemas.openxmlformats.org/officeDocument/2006/relationships/customXml" Target="../ink/ink3157.xml"/><Relationship Id="rId58" Type="http://schemas.openxmlformats.org/officeDocument/2006/relationships/customXml" Target="../ink/ink2923.xml"/><Relationship Id="rId123" Type="http://schemas.openxmlformats.org/officeDocument/2006/relationships/image" Target="../media/image2560.png"/><Relationship Id="rId330" Type="http://schemas.openxmlformats.org/officeDocument/2006/relationships/customXml" Target="../ink/ink3059.xml"/><Relationship Id="rId568" Type="http://schemas.openxmlformats.org/officeDocument/2006/relationships/image" Target="../media/image2781.png"/><Relationship Id="rId165" Type="http://schemas.openxmlformats.org/officeDocument/2006/relationships/image" Target="../media/image2581.png"/><Relationship Id="rId372" Type="http://schemas.openxmlformats.org/officeDocument/2006/relationships/customXml" Target="../ink/ink3080.xml"/><Relationship Id="rId428" Type="http://schemas.openxmlformats.org/officeDocument/2006/relationships/customXml" Target="../ink/ink3108.xml"/><Relationship Id="rId232" Type="http://schemas.openxmlformats.org/officeDocument/2006/relationships/customXml" Target="../ink/ink3010.xml"/><Relationship Id="rId274" Type="http://schemas.openxmlformats.org/officeDocument/2006/relationships/customXml" Target="../ink/ink3031.xml"/><Relationship Id="rId481" Type="http://schemas.openxmlformats.org/officeDocument/2006/relationships/image" Target="../media/image2738.png"/><Relationship Id="rId27" Type="http://schemas.openxmlformats.org/officeDocument/2006/relationships/image" Target="../media/image2513.png"/><Relationship Id="rId69" Type="http://schemas.openxmlformats.org/officeDocument/2006/relationships/image" Target="../media/image2533.png"/><Relationship Id="rId134" Type="http://schemas.openxmlformats.org/officeDocument/2006/relationships/customXml" Target="../ink/ink2961.xml"/><Relationship Id="rId537" Type="http://schemas.openxmlformats.org/officeDocument/2006/relationships/image" Target="../media/image2766.png"/><Relationship Id="rId579" Type="http://schemas.openxmlformats.org/officeDocument/2006/relationships/customXml" Target="../ink/ink3184.xml"/><Relationship Id="rId80" Type="http://schemas.openxmlformats.org/officeDocument/2006/relationships/customXml" Target="../ink/ink2934.xml"/><Relationship Id="rId176" Type="http://schemas.openxmlformats.org/officeDocument/2006/relationships/customXml" Target="../ink/ink2982.xml"/><Relationship Id="rId341" Type="http://schemas.openxmlformats.org/officeDocument/2006/relationships/image" Target="../media/image2668.png"/><Relationship Id="rId383" Type="http://schemas.openxmlformats.org/officeDocument/2006/relationships/image" Target="../media/image2689.png"/><Relationship Id="rId439" Type="http://schemas.openxmlformats.org/officeDocument/2006/relationships/image" Target="../media/image2717.png"/><Relationship Id="rId590" Type="http://schemas.openxmlformats.org/officeDocument/2006/relationships/image" Target="../media/image2792.png"/><Relationship Id="rId604" Type="http://schemas.openxmlformats.org/officeDocument/2006/relationships/image" Target="../media/image2799.png"/><Relationship Id="rId1276" Type="http://schemas.openxmlformats.org/officeDocument/2006/relationships/image" Target="../media/image5988.png"/><Relationship Id="rId201" Type="http://schemas.openxmlformats.org/officeDocument/2006/relationships/image" Target="../media/image2599.png"/><Relationship Id="rId243" Type="http://schemas.openxmlformats.org/officeDocument/2006/relationships/image" Target="../media/image2620.png"/><Relationship Id="rId285" Type="http://schemas.openxmlformats.org/officeDocument/2006/relationships/image" Target="../media/image2641.png"/><Relationship Id="rId450" Type="http://schemas.openxmlformats.org/officeDocument/2006/relationships/customXml" Target="../ink/ink3119.xml"/><Relationship Id="rId506" Type="http://schemas.openxmlformats.org/officeDocument/2006/relationships/customXml" Target="../ink/ink3147.xml"/><Relationship Id="rId38" Type="http://schemas.openxmlformats.org/officeDocument/2006/relationships/customXml" Target="../ink/ink2913.xml"/><Relationship Id="rId103" Type="http://schemas.openxmlformats.org/officeDocument/2006/relationships/image" Target="../media/image2550.png"/><Relationship Id="rId310" Type="http://schemas.openxmlformats.org/officeDocument/2006/relationships/customXml" Target="../ink/ink3049.xml"/><Relationship Id="rId492" Type="http://schemas.openxmlformats.org/officeDocument/2006/relationships/customXml" Target="../ink/ink3140.xml"/><Relationship Id="rId548" Type="http://schemas.openxmlformats.org/officeDocument/2006/relationships/customXml" Target="../ink/ink3168.xml"/><Relationship Id="rId91" Type="http://schemas.openxmlformats.org/officeDocument/2006/relationships/image" Target="../media/image2544.png"/><Relationship Id="rId145" Type="http://schemas.openxmlformats.org/officeDocument/2006/relationships/image" Target="../media/image2571.png"/><Relationship Id="rId187" Type="http://schemas.openxmlformats.org/officeDocument/2006/relationships/image" Target="../media/image2592.png"/><Relationship Id="rId352" Type="http://schemas.openxmlformats.org/officeDocument/2006/relationships/customXml" Target="../ink/ink3070.xml"/><Relationship Id="rId394" Type="http://schemas.openxmlformats.org/officeDocument/2006/relationships/customXml" Target="../ink/ink3091.xml"/><Relationship Id="rId408" Type="http://schemas.openxmlformats.org/officeDocument/2006/relationships/customXml" Target="../ink/ink3098.xml"/><Relationship Id="rId615" Type="http://schemas.openxmlformats.org/officeDocument/2006/relationships/customXml" Target="../ink/ink3202.xml"/><Relationship Id="rId212" Type="http://schemas.openxmlformats.org/officeDocument/2006/relationships/customXml" Target="../ink/ink3000.xml"/><Relationship Id="rId254" Type="http://schemas.openxmlformats.org/officeDocument/2006/relationships/customXml" Target="../ink/ink3021.xml"/><Relationship Id="rId49" Type="http://schemas.openxmlformats.org/officeDocument/2006/relationships/image" Target="../media/image2524.png"/><Relationship Id="rId114" Type="http://schemas.openxmlformats.org/officeDocument/2006/relationships/customXml" Target="../ink/ink2951.xml"/><Relationship Id="rId296" Type="http://schemas.openxmlformats.org/officeDocument/2006/relationships/customXml" Target="../ink/ink3042.xml"/><Relationship Id="rId461" Type="http://schemas.openxmlformats.org/officeDocument/2006/relationships/image" Target="../media/image2728.png"/><Relationship Id="rId517" Type="http://schemas.openxmlformats.org/officeDocument/2006/relationships/image" Target="../media/image2756.png"/><Relationship Id="rId559" Type="http://schemas.openxmlformats.org/officeDocument/2006/relationships/customXml" Target="../ink/ink3174.xml"/><Relationship Id="rId60" Type="http://schemas.openxmlformats.org/officeDocument/2006/relationships/customXml" Target="../ink/ink2924.xml"/><Relationship Id="rId156" Type="http://schemas.openxmlformats.org/officeDocument/2006/relationships/customXml" Target="../ink/ink2972.xml"/><Relationship Id="rId198" Type="http://schemas.openxmlformats.org/officeDocument/2006/relationships/customXml" Target="../ink/ink2993.xml"/><Relationship Id="rId321" Type="http://schemas.openxmlformats.org/officeDocument/2006/relationships/image" Target="../media/image2658.png"/><Relationship Id="rId363" Type="http://schemas.openxmlformats.org/officeDocument/2006/relationships/image" Target="../media/image2679.png"/><Relationship Id="rId419" Type="http://schemas.openxmlformats.org/officeDocument/2006/relationships/image" Target="../media/image2707.png"/><Relationship Id="rId570" Type="http://schemas.openxmlformats.org/officeDocument/2006/relationships/image" Target="../media/image2782.png"/><Relationship Id="rId626" Type="http://schemas.openxmlformats.org/officeDocument/2006/relationships/customXml" Target="../ink/ink3208.xml"/><Relationship Id="rId223" Type="http://schemas.openxmlformats.org/officeDocument/2006/relationships/image" Target="../media/image2610.png"/><Relationship Id="rId430" Type="http://schemas.openxmlformats.org/officeDocument/2006/relationships/customXml" Target="../ink/ink3109.xml"/><Relationship Id="rId18" Type="http://schemas.openxmlformats.org/officeDocument/2006/relationships/customXml" Target="../ink/ink2903.xml"/><Relationship Id="rId265" Type="http://schemas.openxmlformats.org/officeDocument/2006/relationships/image" Target="../media/image2631.png"/><Relationship Id="rId472" Type="http://schemas.openxmlformats.org/officeDocument/2006/relationships/customXml" Target="../ink/ink3130.xml"/><Relationship Id="rId528" Type="http://schemas.openxmlformats.org/officeDocument/2006/relationships/customXml" Target="../ink/ink3158.xml"/><Relationship Id="rId125" Type="http://schemas.openxmlformats.org/officeDocument/2006/relationships/image" Target="../media/image2561.png"/><Relationship Id="rId167" Type="http://schemas.openxmlformats.org/officeDocument/2006/relationships/image" Target="../media/image2582.png"/><Relationship Id="rId332" Type="http://schemas.openxmlformats.org/officeDocument/2006/relationships/customXml" Target="../ink/ink3060.xml"/><Relationship Id="rId374" Type="http://schemas.openxmlformats.org/officeDocument/2006/relationships/customXml" Target="../ink/ink3081.xml"/><Relationship Id="rId581" Type="http://schemas.openxmlformats.org/officeDocument/2006/relationships/customXml" Target="../ink/ink3185.xml"/><Relationship Id="rId71" Type="http://schemas.openxmlformats.org/officeDocument/2006/relationships/image" Target="../media/image2534.png"/><Relationship Id="rId234" Type="http://schemas.openxmlformats.org/officeDocument/2006/relationships/customXml" Target="../ink/ink3011.xml"/><Relationship Id="rId2" Type="http://schemas.openxmlformats.org/officeDocument/2006/relationships/customXml" Target="../ink/ink2895.xml"/><Relationship Id="rId29" Type="http://schemas.openxmlformats.org/officeDocument/2006/relationships/image" Target="../media/image2514.png"/><Relationship Id="rId276" Type="http://schemas.openxmlformats.org/officeDocument/2006/relationships/customXml" Target="../ink/ink3032.xml"/><Relationship Id="rId441" Type="http://schemas.openxmlformats.org/officeDocument/2006/relationships/image" Target="../media/image2718.png"/><Relationship Id="rId483" Type="http://schemas.openxmlformats.org/officeDocument/2006/relationships/image" Target="../media/image2739.png"/><Relationship Id="rId539" Type="http://schemas.openxmlformats.org/officeDocument/2006/relationships/image" Target="../media/image2767.png"/><Relationship Id="rId40" Type="http://schemas.openxmlformats.org/officeDocument/2006/relationships/customXml" Target="../ink/ink2914.xml"/><Relationship Id="rId136" Type="http://schemas.openxmlformats.org/officeDocument/2006/relationships/customXml" Target="../ink/ink2962.xml"/><Relationship Id="rId178" Type="http://schemas.openxmlformats.org/officeDocument/2006/relationships/customXml" Target="../ink/ink2983.xml"/><Relationship Id="rId301" Type="http://schemas.openxmlformats.org/officeDocument/2006/relationships/image" Target="../media/image2649.png"/><Relationship Id="rId343" Type="http://schemas.openxmlformats.org/officeDocument/2006/relationships/image" Target="../media/image2669.png"/><Relationship Id="rId550" Type="http://schemas.openxmlformats.org/officeDocument/2006/relationships/customXml" Target="../ink/ink3169.xml"/><Relationship Id="rId953" Type="http://schemas.openxmlformats.org/officeDocument/2006/relationships/customXml" Target="../ink/ink3213.xml"/><Relationship Id="rId82" Type="http://schemas.openxmlformats.org/officeDocument/2006/relationships/customXml" Target="../ink/ink2935.xml"/><Relationship Id="rId203" Type="http://schemas.openxmlformats.org/officeDocument/2006/relationships/image" Target="../media/image2600.png"/><Relationship Id="rId385" Type="http://schemas.openxmlformats.org/officeDocument/2006/relationships/image" Target="../media/image2690.png"/><Relationship Id="rId592" Type="http://schemas.openxmlformats.org/officeDocument/2006/relationships/image" Target="../media/image2793.png"/><Relationship Id="rId606" Type="http://schemas.openxmlformats.org/officeDocument/2006/relationships/image" Target="../media/image2800.png"/><Relationship Id="rId245" Type="http://schemas.openxmlformats.org/officeDocument/2006/relationships/image" Target="../media/image2621.png"/><Relationship Id="rId287" Type="http://schemas.openxmlformats.org/officeDocument/2006/relationships/image" Target="../media/image2642.png"/><Relationship Id="rId410" Type="http://schemas.openxmlformats.org/officeDocument/2006/relationships/customXml" Target="../ink/ink3099.xml"/><Relationship Id="rId452" Type="http://schemas.openxmlformats.org/officeDocument/2006/relationships/customXml" Target="../ink/ink3120.xml"/><Relationship Id="rId494" Type="http://schemas.openxmlformats.org/officeDocument/2006/relationships/customXml" Target="../ink/ink3141.xml"/><Relationship Id="rId508" Type="http://schemas.openxmlformats.org/officeDocument/2006/relationships/customXml" Target="../ink/ink3148.xml"/><Relationship Id="rId105" Type="http://schemas.openxmlformats.org/officeDocument/2006/relationships/image" Target="../media/image2551.png"/><Relationship Id="rId147" Type="http://schemas.openxmlformats.org/officeDocument/2006/relationships/image" Target="../media/image2572.png"/><Relationship Id="rId312" Type="http://schemas.openxmlformats.org/officeDocument/2006/relationships/customXml" Target="../ink/ink3050.xml"/><Relationship Id="rId354" Type="http://schemas.openxmlformats.org/officeDocument/2006/relationships/customXml" Target="../ink/ink3071.xml"/><Relationship Id="rId51" Type="http://schemas.openxmlformats.org/officeDocument/2006/relationships/image" Target="../media/image2525.png"/><Relationship Id="rId93" Type="http://schemas.openxmlformats.org/officeDocument/2006/relationships/image" Target="../media/image2545.png"/><Relationship Id="rId189" Type="http://schemas.openxmlformats.org/officeDocument/2006/relationships/image" Target="../media/image2593.png"/><Relationship Id="rId396" Type="http://schemas.openxmlformats.org/officeDocument/2006/relationships/customXml" Target="../ink/ink3092.xml"/><Relationship Id="rId561" Type="http://schemas.openxmlformats.org/officeDocument/2006/relationships/customXml" Target="../ink/ink3175.xml"/><Relationship Id="rId617" Type="http://schemas.openxmlformats.org/officeDocument/2006/relationships/customXml" Target="../ink/ink3203.xml"/><Relationship Id="rId214" Type="http://schemas.openxmlformats.org/officeDocument/2006/relationships/customXml" Target="../ink/ink3001.xml"/><Relationship Id="rId256" Type="http://schemas.openxmlformats.org/officeDocument/2006/relationships/customXml" Target="../ink/ink3022.xml"/><Relationship Id="rId298" Type="http://schemas.openxmlformats.org/officeDocument/2006/relationships/customXml" Target="../ink/ink3043.xml"/><Relationship Id="rId421" Type="http://schemas.openxmlformats.org/officeDocument/2006/relationships/image" Target="../media/image2708.png"/><Relationship Id="rId463" Type="http://schemas.openxmlformats.org/officeDocument/2006/relationships/image" Target="../media/image2729.png"/><Relationship Id="rId519" Type="http://schemas.openxmlformats.org/officeDocument/2006/relationships/image" Target="../media/image2757.png"/><Relationship Id="rId116" Type="http://schemas.openxmlformats.org/officeDocument/2006/relationships/customXml" Target="../ink/ink2952.xml"/><Relationship Id="rId158" Type="http://schemas.openxmlformats.org/officeDocument/2006/relationships/customXml" Target="../ink/ink2973.xml"/><Relationship Id="rId323" Type="http://schemas.openxmlformats.org/officeDocument/2006/relationships/image" Target="../media/image2659.png"/><Relationship Id="rId530" Type="http://schemas.openxmlformats.org/officeDocument/2006/relationships/customXml" Target="../ink/ink3159.xml"/><Relationship Id="rId20" Type="http://schemas.openxmlformats.org/officeDocument/2006/relationships/customXml" Target="../ink/ink2904.xml"/><Relationship Id="rId62" Type="http://schemas.openxmlformats.org/officeDocument/2006/relationships/customXml" Target="../ink/ink2925.xml"/><Relationship Id="rId365" Type="http://schemas.openxmlformats.org/officeDocument/2006/relationships/image" Target="../media/image2680.png"/><Relationship Id="rId572" Type="http://schemas.openxmlformats.org/officeDocument/2006/relationships/image" Target="../media/image2783.png"/><Relationship Id="rId628" Type="http://schemas.openxmlformats.org/officeDocument/2006/relationships/customXml" Target="../ink/ink3209.xml"/><Relationship Id="rId225" Type="http://schemas.openxmlformats.org/officeDocument/2006/relationships/image" Target="../media/image2611.png"/><Relationship Id="rId267" Type="http://schemas.openxmlformats.org/officeDocument/2006/relationships/image" Target="../media/image2632.png"/><Relationship Id="rId432" Type="http://schemas.openxmlformats.org/officeDocument/2006/relationships/customXml" Target="../ink/ink3110.xml"/><Relationship Id="rId474" Type="http://schemas.openxmlformats.org/officeDocument/2006/relationships/customXml" Target="../ink/ink3131.xml"/><Relationship Id="rId127" Type="http://schemas.openxmlformats.org/officeDocument/2006/relationships/image" Target="../media/image2562.png"/><Relationship Id="rId31" Type="http://schemas.openxmlformats.org/officeDocument/2006/relationships/image" Target="../media/image2515.png"/><Relationship Id="rId73" Type="http://schemas.openxmlformats.org/officeDocument/2006/relationships/image" Target="../media/image2535.png"/><Relationship Id="rId169" Type="http://schemas.openxmlformats.org/officeDocument/2006/relationships/image" Target="../media/image2583.png"/><Relationship Id="rId334" Type="http://schemas.openxmlformats.org/officeDocument/2006/relationships/customXml" Target="../ink/ink3061.xml"/><Relationship Id="rId376" Type="http://schemas.openxmlformats.org/officeDocument/2006/relationships/customXml" Target="../ink/ink3082.xml"/><Relationship Id="rId541" Type="http://schemas.openxmlformats.org/officeDocument/2006/relationships/image" Target="../media/image2768.png"/><Relationship Id="rId583" Type="http://schemas.openxmlformats.org/officeDocument/2006/relationships/customXml" Target="../ink/ink3186.xml"/><Relationship Id="rId4" Type="http://schemas.openxmlformats.org/officeDocument/2006/relationships/customXml" Target="../ink/ink2896.xml"/><Relationship Id="rId180" Type="http://schemas.openxmlformats.org/officeDocument/2006/relationships/customXml" Target="../ink/ink2984.xml"/><Relationship Id="rId236" Type="http://schemas.openxmlformats.org/officeDocument/2006/relationships/customXml" Target="../ink/ink3012.xml"/><Relationship Id="rId278" Type="http://schemas.openxmlformats.org/officeDocument/2006/relationships/customXml" Target="../ink/ink3033.xml"/><Relationship Id="rId401" Type="http://schemas.openxmlformats.org/officeDocument/2006/relationships/image" Target="../media/image2698.png"/><Relationship Id="rId443" Type="http://schemas.openxmlformats.org/officeDocument/2006/relationships/image" Target="../media/image2719.png"/><Relationship Id="rId303" Type="http://schemas.openxmlformats.org/officeDocument/2006/relationships/image" Target="../media/image2650.png"/><Relationship Id="rId485" Type="http://schemas.openxmlformats.org/officeDocument/2006/relationships/image" Target="../media/image2740.png"/><Relationship Id="rId42" Type="http://schemas.openxmlformats.org/officeDocument/2006/relationships/customXml" Target="../ink/ink2915.xml"/><Relationship Id="rId84" Type="http://schemas.openxmlformats.org/officeDocument/2006/relationships/customXml" Target="../ink/ink2936.xml"/><Relationship Id="rId138" Type="http://schemas.openxmlformats.org/officeDocument/2006/relationships/customXml" Target="../ink/ink2963.xml"/><Relationship Id="rId345" Type="http://schemas.openxmlformats.org/officeDocument/2006/relationships/image" Target="../media/image2670.png"/><Relationship Id="rId387" Type="http://schemas.openxmlformats.org/officeDocument/2006/relationships/image" Target="../media/image2691.png"/><Relationship Id="rId510" Type="http://schemas.openxmlformats.org/officeDocument/2006/relationships/customXml" Target="../ink/ink3149.xml"/><Relationship Id="rId552" Type="http://schemas.openxmlformats.org/officeDocument/2006/relationships/customXml" Target="../ink/ink3170.xml"/><Relationship Id="rId594" Type="http://schemas.openxmlformats.org/officeDocument/2006/relationships/image" Target="../media/image2794.png"/><Relationship Id="rId608" Type="http://schemas.openxmlformats.org/officeDocument/2006/relationships/image" Target="../media/image2801.png"/><Relationship Id="rId191" Type="http://schemas.openxmlformats.org/officeDocument/2006/relationships/image" Target="../media/image2594.png"/><Relationship Id="rId205" Type="http://schemas.openxmlformats.org/officeDocument/2006/relationships/image" Target="../media/image2601.png"/><Relationship Id="rId247" Type="http://schemas.openxmlformats.org/officeDocument/2006/relationships/image" Target="../media/image2622.png"/><Relationship Id="rId412" Type="http://schemas.openxmlformats.org/officeDocument/2006/relationships/customXml" Target="../ink/ink3100.xml"/><Relationship Id="rId107" Type="http://schemas.openxmlformats.org/officeDocument/2006/relationships/image" Target="../media/image2552.png"/><Relationship Id="rId289" Type="http://schemas.openxmlformats.org/officeDocument/2006/relationships/image" Target="../media/image2643.png"/><Relationship Id="rId454" Type="http://schemas.openxmlformats.org/officeDocument/2006/relationships/customXml" Target="../ink/ink3121.xml"/><Relationship Id="rId496" Type="http://schemas.openxmlformats.org/officeDocument/2006/relationships/customXml" Target="../ink/ink3142.xml"/><Relationship Id="rId11" Type="http://schemas.openxmlformats.org/officeDocument/2006/relationships/image" Target="../media/image2505.png"/><Relationship Id="rId53" Type="http://schemas.openxmlformats.org/officeDocument/2006/relationships/image" Target="../media/image2526.png"/><Relationship Id="rId149" Type="http://schemas.openxmlformats.org/officeDocument/2006/relationships/image" Target="../media/image2573.png"/><Relationship Id="rId314" Type="http://schemas.openxmlformats.org/officeDocument/2006/relationships/customXml" Target="../ink/ink3051.xml"/><Relationship Id="rId356" Type="http://schemas.openxmlformats.org/officeDocument/2006/relationships/customXml" Target="../ink/ink3072.xml"/><Relationship Id="rId398" Type="http://schemas.openxmlformats.org/officeDocument/2006/relationships/customXml" Target="../ink/ink3093.xml"/><Relationship Id="rId521" Type="http://schemas.openxmlformats.org/officeDocument/2006/relationships/image" Target="../media/image2758.png"/><Relationship Id="rId563" Type="http://schemas.openxmlformats.org/officeDocument/2006/relationships/customXml" Target="../ink/ink3176.xml"/><Relationship Id="rId619" Type="http://schemas.openxmlformats.org/officeDocument/2006/relationships/customXml" Target="../ink/ink3204.xml"/><Relationship Id="rId95" Type="http://schemas.openxmlformats.org/officeDocument/2006/relationships/image" Target="../media/image2546.png"/><Relationship Id="rId160" Type="http://schemas.openxmlformats.org/officeDocument/2006/relationships/customXml" Target="../ink/ink2974.xml"/><Relationship Id="rId216" Type="http://schemas.openxmlformats.org/officeDocument/2006/relationships/customXml" Target="../ink/ink3002.xml"/><Relationship Id="rId423" Type="http://schemas.openxmlformats.org/officeDocument/2006/relationships/image" Target="../media/image2709.png"/><Relationship Id="rId258" Type="http://schemas.openxmlformats.org/officeDocument/2006/relationships/customXml" Target="../ink/ink3023.xml"/><Relationship Id="rId465" Type="http://schemas.openxmlformats.org/officeDocument/2006/relationships/image" Target="../media/image2730.png"/><Relationship Id="rId630" Type="http://schemas.openxmlformats.org/officeDocument/2006/relationships/customXml" Target="../ink/ink3210.xml"/><Relationship Id="rId22" Type="http://schemas.openxmlformats.org/officeDocument/2006/relationships/customXml" Target="../ink/ink2905.xml"/><Relationship Id="rId64" Type="http://schemas.openxmlformats.org/officeDocument/2006/relationships/customXml" Target="../ink/ink2926.xml"/><Relationship Id="rId118" Type="http://schemas.openxmlformats.org/officeDocument/2006/relationships/customXml" Target="../ink/ink2953.xml"/><Relationship Id="rId325" Type="http://schemas.openxmlformats.org/officeDocument/2006/relationships/image" Target="../media/image2660.png"/><Relationship Id="rId367" Type="http://schemas.openxmlformats.org/officeDocument/2006/relationships/image" Target="../media/image2681.png"/><Relationship Id="rId532" Type="http://schemas.openxmlformats.org/officeDocument/2006/relationships/customXml" Target="../ink/ink3160.xml"/><Relationship Id="rId574" Type="http://schemas.openxmlformats.org/officeDocument/2006/relationships/image" Target="../media/image2784.png"/><Relationship Id="rId171" Type="http://schemas.openxmlformats.org/officeDocument/2006/relationships/image" Target="../media/image2584.png"/><Relationship Id="rId227" Type="http://schemas.openxmlformats.org/officeDocument/2006/relationships/image" Target="../media/image2612.png"/><Relationship Id="rId269" Type="http://schemas.openxmlformats.org/officeDocument/2006/relationships/image" Target="../media/image2633.png"/><Relationship Id="rId434" Type="http://schemas.openxmlformats.org/officeDocument/2006/relationships/customXml" Target="../ink/ink3111.xml"/><Relationship Id="rId476" Type="http://schemas.openxmlformats.org/officeDocument/2006/relationships/customXml" Target="../ink/ink3132.xml"/><Relationship Id="rId33" Type="http://schemas.openxmlformats.org/officeDocument/2006/relationships/image" Target="../media/image2516.png"/><Relationship Id="rId129" Type="http://schemas.openxmlformats.org/officeDocument/2006/relationships/image" Target="../media/image2563.png"/><Relationship Id="rId280" Type="http://schemas.openxmlformats.org/officeDocument/2006/relationships/customXml" Target="../ink/ink3034.xml"/><Relationship Id="rId336" Type="http://schemas.openxmlformats.org/officeDocument/2006/relationships/customXml" Target="../ink/ink3062.xml"/><Relationship Id="rId501" Type="http://schemas.openxmlformats.org/officeDocument/2006/relationships/image" Target="../media/image2748.png"/><Relationship Id="rId543" Type="http://schemas.openxmlformats.org/officeDocument/2006/relationships/image" Target="../media/image2769.png"/><Relationship Id="rId75" Type="http://schemas.openxmlformats.org/officeDocument/2006/relationships/image" Target="../media/image2536.png"/><Relationship Id="rId140" Type="http://schemas.openxmlformats.org/officeDocument/2006/relationships/customXml" Target="../ink/ink2964.xml"/><Relationship Id="rId182" Type="http://schemas.openxmlformats.org/officeDocument/2006/relationships/customXml" Target="../ink/ink2985.xml"/><Relationship Id="rId378" Type="http://schemas.openxmlformats.org/officeDocument/2006/relationships/customXml" Target="../ink/ink3083.xml"/><Relationship Id="rId403" Type="http://schemas.openxmlformats.org/officeDocument/2006/relationships/image" Target="../media/image2699.png"/><Relationship Id="rId585" Type="http://schemas.openxmlformats.org/officeDocument/2006/relationships/customXml" Target="../ink/ink3187.xml"/><Relationship Id="rId6" Type="http://schemas.openxmlformats.org/officeDocument/2006/relationships/customXml" Target="../ink/ink2897.xml"/><Relationship Id="rId238" Type="http://schemas.openxmlformats.org/officeDocument/2006/relationships/customXml" Target="../ink/ink3013.xml"/><Relationship Id="rId445" Type="http://schemas.openxmlformats.org/officeDocument/2006/relationships/image" Target="../media/image2720.png"/><Relationship Id="rId487" Type="http://schemas.openxmlformats.org/officeDocument/2006/relationships/image" Target="../media/image2741.png"/><Relationship Id="rId610" Type="http://schemas.openxmlformats.org/officeDocument/2006/relationships/image" Target="../media/image2802.png"/><Relationship Id="rId291" Type="http://schemas.openxmlformats.org/officeDocument/2006/relationships/image" Target="../media/image2644.png"/><Relationship Id="rId305" Type="http://schemas.openxmlformats.org/officeDocument/2006/relationships/image" Target="../media/image2651.png"/><Relationship Id="rId347" Type="http://schemas.openxmlformats.org/officeDocument/2006/relationships/image" Target="../media/image2671.png"/><Relationship Id="rId512" Type="http://schemas.openxmlformats.org/officeDocument/2006/relationships/customXml" Target="../ink/ink3150.xml"/><Relationship Id="rId44" Type="http://schemas.openxmlformats.org/officeDocument/2006/relationships/customXml" Target="../ink/ink2916.xml"/><Relationship Id="rId86" Type="http://schemas.openxmlformats.org/officeDocument/2006/relationships/customXml" Target="../ink/ink2937.xml"/><Relationship Id="rId151" Type="http://schemas.openxmlformats.org/officeDocument/2006/relationships/image" Target="../media/image2574.png"/><Relationship Id="rId389" Type="http://schemas.openxmlformats.org/officeDocument/2006/relationships/image" Target="../media/image2692.png"/><Relationship Id="rId554" Type="http://schemas.openxmlformats.org/officeDocument/2006/relationships/customXml" Target="../ink/ink3171.xml"/><Relationship Id="rId596" Type="http://schemas.openxmlformats.org/officeDocument/2006/relationships/image" Target="../media/image2795.png"/><Relationship Id="rId193" Type="http://schemas.openxmlformats.org/officeDocument/2006/relationships/image" Target="../media/image2595.png"/><Relationship Id="rId207" Type="http://schemas.openxmlformats.org/officeDocument/2006/relationships/image" Target="../media/image2602.png"/><Relationship Id="rId249" Type="http://schemas.openxmlformats.org/officeDocument/2006/relationships/image" Target="../media/image2623.png"/><Relationship Id="rId414" Type="http://schemas.openxmlformats.org/officeDocument/2006/relationships/customXml" Target="../ink/ink3101.xml"/><Relationship Id="rId456" Type="http://schemas.openxmlformats.org/officeDocument/2006/relationships/customXml" Target="../ink/ink3122.xml"/><Relationship Id="rId498" Type="http://schemas.openxmlformats.org/officeDocument/2006/relationships/customXml" Target="../ink/ink3143.xml"/><Relationship Id="rId621" Type="http://schemas.openxmlformats.org/officeDocument/2006/relationships/customXml" Target="../ink/ink3205.xml"/><Relationship Id="rId13" Type="http://schemas.openxmlformats.org/officeDocument/2006/relationships/image" Target="../media/image2506.png"/><Relationship Id="rId109" Type="http://schemas.openxmlformats.org/officeDocument/2006/relationships/image" Target="../media/image2553.png"/><Relationship Id="rId260" Type="http://schemas.openxmlformats.org/officeDocument/2006/relationships/customXml" Target="../ink/ink3024.xml"/><Relationship Id="rId316" Type="http://schemas.openxmlformats.org/officeDocument/2006/relationships/customXml" Target="../ink/ink3052.xml"/><Relationship Id="rId523" Type="http://schemas.openxmlformats.org/officeDocument/2006/relationships/image" Target="../media/image2759.png"/><Relationship Id="rId55" Type="http://schemas.openxmlformats.org/officeDocument/2006/relationships/image" Target="../media/image2527.png"/><Relationship Id="rId97" Type="http://schemas.openxmlformats.org/officeDocument/2006/relationships/image" Target="../media/image2547.png"/><Relationship Id="rId120" Type="http://schemas.openxmlformats.org/officeDocument/2006/relationships/customXml" Target="../ink/ink2954.xml"/><Relationship Id="rId358" Type="http://schemas.openxmlformats.org/officeDocument/2006/relationships/customXml" Target="../ink/ink3073.xml"/><Relationship Id="rId565" Type="http://schemas.openxmlformats.org/officeDocument/2006/relationships/customXml" Target="../ink/ink3177.xml"/><Relationship Id="rId162" Type="http://schemas.openxmlformats.org/officeDocument/2006/relationships/customXml" Target="../ink/ink2975.xml"/><Relationship Id="rId218" Type="http://schemas.openxmlformats.org/officeDocument/2006/relationships/customXml" Target="../ink/ink3003.xml"/><Relationship Id="rId425" Type="http://schemas.openxmlformats.org/officeDocument/2006/relationships/image" Target="../media/image2710.png"/><Relationship Id="rId467" Type="http://schemas.openxmlformats.org/officeDocument/2006/relationships/image" Target="../media/image2731.png"/><Relationship Id="rId632" Type="http://schemas.openxmlformats.org/officeDocument/2006/relationships/customXml" Target="../ink/ink3211.xml"/><Relationship Id="rId271" Type="http://schemas.openxmlformats.org/officeDocument/2006/relationships/image" Target="../media/image2634.png"/><Relationship Id="rId24" Type="http://schemas.openxmlformats.org/officeDocument/2006/relationships/customXml" Target="../ink/ink2906.xml"/><Relationship Id="rId66" Type="http://schemas.openxmlformats.org/officeDocument/2006/relationships/customXml" Target="../ink/ink2927.xml"/><Relationship Id="rId131" Type="http://schemas.openxmlformats.org/officeDocument/2006/relationships/image" Target="../media/image2564.png"/><Relationship Id="rId327" Type="http://schemas.openxmlformats.org/officeDocument/2006/relationships/image" Target="../media/image2661.png"/><Relationship Id="rId369" Type="http://schemas.openxmlformats.org/officeDocument/2006/relationships/image" Target="../media/image2682.png"/><Relationship Id="rId534" Type="http://schemas.openxmlformats.org/officeDocument/2006/relationships/customXml" Target="../ink/ink3161.xml"/><Relationship Id="rId576" Type="http://schemas.openxmlformats.org/officeDocument/2006/relationships/image" Target="../media/image2785.png"/><Relationship Id="rId173" Type="http://schemas.openxmlformats.org/officeDocument/2006/relationships/image" Target="../media/image2585.png"/><Relationship Id="rId229" Type="http://schemas.openxmlformats.org/officeDocument/2006/relationships/image" Target="../media/image2613.png"/><Relationship Id="rId380" Type="http://schemas.openxmlformats.org/officeDocument/2006/relationships/customXml" Target="../ink/ink3084.xml"/><Relationship Id="rId436" Type="http://schemas.openxmlformats.org/officeDocument/2006/relationships/customXml" Target="../ink/ink3112.xml"/><Relationship Id="rId601" Type="http://schemas.openxmlformats.org/officeDocument/2006/relationships/customXml" Target="../ink/ink3195.xml"/><Relationship Id="rId1273" Type="http://schemas.openxmlformats.org/officeDocument/2006/relationships/customXml" Target="../ink/ink3214.xml"/><Relationship Id="rId240" Type="http://schemas.openxmlformats.org/officeDocument/2006/relationships/customXml" Target="../ink/ink3014.xml"/><Relationship Id="rId478" Type="http://schemas.openxmlformats.org/officeDocument/2006/relationships/customXml" Target="../ink/ink3133.xml"/><Relationship Id="rId35" Type="http://schemas.openxmlformats.org/officeDocument/2006/relationships/image" Target="../media/image2517.png"/><Relationship Id="rId77" Type="http://schemas.openxmlformats.org/officeDocument/2006/relationships/image" Target="../media/image2537.png"/><Relationship Id="rId100" Type="http://schemas.openxmlformats.org/officeDocument/2006/relationships/customXml" Target="../ink/ink2944.xml"/><Relationship Id="rId282" Type="http://schemas.openxmlformats.org/officeDocument/2006/relationships/customXml" Target="../ink/ink3035.xml"/><Relationship Id="rId338" Type="http://schemas.openxmlformats.org/officeDocument/2006/relationships/customXml" Target="../ink/ink3063.xml"/><Relationship Id="rId503" Type="http://schemas.openxmlformats.org/officeDocument/2006/relationships/image" Target="../media/image2749.png"/><Relationship Id="rId545" Type="http://schemas.openxmlformats.org/officeDocument/2006/relationships/image" Target="../media/image2770.png"/><Relationship Id="rId587" Type="http://schemas.openxmlformats.org/officeDocument/2006/relationships/customXml" Target="../ink/ink3188.xml"/><Relationship Id="rId8" Type="http://schemas.openxmlformats.org/officeDocument/2006/relationships/customXml" Target="../ink/ink2898.xml"/><Relationship Id="rId142" Type="http://schemas.openxmlformats.org/officeDocument/2006/relationships/customXml" Target="../ink/ink2965.xml"/><Relationship Id="rId184" Type="http://schemas.openxmlformats.org/officeDocument/2006/relationships/customXml" Target="../ink/ink2986.xml"/><Relationship Id="rId391" Type="http://schemas.openxmlformats.org/officeDocument/2006/relationships/image" Target="../media/image2693.png"/><Relationship Id="rId405" Type="http://schemas.openxmlformats.org/officeDocument/2006/relationships/image" Target="../media/image2700.png"/><Relationship Id="rId447" Type="http://schemas.openxmlformats.org/officeDocument/2006/relationships/image" Target="../media/image2721.png"/><Relationship Id="rId612" Type="http://schemas.openxmlformats.org/officeDocument/2006/relationships/image" Target="../media/image2803.png"/><Relationship Id="rId251" Type="http://schemas.openxmlformats.org/officeDocument/2006/relationships/image" Target="../media/image2624.png"/><Relationship Id="rId489" Type="http://schemas.openxmlformats.org/officeDocument/2006/relationships/image" Target="../media/image2742.png"/><Relationship Id="rId46" Type="http://schemas.openxmlformats.org/officeDocument/2006/relationships/customXml" Target="../ink/ink2917.xml"/><Relationship Id="rId293" Type="http://schemas.openxmlformats.org/officeDocument/2006/relationships/image" Target="../media/image2645.png"/><Relationship Id="rId307" Type="http://schemas.openxmlformats.org/officeDocument/2006/relationships/image" Target="../media/image2652.png"/><Relationship Id="rId349" Type="http://schemas.openxmlformats.org/officeDocument/2006/relationships/image" Target="../media/image2672.png"/><Relationship Id="rId514" Type="http://schemas.openxmlformats.org/officeDocument/2006/relationships/customXml" Target="../ink/ink3151.xml"/><Relationship Id="rId556" Type="http://schemas.openxmlformats.org/officeDocument/2006/relationships/customXml" Target="../ink/ink3172.xml"/><Relationship Id="rId88" Type="http://schemas.openxmlformats.org/officeDocument/2006/relationships/customXml" Target="../ink/ink2938.xml"/><Relationship Id="rId111" Type="http://schemas.openxmlformats.org/officeDocument/2006/relationships/image" Target="../media/image2554.png"/><Relationship Id="rId153" Type="http://schemas.openxmlformats.org/officeDocument/2006/relationships/image" Target="../media/image2575.png"/><Relationship Id="rId195" Type="http://schemas.openxmlformats.org/officeDocument/2006/relationships/image" Target="../media/image2596.png"/><Relationship Id="rId209" Type="http://schemas.openxmlformats.org/officeDocument/2006/relationships/image" Target="../media/image2603.png"/><Relationship Id="rId360" Type="http://schemas.openxmlformats.org/officeDocument/2006/relationships/customXml" Target="../ink/ink3074.xml"/><Relationship Id="rId416" Type="http://schemas.openxmlformats.org/officeDocument/2006/relationships/customXml" Target="../ink/ink3102.xml"/><Relationship Id="rId598" Type="http://schemas.openxmlformats.org/officeDocument/2006/relationships/image" Target="../media/image2796.png"/><Relationship Id="rId220" Type="http://schemas.openxmlformats.org/officeDocument/2006/relationships/customXml" Target="../ink/ink3004.xml"/><Relationship Id="rId458" Type="http://schemas.openxmlformats.org/officeDocument/2006/relationships/customXml" Target="../ink/ink3123.xml"/><Relationship Id="rId623" Type="http://schemas.openxmlformats.org/officeDocument/2006/relationships/customXml" Target="../ink/ink3206.xml"/><Relationship Id="rId15" Type="http://schemas.openxmlformats.org/officeDocument/2006/relationships/image" Target="../media/image2507.png"/><Relationship Id="rId57" Type="http://schemas.openxmlformats.org/officeDocument/2006/relationships/image" Target="../media/image2528.png"/><Relationship Id="rId262" Type="http://schemas.openxmlformats.org/officeDocument/2006/relationships/customXml" Target="../ink/ink3025.xml"/><Relationship Id="rId318" Type="http://schemas.openxmlformats.org/officeDocument/2006/relationships/customXml" Target="../ink/ink3053.xml"/><Relationship Id="rId525" Type="http://schemas.openxmlformats.org/officeDocument/2006/relationships/image" Target="../media/image2760.png"/><Relationship Id="rId567" Type="http://schemas.openxmlformats.org/officeDocument/2006/relationships/customXml" Target="../ink/ink3178.xml"/><Relationship Id="rId99" Type="http://schemas.openxmlformats.org/officeDocument/2006/relationships/image" Target="../media/image2548.png"/><Relationship Id="rId122" Type="http://schemas.openxmlformats.org/officeDocument/2006/relationships/customXml" Target="../ink/ink2955.xml"/><Relationship Id="rId164" Type="http://schemas.openxmlformats.org/officeDocument/2006/relationships/customXml" Target="../ink/ink2976.xml"/><Relationship Id="rId371" Type="http://schemas.openxmlformats.org/officeDocument/2006/relationships/image" Target="../media/image2683.png"/><Relationship Id="rId427" Type="http://schemas.openxmlformats.org/officeDocument/2006/relationships/image" Target="../media/image2711.png"/><Relationship Id="rId469" Type="http://schemas.openxmlformats.org/officeDocument/2006/relationships/image" Target="../media/image2732.png"/><Relationship Id="rId634" Type="http://schemas.openxmlformats.org/officeDocument/2006/relationships/customXml" Target="../ink/ink3212.xml"/><Relationship Id="rId26" Type="http://schemas.openxmlformats.org/officeDocument/2006/relationships/customXml" Target="../ink/ink2907.xml"/><Relationship Id="rId231" Type="http://schemas.openxmlformats.org/officeDocument/2006/relationships/image" Target="../media/image2614.png"/><Relationship Id="rId273" Type="http://schemas.openxmlformats.org/officeDocument/2006/relationships/image" Target="../media/image2635.png"/><Relationship Id="rId329" Type="http://schemas.openxmlformats.org/officeDocument/2006/relationships/image" Target="../media/image2662.png"/><Relationship Id="rId480" Type="http://schemas.openxmlformats.org/officeDocument/2006/relationships/customXml" Target="../ink/ink3134.xml"/><Relationship Id="rId536" Type="http://schemas.openxmlformats.org/officeDocument/2006/relationships/customXml" Target="../ink/ink3162.xml"/><Relationship Id="rId68" Type="http://schemas.openxmlformats.org/officeDocument/2006/relationships/customXml" Target="../ink/ink2928.xml"/><Relationship Id="rId133" Type="http://schemas.openxmlformats.org/officeDocument/2006/relationships/image" Target="../media/image2565.png"/><Relationship Id="rId175" Type="http://schemas.openxmlformats.org/officeDocument/2006/relationships/image" Target="../media/image2586.png"/><Relationship Id="rId340" Type="http://schemas.openxmlformats.org/officeDocument/2006/relationships/customXml" Target="../ink/ink3064.xml"/><Relationship Id="rId578" Type="http://schemas.openxmlformats.org/officeDocument/2006/relationships/image" Target="../media/image2786.png"/><Relationship Id="rId200" Type="http://schemas.openxmlformats.org/officeDocument/2006/relationships/customXml" Target="../ink/ink2994.xml"/><Relationship Id="rId382" Type="http://schemas.openxmlformats.org/officeDocument/2006/relationships/customXml" Target="../ink/ink3085.xml"/><Relationship Id="rId438" Type="http://schemas.openxmlformats.org/officeDocument/2006/relationships/customXml" Target="../ink/ink3113.xml"/><Relationship Id="rId603" Type="http://schemas.openxmlformats.org/officeDocument/2006/relationships/customXml" Target="../ink/ink3196.xml"/><Relationship Id="rId1275" Type="http://schemas.openxmlformats.org/officeDocument/2006/relationships/customXml" Target="../ink/ink3215.xml"/><Relationship Id="rId242" Type="http://schemas.openxmlformats.org/officeDocument/2006/relationships/customXml" Target="../ink/ink3015.xml"/><Relationship Id="rId284" Type="http://schemas.openxmlformats.org/officeDocument/2006/relationships/customXml" Target="../ink/ink3036.xml"/><Relationship Id="rId491" Type="http://schemas.openxmlformats.org/officeDocument/2006/relationships/image" Target="../media/image2743.png"/><Relationship Id="rId505" Type="http://schemas.openxmlformats.org/officeDocument/2006/relationships/image" Target="../media/image2750.png"/><Relationship Id="rId37" Type="http://schemas.openxmlformats.org/officeDocument/2006/relationships/image" Target="../media/image2518.png"/><Relationship Id="rId79" Type="http://schemas.openxmlformats.org/officeDocument/2006/relationships/image" Target="../media/image2538.png"/><Relationship Id="rId102" Type="http://schemas.openxmlformats.org/officeDocument/2006/relationships/customXml" Target="../ink/ink2945.xml"/><Relationship Id="rId144" Type="http://schemas.openxmlformats.org/officeDocument/2006/relationships/customXml" Target="../ink/ink2966.xml"/><Relationship Id="rId547" Type="http://schemas.openxmlformats.org/officeDocument/2006/relationships/image" Target="../media/image2771.png"/><Relationship Id="rId589" Type="http://schemas.openxmlformats.org/officeDocument/2006/relationships/customXml" Target="../ink/ink3189.xml"/><Relationship Id="rId90" Type="http://schemas.openxmlformats.org/officeDocument/2006/relationships/customXml" Target="../ink/ink2939.xml"/><Relationship Id="rId186" Type="http://schemas.openxmlformats.org/officeDocument/2006/relationships/customXml" Target="../ink/ink2987.xml"/><Relationship Id="rId351" Type="http://schemas.openxmlformats.org/officeDocument/2006/relationships/image" Target="../media/image2673.png"/><Relationship Id="rId393" Type="http://schemas.openxmlformats.org/officeDocument/2006/relationships/image" Target="../media/image2694.png"/><Relationship Id="rId407" Type="http://schemas.openxmlformats.org/officeDocument/2006/relationships/image" Target="../media/image2701.png"/><Relationship Id="rId449" Type="http://schemas.openxmlformats.org/officeDocument/2006/relationships/image" Target="../media/image2722.png"/><Relationship Id="rId614" Type="http://schemas.openxmlformats.org/officeDocument/2006/relationships/image" Target="../media/image2804.png"/><Relationship Id="rId211" Type="http://schemas.openxmlformats.org/officeDocument/2006/relationships/image" Target="../media/image2604.png"/><Relationship Id="rId253" Type="http://schemas.openxmlformats.org/officeDocument/2006/relationships/image" Target="../media/image2625.png"/><Relationship Id="rId295" Type="http://schemas.openxmlformats.org/officeDocument/2006/relationships/image" Target="../media/image2646.png"/><Relationship Id="rId309" Type="http://schemas.openxmlformats.org/officeDocument/2006/relationships/image" Target="../media/image52.png"/><Relationship Id="rId460" Type="http://schemas.openxmlformats.org/officeDocument/2006/relationships/customXml" Target="../ink/ink3124.xml"/><Relationship Id="rId516" Type="http://schemas.openxmlformats.org/officeDocument/2006/relationships/customXml" Target="../ink/ink3152.xml"/><Relationship Id="rId48" Type="http://schemas.openxmlformats.org/officeDocument/2006/relationships/customXml" Target="../ink/ink2918.xml"/><Relationship Id="rId113" Type="http://schemas.openxmlformats.org/officeDocument/2006/relationships/image" Target="../media/image2555.png"/><Relationship Id="rId320" Type="http://schemas.openxmlformats.org/officeDocument/2006/relationships/customXml" Target="../ink/ink3054.xml"/><Relationship Id="rId558" Type="http://schemas.openxmlformats.org/officeDocument/2006/relationships/image" Target="../media/image2776.png"/><Relationship Id="rId155" Type="http://schemas.openxmlformats.org/officeDocument/2006/relationships/image" Target="../media/image2576.png"/><Relationship Id="rId197" Type="http://schemas.openxmlformats.org/officeDocument/2006/relationships/image" Target="../media/image2597.png"/><Relationship Id="rId362" Type="http://schemas.openxmlformats.org/officeDocument/2006/relationships/customXml" Target="../ink/ink3075.xml"/><Relationship Id="rId418" Type="http://schemas.openxmlformats.org/officeDocument/2006/relationships/customXml" Target="../ink/ink3103.xml"/><Relationship Id="rId625" Type="http://schemas.openxmlformats.org/officeDocument/2006/relationships/customXml" Target="../ink/ink3207.xml"/><Relationship Id="rId222" Type="http://schemas.openxmlformats.org/officeDocument/2006/relationships/customXml" Target="../ink/ink3005.xml"/><Relationship Id="rId264" Type="http://schemas.openxmlformats.org/officeDocument/2006/relationships/customXml" Target="../ink/ink3026.xml"/><Relationship Id="rId471" Type="http://schemas.openxmlformats.org/officeDocument/2006/relationships/image" Target="../media/image2733.png"/><Relationship Id="rId17" Type="http://schemas.openxmlformats.org/officeDocument/2006/relationships/image" Target="../media/image2508.png"/><Relationship Id="rId59" Type="http://schemas.openxmlformats.org/officeDocument/2006/relationships/image" Target="../media/image2529.png"/><Relationship Id="rId124" Type="http://schemas.openxmlformats.org/officeDocument/2006/relationships/customXml" Target="../ink/ink2956.xml"/><Relationship Id="rId527" Type="http://schemas.openxmlformats.org/officeDocument/2006/relationships/image" Target="../media/image2761.png"/><Relationship Id="rId569" Type="http://schemas.openxmlformats.org/officeDocument/2006/relationships/customXml" Target="../ink/ink3179.xml"/><Relationship Id="rId70" Type="http://schemas.openxmlformats.org/officeDocument/2006/relationships/customXml" Target="../ink/ink2929.xml"/><Relationship Id="rId166" Type="http://schemas.openxmlformats.org/officeDocument/2006/relationships/customXml" Target="../ink/ink2977.xml"/><Relationship Id="rId331" Type="http://schemas.openxmlformats.org/officeDocument/2006/relationships/image" Target="../media/image2663.png"/><Relationship Id="rId373" Type="http://schemas.openxmlformats.org/officeDocument/2006/relationships/image" Target="../media/image2684.png"/><Relationship Id="rId429" Type="http://schemas.openxmlformats.org/officeDocument/2006/relationships/image" Target="../media/image2712.png"/><Relationship Id="rId580" Type="http://schemas.openxmlformats.org/officeDocument/2006/relationships/image" Target="../media/image278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15.png"/><Relationship Id="rId440" Type="http://schemas.openxmlformats.org/officeDocument/2006/relationships/customXml" Target="../ink/ink3114.xml"/><Relationship Id="rId28" Type="http://schemas.openxmlformats.org/officeDocument/2006/relationships/customXml" Target="../ink/ink2908.xml"/><Relationship Id="rId275" Type="http://schemas.openxmlformats.org/officeDocument/2006/relationships/image" Target="../media/image2636.png"/><Relationship Id="rId300" Type="http://schemas.openxmlformats.org/officeDocument/2006/relationships/customXml" Target="../ink/ink3044.xml"/><Relationship Id="rId482" Type="http://schemas.openxmlformats.org/officeDocument/2006/relationships/customXml" Target="../ink/ink3135.xml"/><Relationship Id="rId538" Type="http://schemas.openxmlformats.org/officeDocument/2006/relationships/customXml" Target="../ink/ink3163.xml"/><Relationship Id="rId952" Type="http://schemas.openxmlformats.org/officeDocument/2006/relationships/image" Target="../media/image5885.png"/><Relationship Id="rId81" Type="http://schemas.openxmlformats.org/officeDocument/2006/relationships/image" Target="../media/image2539.png"/><Relationship Id="rId135" Type="http://schemas.openxmlformats.org/officeDocument/2006/relationships/image" Target="../media/image2566.png"/><Relationship Id="rId177" Type="http://schemas.openxmlformats.org/officeDocument/2006/relationships/image" Target="../media/image2587.png"/><Relationship Id="rId342" Type="http://schemas.openxmlformats.org/officeDocument/2006/relationships/customXml" Target="../ink/ink3065.xml"/><Relationship Id="rId384" Type="http://schemas.openxmlformats.org/officeDocument/2006/relationships/customXml" Target="../ink/ink3086.xml"/><Relationship Id="rId591" Type="http://schemas.openxmlformats.org/officeDocument/2006/relationships/customXml" Target="../ink/ink3190.xml"/><Relationship Id="rId605" Type="http://schemas.openxmlformats.org/officeDocument/2006/relationships/customXml" Target="../ink/ink3197.xml"/><Relationship Id="rId202" Type="http://schemas.openxmlformats.org/officeDocument/2006/relationships/customXml" Target="../ink/ink2995.xml"/><Relationship Id="rId244" Type="http://schemas.openxmlformats.org/officeDocument/2006/relationships/customXml" Target="../ink/ink3016.xml"/><Relationship Id="rId39" Type="http://schemas.openxmlformats.org/officeDocument/2006/relationships/image" Target="../media/image2519.png"/><Relationship Id="rId286" Type="http://schemas.openxmlformats.org/officeDocument/2006/relationships/customXml" Target="../ink/ink3037.xml"/><Relationship Id="rId451" Type="http://schemas.openxmlformats.org/officeDocument/2006/relationships/image" Target="../media/image2723.png"/><Relationship Id="rId493" Type="http://schemas.openxmlformats.org/officeDocument/2006/relationships/image" Target="../media/image2744.png"/><Relationship Id="rId507" Type="http://schemas.openxmlformats.org/officeDocument/2006/relationships/image" Target="../media/image2751.png"/><Relationship Id="rId549" Type="http://schemas.openxmlformats.org/officeDocument/2006/relationships/image" Target="../media/image2772.png"/><Relationship Id="rId50" Type="http://schemas.openxmlformats.org/officeDocument/2006/relationships/customXml" Target="../ink/ink2919.xml"/><Relationship Id="rId104" Type="http://schemas.openxmlformats.org/officeDocument/2006/relationships/customXml" Target="../ink/ink2946.xml"/><Relationship Id="rId146" Type="http://schemas.openxmlformats.org/officeDocument/2006/relationships/customXml" Target="../ink/ink2967.xml"/><Relationship Id="rId188" Type="http://schemas.openxmlformats.org/officeDocument/2006/relationships/customXml" Target="../ink/ink2988.xml"/><Relationship Id="rId311" Type="http://schemas.openxmlformats.org/officeDocument/2006/relationships/image" Target="../media/image2653.png"/><Relationship Id="rId353" Type="http://schemas.openxmlformats.org/officeDocument/2006/relationships/image" Target="../media/image2674.png"/><Relationship Id="rId395" Type="http://schemas.openxmlformats.org/officeDocument/2006/relationships/image" Target="../media/image2695.png"/><Relationship Id="rId409" Type="http://schemas.openxmlformats.org/officeDocument/2006/relationships/image" Target="../media/image2702.png"/><Relationship Id="rId560" Type="http://schemas.openxmlformats.org/officeDocument/2006/relationships/image" Target="../media/image2777.png"/><Relationship Id="rId92" Type="http://schemas.openxmlformats.org/officeDocument/2006/relationships/customXml" Target="../ink/ink2940.xml"/><Relationship Id="rId213" Type="http://schemas.openxmlformats.org/officeDocument/2006/relationships/image" Target="../media/image2605.png"/><Relationship Id="rId420" Type="http://schemas.openxmlformats.org/officeDocument/2006/relationships/customXml" Target="../ink/ink3104.xml"/><Relationship Id="rId616" Type="http://schemas.openxmlformats.org/officeDocument/2006/relationships/image" Target="../media/image2805.png"/><Relationship Id="rId255" Type="http://schemas.openxmlformats.org/officeDocument/2006/relationships/image" Target="../media/image2626.png"/><Relationship Id="rId297" Type="http://schemas.openxmlformats.org/officeDocument/2006/relationships/image" Target="../media/image2647.png"/><Relationship Id="rId462" Type="http://schemas.openxmlformats.org/officeDocument/2006/relationships/customXml" Target="../ink/ink3125.xml"/><Relationship Id="rId518" Type="http://schemas.openxmlformats.org/officeDocument/2006/relationships/customXml" Target="../ink/ink3153.xml"/><Relationship Id="rId115" Type="http://schemas.openxmlformats.org/officeDocument/2006/relationships/image" Target="../media/image2556.png"/><Relationship Id="rId157" Type="http://schemas.openxmlformats.org/officeDocument/2006/relationships/image" Target="../media/image2577.png"/><Relationship Id="rId322" Type="http://schemas.openxmlformats.org/officeDocument/2006/relationships/customXml" Target="../ink/ink3055.xml"/><Relationship Id="rId364" Type="http://schemas.openxmlformats.org/officeDocument/2006/relationships/customXml" Target="../ink/ink3076.xml"/><Relationship Id="rId61" Type="http://schemas.openxmlformats.org/officeDocument/2006/relationships/image" Target="../media/image2530.png"/><Relationship Id="rId199" Type="http://schemas.openxmlformats.org/officeDocument/2006/relationships/image" Target="../media/image2598.png"/><Relationship Id="rId571" Type="http://schemas.openxmlformats.org/officeDocument/2006/relationships/customXml" Target="../ink/ink3180.xml"/><Relationship Id="rId627" Type="http://schemas.openxmlformats.org/officeDocument/2006/relationships/image" Target="../media/image2810.png"/><Relationship Id="rId19" Type="http://schemas.openxmlformats.org/officeDocument/2006/relationships/image" Target="../media/image2509.png"/><Relationship Id="rId224" Type="http://schemas.openxmlformats.org/officeDocument/2006/relationships/customXml" Target="../ink/ink3006.xml"/><Relationship Id="rId266" Type="http://schemas.openxmlformats.org/officeDocument/2006/relationships/customXml" Target="../ink/ink3027.xml"/><Relationship Id="rId431" Type="http://schemas.openxmlformats.org/officeDocument/2006/relationships/image" Target="../media/image2713.png"/><Relationship Id="rId473" Type="http://schemas.openxmlformats.org/officeDocument/2006/relationships/image" Target="../media/image2734.png"/><Relationship Id="rId529" Type="http://schemas.openxmlformats.org/officeDocument/2006/relationships/image" Target="../media/image2762.png"/><Relationship Id="rId30" Type="http://schemas.openxmlformats.org/officeDocument/2006/relationships/customXml" Target="../ink/ink2909.xml"/><Relationship Id="rId126" Type="http://schemas.openxmlformats.org/officeDocument/2006/relationships/customXml" Target="../ink/ink2957.xml"/><Relationship Id="rId168" Type="http://schemas.openxmlformats.org/officeDocument/2006/relationships/customXml" Target="../ink/ink2978.xml"/><Relationship Id="rId333" Type="http://schemas.openxmlformats.org/officeDocument/2006/relationships/image" Target="../media/image2664.png"/><Relationship Id="rId540" Type="http://schemas.openxmlformats.org/officeDocument/2006/relationships/customXml" Target="../ink/ink3164.xml"/><Relationship Id="rId72" Type="http://schemas.openxmlformats.org/officeDocument/2006/relationships/customXml" Target="../ink/ink2930.xml"/><Relationship Id="rId375" Type="http://schemas.openxmlformats.org/officeDocument/2006/relationships/image" Target="../media/image2685.png"/><Relationship Id="rId582" Type="http://schemas.openxmlformats.org/officeDocument/2006/relationships/image" Target="../media/image2788.png"/><Relationship Id="rId3" Type="http://schemas.openxmlformats.org/officeDocument/2006/relationships/image" Target="../media/image2501.png"/><Relationship Id="rId235" Type="http://schemas.openxmlformats.org/officeDocument/2006/relationships/image" Target="../media/image2616.png"/><Relationship Id="rId277" Type="http://schemas.openxmlformats.org/officeDocument/2006/relationships/image" Target="../media/image2637.png"/><Relationship Id="rId400" Type="http://schemas.openxmlformats.org/officeDocument/2006/relationships/customXml" Target="../ink/ink3094.xml"/><Relationship Id="rId442" Type="http://schemas.openxmlformats.org/officeDocument/2006/relationships/customXml" Target="../ink/ink3115.xml"/><Relationship Id="rId484" Type="http://schemas.openxmlformats.org/officeDocument/2006/relationships/customXml" Target="../ink/ink3136.xml"/><Relationship Id="rId137" Type="http://schemas.openxmlformats.org/officeDocument/2006/relationships/image" Target="../media/image2567.png"/><Relationship Id="rId302" Type="http://schemas.openxmlformats.org/officeDocument/2006/relationships/customXml" Target="../ink/ink3045.xml"/><Relationship Id="rId344" Type="http://schemas.openxmlformats.org/officeDocument/2006/relationships/customXml" Target="../ink/ink3066.xml"/><Relationship Id="rId41" Type="http://schemas.openxmlformats.org/officeDocument/2006/relationships/image" Target="../media/image2520.png"/><Relationship Id="rId83" Type="http://schemas.openxmlformats.org/officeDocument/2006/relationships/image" Target="../media/image2540.png"/><Relationship Id="rId179" Type="http://schemas.openxmlformats.org/officeDocument/2006/relationships/image" Target="../media/image2588.png"/><Relationship Id="rId386" Type="http://schemas.openxmlformats.org/officeDocument/2006/relationships/customXml" Target="../ink/ink3087.xml"/><Relationship Id="rId551" Type="http://schemas.openxmlformats.org/officeDocument/2006/relationships/image" Target="../media/image2773.png"/><Relationship Id="rId593" Type="http://schemas.openxmlformats.org/officeDocument/2006/relationships/customXml" Target="../ink/ink3191.xml"/><Relationship Id="rId607" Type="http://schemas.openxmlformats.org/officeDocument/2006/relationships/customXml" Target="../ink/ink3198.xml"/><Relationship Id="rId190" Type="http://schemas.openxmlformats.org/officeDocument/2006/relationships/customXml" Target="../ink/ink2989.xml"/><Relationship Id="rId204" Type="http://schemas.openxmlformats.org/officeDocument/2006/relationships/customXml" Target="../ink/ink2996.xml"/><Relationship Id="rId246" Type="http://schemas.openxmlformats.org/officeDocument/2006/relationships/customXml" Target="../ink/ink3017.xml"/><Relationship Id="rId288" Type="http://schemas.openxmlformats.org/officeDocument/2006/relationships/customXml" Target="../ink/ink3038.xml"/><Relationship Id="rId411" Type="http://schemas.openxmlformats.org/officeDocument/2006/relationships/image" Target="../media/image2703.png"/><Relationship Id="rId453" Type="http://schemas.openxmlformats.org/officeDocument/2006/relationships/image" Target="../media/image2724.png"/><Relationship Id="rId509" Type="http://schemas.openxmlformats.org/officeDocument/2006/relationships/image" Target="../media/image2752.png"/><Relationship Id="rId106" Type="http://schemas.openxmlformats.org/officeDocument/2006/relationships/customXml" Target="../ink/ink2947.xml"/><Relationship Id="rId313" Type="http://schemas.openxmlformats.org/officeDocument/2006/relationships/image" Target="../media/image2654.png"/><Relationship Id="rId495" Type="http://schemas.openxmlformats.org/officeDocument/2006/relationships/image" Target="../media/image2745.png"/><Relationship Id="rId10" Type="http://schemas.openxmlformats.org/officeDocument/2006/relationships/customXml" Target="../ink/ink2899.xml"/><Relationship Id="rId52" Type="http://schemas.openxmlformats.org/officeDocument/2006/relationships/customXml" Target="../ink/ink2920.xml"/><Relationship Id="rId94" Type="http://schemas.openxmlformats.org/officeDocument/2006/relationships/customXml" Target="../ink/ink2941.xml"/><Relationship Id="rId148" Type="http://schemas.openxmlformats.org/officeDocument/2006/relationships/customXml" Target="../ink/ink2968.xml"/><Relationship Id="rId355" Type="http://schemas.openxmlformats.org/officeDocument/2006/relationships/image" Target="../media/image2675.png"/><Relationship Id="rId397" Type="http://schemas.openxmlformats.org/officeDocument/2006/relationships/image" Target="../media/image2696.png"/><Relationship Id="rId520" Type="http://schemas.openxmlformats.org/officeDocument/2006/relationships/customXml" Target="../ink/ink3154.xml"/><Relationship Id="rId562" Type="http://schemas.openxmlformats.org/officeDocument/2006/relationships/image" Target="../media/image2778.png"/><Relationship Id="rId618" Type="http://schemas.openxmlformats.org/officeDocument/2006/relationships/image" Target="../media/image2806.png"/><Relationship Id="rId215" Type="http://schemas.openxmlformats.org/officeDocument/2006/relationships/image" Target="../media/image2606.png"/><Relationship Id="rId257" Type="http://schemas.openxmlformats.org/officeDocument/2006/relationships/image" Target="../media/image2627.png"/><Relationship Id="rId422" Type="http://schemas.openxmlformats.org/officeDocument/2006/relationships/customXml" Target="../ink/ink3105.xml"/><Relationship Id="rId464" Type="http://schemas.openxmlformats.org/officeDocument/2006/relationships/customXml" Target="../ink/ink3126.xml"/><Relationship Id="rId299" Type="http://schemas.openxmlformats.org/officeDocument/2006/relationships/image" Target="../media/image2648.png"/><Relationship Id="rId63" Type="http://schemas.openxmlformats.org/officeDocument/2006/relationships/image" Target="../media/image12.png"/><Relationship Id="rId159" Type="http://schemas.openxmlformats.org/officeDocument/2006/relationships/image" Target="../media/image2578.png"/><Relationship Id="rId366" Type="http://schemas.openxmlformats.org/officeDocument/2006/relationships/customXml" Target="../ink/ink3077.xml"/><Relationship Id="rId573" Type="http://schemas.openxmlformats.org/officeDocument/2006/relationships/customXml" Target="../ink/ink3181.xml"/><Relationship Id="rId226" Type="http://schemas.openxmlformats.org/officeDocument/2006/relationships/customXml" Target="../ink/ink3007.xml"/><Relationship Id="rId433" Type="http://schemas.openxmlformats.org/officeDocument/2006/relationships/image" Target="../media/image2714.png"/><Relationship Id="rId74" Type="http://schemas.openxmlformats.org/officeDocument/2006/relationships/customXml" Target="../ink/ink2931.xml"/><Relationship Id="rId377" Type="http://schemas.openxmlformats.org/officeDocument/2006/relationships/image" Target="../media/image2686.png"/><Relationship Id="rId500" Type="http://schemas.openxmlformats.org/officeDocument/2006/relationships/customXml" Target="../ink/ink3144.xml"/><Relationship Id="rId584" Type="http://schemas.openxmlformats.org/officeDocument/2006/relationships/image" Target="../media/image2789.png"/><Relationship Id="rId5" Type="http://schemas.openxmlformats.org/officeDocument/2006/relationships/image" Target="../media/image2502.png"/><Relationship Id="rId237" Type="http://schemas.openxmlformats.org/officeDocument/2006/relationships/image" Target="../media/image2617.png"/><Relationship Id="rId444" Type="http://schemas.openxmlformats.org/officeDocument/2006/relationships/customXml" Target="../ink/ink3116.xml"/><Relationship Id="rId290" Type="http://schemas.openxmlformats.org/officeDocument/2006/relationships/customXml" Target="../ink/ink3039.xml"/><Relationship Id="rId304" Type="http://schemas.openxmlformats.org/officeDocument/2006/relationships/customXml" Target="../ink/ink3046.xml"/><Relationship Id="rId388" Type="http://schemas.openxmlformats.org/officeDocument/2006/relationships/customXml" Target="../ink/ink3088.xml"/><Relationship Id="rId511" Type="http://schemas.openxmlformats.org/officeDocument/2006/relationships/image" Target="../media/image2753.png"/><Relationship Id="rId609" Type="http://schemas.openxmlformats.org/officeDocument/2006/relationships/customXml" Target="../ink/ink3199.xml"/><Relationship Id="rId85" Type="http://schemas.openxmlformats.org/officeDocument/2006/relationships/image" Target="../media/image2541.png"/><Relationship Id="rId150" Type="http://schemas.openxmlformats.org/officeDocument/2006/relationships/customXml" Target="../ink/ink2969.xml"/><Relationship Id="rId595" Type="http://schemas.openxmlformats.org/officeDocument/2006/relationships/customXml" Target="../ink/ink3192.xml"/><Relationship Id="rId248" Type="http://schemas.openxmlformats.org/officeDocument/2006/relationships/customXml" Target="../ink/ink3018.xml"/><Relationship Id="rId455" Type="http://schemas.openxmlformats.org/officeDocument/2006/relationships/image" Target="../media/image2725.png"/><Relationship Id="rId12" Type="http://schemas.openxmlformats.org/officeDocument/2006/relationships/customXml" Target="../ink/ink2900.xml"/><Relationship Id="rId108" Type="http://schemas.openxmlformats.org/officeDocument/2006/relationships/customXml" Target="../ink/ink2948.xml"/><Relationship Id="rId315" Type="http://schemas.openxmlformats.org/officeDocument/2006/relationships/image" Target="../media/image2655.png"/><Relationship Id="rId522" Type="http://schemas.openxmlformats.org/officeDocument/2006/relationships/customXml" Target="../ink/ink3155.xml"/><Relationship Id="rId96" Type="http://schemas.openxmlformats.org/officeDocument/2006/relationships/customXml" Target="../ink/ink2942.xml"/><Relationship Id="rId161" Type="http://schemas.openxmlformats.org/officeDocument/2006/relationships/image" Target="../media/image2579.png"/><Relationship Id="rId399" Type="http://schemas.openxmlformats.org/officeDocument/2006/relationships/image" Target="../media/image2697.png"/><Relationship Id="rId259" Type="http://schemas.openxmlformats.org/officeDocument/2006/relationships/image" Target="../media/image2628.png"/><Relationship Id="rId466" Type="http://schemas.openxmlformats.org/officeDocument/2006/relationships/customXml" Target="../ink/ink3127.xml"/><Relationship Id="rId23" Type="http://schemas.openxmlformats.org/officeDocument/2006/relationships/image" Target="../media/image2511.png"/><Relationship Id="rId119" Type="http://schemas.openxmlformats.org/officeDocument/2006/relationships/image" Target="../media/image2558.png"/><Relationship Id="rId326" Type="http://schemas.openxmlformats.org/officeDocument/2006/relationships/customXml" Target="../ink/ink3057.xml"/><Relationship Id="rId533" Type="http://schemas.openxmlformats.org/officeDocument/2006/relationships/image" Target="../media/image2764.png"/><Relationship Id="rId172" Type="http://schemas.openxmlformats.org/officeDocument/2006/relationships/customXml" Target="../ink/ink2980.xml"/><Relationship Id="rId477" Type="http://schemas.openxmlformats.org/officeDocument/2006/relationships/image" Target="../media/image2736.png"/><Relationship Id="rId600" Type="http://schemas.openxmlformats.org/officeDocument/2006/relationships/image" Target="../media/image2797.png"/><Relationship Id="rId337" Type="http://schemas.openxmlformats.org/officeDocument/2006/relationships/image" Target="../media/image2666.png"/><Relationship Id="rId34" Type="http://schemas.openxmlformats.org/officeDocument/2006/relationships/customXml" Target="../ink/ink2911.xml"/><Relationship Id="rId544" Type="http://schemas.openxmlformats.org/officeDocument/2006/relationships/customXml" Target="../ink/ink3166.xml"/><Relationship Id="rId183" Type="http://schemas.openxmlformats.org/officeDocument/2006/relationships/image" Target="../media/image2590.png"/><Relationship Id="rId390" Type="http://schemas.openxmlformats.org/officeDocument/2006/relationships/customXml" Target="../ink/ink3089.xml"/><Relationship Id="rId404" Type="http://schemas.openxmlformats.org/officeDocument/2006/relationships/customXml" Target="../ink/ink3096.xml"/><Relationship Id="rId611" Type="http://schemas.openxmlformats.org/officeDocument/2006/relationships/customXml" Target="../ink/ink3200.xml"/><Relationship Id="rId250" Type="http://schemas.openxmlformats.org/officeDocument/2006/relationships/customXml" Target="../ink/ink3019.xml"/><Relationship Id="rId488" Type="http://schemas.openxmlformats.org/officeDocument/2006/relationships/customXml" Target="../ink/ink3138.xml"/><Relationship Id="rId45" Type="http://schemas.openxmlformats.org/officeDocument/2006/relationships/image" Target="../media/image2522.png"/><Relationship Id="rId110" Type="http://schemas.openxmlformats.org/officeDocument/2006/relationships/customXml" Target="../ink/ink2949.xml"/><Relationship Id="rId348" Type="http://schemas.openxmlformats.org/officeDocument/2006/relationships/customXml" Target="../ink/ink3068.xml"/><Relationship Id="rId555" Type="http://schemas.openxmlformats.org/officeDocument/2006/relationships/image" Target="../media/image2775.png"/><Relationship Id="rId194" Type="http://schemas.openxmlformats.org/officeDocument/2006/relationships/customXml" Target="../ink/ink2991.xml"/><Relationship Id="rId208" Type="http://schemas.openxmlformats.org/officeDocument/2006/relationships/customXml" Target="../ink/ink2998.xml"/><Relationship Id="rId415" Type="http://schemas.openxmlformats.org/officeDocument/2006/relationships/image" Target="../media/image2705.png"/><Relationship Id="rId622" Type="http://schemas.openxmlformats.org/officeDocument/2006/relationships/image" Target="../media/image2808.png"/><Relationship Id="rId261" Type="http://schemas.openxmlformats.org/officeDocument/2006/relationships/image" Target="../media/image2629.png"/><Relationship Id="rId499" Type="http://schemas.openxmlformats.org/officeDocument/2006/relationships/image" Target="../media/image2747.png"/><Relationship Id="rId56" Type="http://schemas.openxmlformats.org/officeDocument/2006/relationships/customXml" Target="../ink/ink2922.xml"/><Relationship Id="rId359" Type="http://schemas.openxmlformats.org/officeDocument/2006/relationships/image" Target="../media/image2677.png"/><Relationship Id="rId566" Type="http://schemas.openxmlformats.org/officeDocument/2006/relationships/image" Target="../media/image2780.png"/><Relationship Id="rId121" Type="http://schemas.openxmlformats.org/officeDocument/2006/relationships/image" Target="../media/image2559.png"/><Relationship Id="rId219" Type="http://schemas.openxmlformats.org/officeDocument/2006/relationships/image" Target="../media/image2608.png"/><Relationship Id="rId426" Type="http://schemas.openxmlformats.org/officeDocument/2006/relationships/customXml" Target="../ink/ink3107.xml"/><Relationship Id="rId633" Type="http://schemas.openxmlformats.org/officeDocument/2006/relationships/image" Target="../media/image79.png"/><Relationship Id="rId67" Type="http://schemas.openxmlformats.org/officeDocument/2006/relationships/image" Target="../media/image2532.png"/><Relationship Id="rId272" Type="http://schemas.openxmlformats.org/officeDocument/2006/relationships/customXml" Target="../ink/ink3030.xml"/><Relationship Id="rId577" Type="http://schemas.openxmlformats.org/officeDocument/2006/relationships/customXml" Target="../ink/ink3183.xml"/><Relationship Id="rId132" Type="http://schemas.openxmlformats.org/officeDocument/2006/relationships/customXml" Target="../ink/ink2960.xml"/><Relationship Id="rId437" Type="http://schemas.openxmlformats.org/officeDocument/2006/relationships/image" Target="../media/image2716.png"/><Relationship Id="rId1274" Type="http://schemas.openxmlformats.org/officeDocument/2006/relationships/image" Target="../media/image5987.png"/><Relationship Id="rId283" Type="http://schemas.openxmlformats.org/officeDocument/2006/relationships/image" Target="../media/image2640.png"/><Relationship Id="rId490" Type="http://schemas.openxmlformats.org/officeDocument/2006/relationships/customXml" Target="../ink/ink3139.xml"/><Relationship Id="rId504" Type="http://schemas.openxmlformats.org/officeDocument/2006/relationships/customXml" Target="../ink/ink3146.xml"/><Relationship Id="rId78" Type="http://schemas.openxmlformats.org/officeDocument/2006/relationships/customXml" Target="../ink/ink2933.xml"/><Relationship Id="rId143" Type="http://schemas.openxmlformats.org/officeDocument/2006/relationships/image" Target="../media/image2570.png"/><Relationship Id="rId350" Type="http://schemas.openxmlformats.org/officeDocument/2006/relationships/customXml" Target="../ink/ink3069.xml"/><Relationship Id="rId588" Type="http://schemas.openxmlformats.org/officeDocument/2006/relationships/image" Target="../media/image2791.png"/><Relationship Id="rId9" Type="http://schemas.openxmlformats.org/officeDocument/2006/relationships/image" Target="../media/image2504.png"/><Relationship Id="rId210" Type="http://schemas.openxmlformats.org/officeDocument/2006/relationships/customXml" Target="../ink/ink2999.xml"/><Relationship Id="rId448" Type="http://schemas.openxmlformats.org/officeDocument/2006/relationships/customXml" Target="../ink/ink3118.xml"/><Relationship Id="rId294" Type="http://schemas.openxmlformats.org/officeDocument/2006/relationships/customXml" Target="../ink/ink3041.xml"/><Relationship Id="rId308" Type="http://schemas.openxmlformats.org/officeDocument/2006/relationships/customXml" Target="../ink/ink3048.xml"/><Relationship Id="rId515" Type="http://schemas.openxmlformats.org/officeDocument/2006/relationships/image" Target="../media/image2755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.png"/><Relationship Id="rId299" Type="http://schemas.openxmlformats.org/officeDocument/2006/relationships/image" Target="../media/image2960.png"/><Relationship Id="rId21" Type="http://schemas.openxmlformats.org/officeDocument/2006/relationships/image" Target="../media/image2822.png"/><Relationship Id="rId63" Type="http://schemas.openxmlformats.org/officeDocument/2006/relationships/image" Target="../media/image2843.png"/><Relationship Id="rId159" Type="http://schemas.openxmlformats.org/officeDocument/2006/relationships/image" Target="../media/image2890.png"/><Relationship Id="rId324" Type="http://schemas.openxmlformats.org/officeDocument/2006/relationships/customXml" Target="../ink/ink3377.xml"/><Relationship Id="rId1161" Type="http://schemas.openxmlformats.org/officeDocument/2006/relationships/image" Target="../media/image5555.png"/><Relationship Id="rId1217" Type="http://schemas.openxmlformats.org/officeDocument/2006/relationships/image" Target="../media/image6017.png"/><Relationship Id="rId170" Type="http://schemas.openxmlformats.org/officeDocument/2006/relationships/customXml" Target="../ink/ink3300.xml"/><Relationship Id="rId226" Type="http://schemas.openxmlformats.org/officeDocument/2006/relationships/customXml" Target="../ink/ink3328.xml"/><Relationship Id="rId268" Type="http://schemas.openxmlformats.org/officeDocument/2006/relationships/customXml" Target="../ink/ink3349.xml"/><Relationship Id="rId32" Type="http://schemas.openxmlformats.org/officeDocument/2006/relationships/customXml" Target="../ink/ink3231.xml"/><Relationship Id="rId74" Type="http://schemas.openxmlformats.org/officeDocument/2006/relationships/customXml" Target="../ink/ink3252.xml"/><Relationship Id="rId128" Type="http://schemas.openxmlformats.org/officeDocument/2006/relationships/customXml" Target="../ink/ink3279.xml"/><Relationship Id="rId335" Type="http://schemas.openxmlformats.org/officeDocument/2006/relationships/image" Target="../media/image2978.png"/><Relationship Id="rId1172" Type="http://schemas.openxmlformats.org/officeDocument/2006/relationships/customXml" Target="../ink/ink3402.xml"/><Relationship Id="rId1228" Type="http://schemas.openxmlformats.org/officeDocument/2006/relationships/customXml" Target="../ink/ink3430.xml"/><Relationship Id="rId5" Type="http://schemas.openxmlformats.org/officeDocument/2006/relationships/image" Target="../media/image2814.png"/><Relationship Id="rId181" Type="http://schemas.openxmlformats.org/officeDocument/2006/relationships/image" Target="../media/image2901.png"/><Relationship Id="rId237" Type="http://schemas.openxmlformats.org/officeDocument/2006/relationships/image" Target="../media/image2929.png"/><Relationship Id="rId279" Type="http://schemas.openxmlformats.org/officeDocument/2006/relationships/image" Target="../media/image2950.png"/><Relationship Id="rId43" Type="http://schemas.openxmlformats.org/officeDocument/2006/relationships/image" Target="../media/image2833.png"/><Relationship Id="rId139" Type="http://schemas.openxmlformats.org/officeDocument/2006/relationships/image" Target="../media/image2880.png"/><Relationship Id="rId290" Type="http://schemas.openxmlformats.org/officeDocument/2006/relationships/customXml" Target="../ink/ink3360.xml"/><Relationship Id="rId304" Type="http://schemas.openxmlformats.org/officeDocument/2006/relationships/customXml" Target="../ink/ink3367.xml"/><Relationship Id="rId346" Type="http://schemas.openxmlformats.org/officeDocument/2006/relationships/customXml" Target="../ink/ink3388.xml"/><Relationship Id="rId1183" Type="http://schemas.openxmlformats.org/officeDocument/2006/relationships/image" Target="../media/image6000.png"/><Relationship Id="rId85" Type="http://schemas.openxmlformats.org/officeDocument/2006/relationships/image" Target="../media/image2854.png"/><Relationship Id="rId150" Type="http://schemas.openxmlformats.org/officeDocument/2006/relationships/customXml" Target="../ink/ink3290.xml"/><Relationship Id="rId192" Type="http://schemas.openxmlformats.org/officeDocument/2006/relationships/customXml" Target="../ink/ink3311.xml"/><Relationship Id="rId206" Type="http://schemas.openxmlformats.org/officeDocument/2006/relationships/customXml" Target="../ink/ink3318.xml"/><Relationship Id="rId248" Type="http://schemas.openxmlformats.org/officeDocument/2006/relationships/customXml" Target="../ink/ink3339.xml"/><Relationship Id="rId12" Type="http://schemas.openxmlformats.org/officeDocument/2006/relationships/customXml" Target="../ink/ink3221.xml"/><Relationship Id="rId108" Type="http://schemas.openxmlformats.org/officeDocument/2006/relationships/customXml" Target="../ink/ink3269.xml"/><Relationship Id="rId315" Type="http://schemas.openxmlformats.org/officeDocument/2006/relationships/image" Target="../media/image2968.png"/><Relationship Id="rId1194" Type="http://schemas.openxmlformats.org/officeDocument/2006/relationships/customXml" Target="../ink/ink3413.xml"/><Relationship Id="rId1208" Type="http://schemas.openxmlformats.org/officeDocument/2006/relationships/customXml" Target="../ink/ink3420.xml"/><Relationship Id="rId54" Type="http://schemas.openxmlformats.org/officeDocument/2006/relationships/customXml" Target="../ink/ink3242.xml"/><Relationship Id="rId96" Type="http://schemas.openxmlformats.org/officeDocument/2006/relationships/customXml" Target="../ink/ink3263.xml"/><Relationship Id="rId161" Type="http://schemas.openxmlformats.org/officeDocument/2006/relationships/image" Target="../media/image2891.png"/><Relationship Id="rId217" Type="http://schemas.openxmlformats.org/officeDocument/2006/relationships/image" Target="../media/image2919.png"/><Relationship Id="rId771" Type="http://schemas.openxmlformats.org/officeDocument/2006/relationships/image" Target="../media/image5918.png"/><Relationship Id="rId259" Type="http://schemas.openxmlformats.org/officeDocument/2006/relationships/image" Target="../media/image2940.png"/><Relationship Id="rId23" Type="http://schemas.openxmlformats.org/officeDocument/2006/relationships/image" Target="../media/image2823.png"/><Relationship Id="rId119" Type="http://schemas.openxmlformats.org/officeDocument/2006/relationships/image" Target="../media/image2870.png"/><Relationship Id="rId270" Type="http://schemas.openxmlformats.org/officeDocument/2006/relationships/customXml" Target="../ink/ink3350.xml"/><Relationship Id="rId326" Type="http://schemas.openxmlformats.org/officeDocument/2006/relationships/customXml" Target="../ink/ink3378.xml"/><Relationship Id="rId1163" Type="http://schemas.openxmlformats.org/officeDocument/2006/relationships/image" Target="../media/image5991.png"/><Relationship Id="rId978" Type="http://schemas.openxmlformats.org/officeDocument/2006/relationships/image" Target="../media/image5989.png"/><Relationship Id="rId1219" Type="http://schemas.openxmlformats.org/officeDocument/2006/relationships/image" Target="../media/image6018.png"/><Relationship Id="rId65" Type="http://schemas.openxmlformats.org/officeDocument/2006/relationships/image" Target="../media/image2844.png"/><Relationship Id="rId130" Type="http://schemas.openxmlformats.org/officeDocument/2006/relationships/customXml" Target="../ink/ink3280.xml"/><Relationship Id="rId172" Type="http://schemas.openxmlformats.org/officeDocument/2006/relationships/customXml" Target="../ink/ink3301.xml"/><Relationship Id="rId228" Type="http://schemas.openxmlformats.org/officeDocument/2006/relationships/customXml" Target="../ink/ink3329.xml"/><Relationship Id="rId1230" Type="http://schemas.openxmlformats.org/officeDocument/2006/relationships/customXml" Target="../ink/ink3431.xml"/><Relationship Id="rId281" Type="http://schemas.openxmlformats.org/officeDocument/2006/relationships/image" Target="../media/image2951.png"/><Relationship Id="rId337" Type="http://schemas.openxmlformats.org/officeDocument/2006/relationships/image" Target="../media/image2979.png"/><Relationship Id="rId34" Type="http://schemas.openxmlformats.org/officeDocument/2006/relationships/customXml" Target="../ink/ink3232.xml"/><Relationship Id="rId76" Type="http://schemas.openxmlformats.org/officeDocument/2006/relationships/customXml" Target="../ink/ink3253.xml"/><Relationship Id="rId141" Type="http://schemas.openxmlformats.org/officeDocument/2006/relationships/image" Target="../media/image2881.png"/><Relationship Id="rId793" Type="http://schemas.openxmlformats.org/officeDocument/2006/relationships/image" Target="../media/image5929.png"/><Relationship Id="rId1174" Type="http://schemas.openxmlformats.org/officeDocument/2006/relationships/customXml" Target="../ink/ink3403.xml"/><Relationship Id="rId7" Type="http://schemas.openxmlformats.org/officeDocument/2006/relationships/image" Target="../media/image2815.png"/><Relationship Id="rId183" Type="http://schemas.openxmlformats.org/officeDocument/2006/relationships/image" Target="../media/image2902.png"/><Relationship Id="rId239" Type="http://schemas.openxmlformats.org/officeDocument/2006/relationships/image" Target="../media/image2930.png"/><Relationship Id="rId250" Type="http://schemas.openxmlformats.org/officeDocument/2006/relationships/customXml" Target="../ink/ink3340.xml"/><Relationship Id="rId292" Type="http://schemas.openxmlformats.org/officeDocument/2006/relationships/customXml" Target="../ink/ink3361.xml"/><Relationship Id="rId306" Type="http://schemas.openxmlformats.org/officeDocument/2006/relationships/customXml" Target="../ink/ink3368.xml"/><Relationship Id="rId45" Type="http://schemas.openxmlformats.org/officeDocument/2006/relationships/image" Target="../media/image2834.png"/><Relationship Id="rId87" Type="http://schemas.openxmlformats.org/officeDocument/2006/relationships/image" Target="../media/image2855.png"/><Relationship Id="rId110" Type="http://schemas.openxmlformats.org/officeDocument/2006/relationships/customXml" Target="../ink/ink3270.xml"/><Relationship Id="rId348" Type="http://schemas.openxmlformats.org/officeDocument/2006/relationships/customXml" Target="../ink/ink3389.xml"/><Relationship Id="rId1185" Type="http://schemas.openxmlformats.org/officeDocument/2006/relationships/image" Target="../media/image6001.png"/><Relationship Id="rId152" Type="http://schemas.openxmlformats.org/officeDocument/2006/relationships/customXml" Target="../ink/ink3291.xml"/><Relationship Id="rId194" Type="http://schemas.openxmlformats.org/officeDocument/2006/relationships/customXml" Target="../ink/ink3312.xml"/><Relationship Id="rId208" Type="http://schemas.openxmlformats.org/officeDocument/2006/relationships/customXml" Target="../ink/ink3319.xml"/><Relationship Id="rId1210" Type="http://schemas.openxmlformats.org/officeDocument/2006/relationships/customXml" Target="../ink/ink3421.xml"/><Relationship Id="rId261" Type="http://schemas.openxmlformats.org/officeDocument/2006/relationships/image" Target="../media/image2941.png"/><Relationship Id="rId14" Type="http://schemas.openxmlformats.org/officeDocument/2006/relationships/customXml" Target="../ink/ink3222.xml"/><Relationship Id="rId56" Type="http://schemas.openxmlformats.org/officeDocument/2006/relationships/customXml" Target="../ink/ink3243.xml"/><Relationship Id="rId317" Type="http://schemas.openxmlformats.org/officeDocument/2006/relationships/image" Target="../media/image2969.png"/><Relationship Id="rId1196" Type="http://schemas.openxmlformats.org/officeDocument/2006/relationships/customXml" Target="../ink/ink3414.xml"/><Relationship Id="rId98" Type="http://schemas.openxmlformats.org/officeDocument/2006/relationships/customXml" Target="../ink/ink3264.xml"/><Relationship Id="rId121" Type="http://schemas.openxmlformats.org/officeDocument/2006/relationships/image" Target="../media/image2871.png"/><Relationship Id="rId163" Type="http://schemas.openxmlformats.org/officeDocument/2006/relationships/image" Target="../media/image2892.png"/><Relationship Id="rId219" Type="http://schemas.openxmlformats.org/officeDocument/2006/relationships/image" Target="../media/image2920.png"/><Relationship Id="rId980" Type="http://schemas.openxmlformats.org/officeDocument/2006/relationships/image" Target="../media/image5990.png"/><Relationship Id="rId1221" Type="http://schemas.openxmlformats.org/officeDocument/2006/relationships/image" Target="../media/image6019.png"/><Relationship Id="rId230" Type="http://schemas.openxmlformats.org/officeDocument/2006/relationships/customXml" Target="../ink/ink3330.xml"/><Relationship Id="rId25" Type="http://schemas.openxmlformats.org/officeDocument/2006/relationships/image" Target="../media/image2824.png"/><Relationship Id="rId67" Type="http://schemas.openxmlformats.org/officeDocument/2006/relationships/image" Target="../media/image2845.png"/><Relationship Id="rId272" Type="http://schemas.openxmlformats.org/officeDocument/2006/relationships/customXml" Target="../ink/ink3351.xml"/><Relationship Id="rId328" Type="http://schemas.openxmlformats.org/officeDocument/2006/relationships/customXml" Target="../ink/ink3379.xml"/><Relationship Id="rId1165" Type="http://schemas.openxmlformats.org/officeDocument/2006/relationships/customXml" Target="../ink/ink3398.xml"/><Relationship Id="rId132" Type="http://schemas.openxmlformats.org/officeDocument/2006/relationships/customXml" Target="../ink/ink3281.xml"/><Relationship Id="rId174" Type="http://schemas.openxmlformats.org/officeDocument/2006/relationships/customXml" Target="../ink/ink3302.xml"/><Relationship Id="rId1232" Type="http://schemas.openxmlformats.org/officeDocument/2006/relationships/customXml" Target="../ink/ink3432.xml"/><Relationship Id="rId241" Type="http://schemas.openxmlformats.org/officeDocument/2006/relationships/image" Target="../media/image2931.png"/><Relationship Id="rId36" Type="http://schemas.openxmlformats.org/officeDocument/2006/relationships/customXml" Target="../ink/ink3233.xml"/><Relationship Id="rId283" Type="http://schemas.openxmlformats.org/officeDocument/2006/relationships/image" Target="../media/image2952.png"/><Relationship Id="rId339" Type="http://schemas.openxmlformats.org/officeDocument/2006/relationships/image" Target="../media/image2980.png"/><Relationship Id="rId1176" Type="http://schemas.openxmlformats.org/officeDocument/2006/relationships/customXml" Target="../ink/ink3404.xml"/><Relationship Id="rId78" Type="http://schemas.openxmlformats.org/officeDocument/2006/relationships/customXml" Target="../ink/ink3254.xml"/><Relationship Id="rId101" Type="http://schemas.openxmlformats.org/officeDocument/2006/relationships/image" Target="../media/image2862.png"/><Relationship Id="rId143" Type="http://schemas.openxmlformats.org/officeDocument/2006/relationships/image" Target="../media/image2882.png"/><Relationship Id="rId185" Type="http://schemas.openxmlformats.org/officeDocument/2006/relationships/image" Target="../media/image2903.png"/><Relationship Id="rId350" Type="http://schemas.openxmlformats.org/officeDocument/2006/relationships/customXml" Target="../ink/ink3390.xml"/><Relationship Id="rId795" Type="http://schemas.openxmlformats.org/officeDocument/2006/relationships/image" Target="../media/image5930.png"/><Relationship Id="rId1201" Type="http://schemas.openxmlformats.org/officeDocument/2006/relationships/image" Target="../media/image6009.png"/><Relationship Id="rId9" Type="http://schemas.openxmlformats.org/officeDocument/2006/relationships/image" Target="../media/image2816.png"/><Relationship Id="rId210" Type="http://schemas.openxmlformats.org/officeDocument/2006/relationships/customXml" Target="../ink/ink3320.xml"/><Relationship Id="rId252" Type="http://schemas.openxmlformats.org/officeDocument/2006/relationships/customXml" Target="../ink/ink3341.xml"/><Relationship Id="rId294" Type="http://schemas.openxmlformats.org/officeDocument/2006/relationships/customXml" Target="../ink/ink3362.xml"/><Relationship Id="rId308" Type="http://schemas.openxmlformats.org/officeDocument/2006/relationships/customXml" Target="../ink/ink3369.xml"/><Relationship Id="rId1187" Type="http://schemas.openxmlformats.org/officeDocument/2006/relationships/image" Target="../media/image6002.png"/><Relationship Id="rId47" Type="http://schemas.openxmlformats.org/officeDocument/2006/relationships/image" Target="../media/image2835.png"/><Relationship Id="rId89" Type="http://schemas.openxmlformats.org/officeDocument/2006/relationships/image" Target="../media/image2856.png"/><Relationship Id="rId112" Type="http://schemas.openxmlformats.org/officeDocument/2006/relationships/customXml" Target="../ink/ink3271.xml"/><Relationship Id="rId154" Type="http://schemas.openxmlformats.org/officeDocument/2006/relationships/customXml" Target="../ink/ink3292.xml"/><Relationship Id="rId1212" Type="http://schemas.openxmlformats.org/officeDocument/2006/relationships/customXml" Target="../ink/ink3422.xml"/><Relationship Id="rId196" Type="http://schemas.openxmlformats.org/officeDocument/2006/relationships/customXml" Target="../ink/ink3313.xml"/><Relationship Id="rId16" Type="http://schemas.openxmlformats.org/officeDocument/2006/relationships/customXml" Target="../ink/ink3223.xml"/><Relationship Id="rId221" Type="http://schemas.openxmlformats.org/officeDocument/2006/relationships/image" Target="../media/image2921.png"/><Relationship Id="rId263" Type="http://schemas.openxmlformats.org/officeDocument/2006/relationships/image" Target="../media/image2942.png"/><Relationship Id="rId319" Type="http://schemas.openxmlformats.org/officeDocument/2006/relationships/image" Target="../media/image2970.png"/><Relationship Id="rId58" Type="http://schemas.openxmlformats.org/officeDocument/2006/relationships/customXml" Target="../ink/ink3244.xml"/><Relationship Id="rId123" Type="http://schemas.openxmlformats.org/officeDocument/2006/relationships/image" Target="../media/image2872.png"/><Relationship Id="rId330" Type="http://schemas.openxmlformats.org/officeDocument/2006/relationships/customXml" Target="../ink/ink3380.xml"/><Relationship Id="rId1198" Type="http://schemas.openxmlformats.org/officeDocument/2006/relationships/customXml" Target="../ink/ink3415.xml"/><Relationship Id="rId165" Type="http://schemas.openxmlformats.org/officeDocument/2006/relationships/image" Target="../media/image2893.png"/><Relationship Id="rId1223" Type="http://schemas.openxmlformats.org/officeDocument/2006/relationships/image" Target="../media/image6020.png"/><Relationship Id="rId232" Type="http://schemas.openxmlformats.org/officeDocument/2006/relationships/customXml" Target="../ink/ink3331.xml"/><Relationship Id="rId274" Type="http://schemas.openxmlformats.org/officeDocument/2006/relationships/customXml" Target="../ink/ink3352.xml"/><Relationship Id="rId27" Type="http://schemas.openxmlformats.org/officeDocument/2006/relationships/image" Target="../media/image2825.png"/><Relationship Id="rId69" Type="http://schemas.openxmlformats.org/officeDocument/2006/relationships/image" Target="../media/image2846.png"/><Relationship Id="rId134" Type="http://schemas.openxmlformats.org/officeDocument/2006/relationships/customXml" Target="../ink/ink3282.xml"/><Relationship Id="rId1167" Type="http://schemas.openxmlformats.org/officeDocument/2006/relationships/image" Target="../media/image5992.png"/><Relationship Id="rId80" Type="http://schemas.openxmlformats.org/officeDocument/2006/relationships/customXml" Target="../ink/ink3255.xml"/><Relationship Id="rId176" Type="http://schemas.openxmlformats.org/officeDocument/2006/relationships/customXml" Target="../ink/ink3303.xml"/><Relationship Id="rId341" Type="http://schemas.openxmlformats.org/officeDocument/2006/relationships/image" Target="../media/image2981.png"/><Relationship Id="rId1234" Type="http://schemas.openxmlformats.org/officeDocument/2006/relationships/customXml" Target="../ink/ink3433.xml"/><Relationship Id="rId201" Type="http://schemas.openxmlformats.org/officeDocument/2006/relationships/image" Target="../media/image2911.png"/><Relationship Id="rId243" Type="http://schemas.openxmlformats.org/officeDocument/2006/relationships/image" Target="../media/image2932.png"/><Relationship Id="rId285" Type="http://schemas.openxmlformats.org/officeDocument/2006/relationships/image" Target="../media/image2953.png"/><Relationship Id="rId38" Type="http://schemas.openxmlformats.org/officeDocument/2006/relationships/customXml" Target="../ink/ink3234.xml"/><Relationship Id="rId103" Type="http://schemas.openxmlformats.org/officeDocument/2006/relationships/image" Target="../media/image2863.png"/><Relationship Id="rId310" Type="http://schemas.openxmlformats.org/officeDocument/2006/relationships/customXml" Target="../ink/ink3370.xml"/><Relationship Id="rId797" Type="http://schemas.openxmlformats.org/officeDocument/2006/relationships/image" Target="../media/image5931.png"/><Relationship Id="rId1178" Type="http://schemas.openxmlformats.org/officeDocument/2006/relationships/customXml" Target="../ink/ink3405.xml"/><Relationship Id="rId91" Type="http://schemas.openxmlformats.org/officeDocument/2006/relationships/image" Target="../media/image2857.png"/><Relationship Id="rId145" Type="http://schemas.openxmlformats.org/officeDocument/2006/relationships/image" Target="../media/image2883.png"/><Relationship Id="rId187" Type="http://schemas.openxmlformats.org/officeDocument/2006/relationships/image" Target="../media/image2904.png"/><Relationship Id="rId352" Type="http://schemas.openxmlformats.org/officeDocument/2006/relationships/customXml" Target="../ink/ink3391.xml"/><Relationship Id="rId1203" Type="http://schemas.openxmlformats.org/officeDocument/2006/relationships/image" Target="../media/image6010.png"/><Relationship Id="rId212" Type="http://schemas.openxmlformats.org/officeDocument/2006/relationships/customXml" Target="../ink/ink3321.xml"/><Relationship Id="rId254" Type="http://schemas.openxmlformats.org/officeDocument/2006/relationships/customXml" Target="../ink/ink3342.xml"/><Relationship Id="rId49" Type="http://schemas.openxmlformats.org/officeDocument/2006/relationships/image" Target="../media/image2836.png"/><Relationship Id="rId114" Type="http://schemas.openxmlformats.org/officeDocument/2006/relationships/customXml" Target="../ink/ink3272.xml"/><Relationship Id="rId296" Type="http://schemas.openxmlformats.org/officeDocument/2006/relationships/customXml" Target="../ink/ink3363.xml"/><Relationship Id="rId1189" Type="http://schemas.openxmlformats.org/officeDocument/2006/relationships/image" Target="../media/image6003.png"/><Relationship Id="rId60" Type="http://schemas.openxmlformats.org/officeDocument/2006/relationships/customXml" Target="../ink/ink3245.xml"/><Relationship Id="rId81" Type="http://schemas.openxmlformats.org/officeDocument/2006/relationships/image" Target="../media/image2852.png"/><Relationship Id="rId135" Type="http://schemas.openxmlformats.org/officeDocument/2006/relationships/image" Target="../media/image2878.png"/><Relationship Id="rId156" Type="http://schemas.openxmlformats.org/officeDocument/2006/relationships/customXml" Target="../ink/ink3293.xml"/><Relationship Id="rId177" Type="http://schemas.openxmlformats.org/officeDocument/2006/relationships/image" Target="../media/image2899.png"/><Relationship Id="rId198" Type="http://schemas.openxmlformats.org/officeDocument/2006/relationships/customXml" Target="../ink/ink3314.xml"/><Relationship Id="rId321" Type="http://schemas.openxmlformats.org/officeDocument/2006/relationships/image" Target="../media/image2971.png"/><Relationship Id="rId342" Type="http://schemas.openxmlformats.org/officeDocument/2006/relationships/customXml" Target="../ink/ink3386.xml"/><Relationship Id="rId1214" Type="http://schemas.openxmlformats.org/officeDocument/2006/relationships/customXml" Target="../ink/ink3423.xml"/><Relationship Id="rId1235" Type="http://schemas.openxmlformats.org/officeDocument/2006/relationships/image" Target="../media/image6026.png"/><Relationship Id="rId202" Type="http://schemas.openxmlformats.org/officeDocument/2006/relationships/customXml" Target="../ink/ink3316.xml"/><Relationship Id="rId223" Type="http://schemas.openxmlformats.org/officeDocument/2006/relationships/image" Target="../media/image2922.png"/><Relationship Id="rId244" Type="http://schemas.openxmlformats.org/officeDocument/2006/relationships/customXml" Target="../ink/ink3337.xml"/><Relationship Id="rId18" Type="http://schemas.openxmlformats.org/officeDocument/2006/relationships/customXml" Target="../ink/ink3224.xml"/><Relationship Id="rId39" Type="http://schemas.openxmlformats.org/officeDocument/2006/relationships/image" Target="../media/image2831.png"/><Relationship Id="rId265" Type="http://schemas.openxmlformats.org/officeDocument/2006/relationships/image" Target="../media/image2943.png"/><Relationship Id="rId286" Type="http://schemas.openxmlformats.org/officeDocument/2006/relationships/customXml" Target="../ink/ink3358.xml"/><Relationship Id="rId1179" Type="http://schemas.openxmlformats.org/officeDocument/2006/relationships/image" Target="../media/image5998.png"/><Relationship Id="rId50" Type="http://schemas.openxmlformats.org/officeDocument/2006/relationships/customXml" Target="../ink/ink3240.xml"/><Relationship Id="rId104" Type="http://schemas.openxmlformats.org/officeDocument/2006/relationships/customXml" Target="../ink/ink3267.xml"/><Relationship Id="rId125" Type="http://schemas.openxmlformats.org/officeDocument/2006/relationships/image" Target="../media/image2873.png"/><Relationship Id="rId146" Type="http://schemas.openxmlformats.org/officeDocument/2006/relationships/customXml" Target="../ink/ink3288.xml"/><Relationship Id="rId167" Type="http://schemas.openxmlformats.org/officeDocument/2006/relationships/image" Target="../media/image2894.png"/><Relationship Id="rId188" Type="http://schemas.openxmlformats.org/officeDocument/2006/relationships/customXml" Target="../ink/ink3309.xml"/><Relationship Id="rId311" Type="http://schemas.openxmlformats.org/officeDocument/2006/relationships/image" Target="../media/image2966.png"/><Relationship Id="rId332" Type="http://schemas.openxmlformats.org/officeDocument/2006/relationships/customXml" Target="../ink/ink3381.xml"/><Relationship Id="rId798" Type="http://schemas.openxmlformats.org/officeDocument/2006/relationships/customXml" Target="../ink/ink3395.xml"/><Relationship Id="rId1190" Type="http://schemas.openxmlformats.org/officeDocument/2006/relationships/customXml" Target="../ink/ink3411.xml"/><Relationship Id="rId1204" Type="http://schemas.openxmlformats.org/officeDocument/2006/relationships/customXml" Target="../ink/ink3418.xml"/><Relationship Id="rId1225" Type="http://schemas.openxmlformats.org/officeDocument/2006/relationships/image" Target="../media/image6021.png"/><Relationship Id="rId71" Type="http://schemas.openxmlformats.org/officeDocument/2006/relationships/image" Target="../media/image2847.png"/><Relationship Id="rId92" Type="http://schemas.openxmlformats.org/officeDocument/2006/relationships/customXml" Target="../ink/ink3261.xml"/><Relationship Id="rId213" Type="http://schemas.openxmlformats.org/officeDocument/2006/relationships/image" Target="../media/image2917.png"/><Relationship Id="rId234" Type="http://schemas.openxmlformats.org/officeDocument/2006/relationships/customXml" Target="../ink/ink3332.xml"/><Relationship Id="rId2" Type="http://schemas.openxmlformats.org/officeDocument/2006/relationships/customXml" Target="../ink/ink3216.xml"/><Relationship Id="rId29" Type="http://schemas.openxmlformats.org/officeDocument/2006/relationships/image" Target="../media/image2826.png"/><Relationship Id="rId255" Type="http://schemas.openxmlformats.org/officeDocument/2006/relationships/image" Target="../media/image2938.png"/><Relationship Id="rId276" Type="http://schemas.openxmlformats.org/officeDocument/2006/relationships/customXml" Target="../ink/ink3353.xml"/><Relationship Id="rId297" Type="http://schemas.openxmlformats.org/officeDocument/2006/relationships/image" Target="../media/image2959.png"/><Relationship Id="rId1169" Type="http://schemas.openxmlformats.org/officeDocument/2006/relationships/image" Target="../media/image5993.png"/><Relationship Id="rId40" Type="http://schemas.openxmlformats.org/officeDocument/2006/relationships/customXml" Target="../ink/ink3235.xml"/><Relationship Id="rId115" Type="http://schemas.openxmlformats.org/officeDocument/2006/relationships/image" Target="../media/image2869.png"/><Relationship Id="rId136" Type="http://schemas.openxmlformats.org/officeDocument/2006/relationships/customXml" Target="../ink/ink3283.xml"/><Relationship Id="rId157" Type="http://schemas.openxmlformats.org/officeDocument/2006/relationships/image" Target="../media/image2889.png"/><Relationship Id="rId178" Type="http://schemas.openxmlformats.org/officeDocument/2006/relationships/customXml" Target="../ink/ink3304.xml"/><Relationship Id="rId301" Type="http://schemas.openxmlformats.org/officeDocument/2006/relationships/image" Target="../media/image2961.png"/><Relationship Id="rId322" Type="http://schemas.openxmlformats.org/officeDocument/2006/relationships/customXml" Target="../ink/ink3376.xml"/><Relationship Id="rId343" Type="http://schemas.openxmlformats.org/officeDocument/2006/relationships/image" Target="../media/image2982.png"/><Relationship Id="rId1180" Type="http://schemas.openxmlformats.org/officeDocument/2006/relationships/customXml" Target="../ink/ink3406.xml"/><Relationship Id="rId1215" Type="http://schemas.openxmlformats.org/officeDocument/2006/relationships/image" Target="../media/image6016.png"/><Relationship Id="rId1236" Type="http://schemas.openxmlformats.org/officeDocument/2006/relationships/customXml" Target="../ink/ink3434.xml"/><Relationship Id="rId61" Type="http://schemas.openxmlformats.org/officeDocument/2006/relationships/image" Target="../media/image2842.png"/><Relationship Id="rId82" Type="http://schemas.openxmlformats.org/officeDocument/2006/relationships/customXml" Target="../ink/ink3256.xml"/><Relationship Id="rId199" Type="http://schemas.openxmlformats.org/officeDocument/2006/relationships/image" Target="../media/image2910.png"/><Relationship Id="rId203" Type="http://schemas.openxmlformats.org/officeDocument/2006/relationships/image" Target="../media/image2912.png"/><Relationship Id="rId19" Type="http://schemas.openxmlformats.org/officeDocument/2006/relationships/image" Target="../media/image2821.png"/><Relationship Id="rId224" Type="http://schemas.openxmlformats.org/officeDocument/2006/relationships/customXml" Target="../ink/ink3327.xml"/><Relationship Id="rId245" Type="http://schemas.openxmlformats.org/officeDocument/2006/relationships/image" Target="../media/image2933.png"/><Relationship Id="rId266" Type="http://schemas.openxmlformats.org/officeDocument/2006/relationships/customXml" Target="../ink/ink3348.xml"/><Relationship Id="rId287" Type="http://schemas.openxmlformats.org/officeDocument/2006/relationships/image" Target="../media/image2954.png"/><Relationship Id="rId30" Type="http://schemas.openxmlformats.org/officeDocument/2006/relationships/customXml" Target="../ink/ink3230.xml"/><Relationship Id="rId105" Type="http://schemas.openxmlformats.org/officeDocument/2006/relationships/image" Target="../media/image2864.png"/><Relationship Id="rId126" Type="http://schemas.openxmlformats.org/officeDocument/2006/relationships/customXml" Target="../ink/ink3278.xml"/><Relationship Id="rId147" Type="http://schemas.openxmlformats.org/officeDocument/2006/relationships/image" Target="../media/image2884.png"/><Relationship Id="rId168" Type="http://schemas.openxmlformats.org/officeDocument/2006/relationships/customXml" Target="../ink/ink3299.xml"/><Relationship Id="rId312" Type="http://schemas.openxmlformats.org/officeDocument/2006/relationships/customXml" Target="../ink/ink3371.xml"/><Relationship Id="rId333" Type="http://schemas.openxmlformats.org/officeDocument/2006/relationships/image" Target="../media/image2977.png"/><Relationship Id="rId1170" Type="http://schemas.openxmlformats.org/officeDocument/2006/relationships/customXml" Target="../ink/ink3401.xml"/><Relationship Id="rId1191" Type="http://schemas.openxmlformats.org/officeDocument/2006/relationships/image" Target="../media/image6004.png"/><Relationship Id="rId1205" Type="http://schemas.openxmlformats.org/officeDocument/2006/relationships/image" Target="../media/image6011.png"/><Relationship Id="rId51" Type="http://schemas.openxmlformats.org/officeDocument/2006/relationships/image" Target="../media/image2837.png"/><Relationship Id="rId72" Type="http://schemas.openxmlformats.org/officeDocument/2006/relationships/customXml" Target="../ink/ink3251.xml"/><Relationship Id="rId93" Type="http://schemas.openxmlformats.org/officeDocument/2006/relationships/image" Target="../media/image2858.png"/><Relationship Id="rId189" Type="http://schemas.openxmlformats.org/officeDocument/2006/relationships/image" Target="../media/image2905.png"/><Relationship Id="rId1226" Type="http://schemas.openxmlformats.org/officeDocument/2006/relationships/customXml" Target="../ink/ink3429.xml"/><Relationship Id="rId3" Type="http://schemas.openxmlformats.org/officeDocument/2006/relationships/image" Target="../media/image2813.png"/><Relationship Id="rId214" Type="http://schemas.openxmlformats.org/officeDocument/2006/relationships/customXml" Target="../ink/ink3322.xml"/><Relationship Id="rId235" Type="http://schemas.openxmlformats.org/officeDocument/2006/relationships/image" Target="../media/image2928.png"/><Relationship Id="rId256" Type="http://schemas.openxmlformats.org/officeDocument/2006/relationships/customXml" Target="../ink/ink3343.xml"/><Relationship Id="rId277" Type="http://schemas.openxmlformats.org/officeDocument/2006/relationships/image" Target="../media/image2949.png"/><Relationship Id="rId298" Type="http://schemas.openxmlformats.org/officeDocument/2006/relationships/customXml" Target="../ink/ink3364.xml"/><Relationship Id="rId116" Type="http://schemas.openxmlformats.org/officeDocument/2006/relationships/customXml" Target="../ink/ink3273.xml"/><Relationship Id="rId137" Type="http://schemas.openxmlformats.org/officeDocument/2006/relationships/image" Target="../media/image2879.png"/><Relationship Id="rId158" Type="http://schemas.openxmlformats.org/officeDocument/2006/relationships/customXml" Target="../ink/ink3294.xml"/><Relationship Id="rId302" Type="http://schemas.openxmlformats.org/officeDocument/2006/relationships/customXml" Target="../ink/ink3366.xml"/><Relationship Id="rId323" Type="http://schemas.openxmlformats.org/officeDocument/2006/relationships/image" Target="../media/image2972.png"/><Relationship Id="rId344" Type="http://schemas.openxmlformats.org/officeDocument/2006/relationships/customXml" Target="../ink/ink3387.xml"/><Relationship Id="rId20" Type="http://schemas.openxmlformats.org/officeDocument/2006/relationships/customXml" Target="../ink/ink3225.xml"/><Relationship Id="rId41" Type="http://schemas.openxmlformats.org/officeDocument/2006/relationships/image" Target="../media/image2832.png"/><Relationship Id="rId62" Type="http://schemas.openxmlformats.org/officeDocument/2006/relationships/customXml" Target="../ink/ink3246.xml"/><Relationship Id="rId83" Type="http://schemas.openxmlformats.org/officeDocument/2006/relationships/image" Target="../media/image2853.png"/><Relationship Id="rId179" Type="http://schemas.openxmlformats.org/officeDocument/2006/relationships/image" Target="../media/image2900.png"/><Relationship Id="rId1181" Type="http://schemas.openxmlformats.org/officeDocument/2006/relationships/image" Target="../media/image5999.png"/><Relationship Id="rId1216" Type="http://schemas.openxmlformats.org/officeDocument/2006/relationships/customXml" Target="../ink/ink3424.xml"/><Relationship Id="rId1237" Type="http://schemas.openxmlformats.org/officeDocument/2006/relationships/image" Target="../media/image6027.png"/><Relationship Id="rId190" Type="http://schemas.openxmlformats.org/officeDocument/2006/relationships/customXml" Target="../ink/ink3310.xml"/><Relationship Id="rId204" Type="http://schemas.openxmlformats.org/officeDocument/2006/relationships/customXml" Target="../ink/ink3317.xml"/><Relationship Id="rId225" Type="http://schemas.openxmlformats.org/officeDocument/2006/relationships/image" Target="../media/image2923.png"/><Relationship Id="rId246" Type="http://schemas.openxmlformats.org/officeDocument/2006/relationships/customXml" Target="../ink/ink3338.xml"/><Relationship Id="rId267" Type="http://schemas.openxmlformats.org/officeDocument/2006/relationships/image" Target="../media/image2944.png"/><Relationship Id="rId288" Type="http://schemas.openxmlformats.org/officeDocument/2006/relationships/customXml" Target="../ink/ink3359.xml"/><Relationship Id="rId106" Type="http://schemas.openxmlformats.org/officeDocument/2006/relationships/customXml" Target="../ink/ink3268.xml"/><Relationship Id="rId127" Type="http://schemas.openxmlformats.org/officeDocument/2006/relationships/image" Target="../media/image2874.png"/><Relationship Id="rId313" Type="http://schemas.openxmlformats.org/officeDocument/2006/relationships/image" Target="../media/image2967.png"/><Relationship Id="rId10" Type="http://schemas.openxmlformats.org/officeDocument/2006/relationships/customXml" Target="../ink/ink3220.xml"/><Relationship Id="rId31" Type="http://schemas.openxmlformats.org/officeDocument/2006/relationships/image" Target="../media/image2827.png"/><Relationship Id="rId52" Type="http://schemas.openxmlformats.org/officeDocument/2006/relationships/customXml" Target="../ink/ink3241.xml"/><Relationship Id="rId73" Type="http://schemas.openxmlformats.org/officeDocument/2006/relationships/image" Target="../media/image2848.png"/><Relationship Id="rId94" Type="http://schemas.openxmlformats.org/officeDocument/2006/relationships/customXml" Target="../ink/ink3262.xml"/><Relationship Id="rId148" Type="http://schemas.openxmlformats.org/officeDocument/2006/relationships/customXml" Target="../ink/ink3289.xml"/><Relationship Id="rId169" Type="http://schemas.openxmlformats.org/officeDocument/2006/relationships/image" Target="../media/image2895.png"/><Relationship Id="rId334" Type="http://schemas.openxmlformats.org/officeDocument/2006/relationships/customXml" Target="../ink/ink3382.xml"/><Relationship Id="rId1171" Type="http://schemas.openxmlformats.org/officeDocument/2006/relationships/image" Target="../media/image5994.png"/><Relationship Id="rId1192" Type="http://schemas.openxmlformats.org/officeDocument/2006/relationships/customXml" Target="../ink/ink3412.xml"/><Relationship Id="rId1206" Type="http://schemas.openxmlformats.org/officeDocument/2006/relationships/customXml" Target="../ink/ink3419.xml"/><Relationship Id="rId1227" Type="http://schemas.openxmlformats.org/officeDocument/2006/relationships/image" Target="../media/image6022.png"/><Relationship Id="rId4" Type="http://schemas.openxmlformats.org/officeDocument/2006/relationships/customXml" Target="../ink/ink3217.xml"/><Relationship Id="rId180" Type="http://schemas.openxmlformats.org/officeDocument/2006/relationships/customXml" Target="../ink/ink3305.xml"/><Relationship Id="rId215" Type="http://schemas.openxmlformats.org/officeDocument/2006/relationships/image" Target="../media/image2918.png"/><Relationship Id="rId236" Type="http://schemas.openxmlformats.org/officeDocument/2006/relationships/customXml" Target="../ink/ink3333.xml"/><Relationship Id="rId257" Type="http://schemas.openxmlformats.org/officeDocument/2006/relationships/image" Target="../media/image2939.png"/><Relationship Id="rId278" Type="http://schemas.openxmlformats.org/officeDocument/2006/relationships/customXml" Target="../ink/ink3354.xml"/><Relationship Id="rId303" Type="http://schemas.openxmlformats.org/officeDocument/2006/relationships/image" Target="../media/image2962.png"/><Relationship Id="rId42" Type="http://schemas.openxmlformats.org/officeDocument/2006/relationships/customXml" Target="../ink/ink3236.xml"/><Relationship Id="rId84" Type="http://schemas.openxmlformats.org/officeDocument/2006/relationships/customXml" Target="../ink/ink3257.xml"/><Relationship Id="rId138" Type="http://schemas.openxmlformats.org/officeDocument/2006/relationships/customXml" Target="../ink/ink3284.xml"/><Relationship Id="rId345" Type="http://schemas.openxmlformats.org/officeDocument/2006/relationships/image" Target="../media/image2983.png"/><Relationship Id="rId1182" Type="http://schemas.openxmlformats.org/officeDocument/2006/relationships/customXml" Target="../ink/ink3407.xml"/><Relationship Id="rId191" Type="http://schemas.openxmlformats.org/officeDocument/2006/relationships/image" Target="../media/image2906.png"/><Relationship Id="rId205" Type="http://schemas.openxmlformats.org/officeDocument/2006/relationships/image" Target="../media/image2913.png"/><Relationship Id="rId247" Type="http://schemas.openxmlformats.org/officeDocument/2006/relationships/image" Target="../media/image2934.png"/><Relationship Id="rId107" Type="http://schemas.openxmlformats.org/officeDocument/2006/relationships/image" Target="../media/image2865.png"/><Relationship Id="rId289" Type="http://schemas.openxmlformats.org/officeDocument/2006/relationships/image" Target="../media/image2955.png"/><Relationship Id="rId11" Type="http://schemas.openxmlformats.org/officeDocument/2006/relationships/image" Target="../media/image2817.png"/><Relationship Id="rId53" Type="http://schemas.openxmlformats.org/officeDocument/2006/relationships/image" Target="../media/image2838.png"/><Relationship Id="rId149" Type="http://schemas.openxmlformats.org/officeDocument/2006/relationships/image" Target="../media/image2885.png"/><Relationship Id="rId314" Type="http://schemas.openxmlformats.org/officeDocument/2006/relationships/customXml" Target="../ink/ink3372.xml"/><Relationship Id="rId1193" Type="http://schemas.openxmlformats.org/officeDocument/2006/relationships/image" Target="../media/image6005.png"/><Relationship Id="rId1207" Type="http://schemas.openxmlformats.org/officeDocument/2006/relationships/image" Target="../media/image6012.png"/><Relationship Id="rId95" Type="http://schemas.openxmlformats.org/officeDocument/2006/relationships/image" Target="../media/image2859.png"/><Relationship Id="rId160" Type="http://schemas.openxmlformats.org/officeDocument/2006/relationships/customXml" Target="../ink/ink3295.xml"/><Relationship Id="rId216" Type="http://schemas.openxmlformats.org/officeDocument/2006/relationships/customXml" Target="../ink/ink3323.xml"/><Relationship Id="rId258" Type="http://schemas.openxmlformats.org/officeDocument/2006/relationships/customXml" Target="../ink/ink3344.xml"/><Relationship Id="rId22" Type="http://schemas.openxmlformats.org/officeDocument/2006/relationships/customXml" Target="../ink/ink3226.xml"/><Relationship Id="rId64" Type="http://schemas.openxmlformats.org/officeDocument/2006/relationships/customXml" Target="../ink/ink3247.xml"/><Relationship Id="rId118" Type="http://schemas.openxmlformats.org/officeDocument/2006/relationships/customXml" Target="../ink/ink3274.xml"/><Relationship Id="rId325" Type="http://schemas.openxmlformats.org/officeDocument/2006/relationships/image" Target="../media/image2973.png"/><Relationship Id="rId1162" Type="http://schemas.openxmlformats.org/officeDocument/2006/relationships/customXml" Target="../ink/ink3396.xml"/><Relationship Id="rId1218" Type="http://schemas.openxmlformats.org/officeDocument/2006/relationships/customXml" Target="../ink/ink3425.xml"/><Relationship Id="rId171" Type="http://schemas.openxmlformats.org/officeDocument/2006/relationships/image" Target="../media/image2896.png"/><Relationship Id="rId227" Type="http://schemas.openxmlformats.org/officeDocument/2006/relationships/image" Target="../media/image2924.png"/><Relationship Id="rId269" Type="http://schemas.openxmlformats.org/officeDocument/2006/relationships/image" Target="../media/image2945.png"/><Relationship Id="rId33" Type="http://schemas.openxmlformats.org/officeDocument/2006/relationships/image" Target="../media/image2828.png"/><Relationship Id="rId129" Type="http://schemas.openxmlformats.org/officeDocument/2006/relationships/image" Target="../media/image2875.png"/><Relationship Id="rId280" Type="http://schemas.openxmlformats.org/officeDocument/2006/relationships/customXml" Target="../ink/ink3355.xml"/><Relationship Id="rId336" Type="http://schemas.openxmlformats.org/officeDocument/2006/relationships/customXml" Target="../ink/ink3383.xml"/><Relationship Id="rId1173" Type="http://schemas.openxmlformats.org/officeDocument/2006/relationships/image" Target="../media/image5995.png"/><Relationship Id="rId1229" Type="http://schemas.openxmlformats.org/officeDocument/2006/relationships/image" Target="../media/image6023.png"/><Relationship Id="rId75" Type="http://schemas.openxmlformats.org/officeDocument/2006/relationships/image" Target="../media/image2849.png"/><Relationship Id="rId140" Type="http://schemas.openxmlformats.org/officeDocument/2006/relationships/customXml" Target="../ink/ink3285.xml"/><Relationship Id="rId182" Type="http://schemas.openxmlformats.org/officeDocument/2006/relationships/customXml" Target="../ink/ink3306.xml"/><Relationship Id="rId6" Type="http://schemas.openxmlformats.org/officeDocument/2006/relationships/customXml" Target="../ink/ink3218.xml"/><Relationship Id="rId238" Type="http://schemas.openxmlformats.org/officeDocument/2006/relationships/customXml" Target="../ink/ink3334.xml"/><Relationship Id="rId291" Type="http://schemas.openxmlformats.org/officeDocument/2006/relationships/image" Target="../media/image2956.png"/><Relationship Id="rId305" Type="http://schemas.openxmlformats.org/officeDocument/2006/relationships/image" Target="../media/image2963.png"/><Relationship Id="rId347" Type="http://schemas.openxmlformats.org/officeDocument/2006/relationships/image" Target="../media/image2984.png"/><Relationship Id="rId1184" Type="http://schemas.openxmlformats.org/officeDocument/2006/relationships/customXml" Target="../ink/ink3408.xml"/><Relationship Id="rId44" Type="http://schemas.openxmlformats.org/officeDocument/2006/relationships/customXml" Target="../ink/ink3237.xml"/><Relationship Id="rId86" Type="http://schemas.openxmlformats.org/officeDocument/2006/relationships/customXml" Target="../ink/ink3258.xml"/><Relationship Id="rId151" Type="http://schemas.openxmlformats.org/officeDocument/2006/relationships/image" Target="../media/image2886.png"/><Relationship Id="rId193" Type="http://schemas.openxmlformats.org/officeDocument/2006/relationships/image" Target="../media/image2907.png"/><Relationship Id="rId207" Type="http://schemas.openxmlformats.org/officeDocument/2006/relationships/image" Target="../media/image2914.png"/><Relationship Id="rId249" Type="http://schemas.openxmlformats.org/officeDocument/2006/relationships/image" Target="../media/image2935.png"/><Relationship Id="rId13" Type="http://schemas.openxmlformats.org/officeDocument/2006/relationships/image" Target="../media/image2818.png"/><Relationship Id="rId109" Type="http://schemas.openxmlformats.org/officeDocument/2006/relationships/image" Target="../media/image2866.png"/><Relationship Id="rId260" Type="http://schemas.openxmlformats.org/officeDocument/2006/relationships/customXml" Target="../ink/ink3345.xml"/><Relationship Id="rId316" Type="http://schemas.openxmlformats.org/officeDocument/2006/relationships/customXml" Target="../ink/ink3373.xml"/><Relationship Id="rId55" Type="http://schemas.openxmlformats.org/officeDocument/2006/relationships/image" Target="../media/image2839.png"/><Relationship Id="rId97" Type="http://schemas.openxmlformats.org/officeDocument/2006/relationships/image" Target="../media/image2860.png"/><Relationship Id="rId120" Type="http://schemas.openxmlformats.org/officeDocument/2006/relationships/customXml" Target="../ink/ink3275.xml"/><Relationship Id="rId772" Type="http://schemas.openxmlformats.org/officeDocument/2006/relationships/customXml" Target="../ink/ink3392.xml"/><Relationship Id="rId1195" Type="http://schemas.openxmlformats.org/officeDocument/2006/relationships/image" Target="../media/image6006.png"/><Relationship Id="rId1209" Type="http://schemas.openxmlformats.org/officeDocument/2006/relationships/image" Target="../media/image6013.png"/><Relationship Id="rId162" Type="http://schemas.openxmlformats.org/officeDocument/2006/relationships/customXml" Target="../ink/ink3296.xml"/><Relationship Id="rId218" Type="http://schemas.openxmlformats.org/officeDocument/2006/relationships/customXml" Target="../ink/ink3324.xml"/><Relationship Id="rId1220" Type="http://schemas.openxmlformats.org/officeDocument/2006/relationships/customXml" Target="../ink/ink3426.xml"/><Relationship Id="rId271" Type="http://schemas.openxmlformats.org/officeDocument/2006/relationships/image" Target="../media/image2946.png"/><Relationship Id="rId24" Type="http://schemas.openxmlformats.org/officeDocument/2006/relationships/customXml" Target="../ink/ink3227.xml"/><Relationship Id="rId66" Type="http://schemas.openxmlformats.org/officeDocument/2006/relationships/customXml" Target="../ink/ink3248.xml"/><Relationship Id="rId131" Type="http://schemas.openxmlformats.org/officeDocument/2006/relationships/image" Target="../media/image2876.png"/><Relationship Id="rId327" Type="http://schemas.openxmlformats.org/officeDocument/2006/relationships/image" Target="../media/image2974.png"/><Relationship Id="rId1164" Type="http://schemas.openxmlformats.org/officeDocument/2006/relationships/customXml" Target="../ink/ink3397.xml"/><Relationship Id="rId173" Type="http://schemas.openxmlformats.org/officeDocument/2006/relationships/image" Target="../media/image2897.png"/><Relationship Id="rId229" Type="http://schemas.openxmlformats.org/officeDocument/2006/relationships/image" Target="../media/image2925.png"/><Relationship Id="rId1231" Type="http://schemas.openxmlformats.org/officeDocument/2006/relationships/image" Target="../media/image6024.png"/><Relationship Id="rId240" Type="http://schemas.openxmlformats.org/officeDocument/2006/relationships/customXml" Target="../ink/ink3335.xml"/><Relationship Id="rId35" Type="http://schemas.openxmlformats.org/officeDocument/2006/relationships/image" Target="../media/image2829.png"/><Relationship Id="rId77" Type="http://schemas.openxmlformats.org/officeDocument/2006/relationships/image" Target="../media/image2850.png"/><Relationship Id="rId100" Type="http://schemas.openxmlformats.org/officeDocument/2006/relationships/customXml" Target="../ink/ink3265.xml"/><Relationship Id="rId282" Type="http://schemas.openxmlformats.org/officeDocument/2006/relationships/customXml" Target="../ink/ink3356.xml"/><Relationship Id="rId338" Type="http://schemas.openxmlformats.org/officeDocument/2006/relationships/customXml" Target="../ink/ink3384.xml"/><Relationship Id="rId1175" Type="http://schemas.openxmlformats.org/officeDocument/2006/relationships/image" Target="../media/image5996.png"/><Relationship Id="rId8" Type="http://schemas.openxmlformats.org/officeDocument/2006/relationships/customXml" Target="../ink/ink3219.xml"/><Relationship Id="rId142" Type="http://schemas.openxmlformats.org/officeDocument/2006/relationships/customXml" Target="../ink/ink3286.xml"/><Relationship Id="rId184" Type="http://schemas.openxmlformats.org/officeDocument/2006/relationships/customXml" Target="../ink/ink3307.xml"/><Relationship Id="rId794" Type="http://schemas.openxmlformats.org/officeDocument/2006/relationships/customXml" Target="../ink/ink3393.xml"/><Relationship Id="rId1200" Type="http://schemas.openxmlformats.org/officeDocument/2006/relationships/customXml" Target="../ink/ink3416.xml"/><Relationship Id="rId251" Type="http://schemas.openxmlformats.org/officeDocument/2006/relationships/image" Target="../media/image2936.png"/><Relationship Id="rId46" Type="http://schemas.openxmlformats.org/officeDocument/2006/relationships/customXml" Target="../ink/ink3238.xml"/><Relationship Id="rId293" Type="http://schemas.openxmlformats.org/officeDocument/2006/relationships/image" Target="../media/image2957.png"/><Relationship Id="rId307" Type="http://schemas.openxmlformats.org/officeDocument/2006/relationships/image" Target="../media/image2964.png"/><Relationship Id="rId349" Type="http://schemas.openxmlformats.org/officeDocument/2006/relationships/image" Target="../media/image2985.png"/><Relationship Id="rId1186" Type="http://schemas.openxmlformats.org/officeDocument/2006/relationships/customXml" Target="../ink/ink3409.xml"/><Relationship Id="rId88" Type="http://schemas.openxmlformats.org/officeDocument/2006/relationships/customXml" Target="../ink/ink3259.xml"/><Relationship Id="rId111" Type="http://schemas.openxmlformats.org/officeDocument/2006/relationships/image" Target="../media/image2867.png"/><Relationship Id="rId153" Type="http://schemas.openxmlformats.org/officeDocument/2006/relationships/image" Target="../media/image2887.png"/><Relationship Id="rId195" Type="http://schemas.openxmlformats.org/officeDocument/2006/relationships/image" Target="../media/image2908.png"/><Relationship Id="rId209" Type="http://schemas.openxmlformats.org/officeDocument/2006/relationships/image" Target="../media/image2915.png"/><Relationship Id="rId1211" Type="http://schemas.openxmlformats.org/officeDocument/2006/relationships/image" Target="../media/image6014.png"/><Relationship Id="rId220" Type="http://schemas.openxmlformats.org/officeDocument/2006/relationships/customXml" Target="../ink/ink3325.xml"/><Relationship Id="rId15" Type="http://schemas.openxmlformats.org/officeDocument/2006/relationships/image" Target="../media/image2819.png"/><Relationship Id="rId57" Type="http://schemas.openxmlformats.org/officeDocument/2006/relationships/image" Target="../media/image2840.png"/><Relationship Id="rId262" Type="http://schemas.openxmlformats.org/officeDocument/2006/relationships/customXml" Target="../ink/ink3346.xml"/><Relationship Id="rId318" Type="http://schemas.openxmlformats.org/officeDocument/2006/relationships/customXml" Target="../ink/ink3374.xml"/><Relationship Id="rId1197" Type="http://schemas.openxmlformats.org/officeDocument/2006/relationships/image" Target="../media/image6007.png"/><Relationship Id="rId99" Type="http://schemas.openxmlformats.org/officeDocument/2006/relationships/image" Target="../media/image2861.png"/><Relationship Id="rId122" Type="http://schemas.openxmlformats.org/officeDocument/2006/relationships/customXml" Target="../ink/ink3276.xml"/><Relationship Id="rId164" Type="http://schemas.openxmlformats.org/officeDocument/2006/relationships/customXml" Target="../ink/ink3297.xml"/><Relationship Id="rId1222" Type="http://schemas.openxmlformats.org/officeDocument/2006/relationships/customXml" Target="../ink/ink3427.xml"/><Relationship Id="rId26" Type="http://schemas.openxmlformats.org/officeDocument/2006/relationships/customXml" Target="../ink/ink3228.xml"/><Relationship Id="rId231" Type="http://schemas.openxmlformats.org/officeDocument/2006/relationships/image" Target="../media/image2926.png"/><Relationship Id="rId273" Type="http://schemas.openxmlformats.org/officeDocument/2006/relationships/image" Target="../media/image2947.png"/><Relationship Id="rId329" Type="http://schemas.openxmlformats.org/officeDocument/2006/relationships/image" Target="../media/image2975.png"/><Relationship Id="rId1166" Type="http://schemas.openxmlformats.org/officeDocument/2006/relationships/customXml" Target="../ink/ink3399.xml"/><Relationship Id="rId68" Type="http://schemas.openxmlformats.org/officeDocument/2006/relationships/customXml" Target="../ink/ink3249.xml"/><Relationship Id="rId133" Type="http://schemas.openxmlformats.org/officeDocument/2006/relationships/image" Target="../media/image2877.png"/><Relationship Id="rId175" Type="http://schemas.openxmlformats.org/officeDocument/2006/relationships/image" Target="../media/image2898.png"/><Relationship Id="rId340" Type="http://schemas.openxmlformats.org/officeDocument/2006/relationships/customXml" Target="../ink/ink3385.xml"/><Relationship Id="rId200" Type="http://schemas.openxmlformats.org/officeDocument/2006/relationships/customXml" Target="../ink/ink3315.xml"/><Relationship Id="rId1233" Type="http://schemas.openxmlformats.org/officeDocument/2006/relationships/image" Target="../media/image6025.png"/><Relationship Id="rId242" Type="http://schemas.openxmlformats.org/officeDocument/2006/relationships/customXml" Target="../ink/ink3336.xml"/><Relationship Id="rId284" Type="http://schemas.openxmlformats.org/officeDocument/2006/relationships/customXml" Target="../ink/ink3357.xml"/><Relationship Id="rId1177" Type="http://schemas.openxmlformats.org/officeDocument/2006/relationships/image" Target="../media/image5997.png"/><Relationship Id="rId37" Type="http://schemas.openxmlformats.org/officeDocument/2006/relationships/image" Target="../media/image2830.png"/><Relationship Id="rId79" Type="http://schemas.openxmlformats.org/officeDocument/2006/relationships/image" Target="../media/image2851.png"/><Relationship Id="rId102" Type="http://schemas.openxmlformats.org/officeDocument/2006/relationships/customXml" Target="../ink/ink3266.xml"/><Relationship Id="rId144" Type="http://schemas.openxmlformats.org/officeDocument/2006/relationships/customXml" Target="../ink/ink3287.xml"/><Relationship Id="rId796" Type="http://schemas.openxmlformats.org/officeDocument/2006/relationships/customXml" Target="../ink/ink3394.xml"/><Relationship Id="rId1202" Type="http://schemas.openxmlformats.org/officeDocument/2006/relationships/customXml" Target="../ink/ink3417.xml"/><Relationship Id="rId90" Type="http://schemas.openxmlformats.org/officeDocument/2006/relationships/customXml" Target="../ink/ink3260.xml"/><Relationship Id="rId186" Type="http://schemas.openxmlformats.org/officeDocument/2006/relationships/customXml" Target="../ink/ink3308.xml"/><Relationship Id="rId351" Type="http://schemas.openxmlformats.org/officeDocument/2006/relationships/image" Target="../media/image2986.png"/><Relationship Id="rId211" Type="http://schemas.openxmlformats.org/officeDocument/2006/relationships/image" Target="../media/image2916.png"/><Relationship Id="rId253" Type="http://schemas.openxmlformats.org/officeDocument/2006/relationships/image" Target="../media/image2937.png"/><Relationship Id="rId295" Type="http://schemas.openxmlformats.org/officeDocument/2006/relationships/image" Target="../media/image2958.png"/><Relationship Id="rId309" Type="http://schemas.openxmlformats.org/officeDocument/2006/relationships/image" Target="../media/image2965.png"/><Relationship Id="rId48" Type="http://schemas.openxmlformats.org/officeDocument/2006/relationships/customXml" Target="../ink/ink3239.xml"/><Relationship Id="rId113" Type="http://schemas.openxmlformats.org/officeDocument/2006/relationships/image" Target="../media/image2868.png"/><Relationship Id="rId320" Type="http://schemas.openxmlformats.org/officeDocument/2006/relationships/customXml" Target="../ink/ink3375.xml"/><Relationship Id="rId1188" Type="http://schemas.openxmlformats.org/officeDocument/2006/relationships/customXml" Target="../ink/ink3410.xml"/><Relationship Id="rId155" Type="http://schemas.openxmlformats.org/officeDocument/2006/relationships/image" Target="../media/image2888.png"/><Relationship Id="rId197" Type="http://schemas.openxmlformats.org/officeDocument/2006/relationships/image" Target="../media/image2909.png"/><Relationship Id="rId1213" Type="http://schemas.openxmlformats.org/officeDocument/2006/relationships/image" Target="../media/image6015.png"/><Relationship Id="rId222" Type="http://schemas.openxmlformats.org/officeDocument/2006/relationships/customXml" Target="../ink/ink3326.xml"/><Relationship Id="rId264" Type="http://schemas.openxmlformats.org/officeDocument/2006/relationships/customXml" Target="../ink/ink3347.xml"/><Relationship Id="rId17" Type="http://schemas.openxmlformats.org/officeDocument/2006/relationships/image" Target="../media/image2820.png"/><Relationship Id="rId59" Type="http://schemas.openxmlformats.org/officeDocument/2006/relationships/image" Target="../media/image2841.png"/><Relationship Id="rId124" Type="http://schemas.openxmlformats.org/officeDocument/2006/relationships/customXml" Target="../ink/ink3277.xml"/><Relationship Id="rId1199" Type="http://schemas.openxmlformats.org/officeDocument/2006/relationships/image" Target="../media/image6008.png"/><Relationship Id="rId70" Type="http://schemas.openxmlformats.org/officeDocument/2006/relationships/customXml" Target="../ink/ink3250.xml"/><Relationship Id="rId166" Type="http://schemas.openxmlformats.org/officeDocument/2006/relationships/customXml" Target="../ink/ink3298.xml"/><Relationship Id="rId331" Type="http://schemas.openxmlformats.org/officeDocument/2006/relationships/image" Target="../media/image2976.png"/><Relationship Id="rId1224" Type="http://schemas.openxmlformats.org/officeDocument/2006/relationships/customXml" Target="../ink/ink342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27.png"/><Relationship Id="rId28" Type="http://schemas.openxmlformats.org/officeDocument/2006/relationships/customXml" Target="../ink/ink3229.xml"/><Relationship Id="rId275" Type="http://schemas.openxmlformats.org/officeDocument/2006/relationships/image" Target="../media/image2948.png"/><Relationship Id="rId300" Type="http://schemas.openxmlformats.org/officeDocument/2006/relationships/customXml" Target="../ink/ink3365.xml"/><Relationship Id="rId1168" Type="http://schemas.openxmlformats.org/officeDocument/2006/relationships/customXml" Target="../ink/ink3400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43.png"/><Relationship Id="rId299" Type="http://schemas.openxmlformats.org/officeDocument/2006/relationships/image" Target="../media/image12.png"/><Relationship Id="rId21" Type="http://schemas.openxmlformats.org/officeDocument/2006/relationships/image" Target="../media/image2995.png"/><Relationship Id="rId63" Type="http://schemas.openxmlformats.org/officeDocument/2006/relationships/image" Target="../media/image3016.png"/><Relationship Id="rId159" Type="http://schemas.openxmlformats.org/officeDocument/2006/relationships/image" Target="../media/image3064.png"/><Relationship Id="rId324" Type="http://schemas.openxmlformats.org/officeDocument/2006/relationships/customXml" Target="../ink/ink3596.xml"/><Relationship Id="rId366" Type="http://schemas.openxmlformats.org/officeDocument/2006/relationships/customXml" Target="../ink/ink3617.xml"/><Relationship Id="rId170" Type="http://schemas.openxmlformats.org/officeDocument/2006/relationships/customXml" Target="../ink/ink3519.xml"/><Relationship Id="rId226" Type="http://schemas.openxmlformats.org/officeDocument/2006/relationships/customXml" Target="../ink/ink3547.xml"/><Relationship Id="rId433" Type="http://schemas.openxmlformats.org/officeDocument/2006/relationships/image" Target="../media/image3200.png"/><Relationship Id="rId268" Type="http://schemas.openxmlformats.org/officeDocument/2006/relationships/customXml" Target="../ink/ink3568.xml"/><Relationship Id="rId682" Type="http://schemas.openxmlformats.org/officeDocument/2006/relationships/image" Target="../media/image5555.png"/><Relationship Id="rId32" Type="http://schemas.openxmlformats.org/officeDocument/2006/relationships/customXml" Target="../ink/ink3450.xml"/><Relationship Id="rId74" Type="http://schemas.openxmlformats.org/officeDocument/2006/relationships/customXml" Target="../ink/ink3471.xml"/><Relationship Id="rId128" Type="http://schemas.openxmlformats.org/officeDocument/2006/relationships/customXml" Target="../ink/ink3498.xml"/><Relationship Id="rId335" Type="http://schemas.openxmlformats.org/officeDocument/2006/relationships/image" Target="../media/image3151.png"/><Relationship Id="rId377" Type="http://schemas.openxmlformats.org/officeDocument/2006/relationships/image" Target="../media/image3172.png"/><Relationship Id="rId5" Type="http://schemas.openxmlformats.org/officeDocument/2006/relationships/image" Target="../media/image2988.png"/><Relationship Id="rId181" Type="http://schemas.openxmlformats.org/officeDocument/2006/relationships/image" Target="../media/image3075.png"/><Relationship Id="rId237" Type="http://schemas.openxmlformats.org/officeDocument/2006/relationships/image" Target="../media/image3103.png"/><Relationship Id="rId402" Type="http://schemas.openxmlformats.org/officeDocument/2006/relationships/customXml" Target="../ink/ink3635.xml"/><Relationship Id="rId279" Type="http://schemas.openxmlformats.org/officeDocument/2006/relationships/image" Target="../media/image3124.png"/><Relationship Id="rId444" Type="http://schemas.openxmlformats.org/officeDocument/2006/relationships/customXml" Target="../ink/ink3656.xml"/><Relationship Id="rId43" Type="http://schemas.openxmlformats.org/officeDocument/2006/relationships/image" Target="../media/image3006.png"/><Relationship Id="rId139" Type="http://schemas.openxmlformats.org/officeDocument/2006/relationships/image" Target="../media/image3054.png"/><Relationship Id="rId290" Type="http://schemas.openxmlformats.org/officeDocument/2006/relationships/customXml" Target="../ink/ink3579.xml"/><Relationship Id="rId304" Type="http://schemas.openxmlformats.org/officeDocument/2006/relationships/customXml" Target="../ink/ink3586.xml"/><Relationship Id="rId346" Type="http://schemas.openxmlformats.org/officeDocument/2006/relationships/customXml" Target="../ink/ink3607.xml"/><Relationship Id="rId388" Type="http://schemas.openxmlformats.org/officeDocument/2006/relationships/customXml" Target="../ink/ink3628.xml"/><Relationship Id="rId85" Type="http://schemas.openxmlformats.org/officeDocument/2006/relationships/image" Target="../media/image3027.png"/><Relationship Id="rId150" Type="http://schemas.openxmlformats.org/officeDocument/2006/relationships/customXml" Target="../ink/ink3509.xml"/><Relationship Id="rId192" Type="http://schemas.openxmlformats.org/officeDocument/2006/relationships/customXml" Target="../ink/ink3530.xml"/><Relationship Id="rId206" Type="http://schemas.openxmlformats.org/officeDocument/2006/relationships/customXml" Target="../ink/ink3537.xml"/><Relationship Id="rId413" Type="http://schemas.openxmlformats.org/officeDocument/2006/relationships/image" Target="../media/image3190.png"/><Relationship Id="rId248" Type="http://schemas.openxmlformats.org/officeDocument/2006/relationships/customXml" Target="../ink/ink3558.xml"/><Relationship Id="rId12" Type="http://schemas.openxmlformats.org/officeDocument/2006/relationships/customXml" Target="../ink/ink3440.xml"/><Relationship Id="rId108" Type="http://schemas.openxmlformats.org/officeDocument/2006/relationships/customXml" Target="../ink/ink3488.xml"/><Relationship Id="rId315" Type="http://schemas.openxmlformats.org/officeDocument/2006/relationships/image" Target="../media/image3141.png"/><Relationship Id="rId357" Type="http://schemas.openxmlformats.org/officeDocument/2006/relationships/image" Target="../media/image3162.png"/><Relationship Id="rId54" Type="http://schemas.openxmlformats.org/officeDocument/2006/relationships/customXml" Target="../ink/ink3461.xml"/><Relationship Id="rId96" Type="http://schemas.openxmlformats.org/officeDocument/2006/relationships/customXml" Target="../ink/ink3482.xml"/><Relationship Id="rId161" Type="http://schemas.openxmlformats.org/officeDocument/2006/relationships/image" Target="../media/image3065.png"/><Relationship Id="rId217" Type="http://schemas.openxmlformats.org/officeDocument/2006/relationships/image" Target="../media/image3093.png"/><Relationship Id="rId399" Type="http://schemas.openxmlformats.org/officeDocument/2006/relationships/image" Target="../media/image3183.png"/><Relationship Id="rId259" Type="http://schemas.openxmlformats.org/officeDocument/2006/relationships/image" Target="../media/image3114.png"/><Relationship Id="rId424" Type="http://schemas.openxmlformats.org/officeDocument/2006/relationships/customXml" Target="../ink/ink3646.xml"/><Relationship Id="rId23" Type="http://schemas.openxmlformats.org/officeDocument/2006/relationships/image" Target="../media/image2996.png"/><Relationship Id="rId119" Type="http://schemas.openxmlformats.org/officeDocument/2006/relationships/image" Target="../media/image3044.png"/><Relationship Id="rId270" Type="http://schemas.openxmlformats.org/officeDocument/2006/relationships/customXml" Target="../ink/ink3569.xml"/><Relationship Id="rId326" Type="http://schemas.openxmlformats.org/officeDocument/2006/relationships/customXml" Target="../ink/ink3597.xml"/><Relationship Id="rId65" Type="http://schemas.openxmlformats.org/officeDocument/2006/relationships/image" Target="../media/image3017.png"/><Relationship Id="rId130" Type="http://schemas.openxmlformats.org/officeDocument/2006/relationships/customXml" Target="../ink/ink3499.xml"/><Relationship Id="rId368" Type="http://schemas.openxmlformats.org/officeDocument/2006/relationships/customXml" Target="../ink/ink3618.xml"/><Relationship Id="rId172" Type="http://schemas.openxmlformats.org/officeDocument/2006/relationships/customXml" Target="../ink/ink3520.xml"/><Relationship Id="rId228" Type="http://schemas.openxmlformats.org/officeDocument/2006/relationships/customXml" Target="../ink/ink3548.xml"/><Relationship Id="rId435" Type="http://schemas.openxmlformats.org/officeDocument/2006/relationships/image" Target="../media/image3201.png"/><Relationship Id="rId281" Type="http://schemas.openxmlformats.org/officeDocument/2006/relationships/image" Target="../media/image3125.png"/><Relationship Id="rId337" Type="http://schemas.openxmlformats.org/officeDocument/2006/relationships/image" Target="../media/image3152.png"/><Relationship Id="rId34" Type="http://schemas.openxmlformats.org/officeDocument/2006/relationships/customXml" Target="../ink/ink3451.xml"/><Relationship Id="rId76" Type="http://schemas.openxmlformats.org/officeDocument/2006/relationships/customXml" Target="../ink/ink3472.xml"/><Relationship Id="rId141" Type="http://schemas.openxmlformats.org/officeDocument/2006/relationships/image" Target="../media/image3055.png"/><Relationship Id="rId379" Type="http://schemas.openxmlformats.org/officeDocument/2006/relationships/image" Target="../media/image3173.png"/><Relationship Id="rId7" Type="http://schemas.openxmlformats.org/officeDocument/2006/relationships/image" Target="../media/image2201.png"/><Relationship Id="rId183" Type="http://schemas.openxmlformats.org/officeDocument/2006/relationships/image" Target="../media/image3076.png"/><Relationship Id="rId239" Type="http://schemas.openxmlformats.org/officeDocument/2006/relationships/image" Target="../media/image3104.png"/><Relationship Id="rId390" Type="http://schemas.openxmlformats.org/officeDocument/2006/relationships/customXml" Target="../ink/ink3629.xml"/><Relationship Id="rId404" Type="http://schemas.openxmlformats.org/officeDocument/2006/relationships/customXml" Target="../ink/ink3636.xml"/><Relationship Id="rId446" Type="http://schemas.openxmlformats.org/officeDocument/2006/relationships/customXml" Target="../ink/ink3657.xml"/><Relationship Id="rId250" Type="http://schemas.openxmlformats.org/officeDocument/2006/relationships/customXml" Target="../ink/ink3559.xml"/><Relationship Id="rId292" Type="http://schemas.openxmlformats.org/officeDocument/2006/relationships/customXml" Target="../ink/ink3580.xml"/><Relationship Id="rId306" Type="http://schemas.openxmlformats.org/officeDocument/2006/relationships/customXml" Target="../ink/ink3587.xml"/><Relationship Id="rId45" Type="http://schemas.openxmlformats.org/officeDocument/2006/relationships/image" Target="../media/image3007.png"/><Relationship Id="rId87" Type="http://schemas.openxmlformats.org/officeDocument/2006/relationships/image" Target="../media/image3028.png"/><Relationship Id="rId110" Type="http://schemas.openxmlformats.org/officeDocument/2006/relationships/customXml" Target="../ink/ink3489.xml"/><Relationship Id="rId348" Type="http://schemas.openxmlformats.org/officeDocument/2006/relationships/customXml" Target="../ink/ink3608.xml"/><Relationship Id="rId152" Type="http://schemas.openxmlformats.org/officeDocument/2006/relationships/customXml" Target="../ink/ink3510.xml"/><Relationship Id="rId194" Type="http://schemas.openxmlformats.org/officeDocument/2006/relationships/customXml" Target="../ink/ink3531.xml"/><Relationship Id="rId208" Type="http://schemas.openxmlformats.org/officeDocument/2006/relationships/customXml" Target="../ink/ink3538.xml"/><Relationship Id="rId415" Type="http://schemas.openxmlformats.org/officeDocument/2006/relationships/image" Target="../media/image3191.png"/><Relationship Id="rId261" Type="http://schemas.openxmlformats.org/officeDocument/2006/relationships/image" Target="../media/image3115.png"/><Relationship Id="rId14" Type="http://schemas.openxmlformats.org/officeDocument/2006/relationships/customXml" Target="../ink/ink3441.xml"/><Relationship Id="rId56" Type="http://schemas.openxmlformats.org/officeDocument/2006/relationships/customXml" Target="../ink/ink3462.xml"/><Relationship Id="rId317" Type="http://schemas.openxmlformats.org/officeDocument/2006/relationships/image" Target="../media/image3142.png"/><Relationship Id="rId359" Type="http://schemas.openxmlformats.org/officeDocument/2006/relationships/image" Target="../media/image3163.png"/><Relationship Id="rId98" Type="http://schemas.openxmlformats.org/officeDocument/2006/relationships/customXml" Target="../ink/ink3483.xml"/><Relationship Id="rId121" Type="http://schemas.openxmlformats.org/officeDocument/2006/relationships/image" Target="../media/image3045.png"/><Relationship Id="rId163" Type="http://schemas.openxmlformats.org/officeDocument/2006/relationships/image" Target="../media/image3066.png"/><Relationship Id="rId219" Type="http://schemas.openxmlformats.org/officeDocument/2006/relationships/image" Target="../media/image3094.png"/><Relationship Id="rId370" Type="http://schemas.openxmlformats.org/officeDocument/2006/relationships/customXml" Target="../ink/ink3619.xml"/><Relationship Id="rId426" Type="http://schemas.openxmlformats.org/officeDocument/2006/relationships/customXml" Target="../ink/ink3647.xml"/><Relationship Id="rId230" Type="http://schemas.openxmlformats.org/officeDocument/2006/relationships/customXml" Target="../ink/ink3549.xml"/><Relationship Id="rId25" Type="http://schemas.openxmlformats.org/officeDocument/2006/relationships/image" Target="../media/image2997.png"/><Relationship Id="rId67" Type="http://schemas.openxmlformats.org/officeDocument/2006/relationships/image" Target="../media/image3018.png"/><Relationship Id="rId272" Type="http://schemas.openxmlformats.org/officeDocument/2006/relationships/customXml" Target="../ink/ink3570.xml"/><Relationship Id="rId328" Type="http://schemas.openxmlformats.org/officeDocument/2006/relationships/customXml" Target="../ink/ink3598.xml"/><Relationship Id="rId132" Type="http://schemas.openxmlformats.org/officeDocument/2006/relationships/customXml" Target="../ink/ink3500.xml"/><Relationship Id="rId174" Type="http://schemas.openxmlformats.org/officeDocument/2006/relationships/customXml" Target="../ink/ink3521.xml"/><Relationship Id="rId381" Type="http://schemas.openxmlformats.org/officeDocument/2006/relationships/image" Target="../media/image3174.png"/><Relationship Id="rId241" Type="http://schemas.openxmlformats.org/officeDocument/2006/relationships/image" Target="../media/image3105.png"/><Relationship Id="rId437" Type="http://schemas.openxmlformats.org/officeDocument/2006/relationships/image" Target="../media/image3202.png"/><Relationship Id="rId36" Type="http://schemas.openxmlformats.org/officeDocument/2006/relationships/customXml" Target="../ink/ink3452.xml"/><Relationship Id="rId283" Type="http://schemas.openxmlformats.org/officeDocument/2006/relationships/image" Target="../media/image3126.png"/><Relationship Id="rId339" Type="http://schemas.openxmlformats.org/officeDocument/2006/relationships/image" Target="../media/image3153.png"/><Relationship Id="rId78" Type="http://schemas.openxmlformats.org/officeDocument/2006/relationships/customXml" Target="../ink/ink3473.xml"/><Relationship Id="rId101" Type="http://schemas.openxmlformats.org/officeDocument/2006/relationships/image" Target="../media/image3035.png"/><Relationship Id="rId143" Type="http://schemas.openxmlformats.org/officeDocument/2006/relationships/image" Target="../media/image3056.png"/><Relationship Id="rId185" Type="http://schemas.openxmlformats.org/officeDocument/2006/relationships/image" Target="../media/image3077.png"/><Relationship Id="rId350" Type="http://schemas.openxmlformats.org/officeDocument/2006/relationships/customXml" Target="../ink/ink3609.xml"/><Relationship Id="rId406" Type="http://schemas.openxmlformats.org/officeDocument/2006/relationships/customXml" Target="../ink/ink3637.xml"/><Relationship Id="rId9" Type="http://schemas.openxmlformats.org/officeDocument/2006/relationships/image" Target="../media/image2989.png"/><Relationship Id="rId210" Type="http://schemas.openxmlformats.org/officeDocument/2006/relationships/customXml" Target="../ink/ink3539.xml"/><Relationship Id="rId392" Type="http://schemas.openxmlformats.org/officeDocument/2006/relationships/customXml" Target="../ink/ink3630.xml"/><Relationship Id="rId448" Type="http://schemas.openxmlformats.org/officeDocument/2006/relationships/customXml" Target="../ink/ink3658.xml"/><Relationship Id="rId252" Type="http://schemas.openxmlformats.org/officeDocument/2006/relationships/customXml" Target="../ink/ink3560.xml"/><Relationship Id="rId294" Type="http://schemas.openxmlformats.org/officeDocument/2006/relationships/customXml" Target="../ink/ink3581.xml"/><Relationship Id="rId308" Type="http://schemas.openxmlformats.org/officeDocument/2006/relationships/customXml" Target="../ink/ink3588.xml"/><Relationship Id="rId47" Type="http://schemas.openxmlformats.org/officeDocument/2006/relationships/image" Target="../media/image3008.png"/><Relationship Id="rId89" Type="http://schemas.openxmlformats.org/officeDocument/2006/relationships/image" Target="../media/image3029.png"/><Relationship Id="rId112" Type="http://schemas.openxmlformats.org/officeDocument/2006/relationships/customXml" Target="../ink/ink3490.xml"/><Relationship Id="rId154" Type="http://schemas.openxmlformats.org/officeDocument/2006/relationships/customXml" Target="../ink/ink3511.xml"/><Relationship Id="rId361" Type="http://schemas.openxmlformats.org/officeDocument/2006/relationships/image" Target="../media/image3164.png"/><Relationship Id="rId196" Type="http://schemas.openxmlformats.org/officeDocument/2006/relationships/customXml" Target="../ink/ink3532.xml"/><Relationship Id="rId417" Type="http://schemas.openxmlformats.org/officeDocument/2006/relationships/image" Target="../media/image3192.png"/><Relationship Id="rId16" Type="http://schemas.openxmlformats.org/officeDocument/2006/relationships/customXml" Target="../ink/ink3442.xml"/><Relationship Id="rId221" Type="http://schemas.openxmlformats.org/officeDocument/2006/relationships/image" Target="../media/image3095.png"/><Relationship Id="rId263" Type="http://schemas.openxmlformats.org/officeDocument/2006/relationships/image" Target="../media/image3116.png"/><Relationship Id="rId319" Type="http://schemas.openxmlformats.org/officeDocument/2006/relationships/image" Target="../media/image3143.png"/><Relationship Id="rId58" Type="http://schemas.openxmlformats.org/officeDocument/2006/relationships/customXml" Target="../ink/ink3463.xml"/><Relationship Id="rId123" Type="http://schemas.openxmlformats.org/officeDocument/2006/relationships/image" Target="../media/image3046.png"/><Relationship Id="rId330" Type="http://schemas.openxmlformats.org/officeDocument/2006/relationships/customXml" Target="../ink/ink3599.xml"/><Relationship Id="rId165" Type="http://schemas.openxmlformats.org/officeDocument/2006/relationships/image" Target="../media/image3067.png"/><Relationship Id="rId372" Type="http://schemas.openxmlformats.org/officeDocument/2006/relationships/customXml" Target="../ink/ink3620.xml"/><Relationship Id="rId428" Type="http://schemas.openxmlformats.org/officeDocument/2006/relationships/customXml" Target="../ink/ink3648.xml"/><Relationship Id="rId232" Type="http://schemas.openxmlformats.org/officeDocument/2006/relationships/customXml" Target="../ink/ink3550.xml"/><Relationship Id="rId274" Type="http://schemas.openxmlformats.org/officeDocument/2006/relationships/customXml" Target="../ink/ink3571.xml"/><Relationship Id="rId27" Type="http://schemas.openxmlformats.org/officeDocument/2006/relationships/image" Target="../media/image2998.png"/><Relationship Id="rId69" Type="http://schemas.openxmlformats.org/officeDocument/2006/relationships/image" Target="../media/image3019.png"/><Relationship Id="rId134" Type="http://schemas.openxmlformats.org/officeDocument/2006/relationships/customXml" Target="../ink/ink3501.xml"/><Relationship Id="rId80" Type="http://schemas.openxmlformats.org/officeDocument/2006/relationships/customXml" Target="../ink/ink3474.xml"/><Relationship Id="rId176" Type="http://schemas.openxmlformats.org/officeDocument/2006/relationships/customXml" Target="../ink/ink3522.xml"/><Relationship Id="rId341" Type="http://schemas.openxmlformats.org/officeDocument/2006/relationships/image" Target="../media/image3154.png"/><Relationship Id="rId383" Type="http://schemas.openxmlformats.org/officeDocument/2006/relationships/image" Target="../media/image3175.png"/><Relationship Id="rId439" Type="http://schemas.openxmlformats.org/officeDocument/2006/relationships/image" Target="../media/image3203.png"/><Relationship Id="rId201" Type="http://schemas.openxmlformats.org/officeDocument/2006/relationships/image" Target="../media/image3085.png"/><Relationship Id="rId243" Type="http://schemas.openxmlformats.org/officeDocument/2006/relationships/image" Target="../media/image3106.png"/><Relationship Id="rId285" Type="http://schemas.openxmlformats.org/officeDocument/2006/relationships/image" Target="../media/image3127.png"/><Relationship Id="rId450" Type="http://schemas.openxmlformats.org/officeDocument/2006/relationships/customXml" Target="../ink/ink3659.xml"/><Relationship Id="rId38" Type="http://schemas.openxmlformats.org/officeDocument/2006/relationships/customXml" Target="../ink/ink3453.xml"/><Relationship Id="rId103" Type="http://schemas.openxmlformats.org/officeDocument/2006/relationships/image" Target="../media/image3036.png"/><Relationship Id="rId310" Type="http://schemas.openxmlformats.org/officeDocument/2006/relationships/customXml" Target="../ink/ink3589.xml"/><Relationship Id="rId91" Type="http://schemas.openxmlformats.org/officeDocument/2006/relationships/image" Target="../media/image3030.png"/><Relationship Id="rId145" Type="http://schemas.openxmlformats.org/officeDocument/2006/relationships/image" Target="../media/image3057.png"/><Relationship Id="rId187" Type="http://schemas.openxmlformats.org/officeDocument/2006/relationships/image" Target="../media/image3078.png"/><Relationship Id="rId352" Type="http://schemas.openxmlformats.org/officeDocument/2006/relationships/customXml" Target="../ink/ink3610.xml"/><Relationship Id="rId394" Type="http://schemas.openxmlformats.org/officeDocument/2006/relationships/customXml" Target="../ink/ink3631.xml"/><Relationship Id="rId408" Type="http://schemas.openxmlformats.org/officeDocument/2006/relationships/customXml" Target="../ink/ink3638.xml"/><Relationship Id="rId212" Type="http://schemas.openxmlformats.org/officeDocument/2006/relationships/customXml" Target="../ink/ink3540.xml"/><Relationship Id="rId254" Type="http://schemas.openxmlformats.org/officeDocument/2006/relationships/customXml" Target="../ink/ink3561.xml"/><Relationship Id="rId49" Type="http://schemas.openxmlformats.org/officeDocument/2006/relationships/image" Target="../media/image3009.png"/><Relationship Id="rId114" Type="http://schemas.openxmlformats.org/officeDocument/2006/relationships/customXml" Target="../ink/ink3491.xml"/><Relationship Id="rId296" Type="http://schemas.openxmlformats.org/officeDocument/2006/relationships/customXml" Target="../ink/ink3582.xml"/><Relationship Id="rId60" Type="http://schemas.openxmlformats.org/officeDocument/2006/relationships/customXml" Target="../ink/ink3464.xml"/><Relationship Id="rId156" Type="http://schemas.openxmlformats.org/officeDocument/2006/relationships/customXml" Target="../ink/ink3512.xml"/><Relationship Id="rId198" Type="http://schemas.openxmlformats.org/officeDocument/2006/relationships/customXml" Target="../ink/ink3533.xml"/><Relationship Id="rId321" Type="http://schemas.openxmlformats.org/officeDocument/2006/relationships/image" Target="../media/image3144.png"/><Relationship Id="rId363" Type="http://schemas.openxmlformats.org/officeDocument/2006/relationships/image" Target="../media/image3165.png"/><Relationship Id="rId419" Type="http://schemas.openxmlformats.org/officeDocument/2006/relationships/image" Target="../media/image3193.png"/><Relationship Id="rId223" Type="http://schemas.openxmlformats.org/officeDocument/2006/relationships/image" Target="../media/image3096.png"/><Relationship Id="rId430" Type="http://schemas.openxmlformats.org/officeDocument/2006/relationships/customXml" Target="../ink/ink3649.xml"/><Relationship Id="rId18" Type="http://schemas.openxmlformats.org/officeDocument/2006/relationships/customXml" Target="../ink/ink3443.xml"/><Relationship Id="rId265" Type="http://schemas.openxmlformats.org/officeDocument/2006/relationships/image" Target="../media/image3117.png"/><Relationship Id="rId125" Type="http://schemas.openxmlformats.org/officeDocument/2006/relationships/image" Target="../media/image3047.png"/><Relationship Id="rId167" Type="http://schemas.openxmlformats.org/officeDocument/2006/relationships/image" Target="../media/image3068.png"/><Relationship Id="rId332" Type="http://schemas.openxmlformats.org/officeDocument/2006/relationships/customXml" Target="../ink/ink3600.xml"/><Relationship Id="rId374" Type="http://schemas.openxmlformats.org/officeDocument/2006/relationships/customXml" Target="../ink/ink3621.xml"/><Relationship Id="rId71" Type="http://schemas.openxmlformats.org/officeDocument/2006/relationships/image" Target="../media/image3020.png"/><Relationship Id="rId234" Type="http://schemas.openxmlformats.org/officeDocument/2006/relationships/customXml" Target="../ink/ink3551.xml"/><Relationship Id="rId679" Type="http://schemas.openxmlformats.org/officeDocument/2006/relationships/customXml" Target="../ink/ink3661.xml"/><Relationship Id="rId2" Type="http://schemas.openxmlformats.org/officeDocument/2006/relationships/customXml" Target="../ink/ink3435.xml"/><Relationship Id="rId29" Type="http://schemas.openxmlformats.org/officeDocument/2006/relationships/image" Target="../media/image2999.png"/><Relationship Id="rId255" Type="http://schemas.openxmlformats.org/officeDocument/2006/relationships/image" Target="../media/image3112.png"/><Relationship Id="rId276" Type="http://schemas.openxmlformats.org/officeDocument/2006/relationships/customXml" Target="../ink/ink3572.xml"/><Relationship Id="rId297" Type="http://schemas.openxmlformats.org/officeDocument/2006/relationships/image" Target="../media/image3133.png"/><Relationship Id="rId441" Type="http://schemas.openxmlformats.org/officeDocument/2006/relationships/image" Target="../media/image3204.png"/><Relationship Id="rId40" Type="http://schemas.openxmlformats.org/officeDocument/2006/relationships/customXml" Target="../ink/ink3454.xml"/><Relationship Id="rId115" Type="http://schemas.openxmlformats.org/officeDocument/2006/relationships/image" Target="../media/image3042.png"/><Relationship Id="rId136" Type="http://schemas.openxmlformats.org/officeDocument/2006/relationships/customXml" Target="../ink/ink3502.xml"/><Relationship Id="rId157" Type="http://schemas.openxmlformats.org/officeDocument/2006/relationships/image" Target="../media/image3063.png"/><Relationship Id="rId178" Type="http://schemas.openxmlformats.org/officeDocument/2006/relationships/customXml" Target="../ink/ink3523.xml"/><Relationship Id="rId301" Type="http://schemas.openxmlformats.org/officeDocument/2006/relationships/image" Target="../media/image3134.png"/><Relationship Id="rId322" Type="http://schemas.openxmlformats.org/officeDocument/2006/relationships/customXml" Target="../ink/ink3595.xml"/><Relationship Id="rId343" Type="http://schemas.openxmlformats.org/officeDocument/2006/relationships/image" Target="../media/image3155.png"/><Relationship Id="rId364" Type="http://schemas.openxmlformats.org/officeDocument/2006/relationships/customXml" Target="../ink/ink3616.xml"/><Relationship Id="rId61" Type="http://schemas.openxmlformats.org/officeDocument/2006/relationships/image" Target="../media/image3015.png"/><Relationship Id="rId82" Type="http://schemas.openxmlformats.org/officeDocument/2006/relationships/customXml" Target="../ink/ink3475.xml"/><Relationship Id="rId199" Type="http://schemas.openxmlformats.org/officeDocument/2006/relationships/image" Target="../media/image3084.png"/><Relationship Id="rId203" Type="http://schemas.openxmlformats.org/officeDocument/2006/relationships/image" Target="../media/image3086.png"/><Relationship Id="rId385" Type="http://schemas.openxmlformats.org/officeDocument/2006/relationships/image" Target="../media/image3176.png"/><Relationship Id="rId19" Type="http://schemas.openxmlformats.org/officeDocument/2006/relationships/image" Target="../media/image2994.png"/><Relationship Id="rId224" Type="http://schemas.openxmlformats.org/officeDocument/2006/relationships/customXml" Target="../ink/ink3546.xml"/><Relationship Id="rId245" Type="http://schemas.openxmlformats.org/officeDocument/2006/relationships/image" Target="../media/image3107.png"/><Relationship Id="rId266" Type="http://schemas.openxmlformats.org/officeDocument/2006/relationships/customXml" Target="../ink/ink3567.xml"/><Relationship Id="rId287" Type="http://schemas.openxmlformats.org/officeDocument/2006/relationships/image" Target="../media/image3128.png"/><Relationship Id="rId410" Type="http://schemas.openxmlformats.org/officeDocument/2006/relationships/customXml" Target="../ink/ink3639.xml"/><Relationship Id="rId431" Type="http://schemas.openxmlformats.org/officeDocument/2006/relationships/image" Target="../media/image3199.png"/><Relationship Id="rId452" Type="http://schemas.openxmlformats.org/officeDocument/2006/relationships/customXml" Target="../ink/ink3660.xml"/><Relationship Id="rId680" Type="http://schemas.openxmlformats.org/officeDocument/2006/relationships/image" Target="../media/image6029.png"/><Relationship Id="rId30" Type="http://schemas.openxmlformats.org/officeDocument/2006/relationships/customXml" Target="../ink/ink3449.xml"/><Relationship Id="rId105" Type="http://schemas.openxmlformats.org/officeDocument/2006/relationships/image" Target="../media/image3037.png"/><Relationship Id="rId126" Type="http://schemas.openxmlformats.org/officeDocument/2006/relationships/customXml" Target="../ink/ink3497.xml"/><Relationship Id="rId147" Type="http://schemas.openxmlformats.org/officeDocument/2006/relationships/image" Target="../media/image3058.png"/><Relationship Id="rId168" Type="http://schemas.openxmlformats.org/officeDocument/2006/relationships/customXml" Target="../ink/ink3518.xml"/><Relationship Id="rId312" Type="http://schemas.openxmlformats.org/officeDocument/2006/relationships/customXml" Target="../ink/ink3590.xml"/><Relationship Id="rId333" Type="http://schemas.openxmlformats.org/officeDocument/2006/relationships/image" Target="../media/image3150.png"/><Relationship Id="rId354" Type="http://schemas.openxmlformats.org/officeDocument/2006/relationships/customXml" Target="../ink/ink3611.xml"/><Relationship Id="rId51" Type="http://schemas.openxmlformats.org/officeDocument/2006/relationships/image" Target="../media/image3010.png"/><Relationship Id="rId72" Type="http://schemas.openxmlformats.org/officeDocument/2006/relationships/customXml" Target="../ink/ink3470.xml"/><Relationship Id="rId93" Type="http://schemas.openxmlformats.org/officeDocument/2006/relationships/image" Target="../media/image3031.png"/><Relationship Id="rId189" Type="http://schemas.openxmlformats.org/officeDocument/2006/relationships/image" Target="../media/image3079.png"/><Relationship Id="rId375" Type="http://schemas.openxmlformats.org/officeDocument/2006/relationships/image" Target="../media/image3171.png"/><Relationship Id="rId396" Type="http://schemas.openxmlformats.org/officeDocument/2006/relationships/customXml" Target="../ink/ink3632.xml"/><Relationship Id="rId3" Type="http://schemas.openxmlformats.org/officeDocument/2006/relationships/image" Target="../media/image2987.png"/><Relationship Id="rId214" Type="http://schemas.openxmlformats.org/officeDocument/2006/relationships/customXml" Target="../ink/ink3541.xml"/><Relationship Id="rId235" Type="http://schemas.openxmlformats.org/officeDocument/2006/relationships/image" Target="../media/image3102.png"/><Relationship Id="rId256" Type="http://schemas.openxmlformats.org/officeDocument/2006/relationships/customXml" Target="../ink/ink3562.xml"/><Relationship Id="rId277" Type="http://schemas.openxmlformats.org/officeDocument/2006/relationships/image" Target="../media/image3123.png"/><Relationship Id="rId298" Type="http://schemas.openxmlformats.org/officeDocument/2006/relationships/customXml" Target="../ink/ink3583.xml"/><Relationship Id="rId400" Type="http://schemas.openxmlformats.org/officeDocument/2006/relationships/customXml" Target="../ink/ink3634.xml"/><Relationship Id="rId421" Type="http://schemas.openxmlformats.org/officeDocument/2006/relationships/image" Target="../media/image3194.png"/><Relationship Id="rId442" Type="http://schemas.openxmlformats.org/officeDocument/2006/relationships/customXml" Target="../ink/ink3655.xml"/><Relationship Id="rId116" Type="http://schemas.openxmlformats.org/officeDocument/2006/relationships/customXml" Target="../ink/ink3492.xml"/><Relationship Id="rId137" Type="http://schemas.openxmlformats.org/officeDocument/2006/relationships/image" Target="../media/image3053.png"/><Relationship Id="rId158" Type="http://schemas.openxmlformats.org/officeDocument/2006/relationships/customXml" Target="../ink/ink3513.xml"/><Relationship Id="rId302" Type="http://schemas.openxmlformats.org/officeDocument/2006/relationships/customXml" Target="../ink/ink3585.xml"/><Relationship Id="rId323" Type="http://schemas.openxmlformats.org/officeDocument/2006/relationships/image" Target="../media/image3145.png"/><Relationship Id="rId344" Type="http://schemas.openxmlformats.org/officeDocument/2006/relationships/customXml" Target="../ink/ink3606.xml"/><Relationship Id="rId20" Type="http://schemas.openxmlformats.org/officeDocument/2006/relationships/customXml" Target="../ink/ink3444.xml"/><Relationship Id="rId41" Type="http://schemas.openxmlformats.org/officeDocument/2006/relationships/image" Target="../media/image3005.png"/><Relationship Id="rId62" Type="http://schemas.openxmlformats.org/officeDocument/2006/relationships/customXml" Target="../ink/ink3465.xml"/><Relationship Id="rId83" Type="http://schemas.openxmlformats.org/officeDocument/2006/relationships/image" Target="../media/image3026.png"/><Relationship Id="rId179" Type="http://schemas.openxmlformats.org/officeDocument/2006/relationships/image" Target="../media/image3074.png"/><Relationship Id="rId365" Type="http://schemas.openxmlformats.org/officeDocument/2006/relationships/image" Target="../media/image3166.png"/><Relationship Id="rId386" Type="http://schemas.openxmlformats.org/officeDocument/2006/relationships/customXml" Target="../ink/ink3627.xml"/><Relationship Id="rId190" Type="http://schemas.openxmlformats.org/officeDocument/2006/relationships/customXml" Target="../ink/ink3529.xml"/><Relationship Id="rId204" Type="http://schemas.openxmlformats.org/officeDocument/2006/relationships/customXml" Target="../ink/ink3536.xml"/><Relationship Id="rId225" Type="http://schemas.openxmlformats.org/officeDocument/2006/relationships/image" Target="../media/image3097.png"/><Relationship Id="rId246" Type="http://schemas.openxmlformats.org/officeDocument/2006/relationships/customXml" Target="../ink/ink3557.xml"/><Relationship Id="rId267" Type="http://schemas.openxmlformats.org/officeDocument/2006/relationships/image" Target="../media/image3118.png"/><Relationship Id="rId288" Type="http://schemas.openxmlformats.org/officeDocument/2006/relationships/customXml" Target="../ink/ink3578.xml"/><Relationship Id="rId411" Type="http://schemas.openxmlformats.org/officeDocument/2006/relationships/image" Target="../media/image3189.png"/><Relationship Id="rId432" Type="http://schemas.openxmlformats.org/officeDocument/2006/relationships/customXml" Target="../ink/ink3650.xml"/><Relationship Id="rId106" Type="http://schemas.openxmlformats.org/officeDocument/2006/relationships/customXml" Target="../ink/ink3487.xml"/><Relationship Id="rId127" Type="http://schemas.openxmlformats.org/officeDocument/2006/relationships/image" Target="../media/image3048.png"/><Relationship Id="rId313" Type="http://schemas.openxmlformats.org/officeDocument/2006/relationships/image" Target="../media/image3140.png"/><Relationship Id="rId681" Type="http://schemas.openxmlformats.org/officeDocument/2006/relationships/customXml" Target="../ink/ink3662.xml"/><Relationship Id="rId10" Type="http://schemas.openxmlformats.org/officeDocument/2006/relationships/customXml" Target="../ink/ink3439.xml"/><Relationship Id="rId31" Type="http://schemas.openxmlformats.org/officeDocument/2006/relationships/image" Target="../media/image3000.png"/><Relationship Id="rId52" Type="http://schemas.openxmlformats.org/officeDocument/2006/relationships/customXml" Target="../ink/ink3460.xml"/><Relationship Id="rId73" Type="http://schemas.openxmlformats.org/officeDocument/2006/relationships/image" Target="../media/image3021.png"/><Relationship Id="rId94" Type="http://schemas.openxmlformats.org/officeDocument/2006/relationships/customXml" Target="../ink/ink3481.xml"/><Relationship Id="rId148" Type="http://schemas.openxmlformats.org/officeDocument/2006/relationships/customXml" Target="../ink/ink3508.xml"/><Relationship Id="rId169" Type="http://schemas.openxmlformats.org/officeDocument/2006/relationships/image" Target="../media/image3069.png"/><Relationship Id="rId334" Type="http://schemas.openxmlformats.org/officeDocument/2006/relationships/customXml" Target="../ink/ink3601.xml"/><Relationship Id="rId355" Type="http://schemas.openxmlformats.org/officeDocument/2006/relationships/image" Target="../media/image3161.png"/><Relationship Id="rId376" Type="http://schemas.openxmlformats.org/officeDocument/2006/relationships/customXml" Target="../ink/ink3622.xml"/><Relationship Id="rId397" Type="http://schemas.openxmlformats.org/officeDocument/2006/relationships/image" Target="../media/image3182.png"/><Relationship Id="rId4" Type="http://schemas.openxmlformats.org/officeDocument/2006/relationships/customXml" Target="../ink/ink3436.xml"/><Relationship Id="rId180" Type="http://schemas.openxmlformats.org/officeDocument/2006/relationships/customXml" Target="../ink/ink3524.xml"/><Relationship Id="rId215" Type="http://schemas.openxmlformats.org/officeDocument/2006/relationships/image" Target="../media/image3092.png"/><Relationship Id="rId236" Type="http://schemas.openxmlformats.org/officeDocument/2006/relationships/customXml" Target="../ink/ink3552.xml"/><Relationship Id="rId257" Type="http://schemas.openxmlformats.org/officeDocument/2006/relationships/image" Target="../media/image3113.png"/><Relationship Id="rId278" Type="http://schemas.openxmlformats.org/officeDocument/2006/relationships/customXml" Target="../ink/ink3573.xml"/><Relationship Id="rId401" Type="http://schemas.openxmlformats.org/officeDocument/2006/relationships/image" Target="../media/image3184.png"/><Relationship Id="rId422" Type="http://schemas.openxmlformats.org/officeDocument/2006/relationships/customXml" Target="../ink/ink3645.xml"/><Relationship Id="rId443" Type="http://schemas.openxmlformats.org/officeDocument/2006/relationships/image" Target="../media/image3205.png"/><Relationship Id="rId303" Type="http://schemas.openxmlformats.org/officeDocument/2006/relationships/image" Target="../media/image3135.png"/><Relationship Id="rId42" Type="http://schemas.openxmlformats.org/officeDocument/2006/relationships/customXml" Target="../ink/ink3455.xml"/><Relationship Id="rId84" Type="http://schemas.openxmlformats.org/officeDocument/2006/relationships/customXml" Target="../ink/ink3476.xml"/><Relationship Id="rId138" Type="http://schemas.openxmlformats.org/officeDocument/2006/relationships/customXml" Target="../ink/ink3503.xml"/><Relationship Id="rId345" Type="http://schemas.openxmlformats.org/officeDocument/2006/relationships/image" Target="../media/image3156.png"/><Relationship Id="rId387" Type="http://schemas.openxmlformats.org/officeDocument/2006/relationships/image" Target="../media/image3177.png"/><Relationship Id="rId191" Type="http://schemas.openxmlformats.org/officeDocument/2006/relationships/image" Target="../media/image3080.png"/><Relationship Id="rId205" Type="http://schemas.openxmlformats.org/officeDocument/2006/relationships/image" Target="../media/image3087.png"/><Relationship Id="rId247" Type="http://schemas.openxmlformats.org/officeDocument/2006/relationships/image" Target="../media/image3108.png"/><Relationship Id="rId412" Type="http://schemas.openxmlformats.org/officeDocument/2006/relationships/customXml" Target="../ink/ink3640.xml"/><Relationship Id="rId107" Type="http://schemas.openxmlformats.org/officeDocument/2006/relationships/image" Target="../media/image3038.png"/><Relationship Id="rId289" Type="http://schemas.openxmlformats.org/officeDocument/2006/relationships/image" Target="../media/image3129.png"/><Relationship Id="rId11" Type="http://schemas.openxmlformats.org/officeDocument/2006/relationships/image" Target="../media/image2990.png"/><Relationship Id="rId53" Type="http://schemas.openxmlformats.org/officeDocument/2006/relationships/image" Target="../media/image3011.png"/><Relationship Id="rId149" Type="http://schemas.openxmlformats.org/officeDocument/2006/relationships/image" Target="../media/image3059.png"/><Relationship Id="rId314" Type="http://schemas.openxmlformats.org/officeDocument/2006/relationships/customXml" Target="../ink/ink3591.xml"/><Relationship Id="rId356" Type="http://schemas.openxmlformats.org/officeDocument/2006/relationships/customXml" Target="../ink/ink3612.xml"/><Relationship Id="rId398" Type="http://schemas.openxmlformats.org/officeDocument/2006/relationships/customXml" Target="../ink/ink3633.xml"/><Relationship Id="rId95" Type="http://schemas.openxmlformats.org/officeDocument/2006/relationships/image" Target="../media/image3032.png"/><Relationship Id="rId160" Type="http://schemas.openxmlformats.org/officeDocument/2006/relationships/customXml" Target="../ink/ink3514.xml"/><Relationship Id="rId216" Type="http://schemas.openxmlformats.org/officeDocument/2006/relationships/customXml" Target="../ink/ink3542.xml"/><Relationship Id="rId423" Type="http://schemas.openxmlformats.org/officeDocument/2006/relationships/image" Target="../media/image3195.png"/><Relationship Id="rId258" Type="http://schemas.openxmlformats.org/officeDocument/2006/relationships/customXml" Target="../ink/ink3563.xml"/><Relationship Id="rId22" Type="http://schemas.openxmlformats.org/officeDocument/2006/relationships/customXml" Target="../ink/ink3445.xml"/><Relationship Id="rId64" Type="http://schemas.openxmlformats.org/officeDocument/2006/relationships/customXml" Target="../ink/ink3466.xml"/><Relationship Id="rId118" Type="http://schemas.openxmlformats.org/officeDocument/2006/relationships/customXml" Target="../ink/ink3493.xml"/><Relationship Id="rId325" Type="http://schemas.openxmlformats.org/officeDocument/2006/relationships/image" Target="../media/image3146.png"/><Relationship Id="rId367" Type="http://schemas.openxmlformats.org/officeDocument/2006/relationships/image" Target="../media/image3167.png"/><Relationship Id="rId171" Type="http://schemas.openxmlformats.org/officeDocument/2006/relationships/image" Target="../media/image3070.png"/><Relationship Id="rId227" Type="http://schemas.openxmlformats.org/officeDocument/2006/relationships/image" Target="../media/image3098.png"/><Relationship Id="rId269" Type="http://schemas.openxmlformats.org/officeDocument/2006/relationships/image" Target="../media/image3119.png"/><Relationship Id="rId434" Type="http://schemas.openxmlformats.org/officeDocument/2006/relationships/customXml" Target="../ink/ink3651.xml"/><Relationship Id="rId33" Type="http://schemas.openxmlformats.org/officeDocument/2006/relationships/image" Target="../media/image3001.png"/><Relationship Id="rId129" Type="http://schemas.openxmlformats.org/officeDocument/2006/relationships/image" Target="../media/image3049.png"/><Relationship Id="rId280" Type="http://schemas.openxmlformats.org/officeDocument/2006/relationships/customXml" Target="../ink/ink3574.xml"/><Relationship Id="rId336" Type="http://schemas.openxmlformats.org/officeDocument/2006/relationships/customXml" Target="../ink/ink3602.xml"/><Relationship Id="rId75" Type="http://schemas.openxmlformats.org/officeDocument/2006/relationships/image" Target="../media/image3022.png"/><Relationship Id="rId140" Type="http://schemas.openxmlformats.org/officeDocument/2006/relationships/customXml" Target="../ink/ink3504.xml"/><Relationship Id="rId182" Type="http://schemas.openxmlformats.org/officeDocument/2006/relationships/customXml" Target="../ink/ink3525.xml"/><Relationship Id="rId378" Type="http://schemas.openxmlformats.org/officeDocument/2006/relationships/customXml" Target="../ink/ink3623.xml"/><Relationship Id="rId403" Type="http://schemas.openxmlformats.org/officeDocument/2006/relationships/image" Target="../media/image3185.png"/><Relationship Id="rId6" Type="http://schemas.openxmlformats.org/officeDocument/2006/relationships/customXml" Target="../ink/ink3437.xml"/><Relationship Id="rId238" Type="http://schemas.openxmlformats.org/officeDocument/2006/relationships/customXml" Target="../ink/ink3553.xml"/><Relationship Id="rId445" Type="http://schemas.openxmlformats.org/officeDocument/2006/relationships/image" Target="../media/image3206.png"/><Relationship Id="rId291" Type="http://schemas.openxmlformats.org/officeDocument/2006/relationships/image" Target="../media/image3130.png"/><Relationship Id="rId305" Type="http://schemas.openxmlformats.org/officeDocument/2006/relationships/image" Target="../media/image3136.png"/><Relationship Id="rId347" Type="http://schemas.openxmlformats.org/officeDocument/2006/relationships/image" Target="../media/image3157.png"/><Relationship Id="rId44" Type="http://schemas.openxmlformats.org/officeDocument/2006/relationships/customXml" Target="../ink/ink3456.xml"/><Relationship Id="rId86" Type="http://schemas.openxmlformats.org/officeDocument/2006/relationships/customXml" Target="../ink/ink3477.xml"/><Relationship Id="rId151" Type="http://schemas.openxmlformats.org/officeDocument/2006/relationships/image" Target="../media/image3060.png"/><Relationship Id="rId389" Type="http://schemas.openxmlformats.org/officeDocument/2006/relationships/image" Target="../media/image3178.png"/><Relationship Id="rId193" Type="http://schemas.openxmlformats.org/officeDocument/2006/relationships/image" Target="../media/image3081.png"/><Relationship Id="rId207" Type="http://schemas.openxmlformats.org/officeDocument/2006/relationships/image" Target="../media/image3088.png"/><Relationship Id="rId249" Type="http://schemas.openxmlformats.org/officeDocument/2006/relationships/image" Target="../media/image3109.png"/><Relationship Id="rId414" Type="http://schemas.openxmlformats.org/officeDocument/2006/relationships/customXml" Target="../ink/ink3641.xml"/><Relationship Id="rId13" Type="http://schemas.openxmlformats.org/officeDocument/2006/relationships/image" Target="../media/image2991.png"/><Relationship Id="rId109" Type="http://schemas.openxmlformats.org/officeDocument/2006/relationships/image" Target="../media/image3039.png"/><Relationship Id="rId260" Type="http://schemas.openxmlformats.org/officeDocument/2006/relationships/customXml" Target="../ink/ink3564.xml"/><Relationship Id="rId316" Type="http://schemas.openxmlformats.org/officeDocument/2006/relationships/customXml" Target="../ink/ink3592.xml"/><Relationship Id="rId55" Type="http://schemas.openxmlformats.org/officeDocument/2006/relationships/image" Target="../media/image3012.png"/><Relationship Id="rId97" Type="http://schemas.openxmlformats.org/officeDocument/2006/relationships/image" Target="../media/image3033.png"/><Relationship Id="rId120" Type="http://schemas.openxmlformats.org/officeDocument/2006/relationships/customXml" Target="../ink/ink3494.xml"/><Relationship Id="rId358" Type="http://schemas.openxmlformats.org/officeDocument/2006/relationships/customXml" Target="../ink/ink3613.xml"/><Relationship Id="rId162" Type="http://schemas.openxmlformats.org/officeDocument/2006/relationships/customXml" Target="../ink/ink3515.xml"/><Relationship Id="rId218" Type="http://schemas.openxmlformats.org/officeDocument/2006/relationships/customXml" Target="../ink/ink3543.xml"/><Relationship Id="rId425" Type="http://schemas.openxmlformats.org/officeDocument/2006/relationships/image" Target="../media/image3196.png"/><Relationship Id="rId271" Type="http://schemas.openxmlformats.org/officeDocument/2006/relationships/image" Target="../media/image3120.png"/><Relationship Id="rId24" Type="http://schemas.openxmlformats.org/officeDocument/2006/relationships/customXml" Target="../ink/ink3446.xml"/><Relationship Id="rId66" Type="http://schemas.openxmlformats.org/officeDocument/2006/relationships/customXml" Target="../ink/ink3467.xml"/><Relationship Id="rId131" Type="http://schemas.openxmlformats.org/officeDocument/2006/relationships/image" Target="../media/image3050.png"/><Relationship Id="rId327" Type="http://schemas.openxmlformats.org/officeDocument/2006/relationships/image" Target="../media/image3147.png"/><Relationship Id="rId369" Type="http://schemas.openxmlformats.org/officeDocument/2006/relationships/image" Target="../media/image3168.png"/><Relationship Id="rId173" Type="http://schemas.openxmlformats.org/officeDocument/2006/relationships/image" Target="../media/image3071.png"/><Relationship Id="rId229" Type="http://schemas.openxmlformats.org/officeDocument/2006/relationships/image" Target="../media/image3099.png"/><Relationship Id="rId380" Type="http://schemas.openxmlformats.org/officeDocument/2006/relationships/customXml" Target="../ink/ink3624.xml"/><Relationship Id="rId436" Type="http://schemas.openxmlformats.org/officeDocument/2006/relationships/customXml" Target="../ink/ink3652.xml"/><Relationship Id="rId240" Type="http://schemas.openxmlformats.org/officeDocument/2006/relationships/customXml" Target="../ink/ink3554.xml"/><Relationship Id="rId35" Type="http://schemas.openxmlformats.org/officeDocument/2006/relationships/image" Target="../media/image3002.png"/><Relationship Id="rId77" Type="http://schemas.openxmlformats.org/officeDocument/2006/relationships/image" Target="../media/image3023.png"/><Relationship Id="rId100" Type="http://schemas.openxmlformats.org/officeDocument/2006/relationships/customXml" Target="../ink/ink3484.xml"/><Relationship Id="rId282" Type="http://schemas.openxmlformats.org/officeDocument/2006/relationships/customXml" Target="../ink/ink3575.xml"/><Relationship Id="rId338" Type="http://schemas.openxmlformats.org/officeDocument/2006/relationships/customXml" Target="../ink/ink3603.xml"/><Relationship Id="rId8" Type="http://schemas.openxmlformats.org/officeDocument/2006/relationships/customXml" Target="../ink/ink3438.xml"/><Relationship Id="rId142" Type="http://schemas.openxmlformats.org/officeDocument/2006/relationships/customXml" Target="../ink/ink3505.xml"/><Relationship Id="rId184" Type="http://schemas.openxmlformats.org/officeDocument/2006/relationships/customXml" Target="../ink/ink3526.xml"/><Relationship Id="rId391" Type="http://schemas.openxmlformats.org/officeDocument/2006/relationships/image" Target="../media/image3179.png"/><Relationship Id="rId405" Type="http://schemas.openxmlformats.org/officeDocument/2006/relationships/image" Target="../media/image3186.png"/><Relationship Id="rId447" Type="http://schemas.openxmlformats.org/officeDocument/2006/relationships/image" Target="../media/image3207.png"/><Relationship Id="rId251" Type="http://schemas.openxmlformats.org/officeDocument/2006/relationships/image" Target="../media/image3110.png"/><Relationship Id="rId46" Type="http://schemas.openxmlformats.org/officeDocument/2006/relationships/customXml" Target="../ink/ink3457.xml"/><Relationship Id="rId293" Type="http://schemas.openxmlformats.org/officeDocument/2006/relationships/image" Target="../media/image3131.png"/><Relationship Id="rId307" Type="http://schemas.openxmlformats.org/officeDocument/2006/relationships/image" Target="../media/image3137.png"/><Relationship Id="rId349" Type="http://schemas.openxmlformats.org/officeDocument/2006/relationships/image" Target="../media/image3158.png"/><Relationship Id="rId88" Type="http://schemas.openxmlformats.org/officeDocument/2006/relationships/customXml" Target="../ink/ink3478.xml"/><Relationship Id="rId111" Type="http://schemas.openxmlformats.org/officeDocument/2006/relationships/image" Target="../media/image3040.png"/><Relationship Id="rId153" Type="http://schemas.openxmlformats.org/officeDocument/2006/relationships/image" Target="../media/image3061.png"/><Relationship Id="rId195" Type="http://schemas.openxmlformats.org/officeDocument/2006/relationships/image" Target="../media/image3082.png"/><Relationship Id="rId209" Type="http://schemas.openxmlformats.org/officeDocument/2006/relationships/image" Target="../media/image3089.png"/><Relationship Id="rId360" Type="http://schemas.openxmlformats.org/officeDocument/2006/relationships/customXml" Target="../ink/ink3614.xml"/><Relationship Id="rId416" Type="http://schemas.openxmlformats.org/officeDocument/2006/relationships/customXml" Target="../ink/ink3642.xml"/><Relationship Id="rId220" Type="http://schemas.openxmlformats.org/officeDocument/2006/relationships/customXml" Target="../ink/ink3544.xml"/><Relationship Id="rId15" Type="http://schemas.openxmlformats.org/officeDocument/2006/relationships/image" Target="../media/image2992.png"/><Relationship Id="rId57" Type="http://schemas.openxmlformats.org/officeDocument/2006/relationships/image" Target="../media/image3013.png"/><Relationship Id="rId262" Type="http://schemas.openxmlformats.org/officeDocument/2006/relationships/customXml" Target="../ink/ink3565.xml"/><Relationship Id="rId318" Type="http://schemas.openxmlformats.org/officeDocument/2006/relationships/customXml" Target="../ink/ink3593.xml"/><Relationship Id="rId99" Type="http://schemas.openxmlformats.org/officeDocument/2006/relationships/image" Target="../media/image3034.png"/><Relationship Id="rId122" Type="http://schemas.openxmlformats.org/officeDocument/2006/relationships/customXml" Target="../ink/ink3495.xml"/><Relationship Id="rId164" Type="http://schemas.openxmlformats.org/officeDocument/2006/relationships/customXml" Target="../ink/ink3516.xml"/><Relationship Id="rId371" Type="http://schemas.openxmlformats.org/officeDocument/2006/relationships/image" Target="../media/image3169.png"/><Relationship Id="rId427" Type="http://schemas.openxmlformats.org/officeDocument/2006/relationships/image" Target="../media/image3197.png"/><Relationship Id="rId26" Type="http://schemas.openxmlformats.org/officeDocument/2006/relationships/customXml" Target="../ink/ink3447.xml"/><Relationship Id="rId231" Type="http://schemas.openxmlformats.org/officeDocument/2006/relationships/image" Target="../media/image3100.png"/><Relationship Id="rId273" Type="http://schemas.openxmlformats.org/officeDocument/2006/relationships/image" Target="../media/image3121.png"/><Relationship Id="rId329" Type="http://schemas.openxmlformats.org/officeDocument/2006/relationships/image" Target="../media/image3148.png"/><Relationship Id="rId68" Type="http://schemas.openxmlformats.org/officeDocument/2006/relationships/customXml" Target="../ink/ink3468.xml"/><Relationship Id="rId133" Type="http://schemas.openxmlformats.org/officeDocument/2006/relationships/image" Target="../media/image3051.png"/><Relationship Id="rId175" Type="http://schemas.openxmlformats.org/officeDocument/2006/relationships/image" Target="../media/image3072.png"/><Relationship Id="rId340" Type="http://schemas.openxmlformats.org/officeDocument/2006/relationships/customXml" Target="../ink/ink3604.xml"/><Relationship Id="rId200" Type="http://schemas.openxmlformats.org/officeDocument/2006/relationships/customXml" Target="../ink/ink3534.xml"/><Relationship Id="rId382" Type="http://schemas.openxmlformats.org/officeDocument/2006/relationships/customXml" Target="../ink/ink3625.xml"/><Relationship Id="rId438" Type="http://schemas.openxmlformats.org/officeDocument/2006/relationships/customXml" Target="../ink/ink3653.xml"/><Relationship Id="rId242" Type="http://schemas.openxmlformats.org/officeDocument/2006/relationships/customXml" Target="../ink/ink3555.xml"/><Relationship Id="rId284" Type="http://schemas.openxmlformats.org/officeDocument/2006/relationships/customXml" Target="../ink/ink3576.xml"/><Relationship Id="rId37" Type="http://schemas.openxmlformats.org/officeDocument/2006/relationships/image" Target="../media/image3003.png"/><Relationship Id="rId79" Type="http://schemas.openxmlformats.org/officeDocument/2006/relationships/image" Target="../media/image3024.png"/><Relationship Id="rId102" Type="http://schemas.openxmlformats.org/officeDocument/2006/relationships/customXml" Target="../ink/ink3485.xml"/><Relationship Id="rId144" Type="http://schemas.openxmlformats.org/officeDocument/2006/relationships/customXml" Target="../ink/ink3506.xml"/><Relationship Id="rId90" Type="http://schemas.openxmlformats.org/officeDocument/2006/relationships/customXml" Target="../ink/ink3479.xml"/><Relationship Id="rId186" Type="http://schemas.openxmlformats.org/officeDocument/2006/relationships/customXml" Target="../ink/ink3527.xml"/><Relationship Id="rId351" Type="http://schemas.openxmlformats.org/officeDocument/2006/relationships/image" Target="../media/image3159.png"/><Relationship Id="rId393" Type="http://schemas.openxmlformats.org/officeDocument/2006/relationships/image" Target="../media/image3180.png"/><Relationship Id="rId407" Type="http://schemas.openxmlformats.org/officeDocument/2006/relationships/image" Target="../media/image3187.png"/><Relationship Id="rId449" Type="http://schemas.openxmlformats.org/officeDocument/2006/relationships/image" Target="../media/image3208.png"/><Relationship Id="rId211" Type="http://schemas.openxmlformats.org/officeDocument/2006/relationships/image" Target="../media/image3090.png"/><Relationship Id="rId253" Type="http://schemas.openxmlformats.org/officeDocument/2006/relationships/image" Target="../media/image3111.png"/><Relationship Id="rId295" Type="http://schemas.openxmlformats.org/officeDocument/2006/relationships/image" Target="../media/image3132.png"/><Relationship Id="rId309" Type="http://schemas.openxmlformats.org/officeDocument/2006/relationships/image" Target="../media/image3138.png"/><Relationship Id="rId48" Type="http://schemas.openxmlformats.org/officeDocument/2006/relationships/customXml" Target="../ink/ink3458.xml"/><Relationship Id="rId113" Type="http://schemas.openxmlformats.org/officeDocument/2006/relationships/image" Target="../media/image3041.png"/><Relationship Id="rId320" Type="http://schemas.openxmlformats.org/officeDocument/2006/relationships/customXml" Target="../ink/ink3594.xml"/><Relationship Id="rId155" Type="http://schemas.openxmlformats.org/officeDocument/2006/relationships/image" Target="../media/image3062.png"/><Relationship Id="rId197" Type="http://schemas.openxmlformats.org/officeDocument/2006/relationships/image" Target="../media/image3083.png"/><Relationship Id="rId362" Type="http://schemas.openxmlformats.org/officeDocument/2006/relationships/customXml" Target="../ink/ink3615.xml"/><Relationship Id="rId418" Type="http://schemas.openxmlformats.org/officeDocument/2006/relationships/customXml" Target="../ink/ink3643.xml"/><Relationship Id="rId222" Type="http://schemas.openxmlformats.org/officeDocument/2006/relationships/customXml" Target="../ink/ink3545.xml"/><Relationship Id="rId264" Type="http://schemas.openxmlformats.org/officeDocument/2006/relationships/customXml" Target="../ink/ink3566.xml"/><Relationship Id="rId17" Type="http://schemas.openxmlformats.org/officeDocument/2006/relationships/image" Target="../media/image2993.png"/><Relationship Id="rId59" Type="http://schemas.openxmlformats.org/officeDocument/2006/relationships/image" Target="../media/image3014.png"/><Relationship Id="rId124" Type="http://schemas.openxmlformats.org/officeDocument/2006/relationships/customXml" Target="../ink/ink3496.xml"/><Relationship Id="rId70" Type="http://schemas.openxmlformats.org/officeDocument/2006/relationships/customXml" Target="../ink/ink3469.xml"/><Relationship Id="rId166" Type="http://schemas.openxmlformats.org/officeDocument/2006/relationships/customXml" Target="../ink/ink3517.xml"/><Relationship Id="rId331" Type="http://schemas.openxmlformats.org/officeDocument/2006/relationships/image" Target="../media/image3149.png"/><Relationship Id="rId373" Type="http://schemas.openxmlformats.org/officeDocument/2006/relationships/image" Target="../media/image3170.png"/><Relationship Id="rId429" Type="http://schemas.openxmlformats.org/officeDocument/2006/relationships/image" Target="../media/image319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101.png"/><Relationship Id="rId440" Type="http://schemas.openxmlformats.org/officeDocument/2006/relationships/customXml" Target="../ink/ink3654.xml"/><Relationship Id="rId678" Type="http://schemas.openxmlformats.org/officeDocument/2006/relationships/image" Target="../media/image6028.png"/><Relationship Id="rId28" Type="http://schemas.openxmlformats.org/officeDocument/2006/relationships/customXml" Target="../ink/ink3448.xml"/><Relationship Id="rId275" Type="http://schemas.openxmlformats.org/officeDocument/2006/relationships/image" Target="../media/image3122.png"/><Relationship Id="rId300" Type="http://schemas.openxmlformats.org/officeDocument/2006/relationships/customXml" Target="../ink/ink3584.xml"/><Relationship Id="rId81" Type="http://schemas.openxmlformats.org/officeDocument/2006/relationships/image" Target="../media/image3025.png"/><Relationship Id="rId135" Type="http://schemas.openxmlformats.org/officeDocument/2006/relationships/image" Target="../media/image3052.png"/><Relationship Id="rId177" Type="http://schemas.openxmlformats.org/officeDocument/2006/relationships/image" Target="../media/image3073.png"/><Relationship Id="rId342" Type="http://schemas.openxmlformats.org/officeDocument/2006/relationships/customXml" Target="../ink/ink3605.xml"/><Relationship Id="rId384" Type="http://schemas.openxmlformats.org/officeDocument/2006/relationships/customXml" Target="../ink/ink3626.xml"/><Relationship Id="rId202" Type="http://schemas.openxmlformats.org/officeDocument/2006/relationships/customXml" Target="../ink/ink3535.xml"/><Relationship Id="rId244" Type="http://schemas.openxmlformats.org/officeDocument/2006/relationships/customXml" Target="../ink/ink3556.xml"/><Relationship Id="rId39" Type="http://schemas.openxmlformats.org/officeDocument/2006/relationships/image" Target="../media/image3004.png"/><Relationship Id="rId286" Type="http://schemas.openxmlformats.org/officeDocument/2006/relationships/customXml" Target="../ink/ink3577.xml"/><Relationship Id="rId451" Type="http://schemas.openxmlformats.org/officeDocument/2006/relationships/image" Target="../media/image3209.png"/><Relationship Id="rId50" Type="http://schemas.openxmlformats.org/officeDocument/2006/relationships/customXml" Target="../ink/ink3459.xml"/><Relationship Id="rId104" Type="http://schemas.openxmlformats.org/officeDocument/2006/relationships/customXml" Target="../ink/ink3486.xml"/><Relationship Id="rId146" Type="http://schemas.openxmlformats.org/officeDocument/2006/relationships/customXml" Target="../ink/ink3507.xml"/><Relationship Id="rId188" Type="http://schemas.openxmlformats.org/officeDocument/2006/relationships/customXml" Target="../ink/ink3528.xml"/><Relationship Id="rId311" Type="http://schemas.openxmlformats.org/officeDocument/2006/relationships/image" Target="../media/image3139.png"/><Relationship Id="rId353" Type="http://schemas.openxmlformats.org/officeDocument/2006/relationships/image" Target="../media/image3160.png"/><Relationship Id="rId395" Type="http://schemas.openxmlformats.org/officeDocument/2006/relationships/image" Target="../media/image3181.png"/><Relationship Id="rId409" Type="http://schemas.openxmlformats.org/officeDocument/2006/relationships/image" Target="../media/image3188.png"/><Relationship Id="rId92" Type="http://schemas.openxmlformats.org/officeDocument/2006/relationships/customXml" Target="../ink/ink3480.xml"/><Relationship Id="rId213" Type="http://schemas.openxmlformats.org/officeDocument/2006/relationships/image" Target="../media/image3091.png"/><Relationship Id="rId420" Type="http://schemas.openxmlformats.org/officeDocument/2006/relationships/customXml" Target="../ink/ink3644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66.png"/><Relationship Id="rId21" Type="http://schemas.openxmlformats.org/officeDocument/2006/relationships/image" Target="../media/image3219.png"/><Relationship Id="rId324" Type="http://schemas.openxmlformats.org/officeDocument/2006/relationships/customXml" Target="../ink/ink3824.xml"/><Relationship Id="rId531" Type="http://schemas.openxmlformats.org/officeDocument/2006/relationships/customXml" Target="../ink/ink3928.xml"/><Relationship Id="rId629" Type="http://schemas.openxmlformats.org/officeDocument/2006/relationships/customXml" Target="../ink/ink3977.xml"/><Relationship Id="rId170" Type="http://schemas.openxmlformats.org/officeDocument/2006/relationships/customXml" Target="../ink/ink3747.xml"/><Relationship Id="rId268" Type="http://schemas.openxmlformats.org/officeDocument/2006/relationships/customXml" Target="../ink/ink3796.xml"/><Relationship Id="rId475" Type="http://schemas.openxmlformats.org/officeDocument/2006/relationships/customXml" Target="../ink/ink3900.xml"/><Relationship Id="rId32" Type="http://schemas.openxmlformats.org/officeDocument/2006/relationships/customXml" Target="../ink/ink3678.xml"/><Relationship Id="rId128" Type="http://schemas.openxmlformats.org/officeDocument/2006/relationships/customXml" Target="../ink/ink3726.xml"/><Relationship Id="rId335" Type="http://schemas.openxmlformats.org/officeDocument/2006/relationships/image" Target="../media/image3374.png"/><Relationship Id="rId542" Type="http://schemas.openxmlformats.org/officeDocument/2006/relationships/image" Target="../media/image3477.png"/><Relationship Id="rId181" Type="http://schemas.openxmlformats.org/officeDocument/2006/relationships/image" Target="../media/image3297.png"/><Relationship Id="rId402" Type="http://schemas.openxmlformats.org/officeDocument/2006/relationships/image" Target="../media/image3407.png"/><Relationship Id="rId279" Type="http://schemas.openxmlformats.org/officeDocument/2006/relationships/image" Target="../media/image3346.png"/><Relationship Id="rId486" Type="http://schemas.openxmlformats.org/officeDocument/2006/relationships/image" Target="../media/image3449.png"/><Relationship Id="rId43" Type="http://schemas.openxmlformats.org/officeDocument/2006/relationships/image" Target="../media/image3230.png"/><Relationship Id="rId139" Type="http://schemas.openxmlformats.org/officeDocument/2006/relationships/image" Target="../media/image3277.png"/><Relationship Id="rId346" Type="http://schemas.openxmlformats.org/officeDocument/2006/relationships/customXml" Target="../ink/ink3835.xml"/><Relationship Id="rId553" Type="http://schemas.openxmlformats.org/officeDocument/2006/relationships/customXml" Target="../ink/ink3939.xml"/><Relationship Id="rId192" Type="http://schemas.openxmlformats.org/officeDocument/2006/relationships/customXml" Target="../ink/ink3758.xml"/><Relationship Id="rId206" Type="http://schemas.openxmlformats.org/officeDocument/2006/relationships/customXml" Target="../ink/ink3765.xml"/><Relationship Id="rId413" Type="http://schemas.openxmlformats.org/officeDocument/2006/relationships/customXml" Target="../ink/ink3869.xml"/><Relationship Id="rId497" Type="http://schemas.openxmlformats.org/officeDocument/2006/relationships/customXml" Target="../ink/ink3911.xml"/><Relationship Id="rId620" Type="http://schemas.openxmlformats.org/officeDocument/2006/relationships/image" Target="../media/image3516.png"/><Relationship Id="rId357" Type="http://schemas.openxmlformats.org/officeDocument/2006/relationships/image" Target="../media/image3385.png"/><Relationship Id="rId54" Type="http://schemas.openxmlformats.org/officeDocument/2006/relationships/customXml" Target="../ink/ink3689.xml"/><Relationship Id="rId217" Type="http://schemas.openxmlformats.org/officeDocument/2006/relationships/image" Target="../media/image3315.png"/><Relationship Id="rId564" Type="http://schemas.openxmlformats.org/officeDocument/2006/relationships/image" Target="../media/image3488.png"/><Relationship Id="rId424" Type="http://schemas.openxmlformats.org/officeDocument/2006/relationships/image" Target="../media/image3418.png"/><Relationship Id="rId270" Type="http://schemas.openxmlformats.org/officeDocument/2006/relationships/customXml" Target="../ink/ink3797.xml"/><Relationship Id="rId65" Type="http://schemas.openxmlformats.org/officeDocument/2006/relationships/image" Target="../media/image3241.png"/><Relationship Id="rId130" Type="http://schemas.openxmlformats.org/officeDocument/2006/relationships/customXml" Target="../ink/ink3727.xml"/><Relationship Id="rId368" Type="http://schemas.openxmlformats.org/officeDocument/2006/relationships/customXml" Target="../ink/ink3846.xml"/><Relationship Id="rId575" Type="http://schemas.openxmlformats.org/officeDocument/2006/relationships/customXml" Target="../ink/ink3950.xml"/><Relationship Id="rId228" Type="http://schemas.openxmlformats.org/officeDocument/2006/relationships/customXml" Target="../ink/ink3776.xml"/><Relationship Id="rId435" Type="http://schemas.openxmlformats.org/officeDocument/2006/relationships/customXml" Target="../ink/ink3880.xml"/><Relationship Id="rId1272" Type="http://schemas.openxmlformats.org/officeDocument/2006/relationships/image" Target="../media/image6031.png"/><Relationship Id="rId281" Type="http://schemas.openxmlformats.org/officeDocument/2006/relationships/image" Target="../media/image3347.png"/><Relationship Id="rId502" Type="http://schemas.openxmlformats.org/officeDocument/2006/relationships/image" Target="../media/image3457.png"/><Relationship Id="rId947" Type="http://schemas.openxmlformats.org/officeDocument/2006/relationships/customXml" Target="../ink/ink3979.xml"/><Relationship Id="rId76" Type="http://schemas.openxmlformats.org/officeDocument/2006/relationships/customXml" Target="../ink/ink3700.xml"/><Relationship Id="rId141" Type="http://schemas.openxmlformats.org/officeDocument/2006/relationships/image" Target="../media/image3278.png"/><Relationship Id="rId379" Type="http://schemas.openxmlformats.org/officeDocument/2006/relationships/image" Target="../media/image3396.png"/><Relationship Id="rId586" Type="http://schemas.openxmlformats.org/officeDocument/2006/relationships/image" Target="../media/image3499.png"/><Relationship Id="rId7" Type="http://schemas.openxmlformats.org/officeDocument/2006/relationships/image" Target="../media/image3212.png"/><Relationship Id="rId239" Type="http://schemas.openxmlformats.org/officeDocument/2006/relationships/image" Target="../media/image3326.png"/><Relationship Id="rId446" Type="http://schemas.openxmlformats.org/officeDocument/2006/relationships/image" Target="../media/image3429.png"/><Relationship Id="rId292" Type="http://schemas.openxmlformats.org/officeDocument/2006/relationships/customXml" Target="../ink/ink3808.xml"/><Relationship Id="rId306" Type="http://schemas.openxmlformats.org/officeDocument/2006/relationships/customXml" Target="../ink/ink3815.xml"/><Relationship Id="rId87" Type="http://schemas.openxmlformats.org/officeDocument/2006/relationships/image" Target="../media/image3251.png"/><Relationship Id="rId513" Type="http://schemas.openxmlformats.org/officeDocument/2006/relationships/customXml" Target="../ink/ink3919.xml"/><Relationship Id="rId597" Type="http://schemas.openxmlformats.org/officeDocument/2006/relationships/customXml" Target="../ink/ink3961.xml"/><Relationship Id="rId152" Type="http://schemas.openxmlformats.org/officeDocument/2006/relationships/customXml" Target="../ink/ink3738.xml"/><Relationship Id="rId457" Type="http://schemas.openxmlformats.org/officeDocument/2006/relationships/customXml" Target="../ink/ink3891.xml"/><Relationship Id="rId14" Type="http://schemas.openxmlformats.org/officeDocument/2006/relationships/customXml" Target="../ink/ink3669.xml"/><Relationship Id="rId317" Type="http://schemas.openxmlformats.org/officeDocument/2006/relationships/image" Target="../media/image3365.png"/><Relationship Id="rId524" Type="http://schemas.openxmlformats.org/officeDocument/2006/relationships/image" Target="../media/image3468.png"/><Relationship Id="rId98" Type="http://schemas.openxmlformats.org/officeDocument/2006/relationships/customXml" Target="../ink/ink3711.xml"/><Relationship Id="rId163" Type="http://schemas.openxmlformats.org/officeDocument/2006/relationships/image" Target="../media/image3289.png"/><Relationship Id="rId370" Type="http://schemas.openxmlformats.org/officeDocument/2006/relationships/customXml" Target="../ink/ink3847.xml"/><Relationship Id="rId230" Type="http://schemas.openxmlformats.org/officeDocument/2006/relationships/customXml" Target="../ink/ink3777.xml"/><Relationship Id="rId468" Type="http://schemas.openxmlformats.org/officeDocument/2006/relationships/image" Target="../media/image3440.png"/><Relationship Id="rId25" Type="http://schemas.openxmlformats.org/officeDocument/2006/relationships/image" Target="../media/image3221.png"/><Relationship Id="rId328" Type="http://schemas.openxmlformats.org/officeDocument/2006/relationships/customXml" Target="../ink/ink3826.xml"/><Relationship Id="rId535" Type="http://schemas.openxmlformats.org/officeDocument/2006/relationships/customXml" Target="../ink/ink3930.xml"/><Relationship Id="rId174" Type="http://schemas.openxmlformats.org/officeDocument/2006/relationships/customXml" Target="../ink/ink3749.xml"/><Relationship Id="rId381" Type="http://schemas.openxmlformats.org/officeDocument/2006/relationships/image" Target="../media/image3397.png"/><Relationship Id="rId602" Type="http://schemas.openxmlformats.org/officeDocument/2006/relationships/image" Target="../media/image3507.png"/><Relationship Id="rId241" Type="http://schemas.openxmlformats.org/officeDocument/2006/relationships/image" Target="../media/image3327.png"/><Relationship Id="rId479" Type="http://schemas.openxmlformats.org/officeDocument/2006/relationships/customXml" Target="../ink/ink3902.xml"/><Relationship Id="rId36" Type="http://schemas.openxmlformats.org/officeDocument/2006/relationships/customXml" Target="../ink/ink3680.xml"/><Relationship Id="rId339" Type="http://schemas.openxmlformats.org/officeDocument/2006/relationships/image" Target="../media/image3376.png"/><Relationship Id="rId546" Type="http://schemas.openxmlformats.org/officeDocument/2006/relationships/image" Target="../media/image3479.png"/><Relationship Id="rId101" Type="http://schemas.openxmlformats.org/officeDocument/2006/relationships/image" Target="../media/image3258.png"/><Relationship Id="rId185" Type="http://schemas.openxmlformats.org/officeDocument/2006/relationships/image" Target="../media/image3299.png"/><Relationship Id="rId406" Type="http://schemas.openxmlformats.org/officeDocument/2006/relationships/image" Target="../media/image3409.png"/><Relationship Id="rId392" Type="http://schemas.openxmlformats.org/officeDocument/2006/relationships/customXml" Target="../ink/ink3858.xml"/><Relationship Id="rId613" Type="http://schemas.openxmlformats.org/officeDocument/2006/relationships/customXml" Target="../ink/ink3969.xml"/><Relationship Id="rId252" Type="http://schemas.openxmlformats.org/officeDocument/2006/relationships/customXml" Target="../ink/ink3788.xml"/><Relationship Id="rId47" Type="http://schemas.openxmlformats.org/officeDocument/2006/relationships/image" Target="../media/image3232.png"/><Relationship Id="rId89" Type="http://schemas.openxmlformats.org/officeDocument/2006/relationships/image" Target="../media/image3252.png"/><Relationship Id="rId112" Type="http://schemas.openxmlformats.org/officeDocument/2006/relationships/customXml" Target="../ink/ink3718.xml"/><Relationship Id="rId154" Type="http://schemas.openxmlformats.org/officeDocument/2006/relationships/customXml" Target="../ink/ink3739.xml"/><Relationship Id="rId361" Type="http://schemas.openxmlformats.org/officeDocument/2006/relationships/image" Target="../media/image3387.png"/><Relationship Id="rId557" Type="http://schemas.openxmlformats.org/officeDocument/2006/relationships/customXml" Target="../ink/ink3941.xml"/><Relationship Id="rId599" Type="http://schemas.openxmlformats.org/officeDocument/2006/relationships/customXml" Target="../ink/ink3962.xml"/><Relationship Id="rId196" Type="http://schemas.openxmlformats.org/officeDocument/2006/relationships/customXml" Target="../ink/ink3760.xml"/><Relationship Id="rId417" Type="http://schemas.openxmlformats.org/officeDocument/2006/relationships/customXml" Target="../ink/ink3871.xml"/><Relationship Id="rId459" Type="http://schemas.openxmlformats.org/officeDocument/2006/relationships/customXml" Target="../ink/ink3892.xml"/><Relationship Id="rId624" Type="http://schemas.openxmlformats.org/officeDocument/2006/relationships/image" Target="../media/image3518.png"/><Relationship Id="rId16" Type="http://schemas.openxmlformats.org/officeDocument/2006/relationships/customXml" Target="../ink/ink3670.xml"/><Relationship Id="rId221" Type="http://schemas.openxmlformats.org/officeDocument/2006/relationships/image" Target="../media/image3317.png"/><Relationship Id="rId263" Type="http://schemas.openxmlformats.org/officeDocument/2006/relationships/image" Target="../media/image3338.png"/><Relationship Id="rId319" Type="http://schemas.openxmlformats.org/officeDocument/2006/relationships/image" Target="../media/image3366.png"/><Relationship Id="rId470" Type="http://schemas.openxmlformats.org/officeDocument/2006/relationships/image" Target="../media/image3441.png"/><Relationship Id="rId526" Type="http://schemas.openxmlformats.org/officeDocument/2006/relationships/image" Target="../media/image3469.png"/><Relationship Id="rId58" Type="http://schemas.openxmlformats.org/officeDocument/2006/relationships/customXml" Target="../ink/ink3691.xml"/><Relationship Id="rId123" Type="http://schemas.openxmlformats.org/officeDocument/2006/relationships/image" Target="../media/image3269.png"/><Relationship Id="rId330" Type="http://schemas.openxmlformats.org/officeDocument/2006/relationships/customXml" Target="../ink/ink3827.xml"/><Relationship Id="rId568" Type="http://schemas.openxmlformats.org/officeDocument/2006/relationships/image" Target="../media/image3490.png"/><Relationship Id="rId165" Type="http://schemas.openxmlformats.org/officeDocument/2006/relationships/image" Target="../media/image3290.png"/><Relationship Id="rId372" Type="http://schemas.openxmlformats.org/officeDocument/2006/relationships/customXml" Target="../ink/ink3848.xml"/><Relationship Id="rId428" Type="http://schemas.openxmlformats.org/officeDocument/2006/relationships/image" Target="../media/image3420.png"/><Relationship Id="rId232" Type="http://schemas.openxmlformats.org/officeDocument/2006/relationships/customXml" Target="../ink/ink3778.xml"/><Relationship Id="rId274" Type="http://schemas.openxmlformats.org/officeDocument/2006/relationships/customXml" Target="../ink/ink3799.xml"/><Relationship Id="rId481" Type="http://schemas.openxmlformats.org/officeDocument/2006/relationships/customXml" Target="../ink/ink3903.xml"/><Relationship Id="rId27" Type="http://schemas.openxmlformats.org/officeDocument/2006/relationships/image" Target="../media/image3222.png"/><Relationship Id="rId69" Type="http://schemas.openxmlformats.org/officeDocument/2006/relationships/image" Target="../media/image3243.png"/><Relationship Id="rId134" Type="http://schemas.openxmlformats.org/officeDocument/2006/relationships/customXml" Target="../ink/ink3729.xml"/><Relationship Id="rId537" Type="http://schemas.openxmlformats.org/officeDocument/2006/relationships/customXml" Target="../ink/ink3931.xml"/><Relationship Id="rId579" Type="http://schemas.openxmlformats.org/officeDocument/2006/relationships/customXml" Target="../ink/ink3952.xml"/><Relationship Id="rId951" Type="http://schemas.openxmlformats.org/officeDocument/2006/relationships/customXml" Target="../ink/ink3981.xml"/><Relationship Id="rId80" Type="http://schemas.openxmlformats.org/officeDocument/2006/relationships/customXml" Target="../ink/ink3702.xml"/><Relationship Id="rId176" Type="http://schemas.openxmlformats.org/officeDocument/2006/relationships/customXml" Target="../ink/ink3750.xml"/><Relationship Id="rId341" Type="http://schemas.openxmlformats.org/officeDocument/2006/relationships/image" Target="../media/image3377.png"/><Relationship Id="rId383" Type="http://schemas.openxmlformats.org/officeDocument/2006/relationships/image" Target="../media/image3398.png"/><Relationship Id="rId439" Type="http://schemas.openxmlformats.org/officeDocument/2006/relationships/customXml" Target="../ink/ink3882.xml"/><Relationship Id="rId590" Type="http://schemas.openxmlformats.org/officeDocument/2006/relationships/image" Target="../media/image3501.png"/><Relationship Id="rId604" Type="http://schemas.openxmlformats.org/officeDocument/2006/relationships/image" Target="../media/image3508.png"/><Relationship Id="rId201" Type="http://schemas.openxmlformats.org/officeDocument/2006/relationships/image" Target="../media/image3307.png"/><Relationship Id="rId243" Type="http://schemas.openxmlformats.org/officeDocument/2006/relationships/image" Target="../media/image3328.png"/><Relationship Id="rId285" Type="http://schemas.openxmlformats.org/officeDocument/2006/relationships/image" Target="../media/image3349.png"/><Relationship Id="rId450" Type="http://schemas.openxmlformats.org/officeDocument/2006/relationships/image" Target="../media/image3431.png"/><Relationship Id="rId506" Type="http://schemas.openxmlformats.org/officeDocument/2006/relationships/image" Target="../media/image3459.png"/><Relationship Id="rId38" Type="http://schemas.openxmlformats.org/officeDocument/2006/relationships/customXml" Target="../ink/ink3681.xml"/><Relationship Id="rId103" Type="http://schemas.openxmlformats.org/officeDocument/2006/relationships/image" Target="../media/image3259.png"/><Relationship Id="rId310" Type="http://schemas.openxmlformats.org/officeDocument/2006/relationships/customXml" Target="../ink/ink3817.xml"/><Relationship Id="rId492" Type="http://schemas.openxmlformats.org/officeDocument/2006/relationships/image" Target="../media/image3452.png"/><Relationship Id="rId548" Type="http://schemas.openxmlformats.org/officeDocument/2006/relationships/image" Target="../media/image3480.png"/><Relationship Id="rId91" Type="http://schemas.openxmlformats.org/officeDocument/2006/relationships/image" Target="../media/image3253.png"/><Relationship Id="rId145" Type="http://schemas.openxmlformats.org/officeDocument/2006/relationships/image" Target="../media/image3280.png"/><Relationship Id="rId187" Type="http://schemas.openxmlformats.org/officeDocument/2006/relationships/image" Target="../media/image3300.png"/><Relationship Id="rId352" Type="http://schemas.openxmlformats.org/officeDocument/2006/relationships/customXml" Target="../ink/ink3838.xml"/><Relationship Id="rId394" Type="http://schemas.openxmlformats.org/officeDocument/2006/relationships/image" Target="../media/image3403.png"/><Relationship Id="rId408" Type="http://schemas.openxmlformats.org/officeDocument/2006/relationships/image" Target="../media/image3410.png"/><Relationship Id="rId615" Type="http://schemas.openxmlformats.org/officeDocument/2006/relationships/customXml" Target="../ink/ink3970.xml"/><Relationship Id="rId212" Type="http://schemas.openxmlformats.org/officeDocument/2006/relationships/customXml" Target="../ink/ink3768.xml"/><Relationship Id="rId254" Type="http://schemas.openxmlformats.org/officeDocument/2006/relationships/customXml" Target="../ink/ink3789.xml"/><Relationship Id="rId49" Type="http://schemas.openxmlformats.org/officeDocument/2006/relationships/image" Target="../media/image3233.png"/><Relationship Id="rId114" Type="http://schemas.openxmlformats.org/officeDocument/2006/relationships/customXml" Target="../ink/ink3719.xml"/><Relationship Id="rId296" Type="http://schemas.openxmlformats.org/officeDocument/2006/relationships/customXml" Target="../ink/ink3810.xml"/><Relationship Id="rId461" Type="http://schemas.openxmlformats.org/officeDocument/2006/relationships/customXml" Target="../ink/ink3893.xml"/><Relationship Id="rId517" Type="http://schemas.openxmlformats.org/officeDocument/2006/relationships/customXml" Target="../ink/ink3921.xml"/><Relationship Id="rId559" Type="http://schemas.openxmlformats.org/officeDocument/2006/relationships/customXml" Target="../ink/ink3942.xml"/><Relationship Id="rId60" Type="http://schemas.openxmlformats.org/officeDocument/2006/relationships/customXml" Target="../ink/ink3692.xml"/><Relationship Id="rId156" Type="http://schemas.openxmlformats.org/officeDocument/2006/relationships/customXml" Target="../ink/ink3740.xml"/><Relationship Id="rId198" Type="http://schemas.openxmlformats.org/officeDocument/2006/relationships/customXml" Target="../ink/ink3761.xml"/><Relationship Id="rId321" Type="http://schemas.openxmlformats.org/officeDocument/2006/relationships/image" Target="../media/image3367.png"/><Relationship Id="rId363" Type="http://schemas.openxmlformats.org/officeDocument/2006/relationships/image" Target="../media/image3388.png"/><Relationship Id="rId419" Type="http://schemas.openxmlformats.org/officeDocument/2006/relationships/customXml" Target="../ink/ink3872.xml"/><Relationship Id="rId570" Type="http://schemas.openxmlformats.org/officeDocument/2006/relationships/image" Target="../media/image3491.png"/><Relationship Id="rId626" Type="http://schemas.openxmlformats.org/officeDocument/2006/relationships/image" Target="../media/image3519.png"/><Relationship Id="rId223" Type="http://schemas.openxmlformats.org/officeDocument/2006/relationships/image" Target="../media/image3318.png"/><Relationship Id="rId430" Type="http://schemas.openxmlformats.org/officeDocument/2006/relationships/image" Target="../media/image3421.png"/><Relationship Id="rId18" Type="http://schemas.openxmlformats.org/officeDocument/2006/relationships/customXml" Target="../ink/ink3671.xml"/><Relationship Id="rId265" Type="http://schemas.openxmlformats.org/officeDocument/2006/relationships/image" Target="../media/image3339.png"/><Relationship Id="rId472" Type="http://schemas.openxmlformats.org/officeDocument/2006/relationships/image" Target="../media/image3442.png"/><Relationship Id="rId528" Type="http://schemas.openxmlformats.org/officeDocument/2006/relationships/image" Target="../media/image3470.png"/><Relationship Id="rId125" Type="http://schemas.openxmlformats.org/officeDocument/2006/relationships/image" Target="../media/image3270.png"/><Relationship Id="rId167" Type="http://schemas.openxmlformats.org/officeDocument/2006/relationships/image" Target="../media/image12.png"/><Relationship Id="rId332" Type="http://schemas.openxmlformats.org/officeDocument/2006/relationships/customXml" Target="../ink/ink3828.xml"/><Relationship Id="rId374" Type="http://schemas.openxmlformats.org/officeDocument/2006/relationships/customXml" Target="../ink/ink3849.xml"/><Relationship Id="rId581" Type="http://schemas.openxmlformats.org/officeDocument/2006/relationships/customXml" Target="../ink/ink3953.xml"/><Relationship Id="rId71" Type="http://schemas.openxmlformats.org/officeDocument/2006/relationships/image" Target="../media/image3244.png"/><Relationship Id="rId234" Type="http://schemas.openxmlformats.org/officeDocument/2006/relationships/customXml" Target="../ink/ink3779.xml"/><Relationship Id="rId2" Type="http://schemas.openxmlformats.org/officeDocument/2006/relationships/customXml" Target="../ink/ink3663.xml"/><Relationship Id="rId29" Type="http://schemas.openxmlformats.org/officeDocument/2006/relationships/image" Target="../media/image3223.png"/><Relationship Id="rId276" Type="http://schemas.openxmlformats.org/officeDocument/2006/relationships/customXml" Target="../ink/ink3800.xml"/><Relationship Id="rId441" Type="http://schemas.openxmlformats.org/officeDocument/2006/relationships/customXml" Target="../ink/ink3883.xml"/><Relationship Id="rId483" Type="http://schemas.openxmlformats.org/officeDocument/2006/relationships/customXml" Target="../ink/ink3904.xml"/><Relationship Id="rId539" Type="http://schemas.openxmlformats.org/officeDocument/2006/relationships/customXml" Target="../ink/ink3932.xml"/><Relationship Id="rId40" Type="http://schemas.openxmlformats.org/officeDocument/2006/relationships/customXml" Target="../ink/ink3682.xml"/><Relationship Id="rId136" Type="http://schemas.openxmlformats.org/officeDocument/2006/relationships/customXml" Target="../ink/ink3730.xml"/><Relationship Id="rId178" Type="http://schemas.openxmlformats.org/officeDocument/2006/relationships/customXml" Target="../ink/ink3751.xml"/><Relationship Id="rId301" Type="http://schemas.openxmlformats.org/officeDocument/2006/relationships/image" Target="../media/image3357.png"/><Relationship Id="rId343" Type="http://schemas.openxmlformats.org/officeDocument/2006/relationships/image" Target="../media/image3378.png"/><Relationship Id="rId550" Type="http://schemas.openxmlformats.org/officeDocument/2006/relationships/image" Target="../media/image3481.png"/><Relationship Id="rId82" Type="http://schemas.openxmlformats.org/officeDocument/2006/relationships/customXml" Target="../ink/ink3703.xml"/><Relationship Id="rId203" Type="http://schemas.openxmlformats.org/officeDocument/2006/relationships/image" Target="../media/image3308.png"/><Relationship Id="rId385" Type="http://schemas.openxmlformats.org/officeDocument/2006/relationships/image" Target="../media/image3399.png"/><Relationship Id="rId592" Type="http://schemas.openxmlformats.org/officeDocument/2006/relationships/image" Target="../media/image3502.png"/><Relationship Id="rId606" Type="http://schemas.openxmlformats.org/officeDocument/2006/relationships/image" Target="../media/image3509.png"/><Relationship Id="rId245" Type="http://schemas.openxmlformats.org/officeDocument/2006/relationships/image" Target="../media/image3329.png"/><Relationship Id="rId287" Type="http://schemas.openxmlformats.org/officeDocument/2006/relationships/image" Target="../media/image3350.png"/><Relationship Id="rId410" Type="http://schemas.openxmlformats.org/officeDocument/2006/relationships/image" Target="../media/image3411.png"/><Relationship Id="rId452" Type="http://schemas.openxmlformats.org/officeDocument/2006/relationships/image" Target="../media/image3432.png"/><Relationship Id="rId494" Type="http://schemas.openxmlformats.org/officeDocument/2006/relationships/image" Target="../media/image3453.png"/><Relationship Id="rId508" Type="http://schemas.openxmlformats.org/officeDocument/2006/relationships/image" Target="../media/image3460.png"/><Relationship Id="rId105" Type="http://schemas.openxmlformats.org/officeDocument/2006/relationships/image" Target="../media/image3260.png"/><Relationship Id="rId147" Type="http://schemas.openxmlformats.org/officeDocument/2006/relationships/image" Target="../media/image3281.png"/><Relationship Id="rId312" Type="http://schemas.openxmlformats.org/officeDocument/2006/relationships/customXml" Target="../ink/ink3818.xml"/><Relationship Id="rId354" Type="http://schemas.openxmlformats.org/officeDocument/2006/relationships/customXml" Target="../ink/ink3839.xml"/><Relationship Id="rId51" Type="http://schemas.openxmlformats.org/officeDocument/2006/relationships/image" Target="../media/image3234.png"/><Relationship Id="rId93" Type="http://schemas.openxmlformats.org/officeDocument/2006/relationships/image" Target="../media/image3254.png"/><Relationship Id="rId189" Type="http://schemas.openxmlformats.org/officeDocument/2006/relationships/image" Target="../media/image3301.png"/><Relationship Id="rId396" Type="http://schemas.openxmlformats.org/officeDocument/2006/relationships/image" Target="../media/image3404.png"/><Relationship Id="rId561" Type="http://schemas.openxmlformats.org/officeDocument/2006/relationships/customXml" Target="../ink/ink3943.xml"/><Relationship Id="rId617" Type="http://schemas.openxmlformats.org/officeDocument/2006/relationships/customXml" Target="../ink/ink3971.xml"/><Relationship Id="rId214" Type="http://schemas.openxmlformats.org/officeDocument/2006/relationships/customXml" Target="../ink/ink3769.xml"/><Relationship Id="rId256" Type="http://schemas.openxmlformats.org/officeDocument/2006/relationships/customXml" Target="../ink/ink3790.xml"/><Relationship Id="rId298" Type="http://schemas.openxmlformats.org/officeDocument/2006/relationships/customXml" Target="../ink/ink3811.xml"/><Relationship Id="rId421" Type="http://schemas.openxmlformats.org/officeDocument/2006/relationships/customXml" Target="../ink/ink3873.xml"/><Relationship Id="rId463" Type="http://schemas.openxmlformats.org/officeDocument/2006/relationships/customXml" Target="../ink/ink3894.xml"/><Relationship Id="rId519" Type="http://schemas.openxmlformats.org/officeDocument/2006/relationships/customXml" Target="../ink/ink3922.xml"/><Relationship Id="rId116" Type="http://schemas.openxmlformats.org/officeDocument/2006/relationships/customXml" Target="../ink/ink3720.xml"/><Relationship Id="rId158" Type="http://schemas.openxmlformats.org/officeDocument/2006/relationships/customXml" Target="../ink/ink3741.xml"/><Relationship Id="rId323" Type="http://schemas.openxmlformats.org/officeDocument/2006/relationships/image" Target="../media/image3368.png"/><Relationship Id="rId530" Type="http://schemas.openxmlformats.org/officeDocument/2006/relationships/image" Target="../media/image3471.png"/><Relationship Id="rId20" Type="http://schemas.openxmlformats.org/officeDocument/2006/relationships/customXml" Target="../ink/ink3672.xml"/><Relationship Id="rId62" Type="http://schemas.openxmlformats.org/officeDocument/2006/relationships/customXml" Target="../ink/ink3693.xml"/><Relationship Id="rId365" Type="http://schemas.openxmlformats.org/officeDocument/2006/relationships/image" Target="../media/image3389.png"/><Relationship Id="rId572" Type="http://schemas.openxmlformats.org/officeDocument/2006/relationships/image" Target="../media/image3492.png"/><Relationship Id="rId628" Type="http://schemas.openxmlformats.org/officeDocument/2006/relationships/image" Target="../media/image3520.png"/><Relationship Id="rId225" Type="http://schemas.openxmlformats.org/officeDocument/2006/relationships/image" Target="../media/image3319.png"/><Relationship Id="rId267" Type="http://schemas.openxmlformats.org/officeDocument/2006/relationships/image" Target="../media/image3340.png"/><Relationship Id="rId432" Type="http://schemas.openxmlformats.org/officeDocument/2006/relationships/image" Target="../media/image3422.png"/><Relationship Id="rId474" Type="http://schemas.openxmlformats.org/officeDocument/2006/relationships/image" Target="../media/image3443.png"/><Relationship Id="rId127" Type="http://schemas.openxmlformats.org/officeDocument/2006/relationships/image" Target="../media/image3271.png"/><Relationship Id="rId944" Type="http://schemas.openxmlformats.org/officeDocument/2006/relationships/image" Target="../media/image5932.png"/><Relationship Id="rId31" Type="http://schemas.openxmlformats.org/officeDocument/2006/relationships/image" Target="../media/image3224.png"/><Relationship Id="rId73" Type="http://schemas.openxmlformats.org/officeDocument/2006/relationships/image" Target="../media/image3245.png"/><Relationship Id="rId169" Type="http://schemas.openxmlformats.org/officeDocument/2006/relationships/image" Target="../media/image3291.png"/><Relationship Id="rId334" Type="http://schemas.openxmlformats.org/officeDocument/2006/relationships/customXml" Target="../ink/ink3829.xml"/><Relationship Id="rId376" Type="http://schemas.openxmlformats.org/officeDocument/2006/relationships/customXml" Target="../ink/ink3850.xml"/><Relationship Id="rId541" Type="http://schemas.openxmlformats.org/officeDocument/2006/relationships/customXml" Target="../ink/ink3933.xml"/><Relationship Id="rId583" Type="http://schemas.openxmlformats.org/officeDocument/2006/relationships/customXml" Target="../ink/ink3954.xml"/><Relationship Id="rId4" Type="http://schemas.openxmlformats.org/officeDocument/2006/relationships/customXml" Target="../ink/ink3664.xml"/><Relationship Id="rId180" Type="http://schemas.openxmlformats.org/officeDocument/2006/relationships/customXml" Target="../ink/ink3752.xml"/><Relationship Id="rId236" Type="http://schemas.openxmlformats.org/officeDocument/2006/relationships/customXml" Target="../ink/ink3780.xml"/><Relationship Id="rId278" Type="http://schemas.openxmlformats.org/officeDocument/2006/relationships/customXml" Target="../ink/ink3801.xml"/><Relationship Id="rId401" Type="http://schemas.openxmlformats.org/officeDocument/2006/relationships/customXml" Target="../ink/ink3863.xml"/><Relationship Id="rId443" Type="http://schemas.openxmlformats.org/officeDocument/2006/relationships/customXml" Target="../ink/ink3884.xml"/><Relationship Id="rId303" Type="http://schemas.openxmlformats.org/officeDocument/2006/relationships/image" Target="../media/image3358.png"/><Relationship Id="rId485" Type="http://schemas.openxmlformats.org/officeDocument/2006/relationships/customXml" Target="../ink/ink3905.xml"/><Relationship Id="rId42" Type="http://schemas.openxmlformats.org/officeDocument/2006/relationships/customXml" Target="../ink/ink3683.xml"/><Relationship Id="rId84" Type="http://schemas.openxmlformats.org/officeDocument/2006/relationships/customXml" Target="../ink/ink3704.xml"/><Relationship Id="rId138" Type="http://schemas.openxmlformats.org/officeDocument/2006/relationships/customXml" Target="../ink/ink3731.xml"/><Relationship Id="rId345" Type="http://schemas.openxmlformats.org/officeDocument/2006/relationships/image" Target="../media/image3379.png"/><Relationship Id="rId387" Type="http://schemas.openxmlformats.org/officeDocument/2006/relationships/image" Target="../media/image3400.png"/><Relationship Id="rId510" Type="http://schemas.openxmlformats.org/officeDocument/2006/relationships/image" Target="../media/image3461.png"/><Relationship Id="rId552" Type="http://schemas.openxmlformats.org/officeDocument/2006/relationships/image" Target="../media/image3482.png"/><Relationship Id="rId594" Type="http://schemas.openxmlformats.org/officeDocument/2006/relationships/image" Target="../media/image3503.png"/><Relationship Id="rId608" Type="http://schemas.openxmlformats.org/officeDocument/2006/relationships/image" Target="../media/image3510.png"/><Relationship Id="rId191" Type="http://schemas.openxmlformats.org/officeDocument/2006/relationships/image" Target="../media/image3302.png"/><Relationship Id="rId205" Type="http://schemas.openxmlformats.org/officeDocument/2006/relationships/image" Target="../media/image3309.png"/><Relationship Id="rId247" Type="http://schemas.openxmlformats.org/officeDocument/2006/relationships/image" Target="../media/image3330.png"/><Relationship Id="rId412" Type="http://schemas.openxmlformats.org/officeDocument/2006/relationships/image" Target="../media/image3412.png"/><Relationship Id="rId107" Type="http://schemas.openxmlformats.org/officeDocument/2006/relationships/image" Target="../media/image3261.png"/><Relationship Id="rId289" Type="http://schemas.openxmlformats.org/officeDocument/2006/relationships/image" Target="../media/image3351.png"/><Relationship Id="rId454" Type="http://schemas.openxmlformats.org/officeDocument/2006/relationships/image" Target="../media/image3433.png"/><Relationship Id="rId496" Type="http://schemas.openxmlformats.org/officeDocument/2006/relationships/image" Target="../media/image3454.png"/><Relationship Id="rId11" Type="http://schemas.openxmlformats.org/officeDocument/2006/relationships/image" Target="../media/image3214.png"/><Relationship Id="rId53" Type="http://schemas.openxmlformats.org/officeDocument/2006/relationships/image" Target="../media/image3235.png"/><Relationship Id="rId149" Type="http://schemas.openxmlformats.org/officeDocument/2006/relationships/image" Target="../media/image3282.png"/><Relationship Id="rId314" Type="http://schemas.openxmlformats.org/officeDocument/2006/relationships/customXml" Target="../ink/ink3819.xml"/><Relationship Id="rId356" Type="http://schemas.openxmlformats.org/officeDocument/2006/relationships/customXml" Target="../ink/ink3840.xml"/><Relationship Id="rId398" Type="http://schemas.openxmlformats.org/officeDocument/2006/relationships/image" Target="../media/image3405.png"/><Relationship Id="rId521" Type="http://schemas.openxmlformats.org/officeDocument/2006/relationships/customXml" Target="../ink/ink3923.xml"/><Relationship Id="rId563" Type="http://schemas.openxmlformats.org/officeDocument/2006/relationships/customXml" Target="../ink/ink3944.xml"/><Relationship Id="rId619" Type="http://schemas.openxmlformats.org/officeDocument/2006/relationships/customXml" Target="../ink/ink3972.xml"/><Relationship Id="rId95" Type="http://schemas.openxmlformats.org/officeDocument/2006/relationships/image" Target="../media/image3255.png"/><Relationship Id="rId160" Type="http://schemas.openxmlformats.org/officeDocument/2006/relationships/customXml" Target="../ink/ink3742.xml"/><Relationship Id="rId216" Type="http://schemas.openxmlformats.org/officeDocument/2006/relationships/customXml" Target="../ink/ink3770.xml"/><Relationship Id="rId423" Type="http://schemas.openxmlformats.org/officeDocument/2006/relationships/customXml" Target="../ink/ink3874.xml"/><Relationship Id="rId258" Type="http://schemas.openxmlformats.org/officeDocument/2006/relationships/customXml" Target="../ink/ink3791.xml"/><Relationship Id="rId465" Type="http://schemas.openxmlformats.org/officeDocument/2006/relationships/customXml" Target="../ink/ink3895.xml"/><Relationship Id="rId22" Type="http://schemas.openxmlformats.org/officeDocument/2006/relationships/customXml" Target="../ink/ink3673.xml"/><Relationship Id="rId64" Type="http://schemas.openxmlformats.org/officeDocument/2006/relationships/customXml" Target="../ink/ink3694.xml"/><Relationship Id="rId118" Type="http://schemas.openxmlformats.org/officeDocument/2006/relationships/customXml" Target="../ink/ink3721.xml"/><Relationship Id="rId325" Type="http://schemas.openxmlformats.org/officeDocument/2006/relationships/image" Target="../media/image3369.png"/><Relationship Id="rId367" Type="http://schemas.openxmlformats.org/officeDocument/2006/relationships/image" Target="../media/image3390.png"/><Relationship Id="rId532" Type="http://schemas.openxmlformats.org/officeDocument/2006/relationships/image" Target="../media/image3472.png"/><Relationship Id="rId574" Type="http://schemas.openxmlformats.org/officeDocument/2006/relationships/image" Target="../media/image3493.png"/><Relationship Id="rId171" Type="http://schemas.openxmlformats.org/officeDocument/2006/relationships/image" Target="../media/image3292.png"/><Relationship Id="rId227" Type="http://schemas.openxmlformats.org/officeDocument/2006/relationships/image" Target="../media/image3320.png"/><Relationship Id="rId269" Type="http://schemas.openxmlformats.org/officeDocument/2006/relationships/image" Target="../media/image3341.png"/><Relationship Id="rId434" Type="http://schemas.openxmlformats.org/officeDocument/2006/relationships/image" Target="../media/image3423.png"/><Relationship Id="rId476" Type="http://schemas.openxmlformats.org/officeDocument/2006/relationships/image" Target="../media/image3444.png"/><Relationship Id="rId1271" Type="http://schemas.openxmlformats.org/officeDocument/2006/relationships/customXml" Target="../ink/ink3982.xml"/><Relationship Id="rId33" Type="http://schemas.openxmlformats.org/officeDocument/2006/relationships/image" Target="../media/image3225.png"/><Relationship Id="rId129" Type="http://schemas.openxmlformats.org/officeDocument/2006/relationships/image" Target="../media/image3272.png"/><Relationship Id="rId280" Type="http://schemas.openxmlformats.org/officeDocument/2006/relationships/customXml" Target="../ink/ink3802.xml"/><Relationship Id="rId336" Type="http://schemas.openxmlformats.org/officeDocument/2006/relationships/customXml" Target="../ink/ink3830.xml"/><Relationship Id="rId501" Type="http://schemas.openxmlformats.org/officeDocument/2006/relationships/customXml" Target="../ink/ink3913.xml"/><Relationship Id="rId543" Type="http://schemas.openxmlformats.org/officeDocument/2006/relationships/customXml" Target="../ink/ink3934.xml"/><Relationship Id="rId946" Type="http://schemas.openxmlformats.org/officeDocument/2006/relationships/image" Target="../media/image5933.png"/><Relationship Id="rId75" Type="http://schemas.openxmlformats.org/officeDocument/2006/relationships/image" Target="../media/image3246.png"/><Relationship Id="rId140" Type="http://schemas.openxmlformats.org/officeDocument/2006/relationships/customXml" Target="../ink/ink3732.xml"/><Relationship Id="rId182" Type="http://schemas.openxmlformats.org/officeDocument/2006/relationships/customXml" Target="../ink/ink3753.xml"/><Relationship Id="rId378" Type="http://schemas.openxmlformats.org/officeDocument/2006/relationships/customXml" Target="../ink/ink3851.xml"/><Relationship Id="rId403" Type="http://schemas.openxmlformats.org/officeDocument/2006/relationships/customXml" Target="../ink/ink3864.xml"/><Relationship Id="rId585" Type="http://schemas.openxmlformats.org/officeDocument/2006/relationships/customXml" Target="../ink/ink3955.xml"/><Relationship Id="rId6" Type="http://schemas.openxmlformats.org/officeDocument/2006/relationships/customXml" Target="../ink/ink3665.xml"/><Relationship Id="rId238" Type="http://schemas.openxmlformats.org/officeDocument/2006/relationships/customXml" Target="../ink/ink3781.xml"/><Relationship Id="rId445" Type="http://schemas.openxmlformats.org/officeDocument/2006/relationships/customXml" Target="../ink/ink3885.xml"/><Relationship Id="rId487" Type="http://schemas.openxmlformats.org/officeDocument/2006/relationships/customXml" Target="../ink/ink3906.xml"/><Relationship Id="rId610" Type="http://schemas.openxmlformats.org/officeDocument/2006/relationships/image" Target="../media/image3511.png"/><Relationship Id="rId291" Type="http://schemas.openxmlformats.org/officeDocument/2006/relationships/image" Target="../media/image3352.png"/><Relationship Id="rId305" Type="http://schemas.openxmlformats.org/officeDocument/2006/relationships/image" Target="../media/image3359.png"/><Relationship Id="rId347" Type="http://schemas.openxmlformats.org/officeDocument/2006/relationships/image" Target="../media/image3380.png"/><Relationship Id="rId512" Type="http://schemas.openxmlformats.org/officeDocument/2006/relationships/image" Target="../media/image3462.png"/><Relationship Id="rId44" Type="http://schemas.openxmlformats.org/officeDocument/2006/relationships/customXml" Target="../ink/ink3684.xml"/><Relationship Id="rId86" Type="http://schemas.openxmlformats.org/officeDocument/2006/relationships/customXml" Target="../ink/ink3705.xml"/><Relationship Id="rId151" Type="http://schemas.openxmlformats.org/officeDocument/2006/relationships/image" Target="../media/image3283.png"/><Relationship Id="rId389" Type="http://schemas.openxmlformats.org/officeDocument/2006/relationships/image" Target="../media/image3401.png"/><Relationship Id="rId554" Type="http://schemas.openxmlformats.org/officeDocument/2006/relationships/image" Target="../media/image3483.png"/><Relationship Id="rId596" Type="http://schemas.openxmlformats.org/officeDocument/2006/relationships/image" Target="../media/image3504.png"/><Relationship Id="rId193" Type="http://schemas.openxmlformats.org/officeDocument/2006/relationships/image" Target="../media/image3303.png"/><Relationship Id="rId207" Type="http://schemas.openxmlformats.org/officeDocument/2006/relationships/image" Target="../media/image3310.png"/><Relationship Id="rId249" Type="http://schemas.openxmlformats.org/officeDocument/2006/relationships/image" Target="../media/image3331.png"/><Relationship Id="rId414" Type="http://schemas.openxmlformats.org/officeDocument/2006/relationships/image" Target="../media/image3413.png"/><Relationship Id="rId456" Type="http://schemas.openxmlformats.org/officeDocument/2006/relationships/image" Target="../media/image3434.png"/><Relationship Id="rId498" Type="http://schemas.openxmlformats.org/officeDocument/2006/relationships/image" Target="../media/image3455.png"/><Relationship Id="rId621" Type="http://schemas.openxmlformats.org/officeDocument/2006/relationships/customXml" Target="../ink/ink3973.xml"/><Relationship Id="rId13" Type="http://schemas.openxmlformats.org/officeDocument/2006/relationships/image" Target="../media/image3215.png"/><Relationship Id="rId109" Type="http://schemas.openxmlformats.org/officeDocument/2006/relationships/image" Target="../media/image3262.png"/><Relationship Id="rId260" Type="http://schemas.openxmlformats.org/officeDocument/2006/relationships/customXml" Target="../ink/ink3792.xml"/><Relationship Id="rId316" Type="http://schemas.openxmlformats.org/officeDocument/2006/relationships/customXml" Target="../ink/ink3820.xml"/><Relationship Id="rId523" Type="http://schemas.openxmlformats.org/officeDocument/2006/relationships/customXml" Target="../ink/ink3924.xml"/><Relationship Id="rId55" Type="http://schemas.openxmlformats.org/officeDocument/2006/relationships/image" Target="../media/image3236.png"/><Relationship Id="rId97" Type="http://schemas.openxmlformats.org/officeDocument/2006/relationships/image" Target="../media/image3256.png"/><Relationship Id="rId120" Type="http://schemas.openxmlformats.org/officeDocument/2006/relationships/customXml" Target="../ink/ink3722.xml"/><Relationship Id="rId358" Type="http://schemas.openxmlformats.org/officeDocument/2006/relationships/customXml" Target="../ink/ink3841.xml"/><Relationship Id="rId565" Type="http://schemas.openxmlformats.org/officeDocument/2006/relationships/customXml" Target="../ink/ink3945.xml"/><Relationship Id="rId162" Type="http://schemas.openxmlformats.org/officeDocument/2006/relationships/customXml" Target="../ink/ink3743.xml"/><Relationship Id="rId218" Type="http://schemas.openxmlformats.org/officeDocument/2006/relationships/customXml" Target="../ink/ink3771.xml"/><Relationship Id="rId425" Type="http://schemas.openxmlformats.org/officeDocument/2006/relationships/customXml" Target="../ink/ink3875.xml"/><Relationship Id="rId467" Type="http://schemas.openxmlformats.org/officeDocument/2006/relationships/customXml" Target="../ink/ink3896.xml"/><Relationship Id="rId271" Type="http://schemas.openxmlformats.org/officeDocument/2006/relationships/image" Target="../media/image3342.png"/><Relationship Id="rId24" Type="http://schemas.openxmlformats.org/officeDocument/2006/relationships/customXml" Target="../ink/ink3674.xml"/><Relationship Id="rId66" Type="http://schemas.openxmlformats.org/officeDocument/2006/relationships/customXml" Target="../ink/ink3695.xml"/><Relationship Id="rId131" Type="http://schemas.openxmlformats.org/officeDocument/2006/relationships/image" Target="../media/image3273.png"/><Relationship Id="rId327" Type="http://schemas.openxmlformats.org/officeDocument/2006/relationships/image" Target="../media/image3370.png"/><Relationship Id="rId369" Type="http://schemas.openxmlformats.org/officeDocument/2006/relationships/image" Target="../media/image3391.png"/><Relationship Id="rId534" Type="http://schemas.openxmlformats.org/officeDocument/2006/relationships/image" Target="../media/image3473.png"/><Relationship Id="rId576" Type="http://schemas.openxmlformats.org/officeDocument/2006/relationships/image" Target="../media/image3494.png"/><Relationship Id="rId173" Type="http://schemas.openxmlformats.org/officeDocument/2006/relationships/image" Target="../media/image3293.png"/><Relationship Id="rId229" Type="http://schemas.openxmlformats.org/officeDocument/2006/relationships/image" Target="../media/image3321.png"/><Relationship Id="rId380" Type="http://schemas.openxmlformats.org/officeDocument/2006/relationships/customXml" Target="../ink/ink3852.xml"/><Relationship Id="rId436" Type="http://schemas.openxmlformats.org/officeDocument/2006/relationships/image" Target="../media/image3424.png"/><Relationship Id="rId601" Type="http://schemas.openxmlformats.org/officeDocument/2006/relationships/customXml" Target="../ink/ink3963.xml"/><Relationship Id="rId1273" Type="http://schemas.openxmlformats.org/officeDocument/2006/relationships/customXml" Target="../ink/ink3983.xml"/><Relationship Id="rId240" Type="http://schemas.openxmlformats.org/officeDocument/2006/relationships/customXml" Target="../ink/ink3782.xml"/><Relationship Id="rId478" Type="http://schemas.openxmlformats.org/officeDocument/2006/relationships/image" Target="../media/image3445.png"/><Relationship Id="rId948" Type="http://schemas.openxmlformats.org/officeDocument/2006/relationships/image" Target="../media/image5861.png"/><Relationship Id="rId35" Type="http://schemas.openxmlformats.org/officeDocument/2006/relationships/image" Target="../media/image3226.png"/><Relationship Id="rId77" Type="http://schemas.openxmlformats.org/officeDocument/2006/relationships/image" Target="../media/image3247.png"/><Relationship Id="rId100" Type="http://schemas.openxmlformats.org/officeDocument/2006/relationships/customXml" Target="../ink/ink3712.xml"/><Relationship Id="rId282" Type="http://schemas.openxmlformats.org/officeDocument/2006/relationships/customXml" Target="../ink/ink3803.xml"/><Relationship Id="rId338" Type="http://schemas.openxmlformats.org/officeDocument/2006/relationships/customXml" Target="../ink/ink3831.xml"/><Relationship Id="rId503" Type="http://schemas.openxmlformats.org/officeDocument/2006/relationships/customXml" Target="../ink/ink3914.xml"/><Relationship Id="rId545" Type="http://schemas.openxmlformats.org/officeDocument/2006/relationships/customXml" Target="../ink/ink3935.xml"/><Relationship Id="rId587" Type="http://schemas.openxmlformats.org/officeDocument/2006/relationships/customXml" Target="../ink/ink3956.xml"/><Relationship Id="rId8" Type="http://schemas.openxmlformats.org/officeDocument/2006/relationships/customXml" Target="../ink/ink3666.xml"/><Relationship Id="rId142" Type="http://schemas.openxmlformats.org/officeDocument/2006/relationships/customXml" Target="../ink/ink3733.xml"/><Relationship Id="rId184" Type="http://schemas.openxmlformats.org/officeDocument/2006/relationships/customXml" Target="../ink/ink3754.xml"/><Relationship Id="rId391" Type="http://schemas.openxmlformats.org/officeDocument/2006/relationships/image" Target="../media/image3402.png"/><Relationship Id="rId405" Type="http://schemas.openxmlformats.org/officeDocument/2006/relationships/customXml" Target="../ink/ink3865.xml"/><Relationship Id="rId447" Type="http://schemas.openxmlformats.org/officeDocument/2006/relationships/customXml" Target="../ink/ink3886.xml"/><Relationship Id="rId612" Type="http://schemas.openxmlformats.org/officeDocument/2006/relationships/image" Target="../media/image3512.png"/><Relationship Id="rId251" Type="http://schemas.openxmlformats.org/officeDocument/2006/relationships/image" Target="../media/image3332.png"/><Relationship Id="rId489" Type="http://schemas.openxmlformats.org/officeDocument/2006/relationships/customXml" Target="../ink/ink3907.xml"/><Relationship Id="rId46" Type="http://schemas.openxmlformats.org/officeDocument/2006/relationships/customXml" Target="../ink/ink3685.xml"/><Relationship Id="rId293" Type="http://schemas.openxmlformats.org/officeDocument/2006/relationships/image" Target="../media/image3353.png"/><Relationship Id="rId307" Type="http://schemas.openxmlformats.org/officeDocument/2006/relationships/image" Target="../media/image3360.png"/><Relationship Id="rId349" Type="http://schemas.openxmlformats.org/officeDocument/2006/relationships/image" Target="../media/image3381.png"/><Relationship Id="rId514" Type="http://schemas.openxmlformats.org/officeDocument/2006/relationships/image" Target="../media/image3463.png"/><Relationship Id="rId556" Type="http://schemas.openxmlformats.org/officeDocument/2006/relationships/image" Target="../media/image3484.png"/><Relationship Id="rId88" Type="http://schemas.openxmlformats.org/officeDocument/2006/relationships/customXml" Target="../ink/ink3706.xml"/><Relationship Id="rId111" Type="http://schemas.openxmlformats.org/officeDocument/2006/relationships/image" Target="../media/image3263.png"/><Relationship Id="rId153" Type="http://schemas.openxmlformats.org/officeDocument/2006/relationships/image" Target="../media/image3284.png"/><Relationship Id="rId195" Type="http://schemas.openxmlformats.org/officeDocument/2006/relationships/image" Target="../media/image3304.png"/><Relationship Id="rId209" Type="http://schemas.openxmlformats.org/officeDocument/2006/relationships/image" Target="../media/image3311.png"/><Relationship Id="rId360" Type="http://schemas.openxmlformats.org/officeDocument/2006/relationships/customXml" Target="../ink/ink3842.xml"/><Relationship Id="rId416" Type="http://schemas.openxmlformats.org/officeDocument/2006/relationships/image" Target="../media/image3414.png"/><Relationship Id="rId598" Type="http://schemas.openxmlformats.org/officeDocument/2006/relationships/image" Target="../media/image3505.png"/><Relationship Id="rId220" Type="http://schemas.openxmlformats.org/officeDocument/2006/relationships/customXml" Target="../ink/ink3772.xml"/><Relationship Id="rId458" Type="http://schemas.openxmlformats.org/officeDocument/2006/relationships/image" Target="../media/image3435.png"/><Relationship Id="rId623" Type="http://schemas.openxmlformats.org/officeDocument/2006/relationships/customXml" Target="../ink/ink3974.xml"/><Relationship Id="rId15" Type="http://schemas.openxmlformats.org/officeDocument/2006/relationships/image" Target="../media/image3216.png"/><Relationship Id="rId57" Type="http://schemas.openxmlformats.org/officeDocument/2006/relationships/image" Target="../media/image3237.png"/><Relationship Id="rId262" Type="http://schemas.openxmlformats.org/officeDocument/2006/relationships/customXml" Target="../ink/ink3793.xml"/><Relationship Id="rId318" Type="http://schemas.openxmlformats.org/officeDocument/2006/relationships/customXml" Target="../ink/ink3821.xml"/><Relationship Id="rId525" Type="http://schemas.openxmlformats.org/officeDocument/2006/relationships/customXml" Target="../ink/ink3925.xml"/><Relationship Id="rId567" Type="http://schemas.openxmlformats.org/officeDocument/2006/relationships/customXml" Target="../ink/ink3946.xml"/><Relationship Id="rId99" Type="http://schemas.openxmlformats.org/officeDocument/2006/relationships/image" Target="../media/image3257.png"/><Relationship Id="rId122" Type="http://schemas.openxmlformats.org/officeDocument/2006/relationships/customXml" Target="../ink/ink3723.xml"/><Relationship Id="rId164" Type="http://schemas.openxmlformats.org/officeDocument/2006/relationships/customXml" Target="../ink/ink3744.xml"/><Relationship Id="rId371" Type="http://schemas.openxmlformats.org/officeDocument/2006/relationships/image" Target="../media/image3392.png"/><Relationship Id="rId427" Type="http://schemas.openxmlformats.org/officeDocument/2006/relationships/customXml" Target="../ink/ink3876.xml"/><Relationship Id="rId469" Type="http://schemas.openxmlformats.org/officeDocument/2006/relationships/customXml" Target="../ink/ink3897.xml"/><Relationship Id="rId26" Type="http://schemas.openxmlformats.org/officeDocument/2006/relationships/customXml" Target="../ink/ink3675.xml"/><Relationship Id="rId231" Type="http://schemas.openxmlformats.org/officeDocument/2006/relationships/image" Target="../media/image3322.png"/><Relationship Id="rId273" Type="http://schemas.openxmlformats.org/officeDocument/2006/relationships/image" Target="../media/image3343.png"/><Relationship Id="rId329" Type="http://schemas.openxmlformats.org/officeDocument/2006/relationships/image" Target="../media/image3371.png"/><Relationship Id="rId480" Type="http://schemas.openxmlformats.org/officeDocument/2006/relationships/image" Target="../media/image3446.png"/><Relationship Id="rId536" Type="http://schemas.openxmlformats.org/officeDocument/2006/relationships/image" Target="../media/image3474.png"/><Relationship Id="rId68" Type="http://schemas.openxmlformats.org/officeDocument/2006/relationships/customXml" Target="../ink/ink3696.xml"/><Relationship Id="rId133" Type="http://schemas.openxmlformats.org/officeDocument/2006/relationships/image" Target="../media/image3274.png"/><Relationship Id="rId175" Type="http://schemas.openxmlformats.org/officeDocument/2006/relationships/image" Target="../media/image3294.png"/><Relationship Id="rId340" Type="http://schemas.openxmlformats.org/officeDocument/2006/relationships/customXml" Target="../ink/ink3832.xml"/><Relationship Id="rId578" Type="http://schemas.openxmlformats.org/officeDocument/2006/relationships/image" Target="../media/image3495.png"/><Relationship Id="rId950" Type="http://schemas.openxmlformats.org/officeDocument/2006/relationships/image" Target="../media/image5934.png"/><Relationship Id="rId200" Type="http://schemas.openxmlformats.org/officeDocument/2006/relationships/customXml" Target="../ink/ink3762.xml"/><Relationship Id="rId382" Type="http://schemas.openxmlformats.org/officeDocument/2006/relationships/customXml" Target="../ink/ink3853.xml"/><Relationship Id="rId438" Type="http://schemas.openxmlformats.org/officeDocument/2006/relationships/image" Target="../media/image3425.png"/><Relationship Id="rId603" Type="http://schemas.openxmlformats.org/officeDocument/2006/relationships/customXml" Target="../ink/ink3964.xml"/><Relationship Id="rId242" Type="http://schemas.openxmlformats.org/officeDocument/2006/relationships/customXml" Target="../ink/ink3783.xml"/><Relationship Id="rId284" Type="http://schemas.openxmlformats.org/officeDocument/2006/relationships/customXml" Target="../ink/ink3804.xml"/><Relationship Id="rId491" Type="http://schemas.openxmlformats.org/officeDocument/2006/relationships/customXml" Target="../ink/ink3908.xml"/><Relationship Id="rId505" Type="http://schemas.openxmlformats.org/officeDocument/2006/relationships/customXml" Target="../ink/ink3915.xml"/><Relationship Id="rId37" Type="http://schemas.openxmlformats.org/officeDocument/2006/relationships/image" Target="../media/image3227.png"/><Relationship Id="rId79" Type="http://schemas.openxmlformats.org/officeDocument/2006/relationships/image" Target="../media/image3248.png"/><Relationship Id="rId102" Type="http://schemas.openxmlformats.org/officeDocument/2006/relationships/customXml" Target="../ink/ink3713.xml"/><Relationship Id="rId144" Type="http://schemas.openxmlformats.org/officeDocument/2006/relationships/customXml" Target="../ink/ink3734.xml"/><Relationship Id="rId547" Type="http://schemas.openxmlformats.org/officeDocument/2006/relationships/customXml" Target="../ink/ink3936.xml"/><Relationship Id="rId589" Type="http://schemas.openxmlformats.org/officeDocument/2006/relationships/customXml" Target="../ink/ink3957.xml"/><Relationship Id="rId90" Type="http://schemas.openxmlformats.org/officeDocument/2006/relationships/customXml" Target="../ink/ink3707.xml"/><Relationship Id="rId186" Type="http://schemas.openxmlformats.org/officeDocument/2006/relationships/customXml" Target="../ink/ink3755.xml"/><Relationship Id="rId351" Type="http://schemas.openxmlformats.org/officeDocument/2006/relationships/image" Target="../media/image3382.png"/><Relationship Id="rId393" Type="http://schemas.openxmlformats.org/officeDocument/2006/relationships/customXml" Target="../ink/ink3859.xml"/><Relationship Id="rId407" Type="http://schemas.openxmlformats.org/officeDocument/2006/relationships/customXml" Target="../ink/ink3866.xml"/><Relationship Id="rId449" Type="http://schemas.openxmlformats.org/officeDocument/2006/relationships/customXml" Target="../ink/ink3887.xml"/><Relationship Id="rId614" Type="http://schemas.openxmlformats.org/officeDocument/2006/relationships/image" Target="../media/image3513.png"/><Relationship Id="rId211" Type="http://schemas.openxmlformats.org/officeDocument/2006/relationships/image" Target="../media/image3312.png"/><Relationship Id="rId253" Type="http://schemas.openxmlformats.org/officeDocument/2006/relationships/image" Target="../media/image3333.png"/><Relationship Id="rId295" Type="http://schemas.openxmlformats.org/officeDocument/2006/relationships/image" Target="../media/image3354.png"/><Relationship Id="rId309" Type="http://schemas.openxmlformats.org/officeDocument/2006/relationships/image" Target="../media/image3361.png"/><Relationship Id="rId460" Type="http://schemas.openxmlformats.org/officeDocument/2006/relationships/image" Target="../media/image3436.png"/><Relationship Id="rId516" Type="http://schemas.openxmlformats.org/officeDocument/2006/relationships/image" Target="../media/image3464.png"/><Relationship Id="rId48" Type="http://schemas.openxmlformats.org/officeDocument/2006/relationships/customXml" Target="../ink/ink3686.xml"/><Relationship Id="rId113" Type="http://schemas.openxmlformats.org/officeDocument/2006/relationships/image" Target="../media/image3264.png"/><Relationship Id="rId320" Type="http://schemas.openxmlformats.org/officeDocument/2006/relationships/customXml" Target="../ink/ink3822.xml"/><Relationship Id="rId558" Type="http://schemas.openxmlformats.org/officeDocument/2006/relationships/image" Target="../media/image3485.png"/><Relationship Id="rId155" Type="http://schemas.openxmlformats.org/officeDocument/2006/relationships/image" Target="../media/image3285.png"/><Relationship Id="rId197" Type="http://schemas.openxmlformats.org/officeDocument/2006/relationships/image" Target="../media/image3305.png"/><Relationship Id="rId362" Type="http://schemas.openxmlformats.org/officeDocument/2006/relationships/customXml" Target="../ink/ink3843.xml"/><Relationship Id="rId418" Type="http://schemas.openxmlformats.org/officeDocument/2006/relationships/image" Target="../media/image3415.png"/><Relationship Id="rId625" Type="http://schemas.openxmlformats.org/officeDocument/2006/relationships/customXml" Target="../ink/ink3975.xml"/><Relationship Id="rId222" Type="http://schemas.openxmlformats.org/officeDocument/2006/relationships/customXml" Target="../ink/ink3773.xml"/><Relationship Id="rId264" Type="http://schemas.openxmlformats.org/officeDocument/2006/relationships/customXml" Target="../ink/ink3794.xml"/><Relationship Id="rId471" Type="http://schemas.openxmlformats.org/officeDocument/2006/relationships/customXml" Target="../ink/ink3898.xml"/><Relationship Id="rId17" Type="http://schemas.openxmlformats.org/officeDocument/2006/relationships/image" Target="../media/image3217.png"/><Relationship Id="rId59" Type="http://schemas.openxmlformats.org/officeDocument/2006/relationships/image" Target="../media/image3238.png"/><Relationship Id="rId124" Type="http://schemas.openxmlformats.org/officeDocument/2006/relationships/customXml" Target="../ink/ink3724.xml"/><Relationship Id="rId527" Type="http://schemas.openxmlformats.org/officeDocument/2006/relationships/customXml" Target="../ink/ink3926.xml"/><Relationship Id="rId569" Type="http://schemas.openxmlformats.org/officeDocument/2006/relationships/customXml" Target="../ink/ink3947.xml"/><Relationship Id="rId70" Type="http://schemas.openxmlformats.org/officeDocument/2006/relationships/customXml" Target="../ink/ink3697.xml"/><Relationship Id="rId166" Type="http://schemas.openxmlformats.org/officeDocument/2006/relationships/customXml" Target="../ink/ink3745.xml"/><Relationship Id="rId331" Type="http://schemas.openxmlformats.org/officeDocument/2006/relationships/image" Target="../media/image3372.png"/><Relationship Id="rId373" Type="http://schemas.openxmlformats.org/officeDocument/2006/relationships/image" Target="../media/image3393.png"/><Relationship Id="rId429" Type="http://schemas.openxmlformats.org/officeDocument/2006/relationships/customXml" Target="../ink/ink3877.xml"/><Relationship Id="rId580" Type="http://schemas.openxmlformats.org/officeDocument/2006/relationships/image" Target="../media/image349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23.png"/><Relationship Id="rId440" Type="http://schemas.openxmlformats.org/officeDocument/2006/relationships/image" Target="../media/image3426.png"/><Relationship Id="rId28" Type="http://schemas.openxmlformats.org/officeDocument/2006/relationships/customXml" Target="../ink/ink3676.xml"/><Relationship Id="rId275" Type="http://schemas.openxmlformats.org/officeDocument/2006/relationships/image" Target="../media/image3344.png"/><Relationship Id="rId300" Type="http://schemas.openxmlformats.org/officeDocument/2006/relationships/customXml" Target="../ink/ink3812.xml"/><Relationship Id="rId482" Type="http://schemas.openxmlformats.org/officeDocument/2006/relationships/image" Target="../media/image3447.png"/><Relationship Id="rId538" Type="http://schemas.openxmlformats.org/officeDocument/2006/relationships/image" Target="../media/image3475.png"/><Relationship Id="rId81" Type="http://schemas.openxmlformats.org/officeDocument/2006/relationships/image" Target="../media/image3249.png"/><Relationship Id="rId135" Type="http://schemas.openxmlformats.org/officeDocument/2006/relationships/image" Target="../media/image3275.png"/><Relationship Id="rId177" Type="http://schemas.openxmlformats.org/officeDocument/2006/relationships/image" Target="../media/image3295.png"/><Relationship Id="rId342" Type="http://schemas.openxmlformats.org/officeDocument/2006/relationships/customXml" Target="../ink/ink3833.xml"/><Relationship Id="rId384" Type="http://schemas.openxmlformats.org/officeDocument/2006/relationships/customXml" Target="../ink/ink3854.xml"/><Relationship Id="rId591" Type="http://schemas.openxmlformats.org/officeDocument/2006/relationships/customXml" Target="../ink/ink3958.xml"/><Relationship Id="rId605" Type="http://schemas.openxmlformats.org/officeDocument/2006/relationships/customXml" Target="../ink/ink3965.xml"/><Relationship Id="rId202" Type="http://schemas.openxmlformats.org/officeDocument/2006/relationships/customXml" Target="../ink/ink3763.xml"/><Relationship Id="rId244" Type="http://schemas.openxmlformats.org/officeDocument/2006/relationships/customXml" Target="../ink/ink3784.xml"/><Relationship Id="rId39" Type="http://schemas.openxmlformats.org/officeDocument/2006/relationships/image" Target="../media/image3228.png"/><Relationship Id="rId286" Type="http://schemas.openxmlformats.org/officeDocument/2006/relationships/customXml" Target="../ink/ink3805.xml"/><Relationship Id="rId451" Type="http://schemas.openxmlformats.org/officeDocument/2006/relationships/customXml" Target="../ink/ink3888.xml"/><Relationship Id="rId493" Type="http://schemas.openxmlformats.org/officeDocument/2006/relationships/customXml" Target="../ink/ink3909.xml"/><Relationship Id="rId507" Type="http://schemas.openxmlformats.org/officeDocument/2006/relationships/customXml" Target="../ink/ink3916.xml"/><Relationship Id="rId549" Type="http://schemas.openxmlformats.org/officeDocument/2006/relationships/customXml" Target="../ink/ink3937.xml"/><Relationship Id="rId50" Type="http://schemas.openxmlformats.org/officeDocument/2006/relationships/customXml" Target="../ink/ink3687.xml"/><Relationship Id="rId104" Type="http://schemas.openxmlformats.org/officeDocument/2006/relationships/customXml" Target="../ink/ink3714.xml"/><Relationship Id="rId146" Type="http://schemas.openxmlformats.org/officeDocument/2006/relationships/customXml" Target="../ink/ink3735.xml"/><Relationship Id="rId188" Type="http://schemas.openxmlformats.org/officeDocument/2006/relationships/customXml" Target="../ink/ink3756.xml"/><Relationship Id="rId311" Type="http://schemas.openxmlformats.org/officeDocument/2006/relationships/image" Target="../media/image3362.png"/><Relationship Id="rId353" Type="http://schemas.openxmlformats.org/officeDocument/2006/relationships/image" Target="../media/image3383.png"/><Relationship Id="rId395" Type="http://schemas.openxmlformats.org/officeDocument/2006/relationships/customXml" Target="../ink/ink3860.xml"/><Relationship Id="rId409" Type="http://schemas.openxmlformats.org/officeDocument/2006/relationships/customXml" Target="../ink/ink3867.xml"/><Relationship Id="rId560" Type="http://schemas.openxmlformats.org/officeDocument/2006/relationships/image" Target="../media/image3486.png"/><Relationship Id="rId92" Type="http://schemas.openxmlformats.org/officeDocument/2006/relationships/customXml" Target="../ink/ink3708.xml"/><Relationship Id="rId213" Type="http://schemas.openxmlformats.org/officeDocument/2006/relationships/image" Target="../media/image3313.png"/><Relationship Id="rId420" Type="http://schemas.openxmlformats.org/officeDocument/2006/relationships/image" Target="../media/image3416.png"/><Relationship Id="rId616" Type="http://schemas.openxmlformats.org/officeDocument/2006/relationships/image" Target="../media/image3514.png"/><Relationship Id="rId255" Type="http://schemas.openxmlformats.org/officeDocument/2006/relationships/image" Target="../media/image3334.png"/><Relationship Id="rId297" Type="http://schemas.openxmlformats.org/officeDocument/2006/relationships/image" Target="../media/image3355.png"/><Relationship Id="rId462" Type="http://schemas.openxmlformats.org/officeDocument/2006/relationships/image" Target="../media/image3437.png"/><Relationship Id="rId518" Type="http://schemas.openxmlformats.org/officeDocument/2006/relationships/image" Target="../media/image3465.png"/><Relationship Id="rId115" Type="http://schemas.openxmlformats.org/officeDocument/2006/relationships/image" Target="../media/image3265.png"/><Relationship Id="rId157" Type="http://schemas.openxmlformats.org/officeDocument/2006/relationships/image" Target="../media/image3286.png"/><Relationship Id="rId322" Type="http://schemas.openxmlformats.org/officeDocument/2006/relationships/customXml" Target="../ink/ink3823.xml"/><Relationship Id="rId364" Type="http://schemas.openxmlformats.org/officeDocument/2006/relationships/customXml" Target="../ink/ink3844.xml"/><Relationship Id="rId61" Type="http://schemas.openxmlformats.org/officeDocument/2006/relationships/image" Target="../media/image3239.png"/><Relationship Id="rId199" Type="http://schemas.openxmlformats.org/officeDocument/2006/relationships/image" Target="../media/image3306.png"/><Relationship Id="rId571" Type="http://schemas.openxmlformats.org/officeDocument/2006/relationships/customXml" Target="../ink/ink3948.xml"/><Relationship Id="rId627" Type="http://schemas.openxmlformats.org/officeDocument/2006/relationships/customXml" Target="../ink/ink3976.xml"/><Relationship Id="rId19" Type="http://schemas.openxmlformats.org/officeDocument/2006/relationships/image" Target="../media/image3218.png"/><Relationship Id="rId224" Type="http://schemas.openxmlformats.org/officeDocument/2006/relationships/customXml" Target="../ink/ink3774.xml"/><Relationship Id="rId266" Type="http://schemas.openxmlformats.org/officeDocument/2006/relationships/customXml" Target="../ink/ink3795.xml"/><Relationship Id="rId431" Type="http://schemas.openxmlformats.org/officeDocument/2006/relationships/customXml" Target="../ink/ink3878.xml"/><Relationship Id="rId473" Type="http://schemas.openxmlformats.org/officeDocument/2006/relationships/customXml" Target="../ink/ink3899.xml"/><Relationship Id="rId529" Type="http://schemas.openxmlformats.org/officeDocument/2006/relationships/customXml" Target="../ink/ink3927.xml"/><Relationship Id="rId30" Type="http://schemas.openxmlformats.org/officeDocument/2006/relationships/customXml" Target="../ink/ink3677.xml"/><Relationship Id="rId126" Type="http://schemas.openxmlformats.org/officeDocument/2006/relationships/customXml" Target="../ink/ink3725.xml"/><Relationship Id="rId168" Type="http://schemas.openxmlformats.org/officeDocument/2006/relationships/customXml" Target="../ink/ink3746.xml"/><Relationship Id="rId333" Type="http://schemas.openxmlformats.org/officeDocument/2006/relationships/image" Target="../media/image3373.png"/><Relationship Id="rId540" Type="http://schemas.openxmlformats.org/officeDocument/2006/relationships/image" Target="../media/image3476.png"/><Relationship Id="rId72" Type="http://schemas.openxmlformats.org/officeDocument/2006/relationships/customXml" Target="../ink/ink3698.xml"/><Relationship Id="rId375" Type="http://schemas.openxmlformats.org/officeDocument/2006/relationships/image" Target="../media/image3394.png"/><Relationship Id="rId582" Type="http://schemas.openxmlformats.org/officeDocument/2006/relationships/image" Target="../media/image3497.png"/><Relationship Id="rId3" Type="http://schemas.openxmlformats.org/officeDocument/2006/relationships/image" Target="../media/image3210.png"/><Relationship Id="rId235" Type="http://schemas.openxmlformats.org/officeDocument/2006/relationships/image" Target="../media/image3324.png"/><Relationship Id="rId277" Type="http://schemas.openxmlformats.org/officeDocument/2006/relationships/image" Target="../media/image3345.png"/><Relationship Id="rId400" Type="http://schemas.openxmlformats.org/officeDocument/2006/relationships/image" Target="../media/image3406.png"/><Relationship Id="rId442" Type="http://schemas.openxmlformats.org/officeDocument/2006/relationships/image" Target="../media/image3427.png"/><Relationship Id="rId484" Type="http://schemas.openxmlformats.org/officeDocument/2006/relationships/image" Target="../media/image3448.png"/><Relationship Id="rId137" Type="http://schemas.openxmlformats.org/officeDocument/2006/relationships/image" Target="../media/image3276.png"/><Relationship Id="rId302" Type="http://schemas.openxmlformats.org/officeDocument/2006/relationships/customXml" Target="../ink/ink3813.xml"/><Relationship Id="rId344" Type="http://schemas.openxmlformats.org/officeDocument/2006/relationships/customXml" Target="../ink/ink3834.xml"/><Relationship Id="rId41" Type="http://schemas.openxmlformats.org/officeDocument/2006/relationships/image" Target="../media/image3229.png"/><Relationship Id="rId83" Type="http://schemas.openxmlformats.org/officeDocument/2006/relationships/image" Target="../media/image3250.png"/><Relationship Id="rId179" Type="http://schemas.openxmlformats.org/officeDocument/2006/relationships/image" Target="../media/image3296.png"/><Relationship Id="rId386" Type="http://schemas.openxmlformats.org/officeDocument/2006/relationships/customXml" Target="../ink/ink3855.xml"/><Relationship Id="rId551" Type="http://schemas.openxmlformats.org/officeDocument/2006/relationships/customXml" Target="../ink/ink3938.xml"/><Relationship Id="rId593" Type="http://schemas.openxmlformats.org/officeDocument/2006/relationships/customXml" Target="../ink/ink3959.xml"/><Relationship Id="rId607" Type="http://schemas.openxmlformats.org/officeDocument/2006/relationships/customXml" Target="../ink/ink3966.xml"/><Relationship Id="rId190" Type="http://schemas.openxmlformats.org/officeDocument/2006/relationships/customXml" Target="../ink/ink3757.xml"/><Relationship Id="rId204" Type="http://schemas.openxmlformats.org/officeDocument/2006/relationships/customXml" Target="../ink/ink3764.xml"/><Relationship Id="rId246" Type="http://schemas.openxmlformats.org/officeDocument/2006/relationships/customXml" Target="../ink/ink3785.xml"/><Relationship Id="rId288" Type="http://schemas.openxmlformats.org/officeDocument/2006/relationships/customXml" Target="../ink/ink3806.xml"/><Relationship Id="rId411" Type="http://schemas.openxmlformats.org/officeDocument/2006/relationships/customXml" Target="../ink/ink3868.xml"/><Relationship Id="rId453" Type="http://schemas.openxmlformats.org/officeDocument/2006/relationships/customXml" Target="../ink/ink3889.xml"/><Relationship Id="rId509" Type="http://schemas.openxmlformats.org/officeDocument/2006/relationships/customXml" Target="../ink/ink3917.xml"/><Relationship Id="rId106" Type="http://schemas.openxmlformats.org/officeDocument/2006/relationships/customXml" Target="../ink/ink3715.xml"/><Relationship Id="rId313" Type="http://schemas.openxmlformats.org/officeDocument/2006/relationships/image" Target="../media/image3363.png"/><Relationship Id="rId495" Type="http://schemas.openxmlformats.org/officeDocument/2006/relationships/customXml" Target="../ink/ink3910.xml"/><Relationship Id="rId10" Type="http://schemas.openxmlformats.org/officeDocument/2006/relationships/customXml" Target="../ink/ink3667.xml"/><Relationship Id="rId52" Type="http://schemas.openxmlformats.org/officeDocument/2006/relationships/customXml" Target="../ink/ink3688.xml"/><Relationship Id="rId94" Type="http://schemas.openxmlformats.org/officeDocument/2006/relationships/customXml" Target="../ink/ink3709.xml"/><Relationship Id="rId148" Type="http://schemas.openxmlformats.org/officeDocument/2006/relationships/customXml" Target="../ink/ink3736.xml"/><Relationship Id="rId355" Type="http://schemas.openxmlformats.org/officeDocument/2006/relationships/image" Target="../media/image3384.png"/><Relationship Id="rId397" Type="http://schemas.openxmlformats.org/officeDocument/2006/relationships/customXml" Target="../ink/ink3861.xml"/><Relationship Id="rId520" Type="http://schemas.openxmlformats.org/officeDocument/2006/relationships/image" Target="../media/image3466.png"/><Relationship Id="rId562" Type="http://schemas.openxmlformats.org/officeDocument/2006/relationships/image" Target="../media/image3487.png"/><Relationship Id="rId618" Type="http://schemas.openxmlformats.org/officeDocument/2006/relationships/image" Target="../media/image3515.png"/><Relationship Id="rId215" Type="http://schemas.openxmlformats.org/officeDocument/2006/relationships/image" Target="../media/image3314.png"/><Relationship Id="rId257" Type="http://schemas.openxmlformats.org/officeDocument/2006/relationships/image" Target="../media/image3335.png"/><Relationship Id="rId422" Type="http://schemas.openxmlformats.org/officeDocument/2006/relationships/image" Target="../media/image3417.png"/><Relationship Id="rId464" Type="http://schemas.openxmlformats.org/officeDocument/2006/relationships/image" Target="../media/image3438.png"/><Relationship Id="rId299" Type="http://schemas.openxmlformats.org/officeDocument/2006/relationships/image" Target="../media/image3356.png"/><Relationship Id="rId63" Type="http://schemas.openxmlformats.org/officeDocument/2006/relationships/image" Target="../media/image3240.png"/><Relationship Id="rId159" Type="http://schemas.openxmlformats.org/officeDocument/2006/relationships/image" Target="../media/image3287.png"/><Relationship Id="rId366" Type="http://schemas.openxmlformats.org/officeDocument/2006/relationships/customXml" Target="../ink/ink3845.xml"/><Relationship Id="rId573" Type="http://schemas.openxmlformats.org/officeDocument/2006/relationships/customXml" Target="../ink/ink3949.xml"/><Relationship Id="rId226" Type="http://schemas.openxmlformats.org/officeDocument/2006/relationships/customXml" Target="../ink/ink3775.xml"/><Relationship Id="rId433" Type="http://schemas.openxmlformats.org/officeDocument/2006/relationships/customXml" Target="../ink/ink3879.xml"/><Relationship Id="rId1270" Type="http://schemas.openxmlformats.org/officeDocument/2006/relationships/image" Target="../media/image6030.png"/><Relationship Id="rId945" Type="http://schemas.openxmlformats.org/officeDocument/2006/relationships/customXml" Target="../ink/ink3978.xml"/><Relationship Id="rId74" Type="http://schemas.openxmlformats.org/officeDocument/2006/relationships/customXml" Target="../ink/ink3699.xml"/><Relationship Id="rId377" Type="http://schemas.openxmlformats.org/officeDocument/2006/relationships/image" Target="../media/image3395.png"/><Relationship Id="rId500" Type="http://schemas.openxmlformats.org/officeDocument/2006/relationships/image" Target="../media/image3456.png"/><Relationship Id="rId584" Type="http://schemas.openxmlformats.org/officeDocument/2006/relationships/image" Target="../media/image3498.png"/><Relationship Id="rId5" Type="http://schemas.openxmlformats.org/officeDocument/2006/relationships/image" Target="../media/image3211.png"/><Relationship Id="rId237" Type="http://schemas.openxmlformats.org/officeDocument/2006/relationships/image" Target="../media/image3325.png"/><Relationship Id="rId444" Type="http://schemas.openxmlformats.org/officeDocument/2006/relationships/image" Target="../media/image3428.png"/><Relationship Id="rId290" Type="http://schemas.openxmlformats.org/officeDocument/2006/relationships/customXml" Target="../ink/ink3807.xml"/><Relationship Id="rId304" Type="http://schemas.openxmlformats.org/officeDocument/2006/relationships/customXml" Target="../ink/ink3814.xml"/><Relationship Id="rId388" Type="http://schemas.openxmlformats.org/officeDocument/2006/relationships/customXml" Target="../ink/ink3856.xml"/><Relationship Id="rId511" Type="http://schemas.openxmlformats.org/officeDocument/2006/relationships/customXml" Target="../ink/ink3918.xml"/><Relationship Id="rId609" Type="http://schemas.openxmlformats.org/officeDocument/2006/relationships/customXml" Target="../ink/ink3967.xml"/><Relationship Id="rId85" Type="http://schemas.openxmlformats.org/officeDocument/2006/relationships/image" Target="../media/image194.png"/><Relationship Id="rId150" Type="http://schemas.openxmlformats.org/officeDocument/2006/relationships/customXml" Target="../ink/ink3737.xml"/><Relationship Id="rId595" Type="http://schemas.openxmlformats.org/officeDocument/2006/relationships/customXml" Target="../ink/ink3960.xml"/><Relationship Id="rId248" Type="http://schemas.openxmlformats.org/officeDocument/2006/relationships/customXml" Target="../ink/ink3786.xml"/><Relationship Id="rId455" Type="http://schemas.openxmlformats.org/officeDocument/2006/relationships/customXml" Target="../ink/ink3890.xml"/><Relationship Id="rId12" Type="http://schemas.openxmlformats.org/officeDocument/2006/relationships/customXml" Target="../ink/ink3668.xml"/><Relationship Id="rId108" Type="http://schemas.openxmlformats.org/officeDocument/2006/relationships/customXml" Target="../ink/ink3716.xml"/><Relationship Id="rId315" Type="http://schemas.openxmlformats.org/officeDocument/2006/relationships/image" Target="../media/image3364.png"/><Relationship Id="rId522" Type="http://schemas.openxmlformats.org/officeDocument/2006/relationships/image" Target="../media/image3467.png"/><Relationship Id="rId96" Type="http://schemas.openxmlformats.org/officeDocument/2006/relationships/customXml" Target="../ink/ink3710.xml"/><Relationship Id="rId161" Type="http://schemas.openxmlformats.org/officeDocument/2006/relationships/image" Target="../media/image3288.png"/><Relationship Id="rId399" Type="http://schemas.openxmlformats.org/officeDocument/2006/relationships/customXml" Target="../ink/ink3862.xml"/><Relationship Id="rId259" Type="http://schemas.openxmlformats.org/officeDocument/2006/relationships/image" Target="../media/image3336.png"/><Relationship Id="rId466" Type="http://schemas.openxmlformats.org/officeDocument/2006/relationships/image" Target="../media/image3439.png"/><Relationship Id="rId23" Type="http://schemas.openxmlformats.org/officeDocument/2006/relationships/image" Target="../media/image3220.png"/><Relationship Id="rId119" Type="http://schemas.openxmlformats.org/officeDocument/2006/relationships/image" Target="../media/image3267.png"/><Relationship Id="rId326" Type="http://schemas.openxmlformats.org/officeDocument/2006/relationships/customXml" Target="../ink/ink3825.xml"/><Relationship Id="rId533" Type="http://schemas.openxmlformats.org/officeDocument/2006/relationships/customXml" Target="../ink/ink3929.xml"/><Relationship Id="rId172" Type="http://schemas.openxmlformats.org/officeDocument/2006/relationships/customXml" Target="../ink/ink3748.xml"/><Relationship Id="rId477" Type="http://schemas.openxmlformats.org/officeDocument/2006/relationships/customXml" Target="../ink/ink3901.xml"/><Relationship Id="rId600" Type="http://schemas.openxmlformats.org/officeDocument/2006/relationships/image" Target="../media/image3506.png"/><Relationship Id="rId337" Type="http://schemas.openxmlformats.org/officeDocument/2006/relationships/image" Target="../media/image3375.png"/><Relationship Id="rId34" Type="http://schemas.openxmlformats.org/officeDocument/2006/relationships/customXml" Target="../ink/ink3679.xml"/><Relationship Id="rId544" Type="http://schemas.openxmlformats.org/officeDocument/2006/relationships/image" Target="../media/image3478.png"/><Relationship Id="rId183" Type="http://schemas.openxmlformats.org/officeDocument/2006/relationships/image" Target="../media/image3298.png"/><Relationship Id="rId390" Type="http://schemas.openxmlformats.org/officeDocument/2006/relationships/customXml" Target="../ink/ink3857.xml"/><Relationship Id="rId404" Type="http://schemas.openxmlformats.org/officeDocument/2006/relationships/image" Target="../media/image3408.png"/><Relationship Id="rId611" Type="http://schemas.openxmlformats.org/officeDocument/2006/relationships/customXml" Target="../ink/ink3968.xml"/><Relationship Id="rId250" Type="http://schemas.openxmlformats.org/officeDocument/2006/relationships/customXml" Target="../ink/ink3787.xml"/><Relationship Id="rId488" Type="http://schemas.openxmlformats.org/officeDocument/2006/relationships/image" Target="../media/image3450.png"/><Relationship Id="rId45" Type="http://schemas.openxmlformats.org/officeDocument/2006/relationships/image" Target="../media/image3231.png"/><Relationship Id="rId110" Type="http://schemas.openxmlformats.org/officeDocument/2006/relationships/customXml" Target="../ink/ink3717.xml"/><Relationship Id="rId348" Type="http://schemas.openxmlformats.org/officeDocument/2006/relationships/customXml" Target="../ink/ink3836.xml"/><Relationship Id="rId555" Type="http://schemas.openxmlformats.org/officeDocument/2006/relationships/customXml" Target="../ink/ink3940.xml"/><Relationship Id="rId194" Type="http://schemas.openxmlformats.org/officeDocument/2006/relationships/customXml" Target="../ink/ink3759.xml"/><Relationship Id="rId208" Type="http://schemas.openxmlformats.org/officeDocument/2006/relationships/customXml" Target="../ink/ink3766.xml"/><Relationship Id="rId415" Type="http://schemas.openxmlformats.org/officeDocument/2006/relationships/customXml" Target="../ink/ink3870.xml"/><Relationship Id="rId622" Type="http://schemas.openxmlformats.org/officeDocument/2006/relationships/image" Target="../media/image3517.png"/><Relationship Id="rId261" Type="http://schemas.openxmlformats.org/officeDocument/2006/relationships/image" Target="../media/image3337.png"/><Relationship Id="rId499" Type="http://schemas.openxmlformats.org/officeDocument/2006/relationships/customXml" Target="../ink/ink3912.xml"/><Relationship Id="rId56" Type="http://schemas.openxmlformats.org/officeDocument/2006/relationships/customXml" Target="../ink/ink3690.xml"/><Relationship Id="rId359" Type="http://schemas.openxmlformats.org/officeDocument/2006/relationships/image" Target="../media/image3386.png"/><Relationship Id="rId566" Type="http://schemas.openxmlformats.org/officeDocument/2006/relationships/image" Target="../media/image3489.png"/><Relationship Id="rId121" Type="http://schemas.openxmlformats.org/officeDocument/2006/relationships/image" Target="../media/image3268.png"/><Relationship Id="rId219" Type="http://schemas.openxmlformats.org/officeDocument/2006/relationships/image" Target="../media/image3316.png"/><Relationship Id="rId426" Type="http://schemas.openxmlformats.org/officeDocument/2006/relationships/image" Target="../media/image3419.png"/><Relationship Id="rId67" Type="http://schemas.openxmlformats.org/officeDocument/2006/relationships/image" Target="../media/image3242.png"/><Relationship Id="rId272" Type="http://schemas.openxmlformats.org/officeDocument/2006/relationships/customXml" Target="../ink/ink3798.xml"/><Relationship Id="rId577" Type="http://schemas.openxmlformats.org/officeDocument/2006/relationships/customXml" Target="../ink/ink3951.xml"/><Relationship Id="rId132" Type="http://schemas.openxmlformats.org/officeDocument/2006/relationships/customXml" Target="../ink/ink3728.xml"/><Relationship Id="rId437" Type="http://schemas.openxmlformats.org/officeDocument/2006/relationships/customXml" Target="../ink/ink3881.xml"/><Relationship Id="rId1274" Type="http://schemas.openxmlformats.org/officeDocument/2006/relationships/image" Target="../media/image6032.png"/><Relationship Id="rId283" Type="http://schemas.openxmlformats.org/officeDocument/2006/relationships/image" Target="../media/image3348.png"/><Relationship Id="rId490" Type="http://schemas.openxmlformats.org/officeDocument/2006/relationships/image" Target="../media/image3451.png"/><Relationship Id="rId504" Type="http://schemas.openxmlformats.org/officeDocument/2006/relationships/image" Target="../media/image3458.png"/><Relationship Id="rId949" Type="http://schemas.openxmlformats.org/officeDocument/2006/relationships/customXml" Target="../ink/ink3980.xml"/><Relationship Id="rId78" Type="http://schemas.openxmlformats.org/officeDocument/2006/relationships/customXml" Target="../ink/ink3701.xml"/><Relationship Id="rId143" Type="http://schemas.openxmlformats.org/officeDocument/2006/relationships/image" Target="../media/image3279.png"/><Relationship Id="rId350" Type="http://schemas.openxmlformats.org/officeDocument/2006/relationships/customXml" Target="../ink/ink3837.xml"/><Relationship Id="rId588" Type="http://schemas.openxmlformats.org/officeDocument/2006/relationships/image" Target="../media/image3500.png"/><Relationship Id="rId9" Type="http://schemas.openxmlformats.org/officeDocument/2006/relationships/image" Target="../media/image3213.png"/><Relationship Id="rId210" Type="http://schemas.openxmlformats.org/officeDocument/2006/relationships/customXml" Target="../ink/ink3767.xml"/><Relationship Id="rId448" Type="http://schemas.openxmlformats.org/officeDocument/2006/relationships/image" Target="../media/image3430.png"/><Relationship Id="rId294" Type="http://schemas.openxmlformats.org/officeDocument/2006/relationships/customXml" Target="../ink/ink3809.xml"/><Relationship Id="rId308" Type="http://schemas.openxmlformats.org/officeDocument/2006/relationships/customXml" Target="../ink/ink3816.xml"/><Relationship Id="rId515" Type="http://schemas.openxmlformats.org/officeDocument/2006/relationships/customXml" Target="../ink/ink3920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77.png"/><Relationship Id="rId671" Type="http://schemas.openxmlformats.org/officeDocument/2006/relationships/image" Target="../media/image3853.png"/><Relationship Id="rId769" Type="http://schemas.openxmlformats.org/officeDocument/2006/relationships/image" Target="../media/image3901.png"/><Relationship Id="rId21" Type="http://schemas.openxmlformats.org/officeDocument/2006/relationships/image" Target="../media/image3529.png"/><Relationship Id="rId324" Type="http://schemas.openxmlformats.org/officeDocument/2006/relationships/customXml" Target="../ink/ink4145.xml"/><Relationship Id="rId531" Type="http://schemas.openxmlformats.org/officeDocument/2006/relationships/image" Target="../media/image3783.png"/><Relationship Id="rId629" Type="http://schemas.openxmlformats.org/officeDocument/2006/relationships/image" Target="../media/image3832.png"/><Relationship Id="rId170" Type="http://schemas.openxmlformats.org/officeDocument/2006/relationships/customXml" Target="../ink/ink4068.xml"/><Relationship Id="rId268" Type="http://schemas.openxmlformats.org/officeDocument/2006/relationships/customXml" Target="../ink/ink4117.xml"/><Relationship Id="rId475" Type="http://schemas.openxmlformats.org/officeDocument/2006/relationships/image" Target="../media/image3755.png"/><Relationship Id="rId682" Type="http://schemas.openxmlformats.org/officeDocument/2006/relationships/customXml" Target="../ink/ink4324.xml"/><Relationship Id="rId32" Type="http://schemas.openxmlformats.org/officeDocument/2006/relationships/customXml" Target="../ink/ink3999.xml"/><Relationship Id="rId128" Type="http://schemas.openxmlformats.org/officeDocument/2006/relationships/customXml" Target="../ink/ink4047.xml"/><Relationship Id="rId335" Type="http://schemas.openxmlformats.org/officeDocument/2006/relationships/image" Target="../media/image3685.png"/><Relationship Id="rId542" Type="http://schemas.openxmlformats.org/officeDocument/2006/relationships/customXml" Target="../ink/ink4254.xml"/><Relationship Id="rId1600" Type="http://schemas.openxmlformats.org/officeDocument/2006/relationships/customXml" Target="../ink/ink4390.xml"/><Relationship Id="rId181" Type="http://schemas.openxmlformats.org/officeDocument/2006/relationships/image" Target="../media/image3608.png"/><Relationship Id="rId402" Type="http://schemas.openxmlformats.org/officeDocument/2006/relationships/customXml" Target="../ink/ink4184.xml"/><Relationship Id="rId279" Type="http://schemas.openxmlformats.org/officeDocument/2006/relationships/image" Target="../media/image3657.png"/><Relationship Id="rId486" Type="http://schemas.openxmlformats.org/officeDocument/2006/relationships/customXml" Target="../ink/ink4226.xml"/><Relationship Id="rId693" Type="http://schemas.openxmlformats.org/officeDocument/2006/relationships/image" Target="../media/image3864.png"/><Relationship Id="rId707" Type="http://schemas.openxmlformats.org/officeDocument/2006/relationships/image" Target="../media/image3870.png"/><Relationship Id="rId43" Type="http://schemas.openxmlformats.org/officeDocument/2006/relationships/image" Target="../media/image3540.png"/><Relationship Id="rId139" Type="http://schemas.openxmlformats.org/officeDocument/2006/relationships/image" Target="../media/image3587.png"/><Relationship Id="rId346" Type="http://schemas.openxmlformats.org/officeDocument/2006/relationships/customXml" Target="../ink/ink4156.xml"/><Relationship Id="rId553" Type="http://schemas.openxmlformats.org/officeDocument/2006/relationships/image" Target="../media/image3794.png"/><Relationship Id="rId760" Type="http://schemas.openxmlformats.org/officeDocument/2006/relationships/customXml" Target="../ink/ink4363.xml"/><Relationship Id="rId1183" Type="http://schemas.openxmlformats.org/officeDocument/2006/relationships/image" Target="../media/image5938.png"/><Relationship Id="rId192" Type="http://schemas.openxmlformats.org/officeDocument/2006/relationships/customXml" Target="../ink/ink4079.xml"/><Relationship Id="rId206" Type="http://schemas.openxmlformats.org/officeDocument/2006/relationships/customXml" Target="../ink/ink4086.xml"/><Relationship Id="rId413" Type="http://schemas.openxmlformats.org/officeDocument/2006/relationships/image" Target="../media/image3724.png"/><Relationship Id="rId497" Type="http://schemas.openxmlformats.org/officeDocument/2006/relationships/image" Target="../media/image3766.png"/><Relationship Id="rId620" Type="http://schemas.openxmlformats.org/officeDocument/2006/relationships/customXml" Target="../ink/ink4293.xml"/><Relationship Id="rId718" Type="http://schemas.openxmlformats.org/officeDocument/2006/relationships/customXml" Target="../ink/ink4342.xml"/><Relationship Id="rId357" Type="http://schemas.openxmlformats.org/officeDocument/2006/relationships/image" Target="../media/image3696.png"/><Relationship Id="rId54" Type="http://schemas.openxmlformats.org/officeDocument/2006/relationships/customXml" Target="../ink/ink4010.xml"/><Relationship Id="rId217" Type="http://schemas.openxmlformats.org/officeDocument/2006/relationships/image" Target="../media/image3626.png"/><Relationship Id="rId564" Type="http://schemas.openxmlformats.org/officeDocument/2006/relationships/customXml" Target="../ink/ink4265.xml"/><Relationship Id="rId771" Type="http://schemas.openxmlformats.org/officeDocument/2006/relationships/image" Target="../media/image3902.png"/><Relationship Id="rId424" Type="http://schemas.openxmlformats.org/officeDocument/2006/relationships/customXml" Target="../ink/ink4195.xml"/><Relationship Id="rId631" Type="http://schemas.openxmlformats.org/officeDocument/2006/relationships/image" Target="../media/image3833.png"/><Relationship Id="rId729" Type="http://schemas.openxmlformats.org/officeDocument/2006/relationships/image" Target="../media/image3881.png"/><Relationship Id="rId270" Type="http://schemas.openxmlformats.org/officeDocument/2006/relationships/customXml" Target="../ink/ink4118.xml"/><Relationship Id="rId65" Type="http://schemas.openxmlformats.org/officeDocument/2006/relationships/image" Target="../media/image3551.png"/><Relationship Id="rId130" Type="http://schemas.openxmlformats.org/officeDocument/2006/relationships/customXml" Target="../ink/ink4048.xml"/><Relationship Id="rId368" Type="http://schemas.openxmlformats.org/officeDocument/2006/relationships/customXml" Target="../ink/ink4167.xml"/><Relationship Id="rId575" Type="http://schemas.openxmlformats.org/officeDocument/2006/relationships/image" Target="../media/image3805.png"/><Relationship Id="rId782" Type="http://schemas.openxmlformats.org/officeDocument/2006/relationships/customXml" Target="../ink/ink4374.xml"/><Relationship Id="rId228" Type="http://schemas.openxmlformats.org/officeDocument/2006/relationships/customXml" Target="../ink/ink4097.xml"/><Relationship Id="rId435" Type="http://schemas.openxmlformats.org/officeDocument/2006/relationships/image" Target="../media/image3735.png"/><Relationship Id="rId642" Type="http://schemas.openxmlformats.org/officeDocument/2006/relationships/customXml" Target="../ink/ink4304.xml"/><Relationship Id="rId281" Type="http://schemas.openxmlformats.org/officeDocument/2006/relationships/image" Target="../media/image3658.png"/><Relationship Id="rId502" Type="http://schemas.openxmlformats.org/officeDocument/2006/relationships/customXml" Target="../ink/ink4234.xml"/><Relationship Id="rId76" Type="http://schemas.openxmlformats.org/officeDocument/2006/relationships/customXml" Target="../ink/ink4021.xml"/><Relationship Id="rId141" Type="http://schemas.openxmlformats.org/officeDocument/2006/relationships/image" Target="../media/image3588.png"/><Relationship Id="rId379" Type="http://schemas.openxmlformats.org/officeDocument/2006/relationships/image" Target="../media/image3707.png"/><Relationship Id="rId586" Type="http://schemas.openxmlformats.org/officeDocument/2006/relationships/customXml" Target="../ink/ink4276.xml"/><Relationship Id="rId7" Type="http://schemas.openxmlformats.org/officeDocument/2006/relationships/image" Target="../media/image3522.png"/><Relationship Id="rId239" Type="http://schemas.openxmlformats.org/officeDocument/2006/relationships/image" Target="../media/image3637.png"/><Relationship Id="rId446" Type="http://schemas.openxmlformats.org/officeDocument/2006/relationships/customXml" Target="../ink/ink4206.xml"/><Relationship Id="rId653" Type="http://schemas.openxmlformats.org/officeDocument/2006/relationships/image" Target="../media/image3844.png"/><Relationship Id="rId292" Type="http://schemas.openxmlformats.org/officeDocument/2006/relationships/customXml" Target="../ink/ink4129.xml"/><Relationship Id="rId306" Type="http://schemas.openxmlformats.org/officeDocument/2006/relationships/customXml" Target="../ink/ink4136.xml"/><Relationship Id="rId1588" Type="http://schemas.openxmlformats.org/officeDocument/2006/relationships/customXml" Target="../ink/ink4382.xml"/><Relationship Id="rId87" Type="http://schemas.openxmlformats.org/officeDocument/2006/relationships/image" Target="../media/image3562.png"/><Relationship Id="rId513" Type="http://schemas.openxmlformats.org/officeDocument/2006/relationships/image" Target="../media/image3774.png"/><Relationship Id="rId597" Type="http://schemas.openxmlformats.org/officeDocument/2006/relationships/image" Target="../media/image3816.png"/><Relationship Id="rId720" Type="http://schemas.openxmlformats.org/officeDocument/2006/relationships/customXml" Target="../ink/ink4343.xml"/><Relationship Id="rId152" Type="http://schemas.openxmlformats.org/officeDocument/2006/relationships/customXml" Target="../ink/ink4059.xml"/><Relationship Id="rId457" Type="http://schemas.openxmlformats.org/officeDocument/2006/relationships/image" Target="../media/image3746.png"/><Relationship Id="rId664" Type="http://schemas.openxmlformats.org/officeDocument/2006/relationships/customXml" Target="../ink/ink4315.xml"/><Relationship Id="rId1599" Type="http://schemas.openxmlformats.org/officeDocument/2006/relationships/image" Target="../media/image6038.png"/><Relationship Id="rId14" Type="http://schemas.openxmlformats.org/officeDocument/2006/relationships/customXml" Target="../ink/ink3990.xml"/><Relationship Id="rId317" Type="http://schemas.openxmlformats.org/officeDocument/2006/relationships/image" Target="../media/image3676.png"/><Relationship Id="rId524" Type="http://schemas.openxmlformats.org/officeDocument/2006/relationships/customXml" Target="../ink/ink4245.xml"/><Relationship Id="rId731" Type="http://schemas.openxmlformats.org/officeDocument/2006/relationships/image" Target="../media/image3882.png"/><Relationship Id="rId98" Type="http://schemas.openxmlformats.org/officeDocument/2006/relationships/customXml" Target="../ink/ink4032.xml"/><Relationship Id="rId163" Type="http://schemas.openxmlformats.org/officeDocument/2006/relationships/image" Target="../media/image3599.png"/><Relationship Id="rId370" Type="http://schemas.openxmlformats.org/officeDocument/2006/relationships/customXml" Target="../ink/ink4168.xml"/><Relationship Id="rId230" Type="http://schemas.openxmlformats.org/officeDocument/2006/relationships/customXml" Target="../ink/ink4098.xml"/><Relationship Id="rId468" Type="http://schemas.openxmlformats.org/officeDocument/2006/relationships/customXml" Target="../ink/ink4217.xml"/><Relationship Id="rId675" Type="http://schemas.openxmlformats.org/officeDocument/2006/relationships/image" Target="../media/image3855.png"/><Relationship Id="rId25" Type="http://schemas.openxmlformats.org/officeDocument/2006/relationships/image" Target="../media/image3531.png"/><Relationship Id="rId328" Type="http://schemas.openxmlformats.org/officeDocument/2006/relationships/customXml" Target="../ink/ink4147.xml"/><Relationship Id="rId535" Type="http://schemas.openxmlformats.org/officeDocument/2006/relationships/image" Target="../media/image3785.png"/><Relationship Id="rId742" Type="http://schemas.openxmlformats.org/officeDocument/2006/relationships/customXml" Target="../ink/ink4354.xml"/><Relationship Id="rId174" Type="http://schemas.openxmlformats.org/officeDocument/2006/relationships/customXml" Target="../ink/ink4070.xml"/><Relationship Id="rId381" Type="http://schemas.openxmlformats.org/officeDocument/2006/relationships/image" Target="../media/image3708.png"/><Relationship Id="rId602" Type="http://schemas.openxmlformats.org/officeDocument/2006/relationships/customXml" Target="../ink/ink4284.xml"/><Relationship Id="rId241" Type="http://schemas.openxmlformats.org/officeDocument/2006/relationships/image" Target="../media/image3638.png"/><Relationship Id="rId479" Type="http://schemas.openxmlformats.org/officeDocument/2006/relationships/image" Target="../media/image3757.png"/><Relationship Id="rId686" Type="http://schemas.openxmlformats.org/officeDocument/2006/relationships/customXml" Target="../ink/ink4326.xml"/><Relationship Id="rId36" Type="http://schemas.openxmlformats.org/officeDocument/2006/relationships/customXml" Target="../ink/ink4001.xml"/><Relationship Id="rId339" Type="http://schemas.openxmlformats.org/officeDocument/2006/relationships/image" Target="../media/image3687.png"/><Relationship Id="rId546" Type="http://schemas.openxmlformats.org/officeDocument/2006/relationships/customXml" Target="../ink/ink4256.xml"/><Relationship Id="rId753" Type="http://schemas.openxmlformats.org/officeDocument/2006/relationships/image" Target="../media/image3893.png"/><Relationship Id="rId1604" Type="http://schemas.openxmlformats.org/officeDocument/2006/relationships/customXml" Target="../ink/ink4392.xml"/><Relationship Id="rId101" Type="http://schemas.openxmlformats.org/officeDocument/2006/relationships/image" Target="../media/image3569.png"/><Relationship Id="rId185" Type="http://schemas.openxmlformats.org/officeDocument/2006/relationships/image" Target="../media/image3610.png"/><Relationship Id="rId406" Type="http://schemas.openxmlformats.org/officeDocument/2006/relationships/customXml" Target="../ink/ink4186.xml"/><Relationship Id="rId1590" Type="http://schemas.openxmlformats.org/officeDocument/2006/relationships/customXml" Target="../ink/ink4384.xml"/><Relationship Id="rId392" Type="http://schemas.openxmlformats.org/officeDocument/2006/relationships/customXml" Target="../ink/ink4179.xml"/><Relationship Id="rId613" Type="http://schemas.openxmlformats.org/officeDocument/2006/relationships/image" Target="../media/image3824.png"/><Relationship Id="rId697" Type="http://schemas.openxmlformats.org/officeDocument/2006/relationships/image" Target="../media/image3866.png"/><Relationship Id="rId252" Type="http://schemas.openxmlformats.org/officeDocument/2006/relationships/customXml" Target="../ink/ink4109.xml"/><Relationship Id="rId1187" Type="http://schemas.openxmlformats.org/officeDocument/2006/relationships/image" Target="../media/image5940.png"/><Relationship Id="rId47" Type="http://schemas.openxmlformats.org/officeDocument/2006/relationships/image" Target="../media/image3542.png"/><Relationship Id="rId112" Type="http://schemas.openxmlformats.org/officeDocument/2006/relationships/customXml" Target="../ink/ink4039.xml"/><Relationship Id="rId557" Type="http://schemas.openxmlformats.org/officeDocument/2006/relationships/image" Target="../media/image3796.png"/><Relationship Id="rId764" Type="http://schemas.openxmlformats.org/officeDocument/2006/relationships/customXml" Target="../ink/ink4365.xml"/><Relationship Id="rId196" Type="http://schemas.openxmlformats.org/officeDocument/2006/relationships/customXml" Target="../ink/ink4081.xml"/><Relationship Id="rId417" Type="http://schemas.openxmlformats.org/officeDocument/2006/relationships/image" Target="../media/image3726.png"/><Relationship Id="rId624" Type="http://schemas.openxmlformats.org/officeDocument/2006/relationships/customXml" Target="../ink/ink4295.xml"/><Relationship Id="rId263" Type="http://schemas.openxmlformats.org/officeDocument/2006/relationships/image" Target="../media/image3649.png"/><Relationship Id="rId470" Type="http://schemas.openxmlformats.org/officeDocument/2006/relationships/customXml" Target="../ink/ink4218.xml"/><Relationship Id="rId58" Type="http://schemas.openxmlformats.org/officeDocument/2006/relationships/customXml" Target="../ink/ink4012.xml"/><Relationship Id="rId123" Type="http://schemas.openxmlformats.org/officeDocument/2006/relationships/image" Target="../media/image3580.png"/><Relationship Id="rId330" Type="http://schemas.openxmlformats.org/officeDocument/2006/relationships/customXml" Target="../ink/ink4148.xml"/><Relationship Id="rId568" Type="http://schemas.openxmlformats.org/officeDocument/2006/relationships/customXml" Target="../ink/ink4267.xml"/><Relationship Id="rId775" Type="http://schemas.openxmlformats.org/officeDocument/2006/relationships/image" Target="../media/image3904.png"/><Relationship Id="rId428" Type="http://schemas.openxmlformats.org/officeDocument/2006/relationships/customXml" Target="../ink/ink4197.xml"/><Relationship Id="rId635" Type="http://schemas.openxmlformats.org/officeDocument/2006/relationships/image" Target="../media/image3835.png"/><Relationship Id="rId274" Type="http://schemas.openxmlformats.org/officeDocument/2006/relationships/customXml" Target="../ink/ink4120.xml"/><Relationship Id="rId481" Type="http://schemas.openxmlformats.org/officeDocument/2006/relationships/image" Target="../media/image3758.png"/><Relationship Id="rId702" Type="http://schemas.openxmlformats.org/officeDocument/2006/relationships/customXml" Target="../ink/ink4334.xml"/><Relationship Id="rId69" Type="http://schemas.openxmlformats.org/officeDocument/2006/relationships/image" Target="../media/image3553.png"/><Relationship Id="rId134" Type="http://schemas.openxmlformats.org/officeDocument/2006/relationships/customXml" Target="../ink/ink4050.xml"/><Relationship Id="rId579" Type="http://schemas.openxmlformats.org/officeDocument/2006/relationships/image" Target="../media/image3807.png"/><Relationship Id="rId341" Type="http://schemas.openxmlformats.org/officeDocument/2006/relationships/image" Target="../media/image3688.png"/><Relationship Id="rId439" Type="http://schemas.openxmlformats.org/officeDocument/2006/relationships/image" Target="../media/image3737.png"/><Relationship Id="rId646" Type="http://schemas.openxmlformats.org/officeDocument/2006/relationships/customXml" Target="../ink/ink4306.xml"/><Relationship Id="rId201" Type="http://schemas.openxmlformats.org/officeDocument/2006/relationships/image" Target="../media/image3618.png"/><Relationship Id="rId285" Type="http://schemas.openxmlformats.org/officeDocument/2006/relationships/image" Target="../media/image3660.png"/><Relationship Id="rId506" Type="http://schemas.openxmlformats.org/officeDocument/2006/relationships/customXml" Target="../ink/ink4236.xml"/><Relationship Id="rId492" Type="http://schemas.openxmlformats.org/officeDocument/2006/relationships/customXml" Target="../ink/ink4229.xml"/><Relationship Id="rId713" Type="http://schemas.openxmlformats.org/officeDocument/2006/relationships/image" Target="../media/image3873.png"/><Relationship Id="rId145" Type="http://schemas.openxmlformats.org/officeDocument/2006/relationships/image" Target="../media/image3590.png"/><Relationship Id="rId352" Type="http://schemas.openxmlformats.org/officeDocument/2006/relationships/customXml" Target="../ink/ink4159.xml"/><Relationship Id="rId212" Type="http://schemas.openxmlformats.org/officeDocument/2006/relationships/customXml" Target="../ink/ink4089.xml"/><Relationship Id="rId657" Type="http://schemas.openxmlformats.org/officeDocument/2006/relationships/image" Target="../media/image3846.png"/><Relationship Id="rId296" Type="http://schemas.openxmlformats.org/officeDocument/2006/relationships/customXml" Target="../ink/ink4131.xml"/><Relationship Id="rId517" Type="http://schemas.openxmlformats.org/officeDocument/2006/relationships/image" Target="../media/image3776.png"/><Relationship Id="rId724" Type="http://schemas.openxmlformats.org/officeDocument/2006/relationships/customXml" Target="../ink/ink4345.xml"/><Relationship Id="rId60" Type="http://schemas.openxmlformats.org/officeDocument/2006/relationships/customXml" Target="../ink/ink4013.xml"/><Relationship Id="rId156" Type="http://schemas.openxmlformats.org/officeDocument/2006/relationships/customXml" Target="../ink/ink4061.xml"/><Relationship Id="rId363" Type="http://schemas.openxmlformats.org/officeDocument/2006/relationships/image" Target="../media/image3699.png"/><Relationship Id="rId570" Type="http://schemas.openxmlformats.org/officeDocument/2006/relationships/customXml" Target="../ink/ink4268.xml"/><Relationship Id="rId223" Type="http://schemas.openxmlformats.org/officeDocument/2006/relationships/image" Target="../media/image3629.png"/><Relationship Id="rId430" Type="http://schemas.openxmlformats.org/officeDocument/2006/relationships/customXml" Target="../ink/ink4198.xml"/><Relationship Id="rId668" Type="http://schemas.openxmlformats.org/officeDocument/2006/relationships/customXml" Target="../ink/ink4317.xml"/><Relationship Id="rId18" Type="http://schemas.openxmlformats.org/officeDocument/2006/relationships/customXml" Target="../ink/ink3992.xml"/><Relationship Id="rId528" Type="http://schemas.openxmlformats.org/officeDocument/2006/relationships/customXml" Target="../ink/ink4247.xml"/><Relationship Id="rId735" Type="http://schemas.openxmlformats.org/officeDocument/2006/relationships/image" Target="../media/image3884.png"/><Relationship Id="rId167" Type="http://schemas.openxmlformats.org/officeDocument/2006/relationships/image" Target="../media/image3601.png"/><Relationship Id="rId374" Type="http://schemas.openxmlformats.org/officeDocument/2006/relationships/customXml" Target="../ink/ink4170.xml"/><Relationship Id="rId581" Type="http://schemas.openxmlformats.org/officeDocument/2006/relationships/image" Target="../media/image3808.png"/><Relationship Id="rId71" Type="http://schemas.openxmlformats.org/officeDocument/2006/relationships/image" Target="../media/image3554.png"/><Relationship Id="rId234" Type="http://schemas.openxmlformats.org/officeDocument/2006/relationships/customXml" Target="../ink/ink4100.xml"/><Relationship Id="rId679" Type="http://schemas.openxmlformats.org/officeDocument/2006/relationships/image" Target="../media/image3857.png"/><Relationship Id="rId2" Type="http://schemas.openxmlformats.org/officeDocument/2006/relationships/customXml" Target="../ink/ink3984.xml"/><Relationship Id="rId29" Type="http://schemas.openxmlformats.org/officeDocument/2006/relationships/image" Target="../media/image3533.png"/><Relationship Id="rId441" Type="http://schemas.openxmlformats.org/officeDocument/2006/relationships/image" Target="../media/image3738.png"/><Relationship Id="rId539" Type="http://schemas.openxmlformats.org/officeDocument/2006/relationships/image" Target="../media/image3787.png"/><Relationship Id="rId746" Type="http://schemas.openxmlformats.org/officeDocument/2006/relationships/customXml" Target="../ink/ink4356.xml"/><Relationship Id="rId1583" Type="http://schemas.openxmlformats.org/officeDocument/2006/relationships/customXml" Target="../ink/ink4378.xml"/><Relationship Id="rId178" Type="http://schemas.openxmlformats.org/officeDocument/2006/relationships/customXml" Target="../ink/ink4072.xml"/><Relationship Id="rId301" Type="http://schemas.openxmlformats.org/officeDocument/2006/relationships/image" Target="../media/image3668.png"/><Relationship Id="rId82" Type="http://schemas.openxmlformats.org/officeDocument/2006/relationships/customXml" Target="../ink/ink4024.xml"/><Relationship Id="rId385" Type="http://schemas.openxmlformats.org/officeDocument/2006/relationships/image" Target="../media/image3710.png"/><Relationship Id="rId592" Type="http://schemas.openxmlformats.org/officeDocument/2006/relationships/customXml" Target="../ink/ink4279.xml"/><Relationship Id="rId606" Type="http://schemas.openxmlformats.org/officeDocument/2006/relationships/customXml" Target="../ink/ink4286.xml"/><Relationship Id="rId245" Type="http://schemas.openxmlformats.org/officeDocument/2006/relationships/image" Target="../media/image3640.png"/><Relationship Id="rId452" Type="http://schemas.openxmlformats.org/officeDocument/2006/relationships/customXml" Target="../ink/ink4209.xml"/><Relationship Id="rId105" Type="http://schemas.openxmlformats.org/officeDocument/2006/relationships/image" Target="../media/image3571.png"/><Relationship Id="rId312" Type="http://schemas.openxmlformats.org/officeDocument/2006/relationships/customXml" Target="../ink/ink4139.xml"/><Relationship Id="rId757" Type="http://schemas.openxmlformats.org/officeDocument/2006/relationships/image" Target="../media/image3895.png"/><Relationship Id="rId1594" Type="http://schemas.openxmlformats.org/officeDocument/2006/relationships/customXml" Target="../ink/ink4387.xml"/><Relationship Id="rId93" Type="http://schemas.openxmlformats.org/officeDocument/2006/relationships/image" Target="../media/image3565.png"/><Relationship Id="rId189" Type="http://schemas.openxmlformats.org/officeDocument/2006/relationships/image" Target="../media/image3612.png"/><Relationship Id="rId396" Type="http://schemas.openxmlformats.org/officeDocument/2006/relationships/customXml" Target="../ink/ink4181.xml"/><Relationship Id="rId617" Type="http://schemas.openxmlformats.org/officeDocument/2006/relationships/image" Target="../media/image3826.png"/><Relationship Id="rId256" Type="http://schemas.openxmlformats.org/officeDocument/2006/relationships/customXml" Target="../ink/ink4111.xml"/><Relationship Id="rId463" Type="http://schemas.openxmlformats.org/officeDocument/2006/relationships/image" Target="../media/image3749.png"/><Relationship Id="rId670" Type="http://schemas.openxmlformats.org/officeDocument/2006/relationships/customXml" Target="../ink/ink4318.xml"/><Relationship Id="rId116" Type="http://schemas.openxmlformats.org/officeDocument/2006/relationships/customXml" Target="../ink/ink4041.xml"/><Relationship Id="rId323" Type="http://schemas.openxmlformats.org/officeDocument/2006/relationships/image" Target="../media/image3679.png"/><Relationship Id="rId530" Type="http://schemas.openxmlformats.org/officeDocument/2006/relationships/customXml" Target="../ink/ink4248.xml"/><Relationship Id="rId768" Type="http://schemas.openxmlformats.org/officeDocument/2006/relationships/customXml" Target="../ink/ink4367.xml"/><Relationship Id="rId20" Type="http://schemas.openxmlformats.org/officeDocument/2006/relationships/customXml" Target="../ink/ink3993.xml"/><Relationship Id="rId628" Type="http://schemas.openxmlformats.org/officeDocument/2006/relationships/customXml" Target="../ink/ink4297.xml"/><Relationship Id="rId267" Type="http://schemas.openxmlformats.org/officeDocument/2006/relationships/image" Target="../media/image3651.png"/><Relationship Id="rId474" Type="http://schemas.openxmlformats.org/officeDocument/2006/relationships/customXml" Target="../ink/ink4220.xml"/><Relationship Id="rId127" Type="http://schemas.openxmlformats.org/officeDocument/2006/relationships/image" Target="../media/image3581.png"/><Relationship Id="rId681" Type="http://schemas.openxmlformats.org/officeDocument/2006/relationships/image" Target="../media/image3858.png"/><Relationship Id="rId779" Type="http://schemas.openxmlformats.org/officeDocument/2006/relationships/image" Target="../media/image3906.png"/><Relationship Id="rId31" Type="http://schemas.openxmlformats.org/officeDocument/2006/relationships/image" Target="../media/image3534.png"/><Relationship Id="rId334" Type="http://schemas.openxmlformats.org/officeDocument/2006/relationships/customXml" Target="../ink/ink4150.xml"/><Relationship Id="rId541" Type="http://schemas.openxmlformats.org/officeDocument/2006/relationships/image" Target="../media/image3788.png"/><Relationship Id="rId639" Type="http://schemas.openxmlformats.org/officeDocument/2006/relationships/image" Target="../media/image3837.png"/><Relationship Id="rId180" Type="http://schemas.openxmlformats.org/officeDocument/2006/relationships/customXml" Target="../ink/ink4073.xml"/><Relationship Id="rId278" Type="http://schemas.openxmlformats.org/officeDocument/2006/relationships/customXml" Target="../ink/ink4122.xml"/><Relationship Id="rId401" Type="http://schemas.openxmlformats.org/officeDocument/2006/relationships/image" Target="../media/image3718.png"/><Relationship Id="rId485" Type="http://schemas.openxmlformats.org/officeDocument/2006/relationships/image" Target="../media/image3760.png"/><Relationship Id="rId692" Type="http://schemas.openxmlformats.org/officeDocument/2006/relationships/customXml" Target="../ink/ink4329.xml"/><Relationship Id="rId706" Type="http://schemas.openxmlformats.org/officeDocument/2006/relationships/customXml" Target="../ink/ink4336.xml"/><Relationship Id="rId42" Type="http://schemas.openxmlformats.org/officeDocument/2006/relationships/customXml" Target="../ink/ink4004.xml"/><Relationship Id="rId138" Type="http://schemas.openxmlformats.org/officeDocument/2006/relationships/customXml" Target="../ink/ink4052.xml"/><Relationship Id="rId345" Type="http://schemas.openxmlformats.org/officeDocument/2006/relationships/image" Target="../media/image3690.png"/><Relationship Id="rId552" Type="http://schemas.openxmlformats.org/officeDocument/2006/relationships/customXml" Target="../ink/ink4259.xml"/><Relationship Id="rId191" Type="http://schemas.openxmlformats.org/officeDocument/2006/relationships/image" Target="../media/image3613.png"/><Relationship Id="rId205" Type="http://schemas.openxmlformats.org/officeDocument/2006/relationships/image" Target="../media/image3620.png"/><Relationship Id="rId412" Type="http://schemas.openxmlformats.org/officeDocument/2006/relationships/customXml" Target="../ink/ink4189.xml"/><Relationship Id="rId289" Type="http://schemas.openxmlformats.org/officeDocument/2006/relationships/image" Target="../media/image3662.png"/><Relationship Id="rId496" Type="http://schemas.openxmlformats.org/officeDocument/2006/relationships/customXml" Target="../ink/ink4231.xml"/><Relationship Id="rId717" Type="http://schemas.openxmlformats.org/officeDocument/2006/relationships/image" Target="../media/image3875.png"/><Relationship Id="rId53" Type="http://schemas.openxmlformats.org/officeDocument/2006/relationships/image" Target="../media/image3545.png"/><Relationship Id="rId149" Type="http://schemas.openxmlformats.org/officeDocument/2006/relationships/image" Target="../media/image3592.png"/><Relationship Id="rId356" Type="http://schemas.openxmlformats.org/officeDocument/2006/relationships/customXml" Target="../ink/ink4161.xml"/><Relationship Id="rId563" Type="http://schemas.openxmlformats.org/officeDocument/2006/relationships/image" Target="../media/image3799.png"/><Relationship Id="rId770" Type="http://schemas.openxmlformats.org/officeDocument/2006/relationships/customXml" Target="../ink/ink4368.xml"/><Relationship Id="rId216" Type="http://schemas.openxmlformats.org/officeDocument/2006/relationships/customXml" Target="../ink/ink4091.xml"/><Relationship Id="rId423" Type="http://schemas.openxmlformats.org/officeDocument/2006/relationships/image" Target="../media/image3729.png"/><Relationship Id="rId630" Type="http://schemas.openxmlformats.org/officeDocument/2006/relationships/customXml" Target="../ink/ink4298.xml"/><Relationship Id="rId728" Type="http://schemas.openxmlformats.org/officeDocument/2006/relationships/customXml" Target="../ink/ink4347.xml"/><Relationship Id="rId64" Type="http://schemas.openxmlformats.org/officeDocument/2006/relationships/customXml" Target="../ink/ink4015.xml"/><Relationship Id="rId367" Type="http://schemas.openxmlformats.org/officeDocument/2006/relationships/image" Target="../media/image3701.png"/><Relationship Id="rId574" Type="http://schemas.openxmlformats.org/officeDocument/2006/relationships/customXml" Target="../ink/ink4270.xml"/><Relationship Id="rId227" Type="http://schemas.openxmlformats.org/officeDocument/2006/relationships/image" Target="../media/image3631.png"/><Relationship Id="rId781" Type="http://schemas.openxmlformats.org/officeDocument/2006/relationships/image" Target="../media/image3907.png"/><Relationship Id="rId434" Type="http://schemas.openxmlformats.org/officeDocument/2006/relationships/customXml" Target="../ink/ink4200.xml"/><Relationship Id="rId641" Type="http://schemas.openxmlformats.org/officeDocument/2006/relationships/image" Target="../media/image3838.png"/><Relationship Id="rId739" Type="http://schemas.openxmlformats.org/officeDocument/2006/relationships/image" Target="../media/image3886.png"/><Relationship Id="rId280" Type="http://schemas.openxmlformats.org/officeDocument/2006/relationships/customXml" Target="../ink/ink4123.xml"/><Relationship Id="rId501" Type="http://schemas.openxmlformats.org/officeDocument/2006/relationships/image" Target="../media/image3768.png"/><Relationship Id="rId75" Type="http://schemas.openxmlformats.org/officeDocument/2006/relationships/image" Target="../media/image3556.png"/><Relationship Id="rId140" Type="http://schemas.openxmlformats.org/officeDocument/2006/relationships/customXml" Target="../ink/ink4053.xml"/><Relationship Id="rId378" Type="http://schemas.openxmlformats.org/officeDocument/2006/relationships/customXml" Target="../ink/ink4172.xml"/><Relationship Id="rId585" Type="http://schemas.openxmlformats.org/officeDocument/2006/relationships/image" Target="../media/image3810.png"/><Relationship Id="rId6" Type="http://schemas.openxmlformats.org/officeDocument/2006/relationships/customXml" Target="../ink/ink3986.xml"/><Relationship Id="rId238" Type="http://schemas.openxmlformats.org/officeDocument/2006/relationships/customXml" Target="../ink/ink4102.xml"/><Relationship Id="rId445" Type="http://schemas.openxmlformats.org/officeDocument/2006/relationships/image" Target="../media/image3740.png"/><Relationship Id="rId487" Type="http://schemas.openxmlformats.org/officeDocument/2006/relationships/image" Target="../media/image3761.png"/><Relationship Id="rId610" Type="http://schemas.openxmlformats.org/officeDocument/2006/relationships/customXml" Target="../ink/ink4288.xml"/><Relationship Id="rId652" Type="http://schemas.openxmlformats.org/officeDocument/2006/relationships/customXml" Target="../ink/ink4309.xml"/><Relationship Id="rId694" Type="http://schemas.openxmlformats.org/officeDocument/2006/relationships/customXml" Target="../ink/ink4330.xml"/><Relationship Id="rId708" Type="http://schemas.openxmlformats.org/officeDocument/2006/relationships/customXml" Target="../ink/ink4337.xml"/><Relationship Id="rId291" Type="http://schemas.openxmlformats.org/officeDocument/2006/relationships/image" Target="../media/image3663.png"/><Relationship Id="rId305" Type="http://schemas.openxmlformats.org/officeDocument/2006/relationships/image" Target="../media/image3670.png"/><Relationship Id="rId347" Type="http://schemas.openxmlformats.org/officeDocument/2006/relationships/image" Target="../media/image3691.png"/><Relationship Id="rId512" Type="http://schemas.openxmlformats.org/officeDocument/2006/relationships/customXml" Target="../ink/ink4239.xml"/><Relationship Id="rId1184" Type="http://schemas.openxmlformats.org/officeDocument/2006/relationships/customXml" Target="../ink/ink4375.xml"/><Relationship Id="rId1587" Type="http://schemas.openxmlformats.org/officeDocument/2006/relationships/customXml" Target="../ink/ink4381.xml"/><Relationship Id="rId44" Type="http://schemas.openxmlformats.org/officeDocument/2006/relationships/customXml" Target="../ink/ink4005.xml"/><Relationship Id="rId86" Type="http://schemas.openxmlformats.org/officeDocument/2006/relationships/customXml" Target="../ink/ink4026.xml"/><Relationship Id="rId151" Type="http://schemas.openxmlformats.org/officeDocument/2006/relationships/image" Target="../media/image3593.png"/><Relationship Id="rId389" Type="http://schemas.openxmlformats.org/officeDocument/2006/relationships/image" Target="../media/image3712.png"/><Relationship Id="rId554" Type="http://schemas.openxmlformats.org/officeDocument/2006/relationships/customXml" Target="../ink/ink4260.xml"/><Relationship Id="rId596" Type="http://schemas.openxmlformats.org/officeDocument/2006/relationships/customXml" Target="../ink/ink4281.xml"/><Relationship Id="rId761" Type="http://schemas.openxmlformats.org/officeDocument/2006/relationships/image" Target="../media/image3897.png"/><Relationship Id="rId193" Type="http://schemas.openxmlformats.org/officeDocument/2006/relationships/image" Target="../media/image3614.png"/><Relationship Id="rId207" Type="http://schemas.openxmlformats.org/officeDocument/2006/relationships/image" Target="../media/image3621.png"/><Relationship Id="rId249" Type="http://schemas.openxmlformats.org/officeDocument/2006/relationships/image" Target="../media/image3642.png"/><Relationship Id="rId414" Type="http://schemas.openxmlformats.org/officeDocument/2006/relationships/customXml" Target="../ink/ink4190.xml"/><Relationship Id="rId456" Type="http://schemas.openxmlformats.org/officeDocument/2006/relationships/customXml" Target="../ink/ink4211.xml"/><Relationship Id="rId498" Type="http://schemas.openxmlformats.org/officeDocument/2006/relationships/customXml" Target="../ink/ink4232.xml"/><Relationship Id="rId621" Type="http://schemas.openxmlformats.org/officeDocument/2006/relationships/image" Target="../media/image3828.png"/><Relationship Id="rId663" Type="http://schemas.openxmlformats.org/officeDocument/2006/relationships/image" Target="../media/image3849.png"/><Relationship Id="rId13" Type="http://schemas.openxmlformats.org/officeDocument/2006/relationships/image" Target="../media/image3525.png"/><Relationship Id="rId109" Type="http://schemas.openxmlformats.org/officeDocument/2006/relationships/image" Target="../media/image3573.png"/><Relationship Id="rId260" Type="http://schemas.openxmlformats.org/officeDocument/2006/relationships/customXml" Target="../ink/ink4113.xml"/><Relationship Id="rId316" Type="http://schemas.openxmlformats.org/officeDocument/2006/relationships/customXml" Target="../ink/ink4141.xml"/><Relationship Id="rId523" Type="http://schemas.openxmlformats.org/officeDocument/2006/relationships/image" Target="../media/image3779.png"/><Relationship Id="rId719" Type="http://schemas.openxmlformats.org/officeDocument/2006/relationships/image" Target="../media/image3876.png"/><Relationship Id="rId1598" Type="http://schemas.openxmlformats.org/officeDocument/2006/relationships/customXml" Target="../ink/ink4389.xml"/><Relationship Id="rId55" Type="http://schemas.openxmlformats.org/officeDocument/2006/relationships/image" Target="../media/image3546.png"/><Relationship Id="rId97" Type="http://schemas.openxmlformats.org/officeDocument/2006/relationships/image" Target="../media/image3567.png"/><Relationship Id="rId120" Type="http://schemas.openxmlformats.org/officeDocument/2006/relationships/customXml" Target="../ink/ink4043.xml"/><Relationship Id="rId358" Type="http://schemas.openxmlformats.org/officeDocument/2006/relationships/customXml" Target="../ink/ink4162.xml"/><Relationship Id="rId565" Type="http://schemas.openxmlformats.org/officeDocument/2006/relationships/image" Target="../media/image3800.png"/><Relationship Id="rId730" Type="http://schemas.openxmlformats.org/officeDocument/2006/relationships/customXml" Target="../ink/ink4348.xml"/><Relationship Id="rId772" Type="http://schemas.openxmlformats.org/officeDocument/2006/relationships/customXml" Target="../ink/ink4369.xml"/><Relationship Id="rId162" Type="http://schemas.openxmlformats.org/officeDocument/2006/relationships/customXml" Target="../ink/ink4064.xml"/><Relationship Id="rId218" Type="http://schemas.openxmlformats.org/officeDocument/2006/relationships/customXml" Target="../ink/ink4092.xml"/><Relationship Id="rId425" Type="http://schemas.openxmlformats.org/officeDocument/2006/relationships/image" Target="../media/image3730.png"/><Relationship Id="rId467" Type="http://schemas.openxmlformats.org/officeDocument/2006/relationships/image" Target="../media/image3751.png"/><Relationship Id="rId632" Type="http://schemas.openxmlformats.org/officeDocument/2006/relationships/customXml" Target="../ink/ink4299.xml"/><Relationship Id="rId271" Type="http://schemas.openxmlformats.org/officeDocument/2006/relationships/image" Target="../media/image3653.png"/><Relationship Id="rId674" Type="http://schemas.openxmlformats.org/officeDocument/2006/relationships/customXml" Target="../ink/ink4320.xml"/><Relationship Id="rId24" Type="http://schemas.openxmlformats.org/officeDocument/2006/relationships/customXml" Target="../ink/ink3995.xml"/><Relationship Id="rId66" Type="http://schemas.openxmlformats.org/officeDocument/2006/relationships/customXml" Target="../ink/ink4016.xml"/><Relationship Id="rId131" Type="http://schemas.openxmlformats.org/officeDocument/2006/relationships/image" Target="../media/image3583.png"/><Relationship Id="rId327" Type="http://schemas.openxmlformats.org/officeDocument/2006/relationships/image" Target="../media/image3681.png"/><Relationship Id="rId369" Type="http://schemas.openxmlformats.org/officeDocument/2006/relationships/image" Target="../media/image3702.png"/><Relationship Id="rId534" Type="http://schemas.openxmlformats.org/officeDocument/2006/relationships/customXml" Target="../ink/ink4250.xml"/><Relationship Id="rId576" Type="http://schemas.openxmlformats.org/officeDocument/2006/relationships/customXml" Target="../ink/ink4271.xml"/><Relationship Id="rId741" Type="http://schemas.openxmlformats.org/officeDocument/2006/relationships/image" Target="../media/image3887.png"/><Relationship Id="rId173" Type="http://schemas.openxmlformats.org/officeDocument/2006/relationships/image" Target="../media/image3604.png"/><Relationship Id="rId229" Type="http://schemas.openxmlformats.org/officeDocument/2006/relationships/image" Target="../media/image3632.png"/><Relationship Id="rId380" Type="http://schemas.openxmlformats.org/officeDocument/2006/relationships/customXml" Target="../ink/ink4173.xml"/><Relationship Id="rId436" Type="http://schemas.openxmlformats.org/officeDocument/2006/relationships/customXml" Target="../ink/ink4201.xml"/><Relationship Id="rId601" Type="http://schemas.openxmlformats.org/officeDocument/2006/relationships/image" Target="../media/image3818.png"/><Relationship Id="rId643" Type="http://schemas.openxmlformats.org/officeDocument/2006/relationships/image" Target="../media/image3839.png"/><Relationship Id="rId240" Type="http://schemas.openxmlformats.org/officeDocument/2006/relationships/customXml" Target="../ink/ink4103.xml"/><Relationship Id="rId478" Type="http://schemas.openxmlformats.org/officeDocument/2006/relationships/customXml" Target="../ink/ink4222.xml"/><Relationship Id="rId685" Type="http://schemas.openxmlformats.org/officeDocument/2006/relationships/image" Target="../media/image3860.png"/><Relationship Id="rId35" Type="http://schemas.openxmlformats.org/officeDocument/2006/relationships/image" Target="../media/image3536.png"/><Relationship Id="rId77" Type="http://schemas.openxmlformats.org/officeDocument/2006/relationships/image" Target="../media/image3557.png"/><Relationship Id="rId100" Type="http://schemas.openxmlformats.org/officeDocument/2006/relationships/customXml" Target="../ink/ink4033.xml"/><Relationship Id="rId282" Type="http://schemas.openxmlformats.org/officeDocument/2006/relationships/customXml" Target="../ink/ink4124.xml"/><Relationship Id="rId338" Type="http://schemas.openxmlformats.org/officeDocument/2006/relationships/customXml" Target="../ink/ink4152.xml"/><Relationship Id="rId503" Type="http://schemas.openxmlformats.org/officeDocument/2006/relationships/image" Target="../media/image3769.png"/><Relationship Id="rId545" Type="http://schemas.openxmlformats.org/officeDocument/2006/relationships/image" Target="../media/image3790.png"/><Relationship Id="rId587" Type="http://schemas.openxmlformats.org/officeDocument/2006/relationships/image" Target="../media/image3811.png"/><Relationship Id="rId710" Type="http://schemas.openxmlformats.org/officeDocument/2006/relationships/customXml" Target="../ink/ink4338.xml"/><Relationship Id="rId752" Type="http://schemas.openxmlformats.org/officeDocument/2006/relationships/customXml" Target="../ink/ink4359.xml"/><Relationship Id="rId1175" Type="http://schemas.openxmlformats.org/officeDocument/2006/relationships/image" Target="../media/image5935.png"/><Relationship Id="rId1603" Type="http://schemas.openxmlformats.org/officeDocument/2006/relationships/image" Target="../media/image5558.png"/><Relationship Id="rId8" Type="http://schemas.openxmlformats.org/officeDocument/2006/relationships/customXml" Target="../ink/ink3987.xml"/><Relationship Id="rId142" Type="http://schemas.openxmlformats.org/officeDocument/2006/relationships/customXml" Target="../ink/ink4054.xml"/><Relationship Id="rId184" Type="http://schemas.openxmlformats.org/officeDocument/2006/relationships/customXml" Target="../ink/ink4075.xml"/><Relationship Id="rId391" Type="http://schemas.openxmlformats.org/officeDocument/2006/relationships/image" Target="../media/image3713.png"/><Relationship Id="rId405" Type="http://schemas.openxmlformats.org/officeDocument/2006/relationships/image" Target="../media/image3720.png"/><Relationship Id="rId447" Type="http://schemas.openxmlformats.org/officeDocument/2006/relationships/image" Target="../media/image3741.png"/><Relationship Id="rId612" Type="http://schemas.openxmlformats.org/officeDocument/2006/relationships/customXml" Target="../ink/ink4289.xml"/><Relationship Id="rId251" Type="http://schemas.openxmlformats.org/officeDocument/2006/relationships/image" Target="../media/image3643.png"/><Relationship Id="rId489" Type="http://schemas.openxmlformats.org/officeDocument/2006/relationships/image" Target="../media/image3762.png"/><Relationship Id="rId654" Type="http://schemas.openxmlformats.org/officeDocument/2006/relationships/customXml" Target="../ink/ink4310.xml"/><Relationship Id="rId696" Type="http://schemas.openxmlformats.org/officeDocument/2006/relationships/customXml" Target="../ink/ink4331.xml"/><Relationship Id="rId1589" Type="http://schemas.openxmlformats.org/officeDocument/2006/relationships/customXml" Target="../ink/ink4383.xml"/><Relationship Id="rId46" Type="http://schemas.openxmlformats.org/officeDocument/2006/relationships/customXml" Target="../ink/ink4006.xml"/><Relationship Id="rId293" Type="http://schemas.openxmlformats.org/officeDocument/2006/relationships/image" Target="../media/image3664.png"/><Relationship Id="rId307" Type="http://schemas.openxmlformats.org/officeDocument/2006/relationships/image" Target="../media/image3671.png"/><Relationship Id="rId349" Type="http://schemas.openxmlformats.org/officeDocument/2006/relationships/image" Target="../media/image3692.png"/><Relationship Id="rId514" Type="http://schemas.openxmlformats.org/officeDocument/2006/relationships/customXml" Target="../ink/ink4240.xml"/><Relationship Id="rId556" Type="http://schemas.openxmlformats.org/officeDocument/2006/relationships/customXml" Target="../ink/ink4261.xml"/><Relationship Id="rId721" Type="http://schemas.openxmlformats.org/officeDocument/2006/relationships/image" Target="../media/image3877.png"/><Relationship Id="rId763" Type="http://schemas.openxmlformats.org/officeDocument/2006/relationships/image" Target="../media/image3898.png"/><Relationship Id="rId1186" Type="http://schemas.openxmlformats.org/officeDocument/2006/relationships/customXml" Target="../ink/ink4376.xml"/><Relationship Id="rId88" Type="http://schemas.openxmlformats.org/officeDocument/2006/relationships/customXml" Target="../ink/ink4027.xml"/><Relationship Id="rId111" Type="http://schemas.openxmlformats.org/officeDocument/2006/relationships/image" Target="../media/image3574.png"/><Relationship Id="rId153" Type="http://schemas.openxmlformats.org/officeDocument/2006/relationships/image" Target="../media/image3594.png"/><Relationship Id="rId195" Type="http://schemas.openxmlformats.org/officeDocument/2006/relationships/image" Target="../media/image3615.png"/><Relationship Id="rId209" Type="http://schemas.openxmlformats.org/officeDocument/2006/relationships/image" Target="../media/image3622.png"/><Relationship Id="rId360" Type="http://schemas.openxmlformats.org/officeDocument/2006/relationships/customXml" Target="../ink/ink4163.xml"/><Relationship Id="rId416" Type="http://schemas.openxmlformats.org/officeDocument/2006/relationships/customXml" Target="../ink/ink4191.xml"/><Relationship Id="rId598" Type="http://schemas.openxmlformats.org/officeDocument/2006/relationships/customXml" Target="../ink/ink4282.xml"/><Relationship Id="rId220" Type="http://schemas.openxmlformats.org/officeDocument/2006/relationships/customXml" Target="../ink/ink4093.xml"/><Relationship Id="rId458" Type="http://schemas.openxmlformats.org/officeDocument/2006/relationships/customXml" Target="../ink/ink4212.xml"/><Relationship Id="rId623" Type="http://schemas.openxmlformats.org/officeDocument/2006/relationships/image" Target="../media/image3829.png"/><Relationship Id="rId665" Type="http://schemas.openxmlformats.org/officeDocument/2006/relationships/image" Target="../media/image3850.png"/><Relationship Id="rId15" Type="http://schemas.openxmlformats.org/officeDocument/2006/relationships/image" Target="../media/image3526.png"/><Relationship Id="rId57" Type="http://schemas.openxmlformats.org/officeDocument/2006/relationships/image" Target="../media/image3547.png"/><Relationship Id="rId262" Type="http://schemas.openxmlformats.org/officeDocument/2006/relationships/customXml" Target="../ink/ink4114.xml"/><Relationship Id="rId318" Type="http://schemas.openxmlformats.org/officeDocument/2006/relationships/customXml" Target="../ink/ink4142.xml"/><Relationship Id="rId525" Type="http://schemas.openxmlformats.org/officeDocument/2006/relationships/image" Target="../media/image3780.png"/><Relationship Id="rId567" Type="http://schemas.openxmlformats.org/officeDocument/2006/relationships/image" Target="../media/image3801.png"/><Relationship Id="rId732" Type="http://schemas.openxmlformats.org/officeDocument/2006/relationships/customXml" Target="../ink/ink4349.xml"/><Relationship Id="rId99" Type="http://schemas.openxmlformats.org/officeDocument/2006/relationships/image" Target="../media/image3568.png"/><Relationship Id="rId122" Type="http://schemas.openxmlformats.org/officeDocument/2006/relationships/customXml" Target="../ink/ink4044.xml"/><Relationship Id="rId164" Type="http://schemas.openxmlformats.org/officeDocument/2006/relationships/customXml" Target="../ink/ink4065.xml"/><Relationship Id="rId371" Type="http://schemas.openxmlformats.org/officeDocument/2006/relationships/image" Target="../media/image3703.png"/><Relationship Id="rId774" Type="http://schemas.openxmlformats.org/officeDocument/2006/relationships/customXml" Target="../ink/ink4370.xml"/><Relationship Id="rId427" Type="http://schemas.openxmlformats.org/officeDocument/2006/relationships/image" Target="../media/image3731.png"/><Relationship Id="rId469" Type="http://schemas.openxmlformats.org/officeDocument/2006/relationships/image" Target="../media/image3752.png"/><Relationship Id="rId634" Type="http://schemas.openxmlformats.org/officeDocument/2006/relationships/customXml" Target="../ink/ink4300.xml"/><Relationship Id="rId676" Type="http://schemas.openxmlformats.org/officeDocument/2006/relationships/customXml" Target="../ink/ink4321.xml"/><Relationship Id="rId26" Type="http://schemas.openxmlformats.org/officeDocument/2006/relationships/customXml" Target="../ink/ink3996.xml"/><Relationship Id="rId231" Type="http://schemas.openxmlformats.org/officeDocument/2006/relationships/image" Target="../media/image3633.png"/><Relationship Id="rId273" Type="http://schemas.openxmlformats.org/officeDocument/2006/relationships/image" Target="../media/image3654.png"/><Relationship Id="rId329" Type="http://schemas.openxmlformats.org/officeDocument/2006/relationships/image" Target="../media/image3682.png"/><Relationship Id="rId480" Type="http://schemas.openxmlformats.org/officeDocument/2006/relationships/customXml" Target="../ink/ink4223.xml"/><Relationship Id="rId536" Type="http://schemas.openxmlformats.org/officeDocument/2006/relationships/customXml" Target="../ink/ink4251.xml"/><Relationship Id="rId701" Type="http://schemas.openxmlformats.org/officeDocument/2006/relationships/image" Target="../media/image1541.png"/><Relationship Id="rId68" Type="http://schemas.openxmlformats.org/officeDocument/2006/relationships/customXml" Target="../ink/ink4017.xml"/><Relationship Id="rId133" Type="http://schemas.openxmlformats.org/officeDocument/2006/relationships/image" Target="../media/image3584.png"/><Relationship Id="rId175" Type="http://schemas.openxmlformats.org/officeDocument/2006/relationships/image" Target="../media/image3605.png"/><Relationship Id="rId340" Type="http://schemas.openxmlformats.org/officeDocument/2006/relationships/customXml" Target="../ink/ink4153.xml"/><Relationship Id="rId578" Type="http://schemas.openxmlformats.org/officeDocument/2006/relationships/customXml" Target="../ink/ink4272.xml"/><Relationship Id="rId743" Type="http://schemas.openxmlformats.org/officeDocument/2006/relationships/image" Target="../media/image3888.png"/><Relationship Id="rId200" Type="http://schemas.openxmlformats.org/officeDocument/2006/relationships/customXml" Target="../ink/ink4083.xml"/><Relationship Id="rId382" Type="http://schemas.openxmlformats.org/officeDocument/2006/relationships/customXml" Target="../ink/ink4174.xml"/><Relationship Id="rId438" Type="http://schemas.openxmlformats.org/officeDocument/2006/relationships/customXml" Target="../ink/ink4202.xml"/><Relationship Id="rId603" Type="http://schemas.openxmlformats.org/officeDocument/2006/relationships/image" Target="../media/image3819.png"/><Relationship Id="rId645" Type="http://schemas.openxmlformats.org/officeDocument/2006/relationships/image" Target="../media/image3840.png"/><Relationship Id="rId687" Type="http://schemas.openxmlformats.org/officeDocument/2006/relationships/image" Target="../media/image3861.png"/><Relationship Id="rId242" Type="http://schemas.openxmlformats.org/officeDocument/2006/relationships/customXml" Target="../ink/ink4104.xml"/><Relationship Id="rId284" Type="http://schemas.openxmlformats.org/officeDocument/2006/relationships/customXml" Target="../ink/ink4125.xml"/><Relationship Id="rId491" Type="http://schemas.openxmlformats.org/officeDocument/2006/relationships/image" Target="../media/image3763.png"/><Relationship Id="rId505" Type="http://schemas.openxmlformats.org/officeDocument/2006/relationships/image" Target="../media/image3770.png"/><Relationship Id="rId712" Type="http://schemas.openxmlformats.org/officeDocument/2006/relationships/customXml" Target="../ink/ink4339.xml"/><Relationship Id="rId1177" Type="http://schemas.openxmlformats.org/officeDocument/2006/relationships/image" Target="../media/image5936.png"/><Relationship Id="rId37" Type="http://schemas.openxmlformats.org/officeDocument/2006/relationships/image" Target="../media/image3537.png"/><Relationship Id="rId79" Type="http://schemas.openxmlformats.org/officeDocument/2006/relationships/image" Target="../media/image3558.png"/><Relationship Id="rId102" Type="http://schemas.openxmlformats.org/officeDocument/2006/relationships/customXml" Target="../ink/ink4034.xml"/><Relationship Id="rId144" Type="http://schemas.openxmlformats.org/officeDocument/2006/relationships/customXml" Target="../ink/ink4055.xml"/><Relationship Id="rId547" Type="http://schemas.openxmlformats.org/officeDocument/2006/relationships/image" Target="../media/image3791.png"/><Relationship Id="rId589" Type="http://schemas.openxmlformats.org/officeDocument/2006/relationships/image" Target="../media/image3812.png"/><Relationship Id="rId754" Type="http://schemas.openxmlformats.org/officeDocument/2006/relationships/customXml" Target="../ink/ink4360.xml"/><Relationship Id="rId1591" Type="http://schemas.openxmlformats.org/officeDocument/2006/relationships/customXml" Target="../ink/ink4385.xml"/><Relationship Id="rId1605" Type="http://schemas.openxmlformats.org/officeDocument/2006/relationships/image" Target="../media/image6040.png"/><Relationship Id="rId90" Type="http://schemas.openxmlformats.org/officeDocument/2006/relationships/customXml" Target="../ink/ink4028.xml"/><Relationship Id="rId186" Type="http://schemas.openxmlformats.org/officeDocument/2006/relationships/customXml" Target="../ink/ink4076.xml"/><Relationship Id="rId351" Type="http://schemas.openxmlformats.org/officeDocument/2006/relationships/image" Target="../media/image3693.png"/><Relationship Id="rId393" Type="http://schemas.openxmlformats.org/officeDocument/2006/relationships/image" Target="../media/image3714.png"/><Relationship Id="rId407" Type="http://schemas.openxmlformats.org/officeDocument/2006/relationships/image" Target="../media/image3721.png"/><Relationship Id="rId449" Type="http://schemas.openxmlformats.org/officeDocument/2006/relationships/image" Target="../media/image3742.png"/><Relationship Id="rId614" Type="http://schemas.openxmlformats.org/officeDocument/2006/relationships/customXml" Target="../ink/ink4290.xml"/><Relationship Id="rId656" Type="http://schemas.openxmlformats.org/officeDocument/2006/relationships/customXml" Target="../ink/ink4311.xml"/><Relationship Id="rId211" Type="http://schemas.openxmlformats.org/officeDocument/2006/relationships/image" Target="../media/image3623.png"/><Relationship Id="rId253" Type="http://schemas.openxmlformats.org/officeDocument/2006/relationships/image" Target="../media/image3644.png"/><Relationship Id="rId295" Type="http://schemas.openxmlformats.org/officeDocument/2006/relationships/image" Target="../media/image3665.png"/><Relationship Id="rId309" Type="http://schemas.openxmlformats.org/officeDocument/2006/relationships/image" Target="../media/image3672.png"/><Relationship Id="rId460" Type="http://schemas.openxmlformats.org/officeDocument/2006/relationships/customXml" Target="../ink/ink4213.xml"/><Relationship Id="rId516" Type="http://schemas.openxmlformats.org/officeDocument/2006/relationships/customXml" Target="../ink/ink4241.xml"/><Relationship Id="rId698" Type="http://schemas.openxmlformats.org/officeDocument/2006/relationships/customXml" Target="../ink/ink4332.xml"/><Relationship Id="rId48" Type="http://schemas.openxmlformats.org/officeDocument/2006/relationships/customXml" Target="../ink/ink4007.xml"/><Relationship Id="rId113" Type="http://schemas.openxmlformats.org/officeDocument/2006/relationships/image" Target="../media/image3575.png"/><Relationship Id="rId320" Type="http://schemas.openxmlformats.org/officeDocument/2006/relationships/customXml" Target="../ink/ink4143.xml"/><Relationship Id="rId558" Type="http://schemas.openxmlformats.org/officeDocument/2006/relationships/customXml" Target="../ink/ink4262.xml"/><Relationship Id="rId723" Type="http://schemas.openxmlformats.org/officeDocument/2006/relationships/image" Target="../media/image3878.png"/><Relationship Id="rId765" Type="http://schemas.openxmlformats.org/officeDocument/2006/relationships/image" Target="../media/image3899.png"/><Relationship Id="rId1188" Type="http://schemas.openxmlformats.org/officeDocument/2006/relationships/customXml" Target="../ink/ink4377.xml"/><Relationship Id="rId155" Type="http://schemas.openxmlformats.org/officeDocument/2006/relationships/image" Target="../media/image3595.png"/><Relationship Id="rId197" Type="http://schemas.openxmlformats.org/officeDocument/2006/relationships/image" Target="../media/image3616.png"/><Relationship Id="rId362" Type="http://schemas.openxmlformats.org/officeDocument/2006/relationships/customXml" Target="../ink/ink4164.xml"/><Relationship Id="rId418" Type="http://schemas.openxmlformats.org/officeDocument/2006/relationships/customXml" Target="../ink/ink4192.xml"/><Relationship Id="rId625" Type="http://schemas.openxmlformats.org/officeDocument/2006/relationships/image" Target="../media/image3830.png"/><Relationship Id="rId222" Type="http://schemas.openxmlformats.org/officeDocument/2006/relationships/customXml" Target="../ink/ink4094.xml"/><Relationship Id="rId264" Type="http://schemas.openxmlformats.org/officeDocument/2006/relationships/customXml" Target="../ink/ink4115.xml"/><Relationship Id="rId471" Type="http://schemas.openxmlformats.org/officeDocument/2006/relationships/image" Target="../media/image3753.png"/><Relationship Id="rId667" Type="http://schemas.openxmlformats.org/officeDocument/2006/relationships/image" Target="../media/image3851.png"/><Relationship Id="rId17" Type="http://schemas.openxmlformats.org/officeDocument/2006/relationships/image" Target="../media/image3527.png"/><Relationship Id="rId59" Type="http://schemas.openxmlformats.org/officeDocument/2006/relationships/image" Target="../media/image3548.png"/><Relationship Id="rId124" Type="http://schemas.openxmlformats.org/officeDocument/2006/relationships/customXml" Target="../ink/ink4045.xml"/><Relationship Id="rId527" Type="http://schemas.openxmlformats.org/officeDocument/2006/relationships/image" Target="../media/image3781.png"/><Relationship Id="rId569" Type="http://schemas.openxmlformats.org/officeDocument/2006/relationships/image" Target="../media/image3802.png"/><Relationship Id="rId734" Type="http://schemas.openxmlformats.org/officeDocument/2006/relationships/customXml" Target="../ink/ink4350.xml"/><Relationship Id="rId776" Type="http://schemas.openxmlformats.org/officeDocument/2006/relationships/customXml" Target="../ink/ink4371.xml"/><Relationship Id="rId70" Type="http://schemas.openxmlformats.org/officeDocument/2006/relationships/customXml" Target="../ink/ink4018.xml"/><Relationship Id="rId166" Type="http://schemas.openxmlformats.org/officeDocument/2006/relationships/customXml" Target="../ink/ink4066.xml"/><Relationship Id="rId331" Type="http://schemas.openxmlformats.org/officeDocument/2006/relationships/image" Target="../media/image3683.png"/><Relationship Id="rId373" Type="http://schemas.openxmlformats.org/officeDocument/2006/relationships/image" Target="../media/image3704.png"/><Relationship Id="rId429" Type="http://schemas.openxmlformats.org/officeDocument/2006/relationships/image" Target="../media/image3732.png"/><Relationship Id="rId580" Type="http://schemas.openxmlformats.org/officeDocument/2006/relationships/customXml" Target="../ink/ink4273.xml"/><Relationship Id="rId636" Type="http://schemas.openxmlformats.org/officeDocument/2006/relationships/customXml" Target="../ink/ink430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34.png"/><Relationship Id="rId440" Type="http://schemas.openxmlformats.org/officeDocument/2006/relationships/customXml" Target="../ink/ink4203.xml"/><Relationship Id="rId678" Type="http://schemas.openxmlformats.org/officeDocument/2006/relationships/customXml" Target="../ink/ink4322.xml"/><Relationship Id="rId28" Type="http://schemas.openxmlformats.org/officeDocument/2006/relationships/customXml" Target="../ink/ink3997.xml"/><Relationship Id="rId275" Type="http://schemas.openxmlformats.org/officeDocument/2006/relationships/image" Target="../media/image3655.png"/><Relationship Id="rId300" Type="http://schemas.openxmlformats.org/officeDocument/2006/relationships/customXml" Target="../ink/ink4133.xml"/><Relationship Id="rId482" Type="http://schemas.openxmlformats.org/officeDocument/2006/relationships/customXml" Target="../ink/ink4224.xml"/><Relationship Id="rId538" Type="http://schemas.openxmlformats.org/officeDocument/2006/relationships/customXml" Target="../ink/ink4252.xml"/><Relationship Id="rId703" Type="http://schemas.openxmlformats.org/officeDocument/2006/relationships/image" Target="../media/image3868.png"/><Relationship Id="rId745" Type="http://schemas.openxmlformats.org/officeDocument/2006/relationships/image" Target="../media/image3889.png"/><Relationship Id="rId1582" Type="http://schemas.openxmlformats.org/officeDocument/2006/relationships/image" Target="../media/image6033.png"/><Relationship Id="rId81" Type="http://schemas.openxmlformats.org/officeDocument/2006/relationships/image" Target="../media/image3559.png"/><Relationship Id="rId135" Type="http://schemas.openxmlformats.org/officeDocument/2006/relationships/image" Target="../media/image3585.png"/><Relationship Id="rId177" Type="http://schemas.openxmlformats.org/officeDocument/2006/relationships/image" Target="../media/image3606.png"/><Relationship Id="rId342" Type="http://schemas.openxmlformats.org/officeDocument/2006/relationships/customXml" Target="../ink/ink4154.xml"/><Relationship Id="rId384" Type="http://schemas.openxmlformats.org/officeDocument/2006/relationships/customXml" Target="../ink/ink4175.xml"/><Relationship Id="rId591" Type="http://schemas.openxmlformats.org/officeDocument/2006/relationships/image" Target="../media/image3813.png"/><Relationship Id="rId605" Type="http://schemas.openxmlformats.org/officeDocument/2006/relationships/image" Target="../media/image3820.png"/><Relationship Id="rId202" Type="http://schemas.openxmlformats.org/officeDocument/2006/relationships/customXml" Target="../ink/ink4084.xml"/><Relationship Id="rId244" Type="http://schemas.openxmlformats.org/officeDocument/2006/relationships/customXml" Target="../ink/ink4105.xml"/><Relationship Id="rId647" Type="http://schemas.openxmlformats.org/officeDocument/2006/relationships/image" Target="../media/image3841.png"/><Relationship Id="rId689" Type="http://schemas.openxmlformats.org/officeDocument/2006/relationships/image" Target="../media/image3862.png"/><Relationship Id="rId39" Type="http://schemas.openxmlformats.org/officeDocument/2006/relationships/image" Target="../media/image3538.png"/><Relationship Id="rId286" Type="http://schemas.openxmlformats.org/officeDocument/2006/relationships/customXml" Target="../ink/ink4126.xml"/><Relationship Id="rId451" Type="http://schemas.openxmlformats.org/officeDocument/2006/relationships/image" Target="../media/image3743.png"/><Relationship Id="rId493" Type="http://schemas.openxmlformats.org/officeDocument/2006/relationships/image" Target="../media/image3764.png"/><Relationship Id="rId507" Type="http://schemas.openxmlformats.org/officeDocument/2006/relationships/image" Target="../media/image3771.png"/><Relationship Id="rId549" Type="http://schemas.openxmlformats.org/officeDocument/2006/relationships/image" Target="../media/image3792.png"/><Relationship Id="rId714" Type="http://schemas.openxmlformats.org/officeDocument/2006/relationships/customXml" Target="../ink/ink4340.xml"/><Relationship Id="rId756" Type="http://schemas.openxmlformats.org/officeDocument/2006/relationships/customXml" Target="../ink/ink4361.xml"/><Relationship Id="rId1593" Type="http://schemas.openxmlformats.org/officeDocument/2006/relationships/customXml" Target="../ink/ink4386.xml"/><Relationship Id="rId50" Type="http://schemas.openxmlformats.org/officeDocument/2006/relationships/customXml" Target="../ink/ink4008.xml"/><Relationship Id="rId104" Type="http://schemas.openxmlformats.org/officeDocument/2006/relationships/customXml" Target="../ink/ink4035.xml"/><Relationship Id="rId146" Type="http://schemas.openxmlformats.org/officeDocument/2006/relationships/customXml" Target="../ink/ink4056.xml"/><Relationship Id="rId188" Type="http://schemas.openxmlformats.org/officeDocument/2006/relationships/customXml" Target="../ink/ink4077.xml"/><Relationship Id="rId311" Type="http://schemas.openxmlformats.org/officeDocument/2006/relationships/image" Target="../media/image3673.png"/><Relationship Id="rId353" Type="http://schemas.openxmlformats.org/officeDocument/2006/relationships/image" Target="../media/image3694.png"/><Relationship Id="rId395" Type="http://schemas.openxmlformats.org/officeDocument/2006/relationships/image" Target="../media/image3715.png"/><Relationship Id="rId409" Type="http://schemas.openxmlformats.org/officeDocument/2006/relationships/image" Target="../media/image3722.png"/><Relationship Id="rId560" Type="http://schemas.openxmlformats.org/officeDocument/2006/relationships/customXml" Target="../ink/ink4263.xml"/><Relationship Id="rId92" Type="http://schemas.openxmlformats.org/officeDocument/2006/relationships/customXml" Target="../ink/ink4029.xml"/><Relationship Id="rId213" Type="http://schemas.openxmlformats.org/officeDocument/2006/relationships/image" Target="../media/image3624.png"/><Relationship Id="rId420" Type="http://schemas.openxmlformats.org/officeDocument/2006/relationships/customXml" Target="../ink/ink4193.xml"/><Relationship Id="rId616" Type="http://schemas.openxmlformats.org/officeDocument/2006/relationships/customXml" Target="../ink/ink4291.xml"/><Relationship Id="rId658" Type="http://schemas.openxmlformats.org/officeDocument/2006/relationships/customXml" Target="../ink/ink4312.xml"/><Relationship Id="rId255" Type="http://schemas.openxmlformats.org/officeDocument/2006/relationships/image" Target="../media/image3645.png"/><Relationship Id="rId297" Type="http://schemas.openxmlformats.org/officeDocument/2006/relationships/image" Target="../media/image3666.png"/><Relationship Id="rId462" Type="http://schemas.openxmlformats.org/officeDocument/2006/relationships/customXml" Target="../ink/ink4214.xml"/><Relationship Id="rId518" Type="http://schemas.openxmlformats.org/officeDocument/2006/relationships/customXml" Target="../ink/ink4242.xml"/><Relationship Id="rId725" Type="http://schemas.openxmlformats.org/officeDocument/2006/relationships/image" Target="../media/image3879.png"/><Relationship Id="rId115" Type="http://schemas.openxmlformats.org/officeDocument/2006/relationships/image" Target="../media/image3576.png"/><Relationship Id="rId157" Type="http://schemas.openxmlformats.org/officeDocument/2006/relationships/image" Target="../media/image3596.png"/><Relationship Id="rId322" Type="http://schemas.openxmlformats.org/officeDocument/2006/relationships/customXml" Target="../ink/ink4144.xml"/><Relationship Id="rId364" Type="http://schemas.openxmlformats.org/officeDocument/2006/relationships/customXml" Target="../ink/ink4165.xml"/><Relationship Id="rId767" Type="http://schemas.openxmlformats.org/officeDocument/2006/relationships/image" Target="../media/image3900.png"/><Relationship Id="rId61" Type="http://schemas.openxmlformats.org/officeDocument/2006/relationships/image" Target="../media/image3549.png"/><Relationship Id="rId199" Type="http://schemas.openxmlformats.org/officeDocument/2006/relationships/image" Target="../media/image3617.png"/><Relationship Id="rId571" Type="http://schemas.openxmlformats.org/officeDocument/2006/relationships/image" Target="../media/image3803.png"/><Relationship Id="rId627" Type="http://schemas.openxmlformats.org/officeDocument/2006/relationships/image" Target="../media/image3831.png"/><Relationship Id="rId669" Type="http://schemas.openxmlformats.org/officeDocument/2006/relationships/image" Target="../media/image3852.png"/><Relationship Id="rId19" Type="http://schemas.openxmlformats.org/officeDocument/2006/relationships/image" Target="../media/image3528.png"/><Relationship Id="rId224" Type="http://schemas.openxmlformats.org/officeDocument/2006/relationships/customXml" Target="../ink/ink4095.xml"/><Relationship Id="rId266" Type="http://schemas.openxmlformats.org/officeDocument/2006/relationships/customXml" Target="../ink/ink4116.xml"/><Relationship Id="rId431" Type="http://schemas.openxmlformats.org/officeDocument/2006/relationships/image" Target="../media/image3733.png"/><Relationship Id="rId473" Type="http://schemas.openxmlformats.org/officeDocument/2006/relationships/image" Target="../media/image3754.png"/><Relationship Id="rId529" Type="http://schemas.openxmlformats.org/officeDocument/2006/relationships/image" Target="../media/image3782.png"/><Relationship Id="rId680" Type="http://schemas.openxmlformats.org/officeDocument/2006/relationships/customXml" Target="../ink/ink4323.xml"/><Relationship Id="rId736" Type="http://schemas.openxmlformats.org/officeDocument/2006/relationships/customXml" Target="../ink/ink4351.xml"/><Relationship Id="rId30" Type="http://schemas.openxmlformats.org/officeDocument/2006/relationships/customXml" Target="../ink/ink3998.xml"/><Relationship Id="rId126" Type="http://schemas.openxmlformats.org/officeDocument/2006/relationships/customXml" Target="../ink/ink4046.xml"/><Relationship Id="rId168" Type="http://schemas.openxmlformats.org/officeDocument/2006/relationships/customXml" Target="../ink/ink4067.xml"/><Relationship Id="rId333" Type="http://schemas.openxmlformats.org/officeDocument/2006/relationships/image" Target="../media/image3684.png"/><Relationship Id="rId540" Type="http://schemas.openxmlformats.org/officeDocument/2006/relationships/customXml" Target="../ink/ink4253.xml"/><Relationship Id="rId778" Type="http://schemas.openxmlformats.org/officeDocument/2006/relationships/customXml" Target="../ink/ink4372.xml"/><Relationship Id="rId72" Type="http://schemas.openxmlformats.org/officeDocument/2006/relationships/customXml" Target="../ink/ink4019.xml"/><Relationship Id="rId375" Type="http://schemas.openxmlformats.org/officeDocument/2006/relationships/image" Target="../media/image3705.png"/><Relationship Id="rId582" Type="http://schemas.openxmlformats.org/officeDocument/2006/relationships/customXml" Target="../ink/ink4274.xml"/><Relationship Id="rId638" Type="http://schemas.openxmlformats.org/officeDocument/2006/relationships/customXml" Target="../ink/ink4302.xml"/><Relationship Id="rId3" Type="http://schemas.openxmlformats.org/officeDocument/2006/relationships/image" Target="../media/image3518.png"/><Relationship Id="rId235" Type="http://schemas.openxmlformats.org/officeDocument/2006/relationships/image" Target="../media/image3635.png"/><Relationship Id="rId277" Type="http://schemas.openxmlformats.org/officeDocument/2006/relationships/image" Target="../media/image3656.png"/><Relationship Id="rId400" Type="http://schemas.openxmlformats.org/officeDocument/2006/relationships/customXml" Target="../ink/ink4183.xml"/><Relationship Id="rId442" Type="http://schemas.openxmlformats.org/officeDocument/2006/relationships/customXml" Target="../ink/ink4204.xml"/><Relationship Id="rId484" Type="http://schemas.openxmlformats.org/officeDocument/2006/relationships/customXml" Target="../ink/ink4225.xml"/><Relationship Id="rId705" Type="http://schemas.openxmlformats.org/officeDocument/2006/relationships/image" Target="../media/image3869.png"/><Relationship Id="rId137" Type="http://schemas.openxmlformats.org/officeDocument/2006/relationships/image" Target="../media/image3586.png"/><Relationship Id="rId302" Type="http://schemas.openxmlformats.org/officeDocument/2006/relationships/customXml" Target="../ink/ink4134.xml"/><Relationship Id="rId344" Type="http://schemas.openxmlformats.org/officeDocument/2006/relationships/customXml" Target="../ink/ink4155.xml"/><Relationship Id="rId691" Type="http://schemas.openxmlformats.org/officeDocument/2006/relationships/image" Target="../media/image3863.png"/><Relationship Id="rId747" Type="http://schemas.openxmlformats.org/officeDocument/2006/relationships/image" Target="../media/image3890.png"/><Relationship Id="rId1584" Type="http://schemas.openxmlformats.org/officeDocument/2006/relationships/image" Target="../media/image6034.png"/><Relationship Id="rId41" Type="http://schemas.openxmlformats.org/officeDocument/2006/relationships/image" Target="../media/image3539.png"/><Relationship Id="rId83" Type="http://schemas.openxmlformats.org/officeDocument/2006/relationships/image" Target="../media/image3560.png"/><Relationship Id="rId179" Type="http://schemas.openxmlformats.org/officeDocument/2006/relationships/image" Target="../media/image3607.png"/><Relationship Id="rId386" Type="http://schemas.openxmlformats.org/officeDocument/2006/relationships/customXml" Target="../ink/ink4176.xml"/><Relationship Id="rId551" Type="http://schemas.openxmlformats.org/officeDocument/2006/relationships/image" Target="../media/image3793.png"/><Relationship Id="rId593" Type="http://schemas.openxmlformats.org/officeDocument/2006/relationships/image" Target="../media/image3814.png"/><Relationship Id="rId607" Type="http://schemas.openxmlformats.org/officeDocument/2006/relationships/image" Target="../media/image3821.png"/><Relationship Id="rId649" Type="http://schemas.openxmlformats.org/officeDocument/2006/relationships/image" Target="../media/image3842.png"/><Relationship Id="rId1181" Type="http://schemas.openxmlformats.org/officeDocument/2006/relationships/image" Target="../media/image5937.png"/><Relationship Id="rId190" Type="http://schemas.openxmlformats.org/officeDocument/2006/relationships/customXml" Target="../ink/ink4078.xml"/><Relationship Id="rId204" Type="http://schemas.openxmlformats.org/officeDocument/2006/relationships/customXml" Target="../ink/ink4085.xml"/><Relationship Id="rId246" Type="http://schemas.openxmlformats.org/officeDocument/2006/relationships/customXml" Target="../ink/ink4106.xml"/><Relationship Id="rId288" Type="http://schemas.openxmlformats.org/officeDocument/2006/relationships/customXml" Target="../ink/ink4127.xml"/><Relationship Id="rId411" Type="http://schemas.openxmlformats.org/officeDocument/2006/relationships/image" Target="../media/image3723.png"/><Relationship Id="rId453" Type="http://schemas.openxmlformats.org/officeDocument/2006/relationships/image" Target="../media/image3744.png"/><Relationship Id="rId509" Type="http://schemas.openxmlformats.org/officeDocument/2006/relationships/image" Target="../media/image3772.png"/><Relationship Id="rId660" Type="http://schemas.openxmlformats.org/officeDocument/2006/relationships/customXml" Target="../ink/ink4313.xml"/><Relationship Id="rId106" Type="http://schemas.openxmlformats.org/officeDocument/2006/relationships/customXml" Target="../ink/ink4036.xml"/><Relationship Id="rId313" Type="http://schemas.openxmlformats.org/officeDocument/2006/relationships/image" Target="../media/image3674.png"/><Relationship Id="rId495" Type="http://schemas.openxmlformats.org/officeDocument/2006/relationships/image" Target="../media/image3765.png"/><Relationship Id="rId716" Type="http://schemas.openxmlformats.org/officeDocument/2006/relationships/customXml" Target="../ink/ink4341.xml"/><Relationship Id="rId758" Type="http://schemas.openxmlformats.org/officeDocument/2006/relationships/customXml" Target="../ink/ink4362.xml"/><Relationship Id="rId1595" Type="http://schemas.openxmlformats.org/officeDocument/2006/relationships/image" Target="../media/image6036.png"/><Relationship Id="rId10" Type="http://schemas.openxmlformats.org/officeDocument/2006/relationships/customXml" Target="../ink/ink3988.xml"/><Relationship Id="rId52" Type="http://schemas.openxmlformats.org/officeDocument/2006/relationships/customXml" Target="../ink/ink4009.xml"/><Relationship Id="rId94" Type="http://schemas.openxmlformats.org/officeDocument/2006/relationships/customXml" Target="../ink/ink4030.xml"/><Relationship Id="rId148" Type="http://schemas.openxmlformats.org/officeDocument/2006/relationships/customXml" Target="../ink/ink4057.xml"/><Relationship Id="rId355" Type="http://schemas.openxmlformats.org/officeDocument/2006/relationships/image" Target="../media/image3695.png"/><Relationship Id="rId397" Type="http://schemas.openxmlformats.org/officeDocument/2006/relationships/image" Target="../media/image3716.png"/><Relationship Id="rId520" Type="http://schemas.openxmlformats.org/officeDocument/2006/relationships/customXml" Target="../ink/ink4243.xml"/><Relationship Id="rId562" Type="http://schemas.openxmlformats.org/officeDocument/2006/relationships/customXml" Target="../ink/ink4264.xml"/><Relationship Id="rId618" Type="http://schemas.openxmlformats.org/officeDocument/2006/relationships/customXml" Target="../ink/ink4292.xml"/><Relationship Id="rId215" Type="http://schemas.openxmlformats.org/officeDocument/2006/relationships/image" Target="../media/image3625.png"/><Relationship Id="rId257" Type="http://schemas.openxmlformats.org/officeDocument/2006/relationships/image" Target="../media/image3646.png"/><Relationship Id="rId422" Type="http://schemas.openxmlformats.org/officeDocument/2006/relationships/customXml" Target="../ink/ink4194.xml"/><Relationship Id="rId464" Type="http://schemas.openxmlformats.org/officeDocument/2006/relationships/customXml" Target="../ink/ink4215.xml"/><Relationship Id="rId299" Type="http://schemas.openxmlformats.org/officeDocument/2006/relationships/image" Target="../media/image3667.png"/><Relationship Id="rId727" Type="http://schemas.openxmlformats.org/officeDocument/2006/relationships/image" Target="../media/image3880.png"/><Relationship Id="rId63" Type="http://schemas.openxmlformats.org/officeDocument/2006/relationships/image" Target="../media/image3550.png"/><Relationship Id="rId159" Type="http://schemas.openxmlformats.org/officeDocument/2006/relationships/image" Target="../media/image3597.png"/><Relationship Id="rId366" Type="http://schemas.openxmlformats.org/officeDocument/2006/relationships/customXml" Target="../ink/ink4166.xml"/><Relationship Id="rId573" Type="http://schemas.openxmlformats.org/officeDocument/2006/relationships/image" Target="../media/image3804.png"/><Relationship Id="rId780" Type="http://schemas.openxmlformats.org/officeDocument/2006/relationships/customXml" Target="../ink/ink4373.xml"/><Relationship Id="rId226" Type="http://schemas.openxmlformats.org/officeDocument/2006/relationships/customXml" Target="../ink/ink4096.xml"/><Relationship Id="rId433" Type="http://schemas.openxmlformats.org/officeDocument/2006/relationships/image" Target="../media/image3734.png"/><Relationship Id="rId640" Type="http://schemas.openxmlformats.org/officeDocument/2006/relationships/customXml" Target="../ink/ink4303.xml"/><Relationship Id="rId738" Type="http://schemas.openxmlformats.org/officeDocument/2006/relationships/customXml" Target="../ink/ink4352.xml"/><Relationship Id="rId74" Type="http://schemas.openxmlformats.org/officeDocument/2006/relationships/customXml" Target="../ink/ink4020.xml"/><Relationship Id="rId377" Type="http://schemas.openxmlformats.org/officeDocument/2006/relationships/image" Target="../media/image3706.png"/><Relationship Id="rId500" Type="http://schemas.openxmlformats.org/officeDocument/2006/relationships/customXml" Target="../ink/ink4233.xml"/><Relationship Id="rId584" Type="http://schemas.openxmlformats.org/officeDocument/2006/relationships/customXml" Target="../ink/ink4275.xml"/><Relationship Id="rId5" Type="http://schemas.openxmlformats.org/officeDocument/2006/relationships/image" Target="../media/image3521.png"/><Relationship Id="rId237" Type="http://schemas.openxmlformats.org/officeDocument/2006/relationships/image" Target="../media/image3636.png"/><Relationship Id="rId444" Type="http://schemas.openxmlformats.org/officeDocument/2006/relationships/customXml" Target="../ink/ink4205.xml"/><Relationship Id="rId651" Type="http://schemas.openxmlformats.org/officeDocument/2006/relationships/image" Target="../media/image3843.png"/><Relationship Id="rId749" Type="http://schemas.openxmlformats.org/officeDocument/2006/relationships/image" Target="../media/image3891.png"/><Relationship Id="rId1586" Type="http://schemas.openxmlformats.org/officeDocument/2006/relationships/customXml" Target="../ink/ink4380.xml"/><Relationship Id="rId290" Type="http://schemas.openxmlformats.org/officeDocument/2006/relationships/customXml" Target="../ink/ink4128.xml"/><Relationship Id="rId304" Type="http://schemas.openxmlformats.org/officeDocument/2006/relationships/customXml" Target="../ink/ink4135.xml"/><Relationship Id="rId388" Type="http://schemas.openxmlformats.org/officeDocument/2006/relationships/customXml" Target="../ink/ink4177.xml"/><Relationship Id="rId511" Type="http://schemas.openxmlformats.org/officeDocument/2006/relationships/image" Target="../media/image3773.png"/><Relationship Id="rId609" Type="http://schemas.openxmlformats.org/officeDocument/2006/relationships/image" Target="../media/image3822.png"/><Relationship Id="rId85" Type="http://schemas.openxmlformats.org/officeDocument/2006/relationships/image" Target="../media/image3561.png"/><Relationship Id="rId150" Type="http://schemas.openxmlformats.org/officeDocument/2006/relationships/customXml" Target="../ink/ink4058.xml"/><Relationship Id="rId595" Type="http://schemas.openxmlformats.org/officeDocument/2006/relationships/image" Target="../media/image3815.png"/><Relationship Id="rId248" Type="http://schemas.openxmlformats.org/officeDocument/2006/relationships/customXml" Target="../ink/ink4107.xml"/><Relationship Id="rId455" Type="http://schemas.openxmlformats.org/officeDocument/2006/relationships/image" Target="../media/image3745.png"/><Relationship Id="rId662" Type="http://schemas.openxmlformats.org/officeDocument/2006/relationships/customXml" Target="../ink/ink4314.xml"/><Relationship Id="rId12" Type="http://schemas.openxmlformats.org/officeDocument/2006/relationships/customXml" Target="../ink/ink3989.xml"/><Relationship Id="rId108" Type="http://schemas.openxmlformats.org/officeDocument/2006/relationships/customXml" Target="../ink/ink4037.xml"/><Relationship Id="rId315" Type="http://schemas.openxmlformats.org/officeDocument/2006/relationships/image" Target="../media/image3675.png"/><Relationship Id="rId522" Type="http://schemas.openxmlformats.org/officeDocument/2006/relationships/customXml" Target="../ink/ink4244.xml"/><Relationship Id="rId1597" Type="http://schemas.openxmlformats.org/officeDocument/2006/relationships/image" Target="../media/image6037.png"/><Relationship Id="rId96" Type="http://schemas.openxmlformats.org/officeDocument/2006/relationships/customXml" Target="../ink/ink4031.xml"/><Relationship Id="rId161" Type="http://schemas.openxmlformats.org/officeDocument/2006/relationships/image" Target="../media/image3598.png"/><Relationship Id="rId399" Type="http://schemas.openxmlformats.org/officeDocument/2006/relationships/image" Target="../media/image3717.png"/><Relationship Id="rId259" Type="http://schemas.openxmlformats.org/officeDocument/2006/relationships/image" Target="../media/image3647.png"/><Relationship Id="rId466" Type="http://schemas.openxmlformats.org/officeDocument/2006/relationships/customXml" Target="../ink/ink4216.xml"/><Relationship Id="rId673" Type="http://schemas.openxmlformats.org/officeDocument/2006/relationships/image" Target="../media/image3854.png"/><Relationship Id="rId23" Type="http://schemas.openxmlformats.org/officeDocument/2006/relationships/image" Target="../media/image3530.png"/><Relationship Id="rId119" Type="http://schemas.openxmlformats.org/officeDocument/2006/relationships/image" Target="../media/image3578.png"/><Relationship Id="rId326" Type="http://schemas.openxmlformats.org/officeDocument/2006/relationships/customXml" Target="../ink/ink4146.xml"/><Relationship Id="rId533" Type="http://schemas.openxmlformats.org/officeDocument/2006/relationships/image" Target="../media/image3784.png"/><Relationship Id="rId740" Type="http://schemas.openxmlformats.org/officeDocument/2006/relationships/customXml" Target="../ink/ink4353.xml"/><Relationship Id="rId172" Type="http://schemas.openxmlformats.org/officeDocument/2006/relationships/customXml" Target="../ink/ink4069.xml"/><Relationship Id="rId477" Type="http://schemas.openxmlformats.org/officeDocument/2006/relationships/image" Target="../media/image3756.png"/><Relationship Id="rId600" Type="http://schemas.openxmlformats.org/officeDocument/2006/relationships/customXml" Target="../ink/ink4283.xml"/><Relationship Id="rId684" Type="http://schemas.openxmlformats.org/officeDocument/2006/relationships/customXml" Target="../ink/ink4325.xml"/><Relationship Id="rId337" Type="http://schemas.openxmlformats.org/officeDocument/2006/relationships/image" Target="../media/image3686.png"/><Relationship Id="rId34" Type="http://schemas.openxmlformats.org/officeDocument/2006/relationships/customXml" Target="../ink/ink4000.xml"/><Relationship Id="rId544" Type="http://schemas.openxmlformats.org/officeDocument/2006/relationships/customXml" Target="../ink/ink4255.xml"/><Relationship Id="rId751" Type="http://schemas.openxmlformats.org/officeDocument/2006/relationships/image" Target="../media/image3892.png"/><Relationship Id="rId1602" Type="http://schemas.openxmlformats.org/officeDocument/2006/relationships/customXml" Target="../ink/ink4391.xml"/><Relationship Id="rId183" Type="http://schemas.openxmlformats.org/officeDocument/2006/relationships/image" Target="../media/image3609.png"/><Relationship Id="rId390" Type="http://schemas.openxmlformats.org/officeDocument/2006/relationships/customXml" Target="../ink/ink4178.xml"/><Relationship Id="rId404" Type="http://schemas.openxmlformats.org/officeDocument/2006/relationships/customXml" Target="../ink/ink4185.xml"/><Relationship Id="rId611" Type="http://schemas.openxmlformats.org/officeDocument/2006/relationships/image" Target="../media/image3823.png"/><Relationship Id="rId250" Type="http://schemas.openxmlformats.org/officeDocument/2006/relationships/customXml" Target="../ink/ink4108.xml"/><Relationship Id="rId488" Type="http://schemas.openxmlformats.org/officeDocument/2006/relationships/customXml" Target="../ink/ink4227.xml"/><Relationship Id="rId695" Type="http://schemas.openxmlformats.org/officeDocument/2006/relationships/image" Target="../media/image3865.png"/><Relationship Id="rId709" Type="http://schemas.openxmlformats.org/officeDocument/2006/relationships/image" Target="../media/image3871.png"/><Relationship Id="rId45" Type="http://schemas.openxmlformats.org/officeDocument/2006/relationships/image" Target="../media/image3541.png"/><Relationship Id="rId110" Type="http://schemas.openxmlformats.org/officeDocument/2006/relationships/customXml" Target="../ink/ink4038.xml"/><Relationship Id="rId348" Type="http://schemas.openxmlformats.org/officeDocument/2006/relationships/customXml" Target="../ink/ink4157.xml"/><Relationship Id="rId555" Type="http://schemas.openxmlformats.org/officeDocument/2006/relationships/image" Target="../media/image3795.png"/><Relationship Id="rId762" Type="http://schemas.openxmlformats.org/officeDocument/2006/relationships/customXml" Target="../ink/ink4364.xml"/><Relationship Id="rId1185" Type="http://schemas.openxmlformats.org/officeDocument/2006/relationships/image" Target="../media/image5939.png"/><Relationship Id="rId194" Type="http://schemas.openxmlformats.org/officeDocument/2006/relationships/customXml" Target="../ink/ink4080.xml"/><Relationship Id="rId208" Type="http://schemas.openxmlformats.org/officeDocument/2006/relationships/customXml" Target="../ink/ink4087.xml"/><Relationship Id="rId415" Type="http://schemas.openxmlformats.org/officeDocument/2006/relationships/image" Target="../media/image3725.png"/><Relationship Id="rId622" Type="http://schemas.openxmlformats.org/officeDocument/2006/relationships/customXml" Target="../ink/ink4294.xml"/><Relationship Id="rId261" Type="http://schemas.openxmlformats.org/officeDocument/2006/relationships/image" Target="../media/image3648.png"/><Relationship Id="rId499" Type="http://schemas.openxmlformats.org/officeDocument/2006/relationships/image" Target="../media/image3767.png"/><Relationship Id="rId56" Type="http://schemas.openxmlformats.org/officeDocument/2006/relationships/customXml" Target="../ink/ink4011.xml"/><Relationship Id="rId359" Type="http://schemas.openxmlformats.org/officeDocument/2006/relationships/image" Target="../media/image3697.png"/><Relationship Id="rId566" Type="http://schemas.openxmlformats.org/officeDocument/2006/relationships/customXml" Target="../ink/ink4266.xml"/><Relationship Id="rId773" Type="http://schemas.openxmlformats.org/officeDocument/2006/relationships/image" Target="../media/image3903.png"/><Relationship Id="rId121" Type="http://schemas.openxmlformats.org/officeDocument/2006/relationships/image" Target="../media/image3579.png"/><Relationship Id="rId219" Type="http://schemas.openxmlformats.org/officeDocument/2006/relationships/image" Target="../media/image3627.png"/><Relationship Id="rId426" Type="http://schemas.openxmlformats.org/officeDocument/2006/relationships/customXml" Target="../ink/ink4196.xml"/><Relationship Id="rId633" Type="http://schemas.openxmlformats.org/officeDocument/2006/relationships/image" Target="../media/image3834.png"/><Relationship Id="rId67" Type="http://schemas.openxmlformats.org/officeDocument/2006/relationships/image" Target="../media/image3552.png"/><Relationship Id="rId272" Type="http://schemas.openxmlformats.org/officeDocument/2006/relationships/customXml" Target="../ink/ink4119.xml"/><Relationship Id="rId577" Type="http://schemas.openxmlformats.org/officeDocument/2006/relationships/image" Target="../media/image3806.png"/><Relationship Id="rId700" Type="http://schemas.openxmlformats.org/officeDocument/2006/relationships/customXml" Target="../ink/ink4333.xml"/><Relationship Id="rId132" Type="http://schemas.openxmlformats.org/officeDocument/2006/relationships/customXml" Target="../ink/ink4049.xml"/><Relationship Id="rId437" Type="http://schemas.openxmlformats.org/officeDocument/2006/relationships/image" Target="../media/image3736.png"/><Relationship Id="rId644" Type="http://schemas.openxmlformats.org/officeDocument/2006/relationships/customXml" Target="../ink/ink4305.xml"/><Relationship Id="rId283" Type="http://schemas.openxmlformats.org/officeDocument/2006/relationships/image" Target="../media/image3659.png"/><Relationship Id="rId490" Type="http://schemas.openxmlformats.org/officeDocument/2006/relationships/customXml" Target="../ink/ink4228.xml"/><Relationship Id="rId504" Type="http://schemas.openxmlformats.org/officeDocument/2006/relationships/customXml" Target="../ink/ink4235.xml"/><Relationship Id="rId711" Type="http://schemas.openxmlformats.org/officeDocument/2006/relationships/image" Target="../media/image3872.png"/><Relationship Id="rId78" Type="http://schemas.openxmlformats.org/officeDocument/2006/relationships/customXml" Target="../ink/ink4022.xml"/><Relationship Id="rId143" Type="http://schemas.openxmlformats.org/officeDocument/2006/relationships/image" Target="../media/image3589.png"/><Relationship Id="rId350" Type="http://schemas.openxmlformats.org/officeDocument/2006/relationships/customXml" Target="../ink/ink4158.xml"/><Relationship Id="rId588" Type="http://schemas.openxmlformats.org/officeDocument/2006/relationships/customXml" Target="../ink/ink4277.xml"/><Relationship Id="rId9" Type="http://schemas.openxmlformats.org/officeDocument/2006/relationships/image" Target="../media/image3523.png"/><Relationship Id="rId210" Type="http://schemas.openxmlformats.org/officeDocument/2006/relationships/customXml" Target="../ink/ink4088.xml"/><Relationship Id="rId448" Type="http://schemas.openxmlformats.org/officeDocument/2006/relationships/customXml" Target="../ink/ink4207.xml"/><Relationship Id="rId655" Type="http://schemas.openxmlformats.org/officeDocument/2006/relationships/image" Target="../media/image3845.png"/><Relationship Id="rId294" Type="http://schemas.openxmlformats.org/officeDocument/2006/relationships/customXml" Target="../ink/ink4130.xml"/><Relationship Id="rId308" Type="http://schemas.openxmlformats.org/officeDocument/2006/relationships/customXml" Target="../ink/ink4137.xml"/><Relationship Id="rId515" Type="http://schemas.openxmlformats.org/officeDocument/2006/relationships/image" Target="../media/image3775.png"/><Relationship Id="rId722" Type="http://schemas.openxmlformats.org/officeDocument/2006/relationships/customXml" Target="../ink/ink4344.xml"/><Relationship Id="rId89" Type="http://schemas.openxmlformats.org/officeDocument/2006/relationships/image" Target="../media/image3563.png"/><Relationship Id="rId154" Type="http://schemas.openxmlformats.org/officeDocument/2006/relationships/customXml" Target="../ink/ink4060.xml"/><Relationship Id="rId361" Type="http://schemas.openxmlformats.org/officeDocument/2006/relationships/image" Target="../media/image3698.png"/><Relationship Id="rId599" Type="http://schemas.openxmlformats.org/officeDocument/2006/relationships/image" Target="../media/image3817.png"/><Relationship Id="rId459" Type="http://schemas.openxmlformats.org/officeDocument/2006/relationships/image" Target="../media/image3747.png"/><Relationship Id="rId666" Type="http://schemas.openxmlformats.org/officeDocument/2006/relationships/customXml" Target="../ink/ink4316.xml"/><Relationship Id="rId16" Type="http://schemas.openxmlformats.org/officeDocument/2006/relationships/customXml" Target="../ink/ink3991.xml"/><Relationship Id="rId221" Type="http://schemas.openxmlformats.org/officeDocument/2006/relationships/image" Target="../media/image3628.png"/><Relationship Id="rId319" Type="http://schemas.openxmlformats.org/officeDocument/2006/relationships/image" Target="../media/image3677.png"/><Relationship Id="rId526" Type="http://schemas.openxmlformats.org/officeDocument/2006/relationships/customXml" Target="../ink/ink4246.xml"/><Relationship Id="rId733" Type="http://schemas.openxmlformats.org/officeDocument/2006/relationships/image" Target="../media/image3883.png"/><Relationship Id="rId165" Type="http://schemas.openxmlformats.org/officeDocument/2006/relationships/image" Target="../media/image3600.png"/><Relationship Id="rId372" Type="http://schemas.openxmlformats.org/officeDocument/2006/relationships/customXml" Target="../ink/ink4169.xml"/><Relationship Id="rId677" Type="http://schemas.openxmlformats.org/officeDocument/2006/relationships/image" Target="../media/image3856.png"/><Relationship Id="rId232" Type="http://schemas.openxmlformats.org/officeDocument/2006/relationships/customXml" Target="../ink/ink4099.xml"/><Relationship Id="rId27" Type="http://schemas.openxmlformats.org/officeDocument/2006/relationships/image" Target="../media/image3532.png"/><Relationship Id="rId537" Type="http://schemas.openxmlformats.org/officeDocument/2006/relationships/image" Target="../media/image3786.png"/><Relationship Id="rId744" Type="http://schemas.openxmlformats.org/officeDocument/2006/relationships/customXml" Target="../ink/ink4355.xml"/><Relationship Id="rId80" Type="http://schemas.openxmlformats.org/officeDocument/2006/relationships/customXml" Target="../ink/ink4023.xml"/><Relationship Id="rId176" Type="http://schemas.openxmlformats.org/officeDocument/2006/relationships/customXml" Target="../ink/ink4071.xml"/><Relationship Id="rId383" Type="http://schemas.openxmlformats.org/officeDocument/2006/relationships/image" Target="../media/image3709.png"/><Relationship Id="rId590" Type="http://schemas.openxmlformats.org/officeDocument/2006/relationships/customXml" Target="../ink/ink4278.xml"/><Relationship Id="rId604" Type="http://schemas.openxmlformats.org/officeDocument/2006/relationships/customXml" Target="../ink/ink4285.xml"/><Relationship Id="rId243" Type="http://schemas.openxmlformats.org/officeDocument/2006/relationships/image" Target="../media/image3639.png"/><Relationship Id="rId450" Type="http://schemas.openxmlformats.org/officeDocument/2006/relationships/customXml" Target="../ink/ink4208.xml"/><Relationship Id="rId688" Type="http://schemas.openxmlformats.org/officeDocument/2006/relationships/customXml" Target="../ink/ink4327.xml"/><Relationship Id="rId38" Type="http://schemas.openxmlformats.org/officeDocument/2006/relationships/customXml" Target="../ink/ink4002.xml"/><Relationship Id="rId103" Type="http://schemas.openxmlformats.org/officeDocument/2006/relationships/image" Target="../media/image3570.png"/><Relationship Id="rId310" Type="http://schemas.openxmlformats.org/officeDocument/2006/relationships/customXml" Target="../ink/ink4138.xml"/><Relationship Id="rId548" Type="http://schemas.openxmlformats.org/officeDocument/2006/relationships/customXml" Target="../ink/ink4257.xml"/><Relationship Id="rId755" Type="http://schemas.openxmlformats.org/officeDocument/2006/relationships/image" Target="../media/image3894.png"/><Relationship Id="rId1592" Type="http://schemas.openxmlformats.org/officeDocument/2006/relationships/image" Target="../media/image6035.png"/><Relationship Id="rId91" Type="http://schemas.openxmlformats.org/officeDocument/2006/relationships/image" Target="../media/image3564.png"/><Relationship Id="rId187" Type="http://schemas.openxmlformats.org/officeDocument/2006/relationships/image" Target="../media/image3611.png"/><Relationship Id="rId394" Type="http://schemas.openxmlformats.org/officeDocument/2006/relationships/customXml" Target="../ink/ink4180.xml"/><Relationship Id="rId408" Type="http://schemas.openxmlformats.org/officeDocument/2006/relationships/customXml" Target="../ink/ink4187.xml"/><Relationship Id="rId615" Type="http://schemas.openxmlformats.org/officeDocument/2006/relationships/image" Target="../media/image3825.png"/><Relationship Id="rId254" Type="http://schemas.openxmlformats.org/officeDocument/2006/relationships/customXml" Target="../ink/ink4110.xml"/><Relationship Id="rId699" Type="http://schemas.openxmlformats.org/officeDocument/2006/relationships/image" Target="../media/image3867.png"/><Relationship Id="rId49" Type="http://schemas.openxmlformats.org/officeDocument/2006/relationships/image" Target="../media/image3543.png"/><Relationship Id="rId114" Type="http://schemas.openxmlformats.org/officeDocument/2006/relationships/customXml" Target="../ink/ink4040.xml"/><Relationship Id="rId461" Type="http://schemas.openxmlformats.org/officeDocument/2006/relationships/image" Target="../media/image3748.png"/><Relationship Id="rId559" Type="http://schemas.openxmlformats.org/officeDocument/2006/relationships/image" Target="../media/image3797.png"/><Relationship Id="rId766" Type="http://schemas.openxmlformats.org/officeDocument/2006/relationships/customXml" Target="../ink/ink4366.xml"/><Relationship Id="rId198" Type="http://schemas.openxmlformats.org/officeDocument/2006/relationships/customXml" Target="../ink/ink4082.xml"/><Relationship Id="rId321" Type="http://schemas.openxmlformats.org/officeDocument/2006/relationships/image" Target="../media/image3678.png"/><Relationship Id="rId419" Type="http://schemas.openxmlformats.org/officeDocument/2006/relationships/image" Target="../media/image3727.png"/><Relationship Id="rId626" Type="http://schemas.openxmlformats.org/officeDocument/2006/relationships/customXml" Target="../ink/ink4296.xml"/><Relationship Id="rId265" Type="http://schemas.openxmlformats.org/officeDocument/2006/relationships/image" Target="../media/image3650.png"/><Relationship Id="rId472" Type="http://schemas.openxmlformats.org/officeDocument/2006/relationships/customXml" Target="../ink/ink4219.xml"/><Relationship Id="rId125" Type="http://schemas.openxmlformats.org/officeDocument/2006/relationships/image" Target="../media/image52.png"/><Relationship Id="rId332" Type="http://schemas.openxmlformats.org/officeDocument/2006/relationships/customXml" Target="../ink/ink4149.xml"/><Relationship Id="rId777" Type="http://schemas.openxmlformats.org/officeDocument/2006/relationships/image" Target="../media/image3905.png"/><Relationship Id="rId637" Type="http://schemas.openxmlformats.org/officeDocument/2006/relationships/image" Target="../media/image3836.png"/><Relationship Id="rId276" Type="http://schemas.openxmlformats.org/officeDocument/2006/relationships/customXml" Target="../ink/ink4121.xml"/><Relationship Id="rId483" Type="http://schemas.openxmlformats.org/officeDocument/2006/relationships/image" Target="../media/image3759.png"/><Relationship Id="rId690" Type="http://schemas.openxmlformats.org/officeDocument/2006/relationships/customXml" Target="../ink/ink4328.xml"/><Relationship Id="rId704" Type="http://schemas.openxmlformats.org/officeDocument/2006/relationships/customXml" Target="../ink/ink4335.xml"/><Relationship Id="rId40" Type="http://schemas.openxmlformats.org/officeDocument/2006/relationships/customXml" Target="../ink/ink4003.xml"/><Relationship Id="rId136" Type="http://schemas.openxmlformats.org/officeDocument/2006/relationships/customXml" Target="../ink/ink4051.xml"/><Relationship Id="rId343" Type="http://schemas.openxmlformats.org/officeDocument/2006/relationships/image" Target="../media/image3689.png"/><Relationship Id="rId550" Type="http://schemas.openxmlformats.org/officeDocument/2006/relationships/customXml" Target="../ink/ink4258.xml"/><Relationship Id="rId203" Type="http://schemas.openxmlformats.org/officeDocument/2006/relationships/image" Target="../media/image3619.png"/><Relationship Id="rId648" Type="http://schemas.openxmlformats.org/officeDocument/2006/relationships/customXml" Target="../ink/ink4307.xml"/><Relationship Id="rId287" Type="http://schemas.openxmlformats.org/officeDocument/2006/relationships/image" Target="../media/image3661.png"/><Relationship Id="rId410" Type="http://schemas.openxmlformats.org/officeDocument/2006/relationships/customXml" Target="../ink/ink4188.xml"/><Relationship Id="rId494" Type="http://schemas.openxmlformats.org/officeDocument/2006/relationships/customXml" Target="../ink/ink4230.xml"/><Relationship Id="rId508" Type="http://schemas.openxmlformats.org/officeDocument/2006/relationships/customXml" Target="../ink/ink4237.xml"/><Relationship Id="rId715" Type="http://schemas.openxmlformats.org/officeDocument/2006/relationships/image" Target="../media/image3874.png"/><Relationship Id="rId147" Type="http://schemas.openxmlformats.org/officeDocument/2006/relationships/image" Target="../media/image3591.png"/><Relationship Id="rId354" Type="http://schemas.openxmlformats.org/officeDocument/2006/relationships/customXml" Target="../ink/ink4160.xml"/><Relationship Id="rId51" Type="http://schemas.openxmlformats.org/officeDocument/2006/relationships/image" Target="../media/image3544.png"/><Relationship Id="rId561" Type="http://schemas.openxmlformats.org/officeDocument/2006/relationships/image" Target="../media/image3798.png"/><Relationship Id="rId659" Type="http://schemas.openxmlformats.org/officeDocument/2006/relationships/image" Target="../media/image3847.png"/><Relationship Id="rId214" Type="http://schemas.openxmlformats.org/officeDocument/2006/relationships/customXml" Target="../ink/ink4090.xml"/><Relationship Id="rId298" Type="http://schemas.openxmlformats.org/officeDocument/2006/relationships/customXml" Target="../ink/ink4132.xml"/><Relationship Id="rId421" Type="http://schemas.openxmlformats.org/officeDocument/2006/relationships/image" Target="../media/image3728.png"/><Relationship Id="rId519" Type="http://schemas.openxmlformats.org/officeDocument/2006/relationships/image" Target="../media/image3777.png"/><Relationship Id="rId158" Type="http://schemas.openxmlformats.org/officeDocument/2006/relationships/customXml" Target="../ink/ink4062.xml"/><Relationship Id="rId726" Type="http://schemas.openxmlformats.org/officeDocument/2006/relationships/customXml" Target="../ink/ink4346.xml"/><Relationship Id="rId62" Type="http://schemas.openxmlformats.org/officeDocument/2006/relationships/customXml" Target="../ink/ink4014.xml"/><Relationship Id="rId365" Type="http://schemas.openxmlformats.org/officeDocument/2006/relationships/image" Target="../media/image3700.png"/><Relationship Id="rId572" Type="http://schemas.openxmlformats.org/officeDocument/2006/relationships/customXml" Target="../ink/ink4269.xml"/><Relationship Id="rId225" Type="http://schemas.openxmlformats.org/officeDocument/2006/relationships/image" Target="../media/image3630.png"/><Relationship Id="rId432" Type="http://schemas.openxmlformats.org/officeDocument/2006/relationships/customXml" Target="../ink/ink4199.xml"/><Relationship Id="rId737" Type="http://schemas.openxmlformats.org/officeDocument/2006/relationships/image" Target="../media/image3885.png"/><Relationship Id="rId73" Type="http://schemas.openxmlformats.org/officeDocument/2006/relationships/image" Target="../media/image3555.png"/><Relationship Id="rId169" Type="http://schemas.openxmlformats.org/officeDocument/2006/relationships/image" Target="../media/image3602.png"/><Relationship Id="rId376" Type="http://schemas.openxmlformats.org/officeDocument/2006/relationships/customXml" Target="../ink/ink4171.xml"/><Relationship Id="rId583" Type="http://schemas.openxmlformats.org/officeDocument/2006/relationships/image" Target="../media/image3809.png"/><Relationship Id="rId4" Type="http://schemas.openxmlformats.org/officeDocument/2006/relationships/customXml" Target="../ink/ink3985.xml"/><Relationship Id="rId236" Type="http://schemas.openxmlformats.org/officeDocument/2006/relationships/customXml" Target="../ink/ink4101.xml"/><Relationship Id="rId443" Type="http://schemas.openxmlformats.org/officeDocument/2006/relationships/image" Target="../media/image3739.png"/><Relationship Id="rId650" Type="http://schemas.openxmlformats.org/officeDocument/2006/relationships/customXml" Target="../ink/ink4308.xml"/><Relationship Id="rId303" Type="http://schemas.openxmlformats.org/officeDocument/2006/relationships/image" Target="../media/image3669.png"/><Relationship Id="rId748" Type="http://schemas.openxmlformats.org/officeDocument/2006/relationships/customXml" Target="../ink/ink4357.xml"/><Relationship Id="rId1585" Type="http://schemas.openxmlformats.org/officeDocument/2006/relationships/customXml" Target="../ink/ink4379.xml"/><Relationship Id="rId84" Type="http://schemas.openxmlformats.org/officeDocument/2006/relationships/customXml" Target="../ink/ink4025.xml"/><Relationship Id="rId387" Type="http://schemas.openxmlformats.org/officeDocument/2006/relationships/image" Target="../media/image3711.png"/><Relationship Id="rId510" Type="http://schemas.openxmlformats.org/officeDocument/2006/relationships/customXml" Target="../ink/ink4238.xml"/><Relationship Id="rId594" Type="http://schemas.openxmlformats.org/officeDocument/2006/relationships/customXml" Target="../ink/ink4280.xml"/><Relationship Id="rId608" Type="http://schemas.openxmlformats.org/officeDocument/2006/relationships/customXml" Target="../ink/ink4287.xml"/><Relationship Id="rId247" Type="http://schemas.openxmlformats.org/officeDocument/2006/relationships/image" Target="../media/image3641.png"/><Relationship Id="rId107" Type="http://schemas.openxmlformats.org/officeDocument/2006/relationships/image" Target="../media/image3572.png"/><Relationship Id="rId454" Type="http://schemas.openxmlformats.org/officeDocument/2006/relationships/customXml" Target="../ink/ink4210.xml"/><Relationship Id="rId661" Type="http://schemas.openxmlformats.org/officeDocument/2006/relationships/image" Target="../media/image3848.png"/><Relationship Id="rId759" Type="http://schemas.openxmlformats.org/officeDocument/2006/relationships/image" Target="../media/image3896.png"/><Relationship Id="rId1596" Type="http://schemas.openxmlformats.org/officeDocument/2006/relationships/customXml" Target="../ink/ink4388.xml"/><Relationship Id="rId11" Type="http://schemas.openxmlformats.org/officeDocument/2006/relationships/image" Target="../media/image3524.png"/><Relationship Id="rId314" Type="http://schemas.openxmlformats.org/officeDocument/2006/relationships/customXml" Target="../ink/ink4140.xml"/><Relationship Id="rId398" Type="http://schemas.openxmlformats.org/officeDocument/2006/relationships/customXml" Target="../ink/ink4182.xml"/><Relationship Id="rId521" Type="http://schemas.openxmlformats.org/officeDocument/2006/relationships/image" Target="../media/image3778.png"/><Relationship Id="rId619" Type="http://schemas.openxmlformats.org/officeDocument/2006/relationships/image" Target="../media/image3827.png"/><Relationship Id="rId95" Type="http://schemas.openxmlformats.org/officeDocument/2006/relationships/image" Target="../media/image3566.png"/><Relationship Id="rId160" Type="http://schemas.openxmlformats.org/officeDocument/2006/relationships/customXml" Target="../ink/ink4063.xml"/><Relationship Id="rId258" Type="http://schemas.openxmlformats.org/officeDocument/2006/relationships/customXml" Target="../ink/ink4112.xml"/><Relationship Id="rId465" Type="http://schemas.openxmlformats.org/officeDocument/2006/relationships/image" Target="../media/image3750.png"/><Relationship Id="rId672" Type="http://schemas.openxmlformats.org/officeDocument/2006/relationships/customXml" Target="../ink/ink4319.xml"/><Relationship Id="rId22" Type="http://schemas.openxmlformats.org/officeDocument/2006/relationships/customXml" Target="../ink/ink3994.xml"/><Relationship Id="rId118" Type="http://schemas.openxmlformats.org/officeDocument/2006/relationships/customXml" Target="../ink/ink4042.xml"/><Relationship Id="rId325" Type="http://schemas.openxmlformats.org/officeDocument/2006/relationships/image" Target="../media/image3680.png"/><Relationship Id="rId532" Type="http://schemas.openxmlformats.org/officeDocument/2006/relationships/customXml" Target="../ink/ink4249.xml"/><Relationship Id="rId171" Type="http://schemas.openxmlformats.org/officeDocument/2006/relationships/image" Target="../media/image3603.png"/><Relationship Id="rId269" Type="http://schemas.openxmlformats.org/officeDocument/2006/relationships/image" Target="../media/image3652.png"/><Relationship Id="rId476" Type="http://schemas.openxmlformats.org/officeDocument/2006/relationships/customXml" Target="../ink/ink4221.xml"/><Relationship Id="rId683" Type="http://schemas.openxmlformats.org/officeDocument/2006/relationships/image" Target="../media/image3859.png"/><Relationship Id="rId33" Type="http://schemas.openxmlformats.org/officeDocument/2006/relationships/image" Target="../media/image3535.png"/><Relationship Id="rId129" Type="http://schemas.openxmlformats.org/officeDocument/2006/relationships/image" Target="../media/image3582.png"/><Relationship Id="rId336" Type="http://schemas.openxmlformats.org/officeDocument/2006/relationships/customXml" Target="../ink/ink4151.xml"/><Relationship Id="rId543" Type="http://schemas.openxmlformats.org/officeDocument/2006/relationships/image" Target="../media/image3789.png"/><Relationship Id="rId1173" Type="http://schemas.openxmlformats.org/officeDocument/2006/relationships/image" Target="../media/image5555.png"/><Relationship Id="rId1601" Type="http://schemas.openxmlformats.org/officeDocument/2006/relationships/image" Target="../media/image6039.png"/><Relationship Id="rId182" Type="http://schemas.openxmlformats.org/officeDocument/2006/relationships/customXml" Target="../ink/ink4074.xml"/><Relationship Id="rId403" Type="http://schemas.openxmlformats.org/officeDocument/2006/relationships/image" Target="../media/image3719.png"/><Relationship Id="rId750" Type="http://schemas.openxmlformats.org/officeDocument/2006/relationships/customXml" Target="../ink/ink4358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64.png"/><Relationship Id="rId671" Type="http://schemas.openxmlformats.org/officeDocument/2006/relationships/image" Target="../media/image4239.png"/><Relationship Id="rId769" Type="http://schemas.openxmlformats.org/officeDocument/2006/relationships/image" Target="../media/image4288.png"/><Relationship Id="rId21" Type="http://schemas.openxmlformats.org/officeDocument/2006/relationships/image" Target="../media/image12.png"/><Relationship Id="rId324" Type="http://schemas.openxmlformats.org/officeDocument/2006/relationships/customXml" Target="../ink/ink4554.xml"/><Relationship Id="rId531" Type="http://schemas.openxmlformats.org/officeDocument/2006/relationships/customXml" Target="../ink/ink4658.xml"/><Relationship Id="rId629" Type="http://schemas.openxmlformats.org/officeDocument/2006/relationships/image" Target="../media/image4218.png"/><Relationship Id="rId170" Type="http://schemas.openxmlformats.org/officeDocument/2006/relationships/customXml" Target="../ink/ink4477.xml"/><Relationship Id="rId268" Type="http://schemas.openxmlformats.org/officeDocument/2006/relationships/customXml" Target="../ink/ink4526.xml"/><Relationship Id="rId475" Type="http://schemas.openxmlformats.org/officeDocument/2006/relationships/customXml" Target="../ink/ink4630.xml"/><Relationship Id="rId682" Type="http://schemas.openxmlformats.org/officeDocument/2006/relationships/customXml" Target="../ink/ink4734.xml"/><Relationship Id="rId32" Type="http://schemas.openxmlformats.org/officeDocument/2006/relationships/customXml" Target="../ink/ink4408.xml"/><Relationship Id="rId128" Type="http://schemas.openxmlformats.org/officeDocument/2006/relationships/customXml" Target="../ink/ink4456.xml"/><Relationship Id="rId335" Type="http://schemas.openxmlformats.org/officeDocument/2006/relationships/image" Target="../media/image4073.png"/><Relationship Id="rId542" Type="http://schemas.openxmlformats.org/officeDocument/2006/relationships/customXml" Target="../ink/ink4664.xml"/><Relationship Id="rId181" Type="http://schemas.openxmlformats.org/officeDocument/2006/relationships/image" Target="../media/image3996.png"/><Relationship Id="rId402" Type="http://schemas.openxmlformats.org/officeDocument/2006/relationships/image" Target="../media/image4105.png"/><Relationship Id="rId279" Type="http://schemas.openxmlformats.org/officeDocument/2006/relationships/image" Target="../media/image4045.png"/><Relationship Id="rId486" Type="http://schemas.openxmlformats.org/officeDocument/2006/relationships/image" Target="../media/image4147.png"/><Relationship Id="rId693" Type="http://schemas.openxmlformats.org/officeDocument/2006/relationships/image" Target="../media/image4250.png"/><Relationship Id="rId707" Type="http://schemas.openxmlformats.org/officeDocument/2006/relationships/image" Target="../media/image4257.png"/><Relationship Id="rId43" Type="http://schemas.openxmlformats.org/officeDocument/2006/relationships/image" Target="../media/image3927.png"/><Relationship Id="rId139" Type="http://schemas.openxmlformats.org/officeDocument/2006/relationships/image" Target="../media/image3975.png"/><Relationship Id="rId346" Type="http://schemas.openxmlformats.org/officeDocument/2006/relationships/customXml" Target="../ink/ink4565.xml"/><Relationship Id="rId553" Type="http://schemas.openxmlformats.org/officeDocument/2006/relationships/image" Target="../media/image4180.png"/><Relationship Id="rId760" Type="http://schemas.openxmlformats.org/officeDocument/2006/relationships/customXml" Target="../ink/ink4773.xml"/><Relationship Id="rId192" Type="http://schemas.openxmlformats.org/officeDocument/2006/relationships/customXml" Target="../ink/ink4488.xml"/><Relationship Id="rId206" Type="http://schemas.openxmlformats.org/officeDocument/2006/relationships/customXml" Target="../ink/ink4495.xml"/><Relationship Id="rId413" Type="http://schemas.openxmlformats.org/officeDocument/2006/relationships/customXml" Target="../ink/ink4599.xml"/><Relationship Id="rId497" Type="http://schemas.openxmlformats.org/officeDocument/2006/relationships/customXml" Target="../ink/ink4641.xml"/><Relationship Id="rId620" Type="http://schemas.openxmlformats.org/officeDocument/2006/relationships/customXml" Target="../ink/ink4703.xml"/><Relationship Id="rId718" Type="http://schemas.openxmlformats.org/officeDocument/2006/relationships/customXml" Target="../ink/ink4752.xml"/><Relationship Id="rId357" Type="http://schemas.openxmlformats.org/officeDocument/2006/relationships/image" Target="../media/image396.png"/><Relationship Id="rId54" Type="http://schemas.openxmlformats.org/officeDocument/2006/relationships/customXml" Target="../ink/ink4419.xml"/><Relationship Id="rId217" Type="http://schemas.openxmlformats.org/officeDocument/2006/relationships/image" Target="../media/image4014.png"/><Relationship Id="rId564" Type="http://schemas.openxmlformats.org/officeDocument/2006/relationships/customXml" Target="../ink/ink4675.xml"/><Relationship Id="rId771" Type="http://schemas.openxmlformats.org/officeDocument/2006/relationships/image" Target="../media/image4289.png"/><Relationship Id="rId424" Type="http://schemas.openxmlformats.org/officeDocument/2006/relationships/image" Target="../media/image4116.png"/><Relationship Id="rId631" Type="http://schemas.openxmlformats.org/officeDocument/2006/relationships/image" Target="../media/image4219.png"/><Relationship Id="rId729" Type="http://schemas.openxmlformats.org/officeDocument/2006/relationships/image" Target="../media/image4268.png"/><Relationship Id="rId270" Type="http://schemas.openxmlformats.org/officeDocument/2006/relationships/customXml" Target="../ink/ink4527.xml"/><Relationship Id="rId65" Type="http://schemas.openxmlformats.org/officeDocument/2006/relationships/image" Target="../media/image3938.png"/><Relationship Id="rId130" Type="http://schemas.openxmlformats.org/officeDocument/2006/relationships/customXml" Target="../ink/ink4457.xml"/><Relationship Id="rId368" Type="http://schemas.openxmlformats.org/officeDocument/2006/relationships/customXml" Target="../ink/ink4576.xml"/><Relationship Id="rId575" Type="http://schemas.openxmlformats.org/officeDocument/2006/relationships/image" Target="../media/image4191.png"/><Relationship Id="rId782" Type="http://schemas.openxmlformats.org/officeDocument/2006/relationships/customXml" Target="../ink/ink4784.xml"/><Relationship Id="rId228" Type="http://schemas.openxmlformats.org/officeDocument/2006/relationships/customXml" Target="../ink/ink4506.xml"/><Relationship Id="rId435" Type="http://schemas.openxmlformats.org/officeDocument/2006/relationships/customXml" Target="../ink/ink4610.xml"/><Relationship Id="rId642" Type="http://schemas.openxmlformats.org/officeDocument/2006/relationships/customXml" Target="../ink/ink4714.xml"/><Relationship Id="rId281" Type="http://schemas.openxmlformats.org/officeDocument/2006/relationships/image" Target="../media/image4046.png"/><Relationship Id="rId502" Type="http://schemas.openxmlformats.org/officeDocument/2006/relationships/image" Target="../media/image4155.png"/><Relationship Id="rId76" Type="http://schemas.openxmlformats.org/officeDocument/2006/relationships/customXml" Target="../ink/ink4430.xml"/><Relationship Id="rId141" Type="http://schemas.openxmlformats.org/officeDocument/2006/relationships/image" Target="../media/image3976.png"/><Relationship Id="rId379" Type="http://schemas.openxmlformats.org/officeDocument/2006/relationships/image" Target="../media/image4094.png"/><Relationship Id="rId586" Type="http://schemas.openxmlformats.org/officeDocument/2006/relationships/customXml" Target="../ink/ink4686.xml"/><Relationship Id="rId7" Type="http://schemas.openxmlformats.org/officeDocument/2006/relationships/image" Target="../media/image3910.png"/><Relationship Id="rId239" Type="http://schemas.openxmlformats.org/officeDocument/2006/relationships/image" Target="../media/image4025.png"/><Relationship Id="rId446" Type="http://schemas.openxmlformats.org/officeDocument/2006/relationships/image" Target="../media/image4127.png"/><Relationship Id="rId653" Type="http://schemas.openxmlformats.org/officeDocument/2006/relationships/image" Target="../media/image4230.png"/><Relationship Id="rId292" Type="http://schemas.openxmlformats.org/officeDocument/2006/relationships/customXml" Target="../ink/ink4538.xml"/><Relationship Id="rId306" Type="http://schemas.openxmlformats.org/officeDocument/2006/relationships/customXml" Target="../ink/ink4545.xml"/><Relationship Id="rId87" Type="http://schemas.openxmlformats.org/officeDocument/2006/relationships/image" Target="../media/image3949.png"/><Relationship Id="rId513" Type="http://schemas.openxmlformats.org/officeDocument/2006/relationships/customXml" Target="../ink/ink4649.xml"/><Relationship Id="rId597" Type="http://schemas.openxmlformats.org/officeDocument/2006/relationships/image" Target="../media/image4202.png"/><Relationship Id="rId720" Type="http://schemas.openxmlformats.org/officeDocument/2006/relationships/customXml" Target="../ink/ink4753.xml"/><Relationship Id="rId152" Type="http://schemas.openxmlformats.org/officeDocument/2006/relationships/customXml" Target="../ink/ink4468.xml"/><Relationship Id="rId457" Type="http://schemas.openxmlformats.org/officeDocument/2006/relationships/customXml" Target="../ink/ink4621.xml"/><Relationship Id="rId664" Type="http://schemas.openxmlformats.org/officeDocument/2006/relationships/customXml" Target="../ink/ink4725.xml"/><Relationship Id="rId14" Type="http://schemas.openxmlformats.org/officeDocument/2006/relationships/customXml" Target="../ink/ink4399.xml"/><Relationship Id="rId317" Type="http://schemas.openxmlformats.org/officeDocument/2006/relationships/image" Target="../media/image4064.png"/><Relationship Id="rId524" Type="http://schemas.openxmlformats.org/officeDocument/2006/relationships/image" Target="../media/image4166.png"/><Relationship Id="rId731" Type="http://schemas.openxmlformats.org/officeDocument/2006/relationships/image" Target="../media/image4269.png"/><Relationship Id="rId98" Type="http://schemas.openxmlformats.org/officeDocument/2006/relationships/customXml" Target="../ink/ink4441.xml"/><Relationship Id="rId163" Type="http://schemas.openxmlformats.org/officeDocument/2006/relationships/image" Target="../media/image3987.png"/><Relationship Id="rId370" Type="http://schemas.openxmlformats.org/officeDocument/2006/relationships/customXml" Target="../ink/ink4577.xml"/><Relationship Id="rId230" Type="http://schemas.openxmlformats.org/officeDocument/2006/relationships/customXml" Target="../ink/ink4507.xml"/><Relationship Id="rId468" Type="http://schemas.openxmlformats.org/officeDocument/2006/relationships/image" Target="../media/image4138.png"/><Relationship Id="rId675" Type="http://schemas.openxmlformats.org/officeDocument/2006/relationships/image" Target="../media/image4241.png"/><Relationship Id="rId25" Type="http://schemas.openxmlformats.org/officeDocument/2006/relationships/image" Target="../media/image3918.png"/><Relationship Id="rId328" Type="http://schemas.openxmlformats.org/officeDocument/2006/relationships/customXml" Target="../ink/ink4556.xml"/><Relationship Id="rId535" Type="http://schemas.openxmlformats.org/officeDocument/2006/relationships/customXml" Target="../ink/ink4660.xml"/><Relationship Id="rId742" Type="http://schemas.openxmlformats.org/officeDocument/2006/relationships/customXml" Target="../ink/ink4764.xml"/><Relationship Id="rId174" Type="http://schemas.openxmlformats.org/officeDocument/2006/relationships/customXml" Target="../ink/ink4479.xml"/><Relationship Id="rId381" Type="http://schemas.openxmlformats.org/officeDocument/2006/relationships/image" Target="../media/image4095.png"/><Relationship Id="rId602" Type="http://schemas.openxmlformats.org/officeDocument/2006/relationships/customXml" Target="../ink/ink4694.xml"/><Relationship Id="rId241" Type="http://schemas.openxmlformats.org/officeDocument/2006/relationships/image" Target="../media/image4026.png"/><Relationship Id="rId479" Type="http://schemas.openxmlformats.org/officeDocument/2006/relationships/customXml" Target="../ink/ink4632.xml"/><Relationship Id="rId686" Type="http://schemas.openxmlformats.org/officeDocument/2006/relationships/customXml" Target="../ink/ink4736.xml"/><Relationship Id="rId36" Type="http://schemas.openxmlformats.org/officeDocument/2006/relationships/customXml" Target="../ink/ink4410.xml"/><Relationship Id="rId339" Type="http://schemas.openxmlformats.org/officeDocument/2006/relationships/image" Target="../media/image4075.png"/><Relationship Id="rId546" Type="http://schemas.openxmlformats.org/officeDocument/2006/relationships/customXml" Target="../ink/ink4666.xml"/><Relationship Id="rId753" Type="http://schemas.openxmlformats.org/officeDocument/2006/relationships/image" Target="../media/image4280.png"/><Relationship Id="rId101" Type="http://schemas.openxmlformats.org/officeDocument/2006/relationships/image" Target="../media/image3956.png"/><Relationship Id="rId185" Type="http://schemas.openxmlformats.org/officeDocument/2006/relationships/image" Target="../media/image3998.png"/><Relationship Id="rId406" Type="http://schemas.openxmlformats.org/officeDocument/2006/relationships/image" Target="../media/image4107.png"/><Relationship Id="rId392" Type="http://schemas.openxmlformats.org/officeDocument/2006/relationships/customXml" Target="../ink/ink4588.xml"/><Relationship Id="rId613" Type="http://schemas.openxmlformats.org/officeDocument/2006/relationships/image" Target="../media/image4210.png"/><Relationship Id="rId697" Type="http://schemas.openxmlformats.org/officeDocument/2006/relationships/image" Target="../media/image4252.png"/><Relationship Id="rId252" Type="http://schemas.openxmlformats.org/officeDocument/2006/relationships/customXml" Target="../ink/ink4518.xml"/><Relationship Id="rId47" Type="http://schemas.openxmlformats.org/officeDocument/2006/relationships/image" Target="../media/image3929.png"/><Relationship Id="rId112" Type="http://schemas.openxmlformats.org/officeDocument/2006/relationships/customXml" Target="../ink/ink4448.xml"/><Relationship Id="rId557" Type="http://schemas.openxmlformats.org/officeDocument/2006/relationships/image" Target="../media/image4182.png"/><Relationship Id="rId764" Type="http://schemas.openxmlformats.org/officeDocument/2006/relationships/customXml" Target="../ink/ink4775.xml"/><Relationship Id="rId196" Type="http://schemas.openxmlformats.org/officeDocument/2006/relationships/customXml" Target="../ink/ink4490.xml"/><Relationship Id="rId417" Type="http://schemas.openxmlformats.org/officeDocument/2006/relationships/customXml" Target="../ink/ink4601.xml"/><Relationship Id="rId624" Type="http://schemas.openxmlformats.org/officeDocument/2006/relationships/customXml" Target="../ink/ink4705.xml"/><Relationship Id="rId263" Type="http://schemas.openxmlformats.org/officeDocument/2006/relationships/image" Target="../media/image4037.png"/><Relationship Id="rId470" Type="http://schemas.openxmlformats.org/officeDocument/2006/relationships/image" Target="../media/image4139.png"/><Relationship Id="rId58" Type="http://schemas.openxmlformats.org/officeDocument/2006/relationships/customXml" Target="../ink/ink4421.xml"/><Relationship Id="rId123" Type="http://schemas.openxmlformats.org/officeDocument/2006/relationships/image" Target="../media/image3967.png"/><Relationship Id="rId330" Type="http://schemas.openxmlformats.org/officeDocument/2006/relationships/customXml" Target="../ink/ink4557.xml"/><Relationship Id="rId568" Type="http://schemas.openxmlformats.org/officeDocument/2006/relationships/customXml" Target="../ink/ink4677.xml"/><Relationship Id="rId775" Type="http://schemas.openxmlformats.org/officeDocument/2006/relationships/image" Target="../media/image4291.png"/><Relationship Id="rId428" Type="http://schemas.openxmlformats.org/officeDocument/2006/relationships/image" Target="../media/image4118.png"/><Relationship Id="rId635" Type="http://schemas.openxmlformats.org/officeDocument/2006/relationships/image" Target="../media/image4221.png"/><Relationship Id="rId274" Type="http://schemas.openxmlformats.org/officeDocument/2006/relationships/customXml" Target="../ink/ink4529.xml"/><Relationship Id="rId481" Type="http://schemas.openxmlformats.org/officeDocument/2006/relationships/customXml" Target="../ink/ink4633.xml"/><Relationship Id="rId702" Type="http://schemas.openxmlformats.org/officeDocument/2006/relationships/customXml" Target="../ink/ink4744.xml"/><Relationship Id="rId69" Type="http://schemas.openxmlformats.org/officeDocument/2006/relationships/image" Target="../media/image3940.png"/><Relationship Id="rId134" Type="http://schemas.openxmlformats.org/officeDocument/2006/relationships/customXml" Target="../ink/ink4459.xml"/><Relationship Id="rId579" Type="http://schemas.openxmlformats.org/officeDocument/2006/relationships/image" Target="../media/image4193.png"/><Relationship Id="rId786" Type="http://schemas.openxmlformats.org/officeDocument/2006/relationships/customXml" Target="../ink/ink4786.xml"/><Relationship Id="rId341" Type="http://schemas.openxmlformats.org/officeDocument/2006/relationships/image" Target="../media/image4076.png"/><Relationship Id="rId439" Type="http://schemas.openxmlformats.org/officeDocument/2006/relationships/customXml" Target="../ink/ink4612.xml"/><Relationship Id="rId646" Type="http://schemas.openxmlformats.org/officeDocument/2006/relationships/customXml" Target="../ink/ink4716.xml"/><Relationship Id="rId201" Type="http://schemas.openxmlformats.org/officeDocument/2006/relationships/image" Target="../media/image4006.png"/><Relationship Id="rId285" Type="http://schemas.openxmlformats.org/officeDocument/2006/relationships/image" Target="../media/image4048.png"/><Relationship Id="rId506" Type="http://schemas.openxmlformats.org/officeDocument/2006/relationships/image" Target="../media/image4157.png"/><Relationship Id="rId492" Type="http://schemas.openxmlformats.org/officeDocument/2006/relationships/image" Target="../media/image4150.png"/><Relationship Id="rId713" Type="http://schemas.openxmlformats.org/officeDocument/2006/relationships/image" Target="../media/image4260.png"/><Relationship Id="rId145" Type="http://schemas.openxmlformats.org/officeDocument/2006/relationships/image" Target="../media/image3978.png"/><Relationship Id="rId352" Type="http://schemas.openxmlformats.org/officeDocument/2006/relationships/customXml" Target="../ink/ink4568.xml"/><Relationship Id="rId212" Type="http://schemas.openxmlformats.org/officeDocument/2006/relationships/customXml" Target="../ink/ink4498.xml"/><Relationship Id="rId657" Type="http://schemas.openxmlformats.org/officeDocument/2006/relationships/image" Target="../media/image4232.png"/><Relationship Id="rId296" Type="http://schemas.openxmlformats.org/officeDocument/2006/relationships/customXml" Target="../ink/ink4540.xml"/><Relationship Id="rId517" Type="http://schemas.openxmlformats.org/officeDocument/2006/relationships/customXml" Target="../ink/ink4651.xml"/><Relationship Id="rId724" Type="http://schemas.openxmlformats.org/officeDocument/2006/relationships/customXml" Target="../ink/ink4755.xml"/><Relationship Id="rId60" Type="http://schemas.openxmlformats.org/officeDocument/2006/relationships/customXml" Target="../ink/ink4422.xml"/><Relationship Id="rId156" Type="http://schemas.openxmlformats.org/officeDocument/2006/relationships/customXml" Target="../ink/ink4470.xml"/><Relationship Id="rId363" Type="http://schemas.openxmlformats.org/officeDocument/2006/relationships/image" Target="../media/image4086.png"/><Relationship Id="rId570" Type="http://schemas.openxmlformats.org/officeDocument/2006/relationships/customXml" Target="../ink/ink4678.xml"/><Relationship Id="rId223" Type="http://schemas.openxmlformats.org/officeDocument/2006/relationships/image" Target="../media/image4017.png"/><Relationship Id="rId430" Type="http://schemas.openxmlformats.org/officeDocument/2006/relationships/image" Target="../media/image4119.png"/><Relationship Id="rId668" Type="http://schemas.openxmlformats.org/officeDocument/2006/relationships/customXml" Target="../ink/ink4727.xml"/><Relationship Id="rId18" Type="http://schemas.openxmlformats.org/officeDocument/2006/relationships/customXml" Target="../ink/ink4401.xml"/><Relationship Id="rId528" Type="http://schemas.openxmlformats.org/officeDocument/2006/relationships/image" Target="../media/image4168.png"/><Relationship Id="rId735" Type="http://schemas.openxmlformats.org/officeDocument/2006/relationships/image" Target="../media/image4271.png"/><Relationship Id="rId167" Type="http://schemas.openxmlformats.org/officeDocument/2006/relationships/image" Target="../media/image3989.png"/><Relationship Id="rId374" Type="http://schemas.openxmlformats.org/officeDocument/2006/relationships/customXml" Target="../ink/ink4579.xml"/><Relationship Id="rId581" Type="http://schemas.openxmlformats.org/officeDocument/2006/relationships/image" Target="../media/image4194.png"/><Relationship Id="rId71" Type="http://schemas.openxmlformats.org/officeDocument/2006/relationships/image" Target="../media/image3941.png"/><Relationship Id="rId234" Type="http://schemas.openxmlformats.org/officeDocument/2006/relationships/customXml" Target="../ink/ink4509.xml"/><Relationship Id="rId679" Type="http://schemas.openxmlformats.org/officeDocument/2006/relationships/image" Target="../media/image4243.png"/><Relationship Id="rId2" Type="http://schemas.openxmlformats.org/officeDocument/2006/relationships/customXml" Target="../ink/ink4393.xml"/><Relationship Id="rId29" Type="http://schemas.openxmlformats.org/officeDocument/2006/relationships/image" Target="../media/image3920.png"/><Relationship Id="rId441" Type="http://schemas.openxmlformats.org/officeDocument/2006/relationships/customXml" Target="../ink/ink4613.xml"/><Relationship Id="rId539" Type="http://schemas.openxmlformats.org/officeDocument/2006/relationships/customXml" Target="../ink/ink4662.xml"/><Relationship Id="rId746" Type="http://schemas.openxmlformats.org/officeDocument/2006/relationships/customXml" Target="../ink/ink4766.xml"/><Relationship Id="rId178" Type="http://schemas.openxmlformats.org/officeDocument/2006/relationships/customXml" Target="../ink/ink4481.xml"/><Relationship Id="rId301" Type="http://schemas.openxmlformats.org/officeDocument/2006/relationships/image" Target="../media/image4056.png"/><Relationship Id="rId82" Type="http://schemas.openxmlformats.org/officeDocument/2006/relationships/customXml" Target="../ink/ink4433.xml"/><Relationship Id="rId385" Type="http://schemas.openxmlformats.org/officeDocument/2006/relationships/image" Target="../media/image4097.png"/><Relationship Id="rId592" Type="http://schemas.openxmlformats.org/officeDocument/2006/relationships/customXml" Target="../ink/ink4689.xml"/><Relationship Id="rId606" Type="http://schemas.openxmlformats.org/officeDocument/2006/relationships/customXml" Target="../ink/ink4696.xml"/><Relationship Id="rId245" Type="http://schemas.openxmlformats.org/officeDocument/2006/relationships/image" Target="../media/image4028.png"/><Relationship Id="rId452" Type="http://schemas.openxmlformats.org/officeDocument/2006/relationships/image" Target="../media/image4130.png"/><Relationship Id="rId105" Type="http://schemas.openxmlformats.org/officeDocument/2006/relationships/image" Target="../media/image3958.png"/><Relationship Id="rId312" Type="http://schemas.openxmlformats.org/officeDocument/2006/relationships/customXml" Target="../ink/ink4548.xml"/><Relationship Id="rId757" Type="http://schemas.openxmlformats.org/officeDocument/2006/relationships/image" Target="../media/image4282.png"/><Relationship Id="rId93" Type="http://schemas.openxmlformats.org/officeDocument/2006/relationships/image" Target="../media/image3952.png"/><Relationship Id="rId189" Type="http://schemas.openxmlformats.org/officeDocument/2006/relationships/image" Target="../media/image4000.png"/><Relationship Id="rId396" Type="http://schemas.openxmlformats.org/officeDocument/2006/relationships/image" Target="../media/image4102.png"/><Relationship Id="rId617" Type="http://schemas.openxmlformats.org/officeDocument/2006/relationships/image" Target="../media/image4212.png"/><Relationship Id="rId256" Type="http://schemas.openxmlformats.org/officeDocument/2006/relationships/customXml" Target="../ink/ink4520.xml"/><Relationship Id="rId463" Type="http://schemas.openxmlformats.org/officeDocument/2006/relationships/customXml" Target="../ink/ink4624.xml"/><Relationship Id="rId670" Type="http://schemas.openxmlformats.org/officeDocument/2006/relationships/customXml" Target="../ink/ink4728.xml"/><Relationship Id="rId116" Type="http://schemas.openxmlformats.org/officeDocument/2006/relationships/customXml" Target="../ink/ink4450.xml"/><Relationship Id="rId323" Type="http://schemas.openxmlformats.org/officeDocument/2006/relationships/image" Target="../media/image4067.png"/><Relationship Id="rId530" Type="http://schemas.openxmlformats.org/officeDocument/2006/relationships/image" Target="../media/image4169.png"/><Relationship Id="rId768" Type="http://schemas.openxmlformats.org/officeDocument/2006/relationships/customXml" Target="../ink/ink4777.xml"/><Relationship Id="rId20" Type="http://schemas.openxmlformats.org/officeDocument/2006/relationships/customXml" Target="../ink/ink4402.xml"/><Relationship Id="rId628" Type="http://schemas.openxmlformats.org/officeDocument/2006/relationships/customXml" Target="../ink/ink4707.xml"/><Relationship Id="rId267" Type="http://schemas.openxmlformats.org/officeDocument/2006/relationships/image" Target="../media/image4039.png"/><Relationship Id="rId474" Type="http://schemas.openxmlformats.org/officeDocument/2006/relationships/image" Target="../media/image4141.png"/><Relationship Id="rId127" Type="http://schemas.openxmlformats.org/officeDocument/2006/relationships/image" Target="../media/image3969.png"/><Relationship Id="rId681" Type="http://schemas.openxmlformats.org/officeDocument/2006/relationships/image" Target="../media/image4244.png"/><Relationship Id="rId779" Type="http://schemas.openxmlformats.org/officeDocument/2006/relationships/image" Target="../media/image4293.png"/><Relationship Id="rId31" Type="http://schemas.openxmlformats.org/officeDocument/2006/relationships/image" Target="../media/image3921.png"/><Relationship Id="rId334" Type="http://schemas.openxmlformats.org/officeDocument/2006/relationships/customXml" Target="../ink/ink4559.xml"/><Relationship Id="rId541" Type="http://schemas.openxmlformats.org/officeDocument/2006/relationships/customXml" Target="../ink/ink4663.xml"/><Relationship Id="rId639" Type="http://schemas.openxmlformats.org/officeDocument/2006/relationships/image" Target="../media/image4223.png"/><Relationship Id="rId180" Type="http://schemas.openxmlformats.org/officeDocument/2006/relationships/customXml" Target="../ink/ink4482.xml"/><Relationship Id="rId278" Type="http://schemas.openxmlformats.org/officeDocument/2006/relationships/customXml" Target="../ink/ink4531.xml"/><Relationship Id="rId401" Type="http://schemas.openxmlformats.org/officeDocument/2006/relationships/customXml" Target="../ink/ink4593.xml"/><Relationship Id="rId485" Type="http://schemas.openxmlformats.org/officeDocument/2006/relationships/customXml" Target="../ink/ink4635.xml"/><Relationship Id="rId692" Type="http://schemas.openxmlformats.org/officeDocument/2006/relationships/customXml" Target="../ink/ink4739.xml"/><Relationship Id="rId706" Type="http://schemas.openxmlformats.org/officeDocument/2006/relationships/customXml" Target="../ink/ink4746.xml"/><Relationship Id="rId42" Type="http://schemas.openxmlformats.org/officeDocument/2006/relationships/customXml" Target="../ink/ink4413.xml"/><Relationship Id="rId138" Type="http://schemas.openxmlformats.org/officeDocument/2006/relationships/customXml" Target="../ink/ink4461.xml"/><Relationship Id="rId345" Type="http://schemas.openxmlformats.org/officeDocument/2006/relationships/image" Target="../media/image4078.png"/><Relationship Id="rId552" Type="http://schemas.openxmlformats.org/officeDocument/2006/relationships/customXml" Target="../ink/ink4669.xml"/><Relationship Id="rId191" Type="http://schemas.openxmlformats.org/officeDocument/2006/relationships/image" Target="../media/image4001.png"/><Relationship Id="rId205" Type="http://schemas.openxmlformats.org/officeDocument/2006/relationships/image" Target="../media/image4008.png"/><Relationship Id="rId412" Type="http://schemas.openxmlformats.org/officeDocument/2006/relationships/image" Target="../media/image4110.png"/><Relationship Id="rId289" Type="http://schemas.openxmlformats.org/officeDocument/2006/relationships/image" Target="../media/image4050.png"/><Relationship Id="rId496" Type="http://schemas.openxmlformats.org/officeDocument/2006/relationships/image" Target="../media/image4152.png"/><Relationship Id="rId717" Type="http://schemas.openxmlformats.org/officeDocument/2006/relationships/image" Target="../media/image4262.png"/><Relationship Id="rId53" Type="http://schemas.openxmlformats.org/officeDocument/2006/relationships/image" Target="../media/image3932.png"/><Relationship Id="rId149" Type="http://schemas.openxmlformats.org/officeDocument/2006/relationships/image" Target="../media/image3980.png"/><Relationship Id="rId356" Type="http://schemas.openxmlformats.org/officeDocument/2006/relationships/customXml" Target="../ink/ink4570.xml"/><Relationship Id="rId563" Type="http://schemas.openxmlformats.org/officeDocument/2006/relationships/image" Target="../media/image4185.png"/><Relationship Id="rId770" Type="http://schemas.openxmlformats.org/officeDocument/2006/relationships/customXml" Target="../ink/ink4778.xml"/><Relationship Id="rId95" Type="http://schemas.openxmlformats.org/officeDocument/2006/relationships/image" Target="../media/image3953.png"/><Relationship Id="rId160" Type="http://schemas.openxmlformats.org/officeDocument/2006/relationships/customXml" Target="../ink/ink4472.xml"/><Relationship Id="rId216" Type="http://schemas.openxmlformats.org/officeDocument/2006/relationships/customXml" Target="../ink/ink4500.xml"/><Relationship Id="rId423" Type="http://schemas.openxmlformats.org/officeDocument/2006/relationships/customXml" Target="../ink/ink4604.xml"/><Relationship Id="rId258" Type="http://schemas.openxmlformats.org/officeDocument/2006/relationships/customXml" Target="../ink/ink4521.xml"/><Relationship Id="rId465" Type="http://schemas.openxmlformats.org/officeDocument/2006/relationships/customXml" Target="../ink/ink4625.xml"/><Relationship Id="rId630" Type="http://schemas.openxmlformats.org/officeDocument/2006/relationships/customXml" Target="../ink/ink4708.xml"/><Relationship Id="rId672" Type="http://schemas.openxmlformats.org/officeDocument/2006/relationships/customXml" Target="../ink/ink4729.xml"/><Relationship Id="rId728" Type="http://schemas.openxmlformats.org/officeDocument/2006/relationships/customXml" Target="../ink/ink4757.xml"/><Relationship Id="rId22" Type="http://schemas.openxmlformats.org/officeDocument/2006/relationships/customXml" Target="../ink/ink4403.xml"/><Relationship Id="rId64" Type="http://schemas.openxmlformats.org/officeDocument/2006/relationships/customXml" Target="../ink/ink4424.xml"/><Relationship Id="rId118" Type="http://schemas.openxmlformats.org/officeDocument/2006/relationships/customXml" Target="../ink/ink4451.xml"/><Relationship Id="rId325" Type="http://schemas.openxmlformats.org/officeDocument/2006/relationships/image" Target="../media/image4068.png"/><Relationship Id="rId367" Type="http://schemas.openxmlformats.org/officeDocument/2006/relationships/image" Target="../media/image4088.png"/><Relationship Id="rId532" Type="http://schemas.openxmlformats.org/officeDocument/2006/relationships/image" Target="../media/image4170.png"/><Relationship Id="rId574" Type="http://schemas.openxmlformats.org/officeDocument/2006/relationships/customXml" Target="../ink/ink4680.xml"/><Relationship Id="rId171" Type="http://schemas.openxmlformats.org/officeDocument/2006/relationships/image" Target="../media/image3991.png"/><Relationship Id="rId227" Type="http://schemas.openxmlformats.org/officeDocument/2006/relationships/image" Target="../media/image4019.png"/><Relationship Id="rId781" Type="http://schemas.openxmlformats.org/officeDocument/2006/relationships/image" Target="../media/image4294.png"/><Relationship Id="rId269" Type="http://schemas.openxmlformats.org/officeDocument/2006/relationships/image" Target="../media/image4040.png"/><Relationship Id="rId434" Type="http://schemas.openxmlformats.org/officeDocument/2006/relationships/image" Target="../media/image4121.png"/><Relationship Id="rId476" Type="http://schemas.openxmlformats.org/officeDocument/2006/relationships/image" Target="../media/image4142.png"/><Relationship Id="rId641" Type="http://schemas.openxmlformats.org/officeDocument/2006/relationships/image" Target="../media/image4224.png"/><Relationship Id="rId683" Type="http://schemas.openxmlformats.org/officeDocument/2006/relationships/image" Target="../media/image4245.png"/><Relationship Id="rId739" Type="http://schemas.openxmlformats.org/officeDocument/2006/relationships/image" Target="../media/image4273.png"/><Relationship Id="rId33" Type="http://schemas.openxmlformats.org/officeDocument/2006/relationships/image" Target="../media/image3922.png"/><Relationship Id="rId129" Type="http://schemas.openxmlformats.org/officeDocument/2006/relationships/image" Target="../media/image3970.png"/><Relationship Id="rId280" Type="http://schemas.openxmlformats.org/officeDocument/2006/relationships/customXml" Target="../ink/ink4532.xml"/><Relationship Id="rId336" Type="http://schemas.openxmlformats.org/officeDocument/2006/relationships/customXml" Target="../ink/ink4560.xml"/><Relationship Id="rId501" Type="http://schemas.openxmlformats.org/officeDocument/2006/relationships/customXml" Target="../ink/ink4643.xml"/><Relationship Id="rId543" Type="http://schemas.openxmlformats.org/officeDocument/2006/relationships/image" Target="../media/image4175.png"/><Relationship Id="rId75" Type="http://schemas.openxmlformats.org/officeDocument/2006/relationships/image" Target="../media/image3943.png"/><Relationship Id="rId140" Type="http://schemas.openxmlformats.org/officeDocument/2006/relationships/customXml" Target="../ink/ink4462.xml"/><Relationship Id="rId182" Type="http://schemas.openxmlformats.org/officeDocument/2006/relationships/customXml" Target="../ink/ink4483.xml"/><Relationship Id="rId378" Type="http://schemas.openxmlformats.org/officeDocument/2006/relationships/customXml" Target="../ink/ink4581.xml"/><Relationship Id="rId403" Type="http://schemas.openxmlformats.org/officeDocument/2006/relationships/customXml" Target="../ink/ink4594.xml"/><Relationship Id="rId585" Type="http://schemas.openxmlformats.org/officeDocument/2006/relationships/image" Target="../media/image4196.png"/><Relationship Id="rId750" Type="http://schemas.openxmlformats.org/officeDocument/2006/relationships/customXml" Target="../ink/ink4768.xml"/><Relationship Id="rId6" Type="http://schemas.openxmlformats.org/officeDocument/2006/relationships/customXml" Target="../ink/ink4395.xml"/><Relationship Id="rId238" Type="http://schemas.openxmlformats.org/officeDocument/2006/relationships/customXml" Target="../ink/ink4511.xml"/><Relationship Id="rId445" Type="http://schemas.openxmlformats.org/officeDocument/2006/relationships/customXml" Target="../ink/ink4615.xml"/><Relationship Id="rId487" Type="http://schemas.openxmlformats.org/officeDocument/2006/relationships/customXml" Target="../ink/ink4636.xml"/><Relationship Id="rId610" Type="http://schemas.openxmlformats.org/officeDocument/2006/relationships/customXml" Target="../ink/ink4698.xml"/><Relationship Id="rId652" Type="http://schemas.openxmlformats.org/officeDocument/2006/relationships/customXml" Target="../ink/ink4719.xml"/><Relationship Id="rId694" Type="http://schemas.openxmlformats.org/officeDocument/2006/relationships/customXml" Target="../ink/ink4740.xml"/><Relationship Id="rId708" Type="http://schemas.openxmlformats.org/officeDocument/2006/relationships/customXml" Target="../ink/ink4747.xml"/><Relationship Id="rId291" Type="http://schemas.openxmlformats.org/officeDocument/2006/relationships/image" Target="../media/image4051.png"/><Relationship Id="rId305" Type="http://schemas.openxmlformats.org/officeDocument/2006/relationships/image" Target="../media/image4058.png"/><Relationship Id="rId347" Type="http://schemas.openxmlformats.org/officeDocument/2006/relationships/image" Target="../media/image4079.png"/><Relationship Id="rId512" Type="http://schemas.openxmlformats.org/officeDocument/2006/relationships/image" Target="../media/image4160.png"/><Relationship Id="rId44" Type="http://schemas.openxmlformats.org/officeDocument/2006/relationships/customXml" Target="../ink/ink4414.xml"/><Relationship Id="rId86" Type="http://schemas.openxmlformats.org/officeDocument/2006/relationships/customXml" Target="../ink/ink4435.xml"/><Relationship Id="rId151" Type="http://schemas.openxmlformats.org/officeDocument/2006/relationships/image" Target="../media/image3981.png"/><Relationship Id="rId389" Type="http://schemas.openxmlformats.org/officeDocument/2006/relationships/image" Target="../media/image4099.png"/><Relationship Id="rId554" Type="http://schemas.openxmlformats.org/officeDocument/2006/relationships/customXml" Target="../ink/ink4670.xml"/><Relationship Id="rId596" Type="http://schemas.openxmlformats.org/officeDocument/2006/relationships/customXml" Target="../ink/ink4691.xml"/><Relationship Id="rId761" Type="http://schemas.openxmlformats.org/officeDocument/2006/relationships/image" Target="../media/image4284.png"/><Relationship Id="rId193" Type="http://schemas.openxmlformats.org/officeDocument/2006/relationships/image" Target="../media/image4002.png"/><Relationship Id="rId207" Type="http://schemas.openxmlformats.org/officeDocument/2006/relationships/image" Target="../media/image4009.png"/><Relationship Id="rId249" Type="http://schemas.openxmlformats.org/officeDocument/2006/relationships/image" Target="../media/image4030.png"/><Relationship Id="rId414" Type="http://schemas.openxmlformats.org/officeDocument/2006/relationships/image" Target="../media/image4111.png"/><Relationship Id="rId456" Type="http://schemas.openxmlformats.org/officeDocument/2006/relationships/image" Target="../media/image4132.png"/><Relationship Id="rId498" Type="http://schemas.openxmlformats.org/officeDocument/2006/relationships/image" Target="../media/image4153.png"/><Relationship Id="rId621" Type="http://schemas.openxmlformats.org/officeDocument/2006/relationships/image" Target="../media/image4214.png"/><Relationship Id="rId663" Type="http://schemas.openxmlformats.org/officeDocument/2006/relationships/image" Target="../media/image4235.png"/><Relationship Id="rId13" Type="http://schemas.openxmlformats.org/officeDocument/2006/relationships/image" Target="../media/image3913.png"/><Relationship Id="rId109" Type="http://schemas.openxmlformats.org/officeDocument/2006/relationships/image" Target="../media/image3960.png"/><Relationship Id="rId260" Type="http://schemas.openxmlformats.org/officeDocument/2006/relationships/customXml" Target="../ink/ink4522.xml"/><Relationship Id="rId316" Type="http://schemas.openxmlformats.org/officeDocument/2006/relationships/customXml" Target="../ink/ink4550.xml"/><Relationship Id="rId523" Type="http://schemas.openxmlformats.org/officeDocument/2006/relationships/customXml" Target="../ink/ink4654.xml"/><Relationship Id="rId719" Type="http://schemas.openxmlformats.org/officeDocument/2006/relationships/image" Target="../media/image4263.png"/><Relationship Id="rId55" Type="http://schemas.openxmlformats.org/officeDocument/2006/relationships/image" Target="../media/image3933.png"/><Relationship Id="rId97" Type="http://schemas.openxmlformats.org/officeDocument/2006/relationships/image" Target="../media/image3954.png"/><Relationship Id="rId120" Type="http://schemas.openxmlformats.org/officeDocument/2006/relationships/customXml" Target="../ink/ink4452.xml"/><Relationship Id="rId358" Type="http://schemas.openxmlformats.org/officeDocument/2006/relationships/customXml" Target="../ink/ink4571.xml"/><Relationship Id="rId565" Type="http://schemas.openxmlformats.org/officeDocument/2006/relationships/image" Target="../media/image4186.png"/><Relationship Id="rId730" Type="http://schemas.openxmlformats.org/officeDocument/2006/relationships/customXml" Target="../ink/ink4758.xml"/><Relationship Id="rId772" Type="http://schemas.openxmlformats.org/officeDocument/2006/relationships/customXml" Target="../ink/ink4779.xml"/><Relationship Id="rId162" Type="http://schemas.openxmlformats.org/officeDocument/2006/relationships/customXml" Target="../ink/ink4473.xml"/><Relationship Id="rId218" Type="http://schemas.openxmlformats.org/officeDocument/2006/relationships/customXml" Target="../ink/ink4501.xml"/><Relationship Id="rId425" Type="http://schemas.openxmlformats.org/officeDocument/2006/relationships/customXml" Target="../ink/ink4605.xml"/><Relationship Id="rId467" Type="http://schemas.openxmlformats.org/officeDocument/2006/relationships/customXml" Target="../ink/ink4626.xml"/><Relationship Id="rId632" Type="http://schemas.openxmlformats.org/officeDocument/2006/relationships/customXml" Target="../ink/ink4709.xml"/><Relationship Id="rId271" Type="http://schemas.openxmlformats.org/officeDocument/2006/relationships/image" Target="../media/image4041.png"/><Relationship Id="rId674" Type="http://schemas.openxmlformats.org/officeDocument/2006/relationships/customXml" Target="../ink/ink4730.xml"/><Relationship Id="rId24" Type="http://schemas.openxmlformats.org/officeDocument/2006/relationships/customXml" Target="../ink/ink4404.xml"/><Relationship Id="rId66" Type="http://schemas.openxmlformats.org/officeDocument/2006/relationships/customXml" Target="../ink/ink4425.xml"/><Relationship Id="rId131" Type="http://schemas.openxmlformats.org/officeDocument/2006/relationships/image" Target="../media/image3971.png"/><Relationship Id="rId327" Type="http://schemas.openxmlformats.org/officeDocument/2006/relationships/image" Target="../media/image4069.png"/><Relationship Id="rId369" Type="http://schemas.openxmlformats.org/officeDocument/2006/relationships/image" Target="../media/image4089.png"/><Relationship Id="rId534" Type="http://schemas.openxmlformats.org/officeDocument/2006/relationships/image" Target="../media/image4171.png"/><Relationship Id="rId576" Type="http://schemas.openxmlformats.org/officeDocument/2006/relationships/customXml" Target="../ink/ink4681.xml"/><Relationship Id="rId741" Type="http://schemas.openxmlformats.org/officeDocument/2006/relationships/image" Target="../media/image4274.png"/><Relationship Id="rId783" Type="http://schemas.openxmlformats.org/officeDocument/2006/relationships/image" Target="../media/image4295.png"/><Relationship Id="rId173" Type="http://schemas.openxmlformats.org/officeDocument/2006/relationships/image" Target="../media/image3992.png"/><Relationship Id="rId229" Type="http://schemas.openxmlformats.org/officeDocument/2006/relationships/image" Target="../media/image4020.png"/><Relationship Id="rId380" Type="http://schemas.openxmlformats.org/officeDocument/2006/relationships/customXml" Target="../ink/ink4582.xml"/><Relationship Id="rId436" Type="http://schemas.openxmlformats.org/officeDocument/2006/relationships/image" Target="../media/image4122.png"/><Relationship Id="rId601" Type="http://schemas.openxmlformats.org/officeDocument/2006/relationships/image" Target="../media/image4204.png"/><Relationship Id="rId643" Type="http://schemas.openxmlformats.org/officeDocument/2006/relationships/image" Target="../media/image4225.png"/><Relationship Id="rId240" Type="http://schemas.openxmlformats.org/officeDocument/2006/relationships/customXml" Target="../ink/ink4512.xml"/><Relationship Id="rId478" Type="http://schemas.openxmlformats.org/officeDocument/2006/relationships/image" Target="../media/image4143.png"/><Relationship Id="rId685" Type="http://schemas.openxmlformats.org/officeDocument/2006/relationships/image" Target="../media/image4246.png"/><Relationship Id="rId35" Type="http://schemas.openxmlformats.org/officeDocument/2006/relationships/image" Target="../media/image3923.png"/><Relationship Id="rId77" Type="http://schemas.openxmlformats.org/officeDocument/2006/relationships/image" Target="../media/image3944.png"/><Relationship Id="rId100" Type="http://schemas.openxmlformats.org/officeDocument/2006/relationships/customXml" Target="../ink/ink4442.xml"/><Relationship Id="rId282" Type="http://schemas.openxmlformats.org/officeDocument/2006/relationships/customXml" Target="../ink/ink4533.xml"/><Relationship Id="rId338" Type="http://schemas.openxmlformats.org/officeDocument/2006/relationships/customXml" Target="../ink/ink4561.xml"/><Relationship Id="rId503" Type="http://schemas.openxmlformats.org/officeDocument/2006/relationships/customXml" Target="../ink/ink4644.xml"/><Relationship Id="rId545" Type="http://schemas.openxmlformats.org/officeDocument/2006/relationships/image" Target="../media/image4176.png"/><Relationship Id="rId587" Type="http://schemas.openxmlformats.org/officeDocument/2006/relationships/image" Target="../media/image4197.png"/><Relationship Id="rId710" Type="http://schemas.openxmlformats.org/officeDocument/2006/relationships/customXml" Target="../ink/ink4748.xml"/><Relationship Id="rId752" Type="http://schemas.openxmlformats.org/officeDocument/2006/relationships/customXml" Target="../ink/ink4769.xml"/><Relationship Id="rId8" Type="http://schemas.openxmlformats.org/officeDocument/2006/relationships/customXml" Target="../ink/ink4396.xml"/><Relationship Id="rId142" Type="http://schemas.openxmlformats.org/officeDocument/2006/relationships/customXml" Target="../ink/ink4463.xml"/><Relationship Id="rId184" Type="http://schemas.openxmlformats.org/officeDocument/2006/relationships/customXml" Target="../ink/ink4484.xml"/><Relationship Id="rId391" Type="http://schemas.openxmlformats.org/officeDocument/2006/relationships/image" Target="../media/image4100.png"/><Relationship Id="rId405" Type="http://schemas.openxmlformats.org/officeDocument/2006/relationships/customXml" Target="../ink/ink4595.xml"/><Relationship Id="rId447" Type="http://schemas.openxmlformats.org/officeDocument/2006/relationships/customXml" Target="../ink/ink4616.xml"/><Relationship Id="rId612" Type="http://schemas.openxmlformats.org/officeDocument/2006/relationships/customXml" Target="../ink/ink4699.xml"/><Relationship Id="rId251" Type="http://schemas.openxmlformats.org/officeDocument/2006/relationships/image" Target="../media/image4031.png"/><Relationship Id="rId489" Type="http://schemas.openxmlformats.org/officeDocument/2006/relationships/customXml" Target="../ink/ink4637.xml"/><Relationship Id="rId654" Type="http://schemas.openxmlformats.org/officeDocument/2006/relationships/customXml" Target="../ink/ink4720.xml"/><Relationship Id="rId696" Type="http://schemas.openxmlformats.org/officeDocument/2006/relationships/customXml" Target="../ink/ink4741.xml"/><Relationship Id="rId46" Type="http://schemas.openxmlformats.org/officeDocument/2006/relationships/customXml" Target="../ink/ink4415.xml"/><Relationship Id="rId293" Type="http://schemas.openxmlformats.org/officeDocument/2006/relationships/image" Target="../media/image4052.png"/><Relationship Id="rId307" Type="http://schemas.openxmlformats.org/officeDocument/2006/relationships/image" Target="../media/image4059.png"/><Relationship Id="rId349" Type="http://schemas.openxmlformats.org/officeDocument/2006/relationships/image" Target="../media/image4080.png"/><Relationship Id="rId514" Type="http://schemas.openxmlformats.org/officeDocument/2006/relationships/image" Target="../media/image4161.png"/><Relationship Id="rId556" Type="http://schemas.openxmlformats.org/officeDocument/2006/relationships/customXml" Target="../ink/ink4671.xml"/><Relationship Id="rId721" Type="http://schemas.openxmlformats.org/officeDocument/2006/relationships/image" Target="../media/image4264.png"/><Relationship Id="rId763" Type="http://schemas.openxmlformats.org/officeDocument/2006/relationships/image" Target="../media/image4285.png"/><Relationship Id="rId88" Type="http://schemas.openxmlformats.org/officeDocument/2006/relationships/customXml" Target="../ink/ink4436.xml"/><Relationship Id="rId111" Type="http://schemas.openxmlformats.org/officeDocument/2006/relationships/image" Target="../media/image3961.png"/><Relationship Id="rId153" Type="http://schemas.openxmlformats.org/officeDocument/2006/relationships/image" Target="../media/image3982.png"/><Relationship Id="rId195" Type="http://schemas.openxmlformats.org/officeDocument/2006/relationships/image" Target="../media/image4003.png"/><Relationship Id="rId209" Type="http://schemas.openxmlformats.org/officeDocument/2006/relationships/image" Target="../media/image4010.png"/><Relationship Id="rId360" Type="http://schemas.openxmlformats.org/officeDocument/2006/relationships/customXml" Target="../ink/ink4572.xml"/><Relationship Id="rId416" Type="http://schemas.openxmlformats.org/officeDocument/2006/relationships/image" Target="../media/image4112.png"/><Relationship Id="rId598" Type="http://schemas.openxmlformats.org/officeDocument/2006/relationships/customXml" Target="../ink/ink4692.xml"/><Relationship Id="rId220" Type="http://schemas.openxmlformats.org/officeDocument/2006/relationships/customXml" Target="../ink/ink4502.xml"/><Relationship Id="rId458" Type="http://schemas.openxmlformats.org/officeDocument/2006/relationships/image" Target="../media/image4133.png"/><Relationship Id="rId623" Type="http://schemas.openxmlformats.org/officeDocument/2006/relationships/image" Target="../media/image4215.png"/><Relationship Id="rId665" Type="http://schemas.openxmlformats.org/officeDocument/2006/relationships/image" Target="../media/image4236.png"/><Relationship Id="rId15" Type="http://schemas.openxmlformats.org/officeDocument/2006/relationships/image" Target="../media/image3914.png"/><Relationship Id="rId57" Type="http://schemas.openxmlformats.org/officeDocument/2006/relationships/image" Target="../media/image3934.png"/><Relationship Id="rId262" Type="http://schemas.openxmlformats.org/officeDocument/2006/relationships/customXml" Target="../ink/ink4523.xml"/><Relationship Id="rId318" Type="http://schemas.openxmlformats.org/officeDocument/2006/relationships/customXml" Target="../ink/ink4551.xml"/><Relationship Id="rId525" Type="http://schemas.openxmlformats.org/officeDocument/2006/relationships/customXml" Target="../ink/ink4655.xml"/><Relationship Id="rId567" Type="http://schemas.openxmlformats.org/officeDocument/2006/relationships/image" Target="../media/image4187.png"/><Relationship Id="rId732" Type="http://schemas.openxmlformats.org/officeDocument/2006/relationships/customXml" Target="../ink/ink4759.xml"/><Relationship Id="rId99" Type="http://schemas.openxmlformats.org/officeDocument/2006/relationships/image" Target="../media/image3955.png"/><Relationship Id="rId122" Type="http://schemas.openxmlformats.org/officeDocument/2006/relationships/customXml" Target="../ink/ink4453.xml"/><Relationship Id="rId164" Type="http://schemas.openxmlformats.org/officeDocument/2006/relationships/customXml" Target="../ink/ink4474.xml"/><Relationship Id="rId371" Type="http://schemas.openxmlformats.org/officeDocument/2006/relationships/image" Target="../media/image4090.png"/><Relationship Id="rId774" Type="http://schemas.openxmlformats.org/officeDocument/2006/relationships/customXml" Target="../ink/ink4780.xml"/><Relationship Id="rId427" Type="http://schemas.openxmlformats.org/officeDocument/2006/relationships/customXml" Target="../ink/ink4606.xml"/><Relationship Id="rId469" Type="http://schemas.openxmlformats.org/officeDocument/2006/relationships/customXml" Target="../ink/ink4627.xml"/><Relationship Id="rId634" Type="http://schemas.openxmlformats.org/officeDocument/2006/relationships/customXml" Target="../ink/ink4710.xml"/><Relationship Id="rId676" Type="http://schemas.openxmlformats.org/officeDocument/2006/relationships/customXml" Target="../ink/ink4731.xml"/><Relationship Id="rId26" Type="http://schemas.openxmlformats.org/officeDocument/2006/relationships/customXml" Target="../ink/ink4405.xml"/><Relationship Id="rId231" Type="http://schemas.openxmlformats.org/officeDocument/2006/relationships/image" Target="../media/image4021.png"/><Relationship Id="rId273" Type="http://schemas.openxmlformats.org/officeDocument/2006/relationships/image" Target="../media/image4042.png"/><Relationship Id="rId329" Type="http://schemas.openxmlformats.org/officeDocument/2006/relationships/image" Target="../media/image4070.png"/><Relationship Id="rId480" Type="http://schemas.openxmlformats.org/officeDocument/2006/relationships/image" Target="../media/image4144.png"/><Relationship Id="rId536" Type="http://schemas.openxmlformats.org/officeDocument/2006/relationships/image" Target="../media/image4172.png"/><Relationship Id="rId701" Type="http://schemas.openxmlformats.org/officeDocument/2006/relationships/image" Target="../media/image4254.png"/><Relationship Id="rId68" Type="http://schemas.openxmlformats.org/officeDocument/2006/relationships/customXml" Target="../ink/ink4426.xml"/><Relationship Id="rId133" Type="http://schemas.openxmlformats.org/officeDocument/2006/relationships/image" Target="../media/image3972.png"/><Relationship Id="rId175" Type="http://schemas.openxmlformats.org/officeDocument/2006/relationships/image" Target="../media/image3993.png"/><Relationship Id="rId340" Type="http://schemas.openxmlformats.org/officeDocument/2006/relationships/customXml" Target="../ink/ink4562.xml"/><Relationship Id="rId578" Type="http://schemas.openxmlformats.org/officeDocument/2006/relationships/customXml" Target="../ink/ink4682.xml"/><Relationship Id="rId743" Type="http://schemas.openxmlformats.org/officeDocument/2006/relationships/image" Target="../media/image4275.png"/><Relationship Id="rId785" Type="http://schemas.openxmlformats.org/officeDocument/2006/relationships/image" Target="../media/image4296.png"/><Relationship Id="rId200" Type="http://schemas.openxmlformats.org/officeDocument/2006/relationships/customXml" Target="../ink/ink4492.xml"/><Relationship Id="rId382" Type="http://schemas.openxmlformats.org/officeDocument/2006/relationships/customXml" Target="../ink/ink4583.xml"/><Relationship Id="rId438" Type="http://schemas.openxmlformats.org/officeDocument/2006/relationships/image" Target="../media/image4123.png"/><Relationship Id="rId603" Type="http://schemas.openxmlformats.org/officeDocument/2006/relationships/image" Target="../media/image4205.png"/><Relationship Id="rId645" Type="http://schemas.openxmlformats.org/officeDocument/2006/relationships/image" Target="../media/image4226.png"/><Relationship Id="rId687" Type="http://schemas.openxmlformats.org/officeDocument/2006/relationships/image" Target="../media/image4247.png"/><Relationship Id="rId242" Type="http://schemas.openxmlformats.org/officeDocument/2006/relationships/customXml" Target="../ink/ink4513.xml"/><Relationship Id="rId284" Type="http://schemas.openxmlformats.org/officeDocument/2006/relationships/customXml" Target="../ink/ink4534.xml"/><Relationship Id="rId491" Type="http://schemas.openxmlformats.org/officeDocument/2006/relationships/customXml" Target="../ink/ink4638.xml"/><Relationship Id="rId505" Type="http://schemas.openxmlformats.org/officeDocument/2006/relationships/customXml" Target="../ink/ink4645.xml"/><Relationship Id="rId712" Type="http://schemas.openxmlformats.org/officeDocument/2006/relationships/customXml" Target="../ink/ink4749.xml"/><Relationship Id="rId37" Type="http://schemas.openxmlformats.org/officeDocument/2006/relationships/image" Target="../media/image3924.png"/><Relationship Id="rId79" Type="http://schemas.openxmlformats.org/officeDocument/2006/relationships/image" Target="../media/image3945.png"/><Relationship Id="rId102" Type="http://schemas.openxmlformats.org/officeDocument/2006/relationships/customXml" Target="../ink/ink4443.xml"/><Relationship Id="rId144" Type="http://schemas.openxmlformats.org/officeDocument/2006/relationships/customXml" Target="../ink/ink4464.xml"/><Relationship Id="rId547" Type="http://schemas.openxmlformats.org/officeDocument/2006/relationships/image" Target="../media/image4177.png"/><Relationship Id="rId589" Type="http://schemas.openxmlformats.org/officeDocument/2006/relationships/image" Target="../media/image4198.png"/><Relationship Id="rId754" Type="http://schemas.openxmlformats.org/officeDocument/2006/relationships/customXml" Target="../ink/ink4770.xml"/><Relationship Id="rId90" Type="http://schemas.openxmlformats.org/officeDocument/2006/relationships/customXml" Target="../ink/ink4437.xml"/><Relationship Id="rId186" Type="http://schemas.openxmlformats.org/officeDocument/2006/relationships/customXml" Target="../ink/ink4485.xml"/><Relationship Id="rId351" Type="http://schemas.openxmlformats.org/officeDocument/2006/relationships/image" Target="../media/image4081.png"/><Relationship Id="rId393" Type="http://schemas.openxmlformats.org/officeDocument/2006/relationships/image" Target="../media/image4101.png"/><Relationship Id="rId407" Type="http://schemas.openxmlformats.org/officeDocument/2006/relationships/customXml" Target="../ink/ink4596.xml"/><Relationship Id="rId449" Type="http://schemas.openxmlformats.org/officeDocument/2006/relationships/customXml" Target="../ink/ink4617.xml"/><Relationship Id="rId614" Type="http://schemas.openxmlformats.org/officeDocument/2006/relationships/customXml" Target="../ink/ink4700.xml"/><Relationship Id="rId656" Type="http://schemas.openxmlformats.org/officeDocument/2006/relationships/customXml" Target="../ink/ink4721.xml"/><Relationship Id="rId211" Type="http://schemas.openxmlformats.org/officeDocument/2006/relationships/image" Target="../media/image4011.png"/><Relationship Id="rId253" Type="http://schemas.openxmlformats.org/officeDocument/2006/relationships/image" Target="../media/image4032.png"/><Relationship Id="rId295" Type="http://schemas.openxmlformats.org/officeDocument/2006/relationships/image" Target="../media/image4053.png"/><Relationship Id="rId309" Type="http://schemas.openxmlformats.org/officeDocument/2006/relationships/image" Target="../media/image4060.png"/><Relationship Id="rId460" Type="http://schemas.openxmlformats.org/officeDocument/2006/relationships/image" Target="../media/image4134.png"/><Relationship Id="rId516" Type="http://schemas.openxmlformats.org/officeDocument/2006/relationships/image" Target="../media/image4162.png"/><Relationship Id="rId698" Type="http://schemas.openxmlformats.org/officeDocument/2006/relationships/customXml" Target="../ink/ink4742.xml"/><Relationship Id="rId48" Type="http://schemas.openxmlformats.org/officeDocument/2006/relationships/customXml" Target="../ink/ink4416.xml"/><Relationship Id="rId113" Type="http://schemas.openxmlformats.org/officeDocument/2006/relationships/image" Target="../media/image3962.png"/><Relationship Id="rId320" Type="http://schemas.openxmlformats.org/officeDocument/2006/relationships/customXml" Target="../ink/ink4552.xml"/><Relationship Id="rId558" Type="http://schemas.openxmlformats.org/officeDocument/2006/relationships/customXml" Target="../ink/ink4672.xml"/><Relationship Id="rId723" Type="http://schemas.openxmlformats.org/officeDocument/2006/relationships/image" Target="../media/image4265.png"/><Relationship Id="rId765" Type="http://schemas.openxmlformats.org/officeDocument/2006/relationships/image" Target="../media/image4286.png"/><Relationship Id="rId155" Type="http://schemas.openxmlformats.org/officeDocument/2006/relationships/image" Target="../media/image3983.png"/><Relationship Id="rId197" Type="http://schemas.openxmlformats.org/officeDocument/2006/relationships/image" Target="../media/image4004.png"/><Relationship Id="rId362" Type="http://schemas.openxmlformats.org/officeDocument/2006/relationships/customXml" Target="../ink/ink4573.xml"/><Relationship Id="rId418" Type="http://schemas.openxmlformats.org/officeDocument/2006/relationships/image" Target="../media/image4113.png"/><Relationship Id="rId625" Type="http://schemas.openxmlformats.org/officeDocument/2006/relationships/image" Target="../media/image4216.png"/><Relationship Id="rId222" Type="http://schemas.openxmlformats.org/officeDocument/2006/relationships/customXml" Target="../ink/ink4503.xml"/><Relationship Id="rId264" Type="http://schemas.openxmlformats.org/officeDocument/2006/relationships/customXml" Target="../ink/ink4524.xml"/><Relationship Id="rId471" Type="http://schemas.openxmlformats.org/officeDocument/2006/relationships/customXml" Target="../ink/ink4628.xml"/><Relationship Id="rId667" Type="http://schemas.openxmlformats.org/officeDocument/2006/relationships/image" Target="../media/image4237.png"/><Relationship Id="rId17" Type="http://schemas.openxmlformats.org/officeDocument/2006/relationships/image" Target="../media/image3915.png"/><Relationship Id="rId59" Type="http://schemas.openxmlformats.org/officeDocument/2006/relationships/image" Target="../media/image3935.png"/><Relationship Id="rId124" Type="http://schemas.openxmlformats.org/officeDocument/2006/relationships/customXml" Target="../ink/ink4454.xml"/><Relationship Id="rId527" Type="http://schemas.openxmlformats.org/officeDocument/2006/relationships/customXml" Target="../ink/ink4656.xml"/><Relationship Id="rId569" Type="http://schemas.openxmlformats.org/officeDocument/2006/relationships/image" Target="../media/image4188.png"/><Relationship Id="rId734" Type="http://schemas.openxmlformats.org/officeDocument/2006/relationships/customXml" Target="../ink/ink4760.xml"/><Relationship Id="rId776" Type="http://schemas.openxmlformats.org/officeDocument/2006/relationships/customXml" Target="../ink/ink4781.xml"/><Relationship Id="rId70" Type="http://schemas.openxmlformats.org/officeDocument/2006/relationships/customXml" Target="../ink/ink4427.xml"/><Relationship Id="rId166" Type="http://schemas.openxmlformats.org/officeDocument/2006/relationships/customXml" Target="../ink/ink4475.xml"/><Relationship Id="rId331" Type="http://schemas.openxmlformats.org/officeDocument/2006/relationships/image" Target="../media/image4071.png"/><Relationship Id="rId373" Type="http://schemas.openxmlformats.org/officeDocument/2006/relationships/image" Target="../media/image4091.png"/><Relationship Id="rId429" Type="http://schemas.openxmlformats.org/officeDocument/2006/relationships/customXml" Target="../ink/ink4607.xml"/><Relationship Id="rId580" Type="http://schemas.openxmlformats.org/officeDocument/2006/relationships/customXml" Target="../ink/ink4683.xml"/><Relationship Id="rId636" Type="http://schemas.openxmlformats.org/officeDocument/2006/relationships/customXml" Target="../ink/ink471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022.png"/><Relationship Id="rId440" Type="http://schemas.openxmlformats.org/officeDocument/2006/relationships/image" Target="../media/image4124.png"/><Relationship Id="rId678" Type="http://schemas.openxmlformats.org/officeDocument/2006/relationships/customXml" Target="../ink/ink4732.xml"/><Relationship Id="rId28" Type="http://schemas.openxmlformats.org/officeDocument/2006/relationships/customXml" Target="../ink/ink4406.xml"/><Relationship Id="rId275" Type="http://schemas.openxmlformats.org/officeDocument/2006/relationships/image" Target="../media/image4043.png"/><Relationship Id="rId300" Type="http://schemas.openxmlformats.org/officeDocument/2006/relationships/customXml" Target="../ink/ink4542.xml"/><Relationship Id="rId482" Type="http://schemas.openxmlformats.org/officeDocument/2006/relationships/image" Target="../media/image4145.png"/><Relationship Id="rId538" Type="http://schemas.openxmlformats.org/officeDocument/2006/relationships/image" Target="../media/image4173.png"/><Relationship Id="rId703" Type="http://schemas.openxmlformats.org/officeDocument/2006/relationships/image" Target="../media/image4255.png"/><Relationship Id="rId745" Type="http://schemas.openxmlformats.org/officeDocument/2006/relationships/image" Target="../media/image4276.png"/><Relationship Id="rId81" Type="http://schemas.openxmlformats.org/officeDocument/2006/relationships/image" Target="../media/image3946.png"/><Relationship Id="rId135" Type="http://schemas.openxmlformats.org/officeDocument/2006/relationships/image" Target="../media/image3973.png"/><Relationship Id="rId177" Type="http://schemas.openxmlformats.org/officeDocument/2006/relationships/image" Target="../media/image3994.png"/><Relationship Id="rId342" Type="http://schemas.openxmlformats.org/officeDocument/2006/relationships/customXml" Target="../ink/ink4563.xml"/><Relationship Id="rId384" Type="http://schemas.openxmlformats.org/officeDocument/2006/relationships/customXml" Target="../ink/ink4584.xml"/><Relationship Id="rId591" Type="http://schemas.openxmlformats.org/officeDocument/2006/relationships/image" Target="../media/image4199.png"/><Relationship Id="rId605" Type="http://schemas.openxmlformats.org/officeDocument/2006/relationships/image" Target="../media/image4206.png"/><Relationship Id="rId787" Type="http://schemas.openxmlformats.org/officeDocument/2006/relationships/image" Target="../media/image3080.png"/><Relationship Id="rId202" Type="http://schemas.openxmlformats.org/officeDocument/2006/relationships/customXml" Target="../ink/ink4493.xml"/><Relationship Id="rId244" Type="http://schemas.openxmlformats.org/officeDocument/2006/relationships/customXml" Target="../ink/ink4514.xml"/><Relationship Id="rId647" Type="http://schemas.openxmlformats.org/officeDocument/2006/relationships/image" Target="../media/image4227.png"/><Relationship Id="rId689" Type="http://schemas.openxmlformats.org/officeDocument/2006/relationships/image" Target="../media/image4248.png"/><Relationship Id="rId39" Type="http://schemas.openxmlformats.org/officeDocument/2006/relationships/image" Target="../media/image3925.png"/><Relationship Id="rId286" Type="http://schemas.openxmlformats.org/officeDocument/2006/relationships/customXml" Target="../ink/ink4535.xml"/><Relationship Id="rId451" Type="http://schemas.openxmlformats.org/officeDocument/2006/relationships/customXml" Target="../ink/ink4618.xml"/><Relationship Id="rId493" Type="http://schemas.openxmlformats.org/officeDocument/2006/relationships/customXml" Target="../ink/ink4639.xml"/><Relationship Id="rId507" Type="http://schemas.openxmlformats.org/officeDocument/2006/relationships/customXml" Target="../ink/ink4646.xml"/><Relationship Id="rId549" Type="http://schemas.openxmlformats.org/officeDocument/2006/relationships/image" Target="../media/image4178.png"/><Relationship Id="rId714" Type="http://schemas.openxmlformats.org/officeDocument/2006/relationships/customXml" Target="../ink/ink4750.xml"/><Relationship Id="rId756" Type="http://schemas.openxmlformats.org/officeDocument/2006/relationships/customXml" Target="../ink/ink4771.xml"/><Relationship Id="rId50" Type="http://schemas.openxmlformats.org/officeDocument/2006/relationships/customXml" Target="../ink/ink4417.xml"/><Relationship Id="rId104" Type="http://schemas.openxmlformats.org/officeDocument/2006/relationships/customXml" Target="../ink/ink4444.xml"/><Relationship Id="rId146" Type="http://schemas.openxmlformats.org/officeDocument/2006/relationships/customXml" Target="../ink/ink4465.xml"/><Relationship Id="rId188" Type="http://schemas.openxmlformats.org/officeDocument/2006/relationships/customXml" Target="../ink/ink4486.xml"/><Relationship Id="rId311" Type="http://schemas.openxmlformats.org/officeDocument/2006/relationships/image" Target="../media/image4061.png"/><Relationship Id="rId353" Type="http://schemas.openxmlformats.org/officeDocument/2006/relationships/image" Target="../media/image4082.png"/><Relationship Id="rId395" Type="http://schemas.openxmlformats.org/officeDocument/2006/relationships/customXml" Target="../ink/ink4590.xml"/><Relationship Id="rId409" Type="http://schemas.openxmlformats.org/officeDocument/2006/relationships/customXml" Target="../ink/ink4597.xml"/><Relationship Id="rId560" Type="http://schemas.openxmlformats.org/officeDocument/2006/relationships/customXml" Target="../ink/ink4673.xml"/><Relationship Id="rId92" Type="http://schemas.openxmlformats.org/officeDocument/2006/relationships/customXml" Target="../ink/ink4438.xml"/><Relationship Id="rId213" Type="http://schemas.openxmlformats.org/officeDocument/2006/relationships/image" Target="../media/image4012.png"/><Relationship Id="rId420" Type="http://schemas.openxmlformats.org/officeDocument/2006/relationships/image" Target="../media/image4114.png"/><Relationship Id="rId616" Type="http://schemas.openxmlformats.org/officeDocument/2006/relationships/customXml" Target="../ink/ink4701.xml"/><Relationship Id="rId658" Type="http://schemas.openxmlformats.org/officeDocument/2006/relationships/customXml" Target="../ink/ink4722.xml"/><Relationship Id="rId255" Type="http://schemas.openxmlformats.org/officeDocument/2006/relationships/image" Target="../media/image4033.png"/><Relationship Id="rId297" Type="http://schemas.openxmlformats.org/officeDocument/2006/relationships/image" Target="../media/image4054.png"/><Relationship Id="rId462" Type="http://schemas.openxmlformats.org/officeDocument/2006/relationships/image" Target="../media/image4135.png"/><Relationship Id="rId518" Type="http://schemas.openxmlformats.org/officeDocument/2006/relationships/image" Target="../media/image4163.png"/><Relationship Id="rId725" Type="http://schemas.openxmlformats.org/officeDocument/2006/relationships/image" Target="../media/image4266.png"/><Relationship Id="rId115" Type="http://schemas.openxmlformats.org/officeDocument/2006/relationships/image" Target="../media/image3963.png"/><Relationship Id="rId157" Type="http://schemas.openxmlformats.org/officeDocument/2006/relationships/image" Target="../media/image3984.png"/><Relationship Id="rId322" Type="http://schemas.openxmlformats.org/officeDocument/2006/relationships/customXml" Target="../ink/ink4553.xml"/><Relationship Id="rId364" Type="http://schemas.openxmlformats.org/officeDocument/2006/relationships/customXml" Target="../ink/ink4574.xml"/><Relationship Id="rId767" Type="http://schemas.openxmlformats.org/officeDocument/2006/relationships/image" Target="../media/image4287.png"/><Relationship Id="rId61" Type="http://schemas.openxmlformats.org/officeDocument/2006/relationships/image" Target="../media/image3936.png"/><Relationship Id="rId199" Type="http://schemas.openxmlformats.org/officeDocument/2006/relationships/image" Target="../media/image4005.png"/><Relationship Id="rId571" Type="http://schemas.openxmlformats.org/officeDocument/2006/relationships/image" Target="../media/image4189.png"/><Relationship Id="rId627" Type="http://schemas.openxmlformats.org/officeDocument/2006/relationships/image" Target="../media/image4217.png"/><Relationship Id="rId669" Type="http://schemas.openxmlformats.org/officeDocument/2006/relationships/image" Target="../media/image4238.png"/><Relationship Id="rId19" Type="http://schemas.openxmlformats.org/officeDocument/2006/relationships/image" Target="../media/image3916.png"/><Relationship Id="rId224" Type="http://schemas.openxmlformats.org/officeDocument/2006/relationships/customXml" Target="../ink/ink4504.xml"/><Relationship Id="rId266" Type="http://schemas.openxmlformats.org/officeDocument/2006/relationships/customXml" Target="../ink/ink4525.xml"/><Relationship Id="rId431" Type="http://schemas.openxmlformats.org/officeDocument/2006/relationships/customXml" Target="../ink/ink4608.xml"/><Relationship Id="rId473" Type="http://schemas.openxmlformats.org/officeDocument/2006/relationships/customXml" Target="../ink/ink4629.xml"/><Relationship Id="rId529" Type="http://schemas.openxmlformats.org/officeDocument/2006/relationships/customXml" Target="../ink/ink4657.xml"/><Relationship Id="rId680" Type="http://schemas.openxmlformats.org/officeDocument/2006/relationships/customXml" Target="../ink/ink4733.xml"/><Relationship Id="rId736" Type="http://schemas.openxmlformats.org/officeDocument/2006/relationships/customXml" Target="../ink/ink4761.xml"/><Relationship Id="rId30" Type="http://schemas.openxmlformats.org/officeDocument/2006/relationships/customXml" Target="../ink/ink4407.xml"/><Relationship Id="rId126" Type="http://schemas.openxmlformats.org/officeDocument/2006/relationships/customXml" Target="../ink/ink4455.xml"/><Relationship Id="rId168" Type="http://schemas.openxmlformats.org/officeDocument/2006/relationships/customXml" Target="../ink/ink4476.xml"/><Relationship Id="rId333" Type="http://schemas.openxmlformats.org/officeDocument/2006/relationships/image" Target="../media/image4072.png"/><Relationship Id="rId540" Type="http://schemas.openxmlformats.org/officeDocument/2006/relationships/image" Target="../media/image4174.png"/><Relationship Id="rId778" Type="http://schemas.openxmlformats.org/officeDocument/2006/relationships/customXml" Target="../ink/ink4782.xml"/><Relationship Id="rId72" Type="http://schemas.openxmlformats.org/officeDocument/2006/relationships/customXml" Target="../ink/ink4428.xml"/><Relationship Id="rId375" Type="http://schemas.openxmlformats.org/officeDocument/2006/relationships/image" Target="../media/image4092.png"/><Relationship Id="rId582" Type="http://schemas.openxmlformats.org/officeDocument/2006/relationships/customXml" Target="../ink/ink4684.xml"/><Relationship Id="rId638" Type="http://schemas.openxmlformats.org/officeDocument/2006/relationships/customXml" Target="../ink/ink4712.xml"/><Relationship Id="rId3" Type="http://schemas.openxmlformats.org/officeDocument/2006/relationships/image" Target="../media/image3908.png"/><Relationship Id="rId235" Type="http://schemas.openxmlformats.org/officeDocument/2006/relationships/image" Target="../media/image4023.png"/><Relationship Id="rId277" Type="http://schemas.openxmlformats.org/officeDocument/2006/relationships/image" Target="../media/image4044.png"/><Relationship Id="rId400" Type="http://schemas.openxmlformats.org/officeDocument/2006/relationships/image" Target="../media/image4104.png"/><Relationship Id="rId442" Type="http://schemas.openxmlformats.org/officeDocument/2006/relationships/image" Target="../media/image4125.png"/><Relationship Id="rId484" Type="http://schemas.openxmlformats.org/officeDocument/2006/relationships/image" Target="../media/image4146.png"/><Relationship Id="rId705" Type="http://schemas.openxmlformats.org/officeDocument/2006/relationships/image" Target="../media/image4256.png"/><Relationship Id="rId137" Type="http://schemas.openxmlformats.org/officeDocument/2006/relationships/image" Target="../media/image3974.png"/><Relationship Id="rId302" Type="http://schemas.openxmlformats.org/officeDocument/2006/relationships/customXml" Target="../ink/ink4543.xml"/><Relationship Id="rId344" Type="http://schemas.openxmlformats.org/officeDocument/2006/relationships/customXml" Target="../ink/ink4564.xml"/><Relationship Id="rId691" Type="http://schemas.openxmlformats.org/officeDocument/2006/relationships/image" Target="../media/image4249.png"/><Relationship Id="rId747" Type="http://schemas.openxmlformats.org/officeDocument/2006/relationships/image" Target="../media/image4277.png"/><Relationship Id="rId41" Type="http://schemas.openxmlformats.org/officeDocument/2006/relationships/image" Target="../media/image3926.png"/><Relationship Id="rId83" Type="http://schemas.openxmlformats.org/officeDocument/2006/relationships/image" Target="../media/image3947.png"/><Relationship Id="rId179" Type="http://schemas.openxmlformats.org/officeDocument/2006/relationships/image" Target="../media/image3995.png"/><Relationship Id="rId386" Type="http://schemas.openxmlformats.org/officeDocument/2006/relationships/customXml" Target="../ink/ink4585.xml"/><Relationship Id="rId551" Type="http://schemas.openxmlformats.org/officeDocument/2006/relationships/image" Target="../media/image4179.png"/><Relationship Id="rId593" Type="http://schemas.openxmlformats.org/officeDocument/2006/relationships/image" Target="../media/image4200.png"/><Relationship Id="rId607" Type="http://schemas.openxmlformats.org/officeDocument/2006/relationships/image" Target="../media/image4207.png"/><Relationship Id="rId649" Type="http://schemas.openxmlformats.org/officeDocument/2006/relationships/image" Target="../media/image4228.png"/><Relationship Id="rId190" Type="http://schemas.openxmlformats.org/officeDocument/2006/relationships/customXml" Target="../ink/ink4487.xml"/><Relationship Id="rId204" Type="http://schemas.openxmlformats.org/officeDocument/2006/relationships/customXml" Target="../ink/ink4494.xml"/><Relationship Id="rId246" Type="http://schemas.openxmlformats.org/officeDocument/2006/relationships/customXml" Target="../ink/ink4515.xml"/><Relationship Id="rId288" Type="http://schemas.openxmlformats.org/officeDocument/2006/relationships/customXml" Target="../ink/ink4536.xml"/><Relationship Id="rId411" Type="http://schemas.openxmlformats.org/officeDocument/2006/relationships/customXml" Target="../ink/ink4598.xml"/><Relationship Id="rId453" Type="http://schemas.openxmlformats.org/officeDocument/2006/relationships/customXml" Target="../ink/ink4619.xml"/><Relationship Id="rId509" Type="http://schemas.openxmlformats.org/officeDocument/2006/relationships/customXml" Target="../ink/ink4647.xml"/><Relationship Id="rId660" Type="http://schemas.openxmlformats.org/officeDocument/2006/relationships/customXml" Target="../ink/ink4723.xml"/><Relationship Id="rId106" Type="http://schemas.openxmlformats.org/officeDocument/2006/relationships/customXml" Target="../ink/ink4445.xml"/><Relationship Id="rId313" Type="http://schemas.openxmlformats.org/officeDocument/2006/relationships/image" Target="../media/image4062.png"/><Relationship Id="rId495" Type="http://schemas.openxmlformats.org/officeDocument/2006/relationships/customXml" Target="../ink/ink4640.xml"/><Relationship Id="rId716" Type="http://schemas.openxmlformats.org/officeDocument/2006/relationships/customXml" Target="../ink/ink4751.xml"/><Relationship Id="rId758" Type="http://schemas.openxmlformats.org/officeDocument/2006/relationships/customXml" Target="../ink/ink4772.xml"/><Relationship Id="rId10" Type="http://schemas.openxmlformats.org/officeDocument/2006/relationships/customXml" Target="../ink/ink4397.xml"/><Relationship Id="rId52" Type="http://schemas.openxmlformats.org/officeDocument/2006/relationships/customXml" Target="../ink/ink4418.xml"/><Relationship Id="rId94" Type="http://schemas.openxmlformats.org/officeDocument/2006/relationships/customXml" Target="../ink/ink4439.xml"/><Relationship Id="rId148" Type="http://schemas.openxmlformats.org/officeDocument/2006/relationships/customXml" Target="../ink/ink4466.xml"/><Relationship Id="rId355" Type="http://schemas.openxmlformats.org/officeDocument/2006/relationships/image" Target="../media/image4083.png"/><Relationship Id="rId397" Type="http://schemas.openxmlformats.org/officeDocument/2006/relationships/customXml" Target="../ink/ink4591.xml"/><Relationship Id="rId520" Type="http://schemas.openxmlformats.org/officeDocument/2006/relationships/image" Target="../media/image4164.png"/><Relationship Id="rId562" Type="http://schemas.openxmlformats.org/officeDocument/2006/relationships/customXml" Target="../ink/ink4674.xml"/><Relationship Id="rId618" Type="http://schemas.openxmlformats.org/officeDocument/2006/relationships/customXml" Target="../ink/ink4702.xml"/><Relationship Id="rId215" Type="http://schemas.openxmlformats.org/officeDocument/2006/relationships/image" Target="../media/image4013.png"/><Relationship Id="rId257" Type="http://schemas.openxmlformats.org/officeDocument/2006/relationships/image" Target="../media/image4034.png"/><Relationship Id="rId422" Type="http://schemas.openxmlformats.org/officeDocument/2006/relationships/image" Target="../media/image4115.png"/><Relationship Id="rId464" Type="http://schemas.openxmlformats.org/officeDocument/2006/relationships/image" Target="../media/image4136.png"/><Relationship Id="rId299" Type="http://schemas.openxmlformats.org/officeDocument/2006/relationships/image" Target="../media/image4055.png"/><Relationship Id="rId727" Type="http://schemas.openxmlformats.org/officeDocument/2006/relationships/image" Target="../media/image4267.png"/><Relationship Id="rId63" Type="http://schemas.openxmlformats.org/officeDocument/2006/relationships/image" Target="../media/image3937.png"/><Relationship Id="rId159" Type="http://schemas.openxmlformats.org/officeDocument/2006/relationships/image" Target="../media/image3985.png"/><Relationship Id="rId366" Type="http://schemas.openxmlformats.org/officeDocument/2006/relationships/customXml" Target="../ink/ink4575.xml"/><Relationship Id="rId573" Type="http://schemas.openxmlformats.org/officeDocument/2006/relationships/image" Target="../media/image4190.png"/><Relationship Id="rId780" Type="http://schemas.openxmlformats.org/officeDocument/2006/relationships/customXml" Target="../ink/ink4783.xml"/><Relationship Id="rId226" Type="http://schemas.openxmlformats.org/officeDocument/2006/relationships/customXml" Target="../ink/ink4505.xml"/><Relationship Id="rId433" Type="http://schemas.openxmlformats.org/officeDocument/2006/relationships/customXml" Target="../ink/ink4609.xml"/><Relationship Id="rId640" Type="http://schemas.openxmlformats.org/officeDocument/2006/relationships/customXml" Target="../ink/ink4713.xml"/><Relationship Id="rId738" Type="http://schemas.openxmlformats.org/officeDocument/2006/relationships/customXml" Target="../ink/ink4762.xml"/><Relationship Id="rId74" Type="http://schemas.openxmlformats.org/officeDocument/2006/relationships/customXml" Target="../ink/ink4429.xml"/><Relationship Id="rId377" Type="http://schemas.openxmlformats.org/officeDocument/2006/relationships/image" Target="../media/image4093.png"/><Relationship Id="rId500" Type="http://schemas.openxmlformats.org/officeDocument/2006/relationships/image" Target="../media/image4154.png"/><Relationship Id="rId584" Type="http://schemas.openxmlformats.org/officeDocument/2006/relationships/customXml" Target="../ink/ink4685.xml"/><Relationship Id="rId5" Type="http://schemas.openxmlformats.org/officeDocument/2006/relationships/image" Target="../media/image3909.png"/><Relationship Id="rId237" Type="http://schemas.openxmlformats.org/officeDocument/2006/relationships/image" Target="../media/image4024.png"/><Relationship Id="rId444" Type="http://schemas.openxmlformats.org/officeDocument/2006/relationships/image" Target="../media/image4126.png"/><Relationship Id="rId651" Type="http://schemas.openxmlformats.org/officeDocument/2006/relationships/image" Target="../media/image4229.png"/><Relationship Id="rId749" Type="http://schemas.openxmlformats.org/officeDocument/2006/relationships/image" Target="../media/image4278.png"/><Relationship Id="rId290" Type="http://schemas.openxmlformats.org/officeDocument/2006/relationships/customXml" Target="../ink/ink4537.xml"/><Relationship Id="rId304" Type="http://schemas.openxmlformats.org/officeDocument/2006/relationships/customXml" Target="../ink/ink4544.xml"/><Relationship Id="rId388" Type="http://schemas.openxmlformats.org/officeDocument/2006/relationships/customXml" Target="../ink/ink4586.xml"/><Relationship Id="rId511" Type="http://schemas.openxmlformats.org/officeDocument/2006/relationships/customXml" Target="../ink/ink4648.xml"/><Relationship Id="rId609" Type="http://schemas.openxmlformats.org/officeDocument/2006/relationships/image" Target="../media/image4208.png"/><Relationship Id="rId85" Type="http://schemas.openxmlformats.org/officeDocument/2006/relationships/image" Target="../media/image3948.png"/><Relationship Id="rId150" Type="http://schemas.openxmlformats.org/officeDocument/2006/relationships/customXml" Target="../ink/ink4467.xml"/><Relationship Id="rId595" Type="http://schemas.openxmlformats.org/officeDocument/2006/relationships/image" Target="../media/image4201.png"/><Relationship Id="rId248" Type="http://schemas.openxmlformats.org/officeDocument/2006/relationships/customXml" Target="../ink/ink4516.xml"/><Relationship Id="rId455" Type="http://schemas.openxmlformats.org/officeDocument/2006/relationships/customXml" Target="../ink/ink4620.xml"/><Relationship Id="rId662" Type="http://schemas.openxmlformats.org/officeDocument/2006/relationships/customXml" Target="../ink/ink4724.xml"/><Relationship Id="rId12" Type="http://schemas.openxmlformats.org/officeDocument/2006/relationships/customXml" Target="../ink/ink4398.xml"/><Relationship Id="rId108" Type="http://schemas.openxmlformats.org/officeDocument/2006/relationships/customXml" Target="../ink/ink4446.xml"/><Relationship Id="rId315" Type="http://schemas.openxmlformats.org/officeDocument/2006/relationships/image" Target="../media/image4063.png"/><Relationship Id="rId522" Type="http://schemas.openxmlformats.org/officeDocument/2006/relationships/image" Target="../media/image4165.png"/><Relationship Id="rId96" Type="http://schemas.openxmlformats.org/officeDocument/2006/relationships/customXml" Target="../ink/ink4440.xml"/><Relationship Id="rId161" Type="http://schemas.openxmlformats.org/officeDocument/2006/relationships/image" Target="../media/image3986.png"/><Relationship Id="rId399" Type="http://schemas.openxmlformats.org/officeDocument/2006/relationships/customXml" Target="../ink/ink4592.xml"/><Relationship Id="rId259" Type="http://schemas.openxmlformats.org/officeDocument/2006/relationships/image" Target="../media/image4035.png"/><Relationship Id="rId466" Type="http://schemas.openxmlformats.org/officeDocument/2006/relationships/image" Target="../media/image4137.png"/><Relationship Id="rId673" Type="http://schemas.openxmlformats.org/officeDocument/2006/relationships/image" Target="../media/image4240.png"/><Relationship Id="rId23" Type="http://schemas.openxmlformats.org/officeDocument/2006/relationships/image" Target="../media/image3917.png"/><Relationship Id="rId119" Type="http://schemas.openxmlformats.org/officeDocument/2006/relationships/image" Target="../media/image3965.png"/><Relationship Id="rId326" Type="http://schemas.openxmlformats.org/officeDocument/2006/relationships/customXml" Target="../ink/ink4555.xml"/><Relationship Id="rId533" Type="http://schemas.openxmlformats.org/officeDocument/2006/relationships/customXml" Target="../ink/ink4659.xml"/><Relationship Id="rId740" Type="http://schemas.openxmlformats.org/officeDocument/2006/relationships/customXml" Target="../ink/ink4763.xml"/><Relationship Id="rId172" Type="http://schemas.openxmlformats.org/officeDocument/2006/relationships/customXml" Target="../ink/ink4478.xml"/><Relationship Id="rId477" Type="http://schemas.openxmlformats.org/officeDocument/2006/relationships/customXml" Target="../ink/ink4631.xml"/><Relationship Id="rId600" Type="http://schemas.openxmlformats.org/officeDocument/2006/relationships/customXml" Target="../ink/ink4693.xml"/><Relationship Id="rId684" Type="http://schemas.openxmlformats.org/officeDocument/2006/relationships/customXml" Target="../ink/ink4735.xml"/><Relationship Id="rId337" Type="http://schemas.openxmlformats.org/officeDocument/2006/relationships/image" Target="../media/image4074.png"/><Relationship Id="rId34" Type="http://schemas.openxmlformats.org/officeDocument/2006/relationships/customXml" Target="../ink/ink4409.xml"/><Relationship Id="rId544" Type="http://schemas.openxmlformats.org/officeDocument/2006/relationships/customXml" Target="../ink/ink4665.xml"/><Relationship Id="rId751" Type="http://schemas.openxmlformats.org/officeDocument/2006/relationships/image" Target="../media/image4279.png"/><Relationship Id="rId183" Type="http://schemas.openxmlformats.org/officeDocument/2006/relationships/image" Target="../media/image3997.png"/><Relationship Id="rId390" Type="http://schemas.openxmlformats.org/officeDocument/2006/relationships/customXml" Target="../ink/ink4587.xml"/><Relationship Id="rId404" Type="http://schemas.openxmlformats.org/officeDocument/2006/relationships/image" Target="../media/image4106.png"/><Relationship Id="rId611" Type="http://schemas.openxmlformats.org/officeDocument/2006/relationships/image" Target="../media/image4209.png"/><Relationship Id="rId250" Type="http://schemas.openxmlformats.org/officeDocument/2006/relationships/customXml" Target="../ink/ink4517.xml"/><Relationship Id="rId488" Type="http://schemas.openxmlformats.org/officeDocument/2006/relationships/image" Target="../media/image4148.png"/><Relationship Id="rId695" Type="http://schemas.openxmlformats.org/officeDocument/2006/relationships/image" Target="../media/image4251.png"/><Relationship Id="rId709" Type="http://schemas.openxmlformats.org/officeDocument/2006/relationships/image" Target="../media/image4258.png"/><Relationship Id="rId45" Type="http://schemas.openxmlformats.org/officeDocument/2006/relationships/image" Target="../media/image3928.png"/><Relationship Id="rId110" Type="http://schemas.openxmlformats.org/officeDocument/2006/relationships/customXml" Target="../ink/ink4447.xml"/><Relationship Id="rId348" Type="http://schemas.openxmlformats.org/officeDocument/2006/relationships/customXml" Target="../ink/ink4566.xml"/><Relationship Id="rId555" Type="http://schemas.openxmlformats.org/officeDocument/2006/relationships/image" Target="../media/image4181.png"/><Relationship Id="rId762" Type="http://schemas.openxmlformats.org/officeDocument/2006/relationships/customXml" Target="../ink/ink4774.xml"/><Relationship Id="rId194" Type="http://schemas.openxmlformats.org/officeDocument/2006/relationships/customXml" Target="../ink/ink4489.xml"/><Relationship Id="rId208" Type="http://schemas.openxmlformats.org/officeDocument/2006/relationships/customXml" Target="../ink/ink4496.xml"/><Relationship Id="rId415" Type="http://schemas.openxmlformats.org/officeDocument/2006/relationships/customXml" Target="../ink/ink4600.xml"/><Relationship Id="rId622" Type="http://schemas.openxmlformats.org/officeDocument/2006/relationships/customXml" Target="../ink/ink4704.xml"/><Relationship Id="rId261" Type="http://schemas.openxmlformats.org/officeDocument/2006/relationships/image" Target="../media/image4036.png"/><Relationship Id="rId499" Type="http://schemas.openxmlformats.org/officeDocument/2006/relationships/customXml" Target="../ink/ink4642.xml"/><Relationship Id="rId56" Type="http://schemas.openxmlformats.org/officeDocument/2006/relationships/customXml" Target="../ink/ink4420.xml"/><Relationship Id="rId359" Type="http://schemas.openxmlformats.org/officeDocument/2006/relationships/image" Target="../media/image4084.png"/><Relationship Id="rId566" Type="http://schemas.openxmlformats.org/officeDocument/2006/relationships/customXml" Target="../ink/ink4676.xml"/><Relationship Id="rId773" Type="http://schemas.openxmlformats.org/officeDocument/2006/relationships/image" Target="../media/image4290.png"/><Relationship Id="rId121" Type="http://schemas.openxmlformats.org/officeDocument/2006/relationships/image" Target="../media/image3966.png"/><Relationship Id="rId219" Type="http://schemas.openxmlformats.org/officeDocument/2006/relationships/image" Target="../media/image4015.png"/><Relationship Id="rId426" Type="http://schemas.openxmlformats.org/officeDocument/2006/relationships/image" Target="../media/image4117.png"/><Relationship Id="rId633" Type="http://schemas.openxmlformats.org/officeDocument/2006/relationships/image" Target="../media/image4220.png"/><Relationship Id="rId67" Type="http://schemas.openxmlformats.org/officeDocument/2006/relationships/image" Target="../media/image3939.png"/><Relationship Id="rId272" Type="http://schemas.openxmlformats.org/officeDocument/2006/relationships/customXml" Target="../ink/ink4528.xml"/><Relationship Id="rId577" Type="http://schemas.openxmlformats.org/officeDocument/2006/relationships/image" Target="../media/image4192.png"/><Relationship Id="rId700" Type="http://schemas.openxmlformats.org/officeDocument/2006/relationships/customXml" Target="../ink/ink4743.xml"/><Relationship Id="rId132" Type="http://schemas.openxmlformats.org/officeDocument/2006/relationships/customXml" Target="../ink/ink4458.xml"/><Relationship Id="rId784" Type="http://schemas.openxmlformats.org/officeDocument/2006/relationships/customXml" Target="../ink/ink4785.xml"/><Relationship Id="rId437" Type="http://schemas.openxmlformats.org/officeDocument/2006/relationships/customXml" Target="../ink/ink4611.xml"/><Relationship Id="rId644" Type="http://schemas.openxmlformats.org/officeDocument/2006/relationships/customXml" Target="../ink/ink4715.xml"/><Relationship Id="rId283" Type="http://schemas.openxmlformats.org/officeDocument/2006/relationships/image" Target="../media/image4047.png"/><Relationship Id="rId490" Type="http://schemas.openxmlformats.org/officeDocument/2006/relationships/image" Target="../media/image4149.png"/><Relationship Id="rId504" Type="http://schemas.openxmlformats.org/officeDocument/2006/relationships/image" Target="../media/image4156.png"/><Relationship Id="rId711" Type="http://schemas.openxmlformats.org/officeDocument/2006/relationships/image" Target="../media/image4259.png"/><Relationship Id="rId78" Type="http://schemas.openxmlformats.org/officeDocument/2006/relationships/customXml" Target="../ink/ink4431.xml"/><Relationship Id="rId143" Type="http://schemas.openxmlformats.org/officeDocument/2006/relationships/image" Target="../media/image3977.png"/><Relationship Id="rId350" Type="http://schemas.openxmlformats.org/officeDocument/2006/relationships/customXml" Target="../ink/ink4567.xml"/><Relationship Id="rId588" Type="http://schemas.openxmlformats.org/officeDocument/2006/relationships/customXml" Target="../ink/ink4687.xml"/><Relationship Id="rId9" Type="http://schemas.openxmlformats.org/officeDocument/2006/relationships/image" Target="../media/image3911.png"/><Relationship Id="rId210" Type="http://schemas.openxmlformats.org/officeDocument/2006/relationships/customXml" Target="../ink/ink4497.xml"/><Relationship Id="rId448" Type="http://schemas.openxmlformats.org/officeDocument/2006/relationships/image" Target="../media/image4128.png"/><Relationship Id="rId655" Type="http://schemas.openxmlformats.org/officeDocument/2006/relationships/image" Target="../media/image4231.png"/><Relationship Id="rId294" Type="http://schemas.openxmlformats.org/officeDocument/2006/relationships/customXml" Target="../ink/ink4539.xml"/><Relationship Id="rId308" Type="http://schemas.openxmlformats.org/officeDocument/2006/relationships/customXml" Target="../ink/ink4546.xml"/><Relationship Id="rId515" Type="http://schemas.openxmlformats.org/officeDocument/2006/relationships/customXml" Target="../ink/ink4650.xml"/><Relationship Id="rId722" Type="http://schemas.openxmlformats.org/officeDocument/2006/relationships/customXml" Target="../ink/ink4754.xml"/><Relationship Id="rId89" Type="http://schemas.openxmlformats.org/officeDocument/2006/relationships/image" Target="../media/image3950.png"/><Relationship Id="rId154" Type="http://schemas.openxmlformats.org/officeDocument/2006/relationships/customXml" Target="../ink/ink4469.xml"/><Relationship Id="rId361" Type="http://schemas.openxmlformats.org/officeDocument/2006/relationships/image" Target="../media/image4085.png"/><Relationship Id="rId599" Type="http://schemas.openxmlformats.org/officeDocument/2006/relationships/image" Target="../media/image4203.png"/><Relationship Id="rId459" Type="http://schemas.openxmlformats.org/officeDocument/2006/relationships/customXml" Target="../ink/ink4622.xml"/><Relationship Id="rId666" Type="http://schemas.openxmlformats.org/officeDocument/2006/relationships/customXml" Target="../ink/ink4726.xml"/><Relationship Id="rId16" Type="http://schemas.openxmlformats.org/officeDocument/2006/relationships/customXml" Target="../ink/ink4400.xml"/><Relationship Id="rId221" Type="http://schemas.openxmlformats.org/officeDocument/2006/relationships/image" Target="../media/image4016.png"/><Relationship Id="rId319" Type="http://schemas.openxmlformats.org/officeDocument/2006/relationships/image" Target="../media/image4065.png"/><Relationship Id="rId526" Type="http://schemas.openxmlformats.org/officeDocument/2006/relationships/image" Target="../media/image4167.png"/><Relationship Id="rId733" Type="http://schemas.openxmlformats.org/officeDocument/2006/relationships/image" Target="../media/image4270.png"/><Relationship Id="rId165" Type="http://schemas.openxmlformats.org/officeDocument/2006/relationships/image" Target="../media/image3988.png"/><Relationship Id="rId372" Type="http://schemas.openxmlformats.org/officeDocument/2006/relationships/customXml" Target="../ink/ink4578.xml"/><Relationship Id="rId677" Type="http://schemas.openxmlformats.org/officeDocument/2006/relationships/image" Target="../media/image4242.png"/><Relationship Id="rId232" Type="http://schemas.openxmlformats.org/officeDocument/2006/relationships/customXml" Target="../ink/ink4508.xml"/><Relationship Id="rId27" Type="http://schemas.openxmlformats.org/officeDocument/2006/relationships/image" Target="../media/image3919.png"/><Relationship Id="rId537" Type="http://schemas.openxmlformats.org/officeDocument/2006/relationships/customXml" Target="../ink/ink4661.xml"/><Relationship Id="rId744" Type="http://schemas.openxmlformats.org/officeDocument/2006/relationships/customXml" Target="../ink/ink4765.xml"/><Relationship Id="rId80" Type="http://schemas.openxmlformats.org/officeDocument/2006/relationships/customXml" Target="../ink/ink4432.xml"/><Relationship Id="rId176" Type="http://schemas.openxmlformats.org/officeDocument/2006/relationships/customXml" Target="../ink/ink4480.xml"/><Relationship Id="rId383" Type="http://schemas.openxmlformats.org/officeDocument/2006/relationships/image" Target="../media/image4096.png"/><Relationship Id="rId590" Type="http://schemas.openxmlformats.org/officeDocument/2006/relationships/customXml" Target="../ink/ink4688.xml"/><Relationship Id="rId604" Type="http://schemas.openxmlformats.org/officeDocument/2006/relationships/customXml" Target="../ink/ink4695.xml"/><Relationship Id="rId243" Type="http://schemas.openxmlformats.org/officeDocument/2006/relationships/image" Target="../media/image4027.png"/><Relationship Id="rId450" Type="http://schemas.openxmlformats.org/officeDocument/2006/relationships/image" Target="../media/image4129.png"/><Relationship Id="rId688" Type="http://schemas.openxmlformats.org/officeDocument/2006/relationships/customXml" Target="../ink/ink4737.xml"/><Relationship Id="rId38" Type="http://schemas.openxmlformats.org/officeDocument/2006/relationships/customXml" Target="../ink/ink4411.xml"/><Relationship Id="rId103" Type="http://schemas.openxmlformats.org/officeDocument/2006/relationships/image" Target="../media/image3957.png"/><Relationship Id="rId310" Type="http://schemas.openxmlformats.org/officeDocument/2006/relationships/customXml" Target="../ink/ink4547.xml"/><Relationship Id="rId548" Type="http://schemas.openxmlformats.org/officeDocument/2006/relationships/customXml" Target="../ink/ink4667.xml"/><Relationship Id="rId755" Type="http://schemas.openxmlformats.org/officeDocument/2006/relationships/image" Target="../media/image4281.png"/><Relationship Id="rId91" Type="http://schemas.openxmlformats.org/officeDocument/2006/relationships/image" Target="../media/image3951.png"/><Relationship Id="rId187" Type="http://schemas.openxmlformats.org/officeDocument/2006/relationships/image" Target="../media/image3999.png"/><Relationship Id="rId394" Type="http://schemas.openxmlformats.org/officeDocument/2006/relationships/customXml" Target="../ink/ink4589.xml"/><Relationship Id="rId408" Type="http://schemas.openxmlformats.org/officeDocument/2006/relationships/image" Target="../media/image4108.png"/><Relationship Id="rId615" Type="http://schemas.openxmlformats.org/officeDocument/2006/relationships/image" Target="../media/image4211.png"/><Relationship Id="rId254" Type="http://schemas.openxmlformats.org/officeDocument/2006/relationships/customXml" Target="../ink/ink4519.xml"/><Relationship Id="rId699" Type="http://schemas.openxmlformats.org/officeDocument/2006/relationships/image" Target="../media/image4253.png"/><Relationship Id="rId49" Type="http://schemas.openxmlformats.org/officeDocument/2006/relationships/image" Target="../media/image3930.png"/><Relationship Id="rId114" Type="http://schemas.openxmlformats.org/officeDocument/2006/relationships/customXml" Target="../ink/ink4449.xml"/><Relationship Id="rId461" Type="http://schemas.openxmlformats.org/officeDocument/2006/relationships/customXml" Target="../ink/ink4623.xml"/><Relationship Id="rId559" Type="http://schemas.openxmlformats.org/officeDocument/2006/relationships/image" Target="../media/image4183.png"/><Relationship Id="rId766" Type="http://schemas.openxmlformats.org/officeDocument/2006/relationships/customXml" Target="../ink/ink4776.xml"/><Relationship Id="rId198" Type="http://schemas.openxmlformats.org/officeDocument/2006/relationships/customXml" Target="../ink/ink4491.xml"/><Relationship Id="rId321" Type="http://schemas.openxmlformats.org/officeDocument/2006/relationships/image" Target="../media/image4066.png"/><Relationship Id="rId419" Type="http://schemas.openxmlformats.org/officeDocument/2006/relationships/customXml" Target="../ink/ink4602.xml"/><Relationship Id="rId626" Type="http://schemas.openxmlformats.org/officeDocument/2006/relationships/customXml" Target="../ink/ink4706.xml"/><Relationship Id="rId265" Type="http://schemas.openxmlformats.org/officeDocument/2006/relationships/image" Target="../media/image4038.png"/><Relationship Id="rId472" Type="http://schemas.openxmlformats.org/officeDocument/2006/relationships/image" Target="../media/image4140.png"/><Relationship Id="rId125" Type="http://schemas.openxmlformats.org/officeDocument/2006/relationships/image" Target="../media/image3968.png"/><Relationship Id="rId332" Type="http://schemas.openxmlformats.org/officeDocument/2006/relationships/customXml" Target="../ink/ink4558.xml"/><Relationship Id="rId777" Type="http://schemas.openxmlformats.org/officeDocument/2006/relationships/image" Target="../media/image4292.png"/><Relationship Id="rId637" Type="http://schemas.openxmlformats.org/officeDocument/2006/relationships/image" Target="../media/image4222.png"/><Relationship Id="rId276" Type="http://schemas.openxmlformats.org/officeDocument/2006/relationships/customXml" Target="../ink/ink4530.xml"/><Relationship Id="rId483" Type="http://schemas.openxmlformats.org/officeDocument/2006/relationships/customXml" Target="../ink/ink4634.xml"/><Relationship Id="rId690" Type="http://schemas.openxmlformats.org/officeDocument/2006/relationships/customXml" Target="../ink/ink4738.xml"/><Relationship Id="rId704" Type="http://schemas.openxmlformats.org/officeDocument/2006/relationships/customXml" Target="../ink/ink4745.xml"/><Relationship Id="rId40" Type="http://schemas.openxmlformats.org/officeDocument/2006/relationships/customXml" Target="../ink/ink4412.xml"/><Relationship Id="rId136" Type="http://schemas.openxmlformats.org/officeDocument/2006/relationships/customXml" Target="../ink/ink4460.xml"/><Relationship Id="rId343" Type="http://schemas.openxmlformats.org/officeDocument/2006/relationships/image" Target="../media/image4077.png"/><Relationship Id="rId550" Type="http://schemas.openxmlformats.org/officeDocument/2006/relationships/customXml" Target="../ink/ink4668.xml"/><Relationship Id="rId203" Type="http://schemas.openxmlformats.org/officeDocument/2006/relationships/image" Target="../media/image4007.png"/><Relationship Id="rId648" Type="http://schemas.openxmlformats.org/officeDocument/2006/relationships/customXml" Target="../ink/ink4717.xml"/><Relationship Id="rId287" Type="http://schemas.openxmlformats.org/officeDocument/2006/relationships/image" Target="../media/image4049.png"/><Relationship Id="rId410" Type="http://schemas.openxmlformats.org/officeDocument/2006/relationships/image" Target="../media/image4109.png"/><Relationship Id="rId494" Type="http://schemas.openxmlformats.org/officeDocument/2006/relationships/image" Target="../media/image4151.png"/><Relationship Id="rId508" Type="http://schemas.openxmlformats.org/officeDocument/2006/relationships/image" Target="../media/image4158.png"/><Relationship Id="rId715" Type="http://schemas.openxmlformats.org/officeDocument/2006/relationships/image" Target="../media/image4261.png"/><Relationship Id="rId147" Type="http://schemas.openxmlformats.org/officeDocument/2006/relationships/image" Target="../media/image3979.png"/><Relationship Id="rId354" Type="http://schemas.openxmlformats.org/officeDocument/2006/relationships/customXml" Target="../ink/ink4569.xml"/><Relationship Id="rId51" Type="http://schemas.openxmlformats.org/officeDocument/2006/relationships/image" Target="../media/image3931.png"/><Relationship Id="rId561" Type="http://schemas.openxmlformats.org/officeDocument/2006/relationships/image" Target="../media/image4184.png"/><Relationship Id="rId659" Type="http://schemas.openxmlformats.org/officeDocument/2006/relationships/image" Target="../media/image4233.png"/><Relationship Id="rId214" Type="http://schemas.openxmlformats.org/officeDocument/2006/relationships/customXml" Target="../ink/ink4499.xml"/><Relationship Id="rId298" Type="http://schemas.openxmlformats.org/officeDocument/2006/relationships/customXml" Target="../ink/ink4541.xml"/><Relationship Id="rId421" Type="http://schemas.openxmlformats.org/officeDocument/2006/relationships/customXml" Target="../ink/ink4603.xml"/><Relationship Id="rId519" Type="http://schemas.openxmlformats.org/officeDocument/2006/relationships/customXml" Target="../ink/ink4652.xml"/><Relationship Id="rId158" Type="http://schemas.openxmlformats.org/officeDocument/2006/relationships/customXml" Target="../ink/ink4471.xml"/><Relationship Id="rId726" Type="http://schemas.openxmlformats.org/officeDocument/2006/relationships/customXml" Target="../ink/ink4756.xml"/><Relationship Id="rId62" Type="http://schemas.openxmlformats.org/officeDocument/2006/relationships/customXml" Target="../ink/ink4423.xml"/><Relationship Id="rId365" Type="http://schemas.openxmlformats.org/officeDocument/2006/relationships/image" Target="../media/image4087.png"/><Relationship Id="rId572" Type="http://schemas.openxmlformats.org/officeDocument/2006/relationships/customXml" Target="../ink/ink4679.xml"/><Relationship Id="rId225" Type="http://schemas.openxmlformats.org/officeDocument/2006/relationships/image" Target="../media/image4018.png"/><Relationship Id="rId432" Type="http://schemas.openxmlformats.org/officeDocument/2006/relationships/image" Target="../media/image4120.png"/><Relationship Id="rId737" Type="http://schemas.openxmlformats.org/officeDocument/2006/relationships/image" Target="../media/image4272.png"/><Relationship Id="rId73" Type="http://schemas.openxmlformats.org/officeDocument/2006/relationships/image" Target="../media/image3942.png"/><Relationship Id="rId169" Type="http://schemas.openxmlformats.org/officeDocument/2006/relationships/image" Target="../media/image3990.png"/><Relationship Id="rId376" Type="http://schemas.openxmlformats.org/officeDocument/2006/relationships/customXml" Target="../ink/ink4580.xml"/><Relationship Id="rId583" Type="http://schemas.openxmlformats.org/officeDocument/2006/relationships/image" Target="../media/image4195.png"/><Relationship Id="rId4" Type="http://schemas.openxmlformats.org/officeDocument/2006/relationships/customXml" Target="../ink/ink4394.xml"/><Relationship Id="rId236" Type="http://schemas.openxmlformats.org/officeDocument/2006/relationships/customXml" Target="../ink/ink4510.xml"/><Relationship Id="rId443" Type="http://schemas.openxmlformats.org/officeDocument/2006/relationships/customXml" Target="../ink/ink4614.xml"/><Relationship Id="rId650" Type="http://schemas.openxmlformats.org/officeDocument/2006/relationships/customXml" Target="../ink/ink4718.xml"/><Relationship Id="rId303" Type="http://schemas.openxmlformats.org/officeDocument/2006/relationships/image" Target="../media/image4057.png"/><Relationship Id="rId748" Type="http://schemas.openxmlformats.org/officeDocument/2006/relationships/customXml" Target="../ink/ink4767.xml"/><Relationship Id="rId84" Type="http://schemas.openxmlformats.org/officeDocument/2006/relationships/customXml" Target="../ink/ink4434.xml"/><Relationship Id="rId387" Type="http://schemas.openxmlformats.org/officeDocument/2006/relationships/image" Target="../media/image4098.png"/><Relationship Id="rId510" Type="http://schemas.openxmlformats.org/officeDocument/2006/relationships/image" Target="../media/image4159.png"/><Relationship Id="rId594" Type="http://schemas.openxmlformats.org/officeDocument/2006/relationships/customXml" Target="../ink/ink4690.xml"/><Relationship Id="rId608" Type="http://schemas.openxmlformats.org/officeDocument/2006/relationships/customXml" Target="../ink/ink4697.xml"/><Relationship Id="rId247" Type="http://schemas.openxmlformats.org/officeDocument/2006/relationships/image" Target="../media/image4029.png"/><Relationship Id="rId107" Type="http://schemas.openxmlformats.org/officeDocument/2006/relationships/image" Target="../media/image3959.png"/><Relationship Id="rId454" Type="http://schemas.openxmlformats.org/officeDocument/2006/relationships/image" Target="../media/image4131.png"/><Relationship Id="rId661" Type="http://schemas.openxmlformats.org/officeDocument/2006/relationships/image" Target="../media/image4234.png"/><Relationship Id="rId759" Type="http://schemas.openxmlformats.org/officeDocument/2006/relationships/image" Target="../media/image4283.png"/><Relationship Id="rId11" Type="http://schemas.openxmlformats.org/officeDocument/2006/relationships/image" Target="../media/image3912.png"/><Relationship Id="rId314" Type="http://schemas.openxmlformats.org/officeDocument/2006/relationships/customXml" Target="../ink/ink4549.xml"/><Relationship Id="rId398" Type="http://schemas.openxmlformats.org/officeDocument/2006/relationships/image" Target="../media/image4103.png"/><Relationship Id="rId521" Type="http://schemas.openxmlformats.org/officeDocument/2006/relationships/customXml" Target="../ink/ink4653.xml"/><Relationship Id="rId619" Type="http://schemas.openxmlformats.org/officeDocument/2006/relationships/image" Target="../media/image421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54.png"/><Relationship Id="rId299" Type="http://schemas.openxmlformats.org/officeDocument/2006/relationships/image" Target="../media/image4444.png"/><Relationship Id="rId21" Type="http://schemas.openxmlformats.org/officeDocument/2006/relationships/image" Target="../media/image4306.png"/><Relationship Id="rId63" Type="http://schemas.openxmlformats.org/officeDocument/2006/relationships/image" Target="../media/image4327.png"/><Relationship Id="rId159" Type="http://schemas.openxmlformats.org/officeDocument/2006/relationships/image" Target="../media/image4375.png"/><Relationship Id="rId324" Type="http://schemas.openxmlformats.org/officeDocument/2006/relationships/customXml" Target="../ink/ink4948.xml"/><Relationship Id="rId366" Type="http://schemas.openxmlformats.org/officeDocument/2006/relationships/customXml" Target="../ink/ink4969.xml"/><Relationship Id="rId170" Type="http://schemas.openxmlformats.org/officeDocument/2006/relationships/customXml" Target="../ink/ink4871.xml"/><Relationship Id="rId226" Type="http://schemas.openxmlformats.org/officeDocument/2006/relationships/customXml" Target="../ink/ink4899.xml"/><Relationship Id="rId268" Type="http://schemas.openxmlformats.org/officeDocument/2006/relationships/customXml" Target="../ink/ink4920.xml"/><Relationship Id="rId32" Type="http://schemas.openxmlformats.org/officeDocument/2006/relationships/customXml" Target="../ink/ink4802.xml"/><Relationship Id="rId74" Type="http://schemas.openxmlformats.org/officeDocument/2006/relationships/customXml" Target="../ink/ink4823.xml"/><Relationship Id="rId128" Type="http://schemas.openxmlformats.org/officeDocument/2006/relationships/customXml" Target="../ink/ink4850.xml"/><Relationship Id="rId335" Type="http://schemas.openxmlformats.org/officeDocument/2006/relationships/image" Target="../media/image4462.png"/><Relationship Id="rId377" Type="http://schemas.openxmlformats.org/officeDocument/2006/relationships/image" Target="../media/image4483.png"/><Relationship Id="rId5" Type="http://schemas.openxmlformats.org/officeDocument/2006/relationships/image" Target="../media/image4298.png"/><Relationship Id="rId181" Type="http://schemas.openxmlformats.org/officeDocument/2006/relationships/image" Target="../media/image4386.png"/><Relationship Id="rId237" Type="http://schemas.openxmlformats.org/officeDocument/2006/relationships/image" Target="../media/image4413.png"/><Relationship Id="rId402" Type="http://schemas.openxmlformats.org/officeDocument/2006/relationships/customXml" Target="../ink/ink4987.xml"/><Relationship Id="rId279" Type="http://schemas.openxmlformats.org/officeDocument/2006/relationships/image" Target="../media/image4434.png"/><Relationship Id="rId43" Type="http://schemas.openxmlformats.org/officeDocument/2006/relationships/image" Target="../media/image4317.png"/><Relationship Id="rId139" Type="http://schemas.openxmlformats.org/officeDocument/2006/relationships/image" Target="../media/image4365.png"/><Relationship Id="rId290" Type="http://schemas.openxmlformats.org/officeDocument/2006/relationships/customXml" Target="../ink/ink4931.xml"/><Relationship Id="rId304" Type="http://schemas.openxmlformats.org/officeDocument/2006/relationships/customXml" Target="../ink/ink4938.xml"/><Relationship Id="rId346" Type="http://schemas.openxmlformats.org/officeDocument/2006/relationships/customXml" Target="../ink/ink4959.xml"/><Relationship Id="rId388" Type="http://schemas.openxmlformats.org/officeDocument/2006/relationships/customXml" Target="../ink/ink4980.xml"/><Relationship Id="rId85" Type="http://schemas.openxmlformats.org/officeDocument/2006/relationships/image" Target="../media/image4338.png"/><Relationship Id="rId150" Type="http://schemas.openxmlformats.org/officeDocument/2006/relationships/customXml" Target="../ink/ink4861.xml"/><Relationship Id="rId192" Type="http://schemas.openxmlformats.org/officeDocument/2006/relationships/customXml" Target="../ink/ink4882.xml"/><Relationship Id="rId206" Type="http://schemas.openxmlformats.org/officeDocument/2006/relationships/customXml" Target="../ink/ink4889.xml"/><Relationship Id="rId413" Type="http://schemas.openxmlformats.org/officeDocument/2006/relationships/image" Target="../media/image4501.png"/><Relationship Id="rId248" Type="http://schemas.openxmlformats.org/officeDocument/2006/relationships/customXml" Target="../ink/ink4910.xml"/><Relationship Id="rId12" Type="http://schemas.openxmlformats.org/officeDocument/2006/relationships/customXml" Target="../ink/ink4792.xml"/><Relationship Id="rId108" Type="http://schemas.openxmlformats.org/officeDocument/2006/relationships/customXml" Target="../ink/ink4840.xml"/><Relationship Id="rId315" Type="http://schemas.openxmlformats.org/officeDocument/2006/relationships/image" Target="../media/image4452.png"/><Relationship Id="rId357" Type="http://schemas.openxmlformats.org/officeDocument/2006/relationships/image" Target="../media/image4473.png"/><Relationship Id="rId54" Type="http://schemas.openxmlformats.org/officeDocument/2006/relationships/customXml" Target="../ink/ink4813.xml"/><Relationship Id="rId96" Type="http://schemas.openxmlformats.org/officeDocument/2006/relationships/customXml" Target="../ink/ink4834.xml"/><Relationship Id="rId161" Type="http://schemas.openxmlformats.org/officeDocument/2006/relationships/image" Target="../media/image4376.png"/><Relationship Id="rId217" Type="http://schemas.openxmlformats.org/officeDocument/2006/relationships/image" Target="../media/image4403.png"/><Relationship Id="rId399" Type="http://schemas.openxmlformats.org/officeDocument/2006/relationships/image" Target="../media/image4494.png"/><Relationship Id="rId259" Type="http://schemas.openxmlformats.org/officeDocument/2006/relationships/image" Target="../media/image4424.png"/><Relationship Id="rId424" Type="http://schemas.openxmlformats.org/officeDocument/2006/relationships/customXml" Target="../ink/ink4998.xml"/><Relationship Id="rId23" Type="http://schemas.openxmlformats.org/officeDocument/2006/relationships/image" Target="../media/image4307.png"/><Relationship Id="rId119" Type="http://schemas.openxmlformats.org/officeDocument/2006/relationships/image" Target="../media/image4355.png"/><Relationship Id="rId270" Type="http://schemas.openxmlformats.org/officeDocument/2006/relationships/customXml" Target="../ink/ink4921.xml"/><Relationship Id="rId326" Type="http://schemas.openxmlformats.org/officeDocument/2006/relationships/customXml" Target="../ink/ink4949.xml"/><Relationship Id="rId65" Type="http://schemas.openxmlformats.org/officeDocument/2006/relationships/image" Target="../media/image4328.png"/><Relationship Id="rId130" Type="http://schemas.openxmlformats.org/officeDocument/2006/relationships/customXml" Target="../ink/ink4851.xml"/><Relationship Id="rId368" Type="http://schemas.openxmlformats.org/officeDocument/2006/relationships/customXml" Target="../ink/ink4970.xml"/><Relationship Id="rId172" Type="http://schemas.openxmlformats.org/officeDocument/2006/relationships/customXml" Target="../ink/ink4872.xml"/><Relationship Id="rId228" Type="http://schemas.openxmlformats.org/officeDocument/2006/relationships/customXml" Target="../ink/ink4900.xml"/><Relationship Id="rId281" Type="http://schemas.openxmlformats.org/officeDocument/2006/relationships/image" Target="../media/image4435.png"/><Relationship Id="rId337" Type="http://schemas.openxmlformats.org/officeDocument/2006/relationships/image" Target="../media/image4463.png"/><Relationship Id="rId34" Type="http://schemas.openxmlformats.org/officeDocument/2006/relationships/customXml" Target="../ink/ink4803.xml"/><Relationship Id="rId76" Type="http://schemas.openxmlformats.org/officeDocument/2006/relationships/customXml" Target="../ink/ink4824.xml"/><Relationship Id="rId141" Type="http://schemas.openxmlformats.org/officeDocument/2006/relationships/image" Target="../media/image4366.png"/><Relationship Id="rId379" Type="http://schemas.openxmlformats.org/officeDocument/2006/relationships/image" Target="../media/image4484.png"/><Relationship Id="rId7" Type="http://schemas.openxmlformats.org/officeDocument/2006/relationships/image" Target="../media/image4299.png"/><Relationship Id="rId183" Type="http://schemas.openxmlformats.org/officeDocument/2006/relationships/image" Target="../media/image4387.png"/><Relationship Id="rId239" Type="http://schemas.openxmlformats.org/officeDocument/2006/relationships/image" Target="../media/image4414.png"/><Relationship Id="rId390" Type="http://schemas.openxmlformats.org/officeDocument/2006/relationships/customXml" Target="../ink/ink4981.xml"/><Relationship Id="rId404" Type="http://schemas.openxmlformats.org/officeDocument/2006/relationships/customXml" Target="../ink/ink4988.xml"/><Relationship Id="rId250" Type="http://schemas.openxmlformats.org/officeDocument/2006/relationships/customXml" Target="../ink/ink4911.xml"/><Relationship Id="rId292" Type="http://schemas.openxmlformats.org/officeDocument/2006/relationships/customXml" Target="../ink/ink4932.xml"/><Relationship Id="rId306" Type="http://schemas.openxmlformats.org/officeDocument/2006/relationships/customXml" Target="../ink/ink4939.xml"/><Relationship Id="rId45" Type="http://schemas.openxmlformats.org/officeDocument/2006/relationships/image" Target="../media/image4318.png"/><Relationship Id="rId87" Type="http://schemas.openxmlformats.org/officeDocument/2006/relationships/image" Target="../media/image4339.png"/><Relationship Id="rId110" Type="http://schemas.openxmlformats.org/officeDocument/2006/relationships/customXml" Target="../ink/ink4841.xml"/><Relationship Id="rId348" Type="http://schemas.openxmlformats.org/officeDocument/2006/relationships/customXml" Target="../ink/ink4960.xml"/><Relationship Id="rId152" Type="http://schemas.openxmlformats.org/officeDocument/2006/relationships/customXml" Target="../ink/ink4862.xml"/><Relationship Id="rId194" Type="http://schemas.openxmlformats.org/officeDocument/2006/relationships/customXml" Target="../ink/ink4883.xml"/><Relationship Id="rId208" Type="http://schemas.openxmlformats.org/officeDocument/2006/relationships/customXml" Target="../ink/ink4890.xml"/><Relationship Id="rId415" Type="http://schemas.openxmlformats.org/officeDocument/2006/relationships/image" Target="../media/image4502.png"/><Relationship Id="rId261" Type="http://schemas.openxmlformats.org/officeDocument/2006/relationships/image" Target="../media/image4425.png"/><Relationship Id="rId14" Type="http://schemas.openxmlformats.org/officeDocument/2006/relationships/customXml" Target="../ink/ink4793.xml"/><Relationship Id="rId56" Type="http://schemas.openxmlformats.org/officeDocument/2006/relationships/customXml" Target="../ink/ink4814.xml"/><Relationship Id="rId317" Type="http://schemas.openxmlformats.org/officeDocument/2006/relationships/image" Target="../media/image4453.png"/><Relationship Id="rId359" Type="http://schemas.openxmlformats.org/officeDocument/2006/relationships/image" Target="../media/image4474.png"/><Relationship Id="rId98" Type="http://schemas.openxmlformats.org/officeDocument/2006/relationships/customXml" Target="../ink/ink4835.xml"/><Relationship Id="rId121" Type="http://schemas.openxmlformats.org/officeDocument/2006/relationships/image" Target="../media/image4356.png"/><Relationship Id="rId163" Type="http://schemas.openxmlformats.org/officeDocument/2006/relationships/image" Target="../media/image4377.png"/><Relationship Id="rId219" Type="http://schemas.openxmlformats.org/officeDocument/2006/relationships/image" Target="../media/image4404.png"/><Relationship Id="rId370" Type="http://schemas.openxmlformats.org/officeDocument/2006/relationships/customXml" Target="../ink/ink4971.xml"/><Relationship Id="rId230" Type="http://schemas.openxmlformats.org/officeDocument/2006/relationships/customXml" Target="../ink/ink4901.xml"/><Relationship Id="rId25" Type="http://schemas.openxmlformats.org/officeDocument/2006/relationships/image" Target="../media/image4308.png"/><Relationship Id="rId67" Type="http://schemas.openxmlformats.org/officeDocument/2006/relationships/image" Target="../media/image4329.png"/><Relationship Id="rId272" Type="http://schemas.openxmlformats.org/officeDocument/2006/relationships/customXml" Target="../ink/ink4922.xml"/><Relationship Id="rId328" Type="http://schemas.openxmlformats.org/officeDocument/2006/relationships/customXml" Target="../ink/ink4950.xml"/><Relationship Id="rId132" Type="http://schemas.openxmlformats.org/officeDocument/2006/relationships/customXml" Target="../ink/ink4852.xml"/><Relationship Id="rId174" Type="http://schemas.openxmlformats.org/officeDocument/2006/relationships/customXml" Target="../ink/ink4873.xml"/><Relationship Id="rId381" Type="http://schemas.openxmlformats.org/officeDocument/2006/relationships/image" Target="../media/image4485.png"/><Relationship Id="rId241" Type="http://schemas.openxmlformats.org/officeDocument/2006/relationships/image" Target="../media/image4415.png"/><Relationship Id="rId36" Type="http://schemas.openxmlformats.org/officeDocument/2006/relationships/customXml" Target="../ink/ink4804.xml"/><Relationship Id="rId283" Type="http://schemas.openxmlformats.org/officeDocument/2006/relationships/image" Target="../media/image4436.png"/><Relationship Id="rId339" Type="http://schemas.openxmlformats.org/officeDocument/2006/relationships/image" Target="../media/image4464.png"/><Relationship Id="rId78" Type="http://schemas.openxmlformats.org/officeDocument/2006/relationships/customXml" Target="../ink/ink4825.xml"/><Relationship Id="rId101" Type="http://schemas.openxmlformats.org/officeDocument/2006/relationships/image" Target="../media/image4346.png"/><Relationship Id="rId143" Type="http://schemas.openxmlformats.org/officeDocument/2006/relationships/image" Target="../media/image4367.png"/><Relationship Id="rId185" Type="http://schemas.openxmlformats.org/officeDocument/2006/relationships/image" Target="../media/image4388.png"/><Relationship Id="rId350" Type="http://schemas.openxmlformats.org/officeDocument/2006/relationships/customXml" Target="../ink/ink4961.xml"/><Relationship Id="rId406" Type="http://schemas.openxmlformats.org/officeDocument/2006/relationships/customXml" Target="../ink/ink4989.xml"/><Relationship Id="rId9" Type="http://schemas.openxmlformats.org/officeDocument/2006/relationships/image" Target="../media/image4300.png"/><Relationship Id="rId210" Type="http://schemas.openxmlformats.org/officeDocument/2006/relationships/customXml" Target="../ink/ink4891.xml"/><Relationship Id="rId392" Type="http://schemas.openxmlformats.org/officeDocument/2006/relationships/customXml" Target="../ink/ink4982.xml"/><Relationship Id="rId252" Type="http://schemas.openxmlformats.org/officeDocument/2006/relationships/customXml" Target="../ink/ink4912.xml"/><Relationship Id="rId294" Type="http://schemas.openxmlformats.org/officeDocument/2006/relationships/customXml" Target="../ink/ink4933.xml"/><Relationship Id="rId308" Type="http://schemas.openxmlformats.org/officeDocument/2006/relationships/customXml" Target="../ink/ink4940.xml"/><Relationship Id="rId47" Type="http://schemas.openxmlformats.org/officeDocument/2006/relationships/image" Target="../media/image4319.png"/><Relationship Id="rId89" Type="http://schemas.openxmlformats.org/officeDocument/2006/relationships/image" Target="../media/image4340.png"/><Relationship Id="rId112" Type="http://schemas.openxmlformats.org/officeDocument/2006/relationships/customXml" Target="../ink/ink4842.xml"/><Relationship Id="rId154" Type="http://schemas.openxmlformats.org/officeDocument/2006/relationships/customXml" Target="../ink/ink4863.xml"/><Relationship Id="rId361" Type="http://schemas.openxmlformats.org/officeDocument/2006/relationships/image" Target="../media/image4475.png"/><Relationship Id="rId196" Type="http://schemas.openxmlformats.org/officeDocument/2006/relationships/customXml" Target="../ink/ink4884.xml"/><Relationship Id="rId417" Type="http://schemas.openxmlformats.org/officeDocument/2006/relationships/image" Target="../media/image12.png"/><Relationship Id="rId16" Type="http://schemas.openxmlformats.org/officeDocument/2006/relationships/customXml" Target="../ink/ink4794.xml"/><Relationship Id="rId221" Type="http://schemas.openxmlformats.org/officeDocument/2006/relationships/image" Target="../media/image4405.png"/><Relationship Id="rId263" Type="http://schemas.openxmlformats.org/officeDocument/2006/relationships/image" Target="../media/image4426.png"/><Relationship Id="rId319" Type="http://schemas.openxmlformats.org/officeDocument/2006/relationships/image" Target="../media/image4454.png"/><Relationship Id="rId58" Type="http://schemas.openxmlformats.org/officeDocument/2006/relationships/customXml" Target="../ink/ink4815.xml"/><Relationship Id="rId123" Type="http://schemas.openxmlformats.org/officeDocument/2006/relationships/image" Target="../media/image4357.png"/><Relationship Id="rId330" Type="http://schemas.openxmlformats.org/officeDocument/2006/relationships/customXml" Target="../ink/ink4951.xml"/><Relationship Id="rId165" Type="http://schemas.openxmlformats.org/officeDocument/2006/relationships/image" Target="../media/image4378.png"/><Relationship Id="rId372" Type="http://schemas.openxmlformats.org/officeDocument/2006/relationships/customXml" Target="../ink/ink4972.xml"/><Relationship Id="rId232" Type="http://schemas.openxmlformats.org/officeDocument/2006/relationships/customXml" Target="../ink/ink4902.xml"/><Relationship Id="rId274" Type="http://schemas.openxmlformats.org/officeDocument/2006/relationships/customXml" Target="../ink/ink4923.xml"/><Relationship Id="rId27" Type="http://schemas.openxmlformats.org/officeDocument/2006/relationships/image" Target="../media/image4309.png"/><Relationship Id="rId69" Type="http://schemas.openxmlformats.org/officeDocument/2006/relationships/image" Target="../media/image4330.png"/><Relationship Id="rId134" Type="http://schemas.openxmlformats.org/officeDocument/2006/relationships/customXml" Target="../ink/ink4853.xml"/><Relationship Id="rId80" Type="http://schemas.openxmlformats.org/officeDocument/2006/relationships/customXml" Target="../ink/ink4826.xml"/><Relationship Id="rId176" Type="http://schemas.openxmlformats.org/officeDocument/2006/relationships/customXml" Target="../ink/ink4874.xml"/><Relationship Id="rId341" Type="http://schemas.openxmlformats.org/officeDocument/2006/relationships/image" Target="../media/image4465.png"/><Relationship Id="rId383" Type="http://schemas.openxmlformats.org/officeDocument/2006/relationships/image" Target="../media/image4486.png"/><Relationship Id="rId201" Type="http://schemas.openxmlformats.org/officeDocument/2006/relationships/image" Target="../media/image4396.png"/><Relationship Id="rId243" Type="http://schemas.openxmlformats.org/officeDocument/2006/relationships/image" Target="../media/image4416.png"/><Relationship Id="rId285" Type="http://schemas.openxmlformats.org/officeDocument/2006/relationships/image" Target="../media/image4437.png"/><Relationship Id="rId38" Type="http://schemas.openxmlformats.org/officeDocument/2006/relationships/customXml" Target="../ink/ink4805.xml"/><Relationship Id="rId103" Type="http://schemas.openxmlformats.org/officeDocument/2006/relationships/image" Target="../media/image4347.png"/><Relationship Id="rId310" Type="http://schemas.openxmlformats.org/officeDocument/2006/relationships/customXml" Target="../ink/ink4941.xml"/><Relationship Id="rId70" Type="http://schemas.openxmlformats.org/officeDocument/2006/relationships/customXml" Target="../ink/ink4821.xml"/><Relationship Id="rId91" Type="http://schemas.openxmlformats.org/officeDocument/2006/relationships/image" Target="../media/image4341.png"/><Relationship Id="rId145" Type="http://schemas.openxmlformats.org/officeDocument/2006/relationships/image" Target="../media/image4368.png"/><Relationship Id="rId166" Type="http://schemas.openxmlformats.org/officeDocument/2006/relationships/customXml" Target="../ink/ink4869.xml"/><Relationship Id="rId187" Type="http://schemas.openxmlformats.org/officeDocument/2006/relationships/image" Target="../media/image4389.png"/><Relationship Id="rId331" Type="http://schemas.openxmlformats.org/officeDocument/2006/relationships/image" Target="../media/image4460.png"/><Relationship Id="rId352" Type="http://schemas.openxmlformats.org/officeDocument/2006/relationships/customXml" Target="../ink/ink4962.xml"/><Relationship Id="rId373" Type="http://schemas.openxmlformats.org/officeDocument/2006/relationships/image" Target="../media/image4481.png"/><Relationship Id="rId394" Type="http://schemas.openxmlformats.org/officeDocument/2006/relationships/customXml" Target="../ink/ink4983.xml"/><Relationship Id="rId408" Type="http://schemas.openxmlformats.org/officeDocument/2006/relationships/customXml" Target="../ink/ink4990.xml"/><Relationship Id="rId636" Type="http://schemas.openxmlformats.org/officeDocument/2006/relationships/image" Target="../media/image604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892.xml"/><Relationship Id="rId233" Type="http://schemas.openxmlformats.org/officeDocument/2006/relationships/image" Target="../media/image4411.png"/><Relationship Id="rId254" Type="http://schemas.openxmlformats.org/officeDocument/2006/relationships/customXml" Target="../ink/ink4913.xml"/><Relationship Id="rId28" Type="http://schemas.openxmlformats.org/officeDocument/2006/relationships/customXml" Target="../ink/ink4800.xml"/><Relationship Id="rId49" Type="http://schemas.openxmlformats.org/officeDocument/2006/relationships/image" Target="../media/image4320.png"/><Relationship Id="rId114" Type="http://schemas.openxmlformats.org/officeDocument/2006/relationships/customXml" Target="../ink/ink4843.xml"/><Relationship Id="rId275" Type="http://schemas.openxmlformats.org/officeDocument/2006/relationships/image" Target="../media/image4432.png"/><Relationship Id="rId296" Type="http://schemas.openxmlformats.org/officeDocument/2006/relationships/customXml" Target="../ink/ink4934.xml"/><Relationship Id="rId300" Type="http://schemas.openxmlformats.org/officeDocument/2006/relationships/customXml" Target="../ink/ink4936.xml"/><Relationship Id="rId60" Type="http://schemas.openxmlformats.org/officeDocument/2006/relationships/customXml" Target="../ink/ink4816.xml"/><Relationship Id="rId81" Type="http://schemas.openxmlformats.org/officeDocument/2006/relationships/image" Target="../media/image4336.png"/><Relationship Id="rId135" Type="http://schemas.openxmlformats.org/officeDocument/2006/relationships/image" Target="../media/image4363.png"/><Relationship Id="rId156" Type="http://schemas.openxmlformats.org/officeDocument/2006/relationships/customXml" Target="../ink/ink4864.xml"/><Relationship Id="rId177" Type="http://schemas.openxmlformats.org/officeDocument/2006/relationships/image" Target="../media/image4384.png"/><Relationship Id="rId198" Type="http://schemas.openxmlformats.org/officeDocument/2006/relationships/customXml" Target="../ink/ink4885.xml"/><Relationship Id="rId321" Type="http://schemas.openxmlformats.org/officeDocument/2006/relationships/image" Target="../media/image4455.png"/><Relationship Id="rId342" Type="http://schemas.openxmlformats.org/officeDocument/2006/relationships/customXml" Target="../ink/ink4957.xml"/><Relationship Id="rId363" Type="http://schemas.openxmlformats.org/officeDocument/2006/relationships/image" Target="../media/image4476.png"/><Relationship Id="rId384" Type="http://schemas.openxmlformats.org/officeDocument/2006/relationships/customXml" Target="../ink/ink4978.xml"/><Relationship Id="rId419" Type="http://schemas.openxmlformats.org/officeDocument/2006/relationships/image" Target="../media/image4503.png"/><Relationship Id="rId202" Type="http://schemas.openxmlformats.org/officeDocument/2006/relationships/customXml" Target="../ink/ink4887.xml"/><Relationship Id="rId223" Type="http://schemas.openxmlformats.org/officeDocument/2006/relationships/image" Target="../media/image4406.png"/><Relationship Id="rId244" Type="http://schemas.openxmlformats.org/officeDocument/2006/relationships/customXml" Target="../ink/ink4908.xml"/><Relationship Id="rId18" Type="http://schemas.openxmlformats.org/officeDocument/2006/relationships/customXml" Target="../ink/ink4795.xml"/><Relationship Id="rId39" Type="http://schemas.openxmlformats.org/officeDocument/2006/relationships/image" Target="../media/image4315.png"/><Relationship Id="rId265" Type="http://schemas.openxmlformats.org/officeDocument/2006/relationships/image" Target="../media/image4427.png"/><Relationship Id="rId286" Type="http://schemas.openxmlformats.org/officeDocument/2006/relationships/customXml" Target="../ink/ink4929.xml"/><Relationship Id="rId50" Type="http://schemas.openxmlformats.org/officeDocument/2006/relationships/customXml" Target="../ink/ink4811.xml"/><Relationship Id="rId104" Type="http://schemas.openxmlformats.org/officeDocument/2006/relationships/customXml" Target="../ink/ink4838.xml"/><Relationship Id="rId125" Type="http://schemas.openxmlformats.org/officeDocument/2006/relationships/image" Target="../media/image4358.png"/><Relationship Id="rId146" Type="http://schemas.openxmlformats.org/officeDocument/2006/relationships/customXml" Target="../ink/ink4859.xml"/><Relationship Id="rId167" Type="http://schemas.openxmlformats.org/officeDocument/2006/relationships/image" Target="../media/image4379.png"/><Relationship Id="rId188" Type="http://schemas.openxmlformats.org/officeDocument/2006/relationships/customXml" Target="../ink/ink4880.xml"/><Relationship Id="rId311" Type="http://schemas.openxmlformats.org/officeDocument/2006/relationships/image" Target="../media/image4450.png"/><Relationship Id="rId332" Type="http://schemas.openxmlformats.org/officeDocument/2006/relationships/customXml" Target="../ink/ink4952.xml"/><Relationship Id="rId353" Type="http://schemas.openxmlformats.org/officeDocument/2006/relationships/image" Target="../media/image4471.png"/><Relationship Id="rId374" Type="http://schemas.openxmlformats.org/officeDocument/2006/relationships/customXml" Target="../ink/ink4973.xml"/><Relationship Id="rId395" Type="http://schemas.openxmlformats.org/officeDocument/2006/relationships/image" Target="../media/image4492.png"/><Relationship Id="rId409" Type="http://schemas.openxmlformats.org/officeDocument/2006/relationships/image" Target="../media/image4499.png"/><Relationship Id="rId71" Type="http://schemas.openxmlformats.org/officeDocument/2006/relationships/image" Target="../media/image4331.png"/><Relationship Id="rId92" Type="http://schemas.openxmlformats.org/officeDocument/2006/relationships/customXml" Target="../ink/ink4832.xml"/><Relationship Id="rId213" Type="http://schemas.openxmlformats.org/officeDocument/2006/relationships/image" Target="../media/image4401.png"/><Relationship Id="rId234" Type="http://schemas.openxmlformats.org/officeDocument/2006/relationships/customXml" Target="../ink/ink4903.xml"/><Relationship Id="rId420" Type="http://schemas.openxmlformats.org/officeDocument/2006/relationships/customXml" Target="../ink/ink4996.xml"/><Relationship Id="rId637" Type="http://schemas.openxmlformats.org/officeDocument/2006/relationships/customXml" Target="../ink/ink4999.xml"/><Relationship Id="rId2" Type="http://schemas.openxmlformats.org/officeDocument/2006/relationships/customXml" Target="../ink/ink4787.xml"/><Relationship Id="rId29" Type="http://schemas.openxmlformats.org/officeDocument/2006/relationships/image" Target="../media/image4310.png"/><Relationship Id="rId255" Type="http://schemas.openxmlformats.org/officeDocument/2006/relationships/image" Target="../media/image4422.png"/><Relationship Id="rId276" Type="http://schemas.openxmlformats.org/officeDocument/2006/relationships/customXml" Target="../ink/ink4924.xml"/><Relationship Id="rId297" Type="http://schemas.openxmlformats.org/officeDocument/2006/relationships/image" Target="../media/image4443.png"/><Relationship Id="rId40" Type="http://schemas.openxmlformats.org/officeDocument/2006/relationships/customXml" Target="../ink/ink4806.xml"/><Relationship Id="rId115" Type="http://schemas.openxmlformats.org/officeDocument/2006/relationships/image" Target="../media/image4353.png"/><Relationship Id="rId136" Type="http://schemas.openxmlformats.org/officeDocument/2006/relationships/customXml" Target="../ink/ink4854.xml"/><Relationship Id="rId157" Type="http://schemas.openxmlformats.org/officeDocument/2006/relationships/image" Target="../media/image4374.png"/><Relationship Id="rId178" Type="http://schemas.openxmlformats.org/officeDocument/2006/relationships/customXml" Target="../ink/ink4875.xml"/><Relationship Id="rId301" Type="http://schemas.openxmlformats.org/officeDocument/2006/relationships/image" Target="../media/image4445.png"/><Relationship Id="rId322" Type="http://schemas.openxmlformats.org/officeDocument/2006/relationships/customXml" Target="../ink/ink4947.xml"/><Relationship Id="rId343" Type="http://schemas.openxmlformats.org/officeDocument/2006/relationships/image" Target="../media/image4466.png"/><Relationship Id="rId364" Type="http://schemas.openxmlformats.org/officeDocument/2006/relationships/customXml" Target="../ink/ink4968.xml"/><Relationship Id="rId61" Type="http://schemas.openxmlformats.org/officeDocument/2006/relationships/image" Target="../media/image4326.png"/><Relationship Id="rId82" Type="http://schemas.openxmlformats.org/officeDocument/2006/relationships/customXml" Target="../ink/ink4827.xml"/><Relationship Id="rId199" Type="http://schemas.openxmlformats.org/officeDocument/2006/relationships/image" Target="../media/image4395.png"/><Relationship Id="rId203" Type="http://schemas.openxmlformats.org/officeDocument/2006/relationships/image" Target="../media/image396.png"/><Relationship Id="rId385" Type="http://schemas.openxmlformats.org/officeDocument/2006/relationships/image" Target="../media/image4487.png"/><Relationship Id="rId19" Type="http://schemas.openxmlformats.org/officeDocument/2006/relationships/image" Target="../media/image4305.png"/><Relationship Id="rId224" Type="http://schemas.openxmlformats.org/officeDocument/2006/relationships/customXml" Target="../ink/ink4898.xml"/><Relationship Id="rId245" Type="http://schemas.openxmlformats.org/officeDocument/2006/relationships/image" Target="../media/image4417.png"/><Relationship Id="rId266" Type="http://schemas.openxmlformats.org/officeDocument/2006/relationships/customXml" Target="../ink/ink4919.xml"/><Relationship Id="rId287" Type="http://schemas.openxmlformats.org/officeDocument/2006/relationships/image" Target="../media/image4438.png"/><Relationship Id="rId410" Type="http://schemas.openxmlformats.org/officeDocument/2006/relationships/customXml" Target="../ink/ink4991.xml"/><Relationship Id="rId30" Type="http://schemas.openxmlformats.org/officeDocument/2006/relationships/customXml" Target="../ink/ink4801.xml"/><Relationship Id="rId105" Type="http://schemas.openxmlformats.org/officeDocument/2006/relationships/image" Target="../media/image4348.png"/><Relationship Id="rId126" Type="http://schemas.openxmlformats.org/officeDocument/2006/relationships/customXml" Target="../ink/ink4849.xml"/><Relationship Id="rId147" Type="http://schemas.openxmlformats.org/officeDocument/2006/relationships/image" Target="../media/image4369.png"/><Relationship Id="rId168" Type="http://schemas.openxmlformats.org/officeDocument/2006/relationships/customXml" Target="../ink/ink4870.xml"/><Relationship Id="rId312" Type="http://schemas.openxmlformats.org/officeDocument/2006/relationships/customXml" Target="../ink/ink4942.xml"/><Relationship Id="rId333" Type="http://schemas.openxmlformats.org/officeDocument/2006/relationships/image" Target="../media/image4461.png"/><Relationship Id="rId354" Type="http://schemas.openxmlformats.org/officeDocument/2006/relationships/customXml" Target="../ink/ink4963.xml"/><Relationship Id="rId51" Type="http://schemas.openxmlformats.org/officeDocument/2006/relationships/image" Target="../media/image4321.png"/><Relationship Id="rId72" Type="http://schemas.openxmlformats.org/officeDocument/2006/relationships/customXml" Target="../ink/ink4822.xml"/><Relationship Id="rId93" Type="http://schemas.openxmlformats.org/officeDocument/2006/relationships/image" Target="../media/image4342.png"/><Relationship Id="rId189" Type="http://schemas.openxmlformats.org/officeDocument/2006/relationships/image" Target="../media/image4390.png"/><Relationship Id="rId375" Type="http://schemas.openxmlformats.org/officeDocument/2006/relationships/image" Target="../media/image4482.png"/><Relationship Id="rId396" Type="http://schemas.openxmlformats.org/officeDocument/2006/relationships/customXml" Target="../ink/ink4984.xml"/><Relationship Id="rId638" Type="http://schemas.openxmlformats.org/officeDocument/2006/relationships/image" Target="../media/image6042.png"/><Relationship Id="rId3" Type="http://schemas.openxmlformats.org/officeDocument/2006/relationships/image" Target="../media/image4297.png"/><Relationship Id="rId214" Type="http://schemas.openxmlformats.org/officeDocument/2006/relationships/customXml" Target="../ink/ink4893.xml"/><Relationship Id="rId235" Type="http://schemas.openxmlformats.org/officeDocument/2006/relationships/image" Target="../media/image4412.png"/><Relationship Id="rId256" Type="http://schemas.openxmlformats.org/officeDocument/2006/relationships/customXml" Target="../ink/ink4914.xml"/><Relationship Id="rId277" Type="http://schemas.openxmlformats.org/officeDocument/2006/relationships/image" Target="../media/image4433.png"/><Relationship Id="rId298" Type="http://schemas.openxmlformats.org/officeDocument/2006/relationships/customXml" Target="../ink/ink4935.xml"/><Relationship Id="rId400" Type="http://schemas.openxmlformats.org/officeDocument/2006/relationships/customXml" Target="../ink/ink4986.xml"/><Relationship Id="rId421" Type="http://schemas.openxmlformats.org/officeDocument/2006/relationships/image" Target="../media/image4504.png"/><Relationship Id="rId116" Type="http://schemas.openxmlformats.org/officeDocument/2006/relationships/customXml" Target="../ink/ink4844.xml"/><Relationship Id="rId137" Type="http://schemas.openxmlformats.org/officeDocument/2006/relationships/image" Target="../media/image4364.png"/><Relationship Id="rId158" Type="http://schemas.openxmlformats.org/officeDocument/2006/relationships/customXml" Target="../ink/ink4865.xml"/><Relationship Id="rId302" Type="http://schemas.openxmlformats.org/officeDocument/2006/relationships/customXml" Target="../ink/ink4937.xml"/><Relationship Id="rId323" Type="http://schemas.openxmlformats.org/officeDocument/2006/relationships/image" Target="../media/image4456.png"/><Relationship Id="rId344" Type="http://schemas.openxmlformats.org/officeDocument/2006/relationships/customXml" Target="../ink/ink4958.xml"/><Relationship Id="rId20" Type="http://schemas.openxmlformats.org/officeDocument/2006/relationships/customXml" Target="../ink/ink4796.xml"/><Relationship Id="rId41" Type="http://schemas.openxmlformats.org/officeDocument/2006/relationships/image" Target="../media/image4316.png"/><Relationship Id="rId62" Type="http://schemas.openxmlformats.org/officeDocument/2006/relationships/customXml" Target="../ink/ink4817.xml"/><Relationship Id="rId83" Type="http://schemas.openxmlformats.org/officeDocument/2006/relationships/image" Target="../media/image4337.png"/><Relationship Id="rId179" Type="http://schemas.openxmlformats.org/officeDocument/2006/relationships/image" Target="../media/image4385.png"/><Relationship Id="rId365" Type="http://schemas.openxmlformats.org/officeDocument/2006/relationships/image" Target="../media/image4477.png"/><Relationship Id="rId386" Type="http://schemas.openxmlformats.org/officeDocument/2006/relationships/customXml" Target="../ink/ink4979.xml"/><Relationship Id="rId190" Type="http://schemas.openxmlformats.org/officeDocument/2006/relationships/customXml" Target="../ink/ink4881.xml"/><Relationship Id="rId204" Type="http://schemas.openxmlformats.org/officeDocument/2006/relationships/customXml" Target="../ink/ink4888.xml"/><Relationship Id="rId225" Type="http://schemas.openxmlformats.org/officeDocument/2006/relationships/image" Target="../media/image4407.png"/><Relationship Id="rId246" Type="http://schemas.openxmlformats.org/officeDocument/2006/relationships/customXml" Target="../ink/ink4909.xml"/><Relationship Id="rId267" Type="http://schemas.openxmlformats.org/officeDocument/2006/relationships/image" Target="../media/image4428.png"/><Relationship Id="rId288" Type="http://schemas.openxmlformats.org/officeDocument/2006/relationships/customXml" Target="../ink/ink4930.xml"/><Relationship Id="rId411" Type="http://schemas.openxmlformats.org/officeDocument/2006/relationships/image" Target="../media/image4500.png"/><Relationship Id="rId106" Type="http://schemas.openxmlformats.org/officeDocument/2006/relationships/customXml" Target="../ink/ink4839.xml"/><Relationship Id="rId127" Type="http://schemas.openxmlformats.org/officeDocument/2006/relationships/image" Target="../media/image4359.png"/><Relationship Id="rId313" Type="http://schemas.openxmlformats.org/officeDocument/2006/relationships/image" Target="../media/image4451.png"/><Relationship Id="rId10" Type="http://schemas.openxmlformats.org/officeDocument/2006/relationships/customXml" Target="../ink/ink4791.xml"/><Relationship Id="rId31" Type="http://schemas.openxmlformats.org/officeDocument/2006/relationships/image" Target="../media/image4311.png"/><Relationship Id="rId52" Type="http://schemas.openxmlformats.org/officeDocument/2006/relationships/customXml" Target="../ink/ink4812.xml"/><Relationship Id="rId73" Type="http://schemas.openxmlformats.org/officeDocument/2006/relationships/image" Target="../media/image4332.png"/><Relationship Id="rId94" Type="http://schemas.openxmlformats.org/officeDocument/2006/relationships/customXml" Target="../ink/ink4833.xml"/><Relationship Id="rId148" Type="http://schemas.openxmlformats.org/officeDocument/2006/relationships/customXml" Target="../ink/ink4860.xml"/><Relationship Id="rId169" Type="http://schemas.openxmlformats.org/officeDocument/2006/relationships/image" Target="../media/image4380.png"/><Relationship Id="rId334" Type="http://schemas.openxmlformats.org/officeDocument/2006/relationships/customXml" Target="../ink/ink4953.xml"/><Relationship Id="rId355" Type="http://schemas.openxmlformats.org/officeDocument/2006/relationships/image" Target="../media/image4472.png"/><Relationship Id="rId376" Type="http://schemas.openxmlformats.org/officeDocument/2006/relationships/customXml" Target="../ink/ink4974.xml"/><Relationship Id="rId397" Type="http://schemas.openxmlformats.org/officeDocument/2006/relationships/image" Target="../media/image4493.png"/><Relationship Id="rId4" Type="http://schemas.openxmlformats.org/officeDocument/2006/relationships/customXml" Target="../ink/ink4788.xml"/><Relationship Id="rId180" Type="http://schemas.openxmlformats.org/officeDocument/2006/relationships/customXml" Target="../ink/ink4876.xml"/><Relationship Id="rId215" Type="http://schemas.openxmlformats.org/officeDocument/2006/relationships/image" Target="../media/image4402.png"/><Relationship Id="rId236" Type="http://schemas.openxmlformats.org/officeDocument/2006/relationships/customXml" Target="../ink/ink4904.xml"/><Relationship Id="rId257" Type="http://schemas.openxmlformats.org/officeDocument/2006/relationships/image" Target="../media/image4423.png"/><Relationship Id="rId278" Type="http://schemas.openxmlformats.org/officeDocument/2006/relationships/customXml" Target="../ink/ink4925.xml"/><Relationship Id="rId401" Type="http://schemas.openxmlformats.org/officeDocument/2006/relationships/image" Target="../media/image4495.png"/><Relationship Id="rId422" Type="http://schemas.openxmlformats.org/officeDocument/2006/relationships/customXml" Target="../ink/ink4997.xml"/><Relationship Id="rId303" Type="http://schemas.openxmlformats.org/officeDocument/2006/relationships/image" Target="../media/image4446.png"/><Relationship Id="rId42" Type="http://schemas.openxmlformats.org/officeDocument/2006/relationships/customXml" Target="../ink/ink4807.xml"/><Relationship Id="rId84" Type="http://schemas.openxmlformats.org/officeDocument/2006/relationships/customXml" Target="../ink/ink4828.xml"/><Relationship Id="rId138" Type="http://schemas.openxmlformats.org/officeDocument/2006/relationships/customXml" Target="../ink/ink4855.xml"/><Relationship Id="rId345" Type="http://schemas.openxmlformats.org/officeDocument/2006/relationships/image" Target="../media/image4467.png"/><Relationship Id="rId387" Type="http://schemas.openxmlformats.org/officeDocument/2006/relationships/image" Target="../media/image4488.png"/><Relationship Id="rId191" Type="http://schemas.openxmlformats.org/officeDocument/2006/relationships/image" Target="../media/image4391.png"/><Relationship Id="rId205" Type="http://schemas.openxmlformats.org/officeDocument/2006/relationships/image" Target="../media/image4397.png"/><Relationship Id="rId247" Type="http://schemas.openxmlformats.org/officeDocument/2006/relationships/image" Target="../media/image4418.png"/><Relationship Id="rId412" Type="http://schemas.openxmlformats.org/officeDocument/2006/relationships/customXml" Target="../ink/ink4992.xml"/><Relationship Id="rId107" Type="http://schemas.openxmlformats.org/officeDocument/2006/relationships/image" Target="../media/image4349.png"/><Relationship Id="rId289" Type="http://schemas.openxmlformats.org/officeDocument/2006/relationships/image" Target="../media/image4439.png"/><Relationship Id="rId11" Type="http://schemas.openxmlformats.org/officeDocument/2006/relationships/image" Target="../media/image4301.png"/><Relationship Id="rId53" Type="http://schemas.openxmlformats.org/officeDocument/2006/relationships/image" Target="../media/image4322.png"/><Relationship Id="rId149" Type="http://schemas.openxmlformats.org/officeDocument/2006/relationships/image" Target="../media/image4370.png"/><Relationship Id="rId314" Type="http://schemas.openxmlformats.org/officeDocument/2006/relationships/customXml" Target="../ink/ink4943.xml"/><Relationship Id="rId356" Type="http://schemas.openxmlformats.org/officeDocument/2006/relationships/customXml" Target="../ink/ink4964.xml"/><Relationship Id="rId398" Type="http://schemas.openxmlformats.org/officeDocument/2006/relationships/customXml" Target="../ink/ink4985.xml"/><Relationship Id="rId95" Type="http://schemas.openxmlformats.org/officeDocument/2006/relationships/image" Target="../media/image4343.png"/><Relationship Id="rId160" Type="http://schemas.openxmlformats.org/officeDocument/2006/relationships/customXml" Target="../ink/ink4866.xml"/><Relationship Id="rId216" Type="http://schemas.openxmlformats.org/officeDocument/2006/relationships/customXml" Target="../ink/ink4894.xml"/><Relationship Id="rId423" Type="http://schemas.openxmlformats.org/officeDocument/2006/relationships/image" Target="../media/image4505.png"/><Relationship Id="rId258" Type="http://schemas.openxmlformats.org/officeDocument/2006/relationships/customXml" Target="../ink/ink4915.xml"/><Relationship Id="rId22" Type="http://schemas.openxmlformats.org/officeDocument/2006/relationships/customXml" Target="../ink/ink4797.xml"/><Relationship Id="rId64" Type="http://schemas.openxmlformats.org/officeDocument/2006/relationships/customXml" Target="../ink/ink4818.xml"/><Relationship Id="rId118" Type="http://schemas.openxmlformats.org/officeDocument/2006/relationships/customXml" Target="../ink/ink4845.xml"/><Relationship Id="rId325" Type="http://schemas.openxmlformats.org/officeDocument/2006/relationships/image" Target="../media/image4457.png"/><Relationship Id="rId367" Type="http://schemas.openxmlformats.org/officeDocument/2006/relationships/image" Target="../media/image4478.png"/><Relationship Id="rId171" Type="http://schemas.openxmlformats.org/officeDocument/2006/relationships/image" Target="../media/image4381.png"/><Relationship Id="rId227" Type="http://schemas.openxmlformats.org/officeDocument/2006/relationships/image" Target="../media/image4408.png"/><Relationship Id="rId269" Type="http://schemas.openxmlformats.org/officeDocument/2006/relationships/image" Target="../media/image4429.png"/><Relationship Id="rId33" Type="http://schemas.openxmlformats.org/officeDocument/2006/relationships/image" Target="../media/image4312.png"/><Relationship Id="rId129" Type="http://schemas.openxmlformats.org/officeDocument/2006/relationships/image" Target="../media/image4360.png"/><Relationship Id="rId280" Type="http://schemas.openxmlformats.org/officeDocument/2006/relationships/customXml" Target="../ink/ink4926.xml"/><Relationship Id="rId336" Type="http://schemas.openxmlformats.org/officeDocument/2006/relationships/customXml" Target="../ink/ink4954.xml"/><Relationship Id="rId75" Type="http://schemas.openxmlformats.org/officeDocument/2006/relationships/image" Target="../media/image4333.png"/><Relationship Id="rId140" Type="http://schemas.openxmlformats.org/officeDocument/2006/relationships/customXml" Target="../ink/ink4856.xml"/><Relationship Id="rId182" Type="http://schemas.openxmlformats.org/officeDocument/2006/relationships/customXml" Target="../ink/ink4877.xml"/><Relationship Id="rId378" Type="http://schemas.openxmlformats.org/officeDocument/2006/relationships/customXml" Target="../ink/ink4975.xml"/><Relationship Id="rId403" Type="http://schemas.openxmlformats.org/officeDocument/2006/relationships/image" Target="../media/image4496.png"/><Relationship Id="rId6" Type="http://schemas.openxmlformats.org/officeDocument/2006/relationships/customXml" Target="../ink/ink4789.xml"/><Relationship Id="rId238" Type="http://schemas.openxmlformats.org/officeDocument/2006/relationships/customXml" Target="../ink/ink4905.xml"/><Relationship Id="rId291" Type="http://schemas.openxmlformats.org/officeDocument/2006/relationships/image" Target="../media/image4440.png"/><Relationship Id="rId305" Type="http://schemas.openxmlformats.org/officeDocument/2006/relationships/image" Target="../media/image4447.png"/><Relationship Id="rId347" Type="http://schemas.openxmlformats.org/officeDocument/2006/relationships/image" Target="../media/image4468.png"/><Relationship Id="rId44" Type="http://schemas.openxmlformats.org/officeDocument/2006/relationships/customXml" Target="../ink/ink4808.xml"/><Relationship Id="rId86" Type="http://schemas.openxmlformats.org/officeDocument/2006/relationships/customXml" Target="../ink/ink4829.xml"/><Relationship Id="rId151" Type="http://schemas.openxmlformats.org/officeDocument/2006/relationships/image" Target="../media/image4371.png"/><Relationship Id="rId389" Type="http://schemas.openxmlformats.org/officeDocument/2006/relationships/image" Target="../media/image4489.png"/><Relationship Id="rId193" Type="http://schemas.openxmlformats.org/officeDocument/2006/relationships/image" Target="../media/image4392.png"/><Relationship Id="rId207" Type="http://schemas.openxmlformats.org/officeDocument/2006/relationships/image" Target="../media/image4398.png"/><Relationship Id="rId249" Type="http://schemas.openxmlformats.org/officeDocument/2006/relationships/image" Target="../media/image4419.png"/><Relationship Id="rId414" Type="http://schemas.openxmlformats.org/officeDocument/2006/relationships/customXml" Target="../ink/ink4993.xml"/><Relationship Id="rId13" Type="http://schemas.openxmlformats.org/officeDocument/2006/relationships/image" Target="../media/image4302.png"/><Relationship Id="rId109" Type="http://schemas.openxmlformats.org/officeDocument/2006/relationships/image" Target="../media/image4350.png"/><Relationship Id="rId260" Type="http://schemas.openxmlformats.org/officeDocument/2006/relationships/customXml" Target="../ink/ink4916.xml"/><Relationship Id="rId316" Type="http://schemas.openxmlformats.org/officeDocument/2006/relationships/customXml" Target="../ink/ink4944.xml"/><Relationship Id="rId55" Type="http://schemas.openxmlformats.org/officeDocument/2006/relationships/image" Target="../media/image4323.png"/><Relationship Id="rId97" Type="http://schemas.openxmlformats.org/officeDocument/2006/relationships/image" Target="../media/image4344.png"/><Relationship Id="rId120" Type="http://schemas.openxmlformats.org/officeDocument/2006/relationships/customXml" Target="../ink/ink4846.xml"/><Relationship Id="rId358" Type="http://schemas.openxmlformats.org/officeDocument/2006/relationships/customXml" Target="../ink/ink4965.xml"/><Relationship Id="rId162" Type="http://schemas.openxmlformats.org/officeDocument/2006/relationships/customXml" Target="../ink/ink4867.xml"/><Relationship Id="rId218" Type="http://schemas.openxmlformats.org/officeDocument/2006/relationships/customXml" Target="../ink/ink4895.xml"/><Relationship Id="rId271" Type="http://schemas.openxmlformats.org/officeDocument/2006/relationships/image" Target="../media/image4430.png"/><Relationship Id="rId24" Type="http://schemas.openxmlformats.org/officeDocument/2006/relationships/customXml" Target="../ink/ink4798.xml"/><Relationship Id="rId66" Type="http://schemas.openxmlformats.org/officeDocument/2006/relationships/customXml" Target="../ink/ink4819.xml"/><Relationship Id="rId131" Type="http://schemas.openxmlformats.org/officeDocument/2006/relationships/image" Target="../media/image4361.png"/><Relationship Id="rId327" Type="http://schemas.openxmlformats.org/officeDocument/2006/relationships/image" Target="../media/image4458.png"/><Relationship Id="rId369" Type="http://schemas.openxmlformats.org/officeDocument/2006/relationships/image" Target="../media/image4479.png"/><Relationship Id="rId173" Type="http://schemas.openxmlformats.org/officeDocument/2006/relationships/image" Target="../media/image4382.png"/><Relationship Id="rId229" Type="http://schemas.openxmlformats.org/officeDocument/2006/relationships/image" Target="../media/image4409.png"/><Relationship Id="rId380" Type="http://schemas.openxmlformats.org/officeDocument/2006/relationships/customXml" Target="../ink/ink4976.xml"/><Relationship Id="rId240" Type="http://schemas.openxmlformats.org/officeDocument/2006/relationships/customXml" Target="../ink/ink4906.xml"/><Relationship Id="rId35" Type="http://schemas.openxmlformats.org/officeDocument/2006/relationships/image" Target="../media/image4313.png"/><Relationship Id="rId77" Type="http://schemas.openxmlformats.org/officeDocument/2006/relationships/image" Target="../media/image4334.png"/><Relationship Id="rId100" Type="http://schemas.openxmlformats.org/officeDocument/2006/relationships/customXml" Target="../ink/ink4836.xml"/><Relationship Id="rId282" Type="http://schemas.openxmlformats.org/officeDocument/2006/relationships/customXml" Target="../ink/ink4927.xml"/><Relationship Id="rId338" Type="http://schemas.openxmlformats.org/officeDocument/2006/relationships/customXml" Target="../ink/ink4955.xml"/><Relationship Id="rId8" Type="http://schemas.openxmlformats.org/officeDocument/2006/relationships/customXml" Target="../ink/ink4790.xml"/><Relationship Id="rId142" Type="http://schemas.openxmlformats.org/officeDocument/2006/relationships/customXml" Target="../ink/ink4857.xml"/><Relationship Id="rId184" Type="http://schemas.openxmlformats.org/officeDocument/2006/relationships/customXml" Target="../ink/ink4878.xml"/><Relationship Id="rId391" Type="http://schemas.openxmlformats.org/officeDocument/2006/relationships/image" Target="../media/image4490.png"/><Relationship Id="rId405" Type="http://schemas.openxmlformats.org/officeDocument/2006/relationships/image" Target="../media/image4497.png"/><Relationship Id="rId251" Type="http://schemas.openxmlformats.org/officeDocument/2006/relationships/image" Target="../media/image4420.png"/><Relationship Id="rId46" Type="http://schemas.openxmlformats.org/officeDocument/2006/relationships/customXml" Target="../ink/ink4809.xml"/><Relationship Id="rId293" Type="http://schemas.openxmlformats.org/officeDocument/2006/relationships/image" Target="../media/image4441.png"/><Relationship Id="rId307" Type="http://schemas.openxmlformats.org/officeDocument/2006/relationships/image" Target="../media/image4448.png"/><Relationship Id="rId349" Type="http://schemas.openxmlformats.org/officeDocument/2006/relationships/image" Target="../media/image4469.png"/><Relationship Id="rId88" Type="http://schemas.openxmlformats.org/officeDocument/2006/relationships/customXml" Target="../ink/ink4830.xml"/><Relationship Id="rId111" Type="http://schemas.openxmlformats.org/officeDocument/2006/relationships/image" Target="../media/image4351.png"/><Relationship Id="rId153" Type="http://schemas.openxmlformats.org/officeDocument/2006/relationships/image" Target="../media/image4372.png"/><Relationship Id="rId195" Type="http://schemas.openxmlformats.org/officeDocument/2006/relationships/image" Target="../media/image4393.png"/><Relationship Id="rId209" Type="http://schemas.openxmlformats.org/officeDocument/2006/relationships/image" Target="../media/image4399.png"/><Relationship Id="rId360" Type="http://schemas.openxmlformats.org/officeDocument/2006/relationships/customXml" Target="../ink/ink4966.xml"/><Relationship Id="rId416" Type="http://schemas.openxmlformats.org/officeDocument/2006/relationships/customXml" Target="../ink/ink4994.xml"/><Relationship Id="rId220" Type="http://schemas.openxmlformats.org/officeDocument/2006/relationships/customXml" Target="../ink/ink4896.xml"/><Relationship Id="rId15" Type="http://schemas.openxmlformats.org/officeDocument/2006/relationships/image" Target="../media/image4303.png"/><Relationship Id="rId57" Type="http://schemas.openxmlformats.org/officeDocument/2006/relationships/image" Target="../media/image4324.png"/><Relationship Id="rId262" Type="http://schemas.openxmlformats.org/officeDocument/2006/relationships/customXml" Target="../ink/ink4917.xml"/><Relationship Id="rId318" Type="http://schemas.openxmlformats.org/officeDocument/2006/relationships/customXml" Target="../ink/ink4945.xml"/><Relationship Id="rId99" Type="http://schemas.openxmlformats.org/officeDocument/2006/relationships/image" Target="../media/image4345.png"/><Relationship Id="rId122" Type="http://schemas.openxmlformats.org/officeDocument/2006/relationships/customXml" Target="../ink/ink4847.xml"/><Relationship Id="rId164" Type="http://schemas.openxmlformats.org/officeDocument/2006/relationships/customXml" Target="../ink/ink4868.xml"/><Relationship Id="rId371" Type="http://schemas.openxmlformats.org/officeDocument/2006/relationships/image" Target="../media/image4480.png"/><Relationship Id="rId26" Type="http://schemas.openxmlformats.org/officeDocument/2006/relationships/customXml" Target="../ink/ink4799.xml"/><Relationship Id="rId231" Type="http://schemas.openxmlformats.org/officeDocument/2006/relationships/image" Target="../media/image4410.png"/><Relationship Id="rId273" Type="http://schemas.openxmlformats.org/officeDocument/2006/relationships/image" Target="../media/image4431.png"/><Relationship Id="rId329" Type="http://schemas.openxmlformats.org/officeDocument/2006/relationships/image" Target="../media/image4459.png"/><Relationship Id="rId68" Type="http://schemas.openxmlformats.org/officeDocument/2006/relationships/customXml" Target="../ink/ink4820.xml"/><Relationship Id="rId133" Type="http://schemas.openxmlformats.org/officeDocument/2006/relationships/image" Target="../media/image4362.png"/><Relationship Id="rId175" Type="http://schemas.openxmlformats.org/officeDocument/2006/relationships/image" Target="../media/image4383.png"/><Relationship Id="rId340" Type="http://schemas.openxmlformats.org/officeDocument/2006/relationships/customXml" Target="../ink/ink4956.xml"/><Relationship Id="rId200" Type="http://schemas.openxmlformats.org/officeDocument/2006/relationships/customXml" Target="../ink/ink4886.xml"/><Relationship Id="rId382" Type="http://schemas.openxmlformats.org/officeDocument/2006/relationships/customXml" Target="../ink/ink4977.xml"/><Relationship Id="rId242" Type="http://schemas.openxmlformats.org/officeDocument/2006/relationships/customXml" Target="../ink/ink4907.xml"/><Relationship Id="rId284" Type="http://schemas.openxmlformats.org/officeDocument/2006/relationships/customXml" Target="../ink/ink4928.xml"/><Relationship Id="rId37" Type="http://schemas.openxmlformats.org/officeDocument/2006/relationships/image" Target="../media/image4314.png"/><Relationship Id="rId79" Type="http://schemas.openxmlformats.org/officeDocument/2006/relationships/image" Target="../media/image4335.png"/><Relationship Id="rId102" Type="http://schemas.openxmlformats.org/officeDocument/2006/relationships/customXml" Target="../ink/ink4837.xml"/><Relationship Id="rId144" Type="http://schemas.openxmlformats.org/officeDocument/2006/relationships/customXml" Target="../ink/ink4858.xml"/><Relationship Id="rId90" Type="http://schemas.openxmlformats.org/officeDocument/2006/relationships/customXml" Target="../ink/ink4831.xml"/><Relationship Id="rId186" Type="http://schemas.openxmlformats.org/officeDocument/2006/relationships/customXml" Target="../ink/ink4879.xml"/><Relationship Id="rId351" Type="http://schemas.openxmlformats.org/officeDocument/2006/relationships/image" Target="../media/image4470.png"/><Relationship Id="rId393" Type="http://schemas.openxmlformats.org/officeDocument/2006/relationships/image" Target="../media/image4491.png"/><Relationship Id="rId407" Type="http://schemas.openxmlformats.org/officeDocument/2006/relationships/image" Target="../media/image4498.png"/><Relationship Id="rId211" Type="http://schemas.openxmlformats.org/officeDocument/2006/relationships/image" Target="../media/image4400.png"/><Relationship Id="rId253" Type="http://schemas.openxmlformats.org/officeDocument/2006/relationships/image" Target="../media/image4421.png"/><Relationship Id="rId295" Type="http://schemas.openxmlformats.org/officeDocument/2006/relationships/image" Target="../media/image4442.png"/><Relationship Id="rId309" Type="http://schemas.openxmlformats.org/officeDocument/2006/relationships/image" Target="../media/image4449.png"/><Relationship Id="rId48" Type="http://schemas.openxmlformats.org/officeDocument/2006/relationships/customXml" Target="../ink/ink4810.xml"/><Relationship Id="rId113" Type="http://schemas.openxmlformats.org/officeDocument/2006/relationships/image" Target="../media/image4352.png"/><Relationship Id="rId320" Type="http://schemas.openxmlformats.org/officeDocument/2006/relationships/customXml" Target="../ink/ink4946.xml"/><Relationship Id="rId155" Type="http://schemas.openxmlformats.org/officeDocument/2006/relationships/image" Target="../media/image4373.png"/><Relationship Id="rId197" Type="http://schemas.openxmlformats.org/officeDocument/2006/relationships/image" Target="../media/image4394.png"/><Relationship Id="rId362" Type="http://schemas.openxmlformats.org/officeDocument/2006/relationships/customXml" Target="../ink/ink4967.xml"/><Relationship Id="rId418" Type="http://schemas.openxmlformats.org/officeDocument/2006/relationships/customXml" Target="../ink/ink4995.xml"/><Relationship Id="rId222" Type="http://schemas.openxmlformats.org/officeDocument/2006/relationships/customXml" Target="../ink/ink4897.xml"/><Relationship Id="rId264" Type="http://schemas.openxmlformats.org/officeDocument/2006/relationships/customXml" Target="../ink/ink4918.xml"/><Relationship Id="rId17" Type="http://schemas.openxmlformats.org/officeDocument/2006/relationships/image" Target="../media/image4304.png"/><Relationship Id="rId59" Type="http://schemas.openxmlformats.org/officeDocument/2006/relationships/image" Target="../media/image4325.png"/><Relationship Id="rId124" Type="http://schemas.openxmlformats.org/officeDocument/2006/relationships/customXml" Target="../ink/ink484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63.png"/><Relationship Id="rId671" Type="http://schemas.openxmlformats.org/officeDocument/2006/relationships/image" Target="../media/image4837.png"/><Relationship Id="rId21" Type="http://schemas.openxmlformats.org/officeDocument/2006/relationships/image" Target="../media/image4515.png"/><Relationship Id="rId324" Type="http://schemas.openxmlformats.org/officeDocument/2006/relationships/customXml" Target="../ink/ink5161.xml"/><Relationship Id="rId531" Type="http://schemas.openxmlformats.org/officeDocument/2006/relationships/image" Target="../media/image4767.png"/><Relationship Id="rId629" Type="http://schemas.openxmlformats.org/officeDocument/2006/relationships/image" Target="../media/image4816.png"/><Relationship Id="rId170" Type="http://schemas.openxmlformats.org/officeDocument/2006/relationships/customXml" Target="../ink/ink5084.xml"/><Relationship Id="rId268" Type="http://schemas.openxmlformats.org/officeDocument/2006/relationships/customXml" Target="../ink/ink5133.xml"/><Relationship Id="rId475" Type="http://schemas.openxmlformats.org/officeDocument/2006/relationships/image" Target="../media/image4739.png"/><Relationship Id="rId682" Type="http://schemas.openxmlformats.org/officeDocument/2006/relationships/customXml" Target="../ink/ink5340.xml"/><Relationship Id="rId32" Type="http://schemas.openxmlformats.org/officeDocument/2006/relationships/customXml" Target="../ink/ink5015.xml"/><Relationship Id="rId128" Type="http://schemas.openxmlformats.org/officeDocument/2006/relationships/customXml" Target="../ink/ink5063.xml"/><Relationship Id="rId335" Type="http://schemas.openxmlformats.org/officeDocument/2006/relationships/image" Target="../media/image4669.png"/><Relationship Id="rId542" Type="http://schemas.openxmlformats.org/officeDocument/2006/relationships/customXml" Target="../ink/ink5270.xml"/><Relationship Id="rId181" Type="http://schemas.openxmlformats.org/officeDocument/2006/relationships/image" Target="../media/image4594.png"/><Relationship Id="rId402" Type="http://schemas.openxmlformats.org/officeDocument/2006/relationships/customXml" Target="../ink/ink5200.xml"/><Relationship Id="rId279" Type="http://schemas.openxmlformats.org/officeDocument/2006/relationships/image" Target="../media/image4641.png"/><Relationship Id="rId486" Type="http://schemas.openxmlformats.org/officeDocument/2006/relationships/customXml" Target="../ink/ink5242.xml"/><Relationship Id="rId693" Type="http://schemas.openxmlformats.org/officeDocument/2006/relationships/image" Target="../media/image4848.png"/><Relationship Id="rId707" Type="http://schemas.openxmlformats.org/officeDocument/2006/relationships/image" Target="../media/image4855.png"/><Relationship Id="rId43" Type="http://schemas.openxmlformats.org/officeDocument/2006/relationships/image" Target="../media/image4526.png"/><Relationship Id="rId139" Type="http://schemas.openxmlformats.org/officeDocument/2006/relationships/image" Target="../media/image4574.png"/><Relationship Id="rId346" Type="http://schemas.openxmlformats.org/officeDocument/2006/relationships/customXml" Target="../ink/ink5172.xml"/><Relationship Id="rId553" Type="http://schemas.openxmlformats.org/officeDocument/2006/relationships/image" Target="../media/image4778.png"/><Relationship Id="rId192" Type="http://schemas.openxmlformats.org/officeDocument/2006/relationships/customXml" Target="../ink/ink5095.xml"/><Relationship Id="rId206" Type="http://schemas.openxmlformats.org/officeDocument/2006/relationships/customXml" Target="../ink/ink5102.xml"/><Relationship Id="rId413" Type="http://schemas.openxmlformats.org/officeDocument/2006/relationships/image" Target="../media/image4708.png"/><Relationship Id="rId497" Type="http://schemas.openxmlformats.org/officeDocument/2006/relationships/image" Target="../media/image4750.png"/><Relationship Id="rId620" Type="http://schemas.openxmlformats.org/officeDocument/2006/relationships/customXml" Target="../ink/ink5309.xml"/><Relationship Id="rId718" Type="http://schemas.openxmlformats.org/officeDocument/2006/relationships/customXml" Target="../ink/ink5358.xml"/><Relationship Id="rId357" Type="http://schemas.openxmlformats.org/officeDocument/2006/relationships/image" Target="../media/image4680.png"/><Relationship Id="rId54" Type="http://schemas.openxmlformats.org/officeDocument/2006/relationships/customXml" Target="../ink/ink5026.xml"/><Relationship Id="rId217" Type="http://schemas.openxmlformats.org/officeDocument/2006/relationships/image" Target="../media/image4611.png"/><Relationship Id="rId564" Type="http://schemas.openxmlformats.org/officeDocument/2006/relationships/customXml" Target="../ink/ink5281.xml"/><Relationship Id="rId424" Type="http://schemas.openxmlformats.org/officeDocument/2006/relationships/customXml" Target="../ink/ink5211.xml"/><Relationship Id="rId631" Type="http://schemas.openxmlformats.org/officeDocument/2006/relationships/image" Target="../media/image4817.png"/><Relationship Id="rId270" Type="http://schemas.openxmlformats.org/officeDocument/2006/relationships/customXml" Target="../ink/ink5134.xml"/><Relationship Id="rId65" Type="http://schemas.openxmlformats.org/officeDocument/2006/relationships/image" Target="../media/image4537.png"/><Relationship Id="rId130" Type="http://schemas.openxmlformats.org/officeDocument/2006/relationships/customXml" Target="../ink/ink5064.xml"/><Relationship Id="rId368" Type="http://schemas.openxmlformats.org/officeDocument/2006/relationships/customXml" Target="../ink/ink5183.xml"/><Relationship Id="rId575" Type="http://schemas.openxmlformats.org/officeDocument/2006/relationships/image" Target="../media/image4789.png"/><Relationship Id="rId228" Type="http://schemas.openxmlformats.org/officeDocument/2006/relationships/customXml" Target="../ink/ink5113.xml"/><Relationship Id="rId435" Type="http://schemas.openxmlformats.org/officeDocument/2006/relationships/image" Target="../media/image4719.png"/><Relationship Id="rId642" Type="http://schemas.openxmlformats.org/officeDocument/2006/relationships/customXml" Target="../ink/ink5320.xml"/><Relationship Id="rId281" Type="http://schemas.openxmlformats.org/officeDocument/2006/relationships/image" Target="../media/image4642.png"/><Relationship Id="rId502" Type="http://schemas.openxmlformats.org/officeDocument/2006/relationships/customXml" Target="../ink/ink5250.xml"/><Relationship Id="rId76" Type="http://schemas.openxmlformats.org/officeDocument/2006/relationships/customXml" Target="../ink/ink5037.xml"/><Relationship Id="rId141" Type="http://schemas.openxmlformats.org/officeDocument/2006/relationships/image" Target="../media/image4575.png"/><Relationship Id="rId379" Type="http://schemas.openxmlformats.org/officeDocument/2006/relationships/image" Target="../media/image4691.png"/><Relationship Id="rId586" Type="http://schemas.openxmlformats.org/officeDocument/2006/relationships/customXml" Target="../ink/ink5292.xml"/><Relationship Id="rId7" Type="http://schemas.openxmlformats.org/officeDocument/2006/relationships/image" Target="../media/image4508.png"/><Relationship Id="rId239" Type="http://schemas.openxmlformats.org/officeDocument/2006/relationships/image" Target="../media/image4622.png"/><Relationship Id="rId446" Type="http://schemas.openxmlformats.org/officeDocument/2006/relationships/customXml" Target="../ink/ink5222.xml"/><Relationship Id="rId653" Type="http://schemas.openxmlformats.org/officeDocument/2006/relationships/image" Target="../media/image4828.png"/><Relationship Id="rId292" Type="http://schemas.openxmlformats.org/officeDocument/2006/relationships/customXml" Target="../ink/ink5145.xml"/><Relationship Id="rId306" Type="http://schemas.openxmlformats.org/officeDocument/2006/relationships/customXml" Target="../ink/ink5152.xml"/><Relationship Id="rId87" Type="http://schemas.openxmlformats.org/officeDocument/2006/relationships/image" Target="../media/image4548.png"/><Relationship Id="rId513" Type="http://schemas.openxmlformats.org/officeDocument/2006/relationships/image" Target="../media/image4758.png"/><Relationship Id="rId597" Type="http://schemas.openxmlformats.org/officeDocument/2006/relationships/image" Target="../media/image4800.png"/><Relationship Id="rId720" Type="http://schemas.openxmlformats.org/officeDocument/2006/relationships/customXml" Target="../ink/ink5359.xml"/><Relationship Id="rId152" Type="http://schemas.openxmlformats.org/officeDocument/2006/relationships/customXml" Target="../ink/ink5075.xml"/><Relationship Id="rId457" Type="http://schemas.openxmlformats.org/officeDocument/2006/relationships/image" Target="../media/image4730.png"/><Relationship Id="rId664" Type="http://schemas.openxmlformats.org/officeDocument/2006/relationships/customXml" Target="../ink/ink5331.xml"/><Relationship Id="rId14" Type="http://schemas.openxmlformats.org/officeDocument/2006/relationships/customXml" Target="../ink/ink5006.xml"/><Relationship Id="rId317" Type="http://schemas.openxmlformats.org/officeDocument/2006/relationships/image" Target="../media/image4660.png"/><Relationship Id="rId524" Type="http://schemas.openxmlformats.org/officeDocument/2006/relationships/customXml" Target="../ink/ink5261.xml"/><Relationship Id="rId98" Type="http://schemas.openxmlformats.org/officeDocument/2006/relationships/customXml" Target="../ink/ink5048.xml"/><Relationship Id="rId163" Type="http://schemas.openxmlformats.org/officeDocument/2006/relationships/image" Target="../media/image4585.png"/><Relationship Id="rId370" Type="http://schemas.openxmlformats.org/officeDocument/2006/relationships/customXml" Target="../ink/ink5184.xml"/><Relationship Id="rId230" Type="http://schemas.openxmlformats.org/officeDocument/2006/relationships/customXml" Target="../ink/ink5114.xml"/><Relationship Id="rId468" Type="http://schemas.openxmlformats.org/officeDocument/2006/relationships/customXml" Target="../ink/ink5233.xml"/><Relationship Id="rId675" Type="http://schemas.openxmlformats.org/officeDocument/2006/relationships/image" Target="../media/image4839.png"/><Relationship Id="rId25" Type="http://schemas.openxmlformats.org/officeDocument/2006/relationships/image" Target="../media/image4517.png"/><Relationship Id="rId328" Type="http://schemas.openxmlformats.org/officeDocument/2006/relationships/customXml" Target="../ink/ink5163.xml"/><Relationship Id="rId535" Type="http://schemas.openxmlformats.org/officeDocument/2006/relationships/image" Target="../media/image4769.png"/><Relationship Id="rId174" Type="http://schemas.openxmlformats.org/officeDocument/2006/relationships/customXml" Target="../ink/ink5086.xml"/><Relationship Id="rId381" Type="http://schemas.openxmlformats.org/officeDocument/2006/relationships/image" Target="../media/image4692.png"/><Relationship Id="rId602" Type="http://schemas.openxmlformats.org/officeDocument/2006/relationships/customXml" Target="../ink/ink5300.xml"/><Relationship Id="rId241" Type="http://schemas.openxmlformats.org/officeDocument/2006/relationships/image" Target="../media/image4623.png"/><Relationship Id="rId479" Type="http://schemas.openxmlformats.org/officeDocument/2006/relationships/image" Target="../media/image4741.png"/><Relationship Id="rId686" Type="http://schemas.openxmlformats.org/officeDocument/2006/relationships/customXml" Target="../ink/ink5342.xml"/><Relationship Id="rId36" Type="http://schemas.openxmlformats.org/officeDocument/2006/relationships/customXml" Target="../ink/ink5017.xml"/><Relationship Id="rId339" Type="http://schemas.openxmlformats.org/officeDocument/2006/relationships/image" Target="../media/image4671.png"/><Relationship Id="rId546" Type="http://schemas.openxmlformats.org/officeDocument/2006/relationships/customXml" Target="../ink/ink5272.xml"/><Relationship Id="rId101" Type="http://schemas.openxmlformats.org/officeDocument/2006/relationships/image" Target="../media/image4555.png"/><Relationship Id="rId185" Type="http://schemas.openxmlformats.org/officeDocument/2006/relationships/image" Target="../media/image4595.png"/><Relationship Id="rId406" Type="http://schemas.openxmlformats.org/officeDocument/2006/relationships/customXml" Target="../ink/ink5202.xml"/><Relationship Id="rId392" Type="http://schemas.openxmlformats.org/officeDocument/2006/relationships/customXml" Target="../ink/ink5195.xml"/><Relationship Id="rId613" Type="http://schemas.openxmlformats.org/officeDocument/2006/relationships/image" Target="../media/image4808.png"/><Relationship Id="rId697" Type="http://schemas.openxmlformats.org/officeDocument/2006/relationships/image" Target="../media/image4850.png"/><Relationship Id="rId252" Type="http://schemas.openxmlformats.org/officeDocument/2006/relationships/customXml" Target="../ink/ink5125.xml"/><Relationship Id="rId47" Type="http://schemas.openxmlformats.org/officeDocument/2006/relationships/image" Target="../media/image4528.png"/><Relationship Id="rId112" Type="http://schemas.openxmlformats.org/officeDocument/2006/relationships/customXml" Target="../ink/ink5055.xml"/><Relationship Id="rId557" Type="http://schemas.openxmlformats.org/officeDocument/2006/relationships/image" Target="../media/image4780.png"/><Relationship Id="rId196" Type="http://schemas.openxmlformats.org/officeDocument/2006/relationships/customXml" Target="../ink/ink5097.xml"/><Relationship Id="rId417" Type="http://schemas.openxmlformats.org/officeDocument/2006/relationships/image" Target="../media/image4710.png"/><Relationship Id="rId624" Type="http://schemas.openxmlformats.org/officeDocument/2006/relationships/customXml" Target="../ink/ink5311.xml"/><Relationship Id="rId263" Type="http://schemas.openxmlformats.org/officeDocument/2006/relationships/image" Target="../media/image4633.png"/><Relationship Id="rId470" Type="http://schemas.openxmlformats.org/officeDocument/2006/relationships/customXml" Target="../ink/ink5234.xml"/><Relationship Id="rId58" Type="http://schemas.openxmlformats.org/officeDocument/2006/relationships/customXml" Target="../ink/ink5028.xml"/><Relationship Id="rId123" Type="http://schemas.openxmlformats.org/officeDocument/2006/relationships/image" Target="../media/image4566.png"/><Relationship Id="rId330" Type="http://schemas.openxmlformats.org/officeDocument/2006/relationships/customXml" Target="../ink/ink5164.xml"/><Relationship Id="rId568" Type="http://schemas.openxmlformats.org/officeDocument/2006/relationships/customXml" Target="../ink/ink5283.xml"/><Relationship Id="rId428" Type="http://schemas.openxmlformats.org/officeDocument/2006/relationships/customXml" Target="../ink/ink5213.xml"/><Relationship Id="rId635" Type="http://schemas.openxmlformats.org/officeDocument/2006/relationships/image" Target="../media/image4819.png"/><Relationship Id="rId274" Type="http://schemas.openxmlformats.org/officeDocument/2006/relationships/customXml" Target="../ink/ink5136.xml"/><Relationship Id="rId481" Type="http://schemas.openxmlformats.org/officeDocument/2006/relationships/image" Target="../media/image4742.png"/><Relationship Id="rId702" Type="http://schemas.openxmlformats.org/officeDocument/2006/relationships/customXml" Target="../ink/ink5350.xml"/><Relationship Id="rId69" Type="http://schemas.openxmlformats.org/officeDocument/2006/relationships/image" Target="../media/image4539.png"/><Relationship Id="rId134" Type="http://schemas.openxmlformats.org/officeDocument/2006/relationships/customXml" Target="../ink/ink5066.xml"/><Relationship Id="rId579" Type="http://schemas.openxmlformats.org/officeDocument/2006/relationships/image" Target="../media/image4791.png"/><Relationship Id="rId341" Type="http://schemas.openxmlformats.org/officeDocument/2006/relationships/image" Target="../media/image4672.png"/><Relationship Id="rId439" Type="http://schemas.openxmlformats.org/officeDocument/2006/relationships/image" Target="../media/image4721.png"/><Relationship Id="rId646" Type="http://schemas.openxmlformats.org/officeDocument/2006/relationships/customXml" Target="../ink/ink5322.xml"/><Relationship Id="rId201" Type="http://schemas.openxmlformats.org/officeDocument/2006/relationships/image" Target="../media/image4603.png"/><Relationship Id="rId285" Type="http://schemas.openxmlformats.org/officeDocument/2006/relationships/image" Target="../media/image4644.png"/><Relationship Id="rId506" Type="http://schemas.openxmlformats.org/officeDocument/2006/relationships/customXml" Target="../ink/ink5252.xml"/><Relationship Id="rId492" Type="http://schemas.openxmlformats.org/officeDocument/2006/relationships/customXml" Target="../ink/ink5245.xml"/><Relationship Id="rId713" Type="http://schemas.openxmlformats.org/officeDocument/2006/relationships/image" Target="../media/image4858.png"/><Relationship Id="rId145" Type="http://schemas.openxmlformats.org/officeDocument/2006/relationships/image" Target="../media/image4577.png"/><Relationship Id="rId352" Type="http://schemas.openxmlformats.org/officeDocument/2006/relationships/customXml" Target="../ink/ink5175.xml"/><Relationship Id="rId212" Type="http://schemas.openxmlformats.org/officeDocument/2006/relationships/customXml" Target="../ink/ink5105.xml"/><Relationship Id="rId657" Type="http://schemas.openxmlformats.org/officeDocument/2006/relationships/image" Target="../media/image4830.png"/><Relationship Id="rId296" Type="http://schemas.openxmlformats.org/officeDocument/2006/relationships/customXml" Target="../ink/ink5147.xml"/><Relationship Id="rId517" Type="http://schemas.openxmlformats.org/officeDocument/2006/relationships/image" Target="../media/image4760.png"/><Relationship Id="rId724" Type="http://schemas.openxmlformats.org/officeDocument/2006/relationships/customXml" Target="../ink/ink5361.xml"/><Relationship Id="rId60" Type="http://schemas.openxmlformats.org/officeDocument/2006/relationships/customXml" Target="../ink/ink5029.xml"/><Relationship Id="rId156" Type="http://schemas.openxmlformats.org/officeDocument/2006/relationships/customXml" Target="../ink/ink5077.xml"/><Relationship Id="rId363" Type="http://schemas.openxmlformats.org/officeDocument/2006/relationships/image" Target="../media/image4683.png"/><Relationship Id="rId570" Type="http://schemas.openxmlformats.org/officeDocument/2006/relationships/customXml" Target="../ink/ink5284.xml"/><Relationship Id="rId223" Type="http://schemas.openxmlformats.org/officeDocument/2006/relationships/image" Target="../media/image4614.png"/><Relationship Id="rId430" Type="http://schemas.openxmlformats.org/officeDocument/2006/relationships/customXml" Target="../ink/ink5214.xml"/><Relationship Id="rId668" Type="http://schemas.openxmlformats.org/officeDocument/2006/relationships/customXml" Target="../ink/ink5333.xml"/><Relationship Id="rId18" Type="http://schemas.openxmlformats.org/officeDocument/2006/relationships/customXml" Target="../ink/ink5008.xml"/><Relationship Id="rId528" Type="http://schemas.openxmlformats.org/officeDocument/2006/relationships/customXml" Target="../ink/ink5263.xml"/><Relationship Id="rId167" Type="http://schemas.openxmlformats.org/officeDocument/2006/relationships/image" Target="../media/image4587.png"/><Relationship Id="rId374" Type="http://schemas.openxmlformats.org/officeDocument/2006/relationships/customXml" Target="../ink/ink5186.xml"/><Relationship Id="rId581" Type="http://schemas.openxmlformats.org/officeDocument/2006/relationships/image" Target="../media/image4792.png"/><Relationship Id="rId71" Type="http://schemas.openxmlformats.org/officeDocument/2006/relationships/image" Target="../media/image4540.png"/><Relationship Id="rId234" Type="http://schemas.openxmlformats.org/officeDocument/2006/relationships/customXml" Target="../ink/ink5116.xml"/><Relationship Id="rId679" Type="http://schemas.openxmlformats.org/officeDocument/2006/relationships/image" Target="../media/image4841.png"/><Relationship Id="rId2" Type="http://schemas.openxmlformats.org/officeDocument/2006/relationships/customXml" Target="../ink/ink5000.xml"/><Relationship Id="rId29" Type="http://schemas.openxmlformats.org/officeDocument/2006/relationships/image" Target="../media/image4519.png"/><Relationship Id="rId441" Type="http://schemas.openxmlformats.org/officeDocument/2006/relationships/image" Target="../media/image4722.png"/><Relationship Id="rId539" Type="http://schemas.openxmlformats.org/officeDocument/2006/relationships/image" Target="../media/image4771.png"/><Relationship Id="rId178" Type="http://schemas.openxmlformats.org/officeDocument/2006/relationships/customXml" Target="../ink/ink5088.xml"/><Relationship Id="rId301" Type="http://schemas.openxmlformats.org/officeDocument/2006/relationships/image" Target="../media/image4652.png"/><Relationship Id="rId82" Type="http://schemas.openxmlformats.org/officeDocument/2006/relationships/customXml" Target="../ink/ink5040.xml"/><Relationship Id="rId385" Type="http://schemas.openxmlformats.org/officeDocument/2006/relationships/image" Target="../media/image4694.png"/><Relationship Id="rId592" Type="http://schemas.openxmlformats.org/officeDocument/2006/relationships/customXml" Target="../ink/ink5295.xml"/><Relationship Id="rId606" Type="http://schemas.openxmlformats.org/officeDocument/2006/relationships/customXml" Target="../ink/ink5302.xml"/><Relationship Id="rId245" Type="http://schemas.openxmlformats.org/officeDocument/2006/relationships/image" Target="../media/image4624.png"/><Relationship Id="rId452" Type="http://schemas.openxmlformats.org/officeDocument/2006/relationships/customXml" Target="../ink/ink5225.xml"/><Relationship Id="rId105" Type="http://schemas.openxmlformats.org/officeDocument/2006/relationships/image" Target="../media/image4557.png"/><Relationship Id="rId147" Type="http://schemas.openxmlformats.org/officeDocument/2006/relationships/image" Target="../media/image4578.png"/><Relationship Id="rId312" Type="http://schemas.openxmlformats.org/officeDocument/2006/relationships/customXml" Target="../ink/ink5155.xml"/><Relationship Id="rId354" Type="http://schemas.openxmlformats.org/officeDocument/2006/relationships/customXml" Target="../ink/ink5176.xml"/><Relationship Id="rId51" Type="http://schemas.openxmlformats.org/officeDocument/2006/relationships/image" Target="../media/image4530.png"/><Relationship Id="rId93" Type="http://schemas.openxmlformats.org/officeDocument/2006/relationships/image" Target="../media/image4551.png"/><Relationship Id="rId189" Type="http://schemas.openxmlformats.org/officeDocument/2006/relationships/image" Target="../media/image4597.png"/><Relationship Id="rId396" Type="http://schemas.openxmlformats.org/officeDocument/2006/relationships/customXml" Target="../ink/ink5197.xml"/><Relationship Id="rId561" Type="http://schemas.openxmlformats.org/officeDocument/2006/relationships/image" Target="../media/image4782.png"/><Relationship Id="rId617" Type="http://schemas.openxmlformats.org/officeDocument/2006/relationships/image" Target="../media/image4810.png"/><Relationship Id="rId659" Type="http://schemas.openxmlformats.org/officeDocument/2006/relationships/image" Target="../media/image4831.png"/><Relationship Id="rId214" Type="http://schemas.openxmlformats.org/officeDocument/2006/relationships/customXml" Target="../ink/ink5106.xml"/><Relationship Id="rId256" Type="http://schemas.openxmlformats.org/officeDocument/2006/relationships/customXml" Target="../ink/ink5127.xml"/><Relationship Id="rId298" Type="http://schemas.openxmlformats.org/officeDocument/2006/relationships/customXml" Target="../ink/ink5148.xml"/><Relationship Id="rId421" Type="http://schemas.openxmlformats.org/officeDocument/2006/relationships/image" Target="../media/image4712.png"/><Relationship Id="rId463" Type="http://schemas.openxmlformats.org/officeDocument/2006/relationships/image" Target="../media/image4733.png"/><Relationship Id="rId519" Type="http://schemas.openxmlformats.org/officeDocument/2006/relationships/image" Target="../media/image4761.png"/><Relationship Id="rId670" Type="http://schemas.openxmlformats.org/officeDocument/2006/relationships/customXml" Target="../ink/ink5334.xml"/><Relationship Id="rId116" Type="http://schemas.openxmlformats.org/officeDocument/2006/relationships/customXml" Target="../ink/ink5057.xml"/><Relationship Id="rId158" Type="http://schemas.openxmlformats.org/officeDocument/2006/relationships/customXml" Target="../ink/ink5078.xml"/><Relationship Id="rId323" Type="http://schemas.openxmlformats.org/officeDocument/2006/relationships/image" Target="../media/image4663.png"/><Relationship Id="rId530" Type="http://schemas.openxmlformats.org/officeDocument/2006/relationships/customXml" Target="../ink/ink5264.xml"/><Relationship Id="rId726" Type="http://schemas.openxmlformats.org/officeDocument/2006/relationships/customXml" Target="../ink/ink5362.xml"/><Relationship Id="rId20" Type="http://schemas.openxmlformats.org/officeDocument/2006/relationships/customXml" Target="../ink/ink5009.xml"/><Relationship Id="rId62" Type="http://schemas.openxmlformats.org/officeDocument/2006/relationships/customXml" Target="../ink/ink5030.xml"/><Relationship Id="rId365" Type="http://schemas.openxmlformats.org/officeDocument/2006/relationships/image" Target="../media/image4684.png"/><Relationship Id="rId572" Type="http://schemas.openxmlformats.org/officeDocument/2006/relationships/customXml" Target="../ink/ink5285.xml"/><Relationship Id="rId628" Type="http://schemas.openxmlformats.org/officeDocument/2006/relationships/customXml" Target="../ink/ink5313.xml"/><Relationship Id="rId225" Type="http://schemas.openxmlformats.org/officeDocument/2006/relationships/image" Target="../media/image4615.png"/><Relationship Id="rId267" Type="http://schemas.openxmlformats.org/officeDocument/2006/relationships/image" Target="../media/image4635.png"/><Relationship Id="rId432" Type="http://schemas.openxmlformats.org/officeDocument/2006/relationships/customXml" Target="../ink/ink5215.xml"/><Relationship Id="rId474" Type="http://schemas.openxmlformats.org/officeDocument/2006/relationships/customXml" Target="../ink/ink5236.xml"/><Relationship Id="rId127" Type="http://schemas.openxmlformats.org/officeDocument/2006/relationships/image" Target="../media/image4568.png"/><Relationship Id="rId681" Type="http://schemas.openxmlformats.org/officeDocument/2006/relationships/image" Target="../media/image4842.png"/><Relationship Id="rId31" Type="http://schemas.openxmlformats.org/officeDocument/2006/relationships/image" Target="../media/image4520.png"/><Relationship Id="rId73" Type="http://schemas.openxmlformats.org/officeDocument/2006/relationships/image" Target="../media/image4541.png"/><Relationship Id="rId169" Type="http://schemas.openxmlformats.org/officeDocument/2006/relationships/image" Target="../media/image4588.png"/><Relationship Id="rId334" Type="http://schemas.openxmlformats.org/officeDocument/2006/relationships/customXml" Target="../ink/ink5166.xml"/><Relationship Id="rId376" Type="http://schemas.openxmlformats.org/officeDocument/2006/relationships/customXml" Target="../ink/ink5187.xml"/><Relationship Id="rId541" Type="http://schemas.openxmlformats.org/officeDocument/2006/relationships/image" Target="../media/image4772.png"/><Relationship Id="rId583" Type="http://schemas.openxmlformats.org/officeDocument/2006/relationships/image" Target="../media/image4793.png"/><Relationship Id="rId639" Type="http://schemas.openxmlformats.org/officeDocument/2006/relationships/image" Target="../media/image4821.png"/><Relationship Id="rId4" Type="http://schemas.openxmlformats.org/officeDocument/2006/relationships/customXml" Target="../ink/ink5001.xml"/><Relationship Id="rId180" Type="http://schemas.openxmlformats.org/officeDocument/2006/relationships/customXml" Target="../ink/ink5089.xml"/><Relationship Id="rId236" Type="http://schemas.openxmlformats.org/officeDocument/2006/relationships/customXml" Target="../ink/ink5117.xml"/><Relationship Id="rId278" Type="http://schemas.openxmlformats.org/officeDocument/2006/relationships/customXml" Target="../ink/ink5138.xml"/><Relationship Id="rId401" Type="http://schemas.openxmlformats.org/officeDocument/2006/relationships/image" Target="../media/image4702.png"/><Relationship Id="rId443" Type="http://schemas.openxmlformats.org/officeDocument/2006/relationships/image" Target="../media/image4723.png"/><Relationship Id="rId650" Type="http://schemas.openxmlformats.org/officeDocument/2006/relationships/customXml" Target="../ink/ink5324.xml"/><Relationship Id="rId303" Type="http://schemas.openxmlformats.org/officeDocument/2006/relationships/image" Target="../media/image4653.png"/><Relationship Id="rId485" Type="http://schemas.openxmlformats.org/officeDocument/2006/relationships/image" Target="../media/image4744.png"/><Relationship Id="rId692" Type="http://schemas.openxmlformats.org/officeDocument/2006/relationships/customXml" Target="../ink/ink5345.xml"/><Relationship Id="rId706" Type="http://schemas.openxmlformats.org/officeDocument/2006/relationships/customXml" Target="../ink/ink5352.xml"/><Relationship Id="rId42" Type="http://schemas.openxmlformats.org/officeDocument/2006/relationships/customXml" Target="../ink/ink5020.xml"/><Relationship Id="rId84" Type="http://schemas.openxmlformats.org/officeDocument/2006/relationships/customXml" Target="../ink/ink5041.xml"/><Relationship Id="rId138" Type="http://schemas.openxmlformats.org/officeDocument/2006/relationships/customXml" Target="../ink/ink5068.xml"/><Relationship Id="rId345" Type="http://schemas.openxmlformats.org/officeDocument/2006/relationships/image" Target="../media/image4674.png"/><Relationship Id="rId387" Type="http://schemas.openxmlformats.org/officeDocument/2006/relationships/image" Target="../media/image4695.png"/><Relationship Id="rId510" Type="http://schemas.openxmlformats.org/officeDocument/2006/relationships/customXml" Target="../ink/ink5254.xml"/><Relationship Id="rId552" Type="http://schemas.openxmlformats.org/officeDocument/2006/relationships/customXml" Target="../ink/ink5275.xml"/><Relationship Id="rId594" Type="http://schemas.openxmlformats.org/officeDocument/2006/relationships/customXml" Target="../ink/ink5296.xml"/><Relationship Id="rId608" Type="http://schemas.openxmlformats.org/officeDocument/2006/relationships/customXml" Target="../ink/ink5303.xml"/><Relationship Id="rId191" Type="http://schemas.openxmlformats.org/officeDocument/2006/relationships/image" Target="../media/image4598.png"/><Relationship Id="rId205" Type="http://schemas.openxmlformats.org/officeDocument/2006/relationships/image" Target="../media/image4605.png"/><Relationship Id="rId247" Type="http://schemas.openxmlformats.org/officeDocument/2006/relationships/image" Target="../media/image4625.png"/><Relationship Id="rId412" Type="http://schemas.openxmlformats.org/officeDocument/2006/relationships/customXml" Target="../ink/ink5205.xml"/><Relationship Id="rId107" Type="http://schemas.openxmlformats.org/officeDocument/2006/relationships/image" Target="../media/image4558.png"/><Relationship Id="rId289" Type="http://schemas.openxmlformats.org/officeDocument/2006/relationships/image" Target="../media/image4646.png"/><Relationship Id="rId454" Type="http://schemas.openxmlformats.org/officeDocument/2006/relationships/customXml" Target="../ink/ink5226.xml"/><Relationship Id="rId496" Type="http://schemas.openxmlformats.org/officeDocument/2006/relationships/customXml" Target="../ink/ink5247.xml"/><Relationship Id="rId661" Type="http://schemas.openxmlformats.org/officeDocument/2006/relationships/image" Target="../media/image4832.png"/><Relationship Id="rId717" Type="http://schemas.openxmlformats.org/officeDocument/2006/relationships/image" Target="../media/image4860.png"/><Relationship Id="rId11" Type="http://schemas.openxmlformats.org/officeDocument/2006/relationships/image" Target="../media/image4510.png"/><Relationship Id="rId53" Type="http://schemas.openxmlformats.org/officeDocument/2006/relationships/image" Target="../media/image4531.png"/><Relationship Id="rId149" Type="http://schemas.openxmlformats.org/officeDocument/2006/relationships/image" Target="../media/image4579.png"/><Relationship Id="rId314" Type="http://schemas.openxmlformats.org/officeDocument/2006/relationships/customXml" Target="../ink/ink5156.xml"/><Relationship Id="rId356" Type="http://schemas.openxmlformats.org/officeDocument/2006/relationships/customXml" Target="../ink/ink5177.xml"/><Relationship Id="rId398" Type="http://schemas.openxmlformats.org/officeDocument/2006/relationships/customXml" Target="../ink/ink5198.xml"/><Relationship Id="rId521" Type="http://schemas.openxmlformats.org/officeDocument/2006/relationships/image" Target="../media/image4762.png"/><Relationship Id="rId563" Type="http://schemas.openxmlformats.org/officeDocument/2006/relationships/image" Target="../media/image4783.png"/><Relationship Id="rId619" Type="http://schemas.openxmlformats.org/officeDocument/2006/relationships/image" Target="../media/image4811.png"/><Relationship Id="rId95" Type="http://schemas.openxmlformats.org/officeDocument/2006/relationships/image" Target="../media/image4552.png"/><Relationship Id="rId160" Type="http://schemas.openxmlformats.org/officeDocument/2006/relationships/customXml" Target="../ink/ink5079.xml"/><Relationship Id="rId216" Type="http://schemas.openxmlformats.org/officeDocument/2006/relationships/customXml" Target="../ink/ink5107.xml"/><Relationship Id="rId423" Type="http://schemas.openxmlformats.org/officeDocument/2006/relationships/image" Target="../media/image4713.png"/><Relationship Id="rId258" Type="http://schemas.openxmlformats.org/officeDocument/2006/relationships/customXml" Target="../ink/ink5128.xml"/><Relationship Id="rId465" Type="http://schemas.openxmlformats.org/officeDocument/2006/relationships/image" Target="../media/image4734.png"/><Relationship Id="rId630" Type="http://schemas.openxmlformats.org/officeDocument/2006/relationships/customXml" Target="../ink/ink5314.xml"/><Relationship Id="rId672" Type="http://schemas.openxmlformats.org/officeDocument/2006/relationships/customXml" Target="../ink/ink5335.xml"/><Relationship Id="rId728" Type="http://schemas.openxmlformats.org/officeDocument/2006/relationships/customXml" Target="../ink/ink5363.xml"/><Relationship Id="rId22" Type="http://schemas.openxmlformats.org/officeDocument/2006/relationships/customXml" Target="../ink/ink5010.xml"/><Relationship Id="rId64" Type="http://schemas.openxmlformats.org/officeDocument/2006/relationships/customXml" Target="../ink/ink5031.xml"/><Relationship Id="rId118" Type="http://schemas.openxmlformats.org/officeDocument/2006/relationships/customXml" Target="../ink/ink5058.xml"/><Relationship Id="rId325" Type="http://schemas.openxmlformats.org/officeDocument/2006/relationships/image" Target="../media/image4664.png"/><Relationship Id="rId367" Type="http://schemas.openxmlformats.org/officeDocument/2006/relationships/image" Target="../media/image4685.png"/><Relationship Id="rId532" Type="http://schemas.openxmlformats.org/officeDocument/2006/relationships/customXml" Target="../ink/ink5265.xml"/><Relationship Id="rId574" Type="http://schemas.openxmlformats.org/officeDocument/2006/relationships/customXml" Target="../ink/ink5286.xml"/><Relationship Id="rId171" Type="http://schemas.openxmlformats.org/officeDocument/2006/relationships/image" Target="../media/image4589.png"/><Relationship Id="rId227" Type="http://schemas.openxmlformats.org/officeDocument/2006/relationships/image" Target="../media/image4616.png"/><Relationship Id="rId269" Type="http://schemas.openxmlformats.org/officeDocument/2006/relationships/image" Target="../media/image4636.png"/><Relationship Id="rId434" Type="http://schemas.openxmlformats.org/officeDocument/2006/relationships/customXml" Target="../ink/ink5216.xml"/><Relationship Id="rId476" Type="http://schemas.openxmlformats.org/officeDocument/2006/relationships/customXml" Target="../ink/ink5237.xml"/><Relationship Id="rId641" Type="http://schemas.openxmlformats.org/officeDocument/2006/relationships/image" Target="../media/image4822.png"/><Relationship Id="rId683" Type="http://schemas.openxmlformats.org/officeDocument/2006/relationships/image" Target="../media/image4843.png"/><Relationship Id="rId33" Type="http://schemas.openxmlformats.org/officeDocument/2006/relationships/image" Target="../media/image4521.png"/><Relationship Id="rId129" Type="http://schemas.openxmlformats.org/officeDocument/2006/relationships/image" Target="../media/image4569.png"/><Relationship Id="rId280" Type="http://schemas.openxmlformats.org/officeDocument/2006/relationships/customXml" Target="../ink/ink5139.xml"/><Relationship Id="rId336" Type="http://schemas.openxmlformats.org/officeDocument/2006/relationships/customXml" Target="../ink/ink5167.xml"/><Relationship Id="rId501" Type="http://schemas.openxmlformats.org/officeDocument/2006/relationships/image" Target="../media/image4752.png"/><Relationship Id="rId543" Type="http://schemas.openxmlformats.org/officeDocument/2006/relationships/image" Target="../media/image4773.png"/><Relationship Id="rId75" Type="http://schemas.openxmlformats.org/officeDocument/2006/relationships/image" Target="../media/image4542.png"/><Relationship Id="rId140" Type="http://schemas.openxmlformats.org/officeDocument/2006/relationships/customXml" Target="../ink/ink5069.xml"/><Relationship Id="rId182" Type="http://schemas.openxmlformats.org/officeDocument/2006/relationships/customXml" Target="../ink/ink5090.xml"/><Relationship Id="rId378" Type="http://schemas.openxmlformats.org/officeDocument/2006/relationships/customXml" Target="../ink/ink5188.xml"/><Relationship Id="rId403" Type="http://schemas.openxmlformats.org/officeDocument/2006/relationships/image" Target="../media/image4703.png"/><Relationship Id="rId585" Type="http://schemas.openxmlformats.org/officeDocument/2006/relationships/image" Target="../media/image4794.png"/><Relationship Id="rId6" Type="http://schemas.openxmlformats.org/officeDocument/2006/relationships/customXml" Target="../ink/ink5002.xml"/><Relationship Id="rId238" Type="http://schemas.openxmlformats.org/officeDocument/2006/relationships/customXml" Target="../ink/ink5118.xml"/><Relationship Id="rId445" Type="http://schemas.openxmlformats.org/officeDocument/2006/relationships/image" Target="../media/image4724.png"/><Relationship Id="rId487" Type="http://schemas.openxmlformats.org/officeDocument/2006/relationships/image" Target="../media/image4745.png"/><Relationship Id="rId610" Type="http://schemas.openxmlformats.org/officeDocument/2006/relationships/customXml" Target="../ink/ink5304.xml"/><Relationship Id="rId652" Type="http://schemas.openxmlformats.org/officeDocument/2006/relationships/customXml" Target="../ink/ink5325.xml"/><Relationship Id="rId694" Type="http://schemas.openxmlformats.org/officeDocument/2006/relationships/customXml" Target="../ink/ink5346.xml"/><Relationship Id="rId708" Type="http://schemas.openxmlformats.org/officeDocument/2006/relationships/customXml" Target="../ink/ink5353.xml"/><Relationship Id="rId291" Type="http://schemas.openxmlformats.org/officeDocument/2006/relationships/image" Target="../media/image4647.png"/><Relationship Id="rId305" Type="http://schemas.openxmlformats.org/officeDocument/2006/relationships/image" Target="../media/image4654.png"/><Relationship Id="rId347" Type="http://schemas.openxmlformats.org/officeDocument/2006/relationships/image" Target="../media/image4675.png"/><Relationship Id="rId512" Type="http://schemas.openxmlformats.org/officeDocument/2006/relationships/customXml" Target="../ink/ink5255.xml"/><Relationship Id="rId44" Type="http://schemas.openxmlformats.org/officeDocument/2006/relationships/customXml" Target="../ink/ink5021.xml"/><Relationship Id="rId86" Type="http://schemas.openxmlformats.org/officeDocument/2006/relationships/customXml" Target="../ink/ink5042.xml"/><Relationship Id="rId151" Type="http://schemas.openxmlformats.org/officeDocument/2006/relationships/image" Target="../media/image4580.png"/><Relationship Id="rId389" Type="http://schemas.openxmlformats.org/officeDocument/2006/relationships/image" Target="../media/image4696.png"/><Relationship Id="rId554" Type="http://schemas.openxmlformats.org/officeDocument/2006/relationships/customXml" Target="../ink/ink5276.xml"/><Relationship Id="rId596" Type="http://schemas.openxmlformats.org/officeDocument/2006/relationships/customXml" Target="../ink/ink5297.xml"/><Relationship Id="rId193" Type="http://schemas.openxmlformats.org/officeDocument/2006/relationships/image" Target="../media/image4599.png"/><Relationship Id="rId207" Type="http://schemas.openxmlformats.org/officeDocument/2006/relationships/image" Target="../media/image4606.png"/><Relationship Id="rId249" Type="http://schemas.openxmlformats.org/officeDocument/2006/relationships/image" Target="../media/image4626.png"/><Relationship Id="rId414" Type="http://schemas.openxmlformats.org/officeDocument/2006/relationships/customXml" Target="../ink/ink5206.xml"/><Relationship Id="rId456" Type="http://schemas.openxmlformats.org/officeDocument/2006/relationships/customXml" Target="../ink/ink5227.xml"/><Relationship Id="rId498" Type="http://schemas.openxmlformats.org/officeDocument/2006/relationships/customXml" Target="../ink/ink5248.xml"/><Relationship Id="rId621" Type="http://schemas.openxmlformats.org/officeDocument/2006/relationships/image" Target="../media/image4812.png"/><Relationship Id="rId663" Type="http://schemas.openxmlformats.org/officeDocument/2006/relationships/image" Target="../media/image4833.png"/><Relationship Id="rId13" Type="http://schemas.openxmlformats.org/officeDocument/2006/relationships/image" Target="../media/image4511.png"/><Relationship Id="rId109" Type="http://schemas.openxmlformats.org/officeDocument/2006/relationships/image" Target="../media/image4559.png"/><Relationship Id="rId260" Type="http://schemas.openxmlformats.org/officeDocument/2006/relationships/customXml" Target="../ink/ink5129.xml"/><Relationship Id="rId316" Type="http://schemas.openxmlformats.org/officeDocument/2006/relationships/customXml" Target="../ink/ink5157.xml"/><Relationship Id="rId523" Type="http://schemas.openxmlformats.org/officeDocument/2006/relationships/image" Target="../media/image4763.png"/><Relationship Id="rId719" Type="http://schemas.openxmlformats.org/officeDocument/2006/relationships/image" Target="../media/image4861.png"/><Relationship Id="rId55" Type="http://schemas.openxmlformats.org/officeDocument/2006/relationships/image" Target="../media/image4532.png"/><Relationship Id="rId97" Type="http://schemas.openxmlformats.org/officeDocument/2006/relationships/image" Target="../media/image4553.png"/><Relationship Id="rId120" Type="http://schemas.openxmlformats.org/officeDocument/2006/relationships/customXml" Target="../ink/ink5059.xml"/><Relationship Id="rId358" Type="http://schemas.openxmlformats.org/officeDocument/2006/relationships/customXml" Target="../ink/ink5178.xml"/><Relationship Id="rId565" Type="http://schemas.openxmlformats.org/officeDocument/2006/relationships/image" Target="../media/image4784.png"/><Relationship Id="rId162" Type="http://schemas.openxmlformats.org/officeDocument/2006/relationships/customXml" Target="../ink/ink5080.xml"/><Relationship Id="rId218" Type="http://schemas.openxmlformats.org/officeDocument/2006/relationships/customXml" Target="../ink/ink5108.xml"/><Relationship Id="rId425" Type="http://schemas.openxmlformats.org/officeDocument/2006/relationships/image" Target="../media/image4714.png"/><Relationship Id="rId467" Type="http://schemas.openxmlformats.org/officeDocument/2006/relationships/image" Target="../media/image4735.png"/><Relationship Id="rId632" Type="http://schemas.openxmlformats.org/officeDocument/2006/relationships/customXml" Target="../ink/ink5315.xml"/><Relationship Id="rId271" Type="http://schemas.openxmlformats.org/officeDocument/2006/relationships/image" Target="../media/image4637.png"/><Relationship Id="rId674" Type="http://schemas.openxmlformats.org/officeDocument/2006/relationships/customXml" Target="../ink/ink5336.xml"/><Relationship Id="rId24" Type="http://schemas.openxmlformats.org/officeDocument/2006/relationships/customXml" Target="../ink/ink5011.xml"/><Relationship Id="rId66" Type="http://schemas.openxmlformats.org/officeDocument/2006/relationships/customXml" Target="../ink/ink5032.xml"/><Relationship Id="rId131" Type="http://schemas.openxmlformats.org/officeDocument/2006/relationships/image" Target="../media/image4570.png"/><Relationship Id="rId327" Type="http://schemas.openxmlformats.org/officeDocument/2006/relationships/image" Target="../media/image4665.png"/><Relationship Id="rId369" Type="http://schemas.openxmlformats.org/officeDocument/2006/relationships/image" Target="../media/image4686.png"/><Relationship Id="rId534" Type="http://schemas.openxmlformats.org/officeDocument/2006/relationships/customXml" Target="../ink/ink5266.xml"/><Relationship Id="rId576" Type="http://schemas.openxmlformats.org/officeDocument/2006/relationships/customXml" Target="../ink/ink5287.xml"/><Relationship Id="rId173" Type="http://schemas.openxmlformats.org/officeDocument/2006/relationships/image" Target="../media/image4590.png"/><Relationship Id="rId229" Type="http://schemas.openxmlformats.org/officeDocument/2006/relationships/image" Target="../media/image4617.png"/><Relationship Id="rId380" Type="http://schemas.openxmlformats.org/officeDocument/2006/relationships/customXml" Target="../ink/ink5189.xml"/><Relationship Id="rId436" Type="http://schemas.openxmlformats.org/officeDocument/2006/relationships/customXml" Target="../ink/ink5217.xml"/><Relationship Id="rId601" Type="http://schemas.openxmlformats.org/officeDocument/2006/relationships/image" Target="../media/image4802.png"/><Relationship Id="rId643" Type="http://schemas.openxmlformats.org/officeDocument/2006/relationships/image" Target="../media/image4823.png"/><Relationship Id="rId240" Type="http://schemas.openxmlformats.org/officeDocument/2006/relationships/customXml" Target="../ink/ink5119.xml"/><Relationship Id="rId478" Type="http://schemas.openxmlformats.org/officeDocument/2006/relationships/customXml" Target="../ink/ink5238.xml"/><Relationship Id="rId685" Type="http://schemas.openxmlformats.org/officeDocument/2006/relationships/image" Target="../media/image4844.png"/><Relationship Id="rId35" Type="http://schemas.openxmlformats.org/officeDocument/2006/relationships/image" Target="../media/image4522.png"/><Relationship Id="rId77" Type="http://schemas.openxmlformats.org/officeDocument/2006/relationships/image" Target="../media/image4543.png"/><Relationship Id="rId100" Type="http://schemas.openxmlformats.org/officeDocument/2006/relationships/customXml" Target="../ink/ink5049.xml"/><Relationship Id="rId282" Type="http://schemas.openxmlformats.org/officeDocument/2006/relationships/customXml" Target="../ink/ink5140.xml"/><Relationship Id="rId338" Type="http://schemas.openxmlformats.org/officeDocument/2006/relationships/customXml" Target="../ink/ink5168.xml"/><Relationship Id="rId503" Type="http://schemas.openxmlformats.org/officeDocument/2006/relationships/image" Target="../media/image4753.png"/><Relationship Id="rId545" Type="http://schemas.openxmlformats.org/officeDocument/2006/relationships/image" Target="../media/image4774.png"/><Relationship Id="rId587" Type="http://schemas.openxmlformats.org/officeDocument/2006/relationships/image" Target="../media/image4795.png"/><Relationship Id="rId710" Type="http://schemas.openxmlformats.org/officeDocument/2006/relationships/customXml" Target="../ink/ink5354.xml"/><Relationship Id="rId8" Type="http://schemas.openxmlformats.org/officeDocument/2006/relationships/customXml" Target="../ink/ink5003.xml"/><Relationship Id="rId142" Type="http://schemas.openxmlformats.org/officeDocument/2006/relationships/customXml" Target="../ink/ink5070.xml"/><Relationship Id="rId184" Type="http://schemas.openxmlformats.org/officeDocument/2006/relationships/customXml" Target="../ink/ink5091.xml"/><Relationship Id="rId391" Type="http://schemas.openxmlformats.org/officeDocument/2006/relationships/image" Target="../media/image4697.png"/><Relationship Id="rId405" Type="http://schemas.openxmlformats.org/officeDocument/2006/relationships/image" Target="../media/image4704.png"/><Relationship Id="rId447" Type="http://schemas.openxmlformats.org/officeDocument/2006/relationships/image" Target="../media/image4725.png"/><Relationship Id="rId612" Type="http://schemas.openxmlformats.org/officeDocument/2006/relationships/customXml" Target="../ink/ink5305.xml"/><Relationship Id="rId251" Type="http://schemas.openxmlformats.org/officeDocument/2006/relationships/image" Target="../media/image4627.png"/><Relationship Id="rId489" Type="http://schemas.openxmlformats.org/officeDocument/2006/relationships/image" Target="../media/image4746.png"/><Relationship Id="rId654" Type="http://schemas.openxmlformats.org/officeDocument/2006/relationships/customXml" Target="../ink/ink5326.xml"/><Relationship Id="rId696" Type="http://schemas.openxmlformats.org/officeDocument/2006/relationships/customXml" Target="../ink/ink5347.xml"/><Relationship Id="rId46" Type="http://schemas.openxmlformats.org/officeDocument/2006/relationships/customXml" Target="../ink/ink5022.xml"/><Relationship Id="rId293" Type="http://schemas.openxmlformats.org/officeDocument/2006/relationships/image" Target="../media/image4648.png"/><Relationship Id="rId307" Type="http://schemas.openxmlformats.org/officeDocument/2006/relationships/image" Target="../media/image4655.png"/><Relationship Id="rId349" Type="http://schemas.openxmlformats.org/officeDocument/2006/relationships/image" Target="../media/image4676.png"/><Relationship Id="rId514" Type="http://schemas.openxmlformats.org/officeDocument/2006/relationships/customXml" Target="../ink/ink5256.xml"/><Relationship Id="rId556" Type="http://schemas.openxmlformats.org/officeDocument/2006/relationships/customXml" Target="../ink/ink5277.xml"/><Relationship Id="rId721" Type="http://schemas.openxmlformats.org/officeDocument/2006/relationships/image" Target="../media/image4862.png"/><Relationship Id="rId88" Type="http://schemas.openxmlformats.org/officeDocument/2006/relationships/customXml" Target="../ink/ink5043.xml"/><Relationship Id="rId111" Type="http://schemas.openxmlformats.org/officeDocument/2006/relationships/image" Target="../media/image4560.png"/><Relationship Id="rId153" Type="http://schemas.openxmlformats.org/officeDocument/2006/relationships/image" Target="../media/image4581.png"/><Relationship Id="rId195" Type="http://schemas.openxmlformats.org/officeDocument/2006/relationships/image" Target="../media/image4600.png"/><Relationship Id="rId209" Type="http://schemas.openxmlformats.org/officeDocument/2006/relationships/image" Target="../media/image4607.png"/><Relationship Id="rId360" Type="http://schemas.openxmlformats.org/officeDocument/2006/relationships/customXml" Target="../ink/ink5179.xml"/><Relationship Id="rId416" Type="http://schemas.openxmlformats.org/officeDocument/2006/relationships/customXml" Target="../ink/ink5207.xml"/><Relationship Id="rId598" Type="http://schemas.openxmlformats.org/officeDocument/2006/relationships/customXml" Target="../ink/ink5298.xml"/><Relationship Id="rId220" Type="http://schemas.openxmlformats.org/officeDocument/2006/relationships/customXml" Target="../ink/ink5109.xml"/><Relationship Id="rId458" Type="http://schemas.openxmlformats.org/officeDocument/2006/relationships/customXml" Target="../ink/ink5228.xml"/><Relationship Id="rId623" Type="http://schemas.openxmlformats.org/officeDocument/2006/relationships/image" Target="../media/image4813.png"/><Relationship Id="rId665" Type="http://schemas.openxmlformats.org/officeDocument/2006/relationships/image" Target="../media/image4834.png"/><Relationship Id="rId15" Type="http://schemas.openxmlformats.org/officeDocument/2006/relationships/image" Target="../media/image4512.png"/><Relationship Id="rId57" Type="http://schemas.openxmlformats.org/officeDocument/2006/relationships/image" Target="../media/image4533.png"/><Relationship Id="rId262" Type="http://schemas.openxmlformats.org/officeDocument/2006/relationships/customXml" Target="../ink/ink5130.xml"/><Relationship Id="rId318" Type="http://schemas.openxmlformats.org/officeDocument/2006/relationships/customXml" Target="../ink/ink5158.xml"/><Relationship Id="rId525" Type="http://schemas.openxmlformats.org/officeDocument/2006/relationships/image" Target="../media/image4764.png"/><Relationship Id="rId567" Type="http://schemas.openxmlformats.org/officeDocument/2006/relationships/image" Target="../media/image4785.png"/><Relationship Id="rId99" Type="http://schemas.openxmlformats.org/officeDocument/2006/relationships/image" Target="../media/image4554.png"/><Relationship Id="rId122" Type="http://schemas.openxmlformats.org/officeDocument/2006/relationships/customXml" Target="../ink/ink5060.xml"/><Relationship Id="rId164" Type="http://schemas.openxmlformats.org/officeDocument/2006/relationships/customXml" Target="../ink/ink5081.xml"/><Relationship Id="rId371" Type="http://schemas.openxmlformats.org/officeDocument/2006/relationships/image" Target="../media/image4687.png"/><Relationship Id="rId427" Type="http://schemas.openxmlformats.org/officeDocument/2006/relationships/image" Target="../media/image4715.png"/><Relationship Id="rId469" Type="http://schemas.openxmlformats.org/officeDocument/2006/relationships/image" Target="../media/image4736.png"/><Relationship Id="rId634" Type="http://schemas.openxmlformats.org/officeDocument/2006/relationships/customXml" Target="../ink/ink5316.xml"/><Relationship Id="rId676" Type="http://schemas.openxmlformats.org/officeDocument/2006/relationships/customXml" Target="../ink/ink5337.xml"/><Relationship Id="rId26" Type="http://schemas.openxmlformats.org/officeDocument/2006/relationships/customXml" Target="../ink/ink5012.xml"/><Relationship Id="rId231" Type="http://schemas.openxmlformats.org/officeDocument/2006/relationships/image" Target="../media/image4618.png"/><Relationship Id="rId273" Type="http://schemas.openxmlformats.org/officeDocument/2006/relationships/image" Target="../media/image4638.png"/><Relationship Id="rId329" Type="http://schemas.openxmlformats.org/officeDocument/2006/relationships/image" Target="../media/image4666.png"/><Relationship Id="rId480" Type="http://schemas.openxmlformats.org/officeDocument/2006/relationships/customXml" Target="../ink/ink5239.xml"/><Relationship Id="rId536" Type="http://schemas.openxmlformats.org/officeDocument/2006/relationships/customXml" Target="../ink/ink5267.xml"/><Relationship Id="rId701" Type="http://schemas.openxmlformats.org/officeDocument/2006/relationships/image" Target="../media/image4852.png"/><Relationship Id="rId68" Type="http://schemas.openxmlformats.org/officeDocument/2006/relationships/customXml" Target="../ink/ink5033.xml"/><Relationship Id="rId133" Type="http://schemas.openxmlformats.org/officeDocument/2006/relationships/image" Target="../media/image4571.png"/><Relationship Id="rId175" Type="http://schemas.openxmlformats.org/officeDocument/2006/relationships/image" Target="../media/image4591.png"/><Relationship Id="rId340" Type="http://schemas.openxmlformats.org/officeDocument/2006/relationships/customXml" Target="../ink/ink5169.xml"/><Relationship Id="rId578" Type="http://schemas.openxmlformats.org/officeDocument/2006/relationships/customXml" Target="../ink/ink5288.xml"/><Relationship Id="rId200" Type="http://schemas.openxmlformats.org/officeDocument/2006/relationships/customXml" Target="../ink/ink5099.xml"/><Relationship Id="rId382" Type="http://schemas.openxmlformats.org/officeDocument/2006/relationships/customXml" Target="../ink/ink5190.xml"/><Relationship Id="rId438" Type="http://schemas.openxmlformats.org/officeDocument/2006/relationships/customXml" Target="../ink/ink5218.xml"/><Relationship Id="rId603" Type="http://schemas.openxmlformats.org/officeDocument/2006/relationships/image" Target="../media/image4803.png"/><Relationship Id="rId645" Type="http://schemas.openxmlformats.org/officeDocument/2006/relationships/image" Target="../media/image4824.png"/><Relationship Id="rId687" Type="http://schemas.openxmlformats.org/officeDocument/2006/relationships/image" Target="../media/image4845.png"/><Relationship Id="rId242" Type="http://schemas.openxmlformats.org/officeDocument/2006/relationships/customXml" Target="../ink/ink5120.xml"/><Relationship Id="rId284" Type="http://schemas.openxmlformats.org/officeDocument/2006/relationships/customXml" Target="../ink/ink5141.xml"/><Relationship Id="rId491" Type="http://schemas.openxmlformats.org/officeDocument/2006/relationships/image" Target="../media/image4747.png"/><Relationship Id="rId505" Type="http://schemas.openxmlformats.org/officeDocument/2006/relationships/image" Target="../media/image4754.png"/><Relationship Id="rId712" Type="http://schemas.openxmlformats.org/officeDocument/2006/relationships/customXml" Target="../ink/ink5355.xml"/><Relationship Id="rId37" Type="http://schemas.openxmlformats.org/officeDocument/2006/relationships/image" Target="../media/image4523.png"/><Relationship Id="rId79" Type="http://schemas.openxmlformats.org/officeDocument/2006/relationships/image" Target="../media/image4544.png"/><Relationship Id="rId102" Type="http://schemas.openxmlformats.org/officeDocument/2006/relationships/customXml" Target="../ink/ink5050.xml"/><Relationship Id="rId144" Type="http://schemas.openxmlformats.org/officeDocument/2006/relationships/customXml" Target="../ink/ink5071.xml"/><Relationship Id="rId547" Type="http://schemas.openxmlformats.org/officeDocument/2006/relationships/image" Target="../media/image4775.png"/><Relationship Id="rId589" Type="http://schemas.openxmlformats.org/officeDocument/2006/relationships/image" Target="../media/image4796.png"/><Relationship Id="rId90" Type="http://schemas.openxmlformats.org/officeDocument/2006/relationships/customXml" Target="../ink/ink5044.xml"/><Relationship Id="rId186" Type="http://schemas.openxmlformats.org/officeDocument/2006/relationships/customXml" Target="../ink/ink5092.xml"/><Relationship Id="rId351" Type="http://schemas.openxmlformats.org/officeDocument/2006/relationships/image" Target="../media/image4677.png"/><Relationship Id="rId393" Type="http://schemas.openxmlformats.org/officeDocument/2006/relationships/image" Target="../media/image4698.png"/><Relationship Id="rId407" Type="http://schemas.openxmlformats.org/officeDocument/2006/relationships/image" Target="../media/image4705.png"/><Relationship Id="rId449" Type="http://schemas.openxmlformats.org/officeDocument/2006/relationships/image" Target="../media/image4726.png"/><Relationship Id="rId614" Type="http://schemas.openxmlformats.org/officeDocument/2006/relationships/customXml" Target="../ink/ink5306.xml"/><Relationship Id="rId656" Type="http://schemas.openxmlformats.org/officeDocument/2006/relationships/customXml" Target="../ink/ink5327.xml"/><Relationship Id="rId211" Type="http://schemas.openxmlformats.org/officeDocument/2006/relationships/image" Target="../media/image4608.png"/><Relationship Id="rId253" Type="http://schemas.openxmlformats.org/officeDocument/2006/relationships/image" Target="../media/image4628.png"/><Relationship Id="rId295" Type="http://schemas.openxmlformats.org/officeDocument/2006/relationships/image" Target="../media/image4649.png"/><Relationship Id="rId309" Type="http://schemas.openxmlformats.org/officeDocument/2006/relationships/image" Target="../media/image4656.png"/><Relationship Id="rId460" Type="http://schemas.openxmlformats.org/officeDocument/2006/relationships/customXml" Target="../ink/ink5229.xml"/><Relationship Id="rId516" Type="http://schemas.openxmlformats.org/officeDocument/2006/relationships/customXml" Target="../ink/ink5257.xml"/><Relationship Id="rId698" Type="http://schemas.openxmlformats.org/officeDocument/2006/relationships/customXml" Target="../ink/ink5348.xml"/><Relationship Id="rId48" Type="http://schemas.openxmlformats.org/officeDocument/2006/relationships/customXml" Target="../ink/ink5023.xml"/><Relationship Id="rId113" Type="http://schemas.openxmlformats.org/officeDocument/2006/relationships/image" Target="../media/image4561.png"/><Relationship Id="rId320" Type="http://schemas.openxmlformats.org/officeDocument/2006/relationships/customXml" Target="../ink/ink5159.xml"/><Relationship Id="rId558" Type="http://schemas.openxmlformats.org/officeDocument/2006/relationships/customXml" Target="../ink/ink5278.xml"/><Relationship Id="rId723" Type="http://schemas.openxmlformats.org/officeDocument/2006/relationships/image" Target="../media/image4863.png"/><Relationship Id="rId155" Type="http://schemas.openxmlformats.org/officeDocument/2006/relationships/image" Target="../media/image4582.png"/><Relationship Id="rId197" Type="http://schemas.openxmlformats.org/officeDocument/2006/relationships/image" Target="../media/image4601.png"/><Relationship Id="rId362" Type="http://schemas.openxmlformats.org/officeDocument/2006/relationships/customXml" Target="../ink/ink5180.xml"/><Relationship Id="rId418" Type="http://schemas.openxmlformats.org/officeDocument/2006/relationships/customXml" Target="../ink/ink5208.xml"/><Relationship Id="rId625" Type="http://schemas.openxmlformats.org/officeDocument/2006/relationships/image" Target="../media/image4814.png"/><Relationship Id="rId222" Type="http://schemas.openxmlformats.org/officeDocument/2006/relationships/customXml" Target="../ink/ink5110.xml"/><Relationship Id="rId264" Type="http://schemas.openxmlformats.org/officeDocument/2006/relationships/customXml" Target="../ink/ink5131.xml"/><Relationship Id="rId471" Type="http://schemas.openxmlformats.org/officeDocument/2006/relationships/image" Target="../media/image4737.png"/><Relationship Id="rId667" Type="http://schemas.openxmlformats.org/officeDocument/2006/relationships/image" Target="../media/image4835.png"/><Relationship Id="rId17" Type="http://schemas.openxmlformats.org/officeDocument/2006/relationships/image" Target="../media/image4513.png"/><Relationship Id="rId59" Type="http://schemas.openxmlformats.org/officeDocument/2006/relationships/image" Target="../media/image4534.png"/><Relationship Id="rId124" Type="http://schemas.openxmlformats.org/officeDocument/2006/relationships/customXml" Target="../ink/ink5061.xml"/><Relationship Id="rId527" Type="http://schemas.openxmlformats.org/officeDocument/2006/relationships/image" Target="../media/image4765.png"/><Relationship Id="rId569" Type="http://schemas.openxmlformats.org/officeDocument/2006/relationships/image" Target="../media/image4786.png"/><Relationship Id="rId70" Type="http://schemas.openxmlformats.org/officeDocument/2006/relationships/customXml" Target="../ink/ink5034.xml"/><Relationship Id="rId166" Type="http://schemas.openxmlformats.org/officeDocument/2006/relationships/customXml" Target="../ink/ink5082.xml"/><Relationship Id="rId331" Type="http://schemas.openxmlformats.org/officeDocument/2006/relationships/image" Target="../media/image4667.png"/><Relationship Id="rId373" Type="http://schemas.openxmlformats.org/officeDocument/2006/relationships/image" Target="../media/image4688.png"/><Relationship Id="rId429" Type="http://schemas.openxmlformats.org/officeDocument/2006/relationships/image" Target="../media/image4716.png"/><Relationship Id="rId580" Type="http://schemas.openxmlformats.org/officeDocument/2006/relationships/customXml" Target="../ink/ink5289.xml"/><Relationship Id="rId636" Type="http://schemas.openxmlformats.org/officeDocument/2006/relationships/customXml" Target="../ink/ink531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19.png"/><Relationship Id="rId440" Type="http://schemas.openxmlformats.org/officeDocument/2006/relationships/customXml" Target="../ink/ink5219.xml"/><Relationship Id="rId678" Type="http://schemas.openxmlformats.org/officeDocument/2006/relationships/customXml" Target="../ink/ink5338.xml"/><Relationship Id="rId28" Type="http://schemas.openxmlformats.org/officeDocument/2006/relationships/customXml" Target="../ink/ink5013.xml"/><Relationship Id="rId275" Type="http://schemas.openxmlformats.org/officeDocument/2006/relationships/image" Target="../media/image4639.png"/><Relationship Id="rId300" Type="http://schemas.openxmlformats.org/officeDocument/2006/relationships/customXml" Target="../ink/ink5149.xml"/><Relationship Id="rId482" Type="http://schemas.openxmlformats.org/officeDocument/2006/relationships/customXml" Target="../ink/ink5240.xml"/><Relationship Id="rId538" Type="http://schemas.openxmlformats.org/officeDocument/2006/relationships/customXml" Target="../ink/ink5268.xml"/><Relationship Id="rId703" Type="http://schemas.openxmlformats.org/officeDocument/2006/relationships/image" Target="../media/image4853.png"/><Relationship Id="rId81" Type="http://schemas.openxmlformats.org/officeDocument/2006/relationships/image" Target="../media/image4545.png"/><Relationship Id="rId135" Type="http://schemas.openxmlformats.org/officeDocument/2006/relationships/image" Target="../media/image4572.png"/><Relationship Id="rId177" Type="http://schemas.openxmlformats.org/officeDocument/2006/relationships/image" Target="../media/image4592.png"/><Relationship Id="rId342" Type="http://schemas.openxmlformats.org/officeDocument/2006/relationships/customXml" Target="../ink/ink5170.xml"/><Relationship Id="rId384" Type="http://schemas.openxmlformats.org/officeDocument/2006/relationships/customXml" Target="../ink/ink5191.xml"/><Relationship Id="rId591" Type="http://schemas.openxmlformats.org/officeDocument/2006/relationships/image" Target="../media/image4797.png"/><Relationship Id="rId605" Type="http://schemas.openxmlformats.org/officeDocument/2006/relationships/image" Target="../media/image4804.png"/><Relationship Id="rId202" Type="http://schemas.openxmlformats.org/officeDocument/2006/relationships/customXml" Target="../ink/ink5100.xml"/><Relationship Id="rId244" Type="http://schemas.openxmlformats.org/officeDocument/2006/relationships/customXml" Target="../ink/ink5121.xml"/><Relationship Id="rId647" Type="http://schemas.openxmlformats.org/officeDocument/2006/relationships/image" Target="../media/image4825.png"/><Relationship Id="rId689" Type="http://schemas.openxmlformats.org/officeDocument/2006/relationships/image" Target="../media/image4846.png"/><Relationship Id="rId39" Type="http://schemas.openxmlformats.org/officeDocument/2006/relationships/image" Target="../media/image4524.png"/><Relationship Id="rId286" Type="http://schemas.openxmlformats.org/officeDocument/2006/relationships/customXml" Target="../ink/ink5142.xml"/><Relationship Id="rId451" Type="http://schemas.openxmlformats.org/officeDocument/2006/relationships/image" Target="../media/image4727.png"/><Relationship Id="rId493" Type="http://schemas.openxmlformats.org/officeDocument/2006/relationships/image" Target="../media/image4748.png"/><Relationship Id="rId507" Type="http://schemas.openxmlformats.org/officeDocument/2006/relationships/image" Target="../media/image4755.png"/><Relationship Id="rId549" Type="http://schemas.openxmlformats.org/officeDocument/2006/relationships/image" Target="../media/image4776.png"/><Relationship Id="rId714" Type="http://schemas.openxmlformats.org/officeDocument/2006/relationships/customXml" Target="../ink/ink5356.xml"/><Relationship Id="rId50" Type="http://schemas.openxmlformats.org/officeDocument/2006/relationships/customXml" Target="../ink/ink5024.xml"/><Relationship Id="rId104" Type="http://schemas.openxmlformats.org/officeDocument/2006/relationships/customXml" Target="../ink/ink5051.xml"/><Relationship Id="rId146" Type="http://schemas.openxmlformats.org/officeDocument/2006/relationships/customXml" Target="../ink/ink5072.xml"/><Relationship Id="rId188" Type="http://schemas.openxmlformats.org/officeDocument/2006/relationships/customXml" Target="../ink/ink5093.xml"/><Relationship Id="rId311" Type="http://schemas.openxmlformats.org/officeDocument/2006/relationships/image" Target="../media/image4657.png"/><Relationship Id="rId353" Type="http://schemas.openxmlformats.org/officeDocument/2006/relationships/image" Target="../media/image4678.png"/><Relationship Id="rId395" Type="http://schemas.openxmlformats.org/officeDocument/2006/relationships/image" Target="../media/image4699.png"/><Relationship Id="rId409" Type="http://schemas.openxmlformats.org/officeDocument/2006/relationships/image" Target="../media/image4706.png"/><Relationship Id="rId560" Type="http://schemas.openxmlformats.org/officeDocument/2006/relationships/customXml" Target="../ink/ink5279.xml"/><Relationship Id="rId92" Type="http://schemas.openxmlformats.org/officeDocument/2006/relationships/customXml" Target="../ink/ink5045.xml"/><Relationship Id="rId213" Type="http://schemas.openxmlformats.org/officeDocument/2006/relationships/image" Target="../media/image4609.png"/><Relationship Id="rId420" Type="http://schemas.openxmlformats.org/officeDocument/2006/relationships/customXml" Target="../ink/ink5209.xml"/><Relationship Id="rId616" Type="http://schemas.openxmlformats.org/officeDocument/2006/relationships/customXml" Target="../ink/ink5307.xml"/><Relationship Id="rId658" Type="http://schemas.openxmlformats.org/officeDocument/2006/relationships/customXml" Target="../ink/ink5328.xml"/><Relationship Id="rId255" Type="http://schemas.openxmlformats.org/officeDocument/2006/relationships/image" Target="../media/image4629.png"/><Relationship Id="rId297" Type="http://schemas.openxmlformats.org/officeDocument/2006/relationships/image" Target="../media/image4650.png"/><Relationship Id="rId462" Type="http://schemas.openxmlformats.org/officeDocument/2006/relationships/customXml" Target="../ink/ink5230.xml"/><Relationship Id="rId518" Type="http://schemas.openxmlformats.org/officeDocument/2006/relationships/customXml" Target="../ink/ink5258.xml"/><Relationship Id="rId725" Type="http://schemas.openxmlformats.org/officeDocument/2006/relationships/image" Target="../media/image4864.png"/><Relationship Id="rId1092" Type="http://schemas.openxmlformats.org/officeDocument/2006/relationships/image" Target="../media/image5941.png"/><Relationship Id="rId115" Type="http://schemas.openxmlformats.org/officeDocument/2006/relationships/image" Target="../media/image4562.png"/><Relationship Id="rId157" Type="http://schemas.openxmlformats.org/officeDocument/2006/relationships/image" Target="../media/image4583.png"/><Relationship Id="rId322" Type="http://schemas.openxmlformats.org/officeDocument/2006/relationships/customXml" Target="../ink/ink5160.xml"/><Relationship Id="rId364" Type="http://schemas.openxmlformats.org/officeDocument/2006/relationships/customXml" Target="../ink/ink5181.xml"/><Relationship Id="rId61" Type="http://schemas.openxmlformats.org/officeDocument/2006/relationships/image" Target="../media/image4535.png"/><Relationship Id="rId199" Type="http://schemas.openxmlformats.org/officeDocument/2006/relationships/image" Target="../media/image4602.png"/><Relationship Id="rId571" Type="http://schemas.openxmlformats.org/officeDocument/2006/relationships/image" Target="../media/image4787.png"/><Relationship Id="rId627" Type="http://schemas.openxmlformats.org/officeDocument/2006/relationships/image" Target="../media/image4815.png"/><Relationship Id="rId669" Type="http://schemas.openxmlformats.org/officeDocument/2006/relationships/image" Target="../media/image4836.png"/><Relationship Id="rId19" Type="http://schemas.openxmlformats.org/officeDocument/2006/relationships/image" Target="../media/image4514.png"/><Relationship Id="rId224" Type="http://schemas.openxmlformats.org/officeDocument/2006/relationships/customXml" Target="../ink/ink5111.xml"/><Relationship Id="rId266" Type="http://schemas.openxmlformats.org/officeDocument/2006/relationships/customXml" Target="../ink/ink5132.xml"/><Relationship Id="rId431" Type="http://schemas.openxmlformats.org/officeDocument/2006/relationships/image" Target="../media/image4717.png"/><Relationship Id="rId473" Type="http://schemas.openxmlformats.org/officeDocument/2006/relationships/image" Target="../media/image4738.png"/><Relationship Id="rId529" Type="http://schemas.openxmlformats.org/officeDocument/2006/relationships/image" Target="../media/image4766.png"/><Relationship Id="rId680" Type="http://schemas.openxmlformats.org/officeDocument/2006/relationships/customXml" Target="../ink/ink5339.xml"/><Relationship Id="rId30" Type="http://schemas.openxmlformats.org/officeDocument/2006/relationships/customXml" Target="../ink/ink5014.xml"/><Relationship Id="rId126" Type="http://schemas.openxmlformats.org/officeDocument/2006/relationships/customXml" Target="../ink/ink5062.xml"/><Relationship Id="rId168" Type="http://schemas.openxmlformats.org/officeDocument/2006/relationships/customXml" Target="../ink/ink5083.xml"/><Relationship Id="rId333" Type="http://schemas.openxmlformats.org/officeDocument/2006/relationships/image" Target="../media/image4668.png"/><Relationship Id="rId540" Type="http://schemas.openxmlformats.org/officeDocument/2006/relationships/customXml" Target="../ink/ink5269.xml"/><Relationship Id="rId72" Type="http://schemas.openxmlformats.org/officeDocument/2006/relationships/customXml" Target="../ink/ink5035.xml"/><Relationship Id="rId375" Type="http://schemas.openxmlformats.org/officeDocument/2006/relationships/image" Target="../media/image4689.png"/><Relationship Id="rId582" Type="http://schemas.openxmlformats.org/officeDocument/2006/relationships/customXml" Target="../ink/ink5290.xml"/><Relationship Id="rId638" Type="http://schemas.openxmlformats.org/officeDocument/2006/relationships/customXml" Target="../ink/ink5318.xml"/><Relationship Id="rId3" Type="http://schemas.openxmlformats.org/officeDocument/2006/relationships/image" Target="../media/image4506.png"/><Relationship Id="rId235" Type="http://schemas.openxmlformats.org/officeDocument/2006/relationships/image" Target="../media/image4620.png"/><Relationship Id="rId277" Type="http://schemas.openxmlformats.org/officeDocument/2006/relationships/image" Target="../media/image4640.png"/><Relationship Id="rId400" Type="http://schemas.openxmlformats.org/officeDocument/2006/relationships/customXml" Target="../ink/ink5199.xml"/><Relationship Id="rId442" Type="http://schemas.openxmlformats.org/officeDocument/2006/relationships/customXml" Target="../ink/ink5220.xml"/><Relationship Id="rId484" Type="http://schemas.openxmlformats.org/officeDocument/2006/relationships/customXml" Target="../ink/ink5241.xml"/><Relationship Id="rId705" Type="http://schemas.openxmlformats.org/officeDocument/2006/relationships/image" Target="../media/image4854.png"/><Relationship Id="rId137" Type="http://schemas.openxmlformats.org/officeDocument/2006/relationships/image" Target="../media/image4573.png"/><Relationship Id="rId302" Type="http://schemas.openxmlformats.org/officeDocument/2006/relationships/customXml" Target="../ink/ink5150.xml"/><Relationship Id="rId344" Type="http://schemas.openxmlformats.org/officeDocument/2006/relationships/customXml" Target="../ink/ink5171.xml"/><Relationship Id="rId691" Type="http://schemas.openxmlformats.org/officeDocument/2006/relationships/image" Target="../media/image4847.png"/><Relationship Id="rId41" Type="http://schemas.openxmlformats.org/officeDocument/2006/relationships/image" Target="../media/image4525.png"/><Relationship Id="rId83" Type="http://schemas.openxmlformats.org/officeDocument/2006/relationships/image" Target="../media/image4546.png"/><Relationship Id="rId179" Type="http://schemas.openxmlformats.org/officeDocument/2006/relationships/image" Target="../media/image4593.png"/><Relationship Id="rId386" Type="http://schemas.openxmlformats.org/officeDocument/2006/relationships/customXml" Target="../ink/ink5192.xml"/><Relationship Id="rId551" Type="http://schemas.openxmlformats.org/officeDocument/2006/relationships/image" Target="../media/image4777.png"/><Relationship Id="rId593" Type="http://schemas.openxmlformats.org/officeDocument/2006/relationships/image" Target="../media/image4798.png"/><Relationship Id="rId607" Type="http://schemas.openxmlformats.org/officeDocument/2006/relationships/image" Target="../media/image4805.png"/><Relationship Id="rId649" Type="http://schemas.openxmlformats.org/officeDocument/2006/relationships/image" Target="../media/image4826.png"/><Relationship Id="rId190" Type="http://schemas.openxmlformats.org/officeDocument/2006/relationships/customXml" Target="../ink/ink5094.xml"/><Relationship Id="rId204" Type="http://schemas.openxmlformats.org/officeDocument/2006/relationships/customXml" Target="../ink/ink5101.xml"/><Relationship Id="rId246" Type="http://schemas.openxmlformats.org/officeDocument/2006/relationships/customXml" Target="../ink/ink5122.xml"/><Relationship Id="rId288" Type="http://schemas.openxmlformats.org/officeDocument/2006/relationships/customXml" Target="../ink/ink5143.xml"/><Relationship Id="rId411" Type="http://schemas.openxmlformats.org/officeDocument/2006/relationships/image" Target="../media/image4707.png"/><Relationship Id="rId453" Type="http://schemas.openxmlformats.org/officeDocument/2006/relationships/image" Target="../media/image4728.png"/><Relationship Id="rId509" Type="http://schemas.openxmlformats.org/officeDocument/2006/relationships/image" Target="../media/image4756.png"/><Relationship Id="rId660" Type="http://schemas.openxmlformats.org/officeDocument/2006/relationships/customXml" Target="../ink/ink5329.xml"/><Relationship Id="rId106" Type="http://schemas.openxmlformats.org/officeDocument/2006/relationships/customXml" Target="../ink/ink5052.xml"/><Relationship Id="rId313" Type="http://schemas.openxmlformats.org/officeDocument/2006/relationships/image" Target="../media/image4658.png"/><Relationship Id="rId495" Type="http://schemas.openxmlformats.org/officeDocument/2006/relationships/image" Target="../media/image4749.png"/><Relationship Id="rId716" Type="http://schemas.openxmlformats.org/officeDocument/2006/relationships/customXml" Target="../ink/ink5357.xml"/><Relationship Id="rId10" Type="http://schemas.openxmlformats.org/officeDocument/2006/relationships/customXml" Target="../ink/ink5004.xml"/><Relationship Id="rId52" Type="http://schemas.openxmlformats.org/officeDocument/2006/relationships/customXml" Target="../ink/ink5025.xml"/><Relationship Id="rId94" Type="http://schemas.openxmlformats.org/officeDocument/2006/relationships/customXml" Target="../ink/ink5046.xml"/><Relationship Id="rId148" Type="http://schemas.openxmlformats.org/officeDocument/2006/relationships/customXml" Target="../ink/ink5073.xml"/><Relationship Id="rId355" Type="http://schemas.openxmlformats.org/officeDocument/2006/relationships/image" Target="../media/image4679.png"/><Relationship Id="rId397" Type="http://schemas.openxmlformats.org/officeDocument/2006/relationships/image" Target="../media/image4700.png"/><Relationship Id="rId520" Type="http://schemas.openxmlformats.org/officeDocument/2006/relationships/customXml" Target="../ink/ink5259.xml"/><Relationship Id="rId562" Type="http://schemas.openxmlformats.org/officeDocument/2006/relationships/customXml" Target="../ink/ink5280.xml"/><Relationship Id="rId618" Type="http://schemas.openxmlformats.org/officeDocument/2006/relationships/customXml" Target="../ink/ink5308.xml"/><Relationship Id="rId215" Type="http://schemas.openxmlformats.org/officeDocument/2006/relationships/image" Target="../media/image4610.png"/><Relationship Id="rId257" Type="http://schemas.openxmlformats.org/officeDocument/2006/relationships/image" Target="../media/image4630.png"/><Relationship Id="rId422" Type="http://schemas.openxmlformats.org/officeDocument/2006/relationships/customXml" Target="../ink/ink5210.xml"/><Relationship Id="rId464" Type="http://schemas.openxmlformats.org/officeDocument/2006/relationships/customXml" Target="../ink/ink5231.xml"/><Relationship Id="rId299" Type="http://schemas.openxmlformats.org/officeDocument/2006/relationships/image" Target="../media/image4651.png"/><Relationship Id="rId727" Type="http://schemas.openxmlformats.org/officeDocument/2006/relationships/image" Target="../media/image4865.png"/><Relationship Id="rId63" Type="http://schemas.openxmlformats.org/officeDocument/2006/relationships/image" Target="../media/image4536.png"/><Relationship Id="rId159" Type="http://schemas.openxmlformats.org/officeDocument/2006/relationships/image" Target="../media/image12.png"/><Relationship Id="rId366" Type="http://schemas.openxmlformats.org/officeDocument/2006/relationships/customXml" Target="../ink/ink5182.xml"/><Relationship Id="rId573" Type="http://schemas.openxmlformats.org/officeDocument/2006/relationships/image" Target="../media/image4788.png"/><Relationship Id="rId226" Type="http://schemas.openxmlformats.org/officeDocument/2006/relationships/customXml" Target="../ink/ink5112.xml"/><Relationship Id="rId433" Type="http://schemas.openxmlformats.org/officeDocument/2006/relationships/image" Target="../media/image4718.png"/><Relationship Id="rId640" Type="http://schemas.openxmlformats.org/officeDocument/2006/relationships/customXml" Target="../ink/ink5319.xml"/><Relationship Id="rId74" Type="http://schemas.openxmlformats.org/officeDocument/2006/relationships/customXml" Target="../ink/ink5036.xml"/><Relationship Id="rId377" Type="http://schemas.openxmlformats.org/officeDocument/2006/relationships/image" Target="../media/image4690.png"/><Relationship Id="rId500" Type="http://schemas.openxmlformats.org/officeDocument/2006/relationships/customXml" Target="../ink/ink5249.xml"/><Relationship Id="rId584" Type="http://schemas.openxmlformats.org/officeDocument/2006/relationships/customXml" Target="../ink/ink5291.xml"/><Relationship Id="rId5" Type="http://schemas.openxmlformats.org/officeDocument/2006/relationships/image" Target="../media/image4507.png"/><Relationship Id="rId237" Type="http://schemas.openxmlformats.org/officeDocument/2006/relationships/image" Target="../media/image4621.png"/><Relationship Id="rId444" Type="http://schemas.openxmlformats.org/officeDocument/2006/relationships/customXml" Target="../ink/ink5221.xml"/><Relationship Id="rId651" Type="http://schemas.openxmlformats.org/officeDocument/2006/relationships/image" Target="../media/image4827.png"/><Relationship Id="rId290" Type="http://schemas.openxmlformats.org/officeDocument/2006/relationships/customXml" Target="../ink/ink5144.xml"/><Relationship Id="rId304" Type="http://schemas.openxmlformats.org/officeDocument/2006/relationships/customXml" Target="../ink/ink5151.xml"/><Relationship Id="rId388" Type="http://schemas.openxmlformats.org/officeDocument/2006/relationships/customXml" Target="../ink/ink5193.xml"/><Relationship Id="rId511" Type="http://schemas.openxmlformats.org/officeDocument/2006/relationships/image" Target="../media/image4757.png"/><Relationship Id="rId609" Type="http://schemas.openxmlformats.org/officeDocument/2006/relationships/image" Target="../media/image4806.png"/><Relationship Id="rId85" Type="http://schemas.openxmlformats.org/officeDocument/2006/relationships/image" Target="../media/image4547.png"/><Relationship Id="rId150" Type="http://schemas.openxmlformats.org/officeDocument/2006/relationships/customXml" Target="../ink/ink5074.xml"/><Relationship Id="rId595" Type="http://schemas.openxmlformats.org/officeDocument/2006/relationships/image" Target="../media/image4799.png"/><Relationship Id="rId248" Type="http://schemas.openxmlformats.org/officeDocument/2006/relationships/customXml" Target="../ink/ink5123.xml"/><Relationship Id="rId455" Type="http://schemas.openxmlformats.org/officeDocument/2006/relationships/image" Target="../media/image4729.png"/><Relationship Id="rId662" Type="http://schemas.openxmlformats.org/officeDocument/2006/relationships/customXml" Target="../ink/ink5330.xml"/><Relationship Id="rId12" Type="http://schemas.openxmlformats.org/officeDocument/2006/relationships/customXml" Target="../ink/ink5005.xml"/><Relationship Id="rId108" Type="http://schemas.openxmlformats.org/officeDocument/2006/relationships/customXml" Target="../ink/ink5053.xml"/><Relationship Id="rId315" Type="http://schemas.openxmlformats.org/officeDocument/2006/relationships/image" Target="../media/image4659.png"/><Relationship Id="rId522" Type="http://schemas.openxmlformats.org/officeDocument/2006/relationships/customXml" Target="../ink/ink5260.xml"/><Relationship Id="rId96" Type="http://schemas.openxmlformats.org/officeDocument/2006/relationships/customXml" Target="../ink/ink5047.xml"/><Relationship Id="rId161" Type="http://schemas.openxmlformats.org/officeDocument/2006/relationships/image" Target="../media/image4584.png"/><Relationship Id="rId399" Type="http://schemas.openxmlformats.org/officeDocument/2006/relationships/image" Target="../media/image4701.png"/><Relationship Id="rId259" Type="http://schemas.openxmlformats.org/officeDocument/2006/relationships/image" Target="../media/image4631.png"/><Relationship Id="rId466" Type="http://schemas.openxmlformats.org/officeDocument/2006/relationships/customXml" Target="../ink/ink5232.xml"/><Relationship Id="rId673" Type="http://schemas.openxmlformats.org/officeDocument/2006/relationships/image" Target="../media/image4838.png"/><Relationship Id="rId23" Type="http://schemas.openxmlformats.org/officeDocument/2006/relationships/image" Target="../media/image4516.png"/><Relationship Id="rId119" Type="http://schemas.openxmlformats.org/officeDocument/2006/relationships/image" Target="../media/image4564.png"/><Relationship Id="rId326" Type="http://schemas.openxmlformats.org/officeDocument/2006/relationships/customXml" Target="../ink/ink5162.xml"/><Relationship Id="rId533" Type="http://schemas.openxmlformats.org/officeDocument/2006/relationships/image" Target="../media/image4768.png"/><Relationship Id="rId172" Type="http://schemas.openxmlformats.org/officeDocument/2006/relationships/customXml" Target="../ink/ink5085.xml"/><Relationship Id="rId477" Type="http://schemas.openxmlformats.org/officeDocument/2006/relationships/image" Target="../media/image4740.png"/><Relationship Id="rId600" Type="http://schemas.openxmlformats.org/officeDocument/2006/relationships/customXml" Target="../ink/ink5299.xml"/><Relationship Id="rId684" Type="http://schemas.openxmlformats.org/officeDocument/2006/relationships/customXml" Target="../ink/ink5341.xml"/><Relationship Id="rId337" Type="http://schemas.openxmlformats.org/officeDocument/2006/relationships/image" Target="../media/image4670.png"/><Relationship Id="rId34" Type="http://schemas.openxmlformats.org/officeDocument/2006/relationships/customXml" Target="../ink/ink5016.xml"/><Relationship Id="rId544" Type="http://schemas.openxmlformats.org/officeDocument/2006/relationships/customXml" Target="../ink/ink5271.xml"/><Relationship Id="rId183" Type="http://schemas.openxmlformats.org/officeDocument/2006/relationships/image" Target="../media/image1541.png"/><Relationship Id="rId390" Type="http://schemas.openxmlformats.org/officeDocument/2006/relationships/customXml" Target="../ink/ink5194.xml"/><Relationship Id="rId404" Type="http://schemas.openxmlformats.org/officeDocument/2006/relationships/customXml" Target="../ink/ink5201.xml"/><Relationship Id="rId611" Type="http://schemas.openxmlformats.org/officeDocument/2006/relationships/image" Target="../media/image4807.png"/><Relationship Id="rId250" Type="http://schemas.openxmlformats.org/officeDocument/2006/relationships/customXml" Target="../ink/ink5124.xml"/><Relationship Id="rId488" Type="http://schemas.openxmlformats.org/officeDocument/2006/relationships/customXml" Target="../ink/ink5243.xml"/><Relationship Id="rId695" Type="http://schemas.openxmlformats.org/officeDocument/2006/relationships/image" Target="../media/image4849.png"/><Relationship Id="rId709" Type="http://schemas.openxmlformats.org/officeDocument/2006/relationships/image" Target="../media/image4856.png"/><Relationship Id="rId45" Type="http://schemas.openxmlformats.org/officeDocument/2006/relationships/image" Target="../media/image4527.png"/><Relationship Id="rId110" Type="http://schemas.openxmlformats.org/officeDocument/2006/relationships/customXml" Target="../ink/ink5054.xml"/><Relationship Id="rId348" Type="http://schemas.openxmlformats.org/officeDocument/2006/relationships/customXml" Target="../ink/ink5173.xml"/><Relationship Id="rId555" Type="http://schemas.openxmlformats.org/officeDocument/2006/relationships/image" Target="../media/image4779.png"/><Relationship Id="rId194" Type="http://schemas.openxmlformats.org/officeDocument/2006/relationships/customXml" Target="../ink/ink5096.xml"/><Relationship Id="rId208" Type="http://schemas.openxmlformats.org/officeDocument/2006/relationships/customXml" Target="../ink/ink5103.xml"/><Relationship Id="rId415" Type="http://schemas.openxmlformats.org/officeDocument/2006/relationships/image" Target="../media/image4709.png"/><Relationship Id="rId622" Type="http://schemas.openxmlformats.org/officeDocument/2006/relationships/customXml" Target="../ink/ink5310.xml"/><Relationship Id="rId261" Type="http://schemas.openxmlformats.org/officeDocument/2006/relationships/image" Target="../media/image4632.png"/><Relationship Id="rId499" Type="http://schemas.openxmlformats.org/officeDocument/2006/relationships/image" Target="../media/image4751.png"/><Relationship Id="rId56" Type="http://schemas.openxmlformats.org/officeDocument/2006/relationships/customXml" Target="../ink/ink5027.xml"/><Relationship Id="rId359" Type="http://schemas.openxmlformats.org/officeDocument/2006/relationships/image" Target="../media/image4681.png"/><Relationship Id="rId566" Type="http://schemas.openxmlformats.org/officeDocument/2006/relationships/customXml" Target="../ink/ink5282.xml"/><Relationship Id="rId121" Type="http://schemas.openxmlformats.org/officeDocument/2006/relationships/image" Target="../media/image4565.png"/><Relationship Id="rId219" Type="http://schemas.openxmlformats.org/officeDocument/2006/relationships/image" Target="../media/image4612.png"/><Relationship Id="rId426" Type="http://schemas.openxmlformats.org/officeDocument/2006/relationships/customXml" Target="../ink/ink5212.xml"/><Relationship Id="rId633" Type="http://schemas.openxmlformats.org/officeDocument/2006/relationships/image" Target="../media/image4818.png"/><Relationship Id="rId67" Type="http://schemas.openxmlformats.org/officeDocument/2006/relationships/image" Target="../media/image4538.png"/><Relationship Id="rId272" Type="http://schemas.openxmlformats.org/officeDocument/2006/relationships/customXml" Target="../ink/ink5135.xml"/><Relationship Id="rId577" Type="http://schemas.openxmlformats.org/officeDocument/2006/relationships/image" Target="../media/image4790.png"/><Relationship Id="rId700" Type="http://schemas.openxmlformats.org/officeDocument/2006/relationships/customXml" Target="../ink/ink5349.xml"/><Relationship Id="rId132" Type="http://schemas.openxmlformats.org/officeDocument/2006/relationships/customXml" Target="../ink/ink5065.xml"/><Relationship Id="rId437" Type="http://schemas.openxmlformats.org/officeDocument/2006/relationships/image" Target="../media/image4720.png"/><Relationship Id="rId644" Type="http://schemas.openxmlformats.org/officeDocument/2006/relationships/customXml" Target="../ink/ink5321.xml"/><Relationship Id="rId283" Type="http://schemas.openxmlformats.org/officeDocument/2006/relationships/image" Target="../media/image4643.png"/><Relationship Id="rId490" Type="http://schemas.openxmlformats.org/officeDocument/2006/relationships/customXml" Target="../ink/ink5244.xml"/><Relationship Id="rId504" Type="http://schemas.openxmlformats.org/officeDocument/2006/relationships/customXml" Target="../ink/ink5251.xml"/><Relationship Id="rId711" Type="http://schemas.openxmlformats.org/officeDocument/2006/relationships/image" Target="../media/image4857.png"/><Relationship Id="rId78" Type="http://schemas.openxmlformats.org/officeDocument/2006/relationships/customXml" Target="../ink/ink5038.xml"/><Relationship Id="rId143" Type="http://schemas.openxmlformats.org/officeDocument/2006/relationships/image" Target="../media/image4576.png"/><Relationship Id="rId350" Type="http://schemas.openxmlformats.org/officeDocument/2006/relationships/customXml" Target="../ink/ink5174.xml"/><Relationship Id="rId588" Type="http://schemas.openxmlformats.org/officeDocument/2006/relationships/customXml" Target="../ink/ink5293.xml"/><Relationship Id="rId9" Type="http://schemas.openxmlformats.org/officeDocument/2006/relationships/image" Target="../media/image4509.png"/><Relationship Id="rId210" Type="http://schemas.openxmlformats.org/officeDocument/2006/relationships/customXml" Target="../ink/ink5104.xml"/><Relationship Id="rId448" Type="http://schemas.openxmlformats.org/officeDocument/2006/relationships/customXml" Target="../ink/ink5223.xml"/><Relationship Id="rId655" Type="http://schemas.openxmlformats.org/officeDocument/2006/relationships/image" Target="../media/image4829.png"/><Relationship Id="rId294" Type="http://schemas.openxmlformats.org/officeDocument/2006/relationships/customXml" Target="../ink/ink5146.xml"/><Relationship Id="rId308" Type="http://schemas.openxmlformats.org/officeDocument/2006/relationships/customXml" Target="../ink/ink5153.xml"/><Relationship Id="rId515" Type="http://schemas.openxmlformats.org/officeDocument/2006/relationships/image" Target="../media/image4759.png"/><Relationship Id="rId722" Type="http://schemas.openxmlformats.org/officeDocument/2006/relationships/customXml" Target="../ink/ink5360.xml"/><Relationship Id="rId89" Type="http://schemas.openxmlformats.org/officeDocument/2006/relationships/image" Target="../media/image4549.png"/><Relationship Id="rId154" Type="http://schemas.openxmlformats.org/officeDocument/2006/relationships/customXml" Target="../ink/ink5076.xml"/><Relationship Id="rId361" Type="http://schemas.openxmlformats.org/officeDocument/2006/relationships/image" Target="../media/image4682.png"/><Relationship Id="rId599" Type="http://schemas.openxmlformats.org/officeDocument/2006/relationships/image" Target="../media/image4801.png"/><Relationship Id="rId459" Type="http://schemas.openxmlformats.org/officeDocument/2006/relationships/image" Target="../media/image4731.png"/><Relationship Id="rId666" Type="http://schemas.openxmlformats.org/officeDocument/2006/relationships/customXml" Target="../ink/ink5332.xml"/><Relationship Id="rId16" Type="http://schemas.openxmlformats.org/officeDocument/2006/relationships/customXml" Target="../ink/ink5007.xml"/><Relationship Id="rId221" Type="http://schemas.openxmlformats.org/officeDocument/2006/relationships/image" Target="../media/image4613.png"/><Relationship Id="rId319" Type="http://schemas.openxmlformats.org/officeDocument/2006/relationships/image" Target="../media/image4661.png"/><Relationship Id="rId526" Type="http://schemas.openxmlformats.org/officeDocument/2006/relationships/customXml" Target="../ink/ink5262.xml"/><Relationship Id="rId165" Type="http://schemas.openxmlformats.org/officeDocument/2006/relationships/image" Target="../media/image4586.png"/><Relationship Id="rId372" Type="http://schemas.openxmlformats.org/officeDocument/2006/relationships/customXml" Target="../ink/ink5185.xml"/><Relationship Id="rId677" Type="http://schemas.openxmlformats.org/officeDocument/2006/relationships/image" Target="../media/image4840.png"/><Relationship Id="rId232" Type="http://schemas.openxmlformats.org/officeDocument/2006/relationships/customXml" Target="../ink/ink5115.xml"/><Relationship Id="rId27" Type="http://schemas.openxmlformats.org/officeDocument/2006/relationships/image" Target="../media/image4518.png"/><Relationship Id="rId537" Type="http://schemas.openxmlformats.org/officeDocument/2006/relationships/image" Target="../media/image4770.png"/><Relationship Id="rId80" Type="http://schemas.openxmlformats.org/officeDocument/2006/relationships/customXml" Target="../ink/ink5039.xml"/><Relationship Id="rId176" Type="http://schemas.openxmlformats.org/officeDocument/2006/relationships/customXml" Target="../ink/ink5087.xml"/><Relationship Id="rId383" Type="http://schemas.openxmlformats.org/officeDocument/2006/relationships/image" Target="../media/image4693.png"/><Relationship Id="rId590" Type="http://schemas.openxmlformats.org/officeDocument/2006/relationships/customXml" Target="../ink/ink5294.xml"/><Relationship Id="rId604" Type="http://schemas.openxmlformats.org/officeDocument/2006/relationships/customXml" Target="../ink/ink5301.xml"/><Relationship Id="rId243" Type="http://schemas.openxmlformats.org/officeDocument/2006/relationships/image" Target="../media/image4439.png"/><Relationship Id="rId450" Type="http://schemas.openxmlformats.org/officeDocument/2006/relationships/customXml" Target="../ink/ink5224.xml"/><Relationship Id="rId688" Type="http://schemas.openxmlformats.org/officeDocument/2006/relationships/customXml" Target="../ink/ink5343.xml"/><Relationship Id="rId38" Type="http://schemas.openxmlformats.org/officeDocument/2006/relationships/customXml" Target="../ink/ink5018.xml"/><Relationship Id="rId103" Type="http://schemas.openxmlformats.org/officeDocument/2006/relationships/image" Target="../media/image4556.png"/><Relationship Id="rId310" Type="http://schemas.openxmlformats.org/officeDocument/2006/relationships/customXml" Target="../ink/ink5154.xml"/><Relationship Id="rId548" Type="http://schemas.openxmlformats.org/officeDocument/2006/relationships/customXml" Target="../ink/ink5273.xml"/><Relationship Id="rId91" Type="http://schemas.openxmlformats.org/officeDocument/2006/relationships/image" Target="../media/image4550.png"/><Relationship Id="rId187" Type="http://schemas.openxmlformats.org/officeDocument/2006/relationships/image" Target="../media/image4596.png"/><Relationship Id="rId394" Type="http://schemas.openxmlformats.org/officeDocument/2006/relationships/customXml" Target="../ink/ink5196.xml"/><Relationship Id="rId408" Type="http://schemas.openxmlformats.org/officeDocument/2006/relationships/customXml" Target="../ink/ink5203.xml"/><Relationship Id="rId615" Type="http://schemas.openxmlformats.org/officeDocument/2006/relationships/image" Target="../media/image4809.png"/><Relationship Id="rId254" Type="http://schemas.openxmlformats.org/officeDocument/2006/relationships/customXml" Target="../ink/ink5126.xml"/><Relationship Id="rId699" Type="http://schemas.openxmlformats.org/officeDocument/2006/relationships/image" Target="../media/image4851.png"/><Relationship Id="rId49" Type="http://schemas.openxmlformats.org/officeDocument/2006/relationships/image" Target="../media/image4529.png"/><Relationship Id="rId114" Type="http://schemas.openxmlformats.org/officeDocument/2006/relationships/customXml" Target="../ink/ink5056.xml"/><Relationship Id="rId461" Type="http://schemas.openxmlformats.org/officeDocument/2006/relationships/image" Target="../media/image4732.png"/><Relationship Id="rId559" Type="http://schemas.openxmlformats.org/officeDocument/2006/relationships/image" Target="../media/image4781.png"/><Relationship Id="rId198" Type="http://schemas.openxmlformats.org/officeDocument/2006/relationships/customXml" Target="../ink/ink5098.xml"/><Relationship Id="rId321" Type="http://schemas.openxmlformats.org/officeDocument/2006/relationships/image" Target="../media/image4662.png"/><Relationship Id="rId419" Type="http://schemas.openxmlformats.org/officeDocument/2006/relationships/image" Target="../media/image4711.png"/><Relationship Id="rId626" Type="http://schemas.openxmlformats.org/officeDocument/2006/relationships/customXml" Target="../ink/ink5312.xml"/><Relationship Id="rId265" Type="http://schemas.openxmlformats.org/officeDocument/2006/relationships/image" Target="../media/image4634.png"/><Relationship Id="rId472" Type="http://schemas.openxmlformats.org/officeDocument/2006/relationships/customXml" Target="../ink/ink5235.xml"/><Relationship Id="rId125" Type="http://schemas.openxmlformats.org/officeDocument/2006/relationships/image" Target="../media/image4567.png"/><Relationship Id="rId332" Type="http://schemas.openxmlformats.org/officeDocument/2006/relationships/customXml" Target="../ink/ink5165.xml"/><Relationship Id="rId637" Type="http://schemas.openxmlformats.org/officeDocument/2006/relationships/image" Target="../media/image4820.png"/><Relationship Id="rId276" Type="http://schemas.openxmlformats.org/officeDocument/2006/relationships/customXml" Target="../ink/ink5137.xml"/><Relationship Id="rId483" Type="http://schemas.openxmlformats.org/officeDocument/2006/relationships/image" Target="../media/image4743.png"/><Relationship Id="rId690" Type="http://schemas.openxmlformats.org/officeDocument/2006/relationships/customXml" Target="../ink/ink5344.xml"/><Relationship Id="rId704" Type="http://schemas.openxmlformats.org/officeDocument/2006/relationships/customXml" Target="../ink/ink5351.xml"/><Relationship Id="rId40" Type="http://schemas.openxmlformats.org/officeDocument/2006/relationships/customXml" Target="../ink/ink5019.xml"/><Relationship Id="rId136" Type="http://schemas.openxmlformats.org/officeDocument/2006/relationships/customXml" Target="../ink/ink5067.xml"/><Relationship Id="rId343" Type="http://schemas.openxmlformats.org/officeDocument/2006/relationships/image" Target="../media/image4673.png"/><Relationship Id="rId550" Type="http://schemas.openxmlformats.org/officeDocument/2006/relationships/customXml" Target="../ink/ink5274.xml"/><Relationship Id="rId203" Type="http://schemas.openxmlformats.org/officeDocument/2006/relationships/image" Target="../media/image4604.png"/><Relationship Id="rId648" Type="http://schemas.openxmlformats.org/officeDocument/2006/relationships/customXml" Target="../ink/ink5323.xml"/><Relationship Id="rId287" Type="http://schemas.openxmlformats.org/officeDocument/2006/relationships/image" Target="../media/image4645.png"/><Relationship Id="rId410" Type="http://schemas.openxmlformats.org/officeDocument/2006/relationships/customXml" Target="../ink/ink5204.xml"/><Relationship Id="rId494" Type="http://schemas.openxmlformats.org/officeDocument/2006/relationships/customXml" Target="../ink/ink5246.xml"/><Relationship Id="rId508" Type="http://schemas.openxmlformats.org/officeDocument/2006/relationships/customXml" Target="../ink/ink5253.xml"/><Relationship Id="rId715" Type="http://schemas.openxmlformats.org/officeDocument/2006/relationships/image" Target="../media/image4859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324" Type="http://schemas.openxmlformats.org/officeDocument/2006/relationships/customXml" Target="../ink/ink162.xml"/><Relationship Id="rId531" Type="http://schemas.openxmlformats.org/officeDocument/2006/relationships/image" Target="../media/image265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7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1.xml"/><Relationship Id="rId181" Type="http://schemas.openxmlformats.org/officeDocument/2006/relationships/image" Target="../media/image90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86" Type="http://schemas.openxmlformats.org/officeDocument/2006/relationships/customXml" Target="../ink/ink243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497" Type="http://schemas.openxmlformats.org/officeDocument/2006/relationships/image" Target="../media/image248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22" Type="http://schemas.openxmlformats.org/officeDocument/2006/relationships/customXml" Target="../ink/ink261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24" Type="http://schemas.openxmlformats.org/officeDocument/2006/relationships/customXml" Target="../ink/ink212.xml"/><Relationship Id="rId466" Type="http://schemas.openxmlformats.org/officeDocument/2006/relationships/customXml" Target="../ink/ink23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533" Type="http://schemas.openxmlformats.org/officeDocument/2006/relationships/image" Target="../media/image266.png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477" Type="http://schemas.openxmlformats.org/officeDocument/2006/relationships/image" Target="../media/image238.png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502" Type="http://schemas.openxmlformats.org/officeDocument/2006/relationships/customXml" Target="../ink/ink251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44" Type="http://schemas.openxmlformats.org/officeDocument/2006/relationships/customXml" Target="../ink/ink272.xml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88" Type="http://schemas.openxmlformats.org/officeDocument/2006/relationships/customXml" Target="../ink/ink244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13" Type="http://schemas.openxmlformats.org/officeDocument/2006/relationships/image" Target="../media/image256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457" Type="http://schemas.openxmlformats.org/officeDocument/2006/relationships/image" Target="../media/image228.png"/><Relationship Id="rId261" Type="http://schemas.openxmlformats.org/officeDocument/2006/relationships/image" Target="../media/image130.png"/><Relationship Id="rId499" Type="http://schemas.openxmlformats.org/officeDocument/2006/relationships/image" Target="../media/image249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524" Type="http://schemas.openxmlformats.org/officeDocument/2006/relationships/customXml" Target="../ink/ink262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535" Type="http://schemas.openxmlformats.org/officeDocument/2006/relationships/image" Target="../media/image267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437" Type="http://schemas.openxmlformats.org/officeDocument/2006/relationships/image" Target="../media/image218.png"/><Relationship Id="rId479" Type="http://schemas.openxmlformats.org/officeDocument/2006/relationships/image" Target="../media/image239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546" Type="http://schemas.openxmlformats.org/officeDocument/2006/relationships/customXml" Target="../ink/ink273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257.png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459" Type="http://schemas.openxmlformats.org/officeDocument/2006/relationships/image" Target="../media/image229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470" Type="http://schemas.openxmlformats.org/officeDocument/2006/relationships/customXml" Target="../ink/ink235.xml"/><Relationship Id="rId526" Type="http://schemas.openxmlformats.org/officeDocument/2006/relationships/customXml" Target="../ink/ink263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40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37" Type="http://schemas.openxmlformats.org/officeDocument/2006/relationships/image" Target="../media/image268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image" Target="../media/image219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customXml" Target="../ink/ink225.xml"/><Relationship Id="rId506" Type="http://schemas.openxmlformats.org/officeDocument/2006/relationships/customXml" Target="../ink/ink253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492" Type="http://schemas.openxmlformats.org/officeDocument/2006/relationships/customXml" Target="../ink/ink246.xml"/><Relationship Id="rId548" Type="http://schemas.openxmlformats.org/officeDocument/2006/relationships/customXml" Target="../ink/ink274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30.png"/><Relationship Id="rId517" Type="http://schemas.openxmlformats.org/officeDocument/2006/relationships/image" Target="../media/image258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image" Target="../media/image209.png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528" Type="http://schemas.openxmlformats.org/officeDocument/2006/relationships/customXml" Target="../ink/ink264.xml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38.xml"/><Relationship Id="rId441" Type="http://schemas.openxmlformats.org/officeDocument/2006/relationships/image" Target="../media/image220.png"/><Relationship Id="rId483" Type="http://schemas.openxmlformats.org/officeDocument/2006/relationships/image" Target="../media/image241.png"/><Relationship Id="rId539" Type="http://schemas.openxmlformats.org/officeDocument/2006/relationships/image" Target="../media/image269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43" Type="http://schemas.openxmlformats.org/officeDocument/2006/relationships/image" Target="../media/image171.png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245" Type="http://schemas.openxmlformats.org/officeDocument/2006/relationships/image" Target="../media/image122.png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10.png"/><Relationship Id="rId463" Type="http://schemas.openxmlformats.org/officeDocument/2006/relationships/image" Target="../media/image231.png"/><Relationship Id="rId519" Type="http://schemas.openxmlformats.org/officeDocument/2006/relationships/image" Target="../media/image259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1.png"/><Relationship Id="rId530" Type="http://schemas.openxmlformats.org/officeDocument/2006/relationships/customXml" Target="../ink/ink265.xml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customXml" Target="../ink/ink216.xml"/><Relationship Id="rId474" Type="http://schemas.openxmlformats.org/officeDocument/2006/relationships/customXml" Target="../ink/ink237.xml"/><Relationship Id="rId127" Type="http://schemas.openxmlformats.org/officeDocument/2006/relationships/image" Target="../media/image63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image" Target="../media/image270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43" Type="http://schemas.openxmlformats.org/officeDocument/2006/relationships/image" Target="../media/image221.png"/><Relationship Id="rId303" Type="http://schemas.openxmlformats.org/officeDocument/2006/relationships/image" Target="../media/image151.png"/><Relationship Id="rId485" Type="http://schemas.openxmlformats.org/officeDocument/2006/relationships/image" Target="../media/image242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510" Type="http://schemas.openxmlformats.org/officeDocument/2006/relationships/customXml" Target="../ink/ink255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image" Target="../media/image260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532" Type="http://schemas.openxmlformats.org/officeDocument/2006/relationships/customXml" Target="../ink/ink266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50.png"/><Relationship Id="rId543" Type="http://schemas.openxmlformats.org/officeDocument/2006/relationships/image" Target="../media/image271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487" Type="http://schemas.openxmlformats.org/officeDocument/2006/relationships/image" Target="../media/image243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512" Type="http://schemas.openxmlformats.org/officeDocument/2006/relationships/customXml" Target="../ink/ink256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image" Target="../media/image261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467" Type="http://schemas.openxmlformats.org/officeDocument/2006/relationships/image" Target="../media/image233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534" Type="http://schemas.openxmlformats.org/officeDocument/2006/relationships/customXml" Target="../ink/ink267.xml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51.png"/><Relationship Id="rId545" Type="http://schemas.openxmlformats.org/officeDocument/2006/relationships/image" Target="../media/image272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3.png"/><Relationship Id="rId251" Type="http://schemas.openxmlformats.org/officeDocument/2006/relationships/image" Target="../media/image125.png"/><Relationship Id="rId489" Type="http://schemas.openxmlformats.org/officeDocument/2006/relationships/image" Target="../media/image244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514" Type="http://schemas.openxmlformats.org/officeDocument/2006/relationships/customXml" Target="../ink/ink257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image" Target="../media/image262.png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image" Target="../media/image213.png"/><Relationship Id="rId469" Type="http://schemas.openxmlformats.org/officeDocument/2006/relationships/image" Target="../media/image234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customXml" Target="../ink/ink240.xml"/><Relationship Id="rId536" Type="http://schemas.openxmlformats.org/officeDocument/2006/relationships/customXml" Target="../ink/ink268.xml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image" Target="../media/image273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4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30.xml"/><Relationship Id="rId516" Type="http://schemas.openxmlformats.org/officeDocument/2006/relationships/customXml" Target="../ink/ink258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image" Target="../media/image263.png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538" Type="http://schemas.openxmlformats.org/officeDocument/2006/relationships/customXml" Target="../ink/ink269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5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49" Type="http://schemas.openxmlformats.org/officeDocument/2006/relationships/image" Target="../media/image274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31.xml"/><Relationship Id="rId518" Type="http://schemas.openxmlformats.org/officeDocument/2006/relationships/customXml" Target="../ink/ink259.xml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5.png"/><Relationship Id="rId473" Type="http://schemas.openxmlformats.org/officeDocument/2006/relationships/image" Target="../media/image236.png"/><Relationship Id="rId529" Type="http://schemas.openxmlformats.org/officeDocument/2006/relationships/image" Target="../media/image264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540" Type="http://schemas.openxmlformats.org/officeDocument/2006/relationships/customXml" Target="../ink/ink270.xml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53" Type="http://schemas.openxmlformats.org/officeDocument/2006/relationships/image" Target="../media/image226.png"/><Relationship Id="rId509" Type="http://schemas.openxmlformats.org/officeDocument/2006/relationships/image" Target="../media/image254.png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image" Target="../media/image247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520" Type="http://schemas.openxmlformats.org/officeDocument/2006/relationships/customXml" Target="../ink/ink260.xml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149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00" Type="http://schemas.openxmlformats.org/officeDocument/2006/relationships/customXml" Target="../ink/ink250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444" Type="http://schemas.openxmlformats.org/officeDocument/2006/relationships/customXml" Target="../ink/ink222.xml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image" Target="../media/image255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22.png"/><Relationship Id="rId769" Type="http://schemas.openxmlformats.org/officeDocument/2006/relationships/image" Target="../media/image6073.png"/><Relationship Id="rId21" Type="http://schemas.openxmlformats.org/officeDocument/2006/relationships/image" Target="../media/image4875.png"/><Relationship Id="rId63" Type="http://schemas.openxmlformats.org/officeDocument/2006/relationships/image" Target="../media/image4896.png"/><Relationship Id="rId159" Type="http://schemas.openxmlformats.org/officeDocument/2006/relationships/image" Target="../media/image4943.png"/><Relationship Id="rId780" Type="http://schemas.openxmlformats.org/officeDocument/2006/relationships/customXml" Target="../ink/ink5535.xml"/><Relationship Id="rId170" Type="http://schemas.openxmlformats.org/officeDocument/2006/relationships/customXml" Target="../ink/ink5448.xml"/><Relationship Id="rId226" Type="http://schemas.openxmlformats.org/officeDocument/2006/relationships/customXml" Target="../ink/ink5476.xml"/><Relationship Id="rId433" Type="http://schemas.openxmlformats.org/officeDocument/2006/relationships/customXml" Target="../ink/ink5508.xml"/><Relationship Id="rId836" Type="http://schemas.openxmlformats.org/officeDocument/2006/relationships/customXml" Target="../ink/ink5563.xml"/><Relationship Id="rId268" Type="http://schemas.openxmlformats.org/officeDocument/2006/relationships/customXml" Target="../ink/ink5497.xml"/><Relationship Id="rId738" Type="http://schemas.openxmlformats.org/officeDocument/2006/relationships/customXml" Target="../ink/ink5514.xml"/><Relationship Id="rId32" Type="http://schemas.openxmlformats.org/officeDocument/2006/relationships/customXml" Target="../ink/ink5379.xml"/><Relationship Id="rId74" Type="http://schemas.openxmlformats.org/officeDocument/2006/relationships/customXml" Target="../ink/ink5400.xml"/><Relationship Id="rId128" Type="http://schemas.openxmlformats.org/officeDocument/2006/relationships/customXml" Target="../ink/ink5427.xml"/><Relationship Id="rId584" Type="http://schemas.openxmlformats.org/officeDocument/2006/relationships/image" Target="../media/image6046.png"/><Relationship Id="rId805" Type="http://schemas.openxmlformats.org/officeDocument/2006/relationships/image" Target="../media/image6090.png"/><Relationship Id="rId5" Type="http://schemas.openxmlformats.org/officeDocument/2006/relationships/image" Target="../media/image4867.png"/><Relationship Id="rId181" Type="http://schemas.openxmlformats.org/officeDocument/2006/relationships/image" Target="../media/image4954.png"/><Relationship Id="rId237" Type="http://schemas.openxmlformats.org/officeDocument/2006/relationships/image" Target="../media/image4981.png"/><Relationship Id="rId791" Type="http://schemas.openxmlformats.org/officeDocument/2006/relationships/image" Target="../media/image6083.png"/><Relationship Id="rId279" Type="http://schemas.openxmlformats.org/officeDocument/2006/relationships/image" Target="../media/image5002.png"/><Relationship Id="rId749" Type="http://schemas.openxmlformats.org/officeDocument/2006/relationships/image" Target="../media/image6063.png"/><Relationship Id="rId43" Type="http://schemas.openxmlformats.org/officeDocument/2006/relationships/image" Target="../media/image4886.png"/><Relationship Id="rId139" Type="http://schemas.openxmlformats.org/officeDocument/2006/relationships/image" Target="../media/image4933.png"/><Relationship Id="rId760" Type="http://schemas.openxmlformats.org/officeDocument/2006/relationships/customXml" Target="../ink/ink5525.xml"/><Relationship Id="rId85" Type="http://schemas.openxmlformats.org/officeDocument/2006/relationships/image" Target="../media/image4907.png"/><Relationship Id="rId150" Type="http://schemas.openxmlformats.org/officeDocument/2006/relationships/customXml" Target="../ink/ink5438.xml"/><Relationship Id="rId192" Type="http://schemas.openxmlformats.org/officeDocument/2006/relationships/customXml" Target="../ink/ink5459.xml"/><Relationship Id="rId206" Type="http://schemas.openxmlformats.org/officeDocument/2006/relationships/customXml" Target="../ink/ink5466.xml"/><Relationship Id="rId816" Type="http://schemas.openxmlformats.org/officeDocument/2006/relationships/customXml" Target="../ink/ink5553.xml"/><Relationship Id="rId248" Type="http://schemas.openxmlformats.org/officeDocument/2006/relationships/customXml" Target="../ink/ink5487.xml"/><Relationship Id="rId12" Type="http://schemas.openxmlformats.org/officeDocument/2006/relationships/customXml" Target="../ink/ink5369.xml"/><Relationship Id="rId108" Type="http://schemas.openxmlformats.org/officeDocument/2006/relationships/customXml" Target="../ink/ink5417.xml"/><Relationship Id="rId54" Type="http://schemas.openxmlformats.org/officeDocument/2006/relationships/customXml" Target="../ink/ink5390.xml"/><Relationship Id="rId96" Type="http://schemas.openxmlformats.org/officeDocument/2006/relationships/customXml" Target="../ink/ink5411.xml"/><Relationship Id="rId161" Type="http://schemas.openxmlformats.org/officeDocument/2006/relationships/image" Target="../media/image4944.png"/><Relationship Id="rId217" Type="http://schemas.openxmlformats.org/officeDocument/2006/relationships/image" Target="../media/image4972.png"/><Relationship Id="rId771" Type="http://schemas.openxmlformats.org/officeDocument/2006/relationships/image" Target="../media/image6074.png"/><Relationship Id="rId827" Type="http://schemas.openxmlformats.org/officeDocument/2006/relationships/image" Target="../media/image6101.png"/><Relationship Id="rId259" Type="http://schemas.openxmlformats.org/officeDocument/2006/relationships/image" Target="../media/image4992.png"/><Relationship Id="rId23" Type="http://schemas.openxmlformats.org/officeDocument/2006/relationships/image" Target="../media/image4876.png"/><Relationship Id="rId119" Type="http://schemas.openxmlformats.org/officeDocument/2006/relationships/image" Target="../media/image4923.png"/><Relationship Id="rId270" Type="http://schemas.openxmlformats.org/officeDocument/2006/relationships/customXml" Target="../ink/ink5498.xml"/><Relationship Id="rId65" Type="http://schemas.openxmlformats.org/officeDocument/2006/relationships/image" Target="../media/image4897.png"/><Relationship Id="rId130" Type="http://schemas.openxmlformats.org/officeDocument/2006/relationships/customXml" Target="../ink/ink5428.xml"/><Relationship Id="rId740" Type="http://schemas.openxmlformats.org/officeDocument/2006/relationships/customXml" Target="../ink/ink5515.xml"/><Relationship Id="rId782" Type="http://schemas.openxmlformats.org/officeDocument/2006/relationships/customXml" Target="../ink/ink5536.xml"/><Relationship Id="rId838" Type="http://schemas.openxmlformats.org/officeDocument/2006/relationships/customXml" Target="../ink/ink5564.xml"/><Relationship Id="rId172" Type="http://schemas.openxmlformats.org/officeDocument/2006/relationships/customXml" Target="../ink/ink5449.xml"/><Relationship Id="rId228" Type="http://schemas.openxmlformats.org/officeDocument/2006/relationships/customXml" Target="../ink/ink5477.xml"/><Relationship Id="rId281" Type="http://schemas.openxmlformats.org/officeDocument/2006/relationships/image" Target="../media/image5003.png"/><Relationship Id="rId34" Type="http://schemas.openxmlformats.org/officeDocument/2006/relationships/customXml" Target="../ink/ink5380.xml"/><Relationship Id="rId76" Type="http://schemas.openxmlformats.org/officeDocument/2006/relationships/customXml" Target="../ink/ink5401.xml"/><Relationship Id="rId141" Type="http://schemas.openxmlformats.org/officeDocument/2006/relationships/image" Target="../media/image4934.png"/><Relationship Id="rId586" Type="http://schemas.openxmlformats.org/officeDocument/2006/relationships/image" Target="../media/image6047.png"/><Relationship Id="rId751" Type="http://schemas.openxmlformats.org/officeDocument/2006/relationships/image" Target="../media/image6064.png"/><Relationship Id="rId793" Type="http://schemas.openxmlformats.org/officeDocument/2006/relationships/image" Target="../media/image6084.png"/><Relationship Id="rId807" Type="http://schemas.openxmlformats.org/officeDocument/2006/relationships/image" Target="../media/image6091.png"/><Relationship Id="rId7" Type="http://schemas.openxmlformats.org/officeDocument/2006/relationships/image" Target="../media/image4868.png"/><Relationship Id="rId183" Type="http://schemas.openxmlformats.org/officeDocument/2006/relationships/image" Target="../media/image4955.png"/><Relationship Id="rId239" Type="http://schemas.openxmlformats.org/officeDocument/2006/relationships/image" Target="../media/image4982.png"/><Relationship Id="rId250" Type="http://schemas.openxmlformats.org/officeDocument/2006/relationships/customXml" Target="../ink/ink5488.xml"/><Relationship Id="rId45" Type="http://schemas.openxmlformats.org/officeDocument/2006/relationships/image" Target="../media/image4887.png"/><Relationship Id="rId87" Type="http://schemas.openxmlformats.org/officeDocument/2006/relationships/image" Target="../media/image429.png"/><Relationship Id="rId110" Type="http://schemas.openxmlformats.org/officeDocument/2006/relationships/customXml" Target="../ink/ink5418.xml"/><Relationship Id="rId762" Type="http://schemas.openxmlformats.org/officeDocument/2006/relationships/customXml" Target="../ink/ink5526.xml"/><Relationship Id="rId818" Type="http://schemas.openxmlformats.org/officeDocument/2006/relationships/customXml" Target="../ink/ink5554.xml"/><Relationship Id="rId152" Type="http://schemas.openxmlformats.org/officeDocument/2006/relationships/customXml" Target="../ink/ink5439.xml"/><Relationship Id="rId194" Type="http://schemas.openxmlformats.org/officeDocument/2006/relationships/customXml" Target="../ink/ink5460.xml"/><Relationship Id="rId208" Type="http://schemas.openxmlformats.org/officeDocument/2006/relationships/customXml" Target="../ink/ink5467.xml"/><Relationship Id="rId261" Type="http://schemas.openxmlformats.org/officeDocument/2006/relationships/image" Target="../media/image4993.png"/><Relationship Id="rId14" Type="http://schemas.openxmlformats.org/officeDocument/2006/relationships/customXml" Target="../ink/ink5370.xml"/><Relationship Id="rId56" Type="http://schemas.openxmlformats.org/officeDocument/2006/relationships/customXml" Target="../ink/ink5391.xml"/><Relationship Id="rId773" Type="http://schemas.openxmlformats.org/officeDocument/2006/relationships/image" Target="../media/image6075.png"/><Relationship Id="rId98" Type="http://schemas.openxmlformats.org/officeDocument/2006/relationships/customXml" Target="../ink/ink5412.xml"/><Relationship Id="rId121" Type="http://schemas.openxmlformats.org/officeDocument/2006/relationships/image" Target="../media/image4924.png"/><Relationship Id="rId163" Type="http://schemas.openxmlformats.org/officeDocument/2006/relationships/image" Target="../media/image4945.png"/><Relationship Id="rId219" Type="http://schemas.openxmlformats.org/officeDocument/2006/relationships/image" Target="../media/image4973.png"/><Relationship Id="rId829" Type="http://schemas.openxmlformats.org/officeDocument/2006/relationships/image" Target="../media/image6102.png"/><Relationship Id="rId230" Type="http://schemas.openxmlformats.org/officeDocument/2006/relationships/customXml" Target="../ink/ink5478.xml"/><Relationship Id="rId25" Type="http://schemas.openxmlformats.org/officeDocument/2006/relationships/image" Target="../media/image4877.png"/><Relationship Id="rId67" Type="http://schemas.openxmlformats.org/officeDocument/2006/relationships/image" Target="../media/image4898.png"/><Relationship Id="rId272" Type="http://schemas.openxmlformats.org/officeDocument/2006/relationships/customXml" Target="../ink/ink5499.xml"/><Relationship Id="rId742" Type="http://schemas.openxmlformats.org/officeDocument/2006/relationships/customXml" Target="../ink/ink5516.xml"/><Relationship Id="rId132" Type="http://schemas.openxmlformats.org/officeDocument/2006/relationships/customXml" Target="../ink/ink5429.xml"/><Relationship Id="rId174" Type="http://schemas.openxmlformats.org/officeDocument/2006/relationships/customXml" Target="../ink/ink5450.xml"/><Relationship Id="rId784" Type="http://schemas.openxmlformats.org/officeDocument/2006/relationships/customXml" Target="../ink/ink5537.xml"/><Relationship Id="rId241" Type="http://schemas.openxmlformats.org/officeDocument/2006/relationships/image" Target="../media/image4983.png"/><Relationship Id="rId36" Type="http://schemas.openxmlformats.org/officeDocument/2006/relationships/customXml" Target="../ink/ink5381.xml"/><Relationship Id="rId283" Type="http://schemas.openxmlformats.org/officeDocument/2006/relationships/image" Target="../media/image5004.png"/><Relationship Id="rId753" Type="http://schemas.openxmlformats.org/officeDocument/2006/relationships/image" Target="../media/image6065.png"/><Relationship Id="rId78" Type="http://schemas.openxmlformats.org/officeDocument/2006/relationships/customXml" Target="../ink/ink5402.xml"/><Relationship Id="rId101" Type="http://schemas.openxmlformats.org/officeDocument/2006/relationships/image" Target="../media/image4914.png"/><Relationship Id="rId143" Type="http://schemas.openxmlformats.org/officeDocument/2006/relationships/image" Target="../media/image4935.png"/><Relationship Id="rId185" Type="http://schemas.openxmlformats.org/officeDocument/2006/relationships/image" Target="../media/image4956.png"/><Relationship Id="rId795" Type="http://schemas.openxmlformats.org/officeDocument/2006/relationships/image" Target="../media/image6085.png"/><Relationship Id="rId809" Type="http://schemas.openxmlformats.org/officeDocument/2006/relationships/image" Target="../media/image6092.png"/><Relationship Id="rId9" Type="http://schemas.openxmlformats.org/officeDocument/2006/relationships/image" Target="../media/image4869.png"/><Relationship Id="rId210" Type="http://schemas.openxmlformats.org/officeDocument/2006/relationships/customXml" Target="../ink/ink5468.xml"/><Relationship Id="rId820" Type="http://schemas.openxmlformats.org/officeDocument/2006/relationships/customXml" Target="../ink/ink5555.xml"/><Relationship Id="rId252" Type="http://schemas.openxmlformats.org/officeDocument/2006/relationships/customXml" Target="../ink/ink5489.xml"/><Relationship Id="rId47" Type="http://schemas.openxmlformats.org/officeDocument/2006/relationships/image" Target="../media/image4888.png"/><Relationship Id="rId89" Type="http://schemas.openxmlformats.org/officeDocument/2006/relationships/image" Target="../media/image4908.png"/><Relationship Id="rId112" Type="http://schemas.openxmlformats.org/officeDocument/2006/relationships/customXml" Target="../ink/ink5419.xml"/><Relationship Id="rId154" Type="http://schemas.openxmlformats.org/officeDocument/2006/relationships/customXml" Target="../ink/ink5440.xml"/><Relationship Id="rId764" Type="http://schemas.openxmlformats.org/officeDocument/2006/relationships/customXml" Target="../ink/ink5527.xml"/><Relationship Id="rId196" Type="http://schemas.openxmlformats.org/officeDocument/2006/relationships/customXml" Target="../ink/ink5461.xml"/><Relationship Id="rId831" Type="http://schemas.openxmlformats.org/officeDocument/2006/relationships/image" Target="../media/image6103.png"/><Relationship Id="rId16" Type="http://schemas.openxmlformats.org/officeDocument/2006/relationships/customXml" Target="../ink/ink5371.xml"/><Relationship Id="rId221" Type="http://schemas.openxmlformats.org/officeDocument/2006/relationships/image" Target="../media/image4974.png"/><Relationship Id="rId263" Type="http://schemas.openxmlformats.org/officeDocument/2006/relationships/image" Target="../media/image4994.png"/><Relationship Id="rId58" Type="http://schemas.openxmlformats.org/officeDocument/2006/relationships/customXml" Target="../ink/ink5392.xml"/><Relationship Id="rId123" Type="http://schemas.openxmlformats.org/officeDocument/2006/relationships/image" Target="../media/image4925.png"/><Relationship Id="rId775" Type="http://schemas.openxmlformats.org/officeDocument/2006/relationships/image" Target="../media/image6076.png"/><Relationship Id="rId90" Type="http://schemas.openxmlformats.org/officeDocument/2006/relationships/customXml" Target="../ink/ink5408.xml"/><Relationship Id="rId165" Type="http://schemas.openxmlformats.org/officeDocument/2006/relationships/image" Target="../media/image4946.png"/><Relationship Id="rId186" Type="http://schemas.openxmlformats.org/officeDocument/2006/relationships/customXml" Target="../ink/ink5456.xml"/><Relationship Id="rId800" Type="http://schemas.openxmlformats.org/officeDocument/2006/relationships/customXml" Target="../ink/ink5545.xml"/><Relationship Id="rId821" Type="http://schemas.openxmlformats.org/officeDocument/2006/relationships/image" Target="../media/image6098.png"/><Relationship Id="rId211" Type="http://schemas.openxmlformats.org/officeDocument/2006/relationships/image" Target="../media/image4969.png"/><Relationship Id="rId232" Type="http://schemas.openxmlformats.org/officeDocument/2006/relationships/customXml" Target="../ink/ink5479.xml"/><Relationship Id="rId253" Type="http://schemas.openxmlformats.org/officeDocument/2006/relationships/image" Target="../media/image4989.png"/><Relationship Id="rId274" Type="http://schemas.openxmlformats.org/officeDocument/2006/relationships/customXml" Target="../ink/ink5500.xml"/><Relationship Id="rId27" Type="http://schemas.openxmlformats.org/officeDocument/2006/relationships/image" Target="../media/image4878.png"/><Relationship Id="rId48" Type="http://schemas.openxmlformats.org/officeDocument/2006/relationships/customXml" Target="../ink/ink5387.xml"/><Relationship Id="rId69" Type="http://schemas.openxmlformats.org/officeDocument/2006/relationships/image" Target="../media/image4899.png"/><Relationship Id="rId113" Type="http://schemas.openxmlformats.org/officeDocument/2006/relationships/image" Target="../media/image4920.png"/><Relationship Id="rId134" Type="http://schemas.openxmlformats.org/officeDocument/2006/relationships/customXml" Target="../ink/ink5430.xml"/><Relationship Id="rId579" Type="http://schemas.openxmlformats.org/officeDocument/2006/relationships/customXml" Target="../ink/ink5509.xml"/><Relationship Id="rId744" Type="http://schemas.openxmlformats.org/officeDocument/2006/relationships/customXml" Target="../ink/ink5517.xml"/><Relationship Id="rId765" Type="http://schemas.openxmlformats.org/officeDocument/2006/relationships/image" Target="../media/image6071.png"/><Relationship Id="rId786" Type="http://schemas.openxmlformats.org/officeDocument/2006/relationships/customXml" Target="../ink/ink5538.xml"/><Relationship Id="rId80" Type="http://schemas.openxmlformats.org/officeDocument/2006/relationships/customXml" Target="../ink/ink5403.xml"/><Relationship Id="rId155" Type="http://schemas.openxmlformats.org/officeDocument/2006/relationships/image" Target="../media/image4941.png"/><Relationship Id="rId176" Type="http://schemas.openxmlformats.org/officeDocument/2006/relationships/customXml" Target="../ink/ink5451.xml"/><Relationship Id="rId197" Type="http://schemas.openxmlformats.org/officeDocument/2006/relationships/image" Target="../media/image4962.png"/><Relationship Id="rId811" Type="http://schemas.openxmlformats.org/officeDocument/2006/relationships/image" Target="../media/image6093.png"/><Relationship Id="rId832" Type="http://schemas.openxmlformats.org/officeDocument/2006/relationships/customXml" Target="../ink/ink5561.xml"/><Relationship Id="rId201" Type="http://schemas.openxmlformats.org/officeDocument/2006/relationships/image" Target="../media/image4964.png"/><Relationship Id="rId222" Type="http://schemas.openxmlformats.org/officeDocument/2006/relationships/customXml" Target="../ink/ink5474.xml"/><Relationship Id="rId243" Type="http://schemas.openxmlformats.org/officeDocument/2006/relationships/image" Target="../media/image4984.png"/><Relationship Id="rId264" Type="http://schemas.openxmlformats.org/officeDocument/2006/relationships/customXml" Target="../ink/ink5495.xml"/><Relationship Id="rId285" Type="http://schemas.openxmlformats.org/officeDocument/2006/relationships/image" Target="../media/image5005.png"/><Relationship Id="rId17" Type="http://schemas.openxmlformats.org/officeDocument/2006/relationships/image" Target="../media/image4873.png"/><Relationship Id="rId38" Type="http://schemas.openxmlformats.org/officeDocument/2006/relationships/customXml" Target="../ink/ink5382.xml"/><Relationship Id="rId59" Type="http://schemas.openxmlformats.org/officeDocument/2006/relationships/image" Target="../media/image4894.png"/><Relationship Id="rId103" Type="http://schemas.openxmlformats.org/officeDocument/2006/relationships/image" Target="../media/image4915.png"/><Relationship Id="rId124" Type="http://schemas.openxmlformats.org/officeDocument/2006/relationships/customXml" Target="../ink/ink5425.xml"/><Relationship Id="rId755" Type="http://schemas.openxmlformats.org/officeDocument/2006/relationships/image" Target="../media/image6066.png"/><Relationship Id="rId776" Type="http://schemas.openxmlformats.org/officeDocument/2006/relationships/customXml" Target="../ink/ink5533.xml"/><Relationship Id="rId797" Type="http://schemas.openxmlformats.org/officeDocument/2006/relationships/image" Target="../media/image6086.png"/><Relationship Id="rId70" Type="http://schemas.openxmlformats.org/officeDocument/2006/relationships/customXml" Target="../ink/ink5398.xml"/><Relationship Id="rId91" Type="http://schemas.openxmlformats.org/officeDocument/2006/relationships/image" Target="../media/image4909.png"/><Relationship Id="rId145" Type="http://schemas.openxmlformats.org/officeDocument/2006/relationships/image" Target="../media/image4936.png"/><Relationship Id="rId166" Type="http://schemas.openxmlformats.org/officeDocument/2006/relationships/customXml" Target="../ink/ink5446.xml"/><Relationship Id="rId187" Type="http://schemas.openxmlformats.org/officeDocument/2006/relationships/image" Target="../media/image4957.png"/><Relationship Id="rId580" Type="http://schemas.openxmlformats.org/officeDocument/2006/relationships/image" Target="../media/image6044.png"/><Relationship Id="rId801" Type="http://schemas.openxmlformats.org/officeDocument/2006/relationships/image" Target="../media/image6088.png"/><Relationship Id="rId822" Type="http://schemas.openxmlformats.org/officeDocument/2006/relationships/customXml" Target="../ink/ink555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469.xml"/><Relationship Id="rId233" Type="http://schemas.openxmlformats.org/officeDocument/2006/relationships/image" Target="../media/image4979.png"/><Relationship Id="rId254" Type="http://schemas.openxmlformats.org/officeDocument/2006/relationships/customXml" Target="../ink/ink5490.xml"/><Relationship Id="rId28" Type="http://schemas.openxmlformats.org/officeDocument/2006/relationships/customXml" Target="../ink/ink5377.xml"/><Relationship Id="rId49" Type="http://schemas.openxmlformats.org/officeDocument/2006/relationships/image" Target="../media/image4889.png"/><Relationship Id="rId114" Type="http://schemas.openxmlformats.org/officeDocument/2006/relationships/customXml" Target="../ink/ink5420.xml"/><Relationship Id="rId275" Type="http://schemas.openxmlformats.org/officeDocument/2006/relationships/image" Target="../media/image5000.png"/><Relationship Id="rId745" Type="http://schemas.openxmlformats.org/officeDocument/2006/relationships/image" Target="../media/image6061.png"/><Relationship Id="rId766" Type="http://schemas.openxmlformats.org/officeDocument/2006/relationships/customXml" Target="../ink/ink5528.xml"/><Relationship Id="rId60" Type="http://schemas.openxmlformats.org/officeDocument/2006/relationships/customXml" Target="../ink/ink5393.xml"/><Relationship Id="rId81" Type="http://schemas.openxmlformats.org/officeDocument/2006/relationships/image" Target="../media/image4905.png"/><Relationship Id="rId135" Type="http://schemas.openxmlformats.org/officeDocument/2006/relationships/image" Target="../media/image4931.png"/><Relationship Id="rId156" Type="http://schemas.openxmlformats.org/officeDocument/2006/relationships/customXml" Target="../ink/ink5441.xml"/><Relationship Id="rId177" Type="http://schemas.openxmlformats.org/officeDocument/2006/relationships/image" Target="../media/image4952.png"/><Relationship Id="rId198" Type="http://schemas.openxmlformats.org/officeDocument/2006/relationships/customXml" Target="../ink/ink5462.xml"/><Relationship Id="rId787" Type="http://schemas.openxmlformats.org/officeDocument/2006/relationships/image" Target="../media/image5555.png"/><Relationship Id="rId812" Type="http://schemas.openxmlformats.org/officeDocument/2006/relationships/customXml" Target="../ink/ink5551.xml"/><Relationship Id="rId202" Type="http://schemas.openxmlformats.org/officeDocument/2006/relationships/customXml" Target="../ink/ink5464.xml"/><Relationship Id="rId223" Type="http://schemas.openxmlformats.org/officeDocument/2006/relationships/image" Target="../media/image4975.png"/><Relationship Id="rId244" Type="http://schemas.openxmlformats.org/officeDocument/2006/relationships/customXml" Target="../ink/ink5485.xml"/><Relationship Id="rId833" Type="http://schemas.openxmlformats.org/officeDocument/2006/relationships/image" Target="../media/image6104.png"/><Relationship Id="rId18" Type="http://schemas.openxmlformats.org/officeDocument/2006/relationships/customXml" Target="../ink/ink5372.xml"/><Relationship Id="rId39" Type="http://schemas.openxmlformats.org/officeDocument/2006/relationships/image" Target="../media/image4884.png"/><Relationship Id="rId265" Type="http://schemas.openxmlformats.org/officeDocument/2006/relationships/image" Target="../media/image4995.png"/><Relationship Id="rId286" Type="http://schemas.openxmlformats.org/officeDocument/2006/relationships/customXml" Target="../ink/ink5506.xml"/><Relationship Id="rId756" Type="http://schemas.openxmlformats.org/officeDocument/2006/relationships/customXml" Target="../ink/ink5523.xml"/><Relationship Id="rId50" Type="http://schemas.openxmlformats.org/officeDocument/2006/relationships/customXml" Target="../ink/ink5388.xml"/><Relationship Id="rId104" Type="http://schemas.openxmlformats.org/officeDocument/2006/relationships/customXml" Target="../ink/ink5415.xml"/><Relationship Id="rId125" Type="http://schemas.openxmlformats.org/officeDocument/2006/relationships/image" Target="../media/image4926.png"/><Relationship Id="rId146" Type="http://schemas.openxmlformats.org/officeDocument/2006/relationships/customXml" Target="../ink/ink5436.xml"/><Relationship Id="rId167" Type="http://schemas.openxmlformats.org/officeDocument/2006/relationships/image" Target="../media/image4947.png"/><Relationship Id="rId188" Type="http://schemas.openxmlformats.org/officeDocument/2006/relationships/customXml" Target="../ink/ink5457.xml"/><Relationship Id="rId581" Type="http://schemas.openxmlformats.org/officeDocument/2006/relationships/customXml" Target="../ink/ink5510.xml"/><Relationship Id="rId777" Type="http://schemas.openxmlformats.org/officeDocument/2006/relationships/image" Target="../media/image6077.png"/><Relationship Id="rId798" Type="http://schemas.openxmlformats.org/officeDocument/2006/relationships/customXml" Target="../ink/ink5544.xml"/><Relationship Id="rId71" Type="http://schemas.openxmlformats.org/officeDocument/2006/relationships/image" Target="../media/image4900.png"/><Relationship Id="rId92" Type="http://schemas.openxmlformats.org/officeDocument/2006/relationships/customXml" Target="../ink/ink5409.xml"/><Relationship Id="rId213" Type="http://schemas.openxmlformats.org/officeDocument/2006/relationships/image" Target="../media/image4970.png"/><Relationship Id="rId234" Type="http://schemas.openxmlformats.org/officeDocument/2006/relationships/customXml" Target="../ink/ink5480.xml"/><Relationship Id="rId802" Type="http://schemas.openxmlformats.org/officeDocument/2006/relationships/customXml" Target="../ink/ink5546.xml"/><Relationship Id="rId823" Type="http://schemas.openxmlformats.org/officeDocument/2006/relationships/image" Target="../media/image6099.png"/><Relationship Id="rId2" Type="http://schemas.openxmlformats.org/officeDocument/2006/relationships/customXml" Target="../ink/ink5364.xml"/><Relationship Id="rId29" Type="http://schemas.openxmlformats.org/officeDocument/2006/relationships/image" Target="../media/image4879.png"/><Relationship Id="rId255" Type="http://schemas.openxmlformats.org/officeDocument/2006/relationships/image" Target="../media/image4990.png"/><Relationship Id="rId276" Type="http://schemas.openxmlformats.org/officeDocument/2006/relationships/customXml" Target="../ink/ink5501.xml"/><Relationship Id="rId746" Type="http://schemas.openxmlformats.org/officeDocument/2006/relationships/customXml" Target="../ink/ink5518.xml"/><Relationship Id="rId40" Type="http://schemas.openxmlformats.org/officeDocument/2006/relationships/customXml" Target="../ink/ink5383.xml"/><Relationship Id="rId115" Type="http://schemas.openxmlformats.org/officeDocument/2006/relationships/image" Target="../media/image4921.png"/><Relationship Id="rId136" Type="http://schemas.openxmlformats.org/officeDocument/2006/relationships/customXml" Target="../ink/ink5431.xml"/><Relationship Id="rId157" Type="http://schemas.openxmlformats.org/officeDocument/2006/relationships/image" Target="../media/image4942.png"/><Relationship Id="rId178" Type="http://schemas.openxmlformats.org/officeDocument/2006/relationships/customXml" Target="../ink/ink5452.xml"/><Relationship Id="rId767" Type="http://schemas.openxmlformats.org/officeDocument/2006/relationships/image" Target="../media/image6072.png"/><Relationship Id="rId788" Type="http://schemas.openxmlformats.org/officeDocument/2006/relationships/customXml" Target="../ink/ink5539.xml"/><Relationship Id="rId61" Type="http://schemas.openxmlformats.org/officeDocument/2006/relationships/image" Target="../media/image4895.png"/><Relationship Id="rId82" Type="http://schemas.openxmlformats.org/officeDocument/2006/relationships/customXml" Target="../ink/ink5404.xml"/><Relationship Id="rId199" Type="http://schemas.openxmlformats.org/officeDocument/2006/relationships/image" Target="../media/image4963.png"/><Relationship Id="rId203" Type="http://schemas.openxmlformats.org/officeDocument/2006/relationships/image" Target="../media/image4965.png"/><Relationship Id="rId813" Type="http://schemas.openxmlformats.org/officeDocument/2006/relationships/image" Target="../media/image6094.png"/><Relationship Id="rId834" Type="http://schemas.openxmlformats.org/officeDocument/2006/relationships/customXml" Target="../ink/ink5562.xml"/><Relationship Id="rId19" Type="http://schemas.openxmlformats.org/officeDocument/2006/relationships/image" Target="../media/image4874.png"/><Relationship Id="rId224" Type="http://schemas.openxmlformats.org/officeDocument/2006/relationships/customXml" Target="../ink/ink5475.xml"/><Relationship Id="rId245" Type="http://schemas.openxmlformats.org/officeDocument/2006/relationships/image" Target="../media/image4985.png"/><Relationship Id="rId266" Type="http://schemas.openxmlformats.org/officeDocument/2006/relationships/customXml" Target="../ink/ink5496.xml"/><Relationship Id="rId287" Type="http://schemas.openxmlformats.org/officeDocument/2006/relationships/image" Target="../media/image5006.png"/><Relationship Id="rId30" Type="http://schemas.openxmlformats.org/officeDocument/2006/relationships/customXml" Target="../ink/ink5378.xml"/><Relationship Id="rId105" Type="http://schemas.openxmlformats.org/officeDocument/2006/relationships/image" Target="../media/image4916.png"/><Relationship Id="rId126" Type="http://schemas.openxmlformats.org/officeDocument/2006/relationships/customXml" Target="../ink/ink5426.xml"/><Relationship Id="rId147" Type="http://schemas.openxmlformats.org/officeDocument/2006/relationships/image" Target="../media/image4937.png"/><Relationship Id="rId168" Type="http://schemas.openxmlformats.org/officeDocument/2006/relationships/customXml" Target="../ink/ink5447.xml"/><Relationship Id="rId757" Type="http://schemas.openxmlformats.org/officeDocument/2006/relationships/image" Target="../media/image6067.png"/><Relationship Id="rId778" Type="http://schemas.openxmlformats.org/officeDocument/2006/relationships/customXml" Target="../ink/ink5534.xml"/><Relationship Id="rId799" Type="http://schemas.openxmlformats.org/officeDocument/2006/relationships/image" Target="../media/image6087.png"/><Relationship Id="rId51" Type="http://schemas.openxmlformats.org/officeDocument/2006/relationships/image" Target="../media/image4890.png"/><Relationship Id="rId72" Type="http://schemas.openxmlformats.org/officeDocument/2006/relationships/customXml" Target="../ink/ink5399.xml"/><Relationship Id="rId93" Type="http://schemas.openxmlformats.org/officeDocument/2006/relationships/image" Target="../media/image4910.png"/><Relationship Id="rId189" Type="http://schemas.openxmlformats.org/officeDocument/2006/relationships/image" Target="../media/image4958.png"/><Relationship Id="rId582" Type="http://schemas.openxmlformats.org/officeDocument/2006/relationships/image" Target="../media/image6045.png"/><Relationship Id="rId803" Type="http://schemas.openxmlformats.org/officeDocument/2006/relationships/image" Target="../media/image6089.png"/><Relationship Id="rId824" Type="http://schemas.openxmlformats.org/officeDocument/2006/relationships/customXml" Target="../ink/ink5557.xml"/><Relationship Id="rId3" Type="http://schemas.openxmlformats.org/officeDocument/2006/relationships/image" Target="../media/image4866.png"/><Relationship Id="rId214" Type="http://schemas.openxmlformats.org/officeDocument/2006/relationships/customXml" Target="../ink/ink5470.xml"/><Relationship Id="rId235" Type="http://schemas.openxmlformats.org/officeDocument/2006/relationships/image" Target="../media/image4980.png"/><Relationship Id="rId256" Type="http://schemas.openxmlformats.org/officeDocument/2006/relationships/customXml" Target="../ink/ink5491.xml"/><Relationship Id="rId277" Type="http://schemas.openxmlformats.org/officeDocument/2006/relationships/image" Target="../media/image5001.png"/><Relationship Id="rId116" Type="http://schemas.openxmlformats.org/officeDocument/2006/relationships/customXml" Target="../ink/ink5421.xml"/><Relationship Id="rId137" Type="http://schemas.openxmlformats.org/officeDocument/2006/relationships/image" Target="../media/image4932.png"/><Relationship Id="rId158" Type="http://schemas.openxmlformats.org/officeDocument/2006/relationships/customXml" Target="../ink/ink5442.xml"/><Relationship Id="rId747" Type="http://schemas.openxmlformats.org/officeDocument/2006/relationships/image" Target="../media/image6062.png"/><Relationship Id="rId768" Type="http://schemas.openxmlformats.org/officeDocument/2006/relationships/customXml" Target="../ink/ink5529.xml"/><Relationship Id="rId789" Type="http://schemas.openxmlformats.org/officeDocument/2006/relationships/image" Target="../media/image6082.png"/><Relationship Id="rId20" Type="http://schemas.openxmlformats.org/officeDocument/2006/relationships/customXml" Target="../ink/ink5373.xml"/><Relationship Id="rId41" Type="http://schemas.openxmlformats.org/officeDocument/2006/relationships/image" Target="../media/image4885.png"/><Relationship Id="rId62" Type="http://schemas.openxmlformats.org/officeDocument/2006/relationships/customXml" Target="../ink/ink5394.xml"/><Relationship Id="rId83" Type="http://schemas.openxmlformats.org/officeDocument/2006/relationships/image" Target="../media/image4906.png"/><Relationship Id="rId179" Type="http://schemas.openxmlformats.org/officeDocument/2006/relationships/image" Target="../media/image4953.png"/><Relationship Id="rId814" Type="http://schemas.openxmlformats.org/officeDocument/2006/relationships/customXml" Target="../ink/ink5552.xml"/><Relationship Id="rId835" Type="http://schemas.openxmlformats.org/officeDocument/2006/relationships/image" Target="../media/image6105.png"/><Relationship Id="rId190" Type="http://schemas.openxmlformats.org/officeDocument/2006/relationships/customXml" Target="../ink/ink5458.xml"/><Relationship Id="rId204" Type="http://schemas.openxmlformats.org/officeDocument/2006/relationships/customXml" Target="../ink/ink5465.xml"/><Relationship Id="rId225" Type="http://schemas.openxmlformats.org/officeDocument/2006/relationships/image" Target="../media/image4976.png"/><Relationship Id="rId246" Type="http://schemas.openxmlformats.org/officeDocument/2006/relationships/customXml" Target="../ink/ink5486.xml"/><Relationship Id="rId267" Type="http://schemas.openxmlformats.org/officeDocument/2006/relationships/image" Target="../media/image4996.png"/><Relationship Id="rId288" Type="http://schemas.openxmlformats.org/officeDocument/2006/relationships/customXml" Target="../ink/ink5507.xml"/><Relationship Id="rId432" Type="http://schemas.openxmlformats.org/officeDocument/2006/relationships/image" Target="../media/image5942.png"/><Relationship Id="rId106" Type="http://schemas.openxmlformats.org/officeDocument/2006/relationships/customXml" Target="../ink/ink5416.xml"/><Relationship Id="rId127" Type="http://schemas.openxmlformats.org/officeDocument/2006/relationships/image" Target="../media/image4927.png"/><Relationship Id="rId737" Type="http://schemas.openxmlformats.org/officeDocument/2006/relationships/image" Target="../media/image6057.png"/><Relationship Id="rId758" Type="http://schemas.openxmlformats.org/officeDocument/2006/relationships/customXml" Target="../ink/ink5524.xml"/><Relationship Id="rId779" Type="http://schemas.openxmlformats.org/officeDocument/2006/relationships/image" Target="../media/image6078.png"/><Relationship Id="rId10" Type="http://schemas.openxmlformats.org/officeDocument/2006/relationships/customXml" Target="../ink/ink5368.xml"/><Relationship Id="rId31" Type="http://schemas.openxmlformats.org/officeDocument/2006/relationships/image" Target="../media/image4880.png"/><Relationship Id="rId52" Type="http://schemas.openxmlformats.org/officeDocument/2006/relationships/customXml" Target="../ink/ink5389.xml"/><Relationship Id="rId73" Type="http://schemas.openxmlformats.org/officeDocument/2006/relationships/image" Target="../media/image4901.png"/><Relationship Id="rId94" Type="http://schemas.openxmlformats.org/officeDocument/2006/relationships/customXml" Target="../ink/ink5410.xml"/><Relationship Id="rId148" Type="http://schemas.openxmlformats.org/officeDocument/2006/relationships/customXml" Target="../ink/ink5437.xml"/><Relationship Id="rId169" Type="http://schemas.openxmlformats.org/officeDocument/2006/relationships/image" Target="../media/image4948.png"/><Relationship Id="rId583" Type="http://schemas.openxmlformats.org/officeDocument/2006/relationships/customXml" Target="../ink/ink5511.xml"/><Relationship Id="rId790" Type="http://schemas.openxmlformats.org/officeDocument/2006/relationships/customXml" Target="../ink/ink5540.xml"/><Relationship Id="rId804" Type="http://schemas.openxmlformats.org/officeDocument/2006/relationships/customXml" Target="../ink/ink5547.xml"/><Relationship Id="rId825" Type="http://schemas.openxmlformats.org/officeDocument/2006/relationships/image" Target="../media/image6100.png"/><Relationship Id="rId4" Type="http://schemas.openxmlformats.org/officeDocument/2006/relationships/customXml" Target="../ink/ink5365.xml"/><Relationship Id="rId180" Type="http://schemas.openxmlformats.org/officeDocument/2006/relationships/customXml" Target="../ink/ink5453.xml"/><Relationship Id="rId215" Type="http://schemas.openxmlformats.org/officeDocument/2006/relationships/image" Target="../media/image4971.png"/><Relationship Id="rId236" Type="http://schemas.openxmlformats.org/officeDocument/2006/relationships/customXml" Target="../ink/ink5481.xml"/><Relationship Id="rId257" Type="http://schemas.openxmlformats.org/officeDocument/2006/relationships/image" Target="../media/image4991.png"/><Relationship Id="rId278" Type="http://schemas.openxmlformats.org/officeDocument/2006/relationships/customXml" Target="../ink/ink5502.xml"/><Relationship Id="rId748" Type="http://schemas.openxmlformats.org/officeDocument/2006/relationships/customXml" Target="../ink/ink5519.xml"/><Relationship Id="rId42" Type="http://schemas.openxmlformats.org/officeDocument/2006/relationships/customXml" Target="../ink/ink5384.xml"/><Relationship Id="rId84" Type="http://schemas.openxmlformats.org/officeDocument/2006/relationships/customXml" Target="../ink/ink5405.xml"/><Relationship Id="rId138" Type="http://schemas.openxmlformats.org/officeDocument/2006/relationships/customXml" Target="../ink/ink5432.xml"/><Relationship Id="rId815" Type="http://schemas.openxmlformats.org/officeDocument/2006/relationships/image" Target="../media/image6095.png"/><Relationship Id="rId191" Type="http://schemas.openxmlformats.org/officeDocument/2006/relationships/image" Target="../media/image4959.png"/><Relationship Id="rId205" Type="http://schemas.openxmlformats.org/officeDocument/2006/relationships/image" Target="../media/image4966.png"/><Relationship Id="rId247" Type="http://schemas.openxmlformats.org/officeDocument/2006/relationships/image" Target="../media/image4986.png"/><Relationship Id="rId107" Type="http://schemas.openxmlformats.org/officeDocument/2006/relationships/image" Target="../media/image4917.png"/><Relationship Id="rId759" Type="http://schemas.openxmlformats.org/officeDocument/2006/relationships/image" Target="../media/image6068.png"/><Relationship Id="rId11" Type="http://schemas.openxmlformats.org/officeDocument/2006/relationships/image" Target="../media/image4870.png"/><Relationship Id="rId53" Type="http://schemas.openxmlformats.org/officeDocument/2006/relationships/image" Target="../media/image4891.png"/><Relationship Id="rId149" Type="http://schemas.openxmlformats.org/officeDocument/2006/relationships/image" Target="../media/image4938.png"/><Relationship Id="rId770" Type="http://schemas.openxmlformats.org/officeDocument/2006/relationships/customXml" Target="../ink/ink5530.xml"/><Relationship Id="rId95" Type="http://schemas.openxmlformats.org/officeDocument/2006/relationships/image" Target="../media/image4911.png"/><Relationship Id="rId160" Type="http://schemas.openxmlformats.org/officeDocument/2006/relationships/customXml" Target="../ink/ink5443.xml"/><Relationship Id="rId216" Type="http://schemas.openxmlformats.org/officeDocument/2006/relationships/customXml" Target="../ink/ink5471.xml"/><Relationship Id="rId826" Type="http://schemas.openxmlformats.org/officeDocument/2006/relationships/customXml" Target="../ink/ink5558.xml"/><Relationship Id="rId258" Type="http://schemas.openxmlformats.org/officeDocument/2006/relationships/customXml" Target="../ink/ink5492.xml"/><Relationship Id="rId22" Type="http://schemas.openxmlformats.org/officeDocument/2006/relationships/customXml" Target="../ink/ink5374.xml"/><Relationship Id="rId64" Type="http://schemas.openxmlformats.org/officeDocument/2006/relationships/customXml" Target="../ink/ink5395.xml"/><Relationship Id="rId118" Type="http://schemas.openxmlformats.org/officeDocument/2006/relationships/customXml" Target="../ink/ink5422.xml"/><Relationship Id="rId171" Type="http://schemas.openxmlformats.org/officeDocument/2006/relationships/image" Target="../media/image4949.png"/><Relationship Id="rId227" Type="http://schemas.openxmlformats.org/officeDocument/2006/relationships/image" Target="../media/image4283.png"/><Relationship Id="rId781" Type="http://schemas.openxmlformats.org/officeDocument/2006/relationships/image" Target="../media/image6079.png"/><Relationship Id="rId837" Type="http://schemas.openxmlformats.org/officeDocument/2006/relationships/image" Target="../media/image6106.png"/><Relationship Id="rId269" Type="http://schemas.openxmlformats.org/officeDocument/2006/relationships/image" Target="../media/image4997.png"/><Relationship Id="rId739" Type="http://schemas.openxmlformats.org/officeDocument/2006/relationships/image" Target="../media/image6058.png"/><Relationship Id="rId33" Type="http://schemas.openxmlformats.org/officeDocument/2006/relationships/image" Target="../media/image4881.png"/><Relationship Id="rId129" Type="http://schemas.openxmlformats.org/officeDocument/2006/relationships/image" Target="../media/image4928.png"/><Relationship Id="rId280" Type="http://schemas.openxmlformats.org/officeDocument/2006/relationships/customXml" Target="../ink/ink5503.xml"/><Relationship Id="rId75" Type="http://schemas.openxmlformats.org/officeDocument/2006/relationships/image" Target="../media/image4902.png"/><Relationship Id="rId140" Type="http://schemas.openxmlformats.org/officeDocument/2006/relationships/customXml" Target="../ink/ink5433.xml"/><Relationship Id="rId182" Type="http://schemas.openxmlformats.org/officeDocument/2006/relationships/customXml" Target="../ink/ink5454.xml"/><Relationship Id="rId585" Type="http://schemas.openxmlformats.org/officeDocument/2006/relationships/customXml" Target="../ink/ink5512.xml"/><Relationship Id="rId750" Type="http://schemas.openxmlformats.org/officeDocument/2006/relationships/customXml" Target="../ink/ink5520.xml"/><Relationship Id="rId792" Type="http://schemas.openxmlformats.org/officeDocument/2006/relationships/customXml" Target="../ink/ink5541.xml"/><Relationship Id="rId806" Type="http://schemas.openxmlformats.org/officeDocument/2006/relationships/customXml" Target="../ink/ink5548.xml"/><Relationship Id="rId6" Type="http://schemas.openxmlformats.org/officeDocument/2006/relationships/customXml" Target="../ink/ink5366.xml"/><Relationship Id="rId238" Type="http://schemas.openxmlformats.org/officeDocument/2006/relationships/customXml" Target="../ink/ink5482.xml"/><Relationship Id="rId44" Type="http://schemas.openxmlformats.org/officeDocument/2006/relationships/customXml" Target="../ink/ink5385.xml"/><Relationship Id="rId86" Type="http://schemas.openxmlformats.org/officeDocument/2006/relationships/customXml" Target="../ink/ink5406.xml"/><Relationship Id="rId151" Type="http://schemas.openxmlformats.org/officeDocument/2006/relationships/image" Target="../media/image4939.png"/><Relationship Id="rId761" Type="http://schemas.openxmlformats.org/officeDocument/2006/relationships/image" Target="../media/image6069.png"/><Relationship Id="rId817" Type="http://schemas.openxmlformats.org/officeDocument/2006/relationships/image" Target="../media/image6096.png"/><Relationship Id="rId193" Type="http://schemas.openxmlformats.org/officeDocument/2006/relationships/image" Target="../media/image4960.png"/><Relationship Id="rId207" Type="http://schemas.openxmlformats.org/officeDocument/2006/relationships/image" Target="../media/image4967.png"/><Relationship Id="rId249" Type="http://schemas.openxmlformats.org/officeDocument/2006/relationships/image" Target="../media/image4987.png"/><Relationship Id="rId13" Type="http://schemas.openxmlformats.org/officeDocument/2006/relationships/image" Target="../media/image4871.png"/><Relationship Id="rId109" Type="http://schemas.openxmlformats.org/officeDocument/2006/relationships/image" Target="../media/image4918.png"/><Relationship Id="rId260" Type="http://schemas.openxmlformats.org/officeDocument/2006/relationships/customXml" Target="../ink/ink5493.xml"/><Relationship Id="rId55" Type="http://schemas.openxmlformats.org/officeDocument/2006/relationships/image" Target="../media/image4892.png"/><Relationship Id="rId97" Type="http://schemas.openxmlformats.org/officeDocument/2006/relationships/image" Target="../media/image4912.png"/><Relationship Id="rId120" Type="http://schemas.openxmlformats.org/officeDocument/2006/relationships/customXml" Target="../ink/ink5423.xml"/><Relationship Id="rId772" Type="http://schemas.openxmlformats.org/officeDocument/2006/relationships/customXml" Target="../ink/ink5531.xml"/><Relationship Id="rId828" Type="http://schemas.openxmlformats.org/officeDocument/2006/relationships/customXml" Target="../ink/ink5559.xml"/><Relationship Id="rId162" Type="http://schemas.openxmlformats.org/officeDocument/2006/relationships/customXml" Target="../ink/ink5444.xml"/><Relationship Id="rId218" Type="http://schemas.openxmlformats.org/officeDocument/2006/relationships/customXml" Target="../ink/ink5472.xml"/><Relationship Id="rId271" Type="http://schemas.openxmlformats.org/officeDocument/2006/relationships/image" Target="../media/image4998.png"/><Relationship Id="rId24" Type="http://schemas.openxmlformats.org/officeDocument/2006/relationships/customXml" Target="../ink/ink5375.xml"/><Relationship Id="rId66" Type="http://schemas.openxmlformats.org/officeDocument/2006/relationships/customXml" Target="../ink/ink5396.xml"/><Relationship Id="rId131" Type="http://schemas.openxmlformats.org/officeDocument/2006/relationships/image" Target="../media/image4929.png"/><Relationship Id="rId741" Type="http://schemas.openxmlformats.org/officeDocument/2006/relationships/image" Target="../media/image6059.png"/><Relationship Id="rId783" Type="http://schemas.openxmlformats.org/officeDocument/2006/relationships/image" Target="../media/image6080.png"/><Relationship Id="rId173" Type="http://schemas.openxmlformats.org/officeDocument/2006/relationships/image" Target="../media/image4950.png"/><Relationship Id="rId229" Type="http://schemas.openxmlformats.org/officeDocument/2006/relationships/image" Target="../media/image4977.png"/><Relationship Id="rId240" Type="http://schemas.openxmlformats.org/officeDocument/2006/relationships/customXml" Target="../ink/ink5483.xml"/><Relationship Id="rId35" Type="http://schemas.openxmlformats.org/officeDocument/2006/relationships/image" Target="../media/image4882.png"/><Relationship Id="rId77" Type="http://schemas.openxmlformats.org/officeDocument/2006/relationships/image" Target="../media/image4903.png"/><Relationship Id="rId100" Type="http://schemas.openxmlformats.org/officeDocument/2006/relationships/customXml" Target="../ink/ink5413.xml"/><Relationship Id="rId282" Type="http://schemas.openxmlformats.org/officeDocument/2006/relationships/customXml" Target="../ink/ink5504.xml"/><Relationship Id="rId587" Type="http://schemas.openxmlformats.org/officeDocument/2006/relationships/customXml" Target="../ink/ink5513.xml"/><Relationship Id="rId752" Type="http://schemas.openxmlformats.org/officeDocument/2006/relationships/customXml" Target="../ink/ink5521.xml"/><Relationship Id="rId808" Type="http://schemas.openxmlformats.org/officeDocument/2006/relationships/customXml" Target="../ink/ink5549.xml"/><Relationship Id="rId8" Type="http://schemas.openxmlformats.org/officeDocument/2006/relationships/customXml" Target="../ink/ink5367.xml"/><Relationship Id="rId142" Type="http://schemas.openxmlformats.org/officeDocument/2006/relationships/customXml" Target="../ink/ink5434.xml"/><Relationship Id="rId184" Type="http://schemas.openxmlformats.org/officeDocument/2006/relationships/customXml" Target="../ink/ink5455.xml"/><Relationship Id="rId794" Type="http://schemas.openxmlformats.org/officeDocument/2006/relationships/customXml" Target="../ink/ink5542.xml"/><Relationship Id="rId251" Type="http://schemas.openxmlformats.org/officeDocument/2006/relationships/image" Target="../media/image4988.png"/><Relationship Id="rId46" Type="http://schemas.openxmlformats.org/officeDocument/2006/relationships/customXml" Target="../ink/ink5386.xml"/><Relationship Id="rId763" Type="http://schemas.openxmlformats.org/officeDocument/2006/relationships/image" Target="../media/image6070.png"/><Relationship Id="rId88" Type="http://schemas.openxmlformats.org/officeDocument/2006/relationships/customXml" Target="../ink/ink5407.xml"/><Relationship Id="rId111" Type="http://schemas.openxmlformats.org/officeDocument/2006/relationships/image" Target="../media/image4919.png"/><Relationship Id="rId153" Type="http://schemas.openxmlformats.org/officeDocument/2006/relationships/image" Target="../media/image4940.png"/><Relationship Id="rId195" Type="http://schemas.openxmlformats.org/officeDocument/2006/relationships/image" Target="../media/image4961.png"/><Relationship Id="rId209" Type="http://schemas.openxmlformats.org/officeDocument/2006/relationships/image" Target="../media/image4968.png"/><Relationship Id="rId819" Type="http://schemas.openxmlformats.org/officeDocument/2006/relationships/image" Target="../media/image6097.png"/><Relationship Id="rId220" Type="http://schemas.openxmlformats.org/officeDocument/2006/relationships/customXml" Target="../ink/ink5473.xml"/><Relationship Id="rId830" Type="http://schemas.openxmlformats.org/officeDocument/2006/relationships/customXml" Target="../ink/ink5560.xml"/><Relationship Id="rId15" Type="http://schemas.openxmlformats.org/officeDocument/2006/relationships/image" Target="../media/image4872.png"/><Relationship Id="rId57" Type="http://schemas.openxmlformats.org/officeDocument/2006/relationships/image" Target="../media/image4893.png"/><Relationship Id="rId262" Type="http://schemas.openxmlformats.org/officeDocument/2006/relationships/customXml" Target="../ink/ink5494.xml"/><Relationship Id="rId99" Type="http://schemas.openxmlformats.org/officeDocument/2006/relationships/image" Target="../media/image4913.png"/><Relationship Id="rId122" Type="http://schemas.openxmlformats.org/officeDocument/2006/relationships/customXml" Target="../ink/ink5424.xml"/><Relationship Id="rId164" Type="http://schemas.openxmlformats.org/officeDocument/2006/relationships/customXml" Target="../ink/ink5445.xml"/><Relationship Id="rId774" Type="http://schemas.openxmlformats.org/officeDocument/2006/relationships/customXml" Target="../ink/ink5532.xml"/><Relationship Id="rId26" Type="http://schemas.openxmlformats.org/officeDocument/2006/relationships/customXml" Target="../ink/ink5376.xml"/><Relationship Id="rId231" Type="http://schemas.openxmlformats.org/officeDocument/2006/relationships/image" Target="../media/image4978.png"/><Relationship Id="rId273" Type="http://schemas.openxmlformats.org/officeDocument/2006/relationships/image" Target="../media/image4999.png"/><Relationship Id="rId68" Type="http://schemas.openxmlformats.org/officeDocument/2006/relationships/customXml" Target="../ink/ink5397.xml"/><Relationship Id="rId133" Type="http://schemas.openxmlformats.org/officeDocument/2006/relationships/image" Target="../media/image4930.png"/><Relationship Id="rId175" Type="http://schemas.openxmlformats.org/officeDocument/2006/relationships/image" Target="../media/image4951.png"/><Relationship Id="rId578" Type="http://schemas.openxmlformats.org/officeDocument/2006/relationships/image" Target="../media/image6043.png"/><Relationship Id="rId743" Type="http://schemas.openxmlformats.org/officeDocument/2006/relationships/image" Target="../media/image6060.png"/><Relationship Id="rId785" Type="http://schemas.openxmlformats.org/officeDocument/2006/relationships/image" Target="../media/image6081.png"/><Relationship Id="rId200" Type="http://schemas.openxmlformats.org/officeDocument/2006/relationships/customXml" Target="../ink/ink5463.xml"/><Relationship Id="rId810" Type="http://schemas.openxmlformats.org/officeDocument/2006/relationships/customXml" Target="../ink/ink5550.xml"/><Relationship Id="rId242" Type="http://schemas.openxmlformats.org/officeDocument/2006/relationships/customXml" Target="../ink/ink5484.xml"/><Relationship Id="rId284" Type="http://schemas.openxmlformats.org/officeDocument/2006/relationships/customXml" Target="../ink/ink5505.xml"/><Relationship Id="rId37" Type="http://schemas.openxmlformats.org/officeDocument/2006/relationships/image" Target="../media/image4883.png"/><Relationship Id="rId79" Type="http://schemas.openxmlformats.org/officeDocument/2006/relationships/image" Target="../media/image4904.png"/><Relationship Id="rId102" Type="http://schemas.openxmlformats.org/officeDocument/2006/relationships/customXml" Target="../ink/ink5414.xml"/><Relationship Id="rId144" Type="http://schemas.openxmlformats.org/officeDocument/2006/relationships/customXml" Target="../ink/ink5435.xml"/><Relationship Id="rId754" Type="http://schemas.openxmlformats.org/officeDocument/2006/relationships/customXml" Target="../ink/ink5522.xml"/><Relationship Id="rId796" Type="http://schemas.openxmlformats.org/officeDocument/2006/relationships/customXml" Target="../ink/ink5543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64.png"/><Relationship Id="rId299" Type="http://schemas.openxmlformats.org/officeDocument/2006/relationships/image" Target="../media/image5154.png"/><Relationship Id="rId21" Type="http://schemas.openxmlformats.org/officeDocument/2006/relationships/image" Target="../media/image5016.png"/><Relationship Id="rId63" Type="http://schemas.openxmlformats.org/officeDocument/2006/relationships/image" Target="../media/image5037.png"/><Relationship Id="rId159" Type="http://schemas.openxmlformats.org/officeDocument/2006/relationships/image" Target="../media/image5085.png"/><Relationship Id="rId324" Type="http://schemas.openxmlformats.org/officeDocument/2006/relationships/customXml" Target="../ink/ink5726.xml"/><Relationship Id="rId366" Type="http://schemas.openxmlformats.org/officeDocument/2006/relationships/customXml" Target="../ink/ink5747.xml"/><Relationship Id="rId170" Type="http://schemas.openxmlformats.org/officeDocument/2006/relationships/customXml" Target="../ink/ink5649.xml"/><Relationship Id="rId226" Type="http://schemas.openxmlformats.org/officeDocument/2006/relationships/customXml" Target="../ink/ink5677.xml"/><Relationship Id="rId433" Type="http://schemas.openxmlformats.org/officeDocument/2006/relationships/image" Target="../media/image5220.png"/><Relationship Id="rId268" Type="http://schemas.openxmlformats.org/officeDocument/2006/relationships/customXml" Target="../ink/ink5698.xml"/><Relationship Id="rId475" Type="http://schemas.openxmlformats.org/officeDocument/2006/relationships/image" Target="../media/image5241.png"/><Relationship Id="rId32" Type="http://schemas.openxmlformats.org/officeDocument/2006/relationships/customXml" Target="../ink/ink5580.xml"/><Relationship Id="rId74" Type="http://schemas.openxmlformats.org/officeDocument/2006/relationships/customXml" Target="../ink/ink5601.xml"/><Relationship Id="rId128" Type="http://schemas.openxmlformats.org/officeDocument/2006/relationships/customXml" Target="../ink/ink5628.xml"/><Relationship Id="rId335" Type="http://schemas.openxmlformats.org/officeDocument/2006/relationships/image" Target="../media/image5172.png"/><Relationship Id="rId377" Type="http://schemas.openxmlformats.org/officeDocument/2006/relationships/image" Target="../media/image5193.png"/><Relationship Id="rId500" Type="http://schemas.openxmlformats.org/officeDocument/2006/relationships/customXml" Target="../ink/ink5815.xml"/><Relationship Id="rId5" Type="http://schemas.openxmlformats.org/officeDocument/2006/relationships/image" Target="../media/image5008.png"/><Relationship Id="rId181" Type="http://schemas.openxmlformats.org/officeDocument/2006/relationships/image" Target="../media/image5096.png"/><Relationship Id="rId237" Type="http://schemas.openxmlformats.org/officeDocument/2006/relationships/image" Target="../media/image5124.png"/><Relationship Id="rId402" Type="http://schemas.openxmlformats.org/officeDocument/2006/relationships/customXml" Target="../ink/ink5765.xml"/><Relationship Id="rId279" Type="http://schemas.openxmlformats.org/officeDocument/2006/relationships/image" Target="../media/image5145.png"/><Relationship Id="rId444" Type="http://schemas.openxmlformats.org/officeDocument/2006/relationships/customXml" Target="../ink/ink5787.xml"/><Relationship Id="rId486" Type="http://schemas.openxmlformats.org/officeDocument/2006/relationships/customXml" Target="../ink/ink5808.xml"/><Relationship Id="rId43" Type="http://schemas.openxmlformats.org/officeDocument/2006/relationships/image" Target="../media/image5027.png"/><Relationship Id="rId139" Type="http://schemas.openxmlformats.org/officeDocument/2006/relationships/image" Target="../media/image5075.png"/><Relationship Id="rId290" Type="http://schemas.openxmlformats.org/officeDocument/2006/relationships/customXml" Target="../ink/ink5709.xml"/><Relationship Id="rId304" Type="http://schemas.openxmlformats.org/officeDocument/2006/relationships/customXml" Target="../ink/ink5716.xml"/><Relationship Id="rId346" Type="http://schemas.openxmlformats.org/officeDocument/2006/relationships/customXml" Target="../ink/ink5737.xml"/><Relationship Id="rId388" Type="http://schemas.openxmlformats.org/officeDocument/2006/relationships/customXml" Target="../ink/ink5758.xml"/><Relationship Id="rId85" Type="http://schemas.openxmlformats.org/officeDocument/2006/relationships/image" Target="../media/image5048.png"/><Relationship Id="rId150" Type="http://schemas.openxmlformats.org/officeDocument/2006/relationships/customXml" Target="../ink/ink5639.xml"/><Relationship Id="rId192" Type="http://schemas.openxmlformats.org/officeDocument/2006/relationships/customXml" Target="../ink/ink5660.xml"/><Relationship Id="rId206" Type="http://schemas.openxmlformats.org/officeDocument/2006/relationships/customXml" Target="../ink/ink5667.xml"/><Relationship Id="rId413" Type="http://schemas.openxmlformats.org/officeDocument/2006/relationships/customXml" Target="../ink/ink5771.xml"/><Relationship Id="rId248" Type="http://schemas.openxmlformats.org/officeDocument/2006/relationships/customXml" Target="../ink/ink5688.xml"/><Relationship Id="rId455" Type="http://schemas.openxmlformats.org/officeDocument/2006/relationships/image" Target="../media/image5231.png"/><Relationship Id="rId497" Type="http://schemas.openxmlformats.org/officeDocument/2006/relationships/image" Target="../media/image5252.png"/><Relationship Id="rId12" Type="http://schemas.openxmlformats.org/officeDocument/2006/relationships/customXml" Target="../ink/ink5570.xml"/><Relationship Id="rId108" Type="http://schemas.openxmlformats.org/officeDocument/2006/relationships/customXml" Target="../ink/ink5618.xml"/><Relationship Id="rId315" Type="http://schemas.openxmlformats.org/officeDocument/2006/relationships/image" Target="../media/image5162.png"/><Relationship Id="rId357" Type="http://schemas.openxmlformats.org/officeDocument/2006/relationships/image" Target="../media/image5183.png"/><Relationship Id="rId54" Type="http://schemas.openxmlformats.org/officeDocument/2006/relationships/customXml" Target="../ink/ink5591.xml"/><Relationship Id="rId96" Type="http://schemas.openxmlformats.org/officeDocument/2006/relationships/customXml" Target="../ink/ink5612.xml"/><Relationship Id="rId161" Type="http://schemas.openxmlformats.org/officeDocument/2006/relationships/image" Target="../media/image5086.png"/><Relationship Id="rId217" Type="http://schemas.openxmlformats.org/officeDocument/2006/relationships/image" Target="../media/image5114.png"/><Relationship Id="rId399" Type="http://schemas.openxmlformats.org/officeDocument/2006/relationships/image" Target="../media/image5204.png"/><Relationship Id="rId259" Type="http://schemas.openxmlformats.org/officeDocument/2006/relationships/image" Target="../media/image5135.png"/><Relationship Id="rId424" Type="http://schemas.openxmlformats.org/officeDocument/2006/relationships/customXml" Target="../ink/ink5777.xml"/><Relationship Id="rId466" Type="http://schemas.openxmlformats.org/officeDocument/2006/relationships/customXml" Target="../ink/ink5798.xml"/><Relationship Id="rId23" Type="http://schemas.openxmlformats.org/officeDocument/2006/relationships/image" Target="../media/image5017.png"/><Relationship Id="rId119" Type="http://schemas.openxmlformats.org/officeDocument/2006/relationships/image" Target="../media/image5065.png"/><Relationship Id="rId270" Type="http://schemas.openxmlformats.org/officeDocument/2006/relationships/customXml" Target="../ink/ink5699.xml"/><Relationship Id="rId326" Type="http://schemas.openxmlformats.org/officeDocument/2006/relationships/customXml" Target="../ink/ink5727.xml"/><Relationship Id="rId65" Type="http://schemas.openxmlformats.org/officeDocument/2006/relationships/image" Target="../media/image5038.png"/><Relationship Id="rId130" Type="http://schemas.openxmlformats.org/officeDocument/2006/relationships/customXml" Target="../ink/ink5629.xml"/><Relationship Id="rId368" Type="http://schemas.openxmlformats.org/officeDocument/2006/relationships/customXml" Target="../ink/ink5748.xml"/><Relationship Id="rId172" Type="http://schemas.openxmlformats.org/officeDocument/2006/relationships/customXml" Target="../ink/ink5650.xml"/><Relationship Id="rId228" Type="http://schemas.openxmlformats.org/officeDocument/2006/relationships/customXml" Target="../ink/ink5678.xml"/><Relationship Id="rId435" Type="http://schemas.openxmlformats.org/officeDocument/2006/relationships/image" Target="../media/image5221.png"/><Relationship Id="rId477" Type="http://schemas.openxmlformats.org/officeDocument/2006/relationships/image" Target="../media/image5242.png"/><Relationship Id="rId281" Type="http://schemas.openxmlformats.org/officeDocument/2006/relationships/image" Target="../media/image5146.png"/><Relationship Id="rId337" Type="http://schemas.openxmlformats.org/officeDocument/2006/relationships/image" Target="../media/image5173.png"/><Relationship Id="rId502" Type="http://schemas.openxmlformats.org/officeDocument/2006/relationships/customXml" Target="../ink/ink5816.xml"/><Relationship Id="rId34" Type="http://schemas.openxmlformats.org/officeDocument/2006/relationships/customXml" Target="../ink/ink5581.xml"/><Relationship Id="rId76" Type="http://schemas.openxmlformats.org/officeDocument/2006/relationships/customXml" Target="../ink/ink5602.xml"/><Relationship Id="rId141" Type="http://schemas.openxmlformats.org/officeDocument/2006/relationships/image" Target="../media/image5076.png"/><Relationship Id="rId379" Type="http://schemas.openxmlformats.org/officeDocument/2006/relationships/image" Target="../media/image5194.png"/><Relationship Id="rId7" Type="http://schemas.openxmlformats.org/officeDocument/2006/relationships/image" Target="../media/image5009.png"/><Relationship Id="rId183" Type="http://schemas.openxmlformats.org/officeDocument/2006/relationships/image" Target="../media/image5097.png"/><Relationship Id="rId239" Type="http://schemas.openxmlformats.org/officeDocument/2006/relationships/image" Target="../media/image5125.png"/><Relationship Id="rId390" Type="http://schemas.openxmlformats.org/officeDocument/2006/relationships/customXml" Target="../ink/ink5759.xml"/><Relationship Id="rId404" Type="http://schemas.openxmlformats.org/officeDocument/2006/relationships/customXml" Target="../ink/ink5766.xml"/><Relationship Id="rId446" Type="http://schemas.openxmlformats.org/officeDocument/2006/relationships/customXml" Target="../ink/ink5788.xml"/><Relationship Id="rId250" Type="http://schemas.openxmlformats.org/officeDocument/2006/relationships/customXml" Target="../ink/ink5689.xml"/><Relationship Id="rId292" Type="http://schemas.openxmlformats.org/officeDocument/2006/relationships/customXml" Target="../ink/ink5710.xml"/><Relationship Id="rId306" Type="http://schemas.openxmlformats.org/officeDocument/2006/relationships/customXml" Target="../ink/ink5717.xml"/><Relationship Id="rId488" Type="http://schemas.openxmlformats.org/officeDocument/2006/relationships/customXml" Target="../ink/ink5809.xml"/><Relationship Id="rId45" Type="http://schemas.openxmlformats.org/officeDocument/2006/relationships/image" Target="../media/image5028.png"/><Relationship Id="rId87" Type="http://schemas.openxmlformats.org/officeDocument/2006/relationships/image" Target="../media/image5049.png"/><Relationship Id="rId110" Type="http://schemas.openxmlformats.org/officeDocument/2006/relationships/customXml" Target="../ink/ink5619.xml"/><Relationship Id="rId348" Type="http://schemas.openxmlformats.org/officeDocument/2006/relationships/customXml" Target="../ink/ink5738.xml"/><Relationship Id="rId152" Type="http://schemas.openxmlformats.org/officeDocument/2006/relationships/customXml" Target="../ink/ink5640.xml"/><Relationship Id="rId194" Type="http://schemas.openxmlformats.org/officeDocument/2006/relationships/customXml" Target="../ink/ink5661.xml"/><Relationship Id="rId208" Type="http://schemas.openxmlformats.org/officeDocument/2006/relationships/customXml" Target="../ink/ink5668.xml"/><Relationship Id="rId415" Type="http://schemas.openxmlformats.org/officeDocument/2006/relationships/customXml" Target="../ink/ink5772.xml"/><Relationship Id="rId457" Type="http://schemas.openxmlformats.org/officeDocument/2006/relationships/image" Target="../media/image5232.png"/><Relationship Id="rId261" Type="http://schemas.openxmlformats.org/officeDocument/2006/relationships/image" Target="../media/image5136.png"/><Relationship Id="rId499" Type="http://schemas.openxmlformats.org/officeDocument/2006/relationships/image" Target="../media/image5253.png"/><Relationship Id="rId14" Type="http://schemas.openxmlformats.org/officeDocument/2006/relationships/customXml" Target="../ink/ink5571.xml"/><Relationship Id="rId56" Type="http://schemas.openxmlformats.org/officeDocument/2006/relationships/customXml" Target="../ink/ink5592.xml"/><Relationship Id="rId317" Type="http://schemas.openxmlformats.org/officeDocument/2006/relationships/image" Target="../media/image5163.png"/><Relationship Id="rId359" Type="http://schemas.openxmlformats.org/officeDocument/2006/relationships/image" Target="../media/image5184.png"/><Relationship Id="rId98" Type="http://schemas.openxmlformats.org/officeDocument/2006/relationships/customXml" Target="../ink/ink5613.xml"/><Relationship Id="rId121" Type="http://schemas.openxmlformats.org/officeDocument/2006/relationships/image" Target="../media/image5066.png"/><Relationship Id="rId163" Type="http://schemas.openxmlformats.org/officeDocument/2006/relationships/image" Target="../media/image5087.png"/><Relationship Id="rId219" Type="http://schemas.openxmlformats.org/officeDocument/2006/relationships/image" Target="../media/image5115.png"/><Relationship Id="rId370" Type="http://schemas.openxmlformats.org/officeDocument/2006/relationships/customXml" Target="../ink/ink5749.xml"/><Relationship Id="rId426" Type="http://schemas.openxmlformats.org/officeDocument/2006/relationships/customXml" Target="../ink/ink5778.xml"/><Relationship Id="rId230" Type="http://schemas.openxmlformats.org/officeDocument/2006/relationships/customXml" Target="../ink/ink5679.xml"/><Relationship Id="rId468" Type="http://schemas.openxmlformats.org/officeDocument/2006/relationships/customXml" Target="../ink/ink5799.xml"/><Relationship Id="rId25" Type="http://schemas.openxmlformats.org/officeDocument/2006/relationships/image" Target="../media/image5018.png"/><Relationship Id="rId67" Type="http://schemas.openxmlformats.org/officeDocument/2006/relationships/image" Target="../media/image5039.png"/><Relationship Id="rId272" Type="http://schemas.openxmlformats.org/officeDocument/2006/relationships/customXml" Target="../ink/ink5700.xml"/><Relationship Id="rId328" Type="http://schemas.openxmlformats.org/officeDocument/2006/relationships/customXml" Target="../ink/ink5728.xml"/><Relationship Id="rId132" Type="http://schemas.openxmlformats.org/officeDocument/2006/relationships/customXml" Target="../ink/ink5630.xml"/><Relationship Id="rId174" Type="http://schemas.openxmlformats.org/officeDocument/2006/relationships/customXml" Target="../ink/ink5651.xml"/><Relationship Id="rId381" Type="http://schemas.openxmlformats.org/officeDocument/2006/relationships/image" Target="../media/image5195.png"/><Relationship Id="rId241" Type="http://schemas.openxmlformats.org/officeDocument/2006/relationships/image" Target="../media/image5126.png"/><Relationship Id="rId437" Type="http://schemas.openxmlformats.org/officeDocument/2006/relationships/image" Target="../media/image5222.png"/><Relationship Id="rId479" Type="http://schemas.openxmlformats.org/officeDocument/2006/relationships/image" Target="../media/image5243.png"/><Relationship Id="rId36" Type="http://schemas.openxmlformats.org/officeDocument/2006/relationships/customXml" Target="../ink/ink5582.xml"/><Relationship Id="rId283" Type="http://schemas.openxmlformats.org/officeDocument/2006/relationships/image" Target="../media/image12.png"/><Relationship Id="rId339" Type="http://schemas.openxmlformats.org/officeDocument/2006/relationships/image" Target="../media/image5174.png"/><Relationship Id="rId490" Type="http://schemas.openxmlformats.org/officeDocument/2006/relationships/customXml" Target="../ink/ink5810.xml"/><Relationship Id="rId504" Type="http://schemas.openxmlformats.org/officeDocument/2006/relationships/customXml" Target="../ink/ink5817.xml"/><Relationship Id="rId78" Type="http://schemas.openxmlformats.org/officeDocument/2006/relationships/customXml" Target="../ink/ink5603.xml"/><Relationship Id="rId101" Type="http://schemas.openxmlformats.org/officeDocument/2006/relationships/image" Target="../media/image5056.png"/><Relationship Id="rId143" Type="http://schemas.openxmlformats.org/officeDocument/2006/relationships/image" Target="../media/image5077.png"/><Relationship Id="rId185" Type="http://schemas.openxmlformats.org/officeDocument/2006/relationships/image" Target="../media/image5098.png"/><Relationship Id="rId350" Type="http://schemas.openxmlformats.org/officeDocument/2006/relationships/customXml" Target="../ink/ink5739.xml"/><Relationship Id="rId406" Type="http://schemas.openxmlformats.org/officeDocument/2006/relationships/customXml" Target="../ink/ink5767.xml"/><Relationship Id="rId9" Type="http://schemas.openxmlformats.org/officeDocument/2006/relationships/image" Target="../media/image5010.png"/><Relationship Id="rId210" Type="http://schemas.openxmlformats.org/officeDocument/2006/relationships/customXml" Target="../ink/ink5669.xml"/><Relationship Id="rId392" Type="http://schemas.openxmlformats.org/officeDocument/2006/relationships/customXml" Target="../ink/ink5760.xml"/><Relationship Id="rId448" Type="http://schemas.openxmlformats.org/officeDocument/2006/relationships/customXml" Target="../ink/ink5789.xml"/><Relationship Id="rId252" Type="http://schemas.openxmlformats.org/officeDocument/2006/relationships/customXml" Target="../ink/ink5690.xml"/><Relationship Id="rId294" Type="http://schemas.openxmlformats.org/officeDocument/2006/relationships/customXml" Target="../ink/ink5711.xml"/><Relationship Id="rId308" Type="http://schemas.openxmlformats.org/officeDocument/2006/relationships/customXml" Target="../ink/ink5718.xml"/><Relationship Id="rId47" Type="http://schemas.openxmlformats.org/officeDocument/2006/relationships/image" Target="../media/image5029.png"/><Relationship Id="rId89" Type="http://schemas.openxmlformats.org/officeDocument/2006/relationships/image" Target="../media/image5050.png"/><Relationship Id="rId112" Type="http://schemas.openxmlformats.org/officeDocument/2006/relationships/customXml" Target="../ink/ink5620.xml"/><Relationship Id="rId154" Type="http://schemas.openxmlformats.org/officeDocument/2006/relationships/customXml" Target="../ink/ink5641.xml"/><Relationship Id="rId361" Type="http://schemas.openxmlformats.org/officeDocument/2006/relationships/image" Target="../media/image5185.png"/><Relationship Id="rId196" Type="http://schemas.openxmlformats.org/officeDocument/2006/relationships/customXml" Target="../ink/ink5662.xml"/><Relationship Id="rId417" Type="http://schemas.openxmlformats.org/officeDocument/2006/relationships/image" Target="../media/image5212.png"/><Relationship Id="rId459" Type="http://schemas.openxmlformats.org/officeDocument/2006/relationships/image" Target="../media/image5233.png"/><Relationship Id="rId16" Type="http://schemas.openxmlformats.org/officeDocument/2006/relationships/customXml" Target="../ink/ink5572.xml"/><Relationship Id="rId221" Type="http://schemas.openxmlformats.org/officeDocument/2006/relationships/image" Target="../media/image5116.png"/><Relationship Id="rId263" Type="http://schemas.openxmlformats.org/officeDocument/2006/relationships/image" Target="../media/image5137.png"/><Relationship Id="rId319" Type="http://schemas.openxmlformats.org/officeDocument/2006/relationships/image" Target="../media/image5164.png"/><Relationship Id="rId470" Type="http://schemas.openxmlformats.org/officeDocument/2006/relationships/customXml" Target="../ink/ink5800.xml"/><Relationship Id="rId58" Type="http://schemas.openxmlformats.org/officeDocument/2006/relationships/customXml" Target="../ink/ink5593.xml"/><Relationship Id="rId123" Type="http://schemas.openxmlformats.org/officeDocument/2006/relationships/image" Target="../media/image5067.png"/><Relationship Id="rId330" Type="http://schemas.openxmlformats.org/officeDocument/2006/relationships/customXml" Target="../ink/ink5729.xml"/><Relationship Id="rId165" Type="http://schemas.openxmlformats.org/officeDocument/2006/relationships/image" Target="../media/image5088.png"/><Relationship Id="rId372" Type="http://schemas.openxmlformats.org/officeDocument/2006/relationships/customXml" Target="../ink/ink5750.xml"/><Relationship Id="rId428" Type="http://schemas.openxmlformats.org/officeDocument/2006/relationships/customXml" Target="../ink/ink5779.xml"/><Relationship Id="rId232" Type="http://schemas.openxmlformats.org/officeDocument/2006/relationships/customXml" Target="../ink/ink5680.xml"/><Relationship Id="rId274" Type="http://schemas.openxmlformats.org/officeDocument/2006/relationships/customXml" Target="../ink/ink5701.xml"/><Relationship Id="rId481" Type="http://schemas.openxmlformats.org/officeDocument/2006/relationships/image" Target="../media/image5244.png"/><Relationship Id="rId27" Type="http://schemas.openxmlformats.org/officeDocument/2006/relationships/image" Target="../media/image5019.png"/><Relationship Id="rId69" Type="http://schemas.openxmlformats.org/officeDocument/2006/relationships/image" Target="../media/image5040.png"/><Relationship Id="rId134" Type="http://schemas.openxmlformats.org/officeDocument/2006/relationships/customXml" Target="../ink/ink5631.xml"/><Relationship Id="rId80" Type="http://schemas.openxmlformats.org/officeDocument/2006/relationships/customXml" Target="../ink/ink5604.xml"/><Relationship Id="rId176" Type="http://schemas.openxmlformats.org/officeDocument/2006/relationships/customXml" Target="../ink/ink5652.xml"/><Relationship Id="rId341" Type="http://schemas.openxmlformats.org/officeDocument/2006/relationships/image" Target="../media/image5175.png"/><Relationship Id="rId383" Type="http://schemas.openxmlformats.org/officeDocument/2006/relationships/image" Target="../media/image5196.png"/><Relationship Id="rId439" Type="http://schemas.openxmlformats.org/officeDocument/2006/relationships/image" Target="../media/image5223.png"/><Relationship Id="rId201" Type="http://schemas.openxmlformats.org/officeDocument/2006/relationships/image" Target="../media/image5106.png"/><Relationship Id="rId243" Type="http://schemas.openxmlformats.org/officeDocument/2006/relationships/image" Target="../media/image5127.png"/><Relationship Id="rId285" Type="http://schemas.openxmlformats.org/officeDocument/2006/relationships/image" Target="../media/image5147.png"/><Relationship Id="rId450" Type="http://schemas.openxmlformats.org/officeDocument/2006/relationships/customXml" Target="../ink/ink5790.xml"/><Relationship Id="rId506" Type="http://schemas.openxmlformats.org/officeDocument/2006/relationships/customXml" Target="../ink/ink5818.xml"/><Relationship Id="rId38" Type="http://schemas.openxmlformats.org/officeDocument/2006/relationships/customXml" Target="../ink/ink5583.xml"/><Relationship Id="rId103" Type="http://schemas.openxmlformats.org/officeDocument/2006/relationships/image" Target="../media/image5057.png"/><Relationship Id="rId310" Type="http://schemas.openxmlformats.org/officeDocument/2006/relationships/customXml" Target="../ink/ink5719.xml"/><Relationship Id="rId492" Type="http://schemas.openxmlformats.org/officeDocument/2006/relationships/customXml" Target="../ink/ink5811.xml"/><Relationship Id="rId91" Type="http://schemas.openxmlformats.org/officeDocument/2006/relationships/image" Target="../media/image5051.png"/><Relationship Id="rId145" Type="http://schemas.openxmlformats.org/officeDocument/2006/relationships/image" Target="../media/image5078.png"/><Relationship Id="rId187" Type="http://schemas.openxmlformats.org/officeDocument/2006/relationships/image" Target="../media/image5099.png"/><Relationship Id="rId352" Type="http://schemas.openxmlformats.org/officeDocument/2006/relationships/customXml" Target="../ink/ink5740.xml"/><Relationship Id="rId394" Type="http://schemas.openxmlformats.org/officeDocument/2006/relationships/customXml" Target="../ink/ink5761.xml"/><Relationship Id="rId408" Type="http://schemas.openxmlformats.org/officeDocument/2006/relationships/customXml" Target="../ink/ink5768.xml"/><Relationship Id="rId212" Type="http://schemas.openxmlformats.org/officeDocument/2006/relationships/customXml" Target="../ink/ink5670.xml"/><Relationship Id="rId254" Type="http://schemas.openxmlformats.org/officeDocument/2006/relationships/customXml" Target="../ink/ink5691.xml"/><Relationship Id="rId49" Type="http://schemas.openxmlformats.org/officeDocument/2006/relationships/image" Target="../media/image5030.png"/><Relationship Id="rId114" Type="http://schemas.openxmlformats.org/officeDocument/2006/relationships/customXml" Target="../ink/ink5621.xml"/><Relationship Id="rId296" Type="http://schemas.openxmlformats.org/officeDocument/2006/relationships/customXml" Target="../ink/ink5712.xml"/><Relationship Id="rId461" Type="http://schemas.openxmlformats.org/officeDocument/2006/relationships/image" Target="../media/image5234.png"/><Relationship Id="rId60" Type="http://schemas.openxmlformats.org/officeDocument/2006/relationships/customXml" Target="../ink/ink5594.xml"/><Relationship Id="rId156" Type="http://schemas.openxmlformats.org/officeDocument/2006/relationships/customXml" Target="../ink/ink5642.xml"/><Relationship Id="rId198" Type="http://schemas.openxmlformats.org/officeDocument/2006/relationships/customXml" Target="../ink/ink5663.xml"/><Relationship Id="rId321" Type="http://schemas.openxmlformats.org/officeDocument/2006/relationships/image" Target="../media/image5165.png"/><Relationship Id="rId363" Type="http://schemas.openxmlformats.org/officeDocument/2006/relationships/image" Target="../media/image5186.png"/><Relationship Id="rId419" Type="http://schemas.openxmlformats.org/officeDocument/2006/relationships/image" Target="../media/image5213.png"/><Relationship Id="rId223" Type="http://schemas.openxmlformats.org/officeDocument/2006/relationships/image" Target="../media/image5117.png"/><Relationship Id="rId430" Type="http://schemas.openxmlformats.org/officeDocument/2006/relationships/customXml" Target="../ink/ink5780.xml"/><Relationship Id="rId18" Type="http://schemas.openxmlformats.org/officeDocument/2006/relationships/customXml" Target="../ink/ink5573.xml"/><Relationship Id="rId265" Type="http://schemas.openxmlformats.org/officeDocument/2006/relationships/image" Target="../media/image5138.png"/><Relationship Id="rId472" Type="http://schemas.openxmlformats.org/officeDocument/2006/relationships/customXml" Target="../ink/ink5801.xml"/><Relationship Id="rId125" Type="http://schemas.openxmlformats.org/officeDocument/2006/relationships/image" Target="../media/image5068.png"/><Relationship Id="rId167" Type="http://schemas.openxmlformats.org/officeDocument/2006/relationships/image" Target="../media/image5089.png"/><Relationship Id="rId332" Type="http://schemas.openxmlformats.org/officeDocument/2006/relationships/customXml" Target="../ink/ink5730.xml"/><Relationship Id="rId374" Type="http://schemas.openxmlformats.org/officeDocument/2006/relationships/customXml" Target="../ink/ink5751.xml"/><Relationship Id="rId71" Type="http://schemas.openxmlformats.org/officeDocument/2006/relationships/image" Target="../media/image5041.png"/><Relationship Id="rId234" Type="http://schemas.openxmlformats.org/officeDocument/2006/relationships/customXml" Target="../ink/ink5681.xml"/><Relationship Id="rId2" Type="http://schemas.openxmlformats.org/officeDocument/2006/relationships/customXml" Target="../ink/ink5565.xml"/><Relationship Id="rId29" Type="http://schemas.openxmlformats.org/officeDocument/2006/relationships/image" Target="../media/image5020.png"/><Relationship Id="rId276" Type="http://schemas.openxmlformats.org/officeDocument/2006/relationships/customXml" Target="../ink/ink5702.xml"/><Relationship Id="rId441" Type="http://schemas.openxmlformats.org/officeDocument/2006/relationships/image" Target="../media/image5224.png"/><Relationship Id="rId483" Type="http://schemas.openxmlformats.org/officeDocument/2006/relationships/image" Target="../media/image5245.png"/><Relationship Id="rId40" Type="http://schemas.openxmlformats.org/officeDocument/2006/relationships/customXml" Target="../ink/ink5584.xml"/><Relationship Id="rId136" Type="http://schemas.openxmlformats.org/officeDocument/2006/relationships/customXml" Target="../ink/ink5632.xml"/><Relationship Id="rId178" Type="http://schemas.openxmlformats.org/officeDocument/2006/relationships/customXml" Target="../ink/ink5653.xml"/><Relationship Id="rId301" Type="http://schemas.openxmlformats.org/officeDocument/2006/relationships/image" Target="../media/image5155.png"/><Relationship Id="rId343" Type="http://schemas.openxmlformats.org/officeDocument/2006/relationships/image" Target="../media/image5176.png"/><Relationship Id="rId82" Type="http://schemas.openxmlformats.org/officeDocument/2006/relationships/customXml" Target="../ink/ink5605.xml"/><Relationship Id="rId203" Type="http://schemas.openxmlformats.org/officeDocument/2006/relationships/image" Target="../media/image5107.png"/><Relationship Id="rId385" Type="http://schemas.openxmlformats.org/officeDocument/2006/relationships/image" Target="../media/image5197.png"/><Relationship Id="rId245" Type="http://schemas.openxmlformats.org/officeDocument/2006/relationships/image" Target="../media/image5128.png"/><Relationship Id="rId287" Type="http://schemas.openxmlformats.org/officeDocument/2006/relationships/image" Target="../media/image5148.png"/><Relationship Id="rId410" Type="http://schemas.openxmlformats.org/officeDocument/2006/relationships/image" Target="../media/image5209.png"/><Relationship Id="rId452" Type="http://schemas.openxmlformats.org/officeDocument/2006/relationships/customXml" Target="../ink/ink5791.xml"/><Relationship Id="rId494" Type="http://schemas.openxmlformats.org/officeDocument/2006/relationships/customXml" Target="../ink/ink5812.xml"/><Relationship Id="rId508" Type="http://schemas.openxmlformats.org/officeDocument/2006/relationships/customXml" Target="../ink/ink5819.xml"/><Relationship Id="rId105" Type="http://schemas.openxmlformats.org/officeDocument/2006/relationships/image" Target="../media/image5058.png"/><Relationship Id="rId147" Type="http://schemas.openxmlformats.org/officeDocument/2006/relationships/image" Target="../media/image5079.png"/><Relationship Id="rId312" Type="http://schemas.openxmlformats.org/officeDocument/2006/relationships/customXml" Target="../ink/ink5720.xml"/><Relationship Id="rId354" Type="http://schemas.openxmlformats.org/officeDocument/2006/relationships/customXml" Target="../ink/ink5741.xml"/><Relationship Id="rId51" Type="http://schemas.openxmlformats.org/officeDocument/2006/relationships/image" Target="../media/image5031.png"/><Relationship Id="rId93" Type="http://schemas.openxmlformats.org/officeDocument/2006/relationships/image" Target="../media/image5052.png"/><Relationship Id="rId189" Type="http://schemas.openxmlformats.org/officeDocument/2006/relationships/image" Target="../media/image5100.png"/><Relationship Id="rId396" Type="http://schemas.openxmlformats.org/officeDocument/2006/relationships/customXml" Target="../ink/ink5762.xml"/><Relationship Id="rId214" Type="http://schemas.openxmlformats.org/officeDocument/2006/relationships/customXml" Target="../ink/ink5671.xml"/><Relationship Id="rId256" Type="http://schemas.openxmlformats.org/officeDocument/2006/relationships/customXml" Target="../ink/ink5692.xml"/><Relationship Id="rId298" Type="http://schemas.openxmlformats.org/officeDocument/2006/relationships/customXml" Target="../ink/ink5713.xml"/><Relationship Id="rId421" Type="http://schemas.openxmlformats.org/officeDocument/2006/relationships/image" Target="../media/image5214.png"/><Relationship Id="rId463" Type="http://schemas.openxmlformats.org/officeDocument/2006/relationships/image" Target="../media/image5235.png"/><Relationship Id="rId116" Type="http://schemas.openxmlformats.org/officeDocument/2006/relationships/customXml" Target="../ink/ink5622.xml"/><Relationship Id="rId158" Type="http://schemas.openxmlformats.org/officeDocument/2006/relationships/customXml" Target="../ink/ink5643.xml"/><Relationship Id="rId323" Type="http://schemas.openxmlformats.org/officeDocument/2006/relationships/image" Target="../media/image5166.png"/><Relationship Id="rId20" Type="http://schemas.openxmlformats.org/officeDocument/2006/relationships/customXml" Target="../ink/ink5574.xml"/><Relationship Id="rId62" Type="http://schemas.openxmlformats.org/officeDocument/2006/relationships/customXml" Target="../ink/ink5595.xml"/><Relationship Id="rId365" Type="http://schemas.openxmlformats.org/officeDocument/2006/relationships/image" Target="../media/image5187.png"/><Relationship Id="rId225" Type="http://schemas.openxmlformats.org/officeDocument/2006/relationships/image" Target="../media/image5118.png"/><Relationship Id="rId267" Type="http://schemas.openxmlformats.org/officeDocument/2006/relationships/image" Target="../media/image5139.png"/><Relationship Id="rId432" Type="http://schemas.openxmlformats.org/officeDocument/2006/relationships/customXml" Target="../ink/ink5781.xml"/><Relationship Id="rId474" Type="http://schemas.openxmlformats.org/officeDocument/2006/relationships/customXml" Target="../ink/ink5802.xml"/><Relationship Id="rId127" Type="http://schemas.openxmlformats.org/officeDocument/2006/relationships/image" Target="../media/image5069.png"/><Relationship Id="rId31" Type="http://schemas.openxmlformats.org/officeDocument/2006/relationships/image" Target="../media/image5021.png"/><Relationship Id="rId73" Type="http://schemas.openxmlformats.org/officeDocument/2006/relationships/image" Target="../media/image5042.png"/><Relationship Id="rId169" Type="http://schemas.openxmlformats.org/officeDocument/2006/relationships/image" Target="../media/image5090.png"/><Relationship Id="rId334" Type="http://schemas.openxmlformats.org/officeDocument/2006/relationships/customXml" Target="../ink/ink5731.xml"/><Relationship Id="rId376" Type="http://schemas.openxmlformats.org/officeDocument/2006/relationships/customXml" Target="../ink/ink5752.xml"/><Relationship Id="rId4" Type="http://schemas.openxmlformats.org/officeDocument/2006/relationships/customXml" Target="../ink/ink5566.xml"/><Relationship Id="rId180" Type="http://schemas.openxmlformats.org/officeDocument/2006/relationships/customXml" Target="../ink/ink5654.xml"/><Relationship Id="rId236" Type="http://schemas.openxmlformats.org/officeDocument/2006/relationships/customXml" Target="../ink/ink5682.xml"/><Relationship Id="rId278" Type="http://schemas.openxmlformats.org/officeDocument/2006/relationships/customXml" Target="../ink/ink5703.xml"/><Relationship Id="rId401" Type="http://schemas.openxmlformats.org/officeDocument/2006/relationships/image" Target="../media/image5205.png"/><Relationship Id="rId443" Type="http://schemas.openxmlformats.org/officeDocument/2006/relationships/image" Target="../media/image5225.png"/><Relationship Id="rId303" Type="http://schemas.openxmlformats.org/officeDocument/2006/relationships/image" Target="../media/image5156.png"/><Relationship Id="rId485" Type="http://schemas.openxmlformats.org/officeDocument/2006/relationships/image" Target="../media/image5246.png"/><Relationship Id="rId42" Type="http://schemas.openxmlformats.org/officeDocument/2006/relationships/customXml" Target="../ink/ink5585.xml"/><Relationship Id="rId84" Type="http://schemas.openxmlformats.org/officeDocument/2006/relationships/customXml" Target="../ink/ink5606.xml"/><Relationship Id="rId138" Type="http://schemas.openxmlformats.org/officeDocument/2006/relationships/customXml" Target="../ink/ink5633.xml"/><Relationship Id="rId345" Type="http://schemas.openxmlformats.org/officeDocument/2006/relationships/image" Target="../media/image5177.png"/><Relationship Id="rId387" Type="http://schemas.openxmlformats.org/officeDocument/2006/relationships/image" Target="../media/image5198.png"/><Relationship Id="rId191" Type="http://schemas.openxmlformats.org/officeDocument/2006/relationships/image" Target="../media/image5101.png"/><Relationship Id="rId205" Type="http://schemas.openxmlformats.org/officeDocument/2006/relationships/image" Target="../media/image5108.png"/><Relationship Id="rId247" Type="http://schemas.openxmlformats.org/officeDocument/2006/relationships/image" Target="../media/image5129.png"/><Relationship Id="rId412" Type="http://schemas.openxmlformats.org/officeDocument/2006/relationships/image" Target="../media/image5210.png"/><Relationship Id="rId107" Type="http://schemas.openxmlformats.org/officeDocument/2006/relationships/image" Target="../media/image5059.png"/><Relationship Id="rId289" Type="http://schemas.openxmlformats.org/officeDocument/2006/relationships/image" Target="../media/image5149.png"/><Relationship Id="rId454" Type="http://schemas.openxmlformats.org/officeDocument/2006/relationships/customXml" Target="../ink/ink5792.xml"/><Relationship Id="rId496" Type="http://schemas.openxmlformats.org/officeDocument/2006/relationships/customXml" Target="../ink/ink5813.xml"/><Relationship Id="rId11" Type="http://schemas.openxmlformats.org/officeDocument/2006/relationships/image" Target="../media/image5011.png"/><Relationship Id="rId53" Type="http://schemas.openxmlformats.org/officeDocument/2006/relationships/image" Target="../media/image5032.png"/><Relationship Id="rId149" Type="http://schemas.openxmlformats.org/officeDocument/2006/relationships/image" Target="../media/image5080.png"/><Relationship Id="rId314" Type="http://schemas.openxmlformats.org/officeDocument/2006/relationships/customXml" Target="../ink/ink5721.xml"/><Relationship Id="rId356" Type="http://schemas.openxmlformats.org/officeDocument/2006/relationships/customXml" Target="../ink/ink5742.xml"/><Relationship Id="rId398" Type="http://schemas.openxmlformats.org/officeDocument/2006/relationships/customXml" Target="../ink/ink5763.xml"/><Relationship Id="rId95" Type="http://schemas.openxmlformats.org/officeDocument/2006/relationships/image" Target="../media/image5053.png"/><Relationship Id="rId160" Type="http://schemas.openxmlformats.org/officeDocument/2006/relationships/customXml" Target="../ink/ink5644.xml"/><Relationship Id="rId216" Type="http://schemas.openxmlformats.org/officeDocument/2006/relationships/customXml" Target="../ink/ink5672.xml"/><Relationship Id="rId423" Type="http://schemas.openxmlformats.org/officeDocument/2006/relationships/image" Target="../media/image5215.png"/><Relationship Id="rId258" Type="http://schemas.openxmlformats.org/officeDocument/2006/relationships/customXml" Target="../ink/ink5693.xml"/><Relationship Id="rId465" Type="http://schemas.openxmlformats.org/officeDocument/2006/relationships/image" Target="../media/image5236.png"/><Relationship Id="rId22" Type="http://schemas.openxmlformats.org/officeDocument/2006/relationships/customXml" Target="../ink/ink5575.xml"/><Relationship Id="rId64" Type="http://schemas.openxmlformats.org/officeDocument/2006/relationships/customXml" Target="../ink/ink5596.xml"/><Relationship Id="rId118" Type="http://schemas.openxmlformats.org/officeDocument/2006/relationships/customXml" Target="../ink/ink5623.xml"/><Relationship Id="rId325" Type="http://schemas.openxmlformats.org/officeDocument/2006/relationships/image" Target="../media/image5167.png"/><Relationship Id="rId367" Type="http://schemas.openxmlformats.org/officeDocument/2006/relationships/image" Target="../media/image5188.png"/><Relationship Id="rId171" Type="http://schemas.openxmlformats.org/officeDocument/2006/relationships/image" Target="../media/image5091.png"/><Relationship Id="rId227" Type="http://schemas.openxmlformats.org/officeDocument/2006/relationships/image" Target="../media/image5119.png"/><Relationship Id="rId269" Type="http://schemas.openxmlformats.org/officeDocument/2006/relationships/image" Target="../media/image5140.png"/><Relationship Id="rId434" Type="http://schemas.openxmlformats.org/officeDocument/2006/relationships/customXml" Target="../ink/ink5782.xml"/><Relationship Id="rId476" Type="http://schemas.openxmlformats.org/officeDocument/2006/relationships/customXml" Target="../ink/ink5803.xml"/><Relationship Id="rId33" Type="http://schemas.openxmlformats.org/officeDocument/2006/relationships/image" Target="../media/image5022.png"/><Relationship Id="rId129" Type="http://schemas.openxmlformats.org/officeDocument/2006/relationships/image" Target="../media/image5070.png"/><Relationship Id="rId280" Type="http://schemas.openxmlformats.org/officeDocument/2006/relationships/customXml" Target="../ink/ink5704.xml"/><Relationship Id="rId336" Type="http://schemas.openxmlformats.org/officeDocument/2006/relationships/customXml" Target="../ink/ink5732.xml"/><Relationship Id="rId501" Type="http://schemas.openxmlformats.org/officeDocument/2006/relationships/image" Target="../media/image5254.png"/><Relationship Id="rId75" Type="http://schemas.openxmlformats.org/officeDocument/2006/relationships/image" Target="../media/image5043.png"/><Relationship Id="rId140" Type="http://schemas.openxmlformats.org/officeDocument/2006/relationships/customXml" Target="../ink/ink5634.xml"/><Relationship Id="rId182" Type="http://schemas.openxmlformats.org/officeDocument/2006/relationships/customXml" Target="../ink/ink5655.xml"/><Relationship Id="rId378" Type="http://schemas.openxmlformats.org/officeDocument/2006/relationships/customXml" Target="../ink/ink5753.xml"/><Relationship Id="rId403" Type="http://schemas.openxmlformats.org/officeDocument/2006/relationships/image" Target="../media/image5206.png"/><Relationship Id="rId6" Type="http://schemas.openxmlformats.org/officeDocument/2006/relationships/customXml" Target="../ink/ink5567.xml"/><Relationship Id="rId238" Type="http://schemas.openxmlformats.org/officeDocument/2006/relationships/customXml" Target="../ink/ink5683.xml"/><Relationship Id="rId445" Type="http://schemas.openxmlformats.org/officeDocument/2006/relationships/image" Target="../media/image5226.png"/><Relationship Id="rId487" Type="http://schemas.openxmlformats.org/officeDocument/2006/relationships/image" Target="../media/image5247.png"/><Relationship Id="rId291" Type="http://schemas.openxmlformats.org/officeDocument/2006/relationships/image" Target="../media/image5150.png"/><Relationship Id="rId305" Type="http://schemas.openxmlformats.org/officeDocument/2006/relationships/image" Target="../media/image5157.png"/><Relationship Id="rId347" Type="http://schemas.openxmlformats.org/officeDocument/2006/relationships/image" Target="../media/image5178.png"/><Relationship Id="rId44" Type="http://schemas.openxmlformats.org/officeDocument/2006/relationships/customXml" Target="../ink/ink5586.xml"/><Relationship Id="rId86" Type="http://schemas.openxmlformats.org/officeDocument/2006/relationships/customXml" Target="../ink/ink5607.xml"/><Relationship Id="rId151" Type="http://schemas.openxmlformats.org/officeDocument/2006/relationships/image" Target="../media/image5081.png"/><Relationship Id="rId389" Type="http://schemas.openxmlformats.org/officeDocument/2006/relationships/image" Target="../media/image5199.png"/><Relationship Id="rId193" Type="http://schemas.openxmlformats.org/officeDocument/2006/relationships/image" Target="../media/image5102.png"/><Relationship Id="rId207" Type="http://schemas.openxmlformats.org/officeDocument/2006/relationships/image" Target="../media/image5109.png"/><Relationship Id="rId249" Type="http://schemas.openxmlformats.org/officeDocument/2006/relationships/image" Target="../media/image5130.png"/><Relationship Id="rId414" Type="http://schemas.openxmlformats.org/officeDocument/2006/relationships/image" Target="../media/image5211.png"/><Relationship Id="rId456" Type="http://schemas.openxmlformats.org/officeDocument/2006/relationships/customXml" Target="../ink/ink5793.xml"/><Relationship Id="rId498" Type="http://schemas.openxmlformats.org/officeDocument/2006/relationships/customXml" Target="../ink/ink5814.xml"/><Relationship Id="rId13" Type="http://schemas.openxmlformats.org/officeDocument/2006/relationships/image" Target="../media/image5012.png"/><Relationship Id="rId109" Type="http://schemas.openxmlformats.org/officeDocument/2006/relationships/image" Target="../media/image5060.png"/><Relationship Id="rId260" Type="http://schemas.openxmlformats.org/officeDocument/2006/relationships/customXml" Target="../ink/ink5694.xml"/><Relationship Id="rId316" Type="http://schemas.openxmlformats.org/officeDocument/2006/relationships/customXml" Target="../ink/ink5722.xml"/><Relationship Id="rId55" Type="http://schemas.openxmlformats.org/officeDocument/2006/relationships/image" Target="../media/image5033.png"/><Relationship Id="rId97" Type="http://schemas.openxmlformats.org/officeDocument/2006/relationships/image" Target="../media/image5054.png"/><Relationship Id="rId120" Type="http://schemas.openxmlformats.org/officeDocument/2006/relationships/customXml" Target="../ink/ink5624.xml"/><Relationship Id="rId358" Type="http://schemas.openxmlformats.org/officeDocument/2006/relationships/customXml" Target="../ink/ink5743.xml"/><Relationship Id="rId162" Type="http://schemas.openxmlformats.org/officeDocument/2006/relationships/customXml" Target="../ink/ink5645.xml"/><Relationship Id="rId218" Type="http://schemas.openxmlformats.org/officeDocument/2006/relationships/customXml" Target="../ink/ink5673.xml"/><Relationship Id="rId425" Type="http://schemas.openxmlformats.org/officeDocument/2006/relationships/image" Target="../media/image5216.png"/><Relationship Id="rId467" Type="http://schemas.openxmlformats.org/officeDocument/2006/relationships/image" Target="../media/image5237.png"/><Relationship Id="rId271" Type="http://schemas.openxmlformats.org/officeDocument/2006/relationships/image" Target="../media/image5141.png"/><Relationship Id="rId24" Type="http://schemas.openxmlformats.org/officeDocument/2006/relationships/customXml" Target="../ink/ink5576.xml"/><Relationship Id="rId66" Type="http://schemas.openxmlformats.org/officeDocument/2006/relationships/customXml" Target="../ink/ink5597.xml"/><Relationship Id="rId131" Type="http://schemas.openxmlformats.org/officeDocument/2006/relationships/image" Target="../media/image5071.png"/><Relationship Id="rId327" Type="http://schemas.openxmlformats.org/officeDocument/2006/relationships/image" Target="../media/image5168.png"/><Relationship Id="rId369" Type="http://schemas.openxmlformats.org/officeDocument/2006/relationships/image" Target="../media/image5189.png"/><Relationship Id="rId173" Type="http://schemas.openxmlformats.org/officeDocument/2006/relationships/image" Target="../media/image5092.png"/><Relationship Id="rId229" Type="http://schemas.openxmlformats.org/officeDocument/2006/relationships/image" Target="../media/image5120.png"/><Relationship Id="rId380" Type="http://schemas.openxmlformats.org/officeDocument/2006/relationships/customXml" Target="../ink/ink5754.xml"/><Relationship Id="rId436" Type="http://schemas.openxmlformats.org/officeDocument/2006/relationships/customXml" Target="../ink/ink5783.xml"/><Relationship Id="rId240" Type="http://schemas.openxmlformats.org/officeDocument/2006/relationships/customXml" Target="../ink/ink5684.xml"/><Relationship Id="rId478" Type="http://schemas.openxmlformats.org/officeDocument/2006/relationships/customXml" Target="../ink/ink5804.xml"/><Relationship Id="rId35" Type="http://schemas.openxmlformats.org/officeDocument/2006/relationships/image" Target="../media/image5023.png"/><Relationship Id="rId77" Type="http://schemas.openxmlformats.org/officeDocument/2006/relationships/image" Target="../media/image5044.png"/><Relationship Id="rId100" Type="http://schemas.openxmlformats.org/officeDocument/2006/relationships/customXml" Target="../ink/ink5614.xml"/><Relationship Id="rId282" Type="http://schemas.openxmlformats.org/officeDocument/2006/relationships/customXml" Target="../ink/ink5705.xml"/><Relationship Id="rId338" Type="http://schemas.openxmlformats.org/officeDocument/2006/relationships/customXml" Target="../ink/ink5733.xml"/><Relationship Id="rId503" Type="http://schemas.openxmlformats.org/officeDocument/2006/relationships/image" Target="../media/image5255.png"/><Relationship Id="rId8" Type="http://schemas.openxmlformats.org/officeDocument/2006/relationships/customXml" Target="../ink/ink5568.xml"/><Relationship Id="rId142" Type="http://schemas.openxmlformats.org/officeDocument/2006/relationships/customXml" Target="../ink/ink5635.xml"/><Relationship Id="rId184" Type="http://schemas.openxmlformats.org/officeDocument/2006/relationships/customXml" Target="../ink/ink5656.xml"/><Relationship Id="rId391" Type="http://schemas.openxmlformats.org/officeDocument/2006/relationships/image" Target="../media/image5200.png"/><Relationship Id="rId405" Type="http://schemas.openxmlformats.org/officeDocument/2006/relationships/image" Target="../media/image5207.png"/><Relationship Id="rId447" Type="http://schemas.openxmlformats.org/officeDocument/2006/relationships/image" Target="../media/image5227.png"/><Relationship Id="rId251" Type="http://schemas.openxmlformats.org/officeDocument/2006/relationships/image" Target="../media/image5131.png"/><Relationship Id="rId489" Type="http://schemas.openxmlformats.org/officeDocument/2006/relationships/image" Target="../media/image5248.png"/><Relationship Id="rId46" Type="http://schemas.openxmlformats.org/officeDocument/2006/relationships/customXml" Target="../ink/ink5587.xml"/><Relationship Id="rId293" Type="http://schemas.openxmlformats.org/officeDocument/2006/relationships/image" Target="../media/image5151.png"/><Relationship Id="rId307" Type="http://schemas.openxmlformats.org/officeDocument/2006/relationships/image" Target="../media/image5158.png"/><Relationship Id="rId349" Type="http://schemas.openxmlformats.org/officeDocument/2006/relationships/image" Target="../media/image5179.png"/><Relationship Id="rId88" Type="http://schemas.openxmlformats.org/officeDocument/2006/relationships/customXml" Target="../ink/ink5608.xml"/><Relationship Id="rId111" Type="http://schemas.openxmlformats.org/officeDocument/2006/relationships/image" Target="../media/image5061.png"/><Relationship Id="rId153" Type="http://schemas.openxmlformats.org/officeDocument/2006/relationships/image" Target="../media/image5082.png"/><Relationship Id="rId195" Type="http://schemas.openxmlformats.org/officeDocument/2006/relationships/image" Target="../media/image5103.png"/><Relationship Id="rId209" Type="http://schemas.openxmlformats.org/officeDocument/2006/relationships/image" Target="../media/image5110.png"/><Relationship Id="rId360" Type="http://schemas.openxmlformats.org/officeDocument/2006/relationships/customXml" Target="../ink/ink5744.xml"/><Relationship Id="rId416" Type="http://schemas.openxmlformats.org/officeDocument/2006/relationships/customXml" Target="../ink/ink5773.xml"/><Relationship Id="rId220" Type="http://schemas.openxmlformats.org/officeDocument/2006/relationships/customXml" Target="../ink/ink5674.xml"/><Relationship Id="rId458" Type="http://schemas.openxmlformats.org/officeDocument/2006/relationships/customXml" Target="../ink/ink5794.xml"/><Relationship Id="rId15" Type="http://schemas.openxmlformats.org/officeDocument/2006/relationships/image" Target="../media/image5013.png"/><Relationship Id="rId57" Type="http://schemas.openxmlformats.org/officeDocument/2006/relationships/image" Target="../media/image5034.png"/><Relationship Id="rId262" Type="http://schemas.openxmlformats.org/officeDocument/2006/relationships/customXml" Target="../ink/ink5695.xml"/><Relationship Id="rId318" Type="http://schemas.openxmlformats.org/officeDocument/2006/relationships/customXml" Target="../ink/ink5723.xml"/><Relationship Id="rId99" Type="http://schemas.openxmlformats.org/officeDocument/2006/relationships/image" Target="../media/image5055.png"/><Relationship Id="rId122" Type="http://schemas.openxmlformats.org/officeDocument/2006/relationships/customXml" Target="../ink/ink5625.xml"/><Relationship Id="rId164" Type="http://schemas.openxmlformats.org/officeDocument/2006/relationships/customXml" Target="../ink/ink5646.xml"/><Relationship Id="rId371" Type="http://schemas.openxmlformats.org/officeDocument/2006/relationships/image" Target="../media/image5190.png"/><Relationship Id="rId427" Type="http://schemas.openxmlformats.org/officeDocument/2006/relationships/image" Target="../media/image5217.png"/><Relationship Id="rId469" Type="http://schemas.openxmlformats.org/officeDocument/2006/relationships/image" Target="../media/image5238.png"/><Relationship Id="rId26" Type="http://schemas.openxmlformats.org/officeDocument/2006/relationships/customXml" Target="../ink/ink5577.xml"/><Relationship Id="rId231" Type="http://schemas.openxmlformats.org/officeDocument/2006/relationships/image" Target="../media/image5121.png"/><Relationship Id="rId273" Type="http://schemas.openxmlformats.org/officeDocument/2006/relationships/image" Target="../media/image5142.png"/><Relationship Id="rId329" Type="http://schemas.openxmlformats.org/officeDocument/2006/relationships/image" Target="../media/image5169.png"/><Relationship Id="rId480" Type="http://schemas.openxmlformats.org/officeDocument/2006/relationships/customXml" Target="../ink/ink5805.xml"/><Relationship Id="rId68" Type="http://schemas.openxmlformats.org/officeDocument/2006/relationships/customXml" Target="../ink/ink5598.xml"/><Relationship Id="rId133" Type="http://schemas.openxmlformats.org/officeDocument/2006/relationships/image" Target="../media/image5072.png"/><Relationship Id="rId175" Type="http://schemas.openxmlformats.org/officeDocument/2006/relationships/image" Target="../media/image5093.png"/><Relationship Id="rId340" Type="http://schemas.openxmlformats.org/officeDocument/2006/relationships/customXml" Target="../ink/ink5734.xml"/><Relationship Id="rId200" Type="http://schemas.openxmlformats.org/officeDocument/2006/relationships/customXml" Target="../ink/ink5664.xml"/><Relationship Id="rId382" Type="http://schemas.openxmlformats.org/officeDocument/2006/relationships/customXml" Target="../ink/ink5755.xml"/><Relationship Id="rId438" Type="http://schemas.openxmlformats.org/officeDocument/2006/relationships/customXml" Target="../ink/ink5784.xml"/><Relationship Id="rId242" Type="http://schemas.openxmlformats.org/officeDocument/2006/relationships/customXml" Target="../ink/ink5685.xml"/><Relationship Id="rId284" Type="http://schemas.openxmlformats.org/officeDocument/2006/relationships/customXml" Target="../ink/ink5706.xml"/><Relationship Id="rId491" Type="http://schemas.openxmlformats.org/officeDocument/2006/relationships/image" Target="../media/image5249.png"/><Relationship Id="rId505" Type="http://schemas.openxmlformats.org/officeDocument/2006/relationships/image" Target="../media/image5256.png"/><Relationship Id="rId37" Type="http://schemas.openxmlformats.org/officeDocument/2006/relationships/image" Target="../media/image5024.png"/><Relationship Id="rId79" Type="http://schemas.openxmlformats.org/officeDocument/2006/relationships/image" Target="../media/image5045.png"/><Relationship Id="rId102" Type="http://schemas.openxmlformats.org/officeDocument/2006/relationships/customXml" Target="../ink/ink5615.xml"/><Relationship Id="rId144" Type="http://schemas.openxmlformats.org/officeDocument/2006/relationships/customXml" Target="../ink/ink5636.xml"/><Relationship Id="rId90" Type="http://schemas.openxmlformats.org/officeDocument/2006/relationships/customXml" Target="../ink/ink5609.xml"/><Relationship Id="rId186" Type="http://schemas.openxmlformats.org/officeDocument/2006/relationships/customXml" Target="../ink/ink5657.xml"/><Relationship Id="rId351" Type="http://schemas.openxmlformats.org/officeDocument/2006/relationships/image" Target="../media/image5180.png"/><Relationship Id="rId393" Type="http://schemas.openxmlformats.org/officeDocument/2006/relationships/image" Target="../media/image5201.png"/><Relationship Id="rId407" Type="http://schemas.openxmlformats.org/officeDocument/2006/relationships/image" Target="../media/image5208.png"/><Relationship Id="rId449" Type="http://schemas.openxmlformats.org/officeDocument/2006/relationships/image" Target="../media/image5228.png"/><Relationship Id="rId211" Type="http://schemas.openxmlformats.org/officeDocument/2006/relationships/image" Target="../media/image5111.png"/><Relationship Id="rId253" Type="http://schemas.openxmlformats.org/officeDocument/2006/relationships/image" Target="../media/image5132.png"/><Relationship Id="rId295" Type="http://schemas.openxmlformats.org/officeDocument/2006/relationships/image" Target="../media/image5152.png"/><Relationship Id="rId309" Type="http://schemas.openxmlformats.org/officeDocument/2006/relationships/image" Target="../media/image5159.png"/><Relationship Id="rId460" Type="http://schemas.openxmlformats.org/officeDocument/2006/relationships/customXml" Target="../ink/ink5795.xml"/><Relationship Id="rId48" Type="http://schemas.openxmlformats.org/officeDocument/2006/relationships/customXml" Target="../ink/ink5588.xml"/><Relationship Id="rId113" Type="http://schemas.openxmlformats.org/officeDocument/2006/relationships/image" Target="../media/image5062.png"/><Relationship Id="rId320" Type="http://schemas.openxmlformats.org/officeDocument/2006/relationships/customXml" Target="../ink/ink5724.xml"/><Relationship Id="rId155" Type="http://schemas.openxmlformats.org/officeDocument/2006/relationships/image" Target="../media/image5083.png"/><Relationship Id="rId197" Type="http://schemas.openxmlformats.org/officeDocument/2006/relationships/image" Target="../media/image5104.png"/><Relationship Id="rId362" Type="http://schemas.openxmlformats.org/officeDocument/2006/relationships/customXml" Target="../ink/ink5745.xml"/><Relationship Id="rId418" Type="http://schemas.openxmlformats.org/officeDocument/2006/relationships/customXml" Target="../ink/ink5774.xml"/><Relationship Id="rId222" Type="http://schemas.openxmlformats.org/officeDocument/2006/relationships/customXml" Target="../ink/ink5675.xml"/><Relationship Id="rId264" Type="http://schemas.openxmlformats.org/officeDocument/2006/relationships/customXml" Target="../ink/ink5696.xml"/><Relationship Id="rId471" Type="http://schemas.openxmlformats.org/officeDocument/2006/relationships/image" Target="../media/image5239.png"/><Relationship Id="rId17" Type="http://schemas.openxmlformats.org/officeDocument/2006/relationships/image" Target="../media/image5014.png"/><Relationship Id="rId59" Type="http://schemas.openxmlformats.org/officeDocument/2006/relationships/image" Target="../media/image5035.png"/><Relationship Id="rId124" Type="http://schemas.openxmlformats.org/officeDocument/2006/relationships/customXml" Target="../ink/ink5626.xml"/><Relationship Id="rId70" Type="http://schemas.openxmlformats.org/officeDocument/2006/relationships/customXml" Target="../ink/ink5599.xml"/><Relationship Id="rId166" Type="http://schemas.openxmlformats.org/officeDocument/2006/relationships/customXml" Target="../ink/ink5647.xml"/><Relationship Id="rId331" Type="http://schemas.openxmlformats.org/officeDocument/2006/relationships/image" Target="../media/image5170.png"/><Relationship Id="rId373" Type="http://schemas.openxmlformats.org/officeDocument/2006/relationships/image" Target="../media/image5191.png"/><Relationship Id="rId429" Type="http://schemas.openxmlformats.org/officeDocument/2006/relationships/image" Target="../media/image521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122.png"/><Relationship Id="rId440" Type="http://schemas.openxmlformats.org/officeDocument/2006/relationships/customXml" Target="../ink/ink5785.xml"/><Relationship Id="rId28" Type="http://schemas.openxmlformats.org/officeDocument/2006/relationships/customXml" Target="../ink/ink5578.xml"/><Relationship Id="rId275" Type="http://schemas.openxmlformats.org/officeDocument/2006/relationships/image" Target="../media/image5143.png"/><Relationship Id="rId300" Type="http://schemas.openxmlformats.org/officeDocument/2006/relationships/customXml" Target="../ink/ink5714.xml"/><Relationship Id="rId482" Type="http://schemas.openxmlformats.org/officeDocument/2006/relationships/customXml" Target="../ink/ink5806.xml"/><Relationship Id="rId81" Type="http://schemas.openxmlformats.org/officeDocument/2006/relationships/image" Target="../media/image5046.png"/><Relationship Id="rId135" Type="http://schemas.openxmlformats.org/officeDocument/2006/relationships/image" Target="../media/image5073.png"/><Relationship Id="rId177" Type="http://schemas.openxmlformats.org/officeDocument/2006/relationships/image" Target="../media/image5094.png"/><Relationship Id="rId342" Type="http://schemas.openxmlformats.org/officeDocument/2006/relationships/customXml" Target="../ink/ink5735.xml"/><Relationship Id="rId384" Type="http://schemas.openxmlformats.org/officeDocument/2006/relationships/customXml" Target="../ink/ink5756.xml"/><Relationship Id="rId202" Type="http://schemas.openxmlformats.org/officeDocument/2006/relationships/customXml" Target="../ink/ink5665.xml"/><Relationship Id="rId244" Type="http://schemas.openxmlformats.org/officeDocument/2006/relationships/customXml" Target="../ink/ink5686.xml"/><Relationship Id="rId39" Type="http://schemas.openxmlformats.org/officeDocument/2006/relationships/image" Target="../media/image5025.png"/><Relationship Id="rId286" Type="http://schemas.openxmlformats.org/officeDocument/2006/relationships/customXml" Target="../ink/ink5707.xml"/><Relationship Id="rId451" Type="http://schemas.openxmlformats.org/officeDocument/2006/relationships/image" Target="../media/image5229.png"/><Relationship Id="rId493" Type="http://schemas.openxmlformats.org/officeDocument/2006/relationships/image" Target="../media/image5250.png"/><Relationship Id="rId507" Type="http://schemas.openxmlformats.org/officeDocument/2006/relationships/image" Target="../media/image5257.png"/><Relationship Id="rId50" Type="http://schemas.openxmlformats.org/officeDocument/2006/relationships/customXml" Target="../ink/ink5589.xml"/><Relationship Id="rId104" Type="http://schemas.openxmlformats.org/officeDocument/2006/relationships/customXml" Target="../ink/ink5616.xml"/><Relationship Id="rId146" Type="http://schemas.openxmlformats.org/officeDocument/2006/relationships/customXml" Target="../ink/ink5637.xml"/><Relationship Id="rId188" Type="http://schemas.openxmlformats.org/officeDocument/2006/relationships/customXml" Target="../ink/ink5658.xml"/><Relationship Id="rId311" Type="http://schemas.openxmlformats.org/officeDocument/2006/relationships/image" Target="../media/image5160.png"/><Relationship Id="rId353" Type="http://schemas.openxmlformats.org/officeDocument/2006/relationships/image" Target="../media/image5181.png"/><Relationship Id="rId395" Type="http://schemas.openxmlformats.org/officeDocument/2006/relationships/image" Target="../media/image5202.png"/><Relationship Id="rId409" Type="http://schemas.openxmlformats.org/officeDocument/2006/relationships/customXml" Target="../ink/ink5769.xml"/><Relationship Id="rId92" Type="http://schemas.openxmlformats.org/officeDocument/2006/relationships/customXml" Target="../ink/ink5610.xml"/><Relationship Id="rId213" Type="http://schemas.openxmlformats.org/officeDocument/2006/relationships/image" Target="../media/image5112.png"/><Relationship Id="rId420" Type="http://schemas.openxmlformats.org/officeDocument/2006/relationships/customXml" Target="../ink/ink5775.xml"/><Relationship Id="rId255" Type="http://schemas.openxmlformats.org/officeDocument/2006/relationships/image" Target="../media/image5133.png"/><Relationship Id="rId297" Type="http://schemas.openxmlformats.org/officeDocument/2006/relationships/image" Target="../media/image5153.png"/><Relationship Id="rId462" Type="http://schemas.openxmlformats.org/officeDocument/2006/relationships/customXml" Target="../ink/ink5796.xml"/><Relationship Id="rId115" Type="http://schemas.openxmlformats.org/officeDocument/2006/relationships/image" Target="../media/image5063.png"/><Relationship Id="rId157" Type="http://schemas.openxmlformats.org/officeDocument/2006/relationships/image" Target="../media/image5084.png"/><Relationship Id="rId322" Type="http://schemas.openxmlformats.org/officeDocument/2006/relationships/customXml" Target="../ink/ink5725.xml"/><Relationship Id="rId364" Type="http://schemas.openxmlformats.org/officeDocument/2006/relationships/customXml" Target="../ink/ink5746.xml"/><Relationship Id="rId61" Type="http://schemas.openxmlformats.org/officeDocument/2006/relationships/image" Target="../media/image5036.png"/><Relationship Id="rId199" Type="http://schemas.openxmlformats.org/officeDocument/2006/relationships/image" Target="../media/image5105.png"/><Relationship Id="rId19" Type="http://schemas.openxmlformats.org/officeDocument/2006/relationships/image" Target="../media/image5015.png"/><Relationship Id="rId224" Type="http://schemas.openxmlformats.org/officeDocument/2006/relationships/customXml" Target="../ink/ink5676.xml"/><Relationship Id="rId266" Type="http://schemas.openxmlformats.org/officeDocument/2006/relationships/customXml" Target="../ink/ink5697.xml"/><Relationship Id="rId431" Type="http://schemas.openxmlformats.org/officeDocument/2006/relationships/image" Target="../media/image5219.png"/><Relationship Id="rId473" Type="http://schemas.openxmlformats.org/officeDocument/2006/relationships/image" Target="../media/image5240.png"/><Relationship Id="rId30" Type="http://schemas.openxmlformats.org/officeDocument/2006/relationships/customXml" Target="../ink/ink5579.xml"/><Relationship Id="rId126" Type="http://schemas.openxmlformats.org/officeDocument/2006/relationships/customXml" Target="../ink/ink5627.xml"/><Relationship Id="rId168" Type="http://schemas.openxmlformats.org/officeDocument/2006/relationships/customXml" Target="../ink/ink5648.xml"/><Relationship Id="rId333" Type="http://schemas.openxmlformats.org/officeDocument/2006/relationships/image" Target="../media/image5171.png"/><Relationship Id="rId72" Type="http://schemas.openxmlformats.org/officeDocument/2006/relationships/customXml" Target="../ink/ink5600.xml"/><Relationship Id="rId375" Type="http://schemas.openxmlformats.org/officeDocument/2006/relationships/image" Target="../media/image5192.png"/><Relationship Id="rId3" Type="http://schemas.openxmlformats.org/officeDocument/2006/relationships/image" Target="../media/image5007.png"/><Relationship Id="rId235" Type="http://schemas.openxmlformats.org/officeDocument/2006/relationships/image" Target="../media/image5123.png"/><Relationship Id="rId277" Type="http://schemas.openxmlformats.org/officeDocument/2006/relationships/image" Target="../media/image5144.png"/><Relationship Id="rId400" Type="http://schemas.openxmlformats.org/officeDocument/2006/relationships/customXml" Target="../ink/ink5764.xml"/><Relationship Id="rId442" Type="http://schemas.openxmlformats.org/officeDocument/2006/relationships/customXml" Target="../ink/ink5786.xml"/><Relationship Id="rId484" Type="http://schemas.openxmlformats.org/officeDocument/2006/relationships/customXml" Target="../ink/ink5807.xml"/><Relationship Id="rId137" Type="http://schemas.openxmlformats.org/officeDocument/2006/relationships/image" Target="../media/image5074.png"/><Relationship Id="rId302" Type="http://schemas.openxmlformats.org/officeDocument/2006/relationships/customXml" Target="../ink/ink5715.xml"/><Relationship Id="rId344" Type="http://schemas.openxmlformats.org/officeDocument/2006/relationships/customXml" Target="../ink/ink5736.xml"/><Relationship Id="rId41" Type="http://schemas.openxmlformats.org/officeDocument/2006/relationships/image" Target="../media/image5026.png"/><Relationship Id="rId83" Type="http://schemas.openxmlformats.org/officeDocument/2006/relationships/image" Target="../media/image5047.png"/><Relationship Id="rId179" Type="http://schemas.openxmlformats.org/officeDocument/2006/relationships/image" Target="../media/image5095.png"/><Relationship Id="rId386" Type="http://schemas.openxmlformats.org/officeDocument/2006/relationships/customXml" Target="../ink/ink5757.xml"/><Relationship Id="rId190" Type="http://schemas.openxmlformats.org/officeDocument/2006/relationships/customXml" Target="../ink/ink5659.xml"/><Relationship Id="rId204" Type="http://schemas.openxmlformats.org/officeDocument/2006/relationships/customXml" Target="../ink/ink5666.xml"/><Relationship Id="rId246" Type="http://schemas.openxmlformats.org/officeDocument/2006/relationships/customXml" Target="../ink/ink5687.xml"/><Relationship Id="rId288" Type="http://schemas.openxmlformats.org/officeDocument/2006/relationships/customXml" Target="../ink/ink5708.xml"/><Relationship Id="rId411" Type="http://schemas.openxmlformats.org/officeDocument/2006/relationships/customXml" Target="../ink/ink5770.xml"/><Relationship Id="rId453" Type="http://schemas.openxmlformats.org/officeDocument/2006/relationships/image" Target="../media/image5230.png"/><Relationship Id="rId509" Type="http://schemas.openxmlformats.org/officeDocument/2006/relationships/image" Target="../media/image5258.png"/><Relationship Id="rId106" Type="http://schemas.openxmlformats.org/officeDocument/2006/relationships/customXml" Target="../ink/ink5617.xml"/><Relationship Id="rId313" Type="http://schemas.openxmlformats.org/officeDocument/2006/relationships/image" Target="../media/image5161.png"/><Relationship Id="rId495" Type="http://schemas.openxmlformats.org/officeDocument/2006/relationships/image" Target="../media/image5251.png"/><Relationship Id="rId10" Type="http://schemas.openxmlformats.org/officeDocument/2006/relationships/customXml" Target="../ink/ink5569.xml"/><Relationship Id="rId52" Type="http://schemas.openxmlformats.org/officeDocument/2006/relationships/customXml" Target="../ink/ink5590.xml"/><Relationship Id="rId94" Type="http://schemas.openxmlformats.org/officeDocument/2006/relationships/customXml" Target="../ink/ink5611.xml"/><Relationship Id="rId148" Type="http://schemas.openxmlformats.org/officeDocument/2006/relationships/customXml" Target="../ink/ink5638.xml"/><Relationship Id="rId355" Type="http://schemas.openxmlformats.org/officeDocument/2006/relationships/image" Target="../media/image5182.png"/><Relationship Id="rId397" Type="http://schemas.openxmlformats.org/officeDocument/2006/relationships/image" Target="../media/image5203.png"/><Relationship Id="rId215" Type="http://schemas.openxmlformats.org/officeDocument/2006/relationships/image" Target="../media/image5113.png"/><Relationship Id="rId257" Type="http://schemas.openxmlformats.org/officeDocument/2006/relationships/image" Target="../media/image5134.png"/><Relationship Id="rId422" Type="http://schemas.openxmlformats.org/officeDocument/2006/relationships/customXml" Target="../ink/ink5776.xml"/><Relationship Id="rId464" Type="http://schemas.openxmlformats.org/officeDocument/2006/relationships/customXml" Target="../ink/ink5797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41.png"/><Relationship Id="rId21" Type="http://schemas.openxmlformats.org/officeDocument/2006/relationships/image" Target="../media/image5268.png"/><Relationship Id="rId324" Type="http://schemas.openxmlformats.org/officeDocument/2006/relationships/customXml" Target="../ink/ink5981.xml"/><Relationship Id="rId531" Type="http://schemas.openxmlformats.org/officeDocument/2006/relationships/image" Target="../media/image5519.png"/><Relationship Id="rId170" Type="http://schemas.openxmlformats.org/officeDocument/2006/relationships/customXml" Target="../ink/ink5904.xml"/><Relationship Id="rId268" Type="http://schemas.openxmlformats.org/officeDocument/2006/relationships/customXml" Target="../ink/ink5953.xml"/><Relationship Id="rId475" Type="http://schemas.openxmlformats.org/officeDocument/2006/relationships/image" Target="../media/image5492.png"/><Relationship Id="rId32" Type="http://schemas.openxmlformats.org/officeDocument/2006/relationships/customXml" Target="../ink/ink5835.xml"/><Relationship Id="rId128" Type="http://schemas.openxmlformats.org/officeDocument/2006/relationships/customXml" Target="../ink/ink5883.xml"/><Relationship Id="rId335" Type="http://schemas.openxmlformats.org/officeDocument/2006/relationships/image" Target="../media/image5424.png"/><Relationship Id="rId542" Type="http://schemas.openxmlformats.org/officeDocument/2006/relationships/customXml" Target="../ink/ink6090.xml"/><Relationship Id="rId1172" Type="http://schemas.openxmlformats.org/officeDocument/2006/relationships/customXml" Target="../ink/ink6114.xml"/><Relationship Id="rId181" Type="http://schemas.openxmlformats.org/officeDocument/2006/relationships/image" Target="../media/image5347.png"/><Relationship Id="rId402" Type="http://schemas.openxmlformats.org/officeDocument/2006/relationships/customXml" Target="../ink/ink6020.xml"/><Relationship Id="rId279" Type="http://schemas.openxmlformats.org/officeDocument/2006/relationships/image" Target="../media/image5396.png"/><Relationship Id="rId486" Type="http://schemas.openxmlformats.org/officeDocument/2006/relationships/customXml" Target="../ink/ink6062.xml"/><Relationship Id="rId43" Type="http://schemas.openxmlformats.org/officeDocument/2006/relationships/image" Target="../media/image5279.png"/><Relationship Id="rId139" Type="http://schemas.openxmlformats.org/officeDocument/2006/relationships/image" Target="../media/image5326.png"/><Relationship Id="rId346" Type="http://schemas.openxmlformats.org/officeDocument/2006/relationships/customXml" Target="../ink/ink5992.xml"/><Relationship Id="rId553" Type="http://schemas.openxmlformats.org/officeDocument/2006/relationships/image" Target="../media/image5530.png"/><Relationship Id="rId1183" Type="http://schemas.openxmlformats.org/officeDocument/2006/relationships/customXml" Target="../ink/ink6121.xml"/><Relationship Id="rId192" Type="http://schemas.openxmlformats.org/officeDocument/2006/relationships/customXml" Target="../ink/ink5915.xml"/><Relationship Id="rId206" Type="http://schemas.openxmlformats.org/officeDocument/2006/relationships/customXml" Target="../ink/ink5922.xml"/><Relationship Id="rId413" Type="http://schemas.openxmlformats.org/officeDocument/2006/relationships/image" Target="../media/image5463.png"/><Relationship Id="rId858" Type="http://schemas.openxmlformats.org/officeDocument/2006/relationships/image" Target="../media/image5946.png"/><Relationship Id="rId497" Type="http://schemas.openxmlformats.org/officeDocument/2006/relationships/image" Target="../media/image5502.png"/><Relationship Id="rId357" Type="http://schemas.openxmlformats.org/officeDocument/2006/relationships/image" Target="../media/image5435.png"/><Relationship Id="rId54" Type="http://schemas.openxmlformats.org/officeDocument/2006/relationships/customXml" Target="../ink/ink5846.xml"/><Relationship Id="rId217" Type="http://schemas.openxmlformats.org/officeDocument/2006/relationships/image" Target="../media/image5365.png"/><Relationship Id="rId564" Type="http://schemas.openxmlformats.org/officeDocument/2006/relationships/customXml" Target="../ink/ink6101.xml"/><Relationship Id="rId869" Type="http://schemas.openxmlformats.org/officeDocument/2006/relationships/customXml" Target="../ink/ink6109.xml"/><Relationship Id="rId424" Type="http://schemas.openxmlformats.org/officeDocument/2006/relationships/customXml" Target="../ink/ink6031.xml"/><Relationship Id="rId270" Type="http://schemas.openxmlformats.org/officeDocument/2006/relationships/customXml" Target="../ink/ink5954.xml"/><Relationship Id="rId65" Type="http://schemas.openxmlformats.org/officeDocument/2006/relationships/image" Target="../media/image5290.png"/><Relationship Id="rId130" Type="http://schemas.openxmlformats.org/officeDocument/2006/relationships/customXml" Target="../ink/ink5884.xml"/><Relationship Id="rId368" Type="http://schemas.openxmlformats.org/officeDocument/2006/relationships/customXml" Target="../ink/ink6003.xml"/><Relationship Id="rId228" Type="http://schemas.openxmlformats.org/officeDocument/2006/relationships/customXml" Target="../ink/ink5933.xml"/><Relationship Id="rId435" Type="http://schemas.openxmlformats.org/officeDocument/2006/relationships/image" Target="../media/image194.png"/><Relationship Id="rId281" Type="http://schemas.openxmlformats.org/officeDocument/2006/relationships/image" Target="../media/image5397.png"/><Relationship Id="rId502" Type="http://schemas.openxmlformats.org/officeDocument/2006/relationships/customXml" Target="../ink/ink6070.xml"/><Relationship Id="rId76" Type="http://schemas.openxmlformats.org/officeDocument/2006/relationships/customXml" Target="../ink/ink5857.xml"/><Relationship Id="rId141" Type="http://schemas.openxmlformats.org/officeDocument/2006/relationships/image" Target="../media/image5327.png"/><Relationship Id="rId379" Type="http://schemas.openxmlformats.org/officeDocument/2006/relationships/image" Target="../media/image5446.png"/><Relationship Id="rId7" Type="http://schemas.openxmlformats.org/officeDocument/2006/relationships/image" Target="../media/image5261.png"/><Relationship Id="rId239" Type="http://schemas.openxmlformats.org/officeDocument/2006/relationships/image" Target="../media/image5376.png"/><Relationship Id="rId446" Type="http://schemas.openxmlformats.org/officeDocument/2006/relationships/customXml" Target="../ink/ink6042.xml"/><Relationship Id="rId292" Type="http://schemas.openxmlformats.org/officeDocument/2006/relationships/customXml" Target="../ink/ink5965.xml"/><Relationship Id="rId306" Type="http://schemas.openxmlformats.org/officeDocument/2006/relationships/customXml" Target="../ink/ink5972.xml"/><Relationship Id="rId860" Type="http://schemas.openxmlformats.org/officeDocument/2006/relationships/image" Target="../media/image5947.png"/><Relationship Id="rId87" Type="http://schemas.openxmlformats.org/officeDocument/2006/relationships/image" Target="../media/image5301.png"/><Relationship Id="rId513" Type="http://schemas.openxmlformats.org/officeDocument/2006/relationships/image" Target="../media/image5510.png"/><Relationship Id="rId152" Type="http://schemas.openxmlformats.org/officeDocument/2006/relationships/customXml" Target="../ink/ink5895.xml"/><Relationship Id="rId457" Type="http://schemas.openxmlformats.org/officeDocument/2006/relationships/image" Target="../media/image5484.png"/><Relationship Id="rId871" Type="http://schemas.openxmlformats.org/officeDocument/2006/relationships/customXml" Target="../ink/ink6110.xml"/><Relationship Id="rId14" Type="http://schemas.openxmlformats.org/officeDocument/2006/relationships/customXml" Target="../ink/ink5826.xml"/><Relationship Id="rId317" Type="http://schemas.openxmlformats.org/officeDocument/2006/relationships/image" Target="../media/image5415.png"/><Relationship Id="rId524" Type="http://schemas.openxmlformats.org/officeDocument/2006/relationships/customXml" Target="../ink/ink6081.xml"/><Relationship Id="rId98" Type="http://schemas.openxmlformats.org/officeDocument/2006/relationships/customXml" Target="../ink/ink5868.xml"/><Relationship Id="rId163" Type="http://schemas.openxmlformats.org/officeDocument/2006/relationships/image" Target="../media/image5338.png"/><Relationship Id="rId370" Type="http://schemas.openxmlformats.org/officeDocument/2006/relationships/customXml" Target="../ink/ink6004.xml"/><Relationship Id="rId230" Type="http://schemas.openxmlformats.org/officeDocument/2006/relationships/customXml" Target="../ink/ink5934.xml"/><Relationship Id="rId468" Type="http://schemas.openxmlformats.org/officeDocument/2006/relationships/customXml" Target="../ink/ink6053.xml"/><Relationship Id="rId25" Type="http://schemas.openxmlformats.org/officeDocument/2006/relationships/image" Target="../media/image5270.png"/><Relationship Id="rId67" Type="http://schemas.openxmlformats.org/officeDocument/2006/relationships/image" Target="../media/image5291.png"/><Relationship Id="rId272" Type="http://schemas.openxmlformats.org/officeDocument/2006/relationships/customXml" Target="../ink/ink5955.xml"/><Relationship Id="rId328" Type="http://schemas.openxmlformats.org/officeDocument/2006/relationships/customXml" Target="../ink/ink5983.xml"/><Relationship Id="rId535" Type="http://schemas.openxmlformats.org/officeDocument/2006/relationships/image" Target="../media/image5521.png"/><Relationship Id="rId132" Type="http://schemas.openxmlformats.org/officeDocument/2006/relationships/customXml" Target="../ink/ink5885.xml"/><Relationship Id="rId174" Type="http://schemas.openxmlformats.org/officeDocument/2006/relationships/customXml" Target="../ink/ink5906.xml"/><Relationship Id="rId381" Type="http://schemas.openxmlformats.org/officeDocument/2006/relationships/image" Target="../media/image5447.png"/><Relationship Id="rId241" Type="http://schemas.openxmlformats.org/officeDocument/2006/relationships/image" Target="../media/image5377.png"/><Relationship Id="rId437" Type="http://schemas.openxmlformats.org/officeDocument/2006/relationships/image" Target="../media/image5474.png"/><Relationship Id="rId479" Type="http://schemas.openxmlformats.org/officeDocument/2006/relationships/image" Target="../media/image5494.png"/><Relationship Id="rId36" Type="http://schemas.openxmlformats.org/officeDocument/2006/relationships/customXml" Target="../ink/ink5837.xml"/><Relationship Id="rId283" Type="http://schemas.openxmlformats.org/officeDocument/2006/relationships/image" Target="../media/image5398.png"/><Relationship Id="rId339" Type="http://schemas.openxmlformats.org/officeDocument/2006/relationships/image" Target="../media/image5426.png"/><Relationship Id="rId490" Type="http://schemas.openxmlformats.org/officeDocument/2006/relationships/customXml" Target="../ink/ink6064.xml"/><Relationship Id="rId504" Type="http://schemas.openxmlformats.org/officeDocument/2006/relationships/customXml" Target="../ink/ink6071.xml"/><Relationship Id="rId546" Type="http://schemas.openxmlformats.org/officeDocument/2006/relationships/customXml" Target="../ink/ink6092.xml"/><Relationship Id="rId1176" Type="http://schemas.openxmlformats.org/officeDocument/2006/relationships/customXml" Target="../ink/ink6116.xml"/><Relationship Id="rId78" Type="http://schemas.openxmlformats.org/officeDocument/2006/relationships/customXml" Target="../ink/ink5858.xml"/><Relationship Id="rId101" Type="http://schemas.openxmlformats.org/officeDocument/2006/relationships/image" Target="../media/image5308.png"/><Relationship Id="rId143" Type="http://schemas.openxmlformats.org/officeDocument/2006/relationships/image" Target="../media/image5328.png"/><Relationship Id="rId185" Type="http://schemas.openxmlformats.org/officeDocument/2006/relationships/image" Target="../media/image5349.png"/><Relationship Id="rId350" Type="http://schemas.openxmlformats.org/officeDocument/2006/relationships/customXml" Target="../ink/ink5994.xml"/><Relationship Id="rId406" Type="http://schemas.openxmlformats.org/officeDocument/2006/relationships/customXml" Target="../ink/ink6022.xml"/><Relationship Id="rId9" Type="http://schemas.openxmlformats.org/officeDocument/2006/relationships/image" Target="../media/image5262.png"/><Relationship Id="rId210" Type="http://schemas.openxmlformats.org/officeDocument/2006/relationships/customXml" Target="../ink/ink5924.xml"/><Relationship Id="rId392" Type="http://schemas.openxmlformats.org/officeDocument/2006/relationships/customXml" Target="../ink/ink6015.xml"/><Relationship Id="rId448" Type="http://schemas.openxmlformats.org/officeDocument/2006/relationships/customXml" Target="../ink/ink6043.xml"/><Relationship Id="rId862" Type="http://schemas.openxmlformats.org/officeDocument/2006/relationships/image" Target="../media/image5948.png"/><Relationship Id="rId252" Type="http://schemas.openxmlformats.org/officeDocument/2006/relationships/customXml" Target="../ink/ink5945.xml"/><Relationship Id="rId294" Type="http://schemas.openxmlformats.org/officeDocument/2006/relationships/customXml" Target="../ink/ink5966.xml"/><Relationship Id="rId308" Type="http://schemas.openxmlformats.org/officeDocument/2006/relationships/customXml" Target="../ink/ink5973.xml"/><Relationship Id="rId515" Type="http://schemas.openxmlformats.org/officeDocument/2006/relationships/image" Target="../media/image5511.png"/><Relationship Id="rId1187" Type="http://schemas.openxmlformats.org/officeDocument/2006/relationships/customXml" Target="../ink/ink6123.xml"/><Relationship Id="rId47" Type="http://schemas.openxmlformats.org/officeDocument/2006/relationships/image" Target="../media/image5281.png"/><Relationship Id="rId89" Type="http://schemas.openxmlformats.org/officeDocument/2006/relationships/image" Target="../media/image5302.png"/><Relationship Id="rId112" Type="http://schemas.openxmlformats.org/officeDocument/2006/relationships/customXml" Target="../ink/ink5875.xml"/><Relationship Id="rId154" Type="http://schemas.openxmlformats.org/officeDocument/2006/relationships/customXml" Target="../ink/ink5896.xml"/><Relationship Id="rId361" Type="http://schemas.openxmlformats.org/officeDocument/2006/relationships/image" Target="../media/image5437.png"/><Relationship Id="rId557" Type="http://schemas.openxmlformats.org/officeDocument/2006/relationships/image" Target="../media/image5531.png"/><Relationship Id="rId196" Type="http://schemas.openxmlformats.org/officeDocument/2006/relationships/customXml" Target="../ink/ink5917.xml"/><Relationship Id="rId417" Type="http://schemas.openxmlformats.org/officeDocument/2006/relationships/image" Target="../media/image5465.png"/><Relationship Id="rId459" Type="http://schemas.openxmlformats.org/officeDocument/2006/relationships/image" Target="../media/image5485.png"/><Relationship Id="rId873" Type="http://schemas.openxmlformats.org/officeDocument/2006/relationships/customXml" Target="../ink/ink6111.xml"/><Relationship Id="rId16" Type="http://schemas.openxmlformats.org/officeDocument/2006/relationships/customXml" Target="../ink/ink5827.xml"/><Relationship Id="rId221" Type="http://schemas.openxmlformats.org/officeDocument/2006/relationships/image" Target="../media/image5367.png"/><Relationship Id="rId263" Type="http://schemas.openxmlformats.org/officeDocument/2006/relationships/image" Target="../media/image5388.png"/><Relationship Id="rId319" Type="http://schemas.openxmlformats.org/officeDocument/2006/relationships/image" Target="../media/image5416.png"/><Relationship Id="rId470" Type="http://schemas.openxmlformats.org/officeDocument/2006/relationships/customXml" Target="../ink/ink6054.xml"/><Relationship Id="rId526" Type="http://schemas.openxmlformats.org/officeDocument/2006/relationships/customXml" Target="../ink/ink6082.xml"/><Relationship Id="rId58" Type="http://schemas.openxmlformats.org/officeDocument/2006/relationships/customXml" Target="../ink/ink5848.xml"/><Relationship Id="rId123" Type="http://schemas.openxmlformats.org/officeDocument/2006/relationships/image" Target="../media/image5318.png"/><Relationship Id="rId330" Type="http://schemas.openxmlformats.org/officeDocument/2006/relationships/customXml" Target="../ink/ink5984.xml"/><Relationship Id="rId568" Type="http://schemas.openxmlformats.org/officeDocument/2006/relationships/customXml" Target="../ink/ink6103.xml"/><Relationship Id="rId165" Type="http://schemas.openxmlformats.org/officeDocument/2006/relationships/image" Target="../media/image5339.png"/><Relationship Id="rId372" Type="http://schemas.openxmlformats.org/officeDocument/2006/relationships/customXml" Target="../ink/ink6005.xml"/><Relationship Id="rId428" Type="http://schemas.openxmlformats.org/officeDocument/2006/relationships/customXml" Target="../ink/ink6033.xml"/><Relationship Id="rId232" Type="http://schemas.openxmlformats.org/officeDocument/2006/relationships/customXml" Target="../ink/ink5935.xml"/><Relationship Id="rId274" Type="http://schemas.openxmlformats.org/officeDocument/2006/relationships/customXml" Target="../ink/ink5956.xml"/><Relationship Id="rId481" Type="http://schemas.openxmlformats.org/officeDocument/2006/relationships/image" Target="../media/image5495.png"/><Relationship Id="rId27" Type="http://schemas.openxmlformats.org/officeDocument/2006/relationships/image" Target="../media/image5271.png"/><Relationship Id="rId69" Type="http://schemas.openxmlformats.org/officeDocument/2006/relationships/image" Target="../media/image5292.png"/><Relationship Id="rId134" Type="http://schemas.openxmlformats.org/officeDocument/2006/relationships/customXml" Target="../ink/ink5886.xml"/><Relationship Id="rId537" Type="http://schemas.openxmlformats.org/officeDocument/2006/relationships/image" Target="../media/image5522.png"/><Relationship Id="rId80" Type="http://schemas.openxmlformats.org/officeDocument/2006/relationships/customXml" Target="../ink/ink5859.xml"/><Relationship Id="rId176" Type="http://schemas.openxmlformats.org/officeDocument/2006/relationships/customXml" Target="../ink/ink5907.xml"/><Relationship Id="rId341" Type="http://schemas.openxmlformats.org/officeDocument/2006/relationships/image" Target="../media/image5427.png"/><Relationship Id="rId383" Type="http://schemas.openxmlformats.org/officeDocument/2006/relationships/image" Target="../media/image5448.png"/><Relationship Id="rId439" Type="http://schemas.openxmlformats.org/officeDocument/2006/relationships/image" Target="../media/image5475.png"/><Relationship Id="rId201" Type="http://schemas.openxmlformats.org/officeDocument/2006/relationships/image" Target="../media/image5357.png"/><Relationship Id="rId243" Type="http://schemas.openxmlformats.org/officeDocument/2006/relationships/image" Target="../media/image5378.png"/><Relationship Id="rId285" Type="http://schemas.openxmlformats.org/officeDocument/2006/relationships/image" Target="../media/image5399.png"/><Relationship Id="rId450" Type="http://schemas.openxmlformats.org/officeDocument/2006/relationships/customXml" Target="../ink/ink6044.xml"/><Relationship Id="rId506" Type="http://schemas.openxmlformats.org/officeDocument/2006/relationships/customXml" Target="../ink/ink6072.xml"/><Relationship Id="rId853" Type="http://schemas.openxmlformats.org/officeDocument/2006/relationships/customXml" Target="../ink/ink6104.xml"/><Relationship Id="rId38" Type="http://schemas.openxmlformats.org/officeDocument/2006/relationships/customXml" Target="../ink/ink5838.xml"/><Relationship Id="rId103" Type="http://schemas.openxmlformats.org/officeDocument/2006/relationships/image" Target="../media/image5309.png"/><Relationship Id="rId310" Type="http://schemas.openxmlformats.org/officeDocument/2006/relationships/customXml" Target="../ink/ink5974.xml"/><Relationship Id="rId492" Type="http://schemas.openxmlformats.org/officeDocument/2006/relationships/customXml" Target="../ink/ink6065.xml"/><Relationship Id="rId548" Type="http://schemas.openxmlformats.org/officeDocument/2006/relationships/customXml" Target="../ink/ink6093.xml"/><Relationship Id="rId1178" Type="http://schemas.openxmlformats.org/officeDocument/2006/relationships/customXml" Target="../ink/ink6117.xml"/><Relationship Id="rId91" Type="http://schemas.openxmlformats.org/officeDocument/2006/relationships/image" Target="../media/image5303.png"/><Relationship Id="rId145" Type="http://schemas.openxmlformats.org/officeDocument/2006/relationships/image" Target="../media/image5329.png"/><Relationship Id="rId187" Type="http://schemas.openxmlformats.org/officeDocument/2006/relationships/image" Target="../media/image5350.png"/><Relationship Id="rId352" Type="http://schemas.openxmlformats.org/officeDocument/2006/relationships/customXml" Target="../ink/ink5995.xml"/><Relationship Id="rId394" Type="http://schemas.openxmlformats.org/officeDocument/2006/relationships/customXml" Target="../ink/ink6016.xml"/><Relationship Id="rId408" Type="http://schemas.openxmlformats.org/officeDocument/2006/relationships/customXml" Target="../ink/ink6023.xml"/><Relationship Id="rId212" Type="http://schemas.openxmlformats.org/officeDocument/2006/relationships/customXml" Target="../ink/ink5925.xml"/><Relationship Id="rId254" Type="http://schemas.openxmlformats.org/officeDocument/2006/relationships/customXml" Target="../ink/ink5946.xml"/><Relationship Id="rId864" Type="http://schemas.openxmlformats.org/officeDocument/2006/relationships/image" Target="../media/image5949.png"/><Relationship Id="rId49" Type="http://schemas.openxmlformats.org/officeDocument/2006/relationships/image" Target="../media/image5282.png"/><Relationship Id="rId114" Type="http://schemas.openxmlformats.org/officeDocument/2006/relationships/customXml" Target="../ink/ink5876.xml"/><Relationship Id="rId296" Type="http://schemas.openxmlformats.org/officeDocument/2006/relationships/customXml" Target="../ink/ink5967.xml"/><Relationship Id="rId461" Type="http://schemas.openxmlformats.org/officeDocument/2006/relationships/image" Target="../media/image5486.png"/><Relationship Id="rId517" Type="http://schemas.openxmlformats.org/officeDocument/2006/relationships/image" Target="../media/image5512.png"/><Relationship Id="rId559" Type="http://schemas.openxmlformats.org/officeDocument/2006/relationships/image" Target="../media/image5532.png"/><Relationship Id="rId1189" Type="http://schemas.openxmlformats.org/officeDocument/2006/relationships/customXml" Target="../ink/ink6124.xml"/><Relationship Id="rId60" Type="http://schemas.openxmlformats.org/officeDocument/2006/relationships/customXml" Target="../ink/ink5849.xml"/><Relationship Id="rId156" Type="http://schemas.openxmlformats.org/officeDocument/2006/relationships/customXml" Target="../ink/ink5897.xml"/><Relationship Id="rId198" Type="http://schemas.openxmlformats.org/officeDocument/2006/relationships/customXml" Target="../ink/ink5918.xml"/><Relationship Id="rId321" Type="http://schemas.openxmlformats.org/officeDocument/2006/relationships/image" Target="../media/image5417.png"/><Relationship Id="rId363" Type="http://schemas.openxmlformats.org/officeDocument/2006/relationships/image" Target="../media/image5438.png"/><Relationship Id="rId419" Type="http://schemas.openxmlformats.org/officeDocument/2006/relationships/image" Target="../media/image5466.png"/><Relationship Id="rId223" Type="http://schemas.openxmlformats.org/officeDocument/2006/relationships/image" Target="../media/image5368.png"/><Relationship Id="rId430" Type="http://schemas.openxmlformats.org/officeDocument/2006/relationships/customXml" Target="../ink/ink6034.xml"/><Relationship Id="rId875" Type="http://schemas.openxmlformats.org/officeDocument/2006/relationships/customXml" Target="../ink/ink6112.xml"/><Relationship Id="rId18" Type="http://schemas.openxmlformats.org/officeDocument/2006/relationships/customXml" Target="../ink/ink5828.xml"/><Relationship Id="rId265" Type="http://schemas.openxmlformats.org/officeDocument/2006/relationships/image" Target="../media/image5389.png"/><Relationship Id="rId472" Type="http://schemas.openxmlformats.org/officeDocument/2006/relationships/customXml" Target="../ink/ink6055.xml"/><Relationship Id="rId528" Type="http://schemas.openxmlformats.org/officeDocument/2006/relationships/customXml" Target="../ink/ink6083.xml"/><Relationship Id="rId125" Type="http://schemas.openxmlformats.org/officeDocument/2006/relationships/image" Target="../media/image5319.png"/><Relationship Id="rId167" Type="http://schemas.openxmlformats.org/officeDocument/2006/relationships/image" Target="../media/image5340.png"/><Relationship Id="rId332" Type="http://schemas.openxmlformats.org/officeDocument/2006/relationships/customXml" Target="../ink/ink5985.xml"/><Relationship Id="rId374" Type="http://schemas.openxmlformats.org/officeDocument/2006/relationships/customXml" Target="../ink/ink6006.xml"/><Relationship Id="rId71" Type="http://schemas.openxmlformats.org/officeDocument/2006/relationships/image" Target="../media/image5293.png"/><Relationship Id="rId234" Type="http://schemas.openxmlformats.org/officeDocument/2006/relationships/customXml" Target="../ink/ink5936.xml"/><Relationship Id="rId2" Type="http://schemas.openxmlformats.org/officeDocument/2006/relationships/customXml" Target="../ink/ink5820.xml"/><Relationship Id="rId29" Type="http://schemas.openxmlformats.org/officeDocument/2006/relationships/image" Target="../media/image5272.png"/><Relationship Id="rId276" Type="http://schemas.openxmlformats.org/officeDocument/2006/relationships/customXml" Target="../ink/ink5957.xml"/><Relationship Id="rId441" Type="http://schemas.openxmlformats.org/officeDocument/2006/relationships/image" Target="../media/image5476.png"/><Relationship Id="rId483" Type="http://schemas.openxmlformats.org/officeDocument/2006/relationships/image" Target="../media/image5496.png"/><Relationship Id="rId539" Type="http://schemas.openxmlformats.org/officeDocument/2006/relationships/image" Target="../media/image5523.png"/><Relationship Id="rId40" Type="http://schemas.openxmlformats.org/officeDocument/2006/relationships/customXml" Target="../ink/ink5839.xml"/><Relationship Id="rId136" Type="http://schemas.openxmlformats.org/officeDocument/2006/relationships/customXml" Target="../ink/ink5887.xml"/><Relationship Id="rId178" Type="http://schemas.openxmlformats.org/officeDocument/2006/relationships/customXml" Target="../ink/ink5908.xml"/><Relationship Id="rId301" Type="http://schemas.openxmlformats.org/officeDocument/2006/relationships/image" Target="../media/image5407.png"/><Relationship Id="rId343" Type="http://schemas.openxmlformats.org/officeDocument/2006/relationships/image" Target="../media/image5428.png"/><Relationship Id="rId550" Type="http://schemas.openxmlformats.org/officeDocument/2006/relationships/customXml" Target="../ink/ink6094.xml"/><Relationship Id="rId1180" Type="http://schemas.openxmlformats.org/officeDocument/2006/relationships/customXml" Target="../ink/ink6119.xml"/><Relationship Id="rId82" Type="http://schemas.openxmlformats.org/officeDocument/2006/relationships/customXml" Target="../ink/ink5860.xml"/><Relationship Id="rId203" Type="http://schemas.openxmlformats.org/officeDocument/2006/relationships/image" Target="../media/image5358.png"/><Relationship Id="rId385" Type="http://schemas.openxmlformats.org/officeDocument/2006/relationships/image" Target="../media/image5449.png"/><Relationship Id="rId855" Type="http://schemas.openxmlformats.org/officeDocument/2006/relationships/customXml" Target="../ink/ink6105.xml"/><Relationship Id="rId245" Type="http://schemas.openxmlformats.org/officeDocument/2006/relationships/image" Target="../media/image5379.png"/><Relationship Id="rId287" Type="http://schemas.openxmlformats.org/officeDocument/2006/relationships/image" Target="../media/image5400.png"/><Relationship Id="rId410" Type="http://schemas.openxmlformats.org/officeDocument/2006/relationships/customXml" Target="../ink/ink6024.xml"/><Relationship Id="rId452" Type="http://schemas.openxmlformats.org/officeDocument/2006/relationships/customXml" Target="../ink/ink6045.xml"/><Relationship Id="rId494" Type="http://schemas.openxmlformats.org/officeDocument/2006/relationships/customXml" Target="../ink/ink6066.xml"/><Relationship Id="rId508" Type="http://schemas.openxmlformats.org/officeDocument/2006/relationships/customXml" Target="../ink/ink6073.xml"/><Relationship Id="rId105" Type="http://schemas.openxmlformats.org/officeDocument/2006/relationships/image" Target="../media/image5310.png"/><Relationship Id="rId147" Type="http://schemas.openxmlformats.org/officeDocument/2006/relationships/image" Target="../media/image5330.png"/><Relationship Id="rId312" Type="http://schemas.openxmlformats.org/officeDocument/2006/relationships/customXml" Target="../ink/ink5975.xml"/><Relationship Id="rId354" Type="http://schemas.openxmlformats.org/officeDocument/2006/relationships/customXml" Target="../ink/ink5996.xml"/><Relationship Id="rId51" Type="http://schemas.openxmlformats.org/officeDocument/2006/relationships/image" Target="../media/image5283.png"/><Relationship Id="rId93" Type="http://schemas.openxmlformats.org/officeDocument/2006/relationships/image" Target="../media/image5304.png"/><Relationship Id="rId189" Type="http://schemas.openxmlformats.org/officeDocument/2006/relationships/image" Target="../media/image5351.png"/><Relationship Id="rId396" Type="http://schemas.openxmlformats.org/officeDocument/2006/relationships/customXml" Target="../ink/ink6017.xml"/><Relationship Id="rId561" Type="http://schemas.openxmlformats.org/officeDocument/2006/relationships/image" Target="../media/image5533.png"/><Relationship Id="rId866" Type="http://schemas.openxmlformats.org/officeDocument/2006/relationships/image" Target="../media/image5950.png"/><Relationship Id="rId214" Type="http://schemas.openxmlformats.org/officeDocument/2006/relationships/customXml" Target="../ink/ink5926.xml"/><Relationship Id="rId256" Type="http://schemas.openxmlformats.org/officeDocument/2006/relationships/customXml" Target="../ink/ink5947.xml"/><Relationship Id="rId298" Type="http://schemas.openxmlformats.org/officeDocument/2006/relationships/customXml" Target="../ink/ink5968.xml"/><Relationship Id="rId421" Type="http://schemas.openxmlformats.org/officeDocument/2006/relationships/image" Target="../media/image5467.png"/><Relationship Id="rId463" Type="http://schemas.openxmlformats.org/officeDocument/2006/relationships/image" Target="../media/image5487.png"/><Relationship Id="rId519" Type="http://schemas.openxmlformats.org/officeDocument/2006/relationships/image" Target="../media/image5513.png"/><Relationship Id="rId116" Type="http://schemas.openxmlformats.org/officeDocument/2006/relationships/customXml" Target="../ink/ink5877.xml"/><Relationship Id="rId158" Type="http://schemas.openxmlformats.org/officeDocument/2006/relationships/customXml" Target="../ink/ink5898.xml"/><Relationship Id="rId323" Type="http://schemas.openxmlformats.org/officeDocument/2006/relationships/image" Target="../media/image5418.png"/><Relationship Id="rId530" Type="http://schemas.openxmlformats.org/officeDocument/2006/relationships/customXml" Target="../ink/ink6084.xml"/><Relationship Id="rId20" Type="http://schemas.openxmlformats.org/officeDocument/2006/relationships/customXml" Target="../ink/ink5829.xml"/><Relationship Id="rId62" Type="http://schemas.openxmlformats.org/officeDocument/2006/relationships/customXml" Target="../ink/ink5850.xml"/><Relationship Id="rId365" Type="http://schemas.openxmlformats.org/officeDocument/2006/relationships/image" Target="../media/image5439.png"/><Relationship Id="rId225" Type="http://schemas.openxmlformats.org/officeDocument/2006/relationships/image" Target="../media/image5369.png"/><Relationship Id="rId267" Type="http://schemas.openxmlformats.org/officeDocument/2006/relationships/image" Target="../media/image5390.png"/><Relationship Id="rId432" Type="http://schemas.openxmlformats.org/officeDocument/2006/relationships/customXml" Target="../ink/ink6035.xml"/><Relationship Id="rId474" Type="http://schemas.openxmlformats.org/officeDocument/2006/relationships/customXml" Target="../ink/ink6056.xml"/><Relationship Id="rId877" Type="http://schemas.openxmlformats.org/officeDocument/2006/relationships/customXml" Target="../ink/ink6113.xml"/><Relationship Id="rId127" Type="http://schemas.openxmlformats.org/officeDocument/2006/relationships/image" Target="../media/image5320.png"/><Relationship Id="rId31" Type="http://schemas.openxmlformats.org/officeDocument/2006/relationships/image" Target="../media/image5273.png"/><Relationship Id="rId73" Type="http://schemas.openxmlformats.org/officeDocument/2006/relationships/image" Target="../media/image5294.png"/><Relationship Id="rId169" Type="http://schemas.openxmlformats.org/officeDocument/2006/relationships/image" Target="../media/image5341.png"/><Relationship Id="rId334" Type="http://schemas.openxmlformats.org/officeDocument/2006/relationships/customXml" Target="../ink/ink5986.xml"/><Relationship Id="rId376" Type="http://schemas.openxmlformats.org/officeDocument/2006/relationships/customXml" Target="../ink/ink6007.xml"/><Relationship Id="rId541" Type="http://schemas.openxmlformats.org/officeDocument/2006/relationships/image" Target="../media/image5524.png"/><Relationship Id="rId1171" Type="http://schemas.openxmlformats.org/officeDocument/2006/relationships/image" Target="../media/image6048.png"/><Relationship Id="rId4" Type="http://schemas.openxmlformats.org/officeDocument/2006/relationships/customXml" Target="../ink/ink5821.xml"/><Relationship Id="rId180" Type="http://schemas.openxmlformats.org/officeDocument/2006/relationships/customXml" Target="../ink/ink5909.xml"/><Relationship Id="rId236" Type="http://schemas.openxmlformats.org/officeDocument/2006/relationships/customXml" Target="../ink/ink5937.xml"/><Relationship Id="rId278" Type="http://schemas.openxmlformats.org/officeDocument/2006/relationships/customXml" Target="../ink/ink5958.xml"/><Relationship Id="rId401" Type="http://schemas.openxmlformats.org/officeDocument/2006/relationships/image" Target="../media/image5457.png"/><Relationship Id="rId443" Type="http://schemas.openxmlformats.org/officeDocument/2006/relationships/image" Target="../media/image5477.png"/><Relationship Id="rId303" Type="http://schemas.openxmlformats.org/officeDocument/2006/relationships/image" Target="../media/image5408.png"/><Relationship Id="rId485" Type="http://schemas.openxmlformats.org/officeDocument/2006/relationships/image" Target="../media/image5497.png"/><Relationship Id="rId42" Type="http://schemas.openxmlformats.org/officeDocument/2006/relationships/customXml" Target="../ink/ink5840.xml"/><Relationship Id="rId84" Type="http://schemas.openxmlformats.org/officeDocument/2006/relationships/customXml" Target="../ink/ink5861.xml"/><Relationship Id="rId138" Type="http://schemas.openxmlformats.org/officeDocument/2006/relationships/customXml" Target="../ink/ink5888.xml"/><Relationship Id="rId345" Type="http://schemas.openxmlformats.org/officeDocument/2006/relationships/image" Target="../media/image5429.png"/><Relationship Id="rId387" Type="http://schemas.openxmlformats.org/officeDocument/2006/relationships/image" Target="../media/image5450.png"/><Relationship Id="rId510" Type="http://schemas.openxmlformats.org/officeDocument/2006/relationships/customXml" Target="../ink/ink6074.xml"/><Relationship Id="rId552" Type="http://schemas.openxmlformats.org/officeDocument/2006/relationships/customXml" Target="../ink/ink6095.xml"/><Relationship Id="rId1182" Type="http://schemas.openxmlformats.org/officeDocument/2006/relationships/image" Target="../media/image6052.png"/><Relationship Id="rId191" Type="http://schemas.openxmlformats.org/officeDocument/2006/relationships/image" Target="../media/image5352.png"/><Relationship Id="rId205" Type="http://schemas.openxmlformats.org/officeDocument/2006/relationships/image" Target="../media/image5359.png"/><Relationship Id="rId247" Type="http://schemas.openxmlformats.org/officeDocument/2006/relationships/image" Target="../media/image5380.png"/><Relationship Id="rId412" Type="http://schemas.openxmlformats.org/officeDocument/2006/relationships/customXml" Target="../ink/ink6025.xml"/><Relationship Id="rId857" Type="http://schemas.openxmlformats.org/officeDocument/2006/relationships/customXml" Target="../ink/ink6106.xml"/><Relationship Id="rId107" Type="http://schemas.openxmlformats.org/officeDocument/2006/relationships/image" Target="../media/image5311.png"/><Relationship Id="rId289" Type="http://schemas.openxmlformats.org/officeDocument/2006/relationships/image" Target="../media/image5401.png"/><Relationship Id="rId454" Type="http://schemas.openxmlformats.org/officeDocument/2006/relationships/customXml" Target="../ink/ink6046.xml"/><Relationship Id="rId496" Type="http://schemas.openxmlformats.org/officeDocument/2006/relationships/customXml" Target="../ink/ink6067.xml"/><Relationship Id="rId11" Type="http://schemas.openxmlformats.org/officeDocument/2006/relationships/image" Target="../media/image5263.png"/><Relationship Id="rId53" Type="http://schemas.openxmlformats.org/officeDocument/2006/relationships/image" Target="../media/image5284.png"/><Relationship Id="rId149" Type="http://schemas.openxmlformats.org/officeDocument/2006/relationships/image" Target="../media/image5331.png"/><Relationship Id="rId314" Type="http://schemas.openxmlformats.org/officeDocument/2006/relationships/customXml" Target="../ink/ink5976.xml"/><Relationship Id="rId356" Type="http://schemas.openxmlformats.org/officeDocument/2006/relationships/customXml" Target="../ink/ink5997.xml"/><Relationship Id="rId398" Type="http://schemas.openxmlformats.org/officeDocument/2006/relationships/customXml" Target="../ink/ink6018.xml"/><Relationship Id="rId521" Type="http://schemas.openxmlformats.org/officeDocument/2006/relationships/image" Target="../media/image5514.png"/><Relationship Id="rId563" Type="http://schemas.openxmlformats.org/officeDocument/2006/relationships/image" Target="../media/image5534.png"/><Relationship Id="rId95" Type="http://schemas.openxmlformats.org/officeDocument/2006/relationships/image" Target="../media/image5305.png"/><Relationship Id="rId160" Type="http://schemas.openxmlformats.org/officeDocument/2006/relationships/customXml" Target="../ink/ink5899.xml"/><Relationship Id="rId216" Type="http://schemas.openxmlformats.org/officeDocument/2006/relationships/customXml" Target="../ink/ink5927.xml"/><Relationship Id="rId423" Type="http://schemas.openxmlformats.org/officeDocument/2006/relationships/image" Target="../media/image5468.png"/><Relationship Id="rId868" Type="http://schemas.openxmlformats.org/officeDocument/2006/relationships/image" Target="../media/image5951.png"/><Relationship Id="rId258" Type="http://schemas.openxmlformats.org/officeDocument/2006/relationships/customXml" Target="../ink/ink5948.xml"/><Relationship Id="rId465" Type="http://schemas.openxmlformats.org/officeDocument/2006/relationships/image" Target="../media/image5488.png"/><Relationship Id="rId22" Type="http://schemas.openxmlformats.org/officeDocument/2006/relationships/customXml" Target="../ink/ink5830.xml"/><Relationship Id="rId64" Type="http://schemas.openxmlformats.org/officeDocument/2006/relationships/customXml" Target="../ink/ink5851.xml"/><Relationship Id="rId118" Type="http://schemas.openxmlformats.org/officeDocument/2006/relationships/customXml" Target="../ink/ink5878.xml"/><Relationship Id="rId325" Type="http://schemas.openxmlformats.org/officeDocument/2006/relationships/image" Target="../media/image5419.png"/><Relationship Id="rId367" Type="http://schemas.openxmlformats.org/officeDocument/2006/relationships/image" Target="../media/image5440.png"/><Relationship Id="rId532" Type="http://schemas.openxmlformats.org/officeDocument/2006/relationships/customXml" Target="../ink/ink6085.xml"/><Relationship Id="rId171" Type="http://schemas.openxmlformats.org/officeDocument/2006/relationships/image" Target="../media/image5342.png"/><Relationship Id="rId227" Type="http://schemas.openxmlformats.org/officeDocument/2006/relationships/image" Target="../media/image5370.png"/><Relationship Id="rId269" Type="http://schemas.openxmlformats.org/officeDocument/2006/relationships/image" Target="../media/image5391.png"/><Relationship Id="rId434" Type="http://schemas.openxmlformats.org/officeDocument/2006/relationships/customXml" Target="../ink/ink6036.xml"/><Relationship Id="rId476" Type="http://schemas.openxmlformats.org/officeDocument/2006/relationships/customXml" Target="../ink/ink6057.xml"/><Relationship Id="rId33" Type="http://schemas.openxmlformats.org/officeDocument/2006/relationships/image" Target="../media/image5274.png"/><Relationship Id="rId129" Type="http://schemas.openxmlformats.org/officeDocument/2006/relationships/image" Target="../media/image5321.png"/><Relationship Id="rId280" Type="http://schemas.openxmlformats.org/officeDocument/2006/relationships/customXml" Target="../ink/ink5959.xml"/><Relationship Id="rId336" Type="http://schemas.openxmlformats.org/officeDocument/2006/relationships/customXml" Target="../ink/ink5987.xml"/><Relationship Id="rId501" Type="http://schemas.openxmlformats.org/officeDocument/2006/relationships/image" Target="../media/image5504.png"/><Relationship Id="rId543" Type="http://schemas.openxmlformats.org/officeDocument/2006/relationships/image" Target="../media/image5525.png"/><Relationship Id="rId1173" Type="http://schemas.openxmlformats.org/officeDocument/2006/relationships/image" Target="../media/image6049.png"/><Relationship Id="rId75" Type="http://schemas.openxmlformats.org/officeDocument/2006/relationships/image" Target="../media/image5295.png"/><Relationship Id="rId140" Type="http://schemas.openxmlformats.org/officeDocument/2006/relationships/customXml" Target="../ink/ink5889.xml"/><Relationship Id="rId182" Type="http://schemas.openxmlformats.org/officeDocument/2006/relationships/customXml" Target="../ink/ink5910.xml"/><Relationship Id="rId378" Type="http://schemas.openxmlformats.org/officeDocument/2006/relationships/customXml" Target="../ink/ink6008.xml"/><Relationship Id="rId403" Type="http://schemas.openxmlformats.org/officeDocument/2006/relationships/image" Target="../media/image5458.png"/><Relationship Id="rId6" Type="http://schemas.openxmlformats.org/officeDocument/2006/relationships/customXml" Target="../ink/ink5822.xml"/><Relationship Id="rId238" Type="http://schemas.openxmlformats.org/officeDocument/2006/relationships/customXml" Target="../ink/ink5938.xml"/><Relationship Id="rId445" Type="http://schemas.openxmlformats.org/officeDocument/2006/relationships/image" Target="../media/image5478.png"/><Relationship Id="rId487" Type="http://schemas.openxmlformats.org/officeDocument/2006/relationships/image" Target="../media/image5498.png"/><Relationship Id="rId291" Type="http://schemas.openxmlformats.org/officeDocument/2006/relationships/image" Target="../media/image5402.png"/><Relationship Id="rId305" Type="http://schemas.openxmlformats.org/officeDocument/2006/relationships/image" Target="../media/image5409.png"/><Relationship Id="rId347" Type="http://schemas.openxmlformats.org/officeDocument/2006/relationships/image" Target="../media/image5430.png"/><Relationship Id="rId512" Type="http://schemas.openxmlformats.org/officeDocument/2006/relationships/customXml" Target="../ink/ink6075.xml"/><Relationship Id="rId1184" Type="http://schemas.openxmlformats.org/officeDocument/2006/relationships/image" Target="../media/image6053.png"/><Relationship Id="rId44" Type="http://schemas.openxmlformats.org/officeDocument/2006/relationships/customXml" Target="../ink/ink5841.xml"/><Relationship Id="rId86" Type="http://schemas.openxmlformats.org/officeDocument/2006/relationships/customXml" Target="../ink/ink5862.xml"/><Relationship Id="rId151" Type="http://schemas.openxmlformats.org/officeDocument/2006/relationships/image" Target="../media/image5332.png"/><Relationship Id="rId389" Type="http://schemas.openxmlformats.org/officeDocument/2006/relationships/image" Target="../media/image5451.png"/><Relationship Id="rId554" Type="http://schemas.openxmlformats.org/officeDocument/2006/relationships/customXml" Target="../ink/ink6096.xml"/><Relationship Id="rId859" Type="http://schemas.openxmlformats.org/officeDocument/2006/relationships/customXml" Target="../ink/ink6107.xml"/><Relationship Id="rId193" Type="http://schemas.openxmlformats.org/officeDocument/2006/relationships/image" Target="../media/image5353.png"/><Relationship Id="rId207" Type="http://schemas.openxmlformats.org/officeDocument/2006/relationships/image" Target="../media/image5360.png"/><Relationship Id="rId249" Type="http://schemas.openxmlformats.org/officeDocument/2006/relationships/image" Target="../media/image5381.png"/><Relationship Id="rId414" Type="http://schemas.openxmlformats.org/officeDocument/2006/relationships/customXml" Target="../ink/ink6026.xml"/><Relationship Id="rId456" Type="http://schemas.openxmlformats.org/officeDocument/2006/relationships/customXml" Target="../ink/ink6047.xml"/><Relationship Id="rId498" Type="http://schemas.openxmlformats.org/officeDocument/2006/relationships/customXml" Target="../ink/ink6068.xml"/><Relationship Id="rId870" Type="http://schemas.openxmlformats.org/officeDocument/2006/relationships/image" Target="../media/image5952.png"/><Relationship Id="rId13" Type="http://schemas.openxmlformats.org/officeDocument/2006/relationships/image" Target="../media/image5264.png"/><Relationship Id="rId109" Type="http://schemas.openxmlformats.org/officeDocument/2006/relationships/image" Target="../media/image5312.png"/><Relationship Id="rId260" Type="http://schemas.openxmlformats.org/officeDocument/2006/relationships/customXml" Target="../ink/ink5949.xml"/><Relationship Id="rId316" Type="http://schemas.openxmlformats.org/officeDocument/2006/relationships/customXml" Target="../ink/ink5977.xml"/><Relationship Id="rId523" Type="http://schemas.openxmlformats.org/officeDocument/2006/relationships/image" Target="../media/image5515.png"/><Relationship Id="rId55" Type="http://schemas.openxmlformats.org/officeDocument/2006/relationships/image" Target="../media/image5285.png"/><Relationship Id="rId97" Type="http://schemas.openxmlformats.org/officeDocument/2006/relationships/image" Target="../media/image5306.png"/><Relationship Id="rId120" Type="http://schemas.openxmlformats.org/officeDocument/2006/relationships/customXml" Target="../ink/ink5879.xml"/><Relationship Id="rId358" Type="http://schemas.openxmlformats.org/officeDocument/2006/relationships/customXml" Target="../ink/ink5998.xml"/><Relationship Id="rId565" Type="http://schemas.openxmlformats.org/officeDocument/2006/relationships/image" Target="../media/image5535.png"/><Relationship Id="rId162" Type="http://schemas.openxmlformats.org/officeDocument/2006/relationships/customXml" Target="../ink/ink5900.xml"/><Relationship Id="rId218" Type="http://schemas.openxmlformats.org/officeDocument/2006/relationships/customXml" Target="../ink/ink5928.xml"/><Relationship Id="rId425" Type="http://schemas.openxmlformats.org/officeDocument/2006/relationships/image" Target="../media/image5469.png"/><Relationship Id="rId467" Type="http://schemas.openxmlformats.org/officeDocument/2006/relationships/image" Target="../media/image12.png"/><Relationship Id="rId271" Type="http://schemas.openxmlformats.org/officeDocument/2006/relationships/image" Target="../media/image5392.png"/><Relationship Id="rId24" Type="http://schemas.openxmlformats.org/officeDocument/2006/relationships/customXml" Target="../ink/ink5831.xml"/><Relationship Id="rId66" Type="http://schemas.openxmlformats.org/officeDocument/2006/relationships/customXml" Target="../ink/ink5852.xml"/><Relationship Id="rId131" Type="http://schemas.openxmlformats.org/officeDocument/2006/relationships/image" Target="../media/image5322.png"/><Relationship Id="rId327" Type="http://schemas.openxmlformats.org/officeDocument/2006/relationships/image" Target="../media/image5420.png"/><Relationship Id="rId369" Type="http://schemas.openxmlformats.org/officeDocument/2006/relationships/image" Target="../media/image5441.png"/><Relationship Id="rId534" Type="http://schemas.openxmlformats.org/officeDocument/2006/relationships/customXml" Target="../ink/ink6086.xml"/><Relationship Id="rId173" Type="http://schemas.openxmlformats.org/officeDocument/2006/relationships/image" Target="../media/image5343.png"/><Relationship Id="rId229" Type="http://schemas.openxmlformats.org/officeDocument/2006/relationships/image" Target="../media/image5371.png"/><Relationship Id="rId380" Type="http://schemas.openxmlformats.org/officeDocument/2006/relationships/customXml" Target="../ink/ink6009.xml"/><Relationship Id="rId436" Type="http://schemas.openxmlformats.org/officeDocument/2006/relationships/customXml" Target="../ink/ink6037.xml"/><Relationship Id="rId240" Type="http://schemas.openxmlformats.org/officeDocument/2006/relationships/customXml" Target="../ink/ink5939.xml"/><Relationship Id="rId478" Type="http://schemas.openxmlformats.org/officeDocument/2006/relationships/customXml" Target="../ink/ink6058.xml"/><Relationship Id="rId35" Type="http://schemas.openxmlformats.org/officeDocument/2006/relationships/image" Target="../media/image5275.png"/><Relationship Id="rId77" Type="http://schemas.openxmlformats.org/officeDocument/2006/relationships/image" Target="../media/image5296.png"/><Relationship Id="rId100" Type="http://schemas.openxmlformats.org/officeDocument/2006/relationships/customXml" Target="../ink/ink5869.xml"/><Relationship Id="rId282" Type="http://schemas.openxmlformats.org/officeDocument/2006/relationships/customXml" Target="../ink/ink5960.xml"/><Relationship Id="rId338" Type="http://schemas.openxmlformats.org/officeDocument/2006/relationships/customXml" Target="../ink/ink5988.xml"/><Relationship Id="rId503" Type="http://schemas.openxmlformats.org/officeDocument/2006/relationships/image" Target="../media/image5505.png"/><Relationship Id="rId545" Type="http://schemas.openxmlformats.org/officeDocument/2006/relationships/image" Target="../media/image5526.png"/><Relationship Id="rId1175" Type="http://schemas.openxmlformats.org/officeDocument/2006/relationships/image" Target="../media/image6050.png"/><Relationship Id="rId8" Type="http://schemas.openxmlformats.org/officeDocument/2006/relationships/customXml" Target="../ink/ink5823.xml"/><Relationship Id="rId142" Type="http://schemas.openxmlformats.org/officeDocument/2006/relationships/customXml" Target="../ink/ink5890.xml"/><Relationship Id="rId184" Type="http://schemas.openxmlformats.org/officeDocument/2006/relationships/customXml" Target="../ink/ink5911.xml"/><Relationship Id="rId391" Type="http://schemas.openxmlformats.org/officeDocument/2006/relationships/image" Target="../media/image5452.png"/><Relationship Id="rId405" Type="http://schemas.openxmlformats.org/officeDocument/2006/relationships/image" Target="../media/image5459.png"/><Relationship Id="rId447" Type="http://schemas.openxmlformats.org/officeDocument/2006/relationships/image" Target="../media/image5479.png"/><Relationship Id="rId251" Type="http://schemas.openxmlformats.org/officeDocument/2006/relationships/image" Target="../media/image5382.png"/><Relationship Id="rId489" Type="http://schemas.openxmlformats.org/officeDocument/2006/relationships/image" Target="../media/image5499.png"/><Relationship Id="rId861" Type="http://schemas.openxmlformats.org/officeDocument/2006/relationships/customXml" Target="../ink/ink6108.xml"/><Relationship Id="rId46" Type="http://schemas.openxmlformats.org/officeDocument/2006/relationships/customXml" Target="../ink/ink5842.xml"/><Relationship Id="rId293" Type="http://schemas.openxmlformats.org/officeDocument/2006/relationships/image" Target="../media/image5403.png"/><Relationship Id="rId307" Type="http://schemas.openxmlformats.org/officeDocument/2006/relationships/image" Target="../media/image5410.png"/><Relationship Id="rId349" Type="http://schemas.openxmlformats.org/officeDocument/2006/relationships/image" Target="../media/image5431.png"/><Relationship Id="rId514" Type="http://schemas.openxmlformats.org/officeDocument/2006/relationships/customXml" Target="../ink/ink6076.xml"/><Relationship Id="rId556" Type="http://schemas.openxmlformats.org/officeDocument/2006/relationships/customXml" Target="../ink/ink6097.xml"/><Relationship Id="rId1186" Type="http://schemas.openxmlformats.org/officeDocument/2006/relationships/image" Target="../media/image6054.png"/><Relationship Id="rId88" Type="http://schemas.openxmlformats.org/officeDocument/2006/relationships/customXml" Target="../ink/ink5863.xml"/><Relationship Id="rId111" Type="http://schemas.openxmlformats.org/officeDocument/2006/relationships/image" Target="../media/image5313.png"/><Relationship Id="rId153" Type="http://schemas.openxmlformats.org/officeDocument/2006/relationships/image" Target="../media/image5333.png"/><Relationship Id="rId195" Type="http://schemas.openxmlformats.org/officeDocument/2006/relationships/image" Target="../media/image5354.png"/><Relationship Id="rId209" Type="http://schemas.openxmlformats.org/officeDocument/2006/relationships/image" Target="../media/image5361.png"/><Relationship Id="rId360" Type="http://schemas.openxmlformats.org/officeDocument/2006/relationships/customXml" Target="../ink/ink5999.xml"/><Relationship Id="rId416" Type="http://schemas.openxmlformats.org/officeDocument/2006/relationships/customXml" Target="../ink/ink6027.xml"/><Relationship Id="rId220" Type="http://schemas.openxmlformats.org/officeDocument/2006/relationships/customXml" Target="../ink/ink5929.xml"/><Relationship Id="rId458" Type="http://schemas.openxmlformats.org/officeDocument/2006/relationships/customXml" Target="../ink/ink6048.xml"/><Relationship Id="rId872" Type="http://schemas.openxmlformats.org/officeDocument/2006/relationships/image" Target="../media/image5953.png"/><Relationship Id="rId15" Type="http://schemas.openxmlformats.org/officeDocument/2006/relationships/image" Target="../media/image5265.png"/><Relationship Id="rId57" Type="http://schemas.openxmlformats.org/officeDocument/2006/relationships/image" Target="../media/image5286.png"/><Relationship Id="rId262" Type="http://schemas.openxmlformats.org/officeDocument/2006/relationships/customXml" Target="../ink/ink5950.xml"/><Relationship Id="rId318" Type="http://schemas.openxmlformats.org/officeDocument/2006/relationships/customXml" Target="../ink/ink5978.xml"/><Relationship Id="rId525" Type="http://schemas.openxmlformats.org/officeDocument/2006/relationships/image" Target="../media/image5516.png"/><Relationship Id="rId567" Type="http://schemas.openxmlformats.org/officeDocument/2006/relationships/image" Target="../media/image5536.png"/><Relationship Id="rId99" Type="http://schemas.openxmlformats.org/officeDocument/2006/relationships/image" Target="../media/image5307.png"/><Relationship Id="rId122" Type="http://schemas.openxmlformats.org/officeDocument/2006/relationships/customXml" Target="../ink/ink5880.xml"/><Relationship Id="rId164" Type="http://schemas.openxmlformats.org/officeDocument/2006/relationships/customXml" Target="../ink/ink5901.xml"/><Relationship Id="rId371" Type="http://schemas.openxmlformats.org/officeDocument/2006/relationships/image" Target="../media/image5442.png"/><Relationship Id="rId427" Type="http://schemas.openxmlformats.org/officeDocument/2006/relationships/image" Target="../media/image5470.png"/><Relationship Id="rId469" Type="http://schemas.openxmlformats.org/officeDocument/2006/relationships/image" Target="../media/image5489.png"/><Relationship Id="rId26" Type="http://schemas.openxmlformats.org/officeDocument/2006/relationships/customXml" Target="../ink/ink5832.xml"/><Relationship Id="rId231" Type="http://schemas.openxmlformats.org/officeDocument/2006/relationships/image" Target="../media/image5372.png"/><Relationship Id="rId273" Type="http://schemas.openxmlformats.org/officeDocument/2006/relationships/image" Target="../media/image5393.png"/><Relationship Id="rId329" Type="http://schemas.openxmlformats.org/officeDocument/2006/relationships/image" Target="../media/image5421.png"/><Relationship Id="rId480" Type="http://schemas.openxmlformats.org/officeDocument/2006/relationships/customXml" Target="../ink/ink6059.xml"/><Relationship Id="rId536" Type="http://schemas.openxmlformats.org/officeDocument/2006/relationships/customXml" Target="../ink/ink6087.xml"/><Relationship Id="rId68" Type="http://schemas.openxmlformats.org/officeDocument/2006/relationships/customXml" Target="../ink/ink5853.xml"/><Relationship Id="rId133" Type="http://schemas.openxmlformats.org/officeDocument/2006/relationships/image" Target="../media/image5323.png"/><Relationship Id="rId175" Type="http://schemas.openxmlformats.org/officeDocument/2006/relationships/image" Target="../media/image5344.png"/><Relationship Id="rId340" Type="http://schemas.openxmlformats.org/officeDocument/2006/relationships/customXml" Target="../ink/ink5989.xml"/><Relationship Id="rId200" Type="http://schemas.openxmlformats.org/officeDocument/2006/relationships/customXml" Target="../ink/ink5919.xml"/><Relationship Id="rId382" Type="http://schemas.openxmlformats.org/officeDocument/2006/relationships/customXml" Target="../ink/ink6010.xml"/><Relationship Id="rId438" Type="http://schemas.openxmlformats.org/officeDocument/2006/relationships/customXml" Target="../ink/ink6038.xml"/><Relationship Id="rId852" Type="http://schemas.openxmlformats.org/officeDocument/2006/relationships/image" Target="../media/image5943.png"/><Relationship Id="rId242" Type="http://schemas.openxmlformats.org/officeDocument/2006/relationships/customXml" Target="../ink/ink5940.xml"/><Relationship Id="rId284" Type="http://schemas.openxmlformats.org/officeDocument/2006/relationships/customXml" Target="../ink/ink5961.xml"/><Relationship Id="rId491" Type="http://schemas.openxmlformats.org/officeDocument/2006/relationships/image" Target="../media/image5500.png"/><Relationship Id="rId505" Type="http://schemas.openxmlformats.org/officeDocument/2006/relationships/image" Target="../media/image5506.png"/><Relationship Id="rId1177" Type="http://schemas.openxmlformats.org/officeDocument/2006/relationships/image" Target="../media/image6051.png"/><Relationship Id="rId37" Type="http://schemas.openxmlformats.org/officeDocument/2006/relationships/image" Target="../media/image5276.png"/><Relationship Id="rId79" Type="http://schemas.openxmlformats.org/officeDocument/2006/relationships/image" Target="../media/image5297.png"/><Relationship Id="rId102" Type="http://schemas.openxmlformats.org/officeDocument/2006/relationships/customXml" Target="../ink/ink5870.xml"/><Relationship Id="rId144" Type="http://schemas.openxmlformats.org/officeDocument/2006/relationships/customXml" Target="../ink/ink5891.xml"/><Relationship Id="rId547" Type="http://schemas.openxmlformats.org/officeDocument/2006/relationships/image" Target="../media/image5527.png"/><Relationship Id="rId90" Type="http://schemas.openxmlformats.org/officeDocument/2006/relationships/customXml" Target="../ink/ink5864.xml"/><Relationship Id="rId186" Type="http://schemas.openxmlformats.org/officeDocument/2006/relationships/customXml" Target="../ink/ink5912.xml"/><Relationship Id="rId351" Type="http://schemas.openxmlformats.org/officeDocument/2006/relationships/image" Target="../media/image5432.png"/><Relationship Id="rId393" Type="http://schemas.openxmlformats.org/officeDocument/2006/relationships/image" Target="../media/image5453.png"/><Relationship Id="rId407" Type="http://schemas.openxmlformats.org/officeDocument/2006/relationships/image" Target="../media/image5460.png"/><Relationship Id="rId449" Type="http://schemas.openxmlformats.org/officeDocument/2006/relationships/image" Target="../media/image5480.png"/><Relationship Id="rId211" Type="http://schemas.openxmlformats.org/officeDocument/2006/relationships/image" Target="../media/image5362.png"/><Relationship Id="rId253" Type="http://schemas.openxmlformats.org/officeDocument/2006/relationships/image" Target="../media/image5383.png"/><Relationship Id="rId295" Type="http://schemas.openxmlformats.org/officeDocument/2006/relationships/image" Target="../media/image5404.png"/><Relationship Id="rId309" Type="http://schemas.openxmlformats.org/officeDocument/2006/relationships/image" Target="../media/image5411.png"/><Relationship Id="rId460" Type="http://schemas.openxmlformats.org/officeDocument/2006/relationships/customXml" Target="../ink/ink6049.xml"/><Relationship Id="rId516" Type="http://schemas.openxmlformats.org/officeDocument/2006/relationships/customXml" Target="../ink/ink6077.xml"/><Relationship Id="rId48" Type="http://schemas.openxmlformats.org/officeDocument/2006/relationships/customXml" Target="../ink/ink5843.xml"/><Relationship Id="rId113" Type="http://schemas.openxmlformats.org/officeDocument/2006/relationships/image" Target="../media/image5314.png"/><Relationship Id="rId320" Type="http://schemas.openxmlformats.org/officeDocument/2006/relationships/customXml" Target="../ink/ink5979.xml"/><Relationship Id="rId558" Type="http://schemas.openxmlformats.org/officeDocument/2006/relationships/customXml" Target="../ink/ink6098.xml"/><Relationship Id="rId1188" Type="http://schemas.openxmlformats.org/officeDocument/2006/relationships/image" Target="../media/image6055.png"/><Relationship Id="rId155" Type="http://schemas.openxmlformats.org/officeDocument/2006/relationships/image" Target="../media/image5334.png"/><Relationship Id="rId197" Type="http://schemas.openxmlformats.org/officeDocument/2006/relationships/image" Target="../media/image5355.png"/><Relationship Id="rId362" Type="http://schemas.openxmlformats.org/officeDocument/2006/relationships/customXml" Target="../ink/ink6000.xml"/><Relationship Id="rId418" Type="http://schemas.openxmlformats.org/officeDocument/2006/relationships/customXml" Target="../ink/ink6028.xml"/><Relationship Id="rId222" Type="http://schemas.openxmlformats.org/officeDocument/2006/relationships/customXml" Target="../ink/ink5930.xml"/><Relationship Id="rId264" Type="http://schemas.openxmlformats.org/officeDocument/2006/relationships/customXml" Target="../ink/ink5951.xml"/><Relationship Id="rId471" Type="http://schemas.openxmlformats.org/officeDocument/2006/relationships/image" Target="../media/image5490.png"/><Relationship Id="rId874" Type="http://schemas.openxmlformats.org/officeDocument/2006/relationships/image" Target="../media/image5954.png"/><Relationship Id="rId17" Type="http://schemas.openxmlformats.org/officeDocument/2006/relationships/image" Target="../media/image5266.png"/><Relationship Id="rId59" Type="http://schemas.openxmlformats.org/officeDocument/2006/relationships/image" Target="../media/image5287.png"/><Relationship Id="rId124" Type="http://schemas.openxmlformats.org/officeDocument/2006/relationships/customXml" Target="../ink/ink5881.xml"/><Relationship Id="rId527" Type="http://schemas.openxmlformats.org/officeDocument/2006/relationships/image" Target="../media/image5517.png"/><Relationship Id="rId70" Type="http://schemas.openxmlformats.org/officeDocument/2006/relationships/customXml" Target="../ink/ink5854.xml"/><Relationship Id="rId166" Type="http://schemas.openxmlformats.org/officeDocument/2006/relationships/customXml" Target="../ink/ink5902.xml"/><Relationship Id="rId331" Type="http://schemas.openxmlformats.org/officeDocument/2006/relationships/image" Target="../media/image5422.png"/><Relationship Id="rId373" Type="http://schemas.openxmlformats.org/officeDocument/2006/relationships/image" Target="../media/image5443.png"/><Relationship Id="rId429" Type="http://schemas.openxmlformats.org/officeDocument/2006/relationships/image" Target="../media/image547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373.png"/><Relationship Id="rId440" Type="http://schemas.openxmlformats.org/officeDocument/2006/relationships/customXml" Target="../ink/ink6039.xml"/><Relationship Id="rId28" Type="http://schemas.openxmlformats.org/officeDocument/2006/relationships/customXml" Target="../ink/ink5833.xml"/><Relationship Id="rId275" Type="http://schemas.openxmlformats.org/officeDocument/2006/relationships/image" Target="../media/image5394.png"/><Relationship Id="rId300" Type="http://schemas.openxmlformats.org/officeDocument/2006/relationships/customXml" Target="../ink/ink5969.xml"/><Relationship Id="rId482" Type="http://schemas.openxmlformats.org/officeDocument/2006/relationships/customXml" Target="../ink/ink6060.xml"/><Relationship Id="rId538" Type="http://schemas.openxmlformats.org/officeDocument/2006/relationships/customXml" Target="../ink/ink6088.xml"/><Relationship Id="rId81" Type="http://schemas.openxmlformats.org/officeDocument/2006/relationships/image" Target="../media/image5298.png"/><Relationship Id="rId135" Type="http://schemas.openxmlformats.org/officeDocument/2006/relationships/image" Target="../media/image5324.png"/><Relationship Id="rId177" Type="http://schemas.openxmlformats.org/officeDocument/2006/relationships/image" Target="../media/image5345.png"/><Relationship Id="rId342" Type="http://schemas.openxmlformats.org/officeDocument/2006/relationships/customXml" Target="../ink/ink5990.xml"/><Relationship Id="rId384" Type="http://schemas.openxmlformats.org/officeDocument/2006/relationships/customXml" Target="../ink/ink6011.xml"/><Relationship Id="rId202" Type="http://schemas.openxmlformats.org/officeDocument/2006/relationships/customXml" Target="../ink/ink5920.xml"/><Relationship Id="rId244" Type="http://schemas.openxmlformats.org/officeDocument/2006/relationships/customXml" Target="../ink/ink5941.xml"/><Relationship Id="rId854" Type="http://schemas.openxmlformats.org/officeDocument/2006/relationships/image" Target="../media/image5944.png"/><Relationship Id="rId39" Type="http://schemas.openxmlformats.org/officeDocument/2006/relationships/image" Target="../media/image5277.png"/><Relationship Id="rId286" Type="http://schemas.openxmlformats.org/officeDocument/2006/relationships/customXml" Target="../ink/ink5962.xml"/><Relationship Id="rId451" Type="http://schemas.openxmlformats.org/officeDocument/2006/relationships/image" Target="../media/image5481.png"/><Relationship Id="rId493" Type="http://schemas.openxmlformats.org/officeDocument/2006/relationships/image" Target="../media/image3210.png"/><Relationship Id="rId507" Type="http://schemas.openxmlformats.org/officeDocument/2006/relationships/image" Target="../media/image5507.png"/><Relationship Id="rId549" Type="http://schemas.openxmlformats.org/officeDocument/2006/relationships/image" Target="../media/image5528.png"/><Relationship Id="rId1179" Type="http://schemas.openxmlformats.org/officeDocument/2006/relationships/customXml" Target="../ink/ink6118.xml"/><Relationship Id="rId50" Type="http://schemas.openxmlformats.org/officeDocument/2006/relationships/customXml" Target="../ink/ink5844.xml"/><Relationship Id="rId104" Type="http://schemas.openxmlformats.org/officeDocument/2006/relationships/customXml" Target="../ink/ink5871.xml"/><Relationship Id="rId146" Type="http://schemas.openxmlformats.org/officeDocument/2006/relationships/customXml" Target="../ink/ink5892.xml"/><Relationship Id="rId188" Type="http://schemas.openxmlformats.org/officeDocument/2006/relationships/customXml" Target="../ink/ink5913.xml"/><Relationship Id="rId311" Type="http://schemas.openxmlformats.org/officeDocument/2006/relationships/image" Target="../media/image5412.png"/><Relationship Id="rId353" Type="http://schemas.openxmlformats.org/officeDocument/2006/relationships/image" Target="../media/image5433.png"/><Relationship Id="rId395" Type="http://schemas.openxmlformats.org/officeDocument/2006/relationships/image" Target="../media/image5454.png"/><Relationship Id="rId409" Type="http://schemas.openxmlformats.org/officeDocument/2006/relationships/image" Target="../media/image5461.png"/><Relationship Id="rId560" Type="http://schemas.openxmlformats.org/officeDocument/2006/relationships/customXml" Target="../ink/ink6099.xml"/><Relationship Id="rId1190" Type="http://schemas.openxmlformats.org/officeDocument/2006/relationships/image" Target="../media/image6056.png"/><Relationship Id="rId92" Type="http://schemas.openxmlformats.org/officeDocument/2006/relationships/customXml" Target="../ink/ink5865.xml"/><Relationship Id="rId213" Type="http://schemas.openxmlformats.org/officeDocument/2006/relationships/image" Target="../media/image5363.png"/><Relationship Id="rId420" Type="http://schemas.openxmlformats.org/officeDocument/2006/relationships/customXml" Target="../ink/ink6029.xml"/><Relationship Id="rId255" Type="http://schemas.openxmlformats.org/officeDocument/2006/relationships/image" Target="../media/image5384.png"/><Relationship Id="rId297" Type="http://schemas.openxmlformats.org/officeDocument/2006/relationships/image" Target="../media/image5405.png"/><Relationship Id="rId462" Type="http://schemas.openxmlformats.org/officeDocument/2006/relationships/customXml" Target="../ink/ink6050.xml"/><Relationship Id="rId518" Type="http://schemas.openxmlformats.org/officeDocument/2006/relationships/customXml" Target="../ink/ink6078.xml"/><Relationship Id="rId115" Type="http://schemas.openxmlformats.org/officeDocument/2006/relationships/image" Target="../media/image5315.png"/><Relationship Id="rId157" Type="http://schemas.openxmlformats.org/officeDocument/2006/relationships/image" Target="../media/image5335.png"/><Relationship Id="rId322" Type="http://schemas.openxmlformats.org/officeDocument/2006/relationships/customXml" Target="../ink/ink5980.xml"/><Relationship Id="rId364" Type="http://schemas.openxmlformats.org/officeDocument/2006/relationships/customXml" Target="../ink/ink6001.xml"/><Relationship Id="rId61" Type="http://schemas.openxmlformats.org/officeDocument/2006/relationships/image" Target="../media/image5288.png"/><Relationship Id="rId199" Type="http://schemas.openxmlformats.org/officeDocument/2006/relationships/image" Target="../media/image5356.png"/><Relationship Id="rId876" Type="http://schemas.openxmlformats.org/officeDocument/2006/relationships/image" Target="../media/image5955.png"/><Relationship Id="rId19" Type="http://schemas.openxmlformats.org/officeDocument/2006/relationships/image" Target="../media/image5267.png"/><Relationship Id="rId224" Type="http://schemas.openxmlformats.org/officeDocument/2006/relationships/customXml" Target="../ink/ink5931.xml"/><Relationship Id="rId266" Type="http://schemas.openxmlformats.org/officeDocument/2006/relationships/customXml" Target="../ink/ink5952.xml"/><Relationship Id="rId431" Type="http://schemas.openxmlformats.org/officeDocument/2006/relationships/image" Target="../media/image5472.png"/><Relationship Id="rId473" Type="http://schemas.openxmlformats.org/officeDocument/2006/relationships/image" Target="../media/image5491.png"/><Relationship Id="rId529" Type="http://schemas.openxmlformats.org/officeDocument/2006/relationships/image" Target="../media/image5518.png"/><Relationship Id="rId30" Type="http://schemas.openxmlformats.org/officeDocument/2006/relationships/customXml" Target="../ink/ink5834.xml"/><Relationship Id="rId126" Type="http://schemas.openxmlformats.org/officeDocument/2006/relationships/customXml" Target="../ink/ink5882.xml"/><Relationship Id="rId168" Type="http://schemas.openxmlformats.org/officeDocument/2006/relationships/customXml" Target="../ink/ink5903.xml"/><Relationship Id="rId333" Type="http://schemas.openxmlformats.org/officeDocument/2006/relationships/image" Target="../media/image5423.png"/><Relationship Id="rId540" Type="http://schemas.openxmlformats.org/officeDocument/2006/relationships/customXml" Target="../ink/ink6089.xml"/><Relationship Id="rId72" Type="http://schemas.openxmlformats.org/officeDocument/2006/relationships/customXml" Target="../ink/ink5855.xml"/><Relationship Id="rId375" Type="http://schemas.openxmlformats.org/officeDocument/2006/relationships/image" Target="../media/image5444.png"/><Relationship Id="rId3" Type="http://schemas.openxmlformats.org/officeDocument/2006/relationships/image" Target="../media/image5259.png"/><Relationship Id="rId235" Type="http://schemas.openxmlformats.org/officeDocument/2006/relationships/image" Target="../media/image5374.png"/><Relationship Id="rId277" Type="http://schemas.openxmlformats.org/officeDocument/2006/relationships/image" Target="../media/image5395.png"/><Relationship Id="rId400" Type="http://schemas.openxmlformats.org/officeDocument/2006/relationships/customXml" Target="../ink/ink6019.xml"/><Relationship Id="rId442" Type="http://schemas.openxmlformats.org/officeDocument/2006/relationships/customXml" Target="../ink/ink6040.xml"/><Relationship Id="rId484" Type="http://schemas.openxmlformats.org/officeDocument/2006/relationships/customXml" Target="../ink/ink6061.xml"/><Relationship Id="rId137" Type="http://schemas.openxmlformats.org/officeDocument/2006/relationships/image" Target="../media/image5325.png"/><Relationship Id="rId302" Type="http://schemas.openxmlformats.org/officeDocument/2006/relationships/customXml" Target="../ink/ink5970.xml"/><Relationship Id="rId344" Type="http://schemas.openxmlformats.org/officeDocument/2006/relationships/customXml" Target="../ink/ink5991.xml"/><Relationship Id="rId41" Type="http://schemas.openxmlformats.org/officeDocument/2006/relationships/image" Target="../media/image5278.png"/><Relationship Id="rId83" Type="http://schemas.openxmlformats.org/officeDocument/2006/relationships/image" Target="../media/image5299.png"/><Relationship Id="rId179" Type="http://schemas.openxmlformats.org/officeDocument/2006/relationships/image" Target="../media/image5346.png"/><Relationship Id="rId386" Type="http://schemas.openxmlformats.org/officeDocument/2006/relationships/customXml" Target="../ink/ink6012.xml"/><Relationship Id="rId551" Type="http://schemas.openxmlformats.org/officeDocument/2006/relationships/image" Target="../media/image5529.png"/><Relationship Id="rId856" Type="http://schemas.openxmlformats.org/officeDocument/2006/relationships/image" Target="../media/image5945.png"/><Relationship Id="rId1181" Type="http://schemas.openxmlformats.org/officeDocument/2006/relationships/customXml" Target="../ink/ink6120.xml"/><Relationship Id="rId190" Type="http://schemas.openxmlformats.org/officeDocument/2006/relationships/customXml" Target="../ink/ink5914.xml"/><Relationship Id="rId204" Type="http://schemas.openxmlformats.org/officeDocument/2006/relationships/customXml" Target="../ink/ink5921.xml"/><Relationship Id="rId246" Type="http://schemas.openxmlformats.org/officeDocument/2006/relationships/customXml" Target="../ink/ink5942.xml"/><Relationship Id="rId288" Type="http://schemas.openxmlformats.org/officeDocument/2006/relationships/customXml" Target="../ink/ink5963.xml"/><Relationship Id="rId411" Type="http://schemas.openxmlformats.org/officeDocument/2006/relationships/image" Target="../media/image5462.png"/><Relationship Id="rId453" Type="http://schemas.openxmlformats.org/officeDocument/2006/relationships/image" Target="../media/image5482.png"/><Relationship Id="rId509" Type="http://schemas.openxmlformats.org/officeDocument/2006/relationships/image" Target="../media/image5508.png"/><Relationship Id="rId106" Type="http://schemas.openxmlformats.org/officeDocument/2006/relationships/customXml" Target="../ink/ink5872.xml"/><Relationship Id="rId313" Type="http://schemas.openxmlformats.org/officeDocument/2006/relationships/image" Target="../media/image5413.png"/><Relationship Id="rId495" Type="http://schemas.openxmlformats.org/officeDocument/2006/relationships/image" Target="../media/image5501.png"/><Relationship Id="rId10" Type="http://schemas.openxmlformats.org/officeDocument/2006/relationships/customXml" Target="../ink/ink5824.xml"/><Relationship Id="rId52" Type="http://schemas.openxmlformats.org/officeDocument/2006/relationships/customXml" Target="../ink/ink5845.xml"/><Relationship Id="rId94" Type="http://schemas.openxmlformats.org/officeDocument/2006/relationships/customXml" Target="../ink/ink5866.xml"/><Relationship Id="rId148" Type="http://schemas.openxmlformats.org/officeDocument/2006/relationships/customXml" Target="../ink/ink5893.xml"/><Relationship Id="rId355" Type="http://schemas.openxmlformats.org/officeDocument/2006/relationships/image" Target="../media/image5434.png"/><Relationship Id="rId397" Type="http://schemas.openxmlformats.org/officeDocument/2006/relationships/image" Target="../media/image5455.png"/><Relationship Id="rId520" Type="http://schemas.openxmlformats.org/officeDocument/2006/relationships/customXml" Target="../ink/ink6079.xml"/><Relationship Id="rId562" Type="http://schemas.openxmlformats.org/officeDocument/2006/relationships/customXml" Target="../ink/ink6100.xml"/><Relationship Id="rId215" Type="http://schemas.openxmlformats.org/officeDocument/2006/relationships/image" Target="../media/image5364.png"/><Relationship Id="rId257" Type="http://schemas.openxmlformats.org/officeDocument/2006/relationships/image" Target="../media/image5385.png"/><Relationship Id="rId422" Type="http://schemas.openxmlformats.org/officeDocument/2006/relationships/customXml" Target="../ink/ink6030.xml"/><Relationship Id="rId464" Type="http://schemas.openxmlformats.org/officeDocument/2006/relationships/customXml" Target="../ink/ink6051.xml"/><Relationship Id="rId299" Type="http://schemas.openxmlformats.org/officeDocument/2006/relationships/image" Target="../media/image5406.png"/><Relationship Id="rId63" Type="http://schemas.openxmlformats.org/officeDocument/2006/relationships/image" Target="../media/image5289.png"/><Relationship Id="rId159" Type="http://schemas.openxmlformats.org/officeDocument/2006/relationships/image" Target="../media/image5336.png"/><Relationship Id="rId366" Type="http://schemas.openxmlformats.org/officeDocument/2006/relationships/customXml" Target="../ink/ink6002.xml"/><Relationship Id="rId226" Type="http://schemas.openxmlformats.org/officeDocument/2006/relationships/customXml" Target="../ink/ink5932.xml"/><Relationship Id="rId433" Type="http://schemas.openxmlformats.org/officeDocument/2006/relationships/image" Target="../media/image5473.png"/><Relationship Id="rId74" Type="http://schemas.openxmlformats.org/officeDocument/2006/relationships/customXml" Target="../ink/ink5856.xml"/><Relationship Id="rId377" Type="http://schemas.openxmlformats.org/officeDocument/2006/relationships/image" Target="../media/image5445.png"/><Relationship Id="rId500" Type="http://schemas.openxmlformats.org/officeDocument/2006/relationships/customXml" Target="../ink/ink6069.xml"/><Relationship Id="rId5" Type="http://schemas.openxmlformats.org/officeDocument/2006/relationships/image" Target="../media/image5260.png"/><Relationship Id="rId237" Type="http://schemas.openxmlformats.org/officeDocument/2006/relationships/image" Target="../media/image5375.png"/><Relationship Id="rId444" Type="http://schemas.openxmlformats.org/officeDocument/2006/relationships/customXml" Target="../ink/ink6041.xml"/><Relationship Id="rId290" Type="http://schemas.openxmlformats.org/officeDocument/2006/relationships/customXml" Target="../ink/ink5964.xml"/><Relationship Id="rId304" Type="http://schemas.openxmlformats.org/officeDocument/2006/relationships/customXml" Target="../ink/ink5971.xml"/><Relationship Id="rId388" Type="http://schemas.openxmlformats.org/officeDocument/2006/relationships/customXml" Target="../ink/ink6013.xml"/><Relationship Id="rId511" Type="http://schemas.openxmlformats.org/officeDocument/2006/relationships/image" Target="../media/image5509.png"/><Relationship Id="rId85" Type="http://schemas.openxmlformats.org/officeDocument/2006/relationships/image" Target="../media/image5300.png"/><Relationship Id="rId150" Type="http://schemas.openxmlformats.org/officeDocument/2006/relationships/customXml" Target="../ink/ink5894.xml"/><Relationship Id="rId248" Type="http://schemas.openxmlformats.org/officeDocument/2006/relationships/customXml" Target="../ink/ink5943.xml"/><Relationship Id="rId455" Type="http://schemas.openxmlformats.org/officeDocument/2006/relationships/image" Target="../media/image5483.png"/><Relationship Id="rId12" Type="http://schemas.openxmlformats.org/officeDocument/2006/relationships/customXml" Target="../ink/ink5825.xml"/><Relationship Id="rId108" Type="http://schemas.openxmlformats.org/officeDocument/2006/relationships/customXml" Target="../ink/ink5873.xml"/><Relationship Id="rId315" Type="http://schemas.openxmlformats.org/officeDocument/2006/relationships/image" Target="../media/image5414.png"/><Relationship Id="rId522" Type="http://schemas.openxmlformats.org/officeDocument/2006/relationships/customXml" Target="../ink/ink6080.xml"/><Relationship Id="rId96" Type="http://schemas.openxmlformats.org/officeDocument/2006/relationships/customXml" Target="../ink/ink5867.xml"/><Relationship Id="rId161" Type="http://schemas.openxmlformats.org/officeDocument/2006/relationships/image" Target="../media/image5337.png"/><Relationship Id="rId399" Type="http://schemas.openxmlformats.org/officeDocument/2006/relationships/image" Target="../media/image5456.png"/><Relationship Id="rId259" Type="http://schemas.openxmlformats.org/officeDocument/2006/relationships/image" Target="../media/image5386.png"/><Relationship Id="rId466" Type="http://schemas.openxmlformats.org/officeDocument/2006/relationships/customXml" Target="../ink/ink6052.xml"/><Relationship Id="rId23" Type="http://schemas.openxmlformats.org/officeDocument/2006/relationships/image" Target="../media/image5269.png"/><Relationship Id="rId119" Type="http://schemas.openxmlformats.org/officeDocument/2006/relationships/image" Target="../media/image5316.png"/><Relationship Id="rId326" Type="http://schemas.openxmlformats.org/officeDocument/2006/relationships/customXml" Target="../ink/ink5982.xml"/><Relationship Id="rId533" Type="http://schemas.openxmlformats.org/officeDocument/2006/relationships/image" Target="../media/image5520.png"/><Relationship Id="rId172" Type="http://schemas.openxmlformats.org/officeDocument/2006/relationships/customXml" Target="../ink/ink5905.xml"/><Relationship Id="rId477" Type="http://schemas.openxmlformats.org/officeDocument/2006/relationships/image" Target="../media/image5493.png"/><Relationship Id="rId337" Type="http://schemas.openxmlformats.org/officeDocument/2006/relationships/image" Target="../media/image5425.png"/><Relationship Id="rId34" Type="http://schemas.openxmlformats.org/officeDocument/2006/relationships/customXml" Target="../ink/ink5836.xml"/><Relationship Id="rId544" Type="http://schemas.openxmlformats.org/officeDocument/2006/relationships/customXml" Target="../ink/ink6091.xml"/><Relationship Id="rId1174" Type="http://schemas.openxmlformats.org/officeDocument/2006/relationships/customXml" Target="../ink/ink6115.xml"/><Relationship Id="rId183" Type="http://schemas.openxmlformats.org/officeDocument/2006/relationships/image" Target="../media/image5348.png"/><Relationship Id="rId390" Type="http://schemas.openxmlformats.org/officeDocument/2006/relationships/customXml" Target="../ink/ink6014.xml"/><Relationship Id="rId404" Type="http://schemas.openxmlformats.org/officeDocument/2006/relationships/customXml" Target="../ink/ink6021.xml"/><Relationship Id="rId250" Type="http://schemas.openxmlformats.org/officeDocument/2006/relationships/customXml" Target="../ink/ink5944.xml"/><Relationship Id="rId488" Type="http://schemas.openxmlformats.org/officeDocument/2006/relationships/customXml" Target="../ink/ink6063.xml"/><Relationship Id="rId45" Type="http://schemas.openxmlformats.org/officeDocument/2006/relationships/image" Target="../media/image5280.png"/><Relationship Id="rId110" Type="http://schemas.openxmlformats.org/officeDocument/2006/relationships/customXml" Target="../ink/ink5874.xml"/><Relationship Id="rId348" Type="http://schemas.openxmlformats.org/officeDocument/2006/relationships/customXml" Target="../ink/ink5993.xml"/><Relationship Id="rId555" Type="http://schemas.openxmlformats.org/officeDocument/2006/relationships/image" Target="../media/image485.png"/><Relationship Id="rId1185" Type="http://schemas.openxmlformats.org/officeDocument/2006/relationships/customXml" Target="../ink/ink6122.xml"/><Relationship Id="rId194" Type="http://schemas.openxmlformats.org/officeDocument/2006/relationships/customXml" Target="../ink/ink5916.xml"/><Relationship Id="rId208" Type="http://schemas.openxmlformats.org/officeDocument/2006/relationships/customXml" Target="../ink/ink5923.xml"/><Relationship Id="rId415" Type="http://schemas.openxmlformats.org/officeDocument/2006/relationships/image" Target="../media/image5464.png"/><Relationship Id="rId261" Type="http://schemas.openxmlformats.org/officeDocument/2006/relationships/image" Target="../media/image5387.png"/><Relationship Id="rId499" Type="http://schemas.openxmlformats.org/officeDocument/2006/relationships/image" Target="../media/image5503.png"/><Relationship Id="rId56" Type="http://schemas.openxmlformats.org/officeDocument/2006/relationships/customXml" Target="../ink/ink5847.xml"/><Relationship Id="rId359" Type="http://schemas.openxmlformats.org/officeDocument/2006/relationships/image" Target="../media/image5436.png"/><Relationship Id="rId566" Type="http://schemas.openxmlformats.org/officeDocument/2006/relationships/customXml" Target="../ink/ink6102.xml"/><Relationship Id="rId121" Type="http://schemas.openxmlformats.org/officeDocument/2006/relationships/image" Target="../media/image5317.png"/><Relationship Id="rId219" Type="http://schemas.openxmlformats.org/officeDocument/2006/relationships/image" Target="../media/image5366.png"/><Relationship Id="rId426" Type="http://schemas.openxmlformats.org/officeDocument/2006/relationships/customXml" Target="../ink/ink603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2.png"/><Relationship Id="rId21" Type="http://schemas.openxmlformats.org/officeDocument/2006/relationships/image" Target="../media/image284.png"/><Relationship Id="rId324" Type="http://schemas.openxmlformats.org/officeDocument/2006/relationships/customXml" Target="../ink/ink436.xml"/><Relationship Id="rId170" Type="http://schemas.openxmlformats.org/officeDocument/2006/relationships/customXml" Target="../ink/ink359.xml"/><Relationship Id="rId226" Type="http://schemas.openxmlformats.org/officeDocument/2006/relationships/customXml" Target="../ink/ink387.xml"/><Relationship Id="rId433" Type="http://schemas.openxmlformats.org/officeDocument/2006/relationships/image" Target="../media/image488.png"/><Relationship Id="rId268" Type="http://schemas.openxmlformats.org/officeDocument/2006/relationships/customXml" Target="../ink/ink408.xml"/><Relationship Id="rId475" Type="http://schemas.openxmlformats.org/officeDocument/2006/relationships/image" Target="../media/image508.png"/><Relationship Id="rId32" Type="http://schemas.openxmlformats.org/officeDocument/2006/relationships/customXml" Target="../ink/ink290.xml"/><Relationship Id="rId74" Type="http://schemas.openxmlformats.org/officeDocument/2006/relationships/customXml" Target="../ink/ink311.xml"/><Relationship Id="rId128" Type="http://schemas.openxmlformats.org/officeDocument/2006/relationships/customXml" Target="../ink/ink338.xml"/><Relationship Id="rId335" Type="http://schemas.openxmlformats.org/officeDocument/2006/relationships/image" Target="../media/image439.png"/><Relationship Id="rId377" Type="http://schemas.openxmlformats.org/officeDocument/2006/relationships/image" Target="../media/image460.png"/><Relationship Id="rId500" Type="http://schemas.openxmlformats.org/officeDocument/2006/relationships/customXml" Target="../ink/ink524.xml"/><Relationship Id="rId5" Type="http://schemas.openxmlformats.org/officeDocument/2006/relationships/image" Target="../media/image276.png"/><Relationship Id="rId181" Type="http://schemas.openxmlformats.org/officeDocument/2006/relationships/image" Target="../media/image363.png"/><Relationship Id="rId237" Type="http://schemas.openxmlformats.org/officeDocument/2006/relationships/image" Target="../media/image391.png"/><Relationship Id="rId402" Type="http://schemas.openxmlformats.org/officeDocument/2006/relationships/customXml" Target="../ink/ink475.xml"/><Relationship Id="rId279" Type="http://schemas.openxmlformats.org/officeDocument/2006/relationships/image" Target="../media/image411.png"/><Relationship Id="rId444" Type="http://schemas.openxmlformats.org/officeDocument/2006/relationships/customXml" Target="../ink/ink496.xml"/><Relationship Id="rId486" Type="http://schemas.openxmlformats.org/officeDocument/2006/relationships/customXml" Target="../ink/ink517.xml"/><Relationship Id="rId43" Type="http://schemas.openxmlformats.org/officeDocument/2006/relationships/image" Target="../media/image295.png"/><Relationship Id="rId139" Type="http://schemas.openxmlformats.org/officeDocument/2006/relationships/image" Target="../media/image343.png"/><Relationship Id="rId290" Type="http://schemas.openxmlformats.org/officeDocument/2006/relationships/customXml" Target="../ink/ink419.xml"/><Relationship Id="rId304" Type="http://schemas.openxmlformats.org/officeDocument/2006/relationships/customXml" Target="../ink/ink426.xml"/><Relationship Id="rId346" Type="http://schemas.openxmlformats.org/officeDocument/2006/relationships/customXml" Target="../ink/ink447.xml"/><Relationship Id="rId388" Type="http://schemas.openxmlformats.org/officeDocument/2006/relationships/customXml" Target="../ink/ink468.xml"/><Relationship Id="rId85" Type="http://schemas.openxmlformats.org/officeDocument/2006/relationships/image" Target="../media/image316.png"/><Relationship Id="rId150" Type="http://schemas.openxmlformats.org/officeDocument/2006/relationships/customXml" Target="../ink/ink349.xml"/><Relationship Id="rId192" Type="http://schemas.openxmlformats.org/officeDocument/2006/relationships/customXml" Target="../ink/ink370.xml"/><Relationship Id="rId206" Type="http://schemas.openxmlformats.org/officeDocument/2006/relationships/customXml" Target="../ink/ink377.xml"/><Relationship Id="rId413" Type="http://schemas.openxmlformats.org/officeDocument/2006/relationships/image" Target="../media/image478.png"/><Relationship Id="rId248" Type="http://schemas.openxmlformats.org/officeDocument/2006/relationships/customXml" Target="../ink/ink398.xml"/><Relationship Id="rId455" Type="http://schemas.openxmlformats.org/officeDocument/2006/relationships/image" Target="../media/image499.png"/><Relationship Id="rId497" Type="http://schemas.openxmlformats.org/officeDocument/2006/relationships/image" Target="../media/image519.png"/><Relationship Id="rId12" Type="http://schemas.openxmlformats.org/officeDocument/2006/relationships/customXml" Target="../ink/ink280.xml"/><Relationship Id="rId108" Type="http://schemas.openxmlformats.org/officeDocument/2006/relationships/customXml" Target="../ink/ink328.xml"/><Relationship Id="rId315" Type="http://schemas.openxmlformats.org/officeDocument/2006/relationships/image" Target="../media/image429.png"/><Relationship Id="rId357" Type="http://schemas.openxmlformats.org/officeDocument/2006/relationships/image" Target="../media/image450.png"/><Relationship Id="rId54" Type="http://schemas.openxmlformats.org/officeDocument/2006/relationships/customXml" Target="../ink/ink301.xml"/><Relationship Id="rId96" Type="http://schemas.openxmlformats.org/officeDocument/2006/relationships/customXml" Target="../ink/ink322.xml"/><Relationship Id="rId161" Type="http://schemas.openxmlformats.org/officeDocument/2006/relationships/image" Target="../media/image354.png"/><Relationship Id="rId217" Type="http://schemas.openxmlformats.org/officeDocument/2006/relationships/image" Target="../media/image381.png"/><Relationship Id="rId399" Type="http://schemas.openxmlformats.org/officeDocument/2006/relationships/image" Target="../media/image471.png"/><Relationship Id="rId259" Type="http://schemas.openxmlformats.org/officeDocument/2006/relationships/image" Target="../media/image402.png"/><Relationship Id="rId424" Type="http://schemas.openxmlformats.org/officeDocument/2006/relationships/customXml" Target="../ink/ink486.xml"/><Relationship Id="rId466" Type="http://schemas.openxmlformats.org/officeDocument/2006/relationships/customXml" Target="../ink/ink507.xml"/><Relationship Id="rId23" Type="http://schemas.openxmlformats.org/officeDocument/2006/relationships/image" Target="../media/image285.png"/><Relationship Id="rId119" Type="http://schemas.openxmlformats.org/officeDocument/2006/relationships/image" Target="../media/image333.png"/><Relationship Id="rId270" Type="http://schemas.openxmlformats.org/officeDocument/2006/relationships/customXml" Target="../ink/ink409.xml"/><Relationship Id="rId326" Type="http://schemas.openxmlformats.org/officeDocument/2006/relationships/customXml" Target="../ink/ink437.xml"/><Relationship Id="rId65" Type="http://schemas.openxmlformats.org/officeDocument/2006/relationships/image" Target="../media/image306.png"/><Relationship Id="rId130" Type="http://schemas.openxmlformats.org/officeDocument/2006/relationships/customXml" Target="../ink/ink339.xml"/><Relationship Id="rId368" Type="http://schemas.openxmlformats.org/officeDocument/2006/relationships/customXml" Target="../ink/ink458.xml"/><Relationship Id="rId1023" Type="http://schemas.openxmlformats.org/officeDocument/2006/relationships/customXml" Target="../ink/ink531.xml"/><Relationship Id="rId172" Type="http://schemas.openxmlformats.org/officeDocument/2006/relationships/customXml" Target="../ink/ink360.xml"/><Relationship Id="rId228" Type="http://schemas.openxmlformats.org/officeDocument/2006/relationships/customXml" Target="../ink/ink388.xml"/><Relationship Id="rId435" Type="http://schemas.openxmlformats.org/officeDocument/2006/relationships/image" Target="../media/image489.png"/><Relationship Id="rId477" Type="http://schemas.openxmlformats.org/officeDocument/2006/relationships/image" Target="../media/image509.png"/><Relationship Id="rId281" Type="http://schemas.openxmlformats.org/officeDocument/2006/relationships/image" Target="../media/image412.png"/><Relationship Id="rId337" Type="http://schemas.openxmlformats.org/officeDocument/2006/relationships/image" Target="../media/image440.png"/><Relationship Id="rId502" Type="http://schemas.openxmlformats.org/officeDocument/2006/relationships/customXml" Target="../ink/ink525.xml"/><Relationship Id="rId34" Type="http://schemas.openxmlformats.org/officeDocument/2006/relationships/customXml" Target="../ink/ink291.xml"/><Relationship Id="rId76" Type="http://schemas.openxmlformats.org/officeDocument/2006/relationships/customXml" Target="../ink/ink312.xml"/><Relationship Id="rId141" Type="http://schemas.openxmlformats.org/officeDocument/2006/relationships/image" Target="../media/image344.png"/><Relationship Id="rId379" Type="http://schemas.openxmlformats.org/officeDocument/2006/relationships/image" Target="../media/image461.png"/><Relationship Id="rId7" Type="http://schemas.openxmlformats.org/officeDocument/2006/relationships/image" Target="../media/image277.png"/><Relationship Id="rId183" Type="http://schemas.openxmlformats.org/officeDocument/2006/relationships/image" Target="../media/image364.png"/><Relationship Id="rId239" Type="http://schemas.openxmlformats.org/officeDocument/2006/relationships/image" Target="../media/image392.png"/><Relationship Id="rId390" Type="http://schemas.openxmlformats.org/officeDocument/2006/relationships/customXml" Target="../ink/ink469.xml"/><Relationship Id="rId404" Type="http://schemas.openxmlformats.org/officeDocument/2006/relationships/customXml" Target="../ink/ink476.xml"/><Relationship Id="rId446" Type="http://schemas.openxmlformats.org/officeDocument/2006/relationships/customXml" Target="../ink/ink497.xml"/><Relationship Id="rId250" Type="http://schemas.openxmlformats.org/officeDocument/2006/relationships/customXml" Target="../ink/ink399.xml"/><Relationship Id="rId292" Type="http://schemas.openxmlformats.org/officeDocument/2006/relationships/customXml" Target="../ink/ink420.xml"/><Relationship Id="rId306" Type="http://schemas.openxmlformats.org/officeDocument/2006/relationships/customXml" Target="../ink/ink427.xml"/><Relationship Id="rId488" Type="http://schemas.openxmlformats.org/officeDocument/2006/relationships/customXml" Target="../ink/ink518.xml"/><Relationship Id="rId45" Type="http://schemas.openxmlformats.org/officeDocument/2006/relationships/image" Target="../media/image296.png"/><Relationship Id="rId87" Type="http://schemas.openxmlformats.org/officeDocument/2006/relationships/image" Target="../media/image317.png"/><Relationship Id="rId110" Type="http://schemas.openxmlformats.org/officeDocument/2006/relationships/customXml" Target="../ink/ink329.xml"/><Relationship Id="rId348" Type="http://schemas.openxmlformats.org/officeDocument/2006/relationships/customXml" Target="../ink/ink448.xml"/><Relationship Id="rId152" Type="http://schemas.openxmlformats.org/officeDocument/2006/relationships/customXml" Target="../ink/ink350.xml"/><Relationship Id="rId194" Type="http://schemas.openxmlformats.org/officeDocument/2006/relationships/customXml" Target="../ink/ink371.xml"/><Relationship Id="rId208" Type="http://schemas.openxmlformats.org/officeDocument/2006/relationships/customXml" Target="../ink/ink378.xml"/><Relationship Id="rId415" Type="http://schemas.openxmlformats.org/officeDocument/2006/relationships/image" Target="../media/image479.png"/><Relationship Id="rId457" Type="http://schemas.openxmlformats.org/officeDocument/2006/relationships/image" Target="../media/image500.png"/><Relationship Id="rId261" Type="http://schemas.openxmlformats.org/officeDocument/2006/relationships/image" Target="../media/image403.png"/><Relationship Id="rId499" Type="http://schemas.openxmlformats.org/officeDocument/2006/relationships/image" Target="../media/image520.png"/><Relationship Id="rId14" Type="http://schemas.openxmlformats.org/officeDocument/2006/relationships/customXml" Target="../ink/ink281.xml"/><Relationship Id="rId56" Type="http://schemas.openxmlformats.org/officeDocument/2006/relationships/customXml" Target="../ink/ink302.xml"/><Relationship Id="rId317" Type="http://schemas.openxmlformats.org/officeDocument/2006/relationships/image" Target="../media/image430.png"/><Relationship Id="rId359" Type="http://schemas.openxmlformats.org/officeDocument/2006/relationships/image" Target="../media/image451.png"/><Relationship Id="rId98" Type="http://schemas.openxmlformats.org/officeDocument/2006/relationships/customXml" Target="../ink/ink323.xml"/><Relationship Id="rId121" Type="http://schemas.openxmlformats.org/officeDocument/2006/relationships/image" Target="../media/image334.png"/><Relationship Id="rId163" Type="http://schemas.openxmlformats.org/officeDocument/2006/relationships/image" Target="../media/image355.png"/><Relationship Id="rId219" Type="http://schemas.openxmlformats.org/officeDocument/2006/relationships/image" Target="../media/image382.png"/><Relationship Id="rId370" Type="http://schemas.openxmlformats.org/officeDocument/2006/relationships/customXml" Target="../ink/ink459.xml"/><Relationship Id="rId426" Type="http://schemas.openxmlformats.org/officeDocument/2006/relationships/customXml" Target="../ink/ink487.xml"/><Relationship Id="rId230" Type="http://schemas.openxmlformats.org/officeDocument/2006/relationships/customXml" Target="../ink/ink389.xml"/><Relationship Id="rId468" Type="http://schemas.openxmlformats.org/officeDocument/2006/relationships/customXml" Target="../ink/ink508.xml"/><Relationship Id="rId25" Type="http://schemas.openxmlformats.org/officeDocument/2006/relationships/image" Target="../media/image286.png"/><Relationship Id="rId67" Type="http://schemas.openxmlformats.org/officeDocument/2006/relationships/image" Target="../media/image307.png"/><Relationship Id="rId272" Type="http://schemas.openxmlformats.org/officeDocument/2006/relationships/customXml" Target="../ink/ink410.xml"/><Relationship Id="rId328" Type="http://schemas.openxmlformats.org/officeDocument/2006/relationships/customXml" Target="../ink/ink438.xml"/><Relationship Id="rId132" Type="http://schemas.openxmlformats.org/officeDocument/2006/relationships/customXml" Target="../ink/ink340.xml"/><Relationship Id="rId174" Type="http://schemas.openxmlformats.org/officeDocument/2006/relationships/customXml" Target="../ink/ink361.xml"/><Relationship Id="rId381" Type="http://schemas.openxmlformats.org/officeDocument/2006/relationships/image" Target="../media/image462.png"/><Relationship Id="rId1025" Type="http://schemas.openxmlformats.org/officeDocument/2006/relationships/customXml" Target="../ink/ink532.xml"/><Relationship Id="rId241" Type="http://schemas.openxmlformats.org/officeDocument/2006/relationships/image" Target="../media/image393.png"/><Relationship Id="rId437" Type="http://schemas.openxmlformats.org/officeDocument/2006/relationships/image" Target="../media/image490.png"/><Relationship Id="rId479" Type="http://schemas.openxmlformats.org/officeDocument/2006/relationships/image" Target="../media/image510.png"/><Relationship Id="rId36" Type="http://schemas.openxmlformats.org/officeDocument/2006/relationships/customXml" Target="../ink/ink292.xml"/><Relationship Id="rId283" Type="http://schemas.openxmlformats.org/officeDocument/2006/relationships/image" Target="../media/image413.png"/><Relationship Id="rId339" Type="http://schemas.openxmlformats.org/officeDocument/2006/relationships/image" Target="../media/image441.png"/><Relationship Id="rId490" Type="http://schemas.openxmlformats.org/officeDocument/2006/relationships/customXml" Target="../ink/ink519.xml"/><Relationship Id="rId504" Type="http://schemas.openxmlformats.org/officeDocument/2006/relationships/customXml" Target="../ink/ink526.xml"/><Relationship Id="rId78" Type="http://schemas.openxmlformats.org/officeDocument/2006/relationships/customXml" Target="../ink/ink313.xml"/><Relationship Id="rId101" Type="http://schemas.openxmlformats.org/officeDocument/2006/relationships/image" Target="../media/image324.png"/><Relationship Id="rId143" Type="http://schemas.openxmlformats.org/officeDocument/2006/relationships/image" Target="../media/image345.png"/><Relationship Id="rId185" Type="http://schemas.openxmlformats.org/officeDocument/2006/relationships/image" Target="../media/image365.png"/><Relationship Id="rId350" Type="http://schemas.openxmlformats.org/officeDocument/2006/relationships/customXml" Target="../ink/ink449.xml"/><Relationship Id="rId406" Type="http://schemas.openxmlformats.org/officeDocument/2006/relationships/customXml" Target="../ink/ink477.xml"/><Relationship Id="rId9" Type="http://schemas.openxmlformats.org/officeDocument/2006/relationships/image" Target="../media/image278.png"/><Relationship Id="rId210" Type="http://schemas.openxmlformats.org/officeDocument/2006/relationships/customXml" Target="../ink/ink379.xml"/><Relationship Id="rId392" Type="http://schemas.openxmlformats.org/officeDocument/2006/relationships/customXml" Target="../ink/ink470.xml"/><Relationship Id="rId448" Type="http://schemas.openxmlformats.org/officeDocument/2006/relationships/customXml" Target="../ink/ink498.xml"/><Relationship Id="rId252" Type="http://schemas.openxmlformats.org/officeDocument/2006/relationships/customXml" Target="../ink/ink400.xml"/><Relationship Id="rId294" Type="http://schemas.openxmlformats.org/officeDocument/2006/relationships/customXml" Target="../ink/ink421.xml"/><Relationship Id="rId308" Type="http://schemas.openxmlformats.org/officeDocument/2006/relationships/customXml" Target="../ink/ink428.xml"/><Relationship Id="rId47" Type="http://schemas.openxmlformats.org/officeDocument/2006/relationships/image" Target="../media/image297.png"/><Relationship Id="rId89" Type="http://schemas.openxmlformats.org/officeDocument/2006/relationships/image" Target="../media/image318.png"/><Relationship Id="rId112" Type="http://schemas.openxmlformats.org/officeDocument/2006/relationships/customXml" Target="../ink/ink330.xml"/><Relationship Id="rId154" Type="http://schemas.openxmlformats.org/officeDocument/2006/relationships/customXml" Target="../ink/ink351.xml"/><Relationship Id="rId361" Type="http://schemas.openxmlformats.org/officeDocument/2006/relationships/image" Target="../media/image452.png"/><Relationship Id="rId196" Type="http://schemas.openxmlformats.org/officeDocument/2006/relationships/customXml" Target="../ink/ink372.xml"/><Relationship Id="rId417" Type="http://schemas.openxmlformats.org/officeDocument/2006/relationships/image" Target="../media/image480.png"/><Relationship Id="rId459" Type="http://schemas.openxmlformats.org/officeDocument/2006/relationships/image" Target="../media/image501.png"/><Relationship Id="rId16" Type="http://schemas.openxmlformats.org/officeDocument/2006/relationships/customXml" Target="../ink/ink282.xml"/><Relationship Id="rId221" Type="http://schemas.openxmlformats.org/officeDocument/2006/relationships/image" Target="../media/image383.png"/><Relationship Id="rId263" Type="http://schemas.openxmlformats.org/officeDocument/2006/relationships/image" Target="../media/image404.png"/><Relationship Id="rId319" Type="http://schemas.openxmlformats.org/officeDocument/2006/relationships/image" Target="../media/image431.png"/><Relationship Id="rId470" Type="http://schemas.openxmlformats.org/officeDocument/2006/relationships/customXml" Target="../ink/ink509.xml"/><Relationship Id="rId58" Type="http://schemas.openxmlformats.org/officeDocument/2006/relationships/customXml" Target="../ink/ink303.xml"/><Relationship Id="rId123" Type="http://schemas.openxmlformats.org/officeDocument/2006/relationships/image" Target="../media/image335.png"/><Relationship Id="rId330" Type="http://schemas.openxmlformats.org/officeDocument/2006/relationships/customXml" Target="../ink/ink439.xml"/><Relationship Id="rId165" Type="http://schemas.openxmlformats.org/officeDocument/2006/relationships/image" Target="../media/image79.png"/><Relationship Id="rId372" Type="http://schemas.openxmlformats.org/officeDocument/2006/relationships/customXml" Target="../ink/ink460.xml"/><Relationship Id="rId428" Type="http://schemas.openxmlformats.org/officeDocument/2006/relationships/customXml" Target="../ink/ink488.xml"/><Relationship Id="rId232" Type="http://schemas.openxmlformats.org/officeDocument/2006/relationships/customXml" Target="../ink/ink390.xml"/><Relationship Id="rId274" Type="http://schemas.openxmlformats.org/officeDocument/2006/relationships/customXml" Target="../ink/ink411.xml"/><Relationship Id="rId481" Type="http://schemas.openxmlformats.org/officeDocument/2006/relationships/image" Target="../media/image511.png"/><Relationship Id="rId27" Type="http://schemas.openxmlformats.org/officeDocument/2006/relationships/image" Target="../media/image287.png"/><Relationship Id="rId69" Type="http://schemas.openxmlformats.org/officeDocument/2006/relationships/image" Target="../media/image308.png"/><Relationship Id="rId134" Type="http://schemas.openxmlformats.org/officeDocument/2006/relationships/customXml" Target="../ink/ink341.xml"/><Relationship Id="rId80" Type="http://schemas.openxmlformats.org/officeDocument/2006/relationships/customXml" Target="../ink/ink314.xml"/><Relationship Id="rId176" Type="http://schemas.openxmlformats.org/officeDocument/2006/relationships/customXml" Target="../ink/ink362.xml"/><Relationship Id="rId341" Type="http://schemas.openxmlformats.org/officeDocument/2006/relationships/image" Target="../media/image442.png"/><Relationship Id="rId383" Type="http://schemas.openxmlformats.org/officeDocument/2006/relationships/image" Target="../media/image463.png"/><Relationship Id="rId439" Type="http://schemas.openxmlformats.org/officeDocument/2006/relationships/image" Target="../media/image491.png"/><Relationship Id="rId201" Type="http://schemas.openxmlformats.org/officeDocument/2006/relationships/image" Target="../media/image373.png"/><Relationship Id="rId243" Type="http://schemas.openxmlformats.org/officeDocument/2006/relationships/image" Target="../media/image394.png"/><Relationship Id="rId285" Type="http://schemas.openxmlformats.org/officeDocument/2006/relationships/image" Target="../media/image414.png"/><Relationship Id="rId450" Type="http://schemas.openxmlformats.org/officeDocument/2006/relationships/customXml" Target="../ink/ink499.xml"/><Relationship Id="rId506" Type="http://schemas.openxmlformats.org/officeDocument/2006/relationships/customXml" Target="../ink/ink527.xml"/><Relationship Id="rId38" Type="http://schemas.openxmlformats.org/officeDocument/2006/relationships/customXml" Target="../ink/ink293.xml"/><Relationship Id="rId103" Type="http://schemas.openxmlformats.org/officeDocument/2006/relationships/image" Target="../media/image325.png"/><Relationship Id="rId310" Type="http://schemas.openxmlformats.org/officeDocument/2006/relationships/customXml" Target="../ink/ink429.xml"/><Relationship Id="rId492" Type="http://schemas.openxmlformats.org/officeDocument/2006/relationships/customXml" Target="../ink/ink520.xml"/><Relationship Id="rId91" Type="http://schemas.openxmlformats.org/officeDocument/2006/relationships/image" Target="../media/image319.png"/><Relationship Id="rId145" Type="http://schemas.openxmlformats.org/officeDocument/2006/relationships/image" Target="../media/image346.png"/><Relationship Id="rId187" Type="http://schemas.openxmlformats.org/officeDocument/2006/relationships/image" Target="../media/image366.png"/><Relationship Id="rId352" Type="http://schemas.openxmlformats.org/officeDocument/2006/relationships/customXml" Target="../ink/ink450.xml"/><Relationship Id="rId394" Type="http://schemas.openxmlformats.org/officeDocument/2006/relationships/customXml" Target="../ink/ink471.xml"/><Relationship Id="rId408" Type="http://schemas.openxmlformats.org/officeDocument/2006/relationships/customXml" Target="../ink/ink478.xml"/><Relationship Id="rId212" Type="http://schemas.openxmlformats.org/officeDocument/2006/relationships/customXml" Target="../ink/ink380.xml"/><Relationship Id="rId254" Type="http://schemas.openxmlformats.org/officeDocument/2006/relationships/customXml" Target="../ink/ink401.xml"/><Relationship Id="rId49" Type="http://schemas.openxmlformats.org/officeDocument/2006/relationships/image" Target="../media/image298.png"/><Relationship Id="rId114" Type="http://schemas.openxmlformats.org/officeDocument/2006/relationships/customXml" Target="../ink/ink331.xml"/><Relationship Id="rId296" Type="http://schemas.openxmlformats.org/officeDocument/2006/relationships/customXml" Target="../ink/ink422.xml"/><Relationship Id="rId461" Type="http://schemas.openxmlformats.org/officeDocument/2006/relationships/image" Target="../media/image502.png"/><Relationship Id="rId766" Type="http://schemas.openxmlformats.org/officeDocument/2006/relationships/customXml" Target="../ink/ink530.xml"/><Relationship Id="rId60" Type="http://schemas.openxmlformats.org/officeDocument/2006/relationships/customXml" Target="../ink/ink304.xml"/><Relationship Id="rId156" Type="http://schemas.openxmlformats.org/officeDocument/2006/relationships/customXml" Target="../ink/ink352.xml"/><Relationship Id="rId198" Type="http://schemas.openxmlformats.org/officeDocument/2006/relationships/customXml" Target="../ink/ink373.xml"/><Relationship Id="rId321" Type="http://schemas.openxmlformats.org/officeDocument/2006/relationships/image" Target="../media/image432.png"/><Relationship Id="rId363" Type="http://schemas.openxmlformats.org/officeDocument/2006/relationships/image" Target="../media/image453.png"/><Relationship Id="rId419" Type="http://schemas.openxmlformats.org/officeDocument/2006/relationships/image" Target="../media/image481.png"/><Relationship Id="rId223" Type="http://schemas.openxmlformats.org/officeDocument/2006/relationships/image" Target="../media/image384.png"/><Relationship Id="rId430" Type="http://schemas.openxmlformats.org/officeDocument/2006/relationships/customXml" Target="../ink/ink489.xml"/><Relationship Id="rId18" Type="http://schemas.openxmlformats.org/officeDocument/2006/relationships/customXml" Target="../ink/ink283.xml"/><Relationship Id="rId265" Type="http://schemas.openxmlformats.org/officeDocument/2006/relationships/image" Target="../media/image405.png"/><Relationship Id="rId472" Type="http://schemas.openxmlformats.org/officeDocument/2006/relationships/customXml" Target="../ink/ink510.xml"/><Relationship Id="rId125" Type="http://schemas.openxmlformats.org/officeDocument/2006/relationships/image" Target="../media/image336.png"/><Relationship Id="rId167" Type="http://schemas.openxmlformats.org/officeDocument/2006/relationships/image" Target="../media/image356.png"/><Relationship Id="rId332" Type="http://schemas.openxmlformats.org/officeDocument/2006/relationships/customXml" Target="../ink/ink440.xml"/><Relationship Id="rId374" Type="http://schemas.openxmlformats.org/officeDocument/2006/relationships/customXml" Target="../ink/ink461.xml"/><Relationship Id="rId71" Type="http://schemas.openxmlformats.org/officeDocument/2006/relationships/image" Target="../media/image309.png"/><Relationship Id="rId234" Type="http://schemas.openxmlformats.org/officeDocument/2006/relationships/customXml" Target="../ink/ink391.xml"/><Relationship Id="rId2" Type="http://schemas.openxmlformats.org/officeDocument/2006/relationships/customXml" Target="../ink/ink275.xml"/><Relationship Id="rId29" Type="http://schemas.openxmlformats.org/officeDocument/2006/relationships/image" Target="../media/image288.png"/><Relationship Id="rId276" Type="http://schemas.openxmlformats.org/officeDocument/2006/relationships/customXml" Target="../ink/ink412.xml"/><Relationship Id="rId441" Type="http://schemas.openxmlformats.org/officeDocument/2006/relationships/image" Target="../media/image492.png"/><Relationship Id="rId483" Type="http://schemas.openxmlformats.org/officeDocument/2006/relationships/image" Target="../media/image512.png"/><Relationship Id="rId40" Type="http://schemas.openxmlformats.org/officeDocument/2006/relationships/customXml" Target="../ink/ink294.xml"/><Relationship Id="rId136" Type="http://schemas.openxmlformats.org/officeDocument/2006/relationships/customXml" Target="../ink/ink342.xml"/><Relationship Id="rId178" Type="http://schemas.openxmlformats.org/officeDocument/2006/relationships/customXml" Target="../ink/ink363.xml"/><Relationship Id="rId301" Type="http://schemas.openxmlformats.org/officeDocument/2006/relationships/image" Target="../media/image422.png"/><Relationship Id="rId343" Type="http://schemas.openxmlformats.org/officeDocument/2006/relationships/image" Target="../media/image443.png"/><Relationship Id="rId82" Type="http://schemas.openxmlformats.org/officeDocument/2006/relationships/customXml" Target="../ink/ink315.xml"/><Relationship Id="rId203" Type="http://schemas.openxmlformats.org/officeDocument/2006/relationships/image" Target="../media/image374.png"/><Relationship Id="rId385" Type="http://schemas.openxmlformats.org/officeDocument/2006/relationships/image" Target="../media/image464.png"/><Relationship Id="rId245" Type="http://schemas.openxmlformats.org/officeDocument/2006/relationships/image" Target="../media/image395.png"/><Relationship Id="rId287" Type="http://schemas.openxmlformats.org/officeDocument/2006/relationships/image" Target="../media/image415.png"/><Relationship Id="rId410" Type="http://schemas.openxmlformats.org/officeDocument/2006/relationships/customXml" Target="../ink/ink479.xml"/><Relationship Id="rId452" Type="http://schemas.openxmlformats.org/officeDocument/2006/relationships/customXml" Target="../ink/ink500.xml"/><Relationship Id="rId494" Type="http://schemas.openxmlformats.org/officeDocument/2006/relationships/customXml" Target="../ink/ink521.xml"/><Relationship Id="rId508" Type="http://schemas.openxmlformats.org/officeDocument/2006/relationships/customXml" Target="../ink/ink528.xml"/><Relationship Id="rId105" Type="http://schemas.openxmlformats.org/officeDocument/2006/relationships/image" Target="../media/image326.png"/><Relationship Id="rId147" Type="http://schemas.openxmlformats.org/officeDocument/2006/relationships/image" Target="../media/image347.png"/><Relationship Id="rId312" Type="http://schemas.openxmlformats.org/officeDocument/2006/relationships/customXml" Target="../ink/ink430.xml"/><Relationship Id="rId354" Type="http://schemas.openxmlformats.org/officeDocument/2006/relationships/customXml" Target="../ink/ink451.xml"/><Relationship Id="rId51" Type="http://schemas.openxmlformats.org/officeDocument/2006/relationships/image" Target="../media/image299.png"/><Relationship Id="rId93" Type="http://schemas.openxmlformats.org/officeDocument/2006/relationships/image" Target="../media/image320.png"/><Relationship Id="rId189" Type="http://schemas.openxmlformats.org/officeDocument/2006/relationships/image" Target="../media/image367.png"/><Relationship Id="rId396" Type="http://schemas.openxmlformats.org/officeDocument/2006/relationships/customXml" Target="../ink/ink472.xml"/><Relationship Id="rId214" Type="http://schemas.openxmlformats.org/officeDocument/2006/relationships/customXml" Target="../ink/ink381.xml"/><Relationship Id="rId256" Type="http://schemas.openxmlformats.org/officeDocument/2006/relationships/customXml" Target="../ink/ink402.xml"/><Relationship Id="rId298" Type="http://schemas.openxmlformats.org/officeDocument/2006/relationships/customXml" Target="../ink/ink423.xml"/><Relationship Id="rId421" Type="http://schemas.openxmlformats.org/officeDocument/2006/relationships/image" Target="../media/image482.png"/><Relationship Id="rId463" Type="http://schemas.openxmlformats.org/officeDocument/2006/relationships/image" Target="../media/image52.png"/><Relationship Id="rId116" Type="http://schemas.openxmlformats.org/officeDocument/2006/relationships/customXml" Target="../ink/ink332.xml"/><Relationship Id="rId158" Type="http://schemas.openxmlformats.org/officeDocument/2006/relationships/customXml" Target="../ink/ink353.xml"/><Relationship Id="rId323" Type="http://schemas.openxmlformats.org/officeDocument/2006/relationships/image" Target="../media/image433.png"/><Relationship Id="rId20" Type="http://schemas.openxmlformats.org/officeDocument/2006/relationships/customXml" Target="../ink/ink284.xml"/><Relationship Id="rId62" Type="http://schemas.openxmlformats.org/officeDocument/2006/relationships/customXml" Target="../ink/ink305.xml"/><Relationship Id="rId365" Type="http://schemas.openxmlformats.org/officeDocument/2006/relationships/image" Target="../media/image454.png"/><Relationship Id="rId225" Type="http://schemas.openxmlformats.org/officeDocument/2006/relationships/image" Target="../media/image385.png"/><Relationship Id="rId267" Type="http://schemas.openxmlformats.org/officeDocument/2006/relationships/image" Target="../media/image406.png"/><Relationship Id="rId432" Type="http://schemas.openxmlformats.org/officeDocument/2006/relationships/customXml" Target="../ink/ink490.xml"/><Relationship Id="rId474" Type="http://schemas.openxmlformats.org/officeDocument/2006/relationships/customXml" Target="../ink/ink511.xml"/><Relationship Id="rId127" Type="http://schemas.openxmlformats.org/officeDocument/2006/relationships/image" Target="../media/image337.png"/><Relationship Id="rId31" Type="http://schemas.openxmlformats.org/officeDocument/2006/relationships/image" Target="../media/image289.png"/><Relationship Id="rId73" Type="http://schemas.openxmlformats.org/officeDocument/2006/relationships/image" Target="../media/image310.png"/><Relationship Id="rId169" Type="http://schemas.openxmlformats.org/officeDocument/2006/relationships/image" Target="../media/image357.png"/><Relationship Id="rId334" Type="http://schemas.openxmlformats.org/officeDocument/2006/relationships/customXml" Target="../ink/ink441.xml"/><Relationship Id="rId376" Type="http://schemas.openxmlformats.org/officeDocument/2006/relationships/customXml" Target="../ink/ink462.xml"/><Relationship Id="rId4" Type="http://schemas.openxmlformats.org/officeDocument/2006/relationships/customXml" Target="../ink/ink276.xml"/><Relationship Id="rId180" Type="http://schemas.openxmlformats.org/officeDocument/2006/relationships/customXml" Target="../ink/ink364.xml"/><Relationship Id="rId236" Type="http://schemas.openxmlformats.org/officeDocument/2006/relationships/customXml" Target="../ink/ink392.xml"/><Relationship Id="rId278" Type="http://schemas.openxmlformats.org/officeDocument/2006/relationships/customXml" Target="../ink/ink413.xml"/><Relationship Id="rId401" Type="http://schemas.openxmlformats.org/officeDocument/2006/relationships/image" Target="../media/image472.png"/><Relationship Id="rId443" Type="http://schemas.openxmlformats.org/officeDocument/2006/relationships/image" Target="../media/image493.png"/><Relationship Id="rId303" Type="http://schemas.openxmlformats.org/officeDocument/2006/relationships/image" Target="../media/image423.png"/><Relationship Id="rId485" Type="http://schemas.openxmlformats.org/officeDocument/2006/relationships/image" Target="../media/image513.png"/><Relationship Id="rId42" Type="http://schemas.openxmlformats.org/officeDocument/2006/relationships/customXml" Target="../ink/ink295.xml"/><Relationship Id="rId84" Type="http://schemas.openxmlformats.org/officeDocument/2006/relationships/customXml" Target="../ink/ink316.xml"/><Relationship Id="rId138" Type="http://schemas.openxmlformats.org/officeDocument/2006/relationships/customXml" Target="../ink/ink343.xml"/><Relationship Id="rId345" Type="http://schemas.openxmlformats.org/officeDocument/2006/relationships/image" Target="../media/image444.png"/><Relationship Id="rId387" Type="http://schemas.openxmlformats.org/officeDocument/2006/relationships/image" Target="../media/image465.png"/><Relationship Id="rId510" Type="http://schemas.openxmlformats.org/officeDocument/2006/relationships/customXml" Target="../ink/ink529.xml"/><Relationship Id="rId191" Type="http://schemas.openxmlformats.org/officeDocument/2006/relationships/image" Target="../media/image368.png"/><Relationship Id="rId205" Type="http://schemas.openxmlformats.org/officeDocument/2006/relationships/image" Target="../media/image375.png"/><Relationship Id="rId247" Type="http://schemas.openxmlformats.org/officeDocument/2006/relationships/image" Target="../media/image396.png"/><Relationship Id="rId412" Type="http://schemas.openxmlformats.org/officeDocument/2006/relationships/customXml" Target="../ink/ink480.xml"/><Relationship Id="rId107" Type="http://schemas.openxmlformats.org/officeDocument/2006/relationships/image" Target="../media/image327.png"/><Relationship Id="rId289" Type="http://schemas.openxmlformats.org/officeDocument/2006/relationships/image" Target="../media/image416.png"/><Relationship Id="rId454" Type="http://schemas.openxmlformats.org/officeDocument/2006/relationships/customXml" Target="../ink/ink501.xml"/><Relationship Id="rId496" Type="http://schemas.openxmlformats.org/officeDocument/2006/relationships/customXml" Target="../ink/ink522.xml"/><Relationship Id="rId11" Type="http://schemas.openxmlformats.org/officeDocument/2006/relationships/image" Target="../media/image279.png"/><Relationship Id="rId53" Type="http://schemas.openxmlformats.org/officeDocument/2006/relationships/image" Target="../media/image300.png"/><Relationship Id="rId149" Type="http://schemas.openxmlformats.org/officeDocument/2006/relationships/image" Target="../media/image348.png"/><Relationship Id="rId314" Type="http://schemas.openxmlformats.org/officeDocument/2006/relationships/customXml" Target="../ink/ink431.xml"/><Relationship Id="rId356" Type="http://schemas.openxmlformats.org/officeDocument/2006/relationships/customXml" Target="../ink/ink452.xml"/><Relationship Id="rId398" Type="http://schemas.openxmlformats.org/officeDocument/2006/relationships/customXml" Target="../ink/ink473.xml"/><Relationship Id="rId95" Type="http://schemas.openxmlformats.org/officeDocument/2006/relationships/image" Target="../media/image321.png"/><Relationship Id="rId160" Type="http://schemas.openxmlformats.org/officeDocument/2006/relationships/customXml" Target="../ink/ink354.xml"/><Relationship Id="rId216" Type="http://schemas.openxmlformats.org/officeDocument/2006/relationships/customXml" Target="../ink/ink382.xml"/><Relationship Id="rId423" Type="http://schemas.openxmlformats.org/officeDocument/2006/relationships/image" Target="../media/image483.png"/><Relationship Id="rId258" Type="http://schemas.openxmlformats.org/officeDocument/2006/relationships/customXml" Target="../ink/ink403.xml"/><Relationship Id="rId465" Type="http://schemas.openxmlformats.org/officeDocument/2006/relationships/image" Target="../media/image503.png"/><Relationship Id="rId22" Type="http://schemas.openxmlformats.org/officeDocument/2006/relationships/customXml" Target="../ink/ink285.xml"/><Relationship Id="rId64" Type="http://schemas.openxmlformats.org/officeDocument/2006/relationships/customXml" Target="../ink/ink306.xml"/><Relationship Id="rId118" Type="http://schemas.openxmlformats.org/officeDocument/2006/relationships/customXml" Target="../ink/ink333.xml"/><Relationship Id="rId325" Type="http://schemas.openxmlformats.org/officeDocument/2006/relationships/image" Target="../media/image434.png"/><Relationship Id="rId367" Type="http://schemas.openxmlformats.org/officeDocument/2006/relationships/image" Target="../media/image455.png"/><Relationship Id="rId171" Type="http://schemas.openxmlformats.org/officeDocument/2006/relationships/image" Target="../media/image358.png"/><Relationship Id="rId227" Type="http://schemas.openxmlformats.org/officeDocument/2006/relationships/image" Target="../media/image386.png"/><Relationship Id="rId1022" Type="http://schemas.openxmlformats.org/officeDocument/2006/relationships/image" Target="../media/image5956.png"/><Relationship Id="rId269" Type="http://schemas.openxmlformats.org/officeDocument/2006/relationships/image" Target="../media/image407.png"/><Relationship Id="rId434" Type="http://schemas.openxmlformats.org/officeDocument/2006/relationships/customXml" Target="../ink/ink491.xml"/><Relationship Id="rId476" Type="http://schemas.openxmlformats.org/officeDocument/2006/relationships/customXml" Target="../ink/ink512.xml"/><Relationship Id="rId33" Type="http://schemas.openxmlformats.org/officeDocument/2006/relationships/image" Target="../media/image290.png"/><Relationship Id="rId129" Type="http://schemas.openxmlformats.org/officeDocument/2006/relationships/image" Target="../media/image338.png"/><Relationship Id="rId280" Type="http://schemas.openxmlformats.org/officeDocument/2006/relationships/customXml" Target="../ink/ink414.xml"/><Relationship Id="rId336" Type="http://schemas.openxmlformats.org/officeDocument/2006/relationships/customXml" Target="../ink/ink442.xml"/><Relationship Id="rId501" Type="http://schemas.openxmlformats.org/officeDocument/2006/relationships/image" Target="../media/image521.png"/><Relationship Id="rId75" Type="http://schemas.openxmlformats.org/officeDocument/2006/relationships/image" Target="../media/image311.png"/><Relationship Id="rId140" Type="http://schemas.openxmlformats.org/officeDocument/2006/relationships/customXml" Target="../ink/ink344.xml"/><Relationship Id="rId182" Type="http://schemas.openxmlformats.org/officeDocument/2006/relationships/customXml" Target="../ink/ink365.xml"/><Relationship Id="rId378" Type="http://schemas.openxmlformats.org/officeDocument/2006/relationships/customXml" Target="../ink/ink463.xml"/><Relationship Id="rId403" Type="http://schemas.openxmlformats.org/officeDocument/2006/relationships/image" Target="../media/image473.png"/><Relationship Id="rId6" Type="http://schemas.openxmlformats.org/officeDocument/2006/relationships/customXml" Target="../ink/ink277.xml"/><Relationship Id="rId238" Type="http://schemas.openxmlformats.org/officeDocument/2006/relationships/customXml" Target="../ink/ink393.xml"/><Relationship Id="rId445" Type="http://schemas.openxmlformats.org/officeDocument/2006/relationships/image" Target="../media/image494.png"/><Relationship Id="rId487" Type="http://schemas.openxmlformats.org/officeDocument/2006/relationships/image" Target="../media/image514.png"/><Relationship Id="rId291" Type="http://schemas.openxmlformats.org/officeDocument/2006/relationships/image" Target="../media/image417.png"/><Relationship Id="rId305" Type="http://schemas.openxmlformats.org/officeDocument/2006/relationships/image" Target="../media/image424.png"/><Relationship Id="rId347" Type="http://schemas.openxmlformats.org/officeDocument/2006/relationships/image" Target="../media/image445.png"/><Relationship Id="rId44" Type="http://schemas.openxmlformats.org/officeDocument/2006/relationships/customXml" Target="../ink/ink296.xml"/><Relationship Id="rId86" Type="http://schemas.openxmlformats.org/officeDocument/2006/relationships/customXml" Target="../ink/ink317.xml"/><Relationship Id="rId151" Type="http://schemas.openxmlformats.org/officeDocument/2006/relationships/image" Target="../media/image349.png"/><Relationship Id="rId389" Type="http://schemas.openxmlformats.org/officeDocument/2006/relationships/image" Target="../media/image466.png"/><Relationship Id="rId193" Type="http://schemas.openxmlformats.org/officeDocument/2006/relationships/image" Target="../media/image369.png"/><Relationship Id="rId207" Type="http://schemas.openxmlformats.org/officeDocument/2006/relationships/image" Target="../media/image376.png"/><Relationship Id="rId249" Type="http://schemas.openxmlformats.org/officeDocument/2006/relationships/image" Target="../media/image397.png"/><Relationship Id="rId414" Type="http://schemas.openxmlformats.org/officeDocument/2006/relationships/customXml" Target="../ink/ink481.xml"/><Relationship Id="rId456" Type="http://schemas.openxmlformats.org/officeDocument/2006/relationships/customXml" Target="../ink/ink502.xml"/><Relationship Id="rId498" Type="http://schemas.openxmlformats.org/officeDocument/2006/relationships/customXml" Target="../ink/ink523.xml"/><Relationship Id="rId13" Type="http://schemas.openxmlformats.org/officeDocument/2006/relationships/image" Target="../media/image280.png"/><Relationship Id="rId109" Type="http://schemas.openxmlformats.org/officeDocument/2006/relationships/image" Target="../media/image328.png"/><Relationship Id="rId260" Type="http://schemas.openxmlformats.org/officeDocument/2006/relationships/customXml" Target="../ink/ink404.xml"/><Relationship Id="rId316" Type="http://schemas.openxmlformats.org/officeDocument/2006/relationships/customXml" Target="../ink/ink432.xml"/><Relationship Id="rId55" Type="http://schemas.openxmlformats.org/officeDocument/2006/relationships/image" Target="../media/image301.png"/><Relationship Id="rId97" Type="http://schemas.openxmlformats.org/officeDocument/2006/relationships/image" Target="../media/image322.png"/><Relationship Id="rId120" Type="http://schemas.openxmlformats.org/officeDocument/2006/relationships/customXml" Target="../ink/ink334.xml"/><Relationship Id="rId358" Type="http://schemas.openxmlformats.org/officeDocument/2006/relationships/customXml" Target="../ink/ink453.xml"/><Relationship Id="rId162" Type="http://schemas.openxmlformats.org/officeDocument/2006/relationships/customXml" Target="../ink/ink355.xml"/><Relationship Id="rId218" Type="http://schemas.openxmlformats.org/officeDocument/2006/relationships/customXml" Target="../ink/ink383.xml"/><Relationship Id="rId425" Type="http://schemas.openxmlformats.org/officeDocument/2006/relationships/image" Target="../media/image484.png"/><Relationship Id="rId467" Type="http://schemas.openxmlformats.org/officeDocument/2006/relationships/image" Target="../media/image504.png"/><Relationship Id="rId271" Type="http://schemas.openxmlformats.org/officeDocument/2006/relationships/image" Target="../media/image408.png"/><Relationship Id="rId24" Type="http://schemas.openxmlformats.org/officeDocument/2006/relationships/customXml" Target="../ink/ink286.xml"/><Relationship Id="rId66" Type="http://schemas.openxmlformats.org/officeDocument/2006/relationships/customXml" Target="../ink/ink307.xml"/><Relationship Id="rId131" Type="http://schemas.openxmlformats.org/officeDocument/2006/relationships/image" Target="../media/image339.png"/><Relationship Id="rId327" Type="http://schemas.openxmlformats.org/officeDocument/2006/relationships/image" Target="../media/image435.png"/><Relationship Id="rId369" Type="http://schemas.openxmlformats.org/officeDocument/2006/relationships/image" Target="../media/image456.png"/><Relationship Id="rId173" Type="http://schemas.openxmlformats.org/officeDocument/2006/relationships/image" Target="../media/image359.png"/><Relationship Id="rId229" Type="http://schemas.openxmlformats.org/officeDocument/2006/relationships/image" Target="../media/image387.png"/><Relationship Id="rId380" Type="http://schemas.openxmlformats.org/officeDocument/2006/relationships/customXml" Target="../ink/ink464.xml"/><Relationship Id="rId436" Type="http://schemas.openxmlformats.org/officeDocument/2006/relationships/customXml" Target="../ink/ink492.xml"/><Relationship Id="rId1024" Type="http://schemas.openxmlformats.org/officeDocument/2006/relationships/image" Target="../media/image5957.png"/><Relationship Id="rId240" Type="http://schemas.openxmlformats.org/officeDocument/2006/relationships/customXml" Target="../ink/ink394.xml"/><Relationship Id="rId478" Type="http://schemas.openxmlformats.org/officeDocument/2006/relationships/customXml" Target="../ink/ink513.xml"/><Relationship Id="rId35" Type="http://schemas.openxmlformats.org/officeDocument/2006/relationships/image" Target="../media/image291.png"/><Relationship Id="rId77" Type="http://schemas.openxmlformats.org/officeDocument/2006/relationships/image" Target="../media/image312.png"/><Relationship Id="rId100" Type="http://schemas.openxmlformats.org/officeDocument/2006/relationships/customXml" Target="../ink/ink324.xml"/><Relationship Id="rId282" Type="http://schemas.openxmlformats.org/officeDocument/2006/relationships/customXml" Target="../ink/ink415.xml"/><Relationship Id="rId338" Type="http://schemas.openxmlformats.org/officeDocument/2006/relationships/customXml" Target="../ink/ink443.xml"/><Relationship Id="rId503" Type="http://schemas.openxmlformats.org/officeDocument/2006/relationships/image" Target="../media/image522.png"/><Relationship Id="rId8" Type="http://schemas.openxmlformats.org/officeDocument/2006/relationships/customXml" Target="../ink/ink278.xml"/><Relationship Id="rId142" Type="http://schemas.openxmlformats.org/officeDocument/2006/relationships/customXml" Target="../ink/ink345.xml"/><Relationship Id="rId184" Type="http://schemas.openxmlformats.org/officeDocument/2006/relationships/customXml" Target="../ink/ink366.xml"/><Relationship Id="rId391" Type="http://schemas.openxmlformats.org/officeDocument/2006/relationships/image" Target="../media/image467.png"/><Relationship Id="rId405" Type="http://schemas.openxmlformats.org/officeDocument/2006/relationships/image" Target="../media/image474.png"/><Relationship Id="rId447" Type="http://schemas.openxmlformats.org/officeDocument/2006/relationships/image" Target="../media/image495.png"/><Relationship Id="rId251" Type="http://schemas.openxmlformats.org/officeDocument/2006/relationships/image" Target="../media/image398.png"/><Relationship Id="rId489" Type="http://schemas.openxmlformats.org/officeDocument/2006/relationships/image" Target="../media/image515.png"/><Relationship Id="rId46" Type="http://schemas.openxmlformats.org/officeDocument/2006/relationships/customXml" Target="../ink/ink297.xml"/><Relationship Id="rId293" Type="http://schemas.openxmlformats.org/officeDocument/2006/relationships/image" Target="../media/image418.png"/><Relationship Id="rId307" Type="http://schemas.openxmlformats.org/officeDocument/2006/relationships/image" Target="../media/image425.png"/><Relationship Id="rId349" Type="http://schemas.openxmlformats.org/officeDocument/2006/relationships/image" Target="../media/image446.png"/><Relationship Id="rId88" Type="http://schemas.openxmlformats.org/officeDocument/2006/relationships/customXml" Target="../ink/ink318.xml"/><Relationship Id="rId111" Type="http://schemas.openxmlformats.org/officeDocument/2006/relationships/image" Target="../media/image329.png"/><Relationship Id="rId153" Type="http://schemas.openxmlformats.org/officeDocument/2006/relationships/image" Target="../media/image350.png"/><Relationship Id="rId195" Type="http://schemas.openxmlformats.org/officeDocument/2006/relationships/image" Target="../media/image370.png"/><Relationship Id="rId209" Type="http://schemas.openxmlformats.org/officeDocument/2006/relationships/image" Target="../media/image377.png"/><Relationship Id="rId360" Type="http://schemas.openxmlformats.org/officeDocument/2006/relationships/customXml" Target="../ink/ink454.xml"/><Relationship Id="rId416" Type="http://schemas.openxmlformats.org/officeDocument/2006/relationships/customXml" Target="../ink/ink482.xml"/><Relationship Id="rId220" Type="http://schemas.openxmlformats.org/officeDocument/2006/relationships/customXml" Target="../ink/ink384.xml"/><Relationship Id="rId458" Type="http://schemas.openxmlformats.org/officeDocument/2006/relationships/customXml" Target="../ink/ink503.xml"/><Relationship Id="rId15" Type="http://schemas.openxmlformats.org/officeDocument/2006/relationships/image" Target="../media/image281.png"/><Relationship Id="rId57" Type="http://schemas.openxmlformats.org/officeDocument/2006/relationships/image" Target="../media/image302.png"/><Relationship Id="rId262" Type="http://schemas.openxmlformats.org/officeDocument/2006/relationships/customXml" Target="../ink/ink405.xml"/><Relationship Id="rId318" Type="http://schemas.openxmlformats.org/officeDocument/2006/relationships/customXml" Target="../ink/ink433.xml"/><Relationship Id="rId99" Type="http://schemas.openxmlformats.org/officeDocument/2006/relationships/image" Target="../media/image323.png"/><Relationship Id="rId122" Type="http://schemas.openxmlformats.org/officeDocument/2006/relationships/customXml" Target="../ink/ink335.xml"/><Relationship Id="rId164" Type="http://schemas.openxmlformats.org/officeDocument/2006/relationships/customXml" Target="../ink/ink356.xml"/><Relationship Id="rId371" Type="http://schemas.openxmlformats.org/officeDocument/2006/relationships/image" Target="../media/image457.png"/><Relationship Id="rId427" Type="http://schemas.openxmlformats.org/officeDocument/2006/relationships/image" Target="../media/image485.png"/><Relationship Id="rId469" Type="http://schemas.openxmlformats.org/officeDocument/2006/relationships/image" Target="../media/image505.png"/><Relationship Id="rId26" Type="http://schemas.openxmlformats.org/officeDocument/2006/relationships/customXml" Target="../ink/ink287.xml"/><Relationship Id="rId231" Type="http://schemas.openxmlformats.org/officeDocument/2006/relationships/image" Target="../media/image388.png"/><Relationship Id="rId273" Type="http://schemas.openxmlformats.org/officeDocument/2006/relationships/image" Target="../media/image409.png"/><Relationship Id="rId329" Type="http://schemas.openxmlformats.org/officeDocument/2006/relationships/image" Target="../media/image436.png"/><Relationship Id="rId480" Type="http://schemas.openxmlformats.org/officeDocument/2006/relationships/customXml" Target="../ink/ink514.xml"/><Relationship Id="rId68" Type="http://schemas.openxmlformats.org/officeDocument/2006/relationships/customXml" Target="../ink/ink308.xml"/><Relationship Id="rId133" Type="http://schemas.openxmlformats.org/officeDocument/2006/relationships/image" Target="../media/image340.png"/><Relationship Id="rId175" Type="http://schemas.openxmlformats.org/officeDocument/2006/relationships/image" Target="../media/image360.png"/><Relationship Id="rId340" Type="http://schemas.openxmlformats.org/officeDocument/2006/relationships/customXml" Target="../ink/ink444.xml"/><Relationship Id="rId1026" Type="http://schemas.openxmlformats.org/officeDocument/2006/relationships/image" Target="../media/image5958.png"/><Relationship Id="rId200" Type="http://schemas.openxmlformats.org/officeDocument/2006/relationships/customXml" Target="../ink/ink374.xml"/><Relationship Id="rId382" Type="http://schemas.openxmlformats.org/officeDocument/2006/relationships/customXml" Target="../ink/ink465.xml"/><Relationship Id="rId438" Type="http://schemas.openxmlformats.org/officeDocument/2006/relationships/customXml" Target="../ink/ink493.xml"/><Relationship Id="rId242" Type="http://schemas.openxmlformats.org/officeDocument/2006/relationships/customXml" Target="../ink/ink395.xml"/><Relationship Id="rId284" Type="http://schemas.openxmlformats.org/officeDocument/2006/relationships/customXml" Target="../ink/ink416.xml"/><Relationship Id="rId491" Type="http://schemas.openxmlformats.org/officeDocument/2006/relationships/image" Target="../media/image516.png"/><Relationship Id="rId505" Type="http://schemas.openxmlformats.org/officeDocument/2006/relationships/image" Target="../media/image523.png"/><Relationship Id="rId37" Type="http://schemas.openxmlformats.org/officeDocument/2006/relationships/image" Target="../media/image292.png"/><Relationship Id="rId79" Type="http://schemas.openxmlformats.org/officeDocument/2006/relationships/image" Target="../media/image313.png"/><Relationship Id="rId102" Type="http://schemas.openxmlformats.org/officeDocument/2006/relationships/customXml" Target="../ink/ink325.xml"/><Relationship Id="rId144" Type="http://schemas.openxmlformats.org/officeDocument/2006/relationships/customXml" Target="../ink/ink346.xml"/><Relationship Id="rId90" Type="http://schemas.openxmlformats.org/officeDocument/2006/relationships/customXml" Target="../ink/ink319.xml"/><Relationship Id="rId186" Type="http://schemas.openxmlformats.org/officeDocument/2006/relationships/customXml" Target="../ink/ink367.xml"/><Relationship Id="rId351" Type="http://schemas.openxmlformats.org/officeDocument/2006/relationships/image" Target="../media/image447.png"/><Relationship Id="rId393" Type="http://schemas.openxmlformats.org/officeDocument/2006/relationships/image" Target="../media/image468.png"/><Relationship Id="rId407" Type="http://schemas.openxmlformats.org/officeDocument/2006/relationships/image" Target="../media/image475.png"/><Relationship Id="rId449" Type="http://schemas.openxmlformats.org/officeDocument/2006/relationships/image" Target="../media/image496.png"/><Relationship Id="rId211" Type="http://schemas.openxmlformats.org/officeDocument/2006/relationships/image" Target="../media/image378.png"/><Relationship Id="rId253" Type="http://schemas.openxmlformats.org/officeDocument/2006/relationships/image" Target="../media/image399.png"/><Relationship Id="rId295" Type="http://schemas.openxmlformats.org/officeDocument/2006/relationships/image" Target="../media/image419.png"/><Relationship Id="rId309" Type="http://schemas.openxmlformats.org/officeDocument/2006/relationships/image" Target="../media/image426.png"/><Relationship Id="rId460" Type="http://schemas.openxmlformats.org/officeDocument/2006/relationships/customXml" Target="../ink/ink504.xml"/><Relationship Id="rId48" Type="http://schemas.openxmlformats.org/officeDocument/2006/relationships/customXml" Target="../ink/ink298.xml"/><Relationship Id="rId113" Type="http://schemas.openxmlformats.org/officeDocument/2006/relationships/image" Target="../media/image330.png"/><Relationship Id="rId320" Type="http://schemas.openxmlformats.org/officeDocument/2006/relationships/customXml" Target="../ink/ink434.xml"/><Relationship Id="rId765" Type="http://schemas.openxmlformats.org/officeDocument/2006/relationships/image" Target="../media/image5537.png"/><Relationship Id="rId155" Type="http://schemas.openxmlformats.org/officeDocument/2006/relationships/image" Target="../media/image351.png"/><Relationship Id="rId197" Type="http://schemas.openxmlformats.org/officeDocument/2006/relationships/image" Target="../media/image371.png"/><Relationship Id="rId362" Type="http://schemas.openxmlformats.org/officeDocument/2006/relationships/customXml" Target="../ink/ink455.xml"/><Relationship Id="rId418" Type="http://schemas.openxmlformats.org/officeDocument/2006/relationships/customXml" Target="../ink/ink483.xml"/><Relationship Id="rId222" Type="http://schemas.openxmlformats.org/officeDocument/2006/relationships/customXml" Target="../ink/ink385.xml"/><Relationship Id="rId264" Type="http://schemas.openxmlformats.org/officeDocument/2006/relationships/customXml" Target="../ink/ink406.xml"/><Relationship Id="rId471" Type="http://schemas.openxmlformats.org/officeDocument/2006/relationships/image" Target="../media/image506.png"/><Relationship Id="rId17" Type="http://schemas.openxmlformats.org/officeDocument/2006/relationships/image" Target="../media/image282.png"/><Relationship Id="rId59" Type="http://schemas.openxmlformats.org/officeDocument/2006/relationships/image" Target="../media/image303.png"/><Relationship Id="rId124" Type="http://schemas.openxmlformats.org/officeDocument/2006/relationships/customXml" Target="../ink/ink336.xml"/><Relationship Id="rId70" Type="http://schemas.openxmlformats.org/officeDocument/2006/relationships/customXml" Target="../ink/ink309.xml"/><Relationship Id="rId166" Type="http://schemas.openxmlformats.org/officeDocument/2006/relationships/customXml" Target="../ink/ink357.xml"/><Relationship Id="rId331" Type="http://schemas.openxmlformats.org/officeDocument/2006/relationships/image" Target="../media/image437.png"/><Relationship Id="rId373" Type="http://schemas.openxmlformats.org/officeDocument/2006/relationships/image" Target="../media/image458.png"/><Relationship Id="rId429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89.png"/><Relationship Id="rId440" Type="http://schemas.openxmlformats.org/officeDocument/2006/relationships/customXml" Target="../ink/ink494.xml"/><Relationship Id="rId28" Type="http://schemas.openxmlformats.org/officeDocument/2006/relationships/customXml" Target="../ink/ink288.xml"/><Relationship Id="rId275" Type="http://schemas.openxmlformats.org/officeDocument/2006/relationships/image" Target="../media/image12.png"/><Relationship Id="rId300" Type="http://schemas.openxmlformats.org/officeDocument/2006/relationships/customXml" Target="../ink/ink424.xml"/><Relationship Id="rId482" Type="http://schemas.openxmlformats.org/officeDocument/2006/relationships/customXml" Target="../ink/ink515.xml"/><Relationship Id="rId81" Type="http://schemas.openxmlformats.org/officeDocument/2006/relationships/image" Target="../media/image314.png"/><Relationship Id="rId135" Type="http://schemas.openxmlformats.org/officeDocument/2006/relationships/image" Target="../media/image341.png"/><Relationship Id="rId177" Type="http://schemas.openxmlformats.org/officeDocument/2006/relationships/image" Target="../media/image361.png"/><Relationship Id="rId342" Type="http://schemas.openxmlformats.org/officeDocument/2006/relationships/customXml" Target="../ink/ink445.xml"/><Relationship Id="rId384" Type="http://schemas.openxmlformats.org/officeDocument/2006/relationships/customXml" Target="../ink/ink466.xml"/><Relationship Id="rId202" Type="http://schemas.openxmlformats.org/officeDocument/2006/relationships/customXml" Target="../ink/ink375.xml"/><Relationship Id="rId244" Type="http://schemas.openxmlformats.org/officeDocument/2006/relationships/customXml" Target="../ink/ink396.xml"/><Relationship Id="rId39" Type="http://schemas.openxmlformats.org/officeDocument/2006/relationships/image" Target="../media/image293.png"/><Relationship Id="rId286" Type="http://schemas.openxmlformats.org/officeDocument/2006/relationships/customXml" Target="../ink/ink417.xml"/><Relationship Id="rId451" Type="http://schemas.openxmlformats.org/officeDocument/2006/relationships/image" Target="../media/image497.png"/><Relationship Id="rId493" Type="http://schemas.openxmlformats.org/officeDocument/2006/relationships/image" Target="../media/image517.png"/><Relationship Id="rId507" Type="http://schemas.openxmlformats.org/officeDocument/2006/relationships/image" Target="../media/image524.png"/><Relationship Id="rId50" Type="http://schemas.openxmlformats.org/officeDocument/2006/relationships/customXml" Target="../ink/ink299.xml"/><Relationship Id="rId104" Type="http://schemas.openxmlformats.org/officeDocument/2006/relationships/customXml" Target="../ink/ink326.xml"/><Relationship Id="rId146" Type="http://schemas.openxmlformats.org/officeDocument/2006/relationships/customXml" Target="../ink/ink347.xml"/><Relationship Id="rId188" Type="http://schemas.openxmlformats.org/officeDocument/2006/relationships/customXml" Target="../ink/ink368.xml"/><Relationship Id="rId311" Type="http://schemas.openxmlformats.org/officeDocument/2006/relationships/image" Target="../media/image427.png"/><Relationship Id="rId353" Type="http://schemas.openxmlformats.org/officeDocument/2006/relationships/image" Target="../media/image448.png"/><Relationship Id="rId395" Type="http://schemas.openxmlformats.org/officeDocument/2006/relationships/image" Target="../media/image469.png"/><Relationship Id="rId409" Type="http://schemas.openxmlformats.org/officeDocument/2006/relationships/image" Target="../media/image476.png"/><Relationship Id="rId92" Type="http://schemas.openxmlformats.org/officeDocument/2006/relationships/customXml" Target="../ink/ink320.xml"/><Relationship Id="rId213" Type="http://schemas.openxmlformats.org/officeDocument/2006/relationships/image" Target="../media/image379.png"/><Relationship Id="rId420" Type="http://schemas.openxmlformats.org/officeDocument/2006/relationships/customXml" Target="../ink/ink484.xml"/><Relationship Id="rId255" Type="http://schemas.openxmlformats.org/officeDocument/2006/relationships/image" Target="../media/image400.png"/><Relationship Id="rId297" Type="http://schemas.openxmlformats.org/officeDocument/2006/relationships/image" Target="../media/image420.png"/><Relationship Id="rId462" Type="http://schemas.openxmlformats.org/officeDocument/2006/relationships/customXml" Target="../ink/ink505.xml"/><Relationship Id="rId115" Type="http://schemas.openxmlformats.org/officeDocument/2006/relationships/image" Target="../media/image331.png"/><Relationship Id="rId157" Type="http://schemas.openxmlformats.org/officeDocument/2006/relationships/image" Target="../media/image352.png"/><Relationship Id="rId322" Type="http://schemas.openxmlformats.org/officeDocument/2006/relationships/customXml" Target="../ink/ink435.xml"/><Relationship Id="rId364" Type="http://schemas.openxmlformats.org/officeDocument/2006/relationships/customXml" Target="../ink/ink456.xml"/><Relationship Id="rId61" Type="http://schemas.openxmlformats.org/officeDocument/2006/relationships/image" Target="../media/image304.png"/><Relationship Id="rId199" Type="http://schemas.openxmlformats.org/officeDocument/2006/relationships/image" Target="../media/image372.png"/><Relationship Id="rId19" Type="http://schemas.openxmlformats.org/officeDocument/2006/relationships/image" Target="../media/image283.png"/><Relationship Id="rId224" Type="http://schemas.openxmlformats.org/officeDocument/2006/relationships/customXml" Target="../ink/ink386.xml"/><Relationship Id="rId266" Type="http://schemas.openxmlformats.org/officeDocument/2006/relationships/customXml" Target="../ink/ink407.xml"/><Relationship Id="rId431" Type="http://schemas.openxmlformats.org/officeDocument/2006/relationships/image" Target="../media/image487.png"/><Relationship Id="rId473" Type="http://schemas.openxmlformats.org/officeDocument/2006/relationships/image" Target="../media/image507.png"/><Relationship Id="rId30" Type="http://schemas.openxmlformats.org/officeDocument/2006/relationships/customXml" Target="../ink/ink289.xml"/><Relationship Id="rId126" Type="http://schemas.openxmlformats.org/officeDocument/2006/relationships/customXml" Target="../ink/ink337.xml"/><Relationship Id="rId168" Type="http://schemas.openxmlformats.org/officeDocument/2006/relationships/customXml" Target="../ink/ink358.xml"/><Relationship Id="rId333" Type="http://schemas.openxmlformats.org/officeDocument/2006/relationships/image" Target="../media/image438.png"/><Relationship Id="rId72" Type="http://schemas.openxmlformats.org/officeDocument/2006/relationships/customXml" Target="../ink/ink310.xml"/><Relationship Id="rId375" Type="http://schemas.openxmlformats.org/officeDocument/2006/relationships/image" Target="../media/image459.png"/><Relationship Id="rId3" Type="http://schemas.openxmlformats.org/officeDocument/2006/relationships/image" Target="../media/image275.png"/><Relationship Id="rId235" Type="http://schemas.openxmlformats.org/officeDocument/2006/relationships/image" Target="../media/image390.png"/><Relationship Id="rId277" Type="http://schemas.openxmlformats.org/officeDocument/2006/relationships/image" Target="../media/image410.png"/><Relationship Id="rId400" Type="http://schemas.openxmlformats.org/officeDocument/2006/relationships/customXml" Target="../ink/ink474.xml"/><Relationship Id="rId442" Type="http://schemas.openxmlformats.org/officeDocument/2006/relationships/customXml" Target="../ink/ink495.xml"/><Relationship Id="rId484" Type="http://schemas.openxmlformats.org/officeDocument/2006/relationships/customXml" Target="../ink/ink516.xml"/><Relationship Id="rId137" Type="http://schemas.openxmlformats.org/officeDocument/2006/relationships/image" Target="../media/image342.png"/><Relationship Id="rId302" Type="http://schemas.openxmlformats.org/officeDocument/2006/relationships/customXml" Target="../ink/ink425.xml"/><Relationship Id="rId344" Type="http://schemas.openxmlformats.org/officeDocument/2006/relationships/customXml" Target="../ink/ink446.xml"/><Relationship Id="rId41" Type="http://schemas.openxmlformats.org/officeDocument/2006/relationships/image" Target="../media/image294.png"/><Relationship Id="rId83" Type="http://schemas.openxmlformats.org/officeDocument/2006/relationships/image" Target="../media/image315.png"/><Relationship Id="rId179" Type="http://schemas.openxmlformats.org/officeDocument/2006/relationships/image" Target="../media/image362.png"/><Relationship Id="rId386" Type="http://schemas.openxmlformats.org/officeDocument/2006/relationships/customXml" Target="../ink/ink467.xml"/><Relationship Id="rId190" Type="http://schemas.openxmlformats.org/officeDocument/2006/relationships/customXml" Target="../ink/ink369.xml"/><Relationship Id="rId204" Type="http://schemas.openxmlformats.org/officeDocument/2006/relationships/customXml" Target="../ink/ink376.xml"/><Relationship Id="rId246" Type="http://schemas.openxmlformats.org/officeDocument/2006/relationships/customXml" Target="../ink/ink397.xml"/><Relationship Id="rId288" Type="http://schemas.openxmlformats.org/officeDocument/2006/relationships/customXml" Target="../ink/ink418.xml"/><Relationship Id="rId411" Type="http://schemas.openxmlformats.org/officeDocument/2006/relationships/image" Target="../media/image477.png"/><Relationship Id="rId453" Type="http://schemas.openxmlformats.org/officeDocument/2006/relationships/image" Target="../media/image498.png"/><Relationship Id="rId509" Type="http://schemas.openxmlformats.org/officeDocument/2006/relationships/image" Target="../media/image525.png"/><Relationship Id="rId106" Type="http://schemas.openxmlformats.org/officeDocument/2006/relationships/customXml" Target="../ink/ink327.xml"/><Relationship Id="rId313" Type="http://schemas.openxmlformats.org/officeDocument/2006/relationships/image" Target="../media/image428.png"/><Relationship Id="rId495" Type="http://schemas.openxmlformats.org/officeDocument/2006/relationships/image" Target="../media/image518.png"/><Relationship Id="rId10" Type="http://schemas.openxmlformats.org/officeDocument/2006/relationships/customXml" Target="../ink/ink279.xml"/><Relationship Id="rId52" Type="http://schemas.openxmlformats.org/officeDocument/2006/relationships/customXml" Target="../ink/ink300.xml"/><Relationship Id="rId94" Type="http://schemas.openxmlformats.org/officeDocument/2006/relationships/customXml" Target="../ink/ink321.xml"/><Relationship Id="rId148" Type="http://schemas.openxmlformats.org/officeDocument/2006/relationships/customXml" Target="../ink/ink348.xml"/><Relationship Id="rId355" Type="http://schemas.openxmlformats.org/officeDocument/2006/relationships/image" Target="../media/image449.png"/><Relationship Id="rId397" Type="http://schemas.openxmlformats.org/officeDocument/2006/relationships/image" Target="../media/image470.png"/><Relationship Id="rId215" Type="http://schemas.openxmlformats.org/officeDocument/2006/relationships/image" Target="../media/image380.png"/><Relationship Id="rId257" Type="http://schemas.openxmlformats.org/officeDocument/2006/relationships/image" Target="../media/image401.png"/><Relationship Id="rId422" Type="http://schemas.openxmlformats.org/officeDocument/2006/relationships/customXml" Target="../ink/ink485.xml"/><Relationship Id="rId464" Type="http://schemas.openxmlformats.org/officeDocument/2006/relationships/customXml" Target="../ink/ink506.xml"/><Relationship Id="rId299" Type="http://schemas.openxmlformats.org/officeDocument/2006/relationships/image" Target="../media/image421.png"/><Relationship Id="rId63" Type="http://schemas.openxmlformats.org/officeDocument/2006/relationships/image" Target="../media/image305.png"/><Relationship Id="rId159" Type="http://schemas.openxmlformats.org/officeDocument/2006/relationships/image" Target="../media/image353.png"/><Relationship Id="rId366" Type="http://schemas.openxmlformats.org/officeDocument/2006/relationships/customXml" Target="../ink/ink45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3.png"/><Relationship Id="rId21" Type="http://schemas.openxmlformats.org/officeDocument/2006/relationships/image" Target="../media/image535.png"/><Relationship Id="rId324" Type="http://schemas.openxmlformats.org/officeDocument/2006/relationships/customXml" Target="../ink/ink694.xml"/><Relationship Id="rId531" Type="http://schemas.openxmlformats.org/officeDocument/2006/relationships/customXml" Target="../ink/ink798.xml"/><Relationship Id="rId170" Type="http://schemas.openxmlformats.org/officeDocument/2006/relationships/customXml" Target="../ink/ink617.xml"/><Relationship Id="rId268" Type="http://schemas.openxmlformats.org/officeDocument/2006/relationships/customXml" Target="../ink/ink666.xml"/><Relationship Id="rId475" Type="http://schemas.openxmlformats.org/officeDocument/2006/relationships/customXml" Target="../ink/ink770.xml"/><Relationship Id="rId32" Type="http://schemas.openxmlformats.org/officeDocument/2006/relationships/customXml" Target="../ink/ink548.xml"/><Relationship Id="rId128" Type="http://schemas.openxmlformats.org/officeDocument/2006/relationships/customXml" Target="../ink/ink596.xml"/><Relationship Id="rId335" Type="http://schemas.openxmlformats.org/officeDocument/2006/relationships/image" Target="../media/image691.png"/><Relationship Id="rId542" Type="http://schemas.openxmlformats.org/officeDocument/2006/relationships/image" Target="../media/image794.png"/><Relationship Id="rId181" Type="http://schemas.openxmlformats.org/officeDocument/2006/relationships/image" Target="../media/image615.png"/><Relationship Id="rId402" Type="http://schemas.openxmlformats.org/officeDocument/2006/relationships/image" Target="../media/image724.png"/><Relationship Id="rId279" Type="http://schemas.openxmlformats.org/officeDocument/2006/relationships/image" Target="../media/image663.png"/><Relationship Id="rId486" Type="http://schemas.openxmlformats.org/officeDocument/2006/relationships/image" Target="../media/image766.png"/><Relationship Id="rId43" Type="http://schemas.openxmlformats.org/officeDocument/2006/relationships/image" Target="../media/image546.png"/><Relationship Id="rId139" Type="http://schemas.openxmlformats.org/officeDocument/2006/relationships/image" Target="../media/image594.png"/><Relationship Id="rId346" Type="http://schemas.openxmlformats.org/officeDocument/2006/relationships/customXml" Target="../ink/ink705.xml"/><Relationship Id="rId553" Type="http://schemas.openxmlformats.org/officeDocument/2006/relationships/customXml" Target="../ink/ink809.xml"/><Relationship Id="rId192" Type="http://schemas.openxmlformats.org/officeDocument/2006/relationships/customXml" Target="../ink/ink628.xml"/><Relationship Id="rId206" Type="http://schemas.openxmlformats.org/officeDocument/2006/relationships/customXml" Target="../ink/ink635.xml"/><Relationship Id="rId413" Type="http://schemas.openxmlformats.org/officeDocument/2006/relationships/customXml" Target="../ink/ink739.xml"/><Relationship Id="rId497" Type="http://schemas.openxmlformats.org/officeDocument/2006/relationships/customXml" Target="../ink/ink781.xml"/><Relationship Id="rId357" Type="http://schemas.openxmlformats.org/officeDocument/2006/relationships/image" Target="../media/image702.png"/><Relationship Id="rId54" Type="http://schemas.openxmlformats.org/officeDocument/2006/relationships/customXml" Target="../ink/ink559.xml"/><Relationship Id="rId217" Type="http://schemas.openxmlformats.org/officeDocument/2006/relationships/image" Target="../media/image632.png"/><Relationship Id="rId564" Type="http://schemas.openxmlformats.org/officeDocument/2006/relationships/image" Target="../media/image805.png"/><Relationship Id="rId424" Type="http://schemas.openxmlformats.org/officeDocument/2006/relationships/image" Target="../media/image735.png"/><Relationship Id="rId270" Type="http://schemas.openxmlformats.org/officeDocument/2006/relationships/customXml" Target="../ink/ink667.xml"/><Relationship Id="rId65" Type="http://schemas.openxmlformats.org/officeDocument/2006/relationships/image" Target="../media/image557.png"/><Relationship Id="rId130" Type="http://schemas.openxmlformats.org/officeDocument/2006/relationships/customXml" Target="../ink/ink597.xml"/><Relationship Id="rId368" Type="http://schemas.openxmlformats.org/officeDocument/2006/relationships/customXml" Target="../ink/ink716.xml"/><Relationship Id="rId575" Type="http://schemas.openxmlformats.org/officeDocument/2006/relationships/customXml" Target="../ink/ink820.xml"/><Relationship Id="rId228" Type="http://schemas.openxmlformats.org/officeDocument/2006/relationships/customXml" Target="../ink/ink646.xml"/><Relationship Id="rId435" Type="http://schemas.openxmlformats.org/officeDocument/2006/relationships/customXml" Target="../ink/ink750.xml"/><Relationship Id="rId281" Type="http://schemas.openxmlformats.org/officeDocument/2006/relationships/image" Target="../media/image664.png"/><Relationship Id="rId502" Type="http://schemas.openxmlformats.org/officeDocument/2006/relationships/image" Target="../media/image774.png"/><Relationship Id="rId76" Type="http://schemas.openxmlformats.org/officeDocument/2006/relationships/customXml" Target="../ink/ink570.xml"/><Relationship Id="rId141" Type="http://schemas.openxmlformats.org/officeDocument/2006/relationships/image" Target="../media/image595.png"/><Relationship Id="rId379" Type="http://schemas.openxmlformats.org/officeDocument/2006/relationships/customXml" Target="../ink/ink722.xml"/><Relationship Id="rId586" Type="http://schemas.openxmlformats.org/officeDocument/2006/relationships/image" Target="../media/image816.png"/><Relationship Id="rId7" Type="http://schemas.openxmlformats.org/officeDocument/2006/relationships/image" Target="../media/image528.png"/><Relationship Id="rId239" Type="http://schemas.openxmlformats.org/officeDocument/2006/relationships/image" Target="../media/image643.png"/><Relationship Id="rId446" Type="http://schemas.openxmlformats.org/officeDocument/2006/relationships/image" Target="../media/image746.png"/><Relationship Id="rId292" Type="http://schemas.openxmlformats.org/officeDocument/2006/relationships/customXml" Target="../ink/ink678.xml"/><Relationship Id="rId306" Type="http://schemas.openxmlformats.org/officeDocument/2006/relationships/customXml" Target="../ink/ink685.xml"/><Relationship Id="rId87" Type="http://schemas.openxmlformats.org/officeDocument/2006/relationships/image" Target="../media/image568.png"/><Relationship Id="rId513" Type="http://schemas.openxmlformats.org/officeDocument/2006/relationships/customXml" Target="../ink/ink789.xml"/><Relationship Id="rId597" Type="http://schemas.openxmlformats.org/officeDocument/2006/relationships/customXml" Target="../ink/ink831.xml"/><Relationship Id="rId152" Type="http://schemas.openxmlformats.org/officeDocument/2006/relationships/customXml" Target="../ink/ink608.xml"/><Relationship Id="rId457" Type="http://schemas.openxmlformats.org/officeDocument/2006/relationships/customXml" Target="../ink/ink761.xml"/><Relationship Id="rId14" Type="http://schemas.openxmlformats.org/officeDocument/2006/relationships/customXml" Target="../ink/ink539.xml"/><Relationship Id="rId317" Type="http://schemas.openxmlformats.org/officeDocument/2006/relationships/image" Target="../media/image682.png"/><Relationship Id="rId524" Type="http://schemas.openxmlformats.org/officeDocument/2006/relationships/image" Target="../media/image785.png"/><Relationship Id="rId98" Type="http://schemas.openxmlformats.org/officeDocument/2006/relationships/customXml" Target="../ink/ink581.xml"/><Relationship Id="rId163" Type="http://schemas.openxmlformats.org/officeDocument/2006/relationships/image" Target="../media/image606.png"/><Relationship Id="rId370" Type="http://schemas.openxmlformats.org/officeDocument/2006/relationships/customXml" Target="../ink/ink717.xml"/><Relationship Id="rId230" Type="http://schemas.openxmlformats.org/officeDocument/2006/relationships/customXml" Target="../ink/ink647.xml"/><Relationship Id="rId468" Type="http://schemas.openxmlformats.org/officeDocument/2006/relationships/image" Target="../media/image757.png"/><Relationship Id="rId25" Type="http://schemas.openxmlformats.org/officeDocument/2006/relationships/image" Target="../media/image537.png"/><Relationship Id="rId328" Type="http://schemas.openxmlformats.org/officeDocument/2006/relationships/customXml" Target="../ink/ink696.xml"/><Relationship Id="rId535" Type="http://schemas.openxmlformats.org/officeDocument/2006/relationships/customXml" Target="../ink/ink800.xml"/><Relationship Id="rId132" Type="http://schemas.openxmlformats.org/officeDocument/2006/relationships/customXml" Target="../ink/ink598.xml"/><Relationship Id="rId174" Type="http://schemas.openxmlformats.org/officeDocument/2006/relationships/customXml" Target="../ink/ink619.xml"/><Relationship Id="rId381" Type="http://schemas.openxmlformats.org/officeDocument/2006/relationships/customXml" Target="../ink/ink723.xml"/><Relationship Id="rId602" Type="http://schemas.openxmlformats.org/officeDocument/2006/relationships/image" Target="../media/image824.png"/><Relationship Id="rId241" Type="http://schemas.openxmlformats.org/officeDocument/2006/relationships/image" Target="../media/image644.png"/><Relationship Id="rId437" Type="http://schemas.openxmlformats.org/officeDocument/2006/relationships/customXml" Target="../ink/ink751.xml"/><Relationship Id="rId479" Type="http://schemas.openxmlformats.org/officeDocument/2006/relationships/customXml" Target="../ink/ink772.xml"/><Relationship Id="rId36" Type="http://schemas.openxmlformats.org/officeDocument/2006/relationships/customXml" Target="../ink/ink550.xml"/><Relationship Id="rId283" Type="http://schemas.openxmlformats.org/officeDocument/2006/relationships/image" Target="../media/image665.png"/><Relationship Id="rId339" Type="http://schemas.openxmlformats.org/officeDocument/2006/relationships/image" Target="../media/image693.png"/><Relationship Id="rId490" Type="http://schemas.openxmlformats.org/officeDocument/2006/relationships/image" Target="../media/image768.png"/><Relationship Id="rId504" Type="http://schemas.openxmlformats.org/officeDocument/2006/relationships/image" Target="../media/image775.png"/><Relationship Id="rId546" Type="http://schemas.openxmlformats.org/officeDocument/2006/relationships/image" Target="../media/image796.png"/><Relationship Id="rId78" Type="http://schemas.openxmlformats.org/officeDocument/2006/relationships/customXml" Target="../ink/ink571.xml"/><Relationship Id="rId101" Type="http://schemas.openxmlformats.org/officeDocument/2006/relationships/image" Target="../media/image575.png"/><Relationship Id="rId143" Type="http://schemas.openxmlformats.org/officeDocument/2006/relationships/image" Target="../media/image596.png"/><Relationship Id="rId185" Type="http://schemas.openxmlformats.org/officeDocument/2006/relationships/image" Target="../media/image617.png"/><Relationship Id="rId350" Type="http://schemas.openxmlformats.org/officeDocument/2006/relationships/customXml" Target="../ink/ink707.xml"/><Relationship Id="rId406" Type="http://schemas.openxmlformats.org/officeDocument/2006/relationships/image" Target="../media/image726.png"/><Relationship Id="rId588" Type="http://schemas.openxmlformats.org/officeDocument/2006/relationships/image" Target="../media/image817.png"/><Relationship Id="rId9" Type="http://schemas.openxmlformats.org/officeDocument/2006/relationships/image" Target="../media/image529.png"/><Relationship Id="rId210" Type="http://schemas.openxmlformats.org/officeDocument/2006/relationships/customXml" Target="../ink/ink637.xml"/><Relationship Id="rId392" Type="http://schemas.openxmlformats.org/officeDocument/2006/relationships/image" Target="../media/image719.png"/><Relationship Id="rId448" Type="http://schemas.openxmlformats.org/officeDocument/2006/relationships/image" Target="../media/image747.png"/><Relationship Id="rId613" Type="http://schemas.openxmlformats.org/officeDocument/2006/relationships/customXml" Target="../ink/ink839.xml"/><Relationship Id="rId252" Type="http://schemas.openxmlformats.org/officeDocument/2006/relationships/customXml" Target="../ink/ink658.xml"/><Relationship Id="rId294" Type="http://schemas.openxmlformats.org/officeDocument/2006/relationships/customXml" Target="../ink/ink679.xml"/><Relationship Id="rId308" Type="http://schemas.openxmlformats.org/officeDocument/2006/relationships/customXml" Target="../ink/ink686.xml"/><Relationship Id="rId515" Type="http://schemas.openxmlformats.org/officeDocument/2006/relationships/customXml" Target="../ink/ink790.xml"/><Relationship Id="rId47" Type="http://schemas.openxmlformats.org/officeDocument/2006/relationships/image" Target="../media/image548.png"/><Relationship Id="rId89" Type="http://schemas.openxmlformats.org/officeDocument/2006/relationships/image" Target="../media/image569.png"/><Relationship Id="rId112" Type="http://schemas.openxmlformats.org/officeDocument/2006/relationships/customXml" Target="../ink/ink588.xml"/><Relationship Id="rId154" Type="http://schemas.openxmlformats.org/officeDocument/2006/relationships/customXml" Target="../ink/ink609.xml"/><Relationship Id="rId361" Type="http://schemas.openxmlformats.org/officeDocument/2006/relationships/image" Target="../media/image704.png"/><Relationship Id="rId557" Type="http://schemas.openxmlformats.org/officeDocument/2006/relationships/customXml" Target="../ink/ink811.xml"/><Relationship Id="rId599" Type="http://schemas.openxmlformats.org/officeDocument/2006/relationships/customXml" Target="../ink/ink832.xml"/><Relationship Id="rId196" Type="http://schemas.openxmlformats.org/officeDocument/2006/relationships/customXml" Target="../ink/ink630.xml"/><Relationship Id="rId417" Type="http://schemas.openxmlformats.org/officeDocument/2006/relationships/customXml" Target="../ink/ink741.xml"/><Relationship Id="rId459" Type="http://schemas.openxmlformats.org/officeDocument/2006/relationships/customXml" Target="../ink/ink762.xml"/><Relationship Id="rId16" Type="http://schemas.openxmlformats.org/officeDocument/2006/relationships/customXml" Target="../ink/ink540.xml"/><Relationship Id="rId221" Type="http://schemas.openxmlformats.org/officeDocument/2006/relationships/image" Target="../media/image634.png"/><Relationship Id="rId263" Type="http://schemas.openxmlformats.org/officeDocument/2006/relationships/image" Target="../media/image655.png"/><Relationship Id="rId319" Type="http://schemas.openxmlformats.org/officeDocument/2006/relationships/image" Target="../media/image683.png"/><Relationship Id="rId470" Type="http://schemas.openxmlformats.org/officeDocument/2006/relationships/image" Target="../media/image758.png"/><Relationship Id="rId526" Type="http://schemas.openxmlformats.org/officeDocument/2006/relationships/image" Target="../media/image786.png"/><Relationship Id="rId58" Type="http://schemas.openxmlformats.org/officeDocument/2006/relationships/customXml" Target="../ink/ink561.xml"/><Relationship Id="rId123" Type="http://schemas.openxmlformats.org/officeDocument/2006/relationships/image" Target="../media/image586.png"/><Relationship Id="rId330" Type="http://schemas.openxmlformats.org/officeDocument/2006/relationships/customXml" Target="../ink/ink697.xml"/><Relationship Id="rId568" Type="http://schemas.openxmlformats.org/officeDocument/2006/relationships/image" Target="../media/image807.png"/><Relationship Id="rId165" Type="http://schemas.openxmlformats.org/officeDocument/2006/relationships/image" Target="../media/image607.png"/><Relationship Id="rId372" Type="http://schemas.openxmlformats.org/officeDocument/2006/relationships/image" Target="../media/image709.png"/><Relationship Id="rId428" Type="http://schemas.openxmlformats.org/officeDocument/2006/relationships/image" Target="../media/image737.png"/><Relationship Id="rId232" Type="http://schemas.openxmlformats.org/officeDocument/2006/relationships/customXml" Target="../ink/ink648.xml"/><Relationship Id="rId274" Type="http://schemas.openxmlformats.org/officeDocument/2006/relationships/customXml" Target="../ink/ink669.xml"/><Relationship Id="rId481" Type="http://schemas.openxmlformats.org/officeDocument/2006/relationships/customXml" Target="../ink/ink773.xml"/><Relationship Id="rId27" Type="http://schemas.openxmlformats.org/officeDocument/2006/relationships/image" Target="../media/image538.png"/><Relationship Id="rId69" Type="http://schemas.openxmlformats.org/officeDocument/2006/relationships/image" Target="../media/image559.png"/><Relationship Id="rId134" Type="http://schemas.openxmlformats.org/officeDocument/2006/relationships/customXml" Target="../ink/ink599.xml"/><Relationship Id="rId537" Type="http://schemas.openxmlformats.org/officeDocument/2006/relationships/customXml" Target="../ink/ink801.xml"/><Relationship Id="rId579" Type="http://schemas.openxmlformats.org/officeDocument/2006/relationships/customXml" Target="../ink/ink822.xml"/><Relationship Id="rId80" Type="http://schemas.openxmlformats.org/officeDocument/2006/relationships/customXml" Target="../ink/ink572.xml"/><Relationship Id="rId176" Type="http://schemas.openxmlformats.org/officeDocument/2006/relationships/customXml" Target="../ink/ink620.xml"/><Relationship Id="rId341" Type="http://schemas.openxmlformats.org/officeDocument/2006/relationships/image" Target="../media/image694.png"/><Relationship Id="rId383" Type="http://schemas.openxmlformats.org/officeDocument/2006/relationships/customXml" Target="../ink/ink724.xml"/><Relationship Id="rId439" Type="http://schemas.openxmlformats.org/officeDocument/2006/relationships/customXml" Target="../ink/ink752.xml"/><Relationship Id="rId590" Type="http://schemas.openxmlformats.org/officeDocument/2006/relationships/image" Target="../media/image818.png"/><Relationship Id="rId604" Type="http://schemas.openxmlformats.org/officeDocument/2006/relationships/image" Target="../media/image825.png"/><Relationship Id="rId201" Type="http://schemas.openxmlformats.org/officeDocument/2006/relationships/image" Target="../media/image12.png"/><Relationship Id="rId243" Type="http://schemas.openxmlformats.org/officeDocument/2006/relationships/image" Target="../media/image645.png"/><Relationship Id="rId285" Type="http://schemas.openxmlformats.org/officeDocument/2006/relationships/image" Target="../media/image666.png"/><Relationship Id="rId450" Type="http://schemas.openxmlformats.org/officeDocument/2006/relationships/image" Target="../media/image748.png"/><Relationship Id="rId506" Type="http://schemas.openxmlformats.org/officeDocument/2006/relationships/image" Target="../media/image776.png"/><Relationship Id="rId38" Type="http://schemas.openxmlformats.org/officeDocument/2006/relationships/customXml" Target="../ink/ink551.xml"/><Relationship Id="rId103" Type="http://schemas.openxmlformats.org/officeDocument/2006/relationships/image" Target="../media/image576.png"/><Relationship Id="rId310" Type="http://schemas.openxmlformats.org/officeDocument/2006/relationships/customXml" Target="../ink/ink687.xml"/><Relationship Id="rId492" Type="http://schemas.openxmlformats.org/officeDocument/2006/relationships/image" Target="../media/image769.png"/><Relationship Id="rId548" Type="http://schemas.openxmlformats.org/officeDocument/2006/relationships/image" Target="../media/image797.png"/><Relationship Id="rId91" Type="http://schemas.openxmlformats.org/officeDocument/2006/relationships/image" Target="../media/image570.png"/><Relationship Id="rId145" Type="http://schemas.openxmlformats.org/officeDocument/2006/relationships/image" Target="../media/image597.png"/><Relationship Id="rId187" Type="http://schemas.openxmlformats.org/officeDocument/2006/relationships/image" Target="../media/image618.png"/><Relationship Id="rId352" Type="http://schemas.openxmlformats.org/officeDocument/2006/relationships/customXml" Target="../ink/ink708.xml"/><Relationship Id="rId394" Type="http://schemas.openxmlformats.org/officeDocument/2006/relationships/image" Target="../media/image720.png"/><Relationship Id="rId408" Type="http://schemas.openxmlformats.org/officeDocument/2006/relationships/image" Target="../media/image727.png"/><Relationship Id="rId615" Type="http://schemas.openxmlformats.org/officeDocument/2006/relationships/customXml" Target="../ink/ink840.xml"/><Relationship Id="rId212" Type="http://schemas.openxmlformats.org/officeDocument/2006/relationships/customXml" Target="../ink/ink638.xml"/><Relationship Id="rId254" Type="http://schemas.openxmlformats.org/officeDocument/2006/relationships/customXml" Target="../ink/ink659.xml"/><Relationship Id="rId49" Type="http://schemas.openxmlformats.org/officeDocument/2006/relationships/image" Target="../media/image549.png"/><Relationship Id="rId114" Type="http://schemas.openxmlformats.org/officeDocument/2006/relationships/customXml" Target="../ink/ink589.xml"/><Relationship Id="rId296" Type="http://schemas.openxmlformats.org/officeDocument/2006/relationships/customXml" Target="../ink/ink680.xml"/><Relationship Id="rId461" Type="http://schemas.openxmlformats.org/officeDocument/2006/relationships/customXml" Target="../ink/ink763.xml"/><Relationship Id="rId517" Type="http://schemas.openxmlformats.org/officeDocument/2006/relationships/customXml" Target="../ink/ink791.xml"/><Relationship Id="rId559" Type="http://schemas.openxmlformats.org/officeDocument/2006/relationships/customXml" Target="../ink/ink812.xml"/><Relationship Id="rId60" Type="http://schemas.openxmlformats.org/officeDocument/2006/relationships/customXml" Target="../ink/ink562.xml"/><Relationship Id="rId156" Type="http://schemas.openxmlformats.org/officeDocument/2006/relationships/customXml" Target="../ink/ink610.xml"/><Relationship Id="rId198" Type="http://schemas.openxmlformats.org/officeDocument/2006/relationships/customXml" Target="../ink/ink631.xml"/><Relationship Id="rId321" Type="http://schemas.openxmlformats.org/officeDocument/2006/relationships/image" Target="../media/image684.png"/><Relationship Id="rId363" Type="http://schemas.openxmlformats.org/officeDocument/2006/relationships/image" Target="../media/image705.png"/><Relationship Id="rId419" Type="http://schemas.openxmlformats.org/officeDocument/2006/relationships/customXml" Target="../ink/ink742.xml"/><Relationship Id="rId570" Type="http://schemas.openxmlformats.org/officeDocument/2006/relationships/image" Target="../media/image808.png"/><Relationship Id="rId223" Type="http://schemas.openxmlformats.org/officeDocument/2006/relationships/image" Target="../media/image635.png"/><Relationship Id="rId430" Type="http://schemas.openxmlformats.org/officeDocument/2006/relationships/image" Target="../media/image738.png"/><Relationship Id="rId18" Type="http://schemas.openxmlformats.org/officeDocument/2006/relationships/customXml" Target="../ink/ink541.xml"/><Relationship Id="rId265" Type="http://schemas.openxmlformats.org/officeDocument/2006/relationships/image" Target="../media/image656.png"/><Relationship Id="rId472" Type="http://schemas.openxmlformats.org/officeDocument/2006/relationships/image" Target="../media/image759.png"/><Relationship Id="rId528" Type="http://schemas.openxmlformats.org/officeDocument/2006/relationships/image" Target="../media/image787.png"/><Relationship Id="rId125" Type="http://schemas.openxmlformats.org/officeDocument/2006/relationships/image" Target="../media/image587.png"/><Relationship Id="rId167" Type="http://schemas.openxmlformats.org/officeDocument/2006/relationships/image" Target="../media/image608.png"/><Relationship Id="rId332" Type="http://schemas.openxmlformats.org/officeDocument/2006/relationships/customXml" Target="../ink/ink698.xml"/><Relationship Id="rId374" Type="http://schemas.openxmlformats.org/officeDocument/2006/relationships/image" Target="../media/image710.png"/><Relationship Id="rId581" Type="http://schemas.openxmlformats.org/officeDocument/2006/relationships/customXml" Target="../ink/ink823.xml"/><Relationship Id="rId71" Type="http://schemas.openxmlformats.org/officeDocument/2006/relationships/image" Target="../media/image560.png"/><Relationship Id="rId234" Type="http://schemas.openxmlformats.org/officeDocument/2006/relationships/customXml" Target="../ink/ink649.xml"/><Relationship Id="rId2" Type="http://schemas.openxmlformats.org/officeDocument/2006/relationships/customXml" Target="../ink/ink533.xml"/><Relationship Id="rId29" Type="http://schemas.openxmlformats.org/officeDocument/2006/relationships/image" Target="../media/image539.png"/><Relationship Id="rId276" Type="http://schemas.openxmlformats.org/officeDocument/2006/relationships/customXml" Target="../ink/ink670.xml"/><Relationship Id="rId441" Type="http://schemas.openxmlformats.org/officeDocument/2006/relationships/customXml" Target="../ink/ink753.xml"/><Relationship Id="rId483" Type="http://schemas.openxmlformats.org/officeDocument/2006/relationships/customXml" Target="../ink/ink774.xml"/><Relationship Id="rId539" Type="http://schemas.openxmlformats.org/officeDocument/2006/relationships/customXml" Target="../ink/ink802.xml"/><Relationship Id="rId40" Type="http://schemas.openxmlformats.org/officeDocument/2006/relationships/customXml" Target="../ink/ink552.xml"/><Relationship Id="rId136" Type="http://schemas.openxmlformats.org/officeDocument/2006/relationships/customXml" Target="../ink/ink600.xml"/><Relationship Id="rId178" Type="http://schemas.openxmlformats.org/officeDocument/2006/relationships/customXml" Target="../ink/ink621.xml"/><Relationship Id="rId301" Type="http://schemas.openxmlformats.org/officeDocument/2006/relationships/image" Target="../media/image674.png"/><Relationship Id="rId343" Type="http://schemas.openxmlformats.org/officeDocument/2006/relationships/image" Target="../media/image695.png"/><Relationship Id="rId550" Type="http://schemas.openxmlformats.org/officeDocument/2006/relationships/image" Target="../media/image798.png"/><Relationship Id="rId82" Type="http://schemas.openxmlformats.org/officeDocument/2006/relationships/customXml" Target="../ink/ink573.xml"/><Relationship Id="rId203" Type="http://schemas.openxmlformats.org/officeDocument/2006/relationships/image" Target="../media/image625.png"/><Relationship Id="rId385" Type="http://schemas.openxmlformats.org/officeDocument/2006/relationships/customXml" Target="../ink/ink725.xml"/><Relationship Id="rId592" Type="http://schemas.openxmlformats.org/officeDocument/2006/relationships/image" Target="../media/image819.png"/><Relationship Id="rId606" Type="http://schemas.openxmlformats.org/officeDocument/2006/relationships/image" Target="../media/image826.png"/><Relationship Id="rId245" Type="http://schemas.openxmlformats.org/officeDocument/2006/relationships/image" Target="../media/image646.png"/><Relationship Id="rId287" Type="http://schemas.openxmlformats.org/officeDocument/2006/relationships/image" Target="../media/image667.png"/><Relationship Id="rId410" Type="http://schemas.openxmlformats.org/officeDocument/2006/relationships/image" Target="../media/image728.png"/><Relationship Id="rId452" Type="http://schemas.openxmlformats.org/officeDocument/2006/relationships/image" Target="../media/image749.png"/><Relationship Id="rId494" Type="http://schemas.openxmlformats.org/officeDocument/2006/relationships/image" Target="../media/image770.png"/><Relationship Id="rId508" Type="http://schemas.openxmlformats.org/officeDocument/2006/relationships/image" Target="../media/image777.png"/><Relationship Id="rId105" Type="http://schemas.openxmlformats.org/officeDocument/2006/relationships/image" Target="../media/image577.png"/><Relationship Id="rId147" Type="http://schemas.openxmlformats.org/officeDocument/2006/relationships/image" Target="../media/image598.png"/><Relationship Id="rId312" Type="http://schemas.openxmlformats.org/officeDocument/2006/relationships/customXml" Target="../ink/ink688.xml"/><Relationship Id="rId354" Type="http://schemas.openxmlformats.org/officeDocument/2006/relationships/customXml" Target="../ink/ink709.xml"/><Relationship Id="rId51" Type="http://schemas.openxmlformats.org/officeDocument/2006/relationships/image" Target="../media/image550.png"/><Relationship Id="rId93" Type="http://schemas.openxmlformats.org/officeDocument/2006/relationships/image" Target="../media/image571.png"/><Relationship Id="rId189" Type="http://schemas.openxmlformats.org/officeDocument/2006/relationships/image" Target="../media/image619.png"/><Relationship Id="rId396" Type="http://schemas.openxmlformats.org/officeDocument/2006/relationships/image" Target="../media/image721.png"/><Relationship Id="rId561" Type="http://schemas.openxmlformats.org/officeDocument/2006/relationships/customXml" Target="../ink/ink813.xml"/><Relationship Id="rId617" Type="http://schemas.openxmlformats.org/officeDocument/2006/relationships/customXml" Target="../ink/ink841.xml"/><Relationship Id="rId214" Type="http://schemas.openxmlformats.org/officeDocument/2006/relationships/customXml" Target="../ink/ink639.xml"/><Relationship Id="rId256" Type="http://schemas.openxmlformats.org/officeDocument/2006/relationships/customXml" Target="../ink/ink660.xml"/><Relationship Id="rId298" Type="http://schemas.openxmlformats.org/officeDocument/2006/relationships/customXml" Target="../ink/ink681.xml"/><Relationship Id="rId421" Type="http://schemas.openxmlformats.org/officeDocument/2006/relationships/customXml" Target="../ink/ink743.xml"/><Relationship Id="rId463" Type="http://schemas.openxmlformats.org/officeDocument/2006/relationships/customXml" Target="../ink/ink764.xml"/><Relationship Id="rId519" Type="http://schemas.openxmlformats.org/officeDocument/2006/relationships/customXml" Target="../ink/ink792.xml"/><Relationship Id="rId116" Type="http://schemas.openxmlformats.org/officeDocument/2006/relationships/customXml" Target="../ink/ink590.xml"/><Relationship Id="rId158" Type="http://schemas.openxmlformats.org/officeDocument/2006/relationships/customXml" Target="../ink/ink611.xml"/><Relationship Id="rId323" Type="http://schemas.openxmlformats.org/officeDocument/2006/relationships/image" Target="../media/image685.png"/><Relationship Id="rId530" Type="http://schemas.openxmlformats.org/officeDocument/2006/relationships/image" Target="../media/image788.png"/><Relationship Id="rId20" Type="http://schemas.openxmlformats.org/officeDocument/2006/relationships/customXml" Target="../ink/ink542.xml"/><Relationship Id="rId62" Type="http://schemas.openxmlformats.org/officeDocument/2006/relationships/customXml" Target="../ink/ink563.xml"/><Relationship Id="rId365" Type="http://schemas.openxmlformats.org/officeDocument/2006/relationships/image" Target="../media/image706.png"/><Relationship Id="rId572" Type="http://schemas.openxmlformats.org/officeDocument/2006/relationships/image" Target="../media/image809.png"/><Relationship Id="rId225" Type="http://schemas.openxmlformats.org/officeDocument/2006/relationships/image" Target="../media/image636.png"/><Relationship Id="rId267" Type="http://schemas.openxmlformats.org/officeDocument/2006/relationships/image" Target="../media/image657.png"/><Relationship Id="rId432" Type="http://schemas.openxmlformats.org/officeDocument/2006/relationships/image" Target="../media/image739.png"/><Relationship Id="rId474" Type="http://schemas.openxmlformats.org/officeDocument/2006/relationships/image" Target="../media/image760.png"/><Relationship Id="rId127" Type="http://schemas.openxmlformats.org/officeDocument/2006/relationships/image" Target="../media/image588.png"/><Relationship Id="rId31" Type="http://schemas.openxmlformats.org/officeDocument/2006/relationships/image" Target="../media/image540.png"/><Relationship Id="rId73" Type="http://schemas.openxmlformats.org/officeDocument/2006/relationships/image" Target="../media/image561.png"/><Relationship Id="rId169" Type="http://schemas.openxmlformats.org/officeDocument/2006/relationships/image" Target="../media/image609.png"/><Relationship Id="rId334" Type="http://schemas.openxmlformats.org/officeDocument/2006/relationships/customXml" Target="../ink/ink699.xml"/><Relationship Id="rId376" Type="http://schemas.openxmlformats.org/officeDocument/2006/relationships/image" Target="../media/image711.png"/><Relationship Id="rId541" Type="http://schemas.openxmlformats.org/officeDocument/2006/relationships/customXml" Target="../ink/ink803.xml"/><Relationship Id="rId583" Type="http://schemas.openxmlformats.org/officeDocument/2006/relationships/customXml" Target="../ink/ink824.xml"/><Relationship Id="rId4" Type="http://schemas.openxmlformats.org/officeDocument/2006/relationships/customXml" Target="../ink/ink534.xml"/><Relationship Id="rId180" Type="http://schemas.openxmlformats.org/officeDocument/2006/relationships/customXml" Target="../ink/ink622.xml"/><Relationship Id="rId236" Type="http://schemas.openxmlformats.org/officeDocument/2006/relationships/customXml" Target="../ink/ink650.xml"/><Relationship Id="rId278" Type="http://schemas.openxmlformats.org/officeDocument/2006/relationships/customXml" Target="../ink/ink671.xml"/><Relationship Id="rId401" Type="http://schemas.openxmlformats.org/officeDocument/2006/relationships/customXml" Target="../ink/ink733.xml"/><Relationship Id="rId443" Type="http://schemas.openxmlformats.org/officeDocument/2006/relationships/customXml" Target="../ink/ink754.xml"/><Relationship Id="rId303" Type="http://schemas.openxmlformats.org/officeDocument/2006/relationships/image" Target="../media/image675.png"/><Relationship Id="rId485" Type="http://schemas.openxmlformats.org/officeDocument/2006/relationships/customXml" Target="../ink/ink775.xml"/><Relationship Id="rId42" Type="http://schemas.openxmlformats.org/officeDocument/2006/relationships/customXml" Target="../ink/ink553.xml"/><Relationship Id="rId84" Type="http://schemas.openxmlformats.org/officeDocument/2006/relationships/customXml" Target="../ink/ink574.xml"/><Relationship Id="rId138" Type="http://schemas.openxmlformats.org/officeDocument/2006/relationships/customXml" Target="../ink/ink601.xml"/><Relationship Id="rId345" Type="http://schemas.openxmlformats.org/officeDocument/2006/relationships/image" Target="../media/image696.png"/><Relationship Id="rId387" Type="http://schemas.openxmlformats.org/officeDocument/2006/relationships/customXml" Target="../ink/ink726.xml"/><Relationship Id="rId510" Type="http://schemas.openxmlformats.org/officeDocument/2006/relationships/image" Target="../media/image778.png"/><Relationship Id="rId552" Type="http://schemas.openxmlformats.org/officeDocument/2006/relationships/image" Target="../media/image799.png"/><Relationship Id="rId594" Type="http://schemas.openxmlformats.org/officeDocument/2006/relationships/image" Target="../media/image820.png"/><Relationship Id="rId608" Type="http://schemas.openxmlformats.org/officeDocument/2006/relationships/image" Target="../media/image827.png"/><Relationship Id="rId191" Type="http://schemas.openxmlformats.org/officeDocument/2006/relationships/image" Target="../media/image620.png"/><Relationship Id="rId205" Type="http://schemas.openxmlformats.org/officeDocument/2006/relationships/image" Target="../media/image626.png"/><Relationship Id="rId247" Type="http://schemas.openxmlformats.org/officeDocument/2006/relationships/image" Target="../media/image647.png"/><Relationship Id="rId412" Type="http://schemas.openxmlformats.org/officeDocument/2006/relationships/image" Target="../media/image729.png"/><Relationship Id="rId107" Type="http://schemas.openxmlformats.org/officeDocument/2006/relationships/image" Target="../media/image578.png"/><Relationship Id="rId289" Type="http://schemas.openxmlformats.org/officeDocument/2006/relationships/image" Target="../media/image668.png"/><Relationship Id="rId454" Type="http://schemas.openxmlformats.org/officeDocument/2006/relationships/image" Target="../media/image750.png"/><Relationship Id="rId496" Type="http://schemas.openxmlformats.org/officeDocument/2006/relationships/image" Target="../media/image771.png"/><Relationship Id="rId11" Type="http://schemas.openxmlformats.org/officeDocument/2006/relationships/image" Target="../media/image530.png"/><Relationship Id="rId53" Type="http://schemas.openxmlformats.org/officeDocument/2006/relationships/image" Target="../media/image551.png"/><Relationship Id="rId149" Type="http://schemas.openxmlformats.org/officeDocument/2006/relationships/image" Target="../media/image599.png"/><Relationship Id="rId314" Type="http://schemas.openxmlformats.org/officeDocument/2006/relationships/customXml" Target="../ink/ink689.xml"/><Relationship Id="rId356" Type="http://schemas.openxmlformats.org/officeDocument/2006/relationships/customXml" Target="../ink/ink710.xml"/><Relationship Id="rId398" Type="http://schemas.openxmlformats.org/officeDocument/2006/relationships/image" Target="../media/image722.png"/><Relationship Id="rId521" Type="http://schemas.openxmlformats.org/officeDocument/2006/relationships/customXml" Target="../ink/ink793.xml"/><Relationship Id="rId563" Type="http://schemas.openxmlformats.org/officeDocument/2006/relationships/customXml" Target="../ink/ink814.xml"/><Relationship Id="rId95" Type="http://schemas.openxmlformats.org/officeDocument/2006/relationships/image" Target="../media/image572.png"/><Relationship Id="rId160" Type="http://schemas.openxmlformats.org/officeDocument/2006/relationships/customXml" Target="../ink/ink612.xml"/><Relationship Id="rId216" Type="http://schemas.openxmlformats.org/officeDocument/2006/relationships/customXml" Target="../ink/ink640.xml"/><Relationship Id="rId423" Type="http://schemas.openxmlformats.org/officeDocument/2006/relationships/customXml" Target="../ink/ink744.xml"/><Relationship Id="rId258" Type="http://schemas.openxmlformats.org/officeDocument/2006/relationships/customXml" Target="../ink/ink661.xml"/><Relationship Id="rId465" Type="http://schemas.openxmlformats.org/officeDocument/2006/relationships/customXml" Target="../ink/ink765.xml"/><Relationship Id="rId22" Type="http://schemas.openxmlformats.org/officeDocument/2006/relationships/customXml" Target="../ink/ink543.xml"/><Relationship Id="rId64" Type="http://schemas.openxmlformats.org/officeDocument/2006/relationships/customXml" Target="../ink/ink564.xml"/><Relationship Id="rId118" Type="http://schemas.openxmlformats.org/officeDocument/2006/relationships/customXml" Target="../ink/ink591.xml"/><Relationship Id="rId325" Type="http://schemas.openxmlformats.org/officeDocument/2006/relationships/image" Target="../media/image686.png"/><Relationship Id="rId367" Type="http://schemas.openxmlformats.org/officeDocument/2006/relationships/image" Target="../media/image707.png"/><Relationship Id="rId532" Type="http://schemas.openxmlformats.org/officeDocument/2006/relationships/image" Target="../media/image789.png"/><Relationship Id="rId574" Type="http://schemas.openxmlformats.org/officeDocument/2006/relationships/image" Target="../media/image810.png"/><Relationship Id="rId171" Type="http://schemas.openxmlformats.org/officeDocument/2006/relationships/image" Target="../media/image610.png"/><Relationship Id="rId227" Type="http://schemas.openxmlformats.org/officeDocument/2006/relationships/image" Target="../media/image637.png"/><Relationship Id="rId269" Type="http://schemas.openxmlformats.org/officeDocument/2006/relationships/image" Target="../media/image658.png"/><Relationship Id="rId434" Type="http://schemas.openxmlformats.org/officeDocument/2006/relationships/image" Target="../media/image740.png"/><Relationship Id="rId476" Type="http://schemas.openxmlformats.org/officeDocument/2006/relationships/image" Target="../media/image761.png"/><Relationship Id="rId33" Type="http://schemas.openxmlformats.org/officeDocument/2006/relationships/image" Target="../media/image541.png"/><Relationship Id="rId129" Type="http://schemas.openxmlformats.org/officeDocument/2006/relationships/image" Target="../media/image589.png"/><Relationship Id="rId280" Type="http://schemas.openxmlformats.org/officeDocument/2006/relationships/customXml" Target="../ink/ink672.xml"/><Relationship Id="rId336" Type="http://schemas.openxmlformats.org/officeDocument/2006/relationships/customXml" Target="../ink/ink700.xml"/><Relationship Id="rId501" Type="http://schemas.openxmlformats.org/officeDocument/2006/relationships/customXml" Target="../ink/ink783.xml"/><Relationship Id="rId543" Type="http://schemas.openxmlformats.org/officeDocument/2006/relationships/customXml" Target="../ink/ink804.xml"/><Relationship Id="rId75" Type="http://schemas.openxmlformats.org/officeDocument/2006/relationships/image" Target="../media/image562.png"/><Relationship Id="rId140" Type="http://schemas.openxmlformats.org/officeDocument/2006/relationships/customXml" Target="../ink/ink602.xml"/><Relationship Id="rId182" Type="http://schemas.openxmlformats.org/officeDocument/2006/relationships/customXml" Target="../ink/ink623.xml"/><Relationship Id="rId378" Type="http://schemas.openxmlformats.org/officeDocument/2006/relationships/image" Target="../media/image712.png"/><Relationship Id="rId403" Type="http://schemas.openxmlformats.org/officeDocument/2006/relationships/customXml" Target="../ink/ink734.xml"/><Relationship Id="rId585" Type="http://schemas.openxmlformats.org/officeDocument/2006/relationships/customXml" Target="../ink/ink825.xml"/><Relationship Id="rId6" Type="http://schemas.openxmlformats.org/officeDocument/2006/relationships/customXml" Target="../ink/ink535.xml"/><Relationship Id="rId238" Type="http://schemas.openxmlformats.org/officeDocument/2006/relationships/customXml" Target="../ink/ink651.xml"/><Relationship Id="rId445" Type="http://schemas.openxmlformats.org/officeDocument/2006/relationships/customXml" Target="../ink/ink755.xml"/><Relationship Id="rId487" Type="http://schemas.openxmlformats.org/officeDocument/2006/relationships/customXml" Target="../ink/ink776.xml"/><Relationship Id="rId610" Type="http://schemas.openxmlformats.org/officeDocument/2006/relationships/image" Target="../media/image828.png"/><Relationship Id="rId291" Type="http://schemas.openxmlformats.org/officeDocument/2006/relationships/image" Target="../media/image669.png"/><Relationship Id="rId305" Type="http://schemas.openxmlformats.org/officeDocument/2006/relationships/image" Target="../media/image676.png"/><Relationship Id="rId347" Type="http://schemas.openxmlformats.org/officeDocument/2006/relationships/image" Target="../media/image697.png"/><Relationship Id="rId512" Type="http://schemas.openxmlformats.org/officeDocument/2006/relationships/image" Target="../media/image779.png"/><Relationship Id="rId44" Type="http://schemas.openxmlformats.org/officeDocument/2006/relationships/customXml" Target="../ink/ink554.xml"/><Relationship Id="rId86" Type="http://schemas.openxmlformats.org/officeDocument/2006/relationships/customXml" Target="../ink/ink575.xml"/><Relationship Id="rId151" Type="http://schemas.openxmlformats.org/officeDocument/2006/relationships/image" Target="../media/image600.png"/><Relationship Id="rId389" Type="http://schemas.openxmlformats.org/officeDocument/2006/relationships/customXml" Target="../ink/ink727.xml"/><Relationship Id="rId554" Type="http://schemas.openxmlformats.org/officeDocument/2006/relationships/image" Target="../media/image800.png"/><Relationship Id="rId596" Type="http://schemas.openxmlformats.org/officeDocument/2006/relationships/image" Target="../media/image821.png"/><Relationship Id="rId193" Type="http://schemas.openxmlformats.org/officeDocument/2006/relationships/image" Target="../media/image621.png"/><Relationship Id="rId207" Type="http://schemas.openxmlformats.org/officeDocument/2006/relationships/image" Target="../media/image627.png"/><Relationship Id="rId249" Type="http://schemas.openxmlformats.org/officeDocument/2006/relationships/image" Target="../media/image648.png"/><Relationship Id="rId414" Type="http://schemas.openxmlformats.org/officeDocument/2006/relationships/image" Target="../media/image730.png"/><Relationship Id="rId456" Type="http://schemas.openxmlformats.org/officeDocument/2006/relationships/image" Target="../media/image751.png"/><Relationship Id="rId498" Type="http://schemas.openxmlformats.org/officeDocument/2006/relationships/image" Target="../media/image772.png"/><Relationship Id="rId13" Type="http://schemas.openxmlformats.org/officeDocument/2006/relationships/image" Target="../media/image531.png"/><Relationship Id="rId109" Type="http://schemas.openxmlformats.org/officeDocument/2006/relationships/image" Target="../media/image579.png"/><Relationship Id="rId260" Type="http://schemas.openxmlformats.org/officeDocument/2006/relationships/customXml" Target="../ink/ink662.xml"/><Relationship Id="rId316" Type="http://schemas.openxmlformats.org/officeDocument/2006/relationships/customXml" Target="../ink/ink690.xml"/><Relationship Id="rId523" Type="http://schemas.openxmlformats.org/officeDocument/2006/relationships/customXml" Target="../ink/ink794.xml"/><Relationship Id="rId926" Type="http://schemas.openxmlformats.org/officeDocument/2006/relationships/image" Target="../media/image5538.png"/><Relationship Id="rId55" Type="http://schemas.openxmlformats.org/officeDocument/2006/relationships/image" Target="../media/image552.png"/><Relationship Id="rId97" Type="http://schemas.openxmlformats.org/officeDocument/2006/relationships/image" Target="../media/image573.png"/><Relationship Id="rId120" Type="http://schemas.openxmlformats.org/officeDocument/2006/relationships/customXml" Target="../ink/ink592.xml"/><Relationship Id="rId358" Type="http://schemas.openxmlformats.org/officeDocument/2006/relationships/customXml" Target="../ink/ink711.xml"/><Relationship Id="rId565" Type="http://schemas.openxmlformats.org/officeDocument/2006/relationships/customXml" Target="../ink/ink815.xml"/><Relationship Id="rId162" Type="http://schemas.openxmlformats.org/officeDocument/2006/relationships/customXml" Target="../ink/ink613.xml"/><Relationship Id="rId218" Type="http://schemas.openxmlformats.org/officeDocument/2006/relationships/customXml" Target="../ink/ink641.xml"/><Relationship Id="rId425" Type="http://schemas.openxmlformats.org/officeDocument/2006/relationships/customXml" Target="../ink/ink745.xml"/><Relationship Id="rId467" Type="http://schemas.openxmlformats.org/officeDocument/2006/relationships/customXml" Target="../ink/ink766.xml"/><Relationship Id="rId271" Type="http://schemas.openxmlformats.org/officeDocument/2006/relationships/image" Target="../media/image659.png"/><Relationship Id="rId24" Type="http://schemas.openxmlformats.org/officeDocument/2006/relationships/customXml" Target="../ink/ink544.xml"/><Relationship Id="rId66" Type="http://schemas.openxmlformats.org/officeDocument/2006/relationships/customXml" Target="../ink/ink565.xml"/><Relationship Id="rId131" Type="http://schemas.openxmlformats.org/officeDocument/2006/relationships/image" Target="../media/image590.png"/><Relationship Id="rId327" Type="http://schemas.openxmlformats.org/officeDocument/2006/relationships/image" Target="../media/image687.png"/><Relationship Id="rId369" Type="http://schemas.openxmlformats.org/officeDocument/2006/relationships/image" Target="../media/image708.png"/><Relationship Id="rId534" Type="http://schemas.openxmlformats.org/officeDocument/2006/relationships/image" Target="../media/image790.png"/><Relationship Id="rId576" Type="http://schemas.openxmlformats.org/officeDocument/2006/relationships/image" Target="../media/image811.png"/><Relationship Id="rId173" Type="http://schemas.openxmlformats.org/officeDocument/2006/relationships/image" Target="../media/image611.png"/><Relationship Id="rId229" Type="http://schemas.openxmlformats.org/officeDocument/2006/relationships/image" Target="../media/image638.png"/><Relationship Id="rId380" Type="http://schemas.openxmlformats.org/officeDocument/2006/relationships/image" Target="../media/image713.png"/><Relationship Id="rId436" Type="http://schemas.openxmlformats.org/officeDocument/2006/relationships/image" Target="../media/image741.png"/><Relationship Id="rId601" Type="http://schemas.openxmlformats.org/officeDocument/2006/relationships/customXml" Target="../ink/ink833.xml"/><Relationship Id="rId240" Type="http://schemas.openxmlformats.org/officeDocument/2006/relationships/customXml" Target="../ink/ink652.xml"/><Relationship Id="rId478" Type="http://schemas.openxmlformats.org/officeDocument/2006/relationships/image" Target="../media/image762.png"/><Relationship Id="rId35" Type="http://schemas.openxmlformats.org/officeDocument/2006/relationships/image" Target="../media/image542.png"/><Relationship Id="rId77" Type="http://schemas.openxmlformats.org/officeDocument/2006/relationships/image" Target="../media/image563.png"/><Relationship Id="rId100" Type="http://schemas.openxmlformats.org/officeDocument/2006/relationships/customXml" Target="../ink/ink582.xml"/><Relationship Id="rId282" Type="http://schemas.openxmlformats.org/officeDocument/2006/relationships/customXml" Target="../ink/ink673.xml"/><Relationship Id="rId338" Type="http://schemas.openxmlformats.org/officeDocument/2006/relationships/customXml" Target="../ink/ink701.xml"/><Relationship Id="rId503" Type="http://schemas.openxmlformats.org/officeDocument/2006/relationships/customXml" Target="../ink/ink784.xml"/><Relationship Id="rId545" Type="http://schemas.openxmlformats.org/officeDocument/2006/relationships/customXml" Target="../ink/ink805.xml"/><Relationship Id="rId587" Type="http://schemas.openxmlformats.org/officeDocument/2006/relationships/customXml" Target="../ink/ink826.xml"/><Relationship Id="rId8" Type="http://schemas.openxmlformats.org/officeDocument/2006/relationships/customXml" Target="../ink/ink536.xml"/><Relationship Id="rId142" Type="http://schemas.openxmlformats.org/officeDocument/2006/relationships/customXml" Target="../ink/ink603.xml"/><Relationship Id="rId184" Type="http://schemas.openxmlformats.org/officeDocument/2006/relationships/customXml" Target="../ink/ink624.xml"/><Relationship Id="rId391" Type="http://schemas.openxmlformats.org/officeDocument/2006/relationships/customXml" Target="../ink/ink728.xml"/><Relationship Id="rId405" Type="http://schemas.openxmlformats.org/officeDocument/2006/relationships/customXml" Target="../ink/ink735.xml"/><Relationship Id="rId447" Type="http://schemas.openxmlformats.org/officeDocument/2006/relationships/customXml" Target="../ink/ink756.xml"/><Relationship Id="rId612" Type="http://schemas.openxmlformats.org/officeDocument/2006/relationships/image" Target="../media/image829.png"/><Relationship Id="rId251" Type="http://schemas.openxmlformats.org/officeDocument/2006/relationships/image" Target="../media/image649.png"/><Relationship Id="rId489" Type="http://schemas.openxmlformats.org/officeDocument/2006/relationships/customXml" Target="../ink/ink777.xml"/><Relationship Id="rId46" Type="http://schemas.openxmlformats.org/officeDocument/2006/relationships/customXml" Target="../ink/ink555.xml"/><Relationship Id="rId293" Type="http://schemas.openxmlformats.org/officeDocument/2006/relationships/image" Target="../media/image670.png"/><Relationship Id="rId307" Type="http://schemas.openxmlformats.org/officeDocument/2006/relationships/image" Target="../media/image677.png"/><Relationship Id="rId349" Type="http://schemas.openxmlformats.org/officeDocument/2006/relationships/image" Target="../media/image698.png"/><Relationship Id="rId514" Type="http://schemas.openxmlformats.org/officeDocument/2006/relationships/image" Target="../media/image780.png"/><Relationship Id="rId556" Type="http://schemas.openxmlformats.org/officeDocument/2006/relationships/image" Target="../media/image801.png"/><Relationship Id="rId88" Type="http://schemas.openxmlformats.org/officeDocument/2006/relationships/customXml" Target="../ink/ink576.xml"/><Relationship Id="rId111" Type="http://schemas.openxmlformats.org/officeDocument/2006/relationships/image" Target="../media/image580.png"/><Relationship Id="rId153" Type="http://schemas.openxmlformats.org/officeDocument/2006/relationships/image" Target="../media/image601.png"/><Relationship Id="rId195" Type="http://schemas.openxmlformats.org/officeDocument/2006/relationships/image" Target="../media/image622.png"/><Relationship Id="rId209" Type="http://schemas.openxmlformats.org/officeDocument/2006/relationships/image" Target="../media/image628.png"/><Relationship Id="rId360" Type="http://schemas.openxmlformats.org/officeDocument/2006/relationships/customXml" Target="../ink/ink712.xml"/><Relationship Id="rId416" Type="http://schemas.openxmlformats.org/officeDocument/2006/relationships/image" Target="../media/image731.png"/><Relationship Id="rId598" Type="http://schemas.openxmlformats.org/officeDocument/2006/relationships/image" Target="../media/image822.png"/><Relationship Id="rId220" Type="http://schemas.openxmlformats.org/officeDocument/2006/relationships/customXml" Target="../ink/ink642.xml"/><Relationship Id="rId458" Type="http://schemas.openxmlformats.org/officeDocument/2006/relationships/image" Target="../media/image752.png"/><Relationship Id="rId15" Type="http://schemas.openxmlformats.org/officeDocument/2006/relationships/image" Target="../media/image532.png"/><Relationship Id="rId57" Type="http://schemas.openxmlformats.org/officeDocument/2006/relationships/image" Target="../media/image553.png"/><Relationship Id="rId262" Type="http://schemas.openxmlformats.org/officeDocument/2006/relationships/customXml" Target="../ink/ink663.xml"/><Relationship Id="rId318" Type="http://schemas.openxmlformats.org/officeDocument/2006/relationships/customXml" Target="../ink/ink691.xml"/><Relationship Id="rId525" Type="http://schemas.openxmlformats.org/officeDocument/2006/relationships/customXml" Target="../ink/ink795.xml"/><Relationship Id="rId567" Type="http://schemas.openxmlformats.org/officeDocument/2006/relationships/customXml" Target="../ink/ink816.xml"/><Relationship Id="rId99" Type="http://schemas.openxmlformats.org/officeDocument/2006/relationships/image" Target="../media/image574.png"/><Relationship Id="rId122" Type="http://schemas.openxmlformats.org/officeDocument/2006/relationships/customXml" Target="../ink/ink593.xml"/><Relationship Id="rId164" Type="http://schemas.openxmlformats.org/officeDocument/2006/relationships/customXml" Target="../ink/ink614.xml"/><Relationship Id="rId371" Type="http://schemas.openxmlformats.org/officeDocument/2006/relationships/customXml" Target="../ink/ink718.xml"/><Relationship Id="rId427" Type="http://schemas.openxmlformats.org/officeDocument/2006/relationships/customXml" Target="../ink/ink746.xml"/><Relationship Id="rId469" Type="http://schemas.openxmlformats.org/officeDocument/2006/relationships/customXml" Target="../ink/ink767.xml"/><Relationship Id="rId26" Type="http://schemas.openxmlformats.org/officeDocument/2006/relationships/customXml" Target="../ink/ink545.xml"/><Relationship Id="rId231" Type="http://schemas.openxmlformats.org/officeDocument/2006/relationships/image" Target="../media/image639.png"/><Relationship Id="rId273" Type="http://schemas.openxmlformats.org/officeDocument/2006/relationships/image" Target="../media/image660.png"/><Relationship Id="rId329" Type="http://schemas.openxmlformats.org/officeDocument/2006/relationships/image" Target="../media/image688.png"/><Relationship Id="rId480" Type="http://schemas.openxmlformats.org/officeDocument/2006/relationships/image" Target="../media/image763.png"/><Relationship Id="rId536" Type="http://schemas.openxmlformats.org/officeDocument/2006/relationships/image" Target="../media/image791.png"/><Relationship Id="rId68" Type="http://schemas.openxmlformats.org/officeDocument/2006/relationships/customXml" Target="../ink/ink566.xml"/><Relationship Id="rId133" Type="http://schemas.openxmlformats.org/officeDocument/2006/relationships/image" Target="../media/image591.png"/><Relationship Id="rId175" Type="http://schemas.openxmlformats.org/officeDocument/2006/relationships/image" Target="../media/image612.png"/><Relationship Id="rId340" Type="http://schemas.openxmlformats.org/officeDocument/2006/relationships/customXml" Target="../ink/ink702.xml"/><Relationship Id="rId578" Type="http://schemas.openxmlformats.org/officeDocument/2006/relationships/image" Target="../media/image812.png"/><Relationship Id="rId200" Type="http://schemas.openxmlformats.org/officeDocument/2006/relationships/customXml" Target="../ink/ink632.xml"/><Relationship Id="rId382" Type="http://schemas.openxmlformats.org/officeDocument/2006/relationships/image" Target="../media/image714.png"/><Relationship Id="rId438" Type="http://schemas.openxmlformats.org/officeDocument/2006/relationships/image" Target="../media/image742.png"/><Relationship Id="rId603" Type="http://schemas.openxmlformats.org/officeDocument/2006/relationships/customXml" Target="../ink/ink834.xml"/><Relationship Id="rId242" Type="http://schemas.openxmlformats.org/officeDocument/2006/relationships/customXml" Target="../ink/ink653.xml"/><Relationship Id="rId284" Type="http://schemas.openxmlformats.org/officeDocument/2006/relationships/customXml" Target="../ink/ink674.xml"/><Relationship Id="rId491" Type="http://schemas.openxmlformats.org/officeDocument/2006/relationships/customXml" Target="../ink/ink778.xml"/><Relationship Id="rId505" Type="http://schemas.openxmlformats.org/officeDocument/2006/relationships/customXml" Target="../ink/ink785.xml"/><Relationship Id="rId37" Type="http://schemas.openxmlformats.org/officeDocument/2006/relationships/image" Target="../media/image543.png"/><Relationship Id="rId79" Type="http://schemas.openxmlformats.org/officeDocument/2006/relationships/image" Target="../media/image564.png"/><Relationship Id="rId102" Type="http://schemas.openxmlformats.org/officeDocument/2006/relationships/customXml" Target="../ink/ink583.xml"/><Relationship Id="rId144" Type="http://schemas.openxmlformats.org/officeDocument/2006/relationships/customXml" Target="../ink/ink604.xml"/><Relationship Id="rId547" Type="http://schemas.openxmlformats.org/officeDocument/2006/relationships/customXml" Target="../ink/ink806.xml"/><Relationship Id="rId589" Type="http://schemas.openxmlformats.org/officeDocument/2006/relationships/customXml" Target="../ink/ink827.xml"/><Relationship Id="rId90" Type="http://schemas.openxmlformats.org/officeDocument/2006/relationships/customXml" Target="../ink/ink577.xml"/><Relationship Id="rId186" Type="http://schemas.openxmlformats.org/officeDocument/2006/relationships/customXml" Target="../ink/ink625.xml"/><Relationship Id="rId351" Type="http://schemas.openxmlformats.org/officeDocument/2006/relationships/image" Target="../media/image699.png"/><Relationship Id="rId393" Type="http://schemas.openxmlformats.org/officeDocument/2006/relationships/customXml" Target="../ink/ink729.xml"/><Relationship Id="rId407" Type="http://schemas.openxmlformats.org/officeDocument/2006/relationships/customXml" Target="../ink/ink736.xml"/><Relationship Id="rId449" Type="http://schemas.openxmlformats.org/officeDocument/2006/relationships/customXml" Target="../ink/ink757.xml"/><Relationship Id="rId614" Type="http://schemas.openxmlformats.org/officeDocument/2006/relationships/image" Target="../media/image830.png"/><Relationship Id="rId211" Type="http://schemas.openxmlformats.org/officeDocument/2006/relationships/image" Target="../media/image629.png"/><Relationship Id="rId253" Type="http://schemas.openxmlformats.org/officeDocument/2006/relationships/image" Target="../media/image650.png"/><Relationship Id="rId295" Type="http://schemas.openxmlformats.org/officeDocument/2006/relationships/image" Target="../media/image671.png"/><Relationship Id="rId309" Type="http://schemas.openxmlformats.org/officeDocument/2006/relationships/image" Target="../media/image678.png"/><Relationship Id="rId460" Type="http://schemas.openxmlformats.org/officeDocument/2006/relationships/image" Target="../media/image753.png"/><Relationship Id="rId516" Type="http://schemas.openxmlformats.org/officeDocument/2006/relationships/image" Target="../media/image781.png"/><Relationship Id="rId48" Type="http://schemas.openxmlformats.org/officeDocument/2006/relationships/customXml" Target="../ink/ink556.xml"/><Relationship Id="rId113" Type="http://schemas.openxmlformats.org/officeDocument/2006/relationships/image" Target="../media/image581.png"/><Relationship Id="rId320" Type="http://schemas.openxmlformats.org/officeDocument/2006/relationships/customXml" Target="../ink/ink692.xml"/><Relationship Id="rId558" Type="http://schemas.openxmlformats.org/officeDocument/2006/relationships/image" Target="../media/image802.png"/><Relationship Id="rId155" Type="http://schemas.openxmlformats.org/officeDocument/2006/relationships/image" Target="../media/image602.png"/><Relationship Id="rId197" Type="http://schemas.openxmlformats.org/officeDocument/2006/relationships/image" Target="../media/image623.png"/><Relationship Id="rId362" Type="http://schemas.openxmlformats.org/officeDocument/2006/relationships/customXml" Target="../ink/ink713.xml"/><Relationship Id="rId418" Type="http://schemas.openxmlformats.org/officeDocument/2006/relationships/image" Target="../media/image732.png"/><Relationship Id="rId222" Type="http://schemas.openxmlformats.org/officeDocument/2006/relationships/customXml" Target="../ink/ink643.xml"/><Relationship Id="rId264" Type="http://schemas.openxmlformats.org/officeDocument/2006/relationships/customXml" Target="../ink/ink664.xml"/><Relationship Id="rId471" Type="http://schemas.openxmlformats.org/officeDocument/2006/relationships/customXml" Target="../ink/ink768.xml"/><Relationship Id="rId17" Type="http://schemas.openxmlformats.org/officeDocument/2006/relationships/image" Target="../media/image533.png"/><Relationship Id="rId59" Type="http://schemas.openxmlformats.org/officeDocument/2006/relationships/image" Target="../media/image554.png"/><Relationship Id="rId124" Type="http://schemas.openxmlformats.org/officeDocument/2006/relationships/customXml" Target="../ink/ink594.xml"/><Relationship Id="rId527" Type="http://schemas.openxmlformats.org/officeDocument/2006/relationships/customXml" Target="../ink/ink796.xml"/><Relationship Id="rId569" Type="http://schemas.openxmlformats.org/officeDocument/2006/relationships/customXml" Target="../ink/ink817.xml"/><Relationship Id="rId70" Type="http://schemas.openxmlformats.org/officeDocument/2006/relationships/customXml" Target="../ink/ink567.xml"/><Relationship Id="rId166" Type="http://schemas.openxmlformats.org/officeDocument/2006/relationships/customXml" Target="../ink/ink615.xml"/><Relationship Id="rId331" Type="http://schemas.openxmlformats.org/officeDocument/2006/relationships/image" Target="../media/image689.png"/><Relationship Id="rId373" Type="http://schemas.openxmlformats.org/officeDocument/2006/relationships/customXml" Target="../ink/ink719.xml"/><Relationship Id="rId429" Type="http://schemas.openxmlformats.org/officeDocument/2006/relationships/customXml" Target="../ink/ink747.xml"/><Relationship Id="rId580" Type="http://schemas.openxmlformats.org/officeDocument/2006/relationships/image" Target="../media/image81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40.png"/><Relationship Id="rId440" Type="http://schemas.openxmlformats.org/officeDocument/2006/relationships/image" Target="../media/image743.png"/><Relationship Id="rId28" Type="http://schemas.openxmlformats.org/officeDocument/2006/relationships/customXml" Target="../ink/ink546.xml"/><Relationship Id="rId275" Type="http://schemas.openxmlformats.org/officeDocument/2006/relationships/image" Target="../media/image661.png"/><Relationship Id="rId300" Type="http://schemas.openxmlformats.org/officeDocument/2006/relationships/customXml" Target="../ink/ink682.xml"/><Relationship Id="rId482" Type="http://schemas.openxmlformats.org/officeDocument/2006/relationships/image" Target="../media/image764.png"/><Relationship Id="rId538" Type="http://schemas.openxmlformats.org/officeDocument/2006/relationships/image" Target="../media/image792.png"/><Relationship Id="rId81" Type="http://schemas.openxmlformats.org/officeDocument/2006/relationships/image" Target="../media/image565.png"/><Relationship Id="rId135" Type="http://schemas.openxmlformats.org/officeDocument/2006/relationships/image" Target="../media/image592.png"/><Relationship Id="rId177" Type="http://schemas.openxmlformats.org/officeDocument/2006/relationships/image" Target="../media/image613.png"/><Relationship Id="rId342" Type="http://schemas.openxmlformats.org/officeDocument/2006/relationships/customXml" Target="../ink/ink703.xml"/><Relationship Id="rId384" Type="http://schemas.openxmlformats.org/officeDocument/2006/relationships/image" Target="../media/image715.png"/><Relationship Id="rId591" Type="http://schemas.openxmlformats.org/officeDocument/2006/relationships/customXml" Target="../ink/ink828.xml"/><Relationship Id="rId605" Type="http://schemas.openxmlformats.org/officeDocument/2006/relationships/customXml" Target="../ink/ink835.xml"/><Relationship Id="rId202" Type="http://schemas.openxmlformats.org/officeDocument/2006/relationships/customXml" Target="../ink/ink633.xml"/><Relationship Id="rId244" Type="http://schemas.openxmlformats.org/officeDocument/2006/relationships/customXml" Target="../ink/ink654.xml"/><Relationship Id="rId39" Type="http://schemas.openxmlformats.org/officeDocument/2006/relationships/image" Target="../media/image544.png"/><Relationship Id="rId286" Type="http://schemas.openxmlformats.org/officeDocument/2006/relationships/customXml" Target="../ink/ink675.xml"/><Relationship Id="rId451" Type="http://schemas.openxmlformats.org/officeDocument/2006/relationships/customXml" Target="../ink/ink758.xml"/><Relationship Id="rId493" Type="http://schemas.openxmlformats.org/officeDocument/2006/relationships/customXml" Target="../ink/ink779.xml"/><Relationship Id="rId507" Type="http://schemas.openxmlformats.org/officeDocument/2006/relationships/customXml" Target="../ink/ink786.xml"/><Relationship Id="rId549" Type="http://schemas.openxmlformats.org/officeDocument/2006/relationships/customXml" Target="../ink/ink807.xml"/><Relationship Id="rId50" Type="http://schemas.openxmlformats.org/officeDocument/2006/relationships/customXml" Target="../ink/ink557.xml"/><Relationship Id="rId104" Type="http://schemas.openxmlformats.org/officeDocument/2006/relationships/customXml" Target="../ink/ink584.xml"/><Relationship Id="rId146" Type="http://schemas.openxmlformats.org/officeDocument/2006/relationships/customXml" Target="../ink/ink605.xml"/><Relationship Id="rId188" Type="http://schemas.openxmlformats.org/officeDocument/2006/relationships/customXml" Target="../ink/ink626.xml"/><Relationship Id="rId311" Type="http://schemas.openxmlformats.org/officeDocument/2006/relationships/image" Target="../media/image679.png"/><Relationship Id="rId353" Type="http://schemas.openxmlformats.org/officeDocument/2006/relationships/image" Target="../media/image700.png"/><Relationship Id="rId395" Type="http://schemas.openxmlformats.org/officeDocument/2006/relationships/customXml" Target="../ink/ink730.xml"/><Relationship Id="rId409" Type="http://schemas.openxmlformats.org/officeDocument/2006/relationships/customXml" Target="../ink/ink737.xml"/><Relationship Id="rId560" Type="http://schemas.openxmlformats.org/officeDocument/2006/relationships/image" Target="../media/image803.png"/><Relationship Id="rId92" Type="http://schemas.openxmlformats.org/officeDocument/2006/relationships/customXml" Target="../ink/ink578.xml"/><Relationship Id="rId213" Type="http://schemas.openxmlformats.org/officeDocument/2006/relationships/image" Target="../media/image630.png"/><Relationship Id="rId420" Type="http://schemas.openxmlformats.org/officeDocument/2006/relationships/image" Target="../media/image733.png"/><Relationship Id="rId616" Type="http://schemas.openxmlformats.org/officeDocument/2006/relationships/image" Target="../media/image831.png"/><Relationship Id="rId255" Type="http://schemas.openxmlformats.org/officeDocument/2006/relationships/image" Target="../media/image651.png"/><Relationship Id="rId297" Type="http://schemas.openxmlformats.org/officeDocument/2006/relationships/image" Target="../media/image672.png"/><Relationship Id="rId462" Type="http://schemas.openxmlformats.org/officeDocument/2006/relationships/image" Target="../media/image754.png"/><Relationship Id="rId518" Type="http://schemas.openxmlformats.org/officeDocument/2006/relationships/image" Target="../media/image782.png"/><Relationship Id="rId115" Type="http://schemas.openxmlformats.org/officeDocument/2006/relationships/image" Target="../media/image582.png"/><Relationship Id="rId157" Type="http://schemas.openxmlformats.org/officeDocument/2006/relationships/image" Target="../media/image603.png"/><Relationship Id="rId322" Type="http://schemas.openxmlformats.org/officeDocument/2006/relationships/customXml" Target="../ink/ink693.xml"/><Relationship Id="rId364" Type="http://schemas.openxmlformats.org/officeDocument/2006/relationships/customXml" Target="../ink/ink714.xml"/><Relationship Id="rId61" Type="http://schemas.openxmlformats.org/officeDocument/2006/relationships/image" Target="../media/image555.png"/><Relationship Id="rId199" Type="http://schemas.openxmlformats.org/officeDocument/2006/relationships/image" Target="../media/image624.png"/><Relationship Id="rId571" Type="http://schemas.openxmlformats.org/officeDocument/2006/relationships/customXml" Target="../ink/ink818.xml"/><Relationship Id="rId19" Type="http://schemas.openxmlformats.org/officeDocument/2006/relationships/image" Target="../media/image534.png"/><Relationship Id="rId224" Type="http://schemas.openxmlformats.org/officeDocument/2006/relationships/customXml" Target="../ink/ink644.xml"/><Relationship Id="rId266" Type="http://schemas.openxmlformats.org/officeDocument/2006/relationships/customXml" Target="../ink/ink665.xml"/><Relationship Id="rId431" Type="http://schemas.openxmlformats.org/officeDocument/2006/relationships/customXml" Target="../ink/ink748.xml"/><Relationship Id="rId473" Type="http://schemas.openxmlformats.org/officeDocument/2006/relationships/customXml" Target="../ink/ink769.xml"/><Relationship Id="rId529" Type="http://schemas.openxmlformats.org/officeDocument/2006/relationships/customXml" Target="../ink/ink797.xml"/><Relationship Id="rId30" Type="http://schemas.openxmlformats.org/officeDocument/2006/relationships/customXml" Target="../ink/ink547.xml"/><Relationship Id="rId126" Type="http://schemas.openxmlformats.org/officeDocument/2006/relationships/customXml" Target="../ink/ink595.xml"/><Relationship Id="rId168" Type="http://schemas.openxmlformats.org/officeDocument/2006/relationships/customXml" Target="../ink/ink616.xml"/><Relationship Id="rId333" Type="http://schemas.openxmlformats.org/officeDocument/2006/relationships/image" Target="../media/image690.png"/><Relationship Id="rId540" Type="http://schemas.openxmlformats.org/officeDocument/2006/relationships/image" Target="../media/image793.png"/><Relationship Id="rId72" Type="http://schemas.openxmlformats.org/officeDocument/2006/relationships/customXml" Target="../ink/ink568.xml"/><Relationship Id="rId375" Type="http://schemas.openxmlformats.org/officeDocument/2006/relationships/customXml" Target="../ink/ink720.xml"/><Relationship Id="rId582" Type="http://schemas.openxmlformats.org/officeDocument/2006/relationships/image" Target="../media/image814.png"/><Relationship Id="rId3" Type="http://schemas.openxmlformats.org/officeDocument/2006/relationships/image" Target="../media/image526.png"/><Relationship Id="rId235" Type="http://schemas.openxmlformats.org/officeDocument/2006/relationships/image" Target="../media/image641.png"/><Relationship Id="rId277" Type="http://schemas.openxmlformats.org/officeDocument/2006/relationships/image" Target="../media/image662.png"/><Relationship Id="rId400" Type="http://schemas.openxmlformats.org/officeDocument/2006/relationships/image" Target="../media/image723.png"/><Relationship Id="rId442" Type="http://schemas.openxmlformats.org/officeDocument/2006/relationships/image" Target="../media/image744.png"/><Relationship Id="rId484" Type="http://schemas.openxmlformats.org/officeDocument/2006/relationships/image" Target="../media/image765.png"/><Relationship Id="rId137" Type="http://schemas.openxmlformats.org/officeDocument/2006/relationships/image" Target="../media/image593.png"/><Relationship Id="rId302" Type="http://schemas.openxmlformats.org/officeDocument/2006/relationships/customXml" Target="../ink/ink683.xml"/><Relationship Id="rId344" Type="http://schemas.openxmlformats.org/officeDocument/2006/relationships/customXml" Target="../ink/ink704.xml"/><Relationship Id="rId41" Type="http://schemas.openxmlformats.org/officeDocument/2006/relationships/image" Target="../media/image545.png"/><Relationship Id="rId83" Type="http://schemas.openxmlformats.org/officeDocument/2006/relationships/image" Target="../media/image566.png"/><Relationship Id="rId179" Type="http://schemas.openxmlformats.org/officeDocument/2006/relationships/image" Target="../media/image614.png"/><Relationship Id="rId386" Type="http://schemas.openxmlformats.org/officeDocument/2006/relationships/image" Target="../media/image716.png"/><Relationship Id="rId551" Type="http://schemas.openxmlformats.org/officeDocument/2006/relationships/customXml" Target="../ink/ink808.xml"/><Relationship Id="rId593" Type="http://schemas.openxmlformats.org/officeDocument/2006/relationships/customXml" Target="../ink/ink829.xml"/><Relationship Id="rId607" Type="http://schemas.openxmlformats.org/officeDocument/2006/relationships/customXml" Target="../ink/ink836.xml"/><Relationship Id="rId1237" Type="http://schemas.openxmlformats.org/officeDocument/2006/relationships/image" Target="../media/image5959.png"/><Relationship Id="rId190" Type="http://schemas.openxmlformats.org/officeDocument/2006/relationships/customXml" Target="../ink/ink627.xml"/><Relationship Id="rId204" Type="http://schemas.openxmlformats.org/officeDocument/2006/relationships/customXml" Target="../ink/ink634.xml"/><Relationship Id="rId246" Type="http://schemas.openxmlformats.org/officeDocument/2006/relationships/customXml" Target="../ink/ink655.xml"/><Relationship Id="rId288" Type="http://schemas.openxmlformats.org/officeDocument/2006/relationships/customXml" Target="../ink/ink676.xml"/><Relationship Id="rId411" Type="http://schemas.openxmlformats.org/officeDocument/2006/relationships/customXml" Target="../ink/ink738.xml"/><Relationship Id="rId453" Type="http://schemas.openxmlformats.org/officeDocument/2006/relationships/customXml" Target="../ink/ink759.xml"/><Relationship Id="rId509" Type="http://schemas.openxmlformats.org/officeDocument/2006/relationships/customXml" Target="../ink/ink787.xml"/><Relationship Id="rId106" Type="http://schemas.openxmlformats.org/officeDocument/2006/relationships/customXml" Target="../ink/ink585.xml"/><Relationship Id="rId313" Type="http://schemas.openxmlformats.org/officeDocument/2006/relationships/image" Target="../media/image680.png"/><Relationship Id="rId495" Type="http://schemas.openxmlformats.org/officeDocument/2006/relationships/customXml" Target="../ink/ink780.xml"/><Relationship Id="rId10" Type="http://schemas.openxmlformats.org/officeDocument/2006/relationships/customXml" Target="../ink/ink537.xml"/><Relationship Id="rId52" Type="http://schemas.openxmlformats.org/officeDocument/2006/relationships/customXml" Target="../ink/ink558.xml"/><Relationship Id="rId94" Type="http://schemas.openxmlformats.org/officeDocument/2006/relationships/customXml" Target="../ink/ink579.xml"/><Relationship Id="rId148" Type="http://schemas.openxmlformats.org/officeDocument/2006/relationships/customXml" Target="../ink/ink606.xml"/><Relationship Id="rId355" Type="http://schemas.openxmlformats.org/officeDocument/2006/relationships/image" Target="../media/image701.png"/><Relationship Id="rId397" Type="http://schemas.openxmlformats.org/officeDocument/2006/relationships/customXml" Target="../ink/ink731.xml"/><Relationship Id="rId520" Type="http://schemas.openxmlformats.org/officeDocument/2006/relationships/image" Target="../media/image783.png"/><Relationship Id="rId562" Type="http://schemas.openxmlformats.org/officeDocument/2006/relationships/image" Target="../media/image804.png"/><Relationship Id="rId215" Type="http://schemas.openxmlformats.org/officeDocument/2006/relationships/image" Target="../media/image631.png"/><Relationship Id="rId257" Type="http://schemas.openxmlformats.org/officeDocument/2006/relationships/image" Target="../media/image652.png"/><Relationship Id="rId422" Type="http://schemas.openxmlformats.org/officeDocument/2006/relationships/image" Target="../media/image734.png"/><Relationship Id="rId464" Type="http://schemas.openxmlformats.org/officeDocument/2006/relationships/image" Target="../media/image755.png"/><Relationship Id="rId299" Type="http://schemas.openxmlformats.org/officeDocument/2006/relationships/image" Target="../media/image673.png"/><Relationship Id="rId63" Type="http://schemas.openxmlformats.org/officeDocument/2006/relationships/image" Target="../media/image556.png"/><Relationship Id="rId159" Type="http://schemas.openxmlformats.org/officeDocument/2006/relationships/image" Target="../media/image604.png"/><Relationship Id="rId366" Type="http://schemas.openxmlformats.org/officeDocument/2006/relationships/customXml" Target="../ink/ink715.xml"/><Relationship Id="rId573" Type="http://schemas.openxmlformats.org/officeDocument/2006/relationships/customXml" Target="../ink/ink819.xml"/><Relationship Id="rId226" Type="http://schemas.openxmlformats.org/officeDocument/2006/relationships/customXml" Target="../ink/ink645.xml"/><Relationship Id="rId433" Type="http://schemas.openxmlformats.org/officeDocument/2006/relationships/customXml" Target="../ink/ink749.xml"/><Relationship Id="rId74" Type="http://schemas.openxmlformats.org/officeDocument/2006/relationships/customXml" Target="../ink/ink569.xml"/><Relationship Id="rId377" Type="http://schemas.openxmlformats.org/officeDocument/2006/relationships/customXml" Target="../ink/ink721.xml"/><Relationship Id="rId500" Type="http://schemas.openxmlformats.org/officeDocument/2006/relationships/image" Target="../media/image773.png"/><Relationship Id="rId584" Type="http://schemas.openxmlformats.org/officeDocument/2006/relationships/image" Target="../media/image815.png"/><Relationship Id="rId5" Type="http://schemas.openxmlformats.org/officeDocument/2006/relationships/image" Target="../media/image527.png"/><Relationship Id="rId237" Type="http://schemas.openxmlformats.org/officeDocument/2006/relationships/image" Target="../media/image642.png"/><Relationship Id="rId444" Type="http://schemas.openxmlformats.org/officeDocument/2006/relationships/image" Target="../media/image745.png"/><Relationship Id="rId290" Type="http://schemas.openxmlformats.org/officeDocument/2006/relationships/customXml" Target="../ink/ink677.xml"/><Relationship Id="rId304" Type="http://schemas.openxmlformats.org/officeDocument/2006/relationships/customXml" Target="../ink/ink684.xml"/><Relationship Id="rId388" Type="http://schemas.openxmlformats.org/officeDocument/2006/relationships/image" Target="../media/image717.png"/><Relationship Id="rId511" Type="http://schemas.openxmlformats.org/officeDocument/2006/relationships/customXml" Target="../ink/ink788.xml"/><Relationship Id="rId609" Type="http://schemas.openxmlformats.org/officeDocument/2006/relationships/customXml" Target="../ink/ink837.xml"/><Relationship Id="rId85" Type="http://schemas.openxmlformats.org/officeDocument/2006/relationships/image" Target="../media/image567.png"/><Relationship Id="rId150" Type="http://schemas.openxmlformats.org/officeDocument/2006/relationships/customXml" Target="../ink/ink607.xml"/><Relationship Id="rId595" Type="http://schemas.openxmlformats.org/officeDocument/2006/relationships/customXml" Target="../ink/ink830.xml"/><Relationship Id="rId248" Type="http://schemas.openxmlformats.org/officeDocument/2006/relationships/customXml" Target="../ink/ink656.xml"/><Relationship Id="rId455" Type="http://schemas.openxmlformats.org/officeDocument/2006/relationships/customXml" Target="../ink/ink760.xml"/><Relationship Id="rId12" Type="http://schemas.openxmlformats.org/officeDocument/2006/relationships/customXml" Target="../ink/ink538.xml"/><Relationship Id="rId108" Type="http://schemas.openxmlformats.org/officeDocument/2006/relationships/customXml" Target="../ink/ink586.xml"/><Relationship Id="rId315" Type="http://schemas.openxmlformats.org/officeDocument/2006/relationships/image" Target="../media/image681.png"/><Relationship Id="rId522" Type="http://schemas.openxmlformats.org/officeDocument/2006/relationships/image" Target="../media/image784.png"/><Relationship Id="rId96" Type="http://schemas.openxmlformats.org/officeDocument/2006/relationships/customXml" Target="../ink/ink580.xml"/><Relationship Id="rId161" Type="http://schemas.openxmlformats.org/officeDocument/2006/relationships/image" Target="../media/image605.png"/><Relationship Id="rId399" Type="http://schemas.openxmlformats.org/officeDocument/2006/relationships/customXml" Target="../ink/ink732.xml"/><Relationship Id="rId259" Type="http://schemas.openxmlformats.org/officeDocument/2006/relationships/image" Target="../media/image653.png"/><Relationship Id="rId466" Type="http://schemas.openxmlformats.org/officeDocument/2006/relationships/image" Target="../media/image756.png"/><Relationship Id="rId23" Type="http://schemas.openxmlformats.org/officeDocument/2006/relationships/image" Target="../media/image536.png"/><Relationship Id="rId119" Type="http://schemas.openxmlformats.org/officeDocument/2006/relationships/image" Target="../media/image584.png"/><Relationship Id="rId326" Type="http://schemas.openxmlformats.org/officeDocument/2006/relationships/customXml" Target="../ink/ink695.xml"/><Relationship Id="rId533" Type="http://schemas.openxmlformats.org/officeDocument/2006/relationships/customXml" Target="../ink/ink799.xml"/><Relationship Id="rId172" Type="http://schemas.openxmlformats.org/officeDocument/2006/relationships/customXml" Target="../ink/ink618.xml"/><Relationship Id="rId477" Type="http://schemas.openxmlformats.org/officeDocument/2006/relationships/customXml" Target="../ink/ink771.xml"/><Relationship Id="rId600" Type="http://schemas.openxmlformats.org/officeDocument/2006/relationships/image" Target="../media/image823.png"/><Relationship Id="rId337" Type="http://schemas.openxmlformats.org/officeDocument/2006/relationships/image" Target="../media/image692.png"/><Relationship Id="rId34" Type="http://schemas.openxmlformats.org/officeDocument/2006/relationships/customXml" Target="../ink/ink549.xml"/><Relationship Id="rId544" Type="http://schemas.openxmlformats.org/officeDocument/2006/relationships/image" Target="../media/image795.png"/><Relationship Id="rId183" Type="http://schemas.openxmlformats.org/officeDocument/2006/relationships/image" Target="../media/image616.png"/><Relationship Id="rId390" Type="http://schemas.openxmlformats.org/officeDocument/2006/relationships/image" Target="../media/image718.png"/><Relationship Id="rId404" Type="http://schemas.openxmlformats.org/officeDocument/2006/relationships/image" Target="../media/image725.png"/><Relationship Id="rId611" Type="http://schemas.openxmlformats.org/officeDocument/2006/relationships/customXml" Target="../ink/ink838.xml"/><Relationship Id="rId250" Type="http://schemas.openxmlformats.org/officeDocument/2006/relationships/customXml" Target="../ink/ink657.xml"/><Relationship Id="rId488" Type="http://schemas.openxmlformats.org/officeDocument/2006/relationships/image" Target="../media/image767.png"/><Relationship Id="rId45" Type="http://schemas.openxmlformats.org/officeDocument/2006/relationships/image" Target="../media/image547.png"/><Relationship Id="rId110" Type="http://schemas.openxmlformats.org/officeDocument/2006/relationships/customXml" Target="../ink/ink587.xml"/><Relationship Id="rId348" Type="http://schemas.openxmlformats.org/officeDocument/2006/relationships/customXml" Target="../ink/ink706.xml"/><Relationship Id="rId555" Type="http://schemas.openxmlformats.org/officeDocument/2006/relationships/customXml" Target="../ink/ink810.xml"/><Relationship Id="rId194" Type="http://schemas.openxmlformats.org/officeDocument/2006/relationships/customXml" Target="../ink/ink629.xml"/><Relationship Id="rId208" Type="http://schemas.openxmlformats.org/officeDocument/2006/relationships/customXml" Target="../ink/ink636.xml"/><Relationship Id="rId415" Type="http://schemas.openxmlformats.org/officeDocument/2006/relationships/customXml" Target="../ink/ink740.xml"/><Relationship Id="rId261" Type="http://schemas.openxmlformats.org/officeDocument/2006/relationships/image" Target="../media/image654.png"/><Relationship Id="rId499" Type="http://schemas.openxmlformats.org/officeDocument/2006/relationships/customXml" Target="../ink/ink782.xml"/><Relationship Id="rId927" Type="http://schemas.openxmlformats.org/officeDocument/2006/relationships/customXml" Target="../ink/ink842.xml"/><Relationship Id="rId56" Type="http://schemas.openxmlformats.org/officeDocument/2006/relationships/customXml" Target="../ink/ink560.xml"/><Relationship Id="rId359" Type="http://schemas.openxmlformats.org/officeDocument/2006/relationships/image" Target="../media/image703.png"/><Relationship Id="rId566" Type="http://schemas.openxmlformats.org/officeDocument/2006/relationships/image" Target="../media/image806.png"/><Relationship Id="rId121" Type="http://schemas.openxmlformats.org/officeDocument/2006/relationships/image" Target="../media/image585.png"/><Relationship Id="rId219" Type="http://schemas.openxmlformats.org/officeDocument/2006/relationships/image" Target="../media/image633.png"/><Relationship Id="rId426" Type="http://schemas.openxmlformats.org/officeDocument/2006/relationships/image" Target="../media/image736.png"/><Relationship Id="rId67" Type="http://schemas.openxmlformats.org/officeDocument/2006/relationships/image" Target="../media/image558.png"/><Relationship Id="rId272" Type="http://schemas.openxmlformats.org/officeDocument/2006/relationships/customXml" Target="../ink/ink668.xml"/><Relationship Id="rId577" Type="http://schemas.openxmlformats.org/officeDocument/2006/relationships/customXml" Target="../ink/ink82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9.png"/><Relationship Id="rId21" Type="http://schemas.openxmlformats.org/officeDocument/2006/relationships/image" Target="../media/image841.png"/><Relationship Id="rId324" Type="http://schemas.openxmlformats.org/officeDocument/2006/relationships/customXml" Target="../ink/ink1004.xml"/><Relationship Id="rId170" Type="http://schemas.openxmlformats.org/officeDocument/2006/relationships/customXml" Target="../ink/ink927.xml"/><Relationship Id="rId268" Type="http://schemas.openxmlformats.org/officeDocument/2006/relationships/customXml" Target="../ink/ink976.xml"/><Relationship Id="rId475" Type="http://schemas.openxmlformats.org/officeDocument/2006/relationships/image" Target="../media/image1067.png"/><Relationship Id="rId32" Type="http://schemas.openxmlformats.org/officeDocument/2006/relationships/customXml" Target="../ink/ink858.xml"/><Relationship Id="rId128" Type="http://schemas.openxmlformats.org/officeDocument/2006/relationships/customXml" Target="../ink/ink906.xml"/><Relationship Id="rId335" Type="http://schemas.openxmlformats.org/officeDocument/2006/relationships/image" Target="../media/image997.png"/><Relationship Id="rId181" Type="http://schemas.openxmlformats.org/officeDocument/2006/relationships/image" Target="../media/image920.png"/><Relationship Id="rId402" Type="http://schemas.openxmlformats.org/officeDocument/2006/relationships/customXml" Target="../ink/ink1043.xml"/><Relationship Id="rId279" Type="http://schemas.openxmlformats.org/officeDocument/2006/relationships/image" Target="../media/image969.png"/><Relationship Id="rId444" Type="http://schemas.openxmlformats.org/officeDocument/2006/relationships/customXml" Target="../ink/ink1064.xml"/><Relationship Id="rId486" Type="http://schemas.openxmlformats.org/officeDocument/2006/relationships/customXml" Target="../ink/ink1085.xml"/><Relationship Id="rId43" Type="http://schemas.openxmlformats.org/officeDocument/2006/relationships/image" Target="../media/image852.png"/><Relationship Id="rId139" Type="http://schemas.openxmlformats.org/officeDocument/2006/relationships/image" Target="../media/image900.png"/><Relationship Id="rId290" Type="http://schemas.openxmlformats.org/officeDocument/2006/relationships/customXml" Target="../ink/ink987.xml"/><Relationship Id="rId304" Type="http://schemas.openxmlformats.org/officeDocument/2006/relationships/customXml" Target="../ink/ink994.xml"/><Relationship Id="rId346" Type="http://schemas.openxmlformats.org/officeDocument/2006/relationships/customXml" Target="../ink/ink1015.xml"/><Relationship Id="rId388" Type="http://schemas.openxmlformats.org/officeDocument/2006/relationships/customXml" Target="../ink/ink1036.xml"/><Relationship Id="rId511" Type="http://schemas.openxmlformats.org/officeDocument/2006/relationships/image" Target="../media/image1085.png"/><Relationship Id="rId85" Type="http://schemas.openxmlformats.org/officeDocument/2006/relationships/image" Target="../media/image873.png"/><Relationship Id="rId150" Type="http://schemas.openxmlformats.org/officeDocument/2006/relationships/customXml" Target="../ink/ink917.xml"/><Relationship Id="rId192" Type="http://schemas.openxmlformats.org/officeDocument/2006/relationships/customXml" Target="../ink/ink938.xml"/><Relationship Id="rId206" Type="http://schemas.openxmlformats.org/officeDocument/2006/relationships/customXml" Target="../ink/ink945.xml"/><Relationship Id="rId413" Type="http://schemas.openxmlformats.org/officeDocument/2006/relationships/image" Target="../media/image1036.png"/><Relationship Id="rId248" Type="http://schemas.openxmlformats.org/officeDocument/2006/relationships/customXml" Target="../ink/ink966.xml"/><Relationship Id="rId455" Type="http://schemas.openxmlformats.org/officeDocument/2006/relationships/image" Target="../media/image1057.png"/><Relationship Id="rId497" Type="http://schemas.openxmlformats.org/officeDocument/2006/relationships/image" Target="../media/image1078.png"/><Relationship Id="rId12" Type="http://schemas.openxmlformats.org/officeDocument/2006/relationships/customXml" Target="../ink/ink848.xml"/><Relationship Id="rId108" Type="http://schemas.openxmlformats.org/officeDocument/2006/relationships/customXml" Target="../ink/ink896.xml"/><Relationship Id="rId315" Type="http://schemas.openxmlformats.org/officeDocument/2006/relationships/image" Target="../media/image987.png"/><Relationship Id="rId357" Type="http://schemas.openxmlformats.org/officeDocument/2006/relationships/image" Target="../media/image1008.png"/><Relationship Id="rId522" Type="http://schemas.openxmlformats.org/officeDocument/2006/relationships/customXml" Target="../ink/ink1103.xml"/><Relationship Id="rId54" Type="http://schemas.openxmlformats.org/officeDocument/2006/relationships/customXml" Target="../ink/ink869.xml"/><Relationship Id="rId96" Type="http://schemas.openxmlformats.org/officeDocument/2006/relationships/customXml" Target="../ink/ink890.xml"/><Relationship Id="rId161" Type="http://schemas.openxmlformats.org/officeDocument/2006/relationships/image" Target="../media/image79.png"/><Relationship Id="rId217" Type="http://schemas.openxmlformats.org/officeDocument/2006/relationships/image" Target="../media/image938.png"/><Relationship Id="rId399" Type="http://schemas.openxmlformats.org/officeDocument/2006/relationships/image" Target="../media/image1029.png"/><Relationship Id="rId259" Type="http://schemas.openxmlformats.org/officeDocument/2006/relationships/image" Target="../media/image959.png"/><Relationship Id="rId424" Type="http://schemas.openxmlformats.org/officeDocument/2006/relationships/customXml" Target="../ink/ink1054.xml"/><Relationship Id="rId466" Type="http://schemas.openxmlformats.org/officeDocument/2006/relationships/customXml" Target="../ink/ink1075.xml"/><Relationship Id="rId23" Type="http://schemas.openxmlformats.org/officeDocument/2006/relationships/image" Target="../media/image842.png"/><Relationship Id="rId119" Type="http://schemas.openxmlformats.org/officeDocument/2006/relationships/image" Target="../media/image890.png"/><Relationship Id="rId270" Type="http://schemas.openxmlformats.org/officeDocument/2006/relationships/customXml" Target="../ink/ink977.xml"/><Relationship Id="rId326" Type="http://schemas.openxmlformats.org/officeDocument/2006/relationships/customXml" Target="../ink/ink1005.xml"/><Relationship Id="rId65" Type="http://schemas.openxmlformats.org/officeDocument/2006/relationships/image" Target="../media/image863.png"/><Relationship Id="rId130" Type="http://schemas.openxmlformats.org/officeDocument/2006/relationships/customXml" Target="../ink/ink907.xml"/><Relationship Id="rId368" Type="http://schemas.openxmlformats.org/officeDocument/2006/relationships/customXml" Target="../ink/ink1026.xml"/><Relationship Id="rId172" Type="http://schemas.openxmlformats.org/officeDocument/2006/relationships/customXml" Target="../ink/ink928.xml"/><Relationship Id="rId228" Type="http://schemas.openxmlformats.org/officeDocument/2006/relationships/customXml" Target="../ink/ink956.xml"/><Relationship Id="rId435" Type="http://schemas.openxmlformats.org/officeDocument/2006/relationships/image" Target="../media/image1047.png"/><Relationship Id="rId477" Type="http://schemas.openxmlformats.org/officeDocument/2006/relationships/image" Target="../media/image1068.png"/><Relationship Id="rId281" Type="http://schemas.openxmlformats.org/officeDocument/2006/relationships/image" Target="../media/image970.png"/><Relationship Id="rId337" Type="http://schemas.openxmlformats.org/officeDocument/2006/relationships/image" Target="../media/image998.png"/><Relationship Id="rId502" Type="http://schemas.openxmlformats.org/officeDocument/2006/relationships/customXml" Target="../ink/ink1093.xml"/><Relationship Id="rId34" Type="http://schemas.openxmlformats.org/officeDocument/2006/relationships/customXml" Target="../ink/ink859.xml"/><Relationship Id="rId76" Type="http://schemas.openxmlformats.org/officeDocument/2006/relationships/customXml" Target="../ink/ink880.xml"/><Relationship Id="rId141" Type="http://schemas.openxmlformats.org/officeDocument/2006/relationships/image" Target="../media/image901.png"/><Relationship Id="rId379" Type="http://schemas.openxmlformats.org/officeDocument/2006/relationships/image" Target="../media/image1019.png"/><Relationship Id="rId7" Type="http://schemas.openxmlformats.org/officeDocument/2006/relationships/image" Target="../media/image834.png"/><Relationship Id="rId183" Type="http://schemas.openxmlformats.org/officeDocument/2006/relationships/image" Target="../media/image921.png"/><Relationship Id="rId239" Type="http://schemas.openxmlformats.org/officeDocument/2006/relationships/image" Target="../media/image949.png"/><Relationship Id="rId390" Type="http://schemas.openxmlformats.org/officeDocument/2006/relationships/customXml" Target="../ink/ink1037.xml"/><Relationship Id="rId404" Type="http://schemas.openxmlformats.org/officeDocument/2006/relationships/customXml" Target="../ink/ink1044.xml"/><Relationship Id="rId446" Type="http://schemas.openxmlformats.org/officeDocument/2006/relationships/customXml" Target="../ink/ink1065.xml"/><Relationship Id="rId250" Type="http://schemas.openxmlformats.org/officeDocument/2006/relationships/customXml" Target="../ink/ink967.xml"/><Relationship Id="rId292" Type="http://schemas.openxmlformats.org/officeDocument/2006/relationships/customXml" Target="../ink/ink988.xml"/><Relationship Id="rId306" Type="http://schemas.openxmlformats.org/officeDocument/2006/relationships/customXml" Target="../ink/ink995.xml"/><Relationship Id="rId488" Type="http://schemas.openxmlformats.org/officeDocument/2006/relationships/customXml" Target="../ink/ink1086.xml"/><Relationship Id="rId45" Type="http://schemas.openxmlformats.org/officeDocument/2006/relationships/image" Target="../media/image853.png"/><Relationship Id="rId87" Type="http://schemas.openxmlformats.org/officeDocument/2006/relationships/image" Target="../media/image874.png"/><Relationship Id="rId110" Type="http://schemas.openxmlformats.org/officeDocument/2006/relationships/customXml" Target="../ink/ink897.xml"/><Relationship Id="rId348" Type="http://schemas.openxmlformats.org/officeDocument/2006/relationships/customXml" Target="../ink/ink1016.xml"/><Relationship Id="rId513" Type="http://schemas.openxmlformats.org/officeDocument/2006/relationships/image" Target="../media/image1086.png"/><Relationship Id="rId152" Type="http://schemas.openxmlformats.org/officeDocument/2006/relationships/customXml" Target="../ink/ink918.xml"/><Relationship Id="rId194" Type="http://schemas.openxmlformats.org/officeDocument/2006/relationships/customXml" Target="../ink/ink939.xml"/><Relationship Id="rId208" Type="http://schemas.openxmlformats.org/officeDocument/2006/relationships/customXml" Target="../ink/ink946.xml"/><Relationship Id="rId415" Type="http://schemas.openxmlformats.org/officeDocument/2006/relationships/image" Target="../media/image1037.png"/><Relationship Id="rId457" Type="http://schemas.openxmlformats.org/officeDocument/2006/relationships/image" Target="../media/image1058.png"/><Relationship Id="rId261" Type="http://schemas.openxmlformats.org/officeDocument/2006/relationships/image" Target="../media/image960.png"/><Relationship Id="rId499" Type="http://schemas.openxmlformats.org/officeDocument/2006/relationships/image" Target="../media/image1079.png"/><Relationship Id="rId14" Type="http://schemas.openxmlformats.org/officeDocument/2006/relationships/customXml" Target="../ink/ink849.xml"/><Relationship Id="rId56" Type="http://schemas.openxmlformats.org/officeDocument/2006/relationships/customXml" Target="../ink/ink870.xml"/><Relationship Id="rId317" Type="http://schemas.openxmlformats.org/officeDocument/2006/relationships/image" Target="../media/image988.png"/><Relationship Id="rId359" Type="http://schemas.openxmlformats.org/officeDocument/2006/relationships/image" Target="../media/image1009.png"/><Relationship Id="rId524" Type="http://schemas.openxmlformats.org/officeDocument/2006/relationships/customXml" Target="../ink/ink1104.xml"/><Relationship Id="rId98" Type="http://schemas.openxmlformats.org/officeDocument/2006/relationships/customXml" Target="../ink/ink891.xml"/><Relationship Id="rId121" Type="http://schemas.openxmlformats.org/officeDocument/2006/relationships/image" Target="../media/image891.png"/><Relationship Id="rId163" Type="http://schemas.openxmlformats.org/officeDocument/2006/relationships/image" Target="../media/image911.png"/><Relationship Id="rId219" Type="http://schemas.openxmlformats.org/officeDocument/2006/relationships/image" Target="../media/image939.png"/><Relationship Id="rId370" Type="http://schemas.openxmlformats.org/officeDocument/2006/relationships/customXml" Target="../ink/ink1027.xml"/><Relationship Id="rId426" Type="http://schemas.openxmlformats.org/officeDocument/2006/relationships/customXml" Target="../ink/ink1055.xml"/><Relationship Id="rId1056" Type="http://schemas.openxmlformats.org/officeDocument/2006/relationships/image" Target="../media/image5960.png"/><Relationship Id="rId230" Type="http://schemas.openxmlformats.org/officeDocument/2006/relationships/customXml" Target="../ink/ink957.xml"/><Relationship Id="rId468" Type="http://schemas.openxmlformats.org/officeDocument/2006/relationships/customXml" Target="../ink/ink1076.xml"/><Relationship Id="rId25" Type="http://schemas.openxmlformats.org/officeDocument/2006/relationships/image" Target="../media/image843.png"/><Relationship Id="rId67" Type="http://schemas.openxmlformats.org/officeDocument/2006/relationships/image" Target="../media/image864.png"/><Relationship Id="rId272" Type="http://schemas.openxmlformats.org/officeDocument/2006/relationships/customXml" Target="../ink/ink978.xml"/><Relationship Id="rId328" Type="http://schemas.openxmlformats.org/officeDocument/2006/relationships/customXml" Target="../ink/ink1006.xml"/><Relationship Id="rId132" Type="http://schemas.openxmlformats.org/officeDocument/2006/relationships/customXml" Target="../ink/ink908.xml"/><Relationship Id="rId174" Type="http://schemas.openxmlformats.org/officeDocument/2006/relationships/customXml" Target="../ink/ink929.xml"/><Relationship Id="rId381" Type="http://schemas.openxmlformats.org/officeDocument/2006/relationships/image" Target="../media/image1020.png"/><Relationship Id="rId241" Type="http://schemas.openxmlformats.org/officeDocument/2006/relationships/image" Target="../media/image950.png"/><Relationship Id="rId437" Type="http://schemas.openxmlformats.org/officeDocument/2006/relationships/image" Target="../media/image1048.png"/><Relationship Id="rId479" Type="http://schemas.openxmlformats.org/officeDocument/2006/relationships/image" Target="../media/image1069.png"/><Relationship Id="rId36" Type="http://schemas.openxmlformats.org/officeDocument/2006/relationships/customXml" Target="../ink/ink860.xml"/><Relationship Id="rId283" Type="http://schemas.openxmlformats.org/officeDocument/2006/relationships/image" Target="../media/image971.png"/><Relationship Id="rId339" Type="http://schemas.openxmlformats.org/officeDocument/2006/relationships/image" Target="../media/image999.png"/><Relationship Id="rId490" Type="http://schemas.openxmlformats.org/officeDocument/2006/relationships/customXml" Target="../ink/ink1087.xml"/><Relationship Id="rId504" Type="http://schemas.openxmlformats.org/officeDocument/2006/relationships/customXml" Target="../ink/ink1094.xml"/><Relationship Id="rId78" Type="http://schemas.openxmlformats.org/officeDocument/2006/relationships/customXml" Target="../ink/ink881.xml"/><Relationship Id="rId101" Type="http://schemas.openxmlformats.org/officeDocument/2006/relationships/image" Target="../media/image881.png"/><Relationship Id="rId143" Type="http://schemas.openxmlformats.org/officeDocument/2006/relationships/image" Target="../media/image902.png"/><Relationship Id="rId185" Type="http://schemas.openxmlformats.org/officeDocument/2006/relationships/image" Target="../media/image922.png"/><Relationship Id="rId350" Type="http://schemas.openxmlformats.org/officeDocument/2006/relationships/customXml" Target="../ink/ink1017.xml"/><Relationship Id="rId406" Type="http://schemas.openxmlformats.org/officeDocument/2006/relationships/customXml" Target="../ink/ink1045.xml"/><Relationship Id="rId9" Type="http://schemas.openxmlformats.org/officeDocument/2006/relationships/image" Target="../media/image835.png"/><Relationship Id="rId210" Type="http://schemas.openxmlformats.org/officeDocument/2006/relationships/customXml" Target="../ink/ink947.xml"/><Relationship Id="rId392" Type="http://schemas.openxmlformats.org/officeDocument/2006/relationships/customXml" Target="../ink/ink1038.xml"/><Relationship Id="rId448" Type="http://schemas.openxmlformats.org/officeDocument/2006/relationships/customXml" Target="../ink/ink1066.xml"/><Relationship Id="rId252" Type="http://schemas.openxmlformats.org/officeDocument/2006/relationships/customXml" Target="../ink/ink968.xml"/><Relationship Id="rId294" Type="http://schemas.openxmlformats.org/officeDocument/2006/relationships/customXml" Target="../ink/ink989.xml"/><Relationship Id="rId308" Type="http://schemas.openxmlformats.org/officeDocument/2006/relationships/customXml" Target="../ink/ink996.xml"/><Relationship Id="rId515" Type="http://schemas.openxmlformats.org/officeDocument/2006/relationships/image" Target="../media/image1087.png"/><Relationship Id="rId47" Type="http://schemas.openxmlformats.org/officeDocument/2006/relationships/image" Target="../media/image854.png"/><Relationship Id="rId89" Type="http://schemas.openxmlformats.org/officeDocument/2006/relationships/image" Target="../media/image875.png"/><Relationship Id="rId112" Type="http://schemas.openxmlformats.org/officeDocument/2006/relationships/customXml" Target="../ink/ink898.xml"/><Relationship Id="rId154" Type="http://schemas.openxmlformats.org/officeDocument/2006/relationships/customXml" Target="../ink/ink919.xml"/><Relationship Id="rId361" Type="http://schemas.openxmlformats.org/officeDocument/2006/relationships/image" Target="../media/image1010.png"/><Relationship Id="rId196" Type="http://schemas.openxmlformats.org/officeDocument/2006/relationships/customXml" Target="../ink/ink940.xml"/><Relationship Id="rId417" Type="http://schemas.openxmlformats.org/officeDocument/2006/relationships/image" Target="../media/image1038.png"/><Relationship Id="rId459" Type="http://schemas.openxmlformats.org/officeDocument/2006/relationships/image" Target="../media/image1059.png"/><Relationship Id="rId16" Type="http://schemas.openxmlformats.org/officeDocument/2006/relationships/customXml" Target="../ink/ink850.xml"/><Relationship Id="rId221" Type="http://schemas.openxmlformats.org/officeDocument/2006/relationships/image" Target="../media/image940.png"/><Relationship Id="rId263" Type="http://schemas.openxmlformats.org/officeDocument/2006/relationships/image" Target="../media/image961.png"/><Relationship Id="rId319" Type="http://schemas.openxmlformats.org/officeDocument/2006/relationships/image" Target="../media/image989.png"/><Relationship Id="rId470" Type="http://schemas.openxmlformats.org/officeDocument/2006/relationships/customXml" Target="../ink/ink1077.xml"/><Relationship Id="rId58" Type="http://schemas.openxmlformats.org/officeDocument/2006/relationships/customXml" Target="../ink/ink871.xml"/><Relationship Id="rId123" Type="http://schemas.openxmlformats.org/officeDocument/2006/relationships/image" Target="../media/image892.png"/><Relationship Id="rId330" Type="http://schemas.openxmlformats.org/officeDocument/2006/relationships/customXml" Target="../ink/ink1007.xml"/><Relationship Id="rId165" Type="http://schemas.openxmlformats.org/officeDocument/2006/relationships/image" Target="../media/image912.png"/><Relationship Id="rId372" Type="http://schemas.openxmlformats.org/officeDocument/2006/relationships/customXml" Target="../ink/ink1028.xml"/><Relationship Id="rId428" Type="http://schemas.openxmlformats.org/officeDocument/2006/relationships/customXml" Target="../ink/ink1056.xml"/><Relationship Id="rId1058" Type="http://schemas.openxmlformats.org/officeDocument/2006/relationships/image" Target="../media/image5961.png"/><Relationship Id="rId232" Type="http://schemas.openxmlformats.org/officeDocument/2006/relationships/customXml" Target="../ink/ink958.xml"/><Relationship Id="rId274" Type="http://schemas.openxmlformats.org/officeDocument/2006/relationships/customXml" Target="../ink/ink979.xml"/><Relationship Id="rId481" Type="http://schemas.openxmlformats.org/officeDocument/2006/relationships/image" Target="../media/image1070.png"/><Relationship Id="rId27" Type="http://schemas.openxmlformats.org/officeDocument/2006/relationships/image" Target="../media/image844.png"/><Relationship Id="rId69" Type="http://schemas.openxmlformats.org/officeDocument/2006/relationships/image" Target="../media/image865.png"/><Relationship Id="rId134" Type="http://schemas.openxmlformats.org/officeDocument/2006/relationships/customXml" Target="../ink/ink909.xml"/><Relationship Id="rId786" Type="http://schemas.openxmlformats.org/officeDocument/2006/relationships/image" Target="../media/image5539.png"/><Relationship Id="rId80" Type="http://schemas.openxmlformats.org/officeDocument/2006/relationships/customXml" Target="../ink/ink882.xml"/><Relationship Id="rId176" Type="http://schemas.openxmlformats.org/officeDocument/2006/relationships/customXml" Target="../ink/ink930.xml"/><Relationship Id="rId341" Type="http://schemas.openxmlformats.org/officeDocument/2006/relationships/image" Target="../media/image1000.png"/><Relationship Id="rId383" Type="http://schemas.openxmlformats.org/officeDocument/2006/relationships/image" Target="../media/image1021.png"/><Relationship Id="rId439" Type="http://schemas.openxmlformats.org/officeDocument/2006/relationships/image" Target="../media/image1049.png"/><Relationship Id="rId201" Type="http://schemas.openxmlformats.org/officeDocument/2006/relationships/image" Target="../media/image930.png"/><Relationship Id="rId243" Type="http://schemas.openxmlformats.org/officeDocument/2006/relationships/image" Target="../media/image951.png"/><Relationship Id="rId285" Type="http://schemas.openxmlformats.org/officeDocument/2006/relationships/image" Target="../media/image972.png"/><Relationship Id="rId450" Type="http://schemas.openxmlformats.org/officeDocument/2006/relationships/customXml" Target="../ink/ink1067.xml"/><Relationship Id="rId506" Type="http://schemas.openxmlformats.org/officeDocument/2006/relationships/customXml" Target="../ink/ink1095.xml"/><Relationship Id="rId38" Type="http://schemas.openxmlformats.org/officeDocument/2006/relationships/customXml" Target="../ink/ink861.xml"/><Relationship Id="rId103" Type="http://schemas.openxmlformats.org/officeDocument/2006/relationships/image" Target="../media/image882.png"/><Relationship Id="rId310" Type="http://schemas.openxmlformats.org/officeDocument/2006/relationships/customXml" Target="../ink/ink997.xml"/><Relationship Id="rId492" Type="http://schemas.openxmlformats.org/officeDocument/2006/relationships/customXml" Target="../ink/ink1088.xml"/><Relationship Id="rId91" Type="http://schemas.openxmlformats.org/officeDocument/2006/relationships/image" Target="../media/image876.png"/><Relationship Id="rId145" Type="http://schemas.openxmlformats.org/officeDocument/2006/relationships/image" Target="../media/image903.png"/><Relationship Id="rId187" Type="http://schemas.openxmlformats.org/officeDocument/2006/relationships/image" Target="../media/image923.png"/><Relationship Id="rId352" Type="http://schemas.openxmlformats.org/officeDocument/2006/relationships/customXml" Target="../ink/ink1018.xml"/><Relationship Id="rId394" Type="http://schemas.openxmlformats.org/officeDocument/2006/relationships/customXml" Target="../ink/ink1039.xml"/><Relationship Id="rId408" Type="http://schemas.openxmlformats.org/officeDocument/2006/relationships/customXml" Target="../ink/ink1046.xml"/><Relationship Id="rId212" Type="http://schemas.openxmlformats.org/officeDocument/2006/relationships/customXml" Target="../ink/ink948.xml"/><Relationship Id="rId254" Type="http://schemas.openxmlformats.org/officeDocument/2006/relationships/customXml" Target="../ink/ink969.xml"/><Relationship Id="rId49" Type="http://schemas.openxmlformats.org/officeDocument/2006/relationships/image" Target="../media/image855.png"/><Relationship Id="rId114" Type="http://schemas.openxmlformats.org/officeDocument/2006/relationships/customXml" Target="../ink/ink899.xml"/><Relationship Id="rId296" Type="http://schemas.openxmlformats.org/officeDocument/2006/relationships/customXml" Target="../ink/ink990.xml"/><Relationship Id="rId461" Type="http://schemas.openxmlformats.org/officeDocument/2006/relationships/image" Target="../media/image1060.png"/><Relationship Id="rId517" Type="http://schemas.openxmlformats.org/officeDocument/2006/relationships/image" Target="../media/image1088.png"/><Relationship Id="rId60" Type="http://schemas.openxmlformats.org/officeDocument/2006/relationships/customXml" Target="../ink/ink872.xml"/><Relationship Id="rId156" Type="http://schemas.openxmlformats.org/officeDocument/2006/relationships/customXml" Target="../ink/ink920.xml"/><Relationship Id="rId198" Type="http://schemas.openxmlformats.org/officeDocument/2006/relationships/customXml" Target="../ink/ink941.xml"/><Relationship Id="rId321" Type="http://schemas.openxmlformats.org/officeDocument/2006/relationships/image" Target="../media/image990.png"/><Relationship Id="rId363" Type="http://schemas.openxmlformats.org/officeDocument/2006/relationships/image" Target="../media/image1011.png"/><Relationship Id="rId419" Type="http://schemas.openxmlformats.org/officeDocument/2006/relationships/image" Target="../media/image1039.png"/><Relationship Id="rId223" Type="http://schemas.openxmlformats.org/officeDocument/2006/relationships/image" Target="../media/image941.png"/><Relationship Id="rId430" Type="http://schemas.openxmlformats.org/officeDocument/2006/relationships/customXml" Target="../ink/ink1057.xml"/><Relationship Id="rId18" Type="http://schemas.openxmlformats.org/officeDocument/2006/relationships/customXml" Target="../ink/ink851.xml"/><Relationship Id="rId265" Type="http://schemas.openxmlformats.org/officeDocument/2006/relationships/image" Target="../media/image962.png"/><Relationship Id="rId472" Type="http://schemas.openxmlformats.org/officeDocument/2006/relationships/customXml" Target="../ink/ink1078.xml"/><Relationship Id="rId125" Type="http://schemas.openxmlformats.org/officeDocument/2006/relationships/image" Target="../media/image893.png"/><Relationship Id="rId167" Type="http://schemas.openxmlformats.org/officeDocument/2006/relationships/image" Target="../media/image913.png"/><Relationship Id="rId332" Type="http://schemas.openxmlformats.org/officeDocument/2006/relationships/customXml" Target="../ink/ink1008.xml"/><Relationship Id="rId374" Type="http://schemas.openxmlformats.org/officeDocument/2006/relationships/customXml" Target="../ink/ink1029.xml"/><Relationship Id="rId71" Type="http://schemas.openxmlformats.org/officeDocument/2006/relationships/image" Target="../media/image866.png"/><Relationship Id="rId234" Type="http://schemas.openxmlformats.org/officeDocument/2006/relationships/customXml" Target="../ink/ink959.xml"/><Relationship Id="rId2" Type="http://schemas.openxmlformats.org/officeDocument/2006/relationships/customXml" Target="../ink/ink843.xml"/><Relationship Id="rId29" Type="http://schemas.openxmlformats.org/officeDocument/2006/relationships/image" Target="../media/image845.png"/><Relationship Id="rId276" Type="http://schemas.openxmlformats.org/officeDocument/2006/relationships/customXml" Target="../ink/ink980.xml"/><Relationship Id="rId441" Type="http://schemas.openxmlformats.org/officeDocument/2006/relationships/image" Target="../media/image1050.png"/><Relationship Id="rId483" Type="http://schemas.openxmlformats.org/officeDocument/2006/relationships/image" Target="../media/image1071.png"/><Relationship Id="rId40" Type="http://schemas.openxmlformats.org/officeDocument/2006/relationships/customXml" Target="../ink/ink862.xml"/><Relationship Id="rId136" Type="http://schemas.openxmlformats.org/officeDocument/2006/relationships/customXml" Target="../ink/ink910.xml"/><Relationship Id="rId178" Type="http://schemas.openxmlformats.org/officeDocument/2006/relationships/customXml" Target="../ink/ink931.xml"/><Relationship Id="rId301" Type="http://schemas.openxmlformats.org/officeDocument/2006/relationships/image" Target="../media/image980.png"/><Relationship Id="rId343" Type="http://schemas.openxmlformats.org/officeDocument/2006/relationships/image" Target="../media/image1001.png"/><Relationship Id="rId788" Type="http://schemas.openxmlformats.org/officeDocument/2006/relationships/image" Target="../media/image5540.png"/><Relationship Id="rId82" Type="http://schemas.openxmlformats.org/officeDocument/2006/relationships/customXml" Target="../ink/ink883.xml"/><Relationship Id="rId203" Type="http://schemas.openxmlformats.org/officeDocument/2006/relationships/image" Target="../media/image931.png"/><Relationship Id="rId385" Type="http://schemas.openxmlformats.org/officeDocument/2006/relationships/image" Target="../media/image1022.png"/><Relationship Id="rId245" Type="http://schemas.openxmlformats.org/officeDocument/2006/relationships/image" Target="../media/image952.png"/><Relationship Id="rId287" Type="http://schemas.openxmlformats.org/officeDocument/2006/relationships/image" Target="../media/image973.png"/><Relationship Id="rId410" Type="http://schemas.openxmlformats.org/officeDocument/2006/relationships/customXml" Target="../ink/ink1047.xml"/><Relationship Id="rId452" Type="http://schemas.openxmlformats.org/officeDocument/2006/relationships/customXml" Target="../ink/ink1068.xml"/><Relationship Id="rId494" Type="http://schemas.openxmlformats.org/officeDocument/2006/relationships/customXml" Target="../ink/ink1089.xml"/><Relationship Id="rId508" Type="http://schemas.openxmlformats.org/officeDocument/2006/relationships/customXml" Target="../ink/ink1096.xml"/><Relationship Id="rId105" Type="http://schemas.openxmlformats.org/officeDocument/2006/relationships/image" Target="../media/image883.png"/><Relationship Id="rId147" Type="http://schemas.openxmlformats.org/officeDocument/2006/relationships/image" Target="../media/image904.png"/><Relationship Id="rId312" Type="http://schemas.openxmlformats.org/officeDocument/2006/relationships/customXml" Target="../ink/ink998.xml"/><Relationship Id="rId354" Type="http://schemas.openxmlformats.org/officeDocument/2006/relationships/customXml" Target="../ink/ink1019.xml"/><Relationship Id="rId51" Type="http://schemas.openxmlformats.org/officeDocument/2006/relationships/image" Target="../media/image856.png"/><Relationship Id="rId93" Type="http://schemas.openxmlformats.org/officeDocument/2006/relationships/image" Target="../media/image877.png"/><Relationship Id="rId189" Type="http://schemas.openxmlformats.org/officeDocument/2006/relationships/image" Target="../media/image924.png"/><Relationship Id="rId396" Type="http://schemas.openxmlformats.org/officeDocument/2006/relationships/customXml" Target="../ink/ink1040.xml"/><Relationship Id="rId214" Type="http://schemas.openxmlformats.org/officeDocument/2006/relationships/customXml" Target="../ink/ink949.xml"/><Relationship Id="rId256" Type="http://schemas.openxmlformats.org/officeDocument/2006/relationships/customXml" Target="../ink/ink970.xml"/><Relationship Id="rId298" Type="http://schemas.openxmlformats.org/officeDocument/2006/relationships/customXml" Target="../ink/ink991.xml"/><Relationship Id="rId421" Type="http://schemas.openxmlformats.org/officeDocument/2006/relationships/image" Target="../media/image1040.png"/><Relationship Id="rId463" Type="http://schemas.openxmlformats.org/officeDocument/2006/relationships/image" Target="../media/image1061.png"/><Relationship Id="rId519" Type="http://schemas.openxmlformats.org/officeDocument/2006/relationships/image" Target="../media/image1089.png"/><Relationship Id="rId116" Type="http://schemas.openxmlformats.org/officeDocument/2006/relationships/customXml" Target="../ink/ink900.xml"/><Relationship Id="rId158" Type="http://schemas.openxmlformats.org/officeDocument/2006/relationships/customXml" Target="../ink/ink921.xml"/><Relationship Id="rId323" Type="http://schemas.openxmlformats.org/officeDocument/2006/relationships/image" Target="../media/image991.png"/><Relationship Id="rId20" Type="http://schemas.openxmlformats.org/officeDocument/2006/relationships/customXml" Target="../ink/ink852.xml"/><Relationship Id="rId62" Type="http://schemas.openxmlformats.org/officeDocument/2006/relationships/customXml" Target="../ink/ink873.xml"/><Relationship Id="rId365" Type="http://schemas.openxmlformats.org/officeDocument/2006/relationships/image" Target="../media/image1012.png"/><Relationship Id="rId225" Type="http://schemas.openxmlformats.org/officeDocument/2006/relationships/image" Target="../media/image942.png"/><Relationship Id="rId267" Type="http://schemas.openxmlformats.org/officeDocument/2006/relationships/image" Target="../media/image963.png"/><Relationship Id="rId432" Type="http://schemas.openxmlformats.org/officeDocument/2006/relationships/customXml" Target="../ink/ink1058.xml"/><Relationship Id="rId474" Type="http://schemas.openxmlformats.org/officeDocument/2006/relationships/customXml" Target="../ink/ink1079.xml"/><Relationship Id="rId127" Type="http://schemas.openxmlformats.org/officeDocument/2006/relationships/image" Target="../media/image894.png"/><Relationship Id="rId31" Type="http://schemas.openxmlformats.org/officeDocument/2006/relationships/image" Target="../media/image846.png"/><Relationship Id="rId73" Type="http://schemas.openxmlformats.org/officeDocument/2006/relationships/image" Target="../media/image867.png"/><Relationship Id="rId169" Type="http://schemas.openxmlformats.org/officeDocument/2006/relationships/image" Target="../media/image914.png"/><Relationship Id="rId334" Type="http://schemas.openxmlformats.org/officeDocument/2006/relationships/customXml" Target="../ink/ink1009.xml"/><Relationship Id="rId376" Type="http://schemas.openxmlformats.org/officeDocument/2006/relationships/customXml" Target="../ink/ink1030.xml"/><Relationship Id="rId790" Type="http://schemas.openxmlformats.org/officeDocument/2006/relationships/image" Target="../media/image5541.png"/><Relationship Id="rId4" Type="http://schemas.openxmlformats.org/officeDocument/2006/relationships/customXml" Target="../ink/ink844.xml"/><Relationship Id="rId180" Type="http://schemas.openxmlformats.org/officeDocument/2006/relationships/customXml" Target="../ink/ink932.xml"/><Relationship Id="rId236" Type="http://schemas.openxmlformats.org/officeDocument/2006/relationships/customXml" Target="../ink/ink960.xml"/><Relationship Id="rId278" Type="http://schemas.openxmlformats.org/officeDocument/2006/relationships/customXml" Target="../ink/ink981.xml"/><Relationship Id="rId401" Type="http://schemas.openxmlformats.org/officeDocument/2006/relationships/image" Target="../media/image1030.png"/><Relationship Id="rId443" Type="http://schemas.openxmlformats.org/officeDocument/2006/relationships/image" Target="../media/image1051.png"/><Relationship Id="rId303" Type="http://schemas.openxmlformats.org/officeDocument/2006/relationships/image" Target="../media/image981.png"/><Relationship Id="rId485" Type="http://schemas.openxmlformats.org/officeDocument/2006/relationships/image" Target="../media/image1072.png"/><Relationship Id="rId42" Type="http://schemas.openxmlformats.org/officeDocument/2006/relationships/customXml" Target="../ink/ink863.xml"/><Relationship Id="rId84" Type="http://schemas.openxmlformats.org/officeDocument/2006/relationships/customXml" Target="../ink/ink884.xml"/><Relationship Id="rId138" Type="http://schemas.openxmlformats.org/officeDocument/2006/relationships/customXml" Target="../ink/ink911.xml"/><Relationship Id="rId345" Type="http://schemas.openxmlformats.org/officeDocument/2006/relationships/image" Target="../media/image1002.png"/><Relationship Id="rId387" Type="http://schemas.openxmlformats.org/officeDocument/2006/relationships/image" Target="../media/image1023.png"/><Relationship Id="rId510" Type="http://schemas.openxmlformats.org/officeDocument/2006/relationships/customXml" Target="../ink/ink1097.xml"/><Relationship Id="rId191" Type="http://schemas.openxmlformats.org/officeDocument/2006/relationships/image" Target="../media/image925.png"/><Relationship Id="rId205" Type="http://schemas.openxmlformats.org/officeDocument/2006/relationships/image" Target="../media/image932.png"/><Relationship Id="rId247" Type="http://schemas.openxmlformats.org/officeDocument/2006/relationships/image" Target="../media/image953.png"/><Relationship Id="rId412" Type="http://schemas.openxmlformats.org/officeDocument/2006/relationships/customXml" Target="../ink/ink1048.xml"/><Relationship Id="rId107" Type="http://schemas.openxmlformats.org/officeDocument/2006/relationships/image" Target="../media/image884.png"/><Relationship Id="rId289" Type="http://schemas.openxmlformats.org/officeDocument/2006/relationships/image" Target="../media/image974.png"/><Relationship Id="rId454" Type="http://schemas.openxmlformats.org/officeDocument/2006/relationships/customXml" Target="../ink/ink1069.xml"/><Relationship Id="rId496" Type="http://schemas.openxmlformats.org/officeDocument/2006/relationships/customXml" Target="../ink/ink1090.xml"/><Relationship Id="rId11" Type="http://schemas.openxmlformats.org/officeDocument/2006/relationships/image" Target="../media/image836.png"/><Relationship Id="rId53" Type="http://schemas.openxmlformats.org/officeDocument/2006/relationships/image" Target="../media/image857.png"/><Relationship Id="rId149" Type="http://schemas.openxmlformats.org/officeDocument/2006/relationships/image" Target="../media/image905.png"/><Relationship Id="rId314" Type="http://schemas.openxmlformats.org/officeDocument/2006/relationships/customXml" Target="../ink/ink999.xml"/><Relationship Id="rId356" Type="http://schemas.openxmlformats.org/officeDocument/2006/relationships/customXml" Target="../ink/ink1020.xml"/><Relationship Id="rId398" Type="http://schemas.openxmlformats.org/officeDocument/2006/relationships/customXml" Target="../ink/ink1041.xml"/><Relationship Id="rId521" Type="http://schemas.openxmlformats.org/officeDocument/2006/relationships/image" Target="../media/image1090.png"/><Relationship Id="rId95" Type="http://schemas.openxmlformats.org/officeDocument/2006/relationships/image" Target="../media/image878.png"/><Relationship Id="rId160" Type="http://schemas.openxmlformats.org/officeDocument/2006/relationships/customXml" Target="../ink/ink922.xml"/><Relationship Id="rId216" Type="http://schemas.openxmlformats.org/officeDocument/2006/relationships/customXml" Target="../ink/ink950.xml"/><Relationship Id="rId423" Type="http://schemas.openxmlformats.org/officeDocument/2006/relationships/image" Target="../media/image1041.png"/><Relationship Id="rId258" Type="http://schemas.openxmlformats.org/officeDocument/2006/relationships/customXml" Target="../ink/ink971.xml"/><Relationship Id="rId465" Type="http://schemas.openxmlformats.org/officeDocument/2006/relationships/image" Target="../media/image1062.png"/><Relationship Id="rId22" Type="http://schemas.openxmlformats.org/officeDocument/2006/relationships/customXml" Target="../ink/ink853.xml"/><Relationship Id="rId64" Type="http://schemas.openxmlformats.org/officeDocument/2006/relationships/customXml" Target="../ink/ink874.xml"/><Relationship Id="rId118" Type="http://schemas.openxmlformats.org/officeDocument/2006/relationships/customXml" Target="../ink/ink901.xml"/><Relationship Id="rId325" Type="http://schemas.openxmlformats.org/officeDocument/2006/relationships/image" Target="../media/image992.png"/><Relationship Id="rId367" Type="http://schemas.openxmlformats.org/officeDocument/2006/relationships/image" Target="../media/image1013.png"/><Relationship Id="rId171" Type="http://schemas.openxmlformats.org/officeDocument/2006/relationships/image" Target="../media/image915.png"/><Relationship Id="rId227" Type="http://schemas.openxmlformats.org/officeDocument/2006/relationships/image" Target="../media/image943.png"/><Relationship Id="rId269" Type="http://schemas.openxmlformats.org/officeDocument/2006/relationships/image" Target="../media/image964.png"/><Relationship Id="rId434" Type="http://schemas.openxmlformats.org/officeDocument/2006/relationships/customXml" Target="../ink/ink1059.xml"/><Relationship Id="rId476" Type="http://schemas.openxmlformats.org/officeDocument/2006/relationships/customXml" Target="../ink/ink1080.xml"/><Relationship Id="rId33" Type="http://schemas.openxmlformats.org/officeDocument/2006/relationships/image" Target="../media/image847.png"/><Relationship Id="rId129" Type="http://schemas.openxmlformats.org/officeDocument/2006/relationships/image" Target="../media/image895.png"/><Relationship Id="rId280" Type="http://schemas.openxmlformats.org/officeDocument/2006/relationships/customXml" Target="../ink/ink982.xml"/><Relationship Id="rId336" Type="http://schemas.openxmlformats.org/officeDocument/2006/relationships/customXml" Target="../ink/ink1010.xml"/><Relationship Id="rId501" Type="http://schemas.openxmlformats.org/officeDocument/2006/relationships/image" Target="../media/image1080.png"/><Relationship Id="rId75" Type="http://schemas.openxmlformats.org/officeDocument/2006/relationships/image" Target="../media/image868.png"/><Relationship Id="rId140" Type="http://schemas.openxmlformats.org/officeDocument/2006/relationships/customXml" Target="../ink/ink912.xml"/><Relationship Id="rId182" Type="http://schemas.openxmlformats.org/officeDocument/2006/relationships/customXml" Target="../ink/ink933.xml"/><Relationship Id="rId378" Type="http://schemas.openxmlformats.org/officeDocument/2006/relationships/customXml" Target="../ink/ink1031.xml"/><Relationship Id="rId403" Type="http://schemas.openxmlformats.org/officeDocument/2006/relationships/image" Target="../media/image1031.png"/><Relationship Id="rId6" Type="http://schemas.openxmlformats.org/officeDocument/2006/relationships/customXml" Target="../ink/ink845.xml"/><Relationship Id="rId238" Type="http://schemas.openxmlformats.org/officeDocument/2006/relationships/customXml" Target="../ink/ink961.xml"/><Relationship Id="rId445" Type="http://schemas.openxmlformats.org/officeDocument/2006/relationships/image" Target="../media/image1052.png"/><Relationship Id="rId487" Type="http://schemas.openxmlformats.org/officeDocument/2006/relationships/image" Target="../media/image1073.png"/><Relationship Id="rId291" Type="http://schemas.openxmlformats.org/officeDocument/2006/relationships/image" Target="../media/image975.png"/><Relationship Id="rId305" Type="http://schemas.openxmlformats.org/officeDocument/2006/relationships/image" Target="../media/image982.png"/><Relationship Id="rId347" Type="http://schemas.openxmlformats.org/officeDocument/2006/relationships/image" Target="../media/image1003.png"/><Relationship Id="rId512" Type="http://schemas.openxmlformats.org/officeDocument/2006/relationships/customXml" Target="../ink/ink1098.xml"/><Relationship Id="rId44" Type="http://schemas.openxmlformats.org/officeDocument/2006/relationships/customXml" Target="../ink/ink864.xml"/><Relationship Id="rId86" Type="http://schemas.openxmlformats.org/officeDocument/2006/relationships/customXml" Target="../ink/ink885.xml"/><Relationship Id="rId151" Type="http://schemas.openxmlformats.org/officeDocument/2006/relationships/image" Target="../media/image906.png"/><Relationship Id="rId389" Type="http://schemas.openxmlformats.org/officeDocument/2006/relationships/image" Target="../media/image1024.png"/><Relationship Id="rId193" Type="http://schemas.openxmlformats.org/officeDocument/2006/relationships/image" Target="../media/image926.png"/><Relationship Id="rId207" Type="http://schemas.openxmlformats.org/officeDocument/2006/relationships/image" Target="../media/image933.png"/><Relationship Id="rId249" Type="http://schemas.openxmlformats.org/officeDocument/2006/relationships/image" Target="../media/image954.png"/><Relationship Id="rId414" Type="http://schemas.openxmlformats.org/officeDocument/2006/relationships/customXml" Target="../ink/ink1049.xml"/><Relationship Id="rId456" Type="http://schemas.openxmlformats.org/officeDocument/2006/relationships/customXml" Target="../ink/ink1070.xml"/><Relationship Id="rId498" Type="http://schemas.openxmlformats.org/officeDocument/2006/relationships/customXml" Target="../ink/ink1091.xml"/><Relationship Id="rId13" Type="http://schemas.openxmlformats.org/officeDocument/2006/relationships/image" Target="../media/image837.png"/><Relationship Id="rId109" Type="http://schemas.openxmlformats.org/officeDocument/2006/relationships/image" Target="../media/image885.png"/><Relationship Id="rId260" Type="http://schemas.openxmlformats.org/officeDocument/2006/relationships/customXml" Target="../ink/ink972.xml"/><Relationship Id="rId316" Type="http://schemas.openxmlformats.org/officeDocument/2006/relationships/customXml" Target="../ink/ink1000.xml"/><Relationship Id="rId523" Type="http://schemas.openxmlformats.org/officeDocument/2006/relationships/image" Target="../media/image1091.png"/><Relationship Id="rId55" Type="http://schemas.openxmlformats.org/officeDocument/2006/relationships/image" Target="../media/image858.png"/><Relationship Id="rId97" Type="http://schemas.openxmlformats.org/officeDocument/2006/relationships/image" Target="../media/image879.png"/><Relationship Id="rId120" Type="http://schemas.openxmlformats.org/officeDocument/2006/relationships/customXml" Target="../ink/ink902.xml"/><Relationship Id="rId358" Type="http://schemas.openxmlformats.org/officeDocument/2006/relationships/customXml" Target="../ink/ink1021.xml"/><Relationship Id="rId162" Type="http://schemas.openxmlformats.org/officeDocument/2006/relationships/customXml" Target="../ink/ink923.xml"/><Relationship Id="rId218" Type="http://schemas.openxmlformats.org/officeDocument/2006/relationships/customXml" Target="../ink/ink951.xml"/><Relationship Id="rId425" Type="http://schemas.openxmlformats.org/officeDocument/2006/relationships/image" Target="../media/image1042.png"/><Relationship Id="rId467" Type="http://schemas.openxmlformats.org/officeDocument/2006/relationships/image" Target="../media/image1063.png"/><Relationship Id="rId271" Type="http://schemas.openxmlformats.org/officeDocument/2006/relationships/image" Target="../media/image965.png"/><Relationship Id="rId24" Type="http://schemas.openxmlformats.org/officeDocument/2006/relationships/customXml" Target="../ink/ink854.xml"/><Relationship Id="rId66" Type="http://schemas.openxmlformats.org/officeDocument/2006/relationships/customXml" Target="../ink/ink875.xml"/><Relationship Id="rId131" Type="http://schemas.openxmlformats.org/officeDocument/2006/relationships/image" Target="../media/image896.png"/><Relationship Id="rId327" Type="http://schemas.openxmlformats.org/officeDocument/2006/relationships/image" Target="../media/image993.png"/><Relationship Id="rId369" Type="http://schemas.openxmlformats.org/officeDocument/2006/relationships/image" Target="../media/image1014.png"/><Relationship Id="rId173" Type="http://schemas.openxmlformats.org/officeDocument/2006/relationships/image" Target="../media/image916.png"/><Relationship Id="rId229" Type="http://schemas.openxmlformats.org/officeDocument/2006/relationships/image" Target="../media/image944.png"/><Relationship Id="rId380" Type="http://schemas.openxmlformats.org/officeDocument/2006/relationships/customXml" Target="../ink/ink1032.xml"/><Relationship Id="rId436" Type="http://schemas.openxmlformats.org/officeDocument/2006/relationships/customXml" Target="../ink/ink1060.xml"/><Relationship Id="rId240" Type="http://schemas.openxmlformats.org/officeDocument/2006/relationships/customXml" Target="../ink/ink962.xml"/><Relationship Id="rId478" Type="http://schemas.openxmlformats.org/officeDocument/2006/relationships/customXml" Target="../ink/ink1081.xml"/><Relationship Id="rId35" Type="http://schemas.openxmlformats.org/officeDocument/2006/relationships/image" Target="../media/image848.png"/><Relationship Id="rId77" Type="http://schemas.openxmlformats.org/officeDocument/2006/relationships/image" Target="../media/image869.png"/><Relationship Id="rId100" Type="http://schemas.openxmlformats.org/officeDocument/2006/relationships/customXml" Target="../ink/ink892.xml"/><Relationship Id="rId282" Type="http://schemas.openxmlformats.org/officeDocument/2006/relationships/customXml" Target="../ink/ink983.xml"/><Relationship Id="rId338" Type="http://schemas.openxmlformats.org/officeDocument/2006/relationships/customXml" Target="../ink/ink1011.xml"/><Relationship Id="rId503" Type="http://schemas.openxmlformats.org/officeDocument/2006/relationships/image" Target="../media/image1081.png"/><Relationship Id="rId8" Type="http://schemas.openxmlformats.org/officeDocument/2006/relationships/customXml" Target="../ink/ink846.xml"/><Relationship Id="rId142" Type="http://schemas.openxmlformats.org/officeDocument/2006/relationships/customXml" Target="../ink/ink913.xml"/><Relationship Id="rId184" Type="http://schemas.openxmlformats.org/officeDocument/2006/relationships/customXml" Target="../ink/ink934.xml"/><Relationship Id="rId391" Type="http://schemas.openxmlformats.org/officeDocument/2006/relationships/image" Target="../media/image1025.png"/><Relationship Id="rId405" Type="http://schemas.openxmlformats.org/officeDocument/2006/relationships/image" Target="../media/image1032.png"/><Relationship Id="rId447" Type="http://schemas.openxmlformats.org/officeDocument/2006/relationships/image" Target="../media/image1053.png"/><Relationship Id="rId251" Type="http://schemas.openxmlformats.org/officeDocument/2006/relationships/image" Target="../media/image955.png"/><Relationship Id="rId489" Type="http://schemas.openxmlformats.org/officeDocument/2006/relationships/image" Target="../media/image1074.png"/><Relationship Id="rId46" Type="http://schemas.openxmlformats.org/officeDocument/2006/relationships/customXml" Target="../ink/ink865.xml"/><Relationship Id="rId293" Type="http://schemas.openxmlformats.org/officeDocument/2006/relationships/image" Target="../media/image976.png"/><Relationship Id="rId307" Type="http://schemas.openxmlformats.org/officeDocument/2006/relationships/image" Target="../media/image983.png"/><Relationship Id="rId349" Type="http://schemas.openxmlformats.org/officeDocument/2006/relationships/image" Target="../media/image1004.png"/><Relationship Id="rId514" Type="http://schemas.openxmlformats.org/officeDocument/2006/relationships/customXml" Target="../ink/ink1099.xml"/><Relationship Id="rId88" Type="http://schemas.openxmlformats.org/officeDocument/2006/relationships/customXml" Target="../ink/ink886.xml"/><Relationship Id="rId111" Type="http://schemas.openxmlformats.org/officeDocument/2006/relationships/image" Target="../media/image886.png"/><Relationship Id="rId153" Type="http://schemas.openxmlformats.org/officeDocument/2006/relationships/image" Target="../media/image907.png"/><Relationship Id="rId195" Type="http://schemas.openxmlformats.org/officeDocument/2006/relationships/image" Target="../media/image927.png"/><Relationship Id="rId209" Type="http://schemas.openxmlformats.org/officeDocument/2006/relationships/image" Target="../media/image934.png"/><Relationship Id="rId360" Type="http://schemas.openxmlformats.org/officeDocument/2006/relationships/customXml" Target="../ink/ink1022.xml"/><Relationship Id="rId416" Type="http://schemas.openxmlformats.org/officeDocument/2006/relationships/customXml" Target="../ink/ink1050.xml"/><Relationship Id="rId220" Type="http://schemas.openxmlformats.org/officeDocument/2006/relationships/customXml" Target="../ink/ink952.xml"/><Relationship Id="rId458" Type="http://schemas.openxmlformats.org/officeDocument/2006/relationships/customXml" Target="../ink/ink1071.xml"/><Relationship Id="rId15" Type="http://schemas.openxmlformats.org/officeDocument/2006/relationships/image" Target="../media/image838.png"/><Relationship Id="rId57" Type="http://schemas.openxmlformats.org/officeDocument/2006/relationships/image" Target="../media/image859.png"/><Relationship Id="rId262" Type="http://schemas.openxmlformats.org/officeDocument/2006/relationships/customXml" Target="../ink/ink973.xml"/><Relationship Id="rId318" Type="http://schemas.openxmlformats.org/officeDocument/2006/relationships/customXml" Target="../ink/ink1001.xml"/><Relationship Id="rId99" Type="http://schemas.openxmlformats.org/officeDocument/2006/relationships/image" Target="../media/image880.png"/><Relationship Id="rId122" Type="http://schemas.openxmlformats.org/officeDocument/2006/relationships/customXml" Target="../ink/ink903.xml"/><Relationship Id="rId164" Type="http://schemas.openxmlformats.org/officeDocument/2006/relationships/customXml" Target="../ink/ink924.xml"/><Relationship Id="rId371" Type="http://schemas.openxmlformats.org/officeDocument/2006/relationships/image" Target="../media/image1015.png"/><Relationship Id="rId1057" Type="http://schemas.openxmlformats.org/officeDocument/2006/relationships/customXml" Target="../ink/ink1108.xml"/><Relationship Id="rId427" Type="http://schemas.openxmlformats.org/officeDocument/2006/relationships/image" Target="../media/image1043.png"/><Relationship Id="rId469" Type="http://schemas.openxmlformats.org/officeDocument/2006/relationships/image" Target="../media/image1064.png"/><Relationship Id="rId26" Type="http://schemas.openxmlformats.org/officeDocument/2006/relationships/customXml" Target="../ink/ink855.xml"/><Relationship Id="rId231" Type="http://schemas.openxmlformats.org/officeDocument/2006/relationships/image" Target="../media/image945.png"/><Relationship Id="rId273" Type="http://schemas.openxmlformats.org/officeDocument/2006/relationships/image" Target="../media/image966.png"/><Relationship Id="rId329" Type="http://schemas.openxmlformats.org/officeDocument/2006/relationships/image" Target="../media/image994.png"/><Relationship Id="rId480" Type="http://schemas.openxmlformats.org/officeDocument/2006/relationships/customXml" Target="../ink/ink1082.xml"/><Relationship Id="rId68" Type="http://schemas.openxmlformats.org/officeDocument/2006/relationships/customXml" Target="../ink/ink876.xml"/><Relationship Id="rId133" Type="http://schemas.openxmlformats.org/officeDocument/2006/relationships/image" Target="../media/image897.png"/><Relationship Id="rId175" Type="http://schemas.openxmlformats.org/officeDocument/2006/relationships/image" Target="../media/image917.png"/><Relationship Id="rId340" Type="http://schemas.openxmlformats.org/officeDocument/2006/relationships/customXml" Target="../ink/ink1012.xml"/><Relationship Id="rId200" Type="http://schemas.openxmlformats.org/officeDocument/2006/relationships/customXml" Target="../ink/ink942.xml"/><Relationship Id="rId382" Type="http://schemas.openxmlformats.org/officeDocument/2006/relationships/customXml" Target="../ink/ink1033.xml"/><Relationship Id="rId438" Type="http://schemas.openxmlformats.org/officeDocument/2006/relationships/customXml" Target="../ink/ink1061.xml"/><Relationship Id="rId242" Type="http://schemas.openxmlformats.org/officeDocument/2006/relationships/customXml" Target="../ink/ink963.xml"/><Relationship Id="rId284" Type="http://schemas.openxmlformats.org/officeDocument/2006/relationships/customXml" Target="../ink/ink984.xml"/><Relationship Id="rId491" Type="http://schemas.openxmlformats.org/officeDocument/2006/relationships/image" Target="../media/image1075.png"/><Relationship Id="rId505" Type="http://schemas.openxmlformats.org/officeDocument/2006/relationships/image" Target="../media/image1082.png"/><Relationship Id="rId37" Type="http://schemas.openxmlformats.org/officeDocument/2006/relationships/image" Target="../media/image849.png"/><Relationship Id="rId79" Type="http://schemas.openxmlformats.org/officeDocument/2006/relationships/image" Target="../media/image870.png"/><Relationship Id="rId102" Type="http://schemas.openxmlformats.org/officeDocument/2006/relationships/customXml" Target="../ink/ink893.xml"/><Relationship Id="rId144" Type="http://schemas.openxmlformats.org/officeDocument/2006/relationships/customXml" Target="../ink/ink914.xml"/><Relationship Id="rId90" Type="http://schemas.openxmlformats.org/officeDocument/2006/relationships/customXml" Target="../ink/ink887.xml"/><Relationship Id="rId186" Type="http://schemas.openxmlformats.org/officeDocument/2006/relationships/customXml" Target="../ink/ink935.xml"/><Relationship Id="rId351" Type="http://schemas.openxmlformats.org/officeDocument/2006/relationships/image" Target="../media/image1005.png"/><Relationship Id="rId393" Type="http://schemas.openxmlformats.org/officeDocument/2006/relationships/image" Target="../media/image1026.png"/><Relationship Id="rId407" Type="http://schemas.openxmlformats.org/officeDocument/2006/relationships/image" Target="../media/image1033.png"/><Relationship Id="rId449" Type="http://schemas.openxmlformats.org/officeDocument/2006/relationships/image" Target="../media/image1054.png"/><Relationship Id="rId211" Type="http://schemas.openxmlformats.org/officeDocument/2006/relationships/image" Target="../media/image935.png"/><Relationship Id="rId253" Type="http://schemas.openxmlformats.org/officeDocument/2006/relationships/image" Target="../media/image956.png"/><Relationship Id="rId295" Type="http://schemas.openxmlformats.org/officeDocument/2006/relationships/image" Target="../media/image977.png"/><Relationship Id="rId309" Type="http://schemas.openxmlformats.org/officeDocument/2006/relationships/image" Target="../media/image984.png"/><Relationship Id="rId460" Type="http://schemas.openxmlformats.org/officeDocument/2006/relationships/customXml" Target="../ink/ink1072.xml"/><Relationship Id="rId516" Type="http://schemas.openxmlformats.org/officeDocument/2006/relationships/customXml" Target="../ink/ink1100.xml"/><Relationship Id="rId48" Type="http://schemas.openxmlformats.org/officeDocument/2006/relationships/customXml" Target="../ink/ink866.xml"/><Relationship Id="rId113" Type="http://schemas.openxmlformats.org/officeDocument/2006/relationships/image" Target="../media/image887.png"/><Relationship Id="rId320" Type="http://schemas.openxmlformats.org/officeDocument/2006/relationships/customXml" Target="../ink/ink1002.xml"/><Relationship Id="rId155" Type="http://schemas.openxmlformats.org/officeDocument/2006/relationships/image" Target="../media/image908.png"/><Relationship Id="rId197" Type="http://schemas.openxmlformats.org/officeDocument/2006/relationships/image" Target="../media/image928.png"/><Relationship Id="rId362" Type="http://schemas.openxmlformats.org/officeDocument/2006/relationships/customXml" Target="../ink/ink1023.xml"/><Relationship Id="rId418" Type="http://schemas.openxmlformats.org/officeDocument/2006/relationships/customXml" Target="../ink/ink1051.xml"/><Relationship Id="rId222" Type="http://schemas.openxmlformats.org/officeDocument/2006/relationships/customXml" Target="../ink/ink953.xml"/><Relationship Id="rId264" Type="http://schemas.openxmlformats.org/officeDocument/2006/relationships/customXml" Target="../ink/ink974.xml"/><Relationship Id="rId471" Type="http://schemas.openxmlformats.org/officeDocument/2006/relationships/image" Target="../media/image1065.png"/><Relationship Id="rId17" Type="http://schemas.openxmlformats.org/officeDocument/2006/relationships/image" Target="../media/image839.png"/><Relationship Id="rId59" Type="http://schemas.openxmlformats.org/officeDocument/2006/relationships/image" Target="../media/image860.png"/><Relationship Id="rId124" Type="http://schemas.openxmlformats.org/officeDocument/2006/relationships/customXml" Target="../ink/ink904.xml"/><Relationship Id="rId70" Type="http://schemas.openxmlformats.org/officeDocument/2006/relationships/customXml" Target="../ink/ink877.xml"/><Relationship Id="rId166" Type="http://schemas.openxmlformats.org/officeDocument/2006/relationships/customXml" Target="../ink/ink925.xml"/><Relationship Id="rId331" Type="http://schemas.openxmlformats.org/officeDocument/2006/relationships/image" Target="../media/image995.png"/><Relationship Id="rId373" Type="http://schemas.openxmlformats.org/officeDocument/2006/relationships/image" Target="../media/image1016.png"/><Relationship Id="rId429" Type="http://schemas.openxmlformats.org/officeDocument/2006/relationships/image" Target="../media/image104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46.png"/><Relationship Id="rId440" Type="http://schemas.openxmlformats.org/officeDocument/2006/relationships/customXml" Target="../ink/ink1062.xml"/><Relationship Id="rId28" Type="http://schemas.openxmlformats.org/officeDocument/2006/relationships/customXml" Target="../ink/ink856.xml"/><Relationship Id="rId275" Type="http://schemas.openxmlformats.org/officeDocument/2006/relationships/image" Target="../media/image967.png"/><Relationship Id="rId300" Type="http://schemas.openxmlformats.org/officeDocument/2006/relationships/customXml" Target="../ink/ink992.xml"/><Relationship Id="rId482" Type="http://schemas.openxmlformats.org/officeDocument/2006/relationships/customXml" Target="../ink/ink1083.xml"/><Relationship Id="rId81" Type="http://schemas.openxmlformats.org/officeDocument/2006/relationships/image" Target="../media/image871.png"/><Relationship Id="rId135" Type="http://schemas.openxmlformats.org/officeDocument/2006/relationships/image" Target="../media/image898.png"/><Relationship Id="rId177" Type="http://schemas.openxmlformats.org/officeDocument/2006/relationships/image" Target="../media/image918.png"/><Relationship Id="rId342" Type="http://schemas.openxmlformats.org/officeDocument/2006/relationships/customXml" Target="../ink/ink1013.xml"/><Relationship Id="rId384" Type="http://schemas.openxmlformats.org/officeDocument/2006/relationships/customXml" Target="../ink/ink1034.xml"/><Relationship Id="rId787" Type="http://schemas.openxmlformats.org/officeDocument/2006/relationships/customXml" Target="../ink/ink1105.xml"/><Relationship Id="rId202" Type="http://schemas.openxmlformats.org/officeDocument/2006/relationships/customXml" Target="../ink/ink943.xml"/><Relationship Id="rId244" Type="http://schemas.openxmlformats.org/officeDocument/2006/relationships/customXml" Target="../ink/ink964.xml"/><Relationship Id="rId39" Type="http://schemas.openxmlformats.org/officeDocument/2006/relationships/image" Target="../media/image850.png"/><Relationship Id="rId286" Type="http://schemas.openxmlformats.org/officeDocument/2006/relationships/customXml" Target="../ink/ink985.xml"/><Relationship Id="rId451" Type="http://schemas.openxmlformats.org/officeDocument/2006/relationships/image" Target="../media/image1055.png"/><Relationship Id="rId493" Type="http://schemas.openxmlformats.org/officeDocument/2006/relationships/image" Target="../media/image1076.png"/><Relationship Id="rId507" Type="http://schemas.openxmlformats.org/officeDocument/2006/relationships/image" Target="../media/image1083.png"/><Relationship Id="rId50" Type="http://schemas.openxmlformats.org/officeDocument/2006/relationships/customXml" Target="../ink/ink867.xml"/><Relationship Id="rId104" Type="http://schemas.openxmlformats.org/officeDocument/2006/relationships/customXml" Target="../ink/ink894.xml"/><Relationship Id="rId146" Type="http://schemas.openxmlformats.org/officeDocument/2006/relationships/customXml" Target="../ink/ink915.xml"/><Relationship Id="rId188" Type="http://schemas.openxmlformats.org/officeDocument/2006/relationships/customXml" Target="../ink/ink936.xml"/><Relationship Id="rId311" Type="http://schemas.openxmlformats.org/officeDocument/2006/relationships/image" Target="../media/image985.png"/><Relationship Id="rId353" Type="http://schemas.openxmlformats.org/officeDocument/2006/relationships/image" Target="../media/image1006.png"/><Relationship Id="rId395" Type="http://schemas.openxmlformats.org/officeDocument/2006/relationships/image" Target="../media/image1027.png"/><Relationship Id="rId409" Type="http://schemas.openxmlformats.org/officeDocument/2006/relationships/image" Target="../media/image1034.png"/><Relationship Id="rId92" Type="http://schemas.openxmlformats.org/officeDocument/2006/relationships/customXml" Target="../ink/ink888.xml"/><Relationship Id="rId213" Type="http://schemas.openxmlformats.org/officeDocument/2006/relationships/image" Target="../media/image936.png"/><Relationship Id="rId420" Type="http://schemas.openxmlformats.org/officeDocument/2006/relationships/customXml" Target="../ink/ink1052.xml"/><Relationship Id="rId255" Type="http://schemas.openxmlformats.org/officeDocument/2006/relationships/image" Target="../media/image957.png"/><Relationship Id="rId297" Type="http://schemas.openxmlformats.org/officeDocument/2006/relationships/image" Target="../media/image978.png"/><Relationship Id="rId462" Type="http://schemas.openxmlformats.org/officeDocument/2006/relationships/customXml" Target="../ink/ink1073.xml"/><Relationship Id="rId518" Type="http://schemas.openxmlformats.org/officeDocument/2006/relationships/customXml" Target="../ink/ink1101.xml"/><Relationship Id="rId115" Type="http://schemas.openxmlformats.org/officeDocument/2006/relationships/image" Target="../media/image888.png"/><Relationship Id="rId157" Type="http://schemas.openxmlformats.org/officeDocument/2006/relationships/image" Target="../media/image909.png"/><Relationship Id="rId322" Type="http://schemas.openxmlformats.org/officeDocument/2006/relationships/customXml" Target="../ink/ink1003.xml"/><Relationship Id="rId364" Type="http://schemas.openxmlformats.org/officeDocument/2006/relationships/customXml" Target="../ink/ink1024.xml"/><Relationship Id="rId61" Type="http://schemas.openxmlformats.org/officeDocument/2006/relationships/image" Target="../media/image861.png"/><Relationship Id="rId199" Type="http://schemas.openxmlformats.org/officeDocument/2006/relationships/image" Target="../media/image929.png"/><Relationship Id="rId19" Type="http://schemas.openxmlformats.org/officeDocument/2006/relationships/image" Target="../media/image840.png"/><Relationship Id="rId224" Type="http://schemas.openxmlformats.org/officeDocument/2006/relationships/customXml" Target="../ink/ink954.xml"/><Relationship Id="rId266" Type="http://schemas.openxmlformats.org/officeDocument/2006/relationships/customXml" Target="../ink/ink975.xml"/><Relationship Id="rId431" Type="http://schemas.openxmlformats.org/officeDocument/2006/relationships/image" Target="../media/image1045.png"/><Relationship Id="rId473" Type="http://schemas.openxmlformats.org/officeDocument/2006/relationships/image" Target="../media/image1066.png"/><Relationship Id="rId30" Type="http://schemas.openxmlformats.org/officeDocument/2006/relationships/customXml" Target="../ink/ink857.xml"/><Relationship Id="rId126" Type="http://schemas.openxmlformats.org/officeDocument/2006/relationships/customXml" Target="../ink/ink905.xml"/><Relationship Id="rId168" Type="http://schemas.openxmlformats.org/officeDocument/2006/relationships/customXml" Target="../ink/ink926.xml"/><Relationship Id="rId333" Type="http://schemas.openxmlformats.org/officeDocument/2006/relationships/image" Target="../media/image996.png"/><Relationship Id="rId72" Type="http://schemas.openxmlformats.org/officeDocument/2006/relationships/customXml" Target="../ink/ink878.xml"/><Relationship Id="rId375" Type="http://schemas.openxmlformats.org/officeDocument/2006/relationships/image" Target="../media/image1017.png"/><Relationship Id="rId3" Type="http://schemas.openxmlformats.org/officeDocument/2006/relationships/image" Target="../media/image832.png"/><Relationship Id="rId235" Type="http://schemas.openxmlformats.org/officeDocument/2006/relationships/image" Target="../media/image947.png"/><Relationship Id="rId277" Type="http://schemas.openxmlformats.org/officeDocument/2006/relationships/image" Target="../media/image968.png"/><Relationship Id="rId400" Type="http://schemas.openxmlformats.org/officeDocument/2006/relationships/customXml" Target="../ink/ink1042.xml"/><Relationship Id="rId442" Type="http://schemas.openxmlformats.org/officeDocument/2006/relationships/customXml" Target="../ink/ink1063.xml"/><Relationship Id="rId484" Type="http://schemas.openxmlformats.org/officeDocument/2006/relationships/customXml" Target="../ink/ink1084.xml"/><Relationship Id="rId137" Type="http://schemas.openxmlformats.org/officeDocument/2006/relationships/image" Target="../media/image899.png"/><Relationship Id="rId302" Type="http://schemas.openxmlformats.org/officeDocument/2006/relationships/customXml" Target="../ink/ink993.xml"/><Relationship Id="rId344" Type="http://schemas.openxmlformats.org/officeDocument/2006/relationships/customXml" Target="../ink/ink1014.xml"/><Relationship Id="rId789" Type="http://schemas.openxmlformats.org/officeDocument/2006/relationships/customXml" Target="../ink/ink1106.xml"/><Relationship Id="rId41" Type="http://schemas.openxmlformats.org/officeDocument/2006/relationships/image" Target="../media/image851.png"/><Relationship Id="rId83" Type="http://schemas.openxmlformats.org/officeDocument/2006/relationships/image" Target="../media/image872.png"/><Relationship Id="rId179" Type="http://schemas.openxmlformats.org/officeDocument/2006/relationships/image" Target="../media/image919.png"/><Relationship Id="rId386" Type="http://schemas.openxmlformats.org/officeDocument/2006/relationships/customXml" Target="../ink/ink1035.xml"/><Relationship Id="rId190" Type="http://schemas.openxmlformats.org/officeDocument/2006/relationships/customXml" Target="../ink/ink937.xml"/><Relationship Id="rId204" Type="http://schemas.openxmlformats.org/officeDocument/2006/relationships/customXml" Target="../ink/ink944.xml"/><Relationship Id="rId246" Type="http://schemas.openxmlformats.org/officeDocument/2006/relationships/customXml" Target="../ink/ink965.xml"/><Relationship Id="rId288" Type="http://schemas.openxmlformats.org/officeDocument/2006/relationships/customXml" Target="../ink/ink986.xml"/><Relationship Id="rId411" Type="http://schemas.openxmlformats.org/officeDocument/2006/relationships/image" Target="../media/image1035.png"/><Relationship Id="rId453" Type="http://schemas.openxmlformats.org/officeDocument/2006/relationships/image" Target="../media/image1056.png"/><Relationship Id="rId509" Type="http://schemas.openxmlformats.org/officeDocument/2006/relationships/image" Target="../media/image1084.png"/><Relationship Id="rId106" Type="http://schemas.openxmlformats.org/officeDocument/2006/relationships/customXml" Target="../ink/ink895.xml"/><Relationship Id="rId313" Type="http://schemas.openxmlformats.org/officeDocument/2006/relationships/image" Target="../media/image986.png"/><Relationship Id="rId495" Type="http://schemas.openxmlformats.org/officeDocument/2006/relationships/image" Target="../media/image1077.png"/><Relationship Id="rId10" Type="http://schemas.openxmlformats.org/officeDocument/2006/relationships/customXml" Target="../ink/ink847.xml"/><Relationship Id="rId52" Type="http://schemas.openxmlformats.org/officeDocument/2006/relationships/customXml" Target="../ink/ink868.xml"/><Relationship Id="rId94" Type="http://schemas.openxmlformats.org/officeDocument/2006/relationships/customXml" Target="../ink/ink889.xml"/><Relationship Id="rId148" Type="http://schemas.openxmlformats.org/officeDocument/2006/relationships/customXml" Target="../ink/ink916.xml"/><Relationship Id="rId355" Type="http://schemas.openxmlformats.org/officeDocument/2006/relationships/image" Target="../media/image1007.png"/><Relationship Id="rId397" Type="http://schemas.openxmlformats.org/officeDocument/2006/relationships/image" Target="../media/image1028.png"/><Relationship Id="rId520" Type="http://schemas.openxmlformats.org/officeDocument/2006/relationships/customXml" Target="../ink/ink1102.xml"/><Relationship Id="rId215" Type="http://schemas.openxmlformats.org/officeDocument/2006/relationships/image" Target="../media/image937.png"/><Relationship Id="rId257" Type="http://schemas.openxmlformats.org/officeDocument/2006/relationships/image" Target="../media/image958.png"/><Relationship Id="rId422" Type="http://schemas.openxmlformats.org/officeDocument/2006/relationships/customXml" Target="../ink/ink1053.xml"/><Relationship Id="rId464" Type="http://schemas.openxmlformats.org/officeDocument/2006/relationships/customXml" Target="../ink/ink1074.xml"/><Relationship Id="rId299" Type="http://schemas.openxmlformats.org/officeDocument/2006/relationships/image" Target="../media/image979.png"/><Relationship Id="rId63" Type="http://schemas.openxmlformats.org/officeDocument/2006/relationships/image" Target="../media/image862.png"/><Relationship Id="rId159" Type="http://schemas.openxmlformats.org/officeDocument/2006/relationships/image" Target="../media/image910.png"/><Relationship Id="rId366" Type="http://schemas.openxmlformats.org/officeDocument/2006/relationships/customXml" Target="../ink/ink1025.xml"/><Relationship Id="rId226" Type="http://schemas.openxmlformats.org/officeDocument/2006/relationships/customXml" Target="../ink/ink955.xml"/><Relationship Id="rId433" Type="http://schemas.openxmlformats.org/officeDocument/2006/relationships/image" Target="../media/image1046.png"/><Relationship Id="rId74" Type="http://schemas.openxmlformats.org/officeDocument/2006/relationships/customXml" Target="../ink/ink879.xml"/><Relationship Id="rId377" Type="http://schemas.openxmlformats.org/officeDocument/2006/relationships/image" Target="../media/image1018.png"/><Relationship Id="rId500" Type="http://schemas.openxmlformats.org/officeDocument/2006/relationships/customXml" Target="../ink/ink1092.xml"/><Relationship Id="rId5" Type="http://schemas.openxmlformats.org/officeDocument/2006/relationships/image" Target="../media/image833.png"/><Relationship Id="rId237" Type="http://schemas.openxmlformats.org/officeDocument/2006/relationships/image" Target="../media/image948.png"/><Relationship Id="rId791" Type="http://schemas.openxmlformats.org/officeDocument/2006/relationships/customXml" Target="../ink/ink110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9.png"/><Relationship Id="rId21" Type="http://schemas.openxmlformats.org/officeDocument/2006/relationships/image" Target="../media/image1101.png"/><Relationship Id="rId42" Type="http://schemas.openxmlformats.org/officeDocument/2006/relationships/customXml" Target="../ink/ink1129.xml"/><Relationship Id="rId63" Type="http://schemas.openxmlformats.org/officeDocument/2006/relationships/image" Target="../media/image1122.png"/><Relationship Id="rId84" Type="http://schemas.openxmlformats.org/officeDocument/2006/relationships/customXml" Target="../ink/ink1150.xml"/><Relationship Id="rId138" Type="http://schemas.openxmlformats.org/officeDocument/2006/relationships/customXml" Target="../ink/ink1177.xml"/><Relationship Id="rId159" Type="http://schemas.openxmlformats.org/officeDocument/2006/relationships/image" Target="../media/image1170.png"/><Relationship Id="rId170" Type="http://schemas.openxmlformats.org/officeDocument/2006/relationships/customXml" Target="../ink/ink1193.xml"/><Relationship Id="rId191" Type="http://schemas.openxmlformats.org/officeDocument/2006/relationships/image" Target="../media/image1186.png"/><Relationship Id="rId205" Type="http://schemas.openxmlformats.org/officeDocument/2006/relationships/image" Target="../media/image1193.png"/><Relationship Id="rId226" Type="http://schemas.openxmlformats.org/officeDocument/2006/relationships/customXml" Target="../ink/ink1221.xml"/><Relationship Id="rId247" Type="http://schemas.openxmlformats.org/officeDocument/2006/relationships/image" Target="../media/image1213.png"/><Relationship Id="rId107" Type="http://schemas.openxmlformats.org/officeDocument/2006/relationships/image" Target="../media/image1144.png"/><Relationship Id="rId11" Type="http://schemas.openxmlformats.org/officeDocument/2006/relationships/image" Target="../media/image1096.png"/><Relationship Id="rId32" Type="http://schemas.openxmlformats.org/officeDocument/2006/relationships/customXml" Target="../ink/ink1124.xml"/><Relationship Id="rId53" Type="http://schemas.openxmlformats.org/officeDocument/2006/relationships/image" Target="../media/image1117.png"/><Relationship Id="rId74" Type="http://schemas.openxmlformats.org/officeDocument/2006/relationships/customXml" Target="../ink/ink1145.xml"/><Relationship Id="rId128" Type="http://schemas.openxmlformats.org/officeDocument/2006/relationships/customXml" Target="../ink/ink1172.xml"/><Relationship Id="rId149" Type="http://schemas.openxmlformats.org/officeDocument/2006/relationships/image" Target="../media/image1165.png"/><Relationship Id="rId5" Type="http://schemas.openxmlformats.org/officeDocument/2006/relationships/image" Target="../media/image1093.png"/><Relationship Id="rId95" Type="http://schemas.openxmlformats.org/officeDocument/2006/relationships/image" Target="../media/image1138.png"/><Relationship Id="rId160" Type="http://schemas.openxmlformats.org/officeDocument/2006/relationships/customXml" Target="../ink/ink1188.xml"/><Relationship Id="rId181" Type="http://schemas.openxmlformats.org/officeDocument/2006/relationships/image" Target="../media/image1181.png"/><Relationship Id="rId216" Type="http://schemas.openxmlformats.org/officeDocument/2006/relationships/customXml" Target="../ink/ink1216.xml"/><Relationship Id="rId237" Type="http://schemas.openxmlformats.org/officeDocument/2006/relationships/image" Target="../media/image1208.png"/><Relationship Id="rId22" Type="http://schemas.openxmlformats.org/officeDocument/2006/relationships/customXml" Target="../ink/ink1119.xml"/><Relationship Id="rId43" Type="http://schemas.openxmlformats.org/officeDocument/2006/relationships/image" Target="../media/image1112.png"/><Relationship Id="rId64" Type="http://schemas.openxmlformats.org/officeDocument/2006/relationships/customXml" Target="../ink/ink1140.xml"/><Relationship Id="rId118" Type="http://schemas.openxmlformats.org/officeDocument/2006/relationships/customXml" Target="../ink/ink1167.xml"/><Relationship Id="rId139" Type="http://schemas.openxmlformats.org/officeDocument/2006/relationships/image" Target="../media/image1160.png"/><Relationship Id="rId85" Type="http://schemas.openxmlformats.org/officeDocument/2006/relationships/image" Target="../media/image1133.png"/><Relationship Id="rId150" Type="http://schemas.openxmlformats.org/officeDocument/2006/relationships/customXml" Target="../ink/ink1183.xml"/><Relationship Id="rId171" Type="http://schemas.openxmlformats.org/officeDocument/2006/relationships/image" Target="../media/image1176.png"/><Relationship Id="rId192" Type="http://schemas.openxmlformats.org/officeDocument/2006/relationships/customXml" Target="../ink/ink1204.xml"/><Relationship Id="rId206" Type="http://schemas.openxmlformats.org/officeDocument/2006/relationships/customXml" Target="../ink/ink1211.xml"/><Relationship Id="rId227" Type="http://schemas.openxmlformats.org/officeDocument/2006/relationships/image" Target="../media/image1203.png"/><Relationship Id="rId248" Type="http://schemas.openxmlformats.org/officeDocument/2006/relationships/customXml" Target="../ink/ink1232.xml"/><Relationship Id="rId12" Type="http://schemas.openxmlformats.org/officeDocument/2006/relationships/customXml" Target="../ink/ink1114.xml"/><Relationship Id="rId33" Type="http://schemas.openxmlformats.org/officeDocument/2006/relationships/image" Target="../media/image1107.png"/><Relationship Id="rId108" Type="http://schemas.openxmlformats.org/officeDocument/2006/relationships/customXml" Target="../ink/ink1162.xml"/><Relationship Id="rId129" Type="http://schemas.openxmlformats.org/officeDocument/2006/relationships/image" Target="../media/image1155.png"/><Relationship Id="rId54" Type="http://schemas.openxmlformats.org/officeDocument/2006/relationships/customXml" Target="../ink/ink1135.xml"/><Relationship Id="rId75" Type="http://schemas.openxmlformats.org/officeDocument/2006/relationships/image" Target="../media/image1128.png"/><Relationship Id="rId96" Type="http://schemas.openxmlformats.org/officeDocument/2006/relationships/customXml" Target="../ink/ink1156.xml"/><Relationship Id="rId140" Type="http://schemas.openxmlformats.org/officeDocument/2006/relationships/customXml" Target="../ink/ink1178.xml"/><Relationship Id="rId161" Type="http://schemas.openxmlformats.org/officeDocument/2006/relationships/image" Target="../media/image1171.png"/><Relationship Id="rId182" Type="http://schemas.openxmlformats.org/officeDocument/2006/relationships/customXml" Target="../ink/ink1199.xml"/><Relationship Id="rId217" Type="http://schemas.openxmlformats.org/officeDocument/2006/relationships/image" Target="../media/image1198.png"/><Relationship Id="rId6" Type="http://schemas.openxmlformats.org/officeDocument/2006/relationships/customXml" Target="../ink/ink1111.xml"/><Relationship Id="rId238" Type="http://schemas.openxmlformats.org/officeDocument/2006/relationships/customXml" Target="../ink/ink1227.xml"/><Relationship Id="rId23" Type="http://schemas.openxmlformats.org/officeDocument/2006/relationships/image" Target="../media/image1102.png"/><Relationship Id="rId119" Type="http://schemas.openxmlformats.org/officeDocument/2006/relationships/image" Target="../media/image1150.png"/><Relationship Id="rId44" Type="http://schemas.openxmlformats.org/officeDocument/2006/relationships/customXml" Target="../ink/ink1130.xml"/><Relationship Id="rId65" Type="http://schemas.openxmlformats.org/officeDocument/2006/relationships/image" Target="../media/image1123.png"/><Relationship Id="rId86" Type="http://schemas.openxmlformats.org/officeDocument/2006/relationships/customXml" Target="../ink/ink1151.xml"/><Relationship Id="rId130" Type="http://schemas.openxmlformats.org/officeDocument/2006/relationships/customXml" Target="../ink/ink1173.xml"/><Relationship Id="rId151" Type="http://schemas.openxmlformats.org/officeDocument/2006/relationships/image" Target="../media/image1166.png"/><Relationship Id="rId172" Type="http://schemas.openxmlformats.org/officeDocument/2006/relationships/customXml" Target="../ink/ink1194.xml"/><Relationship Id="rId193" Type="http://schemas.openxmlformats.org/officeDocument/2006/relationships/image" Target="../media/image1187.png"/><Relationship Id="rId207" Type="http://schemas.openxmlformats.org/officeDocument/2006/relationships/image" Target="../media/image1194.png"/><Relationship Id="rId228" Type="http://schemas.openxmlformats.org/officeDocument/2006/relationships/customXml" Target="../ink/ink1222.xml"/><Relationship Id="rId249" Type="http://schemas.openxmlformats.org/officeDocument/2006/relationships/image" Target="../media/image1214.png"/><Relationship Id="rId13" Type="http://schemas.openxmlformats.org/officeDocument/2006/relationships/image" Target="../media/image1097.png"/><Relationship Id="rId109" Type="http://schemas.openxmlformats.org/officeDocument/2006/relationships/image" Target="../media/image1145.png"/><Relationship Id="rId34" Type="http://schemas.openxmlformats.org/officeDocument/2006/relationships/customXml" Target="../ink/ink1125.xml"/><Relationship Id="rId55" Type="http://schemas.openxmlformats.org/officeDocument/2006/relationships/image" Target="../media/image1118.png"/><Relationship Id="rId76" Type="http://schemas.openxmlformats.org/officeDocument/2006/relationships/customXml" Target="../ink/ink1146.xml"/><Relationship Id="rId97" Type="http://schemas.openxmlformats.org/officeDocument/2006/relationships/image" Target="../media/image1139.png"/><Relationship Id="rId120" Type="http://schemas.openxmlformats.org/officeDocument/2006/relationships/customXml" Target="../ink/ink1168.xml"/><Relationship Id="rId141" Type="http://schemas.openxmlformats.org/officeDocument/2006/relationships/image" Target="../media/image1161.png"/><Relationship Id="rId7" Type="http://schemas.openxmlformats.org/officeDocument/2006/relationships/image" Target="../media/image1094.png"/><Relationship Id="rId162" Type="http://schemas.openxmlformats.org/officeDocument/2006/relationships/customXml" Target="../ink/ink1189.xml"/><Relationship Id="rId183" Type="http://schemas.openxmlformats.org/officeDocument/2006/relationships/image" Target="../media/image1182.png"/><Relationship Id="rId218" Type="http://schemas.openxmlformats.org/officeDocument/2006/relationships/customXml" Target="../ink/ink1217.xml"/><Relationship Id="rId239" Type="http://schemas.openxmlformats.org/officeDocument/2006/relationships/image" Target="../media/image1209.png"/><Relationship Id="rId24" Type="http://schemas.openxmlformats.org/officeDocument/2006/relationships/customXml" Target="../ink/ink1120.xml"/><Relationship Id="rId45" Type="http://schemas.openxmlformats.org/officeDocument/2006/relationships/image" Target="../media/image1113.png"/><Relationship Id="rId66" Type="http://schemas.openxmlformats.org/officeDocument/2006/relationships/customXml" Target="../ink/ink1141.xml"/><Relationship Id="rId87" Type="http://schemas.openxmlformats.org/officeDocument/2006/relationships/image" Target="../media/image1134.png"/><Relationship Id="rId110" Type="http://schemas.openxmlformats.org/officeDocument/2006/relationships/customXml" Target="../ink/ink1163.xml"/><Relationship Id="rId131" Type="http://schemas.openxmlformats.org/officeDocument/2006/relationships/image" Target="../media/image1156.png"/><Relationship Id="rId152" Type="http://schemas.openxmlformats.org/officeDocument/2006/relationships/customXml" Target="../ink/ink1184.xml"/><Relationship Id="rId173" Type="http://schemas.openxmlformats.org/officeDocument/2006/relationships/image" Target="../media/image1177.png"/><Relationship Id="rId194" Type="http://schemas.openxmlformats.org/officeDocument/2006/relationships/customXml" Target="../ink/ink1205.xml"/><Relationship Id="rId208" Type="http://schemas.openxmlformats.org/officeDocument/2006/relationships/customXml" Target="../ink/ink1212.xml"/><Relationship Id="rId229" Type="http://schemas.openxmlformats.org/officeDocument/2006/relationships/image" Target="../media/image1204.png"/><Relationship Id="rId240" Type="http://schemas.openxmlformats.org/officeDocument/2006/relationships/customXml" Target="../ink/ink1228.xml"/><Relationship Id="rId14" Type="http://schemas.openxmlformats.org/officeDocument/2006/relationships/customXml" Target="../ink/ink1115.xml"/><Relationship Id="rId35" Type="http://schemas.openxmlformats.org/officeDocument/2006/relationships/image" Target="../media/image1108.png"/><Relationship Id="rId56" Type="http://schemas.openxmlformats.org/officeDocument/2006/relationships/customXml" Target="../ink/ink1136.xml"/><Relationship Id="rId77" Type="http://schemas.openxmlformats.org/officeDocument/2006/relationships/image" Target="../media/image1129.png"/><Relationship Id="rId100" Type="http://schemas.openxmlformats.org/officeDocument/2006/relationships/customXml" Target="../ink/ink1158.xml"/><Relationship Id="rId8" Type="http://schemas.openxmlformats.org/officeDocument/2006/relationships/customXml" Target="../ink/ink1112.xml"/><Relationship Id="rId98" Type="http://schemas.openxmlformats.org/officeDocument/2006/relationships/customXml" Target="../ink/ink1157.xml"/><Relationship Id="rId121" Type="http://schemas.openxmlformats.org/officeDocument/2006/relationships/image" Target="../media/image1151.png"/><Relationship Id="rId142" Type="http://schemas.openxmlformats.org/officeDocument/2006/relationships/customXml" Target="../ink/ink1179.xml"/><Relationship Id="rId163" Type="http://schemas.openxmlformats.org/officeDocument/2006/relationships/image" Target="../media/image1172.png"/><Relationship Id="rId184" Type="http://schemas.openxmlformats.org/officeDocument/2006/relationships/customXml" Target="../ink/ink1200.xml"/><Relationship Id="rId219" Type="http://schemas.openxmlformats.org/officeDocument/2006/relationships/image" Target="../media/image1199.png"/><Relationship Id="rId230" Type="http://schemas.openxmlformats.org/officeDocument/2006/relationships/customXml" Target="../ink/ink1223.xml"/><Relationship Id="rId25" Type="http://schemas.openxmlformats.org/officeDocument/2006/relationships/image" Target="../media/image1103.png"/><Relationship Id="rId46" Type="http://schemas.openxmlformats.org/officeDocument/2006/relationships/customXml" Target="../ink/ink1131.xml"/><Relationship Id="rId67" Type="http://schemas.openxmlformats.org/officeDocument/2006/relationships/image" Target="../media/image1124.png"/><Relationship Id="rId88" Type="http://schemas.openxmlformats.org/officeDocument/2006/relationships/customXml" Target="../ink/ink1152.xml"/><Relationship Id="rId111" Type="http://schemas.openxmlformats.org/officeDocument/2006/relationships/image" Target="../media/image1146.png"/><Relationship Id="rId132" Type="http://schemas.openxmlformats.org/officeDocument/2006/relationships/customXml" Target="../ink/ink1174.xml"/><Relationship Id="rId153" Type="http://schemas.openxmlformats.org/officeDocument/2006/relationships/image" Target="../media/image1167.png"/><Relationship Id="rId174" Type="http://schemas.openxmlformats.org/officeDocument/2006/relationships/customXml" Target="../ink/ink1195.xml"/><Relationship Id="rId195" Type="http://schemas.openxmlformats.org/officeDocument/2006/relationships/image" Target="../media/image1188.png"/><Relationship Id="rId209" Type="http://schemas.openxmlformats.org/officeDocument/2006/relationships/image" Target="../media/image1195.png"/><Relationship Id="rId220" Type="http://schemas.openxmlformats.org/officeDocument/2006/relationships/customXml" Target="../ink/ink1218.xml"/><Relationship Id="rId241" Type="http://schemas.openxmlformats.org/officeDocument/2006/relationships/image" Target="../media/image1210.png"/><Relationship Id="rId15" Type="http://schemas.openxmlformats.org/officeDocument/2006/relationships/image" Target="../media/image1098.png"/><Relationship Id="rId36" Type="http://schemas.openxmlformats.org/officeDocument/2006/relationships/customXml" Target="../ink/ink1126.xml"/><Relationship Id="rId57" Type="http://schemas.openxmlformats.org/officeDocument/2006/relationships/image" Target="../media/image1119.png"/><Relationship Id="rId78" Type="http://schemas.openxmlformats.org/officeDocument/2006/relationships/customXml" Target="../ink/ink1147.xml"/><Relationship Id="rId99" Type="http://schemas.openxmlformats.org/officeDocument/2006/relationships/image" Target="../media/image1140.png"/><Relationship Id="rId101" Type="http://schemas.openxmlformats.org/officeDocument/2006/relationships/image" Target="../media/image1141.png"/><Relationship Id="rId122" Type="http://schemas.openxmlformats.org/officeDocument/2006/relationships/customXml" Target="../ink/ink1169.xml"/><Relationship Id="rId143" Type="http://schemas.openxmlformats.org/officeDocument/2006/relationships/image" Target="../media/image1162.png"/><Relationship Id="rId164" Type="http://schemas.openxmlformats.org/officeDocument/2006/relationships/customXml" Target="../ink/ink1190.xml"/><Relationship Id="rId185" Type="http://schemas.openxmlformats.org/officeDocument/2006/relationships/image" Target="../media/image1183.png"/><Relationship Id="rId4" Type="http://schemas.openxmlformats.org/officeDocument/2006/relationships/customXml" Target="../ink/ink1110.xml"/><Relationship Id="rId9" Type="http://schemas.openxmlformats.org/officeDocument/2006/relationships/image" Target="../media/image1095.png"/><Relationship Id="rId180" Type="http://schemas.openxmlformats.org/officeDocument/2006/relationships/customXml" Target="../ink/ink1198.xml"/><Relationship Id="rId210" Type="http://schemas.openxmlformats.org/officeDocument/2006/relationships/customXml" Target="../ink/ink1213.xml"/><Relationship Id="rId215" Type="http://schemas.openxmlformats.org/officeDocument/2006/relationships/image" Target="../media/image1197.png"/><Relationship Id="rId236" Type="http://schemas.openxmlformats.org/officeDocument/2006/relationships/customXml" Target="../ink/ink1226.xml"/><Relationship Id="rId26" Type="http://schemas.openxmlformats.org/officeDocument/2006/relationships/customXml" Target="../ink/ink1121.xml"/><Relationship Id="rId231" Type="http://schemas.openxmlformats.org/officeDocument/2006/relationships/image" Target="../media/image1205.png"/><Relationship Id="rId47" Type="http://schemas.openxmlformats.org/officeDocument/2006/relationships/image" Target="../media/image1114.png"/><Relationship Id="rId68" Type="http://schemas.openxmlformats.org/officeDocument/2006/relationships/customXml" Target="../ink/ink1142.xml"/><Relationship Id="rId89" Type="http://schemas.openxmlformats.org/officeDocument/2006/relationships/image" Target="../media/image1135.png"/><Relationship Id="rId112" Type="http://schemas.openxmlformats.org/officeDocument/2006/relationships/customXml" Target="../ink/ink1164.xml"/><Relationship Id="rId133" Type="http://schemas.openxmlformats.org/officeDocument/2006/relationships/image" Target="../media/image1157.png"/><Relationship Id="rId154" Type="http://schemas.openxmlformats.org/officeDocument/2006/relationships/customXml" Target="../ink/ink1185.xml"/><Relationship Id="rId175" Type="http://schemas.openxmlformats.org/officeDocument/2006/relationships/image" Target="../media/image1178.png"/><Relationship Id="rId196" Type="http://schemas.openxmlformats.org/officeDocument/2006/relationships/customXml" Target="../ink/ink1206.xml"/><Relationship Id="rId200" Type="http://schemas.openxmlformats.org/officeDocument/2006/relationships/customXml" Target="../ink/ink1208.xml"/><Relationship Id="rId16" Type="http://schemas.openxmlformats.org/officeDocument/2006/relationships/customXml" Target="../ink/ink1116.xml"/><Relationship Id="rId221" Type="http://schemas.openxmlformats.org/officeDocument/2006/relationships/image" Target="../media/image1200.png"/><Relationship Id="rId242" Type="http://schemas.openxmlformats.org/officeDocument/2006/relationships/customXml" Target="../ink/ink1229.xml"/><Relationship Id="rId37" Type="http://schemas.openxmlformats.org/officeDocument/2006/relationships/image" Target="../media/image1109.png"/><Relationship Id="rId58" Type="http://schemas.openxmlformats.org/officeDocument/2006/relationships/customXml" Target="../ink/ink1137.xml"/><Relationship Id="rId79" Type="http://schemas.openxmlformats.org/officeDocument/2006/relationships/image" Target="../media/image1130.png"/><Relationship Id="rId102" Type="http://schemas.openxmlformats.org/officeDocument/2006/relationships/customXml" Target="../ink/ink1159.xml"/><Relationship Id="rId123" Type="http://schemas.openxmlformats.org/officeDocument/2006/relationships/image" Target="../media/image1152.png"/><Relationship Id="rId144" Type="http://schemas.openxmlformats.org/officeDocument/2006/relationships/customXml" Target="../ink/ink1180.xml"/><Relationship Id="rId90" Type="http://schemas.openxmlformats.org/officeDocument/2006/relationships/customXml" Target="../ink/ink1153.xml"/><Relationship Id="rId165" Type="http://schemas.openxmlformats.org/officeDocument/2006/relationships/image" Target="../media/image1173.png"/><Relationship Id="rId186" Type="http://schemas.openxmlformats.org/officeDocument/2006/relationships/customXml" Target="../ink/ink1201.xml"/><Relationship Id="rId211" Type="http://schemas.openxmlformats.org/officeDocument/2006/relationships/image" Target="../media/image1196.png"/><Relationship Id="rId232" Type="http://schemas.openxmlformats.org/officeDocument/2006/relationships/customXml" Target="../ink/ink1224.xml"/><Relationship Id="rId27" Type="http://schemas.openxmlformats.org/officeDocument/2006/relationships/image" Target="../media/image1104.png"/><Relationship Id="rId48" Type="http://schemas.openxmlformats.org/officeDocument/2006/relationships/customXml" Target="../ink/ink1132.xml"/><Relationship Id="rId69" Type="http://schemas.openxmlformats.org/officeDocument/2006/relationships/image" Target="../media/image1125.png"/><Relationship Id="rId113" Type="http://schemas.openxmlformats.org/officeDocument/2006/relationships/image" Target="../media/image1147.png"/><Relationship Id="rId134" Type="http://schemas.openxmlformats.org/officeDocument/2006/relationships/customXml" Target="../ink/ink1175.xml"/><Relationship Id="rId80" Type="http://schemas.openxmlformats.org/officeDocument/2006/relationships/customXml" Target="../ink/ink1148.xml"/><Relationship Id="rId155" Type="http://schemas.openxmlformats.org/officeDocument/2006/relationships/image" Target="../media/image1168.png"/><Relationship Id="rId176" Type="http://schemas.openxmlformats.org/officeDocument/2006/relationships/customXml" Target="../ink/ink1196.xml"/><Relationship Id="rId197" Type="http://schemas.openxmlformats.org/officeDocument/2006/relationships/image" Target="../media/image1189.png"/><Relationship Id="rId201" Type="http://schemas.openxmlformats.org/officeDocument/2006/relationships/image" Target="../media/image1191.png"/><Relationship Id="rId222" Type="http://schemas.openxmlformats.org/officeDocument/2006/relationships/customXml" Target="../ink/ink1219.xml"/><Relationship Id="rId243" Type="http://schemas.openxmlformats.org/officeDocument/2006/relationships/image" Target="../media/image1211.png"/><Relationship Id="rId17" Type="http://schemas.openxmlformats.org/officeDocument/2006/relationships/image" Target="../media/image1099.png"/><Relationship Id="rId38" Type="http://schemas.openxmlformats.org/officeDocument/2006/relationships/customXml" Target="../ink/ink1127.xml"/><Relationship Id="rId59" Type="http://schemas.openxmlformats.org/officeDocument/2006/relationships/image" Target="../media/image1120.png"/><Relationship Id="rId103" Type="http://schemas.openxmlformats.org/officeDocument/2006/relationships/image" Target="../media/image1142.png"/><Relationship Id="rId124" Type="http://schemas.openxmlformats.org/officeDocument/2006/relationships/customXml" Target="../ink/ink1170.xml"/><Relationship Id="rId70" Type="http://schemas.openxmlformats.org/officeDocument/2006/relationships/customXml" Target="../ink/ink1143.xml"/><Relationship Id="rId91" Type="http://schemas.openxmlformats.org/officeDocument/2006/relationships/image" Target="../media/image1136.png"/><Relationship Id="rId145" Type="http://schemas.openxmlformats.org/officeDocument/2006/relationships/image" Target="../media/image1163.png"/><Relationship Id="rId166" Type="http://schemas.openxmlformats.org/officeDocument/2006/relationships/customXml" Target="../ink/ink1191.xml"/><Relationship Id="rId187" Type="http://schemas.openxmlformats.org/officeDocument/2006/relationships/image" Target="../media/image118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14.xml"/><Relationship Id="rId233" Type="http://schemas.openxmlformats.org/officeDocument/2006/relationships/image" Target="../media/image1206.png"/><Relationship Id="rId28" Type="http://schemas.openxmlformats.org/officeDocument/2006/relationships/customXml" Target="../ink/ink1122.xml"/><Relationship Id="rId49" Type="http://schemas.openxmlformats.org/officeDocument/2006/relationships/image" Target="../media/image1115.png"/><Relationship Id="rId114" Type="http://schemas.openxmlformats.org/officeDocument/2006/relationships/customXml" Target="../ink/ink1165.xml"/><Relationship Id="rId60" Type="http://schemas.openxmlformats.org/officeDocument/2006/relationships/customXml" Target="../ink/ink1138.xml"/><Relationship Id="rId81" Type="http://schemas.openxmlformats.org/officeDocument/2006/relationships/image" Target="../media/image1131.png"/><Relationship Id="rId135" Type="http://schemas.openxmlformats.org/officeDocument/2006/relationships/image" Target="../media/image1158.png"/><Relationship Id="rId156" Type="http://schemas.openxmlformats.org/officeDocument/2006/relationships/customXml" Target="../ink/ink1186.xml"/><Relationship Id="rId177" Type="http://schemas.openxmlformats.org/officeDocument/2006/relationships/image" Target="../media/image1179.png"/><Relationship Id="rId198" Type="http://schemas.openxmlformats.org/officeDocument/2006/relationships/customXml" Target="../ink/ink1207.xml"/><Relationship Id="rId202" Type="http://schemas.openxmlformats.org/officeDocument/2006/relationships/customXml" Target="../ink/ink1209.xml"/><Relationship Id="rId223" Type="http://schemas.openxmlformats.org/officeDocument/2006/relationships/image" Target="../media/image1201.png"/><Relationship Id="rId244" Type="http://schemas.openxmlformats.org/officeDocument/2006/relationships/customXml" Target="../ink/ink1230.xml"/><Relationship Id="rId18" Type="http://schemas.openxmlformats.org/officeDocument/2006/relationships/customXml" Target="../ink/ink1117.xml"/><Relationship Id="rId39" Type="http://schemas.openxmlformats.org/officeDocument/2006/relationships/image" Target="../media/image1110.png"/><Relationship Id="rId50" Type="http://schemas.openxmlformats.org/officeDocument/2006/relationships/customXml" Target="../ink/ink1133.xml"/><Relationship Id="rId104" Type="http://schemas.openxmlformats.org/officeDocument/2006/relationships/customXml" Target="../ink/ink1160.xml"/><Relationship Id="rId125" Type="http://schemas.openxmlformats.org/officeDocument/2006/relationships/image" Target="../media/image1153.png"/><Relationship Id="rId146" Type="http://schemas.openxmlformats.org/officeDocument/2006/relationships/customXml" Target="../ink/ink1181.xml"/><Relationship Id="rId167" Type="http://schemas.openxmlformats.org/officeDocument/2006/relationships/image" Target="../media/image1174.png"/><Relationship Id="rId188" Type="http://schemas.openxmlformats.org/officeDocument/2006/relationships/customXml" Target="../ink/ink1202.xml"/><Relationship Id="rId71" Type="http://schemas.openxmlformats.org/officeDocument/2006/relationships/image" Target="../media/image1126.png"/><Relationship Id="rId92" Type="http://schemas.openxmlformats.org/officeDocument/2006/relationships/customXml" Target="../ink/ink1154.xml"/><Relationship Id="rId213" Type="http://schemas.openxmlformats.org/officeDocument/2006/relationships/image" Target="../media/image274.png"/><Relationship Id="rId234" Type="http://schemas.openxmlformats.org/officeDocument/2006/relationships/customXml" Target="../ink/ink1225.xml"/><Relationship Id="rId2" Type="http://schemas.openxmlformats.org/officeDocument/2006/relationships/customXml" Target="../ink/ink1109.xml"/><Relationship Id="rId29" Type="http://schemas.openxmlformats.org/officeDocument/2006/relationships/image" Target="../media/image1105.png"/><Relationship Id="rId40" Type="http://schemas.openxmlformats.org/officeDocument/2006/relationships/customXml" Target="../ink/ink1128.xml"/><Relationship Id="rId115" Type="http://schemas.openxmlformats.org/officeDocument/2006/relationships/image" Target="../media/image1148.png"/><Relationship Id="rId136" Type="http://schemas.openxmlformats.org/officeDocument/2006/relationships/customXml" Target="../ink/ink1176.xml"/><Relationship Id="rId157" Type="http://schemas.openxmlformats.org/officeDocument/2006/relationships/image" Target="../media/image1169.png"/><Relationship Id="rId178" Type="http://schemas.openxmlformats.org/officeDocument/2006/relationships/customXml" Target="../ink/ink1197.xml"/><Relationship Id="rId61" Type="http://schemas.openxmlformats.org/officeDocument/2006/relationships/image" Target="../media/image1121.png"/><Relationship Id="rId82" Type="http://schemas.openxmlformats.org/officeDocument/2006/relationships/customXml" Target="../ink/ink1149.xml"/><Relationship Id="rId199" Type="http://schemas.openxmlformats.org/officeDocument/2006/relationships/image" Target="../media/image1190.png"/><Relationship Id="rId203" Type="http://schemas.openxmlformats.org/officeDocument/2006/relationships/image" Target="../media/image1192.png"/><Relationship Id="rId19" Type="http://schemas.openxmlformats.org/officeDocument/2006/relationships/image" Target="../media/image1100.png"/><Relationship Id="rId224" Type="http://schemas.openxmlformats.org/officeDocument/2006/relationships/customXml" Target="../ink/ink1220.xml"/><Relationship Id="rId245" Type="http://schemas.openxmlformats.org/officeDocument/2006/relationships/image" Target="../media/image1212.png"/><Relationship Id="rId30" Type="http://schemas.openxmlformats.org/officeDocument/2006/relationships/customXml" Target="../ink/ink1123.xml"/><Relationship Id="rId105" Type="http://schemas.openxmlformats.org/officeDocument/2006/relationships/image" Target="../media/image1143.png"/><Relationship Id="rId126" Type="http://schemas.openxmlformats.org/officeDocument/2006/relationships/customXml" Target="../ink/ink1171.xml"/><Relationship Id="rId147" Type="http://schemas.openxmlformats.org/officeDocument/2006/relationships/image" Target="../media/image1164.png"/><Relationship Id="rId168" Type="http://schemas.openxmlformats.org/officeDocument/2006/relationships/customXml" Target="../ink/ink1192.xml"/><Relationship Id="rId51" Type="http://schemas.openxmlformats.org/officeDocument/2006/relationships/image" Target="../media/image1116.png"/><Relationship Id="rId72" Type="http://schemas.openxmlformats.org/officeDocument/2006/relationships/customXml" Target="../ink/ink1144.xml"/><Relationship Id="rId93" Type="http://schemas.openxmlformats.org/officeDocument/2006/relationships/image" Target="../media/image1137.png"/><Relationship Id="rId189" Type="http://schemas.openxmlformats.org/officeDocument/2006/relationships/image" Target="../media/image1185.png"/><Relationship Id="rId3" Type="http://schemas.openxmlformats.org/officeDocument/2006/relationships/image" Target="../media/image1092.png"/><Relationship Id="rId214" Type="http://schemas.openxmlformats.org/officeDocument/2006/relationships/customXml" Target="../ink/ink1215.xml"/><Relationship Id="rId235" Type="http://schemas.openxmlformats.org/officeDocument/2006/relationships/image" Target="../media/image1207.png"/><Relationship Id="rId116" Type="http://schemas.openxmlformats.org/officeDocument/2006/relationships/customXml" Target="../ink/ink1166.xml"/><Relationship Id="rId137" Type="http://schemas.openxmlformats.org/officeDocument/2006/relationships/image" Target="../media/image1159.png"/><Relationship Id="rId158" Type="http://schemas.openxmlformats.org/officeDocument/2006/relationships/customXml" Target="../ink/ink1187.xml"/><Relationship Id="rId20" Type="http://schemas.openxmlformats.org/officeDocument/2006/relationships/customXml" Target="../ink/ink1118.xml"/><Relationship Id="rId41" Type="http://schemas.openxmlformats.org/officeDocument/2006/relationships/image" Target="../media/image1111.png"/><Relationship Id="rId62" Type="http://schemas.openxmlformats.org/officeDocument/2006/relationships/customXml" Target="../ink/ink1139.xml"/><Relationship Id="rId83" Type="http://schemas.openxmlformats.org/officeDocument/2006/relationships/image" Target="../media/image1132.png"/><Relationship Id="rId179" Type="http://schemas.openxmlformats.org/officeDocument/2006/relationships/image" Target="../media/image1180.png"/><Relationship Id="rId190" Type="http://schemas.openxmlformats.org/officeDocument/2006/relationships/customXml" Target="../ink/ink1203.xml"/><Relationship Id="rId204" Type="http://schemas.openxmlformats.org/officeDocument/2006/relationships/customXml" Target="../ink/ink1210.xml"/><Relationship Id="rId225" Type="http://schemas.openxmlformats.org/officeDocument/2006/relationships/image" Target="../media/image1202.png"/><Relationship Id="rId246" Type="http://schemas.openxmlformats.org/officeDocument/2006/relationships/customXml" Target="../ink/ink1231.xml"/><Relationship Id="rId106" Type="http://schemas.openxmlformats.org/officeDocument/2006/relationships/customXml" Target="../ink/ink1161.xml"/><Relationship Id="rId127" Type="http://schemas.openxmlformats.org/officeDocument/2006/relationships/image" Target="../media/image1154.png"/><Relationship Id="rId10" Type="http://schemas.openxmlformats.org/officeDocument/2006/relationships/customXml" Target="../ink/ink1113.xml"/><Relationship Id="rId31" Type="http://schemas.openxmlformats.org/officeDocument/2006/relationships/image" Target="../media/image1106.png"/><Relationship Id="rId52" Type="http://schemas.openxmlformats.org/officeDocument/2006/relationships/customXml" Target="../ink/ink1134.xml"/><Relationship Id="rId73" Type="http://schemas.openxmlformats.org/officeDocument/2006/relationships/image" Target="../media/image1127.png"/><Relationship Id="rId94" Type="http://schemas.openxmlformats.org/officeDocument/2006/relationships/customXml" Target="../ink/ink1155.xml"/><Relationship Id="rId148" Type="http://schemas.openxmlformats.org/officeDocument/2006/relationships/customXml" Target="../ink/ink1182.xml"/><Relationship Id="rId169" Type="http://schemas.openxmlformats.org/officeDocument/2006/relationships/image" Target="../media/image1175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2.png"/><Relationship Id="rId671" Type="http://schemas.openxmlformats.org/officeDocument/2006/relationships/image" Target="../media/image1548.png"/><Relationship Id="rId21" Type="http://schemas.openxmlformats.org/officeDocument/2006/relationships/image" Target="../media/image1224.png"/><Relationship Id="rId324" Type="http://schemas.openxmlformats.org/officeDocument/2006/relationships/customXml" Target="../ink/ink1394.xml"/><Relationship Id="rId531" Type="http://schemas.openxmlformats.org/officeDocument/2006/relationships/image" Target="../media/image1479.png"/><Relationship Id="rId629" Type="http://schemas.openxmlformats.org/officeDocument/2006/relationships/image" Target="../media/image1527.png"/><Relationship Id="rId170" Type="http://schemas.openxmlformats.org/officeDocument/2006/relationships/customXml" Target="../ink/ink1317.xml"/><Relationship Id="rId268" Type="http://schemas.openxmlformats.org/officeDocument/2006/relationships/customXml" Target="../ink/ink1366.xml"/><Relationship Id="rId475" Type="http://schemas.openxmlformats.org/officeDocument/2006/relationships/image" Target="../media/image1451.png"/><Relationship Id="rId682" Type="http://schemas.openxmlformats.org/officeDocument/2006/relationships/customXml" Target="../ink/ink1573.xml"/><Relationship Id="rId32" Type="http://schemas.openxmlformats.org/officeDocument/2006/relationships/customXml" Target="../ink/ink1248.xml"/><Relationship Id="rId128" Type="http://schemas.openxmlformats.org/officeDocument/2006/relationships/customXml" Target="../ink/ink1296.xml"/><Relationship Id="rId335" Type="http://schemas.openxmlformats.org/officeDocument/2006/relationships/image" Target="../media/image1381.png"/><Relationship Id="rId542" Type="http://schemas.openxmlformats.org/officeDocument/2006/relationships/customXml" Target="../ink/ink1503.xml"/><Relationship Id="rId181" Type="http://schemas.openxmlformats.org/officeDocument/2006/relationships/image" Target="../media/image1304.png"/><Relationship Id="rId402" Type="http://schemas.openxmlformats.org/officeDocument/2006/relationships/customXml" Target="../ink/ink1433.xml"/><Relationship Id="rId279" Type="http://schemas.openxmlformats.org/officeDocument/2006/relationships/image" Target="../media/image1353.png"/><Relationship Id="rId486" Type="http://schemas.openxmlformats.org/officeDocument/2006/relationships/customXml" Target="../ink/ink1475.xml"/><Relationship Id="rId43" Type="http://schemas.openxmlformats.org/officeDocument/2006/relationships/image" Target="../media/image1235.png"/><Relationship Id="rId139" Type="http://schemas.openxmlformats.org/officeDocument/2006/relationships/image" Target="../media/image1283.png"/><Relationship Id="rId346" Type="http://schemas.openxmlformats.org/officeDocument/2006/relationships/customXml" Target="../ink/ink1405.xml"/><Relationship Id="rId553" Type="http://schemas.openxmlformats.org/officeDocument/2006/relationships/image" Target="../media/image1490.png"/><Relationship Id="rId192" Type="http://schemas.openxmlformats.org/officeDocument/2006/relationships/customXml" Target="../ink/ink1328.xml"/><Relationship Id="rId206" Type="http://schemas.openxmlformats.org/officeDocument/2006/relationships/customXml" Target="../ink/ink1335.xml"/><Relationship Id="rId413" Type="http://schemas.openxmlformats.org/officeDocument/2006/relationships/image" Target="../media/image1420.png"/><Relationship Id="rId497" Type="http://schemas.openxmlformats.org/officeDocument/2006/relationships/image" Target="../media/image1462.png"/><Relationship Id="rId620" Type="http://schemas.openxmlformats.org/officeDocument/2006/relationships/customXml" Target="../ink/ink1542.xml"/><Relationship Id="rId357" Type="http://schemas.openxmlformats.org/officeDocument/2006/relationships/image" Target="../media/image1392.png"/><Relationship Id="rId54" Type="http://schemas.openxmlformats.org/officeDocument/2006/relationships/customXml" Target="../ink/ink1259.xml"/><Relationship Id="rId217" Type="http://schemas.openxmlformats.org/officeDocument/2006/relationships/image" Target="../media/image1322.png"/><Relationship Id="rId564" Type="http://schemas.openxmlformats.org/officeDocument/2006/relationships/customXml" Target="../ink/ink1514.xml"/><Relationship Id="rId424" Type="http://schemas.openxmlformats.org/officeDocument/2006/relationships/customXml" Target="../ink/ink1444.xml"/><Relationship Id="rId631" Type="http://schemas.openxmlformats.org/officeDocument/2006/relationships/image" Target="../media/image1528.png"/><Relationship Id="rId270" Type="http://schemas.openxmlformats.org/officeDocument/2006/relationships/customXml" Target="../ink/ink1367.xml"/><Relationship Id="rId65" Type="http://schemas.openxmlformats.org/officeDocument/2006/relationships/image" Target="../media/image1246.png"/><Relationship Id="rId130" Type="http://schemas.openxmlformats.org/officeDocument/2006/relationships/customXml" Target="../ink/ink1297.xml"/><Relationship Id="rId368" Type="http://schemas.openxmlformats.org/officeDocument/2006/relationships/customXml" Target="../ink/ink1416.xml"/><Relationship Id="rId575" Type="http://schemas.openxmlformats.org/officeDocument/2006/relationships/image" Target="../media/image1500.png"/><Relationship Id="rId228" Type="http://schemas.openxmlformats.org/officeDocument/2006/relationships/customXml" Target="../ink/ink1346.xml"/><Relationship Id="rId435" Type="http://schemas.openxmlformats.org/officeDocument/2006/relationships/image" Target="../media/image1431.png"/><Relationship Id="rId642" Type="http://schemas.openxmlformats.org/officeDocument/2006/relationships/customXml" Target="../ink/ink1553.xml"/><Relationship Id="rId281" Type="http://schemas.openxmlformats.org/officeDocument/2006/relationships/image" Target="../media/image1354.png"/><Relationship Id="rId502" Type="http://schemas.openxmlformats.org/officeDocument/2006/relationships/customXml" Target="../ink/ink1483.xml"/><Relationship Id="rId76" Type="http://schemas.openxmlformats.org/officeDocument/2006/relationships/customXml" Target="../ink/ink1270.xml"/><Relationship Id="rId141" Type="http://schemas.openxmlformats.org/officeDocument/2006/relationships/image" Target="../media/image1284.png"/><Relationship Id="rId379" Type="http://schemas.openxmlformats.org/officeDocument/2006/relationships/image" Target="../media/image1403.png"/><Relationship Id="rId586" Type="http://schemas.openxmlformats.org/officeDocument/2006/relationships/customXml" Target="../ink/ink1525.xml"/><Relationship Id="rId7" Type="http://schemas.openxmlformats.org/officeDocument/2006/relationships/image" Target="../media/image1217.png"/><Relationship Id="rId239" Type="http://schemas.openxmlformats.org/officeDocument/2006/relationships/image" Target="../media/image1333.png"/><Relationship Id="rId446" Type="http://schemas.openxmlformats.org/officeDocument/2006/relationships/customXml" Target="../ink/ink1455.xml"/><Relationship Id="rId653" Type="http://schemas.openxmlformats.org/officeDocument/2006/relationships/image" Target="../media/image1539.png"/><Relationship Id="rId292" Type="http://schemas.openxmlformats.org/officeDocument/2006/relationships/customXml" Target="../ink/ink1378.xml"/><Relationship Id="rId306" Type="http://schemas.openxmlformats.org/officeDocument/2006/relationships/customXml" Target="../ink/ink1385.xml"/><Relationship Id="rId87" Type="http://schemas.openxmlformats.org/officeDocument/2006/relationships/image" Target="../media/image1257.png"/><Relationship Id="rId513" Type="http://schemas.openxmlformats.org/officeDocument/2006/relationships/image" Target="../media/image1470.png"/><Relationship Id="rId597" Type="http://schemas.openxmlformats.org/officeDocument/2006/relationships/image" Target="../media/image1511.png"/><Relationship Id="rId152" Type="http://schemas.openxmlformats.org/officeDocument/2006/relationships/customXml" Target="../ink/ink1308.xml"/><Relationship Id="rId457" Type="http://schemas.openxmlformats.org/officeDocument/2006/relationships/image" Target="../media/image1442.png"/><Relationship Id="rId664" Type="http://schemas.openxmlformats.org/officeDocument/2006/relationships/customXml" Target="../ink/ink1564.xml"/><Relationship Id="rId14" Type="http://schemas.openxmlformats.org/officeDocument/2006/relationships/customXml" Target="../ink/ink1239.xml"/><Relationship Id="rId317" Type="http://schemas.openxmlformats.org/officeDocument/2006/relationships/image" Target="../media/image1372.png"/><Relationship Id="rId524" Type="http://schemas.openxmlformats.org/officeDocument/2006/relationships/customXml" Target="../ink/ink1494.xml"/><Relationship Id="rId98" Type="http://schemas.openxmlformats.org/officeDocument/2006/relationships/customXml" Target="../ink/ink1281.xml"/><Relationship Id="rId163" Type="http://schemas.openxmlformats.org/officeDocument/2006/relationships/image" Target="../media/image1295.png"/><Relationship Id="rId370" Type="http://schemas.openxmlformats.org/officeDocument/2006/relationships/customXml" Target="../ink/ink1417.xml"/><Relationship Id="rId230" Type="http://schemas.openxmlformats.org/officeDocument/2006/relationships/customXml" Target="../ink/ink1347.xml"/><Relationship Id="rId468" Type="http://schemas.openxmlformats.org/officeDocument/2006/relationships/customXml" Target="../ink/ink1466.xml"/><Relationship Id="rId675" Type="http://schemas.openxmlformats.org/officeDocument/2006/relationships/image" Target="../media/image1550.png"/><Relationship Id="rId25" Type="http://schemas.openxmlformats.org/officeDocument/2006/relationships/image" Target="../media/image1226.png"/><Relationship Id="rId328" Type="http://schemas.openxmlformats.org/officeDocument/2006/relationships/customXml" Target="../ink/ink1396.xml"/><Relationship Id="rId535" Type="http://schemas.openxmlformats.org/officeDocument/2006/relationships/image" Target="../media/image1481.png"/><Relationship Id="rId174" Type="http://schemas.openxmlformats.org/officeDocument/2006/relationships/customXml" Target="../ink/ink1319.xml"/><Relationship Id="rId381" Type="http://schemas.openxmlformats.org/officeDocument/2006/relationships/image" Target="../media/image1404.png"/><Relationship Id="rId602" Type="http://schemas.openxmlformats.org/officeDocument/2006/relationships/customXml" Target="../ink/ink1533.xml"/><Relationship Id="rId241" Type="http://schemas.openxmlformats.org/officeDocument/2006/relationships/image" Target="../media/image1334.png"/><Relationship Id="rId479" Type="http://schemas.openxmlformats.org/officeDocument/2006/relationships/image" Target="../media/image1453.png"/><Relationship Id="rId36" Type="http://schemas.openxmlformats.org/officeDocument/2006/relationships/customXml" Target="../ink/ink1250.xml"/><Relationship Id="rId339" Type="http://schemas.openxmlformats.org/officeDocument/2006/relationships/image" Target="../media/image1383.png"/><Relationship Id="rId546" Type="http://schemas.openxmlformats.org/officeDocument/2006/relationships/customXml" Target="../ink/ink1505.xml"/><Relationship Id="rId101" Type="http://schemas.openxmlformats.org/officeDocument/2006/relationships/image" Target="../media/image1264.png"/><Relationship Id="rId185" Type="http://schemas.openxmlformats.org/officeDocument/2006/relationships/image" Target="../media/image1306.png"/><Relationship Id="rId406" Type="http://schemas.openxmlformats.org/officeDocument/2006/relationships/customXml" Target="../ink/ink1435.xml"/><Relationship Id="rId392" Type="http://schemas.openxmlformats.org/officeDocument/2006/relationships/customXml" Target="../ink/ink1428.xml"/><Relationship Id="rId613" Type="http://schemas.openxmlformats.org/officeDocument/2006/relationships/image" Target="../media/image1519.png"/><Relationship Id="rId252" Type="http://schemas.openxmlformats.org/officeDocument/2006/relationships/customXml" Target="../ink/ink1358.xml"/><Relationship Id="rId47" Type="http://schemas.openxmlformats.org/officeDocument/2006/relationships/image" Target="../media/image1237.png"/><Relationship Id="rId112" Type="http://schemas.openxmlformats.org/officeDocument/2006/relationships/customXml" Target="../ink/ink1288.xml"/><Relationship Id="rId557" Type="http://schemas.openxmlformats.org/officeDocument/2006/relationships/image" Target="../media/image1492.png"/><Relationship Id="rId196" Type="http://schemas.openxmlformats.org/officeDocument/2006/relationships/customXml" Target="../ink/ink1330.xml"/><Relationship Id="rId417" Type="http://schemas.openxmlformats.org/officeDocument/2006/relationships/image" Target="../media/image1422.png"/><Relationship Id="rId624" Type="http://schemas.openxmlformats.org/officeDocument/2006/relationships/customXml" Target="../ink/ink1544.xml"/><Relationship Id="rId263" Type="http://schemas.openxmlformats.org/officeDocument/2006/relationships/image" Target="../media/image1345.png"/><Relationship Id="rId470" Type="http://schemas.openxmlformats.org/officeDocument/2006/relationships/customXml" Target="../ink/ink1467.xml"/><Relationship Id="rId58" Type="http://schemas.openxmlformats.org/officeDocument/2006/relationships/customXml" Target="../ink/ink1261.xml"/><Relationship Id="rId123" Type="http://schemas.openxmlformats.org/officeDocument/2006/relationships/image" Target="../media/image1275.png"/><Relationship Id="rId330" Type="http://schemas.openxmlformats.org/officeDocument/2006/relationships/customXml" Target="../ink/ink1397.xml"/><Relationship Id="rId568" Type="http://schemas.openxmlformats.org/officeDocument/2006/relationships/customXml" Target="../ink/ink1516.xml"/><Relationship Id="rId428" Type="http://schemas.openxmlformats.org/officeDocument/2006/relationships/customXml" Target="../ink/ink1446.xml"/><Relationship Id="rId635" Type="http://schemas.openxmlformats.org/officeDocument/2006/relationships/image" Target="../media/image1530.png"/><Relationship Id="rId274" Type="http://schemas.openxmlformats.org/officeDocument/2006/relationships/customXml" Target="../ink/ink1369.xml"/><Relationship Id="rId481" Type="http://schemas.openxmlformats.org/officeDocument/2006/relationships/image" Target="../media/image1454.png"/><Relationship Id="rId69" Type="http://schemas.openxmlformats.org/officeDocument/2006/relationships/image" Target="../media/image1248.png"/><Relationship Id="rId134" Type="http://schemas.openxmlformats.org/officeDocument/2006/relationships/customXml" Target="../ink/ink1299.xml"/><Relationship Id="rId579" Type="http://schemas.openxmlformats.org/officeDocument/2006/relationships/image" Target="../media/image1502.png"/><Relationship Id="rId341" Type="http://schemas.openxmlformats.org/officeDocument/2006/relationships/image" Target="../media/image1384.png"/><Relationship Id="rId439" Type="http://schemas.openxmlformats.org/officeDocument/2006/relationships/image" Target="../media/image1433.png"/><Relationship Id="rId646" Type="http://schemas.openxmlformats.org/officeDocument/2006/relationships/customXml" Target="../ink/ink1555.xml"/><Relationship Id="rId201" Type="http://schemas.openxmlformats.org/officeDocument/2006/relationships/image" Target="../media/image1314.png"/><Relationship Id="rId285" Type="http://schemas.openxmlformats.org/officeDocument/2006/relationships/image" Target="../media/image1356.png"/><Relationship Id="rId506" Type="http://schemas.openxmlformats.org/officeDocument/2006/relationships/customXml" Target="../ink/ink1485.xml"/><Relationship Id="rId492" Type="http://schemas.openxmlformats.org/officeDocument/2006/relationships/customXml" Target="../ink/ink1478.xml"/><Relationship Id="rId145" Type="http://schemas.openxmlformats.org/officeDocument/2006/relationships/image" Target="../media/image1286.png"/><Relationship Id="rId352" Type="http://schemas.openxmlformats.org/officeDocument/2006/relationships/customXml" Target="../ink/ink1408.xml"/><Relationship Id="rId212" Type="http://schemas.openxmlformats.org/officeDocument/2006/relationships/customXml" Target="../ink/ink1338.xml"/><Relationship Id="rId657" Type="http://schemas.openxmlformats.org/officeDocument/2006/relationships/image" Target="../media/image1541.png"/><Relationship Id="rId49" Type="http://schemas.openxmlformats.org/officeDocument/2006/relationships/image" Target="../media/image1238.png"/><Relationship Id="rId114" Type="http://schemas.openxmlformats.org/officeDocument/2006/relationships/customXml" Target="../ink/ink1289.xml"/><Relationship Id="rId296" Type="http://schemas.openxmlformats.org/officeDocument/2006/relationships/customXml" Target="../ink/ink1380.xml"/><Relationship Id="rId461" Type="http://schemas.openxmlformats.org/officeDocument/2006/relationships/image" Target="../media/image1444.png"/><Relationship Id="rId517" Type="http://schemas.openxmlformats.org/officeDocument/2006/relationships/image" Target="../media/image1472.png"/><Relationship Id="rId559" Type="http://schemas.openxmlformats.org/officeDocument/2006/relationships/image" Target="../media/image12.png"/><Relationship Id="rId60" Type="http://schemas.openxmlformats.org/officeDocument/2006/relationships/customXml" Target="../ink/ink1262.xml"/><Relationship Id="rId156" Type="http://schemas.openxmlformats.org/officeDocument/2006/relationships/customXml" Target="../ink/ink1310.xml"/><Relationship Id="rId198" Type="http://schemas.openxmlformats.org/officeDocument/2006/relationships/customXml" Target="../ink/ink1331.xml"/><Relationship Id="rId321" Type="http://schemas.openxmlformats.org/officeDocument/2006/relationships/image" Target="../media/image1374.png"/><Relationship Id="rId363" Type="http://schemas.openxmlformats.org/officeDocument/2006/relationships/image" Target="../media/image1395.png"/><Relationship Id="rId419" Type="http://schemas.openxmlformats.org/officeDocument/2006/relationships/image" Target="../media/image1423.png"/><Relationship Id="rId570" Type="http://schemas.openxmlformats.org/officeDocument/2006/relationships/customXml" Target="../ink/ink1517.xml"/><Relationship Id="rId626" Type="http://schemas.openxmlformats.org/officeDocument/2006/relationships/customXml" Target="../ink/ink1545.xml"/><Relationship Id="rId223" Type="http://schemas.openxmlformats.org/officeDocument/2006/relationships/image" Target="../media/image1325.png"/><Relationship Id="rId430" Type="http://schemas.openxmlformats.org/officeDocument/2006/relationships/customXml" Target="../ink/ink1447.xml"/><Relationship Id="rId668" Type="http://schemas.openxmlformats.org/officeDocument/2006/relationships/customXml" Target="../ink/ink1566.xml"/><Relationship Id="rId18" Type="http://schemas.openxmlformats.org/officeDocument/2006/relationships/customXml" Target="../ink/ink1241.xml"/><Relationship Id="rId265" Type="http://schemas.openxmlformats.org/officeDocument/2006/relationships/image" Target="../media/image1346.png"/><Relationship Id="rId472" Type="http://schemas.openxmlformats.org/officeDocument/2006/relationships/customXml" Target="../ink/ink1468.xml"/><Relationship Id="rId528" Type="http://schemas.openxmlformats.org/officeDocument/2006/relationships/customXml" Target="../ink/ink1496.xml"/><Relationship Id="rId125" Type="http://schemas.openxmlformats.org/officeDocument/2006/relationships/image" Target="../media/image1276.png"/><Relationship Id="rId167" Type="http://schemas.openxmlformats.org/officeDocument/2006/relationships/image" Target="../media/image1297.png"/><Relationship Id="rId332" Type="http://schemas.openxmlformats.org/officeDocument/2006/relationships/customXml" Target="../ink/ink1398.xml"/><Relationship Id="rId374" Type="http://schemas.openxmlformats.org/officeDocument/2006/relationships/customXml" Target="../ink/ink1419.xml"/><Relationship Id="rId581" Type="http://schemas.openxmlformats.org/officeDocument/2006/relationships/image" Target="../media/image1503.png"/><Relationship Id="rId71" Type="http://schemas.openxmlformats.org/officeDocument/2006/relationships/image" Target="../media/image1249.png"/><Relationship Id="rId234" Type="http://schemas.openxmlformats.org/officeDocument/2006/relationships/customXml" Target="../ink/ink1349.xml"/><Relationship Id="rId637" Type="http://schemas.openxmlformats.org/officeDocument/2006/relationships/image" Target="../media/image1531.png"/><Relationship Id="rId679" Type="http://schemas.openxmlformats.org/officeDocument/2006/relationships/image" Target="../media/image1552.png"/><Relationship Id="rId2" Type="http://schemas.openxmlformats.org/officeDocument/2006/relationships/customXml" Target="../ink/ink1233.xml"/><Relationship Id="rId29" Type="http://schemas.openxmlformats.org/officeDocument/2006/relationships/image" Target="../media/image1228.png"/><Relationship Id="rId276" Type="http://schemas.openxmlformats.org/officeDocument/2006/relationships/customXml" Target="../ink/ink1370.xml"/><Relationship Id="rId441" Type="http://schemas.openxmlformats.org/officeDocument/2006/relationships/image" Target="../media/image1434.png"/><Relationship Id="rId483" Type="http://schemas.openxmlformats.org/officeDocument/2006/relationships/image" Target="../media/image1455.png"/><Relationship Id="rId539" Type="http://schemas.openxmlformats.org/officeDocument/2006/relationships/image" Target="../media/image1483.png"/><Relationship Id="rId40" Type="http://schemas.openxmlformats.org/officeDocument/2006/relationships/customXml" Target="../ink/ink1252.xml"/><Relationship Id="rId136" Type="http://schemas.openxmlformats.org/officeDocument/2006/relationships/customXml" Target="../ink/ink1300.xml"/><Relationship Id="rId178" Type="http://schemas.openxmlformats.org/officeDocument/2006/relationships/customXml" Target="../ink/ink1321.xml"/><Relationship Id="rId301" Type="http://schemas.openxmlformats.org/officeDocument/2006/relationships/image" Target="../media/image1364.png"/><Relationship Id="rId343" Type="http://schemas.openxmlformats.org/officeDocument/2006/relationships/image" Target="../media/image1385.png"/><Relationship Id="rId550" Type="http://schemas.openxmlformats.org/officeDocument/2006/relationships/customXml" Target="../ink/ink1507.xml"/><Relationship Id="rId1029" Type="http://schemas.openxmlformats.org/officeDocument/2006/relationships/customXml" Target="../ink/ink1576.xml"/><Relationship Id="rId82" Type="http://schemas.openxmlformats.org/officeDocument/2006/relationships/customXml" Target="../ink/ink1273.xml"/><Relationship Id="rId203" Type="http://schemas.openxmlformats.org/officeDocument/2006/relationships/image" Target="../media/image1315.png"/><Relationship Id="rId385" Type="http://schemas.openxmlformats.org/officeDocument/2006/relationships/image" Target="../media/image1406.png"/><Relationship Id="rId592" Type="http://schemas.openxmlformats.org/officeDocument/2006/relationships/customXml" Target="../ink/ink1528.xml"/><Relationship Id="rId606" Type="http://schemas.openxmlformats.org/officeDocument/2006/relationships/customXml" Target="../ink/ink1535.xml"/><Relationship Id="rId648" Type="http://schemas.openxmlformats.org/officeDocument/2006/relationships/customXml" Target="../ink/ink1556.xml"/><Relationship Id="rId245" Type="http://schemas.openxmlformats.org/officeDocument/2006/relationships/image" Target="../media/image1336.png"/><Relationship Id="rId287" Type="http://schemas.openxmlformats.org/officeDocument/2006/relationships/image" Target="../media/image1357.png"/><Relationship Id="rId410" Type="http://schemas.openxmlformats.org/officeDocument/2006/relationships/customXml" Target="../ink/ink1437.xml"/><Relationship Id="rId452" Type="http://schemas.openxmlformats.org/officeDocument/2006/relationships/customXml" Target="../ink/ink1458.xml"/><Relationship Id="rId494" Type="http://schemas.openxmlformats.org/officeDocument/2006/relationships/customXml" Target="../ink/ink1479.xml"/><Relationship Id="rId508" Type="http://schemas.openxmlformats.org/officeDocument/2006/relationships/customXml" Target="../ink/ink1486.xml"/><Relationship Id="rId105" Type="http://schemas.openxmlformats.org/officeDocument/2006/relationships/image" Target="../media/image1266.png"/><Relationship Id="rId147" Type="http://schemas.openxmlformats.org/officeDocument/2006/relationships/image" Target="../media/image1287.png"/><Relationship Id="rId312" Type="http://schemas.openxmlformats.org/officeDocument/2006/relationships/customXml" Target="../ink/ink1388.xml"/><Relationship Id="rId354" Type="http://schemas.openxmlformats.org/officeDocument/2006/relationships/customXml" Target="../ink/ink1409.xml"/><Relationship Id="rId51" Type="http://schemas.openxmlformats.org/officeDocument/2006/relationships/image" Target="../media/image1239.png"/><Relationship Id="rId93" Type="http://schemas.openxmlformats.org/officeDocument/2006/relationships/image" Target="../media/image1260.png"/><Relationship Id="rId189" Type="http://schemas.openxmlformats.org/officeDocument/2006/relationships/image" Target="../media/image1308.png"/><Relationship Id="rId396" Type="http://schemas.openxmlformats.org/officeDocument/2006/relationships/customXml" Target="../ink/ink1430.xml"/><Relationship Id="rId561" Type="http://schemas.openxmlformats.org/officeDocument/2006/relationships/image" Target="../media/image1493.png"/><Relationship Id="rId617" Type="http://schemas.openxmlformats.org/officeDocument/2006/relationships/image" Target="../media/image1521.png"/><Relationship Id="rId659" Type="http://schemas.openxmlformats.org/officeDocument/2006/relationships/image" Target="../media/image1542.png"/><Relationship Id="rId214" Type="http://schemas.openxmlformats.org/officeDocument/2006/relationships/customXml" Target="../ink/ink1339.xml"/><Relationship Id="rId256" Type="http://schemas.openxmlformats.org/officeDocument/2006/relationships/customXml" Target="../ink/ink1360.xml"/><Relationship Id="rId298" Type="http://schemas.openxmlformats.org/officeDocument/2006/relationships/customXml" Target="../ink/ink1381.xml"/><Relationship Id="rId421" Type="http://schemas.openxmlformats.org/officeDocument/2006/relationships/image" Target="../media/image1424.png"/><Relationship Id="rId463" Type="http://schemas.openxmlformats.org/officeDocument/2006/relationships/image" Target="../media/image1445.png"/><Relationship Id="rId519" Type="http://schemas.openxmlformats.org/officeDocument/2006/relationships/image" Target="../media/image1473.png"/><Relationship Id="rId670" Type="http://schemas.openxmlformats.org/officeDocument/2006/relationships/customXml" Target="../ink/ink1567.xml"/><Relationship Id="rId116" Type="http://schemas.openxmlformats.org/officeDocument/2006/relationships/customXml" Target="../ink/ink1290.xml"/><Relationship Id="rId158" Type="http://schemas.openxmlformats.org/officeDocument/2006/relationships/customXml" Target="../ink/ink1311.xml"/><Relationship Id="rId323" Type="http://schemas.openxmlformats.org/officeDocument/2006/relationships/image" Target="../media/image1375.png"/><Relationship Id="rId530" Type="http://schemas.openxmlformats.org/officeDocument/2006/relationships/customXml" Target="../ink/ink1497.xml"/><Relationship Id="rId20" Type="http://schemas.openxmlformats.org/officeDocument/2006/relationships/customXml" Target="../ink/ink1242.xml"/><Relationship Id="rId62" Type="http://schemas.openxmlformats.org/officeDocument/2006/relationships/customXml" Target="../ink/ink1263.xml"/><Relationship Id="rId365" Type="http://schemas.openxmlformats.org/officeDocument/2006/relationships/image" Target="../media/image1396.png"/><Relationship Id="rId572" Type="http://schemas.openxmlformats.org/officeDocument/2006/relationships/customXml" Target="../ink/ink1518.xml"/><Relationship Id="rId628" Type="http://schemas.openxmlformats.org/officeDocument/2006/relationships/customXml" Target="../ink/ink1546.xml"/><Relationship Id="rId225" Type="http://schemas.openxmlformats.org/officeDocument/2006/relationships/image" Target="../media/image1326.png"/><Relationship Id="rId267" Type="http://schemas.openxmlformats.org/officeDocument/2006/relationships/image" Target="../media/image1347.png"/><Relationship Id="rId432" Type="http://schemas.openxmlformats.org/officeDocument/2006/relationships/customXml" Target="../ink/ink1448.xml"/><Relationship Id="rId474" Type="http://schemas.openxmlformats.org/officeDocument/2006/relationships/customXml" Target="../ink/ink1469.xml"/><Relationship Id="rId127" Type="http://schemas.openxmlformats.org/officeDocument/2006/relationships/image" Target="../media/image1277.png"/><Relationship Id="rId681" Type="http://schemas.openxmlformats.org/officeDocument/2006/relationships/image" Target="../media/image1553.png"/><Relationship Id="rId31" Type="http://schemas.openxmlformats.org/officeDocument/2006/relationships/image" Target="../media/image1229.png"/><Relationship Id="rId73" Type="http://schemas.openxmlformats.org/officeDocument/2006/relationships/image" Target="../media/image1250.png"/><Relationship Id="rId169" Type="http://schemas.openxmlformats.org/officeDocument/2006/relationships/image" Target="../media/image1298.png"/><Relationship Id="rId334" Type="http://schemas.openxmlformats.org/officeDocument/2006/relationships/customXml" Target="../ink/ink1399.xml"/><Relationship Id="rId376" Type="http://schemas.openxmlformats.org/officeDocument/2006/relationships/customXml" Target="../ink/ink1420.xml"/><Relationship Id="rId541" Type="http://schemas.openxmlformats.org/officeDocument/2006/relationships/image" Target="../media/image1484.png"/><Relationship Id="rId583" Type="http://schemas.openxmlformats.org/officeDocument/2006/relationships/image" Target="../media/image1504.png"/><Relationship Id="rId639" Type="http://schemas.openxmlformats.org/officeDocument/2006/relationships/image" Target="../media/image1532.png"/><Relationship Id="rId4" Type="http://schemas.openxmlformats.org/officeDocument/2006/relationships/customXml" Target="../ink/ink1234.xml"/><Relationship Id="rId180" Type="http://schemas.openxmlformats.org/officeDocument/2006/relationships/customXml" Target="../ink/ink1322.xml"/><Relationship Id="rId236" Type="http://schemas.openxmlformats.org/officeDocument/2006/relationships/customXml" Target="../ink/ink1350.xml"/><Relationship Id="rId278" Type="http://schemas.openxmlformats.org/officeDocument/2006/relationships/customXml" Target="../ink/ink1371.xml"/><Relationship Id="rId401" Type="http://schemas.openxmlformats.org/officeDocument/2006/relationships/image" Target="../media/image1414.png"/><Relationship Id="rId443" Type="http://schemas.openxmlformats.org/officeDocument/2006/relationships/image" Target="../media/image1435.png"/><Relationship Id="rId650" Type="http://schemas.openxmlformats.org/officeDocument/2006/relationships/customXml" Target="../ink/ink1557.xml"/><Relationship Id="rId303" Type="http://schemas.openxmlformats.org/officeDocument/2006/relationships/image" Target="../media/image1365.png"/><Relationship Id="rId485" Type="http://schemas.openxmlformats.org/officeDocument/2006/relationships/image" Target="../media/image1456.png"/><Relationship Id="rId42" Type="http://schemas.openxmlformats.org/officeDocument/2006/relationships/customXml" Target="../ink/ink1253.xml"/><Relationship Id="rId84" Type="http://schemas.openxmlformats.org/officeDocument/2006/relationships/customXml" Target="../ink/ink1274.xml"/><Relationship Id="rId138" Type="http://schemas.openxmlformats.org/officeDocument/2006/relationships/customXml" Target="../ink/ink1301.xml"/><Relationship Id="rId345" Type="http://schemas.openxmlformats.org/officeDocument/2006/relationships/image" Target="../media/image1386.png"/><Relationship Id="rId387" Type="http://schemas.openxmlformats.org/officeDocument/2006/relationships/image" Target="../media/image1407.png"/><Relationship Id="rId510" Type="http://schemas.openxmlformats.org/officeDocument/2006/relationships/customXml" Target="../ink/ink1487.xml"/><Relationship Id="rId552" Type="http://schemas.openxmlformats.org/officeDocument/2006/relationships/customXml" Target="../ink/ink1508.xml"/><Relationship Id="rId594" Type="http://schemas.openxmlformats.org/officeDocument/2006/relationships/customXml" Target="../ink/ink1529.xml"/><Relationship Id="rId608" Type="http://schemas.openxmlformats.org/officeDocument/2006/relationships/customXml" Target="../ink/ink1536.xml"/><Relationship Id="rId191" Type="http://schemas.openxmlformats.org/officeDocument/2006/relationships/image" Target="../media/image1309.png"/><Relationship Id="rId205" Type="http://schemas.openxmlformats.org/officeDocument/2006/relationships/image" Target="../media/image1316.png"/><Relationship Id="rId247" Type="http://schemas.openxmlformats.org/officeDocument/2006/relationships/image" Target="../media/image1337.png"/><Relationship Id="rId412" Type="http://schemas.openxmlformats.org/officeDocument/2006/relationships/customXml" Target="../ink/ink1438.xml"/><Relationship Id="rId107" Type="http://schemas.openxmlformats.org/officeDocument/2006/relationships/image" Target="../media/image1267.png"/><Relationship Id="rId289" Type="http://schemas.openxmlformats.org/officeDocument/2006/relationships/image" Target="../media/image1358.png"/><Relationship Id="rId454" Type="http://schemas.openxmlformats.org/officeDocument/2006/relationships/customXml" Target="../ink/ink1459.xml"/><Relationship Id="rId496" Type="http://schemas.openxmlformats.org/officeDocument/2006/relationships/customXml" Target="../ink/ink1480.xml"/><Relationship Id="rId661" Type="http://schemas.openxmlformats.org/officeDocument/2006/relationships/image" Target="../media/image1543.png"/><Relationship Id="rId11" Type="http://schemas.openxmlformats.org/officeDocument/2006/relationships/image" Target="../media/image1219.png"/><Relationship Id="rId53" Type="http://schemas.openxmlformats.org/officeDocument/2006/relationships/image" Target="../media/image1240.png"/><Relationship Id="rId149" Type="http://schemas.openxmlformats.org/officeDocument/2006/relationships/image" Target="../media/image1288.png"/><Relationship Id="rId314" Type="http://schemas.openxmlformats.org/officeDocument/2006/relationships/customXml" Target="../ink/ink1389.xml"/><Relationship Id="rId356" Type="http://schemas.openxmlformats.org/officeDocument/2006/relationships/customXml" Target="../ink/ink1410.xml"/><Relationship Id="rId398" Type="http://schemas.openxmlformats.org/officeDocument/2006/relationships/customXml" Target="../ink/ink1431.xml"/><Relationship Id="rId521" Type="http://schemas.openxmlformats.org/officeDocument/2006/relationships/image" Target="../media/image1474.png"/><Relationship Id="rId563" Type="http://schemas.openxmlformats.org/officeDocument/2006/relationships/image" Target="../media/image1494.png"/><Relationship Id="rId619" Type="http://schemas.openxmlformats.org/officeDocument/2006/relationships/image" Target="../media/image1522.png"/><Relationship Id="rId95" Type="http://schemas.openxmlformats.org/officeDocument/2006/relationships/image" Target="../media/image1261.png"/><Relationship Id="rId160" Type="http://schemas.openxmlformats.org/officeDocument/2006/relationships/customXml" Target="../ink/ink1312.xml"/><Relationship Id="rId216" Type="http://schemas.openxmlformats.org/officeDocument/2006/relationships/customXml" Target="../ink/ink1340.xml"/><Relationship Id="rId423" Type="http://schemas.openxmlformats.org/officeDocument/2006/relationships/image" Target="../media/image1425.png"/><Relationship Id="rId1719" Type="http://schemas.openxmlformats.org/officeDocument/2006/relationships/image" Target="../media/image5962.png"/><Relationship Id="rId258" Type="http://schemas.openxmlformats.org/officeDocument/2006/relationships/customXml" Target="../ink/ink1361.xml"/><Relationship Id="rId465" Type="http://schemas.openxmlformats.org/officeDocument/2006/relationships/image" Target="../media/image1446.png"/><Relationship Id="rId630" Type="http://schemas.openxmlformats.org/officeDocument/2006/relationships/customXml" Target="../ink/ink1547.xml"/><Relationship Id="rId672" Type="http://schemas.openxmlformats.org/officeDocument/2006/relationships/customXml" Target="../ink/ink1568.xml"/><Relationship Id="rId22" Type="http://schemas.openxmlformats.org/officeDocument/2006/relationships/customXml" Target="../ink/ink1243.xml"/><Relationship Id="rId64" Type="http://schemas.openxmlformats.org/officeDocument/2006/relationships/customXml" Target="../ink/ink1264.xml"/><Relationship Id="rId118" Type="http://schemas.openxmlformats.org/officeDocument/2006/relationships/customXml" Target="../ink/ink1291.xml"/><Relationship Id="rId325" Type="http://schemas.openxmlformats.org/officeDocument/2006/relationships/image" Target="../media/image1376.png"/><Relationship Id="rId367" Type="http://schemas.openxmlformats.org/officeDocument/2006/relationships/image" Target="../media/image1397.png"/><Relationship Id="rId532" Type="http://schemas.openxmlformats.org/officeDocument/2006/relationships/customXml" Target="../ink/ink1498.xml"/><Relationship Id="rId574" Type="http://schemas.openxmlformats.org/officeDocument/2006/relationships/customXml" Target="../ink/ink1519.xml"/><Relationship Id="rId171" Type="http://schemas.openxmlformats.org/officeDocument/2006/relationships/image" Target="../media/image1299.png"/><Relationship Id="rId227" Type="http://schemas.openxmlformats.org/officeDocument/2006/relationships/image" Target="../media/image1327.png"/><Relationship Id="rId269" Type="http://schemas.openxmlformats.org/officeDocument/2006/relationships/image" Target="../media/image1348.png"/><Relationship Id="rId434" Type="http://schemas.openxmlformats.org/officeDocument/2006/relationships/customXml" Target="../ink/ink1449.xml"/><Relationship Id="rId476" Type="http://schemas.openxmlformats.org/officeDocument/2006/relationships/customXml" Target="../ink/ink1470.xml"/><Relationship Id="rId641" Type="http://schemas.openxmlformats.org/officeDocument/2006/relationships/image" Target="../media/image1533.png"/><Relationship Id="rId683" Type="http://schemas.openxmlformats.org/officeDocument/2006/relationships/image" Target="../media/image1554.png"/><Relationship Id="rId33" Type="http://schemas.openxmlformats.org/officeDocument/2006/relationships/image" Target="../media/image1230.png"/><Relationship Id="rId129" Type="http://schemas.openxmlformats.org/officeDocument/2006/relationships/image" Target="../media/image1278.png"/><Relationship Id="rId280" Type="http://schemas.openxmlformats.org/officeDocument/2006/relationships/customXml" Target="../ink/ink1372.xml"/><Relationship Id="rId336" Type="http://schemas.openxmlformats.org/officeDocument/2006/relationships/customXml" Target="../ink/ink1400.xml"/><Relationship Id="rId501" Type="http://schemas.openxmlformats.org/officeDocument/2006/relationships/image" Target="../media/image1464.png"/><Relationship Id="rId543" Type="http://schemas.openxmlformats.org/officeDocument/2006/relationships/image" Target="../media/image1485.png"/><Relationship Id="rId75" Type="http://schemas.openxmlformats.org/officeDocument/2006/relationships/image" Target="../media/image1251.png"/><Relationship Id="rId140" Type="http://schemas.openxmlformats.org/officeDocument/2006/relationships/customXml" Target="../ink/ink1302.xml"/><Relationship Id="rId182" Type="http://schemas.openxmlformats.org/officeDocument/2006/relationships/customXml" Target="../ink/ink1323.xml"/><Relationship Id="rId378" Type="http://schemas.openxmlformats.org/officeDocument/2006/relationships/customXml" Target="../ink/ink1421.xml"/><Relationship Id="rId403" Type="http://schemas.openxmlformats.org/officeDocument/2006/relationships/image" Target="../media/image1415.png"/><Relationship Id="rId585" Type="http://schemas.openxmlformats.org/officeDocument/2006/relationships/image" Target="../media/image1505.png"/><Relationship Id="rId6" Type="http://schemas.openxmlformats.org/officeDocument/2006/relationships/customXml" Target="../ink/ink1235.xml"/><Relationship Id="rId238" Type="http://schemas.openxmlformats.org/officeDocument/2006/relationships/customXml" Target="../ink/ink1351.xml"/><Relationship Id="rId445" Type="http://schemas.openxmlformats.org/officeDocument/2006/relationships/image" Target="../media/image1436.png"/><Relationship Id="rId487" Type="http://schemas.openxmlformats.org/officeDocument/2006/relationships/image" Target="../media/image1457.png"/><Relationship Id="rId610" Type="http://schemas.openxmlformats.org/officeDocument/2006/relationships/customXml" Target="../ink/ink1537.xml"/><Relationship Id="rId652" Type="http://schemas.openxmlformats.org/officeDocument/2006/relationships/customXml" Target="../ink/ink1558.xml"/><Relationship Id="rId291" Type="http://schemas.openxmlformats.org/officeDocument/2006/relationships/image" Target="../media/image1359.png"/><Relationship Id="rId305" Type="http://schemas.openxmlformats.org/officeDocument/2006/relationships/image" Target="../media/image1366.png"/><Relationship Id="rId347" Type="http://schemas.openxmlformats.org/officeDocument/2006/relationships/image" Target="../media/image1387.png"/><Relationship Id="rId512" Type="http://schemas.openxmlformats.org/officeDocument/2006/relationships/customXml" Target="../ink/ink1488.xml"/><Relationship Id="rId44" Type="http://schemas.openxmlformats.org/officeDocument/2006/relationships/customXml" Target="../ink/ink1254.xml"/><Relationship Id="rId86" Type="http://schemas.openxmlformats.org/officeDocument/2006/relationships/customXml" Target="../ink/ink1275.xml"/><Relationship Id="rId151" Type="http://schemas.openxmlformats.org/officeDocument/2006/relationships/image" Target="../media/image1289.png"/><Relationship Id="rId389" Type="http://schemas.openxmlformats.org/officeDocument/2006/relationships/image" Target="../media/image1408.png"/><Relationship Id="rId554" Type="http://schemas.openxmlformats.org/officeDocument/2006/relationships/customXml" Target="../ink/ink1509.xml"/><Relationship Id="rId596" Type="http://schemas.openxmlformats.org/officeDocument/2006/relationships/customXml" Target="../ink/ink1530.xml"/><Relationship Id="rId193" Type="http://schemas.openxmlformats.org/officeDocument/2006/relationships/image" Target="../media/image1310.png"/><Relationship Id="rId207" Type="http://schemas.openxmlformats.org/officeDocument/2006/relationships/image" Target="../media/image1317.png"/><Relationship Id="rId249" Type="http://schemas.openxmlformats.org/officeDocument/2006/relationships/image" Target="../media/image1338.png"/><Relationship Id="rId414" Type="http://schemas.openxmlformats.org/officeDocument/2006/relationships/customXml" Target="../ink/ink1439.xml"/><Relationship Id="rId456" Type="http://schemas.openxmlformats.org/officeDocument/2006/relationships/customXml" Target="../ink/ink1460.xml"/><Relationship Id="rId498" Type="http://schemas.openxmlformats.org/officeDocument/2006/relationships/customXml" Target="../ink/ink1481.xml"/><Relationship Id="rId621" Type="http://schemas.openxmlformats.org/officeDocument/2006/relationships/image" Target="../media/image1523.png"/><Relationship Id="rId663" Type="http://schemas.openxmlformats.org/officeDocument/2006/relationships/image" Target="../media/image1544.png"/><Relationship Id="rId13" Type="http://schemas.openxmlformats.org/officeDocument/2006/relationships/image" Target="../media/image1220.png"/><Relationship Id="rId109" Type="http://schemas.openxmlformats.org/officeDocument/2006/relationships/image" Target="../media/image1268.png"/><Relationship Id="rId260" Type="http://schemas.openxmlformats.org/officeDocument/2006/relationships/customXml" Target="../ink/ink1362.xml"/><Relationship Id="rId316" Type="http://schemas.openxmlformats.org/officeDocument/2006/relationships/customXml" Target="../ink/ink1390.xml"/><Relationship Id="rId523" Type="http://schemas.openxmlformats.org/officeDocument/2006/relationships/image" Target="../media/image1475.png"/><Relationship Id="rId55" Type="http://schemas.openxmlformats.org/officeDocument/2006/relationships/image" Target="../media/image1241.png"/><Relationship Id="rId97" Type="http://schemas.openxmlformats.org/officeDocument/2006/relationships/image" Target="../media/image1262.png"/><Relationship Id="rId120" Type="http://schemas.openxmlformats.org/officeDocument/2006/relationships/customXml" Target="../ink/ink1292.xml"/><Relationship Id="rId358" Type="http://schemas.openxmlformats.org/officeDocument/2006/relationships/customXml" Target="../ink/ink1411.xml"/><Relationship Id="rId565" Type="http://schemas.openxmlformats.org/officeDocument/2006/relationships/image" Target="../media/image1495.png"/><Relationship Id="rId162" Type="http://schemas.openxmlformats.org/officeDocument/2006/relationships/customXml" Target="../ink/ink1313.xml"/><Relationship Id="rId218" Type="http://schemas.openxmlformats.org/officeDocument/2006/relationships/customXml" Target="../ink/ink1341.xml"/><Relationship Id="rId425" Type="http://schemas.openxmlformats.org/officeDocument/2006/relationships/image" Target="../media/image1426.png"/><Relationship Id="rId467" Type="http://schemas.openxmlformats.org/officeDocument/2006/relationships/image" Target="../media/image1447.png"/><Relationship Id="rId632" Type="http://schemas.openxmlformats.org/officeDocument/2006/relationships/customXml" Target="../ink/ink1548.xml"/><Relationship Id="rId271" Type="http://schemas.openxmlformats.org/officeDocument/2006/relationships/image" Target="../media/image1349.png"/><Relationship Id="rId674" Type="http://schemas.openxmlformats.org/officeDocument/2006/relationships/customXml" Target="../ink/ink1569.xml"/><Relationship Id="rId24" Type="http://schemas.openxmlformats.org/officeDocument/2006/relationships/customXml" Target="../ink/ink1244.xml"/><Relationship Id="rId66" Type="http://schemas.openxmlformats.org/officeDocument/2006/relationships/customXml" Target="../ink/ink1265.xml"/><Relationship Id="rId131" Type="http://schemas.openxmlformats.org/officeDocument/2006/relationships/image" Target="../media/image1279.png"/><Relationship Id="rId327" Type="http://schemas.openxmlformats.org/officeDocument/2006/relationships/image" Target="../media/image1377.png"/><Relationship Id="rId369" Type="http://schemas.openxmlformats.org/officeDocument/2006/relationships/image" Target="../media/image1398.png"/><Relationship Id="rId534" Type="http://schemas.openxmlformats.org/officeDocument/2006/relationships/customXml" Target="../ink/ink1499.xml"/><Relationship Id="rId576" Type="http://schemas.openxmlformats.org/officeDocument/2006/relationships/customXml" Target="../ink/ink1520.xml"/><Relationship Id="rId173" Type="http://schemas.openxmlformats.org/officeDocument/2006/relationships/image" Target="../media/image1300.png"/><Relationship Id="rId229" Type="http://schemas.openxmlformats.org/officeDocument/2006/relationships/image" Target="../media/image1328.png"/><Relationship Id="rId380" Type="http://schemas.openxmlformats.org/officeDocument/2006/relationships/customXml" Target="../ink/ink1422.xml"/><Relationship Id="rId436" Type="http://schemas.openxmlformats.org/officeDocument/2006/relationships/customXml" Target="../ink/ink1450.xml"/><Relationship Id="rId601" Type="http://schemas.openxmlformats.org/officeDocument/2006/relationships/image" Target="../media/image1513.png"/><Relationship Id="rId643" Type="http://schemas.openxmlformats.org/officeDocument/2006/relationships/image" Target="../media/image1534.png"/><Relationship Id="rId240" Type="http://schemas.openxmlformats.org/officeDocument/2006/relationships/customXml" Target="../ink/ink1352.xml"/><Relationship Id="rId478" Type="http://schemas.openxmlformats.org/officeDocument/2006/relationships/customXml" Target="../ink/ink1471.xml"/><Relationship Id="rId685" Type="http://schemas.openxmlformats.org/officeDocument/2006/relationships/customXml" Target="../ink/ink1575.xml"/><Relationship Id="rId35" Type="http://schemas.openxmlformats.org/officeDocument/2006/relationships/image" Target="../media/image1231.png"/><Relationship Id="rId77" Type="http://schemas.openxmlformats.org/officeDocument/2006/relationships/image" Target="../media/image1252.png"/><Relationship Id="rId100" Type="http://schemas.openxmlformats.org/officeDocument/2006/relationships/customXml" Target="../ink/ink1282.xml"/><Relationship Id="rId282" Type="http://schemas.openxmlformats.org/officeDocument/2006/relationships/customXml" Target="../ink/ink1373.xml"/><Relationship Id="rId338" Type="http://schemas.openxmlformats.org/officeDocument/2006/relationships/customXml" Target="../ink/ink1401.xml"/><Relationship Id="rId503" Type="http://schemas.openxmlformats.org/officeDocument/2006/relationships/image" Target="../media/image1465.png"/><Relationship Id="rId545" Type="http://schemas.openxmlformats.org/officeDocument/2006/relationships/image" Target="../media/image1486.png"/><Relationship Id="rId587" Type="http://schemas.openxmlformats.org/officeDocument/2006/relationships/image" Target="../media/image1506.png"/><Relationship Id="rId8" Type="http://schemas.openxmlformats.org/officeDocument/2006/relationships/customXml" Target="../ink/ink1236.xml"/><Relationship Id="rId142" Type="http://schemas.openxmlformats.org/officeDocument/2006/relationships/customXml" Target="../ink/ink1303.xml"/><Relationship Id="rId184" Type="http://schemas.openxmlformats.org/officeDocument/2006/relationships/customXml" Target="../ink/ink1324.xml"/><Relationship Id="rId391" Type="http://schemas.openxmlformats.org/officeDocument/2006/relationships/image" Target="../media/image1409.png"/><Relationship Id="rId405" Type="http://schemas.openxmlformats.org/officeDocument/2006/relationships/image" Target="../media/image1416.png"/><Relationship Id="rId447" Type="http://schemas.openxmlformats.org/officeDocument/2006/relationships/image" Target="../media/image1437.png"/><Relationship Id="rId612" Type="http://schemas.openxmlformats.org/officeDocument/2006/relationships/customXml" Target="../ink/ink1538.xml"/><Relationship Id="rId251" Type="http://schemas.openxmlformats.org/officeDocument/2006/relationships/image" Target="../media/image1339.png"/><Relationship Id="rId489" Type="http://schemas.openxmlformats.org/officeDocument/2006/relationships/image" Target="../media/image1458.png"/><Relationship Id="rId654" Type="http://schemas.openxmlformats.org/officeDocument/2006/relationships/customXml" Target="../ink/ink1559.xml"/><Relationship Id="rId46" Type="http://schemas.openxmlformats.org/officeDocument/2006/relationships/customXml" Target="../ink/ink1255.xml"/><Relationship Id="rId293" Type="http://schemas.openxmlformats.org/officeDocument/2006/relationships/image" Target="../media/image1360.png"/><Relationship Id="rId307" Type="http://schemas.openxmlformats.org/officeDocument/2006/relationships/image" Target="../media/image1367.png"/><Relationship Id="rId349" Type="http://schemas.openxmlformats.org/officeDocument/2006/relationships/image" Target="../media/image1388.png"/><Relationship Id="rId514" Type="http://schemas.openxmlformats.org/officeDocument/2006/relationships/customXml" Target="../ink/ink1489.xml"/><Relationship Id="rId556" Type="http://schemas.openxmlformats.org/officeDocument/2006/relationships/customXml" Target="../ink/ink1510.xml"/><Relationship Id="rId88" Type="http://schemas.openxmlformats.org/officeDocument/2006/relationships/customXml" Target="../ink/ink1276.xml"/><Relationship Id="rId111" Type="http://schemas.openxmlformats.org/officeDocument/2006/relationships/image" Target="../media/image1269.png"/><Relationship Id="rId153" Type="http://schemas.openxmlformats.org/officeDocument/2006/relationships/image" Target="../media/image1290.png"/><Relationship Id="rId195" Type="http://schemas.openxmlformats.org/officeDocument/2006/relationships/image" Target="../media/image1311.png"/><Relationship Id="rId209" Type="http://schemas.openxmlformats.org/officeDocument/2006/relationships/image" Target="../media/image1318.png"/><Relationship Id="rId360" Type="http://schemas.openxmlformats.org/officeDocument/2006/relationships/customXml" Target="../ink/ink1412.xml"/><Relationship Id="rId416" Type="http://schemas.openxmlformats.org/officeDocument/2006/relationships/customXml" Target="../ink/ink1440.xml"/><Relationship Id="rId598" Type="http://schemas.openxmlformats.org/officeDocument/2006/relationships/customXml" Target="../ink/ink1531.xml"/><Relationship Id="rId220" Type="http://schemas.openxmlformats.org/officeDocument/2006/relationships/customXml" Target="../ink/ink1342.xml"/><Relationship Id="rId458" Type="http://schemas.openxmlformats.org/officeDocument/2006/relationships/customXml" Target="../ink/ink1461.xml"/><Relationship Id="rId623" Type="http://schemas.openxmlformats.org/officeDocument/2006/relationships/image" Target="../media/image1524.png"/><Relationship Id="rId665" Type="http://schemas.openxmlformats.org/officeDocument/2006/relationships/image" Target="../media/image1545.png"/><Relationship Id="rId15" Type="http://schemas.openxmlformats.org/officeDocument/2006/relationships/image" Target="../media/image1221.png"/><Relationship Id="rId57" Type="http://schemas.openxmlformats.org/officeDocument/2006/relationships/image" Target="../media/image1242.png"/><Relationship Id="rId262" Type="http://schemas.openxmlformats.org/officeDocument/2006/relationships/customXml" Target="../ink/ink1363.xml"/><Relationship Id="rId318" Type="http://schemas.openxmlformats.org/officeDocument/2006/relationships/customXml" Target="../ink/ink1391.xml"/><Relationship Id="rId525" Type="http://schemas.openxmlformats.org/officeDocument/2006/relationships/image" Target="../media/image1476.png"/><Relationship Id="rId567" Type="http://schemas.openxmlformats.org/officeDocument/2006/relationships/image" Target="../media/image1496.png"/><Relationship Id="rId99" Type="http://schemas.openxmlformats.org/officeDocument/2006/relationships/image" Target="../media/image1263.png"/><Relationship Id="rId122" Type="http://schemas.openxmlformats.org/officeDocument/2006/relationships/customXml" Target="../ink/ink1293.xml"/><Relationship Id="rId164" Type="http://schemas.openxmlformats.org/officeDocument/2006/relationships/customXml" Target="../ink/ink1314.xml"/><Relationship Id="rId371" Type="http://schemas.openxmlformats.org/officeDocument/2006/relationships/image" Target="../media/image1399.png"/><Relationship Id="rId427" Type="http://schemas.openxmlformats.org/officeDocument/2006/relationships/image" Target="../media/image1427.png"/><Relationship Id="rId469" Type="http://schemas.openxmlformats.org/officeDocument/2006/relationships/image" Target="../media/image1448.png"/><Relationship Id="rId634" Type="http://schemas.openxmlformats.org/officeDocument/2006/relationships/customXml" Target="../ink/ink1549.xml"/><Relationship Id="rId676" Type="http://schemas.openxmlformats.org/officeDocument/2006/relationships/customXml" Target="../ink/ink1570.xml"/><Relationship Id="rId26" Type="http://schemas.openxmlformats.org/officeDocument/2006/relationships/customXml" Target="../ink/ink1245.xml"/><Relationship Id="rId231" Type="http://schemas.openxmlformats.org/officeDocument/2006/relationships/image" Target="../media/image1329.png"/><Relationship Id="rId273" Type="http://schemas.openxmlformats.org/officeDocument/2006/relationships/image" Target="../media/image1350.png"/><Relationship Id="rId329" Type="http://schemas.openxmlformats.org/officeDocument/2006/relationships/image" Target="../media/image1378.png"/><Relationship Id="rId480" Type="http://schemas.openxmlformats.org/officeDocument/2006/relationships/customXml" Target="../ink/ink1472.xml"/><Relationship Id="rId536" Type="http://schemas.openxmlformats.org/officeDocument/2006/relationships/customXml" Target="../ink/ink1500.xml"/><Relationship Id="rId1373" Type="http://schemas.openxmlformats.org/officeDocument/2006/relationships/image" Target="../media/image5543.png"/><Relationship Id="rId68" Type="http://schemas.openxmlformats.org/officeDocument/2006/relationships/customXml" Target="../ink/ink1266.xml"/><Relationship Id="rId133" Type="http://schemas.openxmlformats.org/officeDocument/2006/relationships/image" Target="../media/image1280.png"/><Relationship Id="rId175" Type="http://schemas.openxmlformats.org/officeDocument/2006/relationships/image" Target="../media/image1301.png"/><Relationship Id="rId340" Type="http://schemas.openxmlformats.org/officeDocument/2006/relationships/customXml" Target="../ink/ink1402.xml"/><Relationship Id="rId578" Type="http://schemas.openxmlformats.org/officeDocument/2006/relationships/customXml" Target="../ink/ink1521.xml"/><Relationship Id="rId200" Type="http://schemas.openxmlformats.org/officeDocument/2006/relationships/customXml" Target="../ink/ink1332.xml"/><Relationship Id="rId382" Type="http://schemas.openxmlformats.org/officeDocument/2006/relationships/customXml" Target="../ink/ink1423.xml"/><Relationship Id="rId438" Type="http://schemas.openxmlformats.org/officeDocument/2006/relationships/customXml" Target="../ink/ink1451.xml"/><Relationship Id="rId603" Type="http://schemas.openxmlformats.org/officeDocument/2006/relationships/image" Target="../media/image1514.png"/><Relationship Id="rId645" Type="http://schemas.openxmlformats.org/officeDocument/2006/relationships/image" Target="../media/image1535.png"/><Relationship Id="rId242" Type="http://schemas.openxmlformats.org/officeDocument/2006/relationships/customXml" Target="../ink/ink1353.xml"/><Relationship Id="rId284" Type="http://schemas.openxmlformats.org/officeDocument/2006/relationships/customXml" Target="../ink/ink1374.xml"/><Relationship Id="rId491" Type="http://schemas.openxmlformats.org/officeDocument/2006/relationships/image" Target="../media/image1459.png"/><Relationship Id="rId505" Type="http://schemas.openxmlformats.org/officeDocument/2006/relationships/image" Target="../media/image1466.png"/><Relationship Id="rId37" Type="http://schemas.openxmlformats.org/officeDocument/2006/relationships/image" Target="../media/image1232.png"/><Relationship Id="rId79" Type="http://schemas.openxmlformats.org/officeDocument/2006/relationships/image" Target="../media/image1253.png"/><Relationship Id="rId102" Type="http://schemas.openxmlformats.org/officeDocument/2006/relationships/customXml" Target="../ink/ink1283.xml"/><Relationship Id="rId144" Type="http://schemas.openxmlformats.org/officeDocument/2006/relationships/customXml" Target="../ink/ink1304.xml"/><Relationship Id="rId547" Type="http://schemas.openxmlformats.org/officeDocument/2006/relationships/image" Target="../media/image1487.png"/><Relationship Id="rId589" Type="http://schemas.openxmlformats.org/officeDocument/2006/relationships/image" Target="../media/image1507.png"/><Relationship Id="rId90" Type="http://schemas.openxmlformats.org/officeDocument/2006/relationships/customXml" Target="../ink/ink1277.xml"/><Relationship Id="rId186" Type="http://schemas.openxmlformats.org/officeDocument/2006/relationships/customXml" Target="../ink/ink1325.xml"/><Relationship Id="rId351" Type="http://schemas.openxmlformats.org/officeDocument/2006/relationships/image" Target="../media/image1389.png"/><Relationship Id="rId393" Type="http://schemas.openxmlformats.org/officeDocument/2006/relationships/image" Target="../media/image1410.png"/><Relationship Id="rId407" Type="http://schemas.openxmlformats.org/officeDocument/2006/relationships/image" Target="../media/image1417.png"/><Relationship Id="rId449" Type="http://schemas.openxmlformats.org/officeDocument/2006/relationships/image" Target="../media/image1438.png"/><Relationship Id="rId614" Type="http://schemas.openxmlformats.org/officeDocument/2006/relationships/customXml" Target="../ink/ink1539.xml"/><Relationship Id="rId656" Type="http://schemas.openxmlformats.org/officeDocument/2006/relationships/customXml" Target="../ink/ink1560.xml"/><Relationship Id="rId211" Type="http://schemas.openxmlformats.org/officeDocument/2006/relationships/image" Target="../media/image1319.png"/><Relationship Id="rId253" Type="http://schemas.openxmlformats.org/officeDocument/2006/relationships/image" Target="../media/image1340.png"/><Relationship Id="rId295" Type="http://schemas.openxmlformats.org/officeDocument/2006/relationships/image" Target="../media/image1361.png"/><Relationship Id="rId309" Type="http://schemas.openxmlformats.org/officeDocument/2006/relationships/image" Target="../media/image1368.png"/><Relationship Id="rId460" Type="http://schemas.openxmlformats.org/officeDocument/2006/relationships/customXml" Target="../ink/ink1462.xml"/><Relationship Id="rId516" Type="http://schemas.openxmlformats.org/officeDocument/2006/relationships/customXml" Target="../ink/ink1490.xml"/><Relationship Id="rId48" Type="http://schemas.openxmlformats.org/officeDocument/2006/relationships/customXml" Target="../ink/ink1256.xml"/><Relationship Id="rId113" Type="http://schemas.openxmlformats.org/officeDocument/2006/relationships/image" Target="../media/image1270.png"/><Relationship Id="rId320" Type="http://schemas.openxmlformats.org/officeDocument/2006/relationships/customXml" Target="../ink/ink1392.xml"/><Relationship Id="rId558" Type="http://schemas.openxmlformats.org/officeDocument/2006/relationships/customXml" Target="../ink/ink1511.xml"/><Relationship Id="rId155" Type="http://schemas.openxmlformats.org/officeDocument/2006/relationships/image" Target="../media/image1291.png"/><Relationship Id="rId197" Type="http://schemas.openxmlformats.org/officeDocument/2006/relationships/image" Target="../media/image1312.png"/><Relationship Id="rId362" Type="http://schemas.openxmlformats.org/officeDocument/2006/relationships/customXml" Target="../ink/ink1413.xml"/><Relationship Id="rId418" Type="http://schemas.openxmlformats.org/officeDocument/2006/relationships/customXml" Target="../ink/ink1441.xml"/><Relationship Id="rId625" Type="http://schemas.openxmlformats.org/officeDocument/2006/relationships/image" Target="../media/image1525.png"/><Relationship Id="rId222" Type="http://schemas.openxmlformats.org/officeDocument/2006/relationships/customXml" Target="../ink/ink1343.xml"/><Relationship Id="rId264" Type="http://schemas.openxmlformats.org/officeDocument/2006/relationships/customXml" Target="../ink/ink1364.xml"/><Relationship Id="rId471" Type="http://schemas.openxmlformats.org/officeDocument/2006/relationships/image" Target="../media/image1449.png"/><Relationship Id="rId667" Type="http://schemas.openxmlformats.org/officeDocument/2006/relationships/image" Target="../media/image1546.png"/><Relationship Id="rId17" Type="http://schemas.openxmlformats.org/officeDocument/2006/relationships/image" Target="../media/image1222.png"/><Relationship Id="rId59" Type="http://schemas.openxmlformats.org/officeDocument/2006/relationships/image" Target="../media/image1243.png"/><Relationship Id="rId124" Type="http://schemas.openxmlformats.org/officeDocument/2006/relationships/customXml" Target="../ink/ink1294.xml"/><Relationship Id="rId527" Type="http://schemas.openxmlformats.org/officeDocument/2006/relationships/image" Target="../media/image1477.png"/><Relationship Id="rId569" Type="http://schemas.openxmlformats.org/officeDocument/2006/relationships/image" Target="../media/image1497.png"/><Relationship Id="rId70" Type="http://schemas.openxmlformats.org/officeDocument/2006/relationships/customXml" Target="../ink/ink1267.xml"/><Relationship Id="rId166" Type="http://schemas.openxmlformats.org/officeDocument/2006/relationships/customXml" Target="../ink/ink1315.xml"/><Relationship Id="rId331" Type="http://schemas.openxmlformats.org/officeDocument/2006/relationships/image" Target="../media/image1379.png"/><Relationship Id="rId373" Type="http://schemas.openxmlformats.org/officeDocument/2006/relationships/image" Target="../media/image1400.png"/><Relationship Id="rId429" Type="http://schemas.openxmlformats.org/officeDocument/2006/relationships/image" Target="../media/image1428.png"/><Relationship Id="rId580" Type="http://schemas.openxmlformats.org/officeDocument/2006/relationships/customXml" Target="../ink/ink1522.xml"/><Relationship Id="rId636" Type="http://schemas.openxmlformats.org/officeDocument/2006/relationships/customXml" Target="../ink/ink155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330.png"/><Relationship Id="rId440" Type="http://schemas.openxmlformats.org/officeDocument/2006/relationships/customXml" Target="../ink/ink1452.xml"/><Relationship Id="rId678" Type="http://schemas.openxmlformats.org/officeDocument/2006/relationships/customXml" Target="../ink/ink1571.xml"/><Relationship Id="rId28" Type="http://schemas.openxmlformats.org/officeDocument/2006/relationships/customXml" Target="../ink/ink1246.xml"/><Relationship Id="rId275" Type="http://schemas.openxmlformats.org/officeDocument/2006/relationships/image" Target="../media/image1351.png"/><Relationship Id="rId300" Type="http://schemas.openxmlformats.org/officeDocument/2006/relationships/customXml" Target="../ink/ink1382.xml"/><Relationship Id="rId482" Type="http://schemas.openxmlformats.org/officeDocument/2006/relationships/customXml" Target="../ink/ink1473.xml"/><Relationship Id="rId538" Type="http://schemas.openxmlformats.org/officeDocument/2006/relationships/customXml" Target="../ink/ink1501.xml"/><Relationship Id="rId81" Type="http://schemas.openxmlformats.org/officeDocument/2006/relationships/image" Target="../media/image1254.png"/><Relationship Id="rId135" Type="http://schemas.openxmlformats.org/officeDocument/2006/relationships/image" Target="../media/image1281.png"/><Relationship Id="rId177" Type="http://schemas.openxmlformats.org/officeDocument/2006/relationships/image" Target="../media/image1302.png"/><Relationship Id="rId342" Type="http://schemas.openxmlformats.org/officeDocument/2006/relationships/customXml" Target="../ink/ink1403.xml"/><Relationship Id="rId384" Type="http://schemas.openxmlformats.org/officeDocument/2006/relationships/customXml" Target="../ink/ink1424.xml"/><Relationship Id="rId591" Type="http://schemas.openxmlformats.org/officeDocument/2006/relationships/image" Target="../media/image1508.png"/><Relationship Id="rId605" Type="http://schemas.openxmlformats.org/officeDocument/2006/relationships/image" Target="../media/image1515.png"/><Relationship Id="rId1028" Type="http://schemas.openxmlformats.org/officeDocument/2006/relationships/image" Target="../media/image5542.png"/><Relationship Id="rId202" Type="http://schemas.openxmlformats.org/officeDocument/2006/relationships/customXml" Target="../ink/ink1333.xml"/><Relationship Id="rId244" Type="http://schemas.openxmlformats.org/officeDocument/2006/relationships/customXml" Target="../ink/ink1354.xml"/><Relationship Id="rId647" Type="http://schemas.openxmlformats.org/officeDocument/2006/relationships/image" Target="../media/image1536.png"/><Relationship Id="rId39" Type="http://schemas.openxmlformats.org/officeDocument/2006/relationships/image" Target="../media/image1233.png"/><Relationship Id="rId286" Type="http://schemas.openxmlformats.org/officeDocument/2006/relationships/customXml" Target="../ink/ink1375.xml"/><Relationship Id="rId451" Type="http://schemas.openxmlformats.org/officeDocument/2006/relationships/image" Target="../media/image1439.png"/><Relationship Id="rId493" Type="http://schemas.openxmlformats.org/officeDocument/2006/relationships/image" Target="../media/image1460.png"/><Relationship Id="rId507" Type="http://schemas.openxmlformats.org/officeDocument/2006/relationships/image" Target="../media/image1467.png"/><Relationship Id="rId549" Type="http://schemas.openxmlformats.org/officeDocument/2006/relationships/image" Target="../media/image1488.png"/><Relationship Id="rId50" Type="http://schemas.openxmlformats.org/officeDocument/2006/relationships/customXml" Target="../ink/ink1257.xml"/><Relationship Id="rId104" Type="http://schemas.openxmlformats.org/officeDocument/2006/relationships/customXml" Target="../ink/ink1284.xml"/><Relationship Id="rId146" Type="http://schemas.openxmlformats.org/officeDocument/2006/relationships/customXml" Target="../ink/ink1305.xml"/><Relationship Id="rId188" Type="http://schemas.openxmlformats.org/officeDocument/2006/relationships/customXml" Target="../ink/ink1326.xml"/><Relationship Id="rId311" Type="http://schemas.openxmlformats.org/officeDocument/2006/relationships/image" Target="../media/image1369.png"/><Relationship Id="rId353" Type="http://schemas.openxmlformats.org/officeDocument/2006/relationships/image" Target="../media/image1390.png"/><Relationship Id="rId395" Type="http://schemas.openxmlformats.org/officeDocument/2006/relationships/image" Target="../media/image1411.png"/><Relationship Id="rId409" Type="http://schemas.openxmlformats.org/officeDocument/2006/relationships/image" Target="../media/image1418.png"/><Relationship Id="rId560" Type="http://schemas.openxmlformats.org/officeDocument/2006/relationships/customXml" Target="../ink/ink1512.xml"/><Relationship Id="rId92" Type="http://schemas.openxmlformats.org/officeDocument/2006/relationships/customXml" Target="../ink/ink1278.xml"/><Relationship Id="rId213" Type="http://schemas.openxmlformats.org/officeDocument/2006/relationships/image" Target="../media/image1320.png"/><Relationship Id="rId420" Type="http://schemas.openxmlformats.org/officeDocument/2006/relationships/customXml" Target="../ink/ink1442.xml"/><Relationship Id="rId616" Type="http://schemas.openxmlformats.org/officeDocument/2006/relationships/customXml" Target="../ink/ink1540.xml"/><Relationship Id="rId658" Type="http://schemas.openxmlformats.org/officeDocument/2006/relationships/customXml" Target="../ink/ink1561.xml"/><Relationship Id="rId255" Type="http://schemas.openxmlformats.org/officeDocument/2006/relationships/image" Target="../media/image1341.png"/><Relationship Id="rId297" Type="http://schemas.openxmlformats.org/officeDocument/2006/relationships/image" Target="../media/image1362.png"/><Relationship Id="rId462" Type="http://schemas.openxmlformats.org/officeDocument/2006/relationships/customXml" Target="../ink/ink1463.xml"/><Relationship Id="rId518" Type="http://schemas.openxmlformats.org/officeDocument/2006/relationships/customXml" Target="../ink/ink1491.xml"/><Relationship Id="rId115" Type="http://schemas.openxmlformats.org/officeDocument/2006/relationships/image" Target="../media/image1271.png"/><Relationship Id="rId157" Type="http://schemas.openxmlformats.org/officeDocument/2006/relationships/image" Target="../media/image1292.png"/><Relationship Id="rId322" Type="http://schemas.openxmlformats.org/officeDocument/2006/relationships/customXml" Target="../ink/ink1393.xml"/><Relationship Id="rId364" Type="http://schemas.openxmlformats.org/officeDocument/2006/relationships/customXml" Target="../ink/ink1414.xml"/><Relationship Id="rId61" Type="http://schemas.openxmlformats.org/officeDocument/2006/relationships/image" Target="../media/image1244.png"/><Relationship Id="rId199" Type="http://schemas.openxmlformats.org/officeDocument/2006/relationships/image" Target="../media/image1313.png"/><Relationship Id="rId571" Type="http://schemas.openxmlformats.org/officeDocument/2006/relationships/image" Target="../media/image1498.png"/><Relationship Id="rId627" Type="http://schemas.openxmlformats.org/officeDocument/2006/relationships/image" Target="../media/image1526.png"/><Relationship Id="rId669" Type="http://schemas.openxmlformats.org/officeDocument/2006/relationships/image" Target="../media/image1547.png"/><Relationship Id="rId19" Type="http://schemas.openxmlformats.org/officeDocument/2006/relationships/image" Target="../media/image1223.png"/><Relationship Id="rId224" Type="http://schemas.openxmlformats.org/officeDocument/2006/relationships/customXml" Target="../ink/ink1344.xml"/><Relationship Id="rId266" Type="http://schemas.openxmlformats.org/officeDocument/2006/relationships/customXml" Target="../ink/ink1365.xml"/><Relationship Id="rId431" Type="http://schemas.openxmlformats.org/officeDocument/2006/relationships/image" Target="../media/image1429.png"/><Relationship Id="rId473" Type="http://schemas.openxmlformats.org/officeDocument/2006/relationships/image" Target="../media/image1450.png"/><Relationship Id="rId529" Type="http://schemas.openxmlformats.org/officeDocument/2006/relationships/image" Target="../media/image1478.png"/><Relationship Id="rId680" Type="http://schemas.openxmlformats.org/officeDocument/2006/relationships/customXml" Target="../ink/ink1572.xml"/><Relationship Id="rId30" Type="http://schemas.openxmlformats.org/officeDocument/2006/relationships/customXml" Target="../ink/ink1247.xml"/><Relationship Id="rId126" Type="http://schemas.openxmlformats.org/officeDocument/2006/relationships/customXml" Target="../ink/ink1295.xml"/><Relationship Id="rId168" Type="http://schemas.openxmlformats.org/officeDocument/2006/relationships/customXml" Target="../ink/ink1316.xml"/><Relationship Id="rId333" Type="http://schemas.openxmlformats.org/officeDocument/2006/relationships/image" Target="../media/image1380.png"/><Relationship Id="rId540" Type="http://schemas.openxmlformats.org/officeDocument/2006/relationships/customXml" Target="../ink/ink1502.xml"/><Relationship Id="rId72" Type="http://schemas.openxmlformats.org/officeDocument/2006/relationships/customXml" Target="../ink/ink1268.xml"/><Relationship Id="rId375" Type="http://schemas.openxmlformats.org/officeDocument/2006/relationships/image" Target="../media/image1401.png"/><Relationship Id="rId582" Type="http://schemas.openxmlformats.org/officeDocument/2006/relationships/customXml" Target="../ink/ink1523.xml"/><Relationship Id="rId638" Type="http://schemas.openxmlformats.org/officeDocument/2006/relationships/customXml" Target="../ink/ink1551.xml"/><Relationship Id="rId3" Type="http://schemas.openxmlformats.org/officeDocument/2006/relationships/image" Target="../media/image1215.png"/><Relationship Id="rId235" Type="http://schemas.openxmlformats.org/officeDocument/2006/relationships/image" Target="../media/image1331.png"/><Relationship Id="rId277" Type="http://schemas.openxmlformats.org/officeDocument/2006/relationships/image" Target="../media/image1352.png"/><Relationship Id="rId400" Type="http://schemas.openxmlformats.org/officeDocument/2006/relationships/customXml" Target="../ink/ink1432.xml"/><Relationship Id="rId442" Type="http://schemas.openxmlformats.org/officeDocument/2006/relationships/customXml" Target="../ink/ink1453.xml"/><Relationship Id="rId484" Type="http://schemas.openxmlformats.org/officeDocument/2006/relationships/customXml" Target="../ink/ink1474.xml"/><Relationship Id="rId137" Type="http://schemas.openxmlformats.org/officeDocument/2006/relationships/image" Target="../media/image1282.png"/><Relationship Id="rId302" Type="http://schemas.openxmlformats.org/officeDocument/2006/relationships/customXml" Target="../ink/ink1383.xml"/><Relationship Id="rId344" Type="http://schemas.openxmlformats.org/officeDocument/2006/relationships/customXml" Target="../ink/ink1404.xml"/><Relationship Id="rId41" Type="http://schemas.openxmlformats.org/officeDocument/2006/relationships/image" Target="../media/image1234.png"/><Relationship Id="rId83" Type="http://schemas.openxmlformats.org/officeDocument/2006/relationships/image" Target="../media/image1255.png"/><Relationship Id="rId179" Type="http://schemas.openxmlformats.org/officeDocument/2006/relationships/image" Target="../media/image1303.png"/><Relationship Id="rId386" Type="http://schemas.openxmlformats.org/officeDocument/2006/relationships/customXml" Target="../ink/ink1425.xml"/><Relationship Id="rId551" Type="http://schemas.openxmlformats.org/officeDocument/2006/relationships/image" Target="../media/image1489.png"/><Relationship Id="rId593" Type="http://schemas.openxmlformats.org/officeDocument/2006/relationships/image" Target="../media/image1509.png"/><Relationship Id="rId607" Type="http://schemas.openxmlformats.org/officeDocument/2006/relationships/image" Target="../media/image1516.png"/><Relationship Id="rId649" Type="http://schemas.openxmlformats.org/officeDocument/2006/relationships/image" Target="../media/image1537.png"/><Relationship Id="rId190" Type="http://schemas.openxmlformats.org/officeDocument/2006/relationships/customXml" Target="../ink/ink1327.xml"/><Relationship Id="rId204" Type="http://schemas.openxmlformats.org/officeDocument/2006/relationships/customXml" Target="../ink/ink1334.xml"/><Relationship Id="rId246" Type="http://schemas.openxmlformats.org/officeDocument/2006/relationships/customXml" Target="../ink/ink1355.xml"/><Relationship Id="rId288" Type="http://schemas.openxmlformats.org/officeDocument/2006/relationships/customXml" Target="../ink/ink1376.xml"/><Relationship Id="rId411" Type="http://schemas.openxmlformats.org/officeDocument/2006/relationships/image" Target="../media/image1419.png"/><Relationship Id="rId453" Type="http://schemas.openxmlformats.org/officeDocument/2006/relationships/image" Target="../media/image1440.png"/><Relationship Id="rId509" Type="http://schemas.openxmlformats.org/officeDocument/2006/relationships/image" Target="../media/image1468.png"/><Relationship Id="rId660" Type="http://schemas.openxmlformats.org/officeDocument/2006/relationships/customXml" Target="../ink/ink1562.xml"/><Relationship Id="rId106" Type="http://schemas.openxmlformats.org/officeDocument/2006/relationships/customXml" Target="../ink/ink1285.xml"/><Relationship Id="rId313" Type="http://schemas.openxmlformats.org/officeDocument/2006/relationships/image" Target="../media/image1370.png"/><Relationship Id="rId495" Type="http://schemas.openxmlformats.org/officeDocument/2006/relationships/image" Target="../media/image1461.png"/><Relationship Id="rId10" Type="http://schemas.openxmlformats.org/officeDocument/2006/relationships/customXml" Target="../ink/ink1237.xml"/><Relationship Id="rId52" Type="http://schemas.openxmlformats.org/officeDocument/2006/relationships/customXml" Target="../ink/ink1258.xml"/><Relationship Id="rId94" Type="http://schemas.openxmlformats.org/officeDocument/2006/relationships/customXml" Target="../ink/ink1279.xml"/><Relationship Id="rId148" Type="http://schemas.openxmlformats.org/officeDocument/2006/relationships/customXml" Target="../ink/ink1306.xml"/><Relationship Id="rId355" Type="http://schemas.openxmlformats.org/officeDocument/2006/relationships/image" Target="../media/image1391.png"/><Relationship Id="rId397" Type="http://schemas.openxmlformats.org/officeDocument/2006/relationships/image" Target="../media/image1412.png"/><Relationship Id="rId520" Type="http://schemas.openxmlformats.org/officeDocument/2006/relationships/customXml" Target="../ink/ink1492.xml"/><Relationship Id="rId562" Type="http://schemas.openxmlformats.org/officeDocument/2006/relationships/customXml" Target="../ink/ink1513.xml"/><Relationship Id="rId618" Type="http://schemas.openxmlformats.org/officeDocument/2006/relationships/customXml" Target="../ink/ink1541.xml"/><Relationship Id="rId215" Type="http://schemas.openxmlformats.org/officeDocument/2006/relationships/image" Target="../media/image1321.png"/><Relationship Id="rId257" Type="http://schemas.openxmlformats.org/officeDocument/2006/relationships/image" Target="../media/image1342.png"/><Relationship Id="rId422" Type="http://schemas.openxmlformats.org/officeDocument/2006/relationships/customXml" Target="../ink/ink1443.xml"/><Relationship Id="rId464" Type="http://schemas.openxmlformats.org/officeDocument/2006/relationships/customXml" Target="../ink/ink1464.xml"/><Relationship Id="rId299" Type="http://schemas.openxmlformats.org/officeDocument/2006/relationships/image" Target="../media/image1363.png"/><Relationship Id="rId63" Type="http://schemas.openxmlformats.org/officeDocument/2006/relationships/image" Target="../media/image1245.png"/><Relationship Id="rId159" Type="http://schemas.openxmlformats.org/officeDocument/2006/relationships/image" Target="../media/image1293.png"/><Relationship Id="rId366" Type="http://schemas.openxmlformats.org/officeDocument/2006/relationships/customXml" Target="../ink/ink1415.xml"/><Relationship Id="rId573" Type="http://schemas.openxmlformats.org/officeDocument/2006/relationships/image" Target="../media/image1499.png"/><Relationship Id="rId226" Type="http://schemas.openxmlformats.org/officeDocument/2006/relationships/customXml" Target="../ink/ink1345.xml"/><Relationship Id="rId433" Type="http://schemas.openxmlformats.org/officeDocument/2006/relationships/image" Target="../media/image1430.png"/><Relationship Id="rId640" Type="http://schemas.openxmlformats.org/officeDocument/2006/relationships/customXml" Target="../ink/ink1552.xml"/><Relationship Id="rId74" Type="http://schemas.openxmlformats.org/officeDocument/2006/relationships/customXml" Target="../ink/ink1269.xml"/><Relationship Id="rId377" Type="http://schemas.openxmlformats.org/officeDocument/2006/relationships/image" Target="../media/image1402.png"/><Relationship Id="rId500" Type="http://schemas.openxmlformats.org/officeDocument/2006/relationships/customXml" Target="../ink/ink1482.xml"/><Relationship Id="rId584" Type="http://schemas.openxmlformats.org/officeDocument/2006/relationships/customXml" Target="../ink/ink1524.xml"/><Relationship Id="rId5" Type="http://schemas.openxmlformats.org/officeDocument/2006/relationships/image" Target="../media/image1216.png"/><Relationship Id="rId237" Type="http://schemas.openxmlformats.org/officeDocument/2006/relationships/image" Target="../media/image1332.png"/><Relationship Id="rId444" Type="http://schemas.openxmlformats.org/officeDocument/2006/relationships/customXml" Target="../ink/ink1454.xml"/><Relationship Id="rId651" Type="http://schemas.openxmlformats.org/officeDocument/2006/relationships/image" Target="../media/image1538.png"/><Relationship Id="rId290" Type="http://schemas.openxmlformats.org/officeDocument/2006/relationships/customXml" Target="../ink/ink1377.xml"/><Relationship Id="rId304" Type="http://schemas.openxmlformats.org/officeDocument/2006/relationships/customXml" Target="../ink/ink1384.xml"/><Relationship Id="rId388" Type="http://schemas.openxmlformats.org/officeDocument/2006/relationships/customXml" Target="../ink/ink1426.xml"/><Relationship Id="rId511" Type="http://schemas.openxmlformats.org/officeDocument/2006/relationships/image" Target="../media/image1469.png"/><Relationship Id="rId609" Type="http://schemas.openxmlformats.org/officeDocument/2006/relationships/image" Target="../media/image1517.png"/><Relationship Id="rId85" Type="http://schemas.openxmlformats.org/officeDocument/2006/relationships/image" Target="../media/image1256.png"/><Relationship Id="rId150" Type="http://schemas.openxmlformats.org/officeDocument/2006/relationships/customXml" Target="../ink/ink1307.xml"/><Relationship Id="rId595" Type="http://schemas.openxmlformats.org/officeDocument/2006/relationships/image" Target="../media/image1510.png"/><Relationship Id="rId248" Type="http://schemas.openxmlformats.org/officeDocument/2006/relationships/customXml" Target="../ink/ink1356.xml"/><Relationship Id="rId455" Type="http://schemas.openxmlformats.org/officeDocument/2006/relationships/image" Target="../media/image1441.png"/><Relationship Id="rId662" Type="http://schemas.openxmlformats.org/officeDocument/2006/relationships/customXml" Target="../ink/ink1563.xml"/><Relationship Id="rId12" Type="http://schemas.openxmlformats.org/officeDocument/2006/relationships/customXml" Target="../ink/ink1238.xml"/><Relationship Id="rId108" Type="http://schemas.openxmlformats.org/officeDocument/2006/relationships/customXml" Target="../ink/ink1286.xml"/><Relationship Id="rId315" Type="http://schemas.openxmlformats.org/officeDocument/2006/relationships/image" Target="../media/image1371.png"/><Relationship Id="rId522" Type="http://schemas.openxmlformats.org/officeDocument/2006/relationships/customXml" Target="../ink/ink1493.xml"/><Relationship Id="rId96" Type="http://schemas.openxmlformats.org/officeDocument/2006/relationships/customXml" Target="../ink/ink1280.xml"/><Relationship Id="rId161" Type="http://schemas.openxmlformats.org/officeDocument/2006/relationships/image" Target="../media/image1294.png"/><Relationship Id="rId399" Type="http://schemas.openxmlformats.org/officeDocument/2006/relationships/image" Target="../media/image1413.png"/><Relationship Id="rId259" Type="http://schemas.openxmlformats.org/officeDocument/2006/relationships/image" Target="../media/image1343.png"/><Relationship Id="rId466" Type="http://schemas.openxmlformats.org/officeDocument/2006/relationships/customXml" Target="../ink/ink1465.xml"/><Relationship Id="rId673" Type="http://schemas.openxmlformats.org/officeDocument/2006/relationships/image" Target="../media/image1549.png"/><Relationship Id="rId23" Type="http://schemas.openxmlformats.org/officeDocument/2006/relationships/image" Target="../media/image1225.png"/><Relationship Id="rId119" Type="http://schemas.openxmlformats.org/officeDocument/2006/relationships/image" Target="../media/image1273.png"/><Relationship Id="rId326" Type="http://schemas.openxmlformats.org/officeDocument/2006/relationships/customXml" Target="../ink/ink1395.xml"/><Relationship Id="rId533" Type="http://schemas.openxmlformats.org/officeDocument/2006/relationships/image" Target="../media/image1480.png"/><Relationship Id="rId172" Type="http://schemas.openxmlformats.org/officeDocument/2006/relationships/customXml" Target="../ink/ink1318.xml"/><Relationship Id="rId477" Type="http://schemas.openxmlformats.org/officeDocument/2006/relationships/image" Target="../media/image1452.png"/><Relationship Id="rId600" Type="http://schemas.openxmlformats.org/officeDocument/2006/relationships/customXml" Target="../ink/ink1532.xml"/><Relationship Id="rId684" Type="http://schemas.openxmlformats.org/officeDocument/2006/relationships/customXml" Target="../ink/ink1574.xml"/><Relationship Id="rId337" Type="http://schemas.openxmlformats.org/officeDocument/2006/relationships/image" Target="../media/image1382.png"/><Relationship Id="rId34" Type="http://schemas.openxmlformats.org/officeDocument/2006/relationships/customXml" Target="../ink/ink1249.xml"/><Relationship Id="rId544" Type="http://schemas.openxmlformats.org/officeDocument/2006/relationships/customXml" Target="../ink/ink1504.xml"/><Relationship Id="rId183" Type="http://schemas.openxmlformats.org/officeDocument/2006/relationships/image" Target="../media/image1305.png"/><Relationship Id="rId390" Type="http://schemas.openxmlformats.org/officeDocument/2006/relationships/customXml" Target="../ink/ink1427.xml"/><Relationship Id="rId404" Type="http://schemas.openxmlformats.org/officeDocument/2006/relationships/customXml" Target="../ink/ink1434.xml"/><Relationship Id="rId611" Type="http://schemas.openxmlformats.org/officeDocument/2006/relationships/image" Target="../media/image1518.png"/><Relationship Id="rId250" Type="http://schemas.openxmlformats.org/officeDocument/2006/relationships/customXml" Target="../ink/ink1357.xml"/><Relationship Id="rId488" Type="http://schemas.openxmlformats.org/officeDocument/2006/relationships/customXml" Target="../ink/ink1476.xml"/><Relationship Id="rId45" Type="http://schemas.openxmlformats.org/officeDocument/2006/relationships/image" Target="../media/image1236.png"/><Relationship Id="rId110" Type="http://schemas.openxmlformats.org/officeDocument/2006/relationships/customXml" Target="../ink/ink1287.xml"/><Relationship Id="rId348" Type="http://schemas.openxmlformats.org/officeDocument/2006/relationships/customXml" Target="../ink/ink1406.xml"/><Relationship Id="rId555" Type="http://schemas.openxmlformats.org/officeDocument/2006/relationships/image" Target="../media/image1491.png"/><Relationship Id="rId194" Type="http://schemas.openxmlformats.org/officeDocument/2006/relationships/customXml" Target="../ink/ink1329.xml"/><Relationship Id="rId208" Type="http://schemas.openxmlformats.org/officeDocument/2006/relationships/customXml" Target="../ink/ink1336.xml"/><Relationship Id="rId415" Type="http://schemas.openxmlformats.org/officeDocument/2006/relationships/image" Target="../media/image1421.png"/><Relationship Id="rId622" Type="http://schemas.openxmlformats.org/officeDocument/2006/relationships/customXml" Target="../ink/ink1543.xml"/><Relationship Id="rId261" Type="http://schemas.openxmlformats.org/officeDocument/2006/relationships/image" Target="../media/image1344.png"/><Relationship Id="rId499" Type="http://schemas.openxmlformats.org/officeDocument/2006/relationships/image" Target="../media/image1463.png"/><Relationship Id="rId56" Type="http://schemas.openxmlformats.org/officeDocument/2006/relationships/customXml" Target="../ink/ink1260.xml"/><Relationship Id="rId359" Type="http://schemas.openxmlformats.org/officeDocument/2006/relationships/image" Target="../media/image1393.png"/><Relationship Id="rId566" Type="http://schemas.openxmlformats.org/officeDocument/2006/relationships/customXml" Target="../ink/ink1515.xml"/><Relationship Id="rId121" Type="http://schemas.openxmlformats.org/officeDocument/2006/relationships/image" Target="../media/image1274.png"/><Relationship Id="rId219" Type="http://schemas.openxmlformats.org/officeDocument/2006/relationships/image" Target="../media/image1323.png"/><Relationship Id="rId426" Type="http://schemas.openxmlformats.org/officeDocument/2006/relationships/customXml" Target="../ink/ink1445.xml"/><Relationship Id="rId633" Type="http://schemas.openxmlformats.org/officeDocument/2006/relationships/image" Target="../media/image1529.png"/><Relationship Id="rId67" Type="http://schemas.openxmlformats.org/officeDocument/2006/relationships/image" Target="../media/image1247.png"/><Relationship Id="rId272" Type="http://schemas.openxmlformats.org/officeDocument/2006/relationships/customXml" Target="../ink/ink1368.xml"/><Relationship Id="rId577" Type="http://schemas.openxmlformats.org/officeDocument/2006/relationships/image" Target="../media/image1501.png"/><Relationship Id="rId132" Type="http://schemas.openxmlformats.org/officeDocument/2006/relationships/customXml" Target="../ink/ink1298.xml"/><Relationship Id="rId437" Type="http://schemas.openxmlformats.org/officeDocument/2006/relationships/image" Target="../media/image1432.png"/><Relationship Id="rId644" Type="http://schemas.openxmlformats.org/officeDocument/2006/relationships/customXml" Target="../ink/ink1554.xml"/><Relationship Id="rId283" Type="http://schemas.openxmlformats.org/officeDocument/2006/relationships/image" Target="../media/image1355.png"/><Relationship Id="rId490" Type="http://schemas.openxmlformats.org/officeDocument/2006/relationships/customXml" Target="../ink/ink1477.xml"/><Relationship Id="rId504" Type="http://schemas.openxmlformats.org/officeDocument/2006/relationships/customXml" Target="../ink/ink1484.xml"/><Relationship Id="rId78" Type="http://schemas.openxmlformats.org/officeDocument/2006/relationships/customXml" Target="../ink/ink1271.xml"/><Relationship Id="rId143" Type="http://schemas.openxmlformats.org/officeDocument/2006/relationships/image" Target="../media/image1285.png"/><Relationship Id="rId350" Type="http://schemas.openxmlformats.org/officeDocument/2006/relationships/customXml" Target="../ink/ink1407.xml"/><Relationship Id="rId588" Type="http://schemas.openxmlformats.org/officeDocument/2006/relationships/customXml" Target="../ink/ink1526.xml"/><Relationship Id="rId9" Type="http://schemas.openxmlformats.org/officeDocument/2006/relationships/image" Target="../media/image1218.png"/><Relationship Id="rId210" Type="http://schemas.openxmlformats.org/officeDocument/2006/relationships/customXml" Target="../ink/ink1337.xml"/><Relationship Id="rId448" Type="http://schemas.openxmlformats.org/officeDocument/2006/relationships/customXml" Target="../ink/ink1456.xml"/><Relationship Id="rId655" Type="http://schemas.openxmlformats.org/officeDocument/2006/relationships/image" Target="../media/image1540.png"/><Relationship Id="rId294" Type="http://schemas.openxmlformats.org/officeDocument/2006/relationships/customXml" Target="../ink/ink1379.xml"/><Relationship Id="rId308" Type="http://schemas.openxmlformats.org/officeDocument/2006/relationships/customXml" Target="../ink/ink1386.xml"/><Relationship Id="rId515" Type="http://schemas.openxmlformats.org/officeDocument/2006/relationships/image" Target="../media/image1471.png"/><Relationship Id="rId89" Type="http://schemas.openxmlformats.org/officeDocument/2006/relationships/image" Target="../media/image1258.png"/><Relationship Id="rId154" Type="http://schemas.openxmlformats.org/officeDocument/2006/relationships/customXml" Target="../ink/ink1309.xml"/><Relationship Id="rId361" Type="http://schemas.openxmlformats.org/officeDocument/2006/relationships/image" Target="../media/image1394.png"/><Relationship Id="rId599" Type="http://schemas.openxmlformats.org/officeDocument/2006/relationships/image" Target="../media/image1512.png"/><Relationship Id="rId459" Type="http://schemas.openxmlformats.org/officeDocument/2006/relationships/image" Target="../media/image1443.png"/><Relationship Id="rId666" Type="http://schemas.openxmlformats.org/officeDocument/2006/relationships/customXml" Target="../ink/ink1565.xml"/><Relationship Id="rId16" Type="http://schemas.openxmlformats.org/officeDocument/2006/relationships/customXml" Target="../ink/ink1240.xml"/><Relationship Id="rId221" Type="http://schemas.openxmlformats.org/officeDocument/2006/relationships/image" Target="../media/image1324.png"/><Relationship Id="rId319" Type="http://schemas.openxmlformats.org/officeDocument/2006/relationships/image" Target="../media/image1373.png"/><Relationship Id="rId526" Type="http://schemas.openxmlformats.org/officeDocument/2006/relationships/customXml" Target="../ink/ink1495.xml"/><Relationship Id="rId165" Type="http://schemas.openxmlformats.org/officeDocument/2006/relationships/image" Target="../media/image1296.png"/><Relationship Id="rId372" Type="http://schemas.openxmlformats.org/officeDocument/2006/relationships/customXml" Target="../ink/ink1418.xml"/><Relationship Id="rId677" Type="http://schemas.openxmlformats.org/officeDocument/2006/relationships/image" Target="../media/image1551.png"/><Relationship Id="rId232" Type="http://schemas.openxmlformats.org/officeDocument/2006/relationships/customXml" Target="../ink/ink1348.xml"/><Relationship Id="rId27" Type="http://schemas.openxmlformats.org/officeDocument/2006/relationships/image" Target="../media/image1227.png"/><Relationship Id="rId537" Type="http://schemas.openxmlformats.org/officeDocument/2006/relationships/image" Target="../media/image1482.png"/><Relationship Id="rId1374" Type="http://schemas.openxmlformats.org/officeDocument/2006/relationships/customXml" Target="../ink/ink1577.xml"/><Relationship Id="rId80" Type="http://schemas.openxmlformats.org/officeDocument/2006/relationships/customXml" Target="../ink/ink1272.xml"/><Relationship Id="rId176" Type="http://schemas.openxmlformats.org/officeDocument/2006/relationships/customXml" Target="../ink/ink1320.xml"/><Relationship Id="rId383" Type="http://schemas.openxmlformats.org/officeDocument/2006/relationships/image" Target="../media/image1405.png"/><Relationship Id="rId590" Type="http://schemas.openxmlformats.org/officeDocument/2006/relationships/customXml" Target="../ink/ink1527.xml"/><Relationship Id="rId604" Type="http://schemas.openxmlformats.org/officeDocument/2006/relationships/customXml" Target="../ink/ink1534.xml"/><Relationship Id="rId243" Type="http://schemas.openxmlformats.org/officeDocument/2006/relationships/image" Target="../media/image1335.png"/><Relationship Id="rId450" Type="http://schemas.openxmlformats.org/officeDocument/2006/relationships/customXml" Target="../ink/ink1457.xml"/><Relationship Id="rId38" Type="http://schemas.openxmlformats.org/officeDocument/2006/relationships/customXml" Target="../ink/ink1251.xml"/><Relationship Id="rId103" Type="http://schemas.openxmlformats.org/officeDocument/2006/relationships/image" Target="../media/image1265.png"/><Relationship Id="rId310" Type="http://schemas.openxmlformats.org/officeDocument/2006/relationships/customXml" Target="../ink/ink1387.xml"/><Relationship Id="rId548" Type="http://schemas.openxmlformats.org/officeDocument/2006/relationships/customXml" Target="../ink/ink1506.xml"/><Relationship Id="rId91" Type="http://schemas.openxmlformats.org/officeDocument/2006/relationships/image" Target="../media/image1259.png"/><Relationship Id="rId187" Type="http://schemas.openxmlformats.org/officeDocument/2006/relationships/image" Target="../media/image1307.png"/><Relationship Id="rId394" Type="http://schemas.openxmlformats.org/officeDocument/2006/relationships/customXml" Target="../ink/ink1429.xml"/><Relationship Id="rId408" Type="http://schemas.openxmlformats.org/officeDocument/2006/relationships/customXml" Target="../ink/ink1436.xml"/><Relationship Id="rId615" Type="http://schemas.openxmlformats.org/officeDocument/2006/relationships/image" Target="../media/image1520.png"/><Relationship Id="rId254" Type="http://schemas.openxmlformats.org/officeDocument/2006/relationships/customXml" Target="../ink/ink1359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12.png"/><Relationship Id="rId671" Type="http://schemas.openxmlformats.org/officeDocument/2006/relationships/image" Target="../media/image1888.png"/><Relationship Id="rId21" Type="http://schemas.openxmlformats.org/officeDocument/2006/relationships/image" Target="../media/image1564.png"/><Relationship Id="rId324" Type="http://schemas.openxmlformats.org/officeDocument/2006/relationships/customXml" Target="../ink/ink1739.xml"/><Relationship Id="rId531" Type="http://schemas.openxmlformats.org/officeDocument/2006/relationships/image" Target="../media/image1819.png"/><Relationship Id="rId629" Type="http://schemas.openxmlformats.org/officeDocument/2006/relationships/image" Target="../media/image1868.png"/><Relationship Id="rId170" Type="http://schemas.openxmlformats.org/officeDocument/2006/relationships/customXml" Target="../ink/ink1662.xml"/><Relationship Id="rId1021" Type="http://schemas.openxmlformats.org/officeDocument/2006/relationships/image" Target="../media/image5546.png"/><Relationship Id="rId268" Type="http://schemas.openxmlformats.org/officeDocument/2006/relationships/customXml" Target="../ink/ink1711.xml"/><Relationship Id="rId475" Type="http://schemas.openxmlformats.org/officeDocument/2006/relationships/image" Target="../media/image1791.png"/><Relationship Id="rId32" Type="http://schemas.openxmlformats.org/officeDocument/2006/relationships/customXml" Target="../ink/ink1593.xml"/><Relationship Id="rId128" Type="http://schemas.openxmlformats.org/officeDocument/2006/relationships/customXml" Target="../ink/ink1641.xml"/><Relationship Id="rId335" Type="http://schemas.openxmlformats.org/officeDocument/2006/relationships/image" Target="../media/image1721.png"/><Relationship Id="rId542" Type="http://schemas.openxmlformats.org/officeDocument/2006/relationships/customXml" Target="../ink/ink1848.xml"/><Relationship Id="rId181" Type="http://schemas.openxmlformats.org/officeDocument/2006/relationships/image" Target="../media/image1644.png"/><Relationship Id="rId402" Type="http://schemas.openxmlformats.org/officeDocument/2006/relationships/customXml" Target="../ink/ink1778.xml"/><Relationship Id="rId1032" Type="http://schemas.openxmlformats.org/officeDocument/2006/relationships/customXml" Target="../ink/ink1924.xml"/><Relationship Id="rId279" Type="http://schemas.openxmlformats.org/officeDocument/2006/relationships/image" Target="../media/image1693.png"/><Relationship Id="rId486" Type="http://schemas.openxmlformats.org/officeDocument/2006/relationships/customXml" Target="../ink/ink1820.xml"/><Relationship Id="rId43" Type="http://schemas.openxmlformats.org/officeDocument/2006/relationships/image" Target="../media/image1575.png"/><Relationship Id="rId139" Type="http://schemas.openxmlformats.org/officeDocument/2006/relationships/image" Target="../media/image1623.png"/><Relationship Id="rId346" Type="http://schemas.openxmlformats.org/officeDocument/2006/relationships/customXml" Target="../ink/ink1750.xml"/><Relationship Id="rId553" Type="http://schemas.openxmlformats.org/officeDocument/2006/relationships/image" Target="../media/image1830.png"/><Relationship Id="rId1404" Type="http://schemas.openxmlformats.org/officeDocument/2006/relationships/customXml" Target="../ink/ink1933.xml"/><Relationship Id="rId192" Type="http://schemas.openxmlformats.org/officeDocument/2006/relationships/customXml" Target="../ink/ink1673.xml"/><Relationship Id="rId206" Type="http://schemas.openxmlformats.org/officeDocument/2006/relationships/customXml" Target="../ink/ink1680.xml"/><Relationship Id="rId413" Type="http://schemas.openxmlformats.org/officeDocument/2006/relationships/image" Target="../media/image1760.png"/><Relationship Id="rId1043" Type="http://schemas.openxmlformats.org/officeDocument/2006/relationships/image" Target="../media/image5557.png"/><Relationship Id="rId497" Type="http://schemas.openxmlformats.org/officeDocument/2006/relationships/image" Target="../media/image1802.png"/><Relationship Id="rId620" Type="http://schemas.openxmlformats.org/officeDocument/2006/relationships/customXml" Target="../ink/ink1887.xml"/><Relationship Id="rId357" Type="http://schemas.openxmlformats.org/officeDocument/2006/relationships/image" Target="../media/image1732.png"/><Relationship Id="rId54" Type="http://schemas.openxmlformats.org/officeDocument/2006/relationships/customXml" Target="../ink/ink1604.xml"/><Relationship Id="rId217" Type="http://schemas.openxmlformats.org/officeDocument/2006/relationships/image" Target="../media/image1662.png"/><Relationship Id="rId564" Type="http://schemas.openxmlformats.org/officeDocument/2006/relationships/customXml" Target="../ink/ink1859.xml"/><Relationship Id="rId424" Type="http://schemas.openxmlformats.org/officeDocument/2006/relationships/customXml" Target="../ink/ink1789.xml"/><Relationship Id="rId631" Type="http://schemas.openxmlformats.org/officeDocument/2006/relationships/image" Target="../media/image1869.png"/><Relationship Id="rId270" Type="http://schemas.openxmlformats.org/officeDocument/2006/relationships/customXml" Target="../ink/ink1712.xml"/><Relationship Id="rId65" Type="http://schemas.openxmlformats.org/officeDocument/2006/relationships/image" Target="../media/image1586.png"/><Relationship Id="rId130" Type="http://schemas.openxmlformats.org/officeDocument/2006/relationships/customXml" Target="../ink/ink1642.xml"/><Relationship Id="rId368" Type="http://schemas.openxmlformats.org/officeDocument/2006/relationships/customXml" Target="../ink/ink1761.xml"/><Relationship Id="rId575" Type="http://schemas.openxmlformats.org/officeDocument/2006/relationships/image" Target="../media/image1841.png"/><Relationship Id="rId228" Type="http://schemas.openxmlformats.org/officeDocument/2006/relationships/customXml" Target="../ink/ink1691.xml"/><Relationship Id="rId435" Type="http://schemas.openxmlformats.org/officeDocument/2006/relationships/image" Target="../media/image1771.png"/><Relationship Id="rId642" Type="http://schemas.openxmlformats.org/officeDocument/2006/relationships/customXml" Target="../ink/ink1898.xml"/><Relationship Id="rId281" Type="http://schemas.openxmlformats.org/officeDocument/2006/relationships/image" Target="../media/image1694.png"/><Relationship Id="rId502" Type="http://schemas.openxmlformats.org/officeDocument/2006/relationships/customXml" Target="../ink/ink1828.xml"/><Relationship Id="rId76" Type="http://schemas.openxmlformats.org/officeDocument/2006/relationships/customXml" Target="../ink/ink1615.xml"/><Relationship Id="rId141" Type="http://schemas.openxmlformats.org/officeDocument/2006/relationships/image" Target="../media/image1624.png"/><Relationship Id="rId379" Type="http://schemas.openxmlformats.org/officeDocument/2006/relationships/image" Target="../media/image1743.png"/><Relationship Id="rId586" Type="http://schemas.openxmlformats.org/officeDocument/2006/relationships/customXml" Target="../ink/ink1870.xml"/><Relationship Id="rId7" Type="http://schemas.openxmlformats.org/officeDocument/2006/relationships/image" Target="../media/image1557.png"/><Relationship Id="rId239" Type="http://schemas.openxmlformats.org/officeDocument/2006/relationships/image" Target="../media/image1673.png"/><Relationship Id="rId446" Type="http://schemas.openxmlformats.org/officeDocument/2006/relationships/customXml" Target="../ink/ink1800.xml"/><Relationship Id="rId653" Type="http://schemas.openxmlformats.org/officeDocument/2006/relationships/image" Target="../media/image1879.png"/><Relationship Id="rId292" Type="http://schemas.openxmlformats.org/officeDocument/2006/relationships/customXml" Target="../ink/ink1723.xml"/><Relationship Id="rId306" Type="http://schemas.openxmlformats.org/officeDocument/2006/relationships/customXml" Target="../ink/ink1730.xml"/><Relationship Id="rId87" Type="http://schemas.openxmlformats.org/officeDocument/2006/relationships/image" Target="../media/image1597.png"/><Relationship Id="rId513" Type="http://schemas.openxmlformats.org/officeDocument/2006/relationships/image" Target="../media/image1810.png"/><Relationship Id="rId597" Type="http://schemas.openxmlformats.org/officeDocument/2006/relationships/image" Target="../media/image1852.png"/><Relationship Id="rId152" Type="http://schemas.openxmlformats.org/officeDocument/2006/relationships/customXml" Target="../ink/ink1653.xml"/><Relationship Id="rId457" Type="http://schemas.openxmlformats.org/officeDocument/2006/relationships/image" Target="../media/image1782.png"/><Relationship Id="rId664" Type="http://schemas.openxmlformats.org/officeDocument/2006/relationships/customXml" Target="../ink/ink1909.xml"/><Relationship Id="rId14" Type="http://schemas.openxmlformats.org/officeDocument/2006/relationships/customXml" Target="../ink/ink1584.xml"/><Relationship Id="rId317" Type="http://schemas.openxmlformats.org/officeDocument/2006/relationships/image" Target="../media/image1712.png"/><Relationship Id="rId524" Type="http://schemas.openxmlformats.org/officeDocument/2006/relationships/customXml" Target="../ink/ink1839.xml"/><Relationship Id="rId98" Type="http://schemas.openxmlformats.org/officeDocument/2006/relationships/customXml" Target="../ink/ink1626.xml"/><Relationship Id="rId163" Type="http://schemas.openxmlformats.org/officeDocument/2006/relationships/image" Target="../media/image1635.png"/><Relationship Id="rId370" Type="http://schemas.openxmlformats.org/officeDocument/2006/relationships/customXml" Target="../ink/ink1762.xml"/><Relationship Id="rId230" Type="http://schemas.openxmlformats.org/officeDocument/2006/relationships/customXml" Target="../ink/ink1692.xml"/><Relationship Id="rId468" Type="http://schemas.openxmlformats.org/officeDocument/2006/relationships/customXml" Target="../ink/ink1811.xml"/><Relationship Id="rId675" Type="http://schemas.openxmlformats.org/officeDocument/2006/relationships/image" Target="../media/image1890.png"/><Relationship Id="rId25" Type="http://schemas.openxmlformats.org/officeDocument/2006/relationships/image" Target="../media/image1566.png"/><Relationship Id="rId328" Type="http://schemas.openxmlformats.org/officeDocument/2006/relationships/customXml" Target="../ink/ink1741.xml"/><Relationship Id="rId535" Type="http://schemas.openxmlformats.org/officeDocument/2006/relationships/image" Target="../media/image1821.png"/><Relationship Id="rId174" Type="http://schemas.openxmlformats.org/officeDocument/2006/relationships/customXml" Target="../ink/ink1664.xml"/><Relationship Id="rId381" Type="http://schemas.openxmlformats.org/officeDocument/2006/relationships/image" Target="../media/image1744.png"/><Relationship Id="rId602" Type="http://schemas.openxmlformats.org/officeDocument/2006/relationships/customXml" Target="../ink/ink1878.xml"/><Relationship Id="rId1025" Type="http://schemas.openxmlformats.org/officeDocument/2006/relationships/image" Target="../media/image5548.png"/><Relationship Id="rId241" Type="http://schemas.openxmlformats.org/officeDocument/2006/relationships/image" Target="../media/image1674.png"/><Relationship Id="rId479" Type="http://schemas.openxmlformats.org/officeDocument/2006/relationships/image" Target="../media/image1793.png"/><Relationship Id="rId36" Type="http://schemas.openxmlformats.org/officeDocument/2006/relationships/customXml" Target="../ink/ink1595.xml"/><Relationship Id="rId339" Type="http://schemas.openxmlformats.org/officeDocument/2006/relationships/image" Target="../media/image1723.png"/><Relationship Id="rId546" Type="http://schemas.openxmlformats.org/officeDocument/2006/relationships/customXml" Target="../ink/ink1850.xml"/><Relationship Id="rId101" Type="http://schemas.openxmlformats.org/officeDocument/2006/relationships/image" Target="../media/image1604.png"/><Relationship Id="rId185" Type="http://schemas.openxmlformats.org/officeDocument/2006/relationships/image" Target="../media/image1646.png"/><Relationship Id="rId406" Type="http://schemas.openxmlformats.org/officeDocument/2006/relationships/customXml" Target="../ink/ink1780.xml"/><Relationship Id="rId1036" Type="http://schemas.openxmlformats.org/officeDocument/2006/relationships/customXml" Target="../ink/ink1926.xml"/><Relationship Id="rId392" Type="http://schemas.openxmlformats.org/officeDocument/2006/relationships/customXml" Target="../ink/ink1773.xml"/><Relationship Id="rId613" Type="http://schemas.openxmlformats.org/officeDocument/2006/relationships/image" Target="../media/image1860.png"/><Relationship Id="rId252" Type="http://schemas.openxmlformats.org/officeDocument/2006/relationships/customXml" Target="../ink/ink1703.xml"/><Relationship Id="rId1408" Type="http://schemas.openxmlformats.org/officeDocument/2006/relationships/customXml" Target="../ink/ink1935.xml"/><Relationship Id="rId47" Type="http://schemas.openxmlformats.org/officeDocument/2006/relationships/image" Target="../media/image1577.png"/><Relationship Id="rId112" Type="http://schemas.openxmlformats.org/officeDocument/2006/relationships/customXml" Target="../ink/ink1633.xml"/><Relationship Id="rId557" Type="http://schemas.openxmlformats.org/officeDocument/2006/relationships/image" Target="../media/image1832.png"/><Relationship Id="rId196" Type="http://schemas.openxmlformats.org/officeDocument/2006/relationships/customXml" Target="../ink/ink1675.xml"/><Relationship Id="rId417" Type="http://schemas.openxmlformats.org/officeDocument/2006/relationships/image" Target="../media/image1762.png"/><Relationship Id="rId624" Type="http://schemas.openxmlformats.org/officeDocument/2006/relationships/customXml" Target="../ink/ink1889.xml"/><Relationship Id="rId1047" Type="http://schemas.openxmlformats.org/officeDocument/2006/relationships/image" Target="../media/image5559.png"/><Relationship Id="rId263" Type="http://schemas.openxmlformats.org/officeDocument/2006/relationships/image" Target="../media/image1685.png"/><Relationship Id="rId470" Type="http://schemas.openxmlformats.org/officeDocument/2006/relationships/customXml" Target="../ink/ink1812.xml"/><Relationship Id="rId58" Type="http://schemas.openxmlformats.org/officeDocument/2006/relationships/customXml" Target="../ink/ink1606.xml"/><Relationship Id="rId123" Type="http://schemas.openxmlformats.org/officeDocument/2006/relationships/image" Target="../media/image1615.png"/><Relationship Id="rId330" Type="http://schemas.openxmlformats.org/officeDocument/2006/relationships/customXml" Target="../ink/ink1742.xml"/><Relationship Id="rId568" Type="http://schemas.openxmlformats.org/officeDocument/2006/relationships/customXml" Target="../ink/ink1861.xml"/><Relationship Id="rId428" Type="http://schemas.openxmlformats.org/officeDocument/2006/relationships/customXml" Target="../ink/ink1791.xml"/><Relationship Id="rId635" Type="http://schemas.openxmlformats.org/officeDocument/2006/relationships/image" Target="../media/image1871.png"/><Relationship Id="rId274" Type="http://schemas.openxmlformats.org/officeDocument/2006/relationships/customXml" Target="../ink/ink1714.xml"/><Relationship Id="rId481" Type="http://schemas.openxmlformats.org/officeDocument/2006/relationships/image" Target="../media/image1794.png"/><Relationship Id="rId69" Type="http://schemas.openxmlformats.org/officeDocument/2006/relationships/image" Target="../media/image1588.png"/><Relationship Id="rId134" Type="http://schemas.openxmlformats.org/officeDocument/2006/relationships/customXml" Target="../ink/ink1644.xml"/><Relationship Id="rId579" Type="http://schemas.openxmlformats.org/officeDocument/2006/relationships/image" Target="../media/image1843.png"/><Relationship Id="rId341" Type="http://schemas.openxmlformats.org/officeDocument/2006/relationships/image" Target="../media/image1724.png"/><Relationship Id="rId439" Type="http://schemas.openxmlformats.org/officeDocument/2006/relationships/image" Target="../media/image1773.png"/><Relationship Id="rId646" Type="http://schemas.openxmlformats.org/officeDocument/2006/relationships/customXml" Target="../ink/ink1900.xml"/><Relationship Id="rId201" Type="http://schemas.openxmlformats.org/officeDocument/2006/relationships/image" Target="../media/image1654.png"/><Relationship Id="rId285" Type="http://schemas.openxmlformats.org/officeDocument/2006/relationships/image" Target="../media/image1696.png"/><Relationship Id="rId506" Type="http://schemas.openxmlformats.org/officeDocument/2006/relationships/customXml" Target="../ink/ink1830.xml"/><Relationship Id="rId492" Type="http://schemas.openxmlformats.org/officeDocument/2006/relationships/customXml" Target="../ink/ink1823.xml"/><Relationship Id="rId145" Type="http://schemas.openxmlformats.org/officeDocument/2006/relationships/image" Target="../media/image1626.png"/><Relationship Id="rId352" Type="http://schemas.openxmlformats.org/officeDocument/2006/relationships/customXml" Target="../ink/ink1753.xml"/><Relationship Id="rId1410" Type="http://schemas.openxmlformats.org/officeDocument/2006/relationships/customXml" Target="../ink/ink1936.xml"/><Relationship Id="rId212" Type="http://schemas.openxmlformats.org/officeDocument/2006/relationships/customXml" Target="../ink/ink1683.xml"/><Relationship Id="rId657" Type="http://schemas.openxmlformats.org/officeDocument/2006/relationships/image" Target="../media/image1881.png"/><Relationship Id="rId296" Type="http://schemas.openxmlformats.org/officeDocument/2006/relationships/customXml" Target="../ink/ink1725.xml"/><Relationship Id="rId517" Type="http://schemas.openxmlformats.org/officeDocument/2006/relationships/image" Target="../media/image1812.png"/><Relationship Id="rId60" Type="http://schemas.openxmlformats.org/officeDocument/2006/relationships/customXml" Target="../ink/ink1607.xml"/><Relationship Id="rId156" Type="http://schemas.openxmlformats.org/officeDocument/2006/relationships/customXml" Target="../ink/ink1655.xml"/><Relationship Id="rId363" Type="http://schemas.openxmlformats.org/officeDocument/2006/relationships/image" Target="../media/image1735.png"/><Relationship Id="rId570" Type="http://schemas.openxmlformats.org/officeDocument/2006/relationships/customXml" Target="../ink/ink1862.xml"/><Relationship Id="rId223" Type="http://schemas.openxmlformats.org/officeDocument/2006/relationships/image" Target="../media/image1665.png"/><Relationship Id="rId430" Type="http://schemas.openxmlformats.org/officeDocument/2006/relationships/customXml" Target="../ink/ink1792.xml"/><Relationship Id="rId668" Type="http://schemas.openxmlformats.org/officeDocument/2006/relationships/customXml" Target="../ink/ink1911.xml"/><Relationship Id="rId18" Type="http://schemas.openxmlformats.org/officeDocument/2006/relationships/customXml" Target="../ink/ink1586.xml"/><Relationship Id="rId528" Type="http://schemas.openxmlformats.org/officeDocument/2006/relationships/customXml" Target="../ink/ink1841.xml"/><Relationship Id="rId167" Type="http://schemas.openxmlformats.org/officeDocument/2006/relationships/image" Target="../media/image1637.png"/><Relationship Id="rId374" Type="http://schemas.openxmlformats.org/officeDocument/2006/relationships/customXml" Target="../ink/ink1764.xml"/><Relationship Id="rId581" Type="http://schemas.openxmlformats.org/officeDocument/2006/relationships/image" Target="../media/image1844.png"/><Relationship Id="rId1018" Type="http://schemas.openxmlformats.org/officeDocument/2006/relationships/customXml" Target="../ink/ink1917.xml"/><Relationship Id="rId71" Type="http://schemas.openxmlformats.org/officeDocument/2006/relationships/image" Target="../media/image1589.png"/><Relationship Id="rId234" Type="http://schemas.openxmlformats.org/officeDocument/2006/relationships/customXml" Target="../ink/ink1694.xml"/><Relationship Id="rId2" Type="http://schemas.openxmlformats.org/officeDocument/2006/relationships/customXml" Target="../ink/ink1578.xml"/><Relationship Id="rId29" Type="http://schemas.openxmlformats.org/officeDocument/2006/relationships/image" Target="../media/image1568.png"/><Relationship Id="rId441" Type="http://schemas.openxmlformats.org/officeDocument/2006/relationships/image" Target="../media/image1774.png"/><Relationship Id="rId539" Type="http://schemas.openxmlformats.org/officeDocument/2006/relationships/image" Target="../media/image1823.png"/><Relationship Id="rId40" Type="http://schemas.openxmlformats.org/officeDocument/2006/relationships/customXml" Target="../ink/ink1597.xml"/><Relationship Id="rId136" Type="http://schemas.openxmlformats.org/officeDocument/2006/relationships/customXml" Target="../ink/ink1645.xml"/><Relationship Id="rId178" Type="http://schemas.openxmlformats.org/officeDocument/2006/relationships/customXml" Target="../ink/ink1666.xml"/><Relationship Id="rId301" Type="http://schemas.openxmlformats.org/officeDocument/2006/relationships/image" Target="../media/image1704.png"/><Relationship Id="rId343" Type="http://schemas.openxmlformats.org/officeDocument/2006/relationships/image" Target="../media/image1725.png"/><Relationship Id="rId550" Type="http://schemas.openxmlformats.org/officeDocument/2006/relationships/customXml" Target="../ink/ink1852.xml"/><Relationship Id="rId1029" Type="http://schemas.openxmlformats.org/officeDocument/2006/relationships/image" Target="../media/image5550.png"/><Relationship Id="rId82" Type="http://schemas.openxmlformats.org/officeDocument/2006/relationships/customXml" Target="../ink/ink1618.xml"/><Relationship Id="rId203" Type="http://schemas.openxmlformats.org/officeDocument/2006/relationships/image" Target="../media/image1655.png"/><Relationship Id="rId385" Type="http://schemas.openxmlformats.org/officeDocument/2006/relationships/image" Target="../media/image1746.png"/><Relationship Id="rId592" Type="http://schemas.openxmlformats.org/officeDocument/2006/relationships/customXml" Target="../ink/ink1873.xml"/><Relationship Id="rId606" Type="http://schemas.openxmlformats.org/officeDocument/2006/relationships/customXml" Target="../ink/ink1880.xml"/><Relationship Id="rId648" Type="http://schemas.openxmlformats.org/officeDocument/2006/relationships/customXml" Target="../ink/ink1901.xml"/><Relationship Id="rId1040" Type="http://schemas.openxmlformats.org/officeDocument/2006/relationships/customXml" Target="../ink/ink1928.xml"/><Relationship Id="rId245" Type="http://schemas.openxmlformats.org/officeDocument/2006/relationships/image" Target="../media/image1676.png"/><Relationship Id="rId287" Type="http://schemas.openxmlformats.org/officeDocument/2006/relationships/image" Target="../media/image1697.png"/><Relationship Id="rId410" Type="http://schemas.openxmlformats.org/officeDocument/2006/relationships/customXml" Target="../ink/ink1782.xml"/><Relationship Id="rId452" Type="http://schemas.openxmlformats.org/officeDocument/2006/relationships/customXml" Target="../ink/ink1803.xml"/><Relationship Id="rId494" Type="http://schemas.openxmlformats.org/officeDocument/2006/relationships/customXml" Target="../ink/ink1824.xml"/><Relationship Id="rId508" Type="http://schemas.openxmlformats.org/officeDocument/2006/relationships/customXml" Target="../ink/ink1831.xml"/><Relationship Id="rId105" Type="http://schemas.openxmlformats.org/officeDocument/2006/relationships/image" Target="../media/image1606.png"/><Relationship Id="rId147" Type="http://schemas.openxmlformats.org/officeDocument/2006/relationships/image" Target="../media/image1627.png"/><Relationship Id="rId312" Type="http://schemas.openxmlformats.org/officeDocument/2006/relationships/customXml" Target="../ink/ink1733.xml"/><Relationship Id="rId354" Type="http://schemas.openxmlformats.org/officeDocument/2006/relationships/customXml" Target="../ink/ink1754.xml"/><Relationship Id="rId51" Type="http://schemas.openxmlformats.org/officeDocument/2006/relationships/image" Target="../media/image1579.png"/><Relationship Id="rId93" Type="http://schemas.openxmlformats.org/officeDocument/2006/relationships/image" Target="../media/image1600.png"/><Relationship Id="rId189" Type="http://schemas.openxmlformats.org/officeDocument/2006/relationships/image" Target="../media/image1648.png"/><Relationship Id="rId396" Type="http://schemas.openxmlformats.org/officeDocument/2006/relationships/customXml" Target="../ink/ink1775.xml"/><Relationship Id="rId561" Type="http://schemas.openxmlformats.org/officeDocument/2006/relationships/image" Target="../media/image1834.png"/><Relationship Id="rId617" Type="http://schemas.openxmlformats.org/officeDocument/2006/relationships/image" Target="../media/image1862.png"/><Relationship Id="rId659" Type="http://schemas.openxmlformats.org/officeDocument/2006/relationships/image" Target="../media/image1882.png"/><Relationship Id="rId214" Type="http://schemas.openxmlformats.org/officeDocument/2006/relationships/customXml" Target="../ink/ink1684.xml"/><Relationship Id="rId256" Type="http://schemas.openxmlformats.org/officeDocument/2006/relationships/customXml" Target="../ink/ink1705.xml"/><Relationship Id="rId298" Type="http://schemas.openxmlformats.org/officeDocument/2006/relationships/customXml" Target="../ink/ink1726.xml"/><Relationship Id="rId421" Type="http://schemas.openxmlformats.org/officeDocument/2006/relationships/image" Target="../media/image1764.png"/><Relationship Id="rId463" Type="http://schemas.openxmlformats.org/officeDocument/2006/relationships/image" Target="../media/image1785.png"/><Relationship Id="rId519" Type="http://schemas.openxmlformats.org/officeDocument/2006/relationships/image" Target="../media/image1813.png"/><Relationship Id="rId670" Type="http://schemas.openxmlformats.org/officeDocument/2006/relationships/customXml" Target="../ink/ink1912.xml"/><Relationship Id="rId116" Type="http://schemas.openxmlformats.org/officeDocument/2006/relationships/customXml" Target="../ink/ink1635.xml"/><Relationship Id="rId158" Type="http://schemas.openxmlformats.org/officeDocument/2006/relationships/customXml" Target="../ink/ink1656.xml"/><Relationship Id="rId323" Type="http://schemas.openxmlformats.org/officeDocument/2006/relationships/image" Target="../media/image1715.png"/><Relationship Id="rId530" Type="http://schemas.openxmlformats.org/officeDocument/2006/relationships/customXml" Target="../ink/ink1842.xml"/><Relationship Id="rId20" Type="http://schemas.openxmlformats.org/officeDocument/2006/relationships/customXml" Target="../ink/ink1587.xml"/><Relationship Id="rId62" Type="http://schemas.openxmlformats.org/officeDocument/2006/relationships/customXml" Target="../ink/ink1608.xml"/><Relationship Id="rId365" Type="http://schemas.openxmlformats.org/officeDocument/2006/relationships/image" Target="../media/image1736.png"/><Relationship Id="rId572" Type="http://schemas.openxmlformats.org/officeDocument/2006/relationships/customXml" Target="../ink/ink1863.xml"/><Relationship Id="rId628" Type="http://schemas.openxmlformats.org/officeDocument/2006/relationships/customXml" Target="../ink/ink1891.xml"/><Relationship Id="rId225" Type="http://schemas.openxmlformats.org/officeDocument/2006/relationships/image" Target="../media/image1666.png"/><Relationship Id="rId267" Type="http://schemas.openxmlformats.org/officeDocument/2006/relationships/image" Target="../media/image1687.png"/><Relationship Id="rId432" Type="http://schemas.openxmlformats.org/officeDocument/2006/relationships/customXml" Target="../ink/ink1793.xml"/><Relationship Id="rId474" Type="http://schemas.openxmlformats.org/officeDocument/2006/relationships/customXml" Target="../ink/ink1814.xml"/><Relationship Id="rId1020" Type="http://schemas.openxmlformats.org/officeDocument/2006/relationships/customXml" Target="../ink/ink1918.xml"/><Relationship Id="rId127" Type="http://schemas.openxmlformats.org/officeDocument/2006/relationships/image" Target="../media/image1617.png"/><Relationship Id="rId31" Type="http://schemas.openxmlformats.org/officeDocument/2006/relationships/image" Target="../media/image1569.png"/><Relationship Id="rId73" Type="http://schemas.openxmlformats.org/officeDocument/2006/relationships/image" Target="../media/image1590.png"/><Relationship Id="rId169" Type="http://schemas.openxmlformats.org/officeDocument/2006/relationships/image" Target="../media/image1638.png"/><Relationship Id="rId334" Type="http://schemas.openxmlformats.org/officeDocument/2006/relationships/customXml" Target="../ink/ink1744.xml"/><Relationship Id="rId376" Type="http://schemas.openxmlformats.org/officeDocument/2006/relationships/customXml" Target="../ink/ink1765.xml"/><Relationship Id="rId541" Type="http://schemas.openxmlformats.org/officeDocument/2006/relationships/image" Target="../media/image1824.png"/><Relationship Id="rId583" Type="http://schemas.openxmlformats.org/officeDocument/2006/relationships/image" Target="../media/image1845.png"/><Relationship Id="rId639" Type="http://schemas.openxmlformats.org/officeDocument/2006/relationships/image" Target="../media/image1873.png"/><Relationship Id="rId4" Type="http://schemas.openxmlformats.org/officeDocument/2006/relationships/customXml" Target="../ink/ink1579.xml"/><Relationship Id="rId180" Type="http://schemas.openxmlformats.org/officeDocument/2006/relationships/customXml" Target="../ink/ink1667.xml"/><Relationship Id="rId236" Type="http://schemas.openxmlformats.org/officeDocument/2006/relationships/customXml" Target="../ink/ink1695.xml"/><Relationship Id="rId278" Type="http://schemas.openxmlformats.org/officeDocument/2006/relationships/customXml" Target="../ink/ink1716.xml"/><Relationship Id="rId401" Type="http://schemas.openxmlformats.org/officeDocument/2006/relationships/image" Target="../media/image1754.png"/><Relationship Id="rId443" Type="http://schemas.openxmlformats.org/officeDocument/2006/relationships/image" Target="../media/image1775.png"/><Relationship Id="rId650" Type="http://schemas.openxmlformats.org/officeDocument/2006/relationships/customXml" Target="../ink/ink1902.xml"/><Relationship Id="rId1031" Type="http://schemas.openxmlformats.org/officeDocument/2006/relationships/image" Target="../media/image5551.png"/><Relationship Id="rId303" Type="http://schemas.openxmlformats.org/officeDocument/2006/relationships/image" Target="../media/image1705.png"/><Relationship Id="rId485" Type="http://schemas.openxmlformats.org/officeDocument/2006/relationships/image" Target="../media/image1796.png"/><Relationship Id="rId42" Type="http://schemas.openxmlformats.org/officeDocument/2006/relationships/customXml" Target="../ink/ink1598.xml"/><Relationship Id="rId84" Type="http://schemas.openxmlformats.org/officeDocument/2006/relationships/customXml" Target="../ink/ink1619.xml"/><Relationship Id="rId138" Type="http://schemas.openxmlformats.org/officeDocument/2006/relationships/customXml" Target="../ink/ink1646.xml"/><Relationship Id="rId345" Type="http://schemas.openxmlformats.org/officeDocument/2006/relationships/image" Target="../media/image1726.png"/><Relationship Id="rId387" Type="http://schemas.openxmlformats.org/officeDocument/2006/relationships/image" Target="../media/image1747.png"/><Relationship Id="rId510" Type="http://schemas.openxmlformats.org/officeDocument/2006/relationships/customXml" Target="../ink/ink1832.xml"/><Relationship Id="rId552" Type="http://schemas.openxmlformats.org/officeDocument/2006/relationships/customXml" Target="../ink/ink1853.xml"/><Relationship Id="rId594" Type="http://schemas.openxmlformats.org/officeDocument/2006/relationships/customXml" Target="../ink/ink1874.xml"/><Relationship Id="rId608" Type="http://schemas.openxmlformats.org/officeDocument/2006/relationships/customXml" Target="../ink/ink1881.xml"/><Relationship Id="rId1403" Type="http://schemas.openxmlformats.org/officeDocument/2006/relationships/image" Target="../media/image5963.png"/><Relationship Id="rId191" Type="http://schemas.openxmlformats.org/officeDocument/2006/relationships/image" Target="../media/image1649.png"/><Relationship Id="rId205" Type="http://schemas.openxmlformats.org/officeDocument/2006/relationships/image" Target="../media/image1656.png"/><Relationship Id="rId247" Type="http://schemas.openxmlformats.org/officeDocument/2006/relationships/image" Target="../media/image1677.png"/><Relationship Id="rId412" Type="http://schemas.openxmlformats.org/officeDocument/2006/relationships/customXml" Target="../ink/ink1783.xml"/><Relationship Id="rId1042" Type="http://schemas.openxmlformats.org/officeDocument/2006/relationships/customXml" Target="../ink/ink1929.xml"/><Relationship Id="rId107" Type="http://schemas.openxmlformats.org/officeDocument/2006/relationships/image" Target="../media/image1607.png"/><Relationship Id="rId289" Type="http://schemas.openxmlformats.org/officeDocument/2006/relationships/image" Target="../media/image1698.png"/><Relationship Id="rId454" Type="http://schemas.openxmlformats.org/officeDocument/2006/relationships/customXml" Target="../ink/ink1804.xml"/><Relationship Id="rId496" Type="http://schemas.openxmlformats.org/officeDocument/2006/relationships/customXml" Target="../ink/ink1825.xml"/><Relationship Id="rId661" Type="http://schemas.openxmlformats.org/officeDocument/2006/relationships/image" Target="../media/image1883.png"/><Relationship Id="rId11" Type="http://schemas.openxmlformats.org/officeDocument/2006/relationships/image" Target="../media/image1559.png"/><Relationship Id="rId53" Type="http://schemas.openxmlformats.org/officeDocument/2006/relationships/image" Target="../media/image1580.png"/><Relationship Id="rId149" Type="http://schemas.openxmlformats.org/officeDocument/2006/relationships/image" Target="../media/image1628.png"/><Relationship Id="rId314" Type="http://schemas.openxmlformats.org/officeDocument/2006/relationships/customXml" Target="../ink/ink1734.xml"/><Relationship Id="rId356" Type="http://schemas.openxmlformats.org/officeDocument/2006/relationships/customXml" Target="../ink/ink1755.xml"/><Relationship Id="rId398" Type="http://schemas.openxmlformats.org/officeDocument/2006/relationships/customXml" Target="../ink/ink1776.xml"/><Relationship Id="rId521" Type="http://schemas.openxmlformats.org/officeDocument/2006/relationships/image" Target="../media/image1814.png"/><Relationship Id="rId563" Type="http://schemas.openxmlformats.org/officeDocument/2006/relationships/image" Target="../media/image1835.png"/><Relationship Id="rId619" Type="http://schemas.openxmlformats.org/officeDocument/2006/relationships/image" Target="../media/image1863.png"/><Relationship Id="rId95" Type="http://schemas.openxmlformats.org/officeDocument/2006/relationships/image" Target="../media/image1601.png"/><Relationship Id="rId160" Type="http://schemas.openxmlformats.org/officeDocument/2006/relationships/customXml" Target="../ink/ink1657.xml"/><Relationship Id="rId216" Type="http://schemas.openxmlformats.org/officeDocument/2006/relationships/customXml" Target="../ink/ink1685.xml"/><Relationship Id="rId423" Type="http://schemas.openxmlformats.org/officeDocument/2006/relationships/image" Target="../media/image1765.png"/><Relationship Id="rId258" Type="http://schemas.openxmlformats.org/officeDocument/2006/relationships/customXml" Target="../ink/ink1706.xml"/><Relationship Id="rId465" Type="http://schemas.openxmlformats.org/officeDocument/2006/relationships/image" Target="../media/image1786.png"/><Relationship Id="rId630" Type="http://schemas.openxmlformats.org/officeDocument/2006/relationships/customXml" Target="../ink/ink1892.xml"/><Relationship Id="rId672" Type="http://schemas.openxmlformats.org/officeDocument/2006/relationships/customXml" Target="../ink/ink1913.xml"/><Relationship Id="rId22" Type="http://schemas.openxmlformats.org/officeDocument/2006/relationships/customXml" Target="../ink/ink1588.xml"/><Relationship Id="rId64" Type="http://schemas.openxmlformats.org/officeDocument/2006/relationships/customXml" Target="../ink/ink1609.xml"/><Relationship Id="rId118" Type="http://schemas.openxmlformats.org/officeDocument/2006/relationships/customXml" Target="../ink/ink1636.xml"/><Relationship Id="rId325" Type="http://schemas.openxmlformats.org/officeDocument/2006/relationships/image" Target="../media/image1716.png"/><Relationship Id="rId367" Type="http://schemas.openxmlformats.org/officeDocument/2006/relationships/image" Target="../media/image1737.png"/><Relationship Id="rId532" Type="http://schemas.openxmlformats.org/officeDocument/2006/relationships/customXml" Target="../ink/ink1843.xml"/><Relationship Id="rId574" Type="http://schemas.openxmlformats.org/officeDocument/2006/relationships/customXml" Target="../ink/ink1864.xml"/><Relationship Id="rId171" Type="http://schemas.openxmlformats.org/officeDocument/2006/relationships/image" Target="../media/image1639.png"/><Relationship Id="rId227" Type="http://schemas.openxmlformats.org/officeDocument/2006/relationships/image" Target="../media/image1667.png"/><Relationship Id="rId1022" Type="http://schemas.openxmlformats.org/officeDocument/2006/relationships/customXml" Target="../ink/ink1919.xml"/><Relationship Id="rId269" Type="http://schemas.openxmlformats.org/officeDocument/2006/relationships/image" Target="../media/image1688.png"/><Relationship Id="rId434" Type="http://schemas.openxmlformats.org/officeDocument/2006/relationships/customXml" Target="../ink/ink1794.xml"/><Relationship Id="rId476" Type="http://schemas.openxmlformats.org/officeDocument/2006/relationships/customXml" Target="../ink/ink1815.xml"/><Relationship Id="rId641" Type="http://schemas.openxmlformats.org/officeDocument/2006/relationships/image" Target="../media/image1874.png"/><Relationship Id="rId33" Type="http://schemas.openxmlformats.org/officeDocument/2006/relationships/image" Target="../media/image1570.png"/><Relationship Id="rId129" Type="http://schemas.openxmlformats.org/officeDocument/2006/relationships/image" Target="../media/image1618.png"/><Relationship Id="rId280" Type="http://schemas.openxmlformats.org/officeDocument/2006/relationships/customXml" Target="../ink/ink1717.xml"/><Relationship Id="rId336" Type="http://schemas.openxmlformats.org/officeDocument/2006/relationships/customXml" Target="../ink/ink1745.xml"/><Relationship Id="rId501" Type="http://schemas.openxmlformats.org/officeDocument/2006/relationships/image" Target="../media/image1804.png"/><Relationship Id="rId543" Type="http://schemas.openxmlformats.org/officeDocument/2006/relationships/image" Target="../media/image1825.png"/><Relationship Id="rId75" Type="http://schemas.openxmlformats.org/officeDocument/2006/relationships/image" Target="../media/image1591.png"/><Relationship Id="rId140" Type="http://schemas.openxmlformats.org/officeDocument/2006/relationships/customXml" Target="../ink/ink1647.xml"/><Relationship Id="rId182" Type="http://schemas.openxmlformats.org/officeDocument/2006/relationships/customXml" Target="../ink/ink1668.xml"/><Relationship Id="rId378" Type="http://schemas.openxmlformats.org/officeDocument/2006/relationships/customXml" Target="../ink/ink1766.xml"/><Relationship Id="rId403" Type="http://schemas.openxmlformats.org/officeDocument/2006/relationships/image" Target="../media/image1755.png"/><Relationship Id="rId585" Type="http://schemas.openxmlformats.org/officeDocument/2006/relationships/image" Target="../media/image1846.png"/><Relationship Id="rId1033" Type="http://schemas.openxmlformats.org/officeDocument/2006/relationships/image" Target="../media/image5552.png"/><Relationship Id="rId6" Type="http://schemas.openxmlformats.org/officeDocument/2006/relationships/customXml" Target="../ink/ink1580.xml"/><Relationship Id="rId238" Type="http://schemas.openxmlformats.org/officeDocument/2006/relationships/customXml" Target="../ink/ink1696.xml"/><Relationship Id="rId445" Type="http://schemas.openxmlformats.org/officeDocument/2006/relationships/image" Target="../media/image1776.png"/><Relationship Id="rId487" Type="http://schemas.openxmlformats.org/officeDocument/2006/relationships/image" Target="../media/image1797.png"/><Relationship Id="rId610" Type="http://schemas.openxmlformats.org/officeDocument/2006/relationships/customXml" Target="../ink/ink1882.xml"/><Relationship Id="rId652" Type="http://schemas.openxmlformats.org/officeDocument/2006/relationships/customXml" Target="../ink/ink1903.xml"/><Relationship Id="rId291" Type="http://schemas.openxmlformats.org/officeDocument/2006/relationships/image" Target="../media/image1699.png"/><Relationship Id="rId305" Type="http://schemas.openxmlformats.org/officeDocument/2006/relationships/image" Target="../media/image1706.png"/><Relationship Id="rId347" Type="http://schemas.openxmlformats.org/officeDocument/2006/relationships/image" Target="../media/image1727.png"/><Relationship Id="rId512" Type="http://schemas.openxmlformats.org/officeDocument/2006/relationships/customXml" Target="../ink/ink1833.xml"/><Relationship Id="rId1405" Type="http://schemas.openxmlformats.org/officeDocument/2006/relationships/image" Target="../media/image5964.png"/><Relationship Id="rId44" Type="http://schemas.openxmlformats.org/officeDocument/2006/relationships/customXml" Target="../ink/ink1599.xml"/><Relationship Id="rId86" Type="http://schemas.openxmlformats.org/officeDocument/2006/relationships/customXml" Target="../ink/ink1620.xml"/><Relationship Id="rId151" Type="http://schemas.openxmlformats.org/officeDocument/2006/relationships/image" Target="../media/image1629.png"/><Relationship Id="rId389" Type="http://schemas.openxmlformats.org/officeDocument/2006/relationships/image" Target="../media/image1748.png"/><Relationship Id="rId554" Type="http://schemas.openxmlformats.org/officeDocument/2006/relationships/customXml" Target="../ink/ink1854.xml"/><Relationship Id="rId596" Type="http://schemas.openxmlformats.org/officeDocument/2006/relationships/customXml" Target="../ink/ink1875.xml"/><Relationship Id="rId193" Type="http://schemas.openxmlformats.org/officeDocument/2006/relationships/image" Target="../media/image1650.png"/><Relationship Id="rId207" Type="http://schemas.openxmlformats.org/officeDocument/2006/relationships/image" Target="../media/image1657.png"/><Relationship Id="rId249" Type="http://schemas.openxmlformats.org/officeDocument/2006/relationships/image" Target="../media/image1678.png"/><Relationship Id="rId414" Type="http://schemas.openxmlformats.org/officeDocument/2006/relationships/customXml" Target="../ink/ink1784.xml"/><Relationship Id="rId456" Type="http://schemas.openxmlformats.org/officeDocument/2006/relationships/customXml" Target="../ink/ink1805.xml"/><Relationship Id="rId498" Type="http://schemas.openxmlformats.org/officeDocument/2006/relationships/customXml" Target="../ink/ink1826.xml"/><Relationship Id="rId621" Type="http://schemas.openxmlformats.org/officeDocument/2006/relationships/image" Target="../media/image1864.png"/><Relationship Id="rId663" Type="http://schemas.openxmlformats.org/officeDocument/2006/relationships/image" Target="../media/image1884.png"/><Relationship Id="rId1044" Type="http://schemas.openxmlformats.org/officeDocument/2006/relationships/customXml" Target="../ink/ink1930.xml"/><Relationship Id="rId13" Type="http://schemas.openxmlformats.org/officeDocument/2006/relationships/image" Target="../media/image1560.png"/><Relationship Id="rId109" Type="http://schemas.openxmlformats.org/officeDocument/2006/relationships/image" Target="../media/image1608.png"/><Relationship Id="rId260" Type="http://schemas.openxmlformats.org/officeDocument/2006/relationships/customXml" Target="../ink/ink1707.xml"/><Relationship Id="rId316" Type="http://schemas.openxmlformats.org/officeDocument/2006/relationships/customXml" Target="../ink/ink1735.xml"/><Relationship Id="rId523" Type="http://schemas.openxmlformats.org/officeDocument/2006/relationships/image" Target="../media/image1815.png"/><Relationship Id="rId55" Type="http://schemas.openxmlformats.org/officeDocument/2006/relationships/image" Target="../media/image1581.png"/><Relationship Id="rId97" Type="http://schemas.openxmlformats.org/officeDocument/2006/relationships/image" Target="../media/image1602.png"/><Relationship Id="rId120" Type="http://schemas.openxmlformats.org/officeDocument/2006/relationships/customXml" Target="../ink/ink1637.xml"/><Relationship Id="rId358" Type="http://schemas.openxmlformats.org/officeDocument/2006/relationships/customXml" Target="../ink/ink1756.xml"/><Relationship Id="rId565" Type="http://schemas.openxmlformats.org/officeDocument/2006/relationships/image" Target="../media/image1836.png"/><Relationship Id="rId162" Type="http://schemas.openxmlformats.org/officeDocument/2006/relationships/customXml" Target="../ink/ink1658.xml"/><Relationship Id="rId218" Type="http://schemas.openxmlformats.org/officeDocument/2006/relationships/customXml" Target="../ink/ink1686.xml"/><Relationship Id="rId425" Type="http://schemas.openxmlformats.org/officeDocument/2006/relationships/image" Target="../media/image1766.png"/><Relationship Id="rId467" Type="http://schemas.openxmlformats.org/officeDocument/2006/relationships/image" Target="../media/image1787.png"/><Relationship Id="rId632" Type="http://schemas.openxmlformats.org/officeDocument/2006/relationships/customXml" Target="../ink/ink1893.xml"/><Relationship Id="rId271" Type="http://schemas.openxmlformats.org/officeDocument/2006/relationships/image" Target="../media/image1689.png"/><Relationship Id="rId674" Type="http://schemas.openxmlformats.org/officeDocument/2006/relationships/customXml" Target="../ink/ink1914.xml"/><Relationship Id="rId24" Type="http://schemas.openxmlformats.org/officeDocument/2006/relationships/customXml" Target="../ink/ink1589.xml"/><Relationship Id="rId66" Type="http://schemas.openxmlformats.org/officeDocument/2006/relationships/customXml" Target="../ink/ink1610.xml"/><Relationship Id="rId131" Type="http://schemas.openxmlformats.org/officeDocument/2006/relationships/image" Target="../media/image1619.png"/><Relationship Id="rId327" Type="http://schemas.openxmlformats.org/officeDocument/2006/relationships/image" Target="../media/image1717.png"/><Relationship Id="rId369" Type="http://schemas.openxmlformats.org/officeDocument/2006/relationships/image" Target="../media/image1738.png"/><Relationship Id="rId534" Type="http://schemas.openxmlformats.org/officeDocument/2006/relationships/customXml" Target="../ink/ink1844.xml"/><Relationship Id="rId576" Type="http://schemas.openxmlformats.org/officeDocument/2006/relationships/customXml" Target="../ink/ink1865.xml"/><Relationship Id="rId173" Type="http://schemas.openxmlformats.org/officeDocument/2006/relationships/image" Target="../media/image1640.png"/><Relationship Id="rId229" Type="http://schemas.openxmlformats.org/officeDocument/2006/relationships/image" Target="../media/image1668.png"/><Relationship Id="rId380" Type="http://schemas.openxmlformats.org/officeDocument/2006/relationships/customXml" Target="../ink/ink1767.xml"/><Relationship Id="rId436" Type="http://schemas.openxmlformats.org/officeDocument/2006/relationships/customXml" Target="../ink/ink1795.xml"/><Relationship Id="rId601" Type="http://schemas.openxmlformats.org/officeDocument/2006/relationships/image" Target="../media/image1854.png"/><Relationship Id="rId643" Type="http://schemas.openxmlformats.org/officeDocument/2006/relationships/image" Target="../media/image1875.png"/><Relationship Id="rId1024" Type="http://schemas.openxmlformats.org/officeDocument/2006/relationships/customXml" Target="../ink/ink1920.xml"/><Relationship Id="rId240" Type="http://schemas.openxmlformats.org/officeDocument/2006/relationships/customXml" Target="../ink/ink1697.xml"/><Relationship Id="rId478" Type="http://schemas.openxmlformats.org/officeDocument/2006/relationships/customXml" Target="../ink/ink1816.xml"/><Relationship Id="rId35" Type="http://schemas.openxmlformats.org/officeDocument/2006/relationships/image" Target="../media/image1571.png"/><Relationship Id="rId77" Type="http://schemas.openxmlformats.org/officeDocument/2006/relationships/image" Target="../media/image1592.png"/><Relationship Id="rId100" Type="http://schemas.openxmlformats.org/officeDocument/2006/relationships/customXml" Target="../ink/ink1627.xml"/><Relationship Id="rId282" Type="http://schemas.openxmlformats.org/officeDocument/2006/relationships/customXml" Target="../ink/ink1718.xml"/><Relationship Id="rId338" Type="http://schemas.openxmlformats.org/officeDocument/2006/relationships/customXml" Target="../ink/ink1746.xml"/><Relationship Id="rId503" Type="http://schemas.openxmlformats.org/officeDocument/2006/relationships/image" Target="../media/image1805.png"/><Relationship Id="rId545" Type="http://schemas.openxmlformats.org/officeDocument/2006/relationships/image" Target="../media/image1826.png"/><Relationship Id="rId587" Type="http://schemas.openxmlformats.org/officeDocument/2006/relationships/image" Target="../media/image1847.png"/><Relationship Id="rId8" Type="http://schemas.openxmlformats.org/officeDocument/2006/relationships/customXml" Target="../ink/ink1581.xml"/><Relationship Id="rId142" Type="http://schemas.openxmlformats.org/officeDocument/2006/relationships/customXml" Target="../ink/ink1648.xml"/><Relationship Id="rId184" Type="http://schemas.openxmlformats.org/officeDocument/2006/relationships/customXml" Target="../ink/ink1669.xml"/><Relationship Id="rId391" Type="http://schemas.openxmlformats.org/officeDocument/2006/relationships/image" Target="../media/image1749.png"/><Relationship Id="rId405" Type="http://schemas.openxmlformats.org/officeDocument/2006/relationships/image" Target="../media/image1756.png"/><Relationship Id="rId447" Type="http://schemas.openxmlformats.org/officeDocument/2006/relationships/image" Target="../media/image1777.png"/><Relationship Id="rId612" Type="http://schemas.openxmlformats.org/officeDocument/2006/relationships/customXml" Target="../ink/ink1883.xml"/><Relationship Id="rId1035" Type="http://schemas.openxmlformats.org/officeDocument/2006/relationships/image" Target="../media/image5553.png"/><Relationship Id="rId251" Type="http://schemas.openxmlformats.org/officeDocument/2006/relationships/image" Target="../media/image1679.png"/><Relationship Id="rId489" Type="http://schemas.openxmlformats.org/officeDocument/2006/relationships/image" Target="../media/image1798.png"/><Relationship Id="rId654" Type="http://schemas.openxmlformats.org/officeDocument/2006/relationships/customXml" Target="../ink/ink1904.xml"/><Relationship Id="rId46" Type="http://schemas.openxmlformats.org/officeDocument/2006/relationships/customXml" Target="../ink/ink1600.xml"/><Relationship Id="rId293" Type="http://schemas.openxmlformats.org/officeDocument/2006/relationships/image" Target="../media/image1700.png"/><Relationship Id="rId307" Type="http://schemas.openxmlformats.org/officeDocument/2006/relationships/image" Target="../media/image1707.png"/><Relationship Id="rId349" Type="http://schemas.openxmlformats.org/officeDocument/2006/relationships/image" Target="../media/image1728.png"/><Relationship Id="rId514" Type="http://schemas.openxmlformats.org/officeDocument/2006/relationships/customXml" Target="../ink/ink1834.xml"/><Relationship Id="rId556" Type="http://schemas.openxmlformats.org/officeDocument/2006/relationships/customXml" Target="../ink/ink1855.xml"/><Relationship Id="rId1407" Type="http://schemas.openxmlformats.org/officeDocument/2006/relationships/image" Target="../media/image5965.png"/><Relationship Id="rId88" Type="http://schemas.openxmlformats.org/officeDocument/2006/relationships/customXml" Target="../ink/ink1621.xml"/><Relationship Id="rId111" Type="http://schemas.openxmlformats.org/officeDocument/2006/relationships/image" Target="../media/image1609.png"/><Relationship Id="rId153" Type="http://schemas.openxmlformats.org/officeDocument/2006/relationships/image" Target="../media/image1630.png"/><Relationship Id="rId195" Type="http://schemas.openxmlformats.org/officeDocument/2006/relationships/image" Target="../media/image1651.png"/><Relationship Id="rId209" Type="http://schemas.openxmlformats.org/officeDocument/2006/relationships/image" Target="../media/image1658.png"/><Relationship Id="rId360" Type="http://schemas.openxmlformats.org/officeDocument/2006/relationships/customXml" Target="../ink/ink1757.xml"/><Relationship Id="rId416" Type="http://schemas.openxmlformats.org/officeDocument/2006/relationships/customXml" Target="../ink/ink1785.xml"/><Relationship Id="rId598" Type="http://schemas.openxmlformats.org/officeDocument/2006/relationships/customXml" Target="../ink/ink1876.xml"/><Relationship Id="rId1046" Type="http://schemas.openxmlformats.org/officeDocument/2006/relationships/customXml" Target="../ink/ink1931.xml"/><Relationship Id="rId220" Type="http://schemas.openxmlformats.org/officeDocument/2006/relationships/customXml" Target="../ink/ink1687.xml"/><Relationship Id="rId458" Type="http://schemas.openxmlformats.org/officeDocument/2006/relationships/customXml" Target="../ink/ink1806.xml"/><Relationship Id="rId623" Type="http://schemas.openxmlformats.org/officeDocument/2006/relationships/image" Target="../media/image1865.png"/><Relationship Id="rId665" Type="http://schemas.openxmlformats.org/officeDocument/2006/relationships/image" Target="../media/image1885.png"/><Relationship Id="rId15" Type="http://schemas.openxmlformats.org/officeDocument/2006/relationships/image" Target="../media/image1561.png"/><Relationship Id="rId57" Type="http://schemas.openxmlformats.org/officeDocument/2006/relationships/image" Target="../media/image1582.png"/><Relationship Id="rId262" Type="http://schemas.openxmlformats.org/officeDocument/2006/relationships/customXml" Target="../ink/ink1708.xml"/><Relationship Id="rId318" Type="http://schemas.openxmlformats.org/officeDocument/2006/relationships/customXml" Target="../ink/ink1736.xml"/><Relationship Id="rId525" Type="http://schemas.openxmlformats.org/officeDocument/2006/relationships/image" Target="../media/image1816.png"/><Relationship Id="rId567" Type="http://schemas.openxmlformats.org/officeDocument/2006/relationships/image" Target="../media/image1837.png"/><Relationship Id="rId99" Type="http://schemas.openxmlformats.org/officeDocument/2006/relationships/image" Target="../media/image1603.png"/><Relationship Id="rId122" Type="http://schemas.openxmlformats.org/officeDocument/2006/relationships/customXml" Target="../ink/ink1638.xml"/><Relationship Id="rId164" Type="http://schemas.openxmlformats.org/officeDocument/2006/relationships/customXml" Target="../ink/ink1659.xml"/><Relationship Id="rId371" Type="http://schemas.openxmlformats.org/officeDocument/2006/relationships/image" Target="../media/image1739.png"/><Relationship Id="rId427" Type="http://schemas.openxmlformats.org/officeDocument/2006/relationships/image" Target="../media/image1767.png"/><Relationship Id="rId469" Type="http://schemas.openxmlformats.org/officeDocument/2006/relationships/image" Target="../media/image1788.png"/><Relationship Id="rId634" Type="http://schemas.openxmlformats.org/officeDocument/2006/relationships/customXml" Target="../ink/ink1894.xml"/><Relationship Id="rId676" Type="http://schemas.openxmlformats.org/officeDocument/2006/relationships/customXml" Target="../ink/ink1915.xml"/><Relationship Id="rId26" Type="http://schemas.openxmlformats.org/officeDocument/2006/relationships/customXml" Target="../ink/ink1590.xml"/><Relationship Id="rId231" Type="http://schemas.openxmlformats.org/officeDocument/2006/relationships/image" Target="../media/image1669.png"/><Relationship Id="rId273" Type="http://schemas.openxmlformats.org/officeDocument/2006/relationships/image" Target="../media/image1690.png"/><Relationship Id="rId329" Type="http://schemas.openxmlformats.org/officeDocument/2006/relationships/image" Target="../media/image1718.png"/><Relationship Id="rId480" Type="http://schemas.openxmlformats.org/officeDocument/2006/relationships/customXml" Target="../ink/ink1817.xml"/><Relationship Id="rId536" Type="http://schemas.openxmlformats.org/officeDocument/2006/relationships/customXml" Target="../ink/ink1845.xml"/><Relationship Id="rId68" Type="http://schemas.openxmlformats.org/officeDocument/2006/relationships/customXml" Target="../ink/ink1611.xml"/><Relationship Id="rId133" Type="http://schemas.openxmlformats.org/officeDocument/2006/relationships/image" Target="../media/image1620.png"/><Relationship Id="rId175" Type="http://schemas.openxmlformats.org/officeDocument/2006/relationships/image" Target="../media/image1641.png"/><Relationship Id="rId340" Type="http://schemas.openxmlformats.org/officeDocument/2006/relationships/customXml" Target="../ink/ink1747.xml"/><Relationship Id="rId578" Type="http://schemas.openxmlformats.org/officeDocument/2006/relationships/customXml" Target="../ink/ink1866.xml"/><Relationship Id="rId1026" Type="http://schemas.openxmlformats.org/officeDocument/2006/relationships/customXml" Target="../ink/ink1921.xml"/><Relationship Id="rId200" Type="http://schemas.openxmlformats.org/officeDocument/2006/relationships/customXml" Target="../ink/ink1677.xml"/><Relationship Id="rId382" Type="http://schemas.openxmlformats.org/officeDocument/2006/relationships/customXml" Target="../ink/ink1768.xml"/><Relationship Id="rId438" Type="http://schemas.openxmlformats.org/officeDocument/2006/relationships/customXml" Target="../ink/ink1796.xml"/><Relationship Id="rId603" Type="http://schemas.openxmlformats.org/officeDocument/2006/relationships/image" Target="../media/image1855.png"/><Relationship Id="rId645" Type="http://schemas.openxmlformats.org/officeDocument/2006/relationships/image" Target="../media/image1299.png"/><Relationship Id="rId242" Type="http://schemas.openxmlformats.org/officeDocument/2006/relationships/customXml" Target="../ink/ink1698.xml"/><Relationship Id="rId284" Type="http://schemas.openxmlformats.org/officeDocument/2006/relationships/customXml" Target="../ink/ink1719.xml"/><Relationship Id="rId491" Type="http://schemas.openxmlformats.org/officeDocument/2006/relationships/image" Target="../media/image1799.png"/><Relationship Id="rId505" Type="http://schemas.openxmlformats.org/officeDocument/2006/relationships/image" Target="../media/image1806.png"/><Relationship Id="rId37" Type="http://schemas.openxmlformats.org/officeDocument/2006/relationships/image" Target="../media/image1572.png"/><Relationship Id="rId79" Type="http://schemas.openxmlformats.org/officeDocument/2006/relationships/image" Target="../media/image1593.png"/><Relationship Id="rId102" Type="http://schemas.openxmlformats.org/officeDocument/2006/relationships/customXml" Target="../ink/ink1628.xml"/><Relationship Id="rId144" Type="http://schemas.openxmlformats.org/officeDocument/2006/relationships/customXml" Target="../ink/ink1649.xml"/><Relationship Id="rId547" Type="http://schemas.openxmlformats.org/officeDocument/2006/relationships/image" Target="../media/image1827.png"/><Relationship Id="rId589" Type="http://schemas.openxmlformats.org/officeDocument/2006/relationships/image" Target="../media/image1848.png"/><Relationship Id="rId90" Type="http://schemas.openxmlformats.org/officeDocument/2006/relationships/customXml" Target="../ink/ink1622.xml"/><Relationship Id="rId186" Type="http://schemas.openxmlformats.org/officeDocument/2006/relationships/customXml" Target="../ink/ink1670.xml"/><Relationship Id="rId351" Type="http://schemas.openxmlformats.org/officeDocument/2006/relationships/image" Target="../media/image1729.png"/><Relationship Id="rId393" Type="http://schemas.openxmlformats.org/officeDocument/2006/relationships/image" Target="../media/image1750.png"/><Relationship Id="rId407" Type="http://schemas.openxmlformats.org/officeDocument/2006/relationships/image" Target="../media/image1757.png"/><Relationship Id="rId449" Type="http://schemas.openxmlformats.org/officeDocument/2006/relationships/image" Target="../media/image1778.png"/><Relationship Id="rId614" Type="http://schemas.openxmlformats.org/officeDocument/2006/relationships/customXml" Target="../ink/ink1884.xml"/><Relationship Id="rId656" Type="http://schemas.openxmlformats.org/officeDocument/2006/relationships/customXml" Target="../ink/ink1905.xml"/><Relationship Id="rId1037" Type="http://schemas.openxmlformats.org/officeDocument/2006/relationships/image" Target="../media/image5554.png"/><Relationship Id="rId211" Type="http://schemas.openxmlformats.org/officeDocument/2006/relationships/image" Target="../media/image1659.png"/><Relationship Id="rId253" Type="http://schemas.openxmlformats.org/officeDocument/2006/relationships/image" Target="../media/image1680.png"/><Relationship Id="rId295" Type="http://schemas.openxmlformats.org/officeDocument/2006/relationships/image" Target="../media/image1701.png"/><Relationship Id="rId309" Type="http://schemas.openxmlformats.org/officeDocument/2006/relationships/image" Target="../media/image1708.png"/><Relationship Id="rId460" Type="http://schemas.openxmlformats.org/officeDocument/2006/relationships/customXml" Target="../ink/ink1807.xml"/><Relationship Id="rId516" Type="http://schemas.openxmlformats.org/officeDocument/2006/relationships/customXml" Target="../ink/ink1835.xml"/><Relationship Id="rId48" Type="http://schemas.openxmlformats.org/officeDocument/2006/relationships/customXml" Target="../ink/ink1601.xml"/><Relationship Id="rId113" Type="http://schemas.openxmlformats.org/officeDocument/2006/relationships/image" Target="../media/image1610.png"/><Relationship Id="rId320" Type="http://schemas.openxmlformats.org/officeDocument/2006/relationships/customXml" Target="../ink/ink1737.xml"/><Relationship Id="rId558" Type="http://schemas.openxmlformats.org/officeDocument/2006/relationships/customXml" Target="../ink/ink1856.xml"/><Relationship Id="rId1409" Type="http://schemas.openxmlformats.org/officeDocument/2006/relationships/image" Target="../media/image5966.png"/><Relationship Id="rId155" Type="http://schemas.openxmlformats.org/officeDocument/2006/relationships/image" Target="../media/image1631.png"/><Relationship Id="rId197" Type="http://schemas.openxmlformats.org/officeDocument/2006/relationships/image" Target="../media/image1652.png"/><Relationship Id="rId362" Type="http://schemas.openxmlformats.org/officeDocument/2006/relationships/customXml" Target="../ink/ink1758.xml"/><Relationship Id="rId418" Type="http://schemas.openxmlformats.org/officeDocument/2006/relationships/customXml" Target="../ink/ink1786.xml"/><Relationship Id="rId625" Type="http://schemas.openxmlformats.org/officeDocument/2006/relationships/image" Target="../media/image1866.png"/><Relationship Id="rId1048" Type="http://schemas.openxmlformats.org/officeDocument/2006/relationships/customXml" Target="../ink/ink1932.xml"/><Relationship Id="rId222" Type="http://schemas.openxmlformats.org/officeDocument/2006/relationships/customXml" Target="../ink/ink1688.xml"/><Relationship Id="rId264" Type="http://schemas.openxmlformats.org/officeDocument/2006/relationships/customXml" Target="../ink/ink1709.xml"/><Relationship Id="rId471" Type="http://schemas.openxmlformats.org/officeDocument/2006/relationships/image" Target="../media/image1789.png"/><Relationship Id="rId667" Type="http://schemas.openxmlformats.org/officeDocument/2006/relationships/image" Target="../media/image1886.png"/><Relationship Id="rId17" Type="http://schemas.openxmlformats.org/officeDocument/2006/relationships/image" Target="../media/image1562.png"/><Relationship Id="rId59" Type="http://schemas.openxmlformats.org/officeDocument/2006/relationships/image" Target="../media/image1583.png"/><Relationship Id="rId124" Type="http://schemas.openxmlformats.org/officeDocument/2006/relationships/customXml" Target="../ink/ink1639.xml"/><Relationship Id="rId527" Type="http://schemas.openxmlformats.org/officeDocument/2006/relationships/image" Target="../media/image1817.png"/><Relationship Id="rId569" Type="http://schemas.openxmlformats.org/officeDocument/2006/relationships/image" Target="../media/image1838.png"/><Relationship Id="rId70" Type="http://schemas.openxmlformats.org/officeDocument/2006/relationships/customXml" Target="../ink/ink1612.xml"/><Relationship Id="rId166" Type="http://schemas.openxmlformats.org/officeDocument/2006/relationships/customXml" Target="../ink/ink1660.xml"/><Relationship Id="rId331" Type="http://schemas.openxmlformats.org/officeDocument/2006/relationships/image" Target="../media/image1719.png"/><Relationship Id="rId373" Type="http://schemas.openxmlformats.org/officeDocument/2006/relationships/image" Target="../media/image1740.png"/><Relationship Id="rId429" Type="http://schemas.openxmlformats.org/officeDocument/2006/relationships/image" Target="../media/image1768.png"/><Relationship Id="rId580" Type="http://schemas.openxmlformats.org/officeDocument/2006/relationships/customXml" Target="../ink/ink1867.xml"/><Relationship Id="rId636" Type="http://schemas.openxmlformats.org/officeDocument/2006/relationships/customXml" Target="../ink/ink1895.xml"/><Relationship Id="rId1017" Type="http://schemas.openxmlformats.org/officeDocument/2006/relationships/image" Target="../media/image554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670.png"/><Relationship Id="rId440" Type="http://schemas.openxmlformats.org/officeDocument/2006/relationships/customXml" Target="../ink/ink1797.xml"/><Relationship Id="rId678" Type="http://schemas.openxmlformats.org/officeDocument/2006/relationships/customXml" Target="../ink/ink1916.xml"/><Relationship Id="rId28" Type="http://schemas.openxmlformats.org/officeDocument/2006/relationships/customXml" Target="../ink/ink1591.xml"/><Relationship Id="rId275" Type="http://schemas.openxmlformats.org/officeDocument/2006/relationships/image" Target="../media/image1691.png"/><Relationship Id="rId300" Type="http://schemas.openxmlformats.org/officeDocument/2006/relationships/customXml" Target="../ink/ink1727.xml"/><Relationship Id="rId482" Type="http://schemas.openxmlformats.org/officeDocument/2006/relationships/customXml" Target="../ink/ink1818.xml"/><Relationship Id="rId538" Type="http://schemas.openxmlformats.org/officeDocument/2006/relationships/customXml" Target="../ink/ink1846.xml"/><Relationship Id="rId81" Type="http://schemas.openxmlformats.org/officeDocument/2006/relationships/image" Target="../media/image1594.png"/><Relationship Id="rId135" Type="http://schemas.openxmlformats.org/officeDocument/2006/relationships/image" Target="../media/image1621.png"/><Relationship Id="rId177" Type="http://schemas.openxmlformats.org/officeDocument/2006/relationships/image" Target="../media/image1642.png"/><Relationship Id="rId342" Type="http://schemas.openxmlformats.org/officeDocument/2006/relationships/customXml" Target="../ink/ink1748.xml"/><Relationship Id="rId384" Type="http://schemas.openxmlformats.org/officeDocument/2006/relationships/customXml" Target="../ink/ink1769.xml"/><Relationship Id="rId591" Type="http://schemas.openxmlformats.org/officeDocument/2006/relationships/image" Target="../media/image1849.png"/><Relationship Id="rId605" Type="http://schemas.openxmlformats.org/officeDocument/2006/relationships/image" Target="../media/image1856.png"/><Relationship Id="rId1028" Type="http://schemas.openxmlformats.org/officeDocument/2006/relationships/customXml" Target="../ink/ink1922.xml"/><Relationship Id="rId202" Type="http://schemas.openxmlformats.org/officeDocument/2006/relationships/customXml" Target="../ink/ink1678.xml"/><Relationship Id="rId244" Type="http://schemas.openxmlformats.org/officeDocument/2006/relationships/customXml" Target="../ink/ink1699.xml"/><Relationship Id="rId647" Type="http://schemas.openxmlformats.org/officeDocument/2006/relationships/image" Target="../media/image1876.png"/><Relationship Id="rId39" Type="http://schemas.openxmlformats.org/officeDocument/2006/relationships/image" Target="../media/image1573.png"/><Relationship Id="rId286" Type="http://schemas.openxmlformats.org/officeDocument/2006/relationships/customXml" Target="../ink/ink1720.xml"/><Relationship Id="rId451" Type="http://schemas.openxmlformats.org/officeDocument/2006/relationships/image" Target="../media/image1779.png"/><Relationship Id="rId493" Type="http://schemas.openxmlformats.org/officeDocument/2006/relationships/image" Target="../media/image1800.png"/><Relationship Id="rId507" Type="http://schemas.openxmlformats.org/officeDocument/2006/relationships/image" Target="../media/image1807.png"/><Relationship Id="rId549" Type="http://schemas.openxmlformats.org/officeDocument/2006/relationships/image" Target="../media/image1828.png"/><Relationship Id="rId50" Type="http://schemas.openxmlformats.org/officeDocument/2006/relationships/customXml" Target="../ink/ink1602.xml"/><Relationship Id="rId104" Type="http://schemas.openxmlformats.org/officeDocument/2006/relationships/customXml" Target="../ink/ink1629.xml"/><Relationship Id="rId146" Type="http://schemas.openxmlformats.org/officeDocument/2006/relationships/customXml" Target="../ink/ink1650.xml"/><Relationship Id="rId188" Type="http://schemas.openxmlformats.org/officeDocument/2006/relationships/customXml" Target="../ink/ink1671.xml"/><Relationship Id="rId311" Type="http://schemas.openxmlformats.org/officeDocument/2006/relationships/image" Target="../media/image1709.png"/><Relationship Id="rId353" Type="http://schemas.openxmlformats.org/officeDocument/2006/relationships/image" Target="../media/image1730.png"/><Relationship Id="rId395" Type="http://schemas.openxmlformats.org/officeDocument/2006/relationships/image" Target="../media/image1751.png"/><Relationship Id="rId409" Type="http://schemas.openxmlformats.org/officeDocument/2006/relationships/image" Target="../media/image1758.png"/><Relationship Id="rId560" Type="http://schemas.openxmlformats.org/officeDocument/2006/relationships/customXml" Target="../ink/ink1857.xml"/><Relationship Id="rId1039" Type="http://schemas.openxmlformats.org/officeDocument/2006/relationships/image" Target="../media/image5555.png"/><Relationship Id="rId1411" Type="http://schemas.openxmlformats.org/officeDocument/2006/relationships/image" Target="../media/image5967.png"/><Relationship Id="rId92" Type="http://schemas.openxmlformats.org/officeDocument/2006/relationships/customXml" Target="../ink/ink1623.xml"/><Relationship Id="rId213" Type="http://schemas.openxmlformats.org/officeDocument/2006/relationships/image" Target="../media/image1660.png"/><Relationship Id="rId420" Type="http://schemas.openxmlformats.org/officeDocument/2006/relationships/customXml" Target="../ink/ink1787.xml"/><Relationship Id="rId616" Type="http://schemas.openxmlformats.org/officeDocument/2006/relationships/customXml" Target="../ink/ink1885.xml"/><Relationship Id="rId658" Type="http://schemas.openxmlformats.org/officeDocument/2006/relationships/customXml" Target="../ink/ink1906.xml"/><Relationship Id="rId255" Type="http://schemas.openxmlformats.org/officeDocument/2006/relationships/image" Target="../media/image1681.png"/><Relationship Id="rId297" Type="http://schemas.openxmlformats.org/officeDocument/2006/relationships/image" Target="../media/image1702.png"/><Relationship Id="rId462" Type="http://schemas.openxmlformats.org/officeDocument/2006/relationships/customXml" Target="../ink/ink1808.xml"/><Relationship Id="rId518" Type="http://schemas.openxmlformats.org/officeDocument/2006/relationships/customXml" Target="../ink/ink1836.xml"/><Relationship Id="rId115" Type="http://schemas.openxmlformats.org/officeDocument/2006/relationships/image" Target="../media/image1611.png"/><Relationship Id="rId157" Type="http://schemas.openxmlformats.org/officeDocument/2006/relationships/image" Target="../media/image1632.png"/><Relationship Id="rId322" Type="http://schemas.openxmlformats.org/officeDocument/2006/relationships/customXml" Target="../ink/ink1738.xml"/><Relationship Id="rId364" Type="http://schemas.openxmlformats.org/officeDocument/2006/relationships/customXml" Target="../ink/ink1759.xml"/><Relationship Id="rId61" Type="http://schemas.openxmlformats.org/officeDocument/2006/relationships/image" Target="../media/image1584.png"/><Relationship Id="rId199" Type="http://schemas.openxmlformats.org/officeDocument/2006/relationships/image" Target="../media/image1653.png"/><Relationship Id="rId571" Type="http://schemas.openxmlformats.org/officeDocument/2006/relationships/image" Target="../media/image1839.png"/><Relationship Id="rId627" Type="http://schemas.openxmlformats.org/officeDocument/2006/relationships/image" Target="../media/image1867.png"/><Relationship Id="rId669" Type="http://schemas.openxmlformats.org/officeDocument/2006/relationships/image" Target="../media/image1887.png"/><Relationship Id="rId19" Type="http://schemas.openxmlformats.org/officeDocument/2006/relationships/image" Target="../media/image1563.png"/><Relationship Id="rId224" Type="http://schemas.openxmlformats.org/officeDocument/2006/relationships/customXml" Target="../ink/ink1689.xml"/><Relationship Id="rId266" Type="http://schemas.openxmlformats.org/officeDocument/2006/relationships/customXml" Target="../ink/ink1710.xml"/><Relationship Id="rId431" Type="http://schemas.openxmlformats.org/officeDocument/2006/relationships/image" Target="../media/image1769.png"/><Relationship Id="rId473" Type="http://schemas.openxmlformats.org/officeDocument/2006/relationships/image" Target="../media/image1790.png"/><Relationship Id="rId529" Type="http://schemas.openxmlformats.org/officeDocument/2006/relationships/image" Target="../media/image1818.png"/><Relationship Id="rId30" Type="http://schemas.openxmlformats.org/officeDocument/2006/relationships/customXml" Target="../ink/ink1592.xml"/><Relationship Id="rId126" Type="http://schemas.openxmlformats.org/officeDocument/2006/relationships/customXml" Target="../ink/ink1640.xml"/><Relationship Id="rId168" Type="http://schemas.openxmlformats.org/officeDocument/2006/relationships/customXml" Target="../ink/ink1661.xml"/><Relationship Id="rId333" Type="http://schemas.openxmlformats.org/officeDocument/2006/relationships/image" Target="../media/image1720.png"/><Relationship Id="rId540" Type="http://schemas.openxmlformats.org/officeDocument/2006/relationships/customXml" Target="../ink/ink1847.xml"/><Relationship Id="rId1019" Type="http://schemas.openxmlformats.org/officeDocument/2006/relationships/image" Target="../media/image5545.png"/><Relationship Id="rId72" Type="http://schemas.openxmlformats.org/officeDocument/2006/relationships/customXml" Target="../ink/ink1613.xml"/><Relationship Id="rId375" Type="http://schemas.openxmlformats.org/officeDocument/2006/relationships/image" Target="../media/image1741.png"/><Relationship Id="rId582" Type="http://schemas.openxmlformats.org/officeDocument/2006/relationships/customXml" Target="../ink/ink1868.xml"/><Relationship Id="rId638" Type="http://schemas.openxmlformats.org/officeDocument/2006/relationships/customXml" Target="../ink/ink1896.xml"/><Relationship Id="rId1030" Type="http://schemas.openxmlformats.org/officeDocument/2006/relationships/customXml" Target="../ink/ink1923.xml"/><Relationship Id="rId3" Type="http://schemas.openxmlformats.org/officeDocument/2006/relationships/image" Target="../media/image1555.png"/><Relationship Id="rId235" Type="http://schemas.openxmlformats.org/officeDocument/2006/relationships/image" Target="../media/image1671.png"/><Relationship Id="rId277" Type="http://schemas.openxmlformats.org/officeDocument/2006/relationships/image" Target="../media/image1692.png"/><Relationship Id="rId400" Type="http://schemas.openxmlformats.org/officeDocument/2006/relationships/customXml" Target="../ink/ink1777.xml"/><Relationship Id="rId442" Type="http://schemas.openxmlformats.org/officeDocument/2006/relationships/customXml" Target="../ink/ink1798.xml"/><Relationship Id="rId484" Type="http://schemas.openxmlformats.org/officeDocument/2006/relationships/customXml" Target="../ink/ink1819.xml"/><Relationship Id="rId137" Type="http://schemas.openxmlformats.org/officeDocument/2006/relationships/image" Target="../media/image1622.png"/><Relationship Id="rId302" Type="http://schemas.openxmlformats.org/officeDocument/2006/relationships/customXml" Target="../ink/ink1728.xml"/><Relationship Id="rId344" Type="http://schemas.openxmlformats.org/officeDocument/2006/relationships/customXml" Target="../ink/ink1749.xml"/><Relationship Id="rId41" Type="http://schemas.openxmlformats.org/officeDocument/2006/relationships/image" Target="../media/image1574.png"/><Relationship Id="rId83" Type="http://schemas.openxmlformats.org/officeDocument/2006/relationships/image" Target="../media/image1595.png"/><Relationship Id="rId179" Type="http://schemas.openxmlformats.org/officeDocument/2006/relationships/image" Target="../media/image1643.png"/><Relationship Id="rId386" Type="http://schemas.openxmlformats.org/officeDocument/2006/relationships/customXml" Target="../ink/ink1770.xml"/><Relationship Id="rId551" Type="http://schemas.openxmlformats.org/officeDocument/2006/relationships/image" Target="../media/image1829.png"/><Relationship Id="rId593" Type="http://schemas.openxmlformats.org/officeDocument/2006/relationships/image" Target="../media/image1850.png"/><Relationship Id="rId607" Type="http://schemas.openxmlformats.org/officeDocument/2006/relationships/image" Target="../media/image1857.png"/><Relationship Id="rId649" Type="http://schemas.openxmlformats.org/officeDocument/2006/relationships/image" Target="../media/image1877.png"/><Relationship Id="rId190" Type="http://schemas.openxmlformats.org/officeDocument/2006/relationships/customXml" Target="../ink/ink1672.xml"/><Relationship Id="rId204" Type="http://schemas.openxmlformats.org/officeDocument/2006/relationships/customXml" Target="../ink/ink1679.xml"/><Relationship Id="rId246" Type="http://schemas.openxmlformats.org/officeDocument/2006/relationships/customXml" Target="../ink/ink1700.xml"/><Relationship Id="rId288" Type="http://schemas.openxmlformats.org/officeDocument/2006/relationships/customXml" Target="../ink/ink1721.xml"/><Relationship Id="rId411" Type="http://schemas.openxmlformats.org/officeDocument/2006/relationships/image" Target="../media/image1759.png"/><Relationship Id="rId453" Type="http://schemas.openxmlformats.org/officeDocument/2006/relationships/image" Target="../media/image1780.png"/><Relationship Id="rId509" Type="http://schemas.openxmlformats.org/officeDocument/2006/relationships/image" Target="../media/image1808.png"/><Relationship Id="rId660" Type="http://schemas.openxmlformats.org/officeDocument/2006/relationships/customXml" Target="../ink/ink1907.xml"/><Relationship Id="rId1041" Type="http://schemas.openxmlformats.org/officeDocument/2006/relationships/image" Target="../media/image5556.png"/><Relationship Id="rId106" Type="http://schemas.openxmlformats.org/officeDocument/2006/relationships/customXml" Target="../ink/ink1630.xml"/><Relationship Id="rId313" Type="http://schemas.openxmlformats.org/officeDocument/2006/relationships/image" Target="../media/image1710.png"/><Relationship Id="rId495" Type="http://schemas.openxmlformats.org/officeDocument/2006/relationships/image" Target="../media/image1801.png"/><Relationship Id="rId10" Type="http://schemas.openxmlformats.org/officeDocument/2006/relationships/customXml" Target="../ink/ink1582.xml"/><Relationship Id="rId52" Type="http://schemas.openxmlformats.org/officeDocument/2006/relationships/customXml" Target="../ink/ink1603.xml"/><Relationship Id="rId94" Type="http://schemas.openxmlformats.org/officeDocument/2006/relationships/customXml" Target="../ink/ink1624.xml"/><Relationship Id="rId148" Type="http://schemas.openxmlformats.org/officeDocument/2006/relationships/customXml" Target="../ink/ink1651.xml"/><Relationship Id="rId355" Type="http://schemas.openxmlformats.org/officeDocument/2006/relationships/image" Target="../media/image1731.png"/><Relationship Id="rId397" Type="http://schemas.openxmlformats.org/officeDocument/2006/relationships/image" Target="../media/image1752.png"/><Relationship Id="rId520" Type="http://schemas.openxmlformats.org/officeDocument/2006/relationships/customXml" Target="../ink/ink1837.xml"/><Relationship Id="rId562" Type="http://schemas.openxmlformats.org/officeDocument/2006/relationships/customXml" Target="../ink/ink1858.xml"/><Relationship Id="rId618" Type="http://schemas.openxmlformats.org/officeDocument/2006/relationships/customXml" Target="../ink/ink1886.xml"/><Relationship Id="rId215" Type="http://schemas.openxmlformats.org/officeDocument/2006/relationships/image" Target="../media/image1661.png"/><Relationship Id="rId257" Type="http://schemas.openxmlformats.org/officeDocument/2006/relationships/image" Target="../media/image1682.png"/><Relationship Id="rId422" Type="http://schemas.openxmlformats.org/officeDocument/2006/relationships/customXml" Target="../ink/ink1788.xml"/><Relationship Id="rId464" Type="http://schemas.openxmlformats.org/officeDocument/2006/relationships/customXml" Target="../ink/ink1809.xml"/><Relationship Id="rId299" Type="http://schemas.openxmlformats.org/officeDocument/2006/relationships/image" Target="../media/image1703.png"/><Relationship Id="rId63" Type="http://schemas.openxmlformats.org/officeDocument/2006/relationships/image" Target="../media/image1585.png"/><Relationship Id="rId159" Type="http://schemas.openxmlformats.org/officeDocument/2006/relationships/image" Target="../media/image1633.png"/><Relationship Id="rId366" Type="http://schemas.openxmlformats.org/officeDocument/2006/relationships/customXml" Target="../ink/ink1760.xml"/><Relationship Id="rId573" Type="http://schemas.openxmlformats.org/officeDocument/2006/relationships/image" Target="../media/image1840.png"/><Relationship Id="rId226" Type="http://schemas.openxmlformats.org/officeDocument/2006/relationships/customXml" Target="../ink/ink1690.xml"/><Relationship Id="rId433" Type="http://schemas.openxmlformats.org/officeDocument/2006/relationships/image" Target="../media/image1770.png"/><Relationship Id="rId640" Type="http://schemas.openxmlformats.org/officeDocument/2006/relationships/customXml" Target="../ink/ink1897.xml"/><Relationship Id="rId74" Type="http://schemas.openxmlformats.org/officeDocument/2006/relationships/customXml" Target="../ink/ink1614.xml"/><Relationship Id="rId377" Type="http://schemas.openxmlformats.org/officeDocument/2006/relationships/image" Target="../media/image1742.png"/><Relationship Id="rId500" Type="http://schemas.openxmlformats.org/officeDocument/2006/relationships/customXml" Target="../ink/ink1827.xml"/><Relationship Id="rId584" Type="http://schemas.openxmlformats.org/officeDocument/2006/relationships/customXml" Target="../ink/ink1869.xml"/><Relationship Id="rId5" Type="http://schemas.openxmlformats.org/officeDocument/2006/relationships/image" Target="../media/image1556.png"/><Relationship Id="rId237" Type="http://schemas.openxmlformats.org/officeDocument/2006/relationships/image" Target="../media/image1672.png"/><Relationship Id="rId444" Type="http://schemas.openxmlformats.org/officeDocument/2006/relationships/customXml" Target="../ink/ink1799.xml"/><Relationship Id="rId651" Type="http://schemas.openxmlformats.org/officeDocument/2006/relationships/image" Target="../media/image1878.png"/><Relationship Id="rId290" Type="http://schemas.openxmlformats.org/officeDocument/2006/relationships/customXml" Target="../ink/ink1722.xml"/><Relationship Id="rId304" Type="http://schemas.openxmlformats.org/officeDocument/2006/relationships/customXml" Target="../ink/ink1729.xml"/><Relationship Id="rId388" Type="http://schemas.openxmlformats.org/officeDocument/2006/relationships/customXml" Target="../ink/ink1771.xml"/><Relationship Id="rId511" Type="http://schemas.openxmlformats.org/officeDocument/2006/relationships/image" Target="../media/image1809.png"/><Relationship Id="rId609" Type="http://schemas.openxmlformats.org/officeDocument/2006/relationships/image" Target="../media/image1858.png"/><Relationship Id="rId85" Type="http://schemas.openxmlformats.org/officeDocument/2006/relationships/image" Target="../media/image1596.png"/><Relationship Id="rId150" Type="http://schemas.openxmlformats.org/officeDocument/2006/relationships/customXml" Target="../ink/ink1652.xml"/><Relationship Id="rId595" Type="http://schemas.openxmlformats.org/officeDocument/2006/relationships/image" Target="../media/image1851.png"/><Relationship Id="rId248" Type="http://schemas.openxmlformats.org/officeDocument/2006/relationships/customXml" Target="../ink/ink1701.xml"/><Relationship Id="rId455" Type="http://schemas.openxmlformats.org/officeDocument/2006/relationships/image" Target="../media/image1781.png"/><Relationship Id="rId662" Type="http://schemas.openxmlformats.org/officeDocument/2006/relationships/customXml" Target="../ink/ink1908.xml"/><Relationship Id="rId12" Type="http://schemas.openxmlformats.org/officeDocument/2006/relationships/customXml" Target="../ink/ink1583.xml"/><Relationship Id="rId108" Type="http://schemas.openxmlformats.org/officeDocument/2006/relationships/customXml" Target="../ink/ink1631.xml"/><Relationship Id="rId315" Type="http://schemas.openxmlformats.org/officeDocument/2006/relationships/image" Target="../media/image1711.png"/><Relationship Id="rId522" Type="http://schemas.openxmlformats.org/officeDocument/2006/relationships/customXml" Target="../ink/ink1838.xml"/><Relationship Id="rId96" Type="http://schemas.openxmlformats.org/officeDocument/2006/relationships/customXml" Target="../ink/ink1625.xml"/><Relationship Id="rId161" Type="http://schemas.openxmlformats.org/officeDocument/2006/relationships/image" Target="../media/image1634.png"/><Relationship Id="rId399" Type="http://schemas.openxmlformats.org/officeDocument/2006/relationships/image" Target="../media/image1753.png"/><Relationship Id="rId259" Type="http://schemas.openxmlformats.org/officeDocument/2006/relationships/image" Target="../media/image1683.png"/><Relationship Id="rId466" Type="http://schemas.openxmlformats.org/officeDocument/2006/relationships/customXml" Target="../ink/ink1810.xml"/><Relationship Id="rId673" Type="http://schemas.openxmlformats.org/officeDocument/2006/relationships/image" Target="../media/image1889.png"/><Relationship Id="rId23" Type="http://schemas.openxmlformats.org/officeDocument/2006/relationships/image" Target="../media/image1565.png"/><Relationship Id="rId119" Type="http://schemas.openxmlformats.org/officeDocument/2006/relationships/image" Target="../media/image1613.png"/><Relationship Id="rId326" Type="http://schemas.openxmlformats.org/officeDocument/2006/relationships/customXml" Target="../ink/ink1740.xml"/><Relationship Id="rId533" Type="http://schemas.openxmlformats.org/officeDocument/2006/relationships/image" Target="../media/image1820.png"/><Relationship Id="rId1023" Type="http://schemas.openxmlformats.org/officeDocument/2006/relationships/image" Target="../media/image5547.png"/><Relationship Id="rId172" Type="http://schemas.openxmlformats.org/officeDocument/2006/relationships/customXml" Target="../ink/ink1663.xml"/><Relationship Id="rId477" Type="http://schemas.openxmlformats.org/officeDocument/2006/relationships/image" Target="../media/image1792.png"/><Relationship Id="rId600" Type="http://schemas.openxmlformats.org/officeDocument/2006/relationships/customXml" Target="../ink/ink1877.xml"/><Relationship Id="rId337" Type="http://schemas.openxmlformats.org/officeDocument/2006/relationships/image" Target="../media/image1722.png"/><Relationship Id="rId34" Type="http://schemas.openxmlformats.org/officeDocument/2006/relationships/customXml" Target="../ink/ink1594.xml"/><Relationship Id="rId544" Type="http://schemas.openxmlformats.org/officeDocument/2006/relationships/customXml" Target="../ink/ink1849.xml"/><Relationship Id="rId183" Type="http://schemas.openxmlformats.org/officeDocument/2006/relationships/image" Target="../media/image1645.png"/><Relationship Id="rId390" Type="http://schemas.openxmlformats.org/officeDocument/2006/relationships/customXml" Target="../ink/ink1772.xml"/><Relationship Id="rId404" Type="http://schemas.openxmlformats.org/officeDocument/2006/relationships/customXml" Target="../ink/ink1779.xml"/><Relationship Id="rId611" Type="http://schemas.openxmlformats.org/officeDocument/2006/relationships/image" Target="../media/image1859.png"/><Relationship Id="rId1034" Type="http://schemas.openxmlformats.org/officeDocument/2006/relationships/customXml" Target="../ink/ink1925.xml"/><Relationship Id="rId250" Type="http://schemas.openxmlformats.org/officeDocument/2006/relationships/customXml" Target="../ink/ink1702.xml"/><Relationship Id="rId488" Type="http://schemas.openxmlformats.org/officeDocument/2006/relationships/customXml" Target="../ink/ink1821.xml"/><Relationship Id="rId45" Type="http://schemas.openxmlformats.org/officeDocument/2006/relationships/image" Target="../media/image1576.png"/><Relationship Id="rId110" Type="http://schemas.openxmlformats.org/officeDocument/2006/relationships/customXml" Target="../ink/ink1632.xml"/><Relationship Id="rId348" Type="http://schemas.openxmlformats.org/officeDocument/2006/relationships/customXml" Target="../ink/ink1751.xml"/><Relationship Id="rId555" Type="http://schemas.openxmlformats.org/officeDocument/2006/relationships/image" Target="../media/image1831.png"/><Relationship Id="rId1406" Type="http://schemas.openxmlformats.org/officeDocument/2006/relationships/customXml" Target="../ink/ink1934.xml"/><Relationship Id="rId194" Type="http://schemas.openxmlformats.org/officeDocument/2006/relationships/customXml" Target="../ink/ink1674.xml"/><Relationship Id="rId208" Type="http://schemas.openxmlformats.org/officeDocument/2006/relationships/customXml" Target="../ink/ink1681.xml"/><Relationship Id="rId415" Type="http://schemas.openxmlformats.org/officeDocument/2006/relationships/image" Target="../media/image1761.png"/><Relationship Id="rId622" Type="http://schemas.openxmlformats.org/officeDocument/2006/relationships/customXml" Target="../ink/ink1888.xml"/><Relationship Id="rId1045" Type="http://schemas.openxmlformats.org/officeDocument/2006/relationships/image" Target="../media/image5558.png"/><Relationship Id="rId261" Type="http://schemas.openxmlformats.org/officeDocument/2006/relationships/image" Target="../media/image1684.png"/><Relationship Id="rId499" Type="http://schemas.openxmlformats.org/officeDocument/2006/relationships/image" Target="../media/image1803.png"/><Relationship Id="rId56" Type="http://schemas.openxmlformats.org/officeDocument/2006/relationships/customXml" Target="../ink/ink1605.xml"/><Relationship Id="rId359" Type="http://schemas.openxmlformats.org/officeDocument/2006/relationships/image" Target="../media/image1733.png"/><Relationship Id="rId566" Type="http://schemas.openxmlformats.org/officeDocument/2006/relationships/customXml" Target="../ink/ink1860.xml"/><Relationship Id="rId121" Type="http://schemas.openxmlformats.org/officeDocument/2006/relationships/image" Target="../media/image1614.png"/><Relationship Id="rId219" Type="http://schemas.openxmlformats.org/officeDocument/2006/relationships/image" Target="../media/image1663.png"/><Relationship Id="rId426" Type="http://schemas.openxmlformats.org/officeDocument/2006/relationships/customXml" Target="../ink/ink1790.xml"/><Relationship Id="rId633" Type="http://schemas.openxmlformats.org/officeDocument/2006/relationships/image" Target="../media/image1870.png"/><Relationship Id="rId67" Type="http://schemas.openxmlformats.org/officeDocument/2006/relationships/image" Target="../media/image1587.png"/><Relationship Id="rId272" Type="http://schemas.openxmlformats.org/officeDocument/2006/relationships/customXml" Target="../ink/ink1713.xml"/><Relationship Id="rId577" Type="http://schemas.openxmlformats.org/officeDocument/2006/relationships/image" Target="../media/image1842.png"/><Relationship Id="rId132" Type="http://schemas.openxmlformats.org/officeDocument/2006/relationships/customXml" Target="../ink/ink1643.xml"/><Relationship Id="rId437" Type="http://schemas.openxmlformats.org/officeDocument/2006/relationships/image" Target="../media/image1772.png"/><Relationship Id="rId644" Type="http://schemas.openxmlformats.org/officeDocument/2006/relationships/customXml" Target="../ink/ink1899.xml"/><Relationship Id="rId283" Type="http://schemas.openxmlformats.org/officeDocument/2006/relationships/image" Target="../media/image1695.png"/><Relationship Id="rId490" Type="http://schemas.openxmlformats.org/officeDocument/2006/relationships/customXml" Target="../ink/ink1822.xml"/><Relationship Id="rId504" Type="http://schemas.openxmlformats.org/officeDocument/2006/relationships/customXml" Target="../ink/ink1829.xml"/><Relationship Id="rId78" Type="http://schemas.openxmlformats.org/officeDocument/2006/relationships/customXml" Target="../ink/ink1616.xml"/><Relationship Id="rId143" Type="http://schemas.openxmlformats.org/officeDocument/2006/relationships/image" Target="../media/image1625.png"/><Relationship Id="rId350" Type="http://schemas.openxmlformats.org/officeDocument/2006/relationships/customXml" Target="../ink/ink1752.xml"/><Relationship Id="rId588" Type="http://schemas.openxmlformats.org/officeDocument/2006/relationships/customXml" Target="../ink/ink1871.xml"/><Relationship Id="rId9" Type="http://schemas.openxmlformats.org/officeDocument/2006/relationships/image" Target="../media/image1558.png"/><Relationship Id="rId210" Type="http://schemas.openxmlformats.org/officeDocument/2006/relationships/customXml" Target="../ink/ink1682.xml"/><Relationship Id="rId448" Type="http://schemas.openxmlformats.org/officeDocument/2006/relationships/customXml" Target="../ink/ink1801.xml"/><Relationship Id="rId655" Type="http://schemas.openxmlformats.org/officeDocument/2006/relationships/image" Target="../media/image1880.png"/><Relationship Id="rId294" Type="http://schemas.openxmlformats.org/officeDocument/2006/relationships/customXml" Target="../ink/ink1724.xml"/><Relationship Id="rId308" Type="http://schemas.openxmlformats.org/officeDocument/2006/relationships/customXml" Target="../ink/ink1731.xml"/><Relationship Id="rId515" Type="http://schemas.openxmlformats.org/officeDocument/2006/relationships/image" Target="../media/image1811.png"/><Relationship Id="rId89" Type="http://schemas.openxmlformats.org/officeDocument/2006/relationships/image" Target="../media/image1598.png"/><Relationship Id="rId154" Type="http://schemas.openxmlformats.org/officeDocument/2006/relationships/customXml" Target="../ink/ink1654.xml"/><Relationship Id="rId361" Type="http://schemas.openxmlformats.org/officeDocument/2006/relationships/image" Target="../media/image1734.png"/><Relationship Id="rId599" Type="http://schemas.openxmlformats.org/officeDocument/2006/relationships/image" Target="../media/image1853.png"/><Relationship Id="rId459" Type="http://schemas.openxmlformats.org/officeDocument/2006/relationships/image" Target="../media/image1783.png"/><Relationship Id="rId666" Type="http://schemas.openxmlformats.org/officeDocument/2006/relationships/customXml" Target="../ink/ink1910.xml"/><Relationship Id="rId16" Type="http://schemas.openxmlformats.org/officeDocument/2006/relationships/customXml" Target="../ink/ink1585.xml"/><Relationship Id="rId221" Type="http://schemas.openxmlformats.org/officeDocument/2006/relationships/image" Target="../media/image1664.png"/><Relationship Id="rId319" Type="http://schemas.openxmlformats.org/officeDocument/2006/relationships/image" Target="../media/image1713.png"/><Relationship Id="rId526" Type="http://schemas.openxmlformats.org/officeDocument/2006/relationships/customXml" Target="../ink/ink1840.xml"/><Relationship Id="rId165" Type="http://schemas.openxmlformats.org/officeDocument/2006/relationships/image" Target="../media/image1636.png"/><Relationship Id="rId372" Type="http://schemas.openxmlformats.org/officeDocument/2006/relationships/customXml" Target="../ink/ink1763.xml"/><Relationship Id="rId677" Type="http://schemas.openxmlformats.org/officeDocument/2006/relationships/image" Target="../media/image1891.png"/><Relationship Id="rId232" Type="http://schemas.openxmlformats.org/officeDocument/2006/relationships/customXml" Target="../ink/ink1693.xml"/><Relationship Id="rId27" Type="http://schemas.openxmlformats.org/officeDocument/2006/relationships/image" Target="../media/image1567.png"/><Relationship Id="rId537" Type="http://schemas.openxmlformats.org/officeDocument/2006/relationships/image" Target="../media/image1822.png"/><Relationship Id="rId80" Type="http://schemas.openxmlformats.org/officeDocument/2006/relationships/customXml" Target="../ink/ink1617.xml"/><Relationship Id="rId176" Type="http://schemas.openxmlformats.org/officeDocument/2006/relationships/customXml" Target="../ink/ink1665.xml"/><Relationship Id="rId383" Type="http://schemas.openxmlformats.org/officeDocument/2006/relationships/image" Target="../media/image1745.png"/><Relationship Id="rId590" Type="http://schemas.openxmlformats.org/officeDocument/2006/relationships/customXml" Target="../ink/ink1872.xml"/><Relationship Id="rId604" Type="http://schemas.openxmlformats.org/officeDocument/2006/relationships/customXml" Target="../ink/ink1879.xml"/><Relationship Id="rId1027" Type="http://schemas.openxmlformats.org/officeDocument/2006/relationships/image" Target="../media/image5549.png"/><Relationship Id="rId243" Type="http://schemas.openxmlformats.org/officeDocument/2006/relationships/image" Target="../media/image1675.png"/><Relationship Id="rId450" Type="http://schemas.openxmlformats.org/officeDocument/2006/relationships/customXml" Target="../ink/ink1802.xml"/><Relationship Id="rId38" Type="http://schemas.openxmlformats.org/officeDocument/2006/relationships/customXml" Target="../ink/ink1596.xml"/><Relationship Id="rId103" Type="http://schemas.openxmlformats.org/officeDocument/2006/relationships/image" Target="../media/image1605.png"/><Relationship Id="rId310" Type="http://schemas.openxmlformats.org/officeDocument/2006/relationships/customXml" Target="../ink/ink1732.xml"/><Relationship Id="rId548" Type="http://schemas.openxmlformats.org/officeDocument/2006/relationships/customXml" Target="../ink/ink1851.xml"/><Relationship Id="rId91" Type="http://schemas.openxmlformats.org/officeDocument/2006/relationships/image" Target="../media/image1599.png"/><Relationship Id="rId187" Type="http://schemas.openxmlformats.org/officeDocument/2006/relationships/image" Target="../media/image1647.png"/><Relationship Id="rId394" Type="http://schemas.openxmlformats.org/officeDocument/2006/relationships/customXml" Target="../ink/ink1774.xml"/><Relationship Id="rId408" Type="http://schemas.openxmlformats.org/officeDocument/2006/relationships/customXml" Target="../ink/ink1781.xml"/><Relationship Id="rId615" Type="http://schemas.openxmlformats.org/officeDocument/2006/relationships/image" Target="../media/image1861.png"/><Relationship Id="rId1038" Type="http://schemas.openxmlformats.org/officeDocument/2006/relationships/customXml" Target="../ink/ink1927.xml"/><Relationship Id="rId254" Type="http://schemas.openxmlformats.org/officeDocument/2006/relationships/customXml" Target="../ink/ink1704.xml"/><Relationship Id="rId49" Type="http://schemas.openxmlformats.org/officeDocument/2006/relationships/image" Target="../media/image1578.png"/><Relationship Id="rId114" Type="http://schemas.openxmlformats.org/officeDocument/2006/relationships/customXml" Target="../ink/ink1634.xml"/><Relationship Id="rId461" Type="http://schemas.openxmlformats.org/officeDocument/2006/relationships/image" Target="../media/image1784.png"/><Relationship Id="rId559" Type="http://schemas.openxmlformats.org/officeDocument/2006/relationships/image" Target="../media/image1833.png"/><Relationship Id="rId198" Type="http://schemas.openxmlformats.org/officeDocument/2006/relationships/customXml" Target="../ink/ink1676.xml"/><Relationship Id="rId321" Type="http://schemas.openxmlformats.org/officeDocument/2006/relationships/image" Target="../media/image1714.png"/><Relationship Id="rId419" Type="http://schemas.openxmlformats.org/officeDocument/2006/relationships/image" Target="../media/image1763.png"/><Relationship Id="rId626" Type="http://schemas.openxmlformats.org/officeDocument/2006/relationships/customXml" Target="../ink/ink1890.xml"/><Relationship Id="rId265" Type="http://schemas.openxmlformats.org/officeDocument/2006/relationships/image" Target="../media/image1686.png"/><Relationship Id="rId472" Type="http://schemas.openxmlformats.org/officeDocument/2006/relationships/customXml" Target="../ink/ink1813.xml"/><Relationship Id="rId125" Type="http://schemas.openxmlformats.org/officeDocument/2006/relationships/image" Target="../media/image1616.png"/><Relationship Id="rId332" Type="http://schemas.openxmlformats.org/officeDocument/2006/relationships/customXml" Target="../ink/ink1743.xml"/><Relationship Id="rId637" Type="http://schemas.openxmlformats.org/officeDocument/2006/relationships/image" Target="../media/image1872.png"/><Relationship Id="rId276" Type="http://schemas.openxmlformats.org/officeDocument/2006/relationships/customXml" Target="../ink/ink1715.xml"/><Relationship Id="rId483" Type="http://schemas.openxmlformats.org/officeDocument/2006/relationships/image" Target="../media/image1795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17.png"/><Relationship Id="rId769" Type="http://schemas.openxmlformats.org/officeDocument/2006/relationships/customXml" Target="../ink/ink2109.xml"/><Relationship Id="rId21" Type="http://schemas.openxmlformats.org/officeDocument/2006/relationships/image" Target="../media/image5569.png"/><Relationship Id="rId531" Type="http://schemas.openxmlformats.org/officeDocument/2006/relationships/image" Target="../media/image5824.png"/><Relationship Id="rId170" Type="http://schemas.openxmlformats.org/officeDocument/2006/relationships/customXml" Target="../ink/ink2021.xml"/><Relationship Id="rId836" Type="http://schemas.openxmlformats.org/officeDocument/2006/relationships/customXml" Target="../ink/ink2176.xml"/><Relationship Id="rId475" Type="http://schemas.openxmlformats.org/officeDocument/2006/relationships/image" Target="../media/image5796.png"/><Relationship Id="rId903" Type="http://schemas.openxmlformats.org/officeDocument/2006/relationships/customXml" Target="../ink/ink2239.xml"/><Relationship Id="rId32" Type="http://schemas.openxmlformats.org/officeDocument/2006/relationships/customXml" Target="../ink/ink1952.xml"/><Relationship Id="rId128" Type="http://schemas.openxmlformats.org/officeDocument/2006/relationships/customXml" Target="../ink/ink2000.xml"/><Relationship Id="rId335" Type="http://schemas.openxmlformats.org/officeDocument/2006/relationships/image" Target="../media/image5726.png"/><Relationship Id="rId181" Type="http://schemas.openxmlformats.org/officeDocument/2006/relationships/image" Target="../media/image5649.png"/><Relationship Id="rId847" Type="http://schemas.openxmlformats.org/officeDocument/2006/relationships/customXml" Target="../ink/ink2187.xml"/><Relationship Id="rId279" Type="http://schemas.openxmlformats.org/officeDocument/2006/relationships/image" Target="../media/image5698.png"/><Relationship Id="rId43" Type="http://schemas.openxmlformats.org/officeDocument/2006/relationships/image" Target="../media/image5580.png"/><Relationship Id="rId139" Type="http://schemas.openxmlformats.org/officeDocument/2006/relationships/image" Target="../media/image5628.png"/><Relationship Id="rId760" Type="http://schemas.openxmlformats.org/officeDocument/2006/relationships/customXml" Target="../ink/ink2100.xml"/><Relationship Id="rId553" Type="http://schemas.openxmlformats.org/officeDocument/2006/relationships/image" Target="../media/image5835.png"/><Relationship Id="rId192" Type="http://schemas.openxmlformats.org/officeDocument/2006/relationships/customXml" Target="../ink/ink2032.xml"/><Relationship Id="rId206" Type="http://schemas.openxmlformats.org/officeDocument/2006/relationships/customXml" Target="../ink/ink2039.xml"/><Relationship Id="rId413" Type="http://schemas.openxmlformats.org/officeDocument/2006/relationships/image" Target="../media/image5765.png"/><Relationship Id="rId858" Type="http://schemas.openxmlformats.org/officeDocument/2006/relationships/customXml" Target="../ink/ink2198.xml"/><Relationship Id="rId718" Type="http://schemas.openxmlformats.org/officeDocument/2006/relationships/customXml" Target="../ink/ink2058.xml"/><Relationship Id="rId497" Type="http://schemas.openxmlformats.org/officeDocument/2006/relationships/image" Target="../media/image5807.png"/><Relationship Id="rId357" Type="http://schemas.openxmlformats.org/officeDocument/2006/relationships/image" Target="../media/image5737.png"/><Relationship Id="rId54" Type="http://schemas.openxmlformats.org/officeDocument/2006/relationships/customXml" Target="../ink/ink1963.xml"/><Relationship Id="rId217" Type="http://schemas.openxmlformats.org/officeDocument/2006/relationships/image" Target="../media/image5667.png"/><Relationship Id="rId771" Type="http://schemas.openxmlformats.org/officeDocument/2006/relationships/customXml" Target="../ink/ink2111.xml"/><Relationship Id="rId869" Type="http://schemas.openxmlformats.org/officeDocument/2006/relationships/customXml" Target="../ink/ink2209.xml"/><Relationship Id="rId729" Type="http://schemas.openxmlformats.org/officeDocument/2006/relationships/customXml" Target="../ink/ink2069.xml"/><Relationship Id="rId65" Type="http://schemas.openxmlformats.org/officeDocument/2006/relationships/image" Target="../media/image5591.png"/><Relationship Id="rId130" Type="http://schemas.openxmlformats.org/officeDocument/2006/relationships/customXml" Target="../ink/ink2001.xml"/><Relationship Id="rId782" Type="http://schemas.openxmlformats.org/officeDocument/2006/relationships/customXml" Target="../ink/ink2122.xml"/><Relationship Id="rId575" Type="http://schemas.openxmlformats.org/officeDocument/2006/relationships/image" Target="../media/image5846.png"/><Relationship Id="rId228" Type="http://schemas.openxmlformats.org/officeDocument/2006/relationships/customXml" Target="../ink/ink2050.xml"/><Relationship Id="rId435" Type="http://schemas.openxmlformats.org/officeDocument/2006/relationships/image" Target="../media/image5776.png"/><Relationship Id="rId281" Type="http://schemas.openxmlformats.org/officeDocument/2006/relationships/image" Target="../media/image5699.png"/><Relationship Id="rId76" Type="http://schemas.openxmlformats.org/officeDocument/2006/relationships/customXml" Target="../ink/ink1974.xml"/><Relationship Id="rId141" Type="http://schemas.openxmlformats.org/officeDocument/2006/relationships/image" Target="../media/image5629.png"/><Relationship Id="rId379" Type="http://schemas.openxmlformats.org/officeDocument/2006/relationships/image" Target="../media/image5748.png"/><Relationship Id="rId793" Type="http://schemas.openxmlformats.org/officeDocument/2006/relationships/customXml" Target="../ink/ink2133.xml"/><Relationship Id="rId807" Type="http://schemas.openxmlformats.org/officeDocument/2006/relationships/customXml" Target="../ink/ink2147.xml"/><Relationship Id="rId7" Type="http://schemas.openxmlformats.org/officeDocument/2006/relationships/image" Target="../media/image5562.png"/><Relationship Id="rId239" Type="http://schemas.openxmlformats.org/officeDocument/2006/relationships/image" Target="../media/image5678.png"/><Relationship Id="rId860" Type="http://schemas.openxmlformats.org/officeDocument/2006/relationships/customXml" Target="../ink/ink2200.xml"/><Relationship Id="rId87" Type="http://schemas.openxmlformats.org/officeDocument/2006/relationships/image" Target="../media/image5602.png"/><Relationship Id="rId720" Type="http://schemas.openxmlformats.org/officeDocument/2006/relationships/customXml" Target="../ink/ink2060.xml"/><Relationship Id="rId818" Type="http://schemas.openxmlformats.org/officeDocument/2006/relationships/customXml" Target="../ink/ink2158.xml"/><Relationship Id="rId513" Type="http://schemas.openxmlformats.org/officeDocument/2006/relationships/image" Target="../media/image5815.png"/><Relationship Id="rId152" Type="http://schemas.openxmlformats.org/officeDocument/2006/relationships/customXml" Target="../ink/ink2012.xml"/><Relationship Id="rId457" Type="http://schemas.openxmlformats.org/officeDocument/2006/relationships/image" Target="../media/image5787.png"/><Relationship Id="rId871" Type="http://schemas.openxmlformats.org/officeDocument/2006/relationships/customXml" Target="../ink/ink2211.xml"/><Relationship Id="rId14" Type="http://schemas.openxmlformats.org/officeDocument/2006/relationships/customXml" Target="../ink/ink1943.xml"/><Relationship Id="rId731" Type="http://schemas.openxmlformats.org/officeDocument/2006/relationships/customXml" Target="../ink/ink2071.xml"/><Relationship Id="rId317" Type="http://schemas.openxmlformats.org/officeDocument/2006/relationships/image" Target="../media/image5717.png"/><Relationship Id="rId98" Type="http://schemas.openxmlformats.org/officeDocument/2006/relationships/customXml" Target="../ink/ink1985.xml"/><Relationship Id="rId163" Type="http://schemas.openxmlformats.org/officeDocument/2006/relationships/image" Target="../media/image5640.png"/><Relationship Id="rId829" Type="http://schemas.openxmlformats.org/officeDocument/2006/relationships/customXml" Target="../ink/ink2169.xml"/><Relationship Id="rId230" Type="http://schemas.openxmlformats.org/officeDocument/2006/relationships/customXml" Target="../ink/ink2051.xml"/><Relationship Id="rId882" Type="http://schemas.openxmlformats.org/officeDocument/2006/relationships/customXml" Target="../ink/ink2222.xml"/><Relationship Id="rId25" Type="http://schemas.openxmlformats.org/officeDocument/2006/relationships/image" Target="../media/image5571.png"/><Relationship Id="rId67" Type="http://schemas.openxmlformats.org/officeDocument/2006/relationships/image" Target="../media/image5592.png"/><Relationship Id="rId742" Type="http://schemas.openxmlformats.org/officeDocument/2006/relationships/customXml" Target="../ink/ink2082.xml"/><Relationship Id="rId535" Type="http://schemas.openxmlformats.org/officeDocument/2006/relationships/image" Target="../media/image5826.png"/><Relationship Id="rId577" Type="http://schemas.openxmlformats.org/officeDocument/2006/relationships/image" Target="../media/image5847.png"/><Relationship Id="rId132" Type="http://schemas.openxmlformats.org/officeDocument/2006/relationships/customXml" Target="../ink/ink2002.xml"/><Relationship Id="rId174" Type="http://schemas.openxmlformats.org/officeDocument/2006/relationships/customXml" Target="../ink/ink2023.xml"/><Relationship Id="rId784" Type="http://schemas.openxmlformats.org/officeDocument/2006/relationships/customXml" Target="../ink/ink2124.xml"/><Relationship Id="rId381" Type="http://schemas.openxmlformats.org/officeDocument/2006/relationships/image" Target="../media/image5749.png"/><Relationship Id="rId241" Type="http://schemas.openxmlformats.org/officeDocument/2006/relationships/image" Target="../media/image5679.png"/><Relationship Id="rId437" Type="http://schemas.openxmlformats.org/officeDocument/2006/relationships/image" Target="../media/image5777.png"/><Relationship Id="rId479" Type="http://schemas.openxmlformats.org/officeDocument/2006/relationships/image" Target="../media/image5798.png"/><Relationship Id="rId851" Type="http://schemas.openxmlformats.org/officeDocument/2006/relationships/customXml" Target="../ink/ink2191.xml"/><Relationship Id="rId893" Type="http://schemas.openxmlformats.org/officeDocument/2006/relationships/customXml" Target="../ink/ink2233.xml"/><Relationship Id="rId907" Type="http://schemas.openxmlformats.org/officeDocument/2006/relationships/customXml" Target="../ink/ink2241.xml"/><Relationship Id="rId36" Type="http://schemas.openxmlformats.org/officeDocument/2006/relationships/customXml" Target="../ink/ink1954.xml"/><Relationship Id="rId283" Type="http://schemas.openxmlformats.org/officeDocument/2006/relationships/image" Target="../media/image5700.png"/><Relationship Id="rId753" Type="http://schemas.openxmlformats.org/officeDocument/2006/relationships/customXml" Target="../ink/ink2093.xml"/><Relationship Id="rId339" Type="http://schemas.openxmlformats.org/officeDocument/2006/relationships/image" Target="../media/image5728.png"/><Relationship Id="rId78" Type="http://schemas.openxmlformats.org/officeDocument/2006/relationships/customXml" Target="../ink/ink1975.xml"/><Relationship Id="rId101" Type="http://schemas.openxmlformats.org/officeDocument/2006/relationships/image" Target="../media/image5609.png"/><Relationship Id="rId143" Type="http://schemas.openxmlformats.org/officeDocument/2006/relationships/image" Target="../media/image5630.png"/><Relationship Id="rId185" Type="http://schemas.openxmlformats.org/officeDocument/2006/relationships/image" Target="../media/image5651.png"/><Relationship Id="rId795" Type="http://schemas.openxmlformats.org/officeDocument/2006/relationships/customXml" Target="../ink/ink2135.xml"/><Relationship Id="rId809" Type="http://schemas.openxmlformats.org/officeDocument/2006/relationships/customXml" Target="../ink/ink2149.xml"/><Relationship Id="rId9" Type="http://schemas.openxmlformats.org/officeDocument/2006/relationships/image" Target="../media/image5563.png"/><Relationship Id="rId210" Type="http://schemas.openxmlformats.org/officeDocument/2006/relationships/customXml" Target="../ink/ink2041.xml"/><Relationship Id="rId820" Type="http://schemas.openxmlformats.org/officeDocument/2006/relationships/customXml" Target="../ink/ink2160.xml"/><Relationship Id="rId862" Type="http://schemas.openxmlformats.org/officeDocument/2006/relationships/customXml" Target="../ink/ink2202.xml"/><Relationship Id="rId722" Type="http://schemas.openxmlformats.org/officeDocument/2006/relationships/customXml" Target="../ink/ink2062.xml"/><Relationship Id="rId515" Type="http://schemas.openxmlformats.org/officeDocument/2006/relationships/image" Target="../media/image5816.png"/><Relationship Id="rId47" Type="http://schemas.openxmlformats.org/officeDocument/2006/relationships/image" Target="../media/image5582.png"/><Relationship Id="rId89" Type="http://schemas.openxmlformats.org/officeDocument/2006/relationships/image" Target="../media/image5603.png"/><Relationship Id="rId112" Type="http://schemas.openxmlformats.org/officeDocument/2006/relationships/customXml" Target="../ink/ink1992.xml"/><Relationship Id="rId154" Type="http://schemas.openxmlformats.org/officeDocument/2006/relationships/customXml" Target="../ink/ink2013.xml"/><Relationship Id="rId764" Type="http://schemas.openxmlformats.org/officeDocument/2006/relationships/customXml" Target="../ink/ink2104.xml"/><Relationship Id="rId361" Type="http://schemas.openxmlformats.org/officeDocument/2006/relationships/image" Target="../media/image5739.png"/><Relationship Id="rId557" Type="http://schemas.openxmlformats.org/officeDocument/2006/relationships/image" Target="../media/image5837.png"/><Relationship Id="rId196" Type="http://schemas.openxmlformats.org/officeDocument/2006/relationships/customXml" Target="../ink/ink2034.xml"/><Relationship Id="rId417" Type="http://schemas.openxmlformats.org/officeDocument/2006/relationships/image" Target="../media/image5767.png"/><Relationship Id="rId459" Type="http://schemas.openxmlformats.org/officeDocument/2006/relationships/image" Target="../media/image5788.png"/><Relationship Id="rId831" Type="http://schemas.openxmlformats.org/officeDocument/2006/relationships/customXml" Target="../ink/ink2171.xml"/><Relationship Id="rId873" Type="http://schemas.openxmlformats.org/officeDocument/2006/relationships/customXml" Target="../ink/ink2213.xml"/><Relationship Id="rId16" Type="http://schemas.openxmlformats.org/officeDocument/2006/relationships/customXml" Target="../ink/ink1944.xml"/><Relationship Id="rId221" Type="http://schemas.openxmlformats.org/officeDocument/2006/relationships/image" Target="../media/image5669.png"/><Relationship Id="rId263" Type="http://schemas.openxmlformats.org/officeDocument/2006/relationships/image" Target="../media/image5690.png"/><Relationship Id="rId319" Type="http://schemas.openxmlformats.org/officeDocument/2006/relationships/image" Target="../media/image5718.png"/><Relationship Id="rId58" Type="http://schemas.openxmlformats.org/officeDocument/2006/relationships/customXml" Target="../ink/ink1965.xml"/><Relationship Id="rId123" Type="http://schemas.openxmlformats.org/officeDocument/2006/relationships/image" Target="../media/image5620.png"/><Relationship Id="rId733" Type="http://schemas.openxmlformats.org/officeDocument/2006/relationships/customXml" Target="../ink/ink2073.xml"/><Relationship Id="rId775" Type="http://schemas.openxmlformats.org/officeDocument/2006/relationships/customXml" Target="../ink/ink2115.xml"/><Relationship Id="rId165" Type="http://schemas.openxmlformats.org/officeDocument/2006/relationships/image" Target="../media/image5641.png"/><Relationship Id="rId800" Type="http://schemas.openxmlformats.org/officeDocument/2006/relationships/customXml" Target="../ink/ink2140.xml"/><Relationship Id="rId842" Type="http://schemas.openxmlformats.org/officeDocument/2006/relationships/customXml" Target="../ink/ink2182.xml"/><Relationship Id="rId232" Type="http://schemas.openxmlformats.org/officeDocument/2006/relationships/customXml" Target="../ink/ink2052.xml"/><Relationship Id="rId481" Type="http://schemas.openxmlformats.org/officeDocument/2006/relationships/image" Target="../media/image5799.png"/><Relationship Id="rId884" Type="http://schemas.openxmlformats.org/officeDocument/2006/relationships/customXml" Target="../ink/ink2224.xml"/><Relationship Id="rId27" Type="http://schemas.openxmlformats.org/officeDocument/2006/relationships/image" Target="../media/image5572.png"/><Relationship Id="rId69" Type="http://schemas.openxmlformats.org/officeDocument/2006/relationships/image" Target="../media/image5593.png"/><Relationship Id="rId134" Type="http://schemas.openxmlformats.org/officeDocument/2006/relationships/customXml" Target="../ink/ink2003.xml"/><Relationship Id="rId744" Type="http://schemas.openxmlformats.org/officeDocument/2006/relationships/customXml" Target="../ink/ink2084.xml"/><Relationship Id="rId786" Type="http://schemas.openxmlformats.org/officeDocument/2006/relationships/customXml" Target="../ink/ink2126.xml"/><Relationship Id="rId537" Type="http://schemas.openxmlformats.org/officeDocument/2006/relationships/image" Target="../media/image5827.png"/><Relationship Id="rId579" Type="http://schemas.openxmlformats.org/officeDocument/2006/relationships/image" Target="../media/image5848.png"/><Relationship Id="rId80" Type="http://schemas.openxmlformats.org/officeDocument/2006/relationships/customXml" Target="../ink/ink1976.xml"/><Relationship Id="rId176" Type="http://schemas.openxmlformats.org/officeDocument/2006/relationships/customXml" Target="../ink/ink2024.xml"/><Relationship Id="rId341" Type="http://schemas.openxmlformats.org/officeDocument/2006/relationships/image" Target="../media/image5729.png"/><Relationship Id="rId383" Type="http://schemas.openxmlformats.org/officeDocument/2006/relationships/image" Target="../media/image5750.png"/><Relationship Id="rId811" Type="http://schemas.openxmlformats.org/officeDocument/2006/relationships/customXml" Target="../ink/ink2151.xml"/><Relationship Id="rId439" Type="http://schemas.openxmlformats.org/officeDocument/2006/relationships/image" Target="../media/image5778.png"/><Relationship Id="rId201" Type="http://schemas.openxmlformats.org/officeDocument/2006/relationships/image" Target="../media/image5659.png"/><Relationship Id="rId243" Type="http://schemas.openxmlformats.org/officeDocument/2006/relationships/image" Target="../media/image5680.png"/><Relationship Id="rId285" Type="http://schemas.openxmlformats.org/officeDocument/2006/relationships/image" Target="../media/image5701.png"/><Relationship Id="rId853" Type="http://schemas.openxmlformats.org/officeDocument/2006/relationships/customXml" Target="../ink/ink2193.xml"/><Relationship Id="rId895" Type="http://schemas.openxmlformats.org/officeDocument/2006/relationships/customXml" Target="../ink/ink2235.xml"/><Relationship Id="rId909" Type="http://schemas.openxmlformats.org/officeDocument/2006/relationships/customXml" Target="../ink/ink2242.xml"/><Relationship Id="rId38" Type="http://schemas.openxmlformats.org/officeDocument/2006/relationships/customXml" Target="../ink/ink1955.xml"/><Relationship Id="rId103" Type="http://schemas.openxmlformats.org/officeDocument/2006/relationships/image" Target="../media/image5610.png"/><Relationship Id="rId755" Type="http://schemas.openxmlformats.org/officeDocument/2006/relationships/customXml" Target="../ink/ink2095.xml"/><Relationship Id="rId797" Type="http://schemas.openxmlformats.org/officeDocument/2006/relationships/customXml" Target="../ink/ink2137.xml"/><Relationship Id="rId91" Type="http://schemas.openxmlformats.org/officeDocument/2006/relationships/image" Target="../media/image5604.png"/><Relationship Id="rId145" Type="http://schemas.openxmlformats.org/officeDocument/2006/relationships/image" Target="../media/image5631.png"/><Relationship Id="rId187" Type="http://schemas.openxmlformats.org/officeDocument/2006/relationships/image" Target="../media/image5652.png"/><Relationship Id="rId822" Type="http://schemas.openxmlformats.org/officeDocument/2006/relationships/customXml" Target="../ink/ink2162.xml"/><Relationship Id="rId212" Type="http://schemas.openxmlformats.org/officeDocument/2006/relationships/customXml" Target="../ink/ink2042.xml"/><Relationship Id="rId864" Type="http://schemas.openxmlformats.org/officeDocument/2006/relationships/customXml" Target="../ink/ink2204.xml"/><Relationship Id="rId49" Type="http://schemas.openxmlformats.org/officeDocument/2006/relationships/image" Target="../media/image5583.png"/><Relationship Id="rId114" Type="http://schemas.openxmlformats.org/officeDocument/2006/relationships/customXml" Target="../ink/ink1993.xml"/><Relationship Id="rId724" Type="http://schemas.openxmlformats.org/officeDocument/2006/relationships/customXml" Target="../ink/ink2064.xml"/><Relationship Id="rId766" Type="http://schemas.openxmlformats.org/officeDocument/2006/relationships/customXml" Target="../ink/ink2106.xml"/><Relationship Id="rId461" Type="http://schemas.openxmlformats.org/officeDocument/2006/relationships/image" Target="../media/image5789.png"/><Relationship Id="rId517" Type="http://schemas.openxmlformats.org/officeDocument/2006/relationships/image" Target="../media/image5817.png"/><Relationship Id="rId559" Type="http://schemas.openxmlformats.org/officeDocument/2006/relationships/image" Target="../media/image5838.png"/><Relationship Id="rId60" Type="http://schemas.openxmlformats.org/officeDocument/2006/relationships/customXml" Target="../ink/ink1966.xml"/><Relationship Id="rId156" Type="http://schemas.openxmlformats.org/officeDocument/2006/relationships/customXml" Target="../ink/ink2014.xml"/><Relationship Id="rId198" Type="http://schemas.openxmlformats.org/officeDocument/2006/relationships/customXml" Target="../ink/ink2035.xml"/><Relationship Id="rId321" Type="http://schemas.openxmlformats.org/officeDocument/2006/relationships/image" Target="../media/image5719.png"/><Relationship Id="rId363" Type="http://schemas.openxmlformats.org/officeDocument/2006/relationships/image" Target="../media/image5740.png"/><Relationship Id="rId419" Type="http://schemas.openxmlformats.org/officeDocument/2006/relationships/image" Target="../media/image5768.png"/><Relationship Id="rId223" Type="http://schemas.openxmlformats.org/officeDocument/2006/relationships/image" Target="../media/image5670.png"/><Relationship Id="rId833" Type="http://schemas.openxmlformats.org/officeDocument/2006/relationships/customXml" Target="../ink/ink2173.xml"/><Relationship Id="rId875" Type="http://schemas.openxmlformats.org/officeDocument/2006/relationships/customXml" Target="../ink/ink2215.xml"/><Relationship Id="rId18" Type="http://schemas.openxmlformats.org/officeDocument/2006/relationships/customXml" Target="../ink/ink1945.xml"/><Relationship Id="rId265" Type="http://schemas.openxmlformats.org/officeDocument/2006/relationships/image" Target="../media/image5691.png"/><Relationship Id="rId735" Type="http://schemas.openxmlformats.org/officeDocument/2006/relationships/customXml" Target="../ink/ink2075.xml"/><Relationship Id="rId900" Type="http://schemas.openxmlformats.org/officeDocument/2006/relationships/image" Target="../media/image5971.png"/><Relationship Id="rId125" Type="http://schemas.openxmlformats.org/officeDocument/2006/relationships/image" Target="../media/image5621.png"/><Relationship Id="rId167" Type="http://schemas.openxmlformats.org/officeDocument/2006/relationships/image" Target="../media/image5642.png"/><Relationship Id="rId777" Type="http://schemas.openxmlformats.org/officeDocument/2006/relationships/customXml" Target="../ink/ink2117.xml"/><Relationship Id="rId581" Type="http://schemas.openxmlformats.org/officeDocument/2006/relationships/image" Target="../media/image5849.png"/><Relationship Id="rId71" Type="http://schemas.openxmlformats.org/officeDocument/2006/relationships/image" Target="../media/image5594.png"/><Relationship Id="rId234" Type="http://schemas.openxmlformats.org/officeDocument/2006/relationships/customXml" Target="../ink/ink2053.xml"/><Relationship Id="rId802" Type="http://schemas.openxmlformats.org/officeDocument/2006/relationships/customXml" Target="../ink/ink2142.xml"/><Relationship Id="rId844" Type="http://schemas.openxmlformats.org/officeDocument/2006/relationships/customXml" Target="../ink/ink2184.xml"/><Relationship Id="rId886" Type="http://schemas.openxmlformats.org/officeDocument/2006/relationships/customXml" Target="../ink/ink2226.xml"/><Relationship Id="rId2" Type="http://schemas.openxmlformats.org/officeDocument/2006/relationships/customXml" Target="../ink/ink1937.xml"/><Relationship Id="rId29" Type="http://schemas.openxmlformats.org/officeDocument/2006/relationships/image" Target="../media/image5573.png"/><Relationship Id="rId746" Type="http://schemas.openxmlformats.org/officeDocument/2006/relationships/customXml" Target="../ink/ink2086.xml"/><Relationship Id="rId441" Type="http://schemas.openxmlformats.org/officeDocument/2006/relationships/image" Target="../media/image5779.png"/><Relationship Id="rId483" Type="http://schemas.openxmlformats.org/officeDocument/2006/relationships/image" Target="../media/image5800.png"/><Relationship Id="rId539" Type="http://schemas.openxmlformats.org/officeDocument/2006/relationships/image" Target="../media/image5828.png"/><Relationship Id="rId40" Type="http://schemas.openxmlformats.org/officeDocument/2006/relationships/customXml" Target="../ink/ink1956.xml"/><Relationship Id="rId136" Type="http://schemas.openxmlformats.org/officeDocument/2006/relationships/customXml" Target="../ink/ink2004.xml"/><Relationship Id="rId178" Type="http://schemas.openxmlformats.org/officeDocument/2006/relationships/customXml" Target="../ink/ink2025.xml"/><Relationship Id="rId301" Type="http://schemas.openxmlformats.org/officeDocument/2006/relationships/image" Target="../media/image5709.png"/><Relationship Id="rId343" Type="http://schemas.openxmlformats.org/officeDocument/2006/relationships/image" Target="../media/image5730.png"/><Relationship Id="rId788" Type="http://schemas.openxmlformats.org/officeDocument/2006/relationships/customXml" Target="../ink/ink2128.xml"/><Relationship Id="rId82" Type="http://schemas.openxmlformats.org/officeDocument/2006/relationships/customXml" Target="../ink/ink1977.xml"/><Relationship Id="rId203" Type="http://schemas.openxmlformats.org/officeDocument/2006/relationships/image" Target="../media/image5660.png"/><Relationship Id="rId385" Type="http://schemas.openxmlformats.org/officeDocument/2006/relationships/image" Target="../media/image5751.png"/><Relationship Id="rId813" Type="http://schemas.openxmlformats.org/officeDocument/2006/relationships/customXml" Target="../ink/ink2153.xml"/><Relationship Id="rId855" Type="http://schemas.openxmlformats.org/officeDocument/2006/relationships/customXml" Target="../ink/ink2195.xml"/><Relationship Id="rId715" Type="http://schemas.openxmlformats.org/officeDocument/2006/relationships/image" Target="../media/image5968.png"/><Relationship Id="rId245" Type="http://schemas.openxmlformats.org/officeDocument/2006/relationships/image" Target="../media/image5681.png"/><Relationship Id="rId287" Type="http://schemas.openxmlformats.org/officeDocument/2006/relationships/image" Target="../media/image5702.png"/><Relationship Id="rId897" Type="http://schemas.openxmlformats.org/officeDocument/2006/relationships/customXml" Target="../ink/ink2236.xml"/><Relationship Id="rId105" Type="http://schemas.openxmlformats.org/officeDocument/2006/relationships/image" Target="../media/image5611.png"/><Relationship Id="rId147" Type="http://schemas.openxmlformats.org/officeDocument/2006/relationships/image" Target="../media/image5632.png"/><Relationship Id="rId757" Type="http://schemas.openxmlformats.org/officeDocument/2006/relationships/customXml" Target="../ink/ink2097.xml"/><Relationship Id="rId799" Type="http://schemas.openxmlformats.org/officeDocument/2006/relationships/customXml" Target="../ink/ink2139.xml"/><Relationship Id="rId51" Type="http://schemas.openxmlformats.org/officeDocument/2006/relationships/image" Target="../media/image5584.png"/><Relationship Id="rId93" Type="http://schemas.openxmlformats.org/officeDocument/2006/relationships/image" Target="../media/image5605.png"/><Relationship Id="rId189" Type="http://schemas.openxmlformats.org/officeDocument/2006/relationships/image" Target="../media/image5653.png"/><Relationship Id="rId824" Type="http://schemas.openxmlformats.org/officeDocument/2006/relationships/customXml" Target="../ink/ink2164.xml"/><Relationship Id="rId866" Type="http://schemas.openxmlformats.org/officeDocument/2006/relationships/customXml" Target="../ink/ink2206.xml"/><Relationship Id="rId561" Type="http://schemas.openxmlformats.org/officeDocument/2006/relationships/image" Target="../media/image5839.png"/><Relationship Id="rId214" Type="http://schemas.openxmlformats.org/officeDocument/2006/relationships/customXml" Target="../ink/ink2043.xml"/><Relationship Id="rId421" Type="http://schemas.openxmlformats.org/officeDocument/2006/relationships/image" Target="../media/image5769.png"/><Relationship Id="rId463" Type="http://schemas.openxmlformats.org/officeDocument/2006/relationships/image" Target="../media/image5790.png"/><Relationship Id="rId519" Type="http://schemas.openxmlformats.org/officeDocument/2006/relationships/image" Target="../media/image5818.png"/><Relationship Id="rId116" Type="http://schemas.openxmlformats.org/officeDocument/2006/relationships/customXml" Target="../ink/ink1994.xml"/><Relationship Id="rId158" Type="http://schemas.openxmlformats.org/officeDocument/2006/relationships/customXml" Target="../ink/ink2015.xml"/><Relationship Id="rId726" Type="http://schemas.openxmlformats.org/officeDocument/2006/relationships/customXml" Target="../ink/ink2066.xml"/><Relationship Id="rId323" Type="http://schemas.openxmlformats.org/officeDocument/2006/relationships/image" Target="../media/image5720.png"/><Relationship Id="rId768" Type="http://schemas.openxmlformats.org/officeDocument/2006/relationships/customXml" Target="../ink/ink2108.xml"/><Relationship Id="rId20" Type="http://schemas.openxmlformats.org/officeDocument/2006/relationships/customXml" Target="../ink/ink1946.xml"/><Relationship Id="rId62" Type="http://schemas.openxmlformats.org/officeDocument/2006/relationships/customXml" Target="../ink/ink1967.xml"/><Relationship Id="rId365" Type="http://schemas.openxmlformats.org/officeDocument/2006/relationships/image" Target="../media/image5741.png"/><Relationship Id="rId835" Type="http://schemas.openxmlformats.org/officeDocument/2006/relationships/customXml" Target="../ink/ink2175.xml"/><Relationship Id="rId225" Type="http://schemas.openxmlformats.org/officeDocument/2006/relationships/image" Target="../media/image5671.png"/><Relationship Id="rId267" Type="http://schemas.openxmlformats.org/officeDocument/2006/relationships/image" Target="../media/image5692.png"/><Relationship Id="rId877" Type="http://schemas.openxmlformats.org/officeDocument/2006/relationships/customXml" Target="../ink/ink2217.xml"/><Relationship Id="rId127" Type="http://schemas.openxmlformats.org/officeDocument/2006/relationships/image" Target="../media/image5622.png"/><Relationship Id="rId737" Type="http://schemas.openxmlformats.org/officeDocument/2006/relationships/customXml" Target="../ink/ink2077.xml"/><Relationship Id="rId779" Type="http://schemas.openxmlformats.org/officeDocument/2006/relationships/customXml" Target="../ink/ink2119.xml"/><Relationship Id="rId902" Type="http://schemas.openxmlformats.org/officeDocument/2006/relationships/image" Target="../media/image5972.png"/><Relationship Id="rId31" Type="http://schemas.openxmlformats.org/officeDocument/2006/relationships/image" Target="../media/image5574.png"/><Relationship Id="rId73" Type="http://schemas.openxmlformats.org/officeDocument/2006/relationships/image" Target="../media/image5595.png"/><Relationship Id="rId169" Type="http://schemas.openxmlformats.org/officeDocument/2006/relationships/image" Target="../media/image5643.png"/><Relationship Id="rId790" Type="http://schemas.openxmlformats.org/officeDocument/2006/relationships/customXml" Target="../ink/ink2130.xml"/><Relationship Id="rId804" Type="http://schemas.openxmlformats.org/officeDocument/2006/relationships/customXml" Target="../ink/ink2144.xml"/><Relationship Id="rId541" Type="http://schemas.openxmlformats.org/officeDocument/2006/relationships/image" Target="../media/image5829.png"/><Relationship Id="rId583" Type="http://schemas.openxmlformats.org/officeDocument/2006/relationships/image" Target="../media/image5850.png"/><Relationship Id="rId4" Type="http://schemas.openxmlformats.org/officeDocument/2006/relationships/customXml" Target="../ink/ink1938.xml"/><Relationship Id="rId180" Type="http://schemas.openxmlformats.org/officeDocument/2006/relationships/customXml" Target="../ink/ink2026.xml"/><Relationship Id="rId236" Type="http://schemas.openxmlformats.org/officeDocument/2006/relationships/customXml" Target="../ink/ink2054.xml"/><Relationship Id="rId401" Type="http://schemas.openxmlformats.org/officeDocument/2006/relationships/image" Target="../media/image5759.png"/><Relationship Id="rId443" Type="http://schemas.openxmlformats.org/officeDocument/2006/relationships/image" Target="../media/image5780.png"/><Relationship Id="rId846" Type="http://schemas.openxmlformats.org/officeDocument/2006/relationships/customXml" Target="../ink/ink2186.xml"/><Relationship Id="rId888" Type="http://schemas.openxmlformats.org/officeDocument/2006/relationships/customXml" Target="../ink/ink2228.xml"/><Relationship Id="rId748" Type="http://schemas.openxmlformats.org/officeDocument/2006/relationships/customXml" Target="../ink/ink2088.xml"/><Relationship Id="rId303" Type="http://schemas.openxmlformats.org/officeDocument/2006/relationships/image" Target="../media/image5710.png"/><Relationship Id="rId485" Type="http://schemas.openxmlformats.org/officeDocument/2006/relationships/image" Target="../media/image5801.png"/><Relationship Id="rId42" Type="http://schemas.openxmlformats.org/officeDocument/2006/relationships/customXml" Target="../ink/ink1957.xml"/><Relationship Id="rId84" Type="http://schemas.openxmlformats.org/officeDocument/2006/relationships/customXml" Target="../ink/ink1978.xml"/><Relationship Id="rId138" Type="http://schemas.openxmlformats.org/officeDocument/2006/relationships/customXml" Target="../ink/ink2005.xml"/><Relationship Id="rId345" Type="http://schemas.openxmlformats.org/officeDocument/2006/relationships/image" Target="../media/image5731.png"/><Relationship Id="rId387" Type="http://schemas.openxmlformats.org/officeDocument/2006/relationships/image" Target="../media/image5752.png"/><Relationship Id="rId815" Type="http://schemas.openxmlformats.org/officeDocument/2006/relationships/customXml" Target="../ink/ink2155.xml"/><Relationship Id="rId191" Type="http://schemas.openxmlformats.org/officeDocument/2006/relationships/image" Target="../media/image5654.png"/><Relationship Id="rId205" Type="http://schemas.openxmlformats.org/officeDocument/2006/relationships/image" Target="../media/image5661.png"/><Relationship Id="rId247" Type="http://schemas.openxmlformats.org/officeDocument/2006/relationships/image" Target="../media/image5682.png"/><Relationship Id="rId857" Type="http://schemas.openxmlformats.org/officeDocument/2006/relationships/customXml" Target="../ink/ink2197.xml"/><Relationship Id="rId899" Type="http://schemas.openxmlformats.org/officeDocument/2006/relationships/customXml" Target="../ink/ink2237.xml"/><Relationship Id="rId107" Type="http://schemas.openxmlformats.org/officeDocument/2006/relationships/image" Target="../media/image5612.png"/><Relationship Id="rId717" Type="http://schemas.openxmlformats.org/officeDocument/2006/relationships/customXml" Target="../ink/ink2057.xml"/><Relationship Id="rId289" Type="http://schemas.openxmlformats.org/officeDocument/2006/relationships/image" Target="../media/image5703.png"/><Relationship Id="rId759" Type="http://schemas.openxmlformats.org/officeDocument/2006/relationships/customXml" Target="../ink/ink2099.xml"/><Relationship Id="rId11" Type="http://schemas.openxmlformats.org/officeDocument/2006/relationships/image" Target="../media/image5564.png"/><Relationship Id="rId53" Type="http://schemas.openxmlformats.org/officeDocument/2006/relationships/image" Target="../media/image5585.png"/><Relationship Id="rId149" Type="http://schemas.openxmlformats.org/officeDocument/2006/relationships/image" Target="../media/image5633.png"/><Relationship Id="rId770" Type="http://schemas.openxmlformats.org/officeDocument/2006/relationships/customXml" Target="../ink/ink2110.xml"/><Relationship Id="rId521" Type="http://schemas.openxmlformats.org/officeDocument/2006/relationships/image" Target="../media/image5819.png"/><Relationship Id="rId563" Type="http://schemas.openxmlformats.org/officeDocument/2006/relationships/image" Target="../media/image5840.png"/><Relationship Id="rId95" Type="http://schemas.openxmlformats.org/officeDocument/2006/relationships/image" Target="../media/image5606.png"/><Relationship Id="rId160" Type="http://schemas.openxmlformats.org/officeDocument/2006/relationships/customXml" Target="../ink/ink2016.xml"/><Relationship Id="rId216" Type="http://schemas.openxmlformats.org/officeDocument/2006/relationships/customXml" Target="../ink/ink2044.xml"/><Relationship Id="rId423" Type="http://schemas.openxmlformats.org/officeDocument/2006/relationships/image" Target="../media/image5770.png"/><Relationship Id="rId826" Type="http://schemas.openxmlformats.org/officeDocument/2006/relationships/customXml" Target="../ink/ink2166.xml"/><Relationship Id="rId868" Type="http://schemas.openxmlformats.org/officeDocument/2006/relationships/customXml" Target="../ink/ink2208.xml"/><Relationship Id="rId728" Type="http://schemas.openxmlformats.org/officeDocument/2006/relationships/customXml" Target="../ink/ink2068.xml"/><Relationship Id="rId465" Type="http://schemas.openxmlformats.org/officeDocument/2006/relationships/image" Target="../media/image5791.png"/><Relationship Id="rId22" Type="http://schemas.openxmlformats.org/officeDocument/2006/relationships/customXml" Target="../ink/ink1947.xml"/><Relationship Id="rId64" Type="http://schemas.openxmlformats.org/officeDocument/2006/relationships/customXml" Target="../ink/ink1968.xml"/><Relationship Id="rId118" Type="http://schemas.openxmlformats.org/officeDocument/2006/relationships/customXml" Target="../ink/ink1995.xml"/><Relationship Id="rId325" Type="http://schemas.openxmlformats.org/officeDocument/2006/relationships/image" Target="../media/image5721.png"/><Relationship Id="rId367" Type="http://schemas.openxmlformats.org/officeDocument/2006/relationships/image" Target="../media/image5742.png"/><Relationship Id="rId171" Type="http://schemas.openxmlformats.org/officeDocument/2006/relationships/image" Target="../media/image5644.png"/><Relationship Id="rId227" Type="http://schemas.openxmlformats.org/officeDocument/2006/relationships/image" Target="../media/image5672.png"/><Relationship Id="rId781" Type="http://schemas.openxmlformats.org/officeDocument/2006/relationships/customXml" Target="../ink/ink2121.xml"/><Relationship Id="rId837" Type="http://schemas.openxmlformats.org/officeDocument/2006/relationships/customXml" Target="../ink/ink2177.xml"/><Relationship Id="rId879" Type="http://schemas.openxmlformats.org/officeDocument/2006/relationships/customXml" Target="../ink/ink2219.xml"/><Relationship Id="rId269" Type="http://schemas.openxmlformats.org/officeDocument/2006/relationships/image" Target="../media/image5693.png"/><Relationship Id="rId739" Type="http://schemas.openxmlformats.org/officeDocument/2006/relationships/customXml" Target="../ink/ink2079.xml"/><Relationship Id="rId890" Type="http://schemas.openxmlformats.org/officeDocument/2006/relationships/customXml" Target="../ink/ink2230.xml"/><Relationship Id="rId904" Type="http://schemas.openxmlformats.org/officeDocument/2006/relationships/image" Target="../media/image5973.png"/><Relationship Id="rId33" Type="http://schemas.openxmlformats.org/officeDocument/2006/relationships/image" Target="../media/image5575.png"/><Relationship Id="rId129" Type="http://schemas.openxmlformats.org/officeDocument/2006/relationships/image" Target="../media/image5623.png"/><Relationship Id="rId501" Type="http://schemas.openxmlformats.org/officeDocument/2006/relationships/image" Target="../media/image5809.png"/><Relationship Id="rId543" Type="http://schemas.openxmlformats.org/officeDocument/2006/relationships/image" Target="../media/image5830.png"/><Relationship Id="rId75" Type="http://schemas.openxmlformats.org/officeDocument/2006/relationships/image" Target="../media/image5596.png"/><Relationship Id="rId140" Type="http://schemas.openxmlformats.org/officeDocument/2006/relationships/customXml" Target="../ink/ink2006.xml"/><Relationship Id="rId182" Type="http://schemas.openxmlformats.org/officeDocument/2006/relationships/customXml" Target="../ink/ink2027.xml"/><Relationship Id="rId750" Type="http://schemas.openxmlformats.org/officeDocument/2006/relationships/customXml" Target="../ink/ink2090.xml"/><Relationship Id="rId792" Type="http://schemas.openxmlformats.org/officeDocument/2006/relationships/customXml" Target="../ink/ink2132.xml"/><Relationship Id="rId403" Type="http://schemas.openxmlformats.org/officeDocument/2006/relationships/image" Target="../media/image5760.png"/><Relationship Id="rId806" Type="http://schemas.openxmlformats.org/officeDocument/2006/relationships/customXml" Target="../ink/ink2146.xml"/><Relationship Id="rId848" Type="http://schemas.openxmlformats.org/officeDocument/2006/relationships/customXml" Target="../ink/ink2188.xml"/><Relationship Id="rId585" Type="http://schemas.openxmlformats.org/officeDocument/2006/relationships/image" Target="../media/image5851.png"/><Relationship Id="rId6" Type="http://schemas.openxmlformats.org/officeDocument/2006/relationships/customXml" Target="../ink/ink1939.xml"/><Relationship Id="rId445" Type="http://schemas.openxmlformats.org/officeDocument/2006/relationships/image" Target="../media/image5781.png"/><Relationship Id="rId487" Type="http://schemas.openxmlformats.org/officeDocument/2006/relationships/image" Target="../media/image5802.png"/><Relationship Id="rId291" Type="http://schemas.openxmlformats.org/officeDocument/2006/relationships/image" Target="../media/image5704.png"/><Relationship Id="rId305" Type="http://schemas.openxmlformats.org/officeDocument/2006/relationships/image" Target="../media/image5711.png"/><Relationship Id="rId347" Type="http://schemas.openxmlformats.org/officeDocument/2006/relationships/image" Target="../media/image5732.png"/><Relationship Id="rId44" Type="http://schemas.openxmlformats.org/officeDocument/2006/relationships/customXml" Target="../ink/ink1958.xml"/><Relationship Id="rId86" Type="http://schemas.openxmlformats.org/officeDocument/2006/relationships/customXml" Target="../ink/ink1979.xml"/><Relationship Id="rId151" Type="http://schemas.openxmlformats.org/officeDocument/2006/relationships/image" Target="../media/image5634.png"/><Relationship Id="rId761" Type="http://schemas.openxmlformats.org/officeDocument/2006/relationships/customXml" Target="../ink/ink2101.xml"/><Relationship Id="rId389" Type="http://schemas.openxmlformats.org/officeDocument/2006/relationships/image" Target="../media/image5753.png"/><Relationship Id="rId817" Type="http://schemas.openxmlformats.org/officeDocument/2006/relationships/customXml" Target="../ink/ink2157.xml"/><Relationship Id="rId859" Type="http://schemas.openxmlformats.org/officeDocument/2006/relationships/customXml" Target="../ink/ink2199.xml"/><Relationship Id="rId193" Type="http://schemas.openxmlformats.org/officeDocument/2006/relationships/image" Target="../media/image5655.png"/><Relationship Id="rId207" Type="http://schemas.openxmlformats.org/officeDocument/2006/relationships/image" Target="../media/image5662.png"/><Relationship Id="rId249" Type="http://schemas.openxmlformats.org/officeDocument/2006/relationships/image" Target="../media/image5683.png"/><Relationship Id="rId870" Type="http://schemas.openxmlformats.org/officeDocument/2006/relationships/customXml" Target="../ink/ink2210.xml"/><Relationship Id="rId13" Type="http://schemas.openxmlformats.org/officeDocument/2006/relationships/image" Target="../media/image5565.png"/><Relationship Id="rId109" Type="http://schemas.openxmlformats.org/officeDocument/2006/relationships/image" Target="../media/image5613.png"/><Relationship Id="rId719" Type="http://schemas.openxmlformats.org/officeDocument/2006/relationships/customXml" Target="../ink/ink2059.xml"/><Relationship Id="rId523" Type="http://schemas.openxmlformats.org/officeDocument/2006/relationships/image" Target="../media/image5820.png"/><Relationship Id="rId55" Type="http://schemas.openxmlformats.org/officeDocument/2006/relationships/image" Target="../media/image5586.png"/><Relationship Id="rId97" Type="http://schemas.openxmlformats.org/officeDocument/2006/relationships/image" Target="../media/image5607.png"/><Relationship Id="rId120" Type="http://schemas.openxmlformats.org/officeDocument/2006/relationships/customXml" Target="../ink/ink1996.xml"/><Relationship Id="rId730" Type="http://schemas.openxmlformats.org/officeDocument/2006/relationships/customXml" Target="../ink/ink2070.xml"/><Relationship Id="rId772" Type="http://schemas.openxmlformats.org/officeDocument/2006/relationships/customXml" Target="../ink/ink2112.xml"/><Relationship Id="rId828" Type="http://schemas.openxmlformats.org/officeDocument/2006/relationships/customXml" Target="../ink/ink2168.xml"/><Relationship Id="rId565" Type="http://schemas.openxmlformats.org/officeDocument/2006/relationships/image" Target="../media/image5841.png"/><Relationship Id="rId162" Type="http://schemas.openxmlformats.org/officeDocument/2006/relationships/customXml" Target="../ink/ink2017.xml"/><Relationship Id="rId218" Type="http://schemas.openxmlformats.org/officeDocument/2006/relationships/customXml" Target="../ink/ink2045.xml"/><Relationship Id="rId425" Type="http://schemas.openxmlformats.org/officeDocument/2006/relationships/image" Target="../media/image5771.png"/><Relationship Id="rId467" Type="http://schemas.openxmlformats.org/officeDocument/2006/relationships/image" Target="../media/image5792.png"/><Relationship Id="rId271" Type="http://schemas.openxmlformats.org/officeDocument/2006/relationships/image" Target="../media/image5694.png"/><Relationship Id="rId881" Type="http://schemas.openxmlformats.org/officeDocument/2006/relationships/customXml" Target="../ink/ink2221.xml"/><Relationship Id="rId24" Type="http://schemas.openxmlformats.org/officeDocument/2006/relationships/customXml" Target="../ink/ink1948.xml"/><Relationship Id="rId66" Type="http://schemas.openxmlformats.org/officeDocument/2006/relationships/customXml" Target="../ink/ink1969.xml"/><Relationship Id="rId131" Type="http://schemas.openxmlformats.org/officeDocument/2006/relationships/image" Target="../media/image5624.png"/><Relationship Id="rId741" Type="http://schemas.openxmlformats.org/officeDocument/2006/relationships/customXml" Target="../ink/ink2081.xml"/><Relationship Id="rId327" Type="http://schemas.openxmlformats.org/officeDocument/2006/relationships/image" Target="../media/image5722.png"/><Relationship Id="rId369" Type="http://schemas.openxmlformats.org/officeDocument/2006/relationships/image" Target="../media/image5743.png"/><Relationship Id="rId783" Type="http://schemas.openxmlformats.org/officeDocument/2006/relationships/customXml" Target="../ink/ink2123.xml"/><Relationship Id="rId839" Type="http://schemas.openxmlformats.org/officeDocument/2006/relationships/customXml" Target="../ink/ink2179.xml"/><Relationship Id="rId173" Type="http://schemas.openxmlformats.org/officeDocument/2006/relationships/image" Target="../media/image5645.png"/><Relationship Id="rId229" Type="http://schemas.openxmlformats.org/officeDocument/2006/relationships/image" Target="../media/image5673.png"/><Relationship Id="rId380" Type="http://schemas.openxmlformats.org/officeDocument/2006/relationships/customXml" Target="../ink/ink2055.xml"/><Relationship Id="rId850" Type="http://schemas.openxmlformats.org/officeDocument/2006/relationships/customXml" Target="../ink/ink2190.xml"/><Relationship Id="rId892" Type="http://schemas.openxmlformats.org/officeDocument/2006/relationships/customXml" Target="../ink/ink2232.xml"/><Relationship Id="rId906" Type="http://schemas.openxmlformats.org/officeDocument/2006/relationships/image" Target="../media/image5974.png"/><Relationship Id="rId35" Type="http://schemas.openxmlformats.org/officeDocument/2006/relationships/image" Target="../media/image5576.png"/><Relationship Id="rId77" Type="http://schemas.openxmlformats.org/officeDocument/2006/relationships/image" Target="../media/image5597.png"/><Relationship Id="rId100" Type="http://schemas.openxmlformats.org/officeDocument/2006/relationships/customXml" Target="../ink/ink1986.xml"/><Relationship Id="rId752" Type="http://schemas.openxmlformats.org/officeDocument/2006/relationships/customXml" Target="../ink/ink2092.xml"/><Relationship Id="rId808" Type="http://schemas.openxmlformats.org/officeDocument/2006/relationships/customXml" Target="../ink/ink2148.xml"/><Relationship Id="rId503" Type="http://schemas.openxmlformats.org/officeDocument/2006/relationships/image" Target="../media/image5810.png"/><Relationship Id="rId545" Type="http://schemas.openxmlformats.org/officeDocument/2006/relationships/image" Target="../media/image5831.png"/><Relationship Id="rId587" Type="http://schemas.openxmlformats.org/officeDocument/2006/relationships/image" Target="../media/image5852.png"/><Relationship Id="rId8" Type="http://schemas.openxmlformats.org/officeDocument/2006/relationships/customXml" Target="../ink/ink1940.xml"/><Relationship Id="rId142" Type="http://schemas.openxmlformats.org/officeDocument/2006/relationships/customXml" Target="../ink/ink2007.xml"/><Relationship Id="rId184" Type="http://schemas.openxmlformats.org/officeDocument/2006/relationships/customXml" Target="../ink/ink2028.xml"/><Relationship Id="rId391" Type="http://schemas.openxmlformats.org/officeDocument/2006/relationships/image" Target="../media/image5754.png"/><Relationship Id="rId794" Type="http://schemas.openxmlformats.org/officeDocument/2006/relationships/customXml" Target="../ink/ink2134.xml"/><Relationship Id="rId405" Type="http://schemas.openxmlformats.org/officeDocument/2006/relationships/image" Target="../media/image5761.png"/><Relationship Id="rId447" Type="http://schemas.openxmlformats.org/officeDocument/2006/relationships/image" Target="../media/image5782.png"/><Relationship Id="rId251" Type="http://schemas.openxmlformats.org/officeDocument/2006/relationships/image" Target="../media/image5684.png"/><Relationship Id="rId489" Type="http://schemas.openxmlformats.org/officeDocument/2006/relationships/image" Target="../media/image5803.png"/><Relationship Id="rId861" Type="http://schemas.openxmlformats.org/officeDocument/2006/relationships/customXml" Target="../ink/ink2201.xml"/><Relationship Id="rId46" Type="http://schemas.openxmlformats.org/officeDocument/2006/relationships/customXml" Target="../ink/ink1959.xml"/><Relationship Id="rId721" Type="http://schemas.openxmlformats.org/officeDocument/2006/relationships/customXml" Target="../ink/ink2061.xml"/><Relationship Id="rId293" Type="http://schemas.openxmlformats.org/officeDocument/2006/relationships/image" Target="../media/image5705.png"/><Relationship Id="rId307" Type="http://schemas.openxmlformats.org/officeDocument/2006/relationships/image" Target="../media/image5712.png"/><Relationship Id="rId763" Type="http://schemas.openxmlformats.org/officeDocument/2006/relationships/customXml" Target="../ink/ink2103.xml"/><Relationship Id="rId349" Type="http://schemas.openxmlformats.org/officeDocument/2006/relationships/image" Target="../media/image5733.png"/><Relationship Id="rId88" Type="http://schemas.openxmlformats.org/officeDocument/2006/relationships/customXml" Target="../ink/ink1980.xml"/><Relationship Id="rId111" Type="http://schemas.openxmlformats.org/officeDocument/2006/relationships/image" Target="../media/image5614.png"/><Relationship Id="rId153" Type="http://schemas.openxmlformats.org/officeDocument/2006/relationships/image" Target="../media/image5635.png"/><Relationship Id="rId195" Type="http://schemas.openxmlformats.org/officeDocument/2006/relationships/image" Target="../media/image5656.png"/><Relationship Id="rId209" Type="http://schemas.openxmlformats.org/officeDocument/2006/relationships/image" Target="../media/image5663.png"/><Relationship Id="rId819" Type="http://schemas.openxmlformats.org/officeDocument/2006/relationships/customXml" Target="../ink/ink2159.xml"/><Relationship Id="rId220" Type="http://schemas.openxmlformats.org/officeDocument/2006/relationships/customXml" Target="../ink/ink2046.xml"/><Relationship Id="rId830" Type="http://schemas.openxmlformats.org/officeDocument/2006/relationships/customXml" Target="../ink/ink2170.xml"/><Relationship Id="rId872" Type="http://schemas.openxmlformats.org/officeDocument/2006/relationships/customXml" Target="../ink/ink2212.xml"/><Relationship Id="rId15" Type="http://schemas.openxmlformats.org/officeDocument/2006/relationships/image" Target="../media/image5566.png"/><Relationship Id="rId57" Type="http://schemas.openxmlformats.org/officeDocument/2006/relationships/image" Target="../media/image5587.png"/><Relationship Id="rId732" Type="http://schemas.openxmlformats.org/officeDocument/2006/relationships/customXml" Target="../ink/ink2072.xml"/><Relationship Id="rId525" Type="http://schemas.openxmlformats.org/officeDocument/2006/relationships/image" Target="../media/image5821.png"/><Relationship Id="rId567" Type="http://schemas.openxmlformats.org/officeDocument/2006/relationships/image" Target="../media/image5842.png"/><Relationship Id="rId99" Type="http://schemas.openxmlformats.org/officeDocument/2006/relationships/image" Target="../media/image5608.png"/><Relationship Id="rId122" Type="http://schemas.openxmlformats.org/officeDocument/2006/relationships/customXml" Target="../ink/ink1997.xml"/><Relationship Id="rId164" Type="http://schemas.openxmlformats.org/officeDocument/2006/relationships/customXml" Target="../ink/ink2018.xml"/><Relationship Id="rId774" Type="http://schemas.openxmlformats.org/officeDocument/2006/relationships/customXml" Target="../ink/ink2114.xml"/><Relationship Id="rId371" Type="http://schemas.openxmlformats.org/officeDocument/2006/relationships/image" Target="../media/image5744.png"/><Relationship Id="rId427" Type="http://schemas.openxmlformats.org/officeDocument/2006/relationships/image" Target="../media/image5772.png"/><Relationship Id="rId469" Type="http://schemas.openxmlformats.org/officeDocument/2006/relationships/image" Target="../media/image5793.png"/><Relationship Id="rId841" Type="http://schemas.openxmlformats.org/officeDocument/2006/relationships/customXml" Target="../ink/ink2181.xml"/><Relationship Id="rId883" Type="http://schemas.openxmlformats.org/officeDocument/2006/relationships/customXml" Target="../ink/ink2223.xml"/><Relationship Id="rId26" Type="http://schemas.openxmlformats.org/officeDocument/2006/relationships/customXml" Target="../ink/ink1949.xml"/><Relationship Id="rId231" Type="http://schemas.openxmlformats.org/officeDocument/2006/relationships/image" Target="../media/image5674.png"/><Relationship Id="rId273" Type="http://schemas.openxmlformats.org/officeDocument/2006/relationships/image" Target="../media/image5695.png"/><Relationship Id="rId329" Type="http://schemas.openxmlformats.org/officeDocument/2006/relationships/image" Target="../media/image5723.png"/><Relationship Id="rId68" Type="http://schemas.openxmlformats.org/officeDocument/2006/relationships/customXml" Target="../ink/ink1970.xml"/><Relationship Id="rId133" Type="http://schemas.openxmlformats.org/officeDocument/2006/relationships/image" Target="../media/image5625.png"/><Relationship Id="rId175" Type="http://schemas.openxmlformats.org/officeDocument/2006/relationships/image" Target="../media/image5646.png"/><Relationship Id="rId743" Type="http://schemas.openxmlformats.org/officeDocument/2006/relationships/customXml" Target="../ink/ink2083.xml"/><Relationship Id="rId785" Type="http://schemas.openxmlformats.org/officeDocument/2006/relationships/customXml" Target="../ink/ink2125.xml"/><Relationship Id="rId200" Type="http://schemas.openxmlformats.org/officeDocument/2006/relationships/customXml" Target="../ink/ink2036.xml"/><Relationship Id="rId810" Type="http://schemas.openxmlformats.org/officeDocument/2006/relationships/customXml" Target="../ink/ink2150.xml"/><Relationship Id="rId852" Type="http://schemas.openxmlformats.org/officeDocument/2006/relationships/customXml" Target="../ink/ink2192.xml"/><Relationship Id="rId908" Type="http://schemas.openxmlformats.org/officeDocument/2006/relationships/image" Target="../media/image5975.png"/><Relationship Id="rId491" Type="http://schemas.openxmlformats.org/officeDocument/2006/relationships/image" Target="../media/image5804.png"/><Relationship Id="rId505" Type="http://schemas.openxmlformats.org/officeDocument/2006/relationships/image" Target="../media/image5811.png"/><Relationship Id="rId894" Type="http://schemas.openxmlformats.org/officeDocument/2006/relationships/customXml" Target="../ink/ink2234.xml"/><Relationship Id="rId37" Type="http://schemas.openxmlformats.org/officeDocument/2006/relationships/image" Target="../media/image5577.png"/><Relationship Id="rId79" Type="http://schemas.openxmlformats.org/officeDocument/2006/relationships/image" Target="../media/image5598.png"/><Relationship Id="rId102" Type="http://schemas.openxmlformats.org/officeDocument/2006/relationships/customXml" Target="../ink/ink1987.xml"/><Relationship Id="rId144" Type="http://schemas.openxmlformats.org/officeDocument/2006/relationships/customXml" Target="../ink/ink2008.xml"/><Relationship Id="rId754" Type="http://schemas.openxmlformats.org/officeDocument/2006/relationships/customXml" Target="../ink/ink2094.xml"/><Relationship Id="rId796" Type="http://schemas.openxmlformats.org/officeDocument/2006/relationships/customXml" Target="../ink/ink2136.xml"/><Relationship Id="rId547" Type="http://schemas.openxmlformats.org/officeDocument/2006/relationships/image" Target="../media/image5832.png"/><Relationship Id="rId589" Type="http://schemas.openxmlformats.org/officeDocument/2006/relationships/image" Target="../media/image5853.png"/><Relationship Id="rId90" Type="http://schemas.openxmlformats.org/officeDocument/2006/relationships/customXml" Target="../ink/ink1981.xml"/><Relationship Id="rId186" Type="http://schemas.openxmlformats.org/officeDocument/2006/relationships/customXml" Target="../ink/ink2029.xml"/><Relationship Id="rId351" Type="http://schemas.openxmlformats.org/officeDocument/2006/relationships/image" Target="../media/image5734.png"/><Relationship Id="rId393" Type="http://schemas.openxmlformats.org/officeDocument/2006/relationships/image" Target="../media/image5755.png"/><Relationship Id="rId407" Type="http://schemas.openxmlformats.org/officeDocument/2006/relationships/image" Target="../media/image5762.png"/><Relationship Id="rId821" Type="http://schemas.openxmlformats.org/officeDocument/2006/relationships/customXml" Target="../ink/ink2161.xml"/><Relationship Id="rId449" Type="http://schemas.openxmlformats.org/officeDocument/2006/relationships/image" Target="../media/image5783.png"/><Relationship Id="rId863" Type="http://schemas.openxmlformats.org/officeDocument/2006/relationships/customXml" Target="../ink/ink2203.xml"/><Relationship Id="rId211" Type="http://schemas.openxmlformats.org/officeDocument/2006/relationships/image" Target="../media/image5664.png"/><Relationship Id="rId253" Type="http://schemas.openxmlformats.org/officeDocument/2006/relationships/image" Target="../media/image5685.png"/><Relationship Id="rId295" Type="http://schemas.openxmlformats.org/officeDocument/2006/relationships/image" Target="../media/image5706.png"/><Relationship Id="rId309" Type="http://schemas.openxmlformats.org/officeDocument/2006/relationships/image" Target="../media/image5713.png"/><Relationship Id="rId48" Type="http://schemas.openxmlformats.org/officeDocument/2006/relationships/customXml" Target="../ink/ink1960.xml"/><Relationship Id="rId113" Type="http://schemas.openxmlformats.org/officeDocument/2006/relationships/image" Target="../media/image5615.png"/><Relationship Id="rId723" Type="http://schemas.openxmlformats.org/officeDocument/2006/relationships/customXml" Target="../ink/ink2063.xml"/><Relationship Id="rId765" Type="http://schemas.openxmlformats.org/officeDocument/2006/relationships/customXml" Target="../ink/ink2105.xml"/><Relationship Id="rId155" Type="http://schemas.openxmlformats.org/officeDocument/2006/relationships/image" Target="../media/image5636.png"/><Relationship Id="rId197" Type="http://schemas.openxmlformats.org/officeDocument/2006/relationships/image" Target="../media/image5657.png"/><Relationship Id="rId832" Type="http://schemas.openxmlformats.org/officeDocument/2006/relationships/customXml" Target="../ink/ink2172.xml"/><Relationship Id="rId222" Type="http://schemas.openxmlformats.org/officeDocument/2006/relationships/customXml" Target="../ink/ink2047.xml"/><Relationship Id="rId471" Type="http://schemas.openxmlformats.org/officeDocument/2006/relationships/image" Target="../media/image5794.png"/><Relationship Id="rId874" Type="http://schemas.openxmlformats.org/officeDocument/2006/relationships/customXml" Target="../ink/ink2214.xml"/><Relationship Id="rId17" Type="http://schemas.openxmlformats.org/officeDocument/2006/relationships/image" Target="../media/image5567.png"/><Relationship Id="rId59" Type="http://schemas.openxmlformats.org/officeDocument/2006/relationships/image" Target="../media/image5588.png"/><Relationship Id="rId124" Type="http://schemas.openxmlformats.org/officeDocument/2006/relationships/customXml" Target="../ink/ink1998.xml"/><Relationship Id="rId734" Type="http://schemas.openxmlformats.org/officeDocument/2006/relationships/customXml" Target="../ink/ink2074.xml"/><Relationship Id="rId776" Type="http://schemas.openxmlformats.org/officeDocument/2006/relationships/customXml" Target="../ink/ink2116.xml"/><Relationship Id="rId527" Type="http://schemas.openxmlformats.org/officeDocument/2006/relationships/image" Target="../media/image5822.png"/><Relationship Id="rId569" Type="http://schemas.openxmlformats.org/officeDocument/2006/relationships/image" Target="../media/image5843.png"/><Relationship Id="rId70" Type="http://schemas.openxmlformats.org/officeDocument/2006/relationships/customXml" Target="../ink/ink1971.xml"/><Relationship Id="rId166" Type="http://schemas.openxmlformats.org/officeDocument/2006/relationships/customXml" Target="../ink/ink2019.xml"/><Relationship Id="rId331" Type="http://schemas.openxmlformats.org/officeDocument/2006/relationships/image" Target="../media/image5724.png"/><Relationship Id="rId373" Type="http://schemas.openxmlformats.org/officeDocument/2006/relationships/image" Target="../media/image5745.png"/><Relationship Id="rId801" Type="http://schemas.openxmlformats.org/officeDocument/2006/relationships/customXml" Target="../ink/ink2141.xml"/><Relationship Id="rId429" Type="http://schemas.openxmlformats.org/officeDocument/2006/relationships/image" Target="../media/image577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675.png"/><Relationship Id="rId843" Type="http://schemas.openxmlformats.org/officeDocument/2006/relationships/customXml" Target="../ink/ink2183.xml"/><Relationship Id="rId885" Type="http://schemas.openxmlformats.org/officeDocument/2006/relationships/customXml" Target="../ink/ink2225.xml"/><Relationship Id="rId28" Type="http://schemas.openxmlformats.org/officeDocument/2006/relationships/customXml" Target="../ink/ink1950.xml"/><Relationship Id="rId275" Type="http://schemas.openxmlformats.org/officeDocument/2006/relationships/image" Target="../media/image5696.png"/><Relationship Id="rId745" Type="http://schemas.openxmlformats.org/officeDocument/2006/relationships/customXml" Target="../ink/ink2085.xml"/><Relationship Id="rId910" Type="http://schemas.openxmlformats.org/officeDocument/2006/relationships/image" Target="../media/image5976.png"/><Relationship Id="rId81" Type="http://schemas.openxmlformats.org/officeDocument/2006/relationships/image" Target="../media/image5599.png"/><Relationship Id="rId135" Type="http://schemas.openxmlformats.org/officeDocument/2006/relationships/image" Target="../media/image5626.png"/><Relationship Id="rId177" Type="http://schemas.openxmlformats.org/officeDocument/2006/relationships/image" Target="../media/image5647.png"/><Relationship Id="rId787" Type="http://schemas.openxmlformats.org/officeDocument/2006/relationships/customXml" Target="../ink/ink2127.xml"/><Relationship Id="rId812" Type="http://schemas.openxmlformats.org/officeDocument/2006/relationships/customXml" Target="../ink/ink2152.xml"/><Relationship Id="rId591" Type="http://schemas.openxmlformats.org/officeDocument/2006/relationships/image" Target="../media/image5854.png"/><Relationship Id="rId202" Type="http://schemas.openxmlformats.org/officeDocument/2006/relationships/customXml" Target="../ink/ink2037.xml"/><Relationship Id="rId854" Type="http://schemas.openxmlformats.org/officeDocument/2006/relationships/customXml" Target="../ink/ink2194.xml"/><Relationship Id="rId896" Type="http://schemas.openxmlformats.org/officeDocument/2006/relationships/image" Target="../media/image5969.png"/><Relationship Id="rId39" Type="http://schemas.openxmlformats.org/officeDocument/2006/relationships/image" Target="../media/image5578.png"/><Relationship Id="rId756" Type="http://schemas.openxmlformats.org/officeDocument/2006/relationships/customXml" Target="../ink/ink2096.xml"/><Relationship Id="rId451" Type="http://schemas.openxmlformats.org/officeDocument/2006/relationships/image" Target="../media/image5784.png"/><Relationship Id="rId493" Type="http://schemas.openxmlformats.org/officeDocument/2006/relationships/image" Target="../media/image5805.png"/><Relationship Id="rId507" Type="http://schemas.openxmlformats.org/officeDocument/2006/relationships/image" Target="../media/image5812.png"/><Relationship Id="rId549" Type="http://schemas.openxmlformats.org/officeDocument/2006/relationships/image" Target="../media/image5833.png"/><Relationship Id="rId50" Type="http://schemas.openxmlformats.org/officeDocument/2006/relationships/customXml" Target="../ink/ink1961.xml"/><Relationship Id="rId104" Type="http://schemas.openxmlformats.org/officeDocument/2006/relationships/customXml" Target="../ink/ink1988.xml"/><Relationship Id="rId146" Type="http://schemas.openxmlformats.org/officeDocument/2006/relationships/customXml" Target="../ink/ink2009.xml"/><Relationship Id="rId188" Type="http://schemas.openxmlformats.org/officeDocument/2006/relationships/customXml" Target="../ink/ink2030.xml"/><Relationship Id="rId311" Type="http://schemas.openxmlformats.org/officeDocument/2006/relationships/image" Target="../media/image5714.png"/><Relationship Id="rId353" Type="http://schemas.openxmlformats.org/officeDocument/2006/relationships/image" Target="../media/image5735.png"/><Relationship Id="rId395" Type="http://schemas.openxmlformats.org/officeDocument/2006/relationships/image" Target="../media/image5756.png"/><Relationship Id="rId798" Type="http://schemas.openxmlformats.org/officeDocument/2006/relationships/customXml" Target="../ink/ink2138.xml"/><Relationship Id="rId409" Type="http://schemas.openxmlformats.org/officeDocument/2006/relationships/image" Target="../media/image5763.png"/><Relationship Id="rId92" Type="http://schemas.openxmlformats.org/officeDocument/2006/relationships/customXml" Target="../ink/ink1982.xml"/><Relationship Id="rId213" Type="http://schemas.openxmlformats.org/officeDocument/2006/relationships/image" Target="../media/image5665.png"/><Relationship Id="rId823" Type="http://schemas.openxmlformats.org/officeDocument/2006/relationships/customXml" Target="../ink/ink2163.xml"/><Relationship Id="rId865" Type="http://schemas.openxmlformats.org/officeDocument/2006/relationships/customXml" Target="../ink/ink2205.xml"/><Relationship Id="rId725" Type="http://schemas.openxmlformats.org/officeDocument/2006/relationships/customXml" Target="../ink/ink2065.xml"/><Relationship Id="rId255" Type="http://schemas.openxmlformats.org/officeDocument/2006/relationships/image" Target="../media/image5686.png"/><Relationship Id="rId297" Type="http://schemas.openxmlformats.org/officeDocument/2006/relationships/image" Target="../media/image5707.png"/><Relationship Id="rId115" Type="http://schemas.openxmlformats.org/officeDocument/2006/relationships/image" Target="../media/image5616.png"/><Relationship Id="rId157" Type="http://schemas.openxmlformats.org/officeDocument/2006/relationships/image" Target="../media/image5637.png"/><Relationship Id="rId767" Type="http://schemas.openxmlformats.org/officeDocument/2006/relationships/customXml" Target="../ink/ink2107.xml"/><Relationship Id="rId61" Type="http://schemas.openxmlformats.org/officeDocument/2006/relationships/image" Target="../media/image5589.png"/><Relationship Id="rId199" Type="http://schemas.openxmlformats.org/officeDocument/2006/relationships/image" Target="../media/image5658.png"/><Relationship Id="rId834" Type="http://schemas.openxmlformats.org/officeDocument/2006/relationships/customXml" Target="../ink/ink2174.xml"/><Relationship Id="rId876" Type="http://schemas.openxmlformats.org/officeDocument/2006/relationships/customXml" Target="../ink/ink2216.xml"/><Relationship Id="rId571" Type="http://schemas.openxmlformats.org/officeDocument/2006/relationships/image" Target="../media/image5844.png"/><Relationship Id="rId19" Type="http://schemas.openxmlformats.org/officeDocument/2006/relationships/image" Target="../media/image5568.png"/><Relationship Id="rId224" Type="http://schemas.openxmlformats.org/officeDocument/2006/relationships/customXml" Target="../ink/ink2048.xml"/><Relationship Id="rId736" Type="http://schemas.openxmlformats.org/officeDocument/2006/relationships/customXml" Target="../ink/ink2076.xml"/><Relationship Id="rId431" Type="http://schemas.openxmlformats.org/officeDocument/2006/relationships/image" Target="../media/image5774.png"/><Relationship Id="rId473" Type="http://schemas.openxmlformats.org/officeDocument/2006/relationships/image" Target="../media/image5795.png"/><Relationship Id="rId529" Type="http://schemas.openxmlformats.org/officeDocument/2006/relationships/image" Target="../media/image5823.png"/><Relationship Id="rId901" Type="http://schemas.openxmlformats.org/officeDocument/2006/relationships/customXml" Target="../ink/ink2238.xml"/><Relationship Id="rId30" Type="http://schemas.openxmlformats.org/officeDocument/2006/relationships/customXml" Target="../ink/ink1951.xml"/><Relationship Id="rId126" Type="http://schemas.openxmlformats.org/officeDocument/2006/relationships/customXml" Target="../ink/ink1999.xml"/><Relationship Id="rId168" Type="http://schemas.openxmlformats.org/officeDocument/2006/relationships/customXml" Target="../ink/ink2020.xml"/><Relationship Id="rId333" Type="http://schemas.openxmlformats.org/officeDocument/2006/relationships/image" Target="../media/image5725.png"/><Relationship Id="rId778" Type="http://schemas.openxmlformats.org/officeDocument/2006/relationships/customXml" Target="../ink/ink2118.xml"/><Relationship Id="rId72" Type="http://schemas.openxmlformats.org/officeDocument/2006/relationships/customXml" Target="../ink/ink1972.xml"/><Relationship Id="rId375" Type="http://schemas.openxmlformats.org/officeDocument/2006/relationships/image" Target="../media/image5746.png"/><Relationship Id="rId803" Type="http://schemas.openxmlformats.org/officeDocument/2006/relationships/customXml" Target="../ink/ink2143.xml"/><Relationship Id="rId845" Type="http://schemas.openxmlformats.org/officeDocument/2006/relationships/customXml" Target="../ink/ink2185.xml"/><Relationship Id="rId3" Type="http://schemas.openxmlformats.org/officeDocument/2006/relationships/image" Target="../media/image5560.png"/><Relationship Id="rId235" Type="http://schemas.openxmlformats.org/officeDocument/2006/relationships/image" Target="../media/image5676.png"/><Relationship Id="rId277" Type="http://schemas.openxmlformats.org/officeDocument/2006/relationships/image" Target="../media/image5697.png"/><Relationship Id="rId887" Type="http://schemas.openxmlformats.org/officeDocument/2006/relationships/customXml" Target="../ink/ink2227.xml"/><Relationship Id="rId137" Type="http://schemas.openxmlformats.org/officeDocument/2006/relationships/image" Target="../media/image5627.png"/><Relationship Id="rId747" Type="http://schemas.openxmlformats.org/officeDocument/2006/relationships/customXml" Target="../ink/ink2087.xml"/><Relationship Id="rId789" Type="http://schemas.openxmlformats.org/officeDocument/2006/relationships/customXml" Target="../ink/ink2129.xml"/><Relationship Id="rId41" Type="http://schemas.openxmlformats.org/officeDocument/2006/relationships/image" Target="../media/image5579.png"/><Relationship Id="rId83" Type="http://schemas.openxmlformats.org/officeDocument/2006/relationships/image" Target="../media/image5600.png"/><Relationship Id="rId179" Type="http://schemas.openxmlformats.org/officeDocument/2006/relationships/image" Target="../media/image5648.png"/><Relationship Id="rId814" Type="http://schemas.openxmlformats.org/officeDocument/2006/relationships/customXml" Target="../ink/ink2154.xml"/><Relationship Id="rId856" Type="http://schemas.openxmlformats.org/officeDocument/2006/relationships/customXml" Target="../ink/ink2196.xml"/><Relationship Id="rId551" Type="http://schemas.openxmlformats.org/officeDocument/2006/relationships/image" Target="../media/image5834.png"/><Relationship Id="rId593" Type="http://schemas.openxmlformats.org/officeDocument/2006/relationships/image" Target="../media/image5855.png"/><Relationship Id="rId190" Type="http://schemas.openxmlformats.org/officeDocument/2006/relationships/customXml" Target="../ink/ink2031.xml"/><Relationship Id="rId204" Type="http://schemas.openxmlformats.org/officeDocument/2006/relationships/customXml" Target="../ink/ink2038.xml"/><Relationship Id="rId411" Type="http://schemas.openxmlformats.org/officeDocument/2006/relationships/image" Target="../media/image5764.png"/><Relationship Id="rId453" Type="http://schemas.openxmlformats.org/officeDocument/2006/relationships/image" Target="../media/image5785.png"/><Relationship Id="rId509" Type="http://schemas.openxmlformats.org/officeDocument/2006/relationships/image" Target="../media/image5813.png"/><Relationship Id="rId898" Type="http://schemas.openxmlformats.org/officeDocument/2006/relationships/image" Target="../media/image5970.png"/><Relationship Id="rId106" Type="http://schemas.openxmlformats.org/officeDocument/2006/relationships/customXml" Target="../ink/ink1989.xml"/><Relationship Id="rId716" Type="http://schemas.openxmlformats.org/officeDocument/2006/relationships/customXml" Target="../ink/ink2056.xml"/><Relationship Id="rId313" Type="http://schemas.openxmlformats.org/officeDocument/2006/relationships/image" Target="../media/image5715.png"/><Relationship Id="rId758" Type="http://schemas.openxmlformats.org/officeDocument/2006/relationships/customXml" Target="../ink/ink2098.xml"/><Relationship Id="rId495" Type="http://schemas.openxmlformats.org/officeDocument/2006/relationships/image" Target="../media/image5806.png"/><Relationship Id="rId10" Type="http://schemas.openxmlformats.org/officeDocument/2006/relationships/customXml" Target="../ink/ink1941.xml"/><Relationship Id="rId52" Type="http://schemas.openxmlformats.org/officeDocument/2006/relationships/customXml" Target="../ink/ink1962.xml"/><Relationship Id="rId94" Type="http://schemas.openxmlformats.org/officeDocument/2006/relationships/customXml" Target="../ink/ink1983.xml"/><Relationship Id="rId148" Type="http://schemas.openxmlformats.org/officeDocument/2006/relationships/customXml" Target="../ink/ink2010.xml"/><Relationship Id="rId355" Type="http://schemas.openxmlformats.org/officeDocument/2006/relationships/image" Target="../media/image5736.png"/><Relationship Id="rId397" Type="http://schemas.openxmlformats.org/officeDocument/2006/relationships/image" Target="../media/image5757.png"/><Relationship Id="rId825" Type="http://schemas.openxmlformats.org/officeDocument/2006/relationships/customXml" Target="../ink/ink2165.xml"/><Relationship Id="rId215" Type="http://schemas.openxmlformats.org/officeDocument/2006/relationships/image" Target="../media/image5666.png"/><Relationship Id="rId257" Type="http://schemas.openxmlformats.org/officeDocument/2006/relationships/image" Target="../media/image5687.png"/><Relationship Id="rId867" Type="http://schemas.openxmlformats.org/officeDocument/2006/relationships/customXml" Target="../ink/ink2207.xml"/><Relationship Id="rId727" Type="http://schemas.openxmlformats.org/officeDocument/2006/relationships/customXml" Target="../ink/ink2067.xml"/><Relationship Id="rId299" Type="http://schemas.openxmlformats.org/officeDocument/2006/relationships/image" Target="../media/image5708.png"/><Relationship Id="rId63" Type="http://schemas.openxmlformats.org/officeDocument/2006/relationships/image" Target="../media/image5590.png"/><Relationship Id="rId159" Type="http://schemas.openxmlformats.org/officeDocument/2006/relationships/image" Target="../media/image5638.png"/><Relationship Id="rId780" Type="http://schemas.openxmlformats.org/officeDocument/2006/relationships/customXml" Target="../ink/ink2120.xml"/><Relationship Id="rId573" Type="http://schemas.openxmlformats.org/officeDocument/2006/relationships/image" Target="../media/image5845.png"/><Relationship Id="rId226" Type="http://schemas.openxmlformats.org/officeDocument/2006/relationships/customXml" Target="../ink/ink2049.xml"/><Relationship Id="rId433" Type="http://schemas.openxmlformats.org/officeDocument/2006/relationships/image" Target="../media/image5775.png"/><Relationship Id="rId878" Type="http://schemas.openxmlformats.org/officeDocument/2006/relationships/customXml" Target="../ink/ink2218.xml"/><Relationship Id="rId738" Type="http://schemas.openxmlformats.org/officeDocument/2006/relationships/customXml" Target="../ink/ink2078.xml"/><Relationship Id="rId74" Type="http://schemas.openxmlformats.org/officeDocument/2006/relationships/customXml" Target="../ink/ink1973.xml"/><Relationship Id="rId377" Type="http://schemas.openxmlformats.org/officeDocument/2006/relationships/image" Target="../media/image5747.png"/><Relationship Id="rId805" Type="http://schemas.openxmlformats.org/officeDocument/2006/relationships/customXml" Target="../ink/ink2145.xml"/><Relationship Id="rId5" Type="http://schemas.openxmlformats.org/officeDocument/2006/relationships/image" Target="../media/image5561.png"/><Relationship Id="rId237" Type="http://schemas.openxmlformats.org/officeDocument/2006/relationships/image" Target="../media/image5677.png"/><Relationship Id="rId791" Type="http://schemas.openxmlformats.org/officeDocument/2006/relationships/customXml" Target="../ink/ink2131.xml"/><Relationship Id="rId889" Type="http://schemas.openxmlformats.org/officeDocument/2006/relationships/customXml" Target="../ink/ink2229.xml"/><Relationship Id="rId749" Type="http://schemas.openxmlformats.org/officeDocument/2006/relationships/customXml" Target="../ink/ink2089.xml"/><Relationship Id="rId511" Type="http://schemas.openxmlformats.org/officeDocument/2006/relationships/image" Target="../media/image5814.png"/><Relationship Id="rId85" Type="http://schemas.openxmlformats.org/officeDocument/2006/relationships/image" Target="../media/image5601.png"/><Relationship Id="rId150" Type="http://schemas.openxmlformats.org/officeDocument/2006/relationships/customXml" Target="../ink/ink2011.xml"/><Relationship Id="rId816" Type="http://schemas.openxmlformats.org/officeDocument/2006/relationships/customXml" Target="../ink/ink2156.xml"/><Relationship Id="rId595" Type="http://schemas.openxmlformats.org/officeDocument/2006/relationships/image" Target="../media/image5856.png"/><Relationship Id="rId455" Type="http://schemas.openxmlformats.org/officeDocument/2006/relationships/image" Target="../media/image5786.png"/><Relationship Id="rId12" Type="http://schemas.openxmlformats.org/officeDocument/2006/relationships/customXml" Target="../ink/ink1942.xml"/><Relationship Id="rId108" Type="http://schemas.openxmlformats.org/officeDocument/2006/relationships/customXml" Target="../ink/ink1990.xml"/><Relationship Id="rId315" Type="http://schemas.openxmlformats.org/officeDocument/2006/relationships/image" Target="../media/image5716.png"/><Relationship Id="rId96" Type="http://schemas.openxmlformats.org/officeDocument/2006/relationships/customXml" Target="../ink/ink1984.xml"/><Relationship Id="rId161" Type="http://schemas.openxmlformats.org/officeDocument/2006/relationships/image" Target="../media/image5639.png"/><Relationship Id="rId399" Type="http://schemas.openxmlformats.org/officeDocument/2006/relationships/image" Target="../media/image5758.png"/><Relationship Id="rId827" Type="http://schemas.openxmlformats.org/officeDocument/2006/relationships/customXml" Target="../ink/ink2167.xml"/><Relationship Id="rId259" Type="http://schemas.openxmlformats.org/officeDocument/2006/relationships/image" Target="../media/image5688.png"/><Relationship Id="rId880" Type="http://schemas.openxmlformats.org/officeDocument/2006/relationships/customXml" Target="../ink/ink2220.xml"/><Relationship Id="rId23" Type="http://schemas.openxmlformats.org/officeDocument/2006/relationships/image" Target="../media/image5570.png"/><Relationship Id="rId119" Type="http://schemas.openxmlformats.org/officeDocument/2006/relationships/image" Target="../media/image5618.png"/><Relationship Id="rId533" Type="http://schemas.openxmlformats.org/officeDocument/2006/relationships/image" Target="../media/image5825.png"/><Relationship Id="rId740" Type="http://schemas.openxmlformats.org/officeDocument/2006/relationships/customXml" Target="../ink/ink2080.xml"/><Relationship Id="rId838" Type="http://schemas.openxmlformats.org/officeDocument/2006/relationships/customXml" Target="../ink/ink2178.xml"/><Relationship Id="rId172" Type="http://schemas.openxmlformats.org/officeDocument/2006/relationships/customXml" Target="../ink/ink2022.xml"/><Relationship Id="rId477" Type="http://schemas.openxmlformats.org/officeDocument/2006/relationships/image" Target="../media/image5797.png"/><Relationship Id="rId337" Type="http://schemas.openxmlformats.org/officeDocument/2006/relationships/image" Target="../media/image5727.png"/><Relationship Id="rId891" Type="http://schemas.openxmlformats.org/officeDocument/2006/relationships/customXml" Target="../ink/ink2231.xml"/><Relationship Id="rId905" Type="http://schemas.openxmlformats.org/officeDocument/2006/relationships/customXml" Target="../ink/ink2240.xml"/><Relationship Id="rId34" Type="http://schemas.openxmlformats.org/officeDocument/2006/relationships/customXml" Target="../ink/ink1953.xml"/><Relationship Id="rId751" Type="http://schemas.openxmlformats.org/officeDocument/2006/relationships/customXml" Target="../ink/ink2091.xml"/><Relationship Id="rId849" Type="http://schemas.openxmlformats.org/officeDocument/2006/relationships/customXml" Target="../ink/ink2189.xml"/><Relationship Id="rId183" Type="http://schemas.openxmlformats.org/officeDocument/2006/relationships/image" Target="../media/image5650.png"/><Relationship Id="rId45" Type="http://schemas.openxmlformats.org/officeDocument/2006/relationships/image" Target="../media/image5581.png"/><Relationship Id="rId110" Type="http://schemas.openxmlformats.org/officeDocument/2006/relationships/customXml" Target="../ink/ink1991.xml"/><Relationship Id="rId762" Type="http://schemas.openxmlformats.org/officeDocument/2006/relationships/customXml" Target="../ink/ink2102.xml"/><Relationship Id="rId555" Type="http://schemas.openxmlformats.org/officeDocument/2006/relationships/image" Target="../media/image5836.png"/><Relationship Id="rId194" Type="http://schemas.openxmlformats.org/officeDocument/2006/relationships/customXml" Target="../ink/ink2033.xml"/><Relationship Id="rId208" Type="http://schemas.openxmlformats.org/officeDocument/2006/relationships/customXml" Target="../ink/ink2040.xml"/><Relationship Id="rId415" Type="http://schemas.openxmlformats.org/officeDocument/2006/relationships/image" Target="../media/image5766.png"/><Relationship Id="rId261" Type="http://schemas.openxmlformats.org/officeDocument/2006/relationships/image" Target="../media/image5689.png"/><Relationship Id="rId499" Type="http://schemas.openxmlformats.org/officeDocument/2006/relationships/image" Target="../media/image5808.png"/><Relationship Id="rId56" Type="http://schemas.openxmlformats.org/officeDocument/2006/relationships/customXml" Target="../ink/ink1964.xml"/><Relationship Id="rId773" Type="http://schemas.openxmlformats.org/officeDocument/2006/relationships/customXml" Target="../ink/ink2113.xml"/><Relationship Id="rId359" Type="http://schemas.openxmlformats.org/officeDocument/2006/relationships/image" Target="../media/image5738.png"/><Relationship Id="rId121" Type="http://schemas.openxmlformats.org/officeDocument/2006/relationships/image" Target="../media/image5619.png"/><Relationship Id="rId219" Type="http://schemas.openxmlformats.org/officeDocument/2006/relationships/image" Target="../media/image5668.png"/><Relationship Id="rId840" Type="http://schemas.openxmlformats.org/officeDocument/2006/relationships/customXml" Target="../ink/ink21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1EC4-6501-4D67-AFC7-43196975E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7A71F-EB86-4C1A-8A37-028704D33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2.3 Conditional Probability and Independence</a:t>
            </a:r>
          </a:p>
          <a:p>
            <a:r>
              <a:rPr lang="en-US" dirty="0"/>
              <a:t>02/11/2021</a:t>
            </a:r>
          </a:p>
        </p:txBody>
      </p:sp>
    </p:spTree>
    <p:extLst>
      <p:ext uri="{BB962C8B-B14F-4D97-AF65-F5344CB8AC3E}">
        <p14:creationId xmlns:p14="http://schemas.microsoft.com/office/powerpoint/2010/main" val="34101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1BF2249E-B606-4AB9-87D4-CB1F1BB887C5}"/>
                  </a:ext>
                </a:extLst>
              </p14:cNvPr>
              <p14:cNvContentPartPr/>
              <p14:nvPr/>
            </p14:nvContentPartPr>
            <p14:xfrm>
              <a:off x="6460639" y="1136518"/>
              <a:ext cx="695160" cy="13611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1BF2249E-B606-4AB9-87D4-CB1F1BB887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1639" y="1127878"/>
                <a:ext cx="71280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" name="Group 431">
            <a:extLst>
              <a:ext uri="{FF2B5EF4-FFF2-40B4-BE49-F238E27FC236}">
                <a16:creationId xmlns:a16="http://schemas.microsoft.com/office/drawing/2014/main" id="{3EEF3904-5798-43B6-8746-11E295DC30AE}"/>
              </a:ext>
            </a:extLst>
          </p:cNvPr>
          <p:cNvGrpSpPr/>
          <p:nvPr/>
        </p:nvGrpSpPr>
        <p:grpSpPr>
          <a:xfrm>
            <a:off x="378079" y="238318"/>
            <a:ext cx="11359080" cy="5840280"/>
            <a:chOff x="378079" y="238318"/>
            <a:chExt cx="11359080" cy="58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86596C-173A-4A5D-A2EE-506C874F2079}"/>
                    </a:ext>
                  </a:extLst>
                </p14:cNvPr>
                <p14:cNvContentPartPr/>
                <p14:nvPr/>
              </p14:nvContentPartPr>
              <p14:xfrm>
                <a:off x="378079" y="293398"/>
                <a:ext cx="494640" cy="405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86596C-173A-4A5D-A2EE-506C874F20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9079" y="284758"/>
                  <a:ext cx="5122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2D9832-C9DA-471B-9FEA-9EB421EB8E9D}"/>
                    </a:ext>
                  </a:extLst>
                </p14:cNvPr>
                <p14:cNvContentPartPr/>
                <p14:nvPr/>
              </p14:nvContentPartPr>
              <p14:xfrm>
                <a:off x="420559" y="523438"/>
                <a:ext cx="235080" cy="48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2D9832-C9DA-471B-9FEA-9EB421EB8E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1919" y="514438"/>
                  <a:ext cx="252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92C6AB-D239-41E3-9F35-45F89AAFE334}"/>
                    </a:ext>
                  </a:extLst>
                </p14:cNvPr>
                <p14:cNvContentPartPr/>
                <p14:nvPr/>
              </p14:nvContentPartPr>
              <p14:xfrm>
                <a:off x="789199" y="457558"/>
                <a:ext cx="289800" cy="150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92C6AB-D239-41E3-9F35-45F89AAFE3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0559" y="448918"/>
                  <a:ext cx="307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CDB99E-E0BF-4C4C-8C0B-FA5A92113AA5}"/>
                    </a:ext>
                  </a:extLst>
                </p14:cNvPr>
                <p14:cNvContentPartPr/>
                <p14:nvPr/>
              </p14:nvContentPartPr>
              <p14:xfrm>
                <a:off x="849319" y="442798"/>
                <a:ext cx="185040" cy="147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CDB99E-E0BF-4C4C-8C0B-FA5A92113A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319" y="433798"/>
                  <a:ext cx="202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A642CE-517E-4D7E-B70C-1E1A8BD6D5B4}"/>
                    </a:ext>
                  </a:extLst>
                </p14:cNvPr>
                <p14:cNvContentPartPr/>
                <p14:nvPr/>
              </p14:nvContentPartPr>
              <p14:xfrm>
                <a:off x="1225519" y="475558"/>
                <a:ext cx="38520" cy="16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A642CE-517E-4D7E-B70C-1E1A8BD6D5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6519" y="466918"/>
                  <a:ext cx="56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5F659B-7619-41BD-8D2F-6478F78EDCC8}"/>
                    </a:ext>
                  </a:extLst>
                </p14:cNvPr>
                <p14:cNvContentPartPr/>
                <p14:nvPr/>
              </p14:nvContentPartPr>
              <p14:xfrm>
                <a:off x="1156759" y="454678"/>
                <a:ext cx="39240" cy="32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5F659B-7619-41BD-8D2F-6478F78EDC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7759" y="445678"/>
                  <a:ext cx="56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F0505F4-831B-4231-BD74-D831A8FCDA32}"/>
                    </a:ext>
                  </a:extLst>
                </p14:cNvPr>
                <p14:cNvContentPartPr/>
                <p14:nvPr/>
              </p14:nvContentPartPr>
              <p14:xfrm>
                <a:off x="1845799" y="648358"/>
                <a:ext cx="612360" cy="5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F0505F4-831B-4231-BD74-D831A8FCDA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36799" y="639358"/>
                  <a:ext cx="630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E78130-4396-4210-B59A-08B02E7D55B0}"/>
                    </a:ext>
                  </a:extLst>
                </p14:cNvPr>
                <p14:cNvContentPartPr/>
                <p14:nvPr/>
              </p14:nvContentPartPr>
              <p14:xfrm>
                <a:off x="2429359" y="371518"/>
                <a:ext cx="79560" cy="64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E78130-4396-4210-B59A-08B02E7D55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20719" y="362878"/>
                  <a:ext cx="972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D1670B-39D4-49CB-9D1A-45F8341857AC}"/>
                    </a:ext>
                  </a:extLst>
                </p14:cNvPr>
                <p14:cNvContentPartPr/>
                <p14:nvPr/>
              </p14:nvContentPartPr>
              <p14:xfrm>
                <a:off x="2556439" y="509038"/>
                <a:ext cx="255960" cy="29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D1670B-39D4-49CB-9D1A-45F8341857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7799" y="500038"/>
                  <a:ext cx="273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E69A0F-FA54-49D1-8E5E-04DAD173C66E}"/>
                    </a:ext>
                  </a:extLst>
                </p14:cNvPr>
                <p14:cNvContentPartPr/>
                <p14:nvPr/>
              </p14:nvContentPartPr>
              <p14:xfrm>
                <a:off x="2572999" y="650158"/>
                <a:ext cx="145800" cy="45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E69A0F-FA54-49D1-8E5E-04DAD173C6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64359" y="641518"/>
                  <a:ext cx="163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6D9204-7B30-414F-8EB1-4AA0A65F9ADC}"/>
                    </a:ext>
                  </a:extLst>
                </p14:cNvPr>
                <p14:cNvContentPartPr/>
                <p14:nvPr/>
              </p14:nvContentPartPr>
              <p14:xfrm>
                <a:off x="2405599" y="374038"/>
                <a:ext cx="823680" cy="727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6D9204-7B30-414F-8EB1-4AA0A65F9A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96599" y="365398"/>
                  <a:ext cx="84132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7A9C59C-1CA3-491B-A036-01124CD4C801}"/>
                    </a:ext>
                  </a:extLst>
                </p14:cNvPr>
                <p14:cNvContentPartPr/>
                <p14:nvPr/>
              </p14:nvContentPartPr>
              <p14:xfrm>
                <a:off x="3122719" y="683278"/>
                <a:ext cx="632880" cy="47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7A9C59C-1CA3-491B-A036-01124CD4C8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14079" y="674278"/>
                  <a:ext cx="650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4A1374-381B-4151-BE47-EDE44EF04832}"/>
                    </a:ext>
                  </a:extLst>
                </p14:cNvPr>
                <p14:cNvContentPartPr/>
                <p14:nvPr/>
              </p14:nvContentPartPr>
              <p14:xfrm>
                <a:off x="3740839" y="393118"/>
                <a:ext cx="51840" cy="676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4A1374-381B-4151-BE47-EDE44EF048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2199" y="384478"/>
                  <a:ext cx="6948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C44549F-3114-47E8-A877-83BD0043F71C}"/>
                    </a:ext>
                  </a:extLst>
                </p14:cNvPr>
                <p14:cNvContentPartPr/>
                <p14:nvPr/>
              </p14:nvContentPartPr>
              <p14:xfrm>
                <a:off x="4041799" y="597238"/>
                <a:ext cx="27000" cy="194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C44549F-3114-47E8-A877-83BD0043F7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3159" y="588598"/>
                  <a:ext cx="44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D80DB8-678D-4D5D-9D90-70782041989A}"/>
                    </a:ext>
                  </a:extLst>
                </p14:cNvPr>
                <p14:cNvContentPartPr/>
                <p14:nvPr/>
              </p14:nvContentPartPr>
              <p14:xfrm>
                <a:off x="3999319" y="545038"/>
                <a:ext cx="216000" cy="273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D80DB8-678D-4D5D-9D90-7078204198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90679" y="536398"/>
                  <a:ext cx="233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A425AD-1C4A-4A6A-A4ED-03D1FDE8A326}"/>
                    </a:ext>
                  </a:extLst>
                </p14:cNvPr>
                <p14:cNvContentPartPr/>
                <p14:nvPr/>
              </p14:nvContentPartPr>
              <p14:xfrm>
                <a:off x="3725719" y="341278"/>
                <a:ext cx="895680" cy="841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A425AD-1C4A-4A6A-A4ED-03D1FDE8A32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16719" y="332638"/>
                  <a:ext cx="91332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D0F17E-09B3-4DFF-99DB-5279EA83362E}"/>
                    </a:ext>
                  </a:extLst>
                </p14:cNvPr>
                <p14:cNvContentPartPr/>
                <p14:nvPr/>
              </p14:nvContentPartPr>
              <p14:xfrm>
                <a:off x="4513039" y="710278"/>
                <a:ext cx="557280" cy="58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D0F17E-09B3-4DFF-99DB-5279EA8336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04039" y="701278"/>
                  <a:ext cx="574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8AA63C9-7AA7-4A6D-AD86-A44F42A63393}"/>
                    </a:ext>
                  </a:extLst>
                </p14:cNvPr>
                <p14:cNvContentPartPr/>
                <p14:nvPr/>
              </p14:nvContentPartPr>
              <p14:xfrm>
                <a:off x="7791559" y="2731678"/>
                <a:ext cx="17280" cy="128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8AA63C9-7AA7-4A6D-AD86-A44F42A633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82559" y="2723038"/>
                  <a:ext cx="34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4E2DE3-C39C-4313-BBF5-1679B9EAE41B}"/>
                    </a:ext>
                  </a:extLst>
                </p14:cNvPr>
                <p14:cNvContentPartPr/>
                <p14:nvPr/>
              </p14:nvContentPartPr>
              <p14:xfrm>
                <a:off x="8012239" y="2708638"/>
                <a:ext cx="198000" cy="143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4E2DE3-C39C-4313-BBF5-1679B9EAE4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03239" y="2699638"/>
                  <a:ext cx="215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DF0676-D19A-462A-815A-0347EE9FFC80}"/>
                    </a:ext>
                  </a:extLst>
                </p14:cNvPr>
                <p14:cNvContentPartPr/>
                <p14:nvPr/>
              </p14:nvContentPartPr>
              <p14:xfrm>
                <a:off x="8439919" y="2731318"/>
                <a:ext cx="192240" cy="174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DF0676-D19A-462A-815A-0347EE9FFC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31279" y="2722318"/>
                  <a:ext cx="20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40B62C-AB6A-4CF2-80DE-44BD50DEB5EF}"/>
                    </a:ext>
                  </a:extLst>
                </p14:cNvPr>
                <p14:cNvContentPartPr/>
                <p14:nvPr/>
              </p14:nvContentPartPr>
              <p14:xfrm>
                <a:off x="8768959" y="2685958"/>
                <a:ext cx="153360" cy="235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40B62C-AB6A-4CF2-80DE-44BD50DEB5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60319" y="2677318"/>
                  <a:ext cx="171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BC915A7-2AB2-4905-8DBE-BE9A469D8F71}"/>
                    </a:ext>
                  </a:extLst>
                </p14:cNvPr>
                <p14:cNvContentPartPr/>
                <p14:nvPr/>
              </p14:nvContentPartPr>
              <p14:xfrm>
                <a:off x="9042919" y="2731318"/>
                <a:ext cx="189360" cy="184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BC915A7-2AB2-4905-8DBE-BE9A469D8F7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33919" y="2722678"/>
                  <a:ext cx="207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862A8E6-C01F-4479-A534-4B315E8F8F2B}"/>
                    </a:ext>
                  </a:extLst>
                </p14:cNvPr>
                <p14:cNvContentPartPr/>
                <p14:nvPr/>
              </p14:nvContentPartPr>
              <p14:xfrm>
                <a:off x="9223279" y="2503078"/>
                <a:ext cx="92880" cy="403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862A8E6-C01F-4479-A534-4B315E8F8F2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14279" y="2494078"/>
                  <a:ext cx="1105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8F2704D-E9F8-49DD-9268-D882BACFF678}"/>
                    </a:ext>
                  </a:extLst>
                </p14:cNvPr>
                <p14:cNvContentPartPr/>
                <p14:nvPr/>
              </p14:nvContentPartPr>
              <p14:xfrm>
                <a:off x="9409759" y="2687398"/>
                <a:ext cx="215640" cy="210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8F2704D-E9F8-49DD-9268-D882BACFF67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00759" y="2678398"/>
                  <a:ext cx="233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8A5669-A665-4B1C-9086-AD1919460F7E}"/>
                    </a:ext>
                  </a:extLst>
                </p14:cNvPr>
                <p14:cNvContentPartPr/>
                <p14:nvPr/>
              </p14:nvContentPartPr>
              <p14:xfrm>
                <a:off x="9651679" y="2670118"/>
                <a:ext cx="317160" cy="255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8A5669-A665-4B1C-9086-AD1919460F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43039" y="2661118"/>
                  <a:ext cx="334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E87D486-78AB-4BFD-B5E6-7566D1091A32}"/>
                    </a:ext>
                  </a:extLst>
                </p14:cNvPr>
                <p14:cNvContentPartPr/>
                <p14:nvPr/>
              </p14:nvContentPartPr>
              <p14:xfrm>
                <a:off x="10475359" y="2268718"/>
                <a:ext cx="187200" cy="703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E87D486-78AB-4BFD-B5E6-7566D1091A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66359" y="2260078"/>
                  <a:ext cx="20484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B6883A-1C3D-4A0F-B6A5-DF2A083DB1AE}"/>
                    </a:ext>
                  </a:extLst>
                </p14:cNvPr>
                <p14:cNvContentPartPr/>
                <p14:nvPr/>
              </p14:nvContentPartPr>
              <p14:xfrm>
                <a:off x="10332439" y="2776678"/>
                <a:ext cx="333000" cy="21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B6883A-1C3D-4A0F-B6A5-DF2A083DB1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23439" y="2768038"/>
                  <a:ext cx="350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B31A29C-AD59-4134-9199-8699E265F248}"/>
                    </a:ext>
                  </a:extLst>
                </p14:cNvPr>
                <p14:cNvContentPartPr/>
                <p14:nvPr/>
              </p14:nvContentPartPr>
              <p14:xfrm>
                <a:off x="10705759" y="2840398"/>
                <a:ext cx="130320" cy="95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B31A29C-AD59-4134-9199-8699E265F2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96759" y="2831758"/>
                  <a:ext cx="147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0710033-2E7A-4528-BB4F-2DC5D12DB0DA}"/>
                    </a:ext>
                  </a:extLst>
                </p14:cNvPr>
                <p14:cNvContentPartPr/>
                <p14:nvPr/>
              </p14:nvContentPartPr>
              <p14:xfrm>
                <a:off x="10990519" y="2775958"/>
                <a:ext cx="268200" cy="193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0710033-2E7A-4528-BB4F-2DC5D12DB0D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81519" y="2767318"/>
                  <a:ext cx="285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486907-AAFC-49C8-8AE1-8C655091319E}"/>
                    </a:ext>
                  </a:extLst>
                </p14:cNvPr>
                <p14:cNvContentPartPr/>
                <p14:nvPr/>
              </p14:nvContentPartPr>
              <p14:xfrm>
                <a:off x="784879" y="1484998"/>
                <a:ext cx="24120" cy="272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486907-AAFC-49C8-8AE1-8C65509131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5879" y="1476358"/>
                  <a:ext cx="417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9AEE9D-EC28-4C73-8B33-9457A92E8D4D}"/>
                    </a:ext>
                  </a:extLst>
                </p14:cNvPr>
                <p14:cNvContentPartPr/>
                <p14:nvPr/>
              </p14:nvContentPartPr>
              <p14:xfrm>
                <a:off x="749599" y="1371958"/>
                <a:ext cx="237600" cy="21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9AEE9D-EC28-4C73-8B33-9457A92E8D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0959" y="1363318"/>
                  <a:ext cx="255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023B0D5-672E-4325-8E03-D9ED7FA39100}"/>
                    </a:ext>
                  </a:extLst>
                </p14:cNvPr>
                <p14:cNvContentPartPr/>
                <p14:nvPr/>
              </p14:nvContentPartPr>
              <p14:xfrm>
                <a:off x="1064599" y="1431718"/>
                <a:ext cx="174600" cy="319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023B0D5-672E-4325-8E03-D9ED7FA391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5959" y="1422718"/>
                  <a:ext cx="1922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6792FD-6784-4D75-A316-E82C27912312}"/>
                    </a:ext>
                  </a:extLst>
                </p14:cNvPr>
                <p14:cNvContentPartPr/>
                <p14:nvPr/>
              </p14:nvContentPartPr>
              <p14:xfrm>
                <a:off x="1374199" y="1449718"/>
                <a:ext cx="282960" cy="315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6792FD-6784-4D75-A316-E82C279123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65199" y="1440718"/>
                  <a:ext cx="300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9011A0-285A-4059-9493-5C577690031B}"/>
                    </a:ext>
                  </a:extLst>
                </p14:cNvPr>
                <p14:cNvContentPartPr/>
                <p14:nvPr/>
              </p14:nvContentPartPr>
              <p14:xfrm>
                <a:off x="1416319" y="1607038"/>
                <a:ext cx="148320" cy="38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9011A0-285A-4059-9493-5C57769003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07319" y="1598038"/>
                  <a:ext cx="165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0E0D0F2-47E0-4965-B1D2-E4B6AB7C9B4C}"/>
                    </a:ext>
                  </a:extLst>
                </p14:cNvPr>
                <p14:cNvContentPartPr/>
                <p14:nvPr/>
              </p14:nvContentPartPr>
              <p14:xfrm>
                <a:off x="3513319" y="1491838"/>
                <a:ext cx="122040" cy="34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0E0D0F2-47E0-4965-B1D2-E4B6AB7C9B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04319" y="1482838"/>
                  <a:ext cx="139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D309855-5070-49A9-B60B-BE9646B2CD86}"/>
                    </a:ext>
                  </a:extLst>
                </p14:cNvPr>
                <p14:cNvContentPartPr/>
                <p14:nvPr/>
              </p14:nvContentPartPr>
              <p14:xfrm>
                <a:off x="3520879" y="1607038"/>
                <a:ext cx="196920" cy="32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D309855-5070-49A9-B60B-BE9646B2CD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11879" y="1598038"/>
                  <a:ext cx="214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D2D168-68CC-47CB-964E-FAF4D87EF073}"/>
                    </a:ext>
                  </a:extLst>
                </p14:cNvPr>
                <p14:cNvContentPartPr/>
                <p14:nvPr/>
              </p14:nvContentPartPr>
              <p14:xfrm>
                <a:off x="3953959" y="1676518"/>
                <a:ext cx="21960" cy="30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D2D168-68CC-47CB-964E-FAF4D87EF0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44959" y="1667518"/>
                  <a:ext cx="39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8C2AD54-E7E4-49B4-9B93-D617795C57F4}"/>
                    </a:ext>
                  </a:extLst>
                </p14:cNvPr>
                <p14:cNvContentPartPr/>
                <p14:nvPr/>
              </p14:nvContentPartPr>
              <p14:xfrm>
                <a:off x="4092919" y="1533238"/>
                <a:ext cx="130680" cy="151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8C2AD54-E7E4-49B4-9B93-D617795C57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84279" y="1524598"/>
                  <a:ext cx="148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87D49F5-3B34-4199-9108-F763BEF5FAF1}"/>
                    </a:ext>
                  </a:extLst>
                </p14:cNvPr>
                <p14:cNvContentPartPr/>
                <p14:nvPr/>
              </p14:nvContentPartPr>
              <p14:xfrm>
                <a:off x="4326919" y="1419478"/>
                <a:ext cx="260640" cy="28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87D49F5-3B34-4199-9108-F763BEF5FA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18279" y="1410838"/>
                  <a:ext cx="278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DBBFD1D-4DCE-45AE-8CE0-01053BD6E81B}"/>
                    </a:ext>
                  </a:extLst>
                </p14:cNvPr>
                <p14:cNvContentPartPr/>
                <p14:nvPr/>
              </p14:nvContentPartPr>
              <p14:xfrm>
                <a:off x="755719" y="2083318"/>
                <a:ext cx="23040" cy="254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DBBFD1D-4DCE-45AE-8CE0-01053BD6E8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6719" y="2074678"/>
                  <a:ext cx="40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291E8AC-E87F-42BB-B933-B8D035FC9357}"/>
                    </a:ext>
                  </a:extLst>
                </p14:cNvPr>
                <p14:cNvContentPartPr/>
                <p14:nvPr/>
              </p14:nvContentPartPr>
              <p14:xfrm>
                <a:off x="710719" y="1950838"/>
                <a:ext cx="237960" cy="17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291E8AC-E87F-42BB-B933-B8D035FC93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2079" y="1942198"/>
                  <a:ext cx="255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6B50893-0FC1-4F52-A738-2C0B27350742}"/>
                    </a:ext>
                  </a:extLst>
                </p14:cNvPr>
                <p14:cNvContentPartPr/>
                <p14:nvPr/>
              </p14:nvContentPartPr>
              <p14:xfrm>
                <a:off x="1021039" y="1983958"/>
                <a:ext cx="109440" cy="299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6B50893-0FC1-4F52-A738-2C0B273507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2039" y="1975318"/>
                  <a:ext cx="1270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61C42C9-D5B0-4FB1-B45D-845FF2CC20A5}"/>
                    </a:ext>
                  </a:extLst>
                </p14:cNvPr>
                <p14:cNvContentPartPr/>
                <p14:nvPr/>
              </p14:nvContentPartPr>
              <p14:xfrm>
                <a:off x="1366999" y="2063518"/>
                <a:ext cx="34560" cy="203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61C42C9-D5B0-4FB1-B45D-845FF2CC20A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58359" y="2054878"/>
                  <a:ext cx="52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852FECF-B22F-40CD-914C-5AB82B772A15}"/>
                    </a:ext>
                  </a:extLst>
                </p14:cNvPr>
                <p14:cNvContentPartPr/>
                <p14:nvPr/>
              </p14:nvContentPartPr>
              <p14:xfrm>
                <a:off x="1378519" y="1912678"/>
                <a:ext cx="224640" cy="344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852FECF-B22F-40CD-914C-5AB82B772A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69519" y="1903678"/>
                  <a:ext cx="2422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FF0FE8-63A3-460A-B854-6CA2057E88F5}"/>
                    </a:ext>
                  </a:extLst>
                </p14:cNvPr>
                <p14:cNvContentPartPr/>
                <p14:nvPr/>
              </p14:nvContentPartPr>
              <p14:xfrm>
                <a:off x="2080519" y="1211398"/>
                <a:ext cx="111600" cy="511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FF0FE8-63A3-460A-B854-6CA2057E88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71519" y="1202758"/>
                  <a:ext cx="1292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FBCD43E-8258-404B-BF90-9282B59A7D3A}"/>
                    </a:ext>
                  </a:extLst>
                </p14:cNvPr>
                <p14:cNvContentPartPr/>
                <p14:nvPr/>
              </p14:nvContentPartPr>
              <p14:xfrm>
                <a:off x="1989079" y="1529998"/>
                <a:ext cx="205200" cy="61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FBCD43E-8258-404B-BF90-9282B59A7D3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80079" y="1520998"/>
                  <a:ext cx="222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ED7FE3-A2B3-4393-B2CB-8876675024E7}"/>
                    </a:ext>
                  </a:extLst>
                </p14:cNvPr>
                <p14:cNvContentPartPr/>
                <p14:nvPr/>
              </p14:nvContentPartPr>
              <p14:xfrm>
                <a:off x="2259439" y="1573918"/>
                <a:ext cx="118080" cy="95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ED7FE3-A2B3-4393-B2CB-8876675024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50439" y="1565278"/>
                  <a:ext cx="135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B6B93F-9FFB-456E-83DD-757E958AF439}"/>
                    </a:ext>
                  </a:extLst>
                </p14:cNvPr>
                <p14:cNvContentPartPr/>
                <p14:nvPr/>
              </p14:nvContentPartPr>
              <p14:xfrm>
                <a:off x="2476159" y="1576438"/>
                <a:ext cx="42840" cy="8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B6B93F-9FFB-456E-83DD-757E958AF4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67519" y="1567438"/>
                  <a:ext cx="60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8476E16-0C72-4982-86BB-8033ED07EF68}"/>
                    </a:ext>
                  </a:extLst>
                </p14:cNvPr>
                <p14:cNvContentPartPr/>
                <p14:nvPr/>
              </p14:nvContentPartPr>
              <p14:xfrm>
                <a:off x="2700079" y="1280158"/>
                <a:ext cx="20520" cy="342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8476E16-0C72-4982-86BB-8033ED07EF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91079" y="1271158"/>
                  <a:ext cx="38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3E1CECD-B59A-4758-ABC5-F2EF145370F2}"/>
                    </a:ext>
                  </a:extLst>
                </p14:cNvPr>
                <p14:cNvContentPartPr/>
                <p14:nvPr/>
              </p14:nvContentPartPr>
              <p14:xfrm>
                <a:off x="2816719" y="1452598"/>
                <a:ext cx="106920" cy="176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3E1CECD-B59A-4758-ABC5-F2EF145370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08079" y="1443958"/>
                  <a:ext cx="124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E97FE3-E09A-4721-9B1F-32767A1C7090}"/>
                    </a:ext>
                  </a:extLst>
                </p14:cNvPr>
                <p14:cNvContentPartPr/>
                <p14:nvPr/>
              </p14:nvContentPartPr>
              <p14:xfrm>
                <a:off x="3024799" y="1343878"/>
                <a:ext cx="232200" cy="360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E97FE3-E09A-4721-9B1F-32767A1C709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15799" y="1334878"/>
                  <a:ext cx="249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F1D062A-8838-40F8-A138-A3836AF756E3}"/>
                    </a:ext>
                  </a:extLst>
                </p14:cNvPr>
                <p14:cNvContentPartPr/>
                <p14:nvPr/>
              </p14:nvContentPartPr>
              <p14:xfrm>
                <a:off x="1958479" y="1730518"/>
                <a:ext cx="113040" cy="561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F1D062A-8838-40F8-A138-A3836AF756E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49479" y="1721878"/>
                  <a:ext cx="13068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570AACF-E149-43D0-AF69-C0C81899D97E}"/>
                    </a:ext>
                  </a:extLst>
                </p14:cNvPr>
                <p14:cNvContentPartPr/>
                <p14:nvPr/>
              </p14:nvContentPartPr>
              <p14:xfrm>
                <a:off x="1920679" y="2061718"/>
                <a:ext cx="207000" cy="61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570AACF-E149-43D0-AF69-C0C81899D97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11679" y="2052718"/>
                  <a:ext cx="22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83309A-087C-44B8-B89A-289B2E560BF5}"/>
                    </a:ext>
                  </a:extLst>
                </p14:cNvPr>
                <p14:cNvContentPartPr/>
                <p14:nvPr/>
              </p14:nvContentPartPr>
              <p14:xfrm>
                <a:off x="2116519" y="2096278"/>
                <a:ext cx="153360" cy="194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83309A-087C-44B8-B89A-289B2E560B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07879" y="2087638"/>
                  <a:ext cx="171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B14309B-560F-42FA-9F8C-ED78F70D9A53}"/>
                    </a:ext>
                  </a:extLst>
                </p14:cNvPr>
                <p14:cNvContentPartPr/>
                <p14:nvPr/>
              </p14:nvContentPartPr>
              <p14:xfrm>
                <a:off x="2365279" y="1944358"/>
                <a:ext cx="82440" cy="330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B14309B-560F-42FA-9F8C-ED78F70D9A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56639" y="1935358"/>
                  <a:ext cx="100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A4D59D8-DFA6-47A1-BAC5-B9F9816532FB}"/>
                    </a:ext>
                  </a:extLst>
                </p14:cNvPr>
                <p14:cNvContentPartPr/>
                <p14:nvPr/>
              </p14:nvContentPartPr>
              <p14:xfrm>
                <a:off x="2608999" y="1840318"/>
                <a:ext cx="53280" cy="375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A4D59D8-DFA6-47A1-BAC5-B9F9816532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99999" y="1831678"/>
                  <a:ext cx="709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CC034D-61D3-434D-A4FC-0175974814BC}"/>
                    </a:ext>
                  </a:extLst>
                </p14:cNvPr>
                <p14:cNvContentPartPr/>
                <p14:nvPr/>
              </p14:nvContentPartPr>
              <p14:xfrm>
                <a:off x="2776759" y="2039758"/>
                <a:ext cx="159840" cy="246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CC034D-61D3-434D-A4FC-0175974814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68119" y="2031118"/>
                  <a:ext cx="177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7504554-64C1-43CB-B842-115600E81F53}"/>
                    </a:ext>
                  </a:extLst>
                </p14:cNvPr>
                <p14:cNvContentPartPr/>
                <p14:nvPr/>
              </p14:nvContentPartPr>
              <p14:xfrm>
                <a:off x="2997799" y="1895758"/>
                <a:ext cx="234720" cy="376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7504554-64C1-43CB-B842-115600E81F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89159" y="1886758"/>
                  <a:ext cx="2523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50BF19C-1DA2-4AAF-B03A-E1947DD523EB}"/>
                    </a:ext>
                  </a:extLst>
                </p14:cNvPr>
                <p14:cNvContentPartPr/>
                <p14:nvPr/>
              </p14:nvContentPartPr>
              <p14:xfrm>
                <a:off x="3410359" y="1976038"/>
                <a:ext cx="193680" cy="41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50BF19C-1DA2-4AAF-B03A-E1947DD523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01719" y="1967038"/>
                  <a:ext cx="211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D07D90-D149-420B-988E-E0AED270F952}"/>
                    </a:ext>
                  </a:extLst>
                </p14:cNvPr>
                <p14:cNvContentPartPr/>
                <p14:nvPr/>
              </p14:nvContentPartPr>
              <p14:xfrm>
                <a:off x="3407479" y="2086918"/>
                <a:ext cx="1162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D07D90-D149-420B-988E-E0AED270F9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98479" y="2078278"/>
                  <a:ext cx="133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0EF2B4F-984C-45C8-9ACA-88CCC6F11821}"/>
                    </a:ext>
                  </a:extLst>
                </p14:cNvPr>
                <p14:cNvContentPartPr/>
                <p14:nvPr/>
              </p14:nvContentPartPr>
              <p14:xfrm>
                <a:off x="3841639" y="2089078"/>
                <a:ext cx="18720" cy="52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0EF2B4F-984C-45C8-9ACA-88CCC6F1182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32999" y="2080438"/>
                  <a:ext cx="36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5D8153B-22E7-4B27-8B9D-9F427E1EA831}"/>
                    </a:ext>
                  </a:extLst>
                </p14:cNvPr>
                <p14:cNvContentPartPr/>
                <p14:nvPr/>
              </p14:nvContentPartPr>
              <p14:xfrm>
                <a:off x="3966199" y="1960198"/>
                <a:ext cx="134640" cy="185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5D8153B-22E7-4B27-8B9D-9F427E1EA8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57559" y="1951558"/>
                  <a:ext cx="152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11C821-C58A-4995-AE66-EC714C7648B2}"/>
                    </a:ext>
                  </a:extLst>
                </p14:cNvPr>
                <p14:cNvContentPartPr/>
                <p14:nvPr/>
              </p14:nvContentPartPr>
              <p14:xfrm>
                <a:off x="4291279" y="1856878"/>
                <a:ext cx="262800" cy="277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11C821-C58A-4995-AE66-EC714C7648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82639" y="1848238"/>
                  <a:ext cx="280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2696323-19AF-4976-90EF-0B82C2F2F07A}"/>
                    </a:ext>
                  </a:extLst>
                </p14:cNvPr>
                <p14:cNvContentPartPr/>
                <p14:nvPr/>
              </p14:nvContentPartPr>
              <p14:xfrm>
                <a:off x="2081959" y="2624398"/>
                <a:ext cx="330840" cy="37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2696323-19AF-4976-90EF-0B82C2F2F07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73319" y="2615758"/>
                  <a:ext cx="348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89A18CA-6F99-485C-A4CE-734CED7EF23D}"/>
                    </a:ext>
                  </a:extLst>
                </p14:cNvPr>
                <p14:cNvContentPartPr/>
                <p14:nvPr/>
              </p14:nvContentPartPr>
              <p14:xfrm>
                <a:off x="2190319" y="2827798"/>
                <a:ext cx="201960" cy="74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89A18CA-6F99-485C-A4CE-734CED7EF23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81679" y="2818798"/>
                  <a:ext cx="219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30B25B4-F585-4FCE-AB8D-EB67A807ECE8}"/>
                    </a:ext>
                  </a:extLst>
                </p14:cNvPr>
                <p14:cNvContentPartPr/>
                <p14:nvPr/>
              </p14:nvContentPartPr>
              <p14:xfrm>
                <a:off x="2688919" y="2817358"/>
                <a:ext cx="90720" cy="111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30B25B4-F585-4FCE-AB8D-EB67A807EC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79919" y="2808358"/>
                  <a:ext cx="108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277572F-B4AF-4B88-B14B-0BF06D3E6FEC}"/>
                    </a:ext>
                  </a:extLst>
                </p14:cNvPr>
                <p14:cNvContentPartPr/>
                <p14:nvPr/>
              </p14:nvContentPartPr>
              <p14:xfrm>
                <a:off x="2885119" y="2845078"/>
                <a:ext cx="154080" cy="81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277572F-B4AF-4B88-B14B-0BF06D3E6F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76119" y="2836078"/>
                  <a:ext cx="171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F70EE1-77E7-45F9-851B-5624B330ED9C}"/>
                    </a:ext>
                  </a:extLst>
                </p14:cNvPr>
                <p14:cNvContentPartPr/>
                <p14:nvPr/>
              </p14:nvContentPartPr>
              <p14:xfrm>
                <a:off x="3078439" y="2832838"/>
                <a:ext cx="153720" cy="103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F70EE1-77E7-45F9-851B-5624B330ED9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69439" y="2823838"/>
                  <a:ext cx="171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2D9E66-B617-4443-A430-1AED6A3395D0}"/>
                    </a:ext>
                  </a:extLst>
                </p14:cNvPr>
                <p14:cNvContentPartPr/>
                <p14:nvPr/>
              </p14:nvContentPartPr>
              <p14:xfrm>
                <a:off x="3255559" y="2590918"/>
                <a:ext cx="37440" cy="298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2D9E66-B617-4443-A430-1AED6A3395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46559" y="2582278"/>
                  <a:ext cx="55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DD319F1-1848-4CD8-B27C-D2E9F0B71910}"/>
                    </a:ext>
                  </a:extLst>
                </p14:cNvPr>
                <p14:cNvContentPartPr/>
                <p14:nvPr/>
              </p14:nvContentPartPr>
              <p14:xfrm>
                <a:off x="708199" y="2756158"/>
                <a:ext cx="76680" cy="312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DD319F1-1848-4CD8-B27C-D2E9F0B719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9559" y="2747518"/>
                  <a:ext cx="943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A48CC73-7E6A-497E-BE61-7C1A20D4A3C3}"/>
                    </a:ext>
                  </a:extLst>
                </p14:cNvPr>
                <p14:cNvContentPartPr/>
                <p14:nvPr/>
              </p14:nvContentPartPr>
              <p14:xfrm>
                <a:off x="760759" y="2633038"/>
                <a:ext cx="260640" cy="417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A48CC73-7E6A-497E-BE61-7C1A20D4A3C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2119" y="2624398"/>
                  <a:ext cx="27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E7D65CF-5103-4F58-884F-CB64D51E2D61}"/>
                    </a:ext>
                  </a:extLst>
                </p14:cNvPr>
                <p14:cNvContentPartPr/>
                <p14:nvPr/>
              </p14:nvContentPartPr>
              <p14:xfrm>
                <a:off x="1138759" y="2900518"/>
                <a:ext cx="91800" cy="104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E7D65CF-5103-4F58-884F-CB64D51E2D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0119" y="2891878"/>
                  <a:ext cx="109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0E43FF6-5F5D-4E86-9390-40A1BFF89B5C}"/>
                    </a:ext>
                  </a:extLst>
                </p14:cNvPr>
                <p14:cNvContentPartPr/>
                <p14:nvPr/>
              </p14:nvContentPartPr>
              <p14:xfrm>
                <a:off x="1390039" y="2624038"/>
                <a:ext cx="32400" cy="383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0E43FF6-5F5D-4E86-9390-40A1BFF89B5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81039" y="2615398"/>
                  <a:ext cx="50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9AB724-0C07-4E7F-9D82-86B48BC7AF2A}"/>
                    </a:ext>
                  </a:extLst>
                </p14:cNvPr>
                <p14:cNvContentPartPr/>
                <p14:nvPr/>
              </p14:nvContentPartPr>
              <p14:xfrm>
                <a:off x="1204279" y="2775958"/>
                <a:ext cx="354960" cy="90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9AB724-0C07-4E7F-9D82-86B48BC7AF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95639" y="2767318"/>
                  <a:ext cx="372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F15644C-5D64-43A2-83E5-5DA918A81111}"/>
                    </a:ext>
                  </a:extLst>
                </p14:cNvPr>
                <p14:cNvContentPartPr/>
                <p14:nvPr/>
              </p14:nvContentPartPr>
              <p14:xfrm>
                <a:off x="1647799" y="2553478"/>
                <a:ext cx="136800" cy="408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F15644C-5D64-43A2-83E5-5DA918A811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39159" y="2544478"/>
                  <a:ext cx="1544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9126BEC-AD3D-480B-824B-8CF3976F499C}"/>
                    </a:ext>
                  </a:extLst>
                </p14:cNvPr>
                <p14:cNvContentPartPr/>
                <p14:nvPr/>
              </p14:nvContentPartPr>
              <p14:xfrm>
                <a:off x="779119" y="3241078"/>
                <a:ext cx="38880" cy="493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9126BEC-AD3D-480B-824B-8CF3976F499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0479" y="3232078"/>
                  <a:ext cx="565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8465B11-986F-452E-9511-96198438A892}"/>
                    </a:ext>
                  </a:extLst>
                </p14:cNvPr>
                <p14:cNvContentPartPr/>
                <p14:nvPr/>
              </p14:nvContentPartPr>
              <p14:xfrm>
                <a:off x="634399" y="3417478"/>
                <a:ext cx="411840" cy="63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8465B11-986F-452E-9511-96198438A8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5399" y="3408838"/>
                  <a:ext cx="429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C778222-EB8D-4904-8E90-5D53CAD503C6}"/>
                    </a:ext>
                  </a:extLst>
                </p14:cNvPr>
                <p14:cNvContentPartPr/>
                <p14:nvPr/>
              </p14:nvContentPartPr>
              <p14:xfrm>
                <a:off x="1068199" y="3143878"/>
                <a:ext cx="176400" cy="510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C778222-EB8D-4904-8E90-5D53CAD503C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9199" y="3135238"/>
                  <a:ext cx="19404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DDEC6E5-02D2-4336-A183-E730E0878057}"/>
                    </a:ext>
                  </a:extLst>
                </p14:cNvPr>
                <p14:cNvContentPartPr/>
                <p14:nvPr/>
              </p14:nvContentPartPr>
              <p14:xfrm>
                <a:off x="1324879" y="3485518"/>
                <a:ext cx="164520" cy="168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DDEC6E5-02D2-4336-A183-E730E08780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15879" y="3476518"/>
                  <a:ext cx="182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DE56087-8C60-4E40-983C-73FB149EB23D}"/>
                    </a:ext>
                  </a:extLst>
                </p14:cNvPr>
                <p14:cNvContentPartPr/>
                <p14:nvPr/>
              </p14:nvContentPartPr>
              <p14:xfrm>
                <a:off x="1857679" y="3393358"/>
                <a:ext cx="195480" cy="186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DE56087-8C60-4E40-983C-73FB149EB2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48679" y="3384358"/>
                  <a:ext cx="213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FBBF6A7-2F3F-4227-B17A-D51A51AB4A00}"/>
                    </a:ext>
                  </a:extLst>
                </p14:cNvPr>
                <p14:cNvContentPartPr/>
                <p14:nvPr/>
              </p14:nvContentPartPr>
              <p14:xfrm>
                <a:off x="2149279" y="3433678"/>
                <a:ext cx="88920" cy="122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FBBF6A7-2F3F-4227-B17A-D51A51AB4A0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40279" y="3424678"/>
                  <a:ext cx="106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5771644-E961-4183-92EA-C95D47728074}"/>
                    </a:ext>
                  </a:extLst>
                </p14:cNvPr>
                <p14:cNvContentPartPr/>
                <p14:nvPr/>
              </p14:nvContentPartPr>
              <p14:xfrm>
                <a:off x="2153599" y="3391918"/>
                <a:ext cx="126360" cy="450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5771644-E961-4183-92EA-C95D4772807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44599" y="3383278"/>
                  <a:ext cx="1440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6BADD8F-7836-40F7-8655-85E6DD76CE7F}"/>
                    </a:ext>
                  </a:extLst>
                </p14:cNvPr>
                <p14:cNvContentPartPr/>
                <p14:nvPr/>
              </p14:nvContentPartPr>
              <p14:xfrm>
                <a:off x="2329999" y="3354118"/>
                <a:ext cx="194400" cy="238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6BADD8F-7836-40F7-8655-85E6DD76CE7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21359" y="3345478"/>
                  <a:ext cx="212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33362BA-763E-456B-9ABE-CACDFDB79D1F}"/>
                    </a:ext>
                  </a:extLst>
                </p14:cNvPr>
                <p14:cNvContentPartPr/>
                <p14:nvPr/>
              </p14:nvContentPartPr>
              <p14:xfrm>
                <a:off x="2723479" y="3115798"/>
                <a:ext cx="40680" cy="451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33362BA-763E-456B-9ABE-CACDFDB79D1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14479" y="3107158"/>
                  <a:ext cx="583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BF4B3B6-D229-45EE-9969-1EA4E5F60399}"/>
                    </a:ext>
                  </a:extLst>
                </p14:cNvPr>
                <p14:cNvContentPartPr/>
                <p14:nvPr/>
              </p14:nvContentPartPr>
              <p14:xfrm>
                <a:off x="2544919" y="3338278"/>
                <a:ext cx="448920" cy="188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BF4B3B6-D229-45EE-9969-1EA4E5F6039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36279" y="3329278"/>
                  <a:ext cx="466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A1E3961-969C-4F25-8C64-6C508FC20495}"/>
                    </a:ext>
                  </a:extLst>
                </p14:cNvPr>
                <p14:cNvContentPartPr/>
                <p14:nvPr/>
              </p14:nvContentPartPr>
              <p14:xfrm>
                <a:off x="3036679" y="3398038"/>
                <a:ext cx="285480" cy="115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A1E3961-969C-4F25-8C64-6C508FC204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28039" y="3389398"/>
                  <a:ext cx="303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C646FE3-C59A-4BB7-9CC6-0D6A29F2A275}"/>
                    </a:ext>
                  </a:extLst>
                </p14:cNvPr>
                <p14:cNvContentPartPr/>
                <p14:nvPr/>
              </p14:nvContentPartPr>
              <p14:xfrm>
                <a:off x="3595759" y="2675158"/>
                <a:ext cx="27000" cy="216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C646FE3-C59A-4BB7-9CC6-0D6A29F2A27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86759" y="2666518"/>
                  <a:ext cx="44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9463391-88F5-4D08-BD9C-FEEDD9DA960F}"/>
                    </a:ext>
                  </a:extLst>
                </p14:cNvPr>
                <p14:cNvContentPartPr/>
                <p14:nvPr/>
              </p14:nvContentPartPr>
              <p14:xfrm>
                <a:off x="3580279" y="2579758"/>
                <a:ext cx="270000" cy="345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9463391-88F5-4D08-BD9C-FEEDD9DA960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71279" y="2571118"/>
                  <a:ext cx="287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114C3D5-C299-4A93-A860-6A69AFC3DA7C}"/>
                    </a:ext>
                  </a:extLst>
                </p14:cNvPr>
                <p14:cNvContentPartPr/>
                <p14:nvPr/>
              </p14:nvContentPartPr>
              <p14:xfrm>
                <a:off x="4204879" y="2720158"/>
                <a:ext cx="267840" cy="183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114C3D5-C299-4A93-A860-6A69AFC3DA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96239" y="2711158"/>
                  <a:ext cx="285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D2EFADA-9C41-4DBE-A6ED-4025D25C3841}"/>
                    </a:ext>
                  </a:extLst>
                </p14:cNvPr>
                <p14:cNvContentPartPr/>
                <p14:nvPr/>
              </p14:nvContentPartPr>
              <p14:xfrm>
                <a:off x="4522399" y="2742838"/>
                <a:ext cx="128160" cy="131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D2EFADA-9C41-4DBE-A6ED-4025D25C384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13399" y="2733838"/>
                  <a:ext cx="145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7AC35D8-33E4-4156-8D23-6C925FE94B4A}"/>
                    </a:ext>
                  </a:extLst>
                </p14:cNvPr>
                <p14:cNvContentPartPr/>
                <p14:nvPr/>
              </p14:nvContentPartPr>
              <p14:xfrm>
                <a:off x="4751359" y="2693878"/>
                <a:ext cx="139320" cy="230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7AC35D8-33E4-4156-8D23-6C925FE94B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42359" y="2684878"/>
                  <a:ext cx="156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AE96308-EE5A-4DAD-A212-15F135F569DB}"/>
                    </a:ext>
                  </a:extLst>
                </p14:cNvPr>
                <p14:cNvContentPartPr/>
                <p14:nvPr/>
              </p14:nvContentPartPr>
              <p14:xfrm>
                <a:off x="5104879" y="2473198"/>
                <a:ext cx="44280" cy="427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AE96308-EE5A-4DAD-A212-15F135F569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96239" y="2464198"/>
                  <a:ext cx="619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D2AE947-C230-43D7-ABBF-E53737D73DDA}"/>
                    </a:ext>
                  </a:extLst>
                </p14:cNvPr>
                <p14:cNvContentPartPr/>
                <p14:nvPr/>
              </p14:nvContentPartPr>
              <p14:xfrm>
                <a:off x="4927039" y="2720518"/>
                <a:ext cx="279720" cy="28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D2AE947-C230-43D7-ABBF-E53737D73D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18399" y="2711518"/>
                  <a:ext cx="297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9F7DAB6-5285-4D55-9D08-0AA9A7B0B9E0}"/>
                    </a:ext>
                  </a:extLst>
                </p14:cNvPr>
                <p14:cNvContentPartPr/>
                <p14:nvPr/>
              </p14:nvContentPartPr>
              <p14:xfrm>
                <a:off x="5596279" y="2293198"/>
                <a:ext cx="240480" cy="645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9F7DAB6-5285-4D55-9D08-0AA9A7B0B9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87279" y="2284558"/>
                  <a:ext cx="2581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3CFD636-C65C-44EF-80B1-0FF772DED599}"/>
                    </a:ext>
                  </a:extLst>
                </p14:cNvPr>
                <p14:cNvContentPartPr/>
                <p14:nvPr/>
              </p14:nvContentPartPr>
              <p14:xfrm>
                <a:off x="5419159" y="2708278"/>
                <a:ext cx="369360" cy="78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3CFD636-C65C-44EF-80B1-0FF772DED59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10159" y="2699638"/>
                  <a:ext cx="387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C7FE0E3-41B1-4747-85F1-78D4755150B1}"/>
                    </a:ext>
                  </a:extLst>
                </p14:cNvPr>
                <p14:cNvContentPartPr/>
                <p14:nvPr/>
              </p14:nvContentPartPr>
              <p14:xfrm>
                <a:off x="5850079" y="2721598"/>
                <a:ext cx="106920" cy="196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C7FE0E3-41B1-4747-85F1-78D4755150B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41079" y="2712958"/>
                  <a:ext cx="124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E4D8018-A6D9-4FFD-AEBC-DD67678807E1}"/>
                    </a:ext>
                  </a:extLst>
                </p14:cNvPr>
                <p14:cNvContentPartPr/>
                <p14:nvPr/>
              </p14:nvContentPartPr>
              <p14:xfrm>
                <a:off x="6073999" y="2753278"/>
                <a:ext cx="150120" cy="146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E4D8018-A6D9-4FFD-AEBC-DD67678807E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64999" y="2744278"/>
                  <a:ext cx="167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334211C-D202-4913-8C68-FEA635383238}"/>
                    </a:ext>
                  </a:extLst>
                </p14:cNvPr>
                <p14:cNvContentPartPr/>
                <p14:nvPr/>
              </p14:nvContentPartPr>
              <p14:xfrm>
                <a:off x="6325999" y="2358718"/>
                <a:ext cx="448200" cy="565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334211C-D202-4913-8C68-FEA6353832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17359" y="2350078"/>
                  <a:ext cx="46584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F2327C8-6EAA-416C-AFA0-83C24958CF8A}"/>
                    </a:ext>
                  </a:extLst>
                </p14:cNvPr>
                <p14:cNvContentPartPr/>
                <p14:nvPr/>
              </p14:nvContentPartPr>
              <p14:xfrm>
                <a:off x="6563599" y="2659318"/>
                <a:ext cx="363960" cy="31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F2327C8-6EAA-416C-AFA0-83C24958CF8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54599" y="2650318"/>
                  <a:ext cx="381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DA9DFC3-6315-4C7A-9A79-A1660623CB2B}"/>
                    </a:ext>
                  </a:extLst>
                </p14:cNvPr>
                <p14:cNvContentPartPr/>
                <p14:nvPr/>
              </p14:nvContentPartPr>
              <p14:xfrm>
                <a:off x="6936559" y="2557798"/>
                <a:ext cx="86760" cy="300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DA9DFC3-6315-4C7A-9A79-A1660623CB2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7919" y="2549158"/>
                  <a:ext cx="1044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BB59918-EC71-4402-AE21-489A4EBCBAB0}"/>
                    </a:ext>
                  </a:extLst>
                </p14:cNvPr>
                <p14:cNvContentPartPr/>
                <p14:nvPr/>
              </p14:nvContentPartPr>
              <p14:xfrm>
                <a:off x="7070119" y="2726998"/>
                <a:ext cx="104760" cy="172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BB59918-EC71-4402-AE21-489A4EBCBAB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61479" y="2717998"/>
                  <a:ext cx="122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616977C-67DE-4C93-B4A3-F59DAD462102}"/>
                    </a:ext>
                  </a:extLst>
                </p14:cNvPr>
                <p14:cNvContentPartPr/>
                <p14:nvPr/>
              </p14:nvContentPartPr>
              <p14:xfrm>
                <a:off x="7250119" y="2761198"/>
                <a:ext cx="215280" cy="107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616977C-67DE-4C93-B4A3-F59DAD46210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41119" y="2752198"/>
                  <a:ext cx="232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3C23DC8-675B-4492-A0D7-1451F5D0FC0A}"/>
                    </a:ext>
                  </a:extLst>
                </p14:cNvPr>
                <p14:cNvContentPartPr/>
                <p14:nvPr/>
              </p14:nvContentPartPr>
              <p14:xfrm>
                <a:off x="3756679" y="3029758"/>
                <a:ext cx="46800" cy="497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3C23DC8-675B-4492-A0D7-1451F5D0FC0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48039" y="3021118"/>
                  <a:ext cx="644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8E55C4-F592-40A0-AD6E-10DD663D274A}"/>
                    </a:ext>
                  </a:extLst>
                </p14:cNvPr>
                <p14:cNvContentPartPr/>
                <p14:nvPr/>
              </p14:nvContentPartPr>
              <p14:xfrm>
                <a:off x="3559759" y="3286798"/>
                <a:ext cx="353520" cy="68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8E55C4-F592-40A0-AD6E-10DD663D274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51119" y="3278158"/>
                  <a:ext cx="371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1106408-4325-42CF-8BF6-952D943765BA}"/>
                    </a:ext>
                  </a:extLst>
                </p14:cNvPr>
                <p14:cNvContentPartPr/>
                <p14:nvPr/>
              </p14:nvContentPartPr>
              <p14:xfrm>
                <a:off x="3908239" y="3376078"/>
                <a:ext cx="167040" cy="132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1106408-4325-42CF-8BF6-952D943765B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99239" y="3367438"/>
                  <a:ext cx="184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321293B-30BB-4C12-A03E-1FCC1D1753D5}"/>
                    </a:ext>
                  </a:extLst>
                </p14:cNvPr>
                <p14:cNvContentPartPr/>
                <p14:nvPr/>
              </p14:nvContentPartPr>
              <p14:xfrm>
                <a:off x="4540759" y="2905918"/>
                <a:ext cx="185040" cy="624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321293B-30BB-4C12-A03E-1FCC1D1753D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32119" y="2896918"/>
                  <a:ext cx="20268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7BF46B8-7C33-42FD-BA04-68DCC5222B6E}"/>
                    </a:ext>
                  </a:extLst>
                </p14:cNvPr>
                <p14:cNvContentPartPr/>
                <p14:nvPr/>
              </p14:nvContentPartPr>
              <p14:xfrm>
                <a:off x="4410079" y="3362038"/>
                <a:ext cx="225000" cy="21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7BF46B8-7C33-42FD-BA04-68DCC5222B6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01079" y="3353398"/>
                  <a:ext cx="242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A3B1DEE-03DB-49F7-B1D0-146DF12BE398}"/>
                    </a:ext>
                  </a:extLst>
                </p14:cNvPr>
                <p14:cNvContentPartPr/>
                <p14:nvPr/>
              </p14:nvContentPartPr>
              <p14:xfrm>
                <a:off x="4685479" y="3359518"/>
                <a:ext cx="118080" cy="149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A3B1DEE-03DB-49F7-B1D0-146DF12BE39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76839" y="3350878"/>
                  <a:ext cx="135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DEA4172-CF5D-41C2-A19D-4655024AC890}"/>
                    </a:ext>
                  </a:extLst>
                </p14:cNvPr>
                <p14:cNvContentPartPr/>
                <p14:nvPr/>
              </p14:nvContentPartPr>
              <p14:xfrm>
                <a:off x="4937839" y="3328918"/>
                <a:ext cx="128880" cy="157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DEA4172-CF5D-41C2-A19D-4655024AC8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28839" y="3320278"/>
                  <a:ext cx="146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6486E0E-8B70-488B-8F51-65B7B341AC81}"/>
                    </a:ext>
                  </a:extLst>
                </p14:cNvPr>
                <p14:cNvContentPartPr/>
                <p14:nvPr/>
              </p14:nvContentPartPr>
              <p14:xfrm>
                <a:off x="5224399" y="3335398"/>
                <a:ext cx="174960" cy="150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6486E0E-8B70-488B-8F51-65B7B341AC8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15759" y="3326398"/>
                  <a:ext cx="192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88BC087-7717-4747-92F9-C17F1EEC126C}"/>
                    </a:ext>
                  </a:extLst>
                </p14:cNvPr>
                <p14:cNvContentPartPr/>
                <p14:nvPr/>
              </p14:nvContentPartPr>
              <p14:xfrm>
                <a:off x="5499439" y="3059278"/>
                <a:ext cx="51840" cy="447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88BC087-7717-4747-92F9-C17F1EEC126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90439" y="3050278"/>
                  <a:ext cx="694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8D9510-AB0D-4231-A6DD-4B19092D9ED8}"/>
                    </a:ext>
                  </a:extLst>
                </p14:cNvPr>
                <p14:cNvContentPartPr/>
                <p14:nvPr/>
              </p14:nvContentPartPr>
              <p14:xfrm>
                <a:off x="5378119" y="3277798"/>
                <a:ext cx="338400" cy="205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8D9510-AB0D-4231-A6DD-4B19092D9ED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69119" y="3269158"/>
                  <a:ext cx="356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63DC9F1-041F-42AC-844D-FB0891A08138}"/>
                    </a:ext>
                  </a:extLst>
                </p14:cNvPr>
                <p14:cNvContentPartPr/>
                <p14:nvPr/>
              </p14:nvContentPartPr>
              <p14:xfrm>
                <a:off x="5751079" y="3210838"/>
                <a:ext cx="38520" cy="16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63DC9F1-041F-42AC-844D-FB0891A0813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42439" y="3202198"/>
                  <a:ext cx="56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E5F944B-E549-41D5-9044-88FF72540760}"/>
                    </a:ext>
                  </a:extLst>
                </p14:cNvPr>
                <p14:cNvContentPartPr/>
                <p14:nvPr/>
              </p14:nvContentPartPr>
              <p14:xfrm>
                <a:off x="5868799" y="3365998"/>
                <a:ext cx="109440" cy="108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E5F944B-E549-41D5-9044-88FF725407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60159" y="3356998"/>
                  <a:ext cx="127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CEBF9BE-2B0C-41CB-8C7C-A8D352FD0786}"/>
                    </a:ext>
                  </a:extLst>
                </p14:cNvPr>
                <p14:cNvContentPartPr/>
                <p14:nvPr/>
              </p14:nvContentPartPr>
              <p14:xfrm>
                <a:off x="6072199" y="3295438"/>
                <a:ext cx="339480" cy="236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CEBF9BE-2B0C-41CB-8C7C-A8D352FD078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63559" y="3286798"/>
                  <a:ext cx="357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0AA3799-A527-467B-83FA-CE186C42A826}"/>
                    </a:ext>
                  </a:extLst>
                </p14:cNvPr>
                <p14:cNvContentPartPr/>
                <p14:nvPr/>
              </p14:nvContentPartPr>
              <p14:xfrm>
                <a:off x="6604999" y="3508918"/>
                <a:ext cx="10440" cy="6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0AA3799-A527-467B-83FA-CE186C42A82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96359" y="3499918"/>
                  <a:ext cx="28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96ED4D3-E55E-410A-ADC5-F90F4B02DC6D}"/>
                    </a:ext>
                  </a:extLst>
                </p14:cNvPr>
                <p14:cNvContentPartPr/>
                <p14:nvPr/>
              </p14:nvContentPartPr>
              <p14:xfrm>
                <a:off x="667519" y="3947038"/>
                <a:ext cx="466200" cy="433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96ED4D3-E55E-410A-ADC5-F90F4B02DC6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8519" y="3938398"/>
                  <a:ext cx="4838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BEC9B15-51B7-4E40-B104-F7AC752874C1}"/>
                    </a:ext>
                  </a:extLst>
                </p14:cNvPr>
                <p14:cNvContentPartPr/>
                <p14:nvPr/>
              </p14:nvContentPartPr>
              <p14:xfrm>
                <a:off x="717199" y="4183558"/>
                <a:ext cx="217800" cy="44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BEC9B15-51B7-4E40-B104-F7AC752874C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8199" y="4174558"/>
                  <a:ext cx="235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B2A9DEF-A9B1-4895-9163-428ABBE600E0}"/>
                    </a:ext>
                  </a:extLst>
                </p14:cNvPr>
                <p14:cNvContentPartPr/>
                <p14:nvPr/>
              </p14:nvContentPartPr>
              <p14:xfrm>
                <a:off x="1051279" y="4194358"/>
                <a:ext cx="28440" cy="132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B2A9DEF-A9B1-4895-9163-428ABBE600E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2279" y="4185718"/>
                  <a:ext cx="46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7564746-8F15-4427-A92A-068ED4D2C759}"/>
                    </a:ext>
                  </a:extLst>
                </p14:cNvPr>
                <p14:cNvContentPartPr/>
                <p14:nvPr/>
              </p14:nvContentPartPr>
              <p14:xfrm>
                <a:off x="1162159" y="4214158"/>
                <a:ext cx="149760" cy="108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7564746-8F15-4427-A92A-068ED4D2C75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53159" y="4205518"/>
                  <a:ext cx="167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715E896-FAF6-4499-B5B0-358481F1409F}"/>
                    </a:ext>
                  </a:extLst>
                </p14:cNvPr>
                <p14:cNvContentPartPr/>
                <p14:nvPr/>
              </p14:nvContentPartPr>
              <p14:xfrm>
                <a:off x="1395439" y="4192558"/>
                <a:ext cx="169920" cy="183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715E896-FAF6-4499-B5B0-358481F1409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86439" y="4183918"/>
                  <a:ext cx="187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7FE6C1C-5A9E-48E5-9538-72CAA0088723}"/>
                    </a:ext>
                  </a:extLst>
                </p14:cNvPr>
                <p14:cNvContentPartPr/>
                <p14:nvPr/>
              </p14:nvContentPartPr>
              <p14:xfrm>
                <a:off x="1570039" y="4004998"/>
                <a:ext cx="21960" cy="319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7FE6C1C-5A9E-48E5-9538-72CAA008872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61399" y="3995998"/>
                  <a:ext cx="396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5CBE4F5-D75D-4651-8759-8911A7E85087}"/>
                    </a:ext>
                  </a:extLst>
                </p14:cNvPr>
                <p14:cNvContentPartPr/>
                <p14:nvPr/>
              </p14:nvContentPartPr>
              <p14:xfrm>
                <a:off x="2184559" y="3996718"/>
                <a:ext cx="21960" cy="361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5CBE4F5-D75D-4651-8759-8911A7E8508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75919" y="3987718"/>
                  <a:ext cx="396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ED95AAE-13BB-47BD-A4B6-FCF28C9C879F}"/>
                    </a:ext>
                  </a:extLst>
                </p14:cNvPr>
                <p14:cNvContentPartPr/>
                <p14:nvPr/>
              </p14:nvContentPartPr>
              <p14:xfrm>
                <a:off x="2132359" y="3911038"/>
                <a:ext cx="261720" cy="235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ED95AAE-13BB-47BD-A4B6-FCF28C9C879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23359" y="3902038"/>
                  <a:ext cx="279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9D53575-AE88-4EA6-9BBC-6C6843B8DE10}"/>
                    </a:ext>
                  </a:extLst>
                </p14:cNvPr>
                <p14:cNvContentPartPr/>
                <p14:nvPr/>
              </p14:nvContentPartPr>
              <p14:xfrm>
                <a:off x="2529799" y="3939838"/>
                <a:ext cx="178920" cy="331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9D53575-AE88-4EA6-9BBC-6C6843B8DE1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21159" y="3931198"/>
                  <a:ext cx="1965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A903E7E-5951-41C0-B4BB-6F810B15E670}"/>
                    </a:ext>
                  </a:extLst>
                </p14:cNvPr>
                <p14:cNvContentPartPr/>
                <p14:nvPr/>
              </p14:nvContentPartPr>
              <p14:xfrm>
                <a:off x="2810959" y="4004998"/>
                <a:ext cx="193680" cy="241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A903E7E-5951-41C0-B4BB-6F810B15E67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802319" y="3995998"/>
                  <a:ext cx="211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0F5267B-411A-49D4-A50B-FC0C3F22194B}"/>
                    </a:ext>
                  </a:extLst>
                </p14:cNvPr>
                <p14:cNvContentPartPr/>
                <p14:nvPr/>
              </p14:nvContentPartPr>
              <p14:xfrm>
                <a:off x="3060439" y="4064398"/>
                <a:ext cx="78120" cy="154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0F5267B-411A-49D4-A50B-FC0C3F2219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51799" y="4055398"/>
                  <a:ext cx="95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86DE0E8-CDBA-4CD2-A5E0-72B4DA7EACE9}"/>
                    </a:ext>
                  </a:extLst>
                </p14:cNvPr>
                <p14:cNvContentPartPr/>
                <p14:nvPr/>
              </p14:nvContentPartPr>
              <p14:xfrm>
                <a:off x="3119119" y="4050718"/>
                <a:ext cx="80280" cy="371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86DE0E8-CDBA-4CD2-A5E0-72B4DA7EACE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10119" y="4042078"/>
                  <a:ext cx="979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3D15E0E-0400-4E98-9852-C6DA4C415655}"/>
                    </a:ext>
                  </a:extLst>
                </p14:cNvPr>
                <p14:cNvContentPartPr/>
                <p14:nvPr/>
              </p14:nvContentPartPr>
              <p14:xfrm>
                <a:off x="3294439" y="4013998"/>
                <a:ext cx="107640" cy="245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3D15E0E-0400-4E98-9852-C6DA4C41565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285799" y="4004998"/>
                  <a:ext cx="125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52590AA-58A2-4448-9FB2-9A567C146E1A}"/>
                    </a:ext>
                  </a:extLst>
                </p14:cNvPr>
                <p14:cNvContentPartPr/>
                <p14:nvPr/>
              </p14:nvContentPartPr>
              <p14:xfrm>
                <a:off x="3391999" y="3788638"/>
                <a:ext cx="328680" cy="439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52590AA-58A2-4448-9FB2-9A567C146E1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83359" y="3779998"/>
                  <a:ext cx="3463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0573E42-0350-41DC-A0B4-545303AB6564}"/>
                    </a:ext>
                  </a:extLst>
                </p14:cNvPr>
                <p14:cNvContentPartPr/>
                <p14:nvPr/>
              </p14:nvContentPartPr>
              <p14:xfrm>
                <a:off x="3718519" y="4071958"/>
                <a:ext cx="551520" cy="155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0573E42-0350-41DC-A0B4-545303AB656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09879" y="4063318"/>
                  <a:ext cx="569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59AA7DD-BD78-462B-BFDF-AA8DA4AE8CE7}"/>
                    </a:ext>
                  </a:extLst>
                </p14:cNvPr>
                <p14:cNvContentPartPr/>
                <p14:nvPr/>
              </p14:nvContentPartPr>
              <p14:xfrm>
                <a:off x="4595479" y="3585238"/>
                <a:ext cx="162360" cy="627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59AA7DD-BD78-462B-BFDF-AA8DA4AE8C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86839" y="3576598"/>
                  <a:ext cx="18000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C0E4B91-473C-4D09-83E5-740A13720805}"/>
                    </a:ext>
                  </a:extLst>
                </p14:cNvPr>
                <p14:cNvContentPartPr/>
                <p14:nvPr/>
              </p14:nvContentPartPr>
              <p14:xfrm>
                <a:off x="4493599" y="4027318"/>
                <a:ext cx="238320" cy="16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C0E4B91-473C-4D09-83E5-740A1372080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84599" y="4018318"/>
                  <a:ext cx="255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2028BA2-D62E-455B-8240-A9E390867FA0}"/>
                    </a:ext>
                  </a:extLst>
                </p14:cNvPr>
                <p14:cNvContentPartPr/>
                <p14:nvPr/>
              </p14:nvContentPartPr>
              <p14:xfrm>
                <a:off x="4759999" y="4014358"/>
                <a:ext cx="145800" cy="174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2028BA2-D62E-455B-8240-A9E390867F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51359" y="4005718"/>
                  <a:ext cx="163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292720A-FEE0-4351-B579-2A66FA50499A}"/>
                    </a:ext>
                  </a:extLst>
                </p14:cNvPr>
                <p14:cNvContentPartPr/>
                <p14:nvPr/>
              </p14:nvContentPartPr>
              <p14:xfrm>
                <a:off x="5032519" y="4057558"/>
                <a:ext cx="122040" cy="118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292720A-FEE0-4351-B579-2A66FA50499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23519" y="4048558"/>
                  <a:ext cx="139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AFBDFFA-9D4B-47A1-ACD0-DFC468A8E4B0}"/>
                    </a:ext>
                  </a:extLst>
                </p14:cNvPr>
                <p14:cNvContentPartPr/>
                <p14:nvPr/>
              </p14:nvContentPartPr>
              <p14:xfrm>
                <a:off x="5295319" y="3710878"/>
                <a:ext cx="308160" cy="478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AFBDFFA-9D4B-47A1-ACD0-DFC468A8E4B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86679" y="3702238"/>
                  <a:ext cx="3258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94A45C9-942E-436C-8DE3-150ED2180018}"/>
                    </a:ext>
                  </a:extLst>
                </p14:cNvPr>
                <p14:cNvContentPartPr/>
                <p14:nvPr/>
              </p14:nvContentPartPr>
              <p14:xfrm>
                <a:off x="5423479" y="3960358"/>
                <a:ext cx="352440" cy="185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94A45C9-942E-436C-8DE3-150ED218001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14479" y="3951358"/>
                  <a:ext cx="370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61F05BA-66F2-44D1-A0A8-C0D15E9E20B6}"/>
                    </a:ext>
                  </a:extLst>
                </p14:cNvPr>
                <p14:cNvContentPartPr/>
                <p14:nvPr/>
              </p14:nvContentPartPr>
              <p14:xfrm>
                <a:off x="5807239" y="3909958"/>
                <a:ext cx="10440" cy="7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61F05BA-66F2-44D1-A0A8-C0D15E9E20B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98599" y="3900958"/>
                  <a:ext cx="28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C105CD7-FFBB-43D9-A45F-D52F1A15F97C}"/>
                    </a:ext>
                  </a:extLst>
                </p14:cNvPr>
                <p14:cNvContentPartPr/>
                <p14:nvPr/>
              </p14:nvContentPartPr>
              <p14:xfrm>
                <a:off x="5884999" y="4017238"/>
                <a:ext cx="103320" cy="127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C105CD7-FFBB-43D9-A45F-D52F1A15F97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75999" y="4008238"/>
                  <a:ext cx="120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0CBECA0-D74B-49D8-BD20-EE7E251B8BC4}"/>
                    </a:ext>
                  </a:extLst>
                </p14:cNvPr>
                <p14:cNvContentPartPr/>
                <p14:nvPr/>
              </p14:nvContentPartPr>
              <p14:xfrm>
                <a:off x="6070759" y="4036678"/>
                <a:ext cx="159840" cy="119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0CBECA0-D74B-49D8-BD20-EE7E251B8BC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61759" y="4027678"/>
                  <a:ext cx="177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DC9DCCC-32BE-4C68-8FEE-CB8E10404A9A}"/>
                    </a:ext>
                  </a:extLst>
                </p14:cNvPr>
                <p14:cNvContentPartPr/>
                <p14:nvPr/>
              </p14:nvContentPartPr>
              <p14:xfrm>
                <a:off x="6319159" y="3953878"/>
                <a:ext cx="103320" cy="241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DC9DCCC-32BE-4C68-8FEE-CB8E10404A9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10519" y="3945238"/>
                  <a:ext cx="120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E7E1E98-9E91-4D3B-9D21-4DA44BB5D681}"/>
                    </a:ext>
                  </a:extLst>
                </p14:cNvPr>
                <p14:cNvContentPartPr/>
                <p14:nvPr/>
              </p14:nvContentPartPr>
              <p14:xfrm>
                <a:off x="6380359" y="3707638"/>
                <a:ext cx="271080" cy="537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E7E1E98-9E91-4D3B-9D21-4DA44BB5D68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71719" y="3698998"/>
                  <a:ext cx="28872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AAF9F17-2AC3-4A2F-9FEC-E5CEB5ABCD2B}"/>
                    </a:ext>
                  </a:extLst>
                </p14:cNvPr>
                <p14:cNvContentPartPr/>
                <p14:nvPr/>
              </p14:nvContentPartPr>
              <p14:xfrm>
                <a:off x="577519" y="4782238"/>
                <a:ext cx="172440" cy="44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AAF9F17-2AC3-4A2F-9FEC-E5CEB5ABCD2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8519" y="4773598"/>
                  <a:ext cx="190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986ABDB-C70A-4688-9C8D-2DE120273A88}"/>
                    </a:ext>
                  </a:extLst>
                </p14:cNvPr>
                <p14:cNvContentPartPr/>
                <p14:nvPr/>
              </p14:nvContentPartPr>
              <p14:xfrm>
                <a:off x="622159" y="4901038"/>
                <a:ext cx="145080" cy="30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986ABDB-C70A-4688-9C8D-2DE120273A8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3159" y="4892038"/>
                  <a:ext cx="162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FBF52CD-F546-4AD2-9150-C0712E4BA991}"/>
                    </a:ext>
                  </a:extLst>
                </p14:cNvPr>
                <p14:cNvContentPartPr/>
                <p14:nvPr/>
              </p14:nvContentPartPr>
              <p14:xfrm>
                <a:off x="1178359" y="4753798"/>
                <a:ext cx="30600" cy="268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FBF52CD-F546-4AD2-9150-C0712E4BA99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9359" y="4744798"/>
                  <a:ext cx="48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77B5E97-694F-460D-8054-1B8B81BAFCE2}"/>
                    </a:ext>
                  </a:extLst>
                </p14:cNvPr>
                <p14:cNvContentPartPr/>
                <p14:nvPr/>
              </p14:nvContentPartPr>
              <p14:xfrm>
                <a:off x="1110319" y="4648318"/>
                <a:ext cx="246240" cy="221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77B5E97-694F-460D-8054-1B8B81BAFCE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01319" y="4639678"/>
                  <a:ext cx="263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8D996C6-23F0-4F89-968A-62B97BFF53E3}"/>
                    </a:ext>
                  </a:extLst>
                </p14:cNvPr>
                <p14:cNvContentPartPr/>
                <p14:nvPr/>
              </p14:nvContentPartPr>
              <p14:xfrm>
                <a:off x="1454839" y="4626718"/>
                <a:ext cx="210240" cy="365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8D996C6-23F0-4F89-968A-62B97BFF53E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46199" y="4618078"/>
                  <a:ext cx="227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174047B-F136-4F48-91BD-C53A359726CC}"/>
                    </a:ext>
                  </a:extLst>
                </p14:cNvPr>
                <p14:cNvContentPartPr/>
                <p14:nvPr/>
              </p14:nvContentPartPr>
              <p14:xfrm>
                <a:off x="1744999" y="4607998"/>
                <a:ext cx="266040" cy="370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174047B-F136-4F48-91BD-C53A359726C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35999" y="4599358"/>
                  <a:ext cx="2836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37984BA-5761-45AE-8E30-AE1C01C427D4}"/>
                    </a:ext>
                  </a:extLst>
                </p14:cNvPr>
                <p14:cNvContentPartPr/>
                <p14:nvPr/>
              </p14:nvContentPartPr>
              <p14:xfrm>
                <a:off x="1800439" y="4776118"/>
                <a:ext cx="203760" cy="67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37984BA-5761-45AE-8E30-AE1C01C427D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91439" y="4767118"/>
                  <a:ext cx="221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4B55658-9819-42A9-8A66-437B90DDAA48}"/>
                    </a:ext>
                  </a:extLst>
                </p14:cNvPr>
                <p14:cNvContentPartPr/>
                <p14:nvPr/>
              </p14:nvContentPartPr>
              <p14:xfrm>
                <a:off x="2201119" y="4659478"/>
                <a:ext cx="210960" cy="245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4B55658-9819-42A9-8A66-437B90DDAA4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192119" y="4650478"/>
                  <a:ext cx="2286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D197F07-325A-401A-8527-79421BFD613A}"/>
                    </a:ext>
                  </a:extLst>
                </p14:cNvPr>
                <p14:cNvContentPartPr/>
                <p14:nvPr/>
              </p14:nvContentPartPr>
              <p14:xfrm>
                <a:off x="2597839" y="4616638"/>
                <a:ext cx="14760" cy="267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D197F07-325A-401A-8527-79421BFD613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89199" y="4607638"/>
                  <a:ext cx="32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CE19A78-CA60-4D81-81DE-3CA2ED3ABFDA}"/>
                    </a:ext>
                  </a:extLst>
                </p14:cNvPr>
                <p14:cNvContentPartPr/>
                <p14:nvPr/>
              </p14:nvContentPartPr>
              <p14:xfrm>
                <a:off x="2567239" y="4582798"/>
                <a:ext cx="197640" cy="308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CE19A78-CA60-4D81-81DE-3CA2ED3ABFD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58599" y="4574158"/>
                  <a:ext cx="2152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9C65E19-2AC5-42EF-B9B4-E3A4C07FF529}"/>
                    </a:ext>
                  </a:extLst>
                </p14:cNvPr>
                <p14:cNvContentPartPr/>
                <p14:nvPr/>
              </p14:nvContentPartPr>
              <p14:xfrm>
                <a:off x="2749759" y="4487038"/>
                <a:ext cx="312120" cy="442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9C65E19-2AC5-42EF-B9B4-E3A4C07FF52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41119" y="4478398"/>
                  <a:ext cx="3297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E5336F0-BD30-4D67-911A-2CB1B39CA21D}"/>
                    </a:ext>
                  </a:extLst>
                </p14:cNvPr>
                <p14:cNvContentPartPr/>
                <p14:nvPr/>
              </p14:nvContentPartPr>
              <p14:xfrm>
                <a:off x="3315679" y="4636438"/>
                <a:ext cx="183960" cy="42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E5336F0-BD30-4D67-911A-2CB1B39CA21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07039" y="4627438"/>
                  <a:ext cx="201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8027906-8637-49F8-9238-58052CE61571}"/>
                    </a:ext>
                  </a:extLst>
                </p14:cNvPr>
                <p14:cNvContentPartPr/>
                <p14:nvPr/>
              </p14:nvContentPartPr>
              <p14:xfrm>
                <a:off x="3347359" y="4717438"/>
                <a:ext cx="183960" cy="45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8027906-8637-49F8-9238-58052CE6157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38719" y="4708438"/>
                  <a:ext cx="201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5E33A12-9730-459D-A91B-31DF7D8D5E74}"/>
                    </a:ext>
                  </a:extLst>
                </p14:cNvPr>
                <p14:cNvContentPartPr/>
                <p14:nvPr/>
              </p14:nvContentPartPr>
              <p14:xfrm>
                <a:off x="6990559" y="4007518"/>
                <a:ext cx="163440" cy="177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5E33A12-9730-459D-A91B-31DF7D8D5E7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81559" y="3998518"/>
                  <a:ext cx="181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14B46B9-39FA-4675-A041-1ABA082D42AB}"/>
                    </a:ext>
                  </a:extLst>
                </p14:cNvPr>
                <p14:cNvContentPartPr/>
                <p14:nvPr/>
              </p14:nvContentPartPr>
              <p14:xfrm>
                <a:off x="7217719" y="3969358"/>
                <a:ext cx="122040" cy="211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14B46B9-39FA-4675-A041-1ABA082D42A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08719" y="3960358"/>
                  <a:ext cx="139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D51A3CE-D720-4C12-AE7C-E72EEBB3FED0}"/>
                    </a:ext>
                  </a:extLst>
                </p14:cNvPr>
                <p14:cNvContentPartPr/>
                <p14:nvPr/>
              </p14:nvContentPartPr>
              <p14:xfrm>
                <a:off x="7356319" y="3941278"/>
                <a:ext cx="189720" cy="274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D51A3CE-D720-4C12-AE7C-E72EEBB3FED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47679" y="3932278"/>
                  <a:ext cx="207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06E845B-DF24-4B52-8241-7327A993312E}"/>
                    </a:ext>
                  </a:extLst>
                </p14:cNvPr>
                <p14:cNvContentPartPr/>
                <p14:nvPr/>
              </p14:nvContentPartPr>
              <p14:xfrm>
                <a:off x="7544599" y="4024798"/>
                <a:ext cx="132480" cy="161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06E845B-DF24-4B52-8241-7327A99331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35959" y="4015798"/>
                  <a:ext cx="150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4E7AA3B-F829-48E0-97BB-AFC0A2BA56CF}"/>
                    </a:ext>
                  </a:extLst>
                </p14:cNvPr>
                <p14:cNvContentPartPr/>
                <p14:nvPr/>
              </p14:nvContentPartPr>
              <p14:xfrm>
                <a:off x="7751959" y="4040278"/>
                <a:ext cx="209160" cy="147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4E7AA3B-F829-48E0-97BB-AFC0A2BA56C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42959" y="4031638"/>
                  <a:ext cx="226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96FABB2-1C38-4493-ACCA-E011E64F4C3E}"/>
                    </a:ext>
                  </a:extLst>
                </p14:cNvPr>
                <p14:cNvContentPartPr/>
                <p14:nvPr/>
              </p14:nvContentPartPr>
              <p14:xfrm>
                <a:off x="8028799" y="4089238"/>
                <a:ext cx="14760" cy="81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96FABB2-1C38-4493-ACCA-E011E64F4C3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019799" y="4080238"/>
                  <a:ext cx="32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BE3ED5F-31CA-4CF1-A90C-9BC5D94DEAF7}"/>
                    </a:ext>
                  </a:extLst>
                </p14:cNvPr>
                <p14:cNvContentPartPr/>
                <p14:nvPr/>
              </p14:nvContentPartPr>
              <p14:xfrm>
                <a:off x="8145439" y="4037038"/>
                <a:ext cx="161640" cy="118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BE3ED5F-31CA-4CF1-A90C-9BC5D94DEAF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36439" y="4028038"/>
                  <a:ext cx="179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AE4BF32-D724-423D-A7D2-78AA5FE0409F}"/>
                    </a:ext>
                  </a:extLst>
                </p14:cNvPr>
                <p14:cNvContentPartPr/>
                <p14:nvPr/>
              </p14:nvContentPartPr>
              <p14:xfrm>
                <a:off x="8351359" y="4074838"/>
                <a:ext cx="99360" cy="539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AE4BF32-D724-423D-A7D2-78AA5FE0409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42719" y="4066198"/>
                  <a:ext cx="1170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0FCDA5D-D254-43DC-951E-EE5DD6C3EE46}"/>
                    </a:ext>
                  </a:extLst>
                </p14:cNvPr>
                <p14:cNvContentPartPr/>
                <p14:nvPr/>
              </p14:nvContentPartPr>
              <p14:xfrm>
                <a:off x="8637199" y="3783958"/>
                <a:ext cx="261720" cy="365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0FCDA5D-D254-43DC-951E-EE5DD6C3EE4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628559" y="3774958"/>
                  <a:ext cx="2793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37D723C-3CDE-4FF0-A908-876C6E66980F}"/>
                    </a:ext>
                  </a:extLst>
                </p14:cNvPr>
                <p14:cNvContentPartPr/>
                <p14:nvPr/>
              </p14:nvContentPartPr>
              <p14:xfrm>
                <a:off x="8717479" y="4013278"/>
                <a:ext cx="111960" cy="19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37D723C-3CDE-4FF0-A908-876C6E66980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08479" y="4004278"/>
                  <a:ext cx="129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3C425AA-E53F-41E7-BEC7-364D32328DC5}"/>
                    </a:ext>
                  </a:extLst>
                </p14:cNvPr>
                <p14:cNvContentPartPr/>
                <p14:nvPr/>
              </p14:nvContentPartPr>
              <p14:xfrm>
                <a:off x="9018439" y="3929758"/>
                <a:ext cx="53640" cy="49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3C425AA-E53F-41E7-BEC7-364D32328DC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009439" y="3920758"/>
                  <a:ext cx="71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78A35E4-50F8-4880-9E15-8F61159C3903}"/>
                    </a:ext>
                  </a:extLst>
                </p14:cNvPr>
                <p14:cNvContentPartPr/>
                <p14:nvPr/>
              </p14:nvContentPartPr>
              <p14:xfrm>
                <a:off x="8998279" y="4170238"/>
                <a:ext cx="46800" cy="54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78A35E4-50F8-4880-9E15-8F61159C390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989279" y="4161238"/>
                  <a:ext cx="64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0B86854-F953-412C-9A66-1D6997B635EA}"/>
                    </a:ext>
                  </a:extLst>
                </p14:cNvPr>
                <p14:cNvContentPartPr/>
                <p14:nvPr/>
              </p14:nvContentPartPr>
              <p14:xfrm>
                <a:off x="9082159" y="3765958"/>
                <a:ext cx="11880" cy="73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0B86854-F953-412C-9A66-1D6997B635E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73519" y="3756958"/>
                  <a:ext cx="29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14E2A97-3F87-49D9-8F3D-CA1D524A7FB2}"/>
                    </a:ext>
                  </a:extLst>
                </p14:cNvPr>
                <p14:cNvContentPartPr/>
                <p14:nvPr/>
              </p14:nvContentPartPr>
              <p14:xfrm>
                <a:off x="9286999" y="3886198"/>
                <a:ext cx="12240" cy="216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14E2A97-3F87-49D9-8F3D-CA1D524A7FB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278359" y="3877558"/>
                  <a:ext cx="29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2DAE33-871C-4955-9832-29CD278B7B47}"/>
                    </a:ext>
                  </a:extLst>
                </p14:cNvPr>
                <p14:cNvContentPartPr/>
                <p14:nvPr/>
              </p14:nvContentPartPr>
              <p14:xfrm>
                <a:off x="9213559" y="3797998"/>
                <a:ext cx="232200" cy="336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2DAE33-871C-4955-9832-29CD278B7B4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204919" y="3788998"/>
                  <a:ext cx="2498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9EF9D7A-A49F-42EF-B2ED-CD682A4EC723}"/>
                    </a:ext>
                  </a:extLst>
                </p14:cNvPr>
                <p14:cNvContentPartPr/>
                <p14:nvPr/>
              </p14:nvContentPartPr>
              <p14:xfrm>
                <a:off x="9683719" y="3494878"/>
                <a:ext cx="150480" cy="663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9EF9D7A-A49F-42EF-B2ED-CD682A4EC72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674719" y="3486238"/>
                  <a:ext cx="16812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A4F1180-E202-4C8A-9906-AFBEBC8141E8}"/>
                    </a:ext>
                  </a:extLst>
                </p14:cNvPr>
                <p14:cNvContentPartPr/>
                <p14:nvPr/>
              </p14:nvContentPartPr>
              <p14:xfrm>
                <a:off x="9621079" y="3959638"/>
                <a:ext cx="155520" cy="23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A4F1180-E202-4C8A-9906-AFBEBC8141E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612439" y="3950998"/>
                  <a:ext cx="173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B08B792-732B-4D43-90C4-70392A44B9F4}"/>
                    </a:ext>
                  </a:extLst>
                </p14:cNvPr>
                <p14:cNvContentPartPr/>
                <p14:nvPr/>
              </p14:nvContentPartPr>
              <p14:xfrm>
                <a:off x="9843919" y="4001758"/>
                <a:ext cx="19440" cy="96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B08B792-732B-4D43-90C4-70392A44B9F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834919" y="3993118"/>
                  <a:ext cx="37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AC52E3C-1AFF-41A1-8E58-B4520E4892AE}"/>
                    </a:ext>
                  </a:extLst>
                </p14:cNvPr>
                <p14:cNvContentPartPr/>
                <p14:nvPr/>
              </p14:nvContentPartPr>
              <p14:xfrm>
                <a:off x="9955879" y="3985918"/>
                <a:ext cx="101160" cy="88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AC52E3C-1AFF-41A1-8E58-B4520E4892A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47239" y="3977278"/>
                  <a:ext cx="118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47A3212-AE65-4595-B2B3-1B34D3DF1133}"/>
                    </a:ext>
                  </a:extLst>
                </p14:cNvPr>
                <p14:cNvContentPartPr/>
                <p14:nvPr/>
              </p14:nvContentPartPr>
              <p14:xfrm>
                <a:off x="10159639" y="3698998"/>
                <a:ext cx="239400" cy="402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47A3212-AE65-4595-B2B3-1B34D3DF113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150639" y="3689998"/>
                  <a:ext cx="2570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18047FA-805E-48FA-9992-631B6735ACE8}"/>
                    </a:ext>
                  </a:extLst>
                </p14:cNvPr>
                <p14:cNvContentPartPr/>
                <p14:nvPr/>
              </p14:nvContentPartPr>
              <p14:xfrm>
                <a:off x="10152439" y="3902398"/>
                <a:ext cx="318240" cy="149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18047FA-805E-48FA-9992-631B6735ACE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43799" y="3893398"/>
                  <a:ext cx="335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89B3D71-5C6C-4AE8-9F8A-B65CFA8FF184}"/>
                    </a:ext>
                  </a:extLst>
                </p14:cNvPr>
                <p14:cNvContentPartPr/>
                <p14:nvPr/>
              </p14:nvContentPartPr>
              <p14:xfrm>
                <a:off x="10499479" y="3808438"/>
                <a:ext cx="360" cy="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89B3D71-5C6C-4AE8-9F8A-B65CFA8FF18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490479" y="37997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8A55554-9154-4718-8919-4FE5CDEA02EE}"/>
                    </a:ext>
                  </a:extLst>
                </p14:cNvPr>
                <p14:cNvContentPartPr/>
                <p14:nvPr/>
              </p14:nvContentPartPr>
              <p14:xfrm>
                <a:off x="10525399" y="3958558"/>
                <a:ext cx="102960" cy="130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8A55554-9154-4718-8919-4FE5CDEA02E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16759" y="3949558"/>
                  <a:ext cx="120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50834D0-4D77-4F0F-ACBF-7FBB92ACAE22}"/>
                    </a:ext>
                  </a:extLst>
                </p14:cNvPr>
                <p14:cNvContentPartPr/>
                <p14:nvPr/>
              </p14:nvContentPartPr>
              <p14:xfrm>
                <a:off x="10688119" y="3941998"/>
                <a:ext cx="220680" cy="162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50834D0-4D77-4F0F-ACBF-7FBB92ACAE2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679119" y="3933358"/>
                  <a:ext cx="238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D4FB554-ADA2-4CBA-902B-598C94D6CADB}"/>
                    </a:ext>
                  </a:extLst>
                </p14:cNvPr>
                <p14:cNvContentPartPr/>
                <p14:nvPr/>
              </p14:nvContentPartPr>
              <p14:xfrm>
                <a:off x="9662119" y="4363918"/>
                <a:ext cx="63360" cy="116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D4FB554-ADA2-4CBA-902B-598C94D6CAD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653119" y="4355278"/>
                  <a:ext cx="81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8CB8BAF-921D-4147-9F3B-5BC5DEA9363D}"/>
                    </a:ext>
                  </a:extLst>
                </p14:cNvPr>
                <p14:cNvContentPartPr/>
                <p14:nvPr/>
              </p14:nvContentPartPr>
              <p14:xfrm>
                <a:off x="9670399" y="4258798"/>
                <a:ext cx="11160" cy="10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8CB8BAF-921D-4147-9F3B-5BC5DEA9363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661399" y="4249798"/>
                  <a:ext cx="28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13E42DA-BDC6-4979-B35D-37E7967FE397}"/>
                    </a:ext>
                  </a:extLst>
                </p14:cNvPr>
                <p14:cNvContentPartPr/>
                <p14:nvPr/>
              </p14:nvContentPartPr>
              <p14:xfrm>
                <a:off x="9819079" y="4334398"/>
                <a:ext cx="128160" cy="131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13E42DA-BDC6-4979-B35D-37E7967FE39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10439" y="4325758"/>
                  <a:ext cx="145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754095F-E205-4172-8F97-DF8ED2C6FBBE}"/>
                    </a:ext>
                  </a:extLst>
                </p14:cNvPr>
                <p14:cNvContentPartPr/>
                <p14:nvPr/>
              </p14:nvContentPartPr>
              <p14:xfrm>
                <a:off x="9982159" y="4281478"/>
                <a:ext cx="142560" cy="195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754095F-E205-4172-8F97-DF8ED2C6FBB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973159" y="4272838"/>
                  <a:ext cx="160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DCD92CF-6711-4FA2-A132-9E2425F188EF}"/>
                    </a:ext>
                  </a:extLst>
                </p14:cNvPr>
                <p14:cNvContentPartPr/>
                <p14:nvPr/>
              </p14:nvContentPartPr>
              <p14:xfrm>
                <a:off x="10105999" y="4143958"/>
                <a:ext cx="34200" cy="288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DCD92CF-6711-4FA2-A132-9E2425F188E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096999" y="4135318"/>
                  <a:ext cx="518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2E78614-2D9A-4C74-AF8C-F32605A6B21A}"/>
                    </a:ext>
                  </a:extLst>
                </p14:cNvPr>
                <p14:cNvContentPartPr/>
                <p14:nvPr/>
              </p14:nvContentPartPr>
              <p14:xfrm>
                <a:off x="10220119" y="4312078"/>
                <a:ext cx="126000" cy="135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2E78614-2D9A-4C74-AF8C-F32605A6B21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211119" y="4303438"/>
                  <a:ext cx="143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06AC7E6-D87E-4F32-B3EB-369B2A3A2313}"/>
                    </a:ext>
                  </a:extLst>
                </p14:cNvPr>
                <p14:cNvContentPartPr/>
                <p14:nvPr/>
              </p14:nvContentPartPr>
              <p14:xfrm>
                <a:off x="10375639" y="4328998"/>
                <a:ext cx="259920" cy="114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06AC7E6-D87E-4F32-B3EB-369B2A3A231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366999" y="4320358"/>
                  <a:ext cx="277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D0F716B-A452-4E22-A8BB-8C567583564D}"/>
                    </a:ext>
                  </a:extLst>
                </p14:cNvPr>
                <p14:cNvContentPartPr/>
                <p14:nvPr/>
              </p14:nvContentPartPr>
              <p14:xfrm>
                <a:off x="10565719" y="4260238"/>
                <a:ext cx="171000" cy="206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D0F716B-A452-4E22-A8BB-8C567583564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556719" y="4251598"/>
                  <a:ext cx="188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D909454-EB81-4AC6-B3D6-41E37D87C9B0}"/>
                    </a:ext>
                  </a:extLst>
                </p14:cNvPr>
                <p14:cNvContentPartPr/>
                <p14:nvPr/>
              </p14:nvContentPartPr>
              <p14:xfrm>
                <a:off x="10717639" y="4111558"/>
                <a:ext cx="47160" cy="313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D909454-EB81-4AC6-B3D6-41E37D87C9B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708639" y="4102558"/>
                  <a:ext cx="648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6DB6522-EB44-4647-B33B-1EF2AA5ACC26}"/>
                    </a:ext>
                  </a:extLst>
                </p14:cNvPr>
                <p14:cNvContentPartPr/>
                <p14:nvPr/>
              </p14:nvContentPartPr>
              <p14:xfrm>
                <a:off x="10774879" y="4321438"/>
                <a:ext cx="146880" cy="9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6DB6522-EB44-4647-B33B-1EF2AA5ACC2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766239" y="4312798"/>
                  <a:ext cx="164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B185431-C190-4156-A1D1-61A9E9BB3A72}"/>
                    </a:ext>
                  </a:extLst>
                </p14:cNvPr>
                <p14:cNvContentPartPr/>
                <p14:nvPr/>
              </p14:nvContentPartPr>
              <p14:xfrm>
                <a:off x="10954159" y="4330798"/>
                <a:ext cx="173520" cy="118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B185431-C190-4156-A1D1-61A9E9BB3A7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945159" y="4322158"/>
                  <a:ext cx="191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C20AFC7-3D5C-4562-8A2C-01AAEDE41981}"/>
                    </a:ext>
                  </a:extLst>
                </p14:cNvPr>
                <p14:cNvContentPartPr/>
                <p14:nvPr/>
              </p14:nvContentPartPr>
              <p14:xfrm>
                <a:off x="11250079" y="4048198"/>
                <a:ext cx="41040" cy="397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C20AFC7-3D5C-4562-8A2C-01AAEDE4198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241439" y="4039558"/>
                  <a:ext cx="586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AEF87B9-2E0B-4834-90DD-ABB52411F031}"/>
                    </a:ext>
                  </a:extLst>
                </p14:cNvPr>
                <p14:cNvContentPartPr/>
                <p14:nvPr/>
              </p14:nvContentPartPr>
              <p14:xfrm>
                <a:off x="11139919" y="4288678"/>
                <a:ext cx="281520" cy="33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AEF87B9-2E0B-4834-90DD-ABB52411F03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130919" y="4280038"/>
                  <a:ext cx="2991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5347665-4935-496C-80C0-87C7F25D43BB}"/>
                    </a:ext>
                  </a:extLst>
                </p14:cNvPr>
                <p14:cNvContentPartPr/>
                <p14:nvPr/>
              </p14:nvContentPartPr>
              <p14:xfrm>
                <a:off x="11470399" y="3996718"/>
                <a:ext cx="239400" cy="411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5347665-4935-496C-80C0-87C7F25D43B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461399" y="3987718"/>
                  <a:ext cx="2570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AC7CA52-09A4-4809-A854-9EC46548CDBB}"/>
                    </a:ext>
                  </a:extLst>
                </p14:cNvPr>
                <p14:cNvContentPartPr/>
                <p14:nvPr/>
              </p14:nvContentPartPr>
              <p14:xfrm>
                <a:off x="11655439" y="4261318"/>
                <a:ext cx="81720" cy="518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AC7CA52-09A4-4809-A854-9EC46548CDB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646799" y="4252678"/>
                  <a:ext cx="9936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E01AD0F-F5BD-4FEC-8256-E84188DCF174}"/>
                    </a:ext>
                  </a:extLst>
                </p14:cNvPr>
                <p14:cNvContentPartPr/>
                <p14:nvPr/>
              </p14:nvContentPartPr>
              <p14:xfrm>
                <a:off x="3853159" y="4582078"/>
                <a:ext cx="19440" cy="242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E01AD0F-F5BD-4FEC-8256-E84188DCF17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844519" y="4573078"/>
                  <a:ext cx="37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5708D12-EEC0-4F36-80BB-B099E42E65DC}"/>
                    </a:ext>
                  </a:extLst>
                </p14:cNvPr>
                <p14:cNvContentPartPr/>
                <p14:nvPr/>
              </p14:nvContentPartPr>
              <p14:xfrm>
                <a:off x="3793039" y="4472638"/>
                <a:ext cx="274320" cy="221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5708D12-EEC0-4F36-80BB-B099E42E65D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784399" y="4463638"/>
                  <a:ext cx="291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294CC1A-5A30-4411-9D2D-226AD4C7EED6}"/>
                    </a:ext>
                  </a:extLst>
                </p14:cNvPr>
                <p14:cNvContentPartPr/>
                <p14:nvPr/>
              </p14:nvContentPartPr>
              <p14:xfrm>
                <a:off x="4136839" y="4496758"/>
                <a:ext cx="171000" cy="301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294CC1A-5A30-4411-9D2D-226AD4C7EED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127839" y="4487758"/>
                  <a:ext cx="1886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C940CAB-53E1-48EF-8A16-D52B2DCF8A8E}"/>
                    </a:ext>
                  </a:extLst>
                </p14:cNvPr>
                <p14:cNvContentPartPr/>
                <p14:nvPr/>
              </p14:nvContentPartPr>
              <p14:xfrm>
                <a:off x="4333039" y="4478758"/>
                <a:ext cx="310320" cy="361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C940CAB-53E1-48EF-8A16-D52B2DCF8A8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324399" y="4470118"/>
                  <a:ext cx="3279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94529C0-EE70-491E-AF91-C0CC9B6DC295}"/>
                    </a:ext>
                  </a:extLst>
                </p14:cNvPr>
                <p14:cNvContentPartPr/>
                <p14:nvPr/>
              </p14:nvContentPartPr>
              <p14:xfrm>
                <a:off x="4406119" y="4666318"/>
                <a:ext cx="248760" cy="79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94529C0-EE70-491E-AF91-C0CC9B6DC29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397119" y="4657678"/>
                  <a:ext cx="266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90CE554-B398-449F-89DA-2A47F9784417}"/>
                    </a:ext>
                  </a:extLst>
                </p14:cNvPr>
                <p14:cNvContentPartPr/>
                <p14:nvPr/>
              </p14:nvContentPartPr>
              <p14:xfrm>
                <a:off x="4908679" y="4286518"/>
                <a:ext cx="107640" cy="5878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90CE554-B398-449F-89DA-2A47F978441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900039" y="4277878"/>
                  <a:ext cx="12528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BC4C8B6-8682-4A0B-AD1E-CDB6100B7140}"/>
                    </a:ext>
                  </a:extLst>
                </p14:cNvPr>
                <p14:cNvContentPartPr/>
                <p14:nvPr/>
              </p14:nvContentPartPr>
              <p14:xfrm>
                <a:off x="4810399" y="4681798"/>
                <a:ext cx="191520" cy="10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BC4C8B6-8682-4A0B-AD1E-CDB6100B714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801759" y="4672798"/>
                  <a:ext cx="209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63D8D93-DF5F-4EB0-B2AC-14CBFADB3AB7}"/>
                    </a:ext>
                  </a:extLst>
                </p14:cNvPr>
                <p14:cNvContentPartPr/>
                <p14:nvPr/>
              </p14:nvContentPartPr>
              <p14:xfrm>
                <a:off x="5021719" y="4651558"/>
                <a:ext cx="147600" cy="181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63D8D93-DF5F-4EB0-B2AC-14CBFADB3AB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012719" y="4642918"/>
                  <a:ext cx="165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835FDD1-B264-44FA-986D-B4911CEEEFC6}"/>
                    </a:ext>
                  </a:extLst>
                </p14:cNvPr>
                <p14:cNvContentPartPr/>
                <p14:nvPr/>
              </p14:nvContentPartPr>
              <p14:xfrm>
                <a:off x="5219719" y="4688638"/>
                <a:ext cx="126360" cy="107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835FDD1-B264-44FA-986D-B4911CEEEFC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10719" y="4679638"/>
                  <a:ext cx="144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485943B-52BF-4649-99B4-BCC49BDC98CA}"/>
                    </a:ext>
                  </a:extLst>
                </p14:cNvPr>
                <p14:cNvContentPartPr/>
                <p14:nvPr/>
              </p14:nvContentPartPr>
              <p14:xfrm>
                <a:off x="5410519" y="4397758"/>
                <a:ext cx="280800" cy="4168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485943B-52BF-4649-99B4-BCC49BDC98C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401879" y="4389118"/>
                  <a:ext cx="2984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B62984D-78B0-44D5-B4AC-E7F07DB21792}"/>
                    </a:ext>
                  </a:extLst>
                </p14:cNvPr>
                <p14:cNvContentPartPr/>
                <p14:nvPr/>
              </p14:nvContentPartPr>
              <p14:xfrm>
                <a:off x="5485039" y="4633198"/>
                <a:ext cx="224280" cy="14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B62984D-78B0-44D5-B4AC-E7F07DB2179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476399" y="4624558"/>
                  <a:ext cx="241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8232800-7873-4BC0-B1A9-0D4BA0827114}"/>
                    </a:ext>
                  </a:extLst>
                </p14:cNvPr>
                <p14:cNvContentPartPr/>
                <p14:nvPr/>
              </p14:nvContentPartPr>
              <p14:xfrm>
                <a:off x="5747839" y="4571638"/>
                <a:ext cx="111240" cy="222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8232800-7873-4BC0-B1A9-0D4BA082711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739199" y="4562638"/>
                  <a:ext cx="128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8E66914-6005-4AD3-8806-A32B55502EBA}"/>
                    </a:ext>
                  </a:extLst>
                </p14:cNvPr>
                <p14:cNvContentPartPr/>
                <p14:nvPr/>
              </p14:nvContentPartPr>
              <p14:xfrm>
                <a:off x="5866639" y="4644718"/>
                <a:ext cx="73080" cy="132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8E66914-6005-4AD3-8806-A32B55502E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857639" y="4635718"/>
                  <a:ext cx="90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217F1A7-4B03-48C2-B994-3A2A62EB4A13}"/>
                    </a:ext>
                  </a:extLst>
                </p14:cNvPr>
                <p14:cNvContentPartPr/>
                <p14:nvPr/>
              </p14:nvContentPartPr>
              <p14:xfrm>
                <a:off x="5986519" y="4677838"/>
                <a:ext cx="151560" cy="100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217F1A7-4B03-48C2-B994-3A2A62EB4A1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977519" y="4669198"/>
                  <a:ext cx="169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21956FC-A97D-4D76-8679-CFDC72A7C750}"/>
                    </a:ext>
                  </a:extLst>
                </p14:cNvPr>
                <p14:cNvContentPartPr/>
                <p14:nvPr/>
              </p14:nvContentPartPr>
              <p14:xfrm>
                <a:off x="6181279" y="4622398"/>
                <a:ext cx="88200" cy="192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21956FC-A97D-4D76-8679-CFDC72A7C75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172639" y="4613398"/>
                  <a:ext cx="105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4538878-D028-4D02-B6C4-15296BD58B3A}"/>
                    </a:ext>
                  </a:extLst>
                </p14:cNvPr>
                <p14:cNvContentPartPr/>
                <p14:nvPr/>
              </p14:nvContentPartPr>
              <p14:xfrm>
                <a:off x="6511759" y="4674958"/>
                <a:ext cx="93600" cy="135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4538878-D028-4D02-B6C4-15296BD58B3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03119" y="4666318"/>
                  <a:ext cx="111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5487CFE-FAC8-48F6-BB5B-8243F710ED53}"/>
                    </a:ext>
                  </a:extLst>
                </p14:cNvPr>
                <p14:cNvContentPartPr/>
                <p14:nvPr/>
              </p14:nvContentPartPr>
              <p14:xfrm>
                <a:off x="6674839" y="4683238"/>
                <a:ext cx="162720" cy="99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5487CFE-FAC8-48F6-BB5B-8243F710ED5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666199" y="4674598"/>
                  <a:ext cx="180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E5D792B-6050-47C4-9CEF-2516AB63515C}"/>
                    </a:ext>
                  </a:extLst>
                </p14:cNvPr>
                <p14:cNvContentPartPr/>
                <p14:nvPr/>
              </p14:nvContentPartPr>
              <p14:xfrm>
                <a:off x="6874999" y="4654798"/>
                <a:ext cx="148680" cy="136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E5D792B-6050-47C4-9CEF-2516AB63515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65999" y="4645798"/>
                  <a:ext cx="166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3A96DB1-4FE6-4C33-9285-867554D4C1B2}"/>
                    </a:ext>
                  </a:extLst>
                </p14:cNvPr>
                <p14:cNvContentPartPr/>
                <p14:nvPr/>
              </p14:nvContentPartPr>
              <p14:xfrm>
                <a:off x="7006399" y="4459678"/>
                <a:ext cx="41760" cy="3060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3A96DB1-4FE6-4C33-9285-867554D4C1B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997399" y="4451038"/>
                  <a:ext cx="59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42A517F-298E-4702-8AB7-380A9C99F277}"/>
                    </a:ext>
                  </a:extLst>
                </p14:cNvPr>
                <p14:cNvContentPartPr/>
                <p14:nvPr/>
              </p14:nvContentPartPr>
              <p14:xfrm>
                <a:off x="7450999" y="4538158"/>
                <a:ext cx="30600" cy="270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42A517F-298E-4702-8AB7-380A9C99F27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41999" y="4529158"/>
                  <a:ext cx="48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28560B6-F3AC-4464-A548-F2F4D84760EE}"/>
                    </a:ext>
                  </a:extLst>
                </p14:cNvPr>
                <p14:cNvContentPartPr/>
                <p14:nvPr/>
              </p14:nvContentPartPr>
              <p14:xfrm>
                <a:off x="7444519" y="4479118"/>
                <a:ext cx="277560" cy="381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28560B6-F3AC-4464-A548-F2F4D84760E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435519" y="4470478"/>
                  <a:ext cx="2952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B64F009-6610-41B5-9E30-E9314661F144}"/>
                    </a:ext>
                  </a:extLst>
                </p14:cNvPr>
                <p14:cNvContentPartPr/>
                <p14:nvPr/>
              </p14:nvContentPartPr>
              <p14:xfrm>
                <a:off x="8098999" y="4184998"/>
                <a:ext cx="124200" cy="6534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B64F009-6610-41B5-9E30-E9314661F14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089999" y="4175998"/>
                  <a:ext cx="14184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62DC564-B0AC-43E8-A83D-09EB81DB13BE}"/>
                    </a:ext>
                  </a:extLst>
                </p14:cNvPr>
                <p14:cNvContentPartPr/>
                <p14:nvPr/>
              </p14:nvContentPartPr>
              <p14:xfrm>
                <a:off x="7885879" y="4661278"/>
                <a:ext cx="244080" cy="129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62DC564-B0AC-43E8-A83D-09EB81DB13B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76879" y="4652278"/>
                  <a:ext cx="261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22C80F3-997D-469A-82CF-1EF371480D8D}"/>
                    </a:ext>
                  </a:extLst>
                </p14:cNvPr>
                <p14:cNvContentPartPr/>
                <p14:nvPr/>
              </p14:nvContentPartPr>
              <p14:xfrm>
                <a:off x="8202319" y="4673878"/>
                <a:ext cx="109800" cy="1281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22C80F3-997D-469A-82CF-1EF371480D8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93319" y="4665238"/>
                  <a:ext cx="127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F3CD975-4DBF-42D7-A6AB-FB66A3C656AA}"/>
                    </a:ext>
                  </a:extLst>
                </p14:cNvPr>
                <p14:cNvContentPartPr/>
                <p14:nvPr/>
              </p14:nvContentPartPr>
              <p14:xfrm>
                <a:off x="8357119" y="4681078"/>
                <a:ext cx="132120" cy="122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F3CD975-4DBF-42D7-A6AB-FB66A3C656A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348479" y="4672438"/>
                  <a:ext cx="149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2F249F2-E7F5-4E7B-9AB1-E9507C87CBD1}"/>
                    </a:ext>
                  </a:extLst>
                </p14:cNvPr>
                <p14:cNvContentPartPr/>
                <p14:nvPr/>
              </p14:nvContentPartPr>
              <p14:xfrm>
                <a:off x="8519839" y="4676398"/>
                <a:ext cx="235080" cy="1418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2F249F2-E7F5-4E7B-9AB1-E9507C87CBD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510839" y="4667398"/>
                  <a:ext cx="252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D6ED67B-AD45-4C91-8A1C-014E2EEF2CEA}"/>
                    </a:ext>
                  </a:extLst>
                </p14:cNvPr>
                <p14:cNvContentPartPr/>
                <p14:nvPr/>
              </p14:nvContentPartPr>
              <p14:xfrm>
                <a:off x="8754559" y="4357078"/>
                <a:ext cx="269640" cy="496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D6ED67B-AD45-4C91-8A1C-014E2EEF2CE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45559" y="4348078"/>
                  <a:ext cx="2872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B41B63B-D7FF-4886-955F-2AF172EAEBD9}"/>
                    </a:ext>
                  </a:extLst>
                </p14:cNvPr>
                <p14:cNvContentPartPr/>
                <p14:nvPr/>
              </p14:nvContentPartPr>
              <p14:xfrm>
                <a:off x="9012679" y="4553278"/>
                <a:ext cx="135720" cy="272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B41B63B-D7FF-4886-955F-2AF172EAEBD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004039" y="4544638"/>
                  <a:ext cx="153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06BE813-FAA7-421E-ACA3-F14E5FA66E87}"/>
                    </a:ext>
                  </a:extLst>
                </p14:cNvPr>
                <p14:cNvContentPartPr/>
                <p14:nvPr/>
              </p14:nvContentPartPr>
              <p14:xfrm>
                <a:off x="9176839" y="4706998"/>
                <a:ext cx="58320" cy="1195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06BE813-FAA7-421E-ACA3-F14E5FA66E8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67839" y="4698358"/>
                  <a:ext cx="75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53B8A2B-CEAA-429B-B2E1-3C1074B9FD1A}"/>
                    </a:ext>
                  </a:extLst>
                </p14:cNvPr>
                <p14:cNvContentPartPr/>
                <p14:nvPr/>
              </p14:nvContentPartPr>
              <p14:xfrm>
                <a:off x="9344599" y="4684678"/>
                <a:ext cx="120960" cy="131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53B8A2B-CEAA-429B-B2E1-3C1074B9FD1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335959" y="4675678"/>
                  <a:ext cx="138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0102498-EDF7-4EF7-8A26-3681601F85DB}"/>
                    </a:ext>
                  </a:extLst>
                </p14:cNvPr>
                <p14:cNvContentPartPr/>
                <p14:nvPr/>
              </p14:nvContentPartPr>
              <p14:xfrm>
                <a:off x="9547999" y="4649038"/>
                <a:ext cx="129960" cy="189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0102498-EDF7-4EF7-8A26-3681601F85D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538999" y="4640398"/>
                  <a:ext cx="147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1A69FF7-D76F-48D5-B46A-2183DCE86C85}"/>
                    </a:ext>
                  </a:extLst>
                </p14:cNvPr>
                <p14:cNvContentPartPr/>
                <p14:nvPr/>
              </p14:nvContentPartPr>
              <p14:xfrm>
                <a:off x="9684799" y="4476958"/>
                <a:ext cx="277200" cy="509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1A69FF7-D76F-48D5-B46A-2183DCE86C8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676159" y="4468318"/>
                  <a:ext cx="2948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FC054F3-0E0D-473C-AC0D-866EAE39BC0D}"/>
                    </a:ext>
                  </a:extLst>
                </p14:cNvPr>
                <p14:cNvContentPartPr/>
                <p14:nvPr/>
              </p14:nvContentPartPr>
              <p14:xfrm>
                <a:off x="3367879" y="5288398"/>
                <a:ext cx="167400" cy="306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FC054F3-0E0D-473C-AC0D-866EAE39BC0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358879" y="5279758"/>
                  <a:ext cx="185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8931EE9-CE1B-4B95-A28E-A2AAAE566AAF}"/>
                    </a:ext>
                  </a:extLst>
                </p14:cNvPr>
                <p14:cNvContentPartPr/>
                <p14:nvPr/>
              </p14:nvContentPartPr>
              <p14:xfrm>
                <a:off x="3356359" y="5384518"/>
                <a:ext cx="172440" cy="27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8931EE9-CE1B-4B95-A28E-A2AAAE566AA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347359" y="5375518"/>
                  <a:ext cx="190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65C3CCF-3C92-4C03-AE3B-282D7D548F8B}"/>
                    </a:ext>
                  </a:extLst>
                </p14:cNvPr>
                <p14:cNvContentPartPr/>
                <p14:nvPr/>
              </p14:nvContentPartPr>
              <p14:xfrm>
                <a:off x="3819319" y="5197678"/>
                <a:ext cx="30600" cy="2883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65C3CCF-3C92-4C03-AE3B-282D7D548F8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810679" y="5188678"/>
                  <a:ext cx="48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1564184-AD57-463A-AB12-930648275FDD}"/>
                    </a:ext>
                  </a:extLst>
                </p14:cNvPr>
                <p14:cNvContentPartPr/>
                <p14:nvPr/>
              </p14:nvContentPartPr>
              <p14:xfrm>
                <a:off x="3790159" y="5069878"/>
                <a:ext cx="268560" cy="2286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1564184-AD57-463A-AB12-930648275FD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781519" y="5061238"/>
                  <a:ext cx="286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F56FC79-ECA7-4B74-8538-86F5161C16DF}"/>
                    </a:ext>
                  </a:extLst>
                </p14:cNvPr>
                <p14:cNvContentPartPr/>
                <p14:nvPr/>
              </p14:nvContentPartPr>
              <p14:xfrm>
                <a:off x="4119559" y="5147278"/>
                <a:ext cx="149760" cy="2970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F56FC79-ECA7-4B74-8538-86F5161C16D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110559" y="5138278"/>
                  <a:ext cx="1674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3371632-54BD-43E8-BC5D-DC4BA55CCB19}"/>
                    </a:ext>
                  </a:extLst>
                </p14:cNvPr>
                <p14:cNvContentPartPr/>
                <p14:nvPr/>
              </p14:nvContentPartPr>
              <p14:xfrm>
                <a:off x="4361479" y="5126398"/>
                <a:ext cx="222120" cy="3106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3371632-54BD-43E8-BC5D-DC4BA55CCB1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352479" y="5117758"/>
                  <a:ext cx="239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CEF86A2-0F8F-41C5-8BDF-64A29E6B7B3A}"/>
                    </a:ext>
                  </a:extLst>
                </p14:cNvPr>
                <p14:cNvContentPartPr/>
                <p14:nvPr/>
              </p14:nvContentPartPr>
              <p14:xfrm>
                <a:off x="4359679" y="5240878"/>
                <a:ext cx="245160" cy="37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CEF86A2-0F8F-41C5-8BDF-64A29E6B7B3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350679" y="5232238"/>
                  <a:ext cx="262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25D1BC6-892A-417E-B574-E269AA9AFD9A}"/>
                    </a:ext>
                  </a:extLst>
                </p14:cNvPr>
                <p14:cNvContentPartPr/>
                <p14:nvPr/>
              </p14:nvContentPartPr>
              <p14:xfrm>
                <a:off x="4901479" y="4922278"/>
                <a:ext cx="83880" cy="5360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25D1BC6-892A-417E-B574-E269AA9AFD9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892839" y="4913278"/>
                  <a:ext cx="1015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A799DC0-2F6C-4AAF-9A32-3CF7A982DA23}"/>
                    </a:ext>
                  </a:extLst>
                </p14:cNvPr>
                <p14:cNvContentPartPr/>
                <p14:nvPr/>
              </p14:nvContentPartPr>
              <p14:xfrm>
                <a:off x="4781599" y="5261758"/>
                <a:ext cx="218160" cy="17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A799DC0-2F6C-4AAF-9A32-3CF7A982DA2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772599" y="5253118"/>
                  <a:ext cx="235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6CA435D-8CE4-4CA8-A813-8E63C9C17F32}"/>
                    </a:ext>
                  </a:extLst>
                </p14:cNvPr>
                <p14:cNvContentPartPr/>
                <p14:nvPr/>
              </p14:nvContentPartPr>
              <p14:xfrm>
                <a:off x="5041879" y="5247358"/>
                <a:ext cx="96120" cy="1519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6CA435D-8CE4-4CA8-A813-8E63C9C17F3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033239" y="5238358"/>
                  <a:ext cx="113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9E96E41-E650-4BC2-BD8E-BD2C1E4632E0}"/>
                    </a:ext>
                  </a:extLst>
                </p14:cNvPr>
                <p14:cNvContentPartPr/>
                <p14:nvPr/>
              </p14:nvContentPartPr>
              <p14:xfrm>
                <a:off x="5197039" y="5235838"/>
                <a:ext cx="123480" cy="166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9E96E41-E650-4BC2-BD8E-BD2C1E4632E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188039" y="5226838"/>
                  <a:ext cx="141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95BE21A-47FB-4388-A2BF-479017BD1A5F}"/>
                    </a:ext>
                  </a:extLst>
                </p14:cNvPr>
                <p14:cNvContentPartPr/>
                <p14:nvPr/>
              </p14:nvContentPartPr>
              <p14:xfrm>
                <a:off x="5388919" y="5272198"/>
                <a:ext cx="112320" cy="1663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95BE21A-47FB-4388-A2BF-479017BD1A5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380279" y="5263558"/>
                  <a:ext cx="129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BCCA53CF-0022-46A9-B06A-4B175948075D}"/>
                    </a:ext>
                  </a:extLst>
                </p14:cNvPr>
                <p14:cNvContentPartPr/>
                <p14:nvPr/>
              </p14:nvContentPartPr>
              <p14:xfrm>
                <a:off x="5658559" y="4938478"/>
                <a:ext cx="82440" cy="4806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BCCA53CF-0022-46A9-B06A-4B175948075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649919" y="4929478"/>
                  <a:ext cx="1000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DC91FA9-5CF0-4971-A52D-5B4CED282D8B}"/>
                    </a:ext>
                  </a:extLst>
                </p14:cNvPr>
                <p14:cNvContentPartPr/>
                <p14:nvPr/>
              </p14:nvContentPartPr>
              <p14:xfrm>
                <a:off x="5532919" y="5225038"/>
                <a:ext cx="275760" cy="230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DC91FA9-5CF0-4971-A52D-5B4CED282D8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524279" y="5216398"/>
                  <a:ext cx="29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C31EE9E-7BCD-4DCC-9253-D63C87DE1CCF}"/>
                    </a:ext>
                  </a:extLst>
                </p14:cNvPr>
                <p14:cNvContentPartPr/>
                <p14:nvPr/>
              </p14:nvContentPartPr>
              <p14:xfrm>
                <a:off x="5837839" y="5117758"/>
                <a:ext cx="101880" cy="3085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C31EE9E-7BCD-4DCC-9253-D63C87DE1CC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828839" y="5109118"/>
                  <a:ext cx="119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77FC94E-329B-4B23-A538-C53DB638FB49}"/>
                    </a:ext>
                  </a:extLst>
                </p14:cNvPr>
                <p14:cNvContentPartPr/>
                <p14:nvPr/>
              </p14:nvContentPartPr>
              <p14:xfrm>
                <a:off x="6031159" y="5235478"/>
                <a:ext cx="64440" cy="1328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77FC94E-329B-4B23-A538-C53DB638FB4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022159" y="5226478"/>
                  <a:ext cx="82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D2C6EF2-2A7F-43ED-8311-272DA1A369A2}"/>
                    </a:ext>
                  </a:extLst>
                </p14:cNvPr>
                <p14:cNvContentPartPr/>
                <p14:nvPr/>
              </p14:nvContentPartPr>
              <p14:xfrm>
                <a:off x="6175879" y="5263918"/>
                <a:ext cx="159120" cy="1159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D2C6EF2-2A7F-43ED-8311-272DA1A369A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166879" y="5254918"/>
                  <a:ext cx="176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7CFD9D7-39FD-4ACF-B423-BA2A417B50FE}"/>
                    </a:ext>
                  </a:extLst>
                </p14:cNvPr>
                <p14:cNvContentPartPr/>
                <p14:nvPr/>
              </p14:nvContentPartPr>
              <p14:xfrm>
                <a:off x="6390799" y="5200198"/>
                <a:ext cx="133920" cy="205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7CFD9D7-39FD-4ACF-B423-BA2A417B50F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382159" y="5191558"/>
                  <a:ext cx="151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F435548-514E-4464-9EC1-D4E1FCEA2E52}"/>
                    </a:ext>
                  </a:extLst>
                </p14:cNvPr>
                <p14:cNvContentPartPr/>
                <p14:nvPr/>
              </p14:nvContentPartPr>
              <p14:xfrm>
                <a:off x="6507799" y="5046838"/>
                <a:ext cx="275400" cy="461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F435548-514E-4464-9EC1-D4E1FCEA2E5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498799" y="5038198"/>
                  <a:ext cx="2930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E701604-1343-44D1-B74E-881513DBC213}"/>
                    </a:ext>
                  </a:extLst>
                </p14:cNvPr>
                <p14:cNvContentPartPr/>
                <p14:nvPr/>
              </p14:nvContentPartPr>
              <p14:xfrm>
                <a:off x="7008919" y="5173198"/>
                <a:ext cx="19440" cy="282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E701604-1343-44D1-B74E-881513DBC21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999919" y="5164558"/>
                  <a:ext cx="370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B969146-B78D-40DC-8E96-D26970A0F678}"/>
                    </a:ext>
                  </a:extLst>
                </p14:cNvPr>
                <p14:cNvContentPartPr/>
                <p14:nvPr/>
              </p14:nvContentPartPr>
              <p14:xfrm>
                <a:off x="6968599" y="5057638"/>
                <a:ext cx="237600" cy="2512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B969146-B78D-40DC-8E96-D26970A0F67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959599" y="5048638"/>
                  <a:ext cx="255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B1D42E4-2403-4D4F-9BA9-9D2E1FC12446}"/>
                    </a:ext>
                  </a:extLst>
                </p14:cNvPr>
                <p14:cNvContentPartPr/>
                <p14:nvPr/>
              </p14:nvContentPartPr>
              <p14:xfrm>
                <a:off x="7343359" y="5100478"/>
                <a:ext cx="111960" cy="2995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B1D42E4-2403-4D4F-9BA9-9D2E1FC1244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334359" y="5091838"/>
                  <a:ext cx="1296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B4F7356-A374-4E2A-B73B-7FED39584F25}"/>
                    </a:ext>
                  </a:extLst>
                </p14:cNvPr>
                <p14:cNvContentPartPr/>
                <p14:nvPr/>
              </p14:nvContentPartPr>
              <p14:xfrm>
                <a:off x="7625599" y="5165638"/>
                <a:ext cx="44640" cy="2422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B4F7356-A374-4E2A-B73B-7FED39584F2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616599" y="5156638"/>
                  <a:ext cx="622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55CDDF6-5544-4B38-B39E-3A50D466C040}"/>
                    </a:ext>
                  </a:extLst>
                </p14:cNvPr>
                <p14:cNvContentPartPr/>
                <p14:nvPr/>
              </p14:nvContentPartPr>
              <p14:xfrm>
                <a:off x="7609759" y="5076358"/>
                <a:ext cx="274320" cy="354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55CDDF6-5544-4B38-B39E-3A50D466C04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600759" y="5067718"/>
                  <a:ext cx="291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75DC925-9287-4C01-A434-FF24E1911060}"/>
                    </a:ext>
                  </a:extLst>
                </p14:cNvPr>
                <p14:cNvContentPartPr/>
                <p14:nvPr/>
              </p14:nvContentPartPr>
              <p14:xfrm>
                <a:off x="8103319" y="4853158"/>
                <a:ext cx="137160" cy="6004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75DC925-9287-4C01-A434-FF24E191106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094319" y="4844518"/>
                  <a:ext cx="15480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709EE1D-C678-48AA-9B6E-F7A7C8DD722E}"/>
                    </a:ext>
                  </a:extLst>
                </p14:cNvPr>
                <p14:cNvContentPartPr/>
                <p14:nvPr/>
              </p14:nvContentPartPr>
              <p14:xfrm>
                <a:off x="7986679" y="5239798"/>
                <a:ext cx="180720" cy="11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709EE1D-C678-48AA-9B6E-F7A7C8DD722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977679" y="5230798"/>
                  <a:ext cx="198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C5B99E2-08B1-45BC-9FDA-C65EBF8AD2B2}"/>
                    </a:ext>
                  </a:extLst>
                </p14:cNvPr>
                <p14:cNvContentPartPr/>
                <p14:nvPr/>
              </p14:nvContentPartPr>
              <p14:xfrm>
                <a:off x="8270359" y="5215318"/>
                <a:ext cx="83880" cy="1555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C5B99E2-08B1-45BC-9FDA-C65EBF8AD2B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261359" y="5206678"/>
                  <a:ext cx="101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B104123-4339-47DA-9B38-E4BCEA62AF65}"/>
                    </a:ext>
                  </a:extLst>
                </p14:cNvPr>
                <p14:cNvContentPartPr/>
                <p14:nvPr/>
              </p14:nvContentPartPr>
              <p14:xfrm>
                <a:off x="8415799" y="5231878"/>
                <a:ext cx="120240" cy="1548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B104123-4339-47DA-9B38-E4BCEA62AF6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407159" y="5222878"/>
                  <a:ext cx="137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5E0350E-1A78-4812-972E-8747BE06DAA0}"/>
                    </a:ext>
                  </a:extLst>
                </p14:cNvPr>
                <p14:cNvContentPartPr/>
                <p14:nvPr/>
              </p14:nvContentPartPr>
              <p14:xfrm>
                <a:off x="8591119" y="5245558"/>
                <a:ext cx="136800" cy="156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5E0350E-1A78-4812-972E-8747BE06DAA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582479" y="5236558"/>
                  <a:ext cx="154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48B3C0E-C842-4229-9980-E7F8E90F8D37}"/>
                    </a:ext>
                  </a:extLst>
                </p14:cNvPr>
                <p14:cNvContentPartPr/>
                <p14:nvPr/>
              </p14:nvContentPartPr>
              <p14:xfrm>
                <a:off x="8755279" y="4976998"/>
                <a:ext cx="323640" cy="3927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48B3C0E-C842-4229-9980-E7F8E90F8D3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746279" y="4967998"/>
                  <a:ext cx="3412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E50CC5E-7320-4605-A8DA-4766AC2BD4D9}"/>
                    </a:ext>
                  </a:extLst>
                </p14:cNvPr>
                <p14:cNvContentPartPr/>
                <p14:nvPr/>
              </p14:nvContentPartPr>
              <p14:xfrm>
                <a:off x="9112399" y="5116678"/>
                <a:ext cx="76320" cy="263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E50CC5E-7320-4605-A8DA-4766AC2BD4D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103399" y="5107678"/>
                  <a:ext cx="93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D592D9E-034B-4D8D-853A-F0AACDE77560}"/>
                    </a:ext>
                  </a:extLst>
                </p14:cNvPr>
                <p14:cNvContentPartPr/>
                <p14:nvPr/>
              </p14:nvContentPartPr>
              <p14:xfrm>
                <a:off x="9248839" y="5237638"/>
                <a:ext cx="64440" cy="1094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D592D9E-034B-4D8D-853A-F0AACDE7756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239839" y="5228998"/>
                  <a:ext cx="82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ACAB6A2-6C3F-405B-A84E-1481847BEFA7}"/>
                    </a:ext>
                  </a:extLst>
                </p14:cNvPr>
                <p14:cNvContentPartPr/>
                <p14:nvPr/>
              </p14:nvContentPartPr>
              <p14:xfrm>
                <a:off x="9443959" y="5244478"/>
                <a:ext cx="121680" cy="1396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ACAB6A2-6C3F-405B-A84E-1481847BEFA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434959" y="5235478"/>
                  <a:ext cx="139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00FEE83-CE6E-499F-A023-629EF262723F}"/>
                    </a:ext>
                  </a:extLst>
                </p14:cNvPr>
                <p14:cNvContentPartPr/>
                <p14:nvPr/>
              </p14:nvContentPartPr>
              <p14:xfrm>
                <a:off x="9652399" y="5193358"/>
                <a:ext cx="117720" cy="252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00FEE83-CE6E-499F-A023-629EF262723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643759" y="5184718"/>
                  <a:ext cx="1353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D7AAB35-89F4-4D3B-85CB-EC058553EAFC}"/>
                    </a:ext>
                  </a:extLst>
                </p14:cNvPr>
                <p14:cNvContentPartPr/>
                <p14:nvPr/>
              </p14:nvContentPartPr>
              <p14:xfrm>
                <a:off x="9870919" y="5038918"/>
                <a:ext cx="228960" cy="4921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D7AAB35-89F4-4D3B-85CB-EC058553EAF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862279" y="5029918"/>
                  <a:ext cx="2466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C7C3A67-0629-4C5B-AD8E-81E4D21BE6F0}"/>
                    </a:ext>
                  </a:extLst>
                </p14:cNvPr>
                <p14:cNvContentPartPr/>
                <p14:nvPr/>
              </p14:nvContentPartPr>
              <p14:xfrm>
                <a:off x="3405319" y="5888518"/>
                <a:ext cx="230040" cy="255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C7C3A67-0629-4C5B-AD8E-81E4D21BE6F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396679" y="5879518"/>
                  <a:ext cx="247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EC1B58B-C337-4C8A-8A07-CC5CB03E7D9C}"/>
                    </a:ext>
                  </a:extLst>
                </p14:cNvPr>
                <p14:cNvContentPartPr/>
                <p14:nvPr/>
              </p14:nvContentPartPr>
              <p14:xfrm>
                <a:off x="3445279" y="5972398"/>
                <a:ext cx="164520" cy="34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EC1B58B-C337-4C8A-8A07-CC5CB03E7D9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436639" y="5963758"/>
                  <a:ext cx="182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67696B2-68DA-4DC8-95B7-575BE54CBD98}"/>
                    </a:ext>
                  </a:extLst>
                </p14:cNvPr>
                <p14:cNvContentPartPr/>
                <p14:nvPr/>
              </p14:nvContentPartPr>
              <p14:xfrm>
                <a:off x="3970879" y="5749918"/>
                <a:ext cx="211320" cy="3110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67696B2-68DA-4DC8-95B7-575BE54CBD9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961879" y="5740918"/>
                  <a:ext cx="228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C859BF4-76DD-45C4-88A4-69FA90338720}"/>
                    </a:ext>
                  </a:extLst>
                </p14:cNvPr>
                <p14:cNvContentPartPr/>
                <p14:nvPr/>
              </p14:nvContentPartPr>
              <p14:xfrm>
                <a:off x="4315039" y="5745958"/>
                <a:ext cx="19440" cy="286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C859BF4-76DD-45C4-88A4-69FA9033872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306399" y="5736958"/>
                  <a:ext cx="370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A4342EA-4453-42B0-9FB6-DA4DD8D75785}"/>
                    </a:ext>
                  </a:extLst>
                </p14:cNvPr>
                <p14:cNvContentPartPr/>
                <p14:nvPr/>
              </p14:nvContentPartPr>
              <p14:xfrm>
                <a:off x="4496119" y="5843518"/>
                <a:ext cx="144360" cy="511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A4342EA-4453-42B0-9FB6-DA4DD8D7578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487119" y="5834878"/>
                  <a:ext cx="162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E8B175A-B3B2-4E24-8EC8-8F350D0925AC}"/>
                    </a:ext>
                  </a:extLst>
                </p14:cNvPr>
                <p14:cNvContentPartPr/>
                <p14:nvPr/>
              </p14:nvContentPartPr>
              <p14:xfrm>
                <a:off x="4845679" y="5952238"/>
                <a:ext cx="16200" cy="698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E8B175A-B3B2-4E24-8EC8-8F350D0925A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836679" y="5943238"/>
                  <a:ext cx="33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1257C2A-788D-414C-B487-06CF79B70320}"/>
                    </a:ext>
                  </a:extLst>
                </p14:cNvPr>
                <p14:cNvContentPartPr/>
                <p14:nvPr/>
              </p14:nvContentPartPr>
              <p14:xfrm>
                <a:off x="4923079" y="5808598"/>
                <a:ext cx="146160" cy="2242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1257C2A-788D-414C-B487-06CF79B7032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914079" y="5799598"/>
                  <a:ext cx="163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4933917-889F-4665-A28F-19F9DDF36BBD}"/>
                    </a:ext>
                  </a:extLst>
                </p14:cNvPr>
                <p14:cNvContentPartPr/>
                <p14:nvPr/>
              </p14:nvContentPartPr>
              <p14:xfrm>
                <a:off x="5105599" y="5757838"/>
                <a:ext cx="234720" cy="2746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4933917-889F-4665-A28F-19F9DDF36BB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096599" y="5748838"/>
                  <a:ext cx="252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9F58FA10-7FA4-45DD-AD00-00D29664C2F0}"/>
                    </a:ext>
                  </a:extLst>
                </p14:cNvPr>
                <p14:cNvContentPartPr/>
                <p14:nvPr/>
              </p14:nvContentPartPr>
              <p14:xfrm>
                <a:off x="5413759" y="5621758"/>
                <a:ext cx="324360" cy="456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9F58FA10-7FA4-45DD-AD00-00D29664C2F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405119" y="5612758"/>
                  <a:ext cx="3420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6F62206-3BA0-41C6-B194-73C1E23B0E4B}"/>
                    </a:ext>
                  </a:extLst>
                </p14:cNvPr>
                <p14:cNvContentPartPr/>
                <p14:nvPr/>
              </p14:nvContentPartPr>
              <p14:xfrm>
                <a:off x="5747479" y="5596198"/>
                <a:ext cx="238680" cy="4381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6F62206-3BA0-41C6-B194-73C1E23B0E4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738479" y="5587198"/>
                  <a:ext cx="2563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030619D-675A-4F3A-AF7F-3782E72E0720}"/>
                    </a:ext>
                  </a:extLst>
                </p14:cNvPr>
                <p14:cNvContentPartPr/>
                <p14:nvPr/>
              </p14:nvContentPartPr>
              <p14:xfrm>
                <a:off x="6055279" y="5680438"/>
                <a:ext cx="25200" cy="3060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030619D-675A-4F3A-AF7F-3782E72E072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046279" y="5671438"/>
                  <a:ext cx="428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14FD7987-469F-4293-9E36-21261D8A3BDE}"/>
                    </a:ext>
                  </a:extLst>
                </p14:cNvPr>
                <p14:cNvContentPartPr/>
                <p14:nvPr/>
              </p14:nvContentPartPr>
              <p14:xfrm>
                <a:off x="6226279" y="5821198"/>
                <a:ext cx="154080" cy="244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14FD7987-469F-4293-9E36-21261D8A3BD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217639" y="5812558"/>
                  <a:ext cx="171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8CA7F69-A942-4E64-A0B2-42AD38FDA351}"/>
                    </a:ext>
                  </a:extLst>
                </p14:cNvPr>
                <p14:cNvContentPartPr/>
                <p14:nvPr/>
              </p14:nvContentPartPr>
              <p14:xfrm>
                <a:off x="6432199" y="5925958"/>
                <a:ext cx="11160" cy="50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8CA7F69-A942-4E64-A0B2-42AD38FDA35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423199" y="5916958"/>
                  <a:ext cx="28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CA21160-24F0-4648-AACD-7AB3B38696F0}"/>
                    </a:ext>
                  </a:extLst>
                </p14:cNvPr>
                <p14:cNvContentPartPr/>
                <p14:nvPr/>
              </p14:nvContentPartPr>
              <p14:xfrm>
                <a:off x="6536599" y="5776198"/>
                <a:ext cx="157680" cy="216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CA21160-24F0-4648-AACD-7AB3B38696F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527959" y="5767198"/>
                  <a:ext cx="175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4E98055-EFBC-4DC6-B9E1-882B91115201}"/>
                    </a:ext>
                  </a:extLst>
                </p14:cNvPr>
                <p14:cNvContentPartPr/>
                <p14:nvPr/>
              </p14:nvContentPartPr>
              <p14:xfrm>
                <a:off x="6739999" y="5690518"/>
                <a:ext cx="275400" cy="2610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4E98055-EFBC-4DC6-B9E1-882B9111520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731359" y="5681878"/>
                  <a:ext cx="293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D92FC79-5C70-4122-9F5C-DD43BCFE3067}"/>
                    </a:ext>
                  </a:extLst>
                </p14:cNvPr>
                <p14:cNvContentPartPr/>
                <p14:nvPr/>
              </p14:nvContentPartPr>
              <p14:xfrm>
                <a:off x="7002799" y="5525998"/>
                <a:ext cx="370800" cy="506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D92FC79-5C70-4122-9F5C-DD43BCFE306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994159" y="5517358"/>
                  <a:ext cx="3884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8BE70397-1999-4E0F-BD68-B2A02201C76E}"/>
                    </a:ext>
                  </a:extLst>
                </p14:cNvPr>
                <p14:cNvContentPartPr/>
                <p14:nvPr/>
              </p14:nvContentPartPr>
              <p14:xfrm>
                <a:off x="7661239" y="5770078"/>
                <a:ext cx="151560" cy="6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8BE70397-1999-4E0F-BD68-B2A02201C76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652599" y="5761078"/>
                  <a:ext cx="169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187CEA8-3CD1-42E5-98E7-723DA52FA64A}"/>
                    </a:ext>
                  </a:extLst>
                </p14:cNvPr>
                <p14:cNvContentPartPr/>
                <p14:nvPr/>
              </p14:nvContentPartPr>
              <p14:xfrm>
                <a:off x="7683559" y="5857198"/>
                <a:ext cx="144360" cy="30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187CEA8-3CD1-42E5-98E7-723DA52FA64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674919" y="5848198"/>
                  <a:ext cx="162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0D1F730-49F5-45D9-AE2A-8632135F5DAF}"/>
                    </a:ext>
                  </a:extLst>
                </p14:cNvPr>
                <p14:cNvContentPartPr/>
                <p14:nvPr/>
              </p14:nvContentPartPr>
              <p14:xfrm>
                <a:off x="8010799" y="5938198"/>
                <a:ext cx="50760" cy="40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0D1F730-49F5-45D9-AE2A-8632135F5DA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002159" y="5929198"/>
                  <a:ext cx="68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53CE6B7-A1A4-492F-A032-3F271EBD602D}"/>
                    </a:ext>
                  </a:extLst>
                </p14:cNvPr>
                <p14:cNvContentPartPr/>
                <p14:nvPr/>
              </p14:nvContentPartPr>
              <p14:xfrm>
                <a:off x="8183239" y="5676838"/>
                <a:ext cx="235800" cy="3600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53CE6B7-A1A4-492F-A032-3F271EBD602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174599" y="5668198"/>
                  <a:ext cx="2534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8B769BF-2F4C-4F3A-AC61-162F26AC9CF7}"/>
                    </a:ext>
                  </a:extLst>
                </p14:cNvPr>
                <p14:cNvContentPartPr/>
                <p14:nvPr/>
              </p14:nvContentPartPr>
              <p14:xfrm>
                <a:off x="8461159" y="5730838"/>
                <a:ext cx="273240" cy="2700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8B769BF-2F4C-4F3A-AC61-162F26AC9CF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452159" y="5722198"/>
                  <a:ext cx="2908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497C684-7C0A-4F9B-9F9A-8E06337E74CE}"/>
                    </a:ext>
                  </a:extLst>
                </p14:cNvPr>
                <p14:cNvContentPartPr/>
                <p14:nvPr/>
              </p14:nvContentPartPr>
              <p14:xfrm>
                <a:off x="8901439" y="5659918"/>
                <a:ext cx="189360" cy="3308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497C684-7C0A-4F9B-9F9A-8E06337E74C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892799" y="5651278"/>
                  <a:ext cx="2070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67079AD-EC1C-4755-BA15-603286A2E0D3}"/>
                    </a:ext>
                  </a:extLst>
                </p14:cNvPr>
                <p14:cNvContentPartPr/>
                <p14:nvPr/>
              </p14:nvContentPartPr>
              <p14:xfrm>
                <a:off x="9124279" y="5929198"/>
                <a:ext cx="2880" cy="374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67079AD-EC1C-4755-BA15-603286A2E0D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115639" y="5920198"/>
                  <a:ext cx="20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EA32B39-E6A7-4103-9B43-966041D0CA57}"/>
                    </a:ext>
                  </a:extLst>
                </p14:cNvPr>
                <p14:cNvContentPartPr/>
                <p14:nvPr/>
              </p14:nvContentPartPr>
              <p14:xfrm>
                <a:off x="9183679" y="5703478"/>
                <a:ext cx="236520" cy="306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EA32B39-E6A7-4103-9B43-966041D0CA5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175039" y="5694838"/>
                  <a:ext cx="254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76DF35C-7DC5-499C-B0E9-67B655483A37}"/>
                    </a:ext>
                  </a:extLst>
                </p14:cNvPr>
                <p14:cNvContentPartPr/>
                <p14:nvPr/>
              </p14:nvContentPartPr>
              <p14:xfrm>
                <a:off x="9456559" y="5691238"/>
                <a:ext cx="326160" cy="2905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76DF35C-7DC5-499C-B0E9-67B655483A3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447919" y="5682238"/>
                  <a:ext cx="343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43BDCE9-EA34-45C3-B707-AEE15E3DC861}"/>
                    </a:ext>
                  </a:extLst>
                </p14:cNvPr>
                <p14:cNvContentPartPr/>
                <p14:nvPr/>
              </p14:nvContentPartPr>
              <p14:xfrm>
                <a:off x="9760039" y="5599078"/>
                <a:ext cx="290880" cy="4604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43BDCE9-EA34-45C3-B707-AEE15E3DC86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751399" y="5590438"/>
                  <a:ext cx="30852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45720B1-CB9F-4CF7-BCB8-1833E06C0190}"/>
                    </a:ext>
                  </a:extLst>
                </p14:cNvPr>
                <p14:cNvContentPartPr/>
                <p14:nvPr/>
              </p14:nvContentPartPr>
              <p14:xfrm>
                <a:off x="10212919" y="5764678"/>
                <a:ext cx="165600" cy="284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45720B1-CB9F-4CF7-BCB8-1833E06C0190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204279" y="5755678"/>
                  <a:ext cx="183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96C3BF7-0A95-4A32-9C14-8632F9A60255}"/>
                    </a:ext>
                  </a:extLst>
                </p14:cNvPr>
                <p14:cNvContentPartPr/>
                <p14:nvPr/>
              </p14:nvContentPartPr>
              <p14:xfrm>
                <a:off x="10251799" y="5856478"/>
                <a:ext cx="146520" cy="540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96C3BF7-0A95-4A32-9C14-8632F9A6025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243159" y="5847838"/>
                  <a:ext cx="164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7D635A9-32F7-423D-A863-9543CF9E8A52}"/>
                    </a:ext>
                  </a:extLst>
                </p14:cNvPr>
                <p14:cNvContentPartPr/>
                <p14:nvPr/>
              </p14:nvContentPartPr>
              <p14:xfrm>
                <a:off x="10542319" y="5924158"/>
                <a:ext cx="7200" cy="770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7D635A9-32F7-423D-A863-9543CF9E8A5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533319" y="5915158"/>
                  <a:ext cx="24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FA6A49A-8273-4FCC-B439-A6E94AE77F5E}"/>
                    </a:ext>
                  </a:extLst>
                </p14:cNvPr>
                <p14:cNvContentPartPr/>
                <p14:nvPr/>
              </p14:nvContentPartPr>
              <p14:xfrm>
                <a:off x="10672999" y="5712478"/>
                <a:ext cx="302400" cy="2797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FA6A49A-8273-4FCC-B439-A6E94AE77F5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663999" y="5703838"/>
                  <a:ext cx="320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3513AE4-2BF8-4A61-9302-1D90AC779F7B}"/>
                    </a:ext>
                  </a:extLst>
                </p14:cNvPr>
                <p14:cNvContentPartPr/>
                <p14:nvPr/>
              </p14:nvContentPartPr>
              <p14:xfrm>
                <a:off x="11050999" y="5708878"/>
                <a:ext cx="315000" cy="2282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3513AE4-2BF8-4A61-9302-1D90AC779F7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041999" y="5699878"/>
                  <a:ext cx="332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37BBB67-AF4A-4023-B7CE-480DE6BEF3F9}"/>
                    </a:ext>
                  </a:extLst>
                </p14:cNvPr>
                <p14:cNvContentPartPr/>
                <p14:nvPr/>
              </p14:nvContentPartPr>
              <p14:xfrm>
                <a:off x="11457439" y="5642278"/>
                <a:ext cx="205200" cy="1580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37BBB67-AF4A-4023-B7CE-480DE6BEF3F9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448439" y="5633278"/>
                  <a:ext cx="222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99E3363-3600-4EED-BA39-180324C9CA85}"/>
                    </a:ext>
                  </a:extLst>
                </p14:cNvPr>
                <p14:cNvContentPartPr/>
                <p14:nvPr/>
              </p14:nvContentPartPr>
              <p14:xfrm>
                <a:off x="11501359" y="5636878"/>
                <a:ext cx="213480" cy="3675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99E3363-3600-4EED-BA39-180324C9CA8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492719" y="5628238"/>
                  <a:ext cx="231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125AB14-2369-47D4-A18C-C70C1971D237}"/>
                    </a:ext>
                  </a:extLst>
                </p14:cNvPr>
                <p14:cNvContentPartPr/>
                <p14:nvPr/>
              </p14:nvContentPartPr>
              <p14:xfrm>
                <a:off x="5789239" y="552598"/>
                <a:ext cx="246240" cy="2718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125AB14-2369-47D4-A18C-C70C1971D23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780599" y="543958"/>
                  <a:ext cx="263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5C1F3F4-D963-4B0E-8806-1FAFD9669719}"/>
                    </a:ext>
                  </a:extLst>
                </p14:cNvPr>
                <p14:cNvContentPartPr/>
                <p14:nvPr/>
              </p14:nvContentPartPr>
              <p14:xfrm>
                <a:off x="6106039" y="603718"/>
                <a:ext cx="203040" cy="180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5C1F3F4-D963-4B0E-8806-1FAFD966971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097399" y="595078"/>
                  <a:ext cx="220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7FDE7D2-F760-44A2-8C7A-1CFAA9B1131F}"/>
                    </a:ext>
                  </a:extLst>
                </p14:cNvPr>
                <p14:cNvContentPartPr/>
                <p14:nvPr/>
              </p14:nvContentPartPr>
              <p14:xfrm>
                <a:off x="6413839" y="624958"/>
                <a:ext cx="125280" cy="1846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7FDE7D2-F760-44A2-8C7A-1CFAA9B1131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404839" y="615958"/>
                  <a:ext cx="14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8447D71-9626-4056-8782-8412474B7ED4}"/>
                    </a:ext>
                  </a:extLst>
                </p14:cNvPr>
                <p14:cNvContentPartPr/>
                <p14:nvPr/>
              </p14:nvContentPartPr>
              <p14:xfrm>
                <a:off x="6622279" y="618478"/>
                <a:ext cx="52560" cy="1101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8447D71-9626-4056-8782-8412474B7ED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613639" y="609478"/>
                  <a:ext cx="70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89129EB-FD93-4556-AB44-3726433F7C32}"/>
                    </a:ext>
                  </a:extLst>
                </p14:cNvPr>
                <p14:cNvContentPartPr/>
                <p14:nvPr/>
              </p14:nvContentPartPr>
              <p14:xfrm>
                <a:off x="6768439" y="458278"/>
                <a:ext cx="38520" cy="565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89129EB-FD93-4556-AB44-3726433F7C3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759439" y="449638"/>
                  <a:ext cx="56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5D03020-4AE8-4F16-AB06-AB824588BB59}"/>
                    </a:ext>
                  </a:extLst>
                </p14:cNvPr>
                <p14:cNvContentPartPr/>
                <p14:nvPr/>
              </p14:nvContentPartPr>
              <p14:xfrm>
                <a:off x="6774559" y="566998"/>
                <a:ext cx="240840" cy="1710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5D03020-4AE8-4F16-AB06-AB824588BB5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765559" y="558358"/>
                  <a:ext cx="258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DA9F223-2F66-41BA-A13E-52A58ECE9024}"/>
                    </a:ext>
                  </a:extLst>
                </p14:cNvPr>
                <p14:cNvContentPartPr/>
                <p14:nvPr/>
              </p14:nvContentPartPr>
              <p14:xfrm>
                <a:off x="7120159" y="550078"/>
                <a:ext cx="133920" cy="217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DA9F223-2F66-41BA-A13E-52A58ECE902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111159" y="541438"/>
                  <a:ext cx="151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B48E56D-22E0-4D61-A496-A98F360FD450}"/>
                    </a:ext>
                  </a:extLst>
                </p14:cNvPr>
                <p14:cNvContentPartPr/>
                <p14:nvPr/>
              </p14:nvContentPartPr>
              <p14:xfrm>
                <a:off x="7630639" y="547918"/>
                <a:ext cx="201240" cy="1994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B48E56D-22E0-4D61-A496-A98F360FD45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621999" y="538918"/>
                  <a:ext cx="218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4610DCD-285E-45CC-8410-7479181B2DD2}"/>
                    </a:ext>
                  </a:extLst>
                </p14:cNvPr>
                <p14:cNvContentPartPr/>
                <p14:nvPr/>
              </p14:nvContentPartPr>
              <p14:xfrm>
                <a:off x="7930519" y="586438"/>
                <a:ext cx="88560" cy="1742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4610DCD-285E-45CC-8410-7479181B2DD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921519" y="577798"/>
                  <a:ext cx="106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584FBF6-165D-45DA-BD40-30E4FD2CA4FA}"/>
                    </a:ext>
                  </a:extLst>
                </p14:cNvPr>
                <p14:cNvContentPartPr/>
                <p14:nvPr/>
              </p14:nvContentPartPr>
              <p14:xfrm>
                <a:off x="7890199" y="561958"/>
                <a:ext cx="176400" cy="4298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584FBF6-165D-45DA-BD40-30E4FD2CA4F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881559" y="553318"/>
                  <a:ext cx="1940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354AC9E-B2A9-4C91-9CA7-190BB6BD548C}"/>
                    </a:ext>
                  </a:extLst>
                </p14:cNvPr>
                <p14:cNvContentPartPr/>
                <p14:nvPr/>
              </p14:nvContentPartPr>
              <p14:xfrm>
                <a:off x="8120239" y="550078"/>
                <a:ext cx="211680" cy="2458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354AC9E-B2A9-4C91-9CA7-190BB6BD548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111239" y="541438"/>
                  <a:ext cx="229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6585189-3F8B-42E8-98F9-0E95147F6482}"/>
                    </a:ext>
                  </a:extLst>
                </p14:cNvPr>
                <p14:cNvContentPartPr/>
                <p14:nvPr/>
              </p14:nvContentPartPr>
              <p14:xfrm>
                <a:off x="8476279" y="238318"/>
                <a:ext cx="309600" cy="5443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6585189-3F8B-42E8-98F9-0E95147F6482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467279" y="229318"/>
                  <a:ext cx="3272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C0E6946-7C36-4558-A7AD-108725AA6240}"/>
                    </a:ext>
                  </a:extLst>
                </p14:cNvPr>
                <p14:cNvContentPartPr/>
                <p14:nvPr/>
              </p14:nvContentPartPr>
              <p14:xfrm>
                <a:off x="8386999" y="537118"/>
                <a:ext cx="490680" cy="2462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C0E6946-7C36-4558-A7AD-108725AA6240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377999" y="528118"/>
                  <a:ext cx="508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068F253-A502-4E7A-8FBB-1FEA76B899F3}"/>
                    </a:ext>
                  </a:extLst>
                </p14:cNvPr>
                <p14:cNvContentPartPr/>
                <p14:nvPr/>
              </p14:nvContentPartPr>
              <p14:xfrm>
                <a:off x="8992159" y="664558"/>
                <a:ext cx="412920" cy="2070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068F253-A502-4E7A-8FBB-1FEA76B899F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983159" y="655558"/>
                  <a:ext cx="430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FDC3D2F-B727-4D5C-8F3D-FB6436A99EFE}"/>
                    </a:ext>
                  </a:extLst>
                </p14:cNvPr>
                <p14:cNvContentPartPr/>
                <p14:nvPr/>
              </p14:nvContentPartPr>
              <p14:xfrm>
                <a:off x="4699519" y="1312252"/>
                <a:ext cx="169920" cy="9939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FDC3D2F-B727-4D5C-8F3D-FB6436A99EF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690519" y="1303252"/>
                  <a:ext cx="187560" cy="10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7EA2020-8C20-4EA7-B0A4-A50248C6E810}"/>
                    </a:ext>
                  </a:extLst>
                </p14:cNvPr>
                <p14:cNvContentPartPr/>
                <p14:nvPr/>
              </p14:nvContentPartPr>
              <p14:xfrm>
                <a:off x="5047279" y="1506652"/>
                <a:ext cx="191160" cy="549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7EA2020-8C20-4EA7-B0A4-A50248C6E810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038639" y="1497652"/>
                  <a:ext cx="2088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0D2420FF-3F6F-4553-9386-EB01C5B8C4FA}"/>
                    </a:ext>
                  </a:extLst>
                </p14:cNvPr>
                <p14:cNvContentPartPr/>
                <p14:nvPr/>
              </p14:nvContentPartPr>
              <p14:xfrm>
                <a:off x="5188039" y="1479292"/>
                <a:ext cx="24480" cy="896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0D2420FF-3F6F-4553-9386-EB01C5B8C4F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179039" y="1470652"/>
                  <a:ext cx="42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39B04F3-E571-4995-962F-D68DDDEC8C32}"/>
                    </a:ext>
                  </a:extLst>
                </p14:cNvPr>
                <p14:cNvContentPartPr/>
                <p14:nvPr/>
              </p14:nvContentPartPr>
              <p14:xfrm>
                <a:off x="5209639" y="1350412"/>
                <a:ext cx="23400" cy="349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39B04F3-E571-4995-962F-D68DDDEC8C3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200999" y="1341772"/>
                  <a:ext cx="41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28058C4-F7AC-49C2-ACA2-B662933B6D43}"/>
                    </a:ext>
                  </a:extLst>
                </p14:cNvPr>
                <p14:cNvContentPartPr/>
                <p14:nvPr/>
              </p14:nvContentPartPr>
              <p14:xfrm>
                <a:off x="5266159" y="1280932"/>
                <a:ext cx="99000" cy="1994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28058C4-F7AC-49C2-ACA2-B662933B6D4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257159" y="1272292"/>
                  <a:ext cx="116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96949C9-20E5-46B5-B4E2-C3E3FA4CDFD5}"/>
                    </a:ext>
                  </a:extLst>
                </p14:cNvPr>
                <p14:cNvContentPartPr/>
                <p14:nvPr/>
              </p14:nvContentPartPr>
              <p14:xfrm>
                <a:off x="5468119" y="1202452"/>
                <a:ext cx="99360" cy="2199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96949C9-20E5-46B5-B4E2-C3E3FA4CDFD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459119" y="1193452"/>
                  <a:ext cx="117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389C3B1-B091-4A65-BA4E-AD0BECC65B98}"/>
                    </a:ext>
                  </a:extLst>
                </p14:cNvPr>
                <p14:cNvContentPartPr/>
                <p14:nvPr/>
              </p14:nvContentPartPr>
              <p14:xfrm>
                <a:off x="5626519" y="1153852"/>
                <a:ext cx="242640" cy="1864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389C3B1-B091-4A65-BA4E-AD0BECC65B9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617519" y="1144852"/>
                  <a:ext cx="260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C6D28E7-A432-4556-9CB8-1215EB3EAFF7}"/>
                    </a:ext>
                  </a:extLst>
                </p14:cNvPr>
                <p14:cNvContentPartPr/>
                <p14:nvPr/>
              </p14:nvContentPartPr>
              <p14:xfrm>
                <a:off x="6832519" y="3082012"/>
                <a:ext cx="181080" cy="4903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C6D28E7-A432-4556-9CB8-1215EB3EAFF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823519" y="3073372"/>
                  <a:ext cx="1987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78132C5-D272-4B99-9448-80D29F8A5B53}"/>
                    </a:ext>
                  </a:extLst>
                </p14:cNvPr>
                <p14:cNvContentPartPr/>
                <p14:nvPr/>
              </p14:nvContentPartPr>
              <p14:xfrm>
                <a:off x="7177759" y="3184252"/>
                <a:ext cx="111960" cy="2170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78132C5-D272-4B99-9448-80D29F8A5B5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169119" y="3175252"/>
                  <a:ext cx="129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C7BB68C-DB3B-4037-BE73-F55A7389E9C4}"/>
                    </a:ext>
                  </a:extLst>
                </p14:cNvPr>
                <p14:cNvContentPartPr/>
                <p14:nvPr/>
              </p14:nvContentPartPr>
              <p14:xfrm>
                <a:off x="7348039" y="3180652"/>
                <a:ext cx="113760" cy="2574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C7BB68C-DB3B-4037-BE73-F55A7389E9C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339399" y="3172012"/>
                  <a:ext cx="131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E1B1E46-C52E-4AD7-BD06-BA698049F71A}"/>
                    </a:ext>
                  </a:extLst>
                </p14:cNvPr>
                <p14:cNvContentPartPr/>
                <p14:nvPr/>
              </p14:nvContentPartPr>
              <p14:xfrm>
                <a:off x="7624879" y="3328972"/>
                <a:ext cx="6840" cy="72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E1B1E46-C52E-4AD7-BD06-BA698049F71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616239" y="3319972"/>
                  <a:ext cx="24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257AAB7-5B8F-4C50-97A1-9E61F1244EAB}"/>
                    </a:ext>
                  </a:extLst>
                </p14:cNvPr>
                <p14:cNvContentPartPr/>
                <p14:nvPr/>
              </p14:nvContentPartPr>
              <p14:xfrm>
                <a:off x="7493479" y="3173092"/>
                <a:ext cx="148680" cy="2725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257AAB7-5B8F-4C50-97A1-9E61F1244EAB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484839" y="3164452"/>
                  <a:ext cx="166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DC25CA75-DAE2-4AB4-B25F-38F0FF559B80}"/>
                    </a:ext>
                  </a:extLst>
                </p14:cNvPr>
                <p14:cNvContentPartPr/>
                <p14:nvPr/>
              </p14:nvContentPartPr>
              <p14:xfrm>
                <a:off x="7756639" y="3243292"/>
                <a:ext cx="25920" cy="1749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DC25CA75-DAE2-4AB4-B25F-38F0FF559B8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747639" y="3234652"/>
                  <a:ext cx="43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F099727C-5EE5-4523-9F50-78C2D83A9753}"/>
                    </a:ext>
                  </a:extLst>
                </p14:cNvPr>
                <p14:cNvContentPartPr/>
                <p14:nvPr/>
              </p14:nvContentPartPr>
              <p14:xfrm>
                <a:off x="7786159" y="3102532"/>
                <a:ext cx="13680" cy="270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F099727C-5EE5-4523-9F50-78C2D83A9753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777519" y="3093532"/>
                  <a:ext cx="31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4C8841B2-03E2-4BBC-81B7-75B46651E401}"/>
                    </a:ext>
                  </a:extLst>
                </p14:cNvPr>
                <p14:cNvContentPartPr/>
                <p14:nvPr/>
              </p14:nvContentPartPr>
              <p14:xfrm>
                <a:off x="7829359" y="3136372"/>
                <a:ext cx="127800" cy="246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4C8841B2-03E2-4BBC-81B7-75B46651E401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820719" y="3127732"/>
                  <a:ext cx="145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B0BC5C64-C2D7-4827-B8DC-D7CB46E0B7FB}"/>
                    </a:ext>
                  </a:extLst>
                </p14:cNvPr>
                <p14:cNvContentPartPr/>
                <p14:nvPr/>
              </p14:nvContentPartPr>
              <p14:xfrm>
                <a:off x="8016919" y="3156892"/>
                <a:ext cx="162720" cy="2696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B0BC5C64-C2D7-4827-B8DC-D7CB46E0B7FB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007919" y="3147892"/>
                  <a:ext cx="1803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1146105C-62B4-49F8-A9E5-35E50C4D69BD}"/>
                    </a:ext>
                  </a:extLst>
                </p14:cNvPr>
                <p14:cNvContentPartPr/>
                <p14:nvPr/>
              </p14:nvContentPartPr>
              <p14:xfrm>
                <a:off x="8168839" y="3100372"/>
                <a:ext cx="178920" cy="3384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1146105C-62B4-49F8-A9E5-35E50C4D69B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160199" y="3091732"/>
                  <a:ext cx="1965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6D0FFA4-00DB-4901-9446-37D2C34EEEC3}"/>
                    </a:ext>
                  </a:extLst>
                </p14:cNvPr>
                <p14:cNvContentPartPr/>
                <p14:nvPr/>
              </p14:nvContentPartPr>
              <p14:xfrm>
                <a:off x="10315519" y="4506892"/>
                <a:ext cx="850320" cy="1018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6D0FFA4-00DB-4901-9446-37D2C34EEEC3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306519" y="4497892"/>
                  <a:ext cx="867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FF058D8-0F8C-44D9-BA51-7AF2D35789D1}"/>
                    </a:ext>
                  </a:extLst>
                </p14:cNvPr>
                <p14:cNvContentPartPr/>
                <p14:nvPr/>
              </p14:nvContentPartPr>
              <p14:xfrm>
                <a:off x="10429279" y="4641532"/>
                <a:ext cx="624240" cy="1170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FF058D8-0F8C-44D9-BA51-7AF2D35789D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420279" y="4632532"/>
                  <a:ext cx="6418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316B11-BAB3-47FB-9F44-9457CE2379F6}"/>
              </a:ext>
            </a:extLst>
          </p:cNvPr>
          <p:cNvGrpSpPr/>
          <p:nvPr/>
        </p:nvGrpSpPr>
        <p:grpSpPr>
          <a:xfrm>
            <a:off x="10500199" y="4678972"/>
            <a:ext cx="509400" cy="332280"/>
            <a:chOff x="10500199" y="4678972"/>
            <a:chExt cx="5094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53270F-7082-4F37-A0F5-6EAC35535DDA}"/>
                    </a:ext>
                  </a:extLst>
                </p14:cNvPr>
                <p14:cNvContentPartPr/>
                <p14:nvPr/>
              </p14:nvContentPartPr>
              <p14:xfrm>
                <a:off x="10526119" y="4678972"/>
                <a:ext cx="379080" cy="175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53270F-7082-4F37-A0F5-6EAC35535DDA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10517479" y="4670332"/>
                  <a:ext cx="396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1BABC60-ACEF-4FE6-A367-31B869F85EE0}"/>
                    </a:ext>
                  </a:extLst>
                </p14:cNvPr>
                <p14:cNvContentPartPr/>
                <p14:nvPr/>
              </p14:nvContentPartPr>
              <p14:xfrm>
                <a:off x="10500199" y="4768612"/>
                <a:ext cx="509400" cy="19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1BABC60-ACEF-4FE6-A367-31B869F85EE0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10491199" y="4759612"/>
                  <a:ext cx="527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42E688-228C-4935-80B4-C87E38FE19CF}"/>
                    </a:ext>
                  </a:extLst>
                </p14:cNvPr>
                <p14:cNvContentPartPr/>
                <p14:nvPr/>
              </p14:nvContentPartPr>
              <p14:xfrm>
                <a:off x="10633399" y="4962292"/>
                <a:ext cx="277920" cy="4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42E688-228C-4935-80B4-C87E38FE19CF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10624399" y="4953292"/>
                  <a:ext cx="29556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5ABB4F6-E8D4-42B5-A139-A0FA2BC53EE7}"/>
                  </a:ext>
                </a:extLst>
              </p14:cNvPr>
              <p14:cNvContentPartPr/>
              <p14:nvPr/>
            </p14:nvContentPartPr>
            <p14:xfrm>
              <a:off x="10780639" y="6204652"/>
              <a:ext cx="740160" cy="183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5ABB4F6-E8D4-42B5-A139-A0FA2BC53EE7}"/>
                  </a:ext>
                </a:extLst>
              </p:cNvPr>
              <p:cNvPicPr/>
              <p:nvPr/>
            </p:nvPicPr>
            <p:blipFill>
              <a:blip r:embed="rId1321"/>
              <a:stretch>
                <a:fillRect/>
              </a:stretch>
            </p:blipFill>
            <p:spPr>
              <a:xfrm>
                <a:off x="10771999" y="6195652"/>
                <a:ext cx="75780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0ECCD2D-1566-4F96-B522-CFC84360CB49}"/>
              </a:ext>
            </a:extLst>
          </p:cNvPr>
          <p:cNvGrpSpPr/>
          <p:nvPr/>
        </p:nvGrpSpPr>
        <p:grpSpPr>
          <a:xfrm>
            <a:off x="1444399" y="523492"/>
            <a:ext cx="123480" cy="220680"/>
            <a:chOff x="1444399" y="523492"/>
            <a:chExt cx="12348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A1D1BC-7725-4FB5-A739-0E0FAECEE0CA}"/>
                    </a:ext>
                  </a:extLst>
                </p14:cNvPr>
                <p14:cNvContentPartPr/>
                <p14:nvPr/>
              </p14:nvContentPartPr>
              <p14:xfrm>
                <a:off x="1444759" y="729412"/>
                <a:ext cx="20880" cy="1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A1D1BC-7725-4FB5-A739-0E0FAECEE0CA}"/>
                    </a:ext>
                  </a:extLst>
                </p:cNvPr>
                <p:cNvPicPr/>
                <p:nvPr/>
              </p:nvPicPr>
              <p:blipFill>
                <a:blip r:embed="rId1655"/>
                <a:stretch>
                  <a:fillRect/>
                </a:stretch>
              </p:blipFill>
              <p:spPr>
                <a:xfrm>
                  <a:off x="1436119" y="720412"/>
                  <a:ext cx="38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58B0AC-2570-4190-9D57-E88F56AEFB89}"/>
                    </a:ext>
                  </a:extLst>
                </p14:cNvPr>
                <p14:cNvContentPartPr/>
                <p14:nvPr/>
              </p14:nvContentPartPr>
              <p14:xfrm>
                <a:off x="1444399" y="523492"/>
                <a:ext cx="123480" cy="213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58B0AC-2570-4190-9D57-E88F56AEFB89}"/>
                    </a:ext>
                  </a:extLst>
                </p:cNvPr>
                <p:cNvPicPr/>
                <p:nvPr/>
              </p:nvPicPr>
              <p:blipFill>
                <a:blip r:embed="rId1657"/>
                <a:stretch>
                  <a:fillRect/>
                </a:stretch>
              </p:blipFill>
              <p:spPr>
                <a:xfrm>
                  <a:off x="1435399" y="514492"/>
                  <a:ext cx="14112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17098ED-361B-49A5-9184-3C3C05D11A2F}"/>
                  </a:ext>
                </a:extLst>
              </p14:cNvPr>
              <p14:cNvContentPartPr/>
              <p14:nvPr/>
            </p14:nvContentPartPr>
            <p14:xfrm>
              <a:off x="5240239" y="530332"/>
              <a:ext cx="185400" cy="183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17098ED-361B-49A5-9184-3C3C05D11A2F}"/>
                  </a:ext>
                </a:extLst>
              </p:cNvPr>
              <p:cNvPicPr/>
              <p:nvPr/>
            </p:nvPicPr>
            <p:blipFill>
              <a:blip r:embed="rId1659"/>
              <a:stretch>
                <a:fillRect/>
              </a:stretch>
            </p:blipFill>
            <p:spPr>
              <a:xfrm>
                <a:off x="5231239" y="521692"/>
                <a:ext cx="203040" cy="2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44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545FC0D-2254-4AAF-8420-5E05076395D2}"/>
                  </a:ext>
                </a:extLst>
              </p14:cNvPr>
              <p14:cNvContentPartPr/>
              <p14:nvPr/>
            </p14:nvContentPartPr>
            <p14:xfrm>
              <a:off x="1190959" y="6329572"/>
              <a:ext cx="7066440" cy="2880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545FC0D-2254-4AAF-8420-5E05076395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2319" y="6320572"/>
                <a:ext cx="708408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7" name="Group 336">
            <a:extLst>
              <a:ext uri="{FF2B5EF4-FFF2-40B4-BE49-F238E27FC236}">
                <a16:creationId xmlns:a16="http://schemas.microsoft.com/office/drawing/2014/main" id="{A3B241C1-8A4A-45DB-924F-D97A5CA05440}"/>
              </a:ext>
            </a:extLst>
          </p:cNvPr>
          <p:cNvGrpSpPr/>
          <p:nvPr/>
        </p:nvGrpSpPr>
        <p:grpSpPr>
          <a:xfrm>
            <a:off x="495079" y="260998"/>
            <a:ext cx="11571840" cy="6181560"/>
            <a:chOff x="495079" y="260998"/>
            <a:chExt cx="11571840" cy="618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3AAEDB-345A-4288-BC21-B1ACD940DE9F}"/>
                    </a:ext>
                  </a:extLst>
                </p14:cNvPr>
                <p14:cNvContentPartPr/>
                <p14:nvPr/>
              </p14:nvContentPartPr>
              <p14:xfrm>
                <a:off x="8553319" y="618478"/>
                <a:ext cx="16560" cy="406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3AAEDB-345A-4288-BC21-B1ACD940DE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44319" y="609478"/>
                  <a:ext cx="342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2224523-890C-4610-8E10-58F04E9B3A02}"/>
                    </a:ext>
                  </a:extLst>
                </p14:cNvPr>
                <p14:cNvContentPartPr/>
                <p14:nvPr/>
              </p14:nvContentPartPr>
              <p14:xfrm>
                <a:off x="8956159" y="763918"/>
                <a:ext cx="169920" cy="25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2224523-890C-4610-8E10-58F04E9B3A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47159" y="755278"/>
                  <a:ext cx="187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5CB61B5-C4BE-4D49-85B8-7320FE61CF3B}"/>
                    </a:ext>
                  </a:extLst>
                </p14:cNvPr>
                <p14:cNvContentPartPr/>
                <p14:nvPr/>
              </p14:nvContentPartPr>
              <p14:xfrm>
                <a:off x="9170359" y="843478"/>
                <a:ext cx="132480" cy="122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5CB61B5-C4BE-4D49-85B8-7320FE61CF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1359" y="834838"/>
                  <a:ext cx="150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E7945E7-C680-4884-8A5F-A9B422887663}"/>
                    </a:ext>
                  </a:extLst>
                </p14:cNvPr>
                <p14:cNvContentPartPr/>
                <p14:nvPr/>
              </p14:nvContentPartPr>
              <p14:xfrm>
                <a:off x="9135079" y="782638"/>
                <a:ext cx="253080" cy="456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E7945E7-C680-4884-8A5F-A9B4228876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6439" y="773998"/>
                  <a:ext cx="2707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0FDEB3-019C-43E4-B565-5A03DE8DE856}"/>
                    </a:ext>
                  </a:extLst>
                </p14:cNvPr>
                <p14:cNvContentPartPr/>
                <p14:nvPr/>
              </p14:nvContentPartPr>
              <p14:xfrm>
                <a:off x="9437839" y="763198"/>
                <a:ext cx="171720" cy="237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0FDEB3-019C-43E4-B565-5A03DE8DE8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28839" y="754198"/>
                  <a:ext cx="189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509D18F-1511-4F41-9A63-171DB23158C0}"/>
                    </a:ext>
                  </a:extLst>
                </p14:cNvPr>
                <p14:cNvContentPartPr/>
                <p14:nvPr/>
              </p14:nvContentPartPr>
              <p14:xfrm>
                <a:off x="9640879" y="501118"/>
                <a:ext cx="341640" cy="493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509D18F-1511-4F41-9A63-171DB23158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32239" y="492118"/>
                  <a:ext cx="35928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5B2E127-F90A-4B23-8EF1-6A0CA7AE676B}"/>
                    </a:ext>
                  </a:extLst>
                </p14:cNvPr>
                <p14:cNvContentPartPr/>
                <p14:nvPr/>
              </p14:nvContentPartPr>
              <p14:xfrm>
                <a:off x="9994399" y="834118"/>
                <a:ext cx="155160" cy="16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5B2E127-F90A-4B23-8EF1-6A0CA7AE67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5399" y="825118"/>
                  <a:ext cx="172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793B75-550F-445F-843C-05ECFA1EA298}"/>
                    </a:ext>
                  </a:extLst>
                </p14:cNvPr>
                <p14:cNvContentPartPr/>
                <p14:nvPr/>
              </p14:nvContentPartPr>
              <p14:xfrm>
                <a:off x="10226599" y="871558"/>
                <a:ext cx="468000" cy="169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793B75-550F-445F-843C-05ECFA1EA2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17599" y="862558"/>
                  <a:ext cx="485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BF0D065-B1D4-45C7-81BF-8DD3183E53E7}"/>
                    </a:ext>
                  </a:extLst>
                </p14:cNvPr>
                <p14:cNvContentPartPr/>
                <p14:nvPr/>
              </p14:nvContentPartPr>
              <p14:xfrm>
                <a:off x="495079" y="316798"/>
                <a:ext cx="460440" cy="458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BF0D065-B1D4-45C7-81BF-8DD3183E53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6439" y="308158"/>
                  <a:ext cx="4780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73611CD-1564-4014-B2B2-D041CFEF95F9}"/>
                    </a:ext>
                  </a:extLst>
                </p14:cNvPr>
                <p14:cNvContentPartPr/>
                <p14:nvPr/>
              </p14:nvContentPartPr>
              <p14:xfrm>
                <a:off x="610639" y="529198"/>
                <a:ext cx="306360" cy="50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73611CD-1564-4014-B2B2-D041CFEF95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1999" y="520198"/>
                  <a:ext cx="324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D8D38FF-908D-4B26-9AE4-78D01E917532}"/>
                    </a:ext>
                  </a:extLst>
                </p14:cNvPr>
                <p14:cNvContentPartPr/>
                <p14:nvPr/>
              </p14:nvContentPartPr>
              <p14:xfrm>
                <a:off x="941119" y="525238"/>
                <a:ext cx="336960" cy="18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D8D38FF-908D-4B26-9AE4-78D01E9175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2119" y="516598"/>
                  <a:ext cx="354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4C9D83-7AFE-4FA5-A745-96FD9A6F1ACE}"/>
                    </a:ext>
                  </a:extLst>
                </p14:cNvPr>
                <p14:cNvContentPartPr/>
                <p14:nvPr/>
              </p14:nvContentPartPr>
              <p14:xfrm>
                <a:off x="990799" y="498238"/>
                <a:ext cx="219600" cy="187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4C9D83-7AFE-4FA5-A745-96FD9A6F1A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1799" y="489598"/>
                  <a:ext cx="23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9A7B82-DE51-4ABB-80FD-4F11FC3154F1}"/>
                    </a:ext>
                  </a:extLst>
                </p14:cNvPr>
                <p14:cNvContentPartPr/>
                <p14:nvPr/>
              </p14:nvContentPartPr>
              <p14:xfrm>
                <a:off x="1475359" y="491038"/>
                <a:ext cx="34200" cy="202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9A7B82-DE51-4ABB-80FD-4F11FC3154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66719" y="482038"/>
                  <a:ext cx="51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79561F-764B-4DB0-9373-CD6FC8262406}"/>
                    </a:ext>
                  </a:extLst>
                </p14:cNvPr>
                <p14:cNvContentPartPr/>
                <p14:nvPr/>
              </p14:nvContentPartPr>
              <p14:xfrm>
                <a:off x="1922479" y="1272958"/>
                <a:ext cx="476640" cy="46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79561F-764B-4DB0-9373-CD6FC82624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13839" y="1264318"/>
                  <a:ext cx="49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FB0B71-E001-453D-A759-0B4E069A611E}"/>
                    </a:ext>
                  </a:extLst>
                </p14:cNvPr>
                <p14:cNvContentPartPr/>
                <p14:nvPr/>
              </p14:nvContentPartPr>
              <p14:xfrm>
                <a:off x="2443759" y="1284118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FB0B71-E001-453D-A759-0B4E069A61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34759" y="1275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596C05F-166D-44F6-B0E2-E162A56EA467}"/>
                    </a:ext>
                  </a:extLst>
                </p14:cNvPr>
                <p14:cNvContentPartPr/>
                <p14:nvPr/>
              </p14:nvContentPartPr>
              <p14:xfrm>
                <a:off x="2408479" y="600118"/>
                <a:ext cx="966600" cy="687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596C05F-166D-44F6-B0E2-E162A56EA4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99839" y="591118"/>
                  <a:ext cx="98424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94653C-5A42-4573-9243-35DA142D0107}"/>
                    </a:ext>
                  </a:extLst>
                </p14:cNvPr>
                <p14:cNvContentPartPr/>
                <p14:nvPr/>
              </p14:nvContentPartPr>
              <p14:xfrm>
                <a:off x="3298399" y="338398"/>
                <a:ext cx="122040" cy="489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94653C-5A42-4573-9243-35DA142D01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399" y="329758"/>
                  <a:ext cx="1396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DB87D5-FFCE-4EDD-8390-1BA4975BB4DE}"/>
                    </a:ext>
                  </a:extLst>
                </p14:cNvPr>
                <p14:cNvContentPartPr/>
                <p14:nvPr/>
              </p14:nvContentPartPr>
              <p14:xfrm>
                <a:off x="3491359" y="380158"/>
                <a:ext cx="336600" cy="37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DB87D5-FFCE-4EDD-8390-1BA4975BB4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82719" y="371158"/>
                  <a:ext cx="3542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307A11-72BE-43AA-BC30-8B7C34F1E599}"/>
                    </a:ext>
                  </a:extLst>
                </p14:cNvPr>
                <p14:cNvContentPartPr/>
                <p14:nvPr/>
              </p14:nvContentPartPr>
              <p14:xfrm>
                <a:off x="3568759" y="580678"/>
                <a:ext cx="139320" cy="49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307A11-72BE-43AA-BC30-8B7C34F1E5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59759" y="572038"/>
                  <a:ext cx="156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A95DC1-5EBD-4C80-9600-EE3DFDE43F54}"/>
                    </a:ext>
                  </a:extLst>
                </p14:cNvPr>
                <p14:cNvContentPartPr/>
                <p14:nvPr/>
              </p14:nvContentPartPr>
              <p14:xfrm>
                <a:off x="3307039" y="260998"/>
                <a:ext cx="758520" cy="674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A95DC1-5EBD-4C80-9600-EE3DFDE43F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98399" y="251998"/>
                  <a:ext cx="77616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86130D-606C-4460-8299-2139D72BD963}"/>
                    </a:ext>
                  </a:extLst>
                </p14:cNvPr>
                <p14:cNvContentPartPr/>
                <p14:nvPr/>
              </p14:nvContentPartPr>
              <p14:xfrm>
                <a:off x="2377159" y="1350358"/>
                <a:ext cx="1020960" cy="46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86130D-606C-4460-8299-2139D72BD9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68519" y="1341718"/>
                  <a:ext cx="10386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82F6F0-EAEA-430B-989D-A626D973A6E6}"/>
                    </a:ext>
                  </a:extLst>
                </p14:cNvPr>
                <p14:cNvContentPartPr/>
                <p14:nvPr/>
              </p14:nvContentPartPr>
              <p14:xfrm>
                <a:off x="3582079" y="1685878"/>
                <a:ext cx="37080" cy="26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82F6F0-EAEA-430B-989D-A626D973A6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73439" y="1677238"/>
                  <a:ext cx="54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405F9C-3A4E-4621-B1FA-DDED49EA668D}"/>
                    </a:ext>
                  </a:extLst>
                </p14:cNvPr>
                <p14:cNvContentPartPr/>
                <p14:nvPr/>
              </p14:nvContentPartPr>
              <p14:xfrm>
                <a:off x="3580279" y="1636198"/>
                <a:ext cx="246240" cy="293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405F9C-3A4E-4621-B1FA-DDED49EA66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71279" y="1627558"/>
                  <a:ext cx="263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84342A-DA59-4FD3-94B5-E3429AAC3DA7}"/>
                    </a:ext>
                  </a:extLst>
                </p14:cNvPr>
                <p14:cNvContentPartPr/>
                <p14:nvPr/>
              </p14:nvContentPartPr>
              <p14:xfrm>
                <a:off x="3403159" y="1557358"/>
                <a:ext cx="59040" cy="522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784342A-DA59-4FD3-94B5-E3429AAC3D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94159" y="1548358"/>
                  <a:ext cx="766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DB7F095-DD42-462E-8B2E-AFE4FBEEB1D0}"/>
                    </a:ext>
                  </a:extLst>
                </p14:cNvPr>
                <p14:cNvContentPartPr/>
                <p14:nvPr/>
              </p14:nvContentPartPr>
              <p14:xfrm>
                <a:off x="3348079" y="1512718"/>
                <a:ext cx="772560" cy="704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DB7F095-DD42-462E-8B2E-AFE4FBEEB1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9079" y="1503718"/>
                  <a:ext cx="79020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796444-46B5-4641-B612-22A9FB3882BF}"/>
                    </a:ext>
                  </a:extLst>
                </p14:cNvPr>
                <p14:cNvContentPartPr/>
                <p14:nvPr/>
              </p14:nvContentPartPr>
              <p14:xfrm>
                <a:off x="3953959" y="1336318"/>
                <a:ext cx="867600" cy="575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796444-46B5-4641-B612-22A9FB3882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44959" y="1327678"/>
                  <a:ext cx="88524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FF5C06-D624-406A-96B3-2F154FD2F9A4}"/>
                    </a:ext>
                  </a:extLst>
                </p14:cNvPr>
                <p14:cNvContentPartPr/>
                <p14:nvPr/>
              </p14:nvContentPartPr>
              <p14:xfrm>
                <a:off x="4036759" y="577078"/>
                <a:ext cx="962640" cy="82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FF5C06-D624-406A-96B3-2F154FD2F9A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8119" y="568078"/>
                  <a:ext cx="98028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09C9F67-0A2A-4108-BFB9-12AA8E4856F2}"/>
                    </a:ext>
                  </a:extLst>
                </p14:cNvPr>
                <p14:cNvContentPartPr/>
                <p14:nvPr/>
              </p14:nvContentPartPr>
              <p14:xfrm>
                <a:off x="4913719" y="1284838"/>
                <a:ext cx="897480" cy="96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9C9F67-0A2A-4108-BFB9-12AA8E4856F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05079" y="1275838"/>
                  <a:ext cx="915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1A834C7-D433-409D-9263-95BF896085F8}"/>
                    </a:ext>
                  </a:extLst>
                </p14:cNvPr>
                <p14:cNvContentPartPr/>
                <p14:nvPr/>
              </p14:nvContentPartPr>
              <p14:xfrm>
                <a:off x="6529399" y="953278"/>
                <a:ext cx="69480" cy="402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1A834C7-D433-409D-9263-95BF896085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20399" y="944278"/>
                  <a:ext cx="871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669535-996B-428D-A8DD-1191EF8E81B4}"/>
                    </a:ext>
                  </a:extLst>
                </p14:cNvPr>
                <p14:cNvContentPartPr/>
                <p14:nvPr/>
              </p14:nvContentPartPr>
              <p14:xfrm>
                <a:off x="6486559" y="719998"/>
                <a:ext cx="414000" cy="294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669535-996B-428D-A8DD-1191EF8E81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77559" y="710998"/>
                  <a:ext cx="4316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CEB06F-61EB-42F5-943A-63BE7DF77D27}"/>
                    </a:ext>
                  </a:extLst>
                </p14:cNvPr>
                <p14:cNvContentPartPr/>
                <p14:nvPr/>
              </p14:nvContentPartPr>
              <p14:xfrm>
                <a:off x="6962479" y="874078"/>
                <a:ext cx="203040" cy="164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CEB06F-61EB-42F5-943A-63BE7DF77D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53839" y="865438"/>
                  <a:ext cx="220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0CD4B97-FE19-47B1-A80C-F0AEB82507F2}"/>
                    </a:ext>
                  </a:extLst>
                </p14:cNvPr>
                <p14:cNvContentPartPr/>
                <p14:nvPr/>
              </p14:nvContentPartPr>
              <p14:xfrm>
                <a:off x="7263079" y="809998"/>
                <a:ext cx="216360" cy="21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0CD4B97-FE19-47B1-A80C-F0AEB82507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54079" y="800998"/>
                  <a:ext cx="234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F509E8-277B-4D91-B59B-165832D4E820}"/>
                    </a:ext>
                  </a:extLst>
                </p14:cNvPr>
                <p14:cNvContentPartPr/>
                <p14:nvPr/>
              </p14:nvContentPartPr>
              <p14:xfrm>
                <a:off x="7440559" y="886678"/>
                <a:ext cx="142560" cy="170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F509E8-277B-4D91-B59B-165832D4E8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31919" y="878038"/>
                  <a:ext cx="160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67FC556-8E12-432F-AF82-9C7717DE17FF}"/>
                    </a:ext>
                  </a:extLst>
                </p14:cNvPr>
                <p14:cNvContentPartPr/>
                <p14:nvPr/>
              </p14:nvContentPartPr>
              <p14:xfrm>
                <a:off x="7774639" y="693718"/>
                <a:ext cx="68040" cy="309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67FC556-8E12-432F-AF82-9C7717DE17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65999" y="684718"/>
                  <a:ext cx="856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378756A-B82B-4D88-AD9A-D2930C506652}"/>
                    </a:ext>
                  </a:extLst>
                </p14:cNvPr>
                <p14:cNvContentPartPr/>
                <p14:nvPr/>
              </p14:nvContentPartPr>
              <p14:xfrm>
                <a:off x="7964359" y="605518"/>
                <a:ext cx="54360" cy="403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378756A-B82B-4D88-AD9A-D2930C50665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55359" y="596878"/>
                  <a:ext cx="720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2B50505-B4FB-4D38-AD92-BFECF446445E}"/>
                    </a:ext>
                  </a:extLst>
                </p14:cNvPr>
                <p14:cNvContentPartPr/>
                <p14:nvPr/>
              </p14:nvContentPartPr>
              <p14:xfrm>
                <a:off x="8100079" y="845998"/>
                <a:ext cx="149400" cy="18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2B50505-B4FB-4D38-AD92-BFECF44644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91439" y="836998"/>
                  <a:ext cx="167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407F69-3928-48DE-A7A8-40A80B54BD5C}"/>
                    </a:ext>
                  </a:extLst>
                </p14:cNvPr>
                <p14:cNvContentPartPr/>
                <p14:nvPr/>
              </p14:nvContentPartPr>
              <p14:xfrm>
                <a:off x="615319" y="2469238"/>
                <a:ext cx="431280" cy="430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407F69-3928-48DE-A7A8-40A80B54BD5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6679" y="2460238"/>
                  <a:ext cx="4489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0C3F3BF-21B1-4E31-9F95-8D833F925BAF}"/>
                    </a:ext>
                  </a:extLst>
                </p14:cNvPr>
                <p14:cNvContentPartPr/>
                <p14:nvPr/>
              </p14:nvContentPartPr>
              <p14:xfrm>
                <a:off x="974239" y="2687758"/>
                <a:ext cx="474840" cy="136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0C3F3BF-21B1-4E31-9F95-8D833F925B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5239" y="2679118"/>
                  <a:ext cx="492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893598-B22D-4C90-9201-1802AE67BC06}"/>
                    </a:ext>
                  </a:extLst>
                </p14:cNvPr>
                <p14:cNvContentPartPr/>
                <p14:nvPr/>
              </p14:nvContentPartPr>
              <p14:xfrm>
                <a:off x="1512799" y="2683438"/>
                <a:ext cx="318240" cy="151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893598-B22D-4C90-9201-1802AE67BC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04159" y="2674798"/>
                  <a:ext cx="335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F453B6-5325-4F4E-940A-D126BBAA1BBF}"/>
                    </a:ext>
                  </a:extLst>
                </p14:cNvPr>
                <p14:cNvContentPartPr/>
                <p14:nvPr/>
              </p14:nvContentPartPr>
              <p14:xfrm>
                <a:off x="1892959" y="2770918"/>
                <a:ext cx="189360" cy="337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F453B6-5325-4F4E-940A-D126BBAA1BB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83959" y="2761918"/>
                  <a:ext cx="2070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1353412-16B0-47A7-B4C2-D4EA96EEA0AE}"/>
                    </a:ext>
                  </a:extLst>
                </p14:cNvPr>
                <p14:cNvContentPartPr/>
                <p14:nvPr/>
              </p14:nvContentPartPr>
              <p14:xfrm>
                <a:off x="2016439" y="2642398"/>
                <a:ext cx="252360" cy="191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353412-16B0-47A7-B4C2-D4EA96EEA0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07439" y="2633758"/>
                  <a:ext cx="270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B7250C-98E8-4BC7-BB5E-34ED396B970A}"/>
                    </a:ext>
                  </a:extLst>
                </p14:cNvPr>
                <p14:cNvContentPartPr/>
                <p14:nvPr/>
              </p14:nvContentPartPr>
              <p14:xfrm>
                <a:off x="2343679" y="2622958"/>
                <a:ext cx="200160" cy="214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B7250C-98E8-4BC7-BB5E-34ED396B970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35039" y="2614318"/>
                  <a:ext cx="217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2F34A0-CB41-4D91-8971-DB94C3DDDBD6}"/>
                    </a:ext>
                  </a:extLst>
                </p14:cNvPr>
                <p14:cNvContentPartPr/>
                <p14:nvPr/>
              </p14:nvContentPartPr>
              <p14:xfrm>
                <a:off x="2484799" y="2697478"/>
                <a:ext cx="137880" cy="162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2F34A0-CB41-4D91-8971-DB94C3DDDBD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75799" y="2688838"/>
                  <a:ext cx="155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D9E71A5-5866-445B-B8F5-B41573920E98}"/>
                    </a:ext>
                  </a:extLst>
                </p14:cNvPr>
                <p14:cNvContentPartPr/>
                <p14:nvPr/>
              </p14:nvContentPartPr>
              <p14:xfrm>
                <a:off x="2731039" y="2375638"/>
                <a:ext cx="226800" cy="45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D9E71A5-5866-445B-B8F5-B41573920E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22399" y="2366998"/>
                  <a:ext cx="2444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A10CF44-53BD-437A-82E5-A2A0BB0045B8}"/>
                    </a:ext>
                  </a:extLst>
                </p14:cNvPr>
                <p14:cNvContentPartPr/>
                <p14:nvPr/>
              </p14:nvContentPartPr>
              <p14:xfrm>
                <a:off x="2916799" y="2698918"/>
                <a:ext cx="192240" cy="133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A10CF44-53BD-437A-82E5-A2A0BB0045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07799" y="2689918"/>
                  <a:ext cx="209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0DB081-CF72-41C1-83A8-53FFBE5E667B}"/>
                    </a:ext>
                  </a:extLst>
                </p14:cNvPr>
                <p14:cNvContentPartPr/>
                <p14:nvPr/>
              </p14:nvContentPartPr>
              <p14:xfrm>
                <a:off x="3162319" y="2348638"/>
                <a:ext cx="308160" cy="499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0DB081-CF72-41C1-83A8-53FFBE5E66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53319" y="2339998"/>
                  <a:ext cx="3258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77C10A-AF24-4467-A11C-931D79C5BABA}"/>
                    </a:ext>
                  </a:extLst>
                </p14:cNvPr>
                <p14:cNvContentPartPr/>
                <p14:nvPr/>
              </p14:nvContentPartPr>
              <p14:xfrm>
                <a:off x="3504679" y="2663998"/>
                <a:ext cx="58680" cy="158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77C10A-AF24-4467-A11C-931D79C5BA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96039" y="2654998"/>
                  <a:ext cx="76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79038A1-A24F-4639-812E-C93C26A1EF27}"/>
                    </a:ext>
                  </a:extLst>
                </p14:cNvPr>
                <p14:cNvContentPartPr/>
                <p14:nvPr/>
              </p14:nvContentPartPr>
              <p14:xfrm>
                <a:off x="3742279" y="2360878"/>
                <a:ext cx="316080" cy="467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79038A1-A24F-4639-812E-C93C26A1EF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33279" y="2351878"/>
                  <a:ext cx="3337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A2C6720-6B08-4E26-943C-57BFD832617D}"/>
                    </a:ext>
                  </a:extLst>
                </p14:cNvPr>
                <p14:cNvContentPartPr/>
                <p14:nvPr/>
              </p14:nvContentPartPr>
              <p14:xfrm>
                <a:off x="3921559" y="2343598"/>
                <a:ext cx="496800" cy="491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A2C6720-6B08-4E26-943C-57BFD832617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12919" y="2334598"/>
                  <a:ext cx="5144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9AF2D0-E741-4A0C-B29F-53EB62B41AEA}"/>
                    </a:ext>
                  </a:extLst>
                </p14:cNvPr>
                <p14:cNvContentPartPr/>
                <p14:nvPr/>
              </p14:nvContentPartPr>
              <p14:xfrm>
                <a:off x="4102999" y="2596318"/>
                <a:ext cx="334080" cy="4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9AF2D0-E741-4A0C-B29F-53EB62B41AE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94359" y="2587678"/>
                  <a:ext cx="351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89F8B3-BD8D-4BAB-9E5F-BC79CCB4C215}"/>
                    </a:ext>
                  </a:extLst>
                </p14:cNvPr>
                <p14:cNvContentPartPr/>
                <p14:nvPr/>
              </p14:nvContentPartPr>
              <p14:xfrm>
                <a:off x="4354999" y="2628718"/>
                <a:ext cx="291600" cy="169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89F8B3-BD8D-4BAB-9E5F-BC79CCB4C2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46359" y="2619718"/>
                  <a:ext cx="309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F49DD14-9DE2-4A01-8254-9E51FB2F44E9}"/>
                    </a:ext>
                  </a:extLst>
                </p14:cNvPr>
                <p14:cNvContentPartPr/>
                <p14:nvPr/>
              </p14:nvContentPartPr>
              <p14:xfrm>
                <a:off x="4783039" y="2598838"/>
                <a:ext cx="106920" cy="21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F49DD14-9DE2-4A01-8254-9E51FB2F44E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74039" y="2590198"/>
                  <a:ext cx="124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C42133D-7B35-42F2-A066-99D10D9A8F44}"/>
                    </a:ext>
                  </a:extLst>
                </p14:cNvPr>
                <p14:cNvContentPartPr/>
                <p14:nvPr/>
              </p14:nvContentPartPr>
              <p14:xfrm>
                <a:off x="5247799" y="2608198"/>
                <a:ext cx="171720" cy="140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C42133D-7B35-42F2-A066-99D10D9A8F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39159" y="2599558"/>
                  <a:ext cx="189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ADD1E1-35EA-4E7B-9FBA-0E7C46B9C88C}"/>
                    </a:ext>
                  </a:extLst>
                </p14:cNvPr>
                <p14:cNvContentPartPr/>
                <p14:nvPr/>
              </p14:nvContentPartPr>
              <p14:xfrm>
                <a:off x="5545519" y="2546638"/>
                <a:ext cx="186480" cy="271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ADD1E1-35EA-4E7B-9FBA-0E7C46B9C8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36519" y="2537998"/>
                  <a:ext cx="204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D7CD5E3-33EC-4AE4-914C-31B17E6EF344}"/>
                    </a:ext>
                  </a:extLst>
                </p14:cNvPr>
                <p14:cNvContentPartPr/>
                <p14:nvPr/>
              </p14:nvContentPartPr>
              <p14:xfrm>
                <a:off x="672559" y="3347998"/>
                <a:ext cx="119520" cy="231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D7CD5E3-33EC-4AE4-914C-31B17E6EF34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3559" y="3339358"/>
                  <a:ext cx="137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304A01F-F2F4-4372-8C21-B6AC41077B12}"/>
                    </a:ext>
                  </a:extLst>
                </p14:cNvPr>
                <p14:cNvContentPartPr/>
                <p14:nvPr/>
              </p14:nvContentPartPr>
              <p14:xfrm>
                <a:off x="513079" y="3209758"/>
                <a:ext cx="645840" cy="116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304A01F-F2F4-4372-8C21-B6AC41077B1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4439" y="3200758"/>
                  <a:ext cx="663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BC53AE-6583-490C-9EA1-C79494F0FCEB}"/>
                    </a:ext>
                  </a:extLst>
                </p14:cNvPr>
                <p14:cNvContentPartPr/>
                <p14:nvPr/>
              </p14:nvContentPartPr>
              <p14:xfrm>
                <a:off x="1002679" y="3154678"/>
                <a:ext cx="266040" cy="397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BC53AE-6583-490C-9EA1-C79494F0FC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3679" y="3146038"/>
                  <a:ext cx="2836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7A1DDDF-4D66-4FA4-9F91-9BA41AF3838C}"/>
                    </a:ext>
                  </a:extLst>
                </p14:cNvPr>
                <p14:cNvContentPartPr/>
                <p14:nvPr/>
              </p14:nvContentPartPr>
              <p14:xfrm>
                <a:off x="1291039" y="3395878"/>
                <a:ext cx="180720" cy="180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7A1DDDF-4D66-4FA4-9F91-9BA41AF3838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82399" y="3386878"/>
                  <a:ext cx="198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2EAD641-A5C9-4137-B4E0-4382B77F5E45}"/>
                    </a:ext>
                  </a:extLst>
                </p14:cNvPr>
                <p14:cNvContentPartPr/>
                <p14:nvPr/>
              </p14:nvContentPartPr>
              <p14:xfrm>
                <a:off x="1838959" y="3276358"/>
                <a:ext cx="293400" cy="259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2EAD641-A5C9-4137-B4E0-4382B77F5E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30319" y="3267358"/>
                  <a:ext cx="311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B512091-C12D-4765-8DC2-B17D50F92617}"/>
                    </a:ext>
                  </a:extLst>
                </p14:cNvPr>
                <p14:cNvContentPartPr/>
                <p14:nvPr/>
              </p14:nvContentPartPr>
              <p14:xfrm>
                <a:off x="2160439" y="3400198"/>
                <a:ext cx="90360" cy="102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B512091-C12D-4765-8DC2-B17D50F9261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51799" y="3391558"/>
                  <a:ext cx="108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1B6C40-A68B-4F1B-AE54-CC24562F03D8}"/>
                    </a:ext>
                  </a:extLst>
                </p14:cNvPr>
                <p14:cNvContentPartPr/>
                <p14:nvPr/>
              </p14:nvContentPartPr>
              <p14:xfrm>
                <a:off x="2038039" y="3322078"/>
                <a:ext cx="285480" cy="48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1B6C40-A68B-4F1B-AE54-CC24562F03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29039" y="3313078"/>
                  <a:ext cx="3031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E16F2DB-4214-4517-9845-0E3983EF543F}"/>
                    </a:ext>
                  </a:extLst>
                </p14:cNvPr>
                <p14:cNvContentPartPr/>
                <p14:nvPr/>
              </p14:nvContentPartPr>
              <p14:xfrm>
                <a:off x="2378959" y="3309838"/>
                <a:ext cx="187920" cy="18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E16F2DB-4214-4517-9845-0E3983EF54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69959" y="3301198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CB90556-9669-4808-B526-41F7344E4CF0}"/>
                    </a:ext>
                  </a:extLst>
                </p14:cNvPr>
                <p14:cNvContentPartPr/>
                <p14:nvPr/>
              </p14:nvContentPartPr>
              <p14:xfrm>
                <a:off x="2724199" y="3076918"/>
                <a:ext cx="241920" cy="464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CB90556-9669-4808-B526-41F7344E4C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15559" y="3068278"/>
                  <a:ext cx="2595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D7861B4-1284-4A78-8099-0935DB920477}"/>
                    </a:ext>
                  </a:extLst>
                </p14:cNvPr>
                <p14:cNvContentPartPr/>
                <p14:nvPr/>
              </p14:nvContentPartPr>
              <p14:xfrm>
                <a:off x="2600719" y="3298318"/>
                <a:ext cx="379800" cy="68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D7861B4-1284-4A78-8099-0935DB92047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91719" y="3289318"/>
                  <a:ext cx="397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925BC4A-98FC-4294-A2EA-FB5F98904E9A}"/>
                    </a:ext>
                  </a:extLst>
                </p14:cNvPr>
                <p14:cNvContentPartPr/>
                <p14:nvPr/>
              </p14:nvContentPartPr>
              <p14:xfrm>
                <a:off x="2843719" y="3288958"/>
                <a:ext cx="207360" cy="18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925BC4A-98FC-4294-A2EA-FB5F98904E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35079" y="3280318"/>
                  <a:ext cx="225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DF326FF-968F-439B-9F12-4E98C354BC4E}"/>
                    </a:ext>
                  </a:extLst>
                </p14:cNvPr>
                <p14:cNvContentPartPr/>
                <p14:nvPr/>
              </p14:nvContentPartPr>
              <p14:xfrm>
                <a:off x="3109039" y="3348358"/>
                <a:ext cx="249120" cy="110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DF326FF-968F-439B-9F12-4E98C354BC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00399" y="3339358"/>
                  <a:ext cx="266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8B70534-F300-471E-AA51-0F1CD43F15DB}"/>
                    </a:ext>
                  </a:extLst>
                </p14:cNvPr>
                <p14:cNvContentPartPr/>
                <p14:nvPr/>
              </p14:nvContentPartPr>
              <p14:xfrm>
                <a:off x="3784399" y="2914558"/>
                <a:ext cx="352440" cy="552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8B70534-F300-471E-AA51-0F1CD43F15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75399" y="2905918"/>
                  <a:ext cx="3700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A5179BD-FDF1-4498-9AE5-858E64EE48B5}"/>
                    </a:ext>
                  </a:extLst>
                </p14:cNvPr>
                <p14:cNvContentPartPr/>
                <p14:nvPr/>
              </p14:nvContentPartPr>
              <p14:xfrm>
                <a:off x="3681439" y="3289318"/>
                <a:ext cx="270720" cy="33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A5179BD-FDF1-4498-9AE5-858E64EE48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72799" y="3280678"/>
                  <a:ext cx="288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8D176AE-E719-4227-B866-EBF9BF60C4D6}"/>
                    </a:ext>
                  </a:extLst>
                </p14:cNvPr>
                <p14:cNvContentPartPr/>
                <p14:nvPr/>
              </p14:nvContentPartPr>
              <p14:xfrm>
                <a:off x="3950359" y="3269158"/>
                <a:ext cx="222480" cy="178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8D176AE-E719-4227-B866-EBF9BF60C4D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41719" y="3260158"/>
                  <a:ext cx="240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482CF63-B742-4114-A991-173D2D219648}"/>
                    </a:ext>
                  </a:extLst>
                </p14:cNvPr>
                <p14:cNvContentPartPr/>
                <p14:nvPr/>
              </p14:nvContentPartPr>
              <p14:xfrm>
                <a:off x="4220719" y="3299038"/>
                <a:ext cx="142920" cy="150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482CF63-B742-4114-A991-173D2D2196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12079" y="3290038"/>
                  <a:ext cx="160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9C8C3E6-1A18-47AF-97B4-1BB03F3A37C9}"/>
                    </a:ext>
                  </a:extLst>
                </p14:cNvPr>
                <p14:cNvContentPartPr/>
                <p14:nvPr/>
              </p14:nvContentPartPr>
              <p14:xfrm>
                <a:off x="4478119" y="3282478"/>
                <a:ext cx="149760" cy="180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9C8C3E6-1A18-47AF-97B4-1BB03F3A37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69479" y="3273478"/>
                  <a:ext cx="167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6569F59-9C24-4636-9A41-0B0DDA3B39DB}"/>
                    </a:ext>
                  </a:extLst>
                </p14:cNvPr>
                <p14:cNvContentPartPr/>
                <p14:nvPr/>
              </p14:nvContentPartPr>
              <p14:xfrm>
                <a:off x="4796359" y="2907358"/>
                <a:ext cx="263880" cy="587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6569F59-9C24-4636-9A41-0B0DDA3B39D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87719" y="2898718"/>
                  <a:ext cx="28152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4892C49-CA48-4365-B5C3-943EDB7577AA}"/>
                    </a:ext>
                  </a:extLst>
                </p14:cNvPr>
                <p14:cNvContentPartPr/>
                <p14:nvPr/>
              </p14:nvContentPartPr>
              <p14:xfrm>
                <a:off x="4678999" y="3183478"/>
                <a:ext cx="435600" cy="253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4892C49-CA48-4365-B5C3-943EDB7577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69999" y="3174838"/>
                  <a:ext cx="453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013535-B4E3-4EB3-869C-3B8786A3D813}"/>
                    </a:ext>
                  </a:extLst>
                </p14:cNvPr>
                <p14:cNvContentPartPr/>
                <p14:nvPr/>
              </p14:nvContentPartPr>
              <p14:xfrm>
                <a:off x="5119999" y="3304078"/>
                <a:ext cx="91080" cy="115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013535-B4E3-4EB3-869C-3B8786A3D8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11359" y="3295078"/>
                  <a:ext cx="108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24786E9-009D-4C95-8D21-6CEDD4EA5691}"/>
                    </a:ext>
                  </a:extLst>
                </p14:cNvPr>
                <p14:cNvContentPartPr/>
                <p14:nvPr/>
              </p14:nvContentPartPr>
              <p14:xfrm>
                <a:off x="5298199" y="3287878"/>
                <a:ext cx="195480" cy="126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24786E9-009D-4C95-8D21-6CEDD4EA569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89559" y="3279238"/>
                  <a:ext cx="213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5EF1C1-0634-4D85-9C14-231504984FBF}"/>
                    </a:ext>
                  </a:extLst>
                </p14:cNvPr>
                <p14:cNvContentPartPr/>
                <p14:nvPr/>
              </p14:nvContentPartPr>
              <p14:xfrm>
                <a:off x="5554879" y="3151078"/>
                <a:ext cx="184680" cy="289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5EF1C1-0634-4D85-9C14-231504984F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45879" y="3142078"/>
                  <a:ext cx="202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A3E289D-774E-4A33-9AE9-A3F622821922}"/>
                    </a:ext>
                  </a:extLst>
                </p14:cNvPr>
                <p14:cNvContentPartPr/>
                <p14:nvPr/>
              </p14:nvContentPartPr>
              <p14:xfrm>
                <a:off x="6011719" y="2207158"/>
                <a:ext cx="275400" cy="565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A3E289D-774E-4A33-9AE9-A3F62282192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03079" y="2198158"/>
                  <a:ext cx="29304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B0A005F-E500-4BA9-9C70-29AECD38C855}"/>
                    </a:ext>
                  </a:extLst>
                </p14:cNvPr>
                <p14:cNvContentPartPr/>
                <p14:nvPr/>
              </p14:nvContentPartPr>
              <p14:xfrm>
                <a:off x="6304759" y="2566078"/>
                <a:ext cx="229320" cy="187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B0A005F-E500-4BA9-9C70-29AECD38C85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95759" y="2557438"/>
                  <a:ext cx="246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1EFD023-6B5A-4456-A069-55824F17EFC2}"/>
                    </a:ext>
                  </a:extLst>
                </p14:cNvPr>
                <p14:cNvContentPartPr/>
                <p14:nvPr/>
              </p14:nvContentPartPr>
              <p14:xfrm>
                <a:off x="6626239" y="2090158"/>
                <a:ext cx="507600" cy="759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1EFD023-6B5A-4456-A069-55824F17EFC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17239" y="2081518"/>
                  <a:ext cx="52524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7560FD8-8F4B-4BDE-B349-2CACD2360D82}"/>
                    </a:ext>
                  </a:extLst>
                </p14:cNvPr>
                <p14:cNvContentPartPr/>
                <p14:nvPr/>
              </p14:nvContentPartPr>
              <p14:xfrm>
                <a:off x="6657919" y="2582638"/>
                <a:ext cx="294840" cy="59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7560FD8-8F4B-4BDE-B349-2CACD2360D8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49279" y="2573998"/>
                  <a:ext cx="312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8F66D0-6FEE-46FF-9B23-9AD37CDFB79E}"/>
                    </a:ext>
                  </a:extLst>
                </p14:cNvPr>
                <p14:cNvContentPartPr/>
                <p14:nvPr/>
              </p14:nvContentPartPr>
              <p14:xfrm>
                <a:off x="6912799" y="2601358"/>
                <a:ext cx="96120" cy="176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8F66D0-6FEE-46FF-9B23-9AD37CDFB79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04159" y="2592358"/>
                  <a:ext cx="113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8C668D4-DCAA-4B8D-B646-0014509FD838}"/>
                    </a:ext>
                  </a:extLst>
                </p14:cNvPr>
                <p14:cNvContentPartPr/>
                <p14:nvPr/>
              </p14:nvContentPartPr>
              <p14:xfrm>
                <a:off x="7088479" y="2568238"/>
                <a:ext cx="258120" cy="215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8C668D4-DCAA-4B8D-B646-0014509FD83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79839" y="2559238"/>
                  <a:ext cx="275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794ED41-54B8-406B-BC0D-6DF53AE92767}"/>
                    </a:ext>
                  </a:extLst>
                </p14:cNvPr>
                <p14:cNvContentPartPr/>
                <p14:nvPr/>
              </p14:nvContentPartPr>
              <p14:xfrm>
                <a:off x="7360999" y="2545198"/>
                <a:ext cx="328680" cy="20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794ED41-54B8-406B-BC0D-6DF53AE9276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51999" y="2536198"/>
                  <a:ext cx="346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8601F0A-0BBA-4E5D-9046-5EF27DC4683F}"/>
                    </a:ext>
                  </a:extLst>
                </p14:cNvPr>
                <p14:cNvContentPartPr/>
                <p14:nvPr/>
              </p14:nvContentPartPr>
              <p14:xfrm>
                <a:off x="6040879" y="3194638"/>
                <a:ext cx="202320" cy="227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8601F0A-0BBA-4E5D-9046-5EF27DC468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31879" y="3185638"/>
                  <a:ext cx="219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07919FA-1824-4003-911A-5B14440F8E63}"/>
                    </a:ext>
                  </a:extLst>
                </p14:cNvPr>
                <p14:cNvContentPartPr/>
                <p14:nvPr/>
              </p14:nvContentPartPr>
              <p14:xfrm>
                <a:off x="6310519" y="3192118"/>
                <a:ext cx="242640" cy="247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07919FA-1824-4003-911A-5B14440F8E6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01519" y="3183478"/>
                  <a:ext cx="260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442D57D-B720-43D2-A1EB-B609A402DB35}"/>
                    </a:ext>
                  </a:extLst>
                </p14:cNvPr>
                <p14:cNvContentPartPr/>
                <p14:nvPr/>
              </p14:nvContentPartPr>
              <p14:xfrm>
                <a:off x="6877519" y="2912038"/>
                <a:ext cx="267120" cy="484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442D57D-B720-43D2-A1EB-B609A402DB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68879" y="2903038"/>
                  <a:ext cx="2847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9ABE9BB-8F52-42E2-8FC4-A88D40F218E6}"/>
                    </a:ext>
                  </a:extLst>
                </p14:cNvPr>
                <p14:cNvContentPartPr/>
                <p14:nvPr/>
              </p14:nvContentPartPr>
              <p14:xfrm>
                <a:off x="7057519" y="3161878"/>
                <a:ext cx="117000" cy="189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9ABE9BB-8F52-42E2-8FC4-A88D40F218E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48519" y="3152878"/>
                  <a:ext cx="134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4B6FCF3-C6FF-4E74-81A2-8819D4507354}"/>
                    </a:ext>
                  </a:extLst>
                </p14:cNvPr>
                <p14:cNvContentPartPr/>
                <p14:nvPr/>
              </p14:nvContentPartPr>
              <p14:xfrm>
                <a:off x="7272799" y="3195718"/>
                <a:ext cx="141480" cy="132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4B6FCF3-C6FF-4E74-81A2-8819D450735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63799" y="3187078"/>
                  <a:ext cx="159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50FE58-CD5A-4A23-BB5F-E55226BDA2B7}"/>
                    </a:ext>
                  </a:extLst>
                </p14:cNvPr>
                <p14:cNvContentPartPr/>
                <p14:nvPr/>
              </p14:nvContentPartPr>
              <p14:xfrm>
                <a:off x="7219159" y="3197518"/>
                <a:ext cx="474120" cy="525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50FE58-CD5A-4A23-BB5F-E55226BDA2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10519" y="3188518"/>
                  <a:ext cx="4917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F3F30E8-F4E7-4EC7-84B5-97AAC39A2B8D}"/>
                    </a:ext>
                  </a:extLst>
                </p14:cNvPr>
                <p14:cNvContentPartPr/>
                <p14:nvPr/>
              </p14:nvContentPartPr>
              <p14:xfrm>
                <a:off x="7917919" y="3081598"/>
                <a:ext cx="176760" cy="155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F3F30E8-F4E7-4EC7-84B5-97AAC39A2B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08919" y="3072598"/>
                  <a:ext cx="194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9CF526C-9359-42C3-A745-7B44246D7A9B}"/>
                    </a:ext>
                  </a:extLst>
                </p14:cNvPr>
                <p14:cNvContentPartPr/>
                <p14:nvPr/>
              </p14:nvContentPartPr>
              <p14:xfrm>
                <a:off x="8222479" y="3018238"/>
                <a:ext cx="189360" cy="249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9CF526C-9359-42C3-A745-7B44246D7A9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13839" y="3009238"/>
                  <a:ext cx="207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BF440BA-EF9F-4A23-B2C0-053B3863A59D}"/>
                    </a:ext>
                  </a:extLst>
                </p14:cNvPr>
                <p14:cNvContentPartPr/>
                <p14:nvPr/>
              </p14:nvContentPartPr>
              <p14:xfrm>
                <a:off x="8755999" y="3073318"/>
                <a:ext cx="231480" cy="158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BF440BA-EF9F-4A23-B2C0-053B3863A59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47359" y="3064318"/>
                  <a:ext cx="249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61DF209-E11F-453F-9C1D-49B27E9B6160}"/>
                    </a:ext>
                  </a:extLst>
                </p14:cNvPr>
                <p14:cNvContentPartPr/>
                <p14:nvPr/>
              </p14:nvContentPartPr>
              <p14:xfrm>
                <a:off x="9065599" y="2909878"/>
                <a:ext cx="205200" cy="318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61DF209-E11F-453F-9C1D-49B27E9B61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56959" y="2901238"/>
                  <a:ext cx="222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21C482-03BD-4514-A10B-18D70C29C008}"/>
                    </a:ext>
                  </a:extLst>
                </p14:cNvPr>
                <p14:cNvContentPartPr/>
                <p14:nvPr/>
              </p14:nvContentPartPr>
              <p14:xfrm>
                <a:off x="9307879" y="2791438"/>
                <a:ext cx="288000" cy="487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121C482-03BD-4514-A10B-18D70C29C0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99239" y="2782438"/>
                  <a:ext cx="30564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E99A76C-06A5-47D5-B3AD-86B12463B138}"/>
                    </a:ext>
                  </a:extLst>
                </p14:cNvPr>
                <p14:cNvContentPartPr/>
                <p14:nvPr/>
              </p14:nvContentPartPr>
              <p14:xfrm>
                <a:off x="9207799" y="3035518"/>
                <a:ext cx="281160" cy="2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E99A76C-06A5-47D5-B3AD-86B12463B13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99159" y="3026878"/>
                  <a:ext cx="298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F197055-0E8E-4CD0-A935-0C1BC0CDF8F9}"/>
                    </a:ext>
                  </a:extLst>
                </p14:cNvPr>
                <p14:cNvContentPartPr/>
                <p14:nvPr/>
              </p14:nvContentPartPr>
              <p14:xfrm>
                <a:off x="9591559" y="2674438"/>
                <a:ext cx="286560" cy="586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F197055-0E8E-4CD0-A935-0C1BC0CDF8F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82559" y="2665798"/>
                  <a:ext cx="3042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72A72B8-2E6A-49C4-8400-BEBBFA99DF0E}"/>
                    </a:ext>
                  </a:extLst>
                </p14:cNvPr>
                <p14:cNvContentPartPr/>
                <p14:nvPr/>
              </p14:nvContentPartPr>
              <p14:xfrm>
                <a:off x="9856519" y="3016438"/>
                <a:ext cx="590040" cy="231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72A72B8-2E6A-49C4-8400-BEBBFA99DF0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47879" y="3007798"/>
                  <a:ext cx="607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171E46D-BAB2-43C6-941B-F9BC86E1E6BB}"/>
                    </a:ext>
                  </a:extLst>
                </p14:cNvPr>
                <p14:cNvContentPartPr/>
                <p14:nvPr/>
              </p14:nvContentPartPr>
              <p14:xfrm>
                <a:off x="508039" y="3794398"/>
                <a:ext cx="415080" cy="437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171E46D-BAB2-43C6-941B-F9BC86E1E6B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9039" y="3785758"/>
                  <a:ext cx="4327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982694F-D49D-468C-825C-44D8BFE39100}"/>
                    </a:ext>
                  </a:extLst>
                </p14:cNvPr>
                <p14:cNvContentPartPr/>
                <p14:nvPr/>
              </p14:nvContentPartPr>
              <p14:xfrm>
                <a:off x="667519" y="3991678"/>
                <a:ext cx="289080" cy="86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982694F-D49D-468C-825C-44D8BFE3910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8879" y="3982678"/>
                  <a:ext cx="306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EE14BE8-A12F-490E-BDAD-9054E6C61A3B}"/>
                    </a:ext>
                  </a:extLst>
                </p14:cNvPr>
                <p14:cNvContentPartPr/>
                <p14:nvPr/>
              </p14:nvContentPartPr>
              <p14:xfrm>
                <a:off x="1221559" y="3550678"/>
                <a:ext cx="415080" cy="719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EE14BE8-A12F-490E-BDAD-9054E6C61A3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12919" y="3542038"/>
                  <a:ext cx="432720" cy="7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6FF0FE1-77B1-4FB2-AB76-4738F1D24890}"/>
                    </a:ext>
                  </a:extLst>
                </p14:cNvPr>
                <p14:cNvContentPartPr/>
                <p14:nvPr/>
              </p14:nvContentPartPr>
              <p14:xfrm>
                <a:off x="1170799" y="3960358"/>
                <a:ext cx="301320" cy="92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6FF0FE1-77B1-4FB2-AB76-4738F1D2489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1799" y="3951358"/>
                  <a:ext cx="318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DA92EBC-AB36-4541-AB1E-50F4CC60C749}"/>
                    </a:ext>
                  </a:extLst>
                </p14:cNvPr>
                <p14:cNvContentPartPr/>
                <p14:nvPr/>
              </p14:nvContentPartPr>
              <p14:xfrm>
                <a:off x="1484719" y="3970438"/>
                <a:ext cx="181800" cy="175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DA92EBC-AB36-4541-AB1E-50F4CC60C74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76079" y="3961798"/>
                  <a:ext cx="199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D7FC91D-BE73-414F-82AD-13F95BDF0CE7}"/>
                    </a:ext>
                  </a:extLst>
                </p14:cNvPr>
                <p14:cNvContentPartPr/>
                <p14:nvPr/>
              </p14:nvContentPartPr>
              <p14:xfrm>
                <a:off x="1677679" y="3933358"/>
                <a:ext cx="204840" cy="180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D7FC91D-BE73-414F-82AD-13F95BDF0CE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668679" y="3924358"/>
                  <a:ext cx="222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84D110B-13A6-4227-97D3-C321B1A11C2C}"/>
                    </a:ext>
                  </a:extLst>
                </p14:cNvPr>
                <p14:cNvContentPartPr/>
                <p14:nvPr/>
              </p14:nvContentPartPr>
              <p14:xfrm>
                <a:off x="1948759" y="3583438"/>
                <a:ext cx="555840" cy="577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84D110B-13A6-4227-97D3-C321B1A11C2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40119" y="3574438"/>
                  <a:ext cx="57348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7F48EE-8218-4BFC-9E7C-9BF07268EF4E}"/>
                    </a:ext>
                  </a:extLst>
                </p14:cNvPr>
                <p14:cNvContentPartPr/>
                <p14:nvPr/>
              </p14:nvContentPartPr>
              <p14:xfrm>
                <a:off x="2161159" y="3835438"/>
                <a:ext cx="469080" cy="243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7F48EE-8218-4BFC-9E7C-9BF07268EF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52159" y="3826438"/>
                  <a:ext cx="486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126B636-1E5F-4B7F-A5F9-69E0BA975C81}"/>
                    </a:ext>
                  </a:extLst>
                </p14:cNvPr>
                <p14:cNvContentPartPr/>
                <p14:nvPr/>
              </p14:nvContentPartPr>
              <p14:xfrm>
                <a:off x="2587759" y="3886198"/>
                <a:ext cx="144000" cy="205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126B636-1E5F-4B7F-A5F9-69E0BA975C8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79119" y="3877198"/>
                  <a:ext cx="161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1F9E124-91C1-457B-B8DF-00B06E2CA766}"/>
                    </a:ext>
                  </a:extLst>
                </p14:cNvPr>
                <p14:cNvContentPartPr/>
                <p14:nvPr/>
              </p14:nvContentPartPr>
              <p14:xfrm>
                <a:off x="2778559" y="3908878"/>
                <a:ext cx="210240" cy="146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1F9E124-91C1-457B-B8DF-00B06E2CA76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69559" y="3899878"/>
                  <a:ext cx="227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5F9482F-97E2-4F0C-8F69-DE145C2DCA43}"/>
                    </a:ext>
                  </a:extLst>
                </p14:cNvPr>
                <p14:cNvContentPartPr/>
                <p14:nvPr/>
              </p14:nvContentPartPr>
              <p14:xfrm>
                <a:off x="3029119" y="3788998"/>
                <a:ext cx="200520" cy="362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5F9482F-97E2-4F0C-8F69-DE145C2DCA4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20479" y="3779998"/>
                  <a:ext cx="2181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EA189B4-AE08-4DB3-991E-A3D6DEAA2840}"/>
                    </a:ext>
                  </a:extLst>
                </p14:cNvPr>
                <p14:cNvContentPartPr/>
                <p14:nvPr/>
              </p14:nvContentPartPr>
              <p14:xfrm>
                <a:off x="3461479" y="3903478"/>
                <a:ext cx="128880" cy="177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EA189B4-AE08-4DB3-991E-A3D6DEAA28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52479" y="3894478"/>
                  <a:ext cx="146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37139F6-8A9B-4867-A387-532FF9CA7E0B}"/>
                    </a:ext>
                  </a:extLst>
                </p14:cNvPr>
                <p14:cNvContentPartPr/>
                <p14:nvPr/>
              </p14:nvContentPartPr>
              <p14:xfrm>
                <a:off x="3752719" y="3764518"/>
                <a:ext cx="257040" cy="344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37139F6-8A9B-4867-A387-532FF9CA7E0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44079" y="3755878"/>
                  <a:ext cx="274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28EECA0-3D58-4166-B590-A32D4592E655}"/>
                    </a:ext>
                  </a:extLst>
                </p14:cNvPr>
                <p14:cNvContentPartPr/>
                <p14:nvPr/>
              </p14:nvContentPartPr>
              <p14:xfrm>
                <a:off x="4341679" y="3733558"/>
                <a:ext cx="138960" cy="301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28EECA0-3D58-4166-B590-A32D4592E6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32679" y="3724558"/>
                  <a:ext cx="156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066A372-048A-4F2C-8FB3-F3D5BB306451}"/>
                    </a:ext>
                  </a:extLst>
                </p14:cNvPr>
                <p14:cNvContentPartPr/>
                <p14:nvPr/>
              </p14:nvContentPartPr>
              <p14:xfrm>
                <a:off x="4315759" y="3661918"/>
                <a:ext cx="316080" cy="383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066A372-048A-4F2C-8FB3-F3D5BB30645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07119" y="3653278"/>
                  <a:ext cx="333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6519A3A-46FA-4BF9-AD59-2D8A2F88A289}"/>
                    </a:ext>
                  </a:extLst>
                </p14:cNvPr>
                <p14:cNvContentPartPr/>
                <p14:nvPr/>
              </p14:nvContentPartPr>
              <p14:xfrm>
                <a:off x="4990759" y="3432958"/>
                <a:ext cx="383760" cy="579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6519A3A-46FA-4BF9-AD59-2D8A2F88A2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82119" y="3423958"/>
                  <a:ext cx="4014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0686B0F-A071-41F6-A90A-D1FCECBC041C}"/>
                    </a:ext>
                  </a:extLst>
                </p14:cNvPr>
                <p14:cNvContentPartPr/>
                <p14:nvPr/>
              </p14:nvContentPartPr>
              <p14:xfrm>
                <a:off x="4924519" y="3788638"/>
                <a:ext cx="289800" cy="95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0686B0F-A071-41F6-A90A-D1FCECBC041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15879" y="3779998"/>
                  <a:ext cx="307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036F9AD-023B-4FD1-A773-06B04B663B85}"/>
                    </a:ext>
                  </a:extLst>
                </p14:cNvPr>
                <p14:cNvContentPartPr/>
                <p14:nvPr/>
              </p14:nvContentPartPr>
              <p14:xfrm>
                <a:off x="5188039" y="3835798"/>
                <a:ext cx="162720" cy="135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036F9AD-023B-4FD1-A773-06B04B663B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79399" y="3827158"/>
                  <a:ext cx="180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CEC5AB0-FC3C-4E91-8C14-97FA10D4DA3C}"/>
                    </a:ext>
                  </a:extLst>
                </p14:cNvPr>
                <p14:cNvContentPartPr/>
                <p14:nvPr/>
              </p14:nvContentPartPr>
              <p14:xfrm>
                <a:off x="5390719" y="3844798"/>
                <a:ext cx="153360" cy="117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CEC5AB0-FC3C-4E91-8C14-97FA10D4DA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81719" y="3836158"/>
                  <a:ext cx="171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69C7BC1-47C8-4529-9B38-6C1B1A5FDE14}"/>
                    </a:ext>
                  </a:extLst>
                </p14:cNvPr>
                <p14:cNvContentPartPr/>
                <p14:nvPr/>
              </p14:nvContentPartPr>
              <p14:xfrm>
                <a:off x="5633719" y="3478678"/>
                <a:ext cx="530640" cy="498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69C7BC1-47C8-4529-9B38-6C1B1A5FDE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24719" y="3470038"/>
                  <a:ext cx="5482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FBBE5C1-EC13-4180-A87C-60FAE9EC874D}"/>
                    </a:ext>
                  </a:extLst>
                </p14:cNvPr>
                <p14:cNvContentPartPr/>
                <p14:nvPr/>
              </p14:nvContentPartPr>
              <p14:xfrm>
                <a:off x="5776639" y="3752278"/>
                <a:ext cx="392040" cy="173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FBBE5C1-EC13-4180-A87C-60FAE9EC874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67999" y="3743638"/>
                  <a:ext cx="409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19EA283-5BA0-45CA-B5FA-2FDD06AFC2AE}"/>
                    </a:ext>
                  </a:extLst>
                </p14:cNvPr>
                <p14:cNvContentPartPr/>
                <p14:nvPr/>
              </p14:nvContentPartPr>
              <p14:xfrm>
                <a:off x="6252559" y="3665518"/>
                <a:ext cx="1800" cy="27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19EA283-5BA0-45CA-B5FA-2FDD06AFC2A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43559" y="3656878"/>
                  <a:ext cx="19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020DC2B-ADA4-4635-85D1-E1315C96ED1E}"/>
                    </a:ext>
                  </a:extLst>
                </p14:cNvPr>
                <p14:cNvContentPartPr/>
                <p14:nvPr/>
              </p14:nvContentPartPr>
              <p14:xfrm>
                <a:off x="6250759" y="3798358"/>
                <a:ext cx="141840" cy="110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020DC2B-ADA4-4635-85D1-E1315C96ED1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41759" y="3789358"/>
                  <a:ext cx="159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FA7E688-9E9B-440E-AB48-3E12813B0142}"/>
                    </a:ext>
                  </a:extLst>
                </p14:cNvPr>
                <p14:cNvContentPartPr/>
                <p14:nvPr/>
              </p14:nvContentPartPr>
              <p14:xfrm>
                <a:off x="6421399" y="3781798"/>
                <a:ext cx="194760" cy="150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FA7E688-9E9B-440E-AB48-3E12813B014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12759" y="3773158"/>
                  <a:ext cx="212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470FABC-14AA-4620-9243-6413357B4E48}"/>
                    </a:ext>
                  </a:extLst>
                </p14:cNvPr>
                <p14:cNvContentPartPr/>
                <p14:nvPr/>
              </p14:nvContentPartPr>
              <p14:xfrm>
                <a:off x="6665839" y="3652198"/>
                <a:ext cx="192960" cy="27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470FABC-14AA-4620-9243-6413357B4E4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56839" y="3643558"/>
                  <a:ext cx="2106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FC9B1E9-53E6-4300-9A8F-C1EA815DCA6C}"/>
                    </a:ext>
                  </a:extLst>
                </p14:cNvPr>
                <p14:cNvContentPartPr/>
                <p14:nvPr/>
              </p14:nvContentPartPr>
              <p14:xfrm>
                <a:off x="7434439" y="3445558"/>
                <a:ext cx="325440" cy="485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FC9B1E9-53E6-4300-9A8F-C1EA815DCA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25799" y="3436918"/>
                  <a:ext cx="3430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58A5CD-2D28-4E10-B41C-76F91C1B531B}"/>
                    </a:ext>
                  </a:extLst>
                </p14:cNvPr>
                <p14:cNvContentPartPr/>
                <p14:nvPr/>
              </p14:nvContentPartPr>
              <p14:xfrm>
                <a:off x="7658359" y="3693238"/>
                <a:ext cx="122040" cy="183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58A5CD-2D28-4E10-B41C-76F91C1B531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49719" y="3684238"/>
                  <a:ext cx="139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5A7EFD6-C04D-46D9-B096-91F1E87E882B}"/>
                    </a:ext>
                  </a:extLst>
                </p14:cNvPr>
                <p14:cNvContentPartPr/>
                <p14:nvPr/>
              </p14:nvContentPartPr>
              <p14:xfrm>
                <a:off x="7893079" y="3671638"/>
                <a:ext cx="248400" cy="245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5A7EFD6-C04D-46D9-B096-91F1E87E882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84079" y="3662638"/>
                  <a:ext cx="266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D68C03C-D92F-48CB-8BB3-2E597898A744}"/>
                    </a:ext>
                  </a:extLst>
                </p14:cNvPr>
                <p14:cNvContentPartPr/>
                <p14:nvPr/>
              </p14:nvContentPartPr>
              <p14:xfrm>
                <a:off x="8389159" y="3418918"/>
                <a:ext cx="275040" cy="470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D68C03C-D92F-48CB-8BB3-2E597898A74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80159" y="3409918"/>
                  <a:ext cx="2926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04CD59F-CBE8-413D-8FDC-9365D6880C29}"/>
                    </a:ext>
                  </a:extLst>
                </p14:cNvPr>
                <p14:cNvContentPartPr/>
                <p14:nvPr/>
              </p14:nvContentPartPr>
              <p14:xfrm>
                <a:off x="8749159" y="3710878"/>
                <a:ext cx="92880" cy="172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04CD59F-CBE8-413D-8FDC-9365D6880C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40519" y="3702238"/>
                  <a:ext cx="110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797E4CE-965E-43F5-954A-B80494ECCF46}"/>
                    </a:ext>
                  </a:extLst>
                </p14:cNvPr>
                <p14:cNvContentPartPr/>
                <p14:nvPr/>
              </p14:nvContentPartPr>
              <p14:xfrm>
                <a:off x="8963719" y="3442678"/>
                <a:ext cx="248400" cy="444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797E4CE-965E-43F5-954A-B80494ECCF4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54719" y="3433678"/>
                  <a:ext cx="2660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4DFDDFA-D475-4CEC-9229-2CAA988568A1}"/>
                    </a:ext>
                  </a:extLst>
                </p14:cNvPr>
                <p14:cNvContentPartPr/>
                <p14:nvPr/>
              </p14:nvContentPartPr>
              <p14:xfrm>
                <a:off x="8880919" y="3647158"/>
                <a:ext cx="239400" cy="37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4DFDDFA-D475-4CEC-9229-2CAA988568A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71919" y="3638518"/>
                  <a:ext cx="257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D2D2139-C419-44E5-A25B-53645AEFF235}"/>
                    </a:ext>
                  </a:extLst>
                </p14:cNvPr>
                <p14:cNvContentPartPr/>
                <p14:nvPr/>
              </p14:nvContentPartPr>
              <p14:xfrm>
                <a:off x="9177199" y="3414238"/>
                <a:ext cx="236160" cy="435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D2D2139-C419-44E5-A25B-53645AEFF2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168559" y="3405598"/>
                  <a:ext cx="2538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EA63B2B-6BAE-462E-A441-E74F08EFCD4A}"/>
                    </a:ext>
                  </a:extLst>
                </p14:cNvPr>
                <p14:cNvContentPartPr/>
                <p14:nvPr/>
              </p14:nvContentPartPr>
              <p14:xfrm>
                <a:off x="9603439" y="3351238"/>
                <a:ext cx="163080" cy="575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EA63B2B-6BAE-462E-A441-E74F08EFCD4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94439" y="3342598"/>
                  <a:ext cx="18072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C10FAE5-F8B6-4C3C-BB87-12637B8CA9AB}"/>
                    </a:ext>
                  </a:extLst>
                </p14:cNvPr>
                <p14:cNvContentPartPr/>
                <p14:nvPr/>
              </p14:nvContentPartPr>
              <p14:xfrm>
                <a:off x="8241919" y="1356478"/>
                <a:ext cx="808200" cy="1571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C10FAE5-F8B6-4C3C-BB87-12637B8CA9A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33279" y="1347478"/>
                  <a:ext cx="825840" cy="15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A12C48A-D8A1-4CF1-8C15-1013D3B50AA7}"/>
                    </a:ext>
                  </a:extLst>
                </p14:cNvPr>
                <p14:cNvContentPartPr/>
                <p14:nvPr/>
              </p14:nvContentPartPr>
              <p14:xfrm>
                <a:off x="577879" y="4638958"/>
                <a:ext cx="22680" cy="302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A12C48A-D8A1-4CF1-8C15-1013D3B50A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9239" y="4629958"/>
                  <a:ext cx="40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721FABF-E1D5-4D77-912F-CE5B67DF66CC}"/>
                    </a:ext>
                  </a:extLst>
                </p14:cNvPr>
                <p14:cNvContentPartPr/>
                <p14:nvPr/>
              </p14:nvContentPartPr>
              <p14:xfrm>
                <a:off x="523879" y="4461478"/>
                <a:ext cx="315720" cy="268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721FABF-E1D5-4D77-912F-CE5B67DF66C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5239" y="4452478"/>
                  <a:ext cx="3333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C65779A-90F1-4BCA-AE70-CE17B0F19454}"/>
                    </a:ext>
                  </a:extLst>
                </p14:cNvPr>
                <p14:cNvContentPartPr/>
                <p14:nvPr/>
              </p14:nvContentPartPr>
              <p14:xfrm>
                <a:off x="970639" y="4495318"/>
                <a:ext cx="202680" cy="391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C65779A-90F1-4BCA-AE70-CE17B0F1945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61999" y="4486678"/>
                  <a:ext cx="2203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31B6D70-4A46-49CC-8CFE-76D67DF7AC4E}"/>
                    </a:ext>
                  </a:extLst>
                </p14:cNvPr>
                <p14:cNvContentPartPr/>
                <p14:nvPr/>
              </p14:nvContentPartPr>
              <p14:xfrm>
                <a:off x="1309039" y="4522678"/>
                <a:ext cx="232560" cy="235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31B6D70-4A46-49CC-8CFE-76D67DF7AC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00039" y="4514038"/>
                  <a:ext cx="250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7BCF3BC-26BE-4D0F-AC66-2D1BFC7907C1}"/>
                    </a:ext>
                  </a:extLst>
                </p14:cNvPr>
                <p14:cNvContentPartPr/>
                <p14:nvPr/>
              </p14:nvContentPartPr>
              <p14:xfrm>
                <a:off x="1622599" y="4616998"/>
                <a:ext cx="119880" cy="146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7BCF3BC-26BE-4D0F-AC66-2D1BFC7907C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613959" y="4607998"/>
                  <a:ext cx="137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61A0630-7D0D-4267-968B-26483CE50E6C}"/>
                    </a:ext>
                  </a:extLst>
                </p14:cNvPr>
                <p14:cNvContentPartPr/>
                <p14:nvPr/>
              </p14:nvContentPartPr>
              <p14:xfrm>
                <a:off x="1633759" y="4550398"/>
                <a:ext cx="89640" cy="482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61A0630-7D0D-4267-968B-26483CE50E6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24759" y="4541398"/>
                  <a:ext cx="1072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64ACC85-0237-4D56-9EAB-CB8BA3ABE46D}"/>
                    </a:ext>
                  </a:extLst>
                </p14:cNvPr>
                <p14:cNvContentPartPr/>
                <p14:nvPr/>
              </p14:nvContentPartPr>
              <p14:xfrm>
                <a:off x="1800799" y="4530958"/>
                <a:ext cx="148320" cy="206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64ACC85-0237-4D56-9EAB-CB8BA3ABE4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91799" y="4522318"/>
                  <a:ext cx="165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FB829C8-040E-44DA-80CB-6DDEF4711884}"/>
                    </a:ext>
                  </a:extLst>
                </p14:cNvPr>
                <p14:cNvContentPartPr/>
                <p14:nvPr/>
              </p14:nvContentPartPr>
              <p14:xfrm>
                <a:off x="1951999" y="4341598"/>
                <a:ext cx="278280" cy="405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FB829C8-040E-44DA-80CB-6DDEF471188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42999" y="4332598"/>
                  <a:ext cx="295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DE4011-9655-4572-8DB3-79468BEDEC01}"/>
                    </a:ext>
                  </a:extLst>
                </p14:cNvPr>
                <p14:cNvContentPartPr/>
                <p14:nvPr/>
              </p14:nvContentPartPr>
              <p14:xfrm>
                <a:off x="2222359" y="4589638"/>
                <a:ext cx="126360" cy="10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DE4011-9655-4572-8DB3-79468BEDEC0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13359" y="4580998"/>
                  <a:ext cx="144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14455AF-CBEC-46EA-ABF8-01826996ACB6}"/>
                    </a:ext>
                  </a:extLst>
                </p14:cNvPr>
                <p14:cNvContentPartPr/>
                <p14:nvPr/>
              </p14:nvContentPartPr>
              <p14:xfrm>
                <a:off x="2394079" y="4598638"/>
                <a:ext cx="240120" cy="96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14455AF-CBEC-46EA-ABF8-01826996ACB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85079" y="4589638"/>
                  <a:ext cx="257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963AA65-2C6A-4652-8826-E4B5D1913B13}"/>
                    </a:ext>
                  </a:extLst>
                </p14:cNvPr>
                <p14:cNvContentPartPr/>
                <p14:nvPr/>
              </p14:nvContentPartPr>
              <p14:xfrm>
                <a:off x="2994919" y="4104718"/>
                <a:ext cx="133560" cy="665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963AA65-2C6A-4652-8826-E4B5D1913B1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985919" y="4096078"/>
                  <a:ext cx="1512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0208FAF-71AF-47F5-BF24-65CC7D2D9B85}"/>
                    </a:ext>
                  </a:extLst>
                </p14:cNvPr>
                <p14:cNvContentPartPr/>
                <p14:nvPr/>
              </p14:nvContentPartPr>
              <p14:xfrm>
                <a:off x="2846239" y="4568038"/>
                <a:ext cx="255960" cy="29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0208FAF-71AF-47F5-BF24-65CC7D2D9B8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37239" y="4559398"/>
                  <a:ext cx="273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A89000A-C55D-4B21-BDA4-581B5F28D73D}"/>
                    </a:ext>
                  </a:extLst>
                </p14:cNvPr>
                <p14:cNvContentPartPr/>
                <p14:nvPr/>
              </p14:nvContentPartPr>
              <p14:xfrm>
                <a:off x="3111199" y="4536358"/>
                <a:ext cx="133920" cy="210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A89000A-C55D-4B21-BDA4-581B5F28D7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02559" y="4527358"/>
                  <a:ext cx="151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A6DC7C6-A80F-47E3-8E2C-CC8321CC3160}"/>
                    </a:ext>
                  </a:extLst>
                </p14:cNvPr>
                <p14:cNvContentPartPr/>
                <p14:nvPr/>
              </p14:nvContentPartPr>
              <p14:xfrm>
                <a:off x="3334039" y="4577038"/>
                <a:ext cx="147600" cy="144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A6DC7C6-A80F-47E3-8E2C-CC8321CC316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25399" y="4568038"/>
                  <a:ext cx="165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B1D2D50-AE9A-4D2D-8EB4-00DB53AF6705}"/>
                    </a:ext>
                  </a:extLst>
                </p14:cNvPr>
                <p14:cNvContentPartPr/>
                <p14:nvPr/>
              </p14:nvContentPartPr>
              <p14:xfrm>
                <a:off x="3560839" y="4574518"/>
                <a:ext cx="128880" cy="158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B1D2D50-AE9A-4D2D-8EB4-00DB53AF670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51839" y="4565518"/>
                  <a:ext cx="146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0572390-AB3C-4AAB-971A-DBBFA813F53A}"/>
                    </a:ext>
                  </a:extLst>
                </p14:cNvPr>
                <p14:cNvContentPartPr/>
                <p14:nvPr/>
              </p14:nvContentPartPr>
              <p14:xfrm>
                <a:off x="3711319" y="4242598"/>
                <a:ext cx="281520" cy="498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0572390-AB3C-4AAB-971A-DBBFA813F53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02679" y="4233598"/>
                  <a:ext cx="2991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BABA836-5483-424F-8135-3F460D1D8200}"/>
                    </a:ext>
                  </a:extLst>
                </p14:cNvPr>
                <p14:cNvContentPartPr/>
                <p14:nvPr/>
              </p14:nvContentPartPr>
              <p14:xfrm>
                <a:off x="4050799" y="4386238"/>
                <a:ext cx="120240" cy="339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BABA836-5483-424F-8135-3F460D1D820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42159" y="4377598"/>
                  <a:ext cx="1378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711EBFE-B9A4-4BA1-9497-DD8B5652D449}"/>
                    </a:ext>
                  </a:extLst>
                </p14:cNvPr>
                <p14:cNvContentPartPr/>
                <p14:nvPr/>
              </p14:nvContentPartPr>
              <p14:xfrm>
                <a:off x="4198759" y="4587838"/>
                <a:ext cx="58320" cy="130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711EBFE-B9A4-4BA1-9497-DD8B5652D44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90119" y="4579198"/>
                  <a:ext cx="75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24B5ED4-28C7-4AA6-8D41-D37BA649A459}"/>
                    </a:ext>
                  </a:extLst>
                </p14:cNvPr>
                <p14:cNvContentPartPr/>
                <p14:nvPr/>
              </p14:nvContentPartPr>
              <p14:xfrm>
                <a:off x="4328359" y="4616278"/>
                <a:ext cx="190440" cy="160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24B5ED4-28C7-4AA6-8D41-D37BA649A45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19359" y="4607638"/>
                  <a:ext cx="208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82492C8-7AA9-461E-A072-5FE7684EC332}"/>
                    </a:ext>
                  </a:extLst>
                </p14:cNvPr>
                <p14:cNvContentPartPr/>
                <p14:nvPr/>
              </p14:nvContentPartPr>
              <p14:xfrm>
                <a:off x="4587199" y="4565518"/>
                <a:ext cx="136800" cy="192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82492C8-7AA9-461E-A072-5FE7684EC33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578559" y="4556518"/>
                  <a:ext cx="154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29F029D-449C-419D-9969-32136E01D960}"/>
                    </a:ext>
                  </a:extLst>
                </p14:cNvPr>
                <p14:cNvContentPartPr/>
                <p14:nvPr/>
              </p14:nvContentPartPr>
              <p14:xfrm>
                <a:off x="4716079" y="4352038"/>
                <a:ext cx="248040" cy="488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29F029D-449C-419D-9969-32136E01D96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07079" y="4343038"/>
                  <a:ext cx="2656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C42734B-B9DE-4A4F-87B2-4BE41968C6CC}"/>
                    </a:ext>
                  </a:extLst>
                </p14:cNvPr>
                <p14:cNvContentPartPr/>
                <p14:nvPr/>
              </p14:nvContentPartPr>
              <p14:xfrm>
                <a:off x="5122159" y="4528078"/>
                <a:ext cx="175680" cy="51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C42734B-B9DE-4A4F-87B2-4BE41968C6C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13519" y="4519078"/>
                  <a:ext cx="193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F3EBB1D-5C3C-4742-AC77-FE259F9CC543}"/>
                    </a:ext>
                  </a:extLst>
                </p14:cNvPr>
                <p14:cNvContentPartPr/>
                <p14:nvPr/>
              </p14:nvContentPartPr>
              <p14:xfrm>
                <a:off x="5140879" y="4637518"/>
                <a:ext cx="141480" cy="37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F3EBB1D-5C3C-4742-AC77-FE259F9CC54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31879" y="4628878"/>
                  <a:ext cx="159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EE30693-6375-44E8-B087-6E1427978343}"/>
                    </a:ext>
                  </a:extLst>
                </p14:cNvPr>
                <p14:cNvContentPartPr/>
                <p14:nvPr/>
              </p14:nvContentPartPr>
              <p14:xfrm>
                <a:off x="5600599" y="4417558"/>
                <a:ext cx="36000" cy="281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EE30693-6375-44E8-B087-6E142797834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91959" y="4408918"/>
                  <a:ext cx="53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0BCB3D3-A404-4069-AC00-889E01071169}"/>
                    </a:ext>
                  </a:extLst>
                </p14:cNvPr>
                <p14:cNvContentPartPr/>
                <p14:nvPr/>
              </p14:nvContentPartPr>
              <p14:xfrm>
                <a:off x="5560639" y="4229638"/>
                <a:ext cx="246240" cy="266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0BCB3D3-A404-4069-AC00-889E0107116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51639" y="4220998"/>
                  <a:ext cx="263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4DBA14C-B39F-485A-98E9-02C704108E97}"/>
                    </a:ext>
                  </a:extLst>
                </p14:cNvPr>
                <p14:cNvContentPartPr/>
                <p14:nvPr/>
              </p14:nvContentPartPr>
              <p14:xfrm>
                <a:off x="5861239" y="4304878"/>
                <a:ext cx="166320" cy="379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4DBA14C-B39F-485A-98E9-02C704108E9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52599" y="4296238"/>
                  <a:ext cx="1839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E5B174A-5AFD-4446-B175-6B2E3F4E576F}"/>
                    </a:ext>
                  </a:extLst>
                </p14:cNvPr>
                <p14:cNvContentPartPr/>
                <p14:nvPr/>
              </p14:nvContentPartPr>
              <p14:xfrm>
                <a:off x="6166519" y="4206238"/>
                <a:ext cx="321120" cy="477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E5B174A-5AFD-4446-B175-6B2E3F4E576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157519" y="4197238"/>
                  <a:ext cx="3387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B5D2C8C-F5C2-45BB-9A84-8EFDFC6B1A57}"/>
                    </a:ext>
                  </a:extLst>
                </p14:cNvPr>
                <p14:cNvContentPartPr/>
                <p14:nvPr/>
              </p14:nvContentPartPr>
              <p14:xfrm>
                <a:off x="6216199" y="4488478"/>
                <a:ext cx="192960" cy="27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B5D2C8C-F5C2-45BB-9A84-8EFDFC6B1A5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07199" y="4479478"/>
                  <a:ext cx="210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C99AE7A-C805-4CCE-AA9B-EC6B0383DE6E}"/>
                    </a:ext>
                  </a:extLst>
                </p14:cNvPr>
                <p14:cNvContentPartPr/>
                <p14:nvPr/>
              </p14:nvContentPartPr>
              <p14:xfrm>
                <a:off x="6895879" y="4004638"/>
                <a:ext cx="102960" cy="693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C99AE7A-C805-4CCE-AA9B-EC6B0383DE6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87239" y="3995998"/>
                  <a:ext cx="12060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B05BCF6-462B-46F6-B7CB-412A87A65313}"/>
                    </a:ext>
                  </a:extLst>
                </p14:cNvPr>
                <p14:cNvContentPartPr/>
                <p14:nvPr/>
              </p14:nvContentPartPr>
              <p14:xfrm>
                <a:off x="6770239" y="4461478"/>
                <a:ext cx="288720" cy="36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B05BCF6-462B-46F6-B7CB-412A87A6531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61599" y="4452838"/>
                  <a:ext cx="306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848806D-9D6E-4DB5-925E-43CD93B35F0C}"/>
                    </a:ext>
                  </a:extLst>
                </p14:cNvPr>
                <p14:cNvContentPartPr/>
                <p14:nvPr/>
              </p14:nvContentPartPr>
              <p14:xfrm>
                <a:off x="7038079" y="4439878"/>
                <a:ext cx="113400" cy="194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848806D-9D6E-4DB5-925E-43CD93B35F0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29439" y="4431238"/>
                  <a:ext cx="131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ABB5C9C-F68F-4EA0-995B-5B703FED8DFB}"/>
                    </a:ext>
                  </a:extLst>
                </p14:cNvPr>
                <p14:cNvContentPartPr/>
                <p14:nvPr/>
              </p14:nvContentPartPr>
              <p14:xfrm>
                <a:off x="7249399" y="4456798"/>
                <a:ext cx="157320" cy="1378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ABB5C9C-F68F-4EA0-995B-5B703FED8DF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240399" y="4448158"/>
                  <a:ext cx="174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4F0AFF5-21D7-4D73-A3F2-A2EBB84E7AC4}"/>
                    </a:ext>
                  </a:extLst>
                </p14:cNvPr>
                <p14:cNvContentPartPr/>
                <p14:nvPr/>
              </p14:nvContentPartPr>
              <p14:xfrm>
                <a:off x="7461079" y="4085998"/>
                <a:ext cx="367560" cy="536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4F0AFF5-21D7-4D73-A3F2-A2EBB84E7AC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52079" y="4076998"/>
                  <a:ext cx="3852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3736F65-279E-4503-861B-317A2BA6072D}"/>
                    </a:ext>
                  </a:extLst>
                </p14:cNvPr>
                <p14:cNvContentPartPr/>
                <p14:nvPr/>
              </p14:nvContentPartPr>
              <p14:xfrm>
                <a:off x="7511479" y="4421518"/>
                <a:ext cx="403920" cy="166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3736F65-279E-4503-861B-317A2BA6072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02479" y="4412518"/>
                  <a:ext cx="421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3D4EC57-E28C-4D17-9F4E-0F7048854D8C}"/>
                    </a:ext>
                  </a:extLst>
                </p14:cNvPr>
                <p14:cNvContentPartPr/>
                <p14:nvPr/>
              </p14:nvContentPartPr>
              <p14:xfrm>
                <a:off x="7925479" y="4381198"/>
                <a:ext cx="27000" cy="29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3D4EC57-E28C-4D17-9F4E-0F7048854D8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916479" y="4372558"/>
                  <a:ext cx="44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E692177-F87C-4554-84D1-147C43EC9E7D}"/>
                    </a:ext>
                  </a:extLst>
                </p14:cNvPr>
                <p14:cNvContentPartPr/>
                <p14:nvPr/>
              </p14:nvContentPartPr>
              <p14:xfrm>
                <a:off x="8015479" y="4437718"/>
                <a:ext cx="309600" cy="148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E692177-F87C-4554-84D1-147C43EC9E7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006479" y="4428718"/>
                  <a:ext cx="327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01BB124-876B-4CD9-A518-E1E4517AB090}"/>
                    </a:ext>
                  </a:extLst>
                </p14:cNvPr>
                <p14:cNvContentPartPr/>
                <p14:nvPr/>
              </p14:nvContentPartPr>
              <p14:xfrm>
                <a:off x="8358559" y="4354198"/>
                <a:ext cx="166320" cy="210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01BB124-876B-4CD9-A518-E1E4517AB09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349559" y="4345198"/>
                  <a:ext cx="183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091B845-FF35-4358-8790-4DC4C8774053}"/>
                    </a:ext>
                  </a:extLst>
                </p14:cNvPr>
                <p14:cNvContentPartPr/>
                <p14:nvPr/>
              </p14:nvContentPartPr>
              <p14:xfrm>
                <a:off x="8790919" y="4423318"/>
                <a:ext cx="92880" cy="140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091B845-FF35-4358-8790-4DC4C877405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82279" y="4414678"/>
                  <a:ext cx="110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E49DF4-8186-46C6-9FA7-BF83A1F39DDA}"/>
                    </a:ext>
                  </a:extLst>
                </p14:cNvPr>
                <p14:cNvContentPartPr/>
                <p14:nvPr/>
              </p14:nvContentPartPr>
              <p14:xfrm>
                <a:off x="9007999" y="4397038"/>
                <a:ext cx="168840" cy="226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E49DF4-8186-46C6-9FA7-BF83A1F39DD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99359" y="4388398"/>
                  <a:ext cx="186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23DF461-F3EF-4602-8496-CDBAD4C7D2EB}"/>
                    </a:ext>
                  </a:extLst>
                </p14:cNvPr>
                <p14:cNvContentPartPr/>
                <p14:nvPr/>
              </p14:nvContentPartPr>
              <p14:xfrm>
                <a:off x="9473119" y="4256278"/>
                <a:ext cx="52560" cy="320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23DF461-F3EF-4602-8496-CDBAD4C7D2E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464479" y="4247278"/>
                  <a:ext cx="702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6C7F0FC-2DCC-45F4-94EA-42EF48B6632B}"/>
                    </a:ext>
                  </a:extLst>
                </p14:cNvPr>
                <p14:cNvContentPartPr/>
                <p14:nvPr/>
              </p14:nvContentPartPr>
              <p14:xfrm>
                <a:off x="9436399" y="4172038"/>
                <a:ext cx="294120" cy="413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6C7F0FC-2DCC-45F4-94EA-42EF48B6632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427399" y="4163038"/>
                  <a:ext cx="311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4395067-A929-46CE-96DE-F476A5168DB2}"/>
                    </a:ext>
                  </a:extLst>
                </p14:cNvPr>
                <p14:cNvContentPartPr/>
                <p14:nvPr/>
              </p14:nvContentPartPr>
              <p14:xfrm>
                <a:off x="10000159" y="3968278"/>
                <a:ext cx="168480" cy="640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4395067-A929-46CE-96DE-F476A5168DB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91159" y="3959638"/>
                  <a:ext cx="18612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33AFCA0-A9F7-4846-B524-D9FF9F172A27}"/>
                    </a:ext>
                  </a:extLst>
                </p14:cNvPr>
                <p14:cNvContentPartPr/>
                <p14:nvPr/>
              </p14:nvContentPartPr>
              <p14:xfrm>
                <a:off x="9899359" y="4382998"/>
                <a:ext cx="233640" cy="20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33AFCA0-A9F7-4846-B524-D9FF9F172A2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890359" y="4374358"/>
                  <a:ext cx="251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A9AC4D1-DA47-4182-8B29-AFD2D6BFDC46}"/>
                    </a:ext>
                  </a:extLst>
                </p14:cNvPr>
                <p14:cNvContentPartPr/>
                <p14:nvPr/>
              </p14:nvContentPartPr>
              <p14:xfrm>
                <a:off x="10130119" y="4400278"/>
                <a:ext cx="111960" cy="136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A9AC4D1-DA47-4182-8B29-AFD2D6BFDC4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21479" y="4391638"/>
                  <a:ext cx="129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D7005B8-686A-439D-955C-649E3AEACF0F}"/>
                    </a:ext>
                  </a:extLst>
                </p14:cNvPr>
                <p14:cNvContentPartPr/>
                <p14:nvPr/>
              </p14:nvContentPartPr>
              <p14:xfrm>
                <a:off x="10371319" y="4433038"/>
                <a:ext cx="114480" cy="142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D7005B8-686A-439D-955C-649E3AEACF0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362319" y="4424038"/>
                  <a:ext cx="132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912F372-FE2B-4775-A245-009C692C8F56}"/>
                    </a:ext>
                  </a:extLst>
                </p14:cNvPr>
                <p14:cNvContentPartPr/>
                <p14:nvPr/>
              </p14:nvContentPartPr>
              <p14:xfrm>
                <a:off x="10604959" y="4098598"/>
                <a:ext cx="353880" cy="497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912F372-FE2B-4775-A245-009C692C8F5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96319" y="4089958"/>
                  <a:ext cx="3715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E948072-ACF3-411B-8F9D-55B62C0DD1EF}"/>
                    </a:ext>
                  </a:extLst>
                </p14:cNvPr>
                <p14:cNvContentPartPr/>
                <p14:nvPr/>
              </p14:nvContentPartPr>
              <p14:xfrm>
                <a:off x="10629439" y="4392718"/>
                <a:ext cx="316080" cy="27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E948072-ACF3-411B-8F9D-55B62C0DD1E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620799" y="4384078"/>
                  <a:ext cx="333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B831ECD-16F6-44E8-A230-EB5270BC11A4}"/>
                    </a:ext>
                  </a:extLst>
                </p14:cNvPr>
                <p14:cNvContentPartPr/>
                <p14:nvPr/>
              </p14:nvContentPartPr>
              <p14:xfrm>
                <a:off x="10963159" y="4281838"/>
                <a:ext cx="173160" cy="307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B831ECD-16F6-44E8-A230-EB5270BC11A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954159" y="4272838"/>
                  <a:ext cx="190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043F949-74E0-42FE-AEBB-F8CE685F890B}"/>
                    </a:ext>
                  </a:extLst>
                </p14:cNvPr>
                <p14:cNvContentPartPr/>
                <p14:nvPr/>
              </p14:nvContentPartPr>
              <p14:xfrm>
                <a:off x="11127679" y="4430878"/>
                <a:ext cx="91440" cy="138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043F949-74E0-42FE-AEBB-F8CE685F89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119039" y="4422238"/>
                  <a:ext cx="109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8FB792E-7175-46B6-8252-81D051583315}"/>
                    </a:ext>
                  </a:extLst>
                </p14:cNvPr>
                <p14:cNvContentPartPr/>
                <p14:nvPr/>
              </p14:nvContentPartPr>
              <p14:xfrm>
                <a:off x="11245039" y="4421158"/>
                <a:ext cx="209160" cy="135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8FB792E-7175-46B6-8252-81D05158331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236399" y="4412158"/>
                  <a:ext cx="226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5C612DF-30A0-4EF3-BBEC-863424D918F1}"/>
                    </a:ext>
                  </a:extLst>
                </p14:cNvPr>
                <p14:cNvContentPartPr/>
                <p14:nvPr/>
              </p14:nvContentPartPr>
              <p14:xfrm>
                <a:off x="11553919" y="4119838"/>
                <a:ext cx="356760" cy="560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5C612DF-30A0-4EF3-BBEC-863424D918F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545279" y="4110838"/>
                  <a:ext cx="3744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314DC38-5C5A-4F24-AAB1-78CEFCC831AE}"/>
                    </a:ext>
                  </a:extLst>
                </p14:cNvPr>
                <p14:cNvContentPartPr/>
                <p14:nvPr/>
              </p14:nvContentPartPr>
              <p14:xfrm>
                <a:off x="561679" y="5403598"/>
                <a:ext cx="165600" cy="32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314DC38-5C5A-4F24-AAB1-78CEFCC831A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2679" y="5394958"/>
                  <a:ext cx="183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2F3B741-E58D-45E3-97D9-5E2F29D643FD}"/>
                    </a:ext>
                  </a:extLst>
                </p14:cNvPr>
                <p14:cNvContentPartPr/>
                <p14:nvPr/>
              </p14:nvContentPartPr>
              <p14:xfrm>
                <a:off x="558439" y="5493598"/>
                <a:ext cx="174960" cy="26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2F3B741-E58D-45E3-97D9-5E2F29D643F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9439" y="5484598"/>
                  <a:ext cx="192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8386586-43D5-408C-BAE1-259E3201CA60}"/>
                    </a:ext>
                  </a:extLst>
                </p14:cNvPr>
                <p14:cNvContentPartPr/>
                <p14:nvPr/>
              </p14:nvContentPartPr>
              <p14:xfrm>
                <a:off x="1071079" y="5337718"/>
                <a:ext cx="82440" cy="334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8386586-43D5-408C-BAE1-259E3201CA6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62439" y="5329078"/>
                  <a:ext cx="1000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8D17EF6-66A6-4DEE-B816-B844EB0DDEC1}"/>
                    </a:ext>
                  </a:extLst>
                </p14:cNvPr>
                <p14:cNvContentPartPr/>
                <p14:nvPr/>
              </p14:nvContentPartPr>
              <p14:xfrm>
                <a:off x="1080079" y="5132518"/>
                <a:ext cx="292320" cy="331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8D17EF6-66A6-4DEE-B816-B844EB0DDEC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71079" y="5123878"/>
                  <a:ext cx="3099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5BDCAD3-D587-4CDE-9048-FF57D0CCA130}"/>
                    </a:ext>
                  </a:extLst>
                </p14:cNvPr>
                <p14:cNvContentPartPr/>
                <p14:nvPr/>
              </p14:nvContentPartPr>
              <p14:xfrm>
                <a:off x="1459519" y="5218558"/>
                <a:ext cx="191160" cy="366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5BDCAD3-D587-4CDE-9048-FF57D0CCA13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450519" y="5209918"/>
                  <a:ext cx="208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D22A225-B897-45CC-9908-CE5C81D9A37C}"/>
                    </a:ext>
                  </a:extLst>
                </p14:cNvPr>
                <p14:cNvContentPartPr/>
                <p14:nvPr/>
              </p14:nvContentPartPr>
              <p14:xfrm>
                <a:off x="1762639" y="5081398"/>
                <a:ext cx="385920" cy="461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D22A225-B897-45CC-9908-CE5C81D9A37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753639" y="5072398"/>
                  <a:ext cx="4035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AD6E977-75F5-4578-AD74-D8F9B0715509}"/>
                    </a:ext>
                  </a:extLst>
                </p14:cNvPr>
                <p14:cNvContentPartPr/>
                <p14:nvPr/>
              </p14:nvContentPartPr>
              <p14:xfrm>
                <a:off x="1923199" y="5345278"/>
                <a:ext cx="126720" cy="10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AD6E977-75F5-4578-AD74-D8F9B071550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914559" y="5336278"/>
                  <a:ext cx="144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2B5914B-E558-4D01-BD85-BA8D8FA13F27}"/>
                    </a:ext>
                  </a:extLst>
                </p14:cNvPr>
                <p14:cNvContentPartPr/>
                <p14:nvPr/>
              </p14:nvContentPartPr>
              <p14:xfrm>
                <a:off x="2472199" y="4831198"/>
                <a:ext cx="121680" cy="672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2B5914B-E558-4D01-BD85-BA8D8FA13F2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463559" y="4822558"/>
                  <a:ext cx="13932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F37242C-1E2A-4E51-A052-5F696F826591}"/>
                    </a:ext>
                  </a:extLst>
                </p14:cNvPr>
                <p14:cNvContentPartPr/>
                <p14:nvPr/>
              </p14:nvContentPartPr>
              <p14:xfrm>
                <a:off x="2329999" y="5306038"/>
                <a:ext cx="233640" cy="2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F37242C-1E2A-4E51-A052-5F696F82659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321359" y="5297038"/>
                  <a:ext cx="251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F278E84-EFB7-4F3C-9F10-A74D60C735C6}"/>
                    </a:ext>
                  </a:extLst>
                </p14:cNvPr>
                <p14:cNvContentPartPr/>
                <p14:nvPr/>
              </p14:nvContentPartPr>
              <p14:xfrm>
                <a:off x="2586319" y="5270398"/>
                <a:ext cx="120600" cy="240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F278E84-EFB7-4F3C-9F10-A74D60C735C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577319" y="5261398"/>
                  <a:ext cx="138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70B3840-9567-498B-8771-5FC6C7792D0C}"/>
                    </a:ext>
                  </a:extLst>
                </p14:cNvPr>
                <p14:cNvContentPartPr/>
                <p14:nvPr/>
              </p14:nvContentPartPr>
              <p14:xfrm>
                <a:off x="2754799" y="5176438"/>
                <a:ext cx="497880" cy="327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70B3840-9567-498B-8771-5FC6C7792D0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45799" y="5167798"/>
                  <a:ext cx="5155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2834DC7-E186-4A8D-91DF-D9A8392EE1EC}"/>
                    </a:ext>
                  </a:extLst>
                </p14:cNvPr>
                <p14:cNvContentPartPr/>
                <p14:nvPr/>
              </p14:nvContentPartPr>
              <p14:xfrm>
                <a:off x="3226759" y="4971958"/>
                <a:ext cx="60480" cy="564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2834DC7-E186-4A8D-91DF-D9A8392EE1E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218119" y="4962958"/>
                  <a:ext cx="7812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2D2C042-12A5-4BF7-A90B-1B77B9019E31}"/>
                    </a:ext>
                  </a:extLst>
                </p14:cNvPr>
                <p14:cNvContentPartPr/>
                <p14:nvPr/>
              </p14:nvContentPartPr>
              <p14:xfrm>
                <a:off x="3162679" y="5234398"/>
                <a:ext cx="262800" cy="247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2D2C042-12A5-4BF7-A90B-1B77B9019E3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153679" y="5225758"/>
                  <a:ext cx="280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9C39379-4C55-4CFD-B009-EEE1142D56FC}"/>
                    </a:ext>
                  </a:extLst>
                </p14:cNvPr>
                <p14:cNvContentPartPr/>
                <p14:nvPr/>
              </p14:nvContentPartPr>
              <p14:xfrm>
                <a:off x="3452479" y="5149798"/>
                <a:ext cx="120240" cy="312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9C39379-4C55-4CFD-B009-EEE1142D56F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443839" y="5140798"/>
                  <a:ext cx="1378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4985328-60E5-4695-909A-72D1DBE5C292}"/>
                    </a:ext>
                  </a:extLst>
                </p14:cNvPr>
                <p14:cNvContentPartPr/>
                <p14:nvPr/>
              </p14:nvContentPartPr>
              <p14:xfrm>
                <a:off x="3721759" y="5306758"/>
                <a:ext cx="190440" cy="153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4985328-60E5-4695-909A-72D1DBE5C29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712759" y="5297758"/>
                  <a:ext cx="208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5D33F85-196E-4BED-89A3-42F36E4B15C7}"/>
                    </a:ext>
                  </a:extLst>
                </p14:cNvPr>
                <p14:cNvContentPartPr/>
                <p14:nvPr/>
              </p14:nvContentPartPr>
              <p14:xfrm>
                <a:off x="3939919" y="5252398"/>
                <a:ext cx="92520" cy="238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5D33F85-196E-4BED-89A3-42F36E4B15C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930919" y="5243758"/>
                  <a:ext cx="110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7FA2958-1D6E-4F09-8547-B892CF6C6813}"/>
                    </a:ext>
                  </a:extLst>
                </p14:cNvPr>
                <p14:cNvContentPartPr/>
                <p14:nvPr/>
              </p14:nvContentPartPr>
              <p14:xfrm>
                <a:off x="4109479" y="5008318"/>
                <a:ext cx="324720" cy="622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7FA2958-1D6E-4F09-8547-B892CF6C68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100839" y="4999318"/>
                  <a:ext cx="34236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9BBDDE4-5665-4AE7-BBFB-12454BBB6A07}"/>
                    </a:ext>
                  </a:extLst>
                </p14:cNvPr>
                <p14:cNvContentPartPr/>
                <p14:nvPr/>
              </p14:nvContentPartPr>
              <p14:xfrm>
                <a:off x="4564159" y="5269678"/>
                <a:ext cx="286200" cy="27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9BBDDE4-5665-4AE7-BBFB-12454BBB6A0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55519" y="5260678"/>
                  <a:ext cx="303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DB2484B-AB91-466A-8512-20F25C732659}"/>
                    </a:ext>
                  </a:extLst>
                </p14:cNvPr>
                <p14:cNvContentPartPr/>
                <p14:nvPr/>
              </p14:nvContentPartPr>
              <p14:xfrm>
                <a:off x="4610959" y="5143318"/>
                <a:ext cx="105840" cy="273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DB2484B-AB91-466A-8512-20F25C73265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01959" y="5134678"/>
                  <a:ext cx="123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353EDEF-49B5-4CB8-9D6F-3AD81762D2D3}"/>
                    </a:ext>
                  </a:extLst>
                </p14:cNvPr>
                <p14:cNvContentPartPr/>
                <p14:nvPr/>
              </p14:nvContentPartPr>
              <p14:xfrm>
                <a:off x="5046919" y="5169598"/>
                <a:ext cx="55440" cy="333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353EDEF-49B5-4CB8-9D6F-3AD81762D2D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038279" y="5160598"/>
                  <a:ext cx="730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4C4DC98-C686-4C94-B069-87519A8BBEB0}"/>
                    </a:ext>
                  </a:extLst>
                </p14:cNvPr>
                <p14:cNvContentPartPr/>
                <p14:nvPr/>
              </p14:nvContentPartPr>
              <p14:xfrm>
                <a:off x="4991119" y="5074558"/>
                <a:ext cx="242280" cy="264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4C4DC98-C686-4C94-B069-87519A8BBEB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82119" y="5065558"/>
                  <a:ext cx="259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3C7BE77-439F-4D85-AE5E-0380D21CF998}"/>
                    </a:ext>
                  </a:extLst>
                </p14:cNvPr>
                <p14:cNvContentPartPr/>
                <p14:nvPr/>
              </p14:nvContentPartPr>
              <p14:xfrm>
                <a:off x="5409439" y="5081398"/>
                <a:ext cx="141120" cy="407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3C7BE77-439F-4D85-AE5E-0380D21CF99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400439" y="5072398"/>
                  <a:ext cx="1587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D879D07-63DB-41CE-A158-E8A854CE7838}"/>
                    </a:ext>
                  </a:extLst>
                </p14:cNvPr>
                <p14:cNvContentPartPr/>
                <p14:nvPr/>
              </p14:nvContentPartPr>
              <p14:xfrm>
                <a:off x="5732359" y="5164558"/>
                <a:ext cx="40680" cy="240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D879D07-63DB-41CE-A158-E8A854CE783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723719" y="5155558"/>
                  <a:ext cx="58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8C82ED3-A8EC-425D-A8B5-D52B79DFA7F5}"/>
                    </a:ext>
                  </a:extLst>
                </p14:cNvPr>
                <p14:cNvContentPartPr/>
                <p14:nvPr/>
              </p14:nvContentPartPr>
              <p14:xfrm>
                <a:off x="5665399" y="5085358"/>
                <a:ext cx="303840" cy="398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8C82ED3-A8EC-425D-A8B5-D52B79DFA7F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56759" y="5076358"/>
                  <a:ext cx="321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BB5CAF9-3777-4CE9-A2A9-B31330C23573}"/>
                    </a:ext>
                  </a:extLst>
                </p14:cNvPr>
                <p14:cNvContentPartPr/>
                <p14:nvPr/>
              </p14:nvContentPartPr>
              <p14:xfrm>
                <a:off x="6346159" y="4858918"/>
                <a:ext cx="146160" cy="590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BB5CAF9-3777-4CE9-A2A9-B31330C2357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337519" y="4850278"/>
                  <a:ext cx="16380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FFFBDDF-DD08-4FE0-B5C9-1BF70F2D868D}"/>
                    </a:ext>
                  </a:extLst>
                </p14:cNvPr>
                <p14:cNvContentPartPr/>
                <p14:nvPr/>
              </p14:nvContentPartPr>
              <p14:xfrm>
                <a:off x="6200719" y="5257438"/>
                <a:ext cx="308520" cy="25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FFFBDDF-DD08-4FE0-B5C9-1BF70F2D868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192079" y="5248798"/>
                  <a:ext cx="326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58354EC-2DBB-4358-8315-6E6D18C90D0A}"/>
                    </a:ext>
                  </a:extLst>
                </p14:cNvPr>
                <p14:cNvContentPartPr/>
                <p14:nvPr/>
              </p14:nvContentPartPr>
              <p14:xfrm>
                <a:off x="6518959" y="5229358"/>
                <a:ext cx="134280" cy="212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58354EC-2DBB-4358-8315-6E6D18C90D0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10319" y="5220718"/>
                  <a:ext cx="151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7A5764F-AD6B-4C3B-968E-11F44B919038}"/>
                    </a:ext>
                  </a:extLst>
                </p14:cNvPr>
                <p14:cNvContentPartPr/>
                <p14:nvPr/>
              </p14:nvContentPartPr>
              <p14:xfrm>
                <a:off x="6702199" y="5256358"/>
                <a:ext cx="379800" cy="163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7A5764F-AD6B-4C3B-968E-11F44B91903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693199" y="5247358"/>
                  <a:ext cx="397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551BC58-EE82-4079-987F-486235749D09}"/>
                    </a:ext>
                  </a:extLst>
                </p14:cNvPr>
                <p14:cNvContentPartPr/>
                <p14:nvPr/>
              </p14:nvContentPartPr>
              <p14:xfrm>
                <a:off x="7280359" y="4900678"/>
                <a:ext cx="95040" cy="528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551BC58-EE82-4079-987F-486235749D0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271719" y="4892038"/>
                  <a:ext cx="1126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6D2E47B-BED1-47CD-9350-5113CC2DEF08}"/>
                    </a:ext>
                  </a:extLst>
                </p14:cNvPr>
                <p14:cNvContentPartPr/>
                <p14:nvPr/>
              </p14:nvContentPartPr>
              <p14:xfrm>
                <a:off x="7112959" y="5181118"/>
                <a:ext cx="373320" cy="262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6D2E47B-BED1-47CD-9350-5113CC2DEF0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103959" y="5172478"/>
                  <a:ext cx="390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B25BF61-8C75-4742-BB96-1353E413564A}"/>
                    </a:ext>
                  </a:extLst>
                </p14:cNvPr>
                <p14:cNvContentPartPr/>
                <p14:nvPr/>
              </p14:nvContentPartPr>
              <p14:xfrm>
                <a:off x="7532359" y="5128198"/>
                <a:ext cx="186840" cy="299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B25BF61-8C75-4742-BB96-1353E413564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523719" y="5119198"/>
                  <a:ext cx="2044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E4EE752-6F9C-49F7-ABE9-85DF5696AE9A}"/>
                    </a:ext>
                  </a:extLst>
                </p14:cNvPr>
                <p14:cNvContentPartPr/>
                <p14:nvPr/>
              </p14:nvContentPartPr>
              <p14:xfrm>
                <a:off x="7823239" y="5306038"/>
                <a:ext cx="164160" cy="151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E4EE752-6F9C-49F7-ABE9-85DF5696AE9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814599" y="5297398"/>
                  <a:ext cx="18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DCE99F6-6894-41CF-BC83-D0948FA17B53}"/>
                    </a:ext>
                  </a:extLst>
                </p14:cNvPr>
                <p14:cNvContentPartPr/>
                <p14:nvPr/>
              </p14:nvContentPartPr>
              <p14:xfrm>
                <a:off x="8060479" y="5171758"/>
                <a:ext cx="125280" cy="360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DCE99F6-6894-41CF-BC83-D0948FA17B5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051839" y="5162758"/>
                  <a:ext cx="1429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15D778D-6317-446F-B3F9-532C7B576B70}"/>
                    </a:ext>
                  </a:extLst>
                </p14:cNvPr>
                <p14:cNvContentPartPr/>
                <p14:nvPr/>
              </p14:nvContentPartPr>
              <p14:xfrm>
                <a:off x="8181079" y="4862878"/>
                <a:ext cx="270000" cy="7592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15D778D-6317-446F-B3F9-532C7B576B7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172079" y="4853878"/>
                  <a:ext cx="28764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3ED6ACB-0F17-4948-8504-A795D99C5FAA}"/>
                    </a:ext>
                  </a:extLst>
                </p14:cNvPr>
                <p14:cNvContentPartPr/>
                <p14:nvPr/>
              </p14:nvContentPartPr>
              <p14:xfrm>
                <a:off x="2033359" y="6004078"/>
                <a:ext cx="243000" cy="29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3ED6ACB-0F17-4948-8504-A795D99C5FA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4359" y="5995078"/>
                  <a:ext cx="260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147DA3F-8116-4210-917A-97FB70D5A1AF}"/>
                    </a:ext>
                  </a:extLst>
                </p14:cNvPr>
                <p14:cNvContentPartPr/>
                <p14:nvPr/>
              </p14:nvContentPartPr>
              <p14:xfrm>
                <a:off x="2434759" y="5888158"/>
                <a:ext cx="120600" cy="273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147DA3F-8116-4210-917A-97FB70D5A1A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25759" y="5879518"/>
                  <a:ext cx="138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65497E3-A058-4374-B175-BC0913DBFCB1}"/>
                    </a:ext>
                  </a:extLst>
                </p14:cNvPr>
                <p14:cNvContentPartPr/>
                <p14:nvPr/>
              </p14:nvContentPartPr>
              <p14:xfrm>
                <a:off x="2486239" y="5745238"/>
                <a:ext cx="261000" cy="224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65497E3-A058-4374-B175-BC0913DBFCB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477599" y="5736238"/>
                  <a:ext cx="278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F1121B0-3E7D-4B69-A1B7-FD6C6CF59CAE}"/>
                    </a:ext>
                  </a:extLst>
                </p14:cNvPr>
                <p14:cNvContentPartPr/>
                <p14:nvPr/>
              </p14:nvContentPartPr>
              <p14:xfrm>
                <a:off x="2819239" y="5764678"/>
                <a:ext cx="228960" cy="364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F1121B0-3E7D-4B69-A1B7-FD6C6CF59CA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10239" y="5755678"/>
                  <a:ext cx="246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7405CF7-D8CE-4DD7-B457-B4D869DA4108}"/>
                    </a:ext>
                  </a:extLst>
                </p14:cNvPr>
                <p14:cNvContentPartPr/>
                <p14:nvPr/>
              </p14:nvContentPartPr>
              <p14:xfrm>
                <a:off x="3028399" y="5734078"/>
                <a:ext cx="299520" cy="325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7405CF7-D8CE-4DD7-B457-B4D869DA410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019759" y="5725078"/>
                  <a:ext cx="3171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8BB7770-A054-47CD-9E7F-B916CF6D9E9A}"/>
                    </a:ext>
                  </a:extLst>
                </p14:cNvPr>
                <p14:cNvContentPartPr/>
                <p14:nvPr/>
              </p14:nvContentPartPr>
              <p14:xfrm>
                <a:off x="3151519" y="5943598"/>
                <a:ext cx="150840" cy="16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8BB7770-A054-47CD-9E7F-B916CF6D9E9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142879" y="5934958"/>
                  <a:ext cx="168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D5A0DCC-AB43-4B03-8EE0-B243B8EDB60F}"/>
                    </a:ext>
                  </a:extLst>
                </p14:cNvPr>
                <p14:cNvContentPartPr/>
                <p14:nvPr/>
              </p14:nvContentPartPr>
              <p14:xfrm>
                <a:off x="3508279" y="5513758"/>
                <a:ext cx="229320" cy="567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D5A0DCC-AB43-4B03-8EE0-B243B8EDB60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499279" y="5505118"/>
                  <a:ext cx="24696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EF2B7BF-3B48-4B1F-BEBD-04C38D9AEACA}"/>
                    </a:ext>
                  </a:extLst>
                </p14:cNvPr>
                <p14:cNvContentPartPr/>
                <p14:nvPr/>
              </p14:nvContentPartPr>
              <p14:xfrm>
                <a:off x="3476959" y="5844238"/>
                <a:ext cx="244800" cy="83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EF2B7BF-3B48-4B1F-BEBD-04C38D9AEAC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467959" y="5835598"/>
                  <a:ext cx="262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779661C-B69F-40F0-A292-6C779B335207}"/>
                    </a:ext>
                  </a:extLst>
                </p14:cNvPr>
                <p14:cNvContentPartPr/>
                <p14:nvPr/>
              </p14:nvContentPartPr>
              <p14:xfrm>
                <a:off x="3672799" y="5851798"/>
                <a:ext cx="136800" cy="157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779661C-B69F-40F0-A292-6C779B33520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663799" y="5843158"/>
                  <a:ext cx="154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4460ED9-DF51-4F57-85D7-0EC2F48E45DE}"/>
                    </a:ext>
                  </a:extLst>
                </p14:cNvPr>
                <p14:cNvContentPartPr/>
                <p14:nvPr/>
              </p14:nvContentPartPr>
              <p14:xfrm>
                <a:off x="3808159" y="5864758"/>
                <a:ext cx="121320" cy="1551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4460ED9-DF51-4F57-85D7-0EC2F48E45D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799519" y="5855758"/>
                  <a:ext cx="138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E99E2FA-FB26-4E8D-8A1E-55566BD3D7A6}"/>
                    </a:ext>
                  </a:extLst>
                </p14:cNvPr>
                <p14:cNvContentPartPr/>
                <p14:nvPr/>
              </p14:nvContentPartPr>
              <p14:xfrm>
                <a:off x="4010479" y="5586478"/>
                <a:ext cx="329760" cy="435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E99E2FA-FB26-4E8D-8A1E-55566BD3D7A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001479" y="5577838"/>
                  <a:ext cx="3474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F3FCE57-9857-408F-9452-BF01452D02EF}"/>
                    </a:ext>
                  </a:extLst>
                </p14:cNvPr>
                <p14:cNvContentPartPr/>
                <p14:nvPr/>
              </p14:nvContentPartPr>
              <p14:xfrm>
                <a:off x="4090399" y="5815438"/>
                <a:ext cx="266760" cy="188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F3FCE57-9857-408F-9452-BF01452D02E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081399" y="5806798"/>
                  <a:ext cx="284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3F6CC33-61A0-42A9-B4D4-898277567F19}"/>
                    </a:ext>
                  </a:extLst>
                </p14:cNvPr>
                <p14:cNvContentPartPr/>
                <p14:nvPr/>
              </p14:nvContentPartPr>
              <p14:xfrm>
                <a:off x="4411879" y="5721478"/>
                <a:ext cx="67680" cy="88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3F6CC33-61A0-42A9-B4D4-898277567F1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402879" y="5712478"/>
                  <a:ext cx="85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EAD65CD-1B07-45C4-BAB0-AA6F7D7C0C8A}"/>
                    </a:ext>
                  </a:extLst>
                </p14:cNvPr>
                <p14:cNvContentPartPr/>
                <p14:nvPr/>
              </p14:nvContentPartPr>
              <p14:xfrm>
                <a:off x="4421959" y="5876638"/>
                <a:ext cx="89280" cy="110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EAD65CD-1B07-45C4-BAB0-AA6F7D7C0C8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412959" y="5867998"/>
                  <a:ext cx="106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FFECE05-14BD-4AE6-B2F7-E027573717E7}"/>
                    </a:ext>
                  </a:extLst>
                </p14:cNvPr>
                <p14:cNvContentPartPr/>
                <p14:nvPr/>
              </p14:nvContentPartPr>
              <p14:xfrm>
                <a:off x="4573159" y="5891038"/>
                <a:ext cx="122040" cy="954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FFECE05-14BD-4AE6-B2F7-E027573717E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564519" y="5882038"/>
                  <a:ext cx="139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2A30517-AE3B-4847-9665-B43E75043E93}"/>
                    </a:ext>
                  </a:extLst>
                </p14:cNvPr>
                <p14:cNvContentPartPr/>
                <p14:nvPr/>
              </p14:nvContentPartPr>
              <p14:xfrm>
                <a:off x="4713559" y="5803558"/>
                <a:ext cx="153720" cy="204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2A30517-AE3B-4847-9665-B43E75043E9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704559" y="5794558"/>
                  <a:ext cx="171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51A880D-08F7-4045-A670-A4590DF0E23F}"/>
                    </a:ext>
                  </a:extLst>
                </p14:cNvPr>
                <p14:cNvContentPartPr/>
                <p14:nvPr/>
              </p14:nvContentPartPr>
              <p14:xfrm>
                <a:off x="5046919" y="5867638"/>
                <a:ext cx="135360" cy="124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51A880D-08F7-4045-A670-A4590DF0E23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038279" y="5858638"/>
                  <a:ext cx="153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291A602-B8DF-4469-B218-30A1E5D73D6B}"/>
                    </a:ext>
                  </a:extLst>
                </p14:cNvPr>
                <p14:cNvContentPartPr/>
                <p14:nvPr/>
              </p14:nvContentPartPr>
              <p14:xfrm>
                <a:off x="5242759" y="5898598"/>
                <a:ext cx="125640" cy="87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291A602-B8DF-4469-B218-30A1E5D73D6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234119" y="5889598"/>
                  <a:ext cx="143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7307E18-60E6-4A42-AAC3-C00831B0F7FB}"/>
                    </a:ext>
                  </a:extLst>
                </p14:cNvPr>
                <p14:cNvContentPartPr/>
                <p14:nvPr/>
              </p14:nvContentPartPr>
              <p14:xfrm>
                <a:off x="5438959" y="5826238"/>
                <a:ext cx="161280" cy="167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7307E18-60E6-4A42-AAC3-C00831B0F7F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30319" y="5817238"/>
                  <a:ext cx="178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4FC3406-9CDF-4B6B-A9CA-0990A14900FF}"/>
                    </a:ext>
                  </a:extLst>
                </p14:cNvPr>
                <p14:cNvContentPartPr/>
                <p14:nvPr/>
              </p14:nvContentPartPr>
              <p14:xfrm>
                <a:off x="5567479" y="5690518"/>
                <a:ext cx="77040" cy="248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4FC3406-9CDF-4B6B-A9CA-0990A14900F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558479" y="5681518"/>
                  <a:ext cx="94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60B1EC3-79CF-43E5-9A3F-DEA54F230BB4}"/>
                    </a:ext>
                  </a:extLst>
                </p14:cNvPr>
                <p14:cNvContentPartPr/>
                <p14:nvPr/>
              </p14:nvContentPartPr>
              <p14:xfrm>
                <a:off x="5884999" y="5735158"/>
                <a:ext cx="75600" cy="2440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60B1EC3-79CF-43E5-9A3F-DEA54F230BB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876359" y="5726518"/>
                  <a:ext cx="93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246723F-BED3-498C-8AF5-C24D27BA8AB1}"/>
                    </a:ext>
                  </a:extLst>
                </p14:cNvPr>
                <p14:cNvContentPartPr/>
                <p14:nvPr/>
              </p14:nvContentPartPr>
              <p14:xfrm>
                <a:off x="5825599" y="5689438"/>
                <a:ext cx="316440" cy="3182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246723F-BED3-498C-8AF5-C24D27BA8AB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816959" y="5680438"/>
                  <a:ext cx="3340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EA4989E-7C9C-4E38-9765-E07D1C6DC491}"/>
                    </a:ext>
                  </a:extLst>
                </p14:cNvPr>
                <p14:cNvContentPartPr/>
                <p14:nvPr/>
              </p14:nvContentPartPr>
              <p14:xfrm>
                <a:off x="6370999" y="5471278"/>
                <a:ext cx="306720" cy="5349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EA4989E-7C9C-4E38-9765-E07D1C6DC49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362359" y="5462278"/>
                  <a:ext cx="32436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C62303-C7FC-484E-BDD5-5CA0A29F045A}"/>
                    </a:ext>
                  </a:extLst>
                </p14:cNvPr>
                <p14:cNvContentPartPr/>
                <p14:nvPr/>
              </p14:nvContentPartPr>
              <p14:xfrm>
                <a:off x="6297919" y="5833438"/>
                <a:ext cx="293040" cy="21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C62303-C7FC-484E-BDD5-5CA0A29F045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288919" y="5824438"/>
                  <a:ext cx="310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0B39AC6-BCF0-45D5-A858-C5C2D8862745}"/>
                    </a:ext>
                  </a:extLst>
                </p14:cNvPr>
                <p14:cNvContentPartPr/>
                <p14:nvPr/>
              </p14:nvContentPartPr>
              <p14:xfrm>
                <a:off x="6570799" y="5855038"/>
                <a:ext cx="187560" cy="150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0B39AC6-BCF0-45D5-A858-C5C2D886274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562159" y="5846398"/>
                  <a:ext cx="205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61A4510-29D3-4C0D-8020-380958D7F6F5}"/>
                    </a:ext>
                  </a:extLst>
                </p14:cNvPr>
                <p14:cNvContentPartPr/>
                <p14:nvPr/>
              </p14:nvContentPartPr>
              <p14:xfrm>
                <a:off x="6792199" y="5842078"/>
                <a:ext cx="115200" cy="140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61A4510-29D3-4C0D-8020-380958D7F6F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783199" y="5833078"/>
                  <a:ext cx="132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18804EE-0B17-41AE-9951-12552C5151D4}"/>
                    </a:ext>
                  </a:extLst>
                </p14:cNvPr>
                <p14:cNvContentPartPr/>
                <p14:nvPr/>
              </p14:nvContentPartPr>
              <p14:xfrm>
                <a:off x="6967519" y="5830918"/>
                <a:ext cx="111240" cy="173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18804EE-0B17-41AE-9951-12552C5151D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958879" y="5821918"/>
                  <a:ext cx="128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DB6653F-38A7-4974-A4BF-805C0A50A947}"/>
                    </a:ext>
                  </a:extLst>
                </p14:cNvPr>
                <p14:cNvContentPartPr/>
                <p14:nvPr/>
              </p14:nvContentPartPr>
              <p14:xfrm>
                <a:off x="7192519" y="5558398"/>
                <a:ext cx="239760" cy="439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DB6653F-38A7-4974-A4BF-805C0A50A94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83879" y="5549758"/>
                  <a:ext cx="2574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E1E99A5-3743-4BD9-8283-E78A6AB9C327}"/>
                    </a:ext>
                  </a:extLst>
                </p14:cNvPr>
                <p14:cNvContentPartPr/>
                <p14:nvPr/>
              </p14:nvContentPartPr>
              <p14:xfrm>
                <a:off x="7130599" y="5774038"/>
                <a:ext cx="260640" cy="2210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E1E99A5-3743-4BD9-8283-E78A6AB9C32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121599" y="5765398"/>
                  <a:ext cx="278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87E93C5-E143-443C-A5C7-4790E3D1D9E0}"/>
                    </a:ext>
                  </a:extLst>
                </p14:cNvPr>
                <p14:cNvContentPartPr/>
                <p14:nvPr/>
              </p14:nvContentPartPr>
              <p14:xfrm>
                <a:off x="7463599" y="5720398"/>
                <a:ext cx="18720" cy="18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87E93C5-E143-443C-A5C7-4790E3D1D9E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454959" y="5711758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9B44B99-AD47-47B5-B7E0-1914D0DA86EF}"/>
                    </a:ext>
                  </a:extLst>
                </p14:cNvPr>
                <p14:cNvContentPartPr/>
                <p14:nvPr/>
              </p14:nvContentPartPr>
              <p14:xfrm>
                <a:off x="7427239" y="5878798"/>
                <a:ext cx="135000" cy="135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9B44B99-AD47-47B5-B7E0-1914D0DA86E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418599" y="5869798"/>
                  <a:ext cx="15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0AD9267-AB23-4A1E-914C-88482C5D7989}"/>
                    </a:ext>
                  </a:extLst>
                </p14:cNvPr>
                <p14:cNvContentPartPr/>
                <p14:nvPr/>
              </p14:nvContentPartPr>
              <p14:xfrm>
                <a:off x="7624159" y="5886358"/>
                <a:ext cx="173880" cy="126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0AD9267-AB23-4A1E-914C-88482C5D798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615519" y="5877718"/>
                  <a:ext cx="191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C574091-A9F9-4350-80F9-29788E0252AA}"/>
                    </a:ext>
                  </a:extLst>
                </p14:cNvPr>
                <p14:cNvContentPartPr/>
                <p14:nvPr/>
              </p14:nvContentPartPr>
              <p14:xfrm>
                <a:off x="7840519" y="5841358"/>
                <a:ext cx="144000" cy="155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C574091-A9F9-4350-80F9-29788E0252A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831879" y="5832358"/>
                  <a:ext cx="161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2F62133-B543-4170-A313-80CC2264DA34}"/>
                    </a:ext>
                  </a:extLst>
                </p14:cNvPr>
                <p14:cNvContentPartPr/>
                <p14:nvPr/>
              </p14:nvContentPartPr>
              <p14:xfrm>
                <a:off x="7937359" y="5642638"/>
                <a:ext cx="304200" cy="487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2F62133-B543-4170-A313-80CC2264DA3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928719" y="5633998"/>
                  <a:ext cx="3218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798D3C9-E6D4-4CEA-B131-071A50E2435A}"/>
                    </a:ext>
                  </a:extLst>
                </p14:cNvPr>
                <p14:cNvContentPartPr/>
                <p14:nvPr/>
              </p14:nvContentPartPr>
              <p14:xfrm>
                <a:off x="8433079" y="5860078"/>
                <a:ext cx="216360" cy="44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798D3C9-E6D4-4CEA-B131-071A50E2435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424439" y="5851438"/>
                  <a:ext cx="234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4DD8439-D5DD-4FDB-AFD7-A95BAAA71793}"/>
                    </a:ext>
                  </a:extLst>
                </p14:cNvPr>
                <p14:cNvContentPartPr/>
                <p14:nvPr/>
              </p14:nvContentPartPr>
              <p14:xfrm>
                <a:off x="8461879" y="5963398"/>
                <a:ext cx="163080" cy="226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4DD8439-D5DD-4FDB-AFD7-A95BAAA7179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452879" y="5954758"/>
                  <a:ext cx="180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30AC6F0-88B4-4C89-A423-9D57F7141DA4}"/>
                    </a:ext>
                  </a:extLst>
                </p14:cNvPr>
                <p14:cNvContentPartPr/>
                <p14:nvPr/>
              </p14:nvContentPartPr>
              <p14:xfrm>
                <a:off x="8451439" y="6267238"/>
                <a:ext cx="197280" cy="31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30AC6F0-88B4-4C89-A423-9D57F7141DA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442799" y="6258238"/>
                  <a:ext cx="214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AEAA3BE-981E-436B-AE27-2E2CE335EE34}"/>
                    </a:ext>
                  </a:extLst>
                </p14:cNvPr>
                <p14:cNvContentPartPr/>
                <p14:nvPr/>
              </p14:nvContentPartPr>
              <p14:xfrm>
                <a:off x="8858239" y="5688358"/>
                <a:ext cx="227880" cy="319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AEAA3BE-981E-436B-AE27-2E2CE335EE3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849239" y="5679718"/>
                  <a:ext cx="245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070E737-C18F-4E01-BA9B-AC9AB3C9CB17}"/>
                    </a:ext>
                  </a:extLst>
                </p14:cNvPr>
                <p14:cNvContentPartPr/>
                <p14:nvPr/>
              </p14:nvContentPartPr>
              <p14:xfrm>
                <a:off x="9113119" y="5699518"/>
                <a:ext cx="104760" cy="2656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070E737-C18F-4E01-BA9B-AC9AB3C9CB1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104479" y="5690518"/>
                  <a:ext cx="1224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5FC3F20-FDA9-4DE5-B1C7-1EE83EB83C63}"/>
                    </a:ext>
                  </a:extLst>
                </p14:cNvPr>
                <p14:cNvContentPartPr/>
                <p14:nvPr/>
              </p14:nvContentPartPr>
              <p14:xfrm>
                <a:off x="9305359" y="5848918"/>
                <a:ext cx="129960" cy="28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5FC3F20-FDA9-4DE5-B1C7-1EE83EB83C6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296719" y="5839918"/>
                  <a:ext cx="147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E3A7C5D-3DE2-4FA6-9B30-DD905A384FD6}"/>
                    </a:ext>
                  </a:extLst>
                </p14:cNvPr>
                <p14:cNvContentPartPr/>
                <p14:nvPr/>
              </p14:nvContentPartPr>
              <p14:xfrm>
                <a:off x="9515959" y="5924158"/>
                <a:ext cx="23400" cy="24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E3A7C5D-3DE2-4FA6-9B30-DD905A384FD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507319" y="5915158"/>
                  <a:ext cx="41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5106768-8A33-48F6-AF95-6CE6E3D89BE7}"/>
                    </a:ext>
                  </a:extLst>
                </p14:cNvPr>
                <p14:cNvContentPartPr/>
                <p14:nvPr/>
              </p14:nvContentPartPr>
              <p14:xfrm>
                <a:off x="9655639" y="5744518"/>
                <a:ext cx="133560" cy="1821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5106768-8A33-48F6-AF95-6CE6E3D89BE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646999" y="5735518"/>
                  <a:ext cx="15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FE2707D-215D-42DB-B9F5-6DC9A4B91777}"/>
                    </a:ext>
                  </a:extLst>
                </p14:cNvPr>
                <p14:cNvContentPartPr/>
                <p14:nvPr/>
              </p14:nvContentPartPr>
              <p14:xfrm>
                <a:off x="9855799" y="5663878"/>
                <a:ext cx="228240" cy="2692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FE2707D-215D-42DB-B9F5-6DC9A4B9177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846799" y="5654878"/>
                  <a:ext cx="2458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79F07A3-254F-497A-A67C-C0C810477A69}"/>
                    </a:ext>
                  </a:extLst>
                </p14:cNvPr>
                <p14:cNvContentPartPr/>
                <p14:nvPr/>
              </p14:nvContentPartPr>
              <p14:xfrm>
                <a:off x="10089439" y="5473798"/>
                <a:ext cx="222120" cy="4870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79F07A3-254F-497A-A67C-C0C810477A6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080439" y="5464798"/>
                  <a:ext cx="2397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847C4D8-2501-4FAC-A665-2ADA8854CB78}"/>
                    </a:ext>
                  </a:extLst>
                </p14:cNvPr>
                <p14:cNvContentPartPr/>
                <p14:nvPr/>
              </p14:nvContentPartPr>
              <p14:xfrm>
                <a:off x="10385359" y="5764318"/>
                <a:ext cx="187920" cy="442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847C4D8-2501-4FAC-A665-2ADA8854CB7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376359" y="5755678"/>
                  <a:ext cx="205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C0670C9-A348-4F5F-8EE5-0D70676D40B6}"/>
                    </a:ext>
                  </a:extLst>
                </p14:cNvPr>
                <p14:cNvContentPartPr/>
                <p14:nvPr/>
              </p14:nvContentPartPr>
              <p14:xfrm>
                <a:off x="10447279" y="5665678"/>
                <a:ext cx="74520" cy="234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C0670C9-A348-4F5F-8EE5-0D70676D40B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438279" y="5657038"/>
                  <a:ext cx="92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E55D764-A459-4206-A88C-D36CAF80DAAB}"/>
                    </a:ext>
                  </a:extLst>
                </p14:cNvPr>
                <p14:cNvContentPartPr/>
                <p14:nvPr/>
              </p14:nvContentPartPr>
              <p14:xfrm>
                <a:off x="10652479" y="5573878"/>
                <a:ext cx="233280" cy="372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E55D764-A459-4206-A88C-D36CAF80DAA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643479" y="5564878"/>
                  <a:ext cx="2509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9367A97-3FF5-4CC0-AF08-9B9D71BA34B2}"/>
                    </a:ext>
                  </a:extLst>
                </p14:cNvPr>
                <p14:cNvContentPartPr/>
                <p14:nvPr/>
              </p14:nvContentPartPr>
              <p14:xfrm>
                <a:off x="10834999" y="5633638"/>
                <a:ext cx="153360" cy="250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9367A97-3FF5-4CC0-AF08-9B9D71BA34B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825999" y="5624998"/>
                  <a:ext cx="171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677B06D-0EC8-47DF-80CF-8FAC4427DF3A}"/>
                    </a:ext>
                  </a:extLst>
                </p14:cNvPr>
                <p14:cNvContentPartPr/>
                <p14:nvPr/>
              </p14:nvContentPartPr>
              <p14:xfrm>
                <a:off x="11063959" y="5732638"/>
                <a:ext cx="108720" cy="43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677B06D-0EC8-47DF-80CF-8FAC4427DF3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054959" y="5723638"/>
                  <a:ext cx="126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A462225-6497-4A94-B69E-AE1DE4612B02}"/>
                    </a:ext>
                  </a:extLst>
                </p14:cNvPr>
                <p14:cNvContentPartPr/>
                <p14:nvPr/>
              </p14:nvContentPartPr>
              <p14:xfrm>
                <a:off x="11250799" y="5840998"/>
                <a:ext cx="7560" cy="71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A462225-6497-4A94-B69E-AE1DE4612B0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241799" y="5832358"/>
                  <a:ext cx="25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781520D-1EB9-4DBA-BB61-BF109B62114D}"/>
                    </a:ext>
                  </a:extLst>
                </p14:cNvPr>
                <p14:cNvContentPartPr/>
                <p14:nvPr/>
              </p14:nvContentPartPr>
              <p14:xfrm>
                <a:off x="11433319" y="5715718"/>
                <a:ext cx="138960" cy="1292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781520D-1EB9-4DBA-BB61-BF109B62114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424679" y="5707078"/>
                  <a:ext cx="156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3C49A1F-3AF1-4ABC-A8CA-7D0FACA322B2}"/>
                    </a:ext>
                  </a:extLst>
                </p14:cNvPr>
                <p14:cNvContentPartPr/>
                <p14:nvPr/>
              </p14:nvContentPartPr>
              <p14:xfrm>
                <a:off x="11618719" y="5578918"/>
                <a:ext cx="326880" cy="223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3C49A1F-3AF1-4ABC-A8CA-7D0FACA322B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610079" y="5570278"/>
                  <a:ext cx="344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9F6D10E-391A-412E-9492-3C6229D8DC78}"/>
                    </a:ext>
                  </a:extLst>
                </p14:cNvPr>
                <p14:cNvContentPartPr/>
                <p14:nvPr/>
              </p14:nvContentPartPr>
              <p14:xfrm>
                <a:off x="11860279" y="5441038"/>
                <a:ext cx="206640" cy="485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9F6D10E-391A-412E-9492-3C6229D8DC7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851279" y="5432038"/>
                  <a:ext cx="2242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0BCAE16-1529-473D-AF49-8E853089586A}"/>
                    </a:ext>
                  </a:extLst>
                </p14:cNvPr>
                <p14:cNvContentPartPr/>
                <p14:nvPr/>
              </p14:nvContentPartPr>
              <p14:xfrm>
                <a:off x="8865439" y="6284518"/>
                <a:ext cx="55800" cy="72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0BCAE16-1529-473D-AF49-8E853089586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856799" y="6275878"/>
                  <a:ext cx="73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9E3ABA9-F911-4B2B-8207-E4AC6BE4A73E}"/>
                    </a:ext>
                  </a:extLst>
                </p14:cNvPr>
                <p14:cNvContentPartPr/>
                <p14:nvPr/>
              </p14:nvContentPartPr>
              <p14:xfrm>
                <a:off x="9095839" y="6120718"/>
                <a:ext cx="198000" cy="2314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9E3ABA9-F911-4B2B-8207-E4AC6BE4A73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086839" y="6111718"/>
                  <a:ext cx="215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A48C6AA-BB0E-4750-8FC2-92AB1B1AA543}"/>
                    </a:ext>
                  </a:extLst>
                </p14:cNvPr>
                <p14:cNvContentPartPr/>
                <p14:nvPr/>
              </p14:nvContentPartPr>
              <p14:xfrm>
                <a:off x="9345319" y="6107398"/>
                <a:ext cx="270000" cy="217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A48C6AA-BB0E-4750-8FC2-92AB1B1AA54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336679" y="6098758"/>
                  <a:ext cx="287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2ACC95E-9DDC-417B-903C-B1D3FB2B0DE5}"/>
                    </a:ext>
                  </a:extLst>
                </p14:cNvPr>
                <p14:cNvContentPartPr/>
                <p14:nvPr/>
              </p14:nvContentPartPr>
              <p14:xfrm>
                <a:off x="9613519" y="6070678"/>
                <a:ext cx="131040" cy="1350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2ACC95E-9DDC-417B-903C-B1D3FB2B0DE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604879" y="6062038"/>
                  <a:ext cx="148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E58894B-99D8-4CAD-911B-506B2C732C91}"/>
                    </a:ext>
                  </a:extLst>
                </p14:cNvPr>
                <p14:cNvContentPartPr/>
                <p14:nvPr/>
              </p14:nvContentPartPr>
              <p14:xfrm>
                <a:off x="9670399" y="6016318"/>
                <a:ext cx="191520" cy="3398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E58894B-99D8-4CAD-911B-506B2C732C9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661399" y="6007318"/>
                  <a:ext cx="209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6E2AC80-4567-4231-8A1A-3916E0DBE75A}"/>
                    </a:ext>
                  </a:extLst>
                </p14:cNvPr>
                <p14:cNvContentPartPr/>
                <p14:nvPr/>
              </p14:nvContentPartPr>
              <p14:xfrm>
                <a:off x="10022479" y="6171478"/>
                <a:ext cx="177480" cy="270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6E2AC80-4567-4231-8A1A-3916E0DBE75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013479" y="6162478"/>
                  <a:ext cx="195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F486FEB-C17C-4B7E-9F49-D1448CA64B3B}"/>
                    </a:ext>
                  </a:extLst>
                </p14:cNvPr>
                <p14:cNvContentPartPr/>
                <p14:nvPr/>
              </p14:nvContentPartPr>
              <p14:xfrm>
                <a:off x="9987199" y="6270838"/>
                <a:ext cx="196200" cy="25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F486FEB-C17C-4B7E-9F49-D1448CA64B3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978559" y="6262198"/>
                  <a:ext cx="213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79CBFBD-597A-486E-9E2D-8E467F11746B}"/>
                    </a:ext>
                  </a:extLst>
                </p14:cNvPr>
                <p14:cNvContentPartPr/>
                <p14:nvPr/>
              </p14:nvContentPartPr>
              <p14:xfrm>
                <a:off x="10325959" y="6352558"/>
                <a:ext cx="54720" cy="60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79CBFBD-597A-486E-9E2D-8E467F11746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316959" y="6343918"/>
                  <a:ext cx="72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A4FABCC-7E28-4E76-A830-6F69E823B2CF}"/>
                    </a:ext>
                  </a:extLst>
                </p14:cNvPr>
                <p14:cNvContentPartPr/>
                <p14:nvPr/>
              </p14:nvContentPartPr>
              <p14:xfrm>
                <a:off x="10510279" y="6109918"/>
                <a:ext cx="184680" cy="320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A4FABCC-7E28-4E76-A830-6F69E823B2C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501639" y="6100918"/>
                  <a:ext cx="202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2633463-A382-4DBD-BE02-D36F46BF43EF}"/>
                    </a:ext>
                  </a:extLst>
                </p14:cNvPr>
                <p14:cNvContentPartPr/>
                <p14:nvPr/>
              </p14:nvContentPartPr>
              <p14:xfrm>
                <a:off x="10816999" y="6089758"/>
                <a:ext cx="159840" cy="2923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2633463-A382-4DBD-BE02-D36F46BF43E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808359" y="6081118"/>
                  <a:ext cx="177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A0F1540-01CA-4E8D-9D16-72838C587A04}"/>
                    </a:ext>
                  </a:extLst>
                </p14:cNvPr>
                <p14:cNvContentPartPr/>
                <p14:nvPr/>
              </p14:nvContentPartPr>
              <p14:xfrm>
                <a:off x="10978279" y="6127558"/>
                <a:ext cx="387000" cy="3150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A0F1540-01CA-4E8D-9D16-72838C587A0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969279" y="6118558"/>
                  <a:ext cx="404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FD25148-6922-41A5-9DFF-F842F52EEA3C}"/>
                    </a:ext>
                  </a:extLst>
                </p14:cNvPr>
                <p14:cNvContentPartPr/>
                <p14:nvPr/>
              </p14:nvContentPartPr>
              <p14:xfrm>
                <a:off x="8979559" y="5394652"/>
                <a:ext cx="1135080" cy="173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FD25148-6922-41A5-9DFF-F842F52EEA3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970919" y="5385652"/>
                  <a:ext cx="115272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F3D07A04-A53A-42E8-8C6A-9C887F4826BA}"/>
                  </a:ext>
                </a:extLst>
              </p14:cNvPr>
              <p14:cNvContentPartPr/>
              <p14:nvPr/>
            </p14:nvContentPartPr>
            <p14:xfrm>
              <a:off x="10709719" y="5190532"/>
              <a:ext cx="1292400" cy="2304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F3D07A04-A53A-42E8-8C6A-9C887F4826BA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10701079" y="5181532"/>
                <a:ext cx="1310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5A67767E-7E59-4F48-8172-61016D1A4A2F}"/>
                  </a:ext>
                </a:extLst>
              </p14:cNvPr>
              <p14:cNvContentPartPr/>
              <p14:nvPr/>
            </p14:nvContentPartPr>
            <p14:xfrm>
              <a:off x="8934559" y="6562492"/>
              <a:ext cx="868320" cy="7956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5A67767E-7E59-4F48-8172-61016D1A4A2F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8925559" y="6553492"/>
                <a:ext cx="8859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B66D0A-EE64-4669-970E-77FAB39396F5}"/>
                  </a:ext>
                </a:extLst>
              </p14:cNvPr>
              <p14:cNvContentPartPr/>
              <p14:nvPr/>
            </p14:nvContentPartPr>
            <p14:xfrm>
              <a:off x="5978959" y="1282732"/>
              <a:ext cx="4680" cy="1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B66D0A-EE64-4669-970E-77FAB39396F5}"/>
                  </a:ext>
                </a:extLst>
              </p:cNvPr>
              <p:cNvPicPr/>
              <p:nvPr/>
            </p:nvPicPr>
            <p:blipFill>
              <a:blip r:embed="rId858"/>
              <a:stretch>
                <a:fillRect/>
              </a:stretch>
            </p:blipFill>
            <p:spPr>
              <a:xfrm>
                <a:off x="5969959" y="1274092"/>
                <a:ext cx="223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BECDC1C-E33D-4CF6-9DB8-C5B588C5E414}"/>
                  </a:ext>
                </a:extLst>
              </p14:cNvPr>
              <p14:cNvContentPartPr/>
              <p14:nvPr/>
            </p14:nvContentPartPr>
            <p14:xfrm>
              <a:off x="1136379" y="1283812"/>
              <a:ext cx="287280" cy="150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BECDC1C-E33D-4CF6-9DB8-C5B588C5E414}"/>
                  </a:ext>
                </a:extLst>
              </p:cNvPr>
              <p:cNvPicPr/>
              <p:nvPr/>
            </p:nvPicPr>
            <p:blipFill>
              <a:blip r:embed="rId1195"/>
              <a:stretch>
                <a:fillRect/>
              </a:stretch>
            </p:blipFill>
            <p:spPr>
              <a:xfrm>
                <a:off x="1127739" y="1274812"/>
                <a:ext cx="3049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197784E-AAEB-4FEA-8EB6-AF6B7B93F810}"/>
                  </a:ext>
                </a:extLst>
              </p14:cNvPr>
              <p14:cNvContentPartPr/>
              <p14:nvPr/>
            </p14:nvContentPartPr>
            <p14:xfrm>
              <a:off x="5917899" y="1278412"/>
              <a:ext cx="384120" cy="2574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197784E-AAEB-4FEA-8EB6-AF6B7B93F810}"/>
                  </a:ext>
                </a:extLst>
              </p:cNvPr>
              <p:cNvPicPr/>
              <p:nvPr/>
            </p:nvPicPr>
            <p:blipFill>
              <a:blip r:embed="rId1197"/>
              <a:stretch>
                <a:fillRect/>
              </a:stretch>
            </p:blipFill>
            <p:spPr>
              <a:xfrm>
                <a:off x="5909259" y="1269772"/>
                <a:ext cx="40176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DE4B708-7ACC-4A3C-B466-61C845D2F9D2}"/>
              </a:ext>
            </a:extLst>
          </p:cNvPr>
          <p:cNvGrpSpPr/>
          <p:nvPr/>
        </p:nvGrpSpPr>
        <p:grpSpPr>
          <a:xfrm>
            <a:off x="10271599" y="1965292"/>
            <a:ext cx="2037960" cy="1854720"/>
            <a:chOff x="10271599" y="1965292"/>
            <a:chExt cx="2037960" cy="185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12A3B6-CAC4-4277-8C99-C42F9AB82EA3}"/>
                    </a:ext>
                  </a:extLst>
                </p14:cNvPr>
                <p14:cNvContentPartPr/>
                <p14:nvPr/>
              </p14:nvContentPartPr>
              <p14:xfrm>
                <a:off x="10282759" y="3656572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12A3B6-CAC4-4277-8C99-C42F9AB82EA3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0273759" y="36479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B48B33A-A565-4EF8-B46D-0A053CAD586B}"/>
                    </a:ext>
                  </a:extLst>
                </p14:cNvPr>
                <p14:cNvContentPartPr/>
                <p14:nvPr/>
              </p14:nvContentPartPr>
              <p14:xfrm>
                <a:off x="10272679" y="3207292"/>
                <a:ext cx="244800" cy="477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B48B33A-A565-4EF8-B46D-0A053CAD586B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0264039" y="3198292"/>
                  <a:ext cx="2624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CC4041E-8E93-4A39-9F99-7E23A2CFFCD9}"/>
                    </a:ext>
                  </a:extLst>
                </p14:cNvPr>
                <p14:cNvContentPartPr/>
                <p14:nvPr/>
              </p14:nvContentPartPr>
              <p14:xfrm>
                <a:off x="10271599" y="3380452"/>
                <a:ext cx="146520" cy="119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CC4041E-8E93-4A39-9F99-7E23A2CFFCD9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0262959" y="3371812"/>
                  <a:ext cx="16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33F6BFA-BA75-4686-BCDA-BBD17C4EAA53}"/>
                    </a:ext>
                  </a:extLst>
                </p14:cNvPr>
                <p14:cNvContentPartPr/>
                <p14:nvPr/>
              </p14:nvContentPartPr>
              <p14:xfrm>
                <a:off x="10485439" y="3097132"/>
                <a:ext cx="112320" cy="263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33F6BFA-BA75-4686-BCDA-BBD17C4EAA5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0476439" y="3088492"/>
                  <a:ext cx="129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2F59FC3-786A-4E22-B848-10B4854B63F1}"/>
                    </a:ext>
                  </a:extLst>
                </p14:cNvPr>
                <p14:cNvContentPartPr/>
                <p14:nvPr/>
              </p14:nvContentPartPr>
              <p14:xfrm>
                <a:off x="10614319" y="2960332"/>
                <a:ext cx="127440" cy="215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2F59FC3-786A-4E22-B848-10B4854B63F1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0605679" y="2951332"/>
                  <a:ext cx="145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789813-C7D2-4AEE-8865-0F21A9A9C4F2}"/>
                    </a:ext>
                  </a:extLst>
                </p14:cNvPr>
                <p14:cNvContentPartPr/>
                <p14:nvPr/>
              </p14:nvContentPartPr>
              <p14:xfrm>
                <a:off x="10778839" y="2795092"/>
                <a:ext cx="99360" cy="240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789813-C7D2-4AEE-8865-0F21A9A9C4F2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10769839" y="2786092"/>
                  <a:ext cx="117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BCD0C1B-6D8D-4AD1-8CFF-23EDC16D2E12}"/>
                    </a:ext>
                  </a:extLst>
                </p14:cNvPr>
                <p14:cNvContentPartPr/>
                <p14:nvPr/>
              </p14:nvContentPartPr>
              <p14:xfrm>
                <a:off x="10979359" y="2651092"/>
                <a:ext cx="149400" cy="228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BCD0C1B-6D8D-4AD1-8CFF-23EDC16D2E12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10970359" y="2642092"/>
                  <a:ext cx="167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DAC716E-B910-45D2-87E6-E88E187D7F40}"/>
                    </a:ext>
                  </a:extLst>
                </p14:cNvPr>
                <p14:cNvContentPartPr/>
                <p14:nvPr/>
              </p14:nvContentPartPr>
              <p14:xfrm>
                <a:off x="11122999" y="2492692"/>
                <a:ext cx="149040" cy="192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DAC716E-B910-45D2-87E6-E88E187D7F40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11114359" y="2483692"/>
                  <a:ext cx="166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3B534E5-8C3E-40F3-834C-356963CCFD2B}"/>
                    </a:ext>
                  </a:extLst>
                </p14:cNvPr>
                <p14:cNvContentPartPr/>
                <p14:nvPr/>
              </p14:nvContentPartPr>
              <p14:xfrm>
                <a:off x="10723759" y="3659092"/>
                <a:ext cx="16200" cy="160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3B534E5-8C3E-40F3-834C-356963CCFD2B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10715119" y="3650452"/>
                  <a:ext cx="33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9A536D9-251C-4DA5-A4CE-14076B2599B4}"/>
                    </a:ext>
                  </a:extLst>
                </p14:cNvPr>
                <p14:cNvContentPartPr/>
                <p14:nvPr/>
              </p14:nvContentPartPr>
              <p14:xfrm>
                <a:off x="10696039" y="3484492"/>
                <a:ext cx="19440" cy="7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9A536D9-251C-4DA5-A4CE-14076B2599B4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0687039" y="3475492"/>
                  <a:ext cx="37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8975811-75FE-47D1-B53B-17F70C8DD8A2}"/>
                    </a:ext>
                  </a:extLst>
                </p14:cNvPr>
                <p14:cNvContentPartPr/>
                <p14:nvPr/>
              </p14:nvContentPartPr>
              <p14:xfrm>
                <a:off x="10752919" y="3477652"/>
                <a:ext cx="153720" cy="157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8975811-75FE-47D1-B53B-17F70C8DD8A2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0743919" y="3469012"/>
                  <a:ext cx="171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911E5BA-89B9-4597-8479-585857CAE4F3}"/>
                    </a:ext>
                  </a:extLst>
                </p14:cNvPr>
                <p14:cNvContentPartPr/>
                <p14:nvPr/>
              </p14:nvContentPartPr>
              <p14:xfrm>
                <a:off x="10905199" y="3310972"/>
                <a:ext cx="137160" cy="236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911E5BA-89B9-4597-8479-585857CAE4F3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0896199" y="3302332"/>
                  <a:ext cx="154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922D724-1F04-4CA4-B5B8-5F56567D1912}"/>
                    </a:ext>
                  </a:extLst>
                </p14:cNvPr>
                <p14:cNvContentPartPr/>
                <p14:nvPr/>
              </p14:nvContentPartPr>
              <p14:xfrm>
                <a:off x="10976479" y="3125572"/>
                <a:ext cx="63000" cy="288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922D724-1F04-4CA4-B5B8-5F56567D1912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0967839" y="3116572"/>
                  <a:ext cx="80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831B105-F448-4A29-A438-1950560E4375}"/>
                    </a:ext>
                  </a:extLst>
                </p14:cNvPr>
                <p14:cNvContentPartPr/>
                <p14:nvPr/>
              </p14:nvContentPartPr>
              <p14:xfrm>
                <a:off x="11053519" y="3157972"/>
                <a:ext cx="168120" cy="174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831B105-F448-4A29-A438-1950560E4375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1044879" y="3148972"/>
                  <a:ext cx="185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123CB0F-4912-4C9C-968F-05187097C470}"/>
                    </a:ext>
                  </a:extLst>
                </p14:cNvPr>
                <p14:cNvContentPartPr/>
                <p14:nvPr/>
              </p14:nvContentPartPr>
              <p14:xfrm>
                <a:off x="11259079" y="3158692"/>
                <a:ext cx="39240" cy="320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123CB0F-4912-4C9C-968F-05187097C470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1250079" y="3149692"/>
                  <a:ext cx="568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4EAD0B1-A69B-49C5-AA9D-694A91C701E3}"/>
                    </a:ext>
                  </a:extLst>
                </p14:cNvPr>
                <p14:cNvContentPartPr/>
                <p14:nvPr/>
              </p14:nvContentPartPr>
              <p14:xfrm>
                <a:off x="11218399" y="3003532"/>
                <a:ext cx="106920" cy="235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4EAD0B1-A69B-49C5-AA9D-694A91C701E3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1209759" y="2994892"/>
                  <a:ext cx="124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C78393A-1207-40F5-BA5A-E910DCB9EB9B}"/>
                    </a:ext>
                  </a:extLst>
                </p14:cNvPr>
                <p14:cNvContentPartPr/>
                <p14:nvPr/>
              </p14:nvContentPartPr>
              <p14:xfrm>
                <a:off x="11323519" y="2969332"/>
                <a:ext cx="3600" cy="5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C78393A-1207-40F5-BA5A-E910DCB9EB9B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1314519" y="2960332"/>
                  <a:ext cx="21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0296729-658F-4D4C-9776-6463A242082F}"/>
                    </a:ext>
                  </a:extLst>
                </p14:cNvPr>
                <p14:cNvContentPartPr/>
                <p14:nvPr/>
              </p14:nvContentPartPr>
              <p14:xfrm>
                <a:off x="11326039" y="2845852"/>
                <a:ext cx="160920" cy="257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0296729-658F-4D4C-9776-6463A242082F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1317399" y="2836852"/>
                  <a:ext cx="178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BE750C0-4EB0-46C6-8BDC-2452EC625B78}"/>
                    </a:ext>
                  </a:extLst>
                </p14:cNvPr>
                <p14:cNvContentPartPr/>
                <p14:nvPr/>
              </p14:nvContentPartPr>
              <p14:xfrm>
                <a:off x="11495599" y="2787892"/>
                <a:ext cx="52560" cy="194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BE750C0-4EB0-46C6-8BDC-2452EC625B78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1486959" y="2779252"/>
                  <a:ext cx="70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9AE14B0-E601-42E0-9BB9-3D7F2E4A95B9}"/>
                    </a:ext>
                  </a:extLst>
                </p14:cNvPr>
                <p14:cNvContentPartPr/>
                <p14:nvPr/>
              </p14:nvContentPartPr>
              <p14:xfrm>
                <a:off x="11571559" y="2565052"/>
                <a:ext cx="147600" cy="237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9AE14B0-E601-42E0-9BB9-3D7F2E4A95B9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11562919" y="2556412"/>
                  <a:ext cx="165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67E2CE9-EDE3-4766-8092-8CECB6955110}"/>
                    </a:ext>
                  </a:extLst>
                </p14:cNvPr>
                <p14:cNvContentPartPr/>
                <p14:nvPr/>
              </p14:nvContentPartPr>
              <p14:xfrm>
                <a:off x="11636359" y="2248972"/>
                <a:ext cx="92160" cy="428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67E2CE9-EDE3-4766-8092-8CECB6955110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1627359" y="2240332"/>
                  <a:ext cx="1098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2F2CBD5-420C-4C03-A6BE-BB40722CFC5D}"/>
                    </a:ext>
                  </a:extLst>
                </p14:cNvPr>
                <p14:cNvContentPartPr/>
                <p14:nvPr/>
              </p14:nvContentPartPr>
              <p14:xfrm>
                <a:off x="11811319" y="2275972"/>
                <a:ext cx="73440" cy="255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2F2CBD5-420C-4C03-A6BE-BB40722CFC5D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11802319" y="2267332"/>
                  <a:ext cx="91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1BF6718-2196-42C2-9E69-CE37DC046249}"/>
                    </a:ext>
                  </a:extLst>
                </p14:cNvPr>
                <p14:cNvContentPartPr/>
                <p14:nvPr/>
              </p14:nvContentPartPr>
              <p14:xfrm>
                <a:off x="11890159" y="2270932"/>
                <a:ext cx="111600" cy="149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1BF6718-2196-42C2-9E69-CE37DC046249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1881519" y="2261932"/>
                  <a:ext cx="12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0489BDA-216B-4923-9605-DFACFA3B7D43}"/>
                    </a:ext>
                  </a:extLst>
                </p14:cNvPr>
                <p14:cNvContentPartPr/>
                <p14:nvPr/>
              </p14:nvContentPartPr>
              <p14:xfrm>
                <a:off x="12037039" y="2112172"/>
                <a:ext cx="36720" cy="19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0489BDA-216B-4923-9605-DFACFA3B7D43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2028399" y="2103532"/>
                  <a:ext cx="54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799EDB9-921C-4669-ACFA-700C7172A353}"/>
                    </a:ext>
                  </a:extLst>
                </p14:cNvPr>
                <p14:cNvContentPartPr/>
                <p14:nvPr/>
              </p14:nvContentPartPr>
              <p14:xfrm>
                <a:off x="12089959" y="1965292"/>
                <a:ext cx="219600" cy="298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799EDB9-921C-4669-ACFA-700C7172A353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12081319" y="1956652"/>
                  <a:ext cx="237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A67537C-417C-449A-B3BC-7B978BC7BA4E}"/>
                    </a:ext>
                  </a:extLst>
                </p14:cNvPr>
                <p14:cNvContentPartPr/>
                <p14:nvPr/>
              </p14:nvContentPartPr>
              <p14:xfrm>
                <a:off x="11122779" y="3269572"/>
                <a:ext cx="274680" cy="356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A67537C-417C-449A-B3BC-7B978BC7BA4E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11114139" y="3260572"/>
                  <a:ext cx="292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F4158FE-30CE-4128-8970-1D7427EF3D58}"/>
                    </a:ext>
                  </a:extLst>
                </p14:cNvPr>
                <p14:cNvContentPartPr/>
                <p14:nvPr/>
              </p14:nvContentPartPr>
              <p14:xfrm>
                <a:off x="11303859" y="3314932"/>
                <a:ext cx="264240" cy="369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F4158FE-30CE-4128-8970-1D7427EF3D58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11295219" y="3305932"/>
                  <a:ext cx="2818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D78A276-9D70-4687-A3EC-6AB9E4C12E78}"/>
                    </a:ext>
                  </a:extLst>
                </p14:cNvPr>
                <p14:cNvContentPartPr/>
                <p14:nvPr/>
              </p14:nvContentPartPr>
              <p14:xfrm>
                <a:off x="11376579" y="3480532"/>
                <a:ext cx="264960" cy="284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D78A276-9D70-4687-A3EC-6AB9E4C12E78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11367939" y="3471892"/>
                  <a:ext cx="282600" cy="30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351C0D9E-ADA2-4875-A046-B18F6EB3C395}"/>
                  </a:ext>
                </a:extLst>
              </p14:cNvPr>
              <p14:cNvContentPartPr/>
              <p14:nvPr/>
            </p14:nvContentPartPr>
            <p14:xfrm>
              <a:off x="10115139" y="3683572"/>
              <a:ext cx="6840" cy="93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351C0D9E-ADA2-4875-A046-B18F6EB3C395}"/>
                  </a:ext>
                </a:extLst>
              </p:cNvPr>
              <p:cNvPicPr/>
              <p:nvPr/>
            </p:nvPicPr>
            <p:blipFill>
              <a:blip r:embed="rId1230"/>
              <a:stretch>
                <a:fillRect/>
              </a:stretch>
            </p:blipFill>
            <p:spPr>
              <a:xfrm>
                <a:off x="10106139" y="3674572"/>
                <a:ext cx="2448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4508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96E7FD4-9944-41DF-846F-B5D708355FD6}"/>
              </a:ext>
            </a:extLst>
          </p:cNvPr>
          <p:cNvGrpSpPr/>
          <p:nvPr/>
        </p:nvGrpSpPr>
        <p:grpSpPr>
          <a:xfrm>
            <a:off x="324799" y="-23042"/>
            <a:ext cx="8345160" cy="914760"/>
            <a:chOff x="324799" y="-23042"/>
            <a:chExt cx="834516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0B7D7DB-CA45-475E-B82E-276B880A5D64}"/>
                    </a:ext>
                  </a:extLst>
                </p14:cNvPr>
                <p14:cNvContentPartPr/>
                <p14:nvPr/>
              </p14:nvContentPartPr>
              <p14:xfrm>
                <a:off x="447559" y="431638"/>
                <a:ext cx="186120" cy="288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0B7D7DB-CA45-475E-B82E-276B880A5D6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8559" y="422638"/>
                  <a:ext cx="2037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EDB1A7-5636-43E2-8495-FCC21B30D04A}"/>
                    </a:ext>
                  </a:extLst>
                </p14:cNvPr>
                <p14:cNvContentPartPr/>
                <p14:nvPr/>
              </p14:nvContentPartPr>
              <p14:xfrm>
                <a:off x="324799" y="343438"/>
                <a:ext cx="721080" cy="114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EDB1A7-5636-43E2-8495-FCC21B30D0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6159" y="334798"/>
                  <a:ext cx="738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26A30FA-19D7-4F3C-BAF5-4FD49E4B0AE0}"/>
                    </a:ext>
                  </a:extLst>
                </p14:cNvPr>
                <p14:cNvContentPartPr/>
                <p14:nvPr/>
              </p14:nvContentPartPr>
              <p14:xfrm>
                <a:off x="875959" y="242638"/>
                <a:ext cx="240840" cy="406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26A30FA-19D7-4F3C-BAF5-4FD49E4B0A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7319" y="233998"/>
                  <a:ext cx="2584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961F4F-ECCF-403B-BC7C-5DA356F06C28}"/>
                    </a:ext>
                  </a:extLst>
                </p14:cNvPr>
                <p14:cNvContentPartPr/>
                <p14:nvPr/>
              </p14:nvContentPartPr>
              <p14:xfrm>
                <a:off x="1142359" y="460078"/>
                <a:ext cx="282600" cy="168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961F4F-ECCF-403B-BC7C-5DA356F06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3719" y="451078"/>
                  <a:ext cx="300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86197AA-68A9-404F-8DCF-9A6A3EE99072}"/>
                    </a:ext>
                  </a:extLst>
                </p14:cNvPr>
                <p14:cNvContentPartPr/>
                <p14:nvPr/>
              </p14:nvContentPartPr>
              <p14:xfrm>
                <a:off x="1771639" y="140758"/>
                <a:ext cx="347040" cy="48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86197AA-68A9-404F-8DCF-9A6A3EE990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2639" y="132118"/>
                  <a:ext cx="3646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DD90C0-D2E6-47D3-8F67-D5B5ACE8F439}"/>
                    </a:ext>
                  </a:extLst>
                </p14:cNvPr>
                <p14:cNvContentPartPr/>
                <p14:nvPr/>
              </p14:nvContentPartPr>
              <p14:xfrm>
                <a:off x="2144599" y="438838"/>
                <a:ext cx="204120" cy="141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DD90C0-D2E6-47D3-8F67-D5B5ACE8F4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5599" y="429838"/>
                  <a:ext cx="221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C31DA0-1C4E-4DD5-B72C-09C0A99C65AB}"/>
                    </a:ext>
                  </a:extLst>
                </p14:cNvPr>
                <p14:cNvContentPartPr/>
                <p14:nvPr/>
              </p14:nvContentPartPr>
              <p14:xfrm>
                <a:off x="2428279" y="314998"/>
                <a:ext cx="396000" cy="277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C31DA0-1C4E-4DD5-B72C-09C0A99C65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9279" y="305998"/>
                  <a:ext cx="413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70A21E-D6AF-4C22-A7AF-D375B154ACAE}"/>
                    </a:ext>
                  </a:extLst>
                </p14:cNvPr>
                <p14:cNvContentPartPr/>
                <p14:nvPr/>
              </p14:nvContentPartPr>
              <p14:xfrm>
                <a:off x="3144319" y="386278"/>
                <a:ext cx="203760" cy="183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70A21E-D6AF-4C22-A7AF-D375B154AC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35319" y="377278"/>
                  <a:ext cx="221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35A4C0-A5D1-4176-8A8A-D4E4EA54B9F4}"/>
                    </a:ext>
                  </a:extLst>
                </p14:cNvPr>
                <p14:cNvContentPartPr/>
                <p14:nvPr/>
              </p14:nvContentPartPr>
              <p14:xfrm>
                <a:off x="3409999" y="-23042"/>
                <a:ext cx="418680" cy="60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35A4C0-A5D1-4176-8A8A-D4E4EA54B9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00999" y="-31682"/>
                  <a:ext cx="43632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09F73-CE54-4C99-A9F2-A54341A15016}"/>
                    </a:ext>
                  </a:extLst>
                </p14:cNvPr>
                <p14:cNvContentPartPr/>
                <p14:nvPr/>
              </p14:nvContentPartPr>
              <p14:xfrm>
                <a:off x="3400999" y="346678"/>
                <a:ext cx="240840" cy="4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09F73-CE54-4C99-A9F2-A54341A150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1999" y="338038"/>
                  <a:ext cx="258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50BCC42-CC1F-44CA-851D-0A6C71063526}"/>
                    </a:ext>
                  </a:extLst>
                </p14:cNvPr>
                <p14:cNvContentPartPr/>
                <p14:nvPr/>
              </p14:nvContentPartPr>
              <p14:xfrm>
                <a:off x="4083199" y="343438"/>
                <a:ext cx="156960" cy="253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50BCC42-CC1F-44CA-851D-0A6C710635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74559" y="334798"/>
                  <a:ext cx="174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9185F1-B77B-4388-A3A3-64C9859D03B1}"/>
                    </a:ext>
                  </a:extLst>
                </p14:cNvPr>
                <p14:cNvContentPartPr/>
                <p14:nvPr/>
              </p14:nvContentPartPr>
              <p14:xfrm>
                <a:off x="3882319" y="283678"/>
                <a:ext cx="709560" cy="72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9185F1-B77B-4388-A3A3-64C9859D03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73679" y="274678"/>
                  <a:ext cx="727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C7408B-C067-4650-ADA1-1F083CA6F484}"/>
                    </a:ext>
                  </a:extLst>
                </p14:cNvPr>
                <p14:cNvContentPartPr/>
                <p14:nvPr/>
              </p14:nvContentPartPr>
              <p14:xfrm>
                <a:off x="4419079" y="449278"/>
                <a:ext cx="174960" cy="137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C7408B-C067-4650-ADA1-1F083CA6F4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10079" y="440638"/>
                  <a:ext cx="192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241F40-DEDD-4C1C-A465-9E33C0C6A338}"/>
                    </a:ext>
                  </a:extLst>
                </p14:cNvPr>
                <p14:cNvContentPartPr/>
                <p14:nvPr/>
              </p14:nvContentPartPr>
              <p14:xfrm>
                <a:off x="4711039" y="140038"/>
                <a:ext cx="314280" cy="49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241F40-DEDD-4C1C-A465-9E33C0C6A33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02039" y="131038"/>
                  <a:ext cx="3319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3C3587-2A20-43B6-B043-DC28C9D25B83}"/>
                    </a:ext>
                  </a:extLst>
                </p14:cNvPr>
                <p14:cNvContentPartPr/>
                <p14:nvPr/>
              </p14:nvContentPartPr>
              <p14:xfrm>
                <a:off x="4626799" y="363598"/>
                <a:ext cx="318600" cy="27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3C3587-2A20-43B6-B043-DC28C9D25B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17799" y="354598"/>
                  <a:ext cx="336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D247B5F-275F-45A2-A8A3-7B5A34ECC91B}"/>
                    </a:ext>
                  </a:extLst>
                </p14:cNvPr>
                <p14:cNvContentPartPr/>
                <p14:nvPr/>
              </p14:nvContentPartPr>
              <p14:xfrm>
                <a:off x="4874479" y="478078"/>
                <a:ext cx="201240" cy="13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D247B5F-275F-45A2-A8A3-7B5A34ECC9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5839" y="469438"/>
                  <a:ext cx="218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C89E3E-7D25-467A-A963-F6A555D957E8}"/>
                    </a:ext>
                  </a:extLst>
                </p14:cNvPr>
                <p14:cNvContentPartPr/>
                <p14:nvPr/>
              </p14:nvContentPartPr>
              <p14:xfrm>
                <a:off x="5226199" y="195118"/>
                <a:ext cx="301320" cy="439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C89E3E-7D25-467A-A963-F6A555D957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17559" y="186118"/>
                  <a:ext cx="3189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AEC623-4342-43EA-913A-247D2BA546E4}"/>
                    </a:ext>
                  </a:extLst>
                </p14:cNvPr>
                <p14:cNvContentPartPr/>
                <p14:nvPr/>
              </p14:nvContentPartPr>
              <p14:xfrm>
                <a:off x="5718679" y="295198"/>
                <a:ext cx="189000" cy="267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7AEC623-4342-43EA-913A-247D2BA546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09679" y="286198"/>
                  <a:ext cx="206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B5AE4D-8F63-4031-B3ED-07EB7655F680}"/>
                    </a:ext>
                  </a:extLst>
                </p14:cNvPr>
                <p14:cNvContentPartPr/>
                <p14:nvPr/>
              </p14:nvContentPartPr>
              <p14:xfrm>
                <a:off x="5790679" y="69838"/>
                <a:ext cx="389520" cy="29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B5AE4D-8F63-4031-B3ED-07EB7655F6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2039" y="60838"/>
                  <a:ext cx="407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1235D0-365F-4E4E-B4C5-80B8B33CE4B4}"/>
                    </a:ext>
                  </a:extLst>
                </p14:cNvPr>
                <p14:cNvContentPartPr/>
                <p14:nvPr/>
              </p14:nvContentPartPr>
              <p14:xfrm>
                <a:off x="6019639" y="317518"/>
                <a:ext cx="156240" cy="241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1235D0-365F-4E4E-B4C5-80B8B33CE4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10639" y="308518"/>
                  <a:ext cx="173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EAC05C-53F1-4BDB-85C8-6016FED41A68}"/>
                    </a:ext>
                  </a:extLst>
                </p14:cNvPr>
                <p14:cNvContentPartPr/>
                <p14:nvPr/>
              </p14:nvContentPartPr>
              <p14:xfrm>
                <a:off x="6215479" y="388078"/>
                <a:ext cx="194760" cy="102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EAC05C-53F1-4BDB-85C8-6016FED41A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06839" y="379438"/>
                  <a:ext cx="212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E92C56-3451-42BF-B155-16B82F8BCA25}"/>
                    </a:ext>
                  </a:extLst>
                </p14:cNvPr>
                <p14:cNvContentPartPr/>
                <p14:nvPr/>
              </p14:nvContentPartPr>
              <p14:xfrm>
                <a:off x="6421759" y="60838"/>
                <a:ext cx="281520" cy="460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E92C56-3451-42BF-B155-16B82F8BCA2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13119" y="52198"/>
                  <a:ext cx="2991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200C5A1-59F2-4CCE-8070-D2056B806203}"/>
                    </a:ext>
                  </a:extLst>
                </p14:cNvPr>
                <p14:cNvContentPartPr/>
                <p14:nvPr/>
              </p14:nvContentPartPr>
              <p14:xfrm>
                <a:off x="6721999" y="383038"/>
                <a:ext cx="221760" cy="14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200C5A1-59F2-4CCE-8070-D2056B8062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13359" y="374398"/>
                  <a:ext cx="239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91D13A-4D5A-4AF8-8FC0-2F05437F7E60}"/>
                    </a:ext>
                  </a:extLst>
                </p14:cNvPr>
                <p14:cNvContentPartPr/>
                <p14:nvPr/>
              </p14:nvContentPartPr>
              <p14:xfrm>
                <a:off x="6991999" y="93598"/>
                <a:ext cx="320760" cy="464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91D13A-4D5A-4AF8-8FC0-2F05437F7E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82999" y="84958"/>
                  <a:ext cx="3384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3DBED6-3333-4853-AB6B-02A678AF4FA1}"/>
                    </a:ext>
                  </a:extLst>
                </p14:cNvPr>
                <p14:cNvContentPartPr/>
                <p14:nvPr/>
              </p14:nvContentPartPr>
              <p14:xfrm>
                <a:off x="7256959" y="390238"/>
                <a:ext cx="67320" cy="117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3DBED6-3333-4853-AB6B-02A678AF4F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48319" y="381238"/>
                  <a:ext cx="84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3382CB5-88C3-4BCB-9307-E1346946CA6F}"/>
                    </a:ext>
                  </a:extLst>
                </p14:cNvPr>
                <p14:cNvContentPartPr/>
                <p14:nvPr/>
              </p14:nvContentPartPr>
              <p14:xfrm>
                <a:off x="7492399" y="125278"/>
                <a:ext cx="320040" cy="39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3382CB5-88C3-4BCB-9307-E1346946CA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83759" y="116638"/>
                  <a:ext cx="3376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9CF49E-79BA-406D-905B-667E41D3EFDB}"/>
                    </a:ext>
                  </a:extLst>
                </p14:cNvPr>
                <p14:cNvContentPartPr/>
                <p14:nvPr/>
              </p14:nvContentPartPr>
              <p14:xfrm>
                <a:off x="7677799" y="374038"/>
                <a:ext cx="59760" cy="125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9CF49E-79BA-406D-905B-667E41D3EF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69159" y="365398"/>
                  <a:ext cx="77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2BA3E75-8BD5-46B6-A57A-499993B2CE9A}"/>
                    </a:ext>
                  </a:extLst>
                </p14:cNvPr>
                <p14:cNvContentPartPr/>
                <p14:nvPr/>
              </p14:nvContentPartPr>
              <p14:xfrm>
                <a:off x="7958239" y="50038"/>
                <a:ext cx="356760" cy="470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2BA3E75-8BD5-46B6-A57A-499993B2CE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49599" y="41398"/>
                  <a:ext cx="3744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76D218-64A8-452D-9E86-740329323568}"/>
                    </a:ext>
                  </a:extLst>
                </p14:cNvPr>
                <p14:cNvContentPartPr/>
                <p14:nvPr/>
              </p14:nvContentPartPr>
              <p14:xfrm>
                <a:off x="8277199" y="376558"/>
                <a:ext cx="16560" cy="9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76D218-64A8-452D-9E86-74032932356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68199" y="367918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8136F6-1075-4198-9343-94F03FA7AF05}"/>
                    </a:ext>
                  </a:extLst>
                </p14:cNvPr>
                <p14:cNvContentPartPr/>
                <p14:nvPr/>
              </p14:nvContentPartPr>
              <p14:xfrm>
                <a:off x="8046439" y="324358"/>
                <a:ext cx="500400" cy="56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8136F6-1075-4198-9343-94F03FA7AF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37799" y="315718"/>
                  <a:ext cx="51804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94F379E-A7AD-408B-976E-4E4500C5FE6D}"/>
                    </a:ext>
                  </a:extLst>
                </p14:cNvPr>
                <p14:cNvContentPartPr/>
                <p14:nvPr/>
              </p14:nvContentPartPr>
              <p14:xfrm>
                <a:off x="8665279" y="541078"/>
                <a:ext cx="4680" cy="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94F379E-A7AD-408B-976E-4E4500C5FE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56279" y="532438"/>
                  <a:ext cx="2232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E8930D7-C81A-429B-99EF-6F01503C73CB}"/>
              </a:ext>
            </a:extLst>
          </p:cNvPr>
          <p:cNvGrpSpPr/>
          <p:nvPr/>
        </p:nvGrpSpPr>
        <p:grpSpPr>
          <a:xfrm>
            <a:off x="458719" y="835918"/>
            <a:ext cx="11148840" cy="2551320"/>
            <a:chOff x="458719" y="835918"/>
            <a:chExt cx="11148840" cy="25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439DD5-505C-4213-A25B-0C7AF54DFDF7}"/>
                    </a:ext>
                  </a:extLst>
                </p14:cNvPr>
                <p14:cNvContentPartPr/>
                <p14:nvPr/>
              </p14:nvContentPartPr>
              <p14:xfrm>
                <a:off x="601639" y="1051198"/>
                <a:ext cx="298800" cy="41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439DD5-505C-4213-A25B-0C7AF54DFD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2999" y="1042558"/>
                  <a:ext cx="316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335E62-A51A-480D-9356-2F173F71E5DF}"/>
                    </a:ext>
                  </a:extLst>
                </p14:cNvPr>
                <p14:cNvContentPartPr/>
                <p14:nvPr/>
              </p14:nvContentPartPr>
              <p14:xfrm>
                <a:off x="875239" y="1252438"/>
                <a:ext cx="259200" cy="173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335E62-A51A-480D-9356-2F173F71E5D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6599" y="1243438"/>
                  <a:ext cx="276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7B3D8E-9570-48CD-929E-8BAA81E4B052}"/>
                    </a:ext>
                  </a:extLst>
                </p14:cNvPr>
                <p14:cNvContentPartPr/>
                <p14:nvPr/>
              </p14:nvContentPartPr>
              <p14:xfrm>
                <a:off x="1323439" y="977398"/>
                <a:ext cx="21960" cy="447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7B3D8E-9570-48CD-929E-8BAA81E4B0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14439" y="968758"/>
                  <a:ext cx="396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7A6988-6736-4C3A-930B-A59AC9BE4AC8}"/>
                    </a:ext>
                  </a:extLst>
                </p14:cNvPr>
                <p14:cNvContentPartPr/>
                <p14:nvPr/>
              </p14:nvContentPartPr>
              <p14:xfrm>
                <a:off x="1183399" y="1198078"/>
                <a:ext cx="345240" cy="7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7A6988-6736-4C3A-930B-A59AC9BE4A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74399" y="1189438"/>
                  <a:ext cx="362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CE46BF0-1FE0-4702-849F-3EFFBD7E3092}"/>
                    </a:ext>
                  </a:extLst>
                </p14:cNvPr>
                <p14:cNvContentPartPr/>
                <p14:nvPr/>
              </p14:nvContentPartPr>
              <p14:xfrm>
                <a:off x="1980079" y="981358"/>
                <a:ext cx="311400" cy="417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CE46BF0-1FE0-4702-849F-3EFFBD7E309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71079" y="972358"/>
                  <a:ext cx="3290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944EB16-70AA-4ACC-AE8F-CEFA97E3C9A2}"/>
                    </a:ext>
                  </a:extLst>
                </p14:cNvPr>
                <p14:cNvContentPartPr/>
                <p14:nvPr/>
              </p14:nvContentPartPr>
              <p14:xfrm>
                <a:off x="2030479" y="1262158"/>
                <a:ext cx="234360" cy="21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944EB16-70AA-4ACC-AE8F-CEFA97E3C9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21479" y="1253518"/>
                  <a:ext cx="252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3229617-8DA6-4FD1-A06D-82060A2FF1D7}"/>
                    </a:ext>
                  </a:extLst>
                </p14:cNvPr>
                <p14:cNvContentPartPr/>
                <p14:nvPr/>
              </p14:nvContentPartPr>
              <p14:xfrm>
                <a:off x="2439799" y="1376638"/>
                <a:ext cx="37440" cy="13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3229617-8DA6-4FD1-A06D-82060A2FF1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31159" y="1367998"/>
                  <a:ext cx="55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1B64438-18E4-49CC-917B-838D89432BE2}"/>
                    </a:ext>
                  </a:extLst>
                </p14:cNvPr>
                <p14:cNvContentPartPr/>
                <p14:nvPr/>
              </p14:nvContentPartPr>
              <p14:xfrm>
                <a:off x="2609719" y="1392118"/>
                <a:ext cx="140040" cy="139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1B64438-18E4-49CC-917B-838D89432BE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01079" y="1383118"/>
                  <a:ext cx="157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1660701-6EF8-41E6-863A-1C7476943C8D}"/>
                    </a:ext>
                  </a:extLst>
                </p14:cNvPr>
                <p14:cNvContentPartPr/>
                <p14:nvPr/>
              </p14:nvContentPartPr>
              <p14:xfrm>
                <a:off x="2955319" y="1023478"/>
                <a:ext cx="351720" cy="326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1660701-6EF8-41E6-863A-1C7476943C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46319" y="1014478"/>
                  <a:ext cx="3693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24082A-89B8-498D-A994-FDFCD496B952}"/>
                    </a:ext>
                  </a:extLst>
                </p14:cNvPr>
                <p14:cNvContentPartPr/>
                <p14:nvPr/>
              </p14:nvContentPartPr>
              <p14:xfrm>
                <a:off x="2948839" y="1209598"/>
                <a:ext cx="211320" cy="42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24082A-89B8-498D-A994-FDFCD496B9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40199" y="1200958"/>
                  <a:ext cx="228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371C3F9-82AD-42F5-A665-8842073C890D}"/>
                    </a:ext>
                  </a:extLst>
                </p14:cNvPr>
                <p14:cNvContentPartPr/>
                <p14:nvPr/>
              </p14:nvContentPartPr>
              <p14:xfrm>
                <a:off x="3396319" y="1289518"/>
                <a:ext cx="184680" cy="158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371C3F9-82AD-42F5-A665-8842073C89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87679" y="1280518"/>
                  <a:ext cx="202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DD962C-11B7-4900-96C9-E543E8ACA8C0}"/>
                    </a:ext>
                  </a:extLst>
                </p14:cNvPr>
                <p14:cNvContentPartPr/>
                <p14:nvPr/>
              </p14:nvContentPartPr>
              <p14:xfrm>
                <a:off x="3682159" y="1322998"/>
                <a:ext cx="135720" cy="14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DD962C-11B7-4900-96C9-E543E8ACA8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73519" y="1314358"/>
                  <a:ext cx="153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6ADA21-985F-4E9A-B090-67DC604A4601}"/>
                    </a:ext>
                  </a:extLst>
                </p14:cNvPr>
                <p14:cNvContentPartPr/>
                <p14:nvPr/>
              </p14:nvContentPartPr>
              <p14:xfrm>
                <a:off x="4072399" y="1199518"/>
                <a:ext cx="6840" cy="1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6ADA21-985F-4E9A-B090-67DC604A46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63399" y="1190518"/>
                  <a:ext cx="24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99203DD-DFAA-4EDC-9F36-D11F105A38B8}"/>
                    </a:ext>
                  </a:extLst>
                </p14:cNvPr>
                <p14:cNvContentPartPr/>
                <p14:nvPr/>
              </p14:nvContentPartPr>
              <p14:xfrm>
                <a:off x="4309279" y="1182598"/>
                <a:ext cx="250200" cy="4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99203DD-DFAA-4EDC-9F36-D11F105A38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00279" y="1173958"/>
                  <a:ext cx="267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2C827D-00C8-4A74-B351-060C9D5B5707}"/>
                    </a:ext>
                  </a:extLst>
                </p14:cNvPr>
                <p14:cNvContentPartPr/>
                <p14:nvPr/>
              </p14:nvContentPartPr>
              <p14:xfrm>
                <a:off x="4761799" y="1328398"/>
                <a:ext cx="123840" cy="182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2C827D-00C8-4A74-B351-060C9D5B57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53159" y="1319398"/>
                  <a:ext cx="141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25264D-53CA-41C1-82A3-317CB60831FC}"/>
                    </a:ext>
                  </a:extLst>
                </p14:cNvPr>
                <p14:cNvContentPartPr/>
                <p14:nvPr/>
              </p14:nvContentPartPr>
              <p14:xfrm>
                <a:off x="5104159" y="902518"/>
                <a:ext cx="372960" cy="424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25264D-53CA-41C1-82A3-317CB60831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95519" y="893878"/>
                  <a:ext cx="3906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F1942B6-D295-43E5-86A9-3F6B9AE30F9A}"/>
                    </a:ext>
                  </a:extLst>
                </p14:cNvPr>
                <p14:cNvContentPartPr/>
                <p14:nvPr/>
              </p14:nvContentPartPr>
              <p14:xfrm>
                <a:off x="5193799" y="1148398"/>
                <a:ext cx="210960" cy="24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F1942B6-D295-43E5-86A9-3F6B9AE30F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84799" y="1139758"/>
                  <a:ext cx="228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A104C39-94B0-43A8-9A73-2EF1B55155F2}"/>
                    </a:ext>
                  </a:extLst>
                </p14:cNvPr>
                <p14:cNvContentPartPr/>
                <p14:nvPr/>
              </p14:nvContentPartPr>
              <p14:xfrm>
                <a:off x="5619679" y="1290598"/>
                <a:ext cx="194400" cy="63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A104C39-94B0-43A8-9A73-2EF1B55155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11039" y="1281598"/>
                  <a:ext cx="212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0B390E7-DBD0-4EB4-9B74-22035B7CFCCA}"/>
                    </a:ext>
                  </a:extLst>
                </p14:cNvPr>
                <p14:cNvContentPartPr/>
                <p14:nvPr/>
              </p14:nvContentPartPr>
              <p14:xfrm>
                <a:off x="6354079" y="835918"/>
                <a:ext cx="159840" cy="492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0B390E7-DBD0-4EB4-9B74-22035B7CFC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45439" y="826918"/>
                  <a:ext cx="1774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D11788-BE3A-4D33-922F-2C8FF5B7928F}"/>
                    </a:ext>
                  </a:extLst>
                </p14:cNvPr>
                <p14:cNvContentPartPr/>
                <p14:nvPr/>
              </p14:nvContentPartPr>
              <p14:xfrm>
                <a:off x="6651799" y="1137238"/>
                <a:ext cx="284040" cy="223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D11788-BE3A-4D33-922F-2C8FF5B7928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43159" y="1128598"/>
                  <a:ext cx="301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08555D3-B1D4-4452-AEC8-5A993147B0C4}"/>
                    </a:ext>
                  </a:extLst>
                </p14:cNvPr>
                <p14:cNvContentPartPr/>
                <p14:nvPr/>
              </p14:nvContentPartPr>
              <p14:xfrm>
                <a:off x="7314919" y="1202758"/>
                <a:ext cx="227160" cy="158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08555D3-B1D4-4452-AEC8-5A993147B0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06279" y="1194118"/>
                  <a:ext cx="244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493E03-9828-4C09-960B-D33CFE267FF6}"/>
                    </a:ext>
                  </a:extLst>
                </p14:cNvPr>
                <p14:cNvContentPartPr/>
                <p14:nvPr/>
              </p14:nvContentPartPr>
              <p14:xfrm>
                <a:off x="7655479" y="1182238"/>
                <a:ext cx="175320" cy="165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493E03-9828-4C09-960B-D33CFE267F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46479" y="1173238"/>
                  <a:ext cx="192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172E0BA-F452-46FE-B3F1-3162688DA2A5}"/>
                    </a:ext>
                  </a:extLst>
                </p14:cNvPr>
                <p14:cNvContentPartPr/>
                <p14:nvPr/>
              </p14:nvContentPartPr>
              <p14:xfrm>
                <a:off x="8026279" y="912238"/>
                <a:ext cx="61200" cy="404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172E0BA-F452-46FE-B3F1-3162688DA2A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17279" y="903238"/>
                  <a:ext cx="788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E647ADD-E485-4988-9C1B-C37EA3B9DA2E}"/>
                    </a:ext>
                  </a:extLst>
                </p14:cNvPr>
                <p14:cNvContentPartPr/>
                <p14:nvPr/>
              </p14:nvContentPartPr>
              <p14:xfrm>
                <a:off x="7876879" y="1134358"/>
                <a:ext cx="244080" cy="51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E647ADD-E485-4988-9C1B-C37EA3B9DA2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67879" y="1125718"/>
                  <a:ext cx="261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494B796-F75B-44A6-8593-2A947346D9EE}"/>
                    </a:ext>
                  </a:extLst>
                </p14:cNvPr>
                <p14:cNvContentPartPr/>
                <p14:nvPr/>
              </p14:nvContentPartPr>
              <p14:xfrm>
                <a:off x="8190799" y="1169638"/>
                <a:ext cx="181440" cy="163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494B796-F75B-44A6-8593-2A947346D9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81799" y="1160998"/>
                  <a:ext cx="199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DCD843-D213-4425-B327-A657B820D5F3}"/>
                    </a:ext>
                  </a:extLst>
                </p14:cNvPr>
                <p14:cNvContentPartPr/>
                <p14:nvPr/>
              </p14:nvContentPartPr>
              <p14:xfrm>
                <a:off x="8402479" y="1223278"/>
                <a:ext cx="102600" cy="134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DCD843-D213-4425-B327-A657B820D5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393839" y="1214638"/>
                  <a:ext cx="120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B076EB5-3748-4645-80AF-B79CCCD6EAA8}"/>
                    </a:ext>
                  </a:extLst>
                </p14:cNvPr>
                <p14:cNvContentPartPr/>
                <p14:nvPr/>
              </p14:nvContentPartPr>
              <p14:xfrm>
                <a:off x="8657359" y="1060558"/>
                <a:ext cx="83520" cy="271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B076EB5-3748-4645-80AF-B79CCCD6EAA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48359" y="1051558"/>
                  <a:ext cx="101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44FE48-8563-4DB5-A755-4EDE0C429C16}"/>
                    </a:ext>
                  </a:extLst>
                </p14:cNvPr>
                <p14:cNvContentPartPr/>
                <p14:nvPr/>
              </p14:nvContentPartPr>
              <p14:xfrm>
                <a:off x="8836999" y="943558"/>
                <a:ext cx="72360" cy="390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44FE48-8563-4DB5-A755-4EDE0C429C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27999" y="934918"/>
                  <a:ext cx="90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ADCBADE-96EC-42E2-BABC-150A8484BE72}"/>
                    </a:ext>
                  </a:extLst>
                </p14:cNvPr>
                <p14:cNvContentPartPr/>
                <p14:nvPr/>
              </p14:nvContentPartPr>
              <p14:xfrm>
                <a:off x="8946079" y="1135078"/>
                <a:ext cx="203400" cy="530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ADCBADE-96EC-42E2-BABC-150A8484BE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37439" y="1126438"/>
                  <a:ext cx="2210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A937492-B8B1-4914-9F7A-7B3BC40E4B13}"/>
                    </a:ext>
                  </a:extLst>
                </p14:cNvPr>
                <p14:cNvContentPartPr/>
                <p14:nvPr/>
              </p14:nvContentPartPr>
              <p14:xfrm>
                <a:off x="9375919" y="1170718"/>
                <a:ext cx="249480" cy="219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A937492-B8B1-4914-9F7A-7B3BC40E4B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66919" y="1162078"/>
                  <a:ext cx="267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499BD11-A3D6-42E2-8285-C5B4DCD1E2FD}"/>
                    </a:ext>
                  </a:extLst>
                </p14:cNvPr>
                <p14:cNvContentPartPr/>
                <p14:nvPr/>
              </p14:nvContentPartPr>
              <p14:xfrm>
                <a:off x="9699559" y="1163158"/>
                <a:ext cx="219240" cy="170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499BD11-A3D6-42E2-8285-C5B4DCD1E2F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90919" y="1154158"/>
                  <a:ext cx="236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0379B7A-0CEC-488E-A52E-2D1CBDCABC6A}"/>
                    </a:ext>
                  </a:extLst>
                </p14:cNvPr>
                <p14:cNvContentPartPr/>
                <p14:nvPr/>
              </p14:nvContentPartPr>
              <p14:xfrm>
                <a:off x="9698839" y="1189438"/>
                <a:ext cx="169200" cy="130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0379B7A-0CEC-488E-A52E-2D1CBDCABC6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90199" y="1180438"/>
                  <a:ext cx="186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767A9CD-E4C3-457B-B359-28E66E443C60}"/>
                    </a:ext>
                  </a:extLst>
                </p14:cNvPr>
                <p14:cNvContentPartPr/>
                <p14:nvPr/>
              </p14:nvContentPartPr>
              <p14:xfrm>
                <a:off x="10001599" y="1236958"/>
                <a:ext cx="110880" cy="150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767A9CD-E4C3-457B-B359-28E66E443C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92959" y="1228318"/>
                  <a:ext cx="128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5ECB3B-EA22-4EA6-9AE6-6587B900D5C5}"/>
                    </a:ext>
                  </a:extLst>
                </p14:cNvPr>
                <p14:cNvContentPartPr/>
                <p14:nvPr/>
              </p14:nvContentPartPr>
              <p14:xfrm>
                <a:off x="10299319" y="964798"/>
                <a:ext cx="102600" cy="38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5ECB3B-EA22-4EA6-9AE6-6587B900D5C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90679" y="955798"/>
                  <a:ext cx="1202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7A13281-D596-432D-B390-31BCEED345E3}"/>
                    </a:ext>
                  </a:extLst>
                </p14:cNvPr>
                <p14:cNvContentPartPr/>
                <p14:nvPr/>
              </p14:nvContentPartPr>
              <p14:xfrm>
                <a:off x="10427479" y="1224358"/>
                <a:ext cx="178920" cy="181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7A13281-D596-432D-B390-31BCEED345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18479" y="1215358"/>
                  <a:ext cx="196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56EE28A-1E2D-4C43-8708-FB6DA104E61D}"/>
                    </a:ext>
                  </a:extLst>
                </p14:cNvPr>
                <p14:cNvContentPartPr/>
                <p14:nvPr/>
              </p14:nvContentPartPr>
              <p14:xfrm>
                <a:off x="10657159" y="1200238"/>
                <a:ext cx="110520" cy="225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56EE28A-1E2D-4C43-8708-FB6DA104E61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648159" y="1191598"/>
                  <a:ext cx="128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35A552A-D0B3-42A8-A2F7-F93A22FB188F}"/>
                    </a:ext>
                  </a:extLst>
                </p14:cNvPr>
                <p14:cNvContentPartPr/>
                <p14:nvPr/>
              </p14:nvContentPartPr>
              <p14:xfrm>
                <a:off x="10936519" y="1131838"/>
                <a:ext cx="110520" cy="270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35A552A-D0B3-42A8-A2F7-F93A22FB18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27519" y="1122838"/>
                  <a:ext cx="1281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EC3E7F-3E53-492C-BEEA-DCF9096ED5DD}"/>
                    </a:ext>
                  </a:extLst>
                </p14:cNvPr>
                <p14:cNvContentPartPr/>
                <p14:nvPr/>
              </p14:nvContentPartPr>
              <p14:xfrm>
                <a:off x="11039119" y="1275838"/>
                <a:ext cx="183960" cy="139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EC3E7F-3E53-492C-BEEA-DCF9096ED5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30119" y="1267198"/>
                  <a:ext cx="201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50B8261-C314-4BA6-B8B9-6819A0FB041C}"/>
                    </a:ext>
                  </a:extLst>
                </p14:cNvPr>
                <p14:cNvContentPartPr/>
                <p14:nvPr/>
              </p14:nvContentPartPr>
              <p14:xfrm>
                <a:off x="11242519" y="1234078"/>
                <a:ext cx="365040" cy="20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50B8261-C314-4BA6-B8B9-6819A0FB041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233879" y="1225078"/>
                  <a:ext cx="382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B70E5C2-BED1-439F-8629-9BD399B0AB0B}"/>
                    </a:ext>
                  </a:extLst>
                </p14:cNvPr>
                <p14:cNvContentPartPr/>
                <p14:nvPr/>
              </p14:nvContentPartPr>
              <p14:xfrm>
                <a:off x="558439" y="1928158"/>
                <a:ext cx="167040" cy="226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B70E5C2-BED1-439F-8629-9BD399B0AB0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9439" y="1919518"/>
                  <a:ext cx="184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53CCF25-48B1-416C-AACD-06FF95F68DFA}"/>
                    </a:ext>
                  </a:extLst>
                </p14:cNvPr>
                <p14:cNvContentPartPr/>
                <p14:nvPr/>
              </p14:nvContentPartPr>
              <p14:xfrm>
                <a:off x="806479" y="1964518"/>
                <a:ext cx="164880" cy="163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53CCF25-48B1-416C-AACD-06FF95F68D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7839" y="1955518"/>
                  <a:ext cx="182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27DC08F-6EAD-481E-BEAB-D2AD67F39C87}"/>
                    </a:ext>
                  </a:extLst>
                </p14:cNvPr>
                <p14:cNvContentPartPr/>
                <p14:nvPr/>
              </p14:nvContentPartPr>
              <p14:xfrm>
                <a:off x="1037239" y="1929598"/>
                <a:ext cx="240840" cy="216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27DC08F-6EAD-481E-BEAB-D2AD67F39C8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8599" y="1920958"/>
                  <a:ext cx="258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90ED4EE-365A-48AB-90DF-876C8BE324BC}"/>
                    </a:ext>
                  </a:extLst>
                </p14:cNvPr>
                <p14:cNvContentPartPr/>
                <p14:nvPr/>
              </p14:nvContentPartPr>
              <p14:xfrm>
                <a:off x="1273399" y="1674718"/>
                <a:ext cx="29880" cy="383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90ED4EE-365A-48AB-90DF-876C8BE324B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64399" y="1665718"/>
                  <a:ext cx="475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6DB5F94-09E9-407F-B749-5C0B139E5908}"/>
                    </a:ext>
                  </a:extLst>
                </p14:cNvPr>
                <p14:cNvContentPartPr/>
                <p14:nvPr/>
              </p14:nvContentPartPr>
              <p14:xfrm>
                <a:off x="1660039" y="1905118"/>
                <a:ext cx="289800" cy="201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6DB5F94-09E9-407F-B749-5C0B139E590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51039" y="1896478"/>
                  <a:ext cx="307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FEB197E-6904-4D78-84D6-BBF016BEBBA0}"/>
                    </a:ext>
                  </a:extLst>
                </p14:cNvPr>
                <p14:cNvContentPartPr/>
                <p14:nvPr/>
              </p14:nvContentPartPr>
              <p14:xfrm>
                <a:off x="2000959" y="1923838"/>
                <a:ext cx="228600" cy="16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FEB197E-6904-4D78-84D6-BBF016BEBB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92319" y="1915198"/>
                  <a:ext cx="246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238439-0737-4A61-BCDC-26FCCB543078}"/>
                    </a:ext>
                  </a:extLst>
                </p14:cNvPr>
                <p14:cNvContentPartPr/>
                <p14:nvPr/>
              </p14:nvContentPartPr>
              <p14:xfrm>
                <a:off x="1980079" y="1938598"/>
                <a:ext cx="152280" cy="187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238439-0737-4A61-BCDC-26FCCB54307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71079" y="1929958"/>
                  <a:ext cx="169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248043F-9FB8-47B6-9C5C-8C8458C07DEB}"/>
                    </a:ext>
                  </a:extLst>
                </p14:cNvPr>
                <p14:cNvContentPartPr/>
                <p14:nvPr/>
              </p14:nvContentPartPr>
              <p14:xfrm>
                <a:off x="2290759" y="1696318"/>
                <a:ext cx="136080" cy="39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248043F-9FB8-47B6-9C5C-8C8458C07DE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82119" y="1687318"/>
                  <a:ext cx="1537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6316BBE-778B-41B8-A217-69241E1D76DE}"/>
                    </a:ext>
                  </a:extLst>
                </p14:cNvPr>
                <p14:cNvContentPartPr/>
                <p14:nvPr/>
              </p14:nvContentPartPr>
              <p14:xfrm>
                <a:off x="2565439" y="1939678"/>
                <a:ext cx="155520" cy="14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6316BBE-778B-41B8-A217-69241E1D76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56799" y="1930678"/>
                  <a:ext cx="173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417FF57-E50E-4FA7-9A9A-D7D7BE444259}"/>
                    </a:ext>
                  </a:extLst>
                </p14:cNvPr>
                <p14:cNvContentPartPr/>
                <p14:nvPr/>
              </p14:nvContentPartPr>
              <p14:xfrm>
                <a:off x="2792599" y="1903678"/>
                <a:ext cx="216360" cy="186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417FF57-E50E-4FA7-9A9A-D7D7BE44425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83599" y="1894678"/>
                  <a:ext cx="234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A0D7F25-20E1-430A-8B52-E34F27D7AFFB}"/>
                    </a:ext>
                  </a:extLst>
                </p14:cNvPr>
                <p14:cNvContentPartPr/>
                <p14:nvPr/>
              </p14:nvContentPartPr>
              <p14:xfrm>
                <a:off x="3064399" y="1904758"/>
                <a:ext cx="163800" cy="204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A0D7F25-20E1-430A-8B52-E34F27D7AFF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55759" y="1896118"/>
                  <a:ext cx="181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5D3525-7C78-42DF-BED9-F7A5C3E81E41}"/>
                    </a:ext>
                  </a:extLst>
                </p14:cNvPr>
                <p14:cNvContentPartPr/>
                <p14:nvPr/>
              </p14:nvContentPartPr>
              <p14:xfrm>
                <a:off x="3430519" y="1635478"/>
                <a:ext cx="68400" cy="483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5D3525-7C78-42DF-BED9-F7A5C3E81E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21519" y="1626838"/>
                  <a:ext cx="860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310A9B-623D-4462-A711-3F4A78A8A052}"/>
                    </a:ext>
                  </a:extLst>
                </p14:cNvPr>
                <p14:cNvContentPartPr/>
                <p14:nvPr/>
              </p14:nvContentPartPr>
              <p14:xfrm>
                <a:off x="3279679" y="1901878"/>
                <a:ext cx="278280" cy="23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310A9B-623D-4462-A711-3F4A78A8A05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71039" y="1892878"/>
                  <a:ext cx="295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688E9C-0C31-4245-B6C9-4965ACB4E5A8}"/>
                    </a:ext>
                  </a:extLst>
                </p14:cNvPr>
                <p14:cNvContentPartPr/>
                <p14:nvPr/>
              </p14:nvContentPartPr>
              <p14:xfrm>
                <a:off x="3609439" y="1864078"/>
                <a:ext cx="43560" cy="212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688E9C-0C31-4245-B6C9-4965ACB4E5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00799" y="1855078"/>
                  <a:ext cx="61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C18D827-376D-48DD-A580-42AF9C66989C}"/>
                    </a:ext>
                  </a:extLst>
                </p14:cNvPr>
                <p14:cNvContentPartPr/>
                <p14:nvPr/>
              </p14:nvContentPartPr>
              <p14:xfrm>
                <a:off x="3739759" y="1927078"/>
                <a:ext cx="182880" cy="168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C18D827-376D-48DD-A580-42AF9C6698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30759" y="1918438"/>
                  <a:ext cx="200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E472FB9-4E55-41F5-8C38-20E180C1813E}"/>
                    </a:ext>
                  </a:extLst>
                </p14:cNvPr>
                <p14:cNvContentPartPr/>
                <p14:nvPr/>
              </p14:nvContentPartPr>
              <p14:xfrm>
                <a:off x="4038919" y="1894318"/>
                <a:ext cx="134640" cy="202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E472FB9-4E55-41F5-8C38-20E180C181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0279" y="1885678"/>
                  <a:ext cx="15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85FCEF-A7C7-4D25-9227-99B8F3507E47}"/>
                    </a:ext>
                  </a:extLst>
                </p14:cNvPr>
                <p14:cNvContentPartPr/>
                <p14:nvPr/>
              </p14:nvContentPartPr>
              <p14:xfrm>
                <a:off x="4505839" y="1865158"/>
                <a:ext cx="259200" cy="199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85FCEF-A7C7-4D25-9227-99B8F3507E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96839" y="1856518"/>
                  <a:ext cx="276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4C2466D-DC9B-4A46-A66F-9F90C541B9D5}"/>
                    </a:ext>
                  </a:extLst>
                </p14:cNvPr>
                <p14:cNvContentPartPr/>
                <p14:nvPr/>
              </p14:nvContentPartPr>
              <p14:xfrm>
                <a:off x="4834519" y="1853278"/>
                <a:ext cx="231840" cy="167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4C2466D-DC9B-4A46-A66F-9F90C541B9D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25879" y="1844278"/>
                  <a:ext cx="249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49ADB81-3995-43CF-B2BA-0943333A783E}"/>
                    </a:ext>
                  </a:extLst>
                </p14:cNvPr>
                <p14:cNvContentPartPr/>
                <p14:nvPr/>
              </p14:nvContentPartPr>
              <p14:xfrm>
                <a:off x="5080399" y="1865158"/>
                <a:ext cx="153360" cy="171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49ADB81-3995-43CF-B2BA-0943333A783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71399" y="1856158"/>
                  <a:ext cx="171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2B14BEC-7B9B-4A83-869A-FBBF04A08391}"/>
                    </a:ext>
                  </a:extLst>
                </p14:cNvPr>
                <p14:cNvContentPartPr/>
                <p14:nvPr/>
              </p14:nvContentPartPr>
              <p14:xfrm>
                <a:off x="5230159" y="1903318"/>
                <a:ext cx="160560" cy="165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2B14BEC-7B9B-4A83-869A-FBBF04A0839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21159" y="1894318"/>
                  <a:ext cx="178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80E46B8-362F-4EC6-9F9C-FDD51CD9F798}"/>
                    </a:ext>
                  </a:extLst>
                </p14:cNvPr>
                <p14:cNvContentPartPr/>
                <p14:nvPr/>
              </p14:nvContentPartPr>
              <p14:xfrm>
                <a:off x="5549119" y="1608838"/>
                <a:ext cx="92880" cy="487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80E46B8-362F-4EC6-9F9C-FDD51CD9F79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40119" y="1600198"/>
                  <a:ext cx="1105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8F004A8-2EB8-4254-8EDE-5F97EE1C6DA3}"/>
                    </a:ext>
                  </a:extLst>
                </p14:cNvPr>
                <p14:cNvContentPartPr/>
                <p14:nvPr/>
              </p14:nvContentPartPr>
              <p14:xfrm>
                <a:off x="5392879" y="1875598"/>
                <a:ext cx="372960" cy="27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8F004A8-2EB8-4254-8EDE-5F97EE1C6D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83879" y="1866598"/>
                  <a:ext cx="390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7A51AE5-6F0B-4616-B2A1-37C81A66DC59}"/>
                    </a:ext>
                  </a:extLst>
                </p14:cNvPr>
                <p14:cNvContentPartPr/>
                <p14:nvPr/>
              </p14:nvContentPartPr>
              <p14:xfrm>
                <a:off x="5756839" y="1861558"/>
                <a:ext cx="162720" cy="230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7A51AE5-6F0B-4616-B2A1-37C81A66DC5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48199" y="1852558"/>
                  <a:ext cx="1803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253F09-4661-4D4D-9440-CDEC4E7F3BDC}"/>
                    </a:ext>
                  </a:extLst>
                </p14:cNvPr>
                <p14:cNvContentPartPr/>
                <p14:nvPr/>
              </p14:nvContentPartPr>
              <p14:xfrm>
                <a:off x="6109639" y="2036518"/>
                <a:ext cx="30240" cy="8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253F09-4661-4D4D-9440-CDEC4E7F3BD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00639" y="2027518"/>
                  <a:ext cx="47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1617B01-D3F7-4728-B46C-A385C54E24CE}"/>
                    </a:ext>
                  </a:extLst>
                </p14:cNvPr>
                <p14:cNvContentPartPr/>
                <p14:nvPr/>
              </p14:nvContentPartPr>
              <p14:xfrm>
                <a:off x="6113599" y="2029678"/>
                <a:ext cx="16920" cy="1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1617B01-D3F7-4728-B46C-A385C54E24C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04599" y="2021038"/>
                  <a:ext cx="34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B8EC580-BB14-4141-9F9E-58F145BECF14}"/>
                    </a:ext>
                  </a:extLst>
                </p14:cNvPr>
                <p14:cNvContentPartPr/>
                <p14:nvPr/>
              </p14:nvContentPartPr>
              <p14:xfrm>
                <a:off x="6423919" y="1655998"/>
                <a:ext cx="475560" cy="394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B8EC580-BB14-4141-9F9E-58F145BECF1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15279" y="1646998"/>
                  <a:ext cx="4932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E949B51-0564-40F1-B69A-6AA6FD2720CF}"/>
                    </a:ext>
                  </a:extLst>
                </p14:cNvPr>
                <p14:cNvContentPartPr/>
                <p14:nvPr/>
              </p14:nvContentPartPr>
              <p14:xfrm>
                <a:off x="6471799" y="1865878"/>
                <a:ext cx="226800" cy="43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E949B51-0564-40F1-B69A-6AA6FD2720C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63159" y="1856878"/>
                  <a:ext cx="244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3F6ABA-1262-46E5-82A1-C4BBB4FA3CAE}"/>
                    </a:ext>
                  </a:extLst>
                </p14:cNvPr>
                <p14:cNvContentPartPr/>
                <p14:nvPr/>
              </p14:nvContentPartPr>
              <p14:xfrm>
                <a:off x="6791839" y="1835278"/>
                <a:ext cx="214200" cy="133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3F6ABA-1262-46E5-82A1-C4BBB4FA3CA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83199" y="1826638"/>
                  <a:ext cx="231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7F8DEF-E764-4C41-842E-523803C53907}"/>
                    </a:ext>
                  </a:extLst>
                </p14:cNvPr>
                <p14:cNvContentPartPr/>
                <p14:nvPr/>
              </p14:nvContentPartPr>
              <p14:xfrm>
                <a:off x="6777799" y="1833838"/>
                <a:ext cx="150480" cy="124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7F8DEF-E764-4C41-842E-523803C5390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68799" y="1825198"/>
                  <a:ext cx="168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FD1CBC7-68D5-41AE-8FA1-8B7BB4F057B3}"/>
                    </a:ext>
                  </a:extLst>
                </p14:cNvPr>
                <p14:cNvContentPartPr/>
                <p14:nvPr/>
              </p14:nvContentPartPr>
              <p14:xfrm>
                <a:off x="7054279" y="1565998"/>
                <a:ext cx="129240" cy="374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FD1CBC7-68D5-41AE-8FA1-8B7BB4F057B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45279" y="1557358"/>
                  <a:ext cx="146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4BE60DB-827D-4B22-86B9-70FDEFD062E9}"/>
                    </a:ext>
                  </a:extLst>
                </p14:cNvPr>
                <p14:cNvContentPartPr/>
                <p14:nvPr/>
              </p14:nvContentPartPr>
              <p14:xfrm>
                <a:off x="7226359" y="1840318"/>
                <a:ext cx="144360" cy="105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4BE60DB-827D-4B22-86B9-70FDEFD062E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17719" y="1831678"/>
                  <a:ext cx="162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C85A4BC-9E0D-4EEC-92EF-0924DDE8CC77}"/>
                    </a:ext>
                  </a:extLst>
                </p14:cNvPr>
                <p14:cNvContentPartPr/>
                <p14:nvPr/>
              </p14:nvContentPartPr>
              <p14:xfrm>
                <a:off x="7395199" y="1851118"/>
                <a:ext cx="114840" cy="87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C85A4BC-9E0D-4EEC-92EF-0924DDE8CC7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86559" y="1842478"/>
                  <a:ext cx="132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D6010A7-03EF-4708-BFFB-8B8DC61CF323}"/>
                    </a:ext>
                  </a:extLst>
                </p14:cNvPr>
                <p14:cNvContentPartPr/>
                <p14:nvPr/>
              </p14:nvContentPartPr>
              <p14:xfrm>
                <a:off x="7573759" y="1810438"/>
                <a:ext cx="123120" cy="158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D6010A7-03EF-4708-BFFB-8B8DC61CF32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65119" y="1801438"/>
                  <a:ext cx="140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42544A6-DE50-4642-BF16-E480BD58AF9F}"/>
                    </a:ext>
                  </a:extLst>
                </p14:cNvPr>
                <p14:cNvContentPartPr/>
                <p14:nvPr/>
              </p14:nvContentPartPr>
              <p14:xfrm>
                <a:off x="7914679" y="1565998"/>
                <a:ext cx="64080" cy="372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42544A6-DE50-4642-BF16-E480BD58AF9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05679" y="1557358"/>
                  <a:ext cx="817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357CC1-EC91-405A-B58E-88C2485637E4}"/>
                    </a:ext>
                  </a:extLst>
                </p14:cNvPr>
                <p14:cNvContentPartPr/>
                <p14:nvPr/>
              </p14:nvContentPartPr>
              <p14:xfrm>
                <a:off x="7765279" y="1808638"/>
                <a:ext cx="228600" cy="15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357CC1-EC91-405A-B58E-88C2485637E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56279" y="1799998"/>
                  <a:ext cx="246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3B0BEA7-7339-40CC-AA0E-FFCA45A0BE3D}"/>
                    </a:ext>
                  </a:extLst>
                </p14:cNvPr>
                <p14:cNvContentPartPr/>
                <p14:nvPr/>
              </p14:nvContentPartPr>
              <p14:xfrm>
                <a:off x="8038879" y="1703878"/>
                <a:ext cx="98640" cy="28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3B0BEA7-7339-40CC-AA0E-FFCA45A0BE3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29879" y="1695238"/>
                  <a:ext cx="116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BB7C41F-621C-40BB-92E3-4B1837BF79E9}"/>
                    </a:ext>
                  </a:extLst>
                </p14:cNvPr>
                <p14:cNvContentPartPr/>
                <p14:nvPr/>
              </p14:nvContentPartPr>
              <p14:xfrm>
                <a:off x="8133919" y="1840318"/>
                <a:ext cx="179640" cy="120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BB7C41F-621C-40BB-92E3-4B1837BF79E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24919" y="1831678"/>
                  <a:ext cx="197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C37BDC3-98F6-4FD5-9CB4-C21BD6789DB0}"/>
                    </a:ext>
                  </a:extLst>
                </p14:cNvPr>
                <p14:cNvContentPartPr/>
                <p14:nvPr/>
              </p14:nvContentPartPr>
              <p14:xfrm>
                <a:off x="8365039" y="1833118"/>
                <a:ext cx="182520" cy="215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C37BDC3-98F6-4FD5-9CB4-C21BD6789D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56039" y="1824478"/>
                  <a:ext cx="200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BADA6EA-D24F-4D94-ADE7-2D621FBA0240}"/>
                    </a:ext>
                  </a:extLst>
                </p14:cNvPr>
                <p14:cNvContentPartPr/>
                <p14:nvPr/>
              </p14:nvContentPartPr>
              <p14:xfrm>
                <a:off x="8809999" y="1811518"/>
                <a:ext cx="303480" cy="186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BADA6EA-D24F-4D94-ADE7-2D621FBA02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00999" y="1802878"/>
                  <a:ext cx="321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DBE5224-B1D4-4D77-9131-CE07E1F48A46}"/>
                    </a:ext>
                  </a:extLst>
                </p14:cNvPr>
                <p14:cNvContentPartPr/>
                <p14:nvPr/>
              </p14:nvContentPartPr>
              <p14:xfrm>
                <a:off x="9168199" y="1826998"/>
                <a:ext cx="172080" cy="147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DBE5224-B1D4-4D77-9131-CE07E1F48A4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59559" y="1817998"/>
                  <a:ext cx="189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D8A8FC1-6D37-4478-87C6-8B64BB80DE99}"/>
                    </a:ext>
                  </a:extLst>
                </p14:cNvPr>
                <p14:cNvContentPartPr/>
                <p14:nvPr/>
              </p14:nvContentPartPr>
              <p14:xfrm>
                <a:off x="9398599" y="1869478"/>
                <a:ext cx="114480" cy="107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D8A8FC1-6D37-4478-87C6-8B64BB80DE9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89959" y="1860838"/>
                  <a:ext cx="132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F3EB848-E89B-4D3C-8009-A20C035100F3}"/>
                    </a:ext>
                  </a:extLst>
                </p14:cNvPr>
                <p14:cNvContentPartPr/>
                <p14:nvPr/>
              </p14:nvContentPartPr>
              <p14:xfrm>
                <a:off x="9582919" y="1888558"/>
                <a:ext cx="141120" cy="84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F3EB848-E89B-4D3C-8009-A20C035100F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574279" y="1879918"/>
                  <a:ext cx="158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11DF754-B7EA-4AFD-93F0-58DCCFD671E0}"/>
                    </a:ext>
                  </a:extLst>
                </p14:cNvPr>
                <p14:cNvContentPartPr/>
                <p14:nvPr/>
              </p14:nvContentPartPr>
              <p14:xfrm>
                <a:off x="9774439" y="1795678"/>
                <a:ext cx="141120" cy="218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11DF754-B7EA-4AFD-93F0-58DCCFD671E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65439" y="1787038"/>
                  <a:ext cx="158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1E0FAE7-8BD8-4675-B8E0-3488915CF30E}"/>
                    </a:ext>
                  </a:extLst>
                </p14:cNvPr>
                <p14:cNvContentPartPr/>
                <p14:nvPr/>
              </p14:nvContentPartPr>
              <p14:xfrm>
                <a:off x="585439" y="2378158"/>
                <a:ext cx="29880" cy="490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1E0FAE7-8BD8-4675-B8E0-3488915CF30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6799" y="2369158"/>
                  <a:ext cx="475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DB54B1D-2DEC-4BC2-9F8C-B662B0D76054}"/>
                    </a:ext>
                  </a:extLst>
                </p14:cNvPr>
                <p14:cNvContentPartPr/>
                <p14:nvPr/>
              </p14:nvContentPartPr>
              <p14:xfrm>
                <a:off x="458719" y="2571838"/>
                <a:ext cx="363240" cy="107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DB54B1D-2DEC-4BC2-9F8C-B662B0D760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0079" y="2563198"/>
                  <a:ext cx="380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6C0F60E-98F2-47CA-AB75-375EEADD5C4D}"/>
                    </a:ext>
                  </a:extLst>
                </p14:cNvPr>
                <p14:cNvContentPartPr/>
                <p14:nvPr/>
              </p14:nvContentPartPr>
              <p14:xfrm>
                <a:off x="895039" y="2297158"/>
                <a:ext cx="154080" cy="481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6C0F60E-98F2-47CA-AB75-375EEADD5C4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6399" y="2288158"/>
                  <a:ext cx="1717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8718A9-9E85-43C4-B24E-E65D08B52D51}"/>
                    </a:ext>
                  </a:extLst>
                </p14:cNvPr>
                <p14:cNvContentPartPr/>
                <p14:nvPr/>
              </p14:nvContentPartPr>
              <p14:xfrm>
                <a:off x="1148839" y="2562838"/>
                <a:ext cx="165240" cy="171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8718A9-9E85-43C4-B24E-E65D08B52D5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39839" y="2553838"/>
                  <a:ext cx="182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E6105BC-2BD9-43A4-9B4E-ABC74EB74971}"/>
                    </a:ext>
                  </a:extLst>
                </p14:cNvPr>
                <p14:cNvContentPartPr/>
                <p14:nvPr/>
              </p14:nvContentPartPr>
              <p14:xfrm>
                <a:off x="1424959" y="2573638"/>
                <a:ext cx="11160" cy="136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E6105BC-2BD9-43A4-9B4E-ABC74EB749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16319" y="2564998"/>
                  <a:ext cx="28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F30AD54-574B-4445-A6AE-2B9824F02DCA}"/>
                    </a:ext>
                  </a:extLst>
                </p14:cNvPr>
                <p14:cNvContentPartPr/>
                <p14:nvPr/>
              </p14:nvContentPartPr>
              <p14:xfrm>
                <a:off x="1395799" y="2418118"/>
                <a:ext cx="7200" cy="60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F30AD54-574B-4445-A6AE-2B9824F02DC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86799" y="2409478"/>
                  <a:ext cx="24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B7B1B14-4EB9-4388-A1AC-E3A7835B2440}"/>
                    </a:ext>
                  </a:extLst>
                </p14:cNvPr>
                <p14:cNvContentPartPr/>
                <p14:nvPr/>
              </p14:nvContentPartPr>
              <p14:xfrm>
                <a:off x="1503439" y="2483638"/>
                <a:ext cx="186840" cy="281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B7B1B14-4EB9-4388-A1AC-E3A7835B24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94799" y="2474638"/>
                  <a:ext cx="204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D974AEB-7851-4601-8914-F2BC5B4F473F}"/>
                    </a:ext>
                  </a:extLst>
                </p14:cNvPr>
                <p14:cNvContentPartPr/>
                <p14:nvPr/>
              </p14:nvContentPartPr>
              <p14:xfrm>
                <a:off x="1977559" y="2469958"/>
                <a:ext cx="209160" cy="283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D974AEB-7851-4601-8914-F2BC5B4F473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968559" y="2460958"/>
                  <a:ext cx="226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11B580A-7B27-4A39-9A0C-3DCCCE8928DC}"/>
                    </a:ext>
                  </a:extLst>
                </p14:cNvPr>
                <p14:cNvContentPartPr/>
                <p14:nvPr/>
              </p14:nvContentPartPr>
              <p14:xfrm>
                <a:off x="2253679" y="2522158"/>
                <a:ext cx="184680" cy="167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11B580A-7B27-4A39-9A0C-3DCCCE8928D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45039" y="2513518"/>
                  <a:ext cx="202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56B63EF-A7E7-4E73-ACB1-346AEEC7A2AC}"/>
                    </a:ext>
                  </a:extLst>
                </p14:cNvPr>
                <p14:cNvContentPartPr/>
                <p14:nvPr/>
              </p14:nvContentPartPr>
              <p14:xfrm>
                <a:off x="2551039" y="2522878"/>
                <a:ext cx="14040" cy="245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56B63EF-A7E7-4E73-ACB1-346AEEC7A2A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542399" y="2513878"/>
                  <a:ext cx="31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1E075E-8D06-479B-958A-90EE0DAA1D2C}"/>
                    </a:ext>
                  </a:extLst>
                </p14:cNvPr>
                <p14:cNvContentPartPr/>
                <p14:nvPr/>
              </p14:nvContentPartPr>
              <p14:xfrm>
                <a:off x="2607559" y="2396518"/>
                <a:ext cx="21960" cy="29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1E075E-8D06-479B-958A-90EE0DAA1D2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98559" y="2387518"/>
                  <a:ext cx="39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DAAB41-6D5B-4A9B-B9F9-B9E3B36F815E}"/>
                    </a:ext>
                  </a:extLst>
                </p14:cNvPr>
                <p14:cNvContentPartPr/>
                <p14:nvPr/>
              </p14:nvContentPartPr>
              <p14:xfrm>
                <a:off x="2679199" y="2553478"/>
                <a:ext cx="108000" cy="148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DAAB41-6D5B-4A9B-B9F9-B9E3B36F815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70199" y="2544478"/>
                  <a:ext cx="125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E44245C-5932-451F-8439-86AA118ACB8A}"/>
                    </a:ext>
                  </a:extLst>
                </p14:cNvPr>
                <p14:cNvContentPartPr/>
                <p14:nvPr/>
              </p14:nvContentPartPr>
              <p14:xfrm>
                <a:off x="2907799" y="2499838"/>
                <a:ext cx="161640" cy="18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E44245C-5932-451F-8439-86AA118ACB8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99159" y="2491198"/>
                  <a:ext cx="179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5E784DA-9642-4B0E-9B28-C8335ADF0980}"/>
                    </a:ext>
                  </a:extLst>
                </p14:cNvPr>
                <p14:cNvContentPartPr/>
                <p14:nvPr/>
              </p14:nvContentPartPr>
              <p14:xfrm>
                <a:off x="3501799" y="2506318"/>
                <a:ext cx="29520" cy="165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5E784DA-9642-4B0E-9B28-C8335ADF098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92799" y="2497318"/>
                  <a:ext cx="47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1C78C8C-44AF-4162-8AC2-FF539EA107A4}"/>
                    </a:ext>
                  </a:extLst>
                </p14:cNvPr>
                <p14:cNvContentPartPr/>
                <p14:nvPr/>
              </p14:nvContentPartPr>
              <p14:xfrm>
                <a:off x="3515839" y="2412358"/>
                <a:ext cx="14400" cy="45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1C78C8C-44AF-4162-8AC2-FF539EA107A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06839" y="2403718"/>
                  <a:ext cx="32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4794477-F0FE-4DA3-AB63-D53CBE0661A4}"/>
                    </a:ext>
                  </a:extLst>
                </p14:cNvPr>
                <p14:cNvContentPartPr/>
                <p14:nvPr/>
              </p14:nvContentPartPr>
              <p14:xfrm>
                <a:off x="3612319" y="2447998"/>
                <a:ext cx="164160" cy="238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4794477-F0FE-4DA3-AB63-D53CBE0661A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03679" y="2439358"/>
                  <a:ext cx="181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A7B6DFA-DF72-47BB-924A-6756D38E8592}"/>
                    </a:ext>
                  </a:extLst>
                </p14:cNvPr>
                <p14:cNvContentPartPr/>
                <p14:nvPr/>
              </p14:nvContentPartPr>
              <p14:xfrm>
                <a:off x="4350679" y="2286718"/>
                <a:ext cx="17640" cy="385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A7B6DFA-DF72-47BB-924A-6756D38E859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41679" y="2278078"/>
                  <a:ext cx="352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FC1461C-A515-49C4-9B27-61F39DD77110}"/>
                    </a:ext>
                  </a:extLst>
                </p14:cNvPr>
                <p14:cNvContentPartPr/>
                <p14:nvPr/>
              </p14:nvContentPartPr>
              <p14:xfrm>
                <a:off x="4200559" y="2402278"/>
                <a:ext cx="421200" cy="137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FC1461C-A515-49C4-9B27-61F39DD7711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91919" y="2393278"/>
                  <a:ext cx="438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BC310C-DA0E-47E0-96DD-B68FEAC966CD}"/>
                    </a:ext>
                  </a:extLst>
                </p14:cNvPr>
                <p14:cNvContentPartPr/>
                <p14:nvPr/>
              </p14:nvContentPartPr>
              <p14:xfrm>
                <a:off x="4599439" y="2185558"/>
                <a:ext cx="115920" cy="407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BC310C-DA0E-47E0-96DD-B68FEAC96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90439" y="2176558"/>
                  <a:ext cx="1335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AF9EA07-3428-4C85-93BE-9AB92BA0FA89}"/>
                    </a:ext>
                  </a:extLst>
                </p14:cNvPr>
                <p14:cNvContentPartPr/>
                <p14:nvPr/>
              </p14:nvContentPartPr>
              <p14:xfrm>
                <a:off x="4780159" y="2433238"/>
                <a:ext cx="240480" cy="210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AF9EA07-3428-4C85-93BE-9AB92BA0FA8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71519" y="2424598"/>
                  <a:ext cx="258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EB0B938-5C9E-4917-96F6-CFF87B94DCD2}"/>
                    </a:ext>
                  </a:extLst>
                </p14:cNvPr>
                <p14:cNvContentPartPr/>
                <p14:nvPr/>
              </p14:nvContentPartPr>
              <p14:xfrm>
                <a:off x="5325919" y="2424238"/>
                <a:ext cx="239400" cy="196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EB0B938-5C9E-4917-96F6-CFF87B94DCD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16919" y="2415238"/>
                  <a:ext cx="257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6440F8B-FF4A-4AD5-94D8-C8D93C0BEAA1}"/>
                    </a:ext>
                  </a:extLst>
                </p14:cNvPr>
                <p14:cNvContentPartPr/>
                <p14:nvPr/>
              </p14:nvContentPartPr>
              <p14:xfrm>
                <a:off x="5582239" y="2462398"/>
                <a:ext cx="176040" cy="140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6440F8B-FF4A-4AD5-94D8-C8D93C0BEAA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73599" y="2453398"/>
                  <a:ext cx="193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3458F63-F367-48B3-99AD-3D347CF74D14}"/>
                    </a:ext>
                  </a:extLst>
                </p14:cNvPr>
                <p14:cNvContentPartPr/>
                <p14:nvPr/>
              </p14:nvContentPartPr>
              <p14:xfrm>
                <a:off x="5927839" y="2186638"/>
                <a:ext cx="45720" cy="414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3458F63-F367-48B3-99AD-3D347CF74D1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19199" y="2177998"/>
                  <a:ext cx="633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0DE7D7-4286-4990-B592-41267D6FB75B}"/>
                    </a:ext>
                  </a:extLst>
                </p14:cNvPr>
                <p14:cNvContentPartPr/>
                <p14:nvPr/>
              </p14:nvContentPartPr>
              <p14:xfrm>
                <a:off x="5777359" y="2418838"/>
                <a:ext cx="293040" cy="12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0DE7D7-4286-4990-B592-41267D6FB75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68359" y="2409838"/>
                  <a:ext cx="310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C741110-33D2-4C2D-9FE0-B6BC14EE76DC}"/>
                    </a:ext>
                  </a:extLst>
                </p14:cNvPr>
                <p14:cNvContentPartPr/>
                <p14:nvPr/>
              </p14:nvContentPartPr>
              <p14:xfrm>
                <a:off x="6088399" y="2332798"/>
                <a:ext cx="30240" cy="225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C741110-33D2-4C2D-9FE0-B6BC14EE76D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79759" y="2323798"/>
                  <a:ext cx="47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8A78A0C-A0AB-4387-ADC6-2CED1E731273}"/>
                    </a:ext>
                  </a:extLst>
                </p14:cNvPr>
                <p14:cNvContentPartPr/>
                <p14:nvPr/>
              </p14:nvContentPartPr>
              <p14:xfrm>
                <a:off x="6182719" y="2401558"/>
                <a:ext cx="101520" cy="190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8A78A0C-A0AB-4387-ADC6-2CED1E73127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73719" y="2392918"/>
                  <a:ext cx="119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E3A5D60-AF91-43B9-A2A7-C836E68D8C43}"/>
                    </a:ext>
                  </a:extLst>
                </p14:cNvPr>
                <p14:cNvContentPartPr/>
                <p14:nvPr/>
              </p14:nvContentPartPr>
              <p14:xfrm>
                <a:off x="6368119" y="2404438"/>
                <a:ext cx="256680" cy="203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E3A5D60-AF91-43B9-A2A7-C836E68D8C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59119" y="2395438"/>
                  <a:ext cx="274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38CB3A5-35C9-4D57-BF9C-8041BF8D3CD3}"/>
                    </a:ext>
                  </a:extLst>
                </p14:cNvPr>
                <p14:cNvContentPartPr/>
                <p14:nvPr/>
              </p14:nvContentPartPr>
              <p14:xfrm>
                <a:off x="6933319" y="2358718"/>
                <a:ext cx="210240" cy="207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38CB3A5-35C9-4D57-BF9C-8041BF8D3CD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24679" y="2350078"/>
                  <a:ext cx="227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90C7359-8200-4249-9298-357CDE7068A4}"/>
                    </a:ext>
                  </a:extLst>
                </p14:cNvPr>
                <p14:cNvContentPartPr/>
                <p14:nvPr/>
              </p14:nvContentPartPr>
              <p14:xfrm>
                <a:off x="7225639" y="2404438"/>
                <a:ext cx="174240" cy="132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90C7359-8200-4249-9298-357CDE7068A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16999" y="2395798"/>
                  <a:ext cx="191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B1BC46B-DC46-46E0-9495-7203A19C400F}"/>
                    </a:ext>
                  </a:extLst>
                </p14:cNvPr>
                <p14:cNvContentPartPr/>
                <p14:nvPr/>
              </p14:nvContentPartPr>
              <p14:xfrm>
                <a:off x="7466839" y="2427118"/>
                <a:ext cx="259200" cy="11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B1BC46B-DC46-46E0-9495-7203A19C400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58199" y="2418478"/>
                  <a:ext cx="276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A1C6F8A-B475-4DFB-8EBC-105E50CC732C}"/>
                    </a:ext>
                  </a:extLst>
                </p14:cNvPr>
                <p14:cNvContentPartPr/>
                <p14:nvPr/>
              </p14:nvContentPartPr>
              <p14:xfrm>
                <a:off x="7781839" y="2424958"/>
                <a:ext cx="50760" cy="340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A1C6F8A-B475-4DFB-8EBC-105E50CC732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72839" y="2416318"/>
                  <a:ext cx="68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66DC14F-6E91-4C94-8287-D30B92ADCA55}"/>
                    </a:ext>
                  </a:extLst>
                </p14:cNvPr>
                <p14:cNvContentPartPr/>
                <p14:nvPr/>
              </p14:nvContentPartPr>
              <p14:xfrm>
                <a:off x="7778239" y="2364478"/>
                <a:ext cx="240120" cy="194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66DC14F-6E91-4C94-8287-D30B92ADCA5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69599" y="2355478"/>
                  <a:ext cx="257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92A090A-765C-446F-B379-58BEB35722B0}"/>
                    </a:ext>
                  </a:extLst>
                </p14:cNvPr>
                <p14:cNvContentPartPr/>
                <p14:nvPr/>
              </p14:nvContentPartPr>
              <p14:xfrm>
                <a:off x="8097559" y="2149558"/>
                <a:ext cx="33480" cy="340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92A090A-765C-446F-B379-58BEB35722B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88559" y="2140918"/>
                  <a:ext cx="511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114C5B4-B8E5-42B5-928B-AC45385A8910}"/>
                    </a:ext>
                  </a:extLst>
                </p14:cNvPr>
                <p14:cNvContentPartPr/>
                <p14:nvPr/>
              </p14:nvContentPartPr>
              <p14:xfrm>
                <a:off x="8216719" y="2373478"/>
                <a:ext cx="131400" cy="169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114C5B4-B8E5-42B5-928B-AC45385A891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08079" y="2364478"/>
                  <a:ext cx="149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E21486D-FB95-4490-90A9-FD26453C2196}"/>
                    </a:ext>
                  </a:extLst>
                </p14:cNvPr>
                <p14:cNvContentPartPr/>
                <p14:nvPr/>
              </p14:nvContentPartPr>
              <p14:xfrm>
                <a:off x="8671399" y="2311558"/>
                <a:ext cx="185400" cy="212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E21486D-FB95-4490-90A9-FD26453C21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62759" y="2302918"/>
                  <a:ext cx="203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34E65D2-F3A6-42EB-B87C-4FF537AB0A64}"/>
                    </a:ext>
                  </a:extLst>
                </p14:cNvPr>
                <p14:cNvContentPartPr/>
                <p14:nvPr/>
              </p14:nvContentPartPr>
              <p14:xfrm>
                <a:off x="8981359" y="2413798"/>
                <a:ext cx="38520" cy="310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34E65D2-F3A6-42EB-B87C-4FF537AB0A6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72719" y="2404798"/>
                  <a:ext cx="56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C5F3161-94C8-4B2F-8F4C-1032D2867CA2}"/>
                    </a:ext>
                  </a:extLst>
                </p14:cNvPr>
                <p14:cNvContentPartPr/>
                <p14:nvPr/>
              </p14:nvContentPartPr>
              <p14:xfrm>
                <a:off x="8965519" y="2287078"/>
                <a:ext cx="217800" cy="187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C5F3161-94C8-4B2F-8F4C-1032D2867CA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56879" y="2278078"/>
                  <a:ext cx="235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7F31362-EF58-46CD-828E-3C87BDC0E83A}"/>
                    </a:ext>
                  </a:extLst>
                </p14:cNvPr>
                <p14:cNvContentPartPr/>
                <p14:nvPr/>
              </p14:nvContentPartPr>
              <p14:xfrm>
                <a:off x="9252799" y="2328838"/>
                <a:ext cx="154440" cy="165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7F31362-EF58-46CD-828E-3C87BDC0E83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44159" y="2319838"/>
                  <a:ext cx="172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0C3D851-77C3-46C8-8C35-4397B3DFC1C5}"/>
                    </a:ext>
                  </a:extLst>
                </p14:cNvPr>
                <p14:cNvContentPartPr/>
                <p14:nvPr/>
              </p14:nvContentPartPr>
              <p14:xfrm>
                <a:off x="9533959" y="2319478"/>
                <a:ext cx="92520" cy="131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0C3D851-77C3-46C8-8C35-4397B3DFC1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25319" y="2310478"/>
                  <a:ext cx="110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17C3354-0C30-4674-988F-C3049A108E38}"/>
                    </a:ext>
                  </a:extLst>
                </p14:cNvPr>
                <p14:cNvContentPartPr/>
                <p14:nvPr/>
              </p14:nvContentPartPr>
              <p14:xfrm>
                <a:off x="9727279" y="2281318"/>
                <a:ext cx="213840" cy="225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17C3354-0C30-4674-988F-C3049A108E3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18639" y="2272678"/>
                  <a:ext cx="231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89D1B47-A268-4473-BC90-364250A08363}"/>
                    </a:ext>
                  </a:extLst>
                </p14:cNvPr>
                <p14:cNvContentPartPr/>
                <p14:nvPr/>
              </p14:nvContentPartPr>
              <p14:xfrm>
                <a:off x="10176559" y="2585158"/>
                <a:ext cx="10440" cy="2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89D1B47-A268-4473-BC90-364250A0836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167919" y="2576518"/>
                  <a:ext cx="28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CA5E08C-CD5F-4BE8-B96F-79BE708D1833}"/>
                    </a:ext>
                  </a:extLst>
                </p14:cNvPr>
                <p14:cNvContentPartPr/>
                <p14:nvPr/>
              </p14:nvContentPartPr>
              <p14:xfrm>
                <a:off x="563479" y="2994838"/>
                <a:ext cx="257400" cy="386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CA5E08C-CD5F-4BE8-B96F-79BE708D183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54479" y="2985838"/>
                  <a:ext cx="2750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131BC71-49F7-45E8-A149-E7463E9C0999}"/>
                    </a:ext>
                  </a:extLst>
                </p14:cNvPr>
                <p14:cNvContentPartPr/>
                <p14:nvPr/>
              </p14:nvContentPartPr>
              <p14:xfrm>
                <a:off x="859039" y="3151438"/>
                <a:ext cx="218880" cy="172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131BC71-49F7-45E8-A149-E7463E9C099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50039" y="3142798"/>
                  <a:ext cx="236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1BD3FA7-49F7-4BC0-A86B-34132F5EC4A3}"/>
                    </a:ext>
                  </a:extLst>
                </p14:cNvPr>
                <p14:cNvContentPartPr/>
                <p14:nvPr/>
              </p14:nvContentPartPr>
              <p14:xfrm>
                <a:off x="1267999" y="2945518"/>
                <a:ext cx="27000" cy="37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1BD3FA7-49F7-4BC0-A86B-34132F5EC4A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58999" y="2936878"/>
                  <a:ext cx="446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2CE3D63-3DB2-4514-A4B8-933EDF870A2E}"/>
                    </a:ext>
                  </a:extLst>
                </p14:cNvPr>
                <p14:cNvContentPartPr/>
                <p14:nvPr/>
              </p14:nvContentPartPr>
              <p14:xfrm>
                <a:off x="1109599" y="3131638"/>
                <a:ext cx="297720" cy="54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2CE3D63-3DB2-4514-A4B8-933EDF870A2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00959" y="3122998"/>
                  <a:ext cx="315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A7E2E0B-2D05-46AC-9B92-10F8AFBE2AE6}"/>
                    </a:ext>
                  </a:extLst>
                </p14:cNvPr>
                <p14:cNvContentPartPr/>
                <p14:nvPr/>
              </p14:nvContentPartPr>
              <p14:xfrm>
                <a:off x="1840759" y="3024718"/>
                <a:ext cx="18720" cy="240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A7E2E0B-2D05-46AC-9B92-10F8AFBE2AE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832119" y="3015718"/>
                  <a:ext cx="36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4040D64-8407-4DC6-9EF6-FAEA56F011BB}"/>
                    </a:ext>
                  </a:extLst>
                </p14:cNvPr>
                <p14:cNvContentPartPr/>
                <p14:nvPr/>
              </p14:nvContentPartPr>
              <p14:xfrm>
                <a:off x="1813399" y="2929678"/>
                <a:ext cx="319320" cy="348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4040D64-8407-4DC6-9EF6-FAEA56F011B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804759" y="2921038"/>
                  <a:ext cx="3369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7FD0789-456E-49B1-805D-BF376289F538}"/>
                    </a:ext>
                  </a:extLst>
                </p14:cNvPr>
                <p14:cNvContentPartPr/>
                <p14:nvPr/>
              </p14:nvContentPartPr>
              <p14:xfrm>
                <a:off x="2498839" y="2779918"/>
                <a:ext cx="247680" cy="439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7FD0789-456E-49B1-805D-BF376289F53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490199" y="2770918"/>
                  <a:ext cx="2653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ECB2FDC-DF8F-4D16-A5BE-1C3C07D40561}"/>
                    </a:ext>
                  </a:extLst>
                </p14:cNvPr>
                <p14:cNvContentPartPr/>
                <p14:nvPr/>
              </p14:nvContentPartPr>
              <p14:xfrm>
                <a:off x="2770999" y="3019678"/>
                <a:ext cx="217440" cy="185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ECB2FDC-DF8F-4D16-A5BE-1C3C07D4056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62359" y="3011038"/>
                  <a:ext cx="235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CAA15F2-A75D-4B71-BF26-BEAE340D1D2D}"/>
                    </a:ext>
                  </a:extLst>
                </p14:cNvPr>
                <p14:cNvContentPartPr/>
                <p14:nvPr/>
              </p14:nvContentPartPr>
              <p14:xfrm>
                <a:off x="3345559" y="2982238"/>
                <a:ext cx="190800" cy="187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CAA15F2-A75D-4B71-BF26-BEAE340D1D2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36559" y="2973598"/>
                  <a:ext cx="208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94A79D9-9D41-49DF-9949-D3C8B0695659}"/>
                    </a:ext>
                  </a:extLst>
                </p14:cNvPr>
                <p14:cNvContentPartPr/>
                <p14:nvPr/>
              </p14:nvContentPartPr>
              <p14:xfrm>
                <a:off x="3623479" y="3031558"/>
                <a:ext cx="123480" cy="118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94A79D9-9D41-49DF-9949-D3C8B069565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14839" y="3022558"/>
                  <a:ext cx="14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C0E6B22-F999-4EB0-B2FA-DE988354B038}"/>
                    </a:ext>
                  </a:extLst>
                </p14:cNvPr>
                <p14:cNvContentPartPr/>
                <p14:nvPr/>
              </p14:nvContentPartPr>
              <p14:xfrm>
                <a:off x="3790159" y="2960998"/>
                <a:ext cx="162360" cy="426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C0E6B22-F999-4EB0-B2FA-DE988354B0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781159" y="2951998"/>
                  <a:ext cx="1800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E508AC6-83EA-4016-9F52-A277F66ABAAB}"/>
                    </a:ext>
                  </a:extLst>
                </p14:cNvPr>
                <p14:cNvContentPartPr/>
                <p14:nvPr/>
              </p14:nvContentPartPr>
              <p14:xfrm>
                <a:off x="4297759" y="2947678"/>
                <a:ext cx="218520" cy="207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E508AC6-83EA-4016-9F52-A277F66ABAA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89119" y="2939038"/>
                  <a:ext cx="236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0E12521-436C-4CFB-B199-A75F3EBF2302}"/>
                    </a:ext>
                  </a:extLst>
                </p14:cNvPr>
                <p14:cNvContentPartPr/>
                <p14:nvPr/>
              </p14:nvContentPartPr>
              <p14:xfrm>
                <a:off x="4561999" y="2950558"/>
                <a:ext cx="255960" cy="176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0E12521-436C-4CFB-B199-A75F3EBF230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552999" y="2941558"/>
                  <a:ext cx="273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D362358-3DD9-4CA7-9F56-54DE6840932A}"/>
                    </a:ext>
                  </a:extLst>
                </p14:cNvPr>
                <p14:cNvContentPartPr/>
                <p14:nvPr/>
              </p14:nvContentPartPr>
              <p14:xfrm>
                <a:off x="4807159" y="2949118"/>
                <a:ext cx="138600" cy="166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D362358-3DD9-4CA7-9F56-54DE6840932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98159" y="2940118"/>
                  <a:ext cx="156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CF99B3F-B33E-4378-B15B-BABB483ECAB4}"/>
                    </a:ext>
                  </a:extLst>
                </p14:cNvPr>
                <p14:cNvContentPartPr/>
                <p14:nvPr/>
              </p14:nvContentPartPr>
              <p14:xfrm>
                <a:off x="5000479" y="2978278"/>
                <a:ext cx="205200" cy="182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CF99B3F-B33E-4378-B15B-BABB483ECAB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91839" y="2969278"/>
                  <a:ext cx="222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1F1219C-A029-43CF-A23E-55B204DF0535}"/>
                    </a:ext>
                  </a:extLst>
                </p14:cNvPr>
                <p14:cNvContentPartPr/>
                <p14:nvPr/>
              </p14:nvContentPartPr>
              <p14:xfrm>
                <a:off x="5386759" y="2726278"/>
                <a:ext cx="37440" cy="423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1F1219C-A029-43CF-A23E-55B204DF053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77759" y="2717278"/>
                  <a:ext cx="550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64D7BF9-3901-4899-9463-48744B024B7B}"/>
                    </a:ext>
                  </a:extLst>
                </p14:cNvPr>
                <p14:cNvContentPartPr/>
                <p14:nvPr/>
              </p14:nvContentPartPr>
              <p14:xfrm>
                <a:off x="5217919" y="2941918"/>
                <a:ext cx="321120" cy="63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64D7BF9-3901-4899-9463-48744B024B7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09279" y="2932918"/>
                  <a:ext cx="338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D53681F-0A28-4E37-A395-2BB62C94339D}"/>
                    </a:ext>
                  </a:extLst>
                </p14:cNvPr>
                <p14:cNvContentPartPr/>
                <p14:nvPr/>
              </p14:nvContentPartPr>
              <p14:xfrm>
                <a:off x="5668279" y="3137038"/>
                <a:ext cx="18360" cy="10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D53681F-0A28-4E37-A395-2BB62C94339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59279" y="3128038"/>
                  <a:ext cx="36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49E9085-93D0-4696-80DA-2F7F31EF753F}"/>
                    </a:ext>
                  </a:extLst>
                </p14:cNvPr>
                <p14:cNvContentPartPr/>
                <p14:nvPr/>
              </p14:nvContentPartPr>
              <p14:xfrm>
                <a:off x="5994799" y="2966758"/>
                <a:ext cx="55440" cy="223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49E9085-93D0-4696-80DA-2F7F31EF753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85799" y="2957758"/>
                  <a:ext cx="73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028B46F-72FD-4E09-8234-DAE1D897BEA3}"/>
                    </a:ext>
                  </a:extLst>
                </p14:cNvPr>
                <p14:cNvContentPartPr/>
                <p14:nvPr/>
              </p14:nvContentPartPr>
              <p14:xfrm>
                <a:off x="5726239" y="2903038"/>
                <a:ext cx="603000" cy="89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028B46F-72FD-4E09-8234-DAE1D897BEA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717599" y="2894038"/>
                  <a:ext cx="620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8159E28-8099-4756-8DD4-4319EC2FBD4C}"/>
                    </a:ext>
                  </a:extLst>
                </p14:cNvPr>
                <p14:cNvContentPartPr/>
                <p14:nvPr/>
              </p14:nvContentPartPr>
              <p14:xfrm>
                <a:off x="6328519" y="2791438"/>
                <a:ext cx="134640" cy="413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8159E28-8099-4756-8DD4-4319EC2FBD4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19879" y="2782438"/>
                  <a:ext cx="1522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37AA9C3-545C-41F1-A34D-16258F5ACBEB}"/>
                    </a:ext>
                  </a:extLst>
                </p14:cNvPr>
                <p14:cNvContentPartPr/>
                <p14:nvPr/>
              </p14:nvContentPartPr>
              <p14:xfrm>
                <a:off x="6568279" y="3032278"/>
                <a:ext cx="113040" cy="135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37AA9C3-545C-41F1-A34D-16258F5ACBE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59639" y="3023638"/>
                  <a:ext cx="130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8B6269E-860A-4503-8006-13F970E7B0FA}"/>
                    </a:ext>
                  </a:extLst>
                </p14:cNvPr>
                <p14:cNvContentPartPr/>
                <p14:nvPr/>
              </p14:nvContentPartPr>
              <p14:xfrm>
                <a:off x="6772759" y="3061078"/>
                <a:ext cx="201600" cy="151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8B6269E-860A-4503-8006-13F970E7B0F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63759" y="3052078"/>
                  <a:ext cx="21924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5F4DF60-2CF3-487F-AFA4-DC9A1DDAD85A}"/>
                  </a:ext>
                </a:extLst>
              </p14:cNvPr>
              <p14:cNvContentPartPr/>
              <p14:nvPr/>
            </p14:nvContentPartPr>
            <p14:xfrm>
              <a:off x="7607599" y="3785398"/>
              <a:ext cx="18360" cy="18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5F4DF60-2CF3-487F-AFA4-DC9A1DDAD85A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598959" y="377675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3E9FE3A-66A7-484E-9D5B-45A987C90F81}"/>
              </a:ext>
            </a:extLst>
          </p:cNvPr>
          <p:cNvGrpSpPr/>
          <p:nvPr/>
        </p:nvGrpSpPr>
        <p:grpSpPr>
          <a:xfrm>
            <a:off x="7844479" y="3768478"/>
            <a:ext cx="278280" cy="48600"/>
            <a:chOff x="7844479" y="3768478"/>
            <a:chExt cx="278280" cy="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0DF1E50-151E-4DAC-AE9B-CAF67F732E43}"/>
                    </a:ext>
                  </a:extLst>
                </p14:cNvPr>
                <p14:cNvContentPartPr/>
                <p14:nvPr/>
              </p14:nvContentPartPr>
              <p14:xfrm>
                <a:off x="7844479" y="3768478"/>
                <a:ext cx="55800" cy="6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0DF1E50-151E-4DAC-AE9B-CAF67F732E4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35479" y="3759478"/>
                  <a:ext cx="73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06C569E-2131-4B97-B45B-0AA20DBD6CBF}"/>
                    </a:ext>
                  </a:extLst>
                </p14:cNvPr>
                <p14:cNvContentPartPr/>
                <p14:nvPr/>
              </p14:nvContentPartPr>
              <p14:xfrm>
                <a:off x="8065519" y="3805918"/>
                <a:ext cx="57240" cy="11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06C569E-2131-4B97-B45B-0AA20DBD6CB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56879" y="3797278"/>
                  <a:ext cx="748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8C4FF24-BD1D-4016-B7B2-91E911FDA786}"/>
              </a:ext>
            </a:extLst>
          </p:cNvPr>
          <p:cNvGrpSpPr/>
          <p:nvPr/>
        </p:nvGrpSpPr>
        <p:grpSpPr>
          <a:xfrm>
            <a:off x="10126879" y="3542398"/>
            <a:ext cx="993960" cy="590400"/>
            <a:chOff x="10126879" y="3542398"/>
            <a:chExt cx="99396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20009EF-687F-477B-930B-EDB77AB4C0E2}"/>
                    </a:ext>
                  </a:extLst>
                </p14:cNvPr>
                <p14:cNvContentPartPr/>
                <p14:nvPr/>
              </p14:nvContentPartPr>
              <p14:xfrm>
                <a:off x="10126879" y="3717358"/>
                <a:ext cx="253440" cy="275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20009EF-687F-477B-930B-EDB77AB4C0E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118239" y="3708358"/>
                  <a:ext cx="2710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B949779-F70A-41C7-A388-E8868DF78520}"/>
                    </a:ext>
                  </a:extLst>
                </p14:cNvPr>
                <p14:cNvContentPartPr/>
                <p14:nvPr/>
              </p14:nvContentPartPr>
              <p14:xfrm>
                <a:off x="10517119" y="3755518"/>
                <a:ext cx="35640" cy="203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B949779-F70A-41C7-A388-E8868DF7852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508119" y="3746878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7186190-00E9-4481-A3AF-B77F43B54697}"/>
                    </a:ext>
                  </a:extLst>
                </p14:cNvPr>
                <p14:cNvContentPartPr/>
                <p14:nvPr/>
              </p14:nvContentPartPr>
              <p14:xfrm>
                <a:off x="10535839" y="3681718"/>
                <a:ext cx="233640" cy="276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7186190-00E9-4481-A3AF-B77F43B5469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526839" y="3673078"/>
                  <a:ext cx="2512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F839C07-925D-4886-9DD8-C5EF5F864AE1}"/>
                    </a:ext>
                  </a:extLst>
                </p14:cNvPr>
                <p14:cNvContentPartPr/>
                <p14:nvPr/>
              </p14:nvContentPartPr>
              <p14:xfrm>
                <a:off x="10778119" y="3542398"/>
                <a:ext cx="342720" cy="590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F839C07-925D-4886-9DD8-C5EF5F864AE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769479" y="3533398"/>
                  <a:ext cx="360360" cy="60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DDC619B-8323-4FCA-A204-5C0460806E75}"/>
              </a:ext>
            </a:extLst>
          </p:cNvPr>
          <p:cNvGrpSpPr/>
          <p:nvPr/>
        </p:nvGrpSpPr>
        <p:grpSpPr>
          <a:xfrm>
            <a:off x="431719" y="4558318"/>
            <a:ext cx="730440" cy="391680"/>
            <a:chOff x="431719" y="4558318"/>
            <a:chExt cx="73044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C977EDC-3AF7-43E8-A110-5EBB50B54587}"/>
                    </a:ext>
                  </a:extLst>
                </p14:cNvPr>
                <p14:cNvContentPartPr/>
                <p14:nvPr/>
              </p14:nvContentPartPr>
              <p14:xfrm>
                <a:off x="431719" y="4615918"/>
                <a:ext cx="213480" cy="206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C977EDC-3AF7-43E8-A110-5EBB50B5458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3079" y="4606918"/>
                  <a:ext cx="231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0B03314-3875-438A-ADD9-0D49D70A5701}"/>
                    </a:ext>
                  </a:extLst>
                </p14:cNvPr>
                <p14:cNvContentPartPr/>
                <p14:nvPr/>
              </p14:nvContentPartPr>
              <p14:xfrm>
                <a:off x="742399" y="4558318"/>
                <a:ext cx="267120" cy="2638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0B03314-3875-438A-ADD9-0D49D70A570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33759" y="4549318"/>
                  <a:ext cx="284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0F63E9C-1043-46E5-B448-8EAC5B29B5A9}"/>
                    </a:ext>
                  </a:extLst>
                </p14:cNvPr>
                <p14:cNvContentPartPr/>
                <p14:nvPr/>
              </p14:nvContentPartPr>
              <p14:xfrm>
                <a:off x="1038319" y="4787638"/>
                <a:ext cx="123840" cy="162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0F63E9C-1043-46E5-B448-8EAC5B29B5A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29319" y="4778638"/>
                  <a:ext cx="14148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A5CD37F2-25AF-4CA4-A09E-6710472101EA}"/>
              </a:ext>
            </a:extLst>
          </p:cNvPr>
          <p:cNvGrpSpPr/>
          <p:nvPr/>
        </p:nvGrpSpPr>
        <p:grpSpPr>
          <a:xfrm>
            <a:off x="1378159" y="3487678"/>
            <a:ext cx="6012000" cy="1640880"/>
            <a:chOff x="1378159" y="3487678"/>
            <a:chExt cx="6012000" cy="164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5DF6483-D375-463D-B966-5D8741B42FB5}"/>
                    </a:ext>
                  </a:extLst>
                </p14:cNvPr>
                <p14:cNvContentPartPr/>
                <p14:nvPr/>
              </p14:nvContentPartPr>
              <p14:xfrm>
                <a:off x="1429639" y="3862798"/>
                <a:ext cx="44280" cy="303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5DF6483-D375-463D-B966-5D8741B42FB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420639" y="3853798"/>
                  <a:ext cx="619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685D9CC-E99E-4033-9C6F-1C36BE100AF0}"/>
                    </a:ext>
                  </a:extLst>
                </p14:cNvPr>
                <p14:cNvContentPartPr/>
                <p14:nvPr/>
              </p14:nvContentPartPr>
              <p14:xfrm>
                <a:off x="1378159" y="3629518"/>
                <a:ext cx="335160" cy="334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685D9CC-E99E-4033-9C6F-1C36BE100AF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69519" y="3620878"/>
                  <a:ext cx="3528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80C398D-372E-4ACB-904B-F2E04FCFCB7B}"/>
                    </a:ext>
                  </a:extLst>
                </p14:cNvPr>
                <p14:cNvContentPartPr/>
                <p14:nvPr/>
              </p14:nvContentPartPr>
              <p14:xfrm>
                <a:off x="1737079" y="3723118"/>
                <a:ext cx="235080" cy="432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80C398D-372E-4ACB-904B-F2E04FCFCB7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728079" y="3714118"/>
                  <a:ext cx="2527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35B9778-176F-47CB-9FDA-16361EAFC67E}"/>
                    </a:ext>
                  </a:extLst>
                </p14:cNvPr>
                <p14:cNvContentPartPr/>
                <p14:nvPr/>
              </p14:nvContentPartPr>
              <p14:xfrm>
                <a:off x="2023639" y="3860278"/>
                <a:ext cx="17280" cy="236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35B9778-176F-47CB-9FDA-16361EAFC6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14999" y="3851278"/>
                  <a:ext cx="34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CCC9FA5-A07B-4B0D-9010-39A3CE689E68}"/>
                    </a:ext>
                  </a:extLst>
                </p14:cNvPr>
                <p14:cNvContentPartPr/>
                <p14:nvPr/>
              </p14:nvContentPartPr>
              <p14:xfrm>
                <a:off x="1967839" y="3786838"/>
                <a:ext cx="260280" cy="315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CCC9FA5-A07B-4B0D-9010-39A3CE689E6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959199" y="3778198"/>
                  <a:ext cx="277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BB07069-E7FD-48F2-9986-2DA7108ADB29}"/>
                    </a:ext>
                  </a:extLst>
                </p14:cNvPr>
                <p14:cNvContentPartPr/>
                <p14:nvPr/>
              </p14:nvContentPartPr>
              <p14:xfrm>
                <a:off x="2161159" y="3661198"/>
                <a:ext cx="290160" cy="493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BB07069-E7FD-48F2-9986-2DA7108ADB2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152519" y="3652558"/>
                  <a:ext cx="30780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03C71F0-609B-4375-8D82-D9022558C421}"/>
                    </a:ext>
                  </a:extLst>
                </p14:cNvPr>
                <p14:cNvContentPartPr/>
                <p14:nvPr/>
              </p14:nvContentPartPr>
              <p14:xfrm>
                <a:off x="2648239" y="3830038"/>
                <a:ext cx="163800" cy="25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03C71F0-609B-4375-8D82-D9022558C42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39239" y="3821398"/>
                  <a:ext cx="181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78E1D4F-6ED4-4043-BCB6-E424E44C0645}"/>
                    </a:ext>
                  </a:extLst>
                </p14:cNvPr>
                <p14:cNvContentPartPr/>
                <p14:nvPr/>
              </p14:nvContentPartPr>
              <p14:xfrm>
                <a:off x="2599279" y="3957838"/>
                <a:ext cx="193680" cy="41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78E1D4F-6ED4-4043-BCB6-E424E44C064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90279" y="3948838"/>
                  <a:ext cx="211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2CA14E2-AAD3-4C0D-9E4A-01D50007EC5C}"/>
                    </a:ext>
                  </a:extLst>
                </p14:cNvPr>
                <p14:cNvContentPartPr/>
                <p14:nvPr/>
              </p14:nvContentPartPr>
              <p14:xfrm>
                <a:off x="3177799" y="3764518"/>
                <a:ext cx="28080" cy="304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2CA14E2-AAD3-4C0D-9E4A-01D50007EC5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169159" y="3755878"/>
                  <a:ext cx="45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FA49E8D-00A1-43D8-9EAD-2F25C1E09B88}"/>
                    </a:ext>
                  </a:extLst>
                </p14:cNvPr>
                <p14:cNvContentPartPr/>
                <p14:nvPr/>
              </p14:nvContentPartPr>
              <p14:xfrm>
                <a:off x="3145039" y="3624838"/>
                <a:ext cx="268200" cy="249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FA49E8D-00A1-43D8-9EAD-2F25C1E09B8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136039" y="3616198"/>
                  <a:ext cx="285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DBDCEE6-F8E8-44BD-BC53-FA56AC42A281}"/>
                    </a:ext>
                  </a:extLst>
                </p14:cNvPr>
                <p14:cNvContentPartPr/>
                <p14:nvPr/>
              </p14:nvContentPartPr>
              <p14:xfrm>
                <a:off x="3484159" y="3694678"/>
                <a:ext cx="218160" cy="422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DBDCEE6-F8E8-44BD-BC53-FA56AC42A28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475519" y="3685678"/>
                  <a:ext cx="235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DDF4721-E7B3-4CBE-8376-9130A6611C98}"/>
                    </a:ext>
                  </a:extLst>
                </p14:cNvPr>
                <p14:cNvContentPartPr/>
                <p14:nvPr/>
              </p14:nvContentPartPr>
              <p14:xfrm>
                <a:off x="3706639" y="3700078"/>
                <a:ext cx="322920" cy="369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DDF4721-E7B3-4CBE-8376-9130A6611C9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697999" y="3691078"/>
                  <a:ext cx="3405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58AEC93-4892-44C0-81D5-1BEA35D03B72}"/>
                    </a:ext>
                  </a:extLst>
                </p14:cNvPr>
                <p14:cNvContentPartPr/>
                <p14:nvPr/>
              </p14:nvContentPartPr>
              <p14:xfrm>
                <a:off x="3778639" y="3930838"/>
                <a:ext cx="183960" cy="32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58AEC93-4892-44C0-81D5-1BEA35D03B7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769639" y="3922198"/>
                  <a:ext cx="201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B8EF469-5156-4595-9A4A-CFE7AD6F54BF}"/>
                    </a:ext>
                  </a:extLst>
                </p14:cNvPr>
                <p14:cNvContentPartPr/>
                <p14:nvPr/>
              </p14:nvContentPartPr>
              <p14:xfrm>
                <a:off x="4142239" y="3992758"/>
                <a:ext cx="5040" cy="146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B8EF469-5156-4595-9A4A-CFE7AD6F54B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133239" y="3984118"/>
                  <a:ext cx="22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AC2152D-0B79-4D1B-B530-CBC6A0682472}"/>
                    </a:ext>
                  </a:extLst>
                </p14:cNvPr>
                <p14:cNvContentPartPr/>
                <p14:nvPr/>
              </p14:nvContentPartPr>
              <p14:xfrm>
                <a:off x="4268239" y="3713398"/>
                <a:ext cx="164160" cy="290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AC2152D-0B79-4D1B-B530-CBC6A068247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259599" y="3704398"/>
                  <a:ext cx="181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C92A964-637E-4171-B7BC-46787F636EE6}"/>
                    </a:ext>
                  </a:extLst>
                </p14:cNvPr>
                <p14:cNvContentPartPr/>
                <p14:nvPr/>
              </p14:nvContentPartPr>
              <p14:xfrm>
                <a:off x="4596919" y="3791878"/>
                <a:ext cx="25920" cy="212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C92A964-637E-4171-B7BC-46787F636EE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587919" y="3783238"/>
                  <a:ext cx="43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A08AE99-DD25-4E14-82B8-2F99FC3A841D}"/>
                    </a:ext>
                  </a:extLst>
                </p14:cNvPr>
                <p14:cNvContentPartPr/>
                <p14:nvPr/>
              </p14:nvContentPartPr>
              <p14:xfrm>
                <a:off x="4570639" y="3710158"/>
                <a:ext cx="212400" cy="289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A08AE99-DD25-4E14-82B8-2F99FC3A841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561639" y="3701158"/>
                  <a:ext cx="230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473F869-5107-40DF-9051-2E0B9C17CCCF}"/>
                    </a:ext>
                  </a:extLst>
                </p14:cNvPr>
                <p14:cNvContentPartPr/>
                <p14:nvPr/>
              </p14:nvContentPartPr>
              <p14:xfrm>
                <a:off x="4698079" y="3615838"/>
                <a:ext cx="212400" cy="411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473F869-5107-40DF-9051-2E0B9C17CCC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689439" y="3607198"/>
                  <a:ext cx="2300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FFFF18F-5923-45E8-833C-86B4126332BA}"/>
                    </a:ext>
                  </a:extLst>
                </p14:cNvPr>
                <p14:cNvContentPartPr/>
                <p14:nvPr/>
              </p14:nvContentPartPr>
              <p14:xfrm>
                <a:off x="5020999" y="3797638"/>
                <a:ext cx="322560" cy="46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FFFF18F-5923-45E8-833C-86B4126332B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011999" y="3788998"/>
                  <a:ext cx="340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8C96951-005D-4EE2-BEC5-1618A1638A8D}"/>
                    </a:ext>
                  </a:extLst>
                </p14:cNvPr>
                <p14:cNvContentPartPr/>
                <p14:nvPr/>
              </p14:nvContentPartPr>
              <p14:xfrm>
                <a:off x="5149159" y="3698998"/>
                <a:ext cx="69840" cy="237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8C96951-005D-4EE2-BEC5-1618A1638A8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140159" y="3689998"/>
                  <a:ext cx="87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7BC2415-1D80-452B-A195-090838F6901F}"/>
                    </a:ext>
                  </a:extLst>
                </p14:cNvPr>
                <p14:cNvContentPartPr/>
                <p14:nvPr/>
              </p14:nvContentPartPr>
              <p14:xfrm>
                <a:off x="5436799" y="3726718"/>
                <a:ext cx="29160" cy="246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7BC2415-1D80-452B-A195-090838F6901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427799" y="3718078"/>
                  <a:ext cx="46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4B9A3C1-4333-40DE-BCF9-CCAD5CB24D3B}"/>
                    </a:ext>
                  </a:extLst>
                </p14:cNvPr>
                <p14:cNvContentPartPr/>
                <p14:nvPr/>
              </p14:nvContentPartPr>
              <p14:xfrm>
                <a:off x="5371279" y="3618718"/>
                <a:ext cx="254160" cy="208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4B9A3C1-4333-40DE-BCF9-CCAD5CB24D3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62279" y="3609718"/>
                  <a:ext cx="271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9285DAF-5870-4032-801D-CB7E809E9049}"/>
                    </a:ext>
                  </a:extLst>
                </p14:cNvPr>
                <p14:cNvContentPartPr/>
                <p14:nvPr/>
              </p14:nvContentPartPr>
              <p14:xfrm>
                <a:off x="5673319" y="3691078"/>
                <a:ext cx="141480" cy="279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9285DAF-5870-4032-801D-CB7E809E904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664319" y="3682438"/>
                  <a:ext cx="1591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8126252-B6C6-488C-8798-49712EE43722}"/>
                    </a:ext>
                  </a:extLst>
                </p14:cNvPr>
                <p14:cNvContentPartPr/>
                <p14:nvPr/>
              </p14:nvContentPartPr>
              <p14:xfrm>
                <a:off x="5846839" y="3653278"/>
                <a:ext cx="269640" cy="318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8126252-B6C6-488C-8798-49712EE4372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837839" y="3644638"/>
                  <a:ext cx="2872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C0DC3D6-8903-48CD-8B91-DD1B97AC8222}"/>
                    </a:ext>
                  </a:extLst>
                </p14:cNvPr>
                <p14:cNvContentPartPr/>
                <p14:nvPr/>
              </p14:nvContentPartPr>
              <p14:xfrm>
                <a:off x="5894719" y="3856318"/>
                <a:ext cx="111960" cy="9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C0DC3D6-8903-48CD-8B91-DD1B97AC822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885719" y="3847678"/>
                  <a:ext cx="129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8E629DB-D102-4F7C-A53C-E116271E65E3}"/>
                    </a:ext>
                  </a:extLst>
                </p14:cNvPr>
                <p14:cNvContentPartPr/>
                <p14:nvPr/>
              </p14:nvContentPartPr>
              <p14:xfrm>
                <a:off x="6156439" y="3919678"/>
                <a:ext cx="118800" cy="162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8E629DB-D102-4F7C-A53C-E116271E65E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147439" y="3910678"/>
                  <a:ext cx="13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651EB86-201F-41C4-82E8-AB127283394C}"/>
                    </a:ext>
                  </a:extLst>
                </p14:cNvPr>
                <p14:cNvContentPartPr/>
                <p14:nvPr/>
              </p14:nvContentPartPr>
              <p14:xfrm>
                <a:off x="6301159" y="3669838"/>
                <a:ext cx="194040" cy="262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651EB86-201F-41C4-82E8-AB127283394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292159" y="3660838"/>
                  <a:ext cx="2116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DB35E57-50FD-48F4-A1E2-462FB8CBEE64}"/>
                    </a:ext>
                  </a:extLst>
                </p14:cNvPr>
                <p14:cNvContentPartPr/>
                <p14:nvPr/>
              </p14:nvContentPartPr>
              <p14:xfrm>
                <a:off x="6627319" y="3696478"/>
                <a:ext cx="18360" cy="216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DB35E57-50FD-48F4-A1E2-462FB8CBEE6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618679" y="3687478"/>
                  <a:ext cx="36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F08DBF0-550E-4BDC-8F8A-7DC27DA7DD23}"/>
                    </a:ext>
                  </a:extLst>
                </p14:cNvPr>
                <p14:cNvContentPartPr/>
                <p14:nvPr/>
              </p14:nvContentPartPr>
              <p14:xfrm>
                <a:off x="6579799" y="3618358"/>
                <a:ext cx="226800" cy="303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F08DBF0-550E-4BDC-8F8A-7DC27DA7DD2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570799" y="3609718"/>
                  <a:ext cx="2444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4EF335D-D69D-4F91-A05C-6D4F64AE8634}"/>
                    </a:ext>
                  </a:extLst>
                </p14:cNvPr>
                <p14:cNvContentPartPr/>
                <p14:nvPr/>
              </p14:nvContentPartPr>
              <p14:xfrm>
                <a:off x="6735319" y="3487678"/>
                <a:ext cx="196200" cy="522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4EF335D-D69D-4F91-A05C-6D4F64AE863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726679" y="3479038"/>
                  <a:ext cx="2138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9A82293-B944-4BD5-BB17-7750C0B7ECBE}"/>
                    </a:ext>
                  </a:extLst>
                </p14:cNvPr>
                <p14:cNvContentPartPr/>
                <p14:nvPr/>
              </p14:nvContentPartPr>
              <p14:xfrm>
                <a:off x="7083439" y="3782158"/>
                <a:ext cx="306720" cy="40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9A82293-B944-4BD5-BB17-7750C0B7ECB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074799" y="3773518"/>
                  <a:ext cx="324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0167631-68B3-455C-BDC9-028CD0CB5625}"/>
                    </a:ext>
                  </a:extLst>
                </p14:cNvPr>
                <p14:cNvContentPartPr/>
                <p14:nvPr/>
              </p14:nvContentPartPr>
              <p14:xfrm>
                <a:off x="7132039" y="3676678"/>
                <a:ext cx="105120" cy="254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0167631-68B3-455C-BDC9-028CD0CB562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123039" y="3667678"/>
                  <a:ext cx="122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D58E57C-A173-45D7-BB1B-FCC174C36ECF}"/>
                    </a:ext>
                  </a:extLst>
                </p14:cNvPr>
                <p14:cNvContentPartPr/>
                <p14:nvPr/>
              </p14:nvContentPartPr>
              <p14:xfrm>
                <a:off x="1406599" y="4579198"/>
                <a:ext cx="234360" cy="190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D58E57C-A173-45D7-BB1B-FCC174C36EC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397959" y="4570558"/>
                  <a:ext cx="252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A736444-6788-4D52-981E-101151A9EEC1}"/>
                    </a:ext>
                  </a:extLst>
                </p14:cNvPr>
                <p14:cNvContentPartPr/>
                <p14:nvPr/>
              </p14:nvContentPartPr>
              <p14:xfrm>
                <a:off x="1589119" y="4604038"/>
                <a:ext cx="267480" cy="524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A736444-6788-4D52-981E-101151A9EEC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580479" y="4595038"/>
                  <a:ext cx="2851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7924415-21FE-47BE-9F67-5E3864F6DE66}"/>
                    </a:ext>
                  </a:extLst>
                </p14:cNvPr>
                <p14:cNvContentPartPr/>
                <p14:nvPr/>
              </p14:nvContentPartPr>
              <p14:xfrm>
                <a:off x="1923559" y="4568758"/>
                <a:ext cx="136080" cy="147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7924415-21FE-47BE-9F67-5E3864F6DE6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914559" y="4559758"/>
                  <a:ext cx="153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512A18D-EF0C-437A-88AC-9B1DE7EC064A}"/>
                    </a:ext>
                  </a:extLst>
                </p14:cNvPr>
                <p14:cNvContentPartPr/>
                <p14:nvPr/>
              </p14:nvContentPartPr>
              <p14:xfrm>
                <a:off x="2156119" y="4409278"/>
                <a:ext cx="83160" cy="2797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512A18D-EF0C-437A-88AC-9B1DE7EC064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147119" y="4400278"/>
                  <a:ext cx="100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A318B1D-F83D-4B10-9A31-59BDBEAEB51B}"/>
                    </a:ext>
                  </a:extLst>
                </p14:cNvPr>
                <p14:cNvContentPartPr/>
                <p14:nvPr/>
              </p14:nvContentPartPr>
              <p14:xfrm>
                <a:off x="2287879" y="4490998"/>
                <a:ext cx="173880" cy="174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A318B1D-F83D-4B10-9A31-59BDBEAEB51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279239" y="4481998"/>
                  <a:ext cx="191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3808A46-BDE3-48EC-9883-37DE4C6DD677}"/>
                    </a:ext>
                  </a:extLst>
                </p14:cNvPr>
                <p14:cNvContentPartPr/>
                <p14:nvPr/>
              </p14:nvContentPartPr>
              <p14:xfrm>
                <a:off x="2511799" y="4503598"/>
                <a:ext cx="119520" cy="141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3808A46-BDE3-48EC-9883-37DE4C6DD67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02799" y="4494958"/>
                  <a:ext cx="137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E4C2637-9A78-4D0A-956C-1075A6A33B23}"/>
                    </a:ext>
                  </a:extLst>
                </p14:cNvPr>
                <p14:cNvContentPartPr/>
                <p14:nvPr/>
              </p14:nvContentPartPr>
              <p14:xfrm>
                <a:off x="2646439" y="4521958"/>
                <a:ext cx="194760" cy="1526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E4C2637-9A78-4D0A-956C-1075A6A33B2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37799" y="4512958"/>
                  <a:ext cx="212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AE5C5C1-08EA-4737-AB76-E8037BAF04D8}"/>
                    </a:ext>
                  </a:extLst>
                </p14:cNvPr>
                <p14:cNvContentPartPr/>
                <p14:nvPr/>
              </p14:nvContentPartPr>
              <p14:xfrm>
                <a:off x="2993119" y="4262758"/>
                <a:ext cx="38520" cy="455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AE5C5C1-08EA-4737-AB76-E8037BAF04D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984119" y="4253758"/>
                  <a:ext cx="561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C368AC8-0A7D-4179-9102-8B71B6839970}"/>
                    </a:ext>
                  </a:extLst>
                </p14:cNvPr>
                <p14:cNvContentPartPr/>
                <p14:nvPr/>
              </p14:nvContentPartPr>
              <p14:xfrm>
                <a:off x="2828959" y="4492798"/>
                <a:ext cx="281160" cy="38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C368AC8-0A7D-4179-9102-8B71B683997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819959" y="4484158"/>
                  <a:ext cx="298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05ABA53-126C-4770-916C-7DC07FBE3C87}"/>
                    </a:ext>
                  </a:extLst>
                </p14:cNvPr>
                <p14:cNvContentPartPr/>
                <p14:nvPr/>
              </p14:nvContentPartPr>
              <p14:xfrm>
                <a:off x="3085639" y="4546438"/>
                <a:ext cx="153000" cy="154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05ABA53-126C-4770-916C-7DC07FBE3C8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076999" y="4537438"/>
                  <a:ext cx="170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525BDE5-7AC0-478A-8475-E28128E7A619}"/>
                    </a:ext>
                  </a:extLst>
                </p14:cNvPr>
                <p14:cNvContentPartPr/>
                <p14:nvPr/>
              </p14:nvContentPartPr>
              <p14:xfrm>
                <a:off x="3443839" y="4209118"/>
                <a:ext cx="287280" cy="485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525BDE5-7AC0-478A-8475-E28128E7A61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434839" y="4200118"/>
                  <a:ext cx="3049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CBB4F06-9C87-4AAA-BC78-3D1AC2E6A6B4}"/>
                    </a:ext>
                  </a:extLst>
                </p14:cNvPr>
                <p14:cNvContentPartPr/>
                <p14:nvPr/>
              </p14:nvContentPartPr>
              <p14:xfrm>
                <a:off x="3636079" y="4483438"/>
                <a:ext cx="141120" cy="592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CBB4F06-9C87-4AAA-BC78-3D1AC2E6A6B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627079" y="4474438"/>
                  <a:ext cx="158760" cy="61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5CF94A59-EE62-4CA4-B6A0-70864DF90721}"/>
              </a:ext>
            </a:extLst>
          </p:cNvPr>
          <p:cNvGrpSpPr/>
          <p:nvPr/>
        </p:nvGrpSpPr>
        <p:grpSpPr>
          <a:xfrm>
            <a:off x="1472839" y="5239078"/>
            <a:ext cx="1001520" cy="530640"/>
            <a:chOff x="1472839" y="5239078"/>
            <a:chExt cx="10015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74BE114-BE03-46CC-8B6B-9ED4C6933904}"/>
                    </a:ext>
                  </a:extLst>
                </p14:cNvPr>
                <p14:cNvContentPartPr/>
                <p14:nvPr/>
              </p14:nvContentPartPr>
              <p14:xfrm>
                <a:off x="1504879" y="5459038"/>
                <a:ext cx="30240" cy="310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74BE114-BE03-46CC-8B6B-9ED4C693390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495879" y="5450398"/>
                  <a:ext cx="478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C9D5958-F2BC-43D4-9F02-7D04BE7FDF68}"/>
                    </a:ext>
                  </a:extLst>
                </p14:cNvPr>
                <p14:cNvContentPartPr/>
                <p14:nvPr/>
              </p14:nvContentPartPr>
              <p14:xfrm>
                <a:off x="1472839" y="5304958"/>
                <a:ext cx="253080" cy="221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C9D5958-F2BC-43D4-9F02-7D04BE7FDF6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463839" y="5295958"/>
                  <a:ext cx="270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D3C474C-6928-4709-978C-7DEE67A06883}"/>
                    </a:ext>
                  </a:extLst>
                </p14:cNvPr>
                <p14:cNvContentPartPr/>
                <p14:nvPr/>
              </p14:nvContentPartPr>
              <p14:xfrm>
                <a:off x="1797199" y="5451478"/>
                <a:ext cx="131760" cy="279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D3C474C-6928-4709-978C-7DEE67A0688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788199" y="5442478"/>
                  <a:ext cx="149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D9123ED-F865-4896-9027-B086460D71F2}"/>
                    </a:ext>
                  </a:extLst>
                </p14:cNvPr>
                <p14:cNvContentPartPr/>
                <p14:nvPr/>
              </p14:nvContentPartPr>
              <p14:xfrm>
                <a:off x="2061079" y="5467318"/>
                <a:ext cx="17640" cy="196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D9123ED-F865-4896-9027-B086460D71F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52079" y="5458678"/>
                  <a:ext cx="35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48565EC-CF4A-414F-BFC9-AF9C2857C94C}"/>
                    </a:ext>
                  </a:extLst>
                </p14:cNvPr>
                <p14:cNvContentPartPr/>
                <p14:nvPr/>
              </p14:nvContentPartPr>
              <p14:xfrm>
                <a:off x="2051359" y="5372638"/>
                <a:ext cx="219600" cy="302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48565EC-CF4A-414F-BFC9-AF9C2857C94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042719" y="5363998"/>
                  <a:ext cx="237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689BA31-9975-4255-B0AE-C46D6969FACB}"/>
                    </a:ext>
                  </a:extLst>
                </p14:cNvPr>
                <p14:cNvContentPartPr/>
                <p14:nvPr/>
              </p14:nvContentPartPr>
              <p14:xfrm>
                <a:off x="2297599" y="5239078"/>
                <a:ext cx="176760" cy="4608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689BA31-9975-4255-B0AE-C46D6969FAC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288599" y="5230078"/>
                  <a:ext cx="19440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0F02F8EC-EE6A-4776-B828-821A7E0EF2A1}"/>
              </a:ext>
            </a:extLst>
          </p:cNvPr>
          <p:cNvGrpSpPr/>
          <p:nvPr/>
        </p:nvGrpSpPr>
        <p:grpSpPr>
          <a:xfrm>
            <a:off x="2677759" y="5366158"/>
            <a:ext cx="185400" cy="189000"/>
            <a:chOff x="2677759" y="5366158"/>
            <a:chExt cx="18540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9B39C9C-757B-49E5-8829-D5BE520C86F0}"/>
                    </a:ext>
                  </a:extLst>
                </p14:cNvPr>
                <p14:cNvContentPartPr/>
                <p14:nvPr/>
              </p14:nvContentPartPr>
              <p14:xfrm>
                <a:off x="2677759" y="5366158"/>
                <a:ext cx="183240" cy="48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9B39C9C-757B-49E5-8829-D5BE520C86F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668759" y="5357158"/>
                  <a:ext cx="200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B7CE357-DD52-4A7A-9026-6F83FD0AFD04}"/>
                    </a:ext>
                  </a:extLst>
                </p14:cNvPr>
                <p14:cNvContentPartPr/>
                <p14:nvPr/>
              </p14:nvContentPartPr>
              <p14:xfrm>
                <a:off x="2714119" y="5519158"/>
                <a:ext cx="149040" cy="36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B7CE357-DD52-4A7A-9026-6F83FD0AFD0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705119" y="5510158"/>
                  <a:ext cx="16668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0AA2B430-E7B5-4867-9F65-7DF023CA9909}"/>
                  </a:ext>
                </a:extLst>
              </p14:cNvPr>
              <p14:cNvContentPartPr/>
              <p14:nvPr/>
            </p14:nvContentPartPr>
            <p14:xfrm>
              <a:off x="4164699" y="4293052"/>
              <a:ext cx="274680" cy="65520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0AA2B430-E7B5-4867-9F65-7DF023CA9909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4155699" y="4284412"/>
                <a:ext cx="29232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E4FC546C-6048-49C6-A787-F4E66687EC4A}"/>
                  </a:ext>
                </a:extLst>
              </p14:cNvPr>
              <p14:cNvContentPartPr/>
              <p14:nvPr/>
            </p14:nvContentPartPr>
            <p14:xfrm>
              <a:off x="6438459" y="4154812"/>
              <a:ext cx="407880" cy="6152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E4FC546C-6048-49C6-A787-F4E66687EC4A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6429459" y="4145812"/>
                <a:ext cx="42552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2E7D6900-4509-4350-BE2F-0B1580CCF7A4}"/>
                  </a:ext>
                </a:extLst>
              </p14:cNvPr>
              <p14:cNvContentPartPr/>
              <p14:nvPr/>
            </p14:nvContentPartPr>
            <p14:xfrm>
              <a:off x="10177779" y="4292692"/>
              <a:ext cx="568080" cy="5086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2E7D6900-4509-4350-BE2F-0B1580CCF7A4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0168779" y="4283692"/>
                <a:ext cx="585720" cy="52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" name="Group 367">
            <a:extLst>
              <a:ext uri="{FF2B5EF4-FFF2-40B4-BE49-F238E27FC236}">
                <a16:creationId xmlns:a16="http://schemas.microsoft.com/office/drawing/2014/main" id="{57B12403-7B1D-4DCA-9548-DDC1EA0FE151}"/>
              </a:ext>
            </a:extLst>
          </p:cNvPr>
          <p:cNvGrpSpPr/>
          <p:nvPr/>
        </p:nvGrpSpPr>
        <p:grpSpPr>
          <a:xfrm>
            <a:off x="3161959" y="5039998"/>
            <a:ext cx="9084240" cy="1430694"/>
            <a:chOff x="3161959" y="5039998"/>
            <a:chExt cx="9084240" cy="14306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75193FA-88AF-48E2-AE16-858D4194D5B7}"/>
                    </a:ext>
                  </a:extLst>
                </p14:cNvPr>
                <p14:cNvContentPartPr/>
                <p14:nvPr/>
              </p14:nvContentPartPr>
              <p14:xfrm>
                <a:off x="3178519" y="5301358"/>
                <a:ext cx="33120" cy="288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75193FA-88AF-48E2-AE16-858D4194D5B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169519" y="5292718"/>
                  <a:ext cx="507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064363C-AB73-4796-921E-7816181F0021}"/>
                    </a:ext>
                  </a:extLst>
                </p14:cNvPr>
                <p14:cNvContentPartPr/>
                <p14:nvPr/>
              </p14:nvContentPartPr>
              <p14:xfrm>
                <a:off x="3161959" y="5178598"/>
                <a:ext cx="266040" cy="236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064363C-AB73-4796-921E-7816181F002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152959" y="5169598"/>
                  <a:ext cx="283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4819F7B-E4D4-49AF-87D1-8AB2126B0D0C}"/>
                    </a:ext>
                  </a:extLst>
                </p14:cNvPr>
                <p14:cNvContentPartPr/>
                <p14:nvPr/>
              </p14:nvContentPartPr>
              <p14:xfrm>
                <a:off x="3499999" y="5230798"/>
                <a:ext cx="109440" cy="259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4819F7B-E4D4-49AF-87D1-8AB2126B0D0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490999" y="5222158"/>
                  <a:ext cx="127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6C96426-618C-45D3-9C25-3EBBCBFA72EA}"/>
                    </a:ext>
                  </a:extLst>
                </p14:cNvPr>
                <p14:cNvContentPartPr/>
                <p14:nvPr/>
              </p14:nvContentPartPr>
              <p14:xfrm>
                <a:off x="3696199" y="5267158"/>
                <a:ext cx="24840" cy="179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6C96426-618C-45D3-9C25-3EBBCBFA72E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687559" y="5258158"/>
                  <a:ext cx="42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C27F9CD-F0DE-4249-BA64-7328B53804DF}"/>
                    </a:ext>
                  </a:extLst>
                </p14:cNvPr>
                <p14:cNvContentPartPr/>
                <p14:nvPr/>
              </p14:nvContentPartPr>
              <p14:xfrm>
                <a:off x="3650839" y="5215678"/>
                <a:ext cx="252720" cy="2347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C27F9CD-F0DE-4249-BA64-7328B53804D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641839" y="5207038"/>
                  <a:ext cx="270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75062E5-C4E0-4A21-8424-CE1023459BCA}"/>
                    </a:ext>
                  </a:extLst>
                </p14:cNvPr>
                <p14:cNvContentPartPr/>
                <p14:nvPr/>
              </p14:nvContentPartPr>
              <p14:xfrm>
                <a:off x="3987079" y="5163118"/>
                <a:ext cx="63720" cy="3697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75062E5-C4E0-4A21-8424-CE1023459BC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978079" y="5154478"/>
                  <a:ext cx="813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C35D452-AF47-4628-9AD9-AFA98568C349}"/>
                    </a:ext>
                  </a:extLst>
                </p14:cNvPr>
                <p14:cNvContentPartPr/>
                <p14:nvPr/>
              </p14:nvContentPartPr>
              <p14:xfrm>
                <a:off x="4090039" y="5199118"/>
                <a:ext cx="240120" cy="3042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C35D452-AF47-4628-9AD9-AFA98568C34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081039" y="5190118"/>
                  <a:ext cx="2577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8903225-0CDD-4414-A7C4-43DE24A11DE0}"/>
                    </a:ext>
                  </a:extLst>
                </p14:cNvPr>
                <p14:cNvContentPartPr/>
                <p14:nvPr/>
              </p14:nvContentPartPr>
              <p14:xfrm>
                <a:off x="4111999" y="5369758"/>
                <a:ext cx="149760" cy="41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8903225-0CDD-4414-A7C4-43DE24A11DE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103359" y="5360758"/>
                  <a:ext cx="167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F390E04-DCE2-45D9-BB65-C9F00A65F071}"/>
                    </a:ext>
                  </a:extLst>
                </p14:cNvPr>
                <p14:cNvContentPartPr/>
                <p14:nvPr/>
              </p14:nvContentPartPr>
              <p14:xfrm>
                <a:off x="4392799" y="5441758"/>
                <a:ext cx="68760" cy="122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F390E04-DCE2-45D9-BB65-C9F00A65F07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383799" y="5433118"/>
                  <a:ext cx="86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290C0CE-28DD-411F-941A-BC2B1C178E2D}"/>
                    </a:ext>
                  </a:extLst>
                </p14:cNvPr>
                <p14:cNvContentPartPr/>
                <p14:nvPr/>
              </p14:nvContentPartPr>
              <p14:xfrm>
                <a:off x="4414759" y="5108758"/>
                <a:ext cx="285480" cy="4456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290C0CE-28DD-411F-941A-BC2B1C178E2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406119" y="5100118"/>
                  <a:ext cx="3031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FAE6DD8-027C-4D33-A583-027F3EFB22E1}"/>
                    </a:ext>
                  </a:extLst>
                </p14:cNvPr>
                <p14:cNvContentPartPr/>
                <p14:nvPr/>
              </p14:nvContentPartPr>
              <p14:xfrm>
                <a:off x="4837039" y="5246638"/>
                <a:ext cx="40680" cy="220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FAE6DD8-027C-4D33-A583-027F3EFB22E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828039" y="5237998"/>
                  <a:ext cx="58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92F3AB4-C8C9-438D-9FED-07D61C288753}"/>
                    </a:ext>
                  </a:extLst>
                </p14:cNvPr>
                <p14:cNvContentPartPr/>
                <p14:nvPr/>
              </p14:nvContentPartPr>
              <p14:xfrm>
                <a:off x="4754239" y="5093998"/>
                <a:ext cx="315360" cy="2246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92F3AB4-C8C9-438D-9FED-07D61C28875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745599" y="5084998"/>
                  <a:ext cx="333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630AC8F-E3C1-4B49-AC17-C7CDEEC554C8}"/>
                    </a:ext>
                  </a:extLst>
                </p14:cNvPr>
                <p14:cNvContentPartPr/>
                <p14:nvPr/>
              </p14:nvContentPartPr>
              <p14:xfrm>
                <a:off x="5116039" y="5178598"/>
                <a:ext cx="157680" cy="344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630AC8F-E3C1-4B49-AC17-C7CDEEC554C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107399" y="5169598"/>
                  <a:ext cx="1753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BEE1A41-746B-495D-AFFF-4FB53D4E0D3F}"/>
                    </a:ext>
                  </a:extLst>
                </p14:cNvPr>
                <p14:cNvContentPartPr/>
                <p14:nvPr/>
              </p14:nvContentPartPr>
              <p14:xfrm>
                <a:off x="5256079" y="5196238"/>
                <a:ext cx="280440" cy="342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BEE1A41-746B-495D-AFFF-4FB53D4E0D3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247439" y="5187598"/>
                  <a:ext cx="298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5BA1C29-C07C-4E25-9CA0-6F497C15A532}"/>
                    </a:ext>
                  </a:extLst>
                </p14:cNvPr>
                <p14:cNvContentPartPr/>
                <p14:nvPr/>
              </p14:nvContentPartPr>
              <p14:xfrm>
                <a:off x="5327719" y="5416918"/>
                <a:ext cx="172080" cy="9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5BA1C29-C07C-4E25-9CA0-6F497C15A53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318719" y="5408278"/>
                  <a:ext cx="189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A5E4AE4-0F94-4302-B46E-D76FC57FA531}"/>
                    </a:ext>
                  </a:extLst>
                </p14:cNvPr>
                <p14:cNvContentPartPr/>
                <p14:nvPr/>
              </p14:nvContentPartPr>
              <p14:xfrm>
                <a:off x="5599879" y="5473798"/>
                <a:ext cx="21960" cy="162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A5E4AE4-0F94-4302-B46E-D76FC57FA53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591239" y="5465158"/>
                  <a:ext cx="39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43EE719-429A-461D-AA15-59486A3D02C7}"/>
                    </a:ext>
                  </a:extLst>
                </p14:cNvPr>
                <p14:cNvContentPartPr/>
                <p14:nvPr/>
              </p14:nvContentPartPr>
              <p14:xfrm>
                <a:off x="5584759" y="5039998"/>
                <a:ext cx="313920" cy="5144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43EE719-429A-461D-AA15-59486A3D02C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575759" y="5031358"/>
                  <a:ext cx="3315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4710F4B-B6E8-479F-8430-F05ACEBF78C1}"/>
                    </a:ext>
                  </a:extLst>
                </p14:cNvPr>
                <p14:cNvContentPartPr/>
                <p14:nvPr/>
              </p14:nvContentPartPr>
              <p14:xfrm>
                <a:off x="6034399" y="5356438"/>
                <a:ext cx="236160" cy="34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4710F4B-B6E8-479F-8430-F05ACEBF78C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025399" y="5347438"/>
                  <a:ext cx="253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EBBC33F-3D47-47A3-A580-FAE3326B38DE}"/>
                    </a:ext>
                  </a:extLst>
                </p14:cNvPr>
                <p14:cNvContentPartPr/>
                <p14:nvPr/>
              </p14:nvContentPartPr>
              <p14:xfrm>
                <a:off x="6159319" y="5259958"/>
                <a:ext cx="29520" cy="2203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EBBC33F-3D47-47A3-A580-FAE3326B38D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150679" y="5251318"/>
                  <a:ext cx="47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978982E-69FA-4C4D-9618-D0DD9971E1C2}"/>
                    </a:ext>
                  </a:extLst>
                </p14:cNvPr>
                <p14:cNvContentPartPr/>
                <p14:nvPr/>
              </p14:nvContentPartPr>
              <p14:xfrm>
                <a:off x="6397999" y="5240878"/>
                <a:ext cx="12960" cy="2624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978982E-69FA-4C4D-9618-D0DD9971E1C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388999" y="5232238"/>
                  <a:ext cx="30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8826C30-1846-4775-8934-217F96319BA5}"/>
                    </a:ext>
                  </a:extLst>
                </p14:cNvPr>
                <p14:cNvContentPartPr/>
                <p14:nvPr/>
              </p14:nvContentPartPr>
              <p14:xfrm>
                <a:off x="6365599" y="5109838"/>
                <a:ext cx="215640" cy="237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8826C30-1846-4775-8934-217F96319BA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356599" y="5101198"/>
                  <a:ext cx="233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1AEC909-68A2-4DD8-A4F8-688AAB764A43}"/>
                    </a:ext>
                  </a:extLst>
                </p14:cNvPr>
                <p14:cNvContentPartPr/>
                <p14:nvPr/>
              </p14:nvContentPartPr>
              <p14:xfrm>
                <a:off x="6635959" y="5120278"/>
                <a:ext cx="157680" cy="3754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1AEC909-68A2-4DD8-A4F8-688AAB764A4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626959" y="5111638"/>
                  <a:ext cx="1753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F8C8630-AA63-4F30-9947-1C8957575129}"/>
                    </a:ext>
                  </a:extLst>
                </p14:cNvPr>
                <p14:cNvContentPartPr/>
                <p14:nvPr/>
              </p14:nvContentPartPr>
              <p14:xfrm>
                <a:off x="6751879" y="5265358"/>
                <a:ext cx="34920" cy="25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F8C8630-AA63-4F30-9947-1C895757512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742879" y="5256358"/>
                  <a:ext cx="52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F0E34EB-3834-4DF3-9529-10334454D302}"/>
                    </a:ext>
                  </a:extLst>
                </p14:cNvPr>
                <p14:cNvContentPartPr/>
                <p14:nvPr/>
              </p14:nvContentPartPr>
              <p14:xfrm>
                <a:off x="6788239" y="5252398"/>
                <a:ext cx="45000" cy="204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F0E34EB-3834-4DF3-9529-10334454D30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779239" y="5243758"/>
                  <a:ext cx="62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39CE211-DB96-4DD0-A74E-1074154BDF36}"/>
                    </a:ext>
                  </a:extLst>
                </p14:cNvPr>
                <p14:cNvContentPartPr/>
                <p14:nvPr/>
              </p14:nvContentPartPr>
              <p14:xfrm>
                <a:off x="6814159" y="5200918"/>
                <a:ext cx="194400" cy="2653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39CE211-DB96-4DD0-A74E-1074154BDF3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805159" y="5192278"/>
                  <a:ext cx="212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8EA6A65-C09A-4841-A740-F21445D35384}"/>
                    </a:ext>
                  </a:extLst>
                </p14:cNvPr>
                <p14:cNvContentPartPr/>
                <p14:nvPr/>
              </p14:nvContentPartPr>
              <p14:xfrm>
                <a:off x="7062919" y="5150518"/>
                <a:ext cx="63000" cy="328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8EA6A65-C09A-4841-A740-F21445D3538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054279" y="5141878"/>
                  <a:ext cx="80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D7861AB-2B66-4BC5-BBBB-F414664D8F7D}"/>
                    </a:ext>
                  </a:extLst>
                </p14:cNvPr>
                <p14:cNvContentPartPr/>
                <p14:nvPr/>
              </p14:nvContentPartPr>
              <p14:xfrm>
                <a:off x="7190719" y="5195158"/>
                <a:ext cx="206640" cy="290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D7861AB-2B66-4BC5-BBBB-F414664D8F7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181719" y="5186158"/>
                  <a:ext cx="224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F717D84-6FE7-4C8A-9DB4-559F5819D070}"/>
                    </a:ext>
                  </a:extLst>
                </p14:cNvPr>
                <p14:cNvContentPartPr/>
                <p14:nvPr/>
              </p14:nvContentPartPr>
              <p14:xfrm>
                <a:off x="7207999" y="5353918"/>
                <a:ext cx="148320" cy="33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F717D84-6FE7-4C8A-9DB4-559F5819D07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198999" y="5344918"/>
                  <a:ext cx="165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276B35A-F8DD-4DEB-8F3D-BBF4042BA686}"/>
                    </a:ext>
                  </a:extLst>
                </p14:cNvPr>
                <p14:cNvContentPartPr/>
                <p14:nvPr/>
              </p14:nvContentPartPr>
              <p14:xfrm>
                <a:off x="7462879" y="5432398"/>
                <a:ext cx="152280" cy="1321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276B35A-F8DD-4DEB-8F3D-BBF4042BA68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454239" y="5423758"/>
                  <a:ext cx="169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3A34AD9-243A-488E-A704-2506E08427E5}"/>
                    </a:ext>
                  </a:extLst>
                </p14:cNvPr>
                <p14:cNvContentPartPr/>
                <p14:nvPr/>
              </p14:nvContentPartPr>
              <p14:xfrm>
                <a:off x="7535599" y="5136118"/>
                <a:ext cx="288360" cy="3762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3A34AD9-243A-488E-A704-2506E08427E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526599" y="5127118"/>
                  <a:ext cx="306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44556FC-989F-46DD-825A-C3DE35A188B9}"/>
                    </a:ext>
                  </a:extLst>
                </p14:cNvPr>
                <p14:cNvContentPartPr/>
                <p14:nvPr/>
              </p14:nvContentPartPr>
              <p14:xfrm>
                <a:off x="7916119" y="5239078"/>
                <a:ext cx="57960" cy="2520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44556FC-989F-46DD-825A-C3DE35A188B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907119" y="5230438"/>
                  <a:ext cx="756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E3E2908-B7D8-4E59-8599-25F2E3F0C3B3}"/>
                    </a:ext>
                  </a:extLst>
                </p14:cNvPr>
                <p14:cNvContentPartPr/>
                <p14:nvPr/>
              </p14:nvContentPartPr>
              <p14:xfrm>
                <a:off x="7895959" y="5123878"/>
                <a:ext cx="210600" cy="262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E3E2908-B7D8-4E59-8599-25F2E3F0C3B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887319" y="5115238"/>
                  <a:ext cx="228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9219918-BE25-44CF-8DD5-C21A708D3B49}"/>
                    </a:ext>
                  </a:extLst>
                </p14:cNvPr>
                <p14:cNvContentPartPr/>
                <p14:nvPr/>
              </p14:nvContentPartPr>
              <p14:xfrm>
                <a:off x="8108359" y="5193718"/>
                <a:ext cx="122040" cy="312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9219918-BE25-44CF-8DD5-C21A708D3B4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099359" y="5184718"/>
                  <a:ext cx="139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C96C76C-72DB-416F-BCC7-0F881DA0C4BA}"/>
                    </a:ext>
                  </a:extLst>
                </p14:cNvPr>
                <p14:cNvContentPartPr/>
                <p14:nvPr/>
              </p14:nvContentPartPr>
              <p14:xfrm>
                <a:off x="8288719" y="5192638"/>
                <a:ext cx="216720" cy="298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C96C76C-72DB-416F-BCC7-0F881DA0C4B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280079" y="5183998"/>
                  <a:ext cx="2343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403B43A-EADA-47AC-9223-8E45BAC5C2EF}"/>
                    </a:ext>
                  </a:extLst>
                </p14:cNvPr>
                <p14:cNvContentPartPr/>
                <p14:nvPr/>
              </p14:nvContentPartPr>
              <p14:xfrm>
                <a:off x="8325799" y="5297758"/>
                <a:ext cx="282240" cy="112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403B43A-EADA-47AC-9223-8E45BAC5C2E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317159" y="5288758"/>
                  <a:ext cx="299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A4B154A-A193-455A-8C94-91202B00E64C}"/>
                    </a:ext>
                  </a:extLst>
                </p14:cNvPr>
                <p14:cNvContentPartPr/>
                <p14:nvPr/>
              </p14:nvContentPartPr>
              <p14:xfrm>
                <a:off x="8581759" y="5471998"/>
                <a:ext cx="360" cy="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A4B154A-A193-455A-8C94-91202B00E6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72759" y="5462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FFD3CC3-5B72-45F3-B963-69ABA00B6F7A}"/>
                    </a:ext>
                  </a:extLst>
                </p14:cNvPr>
                <p14:cNvContentPartPr/>
                <p14:nvPr/>
              </p14:nvContentPartPr>
              <p14:xfrm>
                <a:off x="8552959" y="5474518"/>
                <a:ext cx="126000" cy="136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FFD3CC3-5B72-45F3-B963-69ABA00B6F7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543959" y="5465518"/>
                  <a:ext cx="143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1B1CC5B-8DC3-4CB4-8EE7-901354A504FC}"/>
                    </a:ext>
                  </a:extLst>
                </p14:cNvPr>
                <p14:cNvContentPartPr/>
                <p14:nvPr/>
              </p14:nvContentPartPr>
              <p14:xfrm>
                <a:off x="8551519" y="5111638"/>
                <a:ext cx="403920" cy="4669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1B1CC5B-8DC3-4CB4-8EE7-901354A504F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542519" y="5102998"/>
                  <a:ext cx="4215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738DB12-AAF3-46BD-9A8C-9F540AE43229}"/>
                    </a:ext>
                  </a:extLst>
                </p14:cNvPr>
                <p14:cNvContentPartPr/>
                <p14:nvPr/>
              </p14:nvContentPartPr>
              <p14:xfrm>
                <a:off x="8977039" y="5312518"/>
                <a:ext cx="223560" cy="39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738DB12-AAF3-46BD-9A8C-9F540AE4322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968399" y="5303518"/>
                  <a:ext cx="241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362A8CE-7020-40E7-99DE-47113C3CD174}"/>
                    </a:ext>
                  </a:extLst>
                </p14:cNvPr>
                <p14:cNvContentPartPr/>
                <p14:nvPr/>
              </p14:nvContentPartPr>
              <p14:xfrm>
                <a:off x="9053719" y="5245558"/>
                <a:ext cx="78840" cy="2214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362A8CE-7020-40E7-99DE-47113C3CD174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044719" y="5236558"/>
                  <a:ext cx="96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719F82E-D6AA-4347-B257-59580EBFB6C5}"/>
                    </a:ext>
                  </a:extLst>
                </p14:cNvPr>
                <p14:cNvContentPartPr/>
                <p14:nvPr/>
              </p14:nvContentPartPr>
              <p14:xfrm>
                <a:off x="9325519" y="5346718"/>
                <a:ext cx="20520" cy="547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719F82E-D6AA-4347-B257-59580EBFB6C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316879" y="5338078"/>
                  <a:ext cx="38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F6BD296-12CA-4895-B1B9-2D8DDD27ED11}"/>
                    </a:ext>
                  </a:extLst>
                </p14:cNvPr>
                <p14:cNvContentPartPr/>
                <p14:nvPr/>
              </p14:nvContentPartPr>
              <p14:xfrm>
                <a:off x="9450439" y="5362918"/>
                <a:ext cx="28800" cy="583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F6BD296-12CA-4895-B1B9-2D8DDD27ED1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441439" y="5353918"/>
                  <a:ext cx="46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A54BECB-BFAE-433C-A7E6-1D8573BE1E0A}"/>
                    </a:ext>
                  </a:extLst>
                </p14:cNvPr>
                <p14:cNvContentPartPr/>
                <p14:nvPr/>
              </p14:nvContentPartPr>
              <p14:xfrm>
                <a:off x="9562039" y="5354638"/>
                <a:ext cx="39960" cy="406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A54BECB-BFAE-433C-A7E6-1D8573BE1E0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553039" y="5345638"/>
                  <a:ext cx="57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8B8AC98-2FF5-47B6-BDCA-F86E4509C12B}"/>
                    </a:ext>
                  </a:extLst>
                </p14:cNvPr>
                <p14:cNvContentPartPr/>
                <p14:nvPr/>
              </p14:nvContentPartPr>
              <p14:xfrm>
                <a:off x="9675439" y="5307118"/>
                <a:ext cx="249120" cy="40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8B8AC98-2FF5-47B6-BDCA-F86E4509C12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666439" y="5298478"/>
                  <a:ext cx="266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EA8BA62-89FA-42E0-8A74-AAC897B3AB97}"/>
                    </a:ext>
                  </a:extLst>
                </p14:cNvPr>
                <p14:cNvContentPartPr/>
                <p14:nvPr/>
              </p14:nvContentPartPr>
              <p14:xfrm>
                <a:off x="9761119" y="5235838"/>
                <a:ext cx="50040" cy="2055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EA8BA62-89FA-42E0-8A74-AAC897B3AB9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752479" y="5227198"/>
                  <a:ext cx="67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D3BD371-27B4-4DBD-ADDD-131C43F2CDFE}"/>
                    </a:ext>
                  </a:extLst>
                </p14:cNvPr>
                <p14:cNvContentPartPr/>
                <p14:nvPr/>
              </p14:nvContentPartPr>
              <p14:xfrm>
                <a:off x="10013479" y="5172838"/>
                <a:ext cx="38520" cy="3466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D3BD371-27B4-4DBD-ADDD-131C43F2CDF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004479" y="5163838"/>
                  <a:ext cx="56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C65C95C-2327-40E4-90C1-888412B1E327}"/>
                    </a:ext>
                  </a:extLst>
                </p14:cNvPr>
                <p14:cNvContentPartPr/>
                <p14:nvPr/>
              </p14:nvContentPartPr>
              <p14:xfrm>
                <a:off x="10013839" y="5050798"/>
                <a:ext cx="213480" cy="1994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C65C95C-2327-40E4-90C1-888412B1E32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005199" y="5042158"/>
                  <a:ext cx="231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A289EBA-8E91-4F04-B000-3347F7A10DA4}"/>
                    </a:ext>
                  </a:extLst>
                </p14:cNvPr>
                <p14:cNvContentPartPr/>
                <p14:nvPr/>
              </p14:nvContentPartPr>
              <p14:xfrm>
                <a:off x="10217959" y="5154118"/>
                <a:ext cx="144360" cy="3657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A289EBA-8E91-4F04-B000-3347F7A10DA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209319" y="5145478"/>
                  <a:ext cx="1620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42DAF57-E0C9-47FB-BF96-D14CB9CE6819}"/>
                    </a:ext>
                  </a:extLst>
                </p14:cNvPr>
                <p14:cNvContentPartPr/>
                <p14:nvPr/>
              </p14:nvContentPartPr>
              <p14:xfrm>
                <a:off x="10380679" y="5300998"/>
                <a:ext cx="18000" cy="1839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42DAF57-E0C9-47FB-BF96-D14CB9CE6819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372039" y="5291998"/>
                  <a:ext cx="35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12AC10E-26B5-474D-9D76-39AC032A9EB3}"/>
                    </a:ext>
                  </a:extLst>
                </p14:cNvPr>
                <p14:cNvContentPartPr/>
                <p14:nvPr/>
              </p14:nvContentPartPr>
              <p14:xfrm>
                <a:off x="10376719" y="5203438"/>
                <a:ext cx="209520" cy="293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12AC10E-26B5-474D-9D76-39AC032A9EB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367719" y="5194438"/>
                  <a:ext cx="227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571074B-C142-4AC6-8A1A-73800335F8BE}"/>
                    </a:ext>
                  </a:extLst>
                </p14:cNvPr>
                <p14:cNvContentPartPr/>
                <p14:nvPr/>
              </p14:nvContentPartPr>
              <p14:xfrm>
                <a:off x="10640239" y="5125678"/>
                <a:ext cx="48240" cy="381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571074B-C142-4AC6-8A1A-73800335F8B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631599" y="5116678"/>
                  <a:ext cx="658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AE4E97D-7736-43DC-8306-CD8E27F39B3D}"/>
                    </a:ext>
                  </a:extLst>
                </p14:cNvPr>
                <p14:cNvContentPartPr/>
                <p14:nvPr/>
              </p14:nvContentPartPr>
              <p14:xfrm>
                <a:off x="10715479" y="5207758"/>
                <a:ext cx="258120" cy="2847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AE4E97D-7736-43DC-8306-CD8E27F39B3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706839" y="5199118"/>
                  <a:ext cx="275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DD6E208-9BD1-46B3-81FC-9C082131AB97}"/>
                    </a:ext>
                  </a:extLst>
                </p14:cNvPr>
                <p14:cNvContentPartPr/>
                <p14:nvPr/>
              </p14:nvContentPartPr>
              <p14:xfrm>
                <a:off x="10815919" y="5374078"/>
                <a:ext cx="131760" cy="39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DD6E208-9BD1-46B3-81FC-9C082131AB9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806919" y="5365438"/>
                  <a:ext cx="149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D779AC9-831E-4937-8E4B-4FEFC1740320}"/>
                    </a:ext>
                  </a:extLst>
                </p14:cNvPr>
                <p14:cNvContentPartPr/>
                <p14:nvPr/>
              </p14:nvContentPartPr>
              <p14:xfrm>
                <a:off x="10986199" y="5463358"/>
                <a:ext cx="110160" cy="83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D779AC9-831E-4937-8E4B-4FEFC174032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977199" y="5454718"/>
                  <a:ext cx="127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C7B527A-D132-475B-A802-9EB77A144141}"/>
                    </a:ext>
                  </a:extLst>
                </p14:cNvPr>
                <p14:cNvContentPartPr/>
                <p14:nvPr/>
              </p14:nvContentPartPr>
              <p14:xfrm>
                <a:off x="11080519" y="5101918"/>
                <a:ext cx="216720" cy="429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C7B527A-D132-475B-A802-9EB77A144141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1071519" y="5092918"/>
                  <a:ext cx="2343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AE8EE25-A570-497B-9C25-E8C7C20DDE79}"/>
                    </a:ext>
                  </a:extLst>
                </p14:cNvPr>
                <p14:cNvContentPartPr/>
                <p14:nvPr/>
              </p14:nvContentPartPr>
              <p14:xfrm>
                <a:off x="11425399" y="5235478"/>
                <a:ext cx="50760" cy="288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AE8EE25-A570-497B-9C25-E8C7C20DDE7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1416759" y="5226478"/>
                  <a:ext cx="68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6FBB1D0-8ABF-4ED3-B2F9-9BD31622A57B}"/>
                    </a:ext>
                  </a:extLst>
                </p14:cNvPr>
                <p14:cNvContentPartPr/>
                <p14:nvPr/>
              </p14:nvContentPartPr>
              <p14:xfrm>
                <a:off x="11424679" y="5085358"/>
                <a:ext cx="240480" cy="271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6FBB1D0-8ABF-4ED3-B2F9-9BD31622A57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1416039" y="5076718"/>
                  <a:ext cx="258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7F76AA3-771B-4341-BBC3-F001A8879D1C}"/>
                    </a:ext>
                  </a:extLst>
                </p14:cNvPr>
                <p14:cNvContentPartPr/>
                <p14:nvPr/>
              </p14:nvContentPartPr>
              <p14:xfrm>
                <a:off x="11554999" y="5230078"/>
                <a:ext cx="191520" cy="3052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7F76AA3-771B-4341-BBC3-F001A8879D1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1546359" y="5221438"/>
                  <a:ext cx="2091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224E74A-A167-43E0-B32A-3CBD105CCAC1}"/>
                    </a:ext>
                  </a:extLst>
                </p14:cNvPr>
                <p14:cNvContentPartPr/>
                <p14:nvPr/>
              </p14:nvContentPartPr>
              <p14:xfrm>
                <a:off x="11721679" y="5184718"/>
                <a:ext cx="178200" cy="360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224E74A-A167-43E0-B32A-3CBD105CCAC1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713039" y="5175718"/>
                  <a:ext cx="195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F609E57-A46A-4F7F-8882-F6FE0A540776}"/>
                    </a:ext>
                  </a:extLst>
                </p14:cNvPr>
                <p14:cNvContentPartPr/>
                <p14:nvPr/>
              </p14:nvContentPartPr>
              <p14:xfrm>
                <a:off x="11734639" y="5406838"/>
                <a:ext cx="200160" cy="21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F609E57-A46A-4F7F-8882-F6FE0A540776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725999" y="5397838"/>
                  <a:ext cx="217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643BA21-E2FA-4FD6-91EF-76A5F9D4D05D}"/>
                    </a:ext>
                  </a:extLst>
                </p14:cNvPr>
                <p14:cNvContentPartPr/>
                <p14:nvPr/>
              </p14:nvContentPartPr>
              <p14:xfrm>
                <a:off x="11913559" y="5497918"/>
                <a:ext cx="102960" cy="105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643BA21-E2FA-4FD6-91EF-76A5F9D4D05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1904919" y="5489278"/>
                  <a:ext cx="120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93197E4-09D2-4B06-B226-D09CB3DD5065}"/>
                    </a:ext>
                  </a:extLst>
                </p14:cNvPr>
                <p14:cNvContentPartPr/>
                <p14:nvPr/>
              </p14:nvContentPartPr>
              <p14:xfrm>
                <a:off x="12003919" y="5198038"/>
                <a:ext cx="242280" cy="4730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93197E4-09D2-4B06-B226-D09CB3DD5065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1994919" y="5189398"/>
                  <a:ext cx="25992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C3627A9-01BB-4630-A888-91CAF63F2AAE}"/>
                    </a:ext>
                  </a:extLst>
                </p14:cNvPr>
                <p14:cNvContentPartPr/>
                <p14:nvPr/>
              </p14:nvContentPartPr>
              <p14:xfrm>
                <a:off x="3954819" y="5878492"/>
                <a:ext cx="61560" cy="5922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C3627A9-01BB-4630-A888-91CAF63F2AAE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946179" y="5869852"/>
                  <a:ext cx="7920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C2D941B6-F2EB-45A5-A6C0-83720D05E69D}"/>
                    </a:ext>
                  </a:extLst>
                </p14:cNvPr>
                <p14:cNvContentPartPr/>
                <p14:nvPr/>
              </p14:nvContentPartPr>
              <p14:xfrm>
                <a:off x="3856539" y="5811532"/>
                <a:ext cx="362520" cy="231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C2D941B6-F2EB-45A5-A6C0-83720D05E69D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847899" y="5802892"/>
                  <a:ext cx="380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D1652EC-155C-4E74-BCE5-3702EBA8D6DC}"/>
                    </a:ext>
                  </a:extLst>
                </p14:cNvPr>
                <p14:cNvContentPartPr/>
                <p14:nvPr/>
              </p14:nvContentPartPr>
              <p14:xfrm>
                <a:off x="3222579" y="5586532"/>
                <a:ext cx="8666280" cy="3852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D1652EC-155C-4E74-BCE5-3702EBA8D6DC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213939" y="5577532"/>
                  <a:ext cx="868392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EA043AA1-222C-4947-A346-6E5A5B1C4AD4}"/>
              </a:ext>
            </a:extLst>
          </p:cNvPr>
          <p:cNvGrpSpPr/>
          <p:nvPr/>
        </p:nvGrpSpPr>
        <p:grpSpPr>
          <a:xfrm>
            <a:off x="8349559" y="3635278"/>
            <a:ext cx="1645560" cy="492120"/>
            <a:chOff x="8349559" y="3635278"/>
            <a:chExt cx="164556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D89DA36-4599-4927-A9BC-A85887FAB334}"/>
                    </a:ext>
                  </a:extLst>
                </p14:cNvPr>
                <p14:cNvContentPartPr/>
                <p14:nvPr/>
              </p14:nvContentPartPr>
              <p14:xfrm>
                <a:off x="8349559" y="3774238"/>
                <a:ext cx="320040" cy="57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D89DA36-4599-4927-A9BC-A85887FAB33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340559" y="3765238"/>
                  <a:ext cx="337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13A360-9C33-4D8B-87D7-57346EC79EF3}"/>
                    </a:ext>
                  </a:extLst>
                </p14:cNvPr>
                <p14:cNvContentPartPr/>
                <p14:nvPr/>
              </p14:nvContentPartPr>
              <p14:xfrm>
                <a:off x="8450359" y="3686398"/>
                <a:ext cx="99360" cy="250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13A360-9C33-4D8B-87D7-57346EC79EF3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441359" y="3677398"/>
                  <a:ext cx="117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2BA74BD-881C-49E3-B75B-D0B6A2745F53}"/>
                    </a:ext>
                  </a:extLst>
                </p14:cNvPr>
                <p14:cNvContentPartPr/>
                <p14:nvPr/>
              </p14:nvContentPartPr>
              <p14:xfrm>
                <a:off x="8835559" y="3709078"/>
                <a:ext cx="23400" cy="342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2BA74BD-881C-49E3-B75B-D0B6A2745F53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826559" y="3700078"/>
                  <a:ext cx="410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FC1EA3B-7A47-41E1-9147-8C326F819E71}"/>
                    </a:ext>
                  </a:extLst>
                </p14:cNvPr>
                <p14:cNvContentPartPr/>
                <p14:nvPr/>
              </p14:nvContentPartPr>
              <p14:xfrm>
                <a:off x="8813959" y="3635278"/>
                <a:ext cx="256680" cy="2253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FC1EA3B-7A47-41E1-9147-8C326F819E7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804959" y="3626638"/>
                  <a:ext cx="274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EBDCE70-C95E-4825-BC09-4C588FF14E41}"/>
                    </a:ext>
                  </a:extLst>
                </p14:cNvPr>
                <p14:cNvContentPartPr/>
                <p14:nvPr/>
              </p14:nvContentPartPr>
              <p14:xfrm>
                <a:off x="9136159" y="3672718"/>
                <a:ext cx="252000" cy="328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EBDCE70-C95E-4825-BC09-4C588FF14E41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127519" y="3663718"/>
                  <a:ext cx="269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0298BEC-1341-42F0-AF17-F9BFB0FFFF58}"/>
                    </a:ext>
                  </a:extLst>
                </p14:cNvPr>
                <p14:cNvContentPartPr/>
                <p14:nvPr/>
              </p14:nvContentPartPr>
              <p14:xfrm>
                <a:off x="9418399" y="3935518"/>
                <a:ext cx="360" cy="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0298BEC-1341-42F0-AF17-F9BFB0FFFF5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09399" y="39265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8897CB0-AAC9-4EB4-809D-199A3592EDAF}"/>
                    </a:ext>
                  </a:extLst>
                </p14:cNvPr>
                <p14:cNvContentPartPr/>
                <p14:nvPr/>
              </p14:nvContentPartPr>
              <p14:xfrm>
                <a:off x="9394639" y="3675238"/>
                <a:ext cx="354960" cy="310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8897CB0-AAC9-4EB4-809D-199A3592EDA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385999" y="3666238"/>
                  <a:ext cx="3726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3FF6722-7AEE-4363-B784-B751DD8BEC6E}"/>
                    </a:ext>
                  </a:extLst>
                </p14:cNvPr>
                <p14:cNvContentPartPr/>
                <p14:nvPr/>
              </p14:nvContentPartPr>
              <p14:xfrm>
                <a:off x="9376999" y="3901678"/>
                <a:ext cx="203040" cy="28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3FF6722-7AEE-4363-B784-B751DD8BEC6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367999" y="3892678"/>
                  <a:ext cx="220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DBF7544-7334-485A-A133-39366387FAB2}"/>
                    </a:ext>
                  </a:extLst>
                </p14:cNvPr>
                <p14:cNvContentPartPr/>
                <p14:nvPr/>
              </p14:nvContentPartPr>
              <p14:xfrm>
                <a:off x="9851479" y="3938758"/>
                <a:ext cx="143640" cy="188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DBF7544-7334-485A-A133-39366387FAB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842839" y="3929758"/>
                  <a:ext cx="161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2837D90-9778-42DF-B8A6-6D176946FB00}"/>
                    </a:ext>
                  </a:extLst>
                </p14:cNvPr>
                <p14:cNvContentPartPr/>
                <p14:nvPr/>
              </p14:nvContentPartPr>
              <p14:xfrm>
                <a:off x="9554619" y="3898852"/>
                <a:ext cx="4320" cy="9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2837D90-9778-42DF-B8A6-6D176946FB0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545619" y="3890212"/>
                  <a:ext cx="2196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A775E45-747A-41D7-B642-A7B2C90EFC11}"/>
                  </a:ext>
                </a:extLst>
              </p14:cNvPr>
              <p14:cNvContentPartPr/>
              <p14:nvPr/>
            </p14:nvContentPartPr>
            <p14:xfrm>
              <a:off x="4146699" y="4254172"/>
              <a:ext cx="391320" cy="31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A775E45-747A-41D7-B642-A7B2C90EFC11}"/>
                  </a:ext>
                </a:extLst>
              </p:cNvPr>
              <p:cNvPicPr/>
              <p:nvPr/>
            </p:nvPicPr>
            <p:blipFill>
              <a:blip r:embed="rId952"/>
              <a:stretch>
                <a:fillRect/>
              </a:stretch>
            </p:blipFill>
            <p:spPr>
              <a:xfrm>
                <a:off x="4138059" y="4245532"/>
                <a:ext cx="40896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11AA5DA-AFEE-4FEE-B339-4CED226B1E95}"/>
              </a:ext>
            </a:extLst>
          </p:cNvPr>
          <p:cNvGrpSpPr/>
          <p:nvPr/>
        </p:nvGrpSpPr>
        <p:grpSpPr>
          <a:xfrm>
            <a:off x="11102979" y="243412"/>
            <a:ext cx="290880" cy="251280"/>
            <a:chOff x="11102979" y="243412"/>
            <a:chExt cx="29088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34A0A27-F6BF-4F2A-9C28-5804916A6A1B}"/>
                    </a:ext>
                  </a:extLst>
                </p14:cNvPr>
                <p14:cNvContentPartPr/>
                <p14:nvPr/>
              </p14:nvContentPartPr>
              <p14:xfrm>
                <a:off x="11236899" y="243412"/>
                <a:ext cx="156960" cy="251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34A0A27-F6BF-4F2A-9C28-5804916A6A1B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11228259" y="234412"/>
                  <a:ext cx="174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35E39DA-0844-4B04-AA1B-2CB353E56D48}"/>
                    </a:ext>
                  </a:extLst>
                </p14:cNvPr>
                <p14:cNvContentPartPr/>
                <p14:nvPr/>
              </p14:nvContentPartPr>
              <p14:xfrm>
                <a:off x="11170659" y="245932"/>
                <a:ext cx="168120" cy="223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35E39DA-0844-4B04-AA1B-2CB353E56D48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11161659" y="236932"/>
                  <a:ext cx="185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E43B109-49AF-4FB3-A83C-55EC6B465714}"/>
                    </a:ext>
                  </a:extLst>
                </p14:cNvPr>
                <p14:cNvContentPartPr/>
                <p14:nvPr/>
              </p14:nvContentPartPr>
              <p14:xfrm>
                <a:off x="11102979" y="309292"/>
                <a:ext cx="251640" cy="4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E43B109-49AF-4FB3-A83C-55EC6B465714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11094339" y="300652"/>
                  <a:ext cx="269280" cy="6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042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E786D9D-098D-4F19-8BD5-104D8BFD7043}"/>
                  </a:ext>
                </a:extLst>
              </p14:cNvPr>
              <p14:cNvContentPartPr/>
              <p14:nvPr/>
            </p14:nvContentPartPr>
            <p14:xfrm>
              <a:off x="2301199" y="971638"/>
              <a:ext cx="1818360" cy="2160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E786D9D-098D-4F19-8BD5-104D8BFD70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2559" y="962998"/>
                <a:ext cx="1836000" cy="21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B467547-3E4D-44D1-9996-D206D86E2265}"/>
                  </a:ext>
                </a:extLst>
              </p14:cNvPr>
              <p14:cNvContentPartPr/>
              <p14:nvPr/>
            </p14:nvContentPartPr>
            <p14:xfrm>
              <a:off x="3942439" y="2013118"/>
              <a:ext cx="1753560" cy="1872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B467547-3E4D-44D1-9996-D206D86E22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439" y="2004478"/>
                <a:ext cx="1771200" cy="18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9CD168B-1731-44CA-9DF1-10B59A47F5E5}"/>
                  </a:ext>
                </a:extLst>
              </p14:cNvPr>
              <p14:cNvContentPartPr/>
              <p14:nvPr/>
            </p14:nvContentPartPr>
            <p14:xfrm>
              <a:off x="2585599" y="1044358"/>
              <a:ext cx="3583080" cy="1685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9CD168B-1731-44CA-9DF1-10B59A47F5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6599" y="1035718"/>
                <a:ext cx="3600720" cy="17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234B07-9192-46A9-B048-26D950766B85}"/>
                  </a:ext>
                </a:extLst>
              </p14:cNvPr>
              <p14:cNvContentPartPr/>
              <p14:nvPr/>
            </p14:nvContentPartPr>
            <p14:xfrm>
              <a:off x="4011199" y="308878"/>
              <a:ext cx="547560" cy="34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234B07-9192-46A9-B048-26D950766B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2559" y="299878"/>
                <a:ext cx="565200" cy="36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3C10F3D-2674-46AF-90E4-6B7816288BC2}"/>
              </a:ext>
            </a:extLst>
          </p:cNvPr>
          <p:cNvGrpSpPr/>
          <p:nvPr/>
        </p:nvGrpSpPr>
        <p:grpSpPr>
          <a:xfrm>
            <a:off x="10680559" y="5111638"/>
            <a:ext cx="986760" cy="438480"/>
            <a:chOff x="10680559" y="5111638"/>
            <a:chExt cx="98676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062B1A4-9737-4F8A-8C89-DB2C5F5CFDD6}"/>
                    </a:ext>
                  </a:extLst>
                </p14:cNvPr>
                <p14:cNvContentPartPr/>
                <p14:nvPr/>
              </p14:nvContentPartPr>
              <p14:xfrm>
                <a:off x="10680559" y="5367238"/>
                <a:ext cx="199080" cy="172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062B1A4-9737-4F8A-8C89-DB2C5F5CFD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71919" y="5358238"/>
                  <a:ext cx="216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921423D-C3CF-47D7-AF81-8632D11B6CAC}"/>
                    </a:ext>
                  </a:extLst>
                </p14:cNvPr>
                <p14:cNvContentPartPr/>
                <p14:nvPr/>
              </p14:nvContentPartPr>
              <p14:xfrm>
                <a:off x="10928599" y="5381998"/>
                <a:ext cx="218520" cy="138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921423D-C3CF-47D7-AF81-8632D11B6C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19959" y="5372998"/>
                  <a:ext cx="236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89D048D-2811-447F-A8CF-08B59B91D0FE}"/>
                    </a:ext>
                  </a:extLst>
                </p14:cNvPr>
                <p14:cNvContentPartPr/>
                <p14:nvPr/>
              </p14:nvContentPartPr>
              <p14:xfrm>
                <a:off x="10950199" y="5385598"/>
                <a:ext cx="146520" cy="140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89D048D-2811-447F-A8CF-08B59B91D0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941559" y="5376958"/>
                  <a:ext cx="164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BAFC86D-1133-49A4-9624-356C3F3F8EC2}"/>
                    </a:ext>
                  </a:extLst>
                </p14:cNvPr>
                <p14:cNvContentPartPr/>
                <p14:nvPr/>
              </p14:nvContentPartPr>
              <p14:xfrm>
                <a:off x="11193199" y="5402878"/>
                <a:ext cx="149760" cy="113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BAFC86D-1133-49A4-9624-356C3F3F8E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184559" y="5394238"/>
                  <a:ext cx="167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D82B30E-07E9-4E0E-8092-CE763ADE1C7A}"/>
                    </a:ext>
                  </a:extLst>
                </p14:cNvPr>
                <p14:cNvContentPartPr/>
                <p14:nvPr/>
              </p14:nvContentPartPr>
              <p14:xfrm>
                <a:off x="11467519" y="5111638"/>
                <a:ext cx="196920" cy="406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D82B30E-07E9-4E0E-8092-CE763ADE1C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58879" y="5102638"/>
                  <a:ext cx="2145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69CEE1D-3964-42BC-B67D-AB2B5EDE57A6}"/>
                    </a:ext>
                  </a:extLst>
                </p14:cNvPr>
                <p14:cNvContentPartPr/>
                <p14:nvPr/>
              </p14:nvContentPartPr>
              <p14:xfrm>
                <a:off x="11648599" y="5512678"/>
                <a:ext cx="18720" cy="37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69CEE1D-3964-42BC-B67D-AB2B5EDE57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639959" y="5503678"/>
                  <a:ext cx="3636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80385CA-DFC3-401D-8E32-53A9E188AF4A}"/>
                  </a:ext>
                </a:extLst>
              </p14:cNvPr>
              <p14:cNvContentPartPr/>
              <p14:nvPr/>
            </p14:nvContentPartPr>
            <p14:xfrm>
              <a:off x="800719" y="4707358"/>
              <a:ext cx="312840" cy="478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80385CA-DFC3-401D-8E32-53A9E188AF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2079" y="4698358"/>
                <a:ext cx="33048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1BB9E4F-8B4E-4E6B-8D0A-B27A61D95B8B}"/>
                  </a:ext>
                </a:extLst>
              </p14:cNvPr>
              <p14:cNvContentPartPr/>
              <p14:nvPr/>
            </p14:nvContentPartPr>
            <p14:xfrm>
              <a:off x="827359" y="5040358"/>
              <a:ext cx="229320" cy="493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1BB9E4F-8B4E-4E6B-8D0A-B27A61D95B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8719" y="5031358"/>
                <a:ext cx="246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3CBBB9F-7CB5-481F-BC72-AF8192C1AD74}"/>
                  </a:ext>
                </a:extLst>
              </p14:cNvPr>
              <p14:cNvContentPartPr/>
              <p14:nvPr/>
            </p14:nvContentPartPr>
            <p14:xfrm>
              <a:off x="1210039" y="5128558"/>
              <a:ext cx="47880" cy="123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3CBBB9F-7CB5-481F-BC72-AF8192C1AD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01399" y="5119918"/>
                <a:ext cx="655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9CABD7E-AF90-43A8-ACE5-099FA1EE6AC5}"/>
                  </a:ext>
                </a:extLst>
              </p14:cNvPr>
              <p14:cNvContentPartPr/>
              <p14:nvPr/>
            </p14:nvContentPartPr>
            <p14:xfrm>
              <a:off x="1384279" y="5144758"/>
              <a:ext cx="87480" cy="214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9CABD7E-AF90-43A8-ACE5-099FA1EE6A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75639" y="5135758"/>
                <a:ext cx="1051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FFF6422-DD69-42C7-90F3-8AFEF6921CEF}"/>
                  </a:ext>
                </a:extLst>
              </p14:cNvPr>
              <p14:cNvContentPartPr/>
              <p14:nvPr/>
            </p14:nvContentPartPr>
            <p14:xfrm>
              <a:off x="1655359" y="4774678"/>
              <a:ext cx="296640" cy="409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FFF6422-DD69-42C7-90F3-8AFEF6921CE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46359" y="4766038"/>
                <a:ext cx="3142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F59AB36-75EF-4532-AEE2-B9195F04783B}"/>
                  </a:ext>
                </a:extLst>
              </p14:cNvPr>
              <p14:cNvContentPartPr/>
              <p14:nvPr/>
            </p14:nvContentPartPr>
            <p14:xfrm>
              <a:off x="1685959" y="5001838"/>
              <a:ext cx="235800" cy="806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F59AB36-75EF-4532-AEE2-B9195F04783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77319" y="4992838"/>
                <a:ext cx="2534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6F59E84-76A5-49B1-B29E-CAA82CB0BFF4}"/>
                  </a:ext>
                </a:extLst>
              </p14:cNvPr>
              <p14:cNvContentPartPr/>
              <p14:nvPr/>
            </p14:nvContentPartPr>
            <p14:xfrm>
              <a:off x="2032279" y="5093998"/>
              <a:ext cx="155520" cy="158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6F59E84-76A5-49B1-B29E-CAA82CB0BFF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23639" y="5084998"/>
                <a:ext cx="1731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1C38206-552C-4CC3-BA1C-E43F5ECD4F6E}"/>
                  </a:ext>
                </a:extLst>
              </p14:cNvPr>
              <p14:cNvContentPartPr/>
              <p14:nvPr/>
            </p14:nvContentPartPr>
            <p14:xfrm>
              <a:off x="2289319" y="5162398"/>
              <a:ext cx="154440" cy="210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1C38206-552C-4CC3-BA1C-E43F5ECD4F6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0319" y="5153758"/>
                <a:ext cx="1720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1F4ACAA-E02D-4DEB-A70B-BBC0C9876D3E}"/>
                  </a:ext>
                </a:extLst>
              </p14:cNvPr>
              <p14:cNvContentPartPr/>
              <p14:nvPr/>
            </p14:nvContentPartPr>
            <p14:xfrm>
              <a:off x="2575519" y="4700878"/>
              <a:ext cx="309240" cy="488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1F4ACAA-E02D-4DEB-A70B-BBC0C9876D3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66879" y="4691878"/>
                <a:ext cx="32688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35B1E85-8013-4B91-975E-D1D066E405EC}"/>
                  </a:ext>
                </a:extLst>
              </p14:cNvPr>
              <p14:cNvContentPartPr/>
              <p14:nvPr/>
            </p14:nvContentPartPr>
            <p14:xfrm>
              <a:off x="2659759" y="4968718"/>
              <a:ext cx="220320" cy="92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35B1E85-8013-4B91-975E-D1D066E405E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51119" y="4959718"/>
                <a:ext cx="2379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ED32D68-1EFF-4800-B59F-A45AA0E81902}"/>
                  </a:ext>
                </a:extLst>
              </p14:cNvPr>
              <p14:cNvContentPartPr/>
              <p14:nvPr/>
            </p14:nvContentPartPr>
            <p14:xfrm>
              <a:off x="2939119" y="5047198"/>
              <a:ext cx="165240" cy="2300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ED32D68-1EFF-4800-B59F-A45AA0E8190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30479" y="5038198"/>
                <a:ext cx="1828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5E41BA3-C97A-4E8D-991F-EF4FA216BAF4}"/>
                  </a:ext>
                </a:extLst>
              </p14:cNvPr>
              <p14:cNvContentPartPr/>
              <p14:nvPr/>
            </p14:nvContentPartPr>
            <p14:xfrm>
              <a:off x="5779879" y="2673358"/>
              <a:ext cx="1510920" cy="18921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5E41BA3-C97A-4E8D-991F-EF4FA216BA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70879" y="2664358"/>
                <a:ext cx="1528560" cy="19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04CA9FA-5DCB-483E-8517-08D6C5F3D7A5}"/>
                  </a:ext>
                </a:extLst>
              </p14:cNvPr>
              <p14:cNvContentPartPr/>
              <p14:nvPr/>
            </p14:nvContentPartPr>
            <p14:xfrm>
              <a:off x="7459279" y="4609798"/>
              <a:ext cx="274680" cy="203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04CA9FA-5DCB-483E-8517-08D6C5F3D7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50639" y="4601158"/>
                <a:ext cx="2923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E22FC9D-0BB4-4607-930C-60BEAD98A5A6}"/>
                  </a:ext>
                </a:extLst>
              </p14:cNvPr>
              <p14:cNvContentPartPr/>
              <p14:nvPr/>
            </p14:nvContentPartPr>
            <p14:xfrm>
              <a:off x="7742239" y="4593238"/>
              <a:ext cx="210240" cy="199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E22FC9D-0BB4-4607-930C-60BEAD98A5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33599" y="4584598"/>
                <a:ext cx="227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6FE8FE7-9A0C-48A0-A964-C7790EAEB5D7}"/>
                  </a:ext>
                </a:extLst>
              </p14:cNvPr>
              <p14:cNvContentPartPr/>
              <p14:nvPr/>
            </p14:nvContentPartPr>
            <p14:xfrm>
              <a:off x="7999639" y="4570918"/>
              <a:ext cx="186840" cy="186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6FE8FE7-9A0C-48A0-A964-C7790EAEB5D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90999" y="4562278"/>
                <a:ext cx="2044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9EC9C3F-334F-4518-9A2D-E755E9DAE06D}"/>
                  </a:ext>
                </a:extLst>
              </p14:cNvPr>
              <p14:cNvContentPartPr/>
              <p14:nvPr/>
            </p14:nvContentPartPr>
            <p14:xfrm>
              <a:off x="8179999" y="4670638"/>
              <a:ext cx="217800" cy="117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9EC9C3F-334F-4518-9A2D-E755E9DAE06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70999" y="4661998"/>
                <a:ext cx="2354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59F1289-0204-4820-99E0-6CB76302C8AA}"/>
                  </a:ext>
                </a:extLst>
              </p14:cNvPr>
              <p14:cNvContentPartPr/>
              <p14:nvPr/>
            </p14:nvContentPartPr>
            <p14:xfrm>
              <a:off x="8567719" y="4391998"/>
              <a:ext cx="30240" cy="492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59F1289-0204-4820-99E0-6CB76302C8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58719" y="4383358"/>
                <a:ext cx="4788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5EE8DC4-5650-4E33-8FC3-2B2981E17CB2}"/>
                  </a:ext>
                </a:extLst>
              </p14:cNvPr>
              <p14:cNvContentPartPr/>
              <p14:nvPr/>
            </p14:nvContentPartPr>
            <p14:xfrm>
              <a:off x="8389879" y="4542118"/>
              <a:ext cx="620640" cy="206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5EE8DC4-5650-4E33-8FC3-2B2981E17CB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80879" y="4533118"/>
                <a:ext cx="6382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6EA387E-3F5A-436E-A3EE-4A0B70C62DB6}"/>
                  </a:ext>
                </a:extLst>
              </p14:cNvPr>
              <p14:cNvContentPartPr/>
              <p14:nvPr/>
            </p14:nvContentPartPr>
            <p14:xfrm>
              <a:off x="8948959" y="4457518"/>
              <a:ext cx="321480" cy="340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6EA387E-3F5A-436E-A3EE-4A0B70C62D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40319" y="4448878"/>
                <a:ext cx="3391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B1329C9-B054-4795-A1B7-763F9C726DF8}"/>
                  </a:ext>
                </a:extLst>
              </p14:cNvPr>
              <p14:cNvContentPartPr/>
              <p14:nvPr/>
            </p14:nvContentPartPr>
            <p14:xfrm>
              <a:off x="3404959" y="4931278"/>
              <a:ext cx="161640" cy="1746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B1329C9-B054-4795-A1B7-763F9C726DF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96319" y="4922638"/>
                <a:ext cx="1792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4BCDE5A-2B08-4AB5-B81B-4A98DB7F77AF}"/>
                  </a:ext>
                </a:extLst>
              </p14:cNvPr>
              <p14:cNvContentPartPr/>
              <p14:nvPr/>
            </p14:nvContentPartPr>
            <p14:xfrm>
              <a:off x="3665239" y="4973038"/>
              <a:ext cx="61920" cy="163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4BCDE5A-2B08-4AB5-B81B-4A98DB7F77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56599" y="4964398"/>
                <a:ext cx="795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CF7CE7D-AFE0-442A-8CDE-72293829690A}"/>
                  </a:ext>
                </a:extLst>
              </p14:cNvPr>
              <p14:cNvContentPartPr/>
              <p14:nvPr/>
            </p14:nvContentPartPr>
            <p14:xfrm>
              <a:off x="3805999" y="4956478"/>
              <a:ext cx="194760" cy="199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CF7CE7D-AFE0-442A-8CDE-72293829690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97359" y="4947838"/>
                <a:ext cx="2124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85902D3-5830-4304-96B3-FE6ABA47841A}"/>
                  </a:ext>
                </a:extLst>
              </p14:cNvPr>
              <p14:cNvContentPartPr/>
              <p14:nvPr/>
            </p14:nvContentPartPr>
            <p14:xfrm>
              <a:off x="4346719" y="4981318"/>
              <a:ext cx="232560" cy="187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85902D3-5830-4304-96B3-FE6ABA47841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37719" y="4972678"/>
                <a:ext cx="250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BD5BFA8-799B-43E0-A4CB-F27546753FBE}"/>
                  </a:ext>
                </a:extLst>
              </p14:cNvPr>
              <p14:cNvContentPartPr/>
              <p14:nvPr/>
            </p14:nvContentPartPr>
            <p14:xfrm>
              <a:off x="4645159" y="4918318"/>
              <a:ext cx="158040" cy="221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BD5BFA8-799B-43E0-A4CB-F27546753FB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36519" y="4909318"/>
                <a:ext cx="175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5E9232A-22A1-4008-A4FF-301CDAAD9413}"/>
                  </a:ext>
                </a:extLst>
              </p14:cNvPr>
              <p14:cNvContentPartPr/>
              <p14:nvPr/>
            </p14:nvContentPartPr>
            <p14:xfrm>
              <a:off x="4941079" y="4604038"/>
              <a:ext cx="109080" cy="5277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5E9232A-22A1-4008-A4FF-301CDAAD941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32079" y="4595038"/>
                <a:ext cx="12672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2373BDF-BDE5-4237-8E3E-F39C7E1A7C46}"/>
                  </a:ext>
                </a:extLst>
              </p14:cNvPr>
              <p14:cNvContentPartPr/>
              <p14:nvPr/>
            </p14:nvContentPartPr>
            <p14:xfrm>
              <a:off x="4832719" y="4935958"/>
              <a:ext cx="174960" cy="45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2373BDF-BDE5-4237-8E3E-F39C7E1A7C4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24079" y="4927318"/>
                <a:ext cx="1926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D37E597-F6DF-4426-86D9-82C6C74CBF1B}"/>
                  </a:ext>
                </a:extLst>
              </p14:cNvPr>
              <p14:cNvContentPartPr/>
              <p14:nvPr/>
            </p14:nvContentPartPr>
            <p14:xfrm>
              <a:off x="5031079" y="4955398"/>
              <a:ext cx="183960" cy="163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D37E597-F6DF-4426-86D9-82C6C74CBF1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22079" y="4946398"/>
                <a:ext cx="2016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2BDC6BF-60CE-4F62-81DD-CF109E6C2981}"/>
                  </a:ext>
                </a:extLst>
              </p14:cNvPr>
              <p14:cNvContentPartPr/>
              <p14:nvPr/>
            </p14:nvContentPartPr>
            <p14:xfrm>
              <a:off x="5302879" y="5040358"/>
              <a:ext cx="80640" cy="80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2BDC6BF-60CE-4F62-81DD-CF109E6C298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94239" y="5031718"/>
                <a:ext cx="982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175B1F7-F238-424F-8D71-8A5C204C822C}"/>
                  </a:ext>
                </a:extLst>
              </p14:cNvPr>
              <p14:cNvContentPartPr/>
              <p14:nvPr/>
            </p14:nvContentPartPr>
            <p14:xfrm>
              <a:off x="5450479" y="4739038"/>
              <a:ext cx="159480" cy="3931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175B1F7-F238-424F-8D71-8A5C204C82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41839" y="4730038"/>
                <a:ext cx="17712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4FA3A94-6A9D-4156-B1EB-DE184640A0B3}"/>
                  </a:ext>
                </a:extLst>
              </p14:cNvPr>
              <p14:cNvContentPartPr/>
              <p14:nvPr/>
            </p14:nvContentPartPr>
            <p14:xfrm>
              <a:off x="5635879" y="4974478"/>
              <a:ext cx="124200" cy="136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4FA3A94-6A9D-4156-B1EB-DE184640A0B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26879" y="4965478"/>
                <a:ext cx="1418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38A2DB4-4F40-43DD-971E-8F0F3BC1D263}"/>
                  </a:ext>
                </a:extLst>
              </p14:cNvPr>
              <p14:cNvContentPartPr/>
              <p14:nvPr/>
            </p14:nvContentPartPr>
            <p14:xfrm>
              <a:off x="5739199" y="4874398"/>
              <a:ext cx="81360" cy="483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38A2DB4-4F40-43DD-971E-8F0F3BC1D26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30199" y="4865398"/>
                <a:ext cx="9900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6ACFF0B-939B-4E4D-AA50-76BB261C8C44}"/>
                  </a:ext>
                </a:extLst>
              </p14:cNvPr>
              <p14:cNvContentPartPr/>
              <p14:nvPr/>
            </p14:nvContentPartPr>
            <p14:xfrm>
              <a:off x="6020719" y="4938838"/>
              <a:ext cx="202680" cy="191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6ACFF0B-939B-4E4D-AA50-76BB261C8C4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12079" y="4930198"/>
                <a:ext cx="2203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C0B2D08-F22C-4A9A-9410-BFFB1A19CCBA}"/>
                  </a:ext>
                </a:extLst>
              </p14:cNvPr>
              <p14:cNvContentPartPr/>
              <p14:nvPr/>
            </p14:nvContentPartPr>
            <p14:xfrm>
              <a:off x="6261559" y="4975558"/>
              <a:ext cx="171000" cy="1184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C0B2D08-F22C-4A9A-9410-BFFB1A19CCB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52559" y="4966918"/>
                <a:ext cx="188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4106561-1DE8-4318-A88C-BA5AF2754636}"/>
                  </a:ext>
                </a:extLst>
              </p14:cNvPr>
              <p14:cNvContentPartPr/>
              <p14:nvPr/>
            </p14:nvContentPartPr>
            <p14:xfrm>
              <a:off x="6241039" y="4947478"/>
              <a:ext cx="145800" cy="1774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4106561-1DE8-4318-A88C-BA5AF275463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232039" y="4938838"/>
                <a:ext cx="163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7EEC754-6891-4B87-BB47-B1A342A7BBC2}"/>
                  </a:ext>
                </a:extLst>
              </p14:cNvPr>
              <p14:cNvContentPartPr/>
              <p14:nvPr/>
            </p14:nvContentPartPr>
            <p14:xfrm>
              <a:off x="6509959" y="4998238"/>
              <a:ext cx="188640" cy="117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7EEC754-6891-4B87-BB47-B1A342A7BBC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500959" y="4989598"/>
                <a:ext cx="206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3E2BA92-4A84-46FA-B659-166EB0E3CA01}"/>
                  </a:ext>
                </a:extLst>
              </p14:cNvPr>
              <p14:cNvContentPartPr/>
              <p14:nvPr/>
            </p14:nvContentPartPr>
            <p14:xfrm>
              <a:off x="6748999" y="4718518"/>
              <a:ext cx="63360" cy="363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3E2BA92-4A84-46FA-B659-166EB0E3CA0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739999" y="4709878"/>
                <a:ext cx="8100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D6856C0-3504-49D6-A817-EE5C47852B97}"/>
                  </a:ext>
                </a:extLst>
              </p14:cNvPr>
              <p14:cNvContentPartPr/>
              <p14:nvPr/>
            </p14:nvContentPartPr>
            <p14:xfrm>
              <a:off x="6846919" y="4916158"/>
              <a:ext cx="149760" cy="2012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D6856C0-3504-49D6-A817-EE5C47852B9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37919" y="4907518"/>
                <a:ext cx="1674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7FB0310-8608-4E19-8FDB-A6B239E8B31C}"/>
                  </a:ext>
                </a:extLst>
              </p14:cNvPr>
              <p14:cNvContentPartPr/>
              <p14:nvPr/>
            </p14:nvContentPartPr>
            <p14:xfrm>
              <a:off x="7034119" y="4934158"/>
              <a:ext cx="167760" cy="213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7FB0310-8608-4E19-8FDB-A6B239E8B31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25119" y="4925518"/>
                <a:ext cx="1854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17DACDC-FE4A-4E68-AB50-A740A51CD501}"/>
                  </a:ext>
                </a:extLst>
              </p14:cNvPr>
              <p14:cNvContentPartPr/>
              <p14:nvPr/>
            </p14:nvContentPartPr>
            <p14:xfrm>
              <a:off x="7237879" y="4994638"/>
              <a:ext cx="19440" cy="770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17DACDC-FE4A-4E68-AB50-A740A51CD50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228879" y="4985998"/>
                <a:ext cx="370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17DBC1B-3EDB-40B3-AAC0-E3CB5D5B71FC}"/>
                  </a:ext>
                </a:extLst>
              </p14:cNvPr>
              <p14:cNvContentPartPr/>
              <p14:nvPr/>
            </p14:nvContentPartPr>
            <p14:xfrm>
              <a:off x="7300159" y="4980598"/>
              <a:ext cx="170640" cy="1047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17DBC1B-3EDB-40B3-AAC0-E3CB5D5B71F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91519" y="4971958"/>
                <a:ext cx="188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F9F346E-212A-40E0-A403-537EE4E77D41}"/>
                  </a:ext>
                </a:extLst>
              </p14:cNvPr>
              <p14:cNvContentPartPr/>
              <p14:nvPr/>
            </p14:nvContentPartPr>
            <p14:xfrm>
              <a:off x="7488799" y="4930558"/>
              <a:ext cx="194040" cy="197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F9F346E-212A-40E0-A403-537EE4E77D4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79799" y="4921918"/>
                <a:ext cx="2116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9AA0888-548F-403F-8133-211B084F0A24}"/>
                  </a:ext>
                </a:extLst>
              </p14:cNvPr>
              <p14:cNvContentPartPr/>
              <p14:nvPr/>
            </p14:nvContentPartPr>
            <p14:xfrm>
              <a:off x="7744399" y="5168158"/>
              <a:ext cx="129600" cy="160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9AA0888-548F-403F-8133-211B084F0A2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735399" y="5159518"/>
                <a:ext cx="1472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6FDADC3-855C-46CC-BC90-D73B794F26B5}"/>
                  </a:ext>
                </a:extLst>
              </p14:cNvPr>
              <p14:cNvContentPartPr/>
              <p14:nvPr/>
            </p14:nvContentPartPr>
            <p14:xfrm>
              <a:off x="869479" y="5514118"/>
              <a:ext cx="195480" cy="263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6FDADC3-855C-46CC-BC90-D73B794F26B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0839" y="5505118"/>
                <a:ext cx="2131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CFE31B4-D014-426A-970E-2672EBDB22B7}"/>
                  </a:ext>
                </a:extLst>
              </p14:cNvPr>
              <p14:cNvContentPartPr/>
              <p14:nvPr/>
            </p14:nvContentPartPr>
            <p14:xfrm>
              <a:off x="1136239" y="5594398"/>
              <a:ext cx="113040" cy="147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CFE31B4-D014-426A-970E-2672EBDB22B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27599" y="5585398"/>
                <a:ext cx="1306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BAE6AD2-EF1B-492B-AB7F-405E112167ED}"/>
                  </a:ext>
                </a:extLst>
              </p14:cNvPr>
              <p14:cNvContentPartPr/>
              <p14:nvPr/>
            </p14:nvContentPartPr>
            <p14:xfrm>
              <a:off x="1667599" y="5455798"/>
              <a:ext cx="309240" cy="3484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BAE6AD2-EF1B-492B-AB7F-405E112167E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58599" y="5447158"/>
                <a:ext cx="3268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0B249F4-1DDC-43B6-917B-CA108EE0DCF0}"/>
                  </a:ext>
                </a:extLst>
              </p14:cNvPr>
              <p14:cNvContentPartPr/>
              <p14:nvPr/>
            </p14:nvContentPartPr>
            <p14:xfrm>
              <a:off x="1702879" y="5655598"/>
              <a:ext cx="217800" cy="45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0B249F4-1DDC-43B6-917B-CA108EE0DCF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694239" y="5646598"/>
                <a:ext cx="235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1A4E285-3E86-44F0-8624-B780DD709D06}"/>
                  </a:ext>
                </a:extLst>
              </p14:cNvPr>
              <p14:cNvContentPartPr/>
              <p14:nvPr/>
            </p14:nvContentPartPr>
            <p14:xfrm>
              <a:off x="2038759" y="5726158"/>
              <a:ext cx="31320" cy="1699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1A4E285-3E86-44F0-8624-B780DD709D0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30119" y="5717518"/>
                <a:ext cx="489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8CAD3B1-37DB-4046-9864-383AB8B2BAFA}"/>
                  </a:ext>
                </a:extLst>
              </p14:cNvPr>
              <p14:cNvContentPartPr/>
              <p14:nvPr/>
            </p14:nvContentPartPr>
            <p14:xfrm>
              <a:off x="2248999" y="5680438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8CAD3B1-37DB-4046-9864-383AB8B2BAF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40359" y="56714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CF63B46-863A-4CA5-B67B-D0DB0F09EC06}"/>
                  </a:ext>
                </a:extLst>
              </p14:cNvPr>
              <p14:cNvContentPartPr/>
              <p14:nvPr/>
            </p14:nvContentPartPr>
            <p14:xfrm>
              <a:off x="2235679" y="5580718"/>
              <a:ext cx="174600" cy="182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CF63B46-863A-4CA5-B67B-D0DB0F09EC0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27039" y="5571718"/>
                <a:ext cx="1922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B7FC765-3487-4143-B018-DF143F0AFEEB}"/>
                  </a:ext>
                </a:extLst>
              </p14:cNvPr>
              <p14:cNvContentPartPr/>
              <p14:nvPr/>
            </p14:nvContentPartPr>
            <p14:xfrm>
              <a:off x="2534119" y="5531758"/>
              <a:ext cx="9720" cy="174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B7FC765-3487-4143-B018-DF143F0AFEE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25479" y="5523118"/>
                <a:ext cx="273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247872-8565-4842-BB57-DCFE8DB00592}"/>
                  </a:ext>
                </a:extLst>
              </p14:cNvPr>
              <p14:cNvContentPartPr/>
              <p14:nvPr/>
            </p14:nvContentPartPr>
            <p14:xfrm>
              <a:off x="2520079" y="5419078"/>
              <a:ext cx="195480" cy="310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247872-8565-4842-BB57-DCFE8DB0059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511439" y="5410078"/>
                <a:ext cx="21312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E93C90B-1A2E-414C-8142-11A5FFCB0E69}"/>
                  </a:ext>
                </a:extLst>
              </p14:cNvPr>
              <p14:cNvContentPartPr/>
              <p14:nvPr/>
            </p14:nvContentPartPr>
            <p14:xfrm>
              <a:off x="2883319" y="5691958"/>
              <a:ext cx="146160" cy="1522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E93C90B-1A2E-414C-8142-11A5FFCB0E6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74679" y="5682958"/>
                <a:ext cx="1638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368AEBC-DDE0-494A-B7E9-EAB56A1FB2CD}"/>
                  </a:ext>
                </a:extLst>
              </p14:cNvPr>
              <p14:cNvContentPartPr/>
              <p14:nvPr/>
            </p14:nvContentPartPr>
            <p14:xfrm>
              <a:off x="3296239" y="5304598"/>
              <a:ext cx="297360" cy="398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368AEBC-DDE0-494A-B7E9-EAB56A1FB2C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87599" y="5295958"/>
                <a:ext cx="3150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9DFBFED-8911-4660-8011-1F3F4B3CDB58}"/>
                  </a:ext>
                </a:extLst>
              </p14:cNvPr>
              <p14:cNvContentPartPr/>
              <p14:nvPr/>
            </p14:nvContentPartPr>
            <p14:xfrm>
              <a:off x="3384439" y="5544358"/>
              <a:ext cx="239040" cy="47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9DFBFED-8911-4660-8011-1F3F4B3CDB5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375439" y="5535718"/>
                <a:ext cx="2566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B878BB2-DA21-4B98-BCCB-9BFC6939A25C}"/>
                  </a:ext>
                </a:extLst>
              </p14:cNvPr>
              <p14:cNvContentPartPr/>
              <p14:nvPr/>
            </p14:nvContentPartPr>
            <p14:xfrm>
              <a:off x="3670639" y="5597998"/>
              <a:ext cx="120240" cy="1440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B878BB2-DA21-4B98-BCCB-9BFC6939A25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61999" y="5588998"/>
                <a:ext cx="1378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8E5CAFD-CA1F-454F-92C3-30F971E7CFB7}"/>
                  </a:ext>
                </a:extLst>
              </p14:cNvPr>
              <p14:cNvContentPartPr/>
              <p14:nvPr/>
            </p14:nvContentPartPr>
            <p14:xfrm>
              <a:off x="3851719" y="5399278"/>
              <a:ext cx="193320" cy="2419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8E5CAFD-CA1F-454F-92C3-30F971E7CFB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842719" y="5390638"/>
                <a:ext cx="2109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7FFC905-7A9A-4C35-9904-B1E045FA2E60}"/>
                  </a:ext>
                </a:extLst>
              </p14:cNvPr>
              <p14:cNvContentPartPr/>
              <p14:nvPr/>
            </p14:nvContentPartPr>
            <p14:xfrm>
              <a:off x="4205959" y="5407558"/>
              <a:ext cx="25200" cy="1972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7FFC905-7A9A-4C35-9904-B1E045FA2E6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196959" y="5398558"/>
                <a:ext cx="428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E8BAB6A-9A92-4D88-8FE1-56BC982056A7}"/>
                  </a:ext>
                </a:extLst>
              </p14:cNvPr>
              <p14:cNvContentPartPr/>
              <p14:nvPr/>
            </p14:nvContentPartPr>
            <p14:xfrm>
              <a:off x="4175719" y="5295598"/>
              <a:ext cx="268200" cy="3391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E8BAB6A-9A92-4D88-8FE1-56BC982056A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67079" y="5286598"/>
                <a:ext cx="28584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46EB5DC-6168-409F-91FB-978F58F43D9C}"/>
                  </a:ext>
                </a:extLst>
              </p14:cNvPr>
              <p14:cNvContentPartPr/>
              <p14:nvPr/>
            </p14:nvContentPartPr>
            <p14:xfrm>
              <a:off x="4480639" y="5590438"/>
              <a:ext cx="149400" cy="196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46EB5DC-6168-409F-91FB-978F58F43D9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71999" y="5581798"/>
                <a:ext cx="1670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F730318-D30D-45FF-9669-F10A91604DB3}"/>
                  </a:ext>
                </a:extLst>
              </p14:cNvPr>
              <p14:cNvContentPartPr/>
              <p14:nvPr/>
            </p14:nvContentPartPr>
            <p14:xfrm>
              <a:off x="4733719" y="5471998"/>
              <a:ext cx="168480" cy="1512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F730318-D30D-45FF-9669-F10A91604DB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24719" y="5463358"/>
                <a:ext cx="1861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58F419E-F07D-429C-A3C3-97F70DAAFEFF}"/>
                  </a:ext>
                </a:extLst>
              </p14:cNvPr>
              <p14:cNvContentPartPr/>
              <p14:nvPr/>
            </p14:nvContentPartPr>
            <p14:xfrm>
              <a:off x="4948999" y="5497918"/>
              <a:ext cx="132480" cy="100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58F419E-F07D-429C-A3C3-97F70DAAFEF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939999" y="5489278"/>
                <a:ext cx="1501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914474F-C504-44BC-B246-620CEABC307C}"/>
                  </a:ext>
                </a:extLst>
              </p14:cNvPr>
              <p14:cNvContentPartPr/>
              <p14:nvPr/>
            </p14:nvContentPartPr>
            <p14:xfrm>
              <a:off x="5147359" y="5491438"/>
              <a:ext cx="145080" cy="140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914474F-C504-44BC-B246-620CEABC307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38359" y="5482798"/>
                <a:ext cx="1627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4E51D19-F6B3-4444-B03F-443442EDBD88}"/>
                  </a:ext>
                </a:extLst>
              </p14:cNvPr>
              <p14:cNvContentPartPr/>
              <p14:nvPr/>
            </p14:nvContentPartPr>
            <p14:xfrm>
              <a:off x="5231239" y="5291998"/>
              <a:ext cx="74520" cy="293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4E51D19-F6B3-4444-B03F-443442EDBD8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222599" y="5282998"/>
                <a:ext cx="921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88E51D8-A63C-4534-8366-352C769B0550}"/>
                  </a:ext>
                </a:extLst>
              </p14:cNvPr>
              <p14:cNvContentPartPr/>
              <p14:nvPr/>
            </p14:nvContentPartPr>
            <p14:xfrm>
              <a:off x="5621119" y="5259958"/>
              <a:ext cx="264240" cy="374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88E51D8-A63C-4534-8366-352C769B055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612119" y="5251318"/>
                <a:ext cx="28188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B30DF2E-252C-412D-BF74-6E9AEE3EAC38}"/>
                  </a:ext>
                </a:extLst>
              </p14:cNvPr>
              <p14:cNvContentPartPr/>
              <p14:nvPr/>
            </p14:nvContentPartPr>
            <p14:xfrm>
              <a:off x="5626879" y="5513398"/>
              <a:ext cx="182880" cy="165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B30DF2E-252C-412D-BF74-6E9AEE3EAC3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617879" y="5504398"/>
                <a:ext cx="2005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C2CAFB3-3487-41B4-A8FD-828EDBF852CF}"/>
                  </a:ext>
                </a:extLst>
              </p14:cNvPr>
              <p14:cNvContentPartPr/>
              <p14:nvPr/>
            </p14:nvContentPartPr>
            <p14:xfrm>
              <a:off x="5946559" y="5505118"/>
              <a:ext cx="165960" cy="220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C2CAFB3-3487-41B4-A8FD-828EDBF852C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937559" y="5496118"/>
                <a:ext cx="1836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BC3FD78-B861-45FB-AA4D-E4B0EEE01304}"/>
                  </a:ext>
                </a:extLst>
              </p14:cNvPr>
              <p14:cNvContentPartPr/>
              <p14:nvPr/>
            </p14:nvContentPartPr>
            <p14:xfrm>
              <a:off x="6198199" y="5306758"/>
              <a:ext cx="256320" cy="2822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BC3FD78-B861-45FB-AA4D-E4B0EEE0130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189559" y="5298118"/>
                <a:ext cx="2739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B09869F-D14C-468A-AB33-1172A01CDE5E}"/>
                  </a:ext>
                </a:extLst>
              </p14:cNvPr>
              <p14:cNvContentPartPr/>
              <p14:nvPr/>
            </p14:nvContentPartPr>
            <p14:xfrm>
              <a:off x="6607159" y="5322598"/>
              <a:ext cx="59040" cy="213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B09869F-D14C-468A-AB33-1172A01CDE5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598159" y="5313598"/>
                <a:ext cx="76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8218D01-13F4-44FA-8FE1-7CB9368FCDC1}"/>
                  </a:ext>
                </a:extLst>
              </p14:cNvPr>
              <p14:cNvContentPartPr/>
              <p14:nvPr/>
            </p14:nvContentPartPr>
            <p14:xfrm>
              <a:off x="6552799" y="5262478"/>
              <a:ext cx="318960" cy="3394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8218D01-13F4-44FA-8FE1-7CB9368FCDC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544159" y="5253478"/>
                <a:ext cx="3366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D9AED43-8E97-4387-ACAB-DFFD6033EB08}"/>
                  </a:ext>
                </a:extLst>
              </p14:cNvPr>
              <p14:cNvContentPartPr/>
              <p14:nvPr/>
            </p14:nvContentPartPr>
            <p14:xfrm>
              <a:off x="7173079" y="5440318"/>
              <a:ext cx="131040" cy="132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D9AED43-8E97-4387-ACAB-DFFD6033EB0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164079" y="5431678"/>
                <a:ext cx="1486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C5EA2B2-3036-47F9-962E-D00257198452}"/>
                  </a:ext>
                </a:extLst>
              </p14:cNvPr>
              <p14:cNvContentPartPr/>
              <p14:nvPr/>
            </p14:nvContentPartPr>
            <p14:xfrm>
              <a:off x="7401679" y="5466598"/>
              <a:ext cx="79200" cy="1609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C5EA2B2-3036-47F9-962E-D0025719845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392679" y="5457958"/>
                <a:ext cx="96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CB4447B-FB81-4D9D-B01D-3049E71C226C}"/>
                  </a:ext>
                </a:extLst>
              </p14:cNvPr>
              <p14:cNvContentPartPr/>
              <p14:nvPr/>
            </p14:nvContentPartPr>
            <p14:xfrm>
              <a:off x="7561519" y="5460478"/>
              <a:ext cx="148680" cy="145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CB4447B-FB81-4D9D-B01D-3049E71C226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552519" y="5451838"/>
                <a:ext cx="166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C7B2A88-B6D8-47B0-9C05-617B02576562}"/>
                  </a:ext>
                </a:extLst>
              </p14:cNvPr>
              <p14:cNvContentPartPr/>
              <p14:nvPr/>
            </p14:nvContentPartPr>
            <p14:xfrm>
              <a:off x="8055799" y="5437438"/>
              <a:ext cx="172080" cy="131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C7B2A88-B6D8-47B0-9C05-617B0257656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47159" y="5428438"/>
                <a:ext cx="1897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A992BA4-EDCE-466C-82D4-B516E6164BA4}"/>
                  </a:ext>
                </a:extLst>
              </p14:cNvPr>
              <p14:cNvContentPartPr/>
              <p14:nvPr/>
            </p14:nvContentPartPr>
            <p14:xfrm>
              <a:off x="8347399" y="5167438"/>
              <a:ext cx="63360" cy="407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A992BA4-EDCE-466C-82D4-B516E6164BA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338759" y="5158798"/>
                <a:ext cx="810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4B6B23E-FEA7-41C9-B68B-3DB794E2F5EE}"/>
                  </a:ext>
                </a:extLst>
              </p14:cNvPr>
              <p14:cNvContentPartPr/>
              <p14:nvPr/>
            </p14:nvContentPartPr>
            <p14:xfrm>
              <a:off x="8474839" y="5378758"/>
              <a:ext cx="119520" cy="1832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4B6B23E-FEA7-41C9-B68B-3DB794E2F5E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465839" y="5369758"/>
                <a:ext cx="1371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F502A3E-4EF1-4CFC-A1C9-E4994791A499}"/>
                  </a:ext>
                </a:extLst>
              </p14:cNvPr>
              <p14:cNvContentPartPr/>
              <p14:nvPr/>
            </p14:nvContentPartPr>
            <p14:xfrm>
              <a:off x="8694799" y="5440678"/>
              <a:ext cx="140760" cy="1310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F502A3E-4EF1-4CFC-A1C9-E4994791A49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86159" y="5432038"/>
                <a:ext cx="1584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1DE2041-5C83-43C1-890D-B3E9D3121E20}"/>
                  </a:ext>
                </a:extLst>
              </p14:cNvPr>
              <p14:cNvContentPartPr/>
              <p14:nvPr/>
            </p14:nvContentPartPr>
            <p14:xfrm>
              <a:off x="9042199" y="5397838"/>
              <a:ext cx="252000" cy="1724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1DE2041-5C83-43C1-890D-B3E9D3121E2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033199" y="5388838"/>
                <a:ext cx="2696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93CD456-EE17-4564-AF2A-E09E2FBC3E73}"/>
                  </a:ext>
                </a:extLst>
              </p14:cNvPr>
              <p14:cNvContentPartPr/>
              <p14:nvPr/>
            </p14:nvContentPartPr>
            <p14:xfrm>
              <a:off x="9345679" y="5410078"/>
              <a:ext cx="115560" cy="180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93CD456-EE17-4564-AF2A-E09E2FBC3E7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37039" y="5401078"/>
                <a:ext cx="1332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F752238-EC2E-4FDB-A332-8B9E49DF1B93}"/>
                  </a:ext>
                </a:extLst>
              </p14:cNvPr>
              <p14:cNvContentPartPr/>
              <p14:nvPr/>
            </p14:nvContentPartPr>
            <p14:xfrm>
              <a:off x="9527479" y="5081038"/>
              <a:ext cx="112320" cy="495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F752238-EC2E-4FDB-A332-8B9E49DF1B9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18479" y="5072038"/>
                <a:ext cx="12996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2E4B384-4983-4AC9-9FB9-AFC35374D4BF}"/>
                  </a:ext>
                </a:extLst>
              </p14:cNvPr>
              <p14:cNvContentPartPr/>
              <p14:nvPr/>
            </p14:nvContentPartPr>
            <p14:xfrm>
              <a:off x="9334159" y="5369758"/>
              <a:ext cx="433440" cy="174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2E4B384-4983-4AC9-9FB9-AFC35374D4B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325519" y="5361118"/>
                <a:ext cx="4510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630CDA6-957B-4748-8B61-B68EFAB04781}"/>
                  </a:ext>
                </a:extLst>
              </p14:cNvPr>
              <p14:cNvContentPartPr/>
              <p14:nvPr/>
            </p14:nvContentPartPr>
            <p14:xfrm>
              <a:off x="9815119" y="5469838"/>
              <a:ext cx="63360" cy="802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630CDA6-957B-4748-8B61-B68EFAB0478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806119" y="5460838"/>
                <a:ext cx="810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D7B2DE3-C8DA-4DAB-A71A-C6F85B56F3AA}"/>
                  </a:ext>
                </a:extLst>
              </p14:cNvPr>
              <p14:cNvContentPartPr/>
              <p14:nvPr/>
            </p14:nvContentPartPr>
            <p14:xfrm>
              <a:off x="10033279" y="5258878"/>
              <a:ext cx="30960" cy="2692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D7B2DE3-C8DA-4DAB-A71A-C6F85B56F3A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024279" y="5249878"/>
                <a:ext cx="486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03D9D73-DCE7-49C0-BCD5-4595D97E92DC}"/>
                  </a:ext>
                </a:extLst>
              </p14:cNvPr>
              <p14:cNvContentPartPr/>
              <p14:nvPr/>
            </p14:nvContentPartPr>
            <p14:xfrm>
              <a:off x="10188079" y="5185438"/>
              <a:ext cx="103320" cy="3650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03D9D73-DCE7-49C0-BCD5-4595D97E92D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179079" y="5176798"/>
                <a:ext cx="1209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34A53BE-6DD4-4F6C-8F67-26ACC727E7E9}"/>
                  </a:ext>
                </a:extLst>
              </p14:cNvPr>
              <p14:cNvContentPartPr/>
              <p14:nvPr/>
            </p14:nvContentPartPr>
            <p14:xfrm>
              <a:off x="10292119" y="5445718"/>
              <a:ext cx="96120" cy="914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34A53BE-6DD4-4F6C-8F67-26ACC727E7E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283479" y="5436718"/>
                <a:ext cx="1137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B233EE1-58F2-4850-8992-FFBE424E5F8E}"/>
                  </a:ext>
                </a:extLst>
              </p14:cNvPr>
              <p14:cNvContentPartPr/>
              <p14:nvPr/>
            </p14:nvContentPartPr>
            <p14:xfrm>
              <a:off x="10324159" y="5290558"/>
              <a:ext cx="173880" cy="4888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B233EE1-58F2-4850-8992-FFBE424E5F8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315159" y="5281918"/>
                <a:ext cx="19152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182D9AC-FB2A-4FCB-BD4D-CE97AF5F4A1C}"/>
                  </a:ext>
                </a:extLst>
              </p14:cNvPr>
              <p14:cNvContentPartPr/>
              <p14:nvPr/>
            </p14:nvContentPartPr>
            <p14:xfrm>
              <a:off x="852559" y="6102718"/>
              <a:ext cx="212760" cy="3326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182D9AC-FB2A-4FCB-BD4D-CE97AF5F4A1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43559" y="6093718"/>
                <a:ext cx="2304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939F96A-995C-4ABC-BD62-3DB302E11234}"/>
                  </a:ext>
                </a:extLst>
              </p14:cNvPr>
              <p14:cNvContentPartPr/>
              <p14:nvPr/>
            </p14:nvContentPartPr>
            <p14:xfrm>
              <a:off x="900799" y="6306118"/>
              <a:ext cx="158400" cy="201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939F96A-995C-4ABC-BD62-3DB302E1123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92159" y="6297478"/>
                <a:ext cx="176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647591C1-E2CC-4296-BBE0-F89BFEC00E8C}"/>
                  </a:ext>
                </a:extLst>
              </p14:cNvPr>
              <p14:cNvContentPartPr/>
              <p14:nvPr/>
            </p14:nvContentPartPr>
            <p14:xfrm>
              <a:off x="1149199" y="6103438"/>
              <a:ext cx="28800" cy="3103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647591C1-E2CC-4296-BBE0-F89BFEC00E8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140199" y="6094438"/>
                <a:ext cx="4644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19AB870-B7CC-4930-B9A6-35414515EDAE}"/>
                  </a:ext>
                </a:extLst>
              </p14:cNvPr>
              <p14:cNvContentPartPr/>
              <p14:nvPr/>
            </p14:nvContentPartPr>
            <p14:xfrm>
              <a:off x="1217959" y="6233038"/>
              <a:ext cx="128520" cy="1825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19AB870-B7CC-4930-B9A6-35414515EDA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208959" y="6224038"/>
                <a:ext cx="1461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758F6DC-34AE-44AF-A70A-2D6C0DA17921}"/>
                  </a:ext>
                </a:extLst>
              </p14:cNvPr>
              <p14:cNvContentPartPr/>
              <p14:nvPr/>
            </p14:nvContentPartPr>
            <p14:xfrm>
              <a:off x="1388959" y="6256798"/>
              <a:ext cx="97920" cy="1216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758F6DC-34AE-44AF-A70A-2D6C0DA1792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379959" y="6248158"/>
                <a:ext cx="1155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B717C06-44A4-4D44-9C34-0D78D7AFA5B6}"/>
                  </a:ext>
                </a:extLst>
              </p14:cNvPr>
              <p14:cNvContentPartPr/>
              <p14:nvPr/>
            </p14:nvContentPartPr>
            <p14:xfrm>
              <a:off x="1845439" y="6170758"/>
              <a:ext cx="28080" cy="1879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B717C06-44A4-4D44-9C34-0D78D7AFA5B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836439" y="6162118"/>
                <a:ext cx="45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F671247-17B5-4418-A2A2-52A1785593B7}"/>
                  </a:ext>
                </a:extLst>
              </p14:cNvPr>
              <p14:cNvContentPartPr/>
              <p14:nvPr/>
            </p14:nvContentPartPr>
            <p14:xfrm>
              <a:off x="1826359" y="6104518"/>
              <a:ext cx="320400" cy="3265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F671247-17B5-4418-A2A2-52A1785593B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817359" y="6095518"/>
                <a:ext cx="3380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26786CA-6B9C-42B4-A58E-1FEE1A72DF39}"/>
                  </a:ext>
                </a:extLst>
              </p14:cNvPr>
              <p14:cNvContentPartPr/>
              <p14:nvPr/>
            </p14:nvContentPartPr>
            <p14:xfrm>
              <a:off x="2311639" y="6220438"/>
              <a:ext cx="159840" cy="140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26786CA-6B9C-42B4-A58E-1FEE1A72DF3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302639" y="6211798"/>
                <a:ext cx="1774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259B151A-B94B-4B1B-9904-239D94EB415C}"/>
                  </a:ext>
                </a:extLst>
              </p14:cNvPr>
              <p14:cNvContentPartPr/>
              <p14:nvPr/>
            </p14:nvContentPartPr>
            <p14:xfrm>
              <a:off x="2349079" y="6308638"/>
              <a:ext cx="126720" cy="43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259B151A-B94B-4B1B-9904-239D94EB415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340439" y="6299638"/>
                <a:ext cx="1443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90EBD39-937F-4D17-BBF3-08FBFFC1F5DB}"/>
                  </a:ext>
                </a:extLst>
              </p14:cNvPr>
              <p14:cNvContentPartPr/>
              <p14:nvPr/>
            </p14:nvContentPartPr>
            <p14:xfrm>
              <a:off x="2737159" y="6031078"/>
              <a:ext cx="277920" cy="3416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90EBD39-937F-4D17-BBF3-08FBFFC1F5D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728159" y="6022438"/>
                <a:ext cx="2955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EFD2AFE-98C9-46B8-A961-0C0A34AAD32A}"/>
                  </a:ext>
                </a:extLst>
              </p14:cNvPr>
              <p14:cNvContentPartPr/>
              <p14:nvPr/>
            </p14:nvContentPartPr>
            <p14:xfrm>
              <a:off x="2748679" y="6266518"/>
              <a:ext cx="254160" cy="194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EFD2AFE-98C9-46B8-A961-0C0A34AAD32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739679" y="6257518"/>
                <a:ext cx="271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67F8A4B4-0EAD-4CAE-B9EF-BA27A1DF7AF8}"/>
                  </a:ext>
                </a:extLst>
              </p14:cNvPr>
              <p14:cNvContentPartPr/>
              <p14:nvPr/>
            </p14:nvContentPartPr>
            <p14:xfrm>
              <a:off x="3103279" y="6287758"/>
              <a:ext cx="50760" cy="1720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67F8A4B4-0EAD-4CAE-B9EF-BA27A1DF7AF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094279" y="6279118"/>
                <a:ext cx="68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B1FE9C0C-CC7C-4D4D-AE21-215681872376}"/>
                  </a:ext>
                </a:extLst>
              </p14:cNvPr>
              <p14:cNvContentPartPr/>
              <p14:nvPr/>
            </p14:nvContentPartPr>
            <p14:xfrm>
              <a:off x="3268159" y="6068878"/>
              <a:ext cx="193680" cy="2660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B1FE9C0C-CC7C-4D4D-AE21-21568187237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259519" y="6060238"/>
                <a:ext cx="2113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8E6A2FAE-34C2-40E2-8DE3-17778D545A0F}"/>
                  </a:ext>
                </a:extLst>
              </p14:cNvPr>
              <p14:cNvContentPartPr/>
              <p14:nvPr/>
            </p14:nvContentPartPr>
            <p14:xfrm>
              <a:off x="3620959" y="6073918"/>
              <a:ext cx="22320" cy="2192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8E6A2FAE-34C2-40E2-8DE3-17778D545A0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612319" y="6064918"/>
                <a:ext cx="39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D1BF6D8-E5A9-437F-A387-0E3D18DF0C7C}"/>
                  </a:ext>
                </a:extLst>
              </p14:cNvPr>
              <p14:cNvContentPartPr/>
              <p14:nvPr/>
            </p14:nvContentPartPr>
            <p14:xfrm>
              <a:off x="3587119" y="6027838"/>
              <a:ext cx="245520" cy="3060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D1BF6D8-E5A9-437F-A387-0E3D18DF0C7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578479" y="6018838"/>
                <a:ext cx="26316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E07EDF87-ACCE-41D4-89DE-E6731927126B}"/>
                  </a:ext>
                </a:extLst>
              </p14:cNvPr>
              <p14:cNvContentPartPr/>
              <p14:nvPr/>
            </p14:nvContentPartPr>
            <p14:xfrm>
              <a:off x="2571919" y="6036118"/>
              <a:ext cx="224640" cy="4212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E07EDF87-ACCE-41D4-89DE-E6731927126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563279" y="6027478"/>
                <a:ext cx="2422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0DA292B-04BC-4A76-BB5B-18F9EE7365FB}"/>
                  </a:ext>
                </a:extLst>
              </p14:cNvPr>
              <p14:cNvContentPartPr/>
              <p14:nvPr/>
            </p14:nvContentPartPr>
            <p14:xfrm>
              <a:off x="3836599" y="5913718"/>
              <a:ext cx="261000" cy="4377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0DA292B-04BC-4A76-BB5B-18F9EE7365F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827599" y="5905078"/>
                <a:ext cx="27864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B2E4D93-39FC-4AFD-B8DC-B59A64406DFB}"/>
                  </a:ext>
                </a:extLst>
              </p14:cNvPr>
              <p14:cNvContentPartPr/>
              <p14:nvPr/>
            </p14:nvContentPartPr>
            <p14:xfrm>
              <a:off x="4155559" y="6022078"/>
              <a:ext cx="186120" cy="2865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B2E4D93-39FC-4AFD-B8DC-B59A64406DF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146559" y="6013438"/>
                <a:ext cx="2037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0472D1B-D0E3-430F-8083-056105851911}"/>
                  </a:ext>
                </a:extLst>
              </p14:cNvPr>
              <p14:cNvContentPartPr/>
              <p14:nvPr/>
            </p14:nvContentPartPr>
            <p14:xfrm>
              <a:off x="4494319" y="5977438"/>
              <a:ext cx="159120" cy="3434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0472D1B-D0E3-430F-8083-05610585191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485319" y="5968798"/>
                <a:ext cx="1767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73F683F-6C15-4E21-A6AC-93DAC07A7EC0}"/>
                  </a:ext>
                </a:extLst>
              </p14:cNvPr>
              <p14:cNvContentPartPr/>
              <p14:nvPr/>
            </p14:nvContentPartPr>
            <p14:xfrm>
              <a:off x="4725079" y="5969518"/>
              <a:ext cx="254160" cy="3603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73F683F-6C15-4E21-A6AC-93DAC07A7EC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716079" y="5960518"/>
                <a:ext cx="2718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0BA844A-575A-4010-AAB3-22B8FB9558BA}"/>
                  </a:ext>
                </a:extLst>
              </p14:cNvPr>
              <p14:cNvContentPartPr/>
              <p14:nvPr/>
            </p14:nvContentPartPr>
            <p14:xfrm>
              <a:off x="4684759" y="6175438"/>
              <a:ext cx="259200" cy="680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0BA844A-575A-4010-AAB3-22B8FB9558B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676119" y="6166438"/>
                <a:ext cx="2768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47E8C26-67B2-42C9-97B3-B3AE7BB19B17}"/>
                  </a:ext>
                </a:extLst>
              </p14:cNvPr>
              <p14:cNvContentPartPr/>
              <p14:nvPr/>
            </p14:nvContentPartPr>
            <p14:xfrm>
              <a:off x="5026399" y="6273358"/>
              <a:ext cx="206640" cy="1670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47E8C26-67B2-42C9-97B3-B3AE7BB19B1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017759" y="6264718"/>
                <a:ext cx="2242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10F74D5-D806-4D19-BCD3-AB52A9E898E8}"/>
                  </a:ext>
                </a:extLst>
              </p14:cNvPr>
              <p14:cNvContentPartPr/>
              <p14:nvPr/>
            </p14:nvContentPartPr>
            <p14:xfrm>
              <a:off x="5331319" y="6019918"/>
              <a:ext cx="174960" cy="2714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10F74D5-D806-4D19-BCD3-AB52A9E898E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322319" y="6010918"/>
                <a:ext cx="1926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73C33EE-9E3D-49B8-8594-2968D8B8A1D0}"/>
                  </a:ext>
                </a:extLst>
              </p14:cNvPr>
              <p14:cNvContentPartPr/>
              <p14:nvPr/>
            </p14:nvContentPartPr>
            <p14:xfrm>
              <a:off x="5662519" y="6047278"/>
              <a:ext cx="28440" cy="2196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73C33EE-9E3D-49B8-8594-2968D8B8A1D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653519" y="6038638"/>
                <a:ext cx="460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2B880FC-8456-4523-B00B-C0759369ECC6}"/>
                  </a:ext>
                </a:extLst>
              </p14:cNvPr>
              <p14:cNvContentPartPr/>
              <p14:nvPr/>
            </p14:nvContentPartPr>
            <p14:xfrm>
              <a:off x="5653159" y="6013438"/>
              <a:ext cx="228960" cy="2545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2B880FC-8456-4523-B00B-C0759369ECC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644519" y="6004798"/>
                <a:ext cx="2466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DE342FD-7BA0-4DAC-9308-194F8F8D1FCA}"/>
                  </a:ext>
                </a:extLst>
              </p14:cNvPr>
              <p14:cNvContentPartPr/>
              <p14:nvPr/>
            </p14:nvContentPartPr>
            <p14:xfrm>
              <a:off x="5807239" y="5886358"/>
              <a:ext cx="307440" cy="4212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DE342FD-7BA0-4DAC-9308-194F8F8D1FC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798599" y="5877718"/>
                <a:ext cx="3250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B99EF745-6BFD-4CAB-BADF-9DF8546DEE0D}"/>
                  </a:ext>
                </a:extLst>
              </p14:cNvPr>
              <p14:cNvContentPartPr/>
              <p14:nvPr/>
            </p14:nvContentPartPr>
            <p14:xfrm>
              <a:off x="6246439" y="5922718"/>
              <a:ext cx="239400" cy="3380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B99EF745-6BFD-4CAB-BADF-9DF8546DEE0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237439" y="5914078"/>
                <a:ext cx="2570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7CE6A30-A900-4D81-8A88-FD26543E1D86}"/>
                  </a:ext>
                </a:extLst>
              </p14:cNvPr>
              <p14:cNvContentPartPr/>
              <p14:nvPr/>
            </p14:nvContentPartPr>
            <p14:xfrm>
              <a:off x="6669799" y="5860078"/>
              <a:ext cx="358560" cy="3855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7CE6A30-A900-4D81-8A88-FD26543E1D8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660799" y="5851078"/>
                <a:ext cx="3762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53381C8B-6C46-460D-9520-513CFBC59470}"/>
                  </a:ext>
                </a:extLst>
              </p14:cNvPr>
              <p14:cNvContentPartPr/>
              <p14:nvPr/>
            </p14:nvContentPartPr>
            <p14:xfrm>
              <a:off x="6552439" y="5865838"/>
              <a:ext cx="159480" cy="4539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53381C8B-6C46-460D-9520-513CFBC5947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543799" y="5857198"/>
                <a:ext cx="1771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E738542-CEF0-474E-91E9-7E4AECCA1473}"/>
                  </a:ext>
                </a:extLst>
              </p14:cNvPr>
              <p14:cNvContentPartPr/>
              <p14:nvPr/>
            </p14:nvContentPartPr>
            <p14:xfrm>
              <a:off x="6737119" y="6062398"/>
              <a:ext cx="248400" cy="705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E738542-CEF0-474E-91E9-7E4AECCA147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728479" y="6053398"/>
                <a:ext cx="2660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58EBD93-E6C3-41AB-98D4-332CA7D3F81F}"/>
                  </a:ext>
                </a:extLst>
              </p14:cNvPr>
              <p14:cNvContentPartPr/>
              <p14:nvPr/>
            </p14:nvContentPartPr>
            <p14:xfrm>
              <a:off x="7084159" y="6161758"/>
              <a:ext cx="137520" cy="1454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58EBD93-E6C3-41AB-98D4-332CA7D3F81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075159" y="6153118"/>
                <a:ext cx="1551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81ADA3F-B677-496B-939D-5EAE1A220A53}"/>
                  </a:ext>
                </a:extLst>
              </p14:cNvPr>
              <p14:cNvContentPartPr/>
              <p14:nvPr/>
            </p14:nvContentPartPr>
            <p14:xfrm>
              <a:off x="7421839" y="5920198"/>
              <a:ext cx="141120" cy="2430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81ADA3F-B677-496B-939D-5EAE1A220A5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413199" y="5911198"/>
                <a:ext cx="1587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A47430C2-594A-48E8-A999-D75C81C2EB9B}"/>
                  </a:ext>
                </a:extLst>
              </p14:cNvPr>
              <p14:cNvContentPartPr/>
              <p14:nvPr/>
            </p14:nvContentPartPr>
            <p14:xfrm>
              <a:off x="7765279" y="5938198"/>
              <a:ext cx="11880" cy="2055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A47430C2-594A-48E8-A999-D75C81C2EB9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756639" y="5929198"/>
                <a:ext cx="295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767B1BCA-0C39-4558-9B09-E03263B3CA04}"/>
                  </a:ext>
                </a:extLst>
              </p14:cNvPr>
              <p14:cNvContentPartPr/>
              <p14:nvPr/>
            </p14:nvContentPartPr>
            <p14:xfrm>
              <a:off x="7741519" y="5856478"/>
              <a:ext cx="226080" cy="3474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767B1BCA-0C39-4558-9B09-E03263B3CA0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732879" y="5847478"/>
                <a:ext cx="24372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E5FD95E-20C2-4F15-B607-A02202B057BE}"/>
                  </a:ext>
                </a:extLst>
              </p14:cNvPr>
              <p14:cNvContentPartPr/>
              <p14:nvPr/>
            </p14:nvContentPartPr>
            <p14:xfrm>
              <a:off x="8020519" y="5786998"/>
              <a:ext cx="309960" cy="5558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E5FD95E-20C2-4F15-B607-A02202B057B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011519" y="5777998"/>
                <a:ext cx="327600" cy="57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49923C01-4633-402E-9BF6-4A83FE35CDF7}"/>
              </a:ext>
            </a:extLst>
          </p:cNvPr>
          <p:cNvGrpSpPr/>
          <p:nvPr/>
        </p:nvGrpSpPr>
        <p:grpSpPr>
          <a:xfrm>
            <a:off x="2145679" y="923038"/>
            <a:ext cx="4873680" cy="3051720"/>
            <a:chOff x="2145679" y="923038"/>
            <a:chExt cx="4873680" cy="30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B316A3B-8929-44C0-A5D9-7AFB06AC2A2C}"/>
                    </a:ext>
                  </a:extLst>
                </p14:cNvPr>
                <p14:cNvContentPartPr/>
                <p14:nvPr/>
              </p14:nvContentPartPr>
              <p14:xfrm>
                <a:off x="2145679" y="1024198"/>
                <a:ext cx="178920" cy="2343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B316A3B-8929-44C0-A5D9-7AFB06AC2A2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37039" y="1015198"/>
                  <a:ext cx="196560" cy="23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349F78-4247-4CB5-B354-A55482D2B257}"/>
                    </a:ext>
                  </a:extLst>
                </p14:cNvPr>
                <p14:cNvContentPartPr/>
                <p14:nvPr/>
              </p14:nvContentPartPr>
              <p14:xfrm>
                <a:off x="2154679" y="923038"/>
                <a:ext cx="4542840" cy="162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349F78-4247-4CB5-B354-A55482D2B25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45679" y="914038"/>
                  <a:ext cx="4560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253EE87-A394-4E88-A034-78A4D2F46253}"/>
                    </a:ext>
                  </a:extLst>
                </p14:cNvPr>
                <p14:cNvContentPartPr/>
                <p14:nvPr/>
              </p14:nvContentPartPr>
              <p14:xfrm>
                <a:off x="2329639" y="1097638"/>
                <a:ext cx="4689720" cy="2877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253EE87-A394-4E88-A034-78A4D2F4625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20639" y="1088998"/>
                  <a:ext cx="4707360" cy="28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7D080B9-7076-490C-A65E-B67CFAEAAFB8}"/>
                    </a:ext>
                  </a:extLst>
                </p14:cNvPr>
                <p14:cNvContentPartPr/>
                <p14:nvPr/>
              </p14:nvContentPartPr>
              <p14:xfrm>
                <a:off x="2409199" y="1076398"/>
                <a:ext cx="392040" cy="388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7D080B9-7076-490C-A65E-B67CFAEAAF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00559" y="1067398"/>
                  <a:ext cx="4096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566A0E-547C-4E4F-9427-B7D47793382C}"/>
                    </a:ext>
                  </a:extLst>
                </p14:cNvPr>
                <p14:cNvContentPartPr/>
                <p14:nvPr/>
              </p14:nvContentPartPr>
              <p14:xfrm>
                <a:off x="2462119" y="1324798"/>
                <a:ext cx="216000" cy="20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566A0E-547C-4E4F-9427-B7D4779338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453479" y="1315798"/>
                  <a:ext cx="233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985D60-2001-4C58-85C4-45200E84191D}"/>
                    </a:ext>
                  </a:extLst>
                </p14:cNvPr>
                <p14:cNvContentPartPr/>
                <p14:nvPr/>
              </p14:nvContentPartPr>
              <p14:xfrm>
                <a:off x="2943799" y="1404718"/>
                <a:ext cx="91080" cy="166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985D60-2001-4C58-85C4-45200E84191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34799" y="1396078"/>
                  <a:ext cx="108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300ABC-DB73-4D34-AEAE-1E3E598F78AB}"/>
                    </a:ext>
                  </a:extLst>
                </p14:cNvPr>
                <p14:cNvContentPartPr/>
                <p14:nvPr/>
              </p14:nvContentPartPr>
              <p14:xfrm>
                <a:off x="6025399" y="1149478"/>
                <a:ext cx="336960" cy="340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300ABC-DB73-4D34-AEAE-1E3E598F78A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16759" y="1140838"/>
                  <a:ext cx="354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6AD490E-2833-42C1-A52B-675993FD2A93}"/>
                    </a:ext>
                  </a:extLst>
                </p14:cNvPr>
                <p14:cNvContentPartPr/>
                <p14:nvPr/>
              </p14:nvContentPartPr>
              <p14:xfrm>
                <a:off x="6138439" y="1370878"/>
                <a:ext cx="124560" cy="30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6AD490E-2833-42C1-A52B-675993FD2A9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29439" y="1362238"/>
                  <a:ext cx="142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FD5234-19D2-4E11-902B-CA9D1AF8CB5D}"/>
                    </a:ext>
                  </a:extLst>
                </p14:cNvPr>
                <p14:cNvContentPartPr/>
                <p14:nvPr/>
              </p14:nvContentPartPr>
              <p14:xfrm>
                <a:off x="6388639" y="1420198"/>
                <a:ext cx="130680" cy="179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FD5234-19D2-4E11-902B-CA9D1AF8CB5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79999" y="1411558"/>
                  <a:ext cx="148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BED9CA6-A254-4661-BCE2-AC3DEE3754E6}"/>
                    </a:ext>
                  </a:extLst>
                </p14:cNvPr>
                <p14:cNvContentPartPr/>
                <p14:nvPr/>
              </p14:nvContentPartPr>
              <p14:xfrm>
                <a:off x="2462119" y="1798918"/>
                <a:ext cx="111240" cy="39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BED9CA6-A254-4661-BCE2-AC3DEE3754E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53479" y="1789918"/>
                  <a:ext cx="128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6133378-7415-42C8-BC24-E38F3FF8BF93}"/>
                    </a:ext>
                  </a:extLst>
                </p14:cNvPr>
                <p14:cNvContentPartPr/>
                <p14:nvPr/>
              </p14:nvContentPartPr>
              <p14:xfrm>
                <a:off x="4472359" y="1668958"/>
                <a:ext cx="290520" cy="310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6133378-7415-42C8-BC24-E38F3FF8BF9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63719" y="1659958"/>
                  <a:ext cx="308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6FAEF3-6DA7-4233-93CD-089CEF5459D9}"/>
                    </a:ext>
                  </a:extLst>
                </p14:cNvPr>
                <p14:cNvContentPartPr/>
                <p14:nvPr/>
              </p14:nvContentPartPr>
              <p14:xfrm>
                <a:off x="4470919" y="1870918"/>
                <a:ext cx="103680" cy="12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66FAEF3-6DA7-4233-93CD-089CEF5459D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62279" y="1862278"/>
                  <a:ext cx="121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BAA9979-ABBE-409A-B983-378C9EE5A3BE}"/>
                    </a:ext>
                  </a:extLst>
                </p14:cNvPr>
                <p14:cNvContentPartPr/>
                <p14:nvPr/>
              </p14:nvContentPartPr>
              <p14:xfrm>
                <a:off x="4784119" y="1851118"/>
                <a:ext cx="147960" cy="205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BAA9979-ABBE-409A-B983-378C9EE5A3B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75119" y="1842118"/>
                  <a:ext cx="165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EBA19A-000D-48B2-97EF-5C10F6039597}"/>
                    </a:ext>
                  </a:extLst>
                </p14:cNvPr>
                <p14:cNvContentPartPr/>
                <p14:nvPr/>
              </p14:nvContentPartPr>
              <p14:xfrm>
                <a:off x="5004079" y="1746718"/>
                <a:ext cx="241200" cy="237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EBA19A-000D-48B2-97EF-5C10F603959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95079" y="1737718"/>
                  <a:ext cx="258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B62BA9-BCF2-4185-83E8-668A3566CA17}"/>
                    </a:ext>
                  </a:extLst>
                </p14:cNvPr>
                <p14:cNvContentPartPr/>
                <p14:nvPr/>
              </p14:nvContentPartPr>
              <p14:xfrm>
                <a:off x="5383879" y="1756798"/>
                <a:ext cx="43200" cy="171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B62BA9-BCF2-4185-83E8-668A3566CA1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74879" y="1747798"/>
                  <a:ext cx="60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7D7D9E8-812E-4A1E-A21E-044393BF0AAD}"/>
                    </a:ext>
                  </a:extLst>
                </p14:cNvPr>
                <p14:cNvContentPartPr/>
                <p14:nvPr/>
              </p14:nvContentPartPr>
              <p14:xfrm>
                <a:off x="5370919" y="1667518"/>
                <a:ext cx="208440" cy="277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7D7D9E8-812E-4A1E-A21E-044393BF0AA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62279" y="1658878"/>
                  <a:ext cx="226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84F74DE-FE23-433C-A997-F08DD8A95AEE}"/>
                    </a:ext>
                  </a:extLst>
                </p14:cNvPr>
                <p14:cNvContentPartPr/>
                <p14:nvPr/>
              </p14:nvContentPartPr>
              <p14:xfrm>
                <a:off x="3031639" y="1691278"/>
                <a:ext cx="317520" cy="375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84F74DE-FE23-433C-A997-F08DD8A95AE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22999" y="1682278"/>
                  <a:ext cx="335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AF462FF-2516-4204-AB3E-BC5C02126866}"/>
                    </a:ext>
                  </a:extLst>
                </p14:cNvPr>
                <p14:cNvContentPartPr/>
                <p14:nvPr/>
              </p14:nvContentPartPr>
              <p14:xfrm>
                <a:off x="3111559" y="1897918"/>
                <a:ext cx="88920" cy="78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AF462FF-2516-4204-AB3E-BC5C0212686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02559" y="1888918"/>
                  <a:ext cx="106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D531F41-2F1C-49F2-A8CE-CEAFFDCAB95A}"/>
                    </a:ext>
                  </a:extLst>
                </p14:cNvPr>
                <p14:cNvContentPartPr/>
                <p14:nvPr/>
              </p14:nvContentPartPr>
              <p14:xfrm>
                <a:off x="3401719" y="1895398"/>
                <a:ext cx="45720" cy="79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D531F41-2F1C-49F2-A8CE-CEAFFDCAB95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92719" y="1886398"/>
                  <a:ext cx="63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AB327C2-2B04-45A8-9FF4-01C566BD59C2}"/>
                    </a:ext>
                  </a:extLst>
                </p14:cNvPr>
                <p14:cNvContentPartPr/>
                <p14:nvPr/>
              </p14:nvContentPartPr>
              <p14:xfrm>
                <a:off x="3469039" y="1541518"/>
                <a:ext cx="124920" cy="296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AB327C2-2B04-45A8-9FF4-01C566BD59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60399" y="1532518"/>
                  <a:ext cx="142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A2334D8-2DD3-4762-A938-5DE7D1D8DDEE}"/>
                    </a:ext>
                  </a:extLst>
                </p14:cNvPr>
                <p14:cNvContentPartPr/>
                <p14:nvPr/>
              </p14:nvContentPartPr>
              <p14:xfrm>
                <a:off x="3721039" y="1429198"/>
                <a:ext cx="33120" cy="226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A2334D8-2DD3-4762-A938-5DE7D1D8DDE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12039" y="1420198"/>
                  <a:ext cx="50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6C80AE0-B031-4F43-87E5-0A7770855285}"/>
                    </a:ext>
                  </a:extLst>
                </p14:cNvPr>
                <p14:cNvContentPartPr/>
                <p14:nvPr/>
              </p14:nvContentPartPr>
              <p14:xfrm>
                <a:off x="3745519" y="1289518"/>
                <a:ext cx="230040" cy="334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6C80AE0-B031-4F43-87E5-0A777085528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36519" y="1280878"/>
                  <a:ext cx="2476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F508C6-0148-41DD-BABF-AA5FA30B66DF}"/>
                    </a:ext>
                  </a:extLst>
                </p14:cNvPr>
                <p14:cNvContentPartPr/>
                <p14:nvPr/>
              </p14:nvContentPartPr>
              <p14:xfrm>
                <a:off x="4415479" y="3360958"/>
                <a:ext cx="264960" cy="32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F508C6-0148-41DD-BABF-AA5FA30B66D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06839" y="3351958"/>
                  <a:ext cx="282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270F3B-E0C4-4DD6-B40B-1849A390EC48}"/>
                    </a:ext>
                  </a:extLst>
                </p14:cNvPr>
                <p14:cNvContentPartPr/>
                <p14:nvPr/>
              </p14:nvContentPartPr>
              <p14:xfrm>
                <a:off x="4506199" y="3495238"/>
                <a:ext cx="135720" cy="50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270F3B-E0C4-4DD6-B40B-1849A390EC4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97559" y="3486598"/>
                  <a:ext cx="153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F2876DA-F13C-40B0-8D62-5600A65381CC}"/>
                    </a:ext>
                  </a:extLst>
                </p14:cNvPr>
                <p14:cNvContentPartPr/>
                <p14:nvPr/>
              </p14:nvContentPartPr>
              <p14:xfrm>
                <a:off x="4748479" y="3575158"/>
                <a:ext cx="169200" cy="18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F2876DA-F13C-40B0-8D62-5600A65381C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39839" y="3566518"/>
                  <a:ext cx="186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FF653B8-D9E7-4970-B700-EAF8073920B5}"/>
                    </a:ext>
                  </a:extLst>
                </p14:cNvPr>
                <p14:cNvContentPartPr/>
                <p14:nvPr/>
              </p14:nvContentPartPr>
              <p14:xfrm>
                <a:off x="3880519" y="2782798"/>
                <a:ext cx="201240" cy="30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FF653B8-D9E7-4970-B700-EAF8073920B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71879" y="2774158"/>
                  <a:ext cx="218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C4B2F9B-74B4-427B-9707-1C55F10A7C72}"/>
                    </a:ext>
                  </a:extLst>
                </p14:cNvPr>
                <p14:cNvContentPartPr/>
                <p14:nvPr/>
              </p14:nvContentPartPr>
              <p14:xfrm>
                <a:off x="3964759" y="2971438"/>
                <a:ext cx="81360" cy="2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C4B2F9B-74B4-427B-9707-1C55F10A7C7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955759" y="2962438"/>
                  <a:ext cx="99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FD79FB-05A0-470C-A2B3-DEDE7A079999}"/>
                    </a:ext>
                  </a:extLst>
                </p14:cNvPr>
                <p14:cNvContentPartPr/>
                <p14:nvPr/>
              </p14:nvContentPartPr>
              <p14:xfrm>
                <a:off x="4155559" y="3038758"/>
                <a:ext cx="114480" cy="184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FD79FB-05A0-470C-A2B3-DEDE7A07999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46559" y="3029758"/>
                  <a:ext cx="132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D8F351-4B85-4BDD-9FAE-25DDBDFA0448}"/>
                    </a:ext>
                  </a:extLst>
                </p14:cNvPr>
                <p14:cNvContentPartPr/>
                <p14:nvPr/>
              </p14:nvContentPartPr>
              <p14:xfrm>
                <a:off x="4335559" y="2858038"/>
                <a:ext cx="167040" cy="217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D8F351-4B85-4BDD-9FAE-25DDBDFA044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26559" y="2849038"/>
                  <a:ext cx="184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63B495-7858-412A-81C9-A3AAF6CA4609}"/>
                    </a:ext>
                  </a:extLst>
                </p14:cNvPr>
                <p14:cNvContentPartPr/>
                <p14:nvPr/>
              </p14:nvContentPartPr>
              <p14:xfrm>
                <a:off x="4610959" y="2914918"/>
                <a:ext cx="14400" cy="136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63B495-7858-412A-81C9-A3AAF6CA460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01959" y="2906278"/>
                  <a:ext cx="32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F01F2ED-31FB-4654-A03E-4652153E24F1}"/>
                    </a:ext>
                  </a:extLst>
                </p14:cNvPr>
                <p14:cNvContentPartPr/>
                <p14:nvPr/>
              </p14:nvContentPartPr>
              <p14:xfrm>
                <a:off x="4612759" y="2865958"/>
                <a:ext cx="175320" cy="216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F01F2ED-31FB-4654-A03E-4652153E24F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03759" y="2856958"/>
                  <a:ext cx="192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59C23D5-AE39-4EB7-BBF5-6A1C4D52494D}"/>
                    </a:ext>
                  </a:extLst>
                </p14:cNvPr>
                <p14:cNvContentPartPr/>
                <p14:nvPr/>
              </p14:nvContentPartPr>
              <p14:xfrm>
                <a:off x="2663719" y="1795732"/>
                <a:ext cx="236880" cy="306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59C23D5-AE39-4EB7-BBF5-6A1C4D52494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55079" y="1786732"/>
                  <a:ext cx="2545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5FFC54A-2756-47A8-B64B-7F468DDBF6D3}"/>
                    </a:ext>
                  </a:extLst>
                </p14:cNvPr>
                <p14:cNvContentPartPr/>
                <p14:nvPr/>
              </p14:nvContentPartPr>
              <p14:xfrm>
                <a:off x="4356799" y="1293892"/>
                <a:ext cx="261360" cy="217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5FFC54A-2756-47A8-B64B-7F468DDBF6D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347799" y="1284892"/>
                  <a:ext cx="279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1CF03F-8071-4805-A2F9-79AF95EA46B1}"/>
                    </a:ext>
                  </a:extLst>
                </p14:cNvPr>
                <p14:cNvContentPartPr/>
                <p14:nvPr/>
              </p14:nvContentPartPr>
              <p14:xfrm>
                <a:off x="3578839" y="2153158"/>
                <a:ext cx="304560" cy="348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1CF03F-8071-4805-A2F9-79AF95EA46B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569839" y="2144158"/>
                  <a:ext cx="3222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0559375-997D-425B-891A-3EAD2295B5CC}"/>
                    </a:ext>
                  </a:extLst>
                </p14:cNvPr>
                <p14:cNvContentPartPr/>
                <p14:nvPr/>
              </p14:nvContentPartPr>
              <p14:xfrm>
                <a:off x="3678919" y="2372758"/>
                <a:ext cx="159120" cy="54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0559375-997D-425B-891A-3EAD2295B5C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70279" y="2364118"/>
                  <a:ext cx="176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DFABDE0-10F9-4D09-B579-88076ADEAD84}"/>
                    </a:ext>
                  </a:extLst>
                </p14:cNvPr>
                <p14:cNvContentPartPr/>
                <p14:nvPr/>
              </p14:nvContentPartPr>
              <p14:xfrm>
                <a:off x="3907879" y="2401198"/>
                <a:ext cx="120960" cy="180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DFABDE0-10F9-4D09-B579-88076ADEAD8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898879" y="2392198"/>
                  <a:ext cx="138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73C473E-8F3A-48DE-B8E6-6146C6E43A8B}"/>
                    </a:ext>
                  </a:extLst>
                </p14:cNvPr>
                <p14:cNvContentPartPr/>
                <p14:nvPr/>
              </p14:nvContentPartPr>
              <p14:xfrm>
                <a:off x="4158079" y="2309398"/>
                <a:ext cx="152640" cy="196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73C473E-8F3A-48DE-B8E6-6146C6E43A8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149439" y="2300398"/>
                  <a:ext cx="170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A2547EE-6546-4FD5-AC13-44282ACF9A6C}"/>
                    </a:ext>
                  </a:extLst>
                </p14:cNvPr>
                <p14:cNvContentPartPr/>
                <p14:nvPr/>
              </p14:nvContentPartPr>
              <p14:xfrm>
                <a:off x="4461199" y="2302918"/>
                <a:ext cx="14400" cy="162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A2547EE-6546-4FD5-AC13-44282ACF9A6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52199" y="2293918"/>
                  <a:ext cx="32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9C2FA2E-41B6-4438-8AEE-4457D629554A}"/>
                    </a:ext>
                  </a:extLst>
                </p14:cNvPr>
                <p14:cNvContentPartPr/>
                <p14:nvPr/>
              </p14:nvContentPartPr>
              <p14:xfrm>
                <a:off x="4453999" y="2222998"/>
                <a:ext cx="207000" cy="258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9C2FA2E-41B6-4438-8AEE-4457D629554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44999" y="2214358"/>
                  <a:ext cx="224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EDD6107-15F8-4CEA-AC97-79E0C0D8667A}"/>
                    </a:ext>
                  </a:extLst>
                </p14:cNvPr>
                <p14:cNvContentPartPr/>
                <p14:nvPr/>
              </p14:nvContentPartPr>
              <p14:xfrm>
                <a:off x="3164839" y="2176252"/>
                <a:ext cx="225720" cy="290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EDD6107-15F8-4CEA-AC97-79E0C0D8667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55839" y="2167612"/>
                  <a:ext cx="243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AEB3A8-D48A-44F7-A0B2-67A8EDBD832F}"/>
                    </a:ext>
                  </a:extLst>
                </p14:cNvPr>
                <p14:cNvContentPartPr/>
                <p14:nvPr/>
              </p14:nvContentPartPr>
              <p14:xfrm>
                <a:off x="3839839" y="1758652"/>
                <a:ext cx="29520" cy="21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AEB3A8-D48A-44F7-A0B2-67A8EDBD832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30839" y="1750012"/>
                  <a:ext cx="47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56C009C-A05B-4D88-8BD0-7B40FE809C84}"/>
                    </a:ext>
                  </a:extLst>
                </p14:cNvPr>
                <p14:cNvContentPartPr/>
                <p14:nvPr/>
              </p14:nvContentPartPr>
              <p14:xfrm>
                <a:off x="3749119" y="1733092"/>
                <a:ext cx="98640" cy="132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56C009C-A05B-4D88-8BD0-7B40FE809C8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40479" y="1724452"/>
                  <a:ext cx="116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8802281-A607-4CDA-8F33-E5E5173F7439}"/>
                    </a:ext>
                  </a:extLst>
                </p14:cNvPr>
                <p14:cNvContentPartPr/>
                <p14:nvPr/>
              </p14:nvContentPartPr>
              <p14:xfrm>
                <a:off x="5117119" y="2129812"/>
                <a:ext cx="207000" cy="93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8802281-A607-4CDA-8F33-E5E5173F743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108119" y="2121172"/>
                  <a:ext cx="224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CD4E502-E6A1-4388-BC0E-3667869E9532}"/>
                    </a:ext>
                  </a:extLst>
                </p14:cNvPr>
                <p14:cNvContentPartPr/>
                <p14:nvPr/>
              </p14:nvContentPartPr>
              <p14:xfrm>
                <a:off x="4678639" y="2524012"/>
                <a:ext cx="124560" cy="55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CD4E502-E6A1-4388-BC0E-3667869E953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69639" y="2515372"/>
                  <a:ext cx="14220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2D530B60-5CAD-4CE6-B3E3-ED3095F9A7CB}"/>
                  </a:ext>
                </a:extLst>
              </p14:cNvPr>
              <p14:cNvContentPartPr/>
              <p14:nvPr/>
            </p14:nvContentPartPr>
            <p14:xfrm>
              <a:off x="2627359" y="6503092"/>
              <a:ext cx="5681160" cy="871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2D530B60-5CAD-4CE6-B3E3-ED3095F9A7C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618359" y="6494452"/>
                <a:ext cx="56988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1229BE-C5C0-4B71-BB07-BF75937C15B0}"/>
                  </a:ext>
                </a:extLst>
              </p14:cNvPr>
              <p14:cNvContentPartPr/>
              <p14:nvPr/>
            </p14:nvContentPartPr>
            <p14:xfrm>
              <a:off x="8486719" y="3165118"/>
              <a:ext cx="14400" cy="4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1229BE-C5C0-4B71-BB07-BF75937C15B0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8477719" y="3156118"/>
                <a:ext cx="320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1D1A5366-5422-4D1E-A378-DF1159444BF7}"/>
                  </a:ext>
                </a:extLst>
              </p14:cNvPr>
              <p14:cNvContentPartPr/>
              <p14:nvPr/>
            </p14:nvContentPartPr>
            <p14:xfrm>
              <a:off x="2930839" y="6655318"/>
              <a:ext cx="470520" cy="1130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1D1A5366-5422-4D1E-A378-DF1159444BF7}"/>
                  </a:ext>
                </a:extLst>
              </p:cNvPr>
              <p:cNvPicPr/>
              <p:nvPr/>
            </p:nvPicPr>
            <p:blipFill>
              <a:blip r:embed="rId793"/>
              <a:stretch>
                <a:fillRect/>
              </a:stretch>
            </p:blipFill>
            <p:spPr>
              <a:xfrm>
                <a:off x="2922199" y="6646318"/>
                <a:ext cx="488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7D2650F-8630-4475-A3AC-59A45944493E}"/>
                  </a:ext>
                </a:extLst>
              </p14:cNvPr>
              <p14:cNvContentPartPr/>
              <p14:nvPr/>
            </p14:nvContentPartPr>
            <p14:xfrm>
              <a:off x="4736959" y="6682318"/>
              <a:ext cx="493920" cy="468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7D2650F-8630-4475-A3AC-59A45944493E}"/>
                  </a:ext>
                </a:extLst>
              </p:cNvPr>
              <p:cNvPicPr/>
              <p:nvPr/>
            </p:nvPicPr>
            <p:blipFill>
              <a:blip r:embed="rId795"/>
              <a:stretch>
                <a:fillRect/>
              </a:stretch>
            </p:blipFill>
            <p:spPr>
              <a:xfrm>
                <a:off x="4728319" y="6673318"/>
                <a:ext cx="5115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EFC7F5A-32C9-4954-8FBA-F2D55B7C09B4}"/>
                  </a:ext>
                </a:extLst>
              </p14:cNvPr>
              <p14:cNvContentPartPr/>
              <p14:nvPr/>
            </p14:nvContentPartPr>
            <p14:xfrm>
              <a:off x="6990919" y="6644878"/>
              <a:ext cx="556200" cy="756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EFC7F5A-32C9-4954-8FBA-F2D55B7C09B4}"/>
                  </a:ext>
                </a:extLst>
              </p:cNvPr>
              <p:cNvPicPr/>
              <p:nvPr/>
            </p:nvPicPr>
            <p:blipFill>
              <a:blip r:embed="rId797"/>
              <a:stretch>
                <a:fillRect/>
              </a:stretch>
            </p:blipFill>
            <p:spPr>
              <a:xfrm>
                <a:off x="6981919" y="6635878"/>
                <a:ext cx="5738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DFBE1996-CB6E-4D27-B2D3-233204C3C0B1}"/>
                  </a:ext>
                </a:extLst>
              </p14:cNvPr>
              <p14:cNvContentPartPr/>
              <p14:nvPr/>
            </p14:nvContentPartPr>
            <p14:xfrm>
              <a:off x="9258919" y="1290598"/>
              <a:ext cx="360" cy="3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DFBE1996-CB6E-4D27-B2D3-233204C3C0B1}"/>
                  </a:ext>
                </a:extLst>
              </p:cNvPr>
              <p:cNvPicPr/>
              <p:nvPr/>
            </p:nvPicPr>
            <p:blipFill>
              <a:blip r:embed="rId1161"/>
              <a:stretch>
                <a:fillRect/>
              </a:stretch>
            </p:blipFill>
            <p:spPr>
              <a:xfrm>
                <a:off x="9250279" y="12819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C20C6E6A-F48B-4BBA-9CEF-70D649F3514C}"/>
                  </a:ext>
                </a:extLst>
              </p14:cNvPr>
              <p14:cNvContentPartPr/>
              <p14:nvPr/>
            </p14:nvContentPartPr>
            <p14:xfrm>
              <a:off x="7969399" y="1288438"/>
              <a:ext cx="2751480" cy="18846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C20C6E6A-F48B-4BBA-9CEF-70D649F3514C}"/>
                  </a:ext>
                </a:extLst>
              </p:cNvPr>
              <p:cNvPicPr/>
              <p:nvPr/>
            </p:nvPicPr>
            <p:blipFill>
              <a:blip r:embed="rId1163"/>
              <a:stretch>
                <a:fillRect/>
              </a:stretch>
            </p:blipFill>
            <p:spPr>
              <a:xfrm>
                <a:off x="7960759" y="1279438"/>
                <a:ext cx="2769120" cy="19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F106486-4688-403D-A788-C0AE7871A111}"/>
                  </a:ext>
                </a:extLst>
              </p14:cNvPr>
              <p14:cNvContentPartPr/>
              <p14:nvPr/>
            </p14:nvContentPartPr>
            <p14:xfrm>
              <a:off x="7280359" y="880918"/>
              <a:ext cx="4417200" cy="30873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F106486-4688-403D-A788-C0AE7871A111}"/>
                  </a:ext>
                </a:extLst>
              </p:cNvPr>
              <p:cNvPicPr/>
              <p:nvPr/>
            </p:nvPicPr>
            <p:blipFill>
              <a:blip r:embed="rId978"/>
              <a:stretch>
                <a:fillRect/>
              </a:stretch>
            </p:blipFill>
            <p:spPr>
              <a:xfrm>
                <a:off x="7271719" y="872278"/>
                <a:ext cx="443484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5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DF6547E2-1A01-4155-896A-853AF6652044}"/>
                  </a:ext>
                </a:extLst>
              </p14:cNvPr>
              <p14:cNvContentPartPr/>
              <p14:nvPr/>
            </p14:nvContentPartPr>
            <p14:xfrm>
              <a:off x="9056239" y="381598"/>
              <a:ext cx="671040" cy="4057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DF6547E2-1A01-4155-896A-853AF6652044}"/>
                  </a:ext>
                </a:extLst>
              </p:cNvPr>
              <p:cNvPicPr/>
              <p:nvPr/>
            </p:nvPicPr>
            <p:blipFill>
              <a:blip r:embed="rId980"/>
              <a:stretch>
                <a:fillRect/>
              </a:stretch>
            </p:blipFill>
            <p:spPr>
              <a:xfrm>
                <a:off x="9047239" y="372958"/>
                <a:ext cx="68868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273FF28-F4B1-44CA-A20E-02E2A7D1916E}"/>
                  </a:ext>
                </a:extLst>
              </p14:cNvPr>
              <p14:cNvContentPartPr/>
              <p14:nvPr/>
            </p14:nvContentPartPr>
            <p14:xfrm>
              <a:off x="7594999" y="979918"/>
              <a:ext cx="1807560" cy="21477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273FF28-F4B1-44CA-A20E-02E2A7D1916E}"/>
                  </a:ext>
                </a:extLst>
              </p:cNvPr>
              <p:cNvPicPr/>
              <p:nvPr/>
            </p:nvPicPr>
            <p:blipFill>
              <a:blip r:embed="rId1167"/>
              <a:stretch>
                <a:fillRect/>
              </a:stretch>
            </p:blipFill>
            <p:spPr>
              <a:xfrm>
                <a:off x="7585999" y="971278"/>
                <a:ext cx="1825200" cy="21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2E63C61-7961-4246-ADA3-DDAB226FA529}"/>
                  </a:ext>
                </a:extLst>
              </p14:cNvPr>
              <p14:cNvContentPartPr/>
              <p14:nvPr/>
            </p14:nvContentPartPr>
            <p14:xfrm>
              <a:off x="7584199" y="1147678"/>
              <a:ext cx="233280" cy="3682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2E63C61-7961-4246-ADA3-DDAB226FA529}"/>
                  </a:ext>
                </a:extLst>
              </p:cNvPr>
              <p:cNvPicPr/>
              <p:nvPr/>
            </p:nvPicPr>
            <p:blipFill>
              <a:blip r:embed="rId1169"/>
              <a:stretch>
                <a:fillRect/>
              </a:stretch>
            </p:blipFill>
            <p:spPr>
              <a:xfrm>
                <a:off x="7575199" y="1139038"/>
                <a:ext cx="250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FF63CC3-AB00-4CDD-A08E-199F34112503}"/>
                  </a:ext>
                </a:extLst>
              </p14:cNvPr>
              <p14:cNvContentPartPr/>
              <p14:nvPr/>
            </p14:nvContentPartPr>
            <p14:xfrm>
              <a:off x="7606519" y="1374838"/>
              <a:ext cx="201960" cy="302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FF63CC3-AB00-4CDD-A08E-199F34112503}"/>
                  </a:ext>
                </a:extLst>
              </p:cNvPr>
              <p:cNvPicPr/>
              <p:nvPr/>
            </p:nvPicPr>
            <p:blipFill>
              <a:blip r:embed="rId1171"/>
              <a:stretch>
                <a:fillRect/>
              </a:stretch>
            </p:blipFill>
            <p:spPr>
              <a:xfrm>
                <a:off x="7597519" y="1365838"/>
                <a:ext cx="219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1052579-5D4A-4286-825D-0F81CE720F34}"/>
                  </a:ext>
                </a:extLst>
              </p14:cNvPr>
              <p14:cNvContentPartPr/>
              <p14:nvPr/>
            </p14:nvContentPartPr>
            <p14:xfrm>
              <a:off x="7981279" y="1372318"/>
              <a:ext cx="29880" cy="1616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1052579-5D4A-4286-825D-0F81CE720F34}"/>
                  </a:ext>
                </a:extLst>
              </p:cNvPr>
              <p:cNvPicPr/>
              <p:nvPr/>
            </p:nvPicPr>
            <p:blipFill>
              <a:blip r:embed="rId1173"/>
              <a:stretch>
                <a:fillRect/>
              </a:stretch>
            </p:blipFill>
            <p:spPr>
              <a:xfrm>
                <a:off x="7972639" y="1363318"/>
                <a:ext cx="475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162907B-CCF6-4B5E-ABA6-8B8522361472}"/>
                  </a:ext>
                </a:extLst>
              </p14:cNvPr>
              <p14:cNvContentPartPr/>
              <p14:nvPr/>
            </p14:nvContentPartPr>
            <p14:xfrm>
              <a:off x="9239839" y="2103118"/>
              <a:ext cx="1584000" cy="17323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162907B-CCF6-4B5E-ABA6-8B8522361472}"/>
                  </a:ext>
                </a:extLst>
              </p:cNvPr>
              <p:cNvPicPr/>
              <p:nvPr/>
            </p:nvPicPr>
            <p:blipFill>
              <a:blip r:embed="rId1175"/>
              <a:stretch>
                <a:fillRect/>
              </a:stretch>
            </p:blipFill>
            <p:spPr>
              <a:xfrm>
                <a:off x="9230839" y="2094478"/>
                <a:ext cx="1601640" cy="17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2DF11DB-DE94-47AF-B8B0-257DE0F0D34D}"/>
                  </a:ext>
                </a:extLst>
              </p14:cNvPr>
              <p14:cNvContentPartPr/>
              <p14:nvPr/>
            </p14:nvContentPartPr>
            <p14:xfrm>
              <a:off x="10591639" y="1006198"/>
              <a:ext cx="295920" cy="2523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2DF11DB-DE94-47AF-B8B0-257DE0F0D34D}"/>
                  </a:ext>
                </a:extLst>
              </p:cNvPr>
              <p:cNvPicPr/>
              <p:nvPr/>
            </p:nvPicPr>
            <p:blipFill>
              <a:blip r:embed="rId1177"/>
              <a:stretch>
                <a:fillRect/>
              </a:stretch>
            </p:blipFill>
            <p:spPr>
              <a:xfrm>
                <a:off x="10582999" y="997198"/>
                <a:ext cx="3135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4F2B7A4-C395-4263-A409-CD9AFA587BAF}"/>
                  </a:ext>
                </a:extLst>
              </p14:cNvPr>
              <p14:cNvContentPartPr/>
              <p14:nvPr/>
            </p14:nvContentPartPr>
            <p14:xfrm>
              <a:off x="10635919" y="1187638"/>
              <a:ext cx="128520" cy="396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4F2B7A4-C395-4263-A409-CD9AFA587BAF}"/>
                  </a:ext>
                </a:extLst>
              </p:cNvPr>
              <p:cNvPicPr/>
              <p:nvPr/>
            </p:nvPicPr>
            <p:blipFill>
              <a:blip r:embed="rId1179"/>
              <a:stretch>
                <a:fillRect/>
              </a:stretch>
            </p:blipFill>
            <p:spPr>
              <a:xfrm>
                <a:off x="10626919" y="1178998"/>
                <a:ext cx="1461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BBFBB308-ACBA-4630-8931-EC91A768E462}"/>
                  </a:ext>
                </a:extLst>
              </p14:cNvPr>
              <p14:cNvContentPartPr/>
              <p14:nvPr/>
            </p14:nvContentPartPr>
            <p14:xfrm>
              <a:off x="10976479" y="1154878"/>
              <a:ext cx="225720" cy="1436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BBFBB308-ACBA-4630-8931-EC91A768E462}"/>
                  </a:ext>
                </a:extLst>
              </p:cNvPr>
              <p:cNvPicPr/>
              <p:nvPr/>
            </p:nvPicPr>
            <p:blipFill>
              <a:blip r:embed="rId1181"/>
              <a:stretch>
                <a:fillRect/>
              </a:stretch>
            </p:blipFill>
            <p:spPr>
              <a:xfrm>
                <a:off x="10967479" y="1145878"/>
                <a:ext cx="2433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CA5E4A49-A525-41FB-AB73-9D39DD8ED9F3}"/>
                  </a:ext>
                </a:extLst>
              </p14:cNvPr>
              <p14:cNvContentPartPr/>
              <p14:nvPr/>
            </p14:nvContentPartPr>
            <p14:xfrm>
              <a:off x="9356479" y="3464638"/>
              <a:ext cx="370800" cy="3740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CA5E4A49-A525-41FB-AB73-9D39DD8ED9F3}"/>
                  </a:ext>
                </a:extLst>
              </p:cNvPr>
              <p:cNvPicPr/>
              <p:nvPr/>
            </p:nvPicPr>
            <p:blipFill>
              <a:blip r:embed="rId1183"/>
              <a:stretch>
                <a:fillRect/>
              </a:stretch>
            </p:blipFill>
            <p:spPr>
              <a:xfrm>
                <a:off x="9347839" y="3455998"/>
                <a:ext cx="3884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37BB16B1-B420-40FB-876E-58EA197BA394}"/>
                  </a:ext>
                </a:extLst>
              </p14:cNvPr>
              <p14:cNvContentPartPr/>
              <p14:nvPr/>
            </p14:nvContentPartPr>
            <p14:xfrm>
              <a:off x="9347479" y="3693598"/>
              <a:ext cx="219600" cy="770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37BB16B1-B420-40FB-876E-58EA197BA394}"/>
                  </a:ext>
                </a:extLst>
              </p:cNvPr>
              <p:cNvPicPr/>
              <p:nvPr/>
            </p:nvPicPr>
            <p:blipFill>
              <a:blip r:embed="rId1185"/>
              <a:stretch>
                <a:fillRect/>
              </a:stretch>
            </p:blipFill>
            <p:spPr>
              <a:xfrm>
                <a:off x="9338839" y="3684958"/>
                <a:ext cx="2372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3D72DDF-592E-4E3D-BDB7-7ECE0A2E7686}"/>
                  </a:ext>
                </a:extLst>
              </p14:cNvPr>
              <p14:cNvContentPartPr/>
              <p14:nvPr/>
            </p14:nvContentPartPr>
            <p14:xfrm>
              <a:off x="9765079" y="3626998"/>
              <a:ext cx="225720" cy="2476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3D72DDF-592E-4E3D-BDB7-7ECE0A2E7686}"/>
                  </a:ext>
                </a:extLst>
              </p:cNvPr>
              <p:cNvPicPr/>
              <p:nvPr/>
            </p:nvPicPr>
            <p:blipFill>
              <a:blip r:embed="rId1187"/>
              <a:stretch>
                <a:fillRect/>
              </a:stretch>
            </p:blipFill>
            <p:spPr>
              <a:xfrm>
                <a:off x="9756439" y="3617998"/>
                <a:ext cx="2433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4CBE7F71-5F2B-45B3-AAFA-FA48DE5AD421}"/>
                  </a:ext>
                </a:extLst>
              </p14:cNvPr>
              <p14:cNvContentPartPr/>
              <p14:nvPr/>
            </p14:nvContentPartPr>
            <p14:xfrm>
              <a:off x="8415079" y="1803238"/>
              <a:ext cx="145800" cy="4183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4CBE7F71-5F2B-45B3-AAFA-FA48DE5AD421}"/>
                  </a:ext>
                </a:extLst>
              </p:cNvPr>
              <p:cNvPicPr/>
              <p:nvPr/>
            </p:nvPicPr>
            <p:blipFill>
              <a:blip r:embed="rId1189"/>
              <a:stretch>
                <a:fillRect/>
              </a:stretch>
            </p:blipFill>
            <p:spPr>
              <a:xfrm>
                <a:off x="8406439" y="1794238"/>
                <a:ext cx="16344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CCFE8DC-0DE4-4C21-93EF-54FC97B28A63}"/>
                  </a:ext>
                </a:extLst>
              </p14:cNvPr>
              <p14:cNvContentPartPr/>
              <p14:nvPr/>
            </p14:nvContentPartPr>
            <p14:xfrm>
              <a:off x="8446399" y="2043718"/>
              <a:ext cx="62640" cy="640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CCFE8DC-0DE4-4C21-93EF-54FC97B28A63}"/>
                  </a:ext>
                </a:extLst>
              </p:cNvPr>
              <p:cNvPicPr/>
              <p:nvPr/>
            </p:nvPicPr>
            <p:blipFill>
              <a:blip r:embed="rId1191"/>
              <a:stretch>
                <a:fillRect/>
              </a:stretch>
            </p:blipFill>
            <p:spPr>
              <a:xfrm>
                <a:off x="8437759" y="2035078"/>
                <a:ext cx="802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779A7513-E750-4B15-B5CE-FADF47AC61EE}"/>
                  </a:ext>
                </a:extLst>
              </p14:cNvPr>
              <p14:cNvContentPartPr/>
              <p14:nvPr/>
            </p14:nvContentPartPr>
            <p14:xfrm>
              <a:off x="8609119" y="1955158"/>
              <a:ext cx="26640" cy="1738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779A7513-E750-4B15-B5CE-FADF47AC61EE}"/>
                  </a:ext>
                </a:extLst>
              </p:cNvPr>
              <p:cNvPicPr/>
              <p:nvPr/>
            </p:nvPicPr>
            <p:blipFill>
              <a:blip r:embed="rId1193"/>
              <a:stretch>
                <a:fillRect/>
              </a:stretch>
            </p:blipFill>
            <p:spPr>
              <a:xfrm>
                <a:off x="8600119" y="1946518"/>
                <a:ext cx="442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7118A407-B044-412B-BC9E-867675F78A2B}"/>
                  </a:ext>
                </a:extLst>
              </p14:cNvPr>
              <p14:cNvContentPartPr/>
              <p14:nvPr/>
            </p14:nvContentPartPr>
            <p14:xfrm>
              <a:off x="8662039" y="1689838"/>
              <a:ext cx="108720" cy="2872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7118A407-B044-412B-BC9E-867675F78A2B}"/>
                  </a:ext>
                </a:extLst>
              </p:cNvPr>
              <p:cNvPicPr/>
              <p:nvPr/>
            </p:nvPicPr>
            <p:blipFill>
              <a:blip r:embed="rId1195"/>
              <a:stretch>
                <a:fillRect/>
              </a:stretch>
            </p:blipFill>
            <p:spPr>
              <a:xfrm>
                <a:off x="8653399" y="1681198"/>
                <a:ext cx="1263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E972AE8-7188-43FD-9C5A-33B749EA4050}"/>
                  </a:ext>
                </a:extLst>
              </p14:cNvPr>
              <p14:cNvContentPartPr/>
              <p14:nvPr/>
            </p14:nvContentPartPr>
            <p14:xfrm>
              <a:off x="8889919" y="1601998"/>
              <a:ext cx="6840" cy="2098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E972AE8-7188-43FD-9C5A-33B749EA4050}"/>
                  </a:ext>
                </a:extLst>
              </p:cNvPr>
              <p:cNvPicPr/>
              <p:nvPr/>
            </p:nvPicPr>
            <p:blipFill>
              <a:blip r:embed="rId1197"/>
              <a:stretch>
                <a:fillRect/>
              </a:stretch>
            </p:blipFill>
            <p:spPr>
              <a:xfrm>
                <a:off x="8881279" y="1592998"/>
                <a:ext cx="244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2A865FC-BD49-4DF2-A84C-8050B06C51C0}"/>
                  </a:ext>
                </a:extLst>
              </p14:cNvPr>
              <p14:cNvContentPartPr/>
              <p14:nvPr/>
            </p14:nvContentPartPr>
            <p14:xfrm>
              <a:off x="8867239" y="1537558"/>
              <a:ext cx="199080" cy="3531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2A865FC-BD49-4DF2-A84C-8050B06C51C0}"/>
                  </a:ext>
                </a:extLst>
              </p:cNvPr>
              <p:cNvPicPr/>
              <p:nvPr/>
            </p:nvPicPr>
            <p:blipFill>
              <a:blip r:embed="rId1199"/>
              <a:stretch>
                <a:fillRect/>
              </a:stretch>
            </p:blipFill>
            <p:spPr>
              <a:xfrm>
                <a:off x="8858599" y="1528558"/>
                <a:ext cx="2167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8AE762A-F112-450E-B364-AEFAACDFA7C3}"/>
                  </a:ext>
                </a:extLst>
              </p14:cNvPr>
              <p14:cNvContentPartPr/>
              <p14:nvPr/>
            </p14:nvContentPartPr>
            <p14:xfrm>
              <a:off x="9458719" y="1840318"/>
              <a:ext cx="217800" cy="3110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8AE762A-F112-450E-B364-AEFAACDFA7C3}"/>
                  </a:ext>
                </a:extLst>
              </p:cNvPr>
              <p:cNvPicPr/>
              <p:nvPr/>
            </p:nvPicPr>
            <p:blipFill>
              <a:blip r:embed="rId1201"/>
              <a:stretch>
                <a:fillRect/>
              </a:stretch>
            </p:blipFill>
            <p:spPr>
              <a:xfrm>
                <a:off x="9449719" y="1831318"/>
                <a:ext cx="2354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6D5C1F7F-A0BF-407E-8538-2D0C348D1B8F}"/>
                  </a:ext>
                </a:extLst>
              </p14:cNvPr>
              <p14:cNvContentPartPr/>
              <p14:nvPr/>
            </p14:nvContentPartPr>
            <p14:xfrm>
              <a:off x="9494719" y="1966318"/>
              <a:ext cx="132840" cy="892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6D5C1F7F-A0BF-407E-8538-2D0C348D1B8F}"/>
                  </a:ext>
                </a:extLst>
              </p:cNvPr>
              <p:cNvPicPr/>
              <p:nvPr/>
            </p:nvPicPr>
            <p:blipFill>
              <a:blip r:embed="rId1203"/>
              <a:stretch>
                <a:fillRect/>
              </a:stretch>
            </p:blipFill>
            <p:spPr>
              <a:xfrm>
                <a:off x="9485719" y="1957318"/>
                <a:ext cx="1504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7009DBE-2432-4BD7-8144-7F8415E1D2E9}"/>
                  </a:ext>
                </a:extLst>
              </p14:cNvPr>
              <p14:cNvContentPartPr/>
              <p14:nvPr/>
            </p14:nvContentPartPr>
            <p14:xfrm>
              <a:off x="9706759" y="2008798"/>
              <a:ext cx="114480" cy="1713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7009DBE-2432-4BD7-8144-7F8415E1D2E9}"/>
                  </a:ext>
                </a:extLst>
              </p:cNvPr>
              <p:cNvPicPr/>
              <p:nvPr/>
            </p:nvPicPr>
            <p:blipFill>
              <a:blip r:embed="rId1205"/>
              <a:stretch>
                <a:fillRect/>
              </a:stretch>
            </p:blipFill>
            <p:spPr>
              <a:xfrm>
                <a:off x="9697759" y="2000158"/>
                <a:ext cx="1321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D9413502-E6CB-4C08-BC85-A25D77B7DC66}"/>
                  </a:ext>
                </a:extLst>
              </p14:cNvPr>
              <p14:cNvContentPartPr/>
              <p14:nvPr/>
            </p14:nvContentPartPr>
            <p14:xfrm>
              <a:off x="9873439" y="1815478"/>
              <a:ext cx="172800" cy="2296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D9413502-E6CB-4C08-BC85-A25D77B7DC66}"/>
                  </a:ext>
                </a:extLst>
              </p:cNvPr>
              <p:cNvPicPr/>
              <p:nvPr/>
            </p:nvPicPr>
            <p:blipFill>
              <a:blip r:embed="rId1207"/>
              <a:stretch>
                <a:fillRect/>
              </a:stretch>
            </p:blipFill>
            <p:spPr>
              <a:xfrm>
                <a:off x="9864439" y="1806838"/>
                <a:ext cx="1904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493B4E62-8E2A-4C6D-B488-9590BEFDB728}"/>
                  </a:ext>
                </a:extLst>
              </p14:cNvPr>
              <p14:cNvContentPartPr/>
              <p14:nvPr/>
            </p14:nvContentPartPr>
            <p14:xfrm>
              <a:off x="10166119" y="1812958"/>
              <a:ext cx="10080" cy="1623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493B4E62-8E2A-4C6D-B488-9590BEFDB728}"/>
                  </a:ext>
                </a:extLst>
              </p:cNvPr>
              <p:cNvPicPr/>
              <p:nvPr/>
            </p:nvPicPr>
            <p:blipFill>
              <a:blip r:embed="rId1209"/>
              <a:stretch>
                <a:fillRect/>
              </a:stretch>
            </p:blipFill>
            <p:spPr>
              <a:xfrm>
                <a:off x="10157479" y="1804318"/>
                <a:ext cx="277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76656B7-216B-492A-9134-0D4955BFF950}"/>
                  </a:ext>
                </a:extLst>
              </p14:cNvPr>
              <p14:cNvContentPartPr/>
              <p14:nvPr/>
            </p14:nvContentPartPr>
            <p14:xfrm>
              <a:off x="10170799" y="1734478"/>
              <a:ext cx="188640" cy="2818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76656B7-216B-492A-9134-0D4955BFF950}"/>
                  </a:ext>
                </a:extLst>
              </p:cNvPr>
              <p:cNvPicPr/>
              <p:nvPr/>
            </p:nvPicPr>
            <p:blipFill>
              <a:blip r:embed="rId1211"/>
              <a:stretch>
                <a:fillRect/>
              </a:stretch>
            </p:blipFill>
            <p:spPr>
              <a:xfrm>
                <a:off x="10162159" y="1725838"/>
                <a:ext cx="206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68E7B34-9D96-40FE-9884-0E61FEEF29BD}"/>
                  </a:ext>
                </a:extLst>
              </p14:cNvPr>
              <p14:cNvContentPartPr/>
              <p14:nvPr/>
            </p14:nvContentPartPr>
            <p14:xfrm>
              <a:off x="10735999" y="2187358"/>
              <a:ext cx="16200" cy="342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68E7B34-9D96-40FE-9884-0E61FEEF29BD}"/>
                  </a:ext>
                </a:extLst>
              </p:cNvPr>
              <p:cNvPicPr/>
              <p:nvPr/>
            </p:nvPicPr>
            <p:blipFill>
              <a:blip r:embed="rId1213"/>
              <a:stretch>
                <a:fillRect/>
              </a:stretch>
            </p:blipFill>
            <p:spPr>
              <a:xfrm>
                <a:off x="10727359" y="2178358"/>
                <a:ext cx="33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51E5A94-A191-48DC-B048-9CD3D522E20E}"/>
                  </a:ext>
                </a:extLst>
              </p14:cNvPr>
              <p14:cNvContentPartPr/>
              <p14:nvPr/>
            </p14:nvContentPartPr>
            <p14:xfrm>
              <a:off x="10710799" y="2106358"/>
              <a:ext cx="190800" cy="1497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51E5A94-A191-48DC-B048-9CD3D522E20E}"/>
                  </a:ext>
                </a:extLst>
              </p:cNvPr>
              <p:cNvPicPr/>
              <p:nvPr/>
            </p:nvPicPr>
            <p:blipFill>
              <a:blip r:embed="rId1215"/>
              <a:stretch>
                <a:fillRect/>
              </a:stretch>
            </p:blipFill>
            <p:spPr>
              <a:xfrm>
                <a:off x="10702159" y="2097358"/>
                <a:ext cx="2084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791181EA-8218-4409-9AAB-C5D34D6526FA}"/>
                  </a:ext>
                </a:extLst>
              </p14:cNvPr>
              <p14:cNvContentPartPr/>
              <p14:nvPr/>
            </p14:nvContentPartPr>
            <p14:xfrm>
              <a:off x="11071519" y="1893958"/>
              <a:ext cx="55800" cy="2127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791181EA-8218-4409-9AAB-C5D34D6526FA}"/>
                  </a:ext>
                </a:extLst>
              </p:cNvPr>
              <p:cNvPicPr/>
              <p:nvPr/>
            </p:nvPicPr>
            <p:blipFill>
              <a:blip r:embed="rId1217"/>
              <a:stretch>
                <a:fillRect/>
              </a:stretch>
            </p:blipFill>
            <p:spPr>
              <a:xfrm>
                <a:off x="11062519" y="1884958"/>
                <a:ext cx="734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05725F1A-5BDD-482B-860A-7EF08526209B}"/>
                  </a:ext>
                </a:extLst>
              </p14:cNvPr>
              <p14:cNvContentPartPr/>
              <p14:nvPr/>
            </p14:nvContentPartPr>
            <p14:xfrm>
              <a:off x="11072959" y="1781638"/>
              <a:ext cx="184320" cy="3348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05725F1A-5BDD-482B-860A-7EF08526209B}"/>
                  </a:ext>
                </a:extLst>
              </p:cNvPr>
              <p:cNvPicPr/>
              <p:nvPr/>
            </p:nvPicPr>
            <p:blipFill>
              <a:blip r:embed="rId1219"/>
              <a:stretch>
                <a:fillRect/>
              </a:stretch>
            </p:blipFill>
            <p:spPr>
              <a:xfrm>
                <a:off x="11064319" y="1772998"/>
                <a:ext cx="2019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97432D4C-0D2D-4BBD-B839-3785F5F08DE0}"/>
                  </a:ext>
                </a:extLst>
              </p14:cNvPr>
              <p14:cNvContentPartPr/>
              <p14:nvPr/>
            </p14:nvContentPartPr>
            <p14:xfrm>
              <a:off x="8911519" y="2004838"/>
              <a:ext cx="8640" cy="334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97432D4C-0D2D-4BBD-B839-3785F5F08DE0}"/>
                  </a:ext>
                </a:extLst>
              </p:cNvPr>
              <p:cNvPicPr/>
              <p:nvPr/>
            </p:nvPicPr>
            <p:blipFill>
              <a:blip r:embed="rId1221"/>
              <a:stretch>
                <a:fillRect/>
              </a:stretch>
            </p:blipFill>
            <p:spPr>
              <a:xfrm>
                <a:off x="8902519" y="1996198"/>
                <a:ext cx="262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281727D1-058F-4A73-8BAC-21A720E69BCF}"/>
                  </a:ext>
                </a:extLst>
              </p14:cNvPr>
              <p14:cNvContentPartPr/>
              <p14:nvPr/>
            </p14:nvContentPartPr>
            <p14:xfrm>
              <a:off x="10045159" y="2206438"/>
              <a:ext cx="6840" cy="126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281727D1-058F-4A73-8BAC-21A720E69BCF}"/>
                  </a:ext>
                </a:extLst>
              </p:cNvPr>
              <p:cNvPicPr/>
              <p:nvPr/>
            </p:nvPicPr>
            <p:blipFill>
              <a:blip r:embed="rId1223"/>
              <a:stretch>
                <a:fillRect/>
              </a:stretch>
            </p:blipFill>
            <p:spPr>
              <a:xfrm>
                <a:off x="10036519" y="2197798"/>
                <a:ext cx="2448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3A4CA907-62A2-4448-A345-4D1950CDD5A4}"/>
              </a:ext>
            </a:extLst>
          </p:cNvPr>
          <p:cNvGrpSpPr/>
          <p:nvPr/>
        </p:nvGrpSpPr>
        <p:grpSpPr>
          <a:xfrm>
            <a:off x="8881999" y="2474998"/>
            <a:ext cx="891000" cy="560520"/>
            <a:chOff x="8881999" y="2474998"/>
            <a:chExt cx="89100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5C014FB-183F-4E8E-B0CB-EB93C45A72F9}"/>
                    </a:ext>
                  </a:extLst>
                </p14:cNvPr>
                <p14:cNvContentPartPr/>
                <p14:nvPr/>
              </p14:nvContentPartPr>
              <p14:xfrm>
                <a:off x="8920879" y="2579398"/>
                <a:ext cx="210960" cy="362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5C014FB-183F-4E8E-B0CB-EB93C45A72F9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8911879" y="2570398"/>
                  <a:ext cx="2286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D36CCF5-272E-405F-B43C-AEE97A8587F2}"/>
                    </a:ext>
                  </a:extLst>
                </p14:cNvPr>
                <p14:cNvContentPartPr/>
                <p14:nvPr/>
              </p14:nvContentPartPr>
              <p14:xfrm>
                <a:off x="8881999" y="2756878"/>
                <a:ext cx="116640" cy="129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D36CCF5-272E-405F-B43C-AEE97A8587F2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8872999" y="2747878"/>
                  <a:ext cx="134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B8F4252-4285-4E8B-93B1-6FA47960DC7B}"/>
                    </a:ext>
                  </a:extLst>
                </p14:cNvPr>
                <p14:cNvContentPartPr/>
                <p14:nvPr/>
              </p14:nvContentPartPr>
              <p14:xfrm>
                <a:off x="9124639" y="2788198"/>
                <a:ext cx="107280" cy="247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B8F4252-4285-4E8B-93B1-6FA47960DC7B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9115639" y="2779558"/>
                  <a:ext cx="124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4473D5C-79F4-4FF4-AFF9-1CBF111ECE53}"/>
                    </a:ext>
                  </a:extLst>
                </p14:cNvPr>
                <p14:cNvContentPartPr/>
                <p14:nvPr/>
              </p14:nvContentPartPr>
              <p14:xfrm>
                <a:off x="9304279" y="2645278"/>
                <a:ext cx="138240" cy="198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4473D5C-79F4-4FF4-AFF9-1CBF111ECE53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9295279" y="2636278"/>
                  <a:ext cx="155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2C20E08-6E75-49FF-9B8B-F429EF8AFE9F}"/>
                    </a:ext>
                  </a:extLst>
                </p14:cNvPr>
                <p14:cNvContentPartPr/>
                <p14:nvPr/>
              </p14:nvContentPartPr>
              <p14:xfrm>
                <a:off x="9579319" y="2576518"/>
                <a:ext cx="10440" cy="164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2C20E08-6E75-49FF-9B8B-F429EF8AFE9F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9570319" y="2567518"/>
                  <a:ext cx="28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807FEF9-CC42-4018-BB6E-6A1E2FE4BE32}"/>
                    </a:ext>
                  </a:extLst>
                </p14:cNvPr>
                <p14:cNvContentPartPr/>
                <p14:nvPr/>
              </p14:nvContentPartPr>
              <p14:xfrm>
                <a:off x="9547999" y="2474998"/>
                <a:ext cx="225000" cy="325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807FEF9-CC42-4018-BB6E-6A1E2FE4BE32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9539359" y="2465998"/>
                  <a:ext cx="242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4C749E2-9E09-4132-9622-AA03DDF91274}"/>
                    </a:ext>
                  </a:extLst>
                </p14:cNvPr>
                <p14:cNvContentPartPr/>
                <p14:nvPr/>
              </p14:nvContentPartPr>
              <p14:xfrm>
                <a:off x="9555559" y="2965318"/>
                <a:ext cx="6120" cy="6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4C749E2-9E09-4132-9622-AA03DDF91274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9546559" y="2956678"/>
                  <a:ext cx="23760" cy="2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141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7B03E4B-4CD8-40DC-9DEA-B6DAEE601C61}"/>
              </a:ext>
            </a:extLst>
          </p:cNvPr>
          <p:cNvGrpSpPr/>
          <p:nvPr/>
        </p:nvGrpSpPr>
        <p:grpSpPr>
          <a:xfrm>
            <a:off x="387439" y="331558"/>
            <a:ext cx="547920" cy="322560"/>
            <a:chOff x="387439" y="331558"/>
            <a:chExt cx="5479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FF6E420-2ED4-451E-ABDE-60F958B6B2C6}"/>
                    </a:ext>
                  </a:extLst>
                </p14:cNvPr>
                <p14:cNvContentPartPr/>
                <p14:nvPr/>
              </p14:nvContentPartPr>
              <p14:xfrm>
                <a:off x="387439" y="331558"/>
                <a:ext cx="319680" cy="322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FF6E420-2ED4-451E-ABDE-60F958B6B2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8799" y="322558"/>
                  <a:ext cx="3373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12B1E87-B1DD-458B-AE07-7D81DDF86063}"/>
                    </a:ext>
                  </a:extLst>
                </p14:cNvPr>
                <p14:cNvContentPartPr/>
                <p14:nvPr/>
              </p14:nvContentPartPr>
              <p14:xfrm>
                <a:off x="782719" y="491038"/>
                <a:ext cx="152640" cy="129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12B1E87-B1DD-458B-AE07-7D81DDF860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079" y="482038"/>
                  <a:ext cx="1702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BDAB36-CC28-4A2E-8E52-F6778C414DE4}"/>
              </a:ext>
            </a:extLst>
          </p:cNvPr>
          <p:cNvGrpSpPr/>
          <p:nvPr/>
        </p:nvGrpSpPr>
        <p:grpSpPr>
          <a:xfrm>
            <a:off x="1368439" y="89998"/>
            <a:ext cx="1073520" cy="525600"/>
            <a:chOff x="1368439" y="89998"/>
            <a:chExt cx="107352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10BC7B-BF22-412E-A370-56305A010C02}"/>
                    </a:ext>
                  </a:extLst>
                </p14:cNvPr>
                <p14:cNvContentPartPr/>
                <p14:nvPr/>
              </p14:nvContentPartPr>
              <p14:xfrm>
                <a:off x="1429639" y="402838"/>
                <a:ext cx="24480" cy="3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10BC7B-BF22-412E-A370-56305A010C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0639" y="394198"/>
                  <a:ext cx="42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6C07CA-D61E-44D7-B091-020E0FB6F353}"/>
                    </a:ext>
                  </a:extLst>
                </p14:cNvPr>
                <p14:cNvContentPartPr/>
                <p14:nvPr/>
              </p14:nvContentPartPr>
              <p14:xfrm>
                <a:off x="1466359" y="358198"/>
                <a:ext cx="64800" cy="257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6C07CA-D61E-44D7-B091-020E0FB6F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7719" y="349558"/>
                  <a:ext cx="824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7707D5-8255-45C0-B803-F3C8B3199CBC}"/>
                    </a:ext>
                  </a:extLst>
                </p14:cNvPr>
                <p14:cNvContentPartPr/>
                <p14:nvPr/>
              </p14:nvContentPartPr>
              <p14:xfrm>
                <a:off x="1368439" y="172078"/>
                <a:ext cx="313200" cy="30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7707D5-8255-45C0-B803-F3C8B3199C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9799" y="163438"/>
                  <a:ext cx="330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CD9294-C5CF-433B-BF59-222E64701679}"/>
                    </a:ext>
                  </a:extLst>
                </p14:cNvPr>
                <p14:cNvContentPartPr/>
                <p14:nvPr/>
              </p14:nvContentPartPr>
              <p14:xfrm>
                <a:off x="1743919" y="264958"/>
                <a:ext cx="123480" cy="309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CD9294-C5CF-433B-BF59-222E647016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4919" y="256318"/>
                  <a:ext cx="1411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CE5BCA-FAAB-4E5D-B7D2-B28357A99EBB}"/>
                    </a:ext>
                  </a:extLst>
                </p14:cNvPr>
                <p14:cNvContentPartPr/>
                <p14:nvPr/>
              </p14:nvContentPartPr>
              <p14:xfrm>
                <a:off x="2024359" y="311038"/>
                <a:ext cx="21960" cy="221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CE5BCA-FAAB-4E5D-B7D2-B28357A99E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359" y="302038"/>
                  <a:ext cx="39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A17E442-EEAA-46FE-A292-F53977745D0F}"/>
                    </a:ext>
                  </a:extLst>
                </p14:cNvPr>
                <p14:cNvContentPartPr/>
                <p14:nvPr/>
              </p14:nvContentPartPr>
              <p14:xfrm>
                <a:off x="2013199" y="219238"/>
                <a:ext cx="204120" cy="338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A17E442-EEAA-46FE-A292-F53977745D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4199" y="210238"/>
                  <a:ext cx="2217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85C0F3-7747-4C8E-9ED9-F51838056B0D}"/>
                    </a:ext>
                  </a:extLst>
                </p14:cNvPr>
                <p14:cNvContentPartPr/>
                <p14:nvPr/>
              </p14:nvContentPartPr>
              <p14:xfrm>
                <a:off x="2275999" y="89998"/>
                <a:ext cx="165960" cy="501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85C0F3-7747-4C8E-9ED9-F51838056B0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6999" y="80998"/>
                  <a:ext cx="183600" cy="51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894233-3679-4351-8F85-8621E8BC50EA}"/>
              </a:ext>
            </a:extLst>
          </p:cNvPr>
          <p:cNvGrpSpPr/>
          <p:nvPr/>
        </p:nvGrpSpPr>
        <p:grpSpPr>
          <a:xfrm>
            <a:off x="2669479" y="347398"/>
            <a:ext cx="134280" cy="155880"/>
            <a:chOff x="2669479" y="347398"/>
            <a:chExt cx="13428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6938DE-0D7F-4A56-A71A-4F38E9D58BF2}"/>
                    </a:ext>
                  </a:extLst>
                </p14:cNvPr>
                <p14:cNvContentPartPr/>
                <p14:nvPr/>
              </p14:nvContentPartPr>
              <p14:xfrm>
                <a:off x="2669479" y="347398"/>
                <a:ext cx="132840" cy="33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6938DE-0D7F-4A56-A71A-4F38E9D58B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60479" y="338398"/>
                  <a:ext cx="150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B6621B-FBB1-447D-9719-98EB468910FF}"/>
                    </a:ext>
                  </a:extLst>
                </p14:cNvPr>
                <p14:cNvContentPartPr/>
                <p14:nvPr/>
              </p14:nvContentPartPr>
              <p14:xfrm>
                <a:off x="2700799" y="476998"/>
                <a:ext cx="102960" cy="2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B6621B-FBB1-447D-9719-98EB468910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91799" y="467998"/>
                  <a:ext cx="12060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8824F96-53D7-4966-9C57-525CFC757289}"/>
                  </a:ext>
                </a:extLst>
              </p14:cNvPr>
              <p14:cNvContentPartPr/>
              <p14:nvPr/>
            </p14:nvContentPartPr>
            <p14:xfrm>
              <a:off x="3214159" y="351718"/>
              <a:ext cx="27000" cy="28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8824F96-53D7-4966-9C57-525CFC7572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05159" y="343078"/>
                <a:ext cx="446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3A0A0F2-BA48-4758-9D4F-9A2AA4A0DF7E}"/>
                  </a:ext>
                </a:extLst>
              </p14:cNvPr>
              <p14:cNvContentPartPr/>
              <p14:nvPr/>
            </p14:nvContentPartPr>
            <p14:xfrm>
              <a:off x="3173839" y="154078"/>
              <a:ext cx="294120" cy="288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3A0A0F2-BA48-4758-9D4F-9A2AA4A0DF7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64839" y="145078"/>
                <a:ext cx="3117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6DF14B7-4379-4F34-839A-4D8F3DD38773}"/>
                  </a:ext>
                </a:extLst>
              </p14:cNvPr>
              <p14:cNvContentPartPr/>
              <p14:nvPr/>
            </p14:nvContentPartPr>
            <p14:xfrm>
              <a:off x="3573799" y="241558"/>
              <a:ext cx="177120" cy="362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6DF14B7-4379-4F34-839A-4D8F3DD3877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65159" y="232558"/>
                <a:ext cx="1947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9E8E3E2-6325-4050-9B6F-9934482D043F}"/>
                  </a:ext>
                </a:extLst>
              </p14:cNvPr>
              <p14:cNvContentPartPr/>
              <p14:nvPr/>
            </p14:nvContentPartPr>
            <p14:xfrm>
              <a:off x="3815359" y="228598"/>
              <a:ext cx="264240" cy="376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9E8E3E2-6325-4050-9B6F-9934482D043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06719" y="219598"/>
                <a:ext cx="2818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EE9367-D8BD-42CF-A1CB-0A15904F6128}"/>
                  </a:ext>
                </a:extLst>
              </p14:cNvPr>
              <p14:cNvContentPartPr/>
              <p14:nvPr/>
            </p14:nvContentPartPr>
            <p14:xfrm>
              <a:off x="3877999" y="465478"/>
              <a:ext cx="137520" cy="29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EE9367-D8BD-42CF-A1CB-0A15904F612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69359" y="456478"/>
                <a:ext cx="1551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2E146A5-FFDC-48C9-B102-F6183D193E4B}"/>
                  </a:ext>
                </a:extLst>
              </p14:cNvPr>
              <p14:cNvContentPartPr/>
              <p14:nvPr/>
            </p14:nvContentPartPr>
            <p14:xfrm>
              <a:off x="4206319" y="547558"/>
              <a:ext cx="18720" cy="195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2E146A5-FFDC-48C9-B102-F6183D193E4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97679" y="538918"/>
                <a:ext cx="363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94B8E0E-A621-4B79-8933-0A5DD2DED60B}"/>
                  </a:ext>
                </a:extLst>
              </p14:cNvPr>
              <p14:cNvContentPartPr/>
              <p14:nvPr/>
            </p14:nvContentPartPr>
            <p14:xfrm>
              <a:off x="4402879" y="299518"/>
              <a:ext cx="183240" cy="261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94B8E0E-A621-4B79-8933-0A5DD2DED60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94239" y="290878"/>
                <a:ext cx="2008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2D51CF-D26F-41EC-BB78-B474F2DA3D8A}"/>
                  </a:ext>
                </a:extLst>
              </p14:cNvPr>
              <p14:cNvContentPartPr/>
              <p14:nvPr/>
            </p14:nvContentPartPr>
            <p14:xfrm>
              <a:off x="4776199" y="323638"/>
              <a:ext cx="34560" cy="218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2D51CF-D26F-41EC-BB78-B474F2DA3D8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67199" y="314998"/>
                <a:ext cx="522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8FDA78F-626B-4315-A147-34D0CE074FC0}"/>
                  </a:ext>
                </a:extLst>
              </p14:cNvPr>
              <p14:cNvContentPartPr/>
              <p14:nvPr/>
            </p14:nvContentPartPr>
            <p14:xfrm>
              <a:off x="4760719" y="213118"/>
              <a:ext cx="234000" cy="364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8FDA78F-626B-4315-A147-34D0CE074FC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51719" y="204478"/>
                <a:ext cx="25164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F2A4EC-BDF7-4D63-A66A-8EA6C9BCD6A5}"/>
                  </a:ext>
                </a:extLst>
              </p14:cNvPr>
              <p14:cNvContentPartPr/>
              <p14:nvPr/>
            </p14:nvContentPartPr>
            <p14:xfrm>
              <a:off x="5021719" y="124198"/>
              <a:ext cx="279720" cy="471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F2A4EC-BDF7-4D63-A66A-8EA6C9BCD6A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12719" y="115198"/>
                <a:ext cx="29736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4AB7A50-5DAB-4E04-88C7-206FB39C53D5}"/>
                  </a:ext>
                </a:extLst>
              </p14:cNvPr>
              <p14:cNvContentPartPr/>
              <p14:nvPr/>
            </p14:nvContentPartPr>
            <p14:xfrm>
              <a:off x="3318559" y="107638"/>
              <a:ext cx="434160" cy="782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4AB7A50-5DAB-4E04-88C7-206FB39C53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09919" y="98638"/>
                <a:ext cx="45180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8FF1581-9F83-41B6-8524-F1FD4EFD9FE8}"/>
                  </a:ext>
                </a:extLst>
              </p14:cNvPr>
              <p14:cNvContentPartPr/>
              <p14:nvPr/>
            </p14:nvContentPartPr>
            <p14:xfrm>
              <a:off x="5383879" y="275398"/>
              <a:ext cx="216360" cy="258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8FF1581-9F83-41B6-8524-F1FD4EFD9FE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75239" y="266398"/>
                <a:ext cx="2340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531046F-DE8F-4851-ADFA-0E0450186548}"/>
                  </a:ext>
                </a:extLst>
              </p14:cNvPr>
              <p14:cNvContentPartPr/>
              <p14:nvPr/>
            </p14:nvContentPartPr>
            <p14:xfrm>
              <a:off x="5736679" y="238318"/>
              <a:ext cx="174240" cy="329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531046F-DE8F-4851-ADFA-0E045018654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28039" y="229318"/>
                <a:ext cx="1918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5E8D1EF-202B-49AD-A723-FF58CC78E77A}"/>
                  </a:ext>
                </a:extLst>
              </p14:cNvPr>
              <p14:cNvContentPartPr/>
              <p14:nvPr/>
            </p14:nvContentPartPr>
            <p14:xfrm>
              <a:off x="5974999" y="233998"/>
              <a:ext cx="291240" cy="291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5E8D1EF-202B-49AD-A723-FF58CC78E7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66359" y="225358"/>
                <a:ext cx="30888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F2ACCF0-1A21-4F3A-A8DF-4F7575032061}"/>
                  </a:ext>
                </a:extLst>
              </p14:cNvPr>
              <p14:cNvContentPartPr/>
              <p14:nvPr/>
            </p14:nvContentPartPr>
            <p14:xfrm>
              <a:off x="6048799" y="392038"/>
              <a:ext cx="158760" cy="49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F2ACCF0-1A21-4F3A-A8DF-4F757503206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39799" y="383038"/>
                <a:ext cx="176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525BB74-D194-4768-BA0F-E66EF2302421}"/>
                  </a:ext>
                </a:extLst>
              </p14:cNvPr>
              <p14:cNvContentPartPr/>
              <p14:nvPr/>
            </p14:nvContentPartPr>
            <p14:xfrm>
              <a:off x="6250759" y="471958"/>
              <a:ext cx="162720" cy="165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525BB74-D194-4768-BA0F-E66EF230242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41759" y="463318"/>
                <a:ext cx="1803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931EA3-72FB-4A75-8447-8E616560DE06}"/>
                  </a:ext>
                </a:extLst>
              </p14:cNvPr>
              <p14:cNvContentPartPr/>
              <p14:nvPr/>
            </p14:nvContentPartPr>
            <p14:xfrm>
              <a:off x="6545959" y="527758"/>
              <a:ext cx="20160" cy="2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931EA3-72FB-4A75-8447-8E616560DE0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36959" y="519118"/>
                <a:ext cx="37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EBB5CAA-B502-4678-A4E6-5F5DA42C9C19}"/>
                  </a:ext>
                </a:extLst>
              </p14:cNvPr>
              <p14:cNvContentPartPr/>
              <p14:nvPr/>
            </p14:nvContentPartPr>
            <p14:xfrm>
              <a:off x="6536599" y="305638"/>
              <a:ext cx="129600" cy="243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EBB5CAA-B502-4678-A4E6-5F5DA42C9C1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27959" y="296998"/>
                <a:ext cx="1472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748D67F-135B-4A0F-9962-B8ACE7B16A33}"/>
                  </a:ext>
                </a:extLst>
              </p14:cNvPr>
              <p14:cNvContentPartPr/>
              <p14:nvPr/>
            </p14:nvContentPartPr>
            <p14:xfrm>
              <a:off x="6799759" y="276478"/>
              <a:ext cx="90000" cy="239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748D67F-135B-4A0F-9962-B8ACE7B16A3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90759" y="267838"/>
                <a:ext cx="107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82F72B8-29C5-48D9-BC56-89B52073F4A4}"/>
                  </a:ext>
                </a:extLst>
              </p14:cNvPr>
              <p14:cNvContentPartPr/>
              <p14:nvPr/>
            </p14:nvContentPartPr>
            <p14:xfrm>
              <a:off x="6843679" y="179638"/>
              <a:ext cx="222840" cy="310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82F72B8-29C5-48D9-BC56-89B52073F4A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35039" y="170998"/>
                <a:ext cx="2404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BB68E2F-8135-45E1-B455-4F80F4E72104}"/>
                  </a:ext>
                </a:extLst>
              </p14:cNvPr>
              <p14:cNvContentPartPr/>
              <p14:nvPr/>
            </p14:nvContentPartPr>
            <p14:xfrm>
              <a:off x="7119799" y="97198"/>
              <a:ext cx="227880" cy="488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BB68E2F-8135-45E1-B455-4F80F4E7210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11159" y="88558"/>
                <a:ext cx="24552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B5FB16C-8506-46CE-BD47-F869334FECA2}"/>
                  </a:ext>
                </a:extLst>
              </p14:cNvPr>
              <p14:cNvContentPartPr/>
              <p14:nvPr/>
            </p14:nvContentPartPr>
            <p14:xfrm>
              <a:off x="7446679" y="253798"/>
              <a:ext cx="271080" cy="306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B5FB16C-8506-46CE-BD47-F869334FEC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37679" y="244798"/>
                <a:ext cx="2887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C51457F-F73E-444C-84A8-8B2EDBA78593}"/>
                  </a:ext>
                </a:extLst>
              </p14:cNvPr>
              <p14:cNvContentPartPr/>
              <p14:nvPr/>
            </p14:nvContentPartPr>
            <p14:xfrm>
              <a:off x="7862119" y="179278"/>
              <a:ext cx="303480" cy="397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C51457F-F73E-444C-84A8-8B2EDBA7859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53479" y="170638"/>
                <a:ext cx="3211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6306AE0-CF88-4E4A-9E65-44B2EA0C0F78}"/>
                  </a:ext>
                </a:extLst>
              </p14:cNvPr>
              <p14:cNvContentPartPr/>
              <p14:nvPr/>
            </p14:nvContentPartPr>
            <p14:xfrm>
              <a:off x="7628479" y="140398"/>
              <a:ext cx="371520" cy="507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6306AE0-CF88-4E4A-9E65-44B2EA0C0F7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19839" y="131398"/>
                <a:ext cx="38916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1BCE6BE-9B87-44BD-9263-AEAA9AFCC49E}"/>
                  </a:ext>
                </a:extLst>
              </p14:cNvPr>
              <p14:cNvContentPartPr/>
              <p14:nvPr/>
            </p14:nvContentPartPr>
            <p14:xfrm>
              <a:off x="7937359" y="411118"/>
              <a:ext cx="136800" cy="68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1BCE6BE-9B87-44BD-9263-AEAA9AFCC49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28719" y="402478"/>
                <a:ext cx="1544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CACA0B8-624E-47B0-B99B-53347CF125F9}"/>
                  </a:ext>
                </a:extLst>
              </p14:cNvPr>
              <p14:cNvContentPartPr/>
              <p14:nvPr/>
            </p14:nvContentPartPr>
            <p14:xfrm>
              <a:off x="8254519" y="491398"/>
              <a:ext cx="112680" cy="152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CACA0B8-624E-47B0-B99B-53347CF125F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45519" y="482758"/>
                <a:ext cx="1303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739D357-D3A9-49A7-A09E-07D7361ED917}"/>
                  </a:ext>
                </a:extLst>
              </p14:cNvPr>
              <p14:cNvContentPartPr/>
              <p14:nvPr/>
            </p14:nvContentPartPr>
            <p14:xfrm>
              <a:off x="8555119" y="233998"/>
              <a:ext cx="192600" cy="272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739D357-D3A9-49A7-A09E-07D7361ED91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46119" y="224998"/>
                <a:ext cx="2102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DD8CF76-F39E-4E84-B8DC-75F8B1C94090}"/>
                  </a:ext>
                </a:extLst>
              </p14:cNvPr>
              <p14:cNvContentPartPr/>
              <p14:nvPr/>
            </p14:nvContentPartPr>
            <p14:xfrm>
              <a:off x="8989999" y="208438"/>
              <a:ext cx="55080" cy="253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DD8CF76-F39E-4E84-B8DC-75F8B1C9409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81359" y="199438"/>
                <a:ext cx="72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19FB7D0-59C1-45D9-8AB8-EAEB73D217C2}"/>
                  </a:ext>
                </a:extLst>
              </p14:cNvPr>
              <p14:cNvContentPartPr/>
              <p14:nvPr/>
            </p14:nvContentPartPr>
            <p14:xfrm>
              <a:off x="9025999" y="150838"/>
              <a:ext cx="215640" cy="316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19FB7D0-59C1-45D9-8AB8-EAEB73D217C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017359" y="142198"/>
                <a:ext cx="2332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17811E7-CF83-489F-865C-511CAC491D5B}"/>
                  </a:ext>
                </a:extLst>
              </p14:cNvPr>
              <p14:cNvContentPartPr/>
              <p14:nvPr/>
            </p14:nvContentPartPr>
            <p14:xfrm>
              <a:off x="9334879" y="52198"/>
              <a:ext cx="226800" cy="529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17811E7-CF83-489F-865C-511CAC491D5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325879" y="43198"/>
                <a:ext cx="24444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3A00FD5-8D53-4DBE-BC36-C0C27CF38A05}"/>
                  </a:ext>
                </a:extLst>
              </p14:cNvPr>
              <p14:cNvContentPartPr/>
              <p14:nvPr/>
            </p14:nvContentPartPr>
            <p14:xfrm>
              <a:off x="9744919" y="34918"/>
              <a:ext cx="307800" cy="685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3A00FD5-8D53-4DBE-BC36-C0C27CF38A0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36279" y="25918"/>
                <a:ext cx="325440" cy="70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87EBBCDE-7CE5-4660-B47F-9F96D41AA7F1}"/>
              </a:ext>
            </a:extLst>
          </p:cNvPr>
          <p:cNvGrpSpPr/>
          <p:nvPr/>
        </p:nvGrpSpPr>
        <p:grpSpPr>
          <a:xfrm>
            <a:off x="4709239" y="806038"/>
            <a:ext cx="3669840" cy="1364040"/>
            <a:chOff x="4709239" y="806038"/>
            <a:chExt cx="3669840" cy="13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CB5D358-084C-4CB8-B225-F819A712C435}"/>
                    </a:ext>
                  </a:extLst>
                </p14:cNvPr>
                <p14:cNvContentPartPr/>
                <p14:nvPr/>
              </p14:nvContentPartPr>
              <p14:xfrm>
                <a:off x="4724359" y="806038"/>
                <a:ext cx="3654720" cy="544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CB5D358-084C-4CB8-B225-F819A712C4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15359" y="797398"/>
                  <a:ext cx="36723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F0E465E-32A8-4617-8470-BA457D0AFC9D}"/>
                    </a:ext>
                  </a:extLst>
                </p14:cNvPr>
                <p14:cNvContentPartPr/>
                <p14:nvPr/>
              </p14:nvContentPartPr>
              <p14:xfrm>
                <a:off x="4709239" y="903958"/>
                <a:ext cx="290160" cy="304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F0E465E-32A8-4617-8470-BA457D0AFC9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00599" y="894958"/>
                  <a:ext cx="3078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351676-0EBC-46DB-8752-978313F688BC}"/>
                    </a:ext>
                  </a:extLst>
                </p14:cNvPr>
                <p14:cNvContentPartPr/>
                <p14:nvPr/>
              </p14:nvContentPartPr>
              <p14:xfrm>
                <a:off x="6470719" y="816478"/>
                <a:ext cx="256680" cy="514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351676-0EBC-46DB-8752-978313F688B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62079" y="807838"/>
                  <a:ext cx="2743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C66BADC-25F6-4874-9A3D-276D4EE5AD50}"/>
                    </a:ext>
                  </a:extLst>
                </p14:cNvPr>
                <p14:cNvContentPartPr/>
                <p14:nvPr/>
              </p14:nvContentPartPr>
              <p14:xfrm>
                <a:off x="5801479" y="1522798"/>
                <a:ext cx="277920" cy="200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C66BADC-25F6-4874-9A3D-276D4EE5AD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92479" y="1513798"/>
                  <a:ext cx="295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BFB6899-0874-413E-BEB9-39245506B834}"/>
                    </a:ext>
                  </a:extLst>
                </p14:cNvPr>
                <p14:cNvContentPartPr/>
                <p14:nvPr/>
              </p14:nvContentPartPr>
              <p14:xfrm>
                <a:off x="6178759" y="1494718"/>
                <a:ext cx="162360" cy="201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BFB6899-0874-413E-BEB9-39245506B83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9759" y="1485718"/>
                  <a:ext cx="180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1C4358D-B7A1-4E43-87FF-28158D7DF072}"/>
                    </a:ext>
                  </a:extLst>
                </p14:cNvPr>
                <p14:cNvContentPartPr/>
                <p14:nvPr/>
              </p14:nvContentPartPr>
              <p14:xfrm>
                <a:off x="6491599" y="1317958"/>
                <a:ext cx="43560" cy="340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1C4358D-B7A1-4E43-87FF-28158D7DF0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82959" y="1309318"/>
                  <a:ext cx="61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ACE6700-0419-4EE5-B495-EA8A7A223BF5}"/>
                    </a:ext>
                  </a:extLst>
                </p14:cNvPr>
                <p14:cNvContentPartPr/>
                <p14:nvPr/>
              </p14:nvContentPartPr>
              <p14:xfrm>
                <a:off x="6318079" y="1540798"/>
                <a:ext cx="207720" cy="39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ACE6700-0419-4EE5-B495-EA8A7A223BF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09079" y="1531798"/>
                  <a:ext cx="225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5F7704B-F41C-4F91-9742-E58A8A0D5D4A}"/>
                    </a:ext>
                  </a:extLst>
                </p14:cNvPr>
                <p14:cNvContentPartPr/>
                <p14:nvPr/>
              </p14:nvContentPartPr>
              <p14:xfrm>
                <a:off x="6601399" y="1554838"/>
                <a:ext cx="132840" cy="96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5F7704B-F41C-4F91-9742-E58A8A0D5D4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92399" y="1545838"/>
                  <a:ext cx="150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1CFFA0A-8F02-4DA2-8B81-11087F1FAB1A}"/>
                    </a:ext>
                  </a:extLst>
                </p14:cNvPr>
                <p14:cNvContentPartPr/>
                <p14:nvPr/>
              </p14:nvContentPartPr>
              <p14:xfrm>
                <a:off x="6801559" y="1423798"/>
                <a:ext cx="219600" cy="21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1CFFA0A-8F02-4DA2-8B81-11087F1FAB1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92919" y="1415158"/>
                  <a:ext cx="237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555A0FB-D32F-4825-BE37-771F001E2125}"/>
                    </a:ext>
                  </a:extLst>
                </p14:cNvPr>
                <p14:cNvContentPartPr/>
                <p14:nvPr/>
              </p14:nvContentPartPr>
              <p14:xfrm>
                <a:off x="7114399" y="1366558"/>
                <a:ext cx="60840" cy="304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555A0FB-D32F-4825-BE37-771F001E212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05399" y="1357558"/>
                  <a:ext cx="78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F73E4EB-4484-48E5-98CA-77171C7207CF}"/>
                    </a:ext>
                  </a:extLst>
                </p14:cNvPr>
                <p14:cNvContentPartPr/>
                <p14:nvPr/>
              </p14:nvContentPartPr>
              <p14:xfrm>
                <a:off x="7236439" y="1536838"/>
                <a:ext cx="208080" cy="366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F73E4EB-4484-48E5-98CA-77171C7207C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27799" y="1527838"/>
                  <a:ext cx="2257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E7544DF-A207-4104-B028-2DE273267950}"/>
                    </a:ext>
                  </a:extLst>
                </p14:cNvPr>
                <p14:cNvContentPartPr/>
                <p14:nvPr/>
              </p14:nvContentPartPr>
              <p14:xfrm>
                <a:off x="6179119" y="1996558"/>
                <a:ext cx="7200" cy="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E7544DF-A207-4104-B028-2DE2732679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70119" y="1987918"/>
                  <a:ext cx="248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E8BD7D-92F0-4E2E-8C39-CADBF3158021}"/>
                    </a:ext>
                  </a:extLst>
                </p14:cNvPr>
                <p14:cNvContentPartPr/>
                <p14:nvPr/>
              </p14:nvContentPartPr>
              <p14:xfrm>
                <a:off x="6126559" y="1942918"/>
                <a:ext cx="232200" cy="177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E8BD7D-92F0-4E2E-8C39-CADBF31580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17919" y="1934278"/>
                  <a:ext cx="249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0CCAEA3-77BA-444D-AB43-04CD7FC7499D}"/>
                    </a:ext>
                  </a:extLst>
                </p14:cNvPr>
                <p14:cNvContentPartPr/>
                <p14:nvPr/>
              </p14:nvContentPartPr>
              <p14:xfrm>
                <a:off x="6406279" y="1956598"/>
                <a:ext cx="218520" cy="91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0CCAEA3-77BA-444D-AB43-04CD7FC749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97279" y="1947598"/>
                  <a:ext cx="236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4697624-4EF5-40CE-A354-A35009ABF7CC}"/>
                    </a:ext>
                  </a:extLst>
                </p14:cNvPr>
                <p14:cNvContentPartPr/>
                <p14:nvPr/>
              </p14:nvContentPartPr>
              <p14:xfrm>
                <a:off x="6418159" y="1904758"/>
                <a:ext cx="132480" cy="152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4697624-4EF5-40CE-A354-A35009ABF7C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09519" y="1896118"/>
                  <a:ext cx="150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D009362-304C-4F26-AF7B-D327BFE907C1}"/>
                    </a:ext>
                  </a:extLst>
                </p14:cNvPr>
                <p14:cNvContentPartPr/>
                <p14:nvPr/>
              </p14:nvContentPartPr>
              <p14:xfrm>
                <a:off x="6705799" y="1965238"/>
                <a:ext cx="99360" cy="120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D009362-304C-4F26-AF7B-D327BFE907C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97159" y="1956598"/>
                  <a:ext cx="117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683E50E-5E12-430A-BBDD-2782DCA60AAF}"/>
                    </a:ext>
                  </a:extLst>
                </p14:cNvPr>
                <p14:cNvContentPartPr/>
                <p14:nvPr/>
              </p14:nvContentPartPr>
              <p14:xfrm>
                <a:off x="6908119" y="1756798"/>
                <a:ext cx="225360" cy="295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683E50E-5E12-430A-BBDD-2782DCA60AA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9479" y="1748158"/>
                  <a:ext cx="243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3EE9B46-D407-43FD-B672-D2C22E0E8C34}"/>
                    </a:ext>
                  </a:extLst>
                </p14:cNvPr>
                <p14:cNvContentPartPr/>
                <p14:nvPr/>
              </p14:nvContentPartPr>
              <p14:xfrm>
                <a:off x="7203319" y="1898638"/>
                <a:ext cx="122040" cy="170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3EE9B46-D407-43FD-B672-D2C22E0E8C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94679" y="1889638"/>
                  <a:ext cx="139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CFD7D5A-3513-4A84-8BB0-A493238D65CC}"/>
                    </a:ext>
                  </a:extLst>
                </p14:cNvPr>
                <p14:cNvContentPartPr/>
                <p14:nvPr/>
              </p14:nvContentPartPr>
              <p14:xfrm>
                <a:off x="7446319" y="1977478"/>
                <a:ext cx="17640" cy="8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CFD7D5A-3513-4A84-8BB0-A493238D65C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37319" y="1968478"/>
                  <a:ext cx="35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8D2197-0706-412A-8E41-70F3ABEB3E0E}"/>
                    </a:ext>
                  </a:extLst>
                </p14:cNvPr>
                <p14:cNvContentPartPr/>
                <p14:nvPr/>
              </p14:nvContentPartPr>
              <p14:xfrm>
                <a:off x="7568719" y="1965238"/>
                <a:ext cx="149760" cy="9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8D2197-0706-412A-8E41-70F3ABEB3E0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60079" y="1956598"/>
                  <a:ext cx="167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E3EC95C-E20B-4C98-BD8C-A8D793A9B0B8}"/>
                    </a:ext>
                  </a:extLst>
                </p14:cNvPr>
                <p14:cNvContentPartPr/>
                <p14:nvPr/>
              </p14:nvContentPartPr>
              <p14:xfrm>
                <a:off x="7804159" y="1921678"/>
                <a:ext cx="180720" cy="248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E3EC95C-E20B-4C98-BD8C-A8D793A9B0B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95519" y="1912678"/>
                  <a:ext cx="19836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CE9FF1F-640E-4BB4-9939-BA584F230B64}"/>
              </a:ext>
            </a:extLst>
          </p:cNvPr>
          <p:cNvGrpSpPr/>
          <p:nvPr/>
        </p:nvGrpSpPr>
        <p:grpSpPr>
          <a:xfrm>
            <a:off x="2103559" y="2607478"/>
            <a:ext cx="10158120" cy="1570680"/>
            <a:chOff x="2103559" y="2607478"/>
            <a:chExt cx="10158120" cy="157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A487EAD-3717-4280-A025-C77407E596ED}"/>
                    </a:ext>
                  </a:extLst>
                </p14:cNvPr>
                <p14:cNvContentPartPr/>
                <p14:nvPr/>
              </p14:nvContentPartPr>
              <p14:xfrm>
                <a:off x="2179519" y="3141358"/>
                <a:ext cx="171360" cy="19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A487EAD-3717-4280-A025-C77407E596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70519" y="3132718"/>
                  <a:ext cx="189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A794545-584D-4598-83A9-C6A96299CCBB}"/>
                    </a:ext>
                  </a:extLst>
                </p14:cNvPr>
                <p14:cNvContentPartPr/>
                <p14:nvPr/>
              </p14:nvContentPartPr>
              <p14:xfrm>
                <a:off x="2136319" y="3212278"/>
                <a:ext cx="254160" cy="28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A794545-584D-4598-83A9-C6A96299CC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27319" y="3203278"/>
                  <a:ext cx="271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EC5BF68-E7B3-4B5A-BA75-B0D30421994C}"/>
                    </a:ext>
                  </a:extLst>
                </p14:cNvPr>
                <p14:cNvContentPartPr/>
                <p14:nvPr/>
              </p14:nvContentPartPr>
              <p14:xfrm>
                <a:off x="2125879" y="3868198"/>
                <a:ext cx="177840" cy="51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EC5BF68-E7B3-4B5A-BA75-B0D30421994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17239" y="3859558"/>
                  <a:ext cx="195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1C3AC60-551C-414A-A809-B887FB4152EA}"/>
                    </a:ext>
                  </a:extLst>
                </p14:cNvPr>
                <p14:cNvContentPartPr/>
                <p14:nvPr/>
              </p14:nvContentPartPr>
              <p14:xfrm>
                <a:off x="2103559" y="4015078"/>
                <a:ext cx="159840" cy="47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1C3AC60-551C-414A-A809-B887FB4152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94919" y="4006438"/>
                  <a:ext cx="177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30E0C56-9F33-4653-B7E5-97077213AF1B}"/>
                    </a:ext>
                  </a:extLst>
                </p14:cNvPr>
                <p14:cNvContentPartPr/>
                <p14:nvPr/>
              </p14:nvContentPartPr>
              <p14:xfrm>
                <a:off x="2756959" y="3098518"/>
                <a:ext cx="29520" cy="238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30E0C56-9F33-4653-B7E5-97077213AF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47959" y="3089878"/>
                  <a:ext cx="47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E0C54C0-843A-44C4-B1DA-E4F0591A6DB5}"/>
                    </a:ext>
                  </a:extLst>
                </p14:cNvPr>
                <p14:cNvContentPartPr/>
                <p14:nvPr/>
              </p14:nvContentPartPr>
              <p14:xfrm>
                <a:off x="2736079" y="2900878"/>
                <a:ext cx="313920" cy="228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E0C54C0-843A-44C4-B1DA-E4F0591A6D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27079" y="2891878"/>
                  <a:ext cx="331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4CE4B7D-776A-4DA3-BD78-C02D24D77FBA}"/>
                    </a:ext>
                  </a:extLst>
                </p14:cNvPr>
                <p14:cNvContentPartPr/>
                <p14:nvPr/>
              </p14:nvContentPartPr>
              <p14:xfrm>
                <a:off x="3107239" y="2976838"/>
                <a:ext cx="158760" cy="309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4CE4B7D-776A-4DA3-BD78-C02D24D77F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98599" y="2968198"/>
                  <a:ext cx="176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30F6D04-CF3D-4561-9E83-8B2CFC124BDF}"/>
                    </a:ext>
                  </a:extLst>
                </p14:cNvPr>
                <p14:cNvContentPartPr/>
                <p14:nvPr/>
              </p14:nvContentPartPr>
              <p14:xfrm>
                <a:off x="3296959" y="2891158"/>
                <a:ext cx="253440" cy="348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30F6D04-CF3D-4561-9E83-8B2CFC124B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88319" y="2882158"/>
                  <a:ext cx="271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81F7A0-81EA-4A6E-A6F6-D445A8AE6DEC}"/>
                    </a:ext>
                  </a:extLst>
                </p14:cNvPr>
                <p14:cNvContentPartPr/>
                <p14:nvPr/>
              </p14:nvContentPartPr>
              <p14:xfrm>
                <a:off x="3294799" y="3113998"/>
                <a:ext cx="241920" cy="50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81F7A0-81EA-4A6E-A6F6-D445A8AE6D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85799" y="3105358"/>
                  <a:ext cx="259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B99B95F-08C7-49C2-B7D2-C841F6E0A21A}"/>
                    </a:ext>
                  </a:extLst>
                </p14:cNvPr>
                <p14:cNvContentPartPr/>
                <p14:nvPr/>
              </p14:nvContentPartPr>
              <p14:xfrm>
                <a:off x="3659119" y="3184918"/>
                <a:ext cx="27720" cy="135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B99B95F-08C7-49C2-B7D2-C841F6E0A21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50479" y="3175918"/>
                  <a:ext cx="45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91E561-0321-4533-92CA-F0565AB9CBC9}"/>
                    </a:ext>
                  </a:extLst>
                </p14:cNvPr>
                <p14:cNvContentPartPr/>
                <p14:nvPr/>
              </p14:nvContentPartPr>
              <p14:xfrm>
                <a:off x="3845599" y="2952718"/>
                <a:ext cx="206280" cy="256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91E561-0321-4533-92CA-F0565AB9CBC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36599" y="2944078"/>
                  <a:ext cx="223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32F5E5-1BDF-4702-A8A4-3061D8E734A8}"/>
                    </a:ext>
                  </a:extLst>
                </p14:cNvPr>
                <p14:cNvContentPartPr/>
                <p14:nvPr/>
              </p14:nvContentPartPr>
              <p14:xfrm>
                <a:off x="4209199" y="2947318"/>
                <a:ext cx="55080" cy="237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32F5E5-1BDF-4702-A8A4-3061D8E734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00199" y="2938318"/>
                  <a:ext cx="72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9AEEA9E-7393-4520-A9C8-E00AED9A80CC}"/>
                    </a:ext>
                  </a:extLst>
                </p14:cNvPr>
                <p14:cNvContentPartPr/>
                <p14:nvPr/>
              </p14:nvContentPartPr>
              <p14:xfrm>
                <a:off x="4198759" y="2885398"/>
                <a:ext cx="240120" cy="309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9AEEA9E-7393-4520-A9C8-E00AED9A80C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90119" y="2876398"/>
                  <a:ext cx="257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ACD2CD3-C349-4849-AC81-A681C97416AD}"/>
                    </a:ext>
                  </a:extLst>
                </p14:cNvPr>
                <p14:cNvContentPartPr/>
                <p14:nvPr/>
              </p14:nvContentPartPr>
              <p14:xfrm>
                <a:off x="4434199" y="2730598"/>
                <a:ext cx="283680" cy="603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ACD2CD3-C349-4849-AC81-A681C97416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25199" y="2721958"/>
                  <a:ext cx="30132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F6EDC58-7D05-47D5-BD17-C8F4AC95C871}"/>
                    </a:ext>
                  </a:extLst>
                </p14:cNvPr>
                <p14:cNvContentPartPr/>
                <p14:nvPr/>
              </p14:nvContentPartPr>
              <p14:xfrm>
                <a:off x="4883119" y="3080158"/>
                <a:ext cx="330840" cy="32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F6EDC58-7D05-47D5-BD17-C8F4AC95C87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74479" y="3071518"/>
                  <a:ext cx="348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C607C14-E47A-4462-AB79-CFA4C09DB0F3}"/>
                    </a:ext>
                  </a:extLst>
                </p14:cNvPr>
                <p14:cNvContentPartPr/>
                <p14:nvPr/>
              </p14:nvContentPartPr>
              <p14:xfrm>
                <a:off x="5009119" y="2969278"/>
                <a:ext cx="99720" cy="238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C607C14-E47A-4462-AB79-CFA4C09DB0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00119" y="2960638"/>
                  <a:ext cx="117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BB7688-B3DE-4CAC-831A-35502DF40F90}"/>
                    </a:ext>
                  </a:extLst>
                </p14:cNvPr>
                <p14:cNvContentPartPr/>
                <p14:nvPr/>
              </p14:nvContentPartPr>
              <p14:xfrm>
                <a:off x="5442559" y="2961718"/>
                <a:ext cx="44280" cy="240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BB7688-B3DE-4CAC-831A-35502DF40F9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33559" y="2953078"/>
                  <a:ext cx="61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C9743FE-BCBA-4DD4-8B0B-5D033C43857C}"/>
                    </a:ext>
                  </a:extLst>
                </p14:cNvPr>
                <p14:cNvContentPartPr/>
                <p14:nvPr/>
              </p14:nvContentPartPr>
              <p14:xfrm>
                <a:off x="5368039" y="2763358"/>
                <a:ext cx="313200" cy="321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C9743FE-BCBA-4DD4-8B0B-5D033C43857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59399" y="2754358"/>
                  <a:ext cx="330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E46463-70DF-42C0-8BEE-AB87ED125873}"/>
                    </a:ext>
                  </a:extLst>
                </p14:cNvPr>
                <p14:cNvContentPartPr/>
                <p14:nvPr/>
              </p14:nvContentPartPr>
              <p14:xfrm>
                <a:off x="5723359" y="2875318"/>
                <a:ext cx="165600" cy="315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E46463-70DF-42C0-8BEE-AB87ED12587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4359" y="2866318"/>
                  <a:ext cx="183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FD7E5FF-AF42-4F8B-ACE0-1E8F264FAD3F}"/>
                    </a:ext>
                  </a:extLst>
                </p14:cNvPr>
                <p14:cNvContentPartPr/>
                <p14:nvPr/>
              </p14:nvContentPartPr>
              <p14:xfrm>
                <a:off x="5945839" y="2805478"/>
                <a:ext cx="339480" cy="342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FD7E5FF-AF42-4F8B-ACE0-1E8F264FAD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36839" y="2796478"/>
                  <a:ext cx="3571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D94A69C-4616-4E19-8FD6-98CF0CD321AE}"/>
                    </a:ext>
                  </a:extLst>
                </p14:cNvPr>
                <p14:cNvContentPartPr/>
                <p14:nvPr/>
              </p14:nvContentPartPr>
              <p14:xfrm>
                <a:off x="6072559" y="3015718"/>
                <a:ext cx="165600" cy="27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D94A69C-4616-4E19-8FD6-98CF0CD321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63919" y="3007078"/>
                  <a:ext cx="183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A146EB5-54A5-463B-86D3-10D547274E2E}"/>
                    </a:ext>
                  </a:extLst>
                </p14:cNvPr>
                <p14:cNvContentPartPr/>
                <p14:nvPr/>
              </p14:nvContentPartPr>
              <p14:xfrm>
                <a:off x="6342559" y="3084478"/>
                <a:ext cx="190080" cy="156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A146EB5-54A5-463B-86D3-10D547274E2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33919" y="3075838"/>
                  <a:ext cx="207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5419DC7-42FA-4D7B-A565-400F6BF36CB6}"/>
                    </a:ext>
                  </a:extLst>
                </p14:cNvPr>
                <p14:cNvContentPartPr/>
                <p14:nvPr/>
              </p14:nvContentPartPr>
              <p14:xfrm>
                <a:off x="6621199" y="2854438"/>
                <a:ext cx="220320" cy="263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5419DC7-42FA-4D7B-A565-400F6BF36CB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12199" y="2845438"/>
                  <a:ext cx="237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5C82BC0-D44C-4AD0-85BB-D372F154FA3D}"/>
                    </a:ext>
                  </a:extLst>
                </p14:cNvPr>
                <p14:cNvContentPartPr/>
                <p14:nvPr/>
              </p14:nvContentPartPr>
              <p14:xfrm>
                <a:off x="6978319" y="2865238"/>
                <a:ext cx="38520" cy="206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5C82BC0-D44C-4AD0-85BB-D372F154FA3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69319" y="2856598"/>
                  <a:ext cx="56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759234E-F82C-4D5C-B9F0-FBDB19F1E7CF}"/>
                    </a:ext>
                  </a:extLst>
                </p14:cNvPr>
                <p14:cNvContentPartPr/>
                <p14:nvPr/>
              </p14:nvContentPartPr>
              <p14:xfrm>
                <a:off x="6959239" y="2772358"/>
                <a:ext cx="275040" cy="333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759234E-F82C-4D5C-B9F0-FBDB19F1E7C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50239" y="2763358"/>
                  <a:ext cx="292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088514B-2312-4231-B9CB-98BD2EE54797}"/>
                    </a:ext>
                  </a:extLst>
                </p14:cNvPr>
                <p14:cNvContentPartPr/>
                <p14:nvPr/>
              </p14:nvContentPartPr>
              <p14:xfrm>
                <a:off x="7136719" y="2625478"/>
                <a:ext cx="354960" cy="536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088514B-2312-4231-B9CB-98BD2EE5479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28079" y="2616478"/>
                  <a:ext cx="3726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8DD8D06-E5F9-4C97-9601-FFDD8D377484}"/>
                    </a:ext>
                  </a:extLst>
                </p14:cNvPr>
                <p14:cNvContentPartPr/>
                <p14:nvPr/>
              </p14:nvContentPartPr>
              <p14:xfrm>
                <a:off x="7690759" y="2909158"/>
                <a:ext cx="323640" cy="6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8DD8D06-E5F9-4C97-9601-FFDD8D3774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81759" y="2900518"/>
                  <a:ext cx="341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68CF4D1-1E04-4A6D-B9C2-0E8AED806704}"/>
                    </a:ext>
                  </a:extLst>
                </p14:cNvPr>
                <p14:cNvContentPartPr/>
                <p14:nvPr/>
              </p14:nvContentPartPr>
              <p14:xfrm>
                <a:off x="7803079" y="2802598"/>
                <a:ext cx="65520" cy="268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68CF4D1-1E04-4A6D-B9C2-0E8AED80670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94079" y="2793958"/>
                  <a:ext cx="83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400E093-ABAE-4184-A5FF-45E61DCBF5F5}"/>
                    </a:ext>
                  </a:extLst>
                </p14:cNvPr>
                <p14:cNvContentPartPr/>
                <p14:nvPr/>
              </p14:nvContentPartPr>
              <p14:xfrm>
                <a:off x="8132119" y="2855878"/>
                <a:ext cx="54720" cy="274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400E093-ABAE-4184-A5FF-45E61DCBF5F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23119" y="2846878"/>
                  <a:ext cx="72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F5F12C-D675-4086-8F4D-ED8A22B20D76}"/>
                    </a:ext>
                  </a:extLst>
                </p14:cNvPr>
                <p14:cNvContentPartPr/>
                <p14:nvPr/>
              </p14:nvContentPartPr>
              <p14:xfrm>
                <a:off x="8072719" y="2670478"/>
                <a:ext cx="314280" cy="283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F5F12C-D675-4086-8F4D-ED8A22B20D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64079" y="2661838"/>
                  <a:ext cx="331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899D96F-5894-4EFB-BF84-D39C3B023A60}"/>
                    </a:ext>
                  </a:extLst>
                </p14:cNvPr>
                <p14:cNvContentPartPr/>
                <p14:nvPr/>
              </p14:nvContentPartPr>
              <p14:xfrm>
                <a:off x="8450719" y="2791798"/>
                <a:ext cx="156240" cy="336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899D96F-5894-4EFB-BF84-D39C3B023A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42079" y="2783158"/>
                  <a:ext cx="173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56419F3-D27F-4A3B-B7E9-08D660179371}"/>
                    </a:ext>
                  </a:extLst>
                </p14:cNvPr>
                <p14:cNvContentPartPr/>
                <p14:nvPr/>
              </p14:nvContentPartPr>
              <p14:xfrm>
                <a:off x="8790919" y="3127318"/>
                <a:ext cx="6120" cy="5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56419F3-D27F-4A3B-B7E9-08D6601793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81919" y="3118678"/>
                  <a:ext cx="23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A04133-DD60-4C09-BEDB-6328D68D926B}"/>
                    </a:ext>
                  </a:extLst>
                </p14:cNvPr>
                <p14:cNvContentPartPr/>
                <p14:nvPr/>
              </p14:nvContentPartPr>
              <p14:xfrm>
                <a:off x="8728279" y="2745358"/>
                <a:ext cx="281520" cy="402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A04133-DD60-4C09-BEDB-6328D68D926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19639" y="2736718"/>
                  <a:ext cx="2991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380F8C4-8651-4F52-B10E-0C524CAE5973}"/>
                    </a:ext>
                  </a:extLst>
                </p14:cNvPr>
                <p14:cNvContentPartPr/>
                <p14:nvPr/>
              </p14:nvContentPartPr>
              <p14:xfrm>
                <a:off x="9069559" y="3038038"/>
                <a:ext cx="189720" cy="218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380F8C4-8651-4F52-B10E-0C524CAE597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60559" y="3029038"/>
                  <a:ext cx="207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B8819B2-E3F9-4AEF-9EF9-037B76C42DD7}"/>
                    </a:ext>
                  </a:extLst>
                </p14:cNvPr>
                <p14:cNvContentPartPr/>
                <p14:nvPr/>
              </p14:nvContentPartPr>
              <p14:xfrm>
                <a:off x="9420199" y="2816278"/>
                <a:ext cx="235800" cy="294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B8819B2-E3F9-4AEF-9EF9-037B76C42DD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11559" y="2807638"/>
                  <a:ext cx="253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965CB20-E26E-4F3D-AB2B-9FB982C6E70A}"/>
                    </a:ext>
                  </a:extLst>
                </p14:cNvPr>
                <p14:cNvContentPartPr/>
                <p14:nvPr/>
              </p14:nvContentPartPr>
              <p14:xfrm>
                <a:off x="9806479" y="2842918"/>
                <a:ext cx="33840" cy="219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965CB20-E26E-4F3D-AB2B-9FB982C6E70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97839" y="2834278"/>
                  <a:ext cx="51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0CF7EF7-43C5-4ECA-A21F-073CBCEE0C83}"/>
                    </a:ext>
                  </a:extLst>
                </p14:cNvPr>
                <p14:cNvContentPartPr/>
                <p14:nvPr/>
              </p14:nvContentPartPr>
              <p14:xfrm>
                <a:off x="9798199" y="2787118"/>
                <a:ext cx="270360" cy="311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0CF7EF7-43C5-4ECA-A21F-073CBCEE0C8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89199" y="2778478"/>
                  <a:ext cx="288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9A5F46A-644E-4A0A-9213-C63F76156F73}"/>
                    </a:ext>
                  </a:extLst>
                </p14:cNvPr>
                <p14:cNvContentPartPr/>
                <p14:nvPr/>
              </p14:nvContentPartPr>
              <p14:xfrm>
                <a:off x="10220479" y="2607478"/>
                <a:ext cx="300960" cy="652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9A5F46A-644E-4A0A-9213-C63F76156F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11479" y="2598838"/>
                  <a:ext cx="31860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259103C-FC91-4742-A381-1FD5F05D21AA}"/>
                    </a:ext>
                  </a:extLst>
                </p14:cNvPr>
                <p14:cNvContentPartPr/>
                <p14:nvPr/>
              </p14:nvContentPartPr>
              <p14:xfrm>
                <a:off x="2711239" y="3866398"/>
                <a:ext cx="23040" cy="287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259103C-FC91-4742-A381-1FD5F05D21A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02239" y="3857758"/>
                  <a:ext cx="40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A1F4B30-1FB0-41E3-8230-72F359C88B11}"/>
                    </a:ext>
                  </a:extLst>
                </p14:cNvPr>
                <p14:cNvContentPartPr/>
                <p14:nvPr/>
              </p14:nvContentPartPr>
              <p14:xfrm>
                <a:off x="2592439" y="3734638"/>
                <a:ext cx="323640" cy="241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A1F4B30-1FB0-41E3-8230-72F359C88B1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83439" y="3725638"/>
                  <a:ext cx="341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4B66BE1-7032-453B-B0F4-C64F064A07B9}"/>
                    </a:ext>
                  </a:extLst>
                </p14:cNvPr>
                <p14:cNvContentPartPr/>
                <p14:nvPr/>
              </p14:nvContentPartPr>
              <p14:xfrm>
                <a:off x="2935519" y="3726718"/>
                <a:ext cx="221040" cy="390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4B66BE1-7032-453B-B0F4-C64F064A07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26519" y="3718078"/>
                  <a:ext cx="2386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B0A3B64-412A-4F6A-9297-7778D65F52F4}"/>
                    </a:ext>
                  </a:extLst>
                </p14:cNvPr>
                <p14:cNvContentPartPr/>
                <p14:nvPr/>
              </p14:nvContentPartPr>
              <p14:xfrm>
                <a:off x="3241519" y="3876838"/>
                <a:ext cx="11160" cy="233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B0A3B64-412A-4F6A-9297-7778D65F52F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32519" y="3867838"/>
                  <a:ext cx="28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D8B133-6CC9-432A-B34B-7E15FD6655EB}"/>
                    </a:ext>
                  </a:extLst>
                </p14:cNvPr>
                <p14:cNvContentPartPr/>
                <p14:nvPr/>
              </p14:nvContentPartPr>
              <p14:xfrm>
                <a:off x="3226759" y="3744358"/>
                <a:ext cx="233280" cy="337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D8B133-6CC9-432A-B34B-7E15FD6655E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18119" y="3735718"/>
                  <a:ext cx="2509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B2F2AA3-73A2-4120-B416-ABC6CAE5CC3E}"/>
                    </a:ext>
                  </a:extLst>
                </p14:cNvPr>
                <p14:cNvContentPartPr/>
                <p14:nvPr/>
              </p14:nvContentPartPr>
              <p14:xfrm>
                <a:off x="3554719" y="3741478"/>
                <a:ext cx="32400" cy="372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B2F2AA3-73A2-4120-B416-ABC6CAE5CC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45719" y="3732838"/>
                  <a:ext cx="500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6AF215C-F6AF-4B80-8027-D2993B2AF65E}"/>
                    </a:ext>
                  </a:extLst>
                </p14:cNvPr>
                <p14:cNvContentPartPr/>
                <p14:nvPr/>
              </p14:nvContentPartPr>
              <p14:xfrm>
                <a:off x="3700879" y="3696118"/>
                <a:ext cx="298800" cy="405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6AF215C-F6AF-4B80-8027-D2993B2AF65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91879" y="3687118"/>
                  <a:ext cx="3164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7A00E14-99A8-459C-A038-8E3BE0248A8B}"/>
                    </a:ext>
                  </a:extLst>
                </p14:cNvPr>
                <p14:cNvContentPartPr/>
                <p14:nvPr/>
              </p14:nvContentPartPr>
              <p14:xfrm>
                <a:off x="3761359" y="3927958"/>
                <a:ext cx="152640" cy="45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7A00E14-99A8-459C-A038-8E3BE0248A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52359" y="3918958"/>
                  <a:ext cx="170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77DCCE0-CB16-4B94-A4A7-9CF241913D27}"/>
                    </a:ext>
                  </a:extLst>
                </p14:cNvPr>
                <p14:cNvContentPartPr/>
                <p14:nvPr/>
              </p14:nvContentPartPr>
              <p14:xfrm>
                <a:off x="4057999" y="4029838"/>
                <a:ext cx="58320" cy="141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77DCCE0-CB16-4B94-A4A7-9CF241913D2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48999" y="4020838"/>
                  <a:ext cx="75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512197-6639-4690-BD71-3364EF05165D}"/>
                    </a:ext>
                  </a:extLst>
                </p14:cNvPr>
                <p14:cNvContentPartPr/>
                <p14:nvPr/>
              </p14:nvContentPartPr>
              <p14:xfrm>
                <a:off x="4073479" y="3683518"/>
                <a:ext cx="347040" cy="486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512197-6639-4690-BD71-3364EF0516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64479" y="3674878"/>
                  <a:ext cx="3646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F54C7E2-9FA6-4D50-92B7-D34FDE610A32}"/>
                    </a:ext>
                  </a:extLst>
                </p14:cNvPr>
                <p14:cNvContentPartPr/>
                <p14:nvPr/>
              </p14:nvContentPartPr>
              <p14:xfrm>
                <a:off x="4499719" y="3791878"/>
                <a:ext cx="77400" cy="280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F54C7E2-9FA6-4D50-92B7-D34FDE610A3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91079" y="3783238"/>
                  <a:ext cx="950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0FF6826-42D8-4A02-958A-4B55FFF85945}"/>
                    </a:ext>
                  </a:extLst>
                </p14:cNvPr>
                <p14:cNvContentPartPr/>
                <p14:nvPr/>
              </p14:nvContentPartPr>
              <p14:xfrm>
                <a:off x="4431679" y="3656878"/>
                <a:ext cx="277920" cy="291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0FF6826-42D8-4A02-958A-4B55FFF8594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22679" y="3647878"/>
                  <a:ext cx="295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D6315CB-5C89-4CF0-816F-9CE3513F8A71}"/>
                    </a:ext>
                  </a:extLst>
                </p14:cNvPr>
                <p14:cNvContentPartPr/>
                <p14:nvPr/>
              </p14:nvContentPartPr>
              <p14:xfrm>
                <a:off x="4758199" y="3657238"/>
                <a:ext cx="219960" cy="360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D6315CB-5C89-4CF0-816F-9CE3513F8A7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49199" y="3648598"/>
                  <a:ext cx="237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9FC0531-07A5-4F16-860B-0B11A3D17972}"/>
                    </a:ext>
                  </a:extLst>
                </p14:cNvPr>
                <p14:cNvContentPartPr/>
                <p14:nvPr/>
              </p14:nvContentPartPr>
              <p14:xfrm>
                <a:off x="4955119" y="3657238"/>
                <a:ext cx="292320" cy="399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9FC0531-07A5-4F16-860B-0B11A3D1797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46479" y="3648238"/>
                  <a:ext cx="3099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B300546-A756-4A96-AA21-197C46DBC882}"/>
                    </a:ext>
                  </a:extLst>
                </p14:cNvPr>
                <p14:cNvContentPartPr/>
                <p14:nvPr/>
              </p14:nvContentPartPr>
              <p14:xfrm>
                <a:off x="5006239" y="3919678"/>
                <a:ext cx="348480" cy="244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B300546-A756-4A96-AA21-197C46DBC88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97599" y="3910678"/>
                  <a:ext cx="366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8BD2778-8291-4319-9E89-69B46FFD8234}"/>
                    </a:ext>
                  </a:extLst>
                </p14:cNvPr>
                <p14:cNvContentPartPr/>
                <p14:nvPr/>
              </p14:nvContentPartPr>
              <p14:xfrm>
                <a:off x="5304679" y="3692518"/>
                <a:ext cx="265320" cy="485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8BD2778-8291-4319-9E89-69B46FFD823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96039" y="3683518"/>
                  <a:ext cx="2829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AADF490-2A27-4242-ADAB-9BD4FF5C2B49}"/>
                    </a:ext>
                  </a:extLst>
                </p14:cNvPr>
                <p14:cNvContentPartPr/>
                <p14:nvPr/>
              </p14:nvContentPartPr>
              <p14:xfrm>
                <a:off x="5765839" y="3794038"/>
                <a:ext cx="340920" cy="111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AADF490-2A27-4242-ADAB-9BD4FF5C2B4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756839" y="3785038"/>
                  <a:ext cx="358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B2A664C-46FA-409B-B87A-4B307E338E28}"/>
                    </a:ext>
                  </a:extLst>
                </p14:cNvPr>
                <p14:cNvContentPartPr/>
                <p14:nvPr/>
              </p14:nvContentPartPr>
              <p14:xfrm>
                <a:off x="5824519" y="3757678"/>
                <a:ext cx="115200" cy="192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B2A664C-46FA-409B-B87A-4B307E338E2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15879" y="3748678"/>
                  <a:ext cx="132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2CC6DF3-0001-450D-ABDC-F08FEE77C45F}"/>
                    </a:ext>
                  </a:extLst>
                </p14:cNvPr>
                <p14:cNvContentPartPr/>
                <p14:nvPr/>
              </p14:nvContentPartPr>
              <p14:xfrm>
                <a:off x="6189919" y="3713398"/>
                <a:ext cx="29520" cy="337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2CC6DF3-0001-450D-ABDC-F08FEE77C45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81279" y="3704758"/>
                  <a:ext cx="47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EFC07B-93BE-43A6-8899-464836BEE911}"/>
                    </a:ext>
                  </a:extLst>
                </p14:cNvPr>
                <p14:cNvContentPartPr/>
                <p14:nvPr/>
              </p14:nvContentPartPr>
              <p14:xfrm>
                <a:off x="6120799" y="3574438"/>
                <a:ext cx="300600" cy="334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EFC07B-93BE-43A6-8899-464836BEE91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11799" y="3565438"/>
                  <a:ext cx="3182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A41456-E6A0-4099-B699-82EFC7BFE783}"/>
                    </a:ext>
                  </a:extLst>
                </p14:cNvPr>
                <p14:cNvContentPartPr/>
                <p14:nvPr/>
              </p14:nvContentPartPr>
              <p14:xfrm>
                <a:off x="6517519" y="3619798"/>
                <a:ext cx="110880" cy="392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A41456-E6A0-4099-B699-82EFC7BFE78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08879" y="3610798"/>
                  <a:ext cx="1285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B346C1-A0CE-49B4-A3F8-D9ECAB3900F4}"/>
                    </a:ext>
                  </a:extLst>
                </p14:cNvPr>
                <p14:cNvContentPartPr/>
                <p14:nvPr/>
              </p14:nvContentPartPr>
              <p14:xfrm>
                <a:off x="6666559" y="3738238"/>
                <a:ext cx="73440" cy="231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B346C1-A0CE-49B4-A3F8-D9ECAB3900F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57919" y="3729598"/>
                  <a:ext cx="91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6D5AE18-A6CF-4A40-A3C4-BC0CEEF079E1}"/>
                    </a:ext>
                  </a:extLst>
                </p14:cNvPr>
                <p14:cNvContentPartPr/>
                <p14:nvPr/>
              </p14:nvContentPartPr>
              <p14:xfrm>
                <a:off x="6637039" y="3618358"/>
                <a:ext cx="263880" cy="327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6D5AE18-A6CF-4A40-A3C4-BC0CEEF079E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28399" y="3609718"/>
                  <a:ext cx="2815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01B539-B885-4F5D-8995-A5EBFAF7A8D6}"/>
                    </a:ext>
                  </a:extLst>
                </p14:cNvPr>
                <p14:cNvContentPartPr/>
                <p14:nvPr/>
              </p14:nvContentPartPr>
              <p14:xfrm>
                <a:off x="7001719" y="3654718"/>
                <a:ext cx="47160" cy="326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01B539-B885-4F5D-8995-A5EBFAF7A8D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992719" y="3646078"/>
                  <a:ext cx="648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879869B-0A30-42B0-A7AA-EE6CADC65537}"/>
                    </a:ext>
                  </a:extLst>
                </p14:cNvPr>
                <p14:cNvContentPartPr/>
                <p14:nvPr/>
              </p14:nvContentPartPr>
              <p14:xfrm>
                <a:off x="7136719" y="3606838"/>
                <a:ext cx="334800" cy="338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879869B-0A30-42B0-A7AA-EE6CADC6553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28079" y="3598198"/>
                  <a:ext cx="3524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3770AC2-946A-4152-943A-9D8139DE2076}"/>
                    </a:ext>
                  </a:extLst>
                </p14:cNvPr>
                <p14:cNvContentPartPr/>
                <p14:nvPr/>
              </p14:nvContentPartPr>
              <p14:xfrm>
                <a:off x="7195039" y="3777118"/>
                <a:ext cx="230760" cy="96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3770AC2-946A-4152-943A-9D8139DE207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86399" y="3768478"/>
                  <a:ext cx="248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832080D-06A3-4032-98E1-6E9ACA5A4B77}"/>
                    </a:ext>
                  </a:extLst>
                </p14:cNvPr>
                <p14:cNvContentPartPr/>
                <p14:nvPr/>
              </p14:nvContentPartPr>
              <p14:xfrm>
                <a:off x="7522999" y="3878638"/>
                <a:ext cx="189720" cy="152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832080D-06A3-4032-98E1-6E9ACA5A4B7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13999" y="3869998"/>
                  <a:ext cx="207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32BF4A6-ED56-49A7-919D-2B46304E1C64}"/>
                    </a:ext>
                  </a:extLst>
                </p14:cNvPr>
                <p14:cNvContentPartPr/>
                <p14:nvPr/>
              </p14:nvContentPartPr>
              <p14:xfrm>
                <a:off x="7558279" y="3533758"/>
                <a:ext cx="325440" cy="492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32BF4A6-ED56-49A7-919D-2B46304E1C6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49639" y="3524758"/>
                  <a:ext cx="3430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816203B-12B9-4D73-A890-3FB4C47EF4B0}"/>
                    </a:ext>
                  </a:extLst>
                </p14:cNvPr>
                <p14:cNvContentPartPr/>
                <p14:nvPr/>
              </p14:nvContentPartPr>
              <p14:xfrm>
                <a:off x="8063719" y="3654718"/>
                <a:ext cx="27720" cy="288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816203B-12B9-4D73-A890-3FB4C47EF4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54719" y="3646078"/>
                  <a:ext cx="45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3E07F82-0A06-41E2-8DBE-21A92C91E839}"/>
                    </a:ext>
                  </a:extLst>
                </p14:cNvPr>
                <p14:cNvContentPartPr/>
                <p14:nvPr/>
              </p14:nvContentPartPr>
              <p14:xfrm>
                <a:off x="8037799" y="3491278"/>
                <a:ext cx="257760" cy="295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3E07F82-0A06-41E2-8DBE-21A92C91E83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28799" y="3482278"/>
                  <a:ext cx="2754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F4C3750-998C-4E6A-84B2-43D4FEF1756F}"/>
                    </a:ext>
                  </a:extLst>
                </p14:cNvPr>
                <p14:cNvContentPartPr/>
                <p14:nvPr/>
              </p14:nvContentPartPr>
              <p14:xfrm>
                <a:off x="8309599" y="3577678"/>
                <a:ext cx="133920" cy="364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F4C3750-998C-4E6A-84B2-43D4FEF1756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00599" y="3568678"/>
                  <a:ext cx="1515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4C10273-9CC5-44D9-8860-5AB636C79CD6}"/>
                    </a:ext>
                  </a:extLst>
                </p14:cNvPr>
                <p14:cNvContentPartPr/>
                <p14:nvPr/>
              </p14:nvContentPartPr>
              <p14:xfrm>
                <a:off x="8517679" y="3582358"/>
                <a:ext cx="309600" cy="366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4C10273-9CC5-44D9-8860-5AB636C79CD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509039" y="3573718"/>
                  <a:ext cx="3272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F53AB9A-2DA7-4113-A7AB-7349A03975CD}"/>
                    </a:ext>
                  </a:extLst>
                </p14:cNvPr>
                <p14:cNvContentPartPr/>
                <p14:nvPr/>
              </p14:nvContentPartPr>
              <p14:xfrm>
                <a:off x="8549719" y="3774598"/>
                <a:ext cx="183960" cy="89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F53AB9A-2DA7-4113-A7AB-7349A03975C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41079" y="3765958"/>
                  <a:ext cx="201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0BFC73F-83EB-463E-B679-B7E5C7234CAE}"/>
                    </a:ext>
                  </a:extLst>
                </p14:cNvPr>
                <p14:cNvContentPartPr/>
                <p14:nvPr/>
              </p14:nvContentPartPr>
              <p14:xfrm>
                <a:off x="8857879" y="3900598"/>
                <a:ext cx="167400" cy="158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0BFC73F-83EB-463E-B679-B7E5C7234CA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49239" y="3891598"/>
                  <a:ext cx="185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DABEF7-D15A-4588-A2F9-88F259EC6136}"/>
                    </a:ext>
                  </a:extLst>
                </p14:cNvPr>
                <p14:cNvContentPartPr/>
                <p14:nvPr/>
              </p14:nvContentPartPr>
              <p14:xfrm>
                <a:off x="9032479" y="3466078"/>
                <a:ext cx="259920" cy="521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DABEF7-D15A-4588-A2F9-88F259EC613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23839" y="3457078"/>
                  <a:ext cx="2775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F65E7E0-CC00-40CB-AE49-BA4C3BF5CBBB}"/>
                    </a:ext>
                  </a:extLst>
                </p14:cNvPr>
                <p14:cNvContentPartPr/>
                <p14:nvPr/>
              </p14:nvContentPartPr>
              <p14:xfrm>
                <a:off x="9366559" y="3706198"/>
                <a:ext cx="317880" cy="58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F65E7E0-CC00-40CB-AE49-BA4C3BF5CBB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357919" y="3697198"/>
                  <a:ext cx="335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3A8BD8F-4295-4D7D-B918-82A7DB711DCB}"/>
                    </a:ext>
                  </a:extLst>
                </p14:cNvPr>
                <p14:cNvContentPartPr/>
                <p14:nvPr/>
              </p14:nvContentPartPr>
              <p14:xfrm>
                <a:off x="9505159" y="3567958"/>
                <a:ext cx="52200" cy="300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3A8BD8F-4295-4D7D-B918-82A7DB711DC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96159" y="3558958"/>
                  <a:ext cx="69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B7481A5-2E3E-419B-8F9B-956AA664B762}"/>
                    </a:ext>
                  </a:extLst>
                </p14:cNvPr>
                <p14:cNvContentPartPr/>
                <p14:nvPr/>
              </p14:nvContentPartPr>
              <p14:xfrm>
                <a:off x="9762199" y="3614758"/>
                <a:ext cx="38880" cy="338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B7481A5-2E3E-419B-8F9B-956AA664B76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53199" y="3605758"/>
                  <a:ext cx="565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59D3D9C-D70B-482B-A525-0CCA3B294086}"/>
                    </a:ext>
                  </a:extLst>
                </p14:cNvPr>
                <p14:cNvContentPartPr/>
                <p14:nvPr/>
              </p14:nvContentPartPr>
              <p14:xfrm>
                <a:off x="9743479" y="3502798"/>
                <a:ext cx="212760" cy="256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59D3D9C-D70B-482B-A525-0CCA3B29408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734839" y="3493798"/>
                  <a:ext cx="2304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583135-54ED-4694-89A3-5FFCC133A7A1}"/>
                    </a:ext>
                  </a:extLst>
                </p14:cNvPr>
                <p14:cNvContentPartPr/>
                <p14:nvPr/>
              </p14:nvContentPartPr>
              <p14:xfrm>
                <a:off x="10067479" y="3513238"/>
                <a:ext cx="154800" cy="407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583135-54ED-4694-89A3-5FFCC133A7A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058839" y="3504598"/>
                  <a:ext cx="1724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BB6F70F-E345-46A7-9022-83284B177B99}"/>
                    </a:ext>
                  </a:extLst>
                </p14:cNvPr>
                <p14:cNvContentPartPr/>
                <p14:nvPr/>
              </p14:nvContentPartPr>
              <p14:xfrm>
                <a:off x="10201039" y="3652918"/>
                <a:ext cx="18000" cy="19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BB6F70F-E345-46A7-9022-83284B177B9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192039" y="3643918"/>
                  <a:ext cx="35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C0D257D-3E33-4FCD-BD5C-A0960997A1D2}"/>
                    </a:ext>
                  </a:extLst>
                </p14:cNvPr>
                <p14:cNvContentPartPr/>
                <p14:nvPr/>
              </p14:nvContentPartPr>
              <p14:xfrm>
                <a:off x="10186279" y="3581638"/>
                <a:ext cx="239760" cy="284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C0D257D-3E33-4FCD-BD5C-A0960997A1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177279" y="3572638"/>
                  <a:ext cx="257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71E15BE-FFC7-4886-9B4C-824F420AAE58}"/>
                    </a:ext>
                  </a:extLst>
                </p14:cNvPr>
                <p14:cNvContentPartPr/>
                <p14:nvPr/>
              </p14:nvContentPartPr>
              <p14:xfrm>
                <a:off x="10499479" y="3495238"/>
                <a:ext cx="56520" cy="429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71E15BE-FFC7-4886-9B4C-824F420AAE5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490479" y="3486598"/>
                  <a:ext cx="741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C7732C2-5804-4F43-9748-D7DD03E823EB}"/>
                    </a:ext>
                  </a:extLst>
                </p14:cNvPr>
                <p14:cNvContentPartPr/>
                <p14:nvPr/>
              </p14:nvContentPartPr>
              <p14:xfrm>
                <a:off x="10605319" y="3562198"/>
                <a:ext cx="254880" cy="361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C7732C2-5804-4F43-9748-D7DD03E823E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96319" y="3553198"/>
                  <a:ext cx="2725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19B2FA2-620B-4B1F-8F8A-1ACC907F6FCF}"/>
                    </a:ext>
                  </a:extLst>
                </p14:cNvPr>
                <p14:cNvContentPartPr/>
                <p14:nvPr/>
              </p14:nvContentPartPr>
              <p14:xfrm>
                <a:off x="10644919" y="3721318"/>
                <a:ext cx="195480" cy="83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19B2FA2-620B-4B1F-8F8A-1ACC907F6FC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635919" y="3712318"/>
                  <a:ext cx="213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1CC8677-2FF6-46FC-AAEA-A7E86F9F7281}"/>
                    </a:ext>
                  </a:extLst>
                </p14:cNvPr>
                <p14:cNvContentPartPr/>
                <p14:nvPr/>
              </p14:nvContentPartPr>
              <p14:xfrm>
                <a:off x="10854079" y="3811318"/>
                <a:ext cx="116280" cy="230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1CC8677-2FF6-46FC-AAEA-A7E86F9F728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845079" y="3802678"/>
                  <a:ext cx="133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9BE9A31-1C95-46B4-B151-040E9CC2C71B}"/>
                    </a:ext>
                  </a:extLst>
                </p14:cNvPr>
                <p14:cNvContentPartPr/>
                <p14:nvPr/>
              </p14:nvContentPartPr>
              <p14:xfrm>
                <a:off x="10985479" y="3399118"/>
                <a:ext cx="224280" cy="555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9BE9A31-1C95-46B4-B151-040E9CC2C71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976479" y="3390118"/>
                  <a:ext cx="24192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B31A21-3163-43ED-B9D3-7E87D8B3AAC3}"/>
                    </a:ext>
                  </a:extLst>
                </p14:cNvPr>
                <p14:cNvContentPartPr/>
                <p14:nvPr/>
              </p14:nvContentPartPr>
              <p14:xfrm>
                <a:off x="10889719" y="4042438"/>
                <a:ext cx="360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B31A21-3163-43ED-B9D3-7E87D8B3AAC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881079" y="4033798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7C028B9-107F-4EA4-AE19-B30A6B5F73E2}"/>
                    </a:ext>
                  </a:extLst>
                </p14:cNvPr>
                <p14:cNvContentPartPr/>
                <p14:nvPr/>
              </p14:nvContentPartPr>
              <p14:xfrm>
                <a:off x="10798279" y="4037758"/>
                <a:ext cx="102600" cy="20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7C028B9-107F-4EA4-AE19-B30A6B5F73E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789639" y="4028758"/>
                  <a:ext cx="120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D59D2C3-DD90-454F-9C33-6586FFCD4D64}"/>
                    </a:ext>
                  </a:extLst>
                </p14:cNvPr>
                <p14:cNvContentPartPr/>
                <p14:nvPr/>
              </p14:nvContentPartPr>
              <p14:xfrm>
                <a:off x="11284639" y="3549958"/>
                <a:ext cx="25200" cy="361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D59D2C3-DD90-454F-9C33-6586FFCD4D6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275639" y="3540958"/>
                  <a:ext cx="42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DDB5D55-13A7-42D6-A81A-AB7890723933}"/>
                    </a:ext>
                  </a:extLst>
                </p14:cNvPr>
                <p14:cNvContentPartPr/>
                <p14:nvPr/>
              </p14:nvContentPartPr>
              <p14:xfrm>
                <a:off x="11230279" y="3426478"/>
                <a:ext cx="351360" cy="251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DDB5D55-13A7-42D6-A81A-AB789072393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221639" y="3417478"/>
                  <a:ext cx="369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A98D0AC-7BF9-4E69-AB1D-4315288951F5}"/>
                    </a:ext>
                  </a:extLst>
                </p14:cNvPr>
                <p14:cNvContentPartPr/>
                <p14:nvPr/>
              </p14:nvContentPartPr>
              <p14:xfrm>
                <a:off x="11488039" y="3520798"/>
                <a:ext cx="184680" cy="366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A98D0AC-7BF9-4E69-AB1D-4315288951F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479399" y="3512158"/>
                  <a:ext cx="202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F50533B-4283-4B8E-8462-C281037E7BCD}"/>
                    </a:ext>
                  </a:extLst>
                </p14:cNvPr>
                <p14:cNvContentPartPr/>
                <p14:nvPr/>
              </p14:nvContentPartPr>
              <p14:xfrm>
                <a:off x="11641039" y="3504598"/>
                <a:ext cx="296280" cy="406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F50533B-4283-4B8E-8462-C281037E7BC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632399" y="3495598"/>
                  <a:ext cx="3139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8089C7B-8843-4C27-8ED3-5AE89B4211E4}"/>
                    </a:ext>
                  </a:extLst>
                </p14:cNvPr>
                <p14:cNvContentPartPr/>
                <p14:nvPr/>
              </p14:nvContentPartPr>
              <p14:xfrm>
                <a:off x="11629519" y="3758038"/>
                <a:ext cx="170640" cy="37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8089C7B-8843-4C27-8ED3-5AE89B4211E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620879" y="3749398"/>
                  <a:ext cx="188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ED26818-4F07-4512-8EA9-BEB8EA5C5D89}"/>
                    </a:ext>
                  </a:extLst>
                </p14:cNvPr>
                <p14:cNvContentPartPr/>
                <p14:nvPr/>
              </p14:nvContentPartPr>
              <p14:xfrm>
                <a:off x="11878279" y="3794758"/>
                <a:ext cx="137520" cy="194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ED26818-4F07-4512-8EA9-BEB8EA5C5D8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869639" y="3785758"/>
                  <a:ext cx="155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CBDD4A0-2C2F-4BBC-A95C-AB4AD47682E4}"/>
                    </a:ext>
                  </a:extLst>
                </p14:cNvPr>
                <p14:cNvContentPartPr/>
                <p14:nvPr/>
              </p14:nvContentPartPr>
              <p14:xfrm>
                <a:off x="11997799" y="3394798"/>
                <a:ext cx="263880" cy="587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CBDD4A0-2C2F-4BBC-A95C-AB4AD47682E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988799" y="3386158"/>
                  <a:ext cx="2815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31E64B9-B160-4843-803D-3CF61C2248AE}"/>
                    </a:ext>
                  </a:extLst>
                </p14:cNvPr>
                <p14:cNvContentPartPr/>
                <p14:nvPr/>
              </p14:nvContentPartPr>
              <p14:xfrm>
                <a:off x="3002619" y="3366052"/>
                <a:ext cx="1227960" cy="172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31E64B9-B160-4843-803D-3CF61C2248A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93979" y="3357052"/>
                  <a:ext cx="1245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182E7B6-9D50-41DB-97C9-34F1C1603AE3}"/>
                    </a:ext>
                  </a:extLst>
                </p14:cNvPr>
                <p14:cNvContentPartPr/>
                <p14:nvPr/>
              </p14:nvContentPartPr>
              <p14:xfrm>
                <a:off x="5919699" y="3418972"/>
                <a:ext cx="1117080" cy="77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182E7B6-9D50-41DB-97C9-34F1C1603AE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11059" y="3409972"/>
                  <a:ext cx="1134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BD813F6-21DA-4607-BF7C-CF84185224BF}"/>
                    </a:ext>
                  </a:extLst>
                </p14:cNvPr>
                <p14:cNvContentPartPr/>
                <p14:nvPr/>
              </p14:nvContentPartPr>
              <p14:xfrm>
                <a:off x="8400819" y="3316732"/>
                <a:ext cx="1270080" cy="83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BD813F6-21DA-4607-BF7C-CF84185224B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391819" y="3308092"/>
                  <a:ext cx="128772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E70047A-AE27-4719-B441-D8AC8ADB6E46}"/>
                  </a:ext>
                </a:extLst>
              </p14:cNvPr>
              <p14:cNvContentPartPr/>
              <p14:nvPr/>
            </p14:nvContentPartPr>
            <p14:xfrm>
              <a:off x="2837379" y="4398532"/>
              <a:ext cx="7937640" cy="3639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E70047A-AE27-4719-B441-D8AC8ADB6E4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828739" y="4389532"/>
                <a:ext cx="7955280" cy="38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CBA02DC-49A4-4127-B63A-E5B0838D626B}"/>
              </a:ext>
            </a:extLst>
          </p:cNvPr>
          <p:cNvGrpSpPr/>
          <p:nvPr/>
        </p:nvGrpSpPr>
        <p:grpSpPr>
          <a:xfrm>
            <a:off x="4604979" y="4973092"/>
            <a:ext cx="1436400" cy="795240"/>
            <a:chOff x="4604979" y="4973092"/>
            <a:chExt cx="1436400" cy="79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CDCCBF7-03A6-45DA-810D-671BCFBB295D}"/>
                    </a:ext>
                  </a:extLst>
                </p14:cNvPr>
                <p14:cNvContentPartPr/>
                <p14:nvPr/>
              </p14:nvContentPartPr>
              <p14:xfrm>
                <a:off x="4604979" y="5242732"/>
                <a:ext cx="50760" cy="525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CDCCBF7-03A6-45DA-810D-671BCFBB295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95979" y="5234092"/>
                  <a:ext cx="684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3D28DFB-C392-495A-8E3F-B058C40D286A}"/>
                    </a:ext>
                  </a:extLst>
                </p14:cNvPr>
                <p14:cNvContentPartPr/>
                <p14:nvPr/>
              </p14:nvContentPartPr>
              <p14:xfrm>
                <a:off x="4613619" y="5117812"/>
                <a:ext cx="275400" cy="315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3D28DFB-C392-495A-8E3F-B058C40D286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04619" y="5108812"/>
                  <a:ext cx="2930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1DF308B-565D-4FF9-A157-CACAAD9E3696}"/>
                    </a:ext>
                  </a:extLst>
                </p14:cNvPr>
                <p14:cNvContentPartPr/>
                <p14:nvPr/>
              </p14:nvContentPartPr>
              <p14:xfrm>
                <a:off x="4998819" y="5251012"/>
                <a:ext cx="148680" cy="403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1DF308B-565D-4FF9-A157-CACAAD9E369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89819" y="5242372"/>
                  <a:ext cx="1663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0FBDDD0-EA99-4303-900C-33F42DA14D50}"/>
                    </a:ext>
                  </a:extLst>
                </p14:cNvPr>
                <p14:cNvContentPartPr/>
                <p14:nvPr/>
              </p14:nvContentPartPr>
              <p14:xfrm>
                <a:off x="5368179" y="5290612"/>
                <a:ext cx="28440" cy="322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0FBDDD0-EA99-4303-900C-33F42DA14D5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59179" y="5281972"/>
                  <a:ext cx="46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240B1FB-205B-4433-A7F7-0F4C7678B974}"/>
                    </a:ext>
                  </a:extLst>
                </p14:cNvPr>
                <p14:cNvContentPartPr/>
                <p14:nvPr/>
              </p14:nvContentPartPr>
              <p14:xfrm>
                <a:off x="5339019" y="5177212"/>
                <a:ext cx="334440" cy="406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240B1FB-205B-4433-A7F7-0F4C7678B97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30019" y="5168212"/>
                  <a:ext cx="352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A4C2DD5-5B94-4B41-B05C-85B00860DFEC}"/>
                    </a:ext>
                  </a:extLst>
                </p14:cNvPr>
                <p14:cNvContentPartPr/>
                <p14:nvPr/>
              </p14:nvContentPartPr>
              <p14:xfrm>
                <a:off x="5691459" y="4973092"/>
                <a:ext cx="349920" cy="630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A4C2DD5-5B94-4B41-B05C-85B00860DFE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82819" y="4964092"/>
                  <a:ext cx="367560" cy="64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8AC4D21-0152-4D9F-94DE-DF5F868F02C0}"/>
              </a:ext>
            </a:extLst>
          </p:cNvPr>
          <p:cNvGrpSpPr/>
          <p:nvPr/>
        </p:nvGrpSpPr>
        <p:grpSpPr>
          <a:xfrm>
            <a:off x="6573819" y="4790932"/>
            <a:ext cx="824040" cy="883800"/>
            <a:chOff x="6573819" y="4790932"/>
            <a:chExt cx="824040" cy="88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BA86EA0-4C73-47E9-887B-914DD5E148DB}"/>
                    </a:ext>
                  </a:extLst>
                </p14:cNvPr>
                <p14:cNvContentPartPr/>
                <p14:nvPr/>
              </p14:nvContentPartPr>
              <p14:xfrm>
                <a:off x="6684699" y="4790932"/>
                <a:ext cx="174960" cy="883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BA86EA0-4C73-47E9-887B-914DD5E148D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76059" y="4782292"/>
                  <a:ext cx="19260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1A41383-3592-407B-888E-C4B313EEEE05}"/>
                    </a:ext>
                  </a:extLst>
                </p14:cNvPr>
                <p14:cNvContentPartPr/>
                <p14:nvPr/>
              </p14:nvContentPartPr>
              <p14:xfrm>
                <a:off x="6573819" y="5284132"/>
                <a:ext cx="321480" cy="131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1A41383-3592-407B-888E-C4B313EEEE0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565179" y="5275492"/>
                  <a:ext cx="339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7C9CC10-4FD3-4A19-81D2-87D6CC801565}"/>
                    </a:ext>
                  </a:extLst>
                </p14:cNvPr>
                <p14:cNvContentPartPr/>
                <p14:nvPr/>
              </p14:nvContentPartPr>
              <p14:xfrm>
                <a:off x="7008699" y="5336692"/>
                <a:ext cx="154800" cy="254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7C9CC10-4FD3-4A19-81D2-87D6CC80156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00059" y="5327692"/>
                  <a:ext cx="172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02B01E8-E0B6-43AE-B127-C43E7CACBB85}"/>
                    </a:ext>
                  </a:extLst>
                </p14:cNvPr>
                <p14:cNvContentPartPr/>
                <p14:nvPr/>
              </p14:nvContentPartPr>
              <p14:xfrm>
                <a:off x="7280859" y="5321212"/>
                <a:ext cx="117000" cy="213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02B01E8-E0B6-43AE-B127-C43E7CACBB8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72219" y="5312572"/>
                  <a:ext cx="13464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0DE49B0-666C-4552-8281-8CFEA442B273}"/>
              </a:ext>
            </a:extLst>
          </p:cNvPr>
          <p:cNvGrpSpPr/>
          <p:nvPr/>
        </p:nvGrpSpPr>
        <p:grpSpPr>
          <a:xfrm>
            <a:off x="7838499" y="4751692"/>
            <a:ext cx="3592800" cy="1847160"/>
            <a:chOff x="7838499" y="4751692"/>
            <a:chExt cx="3592800" cy="18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485FB77-66D0-4C8D-A07A-61D76F1FCCEE}"/>
                    </a:ext>
                  </a:extLst>
                </p14:cNvPr>
                <p14:cNvContentPartPr/>
                <p14:nvPr/>
              </p14:nvContentPartPr>
              <p14:xfrm>
                <a:off x="7838499" y="5066692"/>
                <a:ext cx="328680" cy="480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485FB77-66D0-4C8D-A07A-61D76F1FCCE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829499" y="5058052"/>
                  <a:ext cx="3463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9E79A93-E3E5-4121-B943-25EF25FA4E58}"/>
                    </a:ext>
                  </a:extLst>
                </p14:cNvPr>
                <p14:cNvContentPartPr/>
                <p14:nvPr/>
              </p14:nvContentPartPr>
              <p14:xfrm>
                <a:off x="8582619" y="5230492"/>
                <a:ext cx="208800" cy="269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9E79A93-E3E5-4121-B943-25EF25FA4E5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573979" y="5221492"/>
                  <a:ext cx="226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7B795AC-3100-485C-8247-BD9A2CC9E501}"/>
                    </a:ext>
                  </a:extLst>
                </p14:cNvPr>
                <p14:cNvContentPartPr/>
                <p14:nvPr/>
              </p14:nvContentPartPr>
              <p14:xfrm>
                <a:off x="8830659" y="5242012"/>
                <a:ext cx="241560" cy="239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7B795AC-3100-485C-8247-BD9A2CC9E50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21659" y="5233372"/>
                  <a:ext cx="259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4E191CE-4769-4C0C-9DDC-4855440130E7}"/>
                    </a:ext>
                  </a:extLst>
                </p14:cNvPr>
                <p14:cNvContentPartPr/>
                <p14:nvPr/>
              </p14:nvContentPartPr>
              <p14:xfrm>
                <a:off x="9177699" y="5188372"/>
                <a:ext cx="96120" cy="264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4E191CE-4769-4C0C-9DDC-4855440130E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69059" y="5179732"/>
                  <a:ext cx="113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8F767BD-75E0-4D33-BD3A-9D3550C5493B}"/>
                    </a:ext>
                  </a:extLst>
                </p14:cNvPr>
                <p14:cNvContentPartPr/>
                <p14:nvPr/>
              </p14:nvContentPartPr>
              <p14:xfrm>
                <a:off x="9388659" y="5312572"/>
                <a:ext cx="205560" cy="101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8F767BD-75E0-4D33-BD3A-9D3550C5493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80019" y="5303572"/>
                  <a:ext cx="223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8B23A4C-0997-4597-9BCA-ED0BA489FCCD}"/>
                    </a:ext>
                  </a:extLst>
                </p14:cNvPr>
                <p14:cNvContentPartPr/>
                <p14:nvPr/>
              </p14:nvContentPartPr>
              <p14:xfrm>
                <a:off x="9714459" y="4751692"/>
                <a:ext cx="86040" cy="679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8B23A4C-0997-4597-9BCA-ED0BA489FCC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05819" y="4743052"/>
                  <a:ext cx="10368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1625707-719A-4703-A64F-5BABFFE19ADB}"/>
                    </a:ext>
                  </a:extLst>
                </p14:cNvPr>
                <p14:cNvContentPartPr/>
                <p14:nvPr/>
              </p14:nvContentPartPr>
              <p14:xfrm>
                <a:off x="9504219" y="4844572"/>
                <a:ext cx="412920" cy="345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1625707-719A-4703-A64F-5BABFFE19AD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95219" y="4835932"/>
                  <a:ext cx="4305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3EF923D-1E3E-4AD1-AFAE-F79984446FCF}"/>
                    </a:ext>
                  </a:extLst>
                </p14:cNvPr>
                <p14:cNvContentPartPr/>
                <p14:nvPr/>
              </p14:nvContentPartPr>
              <p14:xfrm>
                <a:off x="9979419" y="5033572"/>
                <a:ext cx="264240" cy="381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3EF923D-1E3E-4AD1-AFAE-F79984446FC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970419" y="5024932"/>
                  <a:ext cx="2818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107C303-B864-4A33-B63E-73EF3AE67383}"/>
                    </a:ext>
                  </a:extLst>
                </p14:cNvPr>
                <p14:cNvContentPartPr/>
                <p14:nvPr/>
              </p14:nvContentPartPr>
              <p14:xfrm>
                <a:off x="8268699" y="5730172"/>
                <a:ext cx="297000" cy="608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107C303-B864-4A33-B63E-73EF3AE6738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60059" y="5721172"/>
                  <a:ext cx="31464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8A9B27E-16C6-40E9-AEAA-0ED4B54BFCA3}"/>
                    </a:ext>
                  </a:extLst>
                </p14:cNvPr>
                <p14:cNvContentPartPr/>
                <p14:nvPr/>
              </p14:nvContentPartPr>
              <p14:xfrm>
                <a:off x="8352939" y="6125812"/>
                <a:ext cx="230760" cy="66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8A9B27E-16C6-40E9-AEAA-0ED4B54BFCA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344299" y="6116812"/>
                  <a:ext cx="248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899D982-915B-4F3C-8CFF-9CE0E57BF4F4}"/>
                    </a:ext>
                  </a:extLst>
                </p14:cNvPr>
                <p14:cNvContentPartPr/>
                <p14:nvPr/>
              </p14:nvContentPartPr>
              <p14:xfrm>
                <a:off x="8769459" y="6226972"/>
                <a:ext cx="16200" cy="248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899D982-915B-4F3C-8CFF-9CE0E57BF4F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60819" y="6217972"/>
                  <a:ext cx="33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9262579-081B-4704-BED9-0DB783373F02}"/>
                    </a:ext>
                  </a:extLst>
                </p14:cNvPr>
                <p14:cNvContentPartPr/>
                <p14:nvPr/>
              </p14:nvContentPartPr>
              <p14:xfrm>
                <a:off x="8989419" y="6264412"/>
                <a:ext cx="189360" cy="334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9262579-081B-4704-BED9-0DB783373F0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80779" y="6255772"/>
                  <a:ext cx="207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98D02E2-A38B-4165-9E1A-50043662A527}"/>
                    </a:ext>
                  </a:extLst>
                </p14:cNvPr>
                <p14:cNvContentPartPr/>
                <p14:nvPr/>
              </p14:nvContentPartPr>
              <p14:xfrm>
                <a:off x="9381459" y="5615692"/>
                <a:ext cx="324720" cy="641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98D02E2-A38B-4165-9E1A-50043662A52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372459" y="5606692"/>
                  <a:ext cx="34236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8093C42-A45F-468F-A8D5-B7CDE9A605F8}"/>
                    </a:ext>
                  </a:extLst>
                </p14:cNvPr>
                <p14:cNvContentPartPr/>
                <p14:nvPr/>
              </p14:nvContentPartPr>
              <p14:xfrm>
                <a:off x="9458859" y="5905492"/>
                <a:ext cx="183960" cy="189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8093C42-A45F-468F-A8D5-B7CDE9A605F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50219" y="5896492"/>
                  <a:ext cx="201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096D7F8-B6FC-4BF6-8354-9089B502CD4B}"/>
                    </a:ext>
                  </a:extLst>
                </p14:cNvPr>
                <p14:cNvContentPartPr/>
                <p14:nvPr/>
              </p14:nvContentPartPr>
              <p14:xfrm>
                <a:off x="9908859" y="6097012"/>
                <a:ext cx="187920" cy="286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096D7F8-B6FC-4BF6-8354-9089B502CD4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00219" y="6088012"/>
                  <a:ext cx="205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19241F3-497E-490D-AE6C-0E1B72BE813C}"/>
                    </a:ext>
                  </a:extLst>
                </p14:cNvPr>
                <p14:cNvContentPartPr/>
                <p14:nvPr/>
              </p14:nvContentPartPr>
              <p14:xfrm>
                <a:off x="10309539" y="6062452"/>
                <a:ext cx="188640" cy="374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19241F3-497E-490D-AE6C-0E1B72BE813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300899" y="6053452"/>
                  <a:ext cx="206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3147A65-EC3E-4988-B24A-19AC62466CBF}"/>
                    </a:ext>
                  </a:extLst>
                </p14:cNvPr>
                <p14:cNvContentPartPr/>
                <p14:nvPr/>
              </p14:nvContentPartPr>
              <p14:xfrm>
                <a:off x="10557219" y="5504452"/>
                <a:ext cx="393480" cy="680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3147A65-EC3E-4988-B24A-19AC62466CB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548219" y="5495452"/>
                  <a:ext cx="41112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33F9C53-F4A4-4B99-8964-038CC5872391}"/>
                    </a:ext>
                  </a:extLst>
                </p14:cNvPr>
                <p14:cNvContentPartPr/>
                <p14:nvPr/>
              </p14:nvContentPartPr>
              <p14:xfrm>
                <a:off x="10613379" y="5783452"/>
                <a:ext cx="194400" cy="181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33F9C53-F4A4-4B99-8964-038CC587239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604379" y="5774812"/>
                  <a:ext cx="212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7641E4A-B7DF-4DDD-B2EE-8FFF9266796D}"/>
                    </a:ext>
                  </a:extLst>
                </p14:cNvPr>
                <p14:cNvContentPartPr/>
                <p14:nvPr/>
              </p14:nvContentPartPr>
              <p14:xfrm>
                <a:off x="11158059" y="5922772"/>
                <a:ext cx="273240" cy="393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7641E4A-B7DF-4DDD-B2EE-8FFF9266796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149059" y="5913772"/>
                  <a:ext cx="29088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A83F3650-3C3E-4E5A-9FA0-889EE2EA4309}"/>
              </a:ext>
            </a:extLst>
          </p:cNvPr>
          <p:cNvGrpSpPr/>
          <p:nvPr/>
        </p:nvGrpSpPr>
        <p:grpSpPr>
          <a:xfrm>
            <a:off x="416379" y="4831972"/>
            <a:ext cx="3407760" cy="1887480"/>
            <a:chOff x="416379" y="4831972"/>
            <a:chExt cx="3407760" cy="18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BC3C936-4D3A-404F-813E-C1FCCA9B8018}"/>
                    </a:ext>
                  </a:extLst>
                </p14:cNvPr>
                <p14:cNvContentPartPr/>
                <p14:nvPr/>
              </p14:nvContentPartPr>
              <p14:xfrm>
                <a:off x="518259" y="5405812"/>
                <a:ext cx="280080" cy="520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BC3C936-4D3A-404F-813E-C1FCCA9B801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09619" y="5397172"/>
                  <a:ext cx="297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A87B09A-95D0-4B8C-A14F-723BE4D710BC}"/>
                    </a:ext>
                  </a:extLst>
                </p14:cNvPr>
                <p14:cNvContentPartPr/>
                <p14:nvPr/>
              </p14:nvContentPartPr>
              <p14:xfrm>
                <a:off x="802659" y="5598412"/>
                <a:ext cx="147960" cy="225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A87B09A-95D0-4B8C-A14F-723BE4D710B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94019" y="5589772"/>
                  <a:ext cx="165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4233FF3-7279-452B-8F5F-2CE8DD8528BE}"/>
                    </a:ext>
                  </a:extLst>
                </p14:cNvPr>
                <p14:cNvContentPartPr/>
                <p14:nvPr/>
              </p14:nvContentPartPr>
              <p14:xfrm>
                <a:off x="1088139" y="5518132"/>
                <a:ext cx="223920" cy="236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4233FF3-7279-452B-8F5F-2CE8DD8528B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79499" y="5509492"/>
                  <a:ext cx="241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77A0445-9E16-4A0B-AB54-F02E5AEA08BD}"/>
                    </a:ext>
                  </a:extLst>
                </p14:cNvPr>
                <p14:cNvContentPartPr/>
                <p14:nvPr/>
              </p14:nvContentPartPr>
              <p14:xfrm>
                <a:off x="1564059" y="5442532"/>
                <a:ext cx="131400" cy="306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77A0445-9E16-4A0B-AB54-F02E5AEA08B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555419" y="5433532"/>
                  <a:ext cx="149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DCC56F9-CE2A-48B6-BE97-47F1F7DE69FC}"/>
                    </a:ext>
                  </a:extLst>
                </p14:cNvPr>
                <p14:cNvContentPartPr/>
                <p14:nvPr/>
              </p14:nvContentPartPr>
              <p14:xfrm>
                <a:off x="1734699" y="4831972"/>
                <a:ext cx="247680" cy="800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DCC56F9-CE2A-48B6-BE97-47F1F7DE69F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726059" y="4822972"/>
                  <a:ext cx="26532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3A34F79-C89F-485A-B0E3-0BBABEFBE17E}"/>
                    </a:ext>
                  </a:extLst>
                </p14:cNvPr>
                <p14:cNvContentPartPr/>
                <p14:nvPr/>
              </p14:nvContentPartPr>
              <p14:xfrm>
                <a:off x="1733979" y="5338492"/>
                <a:ext cx="444960" cy="206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3A34F79-C89F-485A-B0E3-0BBABEFBE17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724979" y="5329492"/>
                  <a:ext cx="462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D3C12A6-72D3-4F8B-BD45-8AF83E981FB0}"/>
                    </a:ext>
                  </a:extLst>
                </p14:cNvPr>
                <p14:cNvContentPartPr/>
                <p14:nvPr/>
              </p14:nvContentPartPr>
              <p14:xfrm>
                <a:off x="676659" y="6203932"/>
                <a:ext cx="4680" cy="411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D3C12A6-72D3-4F8B-BD45-8AF83E981FB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68019" y="6194932"/>
                  <a:ext cx="223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6D469-BF89-4EC9-B0A5-CB16A901A8FB}"/>
                    </a:ext>
                  </a:extLst>
                </p14:cNvPr>
                <p14:cNvContentPartPr/>
                <p14:nvPr/>
              </p14:nvContentPartPr>
              <p14:xfrm>
                <a:off x="416379" y="5954452"/>
                <a:ext cx="544320" cy="359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6D469-BF89-4EC9-B0A5-CB16A901A8F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07739" y="5945812"/>
                  <a:ext cx="5619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DB24F26-615F-4312-89C4-6A9D3A76D07E}"/>
                    </a:ext>
                  </a:extLst>
                </p14:cNvPr>
                <p14:cNvContentPartPr/>
                <p14:nvPr/>
              </p14:nvContentPartPr>
              <p14:xfrm>
                <a:off x="935139" y="6304372"/>
                <a:ext cx="93960" cy="258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DB24F26-615F-4312-89C4-6A9D3A76D07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26499" y="6295372"/>
                  <a:ext cx="111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A408E50-D3AD-4320-9D57-CD474241AD05}"/>
                    </a:ext>
                  </a:extLst>
                </p14:cNvPr>
                <p14:cNvContentPartPr/>
                <p14:nvPr/>
              </p14:nvContentPartPr>
              <p14:xfrm>
                <a:off x="1132059" y="5875612"/>
                <a:ext cx="63000" cy="562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A408E50-D3AD-4320-9D57-CD474241AD0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23059" y="5866612"/>
                  <a:ext cx="8064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D70543-4946-4DAB-9394-01A1391211D0}"/>
                    </a:ext>
                  </a:extLst>
                </p14:cNvPr>
                <p14:cNvContentPartPr/>
                <p14:nvPr/>
              </p14:nvContentPartPr>
              <p14:xfrm>
                <a:off x="1038099" y="6194932"/>
                <a:ext cx="231840" cy="158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D70543-4946-4DAB-9394-01A1391211D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29459" y="6186292"/>
                  <a:ext cx="249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627A122-BE17-4660-9362-1DC20E7485B4}"/>
                    </a:ext>
                  </a:extLst>
                </p14:cNvPr>
                <p14:cNvContentPartPr/>
                <p14:nvPr/>
              </p14:nvContentPartPr>
              <p14:xfrm>
                <a:off x="1337979" y="6262972"/>
                <a:ext cx="206280" cy="138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627A122-BE17-4660-9362-1DC20E7485B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329339" y="6253972"/>
                  <a:ext cx="223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ED6DDF8-CE18-4ACA-B101-785E152AF9D0}"/>
                    </a:ext>
                  </a:extLst>
                </p14:cNvPr>
                <p14:cNvContentPartPr/>
                <p14:nvPr/>
              </p14:nvContentPartPr>
              <p14:xfrm>
                <a:off x="1501779" y="5861572"/>
                <a:ext cx="166680" cy="523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ED6DDF8-CE18-4ACA-B101-785E152AF9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493139" y="5852572"/>
                  <a:ext cx="1843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37B5AA3-2DE1-487B-A355-31438FC1F75C}"/>
                    </a:ext>
                  </a:extLst>
                </p14:cNvPr>
                <p14:cNvContentPartPr/>
                <p14:nvPr/>
              </p14:nvContentPartPr>
              <p14:xfrm>
                <a:off x="1874739" y="5950132"/>
                <a:ext cx="85680" cy="220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37B5AA3-2DE1-487B-A355-31438FC1F75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865739" y="5941132"/>
                  <a:ext cx="103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B923F0F-89AF-4F5A-B9C7-BD1B0F6448B8}"/>
                    </a:ext>
                  </a:extLst>
                </p14:cNvPr>
                <p14:cNvContentPartPr/>
                <p14:nvPr/>
              </p14:nvContentPartPr>
              <p14:xfrm>
                <a:off x="1867899" y="5672212"/>
                <a:ext cx="114120" cy="319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B923F0F-89AF-4F5A-B9C7-BD1B0F6448B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859259" y="5663212"/>
                  <a:ext cx="1317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6F104CC-037C-4810-959E-54FC2AC3BA81}"/>
                    </a:ext>
                  </a:extLst>
                </p14:cNvPr>
                <p14:cNvContentPartPr/>
                <p14:nvPr/>
              </p14:nvContentPartPr>
              <p14:xfrm>
                <a:off x="2091459" y="5809012"/>
                <a:ext cx="92880" cy="280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6F104CC-037C-4810-959E-54FC2AC3BA8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082459" y="5800372"/>
                  <a:ext cx="110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0F764DF-6863-4187-A2C3-A476BF88EC68}"/>
                    </a:ext>
                  </a:extLst>
                </p14:cNvPr>
                <p14:cNvContentPartPr/>
                <p14:nvPr/>
              </p14:nvContentPartPr>
              <p14:xfrm>
                <a:off x="2304939" y="5796412"/>
                <a:ext cx="77040" cy="130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0F764DF-6863-4187-A2C3-A476BF88EC6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95939" y="5787412"/>
                  <a:ext cx="94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1CEF4D2-CE05-4642-B9CC-E752C0FB904F}"/>
                    </a:ext>
                  </a:extLst>
                </p14:cNvPr>
                <p14:cNvContentPartPr/>
                <p14:nvPr/>
              </p14:nvContentPartPr>
              <p14:xfrm>
                <a:off x="2454699" y="5348212"/>
                <a:ext cx="227880" cy="499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1CEF4D2-CE05-4642-B9CC-E752C0FB904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446059" y="5339212"/>
                  <a:ext cx="2455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B06FE07-DAAF-4A79-97A9-44EEA13CDC92}"/>
                    </a:ext>
                  </a:extLst>
                </p14:cNvPr>
                <p14:cNvContentPartPr/>
                <p14:nvPr/>
              </p14:nvContentPartPr>
              <p14:xfrm>
                <a:off x="2809299" y="5797132"/>
                <a:ext cx="16200" cy="12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B06FE07-DAAF-4A79-97A9-44EEA13CDC9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800659" y="5788132"/>
                  <a:ext cx="33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75343DC-CC0D-409F-BCB4-5D497C3A9A16}"/>
                    </a:ext>
                  </a:extLst>
                </p14:cNvPr>
                <p14:cNvContentPartPr/>
                <p14:nvPr/>
              </p14:nvContentPartPr>
              <p14:xfrm>
                <a:off x="2336259" y="6014572"/>
                <a:ext cx="206280" cy="704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75343DC-CC0D-409F-BCB4-5D497C3A9A1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327619" y="6005932"/>
                  <a:ext cx="22392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BEF9805-39E2-46B0-A27D-9B5815D5A958}"/>
                    </a:ext>
                  </a:extLst>
                </p14:cNvPr>
                <p14:cNvContentPartPr/>
                <p14:nvPr/>
              </p14:nvContentPartPr>
              <p14:xfrm>
                <a:off x="2380179" y="6492652"/>
                <a:ext cx="159840" cy="153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BEF9805-39E2-46B0-A27D-9B5815D5A95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371179" y="6484012"/>
                  <a:ext cx="177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7E2C6B8-8FF3-4F50-A416-6A10C6DC2DA7}"/>
                    </a:ext>
                  </a:extLst>
                </p14:cNvPr>
                <p14:cNvContentPartPr/>
                <p14:nvPr/>
              </p14:nvContentPartPr>
              <p14:xfrm>
                <a:off x="2653059" y="6364852"/>
                <a:ext cx="74880" cy="240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7E2C6B8-8FF3-4F50-A416-6A10C6DC2DA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644059" y="6355852"/>
                  <a:ext cx="92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2763B4F-4D6C-46AF-8BAB-5B68BA4E7C61}"/>
                    </a:ext>
                  </a:extLst>
                </p14:cNvPr>
                <p14:cNvContentPartPr/>
                <p14:nvPr/>
              </p14:nvContentPartPr>
              <p14:xfrm>
                <a:off x="2785179" y="6126892"/>
                <a:ext cx="98640" cy="339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2763B4F-4D6C-46AF-8BAB-5B68BA4E7C6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776539" y="6117892"/>
                  <a:ext cx="1162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338EC6-CF05-4F40-A375-7B15429599BB}"/>
                    </a:ext>
                  </a:extLst>
                </p14:cNvPr>
                <p14:cNvContentPartPr/>
                <p14:nvPr/>
              </p14:nvContentPartPr>
              <p14:xfrm>
                <a:off x="3033939" y="6308332"/>
                <a:ext cx="189360" cy="361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338EC6-CF05-4F40-A375-7B15429599B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24939" y="6299692"/>
                  <a:ext cx="2070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E6FE617-886E-404F-8CE2-248653C003D1}"/>
                    </a:ext>
                  </a:extLst>
                </p14:cNvPr>
                <p14:cNvContentPartPr/>
                <p14:nvPr/>
              </p14:nvContentPartPr>
              <p14:xfrm>
                <a:off x="3195219" y="6214732"/>
                <a:ext cx="143280" cy="151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E6FE617-886E-404F-8CE2-248653C003D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186579" y="6205732"/>
                  <a:ext cx="160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E3FAEB1-275A-4003-8C13-AEDC6731FF08}"/>
                    </a:ext>
                  </a:extLst>
                </p14:cNvPr>
                <p14:cNvContentPartPr/>
                <p14:nvPr/>
              </p14:nvContentPartPr>
              <p14:xfrm>
                <a:off x="3269379" y="6318772"/>
                <a:ext cx="221760" cy="191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E3FAEB1-275A-4003-8C13-AEDC6731FF0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260379" y="6310132"/>
                  <a:ext cx="239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0EC2D51-2903-4666-BD33-B6CDAA2DDEAF}"/>
                    </a:ext>
                  </a:extLst>
                </p14:cNvPr>
                <p14:cNvContentPartPr/>
                <p14:nvPr/>
              </p14:nvContentPartPr>
              <p14:xfrm>
                <a:off x="3487179" y="6046252"/>
                <a:ext cx="336960" cy="400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0EC2D51-2903-4666-BD33-B6CDAA2DDEA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478539" y="6037612"/>
                  <a:ext cx="354600" cy="41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D9CC84A-C8B1-4A27-9616-7BD85686F2ED}"/>
                  </a:ext>
                </a:extLst>
              </p14:cNvPr>
              <p14:cNvContentPartPr/>
              <p14:nvPr/>
            </p14:nvContentPartPr>
            <p14:xfrm>
              <a:off x="1431939" y="896452"/>
              <a:ext cx="960480" cy="1555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D9CC84A-C8B1-4A27-9616-7BD85686F2ED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423299" y="887452"/>
                <a:ext cx="978120" cy="17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F7C3C886-3CCB-4489-AB74-566D75EA8A49}"/>
              </a:ext>
            </a:extLst>
          </p:cNvPr>
          <p:cNvGrpSpPr/>
          <p:nvPr/>
        </p:nvGrpSpPr>
        <p:grpSpPr>
          <a:xfrm>
            <a:off x="586299" y="3492772"/>
            <a:ext cx="998640" cy="751680"/>
            <a:chOff x="586299" y="3492772"/>
            <a:chExt cx="998640" cy="75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EE52B67-90C7-4AB4-A976-B345ADCB6958}"/>
                    </a:ext>
                  </a:extLst>
                </p14:cNvPr>
                <p14:cNvContentPartPr/>
                <p14:nvPr/>
              </p14:nvContentPartPr>
              <p14:xfrm>
                <a:off x="642459" y="3771412"/>
                <a:ext cx="46080" cy="101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EE52B67-90C7-4AB4-A976-B345ADCB695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33459" y="3762772"/>
                  <a:ext cx="63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9882BD3-6E82-4788-9A8E-68F7EDD05313}"/>
                    </a:ext>
                  </a:extLst>
                </p14:cNvPr>
                <p14:cNvContentPartPr/>
                <p14:nvPr/>
              </p14:nvContentPartPr>
              <p14:xfrm>
                <a:off x="651819" y="3715972"/>
                <a:ext cx="23400" cy="407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9882BD3-6E82-4788-9A8E-68F7EDD0531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42819" y="3707332"/>
                  <a:ext cx="410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8B80615-A367-4C26-918A-E9B81128C3E7}"/>
                    </a:ext>
                  </a:extLst>
                </p14:cNvPr>
                <p14:cNvContentPartPr/>
                <p14:nvPr/>
              </p14:nvContentPartPr>
              <p14:xfrm>
                <a:off x="586299" y="3555052"/>
                <a:ext cx="293760" cy="3844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8B80615-A367-4C26-918A-E9B81128C3E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77659" y="3546412"/>
                  <a:ext cx="3114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7FEE8F2-5EA6-495E-9DA2-C6C0DE8C2802}"/>
                    </a:ext>
                  </a:extLst>
                </p14:cNvPr>
                <p14:cNvContentPartPr/>
                <p14:nvPr/>
              </p14:nvContentPartPr>
              <p14:xfrm>
                <a:off x="898059" y="3779692"/>
                <a:ext cx="85680" cy="356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7FEE8F2-5EA6-495E-9DA2-C6C0DE8C280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9419" y="3771052"/>
                  <a:ext cx="1033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95A4D1B-7F51-4A7A-8516-539DEE723DED}"/>
                    </a:ext>
                  </a:extLst>
                </p14:cNvPr>
                <p14:cNvContentPartPr/>
                <p14:nvPr/>
              </p14:nvContentPartPr>
              <p14:xfrm>
                <a:off x="1151139" y="3823252"/>
                <a:ext cx="28440" cy="327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95A4D1B-7F51-4A7A-8516-539DEE723DE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42499" y="3814252"/>
                  <a:ext cx="460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27FC792-9122-4B78-8599-562C8087569B}"/>
                    </a:ext>
                  </a:extLst>
                </p14:cNvPr>
                <p14:cNvContentPartPr/>
                <p14:nvPr/>
              </p14:nvContentPartPr>
              <p14:xfrm>
                <a:off x="1142499" y="3694372"/>
                <a:ext cx="235080" cy="423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27FC792-9122-4B78-8599-562C8087569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33499" y="3685372"/>
                  <a:ext cx="2527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88C8C20-16EA-4993-80FD-500469EF5FCD}"/>
                    </a:ext>
                  </a:extLst>
                </p14:cNvPr>
                <p14:cNvContentPartPr/>
                <p14:nvPr/>
              </p14:nvContentPartPr>
              <p14:xfrm>
                <a:off x="1322139" y="3492772"/>
                <a:ext cx="262800" cy="751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88C8C20-16EA-4993-80FD-500469EF5FC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313139" y="3483772"/>
                  <a:ext cx="280440" cy="76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BA7B16-4721-4B1E-B566-C72339030304}"/>
                  </a:ext>
                </a:extLst>
              </p14:cNvPr>
              <p14:cNvContentPartPr/>
              <p14:nvPr/>
            </p14:nvContentPartPr>
            <p14:xfrm>
              <a:off x="10769979" y="2780332"/>
              <a:ext cx="507960" cy="84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BA7B16-4721-4B1E-B566-C72339030304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10761339" y="2771692"/>
                <a:ext cx="5256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164AD4-455C-41B1-AF83-1E5ECAECEBFE}"/>
                  </a:ext>
                </a:extLst>
              </p14:cNvPr>
              <p14:cNvContentPartPr/>
              <p14:nvPr/>
            </p14:nvContentPartPr>
            <p14:xfrm>
              <a:off x="945219" y="4482412"/>
              <a:ext cx="758160" cy="59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164AD4-455C-41B1-AF83-1E5ECAECEBFE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936219" y="4473412"/>
                <a:ext cx="7758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082779-2738-4E4C-87F4-024B3853D4DD}"/>
                  </a:ext>
                </a:extLst>
              </p14:cNvPr>
              <p14:cNvContentPartPr/>
              <p14:nvPr/>
            </p14:nvContentPartPr>
            <p14:xfrm>
              <a:off x="10448859" y="363245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082779-2738-4E4C-87F4-024B3853D4DD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10439859" y="36234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5489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6C5B84D-944C-4A08-B4AB-16A7F8E866B8}"/>
                  </a:ext>
                </a:extLst>
              </p14:cNvPr>
              <p14:cNvContentPartPr/>
              <p14:nvPr/>
            </p14:nvContentPartPr>
            <p14:xfrm>
              <a:off x="6282799" y="1705318"/>
              <a:ext cx="12600" cy="13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6C5B84D-944C-4A08-B4AB-16A7F8E866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4159" y="1696678"/>
                <a:ext cx="30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35949B0-723A-41AB-906B-DBA5E4C2828E}"/>
                  </a:ext>
                </a:extLst>
              </p14:cNvPr>
              <p14:cNvContentPartPr/>
              <p14:nvPr/>
            </p14:nvContentPartPr>
            <p14:xfrm>
              <a:off x="7450279" y="3559318"/>
              <a:ext cx="2215080" cy="867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35949B0-723A-41AB-906B-DBA5E4C282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1279" y="3550318"/>
                <a:ext cx="22327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1B5F1E3F-210A-4BA9-AB2B-2CC549D1F5A2}"/>
                  </a:ext>
                </a:extLst>
              </p14:cNvPr>
              <p14:cNvContentPartPr/>
              <p14:nvPr/>
            </p14:nvContentPartPr>
            <p14:xfrm>
              <a:off x="6143877" y="4218838"/>
              <a:ext cx="1247040" cy="3344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1B5F1E3F-210A-4BA9-AB2B-2CC549D1F5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4877" y="4209838"/>
                <a:ext cx="126468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4" name="Group 403">
            <a:extLst>
              <a:ext uri="{FF2B5EF4-FFF2-40B4-BE49-F238E27FC236}">
                <a16:creationId xmlns:a16="http://schemas.microsoft.com/office/drawing/2014/main" id="{1F7469A6-A463-469D-9564-8D5D3DA1D9C3}"/>
              </a:ext>
            </a:extLst>
          </p:cNvPr>
          <p:cNvGrpSpPr/>
          <p:nvPr/>
        </p:nvGrpSpPr>
        <p:grpSpPr>
          <a:xfrm>
            <a:off x="323719" y="61558"/>
            <a:ext cx="11896920" cy="5970960"/>
            <a:chOff x="323719" y="61558"/>
            <a:chExt cx="11896920" cy="59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4A4C5F7-2CC4-4620-9529-7E352A46D61D}"/>
                    </a:ext>
                  </a:extLst>
                </p14:cNvPr>
                <p14:cNvContentPartPr/>
                <p14:nvPr/>
              </p14:nvContentPartPr>
              <p14:xfrm>
                <a:off x="6631317" y="4659478"/>
                <a:ext cx="169560" cy="306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4A4C5F7-2CC4-4620-9529-7E352A46D6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22677" y="4650478"/>
                  <a:ext cx="1872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0319D52-D158-4847-B231-AEE203686C0D}"/>
                    </a:ext>
                  </a:extLst>
                </p14:cNvPr>
                <p14:cNvContentPartPr/>
                <p14:nvPr/>
              </p14:nvContentPartPr>
              <p14:xfrm>
                <a:off x="6859917" y="4789438"/>
                <a:ext cx="118800" cy="1252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0319D52-D158-4847-B231-AEE203686C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1277" y="4780798"/>
                  <a:ext cx="136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054E1AD-B5D3-41A4-B191-568AA8EEEA2D}"/>
                    </a:ext>
                  </a:extLst>
                </p14:cNvPr>
                <p14:cNvContentPartPr/>
                <p14:nvPr/>
              </p14:nvContentPartPr>
              <p14:xfrm>
                <a:off x="7022637" y="4721758"/>
                <a:ext cx="288720" cy="192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054E1AD-B5D3-41A4-B191-568AA8EEEA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13637" y="4713118"/>
                  <a:ext cx="306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4E604FA-224A-4E77-AFB1-CDF17BF10A7F}"/>
                    </a:ext>
                  </a:extLst>
                </p14:cNvPr>
                <p14:cNvContentPartPr/>
                <p14:nvPr/>
              </p14:nvContentPartPr>
              <p14:xfrm>
                <a:off x="7554357" y="4737238"/>
                <a:ext cx="129960" cy="1411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4E604FA-224A-4E77-AFB1-CDF17BF10A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45357" y="4728238"/>
                  <a:ext cx="147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604CCB6-9DBB-482E-9CF9-962C3576450F}"/>
                    </a:ext>
                  </a:extLst>
                </p14:cNvPr>
                <p14:cNvContentPartPr/>
                <p14:nvPr/>
              </p14:nvContentPartPr>
              <p14:xfrm>
                <a:off x="7834797" y="4443838"/>
                <a:ext cx="100440" cy="4867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604CCB6-9DBB-482E-9CF9-962C357645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25797" y="4434838"/>
                  <a:ext cx="1180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E157E11-AF2B-4764-A694-21028E04C45A}"/>
                    </a:ext>
                  </a:extLst>
                </p14:cNvPr>
                <p14:cNvContentPartPr/>
                <p14:nvPr/>
              </p14:nvContentPartPr>
              <p14:xfrm>
                <a:off x="7754157" y="4754158"/>
                <a:ext cx="212760" cy="45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E157E11-AF2B-4764-A694-21028E04C4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5157" y="4745518"/>
                  <a:ext cx="230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92C2951-8F97-463F-8069-0941D6033444}"/>
                    </a:ext>
                  </a:extLst>
                </p14:cNvPr>
                <p14:cNvContentPartPr/>
                <p14:nvPr/>
              </p14:nvContentPartPr>
              <p14:xfrm>
                <a:off x="8316117" y="4474078"/>
                <a:ext cx="39240" cy="444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92C2951-8F97-463F-8069-0941D60334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7117" y="4465438"/>
                  <a:ext cx="568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9FCB278-7F9D-439B-8616-9F96E7EDCBF9}"/>
                    </a:ext>
                  </a:extLst>
                </p14:cNvPr>
                <p14:cNvContentPartPr/>
                <p14:nvPr/>
              </p14:nvContentPartPr>
              <p14:xfrm>
                <a:off x="8189037" y="4676398"/>
                <a:ext cx="330120" cy="66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9FCB278-7F9D-439B-8616-9F96E7EDCB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80397" y="4667758"/>
                  <a:ext cx="34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41BCF5E-82A2-462F-9E51-D82E91663E77}"/>
                    </a:ext>
                  </a:extLst>
                </p14:cNvPr>
                <p14:cNvContentPartPr/>
                <p14:nvPr/>
              </p14:nvContentPartPr>
              <p14:xfrm>
                <a:off x="8498637" y="4715278"/>
                <a:ext cx="99000" cy="1627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41BCF5E-82A2-462F-9E51-D82E91663E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89637" y="4706638"/>
                  <a:ext cx="116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6AAA89C-BAD5-4F60-9694-9604E375FB3F}"/>
                    </a:ext>
                  </a:extLst>
                </p14:cNvPr>
                <p14:cNvContentPartPr/>
                <p14:nvPr/>
              </p14:nvContentPartPr>
              <p14:xfrm>
                <a:off x="8811117" y="4458958"/>
                <a:ext cx="48600" cy="4161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6AAA89C-BAD5-4F60-9694-9604E375FB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02477" y="4450318"/>
                  <a:ext cx="662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539B675-E8D0-4072-8ACE-A1191870B48D}"/>
                    </a:ext>
                  </a:extLst>
                </p14:cNvPr>
                <p14:cNvContentPartPr/>
                <p14:nvPr/>
              </p14:nvContentPartPr>
              <p14:xfrm>
                <a:off x="8645157" y="4695118"/>
                <a:ext cx="249840" cy="169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539B675-E8D0-4072-8ACE-A1191870B4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36157" y="4686118"/>
                  <a:ext cx="267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58AF099-1A62-46DE-93DE-0BEF53A2EE63}"/>
                    </a:ext>
                  </a:extLst>
                </p14:cNvPr>
                <p14:cNvContentPartPr/>
                <p14:nvPr/>
              </p14:nvContentPartPr>
              <p14:xfrm>
                <a:off x="8912997" y="4775398"/>
                <a:ext cx="117000" cy="882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58AF099-1A62-46DE-93DE-0BEF53A2EE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03997" y="4766398"/>
                  <a:ext cx="134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6C23430-3910-4BFC-9B05-9A8F1040ED4B}"/>
                    </a:ext>
                  </a:extLst>
                </p14:cNvPr>
                <p14:cNvContentPartPr/>
                <p14:nvPr/>
              </p14:nvContentPartPr>
              <p14:xfrm>
                <a:off x="9204237" y="4546438"/>
                <a:ext cx="42480" cy="336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6C23430-3910-4BFC-9B05-9A8F1040ED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95597" y="4537438"/>
                  <a:ext cx="60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8988391-50CF-4178-B900-A4519F3F4A05}"/>
                    </a:ext>
                  </a:extLst>
                </p14:cNvPr>
                <p14:cNvContentPartPr/>
                <p14:nvPr/>
              </p14:nvContentPartPr>
              <p14:xfrm>
                <a:off x="9444357" y="4794478"/>
                <a:ext cx="30960" cy="2905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8988391-50CF-4178-B900-A4519F3F4A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35357" y="4785838"/>
                  <a:ext cx="48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3E6125F-9DE2-49EA-A8EC-F504002B7C4E}"/>
                    </a:ext>
                  </a:extLst>
                </p14:cNvPr>
                <p14:cNvContentPartPr/>
                <p14:nvPr/>
              </p14:nvContentPartPr>
              <p14:xfrm>
                <a:off x="9476757" y="4675678"/>
                <a:ext cx="228600" cy="1947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3E6125F-9DE2-49EA-A8EC-F504002B7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67757" y="4666678"/>
                  <a:ext cx="246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CB60B83-A1AD-4A77-8E6D-D1E270DCB954}"/>
                    </a:ext>
                  </a:extLst>
                </p14:cNvPr>
                <p14:cNvContentPartPr/>
                <p14:nvPr/>
              </p14:nvContentPartPr>
              <p14:xfrm>
                <a:off x="9803277" y="4724278"/>
                <a:ext cx="83160" cy="1656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CB60B83-A1AD-4A77-8E6D-D1E270DCB9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94277" y="4715638"/>
                  <a:ext cx="100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8BF1979-2F86-4F5B-A248-74BD8D1B7BF1}"/>
                    </a:ext>
                  </a:extLst>
                </p14:cNvPr>
                <p14:cNvContentPartPr/>
                <p14:nvPr/>
              </p14:nvContentPartPr>
              <p14:xfrm>
                <a:off x="9972477" y="4724998"/>
                <a:ext cx="108000" cy="123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8BF1979-2F86-4F5B-A248-74BD8D1B7B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63477" y="4715998"/>
                  <a:ext cx="125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4D0CE60-B0C6-4A55-8A12-77C574C48F23}"/>
                    </a:ext>
                  </a:extLst>
                </p14:cNvPr>
                <p14:cNvContentPartPr/>
                <p14:nvPr/>
              </p14:nvContentPartPr>
              <p14:xfrm>
                <a:off x="10145997" y="4487038"/>
                <a:ext cx="160920" cy="3790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4D0CE60-B0C6-4A55-8A12-77C574C48F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36997" y="4478398"/>
                  <a:ext cx="178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9453FAC-17F1-40A3-AA88-71A3BD43AFC9}"/>
                    </a:ext>
                  </a:extLst>
                </p14:cNvPr>
                <p14:cNvContentPartPr/>
                <p14:nvPr/>
              </p14:nvContentPartPr>
              <p14:xfrm>
                <a:off x="10363437" y="4720678"/>
                <a:ext cx="138600" cy="118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9453FAC-17F1-40A3-AA88-71A3BD43AF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54797" y="4711678"/>
                  <a:ext cx="156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931AE7F-99C8-4CD4-AE86-CD42AB0CCEC8}"/>
                    </a:ext>
                  </a:extLst>
                </p14:cNvPr>
                <p14:cNvContentPartPr/>
                <p14:nvPr/>
              </p14:nvContentPartPr>
              <p14:xfrm>
                <a:off x="10559637" y="4454638"/>
                <a:ext cx="200520" cy="4352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931AE7F-99C8-4CD4-AE86-CD42AB0CCE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50637" y="4445638"/>
                  <a:ext cx="2181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C7297F4-024D-4C52-BED9-2417B232D1A9}"/>
                    </a:ext>
                  </a:extLst>
                </p14:cNvPr>
                <p14:cNvContentPartPr/>
                <p14:nvPr/>
              </p14:nvContentPartPr>
              <p14:xfrm>
                <a:off x="10826757" y="4724278"/>
                <a:ext cx="40680" cy="130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C7297F4-024D-4C52-BED9-2417B232D1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18117" y="4715638"/>
                  <a:ext cx="58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D8E951A-4444-49DF-B05E-F936FEA47021}"/>
                    </a:ext>
                  </a:extLst>
                </p14:cNvPr>
                <p14:cNvContentPartPr/>
                <p14:nvPr/>
              </p14:nvContentPartPr>
              <p14:xfrm>
                <a:off x="11036277" y="4453198"/>
                <a:ext cx="78480" cy="398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D8E951A-4444-49DF-B05E-F936FEA470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027637" y="4444558"/>
                  <a:ext cx="961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BCBF93D-51F9-4A0A-84A6-86E31CD24CF6}"/>
                    </a:ext>
                  </a:extLst>
                </p14:cNvPr>
                <p14:cNvContentPartPr/>
                <p14:nvPr/>
              </p14:nvContentPartPr>
              <p14:xfrm>
                <a:off x="11135637" y="4733278"/>
                <a:ext cx="59760" cy="126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BCBF93D-51F9-4A0A-84A6-86E31CD24C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126637" y="4724638"/>
                  <a:ext cx="77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64F701C-7C2D-4F62-A6C5-61122A0F3247}"/>
                    </a:ext>
                  </a:extLst>
                </p14:cNvPr>
                <p14:cNvContentPartPr/>
                <p14:nvPr/>
              </p14:nvContentPartPr>
              <p14:xfrm>
                <a:off x="11249757" y="4443118"/>
                <a:ext cx="247680" cy="427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64F701C-7C2D-4F62-A6C5-61122A0F32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240757" y="4434118"/>
                  <a:ext cx="2653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F0ABE4B-280F-4800-BF73-F1FDB56918D6}"/>
                    </a:ext>
                  </a:extLst>
                </p14:cNvPr>
                <p14:cNvContentPartPr/>
                <p14:nvPr/>
              </p14:nvContentPartPr>
              <p14:xfrm>
                <a:off x="11472597" y="4706638"/>
                <a:ext cx="66960" cy="106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F0ABE4B-280F-4800-BF73-F1FDB56918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63597" y="4697638"/>
                  <a:ext cx="84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8CE467C-A5FC-485B-8162-2D583CB8EE0F}"/>
                    </a:ext>
                  </a:extLst>
                </p14:cNvPr>
                <p14:cNvContentPartPr/>
                <p14:nvPr/>
              </p14:nvContentPartPr>
              <p14:xfrm>
                <a:off x="11455677" y="4648318"/>
                <a:ext cx="222840" cy="5587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8CE467C-A5FC-485B-8162-2D583CB8EE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47037" y="4639678"/>
                  <a:ext cx="24048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5398893-5006-47C0-BB5E-0B5B5000866F}"/>
                    </a:ext>
                  </a:extLst>
                </p14:cNvPr>
                <p14:cNvContentPartPr/>
                <p14:nvPr/>
              </p14:nvContentPartPr>
              <p14:xfrm>
                <a:off x="411919" y="435238"/>
                <a:ext cx="14400" cy="297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5398893-5006-47C0-BB5E-0B5B500086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2919" y="426598"/>
                  <a:ext cx="320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B009F43-B394-4B3E-BA29-9359F9EADC37}"/>
                    </a:ext>
                  </a:extLst>
                </p14:cNvPr>
                <p14:cNvContentPartPr/>
                <p14:nvPr/>
              </p14:nvContentPartPr>
              <p14:xfrm>
                <a:off x="365479" y="299878"/>
                <a:ext cx="308880" cy="419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B009F43-B394-4B3E-BA29-9359F9EADC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6839" y="291238"/>
                  <a:ext cx="326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0AA8C0-E08D-428B-B94B-83D627DF33B3}"/>
                    </a:ext>
                  </a:extLst>
                </p14:cNvPr>
                <p14:cNvContentPartPr/>
                <p14:nvPr/>
              </p14:nvContentPartPr>
              <p14:xfrm>
                <a:off x="650239" y="515878"/>
                <a:ext cx="159120" cy="176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0AA8C0-E08D-428B-B94B-83D627DF33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1239" y="507238"/>
                  <a:ext cx="176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C8E237-9B73-4012-A3C2-4F5A8BDE57D9}"/>
                    </a:ext>
                  </a:extLst>
                </p14:cNvPr>
                <p14:cNvContentPartPr/>
                <p14:nvPr/>
              </p14:nvContentPartPr>
              <p14:xfrm>
                <a:off x="832759" y="566278"/>
                <a:ext cx="99000" cy="87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C8E237-9B73-4012-A3C2-4F5A8BDE57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4119" y="557278"/>
                  <a:ext cx="116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B05ADE-EF2B-442F-B51D-27573358B4F9}"/>
                    </a:ext>
                  </a:extLst>
                </p14:cNvPr>
                <p14:cNvContentPartPr/>
                <p14:nvPr/>
              </p14:nvContentPartPr>
              <p14:xfrm>
                <a:off x="869119" y="470518"/>
                <a:ext cx="124200" cy="442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B05ADE-EF2B-442F-B51D-27573358B4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0119" y="461518"/>
                  <a:ext cx="1418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B52842-F659-4F72-B401-A1963AB629CD}"/>
                    </a:ext>
                  </a:extLst>
                </p14:cNvPr>
                <p14:cNvContentPartPr/>
                <p14:nvPr/>
              </p14:nvContentPartPr>
              <p14:xfrm>
                <a:off x="1058479" y="475198"/>
                <a:ext cx="172080" cy="178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B52842-F659-4F72-B401-A1963AB629C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9479" y="466558"/>
                  <a:ext cx="189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3CD57E-8193-4D78-A73D-8713FFE8F7C8}"/>
                    </a:ext>
                  </a:extLst>
                </p14:cNvPr>
                <p14:cNvContentPartPr/>
                <p14:nvPr/>
              </p14:nvContentPartPr>
              <p14:xfrm>
                <a:off x="1304719" y="361438"/>
                <a:ext cx="241200" cy="298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3CD57E-8193-4D78-A73D-8713FFE8F7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95719" y="352438"/>
                  <a:ext cx="2588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82E6AC-A559-44E6-A673-48EADDBEEDD0}"/>
                    </a:ext>
                  </a:extLst>
                </p14:cNvPr>
                <p14:cNvContentPartPr/>
                <p14:nvPr/>
              </p14:nvContentPartPr>
              <p14:xfrm>
                <a:off x="2001679" y="291958"/>
                <a:ext cx="64440" cy="37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82E6AC-A559-44E6-A673-48EADDBEED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92679" y="282958"/>
                  <a:ext cx="820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CAD961-2E22-43FC-8F11-D562A576415A}"/>
                    </a:ext>
                  </a:extLst>
                </p14:cNvPr>
                <p14:cNvContentPartPr/>
                <p14:nvPr/>
              </p14:nvContentPartPr>
              <p14:xfrm>
                <a:off x="1996639" y="150478"/>
                <a:ext cx="279000" cy="48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CAD961-2E22-43FC-8F11-D562A576415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87639" y="141478"/>
                  <a:ext cx="2966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FB09D3-8783-47E4-B091-B16029BD0A46}"/>
                    </a:ext>
                  </a:extLst>
                </p14:cNvPr>
                <p14:cNvContentPartPr/>
                <p14:nvPr/>
              </p14:nvContentPartPr>
              <p14:xfrm>
                <a:off x="2293279" y="465838"/>
                <a:ext cx="132480" cy="164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FB09D3-8783-47E4-B091-B16029BD0A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84279" y="457198"/>
                  <a:ext cx="150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5BDD04-6703-4195-ABAA-1D10A2BE056D}"/>
                    </a:ext>
                  </a:extLst>
                </p14:cNvPr>
                <p14:cNvContentPartPr/>
                <p14:nvPr/>
              </p14:nvContentPartPr>
              <p14:xfrm>
                <a:off x="2599999" y="112678"/>
                <a:ext cx="75600" cy="43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5BDD04-6703-4195-ABAA-1D10A2BE05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91359" y="103678"/>
                  <a:ext cx="932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DE5860-99DB-4FC0-8E0C-811DE602957B}"/>
                    </a:ext>
                  </a:extLst>
                </p14:cNvPr>
                <p14:cNvContentPartPr/>
                <p14:nvPr/>
              </p14:nvContentPartPr>
              <p14:xfrm>
                <a:off x="2695039" y="381958"/>
                <a:ext cx="204840" cy="21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DE5860-99DB-4FC0-8E0C-811DE60295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86399" y="373318"/>
                  <a:ext cx="222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0E1570-2815-4FDF-8810-760A1951082D}"/>
                    </a:ext>
                  </a:extLst>
                </p14:cNvPr>
                <p14:cNvContentPartPr/>
                <p14:nvPr/>
              </p14:nvContentPartPr>
              <p14:xfrm>
                <a:off x="3186799" y="361438"/>
                <a:ext cx="1800" cy="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0E1570-2815-4FDF-8810-760A195108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77799" y="352438"/>
                  <a:ext cx="19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149D76-363A-4089-86D0-7E2E1737F4C8}"/>
                    </a:ext>
                  </a:extLst>
                </p14:cNvPr>
                <p14:cNvContentPartPr/>
                <p14:nvPr/>
              </p14:nvContentPartPr>
              <p14:xfrm>
                <a:off x="3187159" y="534958"/>
                <a:ext cx="21960" cy="54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149D76-363A-4089-86D0-7E2E1737F4C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78519" y="525958"/>
                  <a:ext cx="39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DC135D-9AB9-4E3D-850E-DC1B672CCB99}"/>
                    </a:ext>
                  </a:extLst>
                </p14:cNvPr>
                <p14:cNvContentPartPr/>
                <p14:nvPr/>
              </p14:nvContentPartPr>
              <p14:xfrm>
                <a:off x="1129399" y="910438"/>
                <a:ext cx="256680" cy="445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DC135D-9AB9-4E3D-850E-DC1B672CCB9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0399" y="901798"/>
                  <a:ext cx="2743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AC18CDF-DB60-436E-BA18-6AC8B82F1B31}"/>
                    </a:ext>
                  </a:extLst>
                </p14:cNvPr>
                <p14:cNvContentPartPr/>
                <p14:nvPr/>
              </p14:nvContentPartPr>
              <p14:xfrm>
                <a:off x="1433599" y="1119238"/>
                <a:ext cx="210600" cy="19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AC18CDF-DB60-436E-BA18-6AC8B82F1B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24959" y="1110238"/>
                  <a:ext cx="228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4DC980-23E8-490D-8E0D-0E146A658A22}"/>
                    </a:ext>
                  </a:extLst>
                </p14:cNvPr>
                <p14:cNvContentPartPr/>
                <p14:nvPr/>
              </p14:nvContentPartPr>
              <p14:xfrm>
                <a:off x="1878919" y="848158"/>
                <a:ext cx="27000" cy="444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4DC980-23E8-490D-8E0D-0E146A658A2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69919" y="839158"/>
                  <a:ext cx="446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E1F424-E0D2-4A7C-B4DB-6B46E27127E8}"/>
                    </a:ext>
                  </a:extLst>
                </p14:cNvPr>
                <p14:cNvContentPartPr/>
                <p14:nvPr/>
              </p14:nvContentPartPr>
              <p14:xfrm>
                <a:off x="1712599" y="1077838"/>
                <a:ext cx="331920" cy="30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E1F424-E0D2-4A7C-B4DB-6B46E27127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03959" y="1068838"/>
                  <a:ext cx="349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7DE478-1598-4E97-AB1F-49C3DC17AB0F}"/>
                    </a:ext>
                  </a:extLst>
                </p14:cNvPr>
                <p14:cNvContentPartPr/>
                <p14:nvPr/>
              </p14:nvContentPartPr>
              <p14:xfrm>
                <a:off x="2354479" y="861478"/>
                <a:ext cx="275760" cy="416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7DE478-1598-4E97-AB1F-49C3DC17AB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45479" y="852838"/>
                  <a:ext cx="2934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54007E-E094-4ABD-A29A-7B5B16413F9E}"/>
                    </a:ext>
                  </a:extLst>
                </p14:cNvPr>
                <p14:cNvContentPartPr/>
                <p14:nvPr/>
              </p14:nvContentPartPr>
              <p14:xfrm>
                <a:off x="2410639" y="1104478"/>
                <a:ext cx="210240" cy="5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54007E-E094-4ABD-A29A-7B5B16413F9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01639" y="1095478"/>
                  <a:ext cx="227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BB23288-C1D6-4747-89CB-B11EF1C2CCAF}"/>
                    </a:ext>
                  </a:extLst>
                </p14:cNvPr>
                <p14:cNvContentPartPr/>
                <p14:nvPr/>
              </p14:nvContentPartPr>
              <p14:xfrm>
                <a:off x="3020479" y="1042558"/>
                <a:ext cx="118800" cy="177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BB23288-C1D6-4747-89CB-B11EF1C2CCA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11479" y="1033558"/>
                  <a:ext cx="136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CAF8AD7-092E-40D4-8347-BAC77A27FEB3}"/>
                    </a:ext>
                  </a:extLst>
                </p14:cNvPr>
                <p14:cNvContentPartPr/>
                <p14:nvPr/>
              </p14:nvContentPartPr>
              <p14:xfrm>
                <a:off x="3188599" y="1051198"/>
                <a:ext cx="342000" cy="198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CAF8AD7-092E-40D4-8347-BAC77A27FE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79599" y="1042198"/>
                  <a:ext cx="359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DEFE52A-DF7C-41B6-9974-7B94CA0D098E}"/>
                    </a:ext>
                  </a:extLst>
                </p14:cNvPr>
                <p14:cNvContentPartPr/>
                <p14:nvPr/>
              </p14:nvContentPartPr>
              <p14:xfrm>
                <a:off x="3538159" y="821878"/>
                <a:ext cx="37080" cy="336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DEFE52A-DF7C-41B6-9974-7B94CA0D09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29519" y="812878"/>
                  <a:ext cx="547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1AC3673-2B52-4297-868E-D7B470074097}"/>
                    </a:ext>
                  </a:extLst>
                </p14:cNvPr>
                <p14:cNvContentPartPr/>
                <p14:nvPr/>
              </p14:nvContentPartPr>
              <p14:xfrm>
                <a:off x="3902119" y="984598"/>
                <a:ext cx="14760" cy="18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1AC3673-2B52-4297-868E-D7B4700740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93479" y="975598"/>
                  <a:ext cx="32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B6EAED-C64E-4540-8165-0A2F92958D46}"/>
                    </a:ext>
                  </a:extLst>
                </p14:cNvPr>
                <p14:cNvContentPartPr/>
                <p14:nvPr/>
              </p14:nvContentPartPr>
              <p14:xfrm>
                <a:off x="3902119" y="838078"/>
                <a:ext cx="306360" cy="340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B6EAED-C64E-4540-8165-0A2F92958D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3479" y="829078"/>
                  <a:ext cx="324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D5F5FC-F7B2-4CCB-B36E-239D5E9DD6CD}"/>
                    </a:ext>
                  </a:extLst>
                </p14:cNvPr>
                <p14:cNvContentPartPr/>
                <p14:nvPr/>
              </p14:nvContentPartPr>
              <p14:xfrm>
                <a:off x="4623919" y="784078"/>
                <a:ext cx="128160" cy="355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D5F5FC-F7B2-4CCB-B36E-239D5E9DD6C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14919" y="775438"/>
                  <a:ext cx="1458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2D9E10F-ECD6-40E4-86CC-06E54AE77522}"/>
                    </a:ext>
                  </a:extLst>
                </p14:cNvPr>
                <p14:cNvContentPartPr/>
                <p14:nvPr/>
              </p14:nvContentPartPr>
              <p14:xfrm>
                <a:off x="4865119" y="925198"/>
                <a:ext cx="148320" cy="151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2D9E10F-ECD6-40E4-86CC-06E54AE775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56479" y="916198"/>
                  <a:ext cx="165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C19B84-F506-44C5-AF88-D47626C510B0}"/>
                    </a:ext>
                  </a:extLst>
                </p14:cNvPr>
                <p14:cNvContentPartPr/>
                <p14:nvPr/>
              </p14:nvContentPartPr>
              <p14:xfrm>
                <a:off x="5343559" y="878398"/>
                <a:ext cx="168120" cy="184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C19B84-F506-44C5-AF88-D47626C510B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34559" y="869398"/>
                  <a:ext cx="185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1386F0E-350B-487E-A2BA-8D93F9FA5438}"/>
                    </a:ext>
                  </a:extLst>
                </p14:cNvPr>
                <p14:cNvContentPartPr/>
                <p14:nvPr/>
              </p14:nvContentPartPr>
              <p14:xfrm>
                <a:off x="5590519" y="850678"/>
                <a:ext cx="203760" cy="171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1386F0E-350B-487E-A2BA-8D93F9FA54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81519" y="841678"/>
                  <a:ext cx="221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074996-B8B6-4F8C-BD6C-5224CF367790}"/>
                    </a:ext>
                  </a:extLst>
                </p14:cNvPr>
                <p14:cNvContentPartPr/>
                <p14:nvPr/>
              </p14:nvContentPartPr>
              <p14:xfrm>
                <a:off x="5826679" y="862918"/>
                <a:ext cx="141840" cy="151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074996-B8B6-4F8C-BD6C-5224CF36779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17679" y="853918"/>
                  <a:ext cx="159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129AF8-8E90-4567-A923-99966858C2D2}"/>
                    </a:ext>
                  </a:extLst>
                </p14:cNvPr>
                <p14:cNvContentPartPr/>
                <p14:nvPr/>
              </p14:nvContentPartPr>
              <p14:xfrm>
                <a:off x="5950159" y="907558"/>
                <a:ext cx="219600" cy="130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129AF8-8E90-4567-A923-99966858C2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41159" y="898558"/>
                  <a:ext cx="237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92F5F26-80CC-42BA-AF81-7DED7979F2B4}"/>
                    </a:ext>
                  </a:extLst>
                </p14:cNvPr>
                <p14:cNvContentPartPr/>
                <p14:nvPr/>
              </p14:nvContentPartPr>
              <p14:xfrm>
                <a:off x="6351559" y="650878"/>
                <a:ext cx="35640" cy="393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92F5F26-80CC-42BA-AF81-7DED7979F2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42919" y="641878"/>
                  <a:ext cx="532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AD302B5-B08B-4F63-8156-E3E551DB648B}"/>
                    </a:ext>
                  </a:extLst>
                </p14:cNvPr>
                <p14:cNvContentPartPr/>
                <p14:nvPr/>
              </p14:nvContentPartPr>
              <p14:xfrm>
                <a:off x="6176599" y="820438"/>
                <a:ext cx="277920" cy="2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AD302B5-B08B-4F63-8156-E3E551DB64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67599" y="811798"/>
                  <a:ext cx="295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34C4116-8C0B-42F6-BC58-2A17CBAA395C}"/>
                    </a:ext>
                  </a:extLst>
                </p14:cNvPr>
                <p14:cNvContentPartPr/>
                <p14:nvPr/>
              </p14:nvContentPartPr>
              <p14:xfrm>
                <a:off x="6484039" y="834478"/>
                <a:ext cx="172800" cy="228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34C4116-8C0B-42F6-BC58-2A17CBAA39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75039" y="825838"/>
                  <a:ext cx="190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FF98DA-14C3-4AD5-ADA2-79136F886768}"/>
                    </a:ext>
                  </a:extLst>
                </p14:cNvPr>
                <p14:cNvContentPartPr/>
                <p14:nvPr/>
              </p14:nvContentPartPr>
              <p14:xfrm>
                <a:off x="6998839" y="844918"/>
                <a:ext cx="236880" cy="144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FF98DA-14C3-4AD5-ADA2-79136F8867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89839" y="835918"/>
                  <a:ext cx="254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50CF993-F011-47EA-9C19-D5C606DECFF3}"/>
                    </a:ext>
                  </a:extLst>
                </p14:cNvPr>
                <p14:cNvContentPartPr/>
                <p14:nvPr/>
              </p14:nvContentPartPr>
              <p14:xfrm>
                <a:off x="7310239" y="871558"/>
                <a:ext cx="42480" cy="125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50CF993-F011-47EA-9C19-D5C606DECF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01599" y="862918"/>
                  <a:ext cx="60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490FE14-6747-42F5-B0F5-736E31FB2A75}"/>
                    </a:ext>
                  </a:extLst>
                </p14:cNvPr>
                <p14:cNvContentPartPr/>
                <p14:nvPr/>
              </p14:nvContentPartPr>
              <p14:xfrm>
                <a:off x="7555039" y="618118"/>
                <a:ext cx="45360" cy="37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490FE14-6747-42F5-B0F5-736E31FB2A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46039" y="609118"/>
                  <a:ext cx="630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E9802E3-94DE-4E02-AFCD-F842C4007B21}"/>
                    </a:ext>
                  </a:extLst>
                </p14:cNvPr>
                <p14:cNvContentPartPr/>
                <p14:nvPr/>
              </p14:nvContentPartPr>
              <p14:xfrm>
                <a:off x="7412479" y="789478"/>
                <a:ext cx="370800" cy="58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E9802E3-94DE-4E02-AFCD-F842C4007B2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03839" y="780478"/>
                  <a:ext cx="388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34F4B5-3EAB-4A01-B646-1D65E362D05F}"/>
                    </a:ext>
                  </a:extLst>
                </p14:cNvPr>
                <p14:cNvContentPartPr/>
                <p14:nvPr/>
              </p14:nvContentPartPr>
              <p14:xfrm>
                <a:off x="7804159" y="573838"/>
                <a:ext cx="186120" cy="40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34F4B5-3EAB-4A01-B646-1D65E362D05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95519" y="564838"/>
                  <a:ext cx="2037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CC9CB31-700D-419F-90C5-C1C7FAD70E90}"/>
                    </a:ext>
                  </a:extLst>
                </p14:cNvPr>
                <p14:cNvContentPartPr/>
                <p14:nvPr/>
              </p14:nvContentPartPr>
              <p14:xfrm>
                <a:off x="8323279" y="736558"/>
                <a:ext cx="46800" cy="266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CC9CB31-700D-419F-90C5-C1C7FAD70E9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14639" y="727558"/>
                  <a:ext cx="64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91C83E1-7202-4118-95BA-4B5AE335A11E}"/>
                    </a:ext>
                  </a:extLst>
                </p14:cNvPr>
                <p14:cNvContentPartPr/>
                <p14:nvPr/>
              </p14:nvContentPartPr>
              <p14:xfrm>
                <a:off x="8258119" y="624958"/>
                <a:ext cx="275040" cy="240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91C83E1-7202-4118-95BA-4B5AE335A1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49479" y="616318"/>
                  <a:ext cx="292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E37160-1AFE-45B1-8B3A-3E0220767C12}"/>
                    </a:ext>
                  </a:extLst>
                </p14:cNvPr>
                <p14:cNvContentPartPr/>
                <p14:nvPr/>
              </p14:nvContentPartPr>
              <p14:xfrm>
                <a:off x="8562679" y="704518"/>
                <a:ext cx="210960" cy="318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E37160-1AFE-45B1-8B3A-3E0220767C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54039" y="695878"/>
                  <a:ext cx="228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D6B2E50-D922-4B6D-9B70-ACD70F595C52}"/>
                    </a:ext>
                  </a:extLst>
                </p14:cNvPr>
                <p14:cNvContentPartPr/>
                <p14:nvPr/>
              </p14:nvContentPartPr>
              <p14:xfrm>
                <a:off x="8833399" y="761398"/>
                <a:ext cx="221760" cy="281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D6B2E50-D922-4B6D-9B70-ACD70F595C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24759" y="752398"/>
                  <a:ext cx="239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E7A6D58-66F0-4ECF-9E9B-1169E52B8FA4}"/>
                    </a:ext>
                  </a:extLst>
                </p14:cNvPr>
                <p14:cNvContentPartPr/>
                <p14:nvPr/>
              </p14:nvContentPartPr>
              <p14:xfrm>
                <a:off x="8848159" y="892798"/>
                <a:ext cx="228240" cy="64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E7A6D58-66F0-4ECF-9E9B-1169E52B8FA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39159" y="883798"/>
                  <a:ext cx="245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74D818D-2100-40C4-92F6-6EC0DC49A356}"/>
                    </a:ext>
                  </a:extLst>
                </p14:cNvPr>
                <p14:cNvContentPartPr/>
                <p14:nvPr/>
              </p14:nvContentPartPr>
              <p14:xfrm>
                <a:off x="9089359" y="651598"/>
                <a:ext cx="239760" cy="401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74D818D-2100-40C4-92F6-6EC0DC49A35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80719" y="642598"/>
                  <a:ext cx="2574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110E241-4277-433E-BE3B-63792884DE24}"/>
                    </a:ext>
                  </a:extLst>
                </p14:cNvPr>
                <p14:cNvContentPartPr/>
                <p14:nvPr/>
              </p14:nvContentPartPr>
              <p14:xfrm>
                <a:off x="9511999" y="844198"/>
                <a:ext cx="232560" cy="29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110E241-4277-433E-BE3B-63792884DE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03359" y="835198"/>
                  <a:ext cx="250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9D4CB6-8238-4D86-859E-0B22E4B8CA35}"/>
                    </a:ext>
                  </a:extLst>
                </p14:cNvPr>
                <p14:cNvContentPartPr/>
                <p14:nvPr/>
              </p14:nvContentPartPr>
              <p14:xfrm>
                <a:off x="9516679" y="905398"/>
                <a:ext cx="264240" cy="44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9D4CB6-8238-4D86-859E-0B22E4B8CA3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07679" y="896758"/>
                  <a:ext cx="281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675D415-3EAA-4833-A1D7-44E3B82AB529}"/>
                    </a:ext>
                  </a:extLst>
                </p14:cNvPr>
                <p14:cNvContentPartPr/>
                <p14:nvPr/>
              </p14:nvContentPartPr>
              <p14:xfrm>
                <a:off x="9608479" y="753118"/>
                <a:ext cx="70560" cy="260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675D415-3EAA-4833-A1D7-44E3B82AB5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99479" y="744118"/>
                  <a:ext cx="882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CB2F56-D90B-4728-8D68-601ECF9022AD}"/>
                    </a:ext>
                  </a:extLst>
                </p14:cNvPr>
                <p14:cNvContentPartPr/>
                <p14:nvPr/>
              </p14:nvContentPartPr>
              <p14:xfrm>
                <a:off x="9986839" y="844918"/>
                <a:ext cx="207720" cy="236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CB2F56-D90B-4728-8D68-601ECF9022A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77839" y="835918"/>
                  <a:ext cx="225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DE74CE7-4FD9-4A81-B3B6-75D13C00652C}"/>
                    </a:ext>
                  </a:extLst>
                </p14:cNvPr>
                <p14:cNvContentPartPr/>
                <p14:nvPr/>
              </p14:nvContentPartPr>
              <p14:xfrm>
                <a:off x="10394359" y="1147678"/>
                <a:ext cx="19440" cy="1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DE74CE7-4FD9-4A81-B3B6-75D13C0065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85359" y="1139038"/>
                  <a:ext cx="370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1C13D1-C68B-4875-AAF5-9D15093B51EE}"/>
                    </a:ext>
                  </a:extLst>
                </p14:cNvPr>
                <p14:cNvContentPartPr/>
                <p14:nvPr/>
              </p14:nvContentPartPr>
              <p14:xfrm>
                <a:off x="10296439" y="1155598"/>
                <a:ext cx="179280" cy="173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1C13D1-C68B-4875-AAF5-9D15093B51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87799" y="1146598"/>
                  <a:ext cx="196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A96C5AA-CE48-4713-A4DA-AD16E5971D81}"/>
                    </a:ext>
                  </a:extLst>
                </p14:cNvPr>
                <p14:cNvContentPartPr/>
                <p14:nvPr/>
              </p14:nvContentPartPr>
              <p14:xfrm>
                <a:off x="10026079" y="865078"/>
                <a:ext cx="39960" cy="1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A96C5AA-CE48-4713-A4DA-AD16E5971D8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17079" y="856438"/>
                  <a:ext cx="57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2B2C7D9-50F2-457A-8D0E-75E6220351F3}"/>
                    </a:ext>
                  </a:extLst>
                </p14:cNvPr>
                <p14:cNvContentPartPr/>
                <p14:nvPr/>
              </p14:nvContentPartPr>
              <p14:xfrm>
                <a:off x="10088719" y="862558"/>
                <a:ext cx="39240" cy="22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2B2C7D9-50F2-457A-8D0E-75E6220351F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79719" y="853918"/>
                  <a:ext cx="56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3E3DB6F-CF6E-49BB-A443-08CBFF0F1EB5}"/>
                    </a:ext>
                  </a:extLst>
                </p14:cNvPr>
                <p14:cNvContentPartPr/>
                <p14:nvPr/>
              </p14:nvContentPartPr>
              <p14:xfrm>
                <a:off x="10098799" y="874798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3E3DB6F-CF6E-49BB-A443-08CBFF0F1EB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90159" y="8661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60C43F5-88AD-49BA-9179-C60A356BF897}"/>
                    </a:ext>
                  </a:extLst>
                </p14:cNvPr>
                <p14:cNvContentPartPr/>
                <p14:nvPr/>
              </p14:nvContentPartPr>
              <p14:xfrm>
                <a:off x="1804759" y="1573198"/>
                <a:ext cx="162000" cy="365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60C43F5-88AD-49BA-9179-C60A356BF8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95759" y="1564558"/>
                  <a:ext cx="1796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7BDDFC0-D1B5-4F18-9806-04D1825055B4}"/>
                    </a:ext>
                  </a:extLst>
                </p14:cNvPr>
                <p14:cNvContentPartPr/>
                <p14:nvPr/>
              </p14:nvContentPartPr>
              <p14:xfrm>
                <a:off x="2188159" y="1682278"/>
                <a:ext cx="262800" cy="47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7BDDFC0-D1B5-4F18-9806-04D1825055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79519" y="1673278"/>
                  <a:ext cx="280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7C69B73-A89E-47D3-9FF9-1631842D67E1}"/>
                    </a:ext>
                  </a:extLst>
                </p14:cNvPr>
                <p14:cNvContentPartPr/>
                <p14:nvPr/>
              </p14:nvContentPartPr>
              <p14:xfrm>
                <a:off x="2154679" y="1794598"/>
                <a:ext cx="269640" cy="24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7C69B73-A89E-47D3-9FF9-1631842D67E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46039" y="1785598"/>
                  <a:ext cx="287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09E049-1A68-4650-BF70-B739593CF27D}"/>
                    </a:ext>
                  </a:extLst>
                </p14:cNvPr>
                <p14:cNvContentPartPr/>
                <p14:nvPr/>
              </p14:nvContentPartPr>
              <p14:xfrm>
                <a:off x="2293999" y="1527838"/>
                <a:ext cx="32760" cy="438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09E049-1A68-4650-BF70-B739593CF27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84999" y="1518838"/>
                  <a:ext cx="504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B86D859-613E-4EE6-949D-C1BE21C3D4D4}"/>
                    </a:ext>
                  </a:extLst>
                </p14:cNvPr>
                <p14:cNvContentPartPr/>
                <p14:nvPr/>
              </p14:nvContentPartPr>
              <p14:xfrm>
                <a:off x="2595319" y="1725118"/>
                <a:ext cx="210960" cy="248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B86D859-613E-4EE6-949D-C1BE21C3D4D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86679" y="1716118"/>
                  <a:ext cx="228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8DE4B7D-5677-4D74-B6C3-7152F8AC84C5}"/>
                    </a:ext>
                  </a:extLst>
                </p14:cNvPr>
                <p14:cNvContentPartPr/>
                <p14:nvPr/>
              </p14:nvContentPartPr>
              <p14:xfrm>
                <a:off x="526399" y="1817278"/>
                <a:ext cx="47160" cy="234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8DE4B7D-5677-4D74-B6C3-7152F8AC84C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7399" y="1808638"/>
                  <a:ext cx="64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EB82CFD-7BD7-473E-8404-9264D51C5DA0}"/>
                    </a:ext>
                  </a:extLst>
                </p14:cNvPr>
                <p14:cNvContentPartPr/>
                <p14:nvPr/>
              </p14:nvContentPartPr>
              <p14:xfrm>
                <a:off x="512359" y="1624318"/>
                <a:ext cx="245880" cy="263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EB82CFD-7BD7-473E-8404-9264D51C5D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3719" y="1615318"/>
                  <a:ext cx="2635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2B8241-2D83-4A75-90D9-DC24843B2D4A}"/>
                    </a:ext>
                  </a:extLst>
                </p14:cNvPr>
                <p14:cNvContentPartPr/>
                <p14:nvPr/>
              </p14:nvContentPartPr>
              <p14:xfrm>
                <a:off x="847519" y="1690558"/>
                <a:ext cx="168480" cy="321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2B8241-2D83-4A75-90D9-DC24843B2D4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8519" y="1681558"/>
                  <a:ext cx="186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8EDCA0-3F32-49E7-9D53-D895F16B88C5}"/>
                    </a:ext>
                  </a:extLst>
                </p14:cNvPr>
                <p14:cNvContentPartPr/>
                <p14:nvPr/>
              </p14:nvContentPartPr>
              <p14:xfrm>
                <a:off x="1185559" y="1617838"/>
                <a:ext cx="234720" cy="377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8EDCA0-3F32-49E7-9D53-D895F16B88C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76919" y="1608838"/>
                  <a:ext cx="2523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5BAFE4-7A32-4B7E-A733-835CE5F5E785}"/>
                    </a:ext>
                  </a:extLst>
                </p14:cNvPr>
                <p14:cNvContentPartPr/>
                <p14:nvPr/>
              </p14:nvContentPartPr>
              <p14:xfrm>
                <a:off x="1227319" y="1792438"/>
                <a:ext cx="174600" cy="66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5BAFE4-7A32-4B7E-A733-835CE5F5E78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18679" y="1783798"/>
                  <a:ext cx="192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78DC04-1E71-4E55-B6F0-3C79DFC9AB15}"/>
                    </a:ext>
                  </a:extLst>
                </p14:cNvPr>
                <p14:cNvContentPartPr/>
                <p14:nvPr/>
              </p14:nvContentPartPr>
              <p14:xfrm>
                <a:off x="1470679" y="1548358"/>
                <a:ext cx="128880" cy="14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78DC04-1E71-4E55-B6F0-3C79DFC9AB1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61679" y="1539358"/>
                  <a:ext cx="146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D839403-8762-4F8D-981A-E4BD54699BD1}"/>
                    </a:ext>
                  </a:extLst>
                </p14:cNvPr>
                <p14:cNvContentPartPr/>
                <p14:nvPr/>
              </p14:nvContentPartPr>
              <p14:xfrm>
                <a:off x="2939119" y="1891078"/>
                <a:ext cx="91800" cy="14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D839403-8762-4F8D-981A-E4BD54699BD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30119" y="1882438"/>
                  <a:ext cx="109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E58CC4F-C0E9-4DE1-8671-810342A4DC4B}"/>
                    </a:ext>
                  </a:extLst>
                </p14:cNvPr>
                <p14:cNvContentPartPr/>
                <p14:nvPr/>
              </p14:nvContentPartPr>
              <p14:xfrm>
                <a:off x="3230359" y="1675438"/>
                <a:ext cx="162000" cy="19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E58CC4F-C0E9-4DE1-8671-810342A4DC4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21359" y="1666798"/>
                  <a:ext cx="179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021EE8A-3A92-4969-9DD5-A1EE3EB31975}"/>
                    </a:ext>
                  </a:extLst>
                </p14:cNvPr>
                <p14:cNvContentPartPr/>
                <p14:nvPr/>
              </p14:nvContentPartPr>
              <p14:xfrm>
                <a:off x="3454999" y="1736638"/>
                <a:ext cx="166320" cy="117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021EE8A-3A92-4969-9DD5-A1EE3EB3197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46359" y="1727998"/>
                  <a:ext cx="183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11FC872-26BA-42CA-B0D6-44EEF8B40673}"/>
                    </a:ext>
                  </a:extLst>
                </p14:cNvPr>
                <p14:cNvContentPartPr/>
                <p14:nvPr/>
              </p14:nvContentPartPr>
              <p14:xfrm>
                <a:off x="4306039" y="1576438"/>
                <a:ext cx="25920" cy="278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11FC872-26BA-42CA-B0D6-44EEF8B4067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97039" y="1567438"/>
                  <a:ext cx="43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A93B0C5-28AE-4418-A51B-462B9266A13A}"/>
                    </a:ext>
                  </a:extLst>
                </p14:cNvPr>
                <p14:cNvContentPartPr/>
                <p14:nvPr/>
              </p14:nvContentPartPr>
              <p14:xfrm>
                <a:off x="4277599" y="1453318"/>
                <a:ext cx="258480" cy="221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A93B0C5-28AE-4418-A51B-462B9266A13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68599" y="1444678"/>
                  <a:ext cx="276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34A80AD-907B-4DA6-BFC5-6F602B119760}"/>
                    </a:ext>
                  </a:extLst>
                </p14:cNvPr>
                <p14:cNvContentPartPr/>
                <p14:nvPr/>
              </p14:nvContentPartPr>
              <p14:xfrm>
                <a:off x="4626439" y="1536118"/>
                <a:ext cx="144360" cy="248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34A80AD-907B-4DA6-BFC5-6F602B11976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17439" y="1527478"/>
                  <a:ext cx="162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725DFBE-428F-4082-9ECA-BEACDE8368CD}"/>
                    </a:ext>
                  </a:extLst>
                </p14:cNvPr>
                <p14:cNvContentPartPr/>
                <p14:nvPr/>
              </p14:nvContentPartPr>
              <p14:xfrm>
                <a:off x="4868359" y="1594078"/>
                <a:ext cx="27720" cy="151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725DFBE-428F-4082-9ECA-BEACDE8368C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59719" y="1585438"/>
                  <a:ext cx="45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2392CF4-FB68-4D02-B853-8EFA4E5B8B0E}"/>
                    </a:ext>
                  </a:extLst>
                </p14:cNvPr>
                <p14:cNvContentPartPr/>
                <p14:nvPr/>
              </p14:nvContentPartPr>
              <p14:xfrm>
                <a:off x="4870879" y="1499758"/>
                <a:ext cx="192240" cy="274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2392CF4-FB68-4D02-B853-8EFA4E5B8B0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62239" y="1490758"/>
                  <a:ext cx="2098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D03C24C-0AFE-4D96-B9CF-B9C7D2D75564}"/>
                    </a:ext>
                  </a:extLst>
                </p14:cNvPr>
                <p14:cNvContentPartPr/>
                <p14:nvPr/>
              </p14:nvContentPartPr>
              <p14:xfrm>
                <a:off x="5071759" y="1392838"/>
                <a:ext cx="197640" cy="374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D03C24C-0AFE-4D96-B9CF-B9C7D2D755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63119" y="1383838"/>
                  <a:ext cx="215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B2895D5-C518-4619-8037-729F31123314}"/>
                    </a:ext>
                  </a:extLst>
                </p14:cNvPr>
                <p14:cNvContentPartPr/>
                <p14:nvPr/>
              </p14:nvContentPartPr>
              <p14:xfrm>
                <a:off x="5449399" y="1534678"/>
                <a:ext cx="299520" cy="52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B2895D5-C518-4619-8037-729F3112331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40759" y="1525678"/>
                  <a:ext cx="317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D0029D4-A0C5-4553-98FF-709D08A95460}"/>
                    </a:ext>
                  </a:extLst>
                </p14:cNvPr>
                <p14:cNvContentPartPr/>
                <p14:nvPr/>
              </p14:nvContentPartPr>
              <p14:xfrm>
                <a:off x="5399719" y="1603798"/>
                <a:ext cx="335160" cy="49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D0029D4-A0C5-4553-98FF-709D08A9546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91079" y="1594798"/>
                  <a:ext cx="352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E52E22-D5E9-403D-A187-09EABA4C829B}"/>
                    </a:ext>
                  </a:extLst>
                </p14:cNvPr>
                <p14:cNvContentPartPr/>
                <p14:nvPr/>
              </p14:nvContentPartPr>
              <p14:xfrm>
                <a:off x="5589079" y="1447558"/>
                <a:ext cx="24480" cy="307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E52E22-D5E9-403D-A187-09EABA4C829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80439" y="1438558"/>
                  <a:ext cx="421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D17929-4164-4D02-B970-23ADFC666263}"/>
                    </a:ext>
                  </a:extLst>
                </p14:cNvPr>
                <p14:cNvContentPartPr/>
                <p14:nvPr/>
              </p14:nvContentPartPr>
              <p14:xfrm>
                <a:off x="5867719" y="1526758"/>
                <a:ext cx="226800" cy="220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D17929-4164-4D02-B970-23ADFC66626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59079" y="1517758"/>
                  <a:ext cx="244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E3CB1C5-F98C-4346-8B63-64116BEAB579}"/>
                    </a:ext>
                  </a:extLst>
                </p14:cNvPr>
                <p14:cNvContentPartPr/>
                <p14:nvPr/>
              </p14:nvContentPartPr>
              <p14:xfrm>
                <a:off x="3667039" y="1714318"/>
                <a:ext cx="142560" cy="126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E3CB1C5-F98C-4346-8B63-64116BEAB5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58399" y="1705678"/>
                  <a:ext cx="160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674A7F3-935A-4BBF-9855-D901FB54A332}"/>
                    </a:ext>
                  </a:extLst>
                </p14:cNvPr>
                <p14:cNvContentPartPr/>
                <p14:nvPr/>
              </p14:nvContentPartPr>
              <p14:xfrm>
                <a:off x="3778999" y="1475638"/>
                <a:ext cx="30960" cy="334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674A7F3-935A-4BBF-9855-D901FB54A33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70359" y="1466638"/>
                  <a:ext cx="48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B56CA6C-2B06-4867-9794-1C37655C7B82}"/>
                    </a:ext>
                  </a:extLst>
                </p14:cNvPr>
                <p14:cNvContentPartPr/>
                <p14:nvPr/>
              </p14:nvContentPartPr>
              <p14:xfrm>
                <a:off x="2054959" y="2266198"/>
                <a:ext cx="312480" cy="399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B56CA6C-2B06-4867-9794-1C37655C7B8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45959" y="2257558"/>
                  <a:ext cx="3301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755CFCA-18DF-4D9E-B06A-F06CF4A15F64}"/>
                    </a:ext>
                  </a:extLst>
                </p14:cNvPr>
                <p14:cNvContentPartPr/>
                <p14:nvPr/>
              </p14:nvContentPartPr>
              <p14:xfrm>
                <a:off x="2166919" y="2524678"/>
                <a:ext cx="144000" cy="34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755CFCA-18DF-4D9E-B06A-F06CF4A15F6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57919" y="2515678"/>
                  <a:ext cx="161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798E550-914F-4636-8DE7-834B6E443C27}"/>
                    </a:ext>
                  </a:extLst>
                </p14:cNvPr>
                <p14:cNvContentPartPr/>
                <p14:nvPr/>
              </p14:nvContentPartPr>
              <p14:xfrm>
                <a:off x="2680639" y="2464918"/>
                <a:ext cx="169920" cy="142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798E550-914F-4636-8DE7-834B6E443C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71639" y="2456278"/>
                  <a:ext cx="187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8D7C3EC-52AF-4023-AD4C-F7F2C16F3C1A}"/>
                    </a:ext>
                  </a:extLst>
                </p14:cNvPr>
                <p14:cNvContentPartPr/>
                <p14:nvPr/>
              </p14:nvContentPartPr>
              <p14:xfrm>
                <a:off x="2927239" y="2515678"/>
                <a:ext cx="129240" cy="94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8D7C3EC-52AF-4023-AD4C-F7F2C16F3C1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18239" y="2506678"/>
                  <a:ext cx="146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DC89859-8D10-49BB-819B-A6789A46C753}"/>
                    </a:ext>
                  </a:extLst>
                </p14:cNvPr>
                <p14:cNvContentPartPr/>
                <p14:nvPr/>
              </p14:nvContentPartPr>
              <p14:xfrm>
                <a:off x="3146119" y="2432518"/>
                <a:ext cx="142200" cy="182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DC89859-8D10-49BB-819B-A6789A46C75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37479" y="2423518"/>
                  <a:ext cx="159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E67D0E2-F551-447B-A1A6-6CE03B33F038}"/>
                    </a:ext>
                  </a:extLst>
                </p14:cNvPr>
                <p14:cNvContentPartPr/>
                <p14:nvPr/>
              </p14:nvContentPartPr>
              <p14:xfrm>
                <a:off x="3277159" y="2241358"/>
                <a:ext cx="43560" cy="331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E67D0E2-F551-447B-A1A6-6CE03B33F03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68519" y="2232718"/>
                  <a:ext cx="612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EA33B16-6BFB-4E87-9B94-C179F2429416}"/>
                    </a:ext>
                  </a:extLst>
                </p14:cNvPr>
                <p14:cNvContentPartPr/>
                <p14:nvPr/>
              </p14:nvContentPartPr>
              <p14:xfrm>
                <a:off x="3642919" y="2189158"/>
                <a:ext cx="284760" cy="421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EA33B16-6BFB-4E87-9B94-C179F24294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33919" y="2180518"/>
                  <a:ext cx="3024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F5AEA93-F42F-4197-93A5-F45C49F0A70A}"/>
                    </a:ext>
                  </a:extLst>
                </p14:cNvPr>
                <p14:cNvContentPartPr/>
                <p14:nvPr/>
              </p14:nvContentPartPr>
              <p14:xfrm>
                <a:off x="3764959" y="2439358"/>
                <a:ext cx="94680" cy="41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F5AEA93-F42F-4197-93A5-F45C49F0A70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56319" y="2430358"/>
                  <a:ext cx="112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657D549-87A6-4A77-8426-72AB2B27307B}"/>
                    </a:ext>
                  </a:extLst>
                </p14:cNvPr>
                <p14:cNvContentPartPr/>
                <p14:nvPr/>
              </p14:nvContentPartPr>
              <p14:xfrm>
                <a:off x="4082839" y="2141278"/>
                <a:ext cx="123120" cy="185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657D549-87A6-4A77-8426-72AB2B27307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74199" y="2132638"/>
                  <a:ext cx="140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523410E-88AE-4270-B0AA-0D8A88810C8E}"/>
                    </a:ext>
                  </a:extLst>
                </p14:cNvPr>
                <p14:cNvContentPartPr/>
                <p14:nvPr/>
              </p14:nvContentPartPr>
              <p14:xfrm>
                <a:off x="487159" y="3084118"/>
                <a:ext cx="133920" cy="164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523410E-88AE-4270-B0AA-0D8A88810C8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8159" y="3075118"/>
                  <a:ext cx="151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019A3F5-33F8-4AAA-9C72-9B075A94BFFC}"/>
                    </a:ext>
                  </a:extLst>
                </p14:cNvPr>
                <p14:cNvContentPartPr/>
                <p14:nvPr/>
              </p14:nvContentPartPr>
              <p14:xfrm>
                <a:off x="685879" y="3101038"/>
                <a:ext cx="132480" cy="141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019A3F5-33F8-4AAA-9C72-9B075A94BFF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7239" y="3092038"/>
                  <a:ext cx="150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9D3D5F2-B1B2-4A6F-B2E4-FB241C535947}"/>
                    </a:ext>
                  </a:extLst>
                </p14:cNvPr>
                <p14:cNvContentPartPr/>
                <p14:nvPr/>
              </p14:nvContentPartPr>
              <p14:xfrm>
                <a:off x="904399" y="3079798"/>
                <a:ext cx="167040" cy="159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9D3D5F2-B1B2-4A6F-B2E4-FB241C53594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95399" y="3070798"/>
                  <a:ext cx="184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1438509-FE1A-4184-BC1A-110440C6057E}"/>
                    </a:ext>
                  </a:extLst>
                </p14:cNvPr>
                <p14:cNvContentPartPr/>
                <p14:nvPr/>
              </p14:nvContentPartPr>
              <p14:xfrm>
                <a:off x="1033639" y="2897278"/>
                <a:ext cx="47880" cy="330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1438509-FE1A-4184-BC1A-110440C6057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4639" y="2888278"/>
                  <a:ext cx="655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B1A14DC-3D51-4B1E-9712-B427577926F9}"/>
                    </a:ext>
                  </a:extLst>
                </p14:cNvPr>
                <p14:cNvContentPartPr/>
                <p14:nvPr/>
              </p14:nvContentPartPr>
              <p14:xfrm>
                <a:off x="1484359" y="3010318"/>
                <a:ext cx="183600" cy="187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B1A14DC-3D51-4B1E-9712-B427577926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75359" y="3001318"/>
                  <a:ext cx="201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AF745F8-EFD1-4EC3-8D41-169B8796E6E4}"/>
                    </a:ext>
                  </a:extLst>
                </p14:cNvPr>
                <p14:cNvContentPartPr/>
                <p14:nvPr/>
              </p14:nvContentPartPr>
              <p14:xfrm>
                <a:off x="1710079" y="3017878"/>
                <a:ext cx="218520" cy="158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AF745F8-EFD1-4EC3-8D41-169B8796E6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01079" y="3008878"/>
                  <a:ext cx="236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DD39640-2601-4E22-B9BF-43C3C3B21807}"/>
                    </a:ext>
                  </a:extLst>
                </p14:cNvPr>
                <p14:cNvContentPartPr/>
                <p14:nvPr/>
              </p14:nvContentPartPr>
              <p14:xfrm>
                <a:off x="1747159" y="2975758"/>
                <a:ext cx="146880" cy="210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DD39640-2601-4E22-B9BF-43C3C3B2180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38519" y="2967118"/>
                  <a:ext cx="164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0C1FE61-10DF-4452-A503-06BC6A5F98DE}"/>
                    </a:ext>
                  </a:extLst>
                </p14:cNvPr>
                <p14:cNvContentPartPr/>
                <p14:nvPr/>
              </p14:nvContentPartPr>
              <p14:xfrm>
                <a:off x="2015719" y="2734558"/>
                <a:ext cx="132840" cy="456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0C1FE61-10DF-4452-A503-06BC6A5F98D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06719" y="2725558"/>
                  <a:ext cx="1504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11126D9-1310-42ED-A2D4-E61391196738}"/>
                    </a:ext>
                  </a:extLst>
                </p14:cNvPr>
                <p14:cNvContentPartPr/>
                <p14:nvPr/>
              </p14:nvContentPartPr>
              <p14:xfrm>
                <a:off x="2274919" y="3020038"/>
                <a:ext cx="141840" cy="137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11126D9-1310-42ED-A2D4-E6139119673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65919" y="3011398"/>
                  <a:ext cx="159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71D3296-C5AF-4CB4-8FE9-5CEA58053C8A}"/>
                    </a:ext>
                  </a:extLst>
                </p14:cNvPr>
                <p14:cNvContentPartPr/>
                <p14:nvPr/>
              </p14:nvContentPartPr>
              <p14:xfrm>
                <a:off x="2480119" y="2937238"/>
                <a:ext cx="166320" cy="207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71D3296-C5AF-4CB4-8FE9-5CEA58053C8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471119" y="2928598"/>
                  <a:ext cx="183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033E67F-8C88-4B40-B176-1EE5216BAE0B}"/>
                    </a:ext>
                  </a:extLst>
                </p14:cNvPr>
                <p14:cNvContentPartPr/>
                <p14:nvPr/>
              </p14:nvContentPartPr>
              <p14:xfrm>
                <a:off x="2708359" y="2932198"/>
                <a:ext cx="128520" cy="232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033E67F-8C88-4B40-B176-1EE5216BAE0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99359" y="2923558"/>
                  <a:ext cx="146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81085DF-95F4-4535-8541-1FF8CE54CA8B}"/>
                    </a:ext>
                  </a:extLst>
                </p14:cNvPr>
                <p14:cNvContentPartPr/>
                <p14:nvPr/>
              </p14:nvContentPartPr>
              <p14:xfrm>
                <a:off x="3023359" y="2744638"/>
                <a:ext cx="82800" cy="442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81085DF-95F4-4535-8541-1FF8CE54CA8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14719" y="2735998"/>
                  <a:ext cx="100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393837A-9D57-4B5A-9D8A-A57A8FB03B9C}"/>
                    </a:ext>
                  </a:extLst>
                </p14:cNvPr>
                <p14:cNvContentPartPr/>
                <p14:nvPr/>
              </p14:nvContentPartPr>
              <p14:xfrm>
                <a:off x="2939119" y="2963158"/>
                <a:ext cx="286560" cy="44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393837A-9D57-4B5A-9D8A-A57A8FB03B9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30479" y="2954518"/>
                  <a:ext cx="304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485462A-8925-4D15-94A1-10CCF6BE4B75}"/>
                    </a:ext>
                  </a:extLst>
                </p14:cNvPr>
                <p14:cNvContentPartPr/>
                <p14:nvPr/>
              </p14:nvContentPartPr>
              <p14:xfrm>
                <a:off x="3260959" y="2881078"/>
                <a:ext cx="54720" cy="28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485462A-8925-4D15-94A1-10CCF6BE4B7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52319" y="2872438"/>
                  <a:ext cx="72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382C4FD-8ED7-4CAC-A34F-0B1DFF4DCE7E}"/>
                    </a:ext>
                  </a:extLst>
                </p14:cNvPr>
                <p14:cNvContentPartPr/>
                <p14:nvPr/>
              </p14:nvContentPartPr>
              <p14:xfrm>
                <a:off x="3369679" y="2948398"/>
                <a:ext cx="407880" cy="239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382C4FD-8ED7-4CAC-A34F-0B1DFF4DCE7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61039" y="2939398"/>
                  <a:ext cx="425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09DC3F0-FE51-4CE0-A268-9AD6FD1D9C74}"/>
                    </a:ext>
                  </a:extLst>
                </p14:cNvPr>
                <p14:cNvContentPartPr/>
                <p14:nvPr/>
              </p14:nvContentPartPr>
              <p14:xfrm>
                <a:off x="4036759" y="3173398"/>
                <a:ext cx="21240" cy="5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09DC3F0-FE51-4CE0-A268-9AD6FD1D9C7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28119" y="3164398"/>
                  <a:ext cx="38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0255B65-C5E8-460B-B504-6D25A72B39BB}"/>
                    </a:ext>
                  </a:extLst>
                </p14:cNvPr>
                <p14:cNvContentPartPr/>
                <p14:nvPr/>
              </p14:nvContentPartPr>
              <p14:xfrm>
                <a:off x="510559" y="2338558"/>
                <a:ext cx="378720" cy="389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0255B65-C5E8-460B-B504-6D25A72B39B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1559" y="2329558"/>
                  <a:ext cx="3963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E0D5097-D8A7-4BBC-B888-03333172FB8E}"/>
                    </a:ext>
                  </a:extLst>
                </p14:cNvPr>
                <p14:cNvContentPartPr/>
                <p14:nvPr/>
              </p14:nvContentPartPr>
              <p14:xfrm>
                <a:off x="964159" y="2565358"/>
                <a:ext cx="148680" cy="126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E0D5097-D8A7-4BBC-B888-03333172FB8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5159" y="2556718"/>
                  <a:ext cx="166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C79FAAD-1F50-4AF8-B145-D2F735FBACCD}"/>
                    </a:ext>
                  </a:extLst>
                </p14:cNvPr>
                <p14:cNvContentPartPr/>
                <p14:nvPr/>
              </p14:nvContentPartPr>
              <p14:xfrm>
                <a:off x="558439" y="3552118"/>
                <a:ext cx="27000" cy="247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C79FAAD-1F50-4AF8-B145-D2F735FBACC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9799" y="3543478"/>
                  <a:ext cx="44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E7E11C0-1DD3-4AEB-9845-7B69059A30A2}"/>
                    </a:ext>
                  </a:extLst>
                </p14:cNvPr>
                <p14:cNvContentPartPr/>
                <p14:nvPr/>
              </p14:nvContentPartPr>
              <p14:xfrm>
                <a:off x="323719" y="3490918"/>
                <a:ext cx="525240" cy="101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E7E11C0-1DD3-4AEB-9845-7B69059A30A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5079" y="3482278"/>
                  <a:ext cx="542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2C92106-B4C8-41C2-B44D-80B9833A4AF9}"/>
                    </a:ext>
                  </a:extLst>
                </p14:cNvPr>
                <p14:cNvContentPartPr/>
                <p14:nvPr/>
              </p14:nvContentPartPr>
              <p14:xfrm>
                <a:off x="877399" y="3346198"/>
                <a:ext cx="150480" cy="445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2C92106-B4C8-41C2-B44D-80B9833A4AF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8759" y="3337198"/>
                  <a:ext cx="1681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638C6C5-A1CF-4CD3-859B-F392F3C2B4F5}"/>
                    </a:ext>
                  </a:extLst>
                </p14:cNvPr>
                <p14:cNvContentPartPr/>
                <p14:nvPr/>
              </p14:nvContentPartPr>
              <p14:xfrm>
                <a:off x="1102399" y="3612598"/>
                <a:ext cx="138960" cy="123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638C6C5-A1CF-4CD3-859B-F392F3C2B4F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93759" y="3603958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0704A09-9197-4B64-878B-D3439AB17B6D}"/>
                    </a:ext>
                  </a:extLst>
                </p14:cNvPr>
                <p14:cNvContentPartPr/>
                <p14:nvPr/>
              </p14:nvContentPartPr>
              <p14:xfrm>
                <a:off x="1309759" y="3597478"/>
                <a:ext cx="323640" cy="170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0704A09-9197-4B64-878B-D3439AB17B6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00759" y="3588478"/>
                  <a:ext cx="341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0D8626C-CDE8-4926-B6FF-00E1990E15A1}"/>
                    </a:ext>
                  </a:extLst>
                </p14:cNvPr>
                <p14:cNvContentPartPr/>
                <p14:nvPr/>
              </p14:nvContentPartPr>
              <p14:xfrm>
                <a:off x="2407759" y="3605038"/>
                <a:ext cx="29520" cy="266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0D8626C-CDE8-4926-B6FF-00E1990E15A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399119" y="3596398"/>
                  <a:ext cx="47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2FEBA92-529E-4A77-9E2F-2CACF52E8923}"/>
                    </a:ext>
                  </a:extLst>
                </p14:cNvPr>
                <p14:cNvContentPartPr/>
                <p14:nvPr/>
              </p14:nvContentPartPr>
              <p14:xfrm>
                <a:off x="2358079" y="3443398"/>
                <a:ext cx="260640" cy="270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2FEBA92-529E-4A77-9E2F-2CACF52E89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49079" y="3434398"/>
                  <a:ext cx="278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C94E797-B4C3-46BB-BEA5-B0DA0FA81015}"/>
                    </a:ext>
                  </a:extLst>
                </p14:cNvPr>
                <p14:cNvContentPartPr/>
                <p14:nvPr/>
              </p14:nvContentPartPr>
              <p14:xfrm>
                <a:off x="2689999" y="3462118"/>
                <a:ext cx="166680" cy="348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C94E797-B4C3-46BB-BEA5-B0DA0FA8101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80999" y="3453478"/>
                  <a:ext cx="1843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94073F0-E86D-4E97-B841-27D818D8302C}"/>
                    </a:ext>
                  </a:extLst>
                </p14:cNvPr>
                <p14:cNvContentPartPr/>
                <p14:nvPr/>
              </p14:nvContentPartPr>
              <p14:xfrm>
                <a:off x="2944879" y="3454198"/>
                <a:ext cx="267120" cy="336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94073F0-E86D-4E97-B841-27D818D8302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36239" y="3445198"/>
                  <a:ext cx="2847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1254D1D-243B-488F-9837-3E2BA0A7BAA4}"/>
                    </a:ext>
                  </a:extLst>
                </p14:cNvPr>
                <p14:cNvContentPartPr/>
                <p14:nvPr/>
              </p14:nvContentPartPr>
              <p14:xfrm>
                <a:off x="3020839" y="3630238"/>
                <a:ext cx="167400" cy="49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1254D1D-243B-488F-9837-3E2BA0A7BAA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11839" y="3621238"/>
                  <a:ext cx="185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A5913D8-C6EE-4449-A2B3-9BCB451D53BC}"/>
                    </a:ext>
                  </a:extLst>
                </p14:cNvPr>
                <p14:cNvContentPartPr/>
                <p14:nvPr/>
              </p14:nvContentPartPr>
              <p14:xfrm>
                <a:off x="3676399" y="183598"/>
                <a:ext cx="146520" cy="355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A5913D8-C6EE-4449-A2B3-9BCB451D53B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667399" y="174598"/>
                  <a:ext cx="1641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7AFBDCF-7FB6-4C7D-BDBE-0224092C2FD2}"/>
                    </a:ext>
                  </a:extLst>
                </p14:cNvPr>
                <p14:cNvContentPartPr/>
                <p14:nvPr/>
              </p14:nvContentPartPr>
              <p14:xfrm>
                <a:off x="3967279" y="103678"/>
                <a:ext cx="210240" cy="392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7AFBDCF-7FB6-4C7D-BDBE-0224092C2FD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58639" y="95038"/>
                  <a:ext cx="2278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2E5AF05-7B2A-4AF6-8AF1-5F8641BC21CD}"/>
                    </a:ext>
                  </a:extLst>
                </p14:cNvPr>
                <p14:cNvContentPartPr/>
                <p14:nvPr/>
              </p14:nvContentPartPr>
              <p14:xfrm>
                <a:off x="4289479" y="369718"/>
                <a:ext cx="14760" cy="252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2E5AF05-7B2A-4AF6-8AF1-5F8641BC21C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80479" y="360718"/>
                  <a:ext cx="32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7653254-B036-4F56-B759-1224FD422C87}"/>
                    </a:ext>
                  </a:extLst>
                </p14:cNvPr>
                <p14:cNvContentPartPr/>
                <p14:nvPr/>
              </p14:nvContentPartPr>
              <p14:xfrm>
                <a:off x="4270759" y="264598"/>
                <a:ext cx="186480" cy="207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7653254-B036-4F56-B759-1224FD422C8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61759" y="255958"/>
                  <a:ext cx="204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2EEC3D-332B-4D3F-993D-19B6A9893F2A}"/>
                    </a:ext>
                  </a:extLst>
                </p14:cNvPr>
                <p14:cNvContentPartPr/>
                <p14:nvPr/>
              </p14:nvContentPartPr>
              <p14:xfrm>
                <a:off x="4552279" y="292318"/>
                <a:ext cx="121680" cy="141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2EEC3D-332B-4D3F-993D-19B6A9893F2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43279" y="283318"/>
                  <a:ext cx="139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5E6F2F8-DD4F-4138-948E-2C53F846FCCE}"/>
                    </a:ext>
                  </a:extLst>
                </p14:cNvPr>
                <p14:cNvContentPartPr/>
                <p14:nvPr/>
              </p14:nvContentPartPr>
              <p14:xfrm>
                <a:off x="4798519" y="297718"/>
                <a:ext cx="239760" cy="147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5E6F2F8-DD4F-4138-948E-2C53F846FCC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89879" y="288718"/>
                  <a:ext cx="257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D32AC64-F8DA-4419-A958-A87CFA6DBD95}"/>
                    </a:ext>
                  </a:extLst>
                </p14:cNvPr>
                <p14:cNvContentPartPr/>
                <p14:nvPr/>
              </p14:nvContentPartPr>
              <p14:xfrm>
                <a:off x="5135839" y="326878"/>
                <a:ext cx="141840" cy="149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D32AC64-F8DA-4419-A958-A87CFA6DBD9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26839" y="318238"/>
                  <a:ext cx="159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51D1ED4-E139-4037-83A2-50F5B09E0169}"/>
                    </a:ext>
                  </a:extLst>
                </p14:cNvPr>
                <p14:cNvContentPartPr/>
                <p14:nvPr/>
              </p14:nvContentPartPr>
              <p14:xfrm>
                <a:off x="5449399" y="220318"/>
                <a:ext cx="65880" cy="260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51D1ED4-E139-4037-83A2-50F5B09E01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440759" y="211678"/>
                  <a:ext cx="835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81D6052-4D73-48A4-8BAB-65E9C87B2997}"/>
                    </a:ext>
                  </a:extLst>
                </p14:cNvPr>
                <p14:cNvContentPartPr/>
                <p14:nvPr/>
              </p14:nvContentPartPr>
              <p14:xfrm>
                <a:off x="5902999" y="136438"/>
                <a:ext cx="274680" cy="337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81D6052-4D73-48A4-8BAB-65E9C87B299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94359" y="127438"/>
                  <a:ext cx="292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71C454-7D62-4BA0-838D-E6515E911E77}"/>
                    </a:ext>
                  </a:extLst>
                </p14:cNvPr>
                <p14:cNvContentPartPr/>
                <p14:nvPr/>
              </p14:nvContentPartPr>
              <p14:xfrm>
                <a:off x="6233119" y="330478"/>
                <a:ext cx="155160" cy="121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71C454-7D62-4BA0-838D-E6515E911E7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24119" y="321478"/>
                  <a:ext cx="172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9879840-3849-4BF8-A870-1F2BDF68C92A}"/>
                    </a:ext>
                  </a:extLst>
                </p14:cNvPr>
                <p14:cNvContentPartPr/>
                <p14:nvPr/>
              </p14:nvContentPartPr>
              <p14:xfrm>
                <a:off x="6438319" y="291598"/>
                <a:ext cx="93600" cy="158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9879840-3849-4BF8-A870-1F2BDF68C92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29319" y="282598"/>
                  <a:ext cx="111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9AF55B2-F788-4412-93CB-D399ECCBDB97}"/>
                    </a:ext>
                  </a:extLst>
                </p14:cNvPr>
                <p14:cNvContentPartPr/>
                <p14:nvPr/>
              </p14:nvContentPartPr>
              <p14:xfrm>
                <a:off x="6637039" y="294478"/>
                <a:ext cx="215280" cy="142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9AF55B2-F788-4412-93CB-D399ECCBDB9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28399" y="285478"/>
                  <a:ext cx="232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C62BDD0-E489-4726-B8B3-BD1298D0E5B3}"/>
                    </a:ext>
                  </a:extLst>
                </p14:cNvPr>
                <p14:cNvContentPartPr/>
                <p14:nvPr/>
              </p14:nvContentPartPr>
              <p14:xfrm>
                <a:off x="6867439" y="61558"/>
                <a:ext cx="259560" cy="448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C62BDD0-E489-4726-B8B3-BD1298D0E5B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58799" y="52918"/>
                  <a:ext cx="2772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E72E77E-E55F-4BE9-8B33-FB3CFF7619CC}"/>
                    </a:ext>
                  </a:extLst>
                </p14:cNvPr>
                <p14:cNvContentPartPr/>
                <p14:nvPr/>
              </p14:nvContentPartPr>
              <p14:xfrm>
                <a:off x="3414679" y="3483358"/>
                <a:ext cx="46080" cy="286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E72E77E-E55F-4BE9-8B33-FB3CFF7619C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405679" y="3474358"/>
                  <a:ext cx="63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6700FFA-3020-4ECC-9BBD-C5CC7A23532F}"/>
                    </a:ext>
                  </a:extLst>
                </p14:cNvPr>
                <p14:cNvContentPartPr/>
                <p14:nvPr/>
              </p14:nvContentPartPr>
              <p14:xfrm>
                <a:off x="3612679" y="3492358"/>
                <a:ext cx="36000" cy="201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6700FFA-3020-4ECC-9BBD-C5CC7A23532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604039" y="3483358"/>
                  <a:ext cx="53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994B121-1CB0-4C7B-A1CD-B6CEDB50B8E3}"/>
                    </a:ext>
                  </a:extLst>
                </p14:cNvPr>
                <p14:cNvContentPartPr/>
                <p14:nvPr/>
              </p14:nvContentPartPr>
              <p14:xfrm>
                <a:off x="3573799" y="3435478"/>
                <a:ext cx="282600" cy="314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994B121-1CB0-4C7B-A1CD-B6CEDB50B8E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64799" y="3426478"/>
                  <a:ext cx="300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92468E3-AE42-4501-869E-46F2E54C86CA}"/>
                    </a:ext>
                  </a:extLst>
                </p14:cNvPr>
                <p14:cNvContentPartPr/>
                <p14:nvPr/>
              </p14:nvContentPartPr>
              <p14:xfrm>
                <a:off x="3889159" y="3374998"/>
                <a:ext cx="235080" cy="378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92468E3-AE42-4501-869E-46F2E54C86C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880159" y="3365998"/>
                  <a:ext cx="2527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CDCD162-E5F5-4786-99F3-B5604A2B8377}"/>
                    </a:ext>
                  </a:extLst>
                </p14:cNvPr>
                <p14:cNvContentPartPr/>
                <p14:nvPr/>
              </p14:nvContentPartPr>
              <p14:xfrm>
                <a:off x="4662079" y="2368798"/>
                <a:ext cx="144000" cy="137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CDCD162-E5F5-4786-99F3-B5604A2B837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53439" y="2359798"/>
                  <a:ext cx="161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64DE966-B45F-4361-8C2C-B12DDD0B2600}"/>
                    </a:ext>
                  </a:extLst>
                </p14:cNvPr>
                <p14:cNvContentPartPr/>
                <p14:nvPr/>
              </p14:nvContentPartPr>
              <p14:xfrm>
                <a:off x="4921279" y="2339278"/>
                <a:ext cx="83520" cy="205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64DE966-B45F-4361-8C2C-B12DDD0B260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912279" y="2330278"/>
                  <a:ext cx="101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98B84F5-3C17-416A-91C2-4760714EF7B8}"/>
                    </a:ext>
                  </a:extLst>
                </p14:cNvPr>
                <p14:cNvContentPartPr/>
                <p14:nvPr/>
              </p14:nvContentPartPr>
              <p14:xfrm>
                <a:off x="5084719" y="2339638"/>
                <a:ext cx="153000" cy="196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98B84F5-3C17-416A-91C2-4760714EF7B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075719" y="2330998"/>
                  <a:ext cx="170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F8C1EA2-5326-4FA6-BDDA-0A4A863F3530}"/>
                    </a:ext>
                  </a:extLst>
                </p14:cNvPr>
                <p14:cNvContentPartPr/>
                <p14:nvPr/>
              </p14:nvContentPartPr>
              <p14:xfrm>
                <a:off x="5652439" y="2347918"/>
                <a:ext cx="268200" cy="176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F8C1EA2-5326-4FA6-BDDA-0A4A863F353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43439" y="2338918"/>
                  <a:ext cx="285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2898877-3D30-4C6C-95C7-12A741088BE9}"/>
                    </a:ext>
                  </a:extLst>
                </p14:cNvPr>
                <p14:cNvContentPartPr/>
                <p14:nvPr/>
              </p14:nvContentPartPr>
              <p14:xfrm>
                <a:off x="5964919" y="2330998"/>
                <a:ext cx="170640" cy="152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2898877-3D30-4C6C-95C7-12A741088BE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55919" y="2321998"/>
                  <a:ext cx="188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3F2CB1B-E0D0-48C4-B38D-0EE4C1EE1B89}"/>
                    </a:ext>
                  </a:extLst>
                </p14:cNvPr>
                <p14:cNvContentPartPr/>
                <p14:nvPr/>
              </p14:nvContentPartPr>
              <p14:xfrm>
                <a:off x="6301879" y="2046958"/>
                <a:ext cx="38520" cy="479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3F2CB1B-E0D0-48C4-B38D-0EE4C1EE1B8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292879" y="2038318"/>
                  <a:ext cx="561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946FC0D-0DD6-4152-B61F-BA31CB9225F3}"/>
                    </a:ext>
                  </a:extLst>
                </p14:cNvPr>
                <p14:cNvContentPartPr/>
                <p14:nvPr/>
              </p14:nvContentPartPr>
              <p14:xfrm>
                <a:off x="6157519" y="2291758"/>
                <a:ext cx="210960" cy="16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946FC0D-0DD6-4152-B61F-BA31CB9225F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48519" y="2283118"/>
                  <a:ext cx="228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95E22DC-879E-4473-92F1-62CED6A62240}"/>
                    </a:ext>
                  </a:extLst>
                </p14:cNvPr>
                <p14:cNvContentPartPr/>
                <p14:nvPr/>
              </p14:nvContentPartPr>
              <p14:xfrm>
                <a:off x="6417799" y="2318038"/>
                <a:ext cx="281160" cy="173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95E22DC-879E-4473-92F1-62CED6A622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08799" y="2309398"/>
                  <a:ext cx="298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5171B0-6ECC-4D8F-B416-55A373408A9C}"/>
                    </a:ext>
                  </a:extLst>
                </p14:cNvPr>
                <p14:cNvContentPartPr/>
                <p14:nvPr/>
              </p14:nvContentPartPr>
              <p14:xfrm>
                <a:off x="6825679" y="2206438"/>
                <a:ext cx="27720" cy="250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5171B0-6ECC-4D8F-B416-55A373408A9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17039" y="2197798"/>
                  <a:ext cx="4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7675CF-BE9C-49AA-A25F-A2DFC4C1B654}"/>
                    </a:ext>
                  </a:extLst>
                </p14:cNvPr>
                <p14:cNvContentPartPr/>
                <p14:nvPr/>
              </p14:nvContentPartPr>
              <p14:xfrm>
                <a:off x="6957439" y="2064238"/>
                <a:ext cx="39600" cy="421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7675CF-BE9C-49AA-A25F-A2DFC4C1B65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948439" y="2055598"/>
                  <a:ext cx="572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85B9B1D-D2EE-4D9B-A004-79E3E1E03497}"/>
                    </a:ext>
                  </a:extLst>
                </p14:cNvPr>
                <p14:cNvContentPartPr/>
                <p14:nvPr/>
              </p14:nvContentPartPr>
              <p14:xfrm>
                <a:off x="7036999" y="2302198"/>
                <a:ext cx="171360" cy="465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85B9B1D-D2EE-4D9B-A004-79E3E1E0349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28359" y="2293198"/>
                  <a:ext cx="1890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044F69C-4BDE-451B-B73D-F5B4B2C494E2}"/>
                    </a:ext>
                  </a:extLst>
                </p14:cNvPr>
                <p14:cNvContentPartPr/>
                <p14:nvPr/>
              </p14:nvContentPartPr>
              <p14:xfrm>
                <a:off x="7494559" y="2268718"/>
                <a:ext cx="213480" cy="188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044F69C-4BDE-451B-B73D-F5B4B2C494E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485559" y="2259718"/>
                  <a:ext cx="231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2022894-1984-4C3C-99D7-F87374245310}"/>
                    </a:ext>
                  </a:extLst>
                </p14:cNvPr>
                <p14:cNvContentPartPr/>
                <p14:nvPr/>
              </p14:nvContentPartPr>
              <p14:xfrm>
                <a:off x="7751959" y="2277358"/>
                <a:ext cx="274680" cy="150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2022894-1984-4C3C-99D7-F8737424531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742959" y="2268358"/>
                  <a:ext cx="292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7DEB34A-9A1E-4233-84EF-6FB82B215CB2}"/>
                    </a:ext>
                  </a:extLst>
                </p14:cNvPr>
                <p14:cNvContentPartPr/>
                <p14:nvPr/>
              </p14:nvContentPartPr>
              <p14:xfrm>
                <a:off x="7794079" y="2258638"/>
                <a:ext cx="200160" cy="159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7DEB34A-9A1E-4233-84EF-6FB82B215CB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785079" y="2249998"/>
                  <a:ext cx="217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56F8C78-2F7A-41CD-8BA2-CD97D77C0062}"/>
                    </a:ext>
                  </a:extLst>
                </p14:cNvPr>
                <p14:cNvContentPartPr/>
                <p14:nvPr/>
              </p14:nvContentPartPr>
              <p14:xfrm>
                <a:off x="8088919" y="2293198"/>
                <a:ext cx="195840" cy="132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56F8C78-2F7A-41CD-8BA2-CD97D77C00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79919" y="2284558"/>
                  <a:ext cx="213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46F321-D8F3-471A-B755-DFFD810DA00F}"/>
                    </a:ext>
                  </a:extLst>
                </p14:cNvPr>
                <p14:cNvContentPartPr/>
                <p14:nvPr/>
              </p14:nvContentPartPr>
              <p14:xfrm>
                <a:off x="8372599" y="2020318"/>
                <a:ext cx="55800" cy="442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46F321-D8F3-471A-B755-DFFD810DA00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363599" y="2011318"/>
                  <a:ext cx="734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A217FD7-F298-4985-B982-D8132885FAD6}"/>
                    </a:ext>
                  </a:extLst>
                </p14:cNvPr>
                <p14:cNvContentPartPr/>
                <p14:nvPr/>
              </p14:nvContentPartPr>
              <p14:xfrm>
                <a:off x="8491039" y="2228758"/>
                <a:ext cx="187200" cy="231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A217FD7-F298-4985-B982-D8132885FAD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482399" y="2220118"/>
                  <a:ext cx="204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F49B58A-A9E6-413E-8976-276160AD9775}"/>
                    </a:ext>
                  </a:extLst>
                </p14:cNvPr>
                <p14:cNvContentPartPr/>
                <p14:nvPr/>
              </p14:nvContentPartPr>
              <p14:xfrm>
                <a:off x="8738359" y="2244238"/>
                <a:ext cx="116640" cy="204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F49B58A-A9E6-413E-8976-276160AD97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729359" y="2235238"/>
                  <a:ext cx="134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A799E74-FD02-4B41-9424-3F5AD36D3390}"/>
                    </a:ext>
                  </a:extLst>
                </p14:cNvPr>
                <p14:cNvContentPartPr/>
                <p14:nvPr/>
              </p14:nvContentPartPr>
              <p14:xfrm>
                <a:off x="8983879" y="2146678"/>
                <a:ext cx="108360" cy="286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A799E74-FD02-4B41-9424-3F5AD36D339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75239" y="2137678"/>
                  <a:ext cx="126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2EFCDAA-C3FB-49D3-8DAC-995586198ECB}"/>
                    </a:ext>
                  </a:extLst>
                </p14:cNvPr>
                <p14:cNvContentPartPr/>
                <p14:nvPr/>
              </p14:nvContentPartPr>
              <p14:xfrm>
                <a:off x="9113479" y="2288158"/>
                <a:ext cx="174600" cy="147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2EFCDAA-C3FB-49D3-8DAC-995586198EC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04839" y="2279158"/>
                  <a:ext cx="192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D4EE351-8D5D-4875-BA74-5150BEE18D86}"/>
                    </a:ext>
                  </a:extLst>
                </p14:cNvPr>
                <p14:cNvContentPartPr/>
                <p14:nvPr/>
              </p14:nvContentPartPr>
              <p14:xfrm>
                <a:off x="9324079" y="2265118"/>
                <a:ext cx="127440" cy="172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D4EE351-8D5D-4875-BA74-5150BEE18D8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315079" y="2256478"/>
                  <a:ext cx="145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28CD2A5-D3B2-4D2C-B47D-A4DCF30322E6}"/>
                    </a:ext>
                  </a:extLst>
                </p14:cNvPr>
                <p14:cNvContentPartPr/>
                <p14:nvPr/>
              </p14:nvContentPartPr>
              <p14:xfrm>
                <a:off x="4410439" y="3453478"/>
                <a:ext cx="201240" cy="40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28CD2A5-D3B2-4D2C-B47D-A4DCF30322E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01799" y="3444838"/>
                  <a:ext cx="218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0A1DC2B-A98F-4F88-BB10-78A93B920FC8}"/>
                    </a:ext>
                  </a:extLst>
                </p14:cNvPr>
                <p14:cNvContentPartPr/>
                <p14:nvPr/>
              </p14:nvContentPartPr>
              <p14:xfrm>
                <a:off x="4464079" y="3567958"/>
                <a:ext cx="169200" cy="46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0A1DC2B-A98F-4F88-BB10-78A93B920FC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55439" y="3559318"/>
                  <a:ext cx="186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71428AC-5C67-4DB0-A383-DF0B6EE5A406}"/>
                    </a:ext>
                  </a:extLst>
                </p14:cNvPr>
                <p14:cNvContentPartPr/>
                <p14:nvPr/>
              </p14:nvContentPartPr>
              <p14:xfrm>
                <a:off x="5225119" y="3390838"/>
                <a:ext cx="16560" cy="225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71428AC-5C67-4DB0-A383-DF0B6EE5A40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216479" y="3381838"/>
                  <a:ext cx="34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D889EB0-ABF3-4559-86F5-2157609642C4}"/>
                    </a:ext>
                  </a:extLst>
                </p14:cNvPr>
                <p14:cNvContentPartPr/>
                <p14:nvPr/>
              </p14:nvContentPartPr>
              <p14:xfrm>
                <a:off x="5164999" y="3212278"/>
                <a:ext cx="339840" cy="222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D889EB0-ABF3-4559-86F5-2157609642C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156359" y="3203638"/>
                  <a:ext cx="357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4170B3C-D788-4B01-8CEA-108569740051}"/>
                    </a:ext>
                  </a:extLst>
                </p14:cNvPr>
                <p14:cNvContentPartPr/>
                <p14:nvPr/>
              </p14:nvContentPartPr>
              <p14:xfrm>
                <a:off x="5552359" y="3242878"/>
                <a:ext cx="129600" cy="352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4170B3C-D788-4B01-8CEA-10856974005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43359" y="3233878"/>
                  <a:ext cx="1472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B95FBA1-1E7F-4D63-95FC-42F2E57095AB}"/>
                    </a:ext>
                  </a:extLst>
                </p14:cNvPr>
                <p14:cNvContentPartPr/>
                <p14:nvPr/>
              </p14:nvContentPartPr>
              <p14:xfrm>
                <a:off x="5758999" y="3265558"/>
                <a:ext cx="251280" cy="321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B95FBA1-1E7F-4D63-95FC-42F2E57095A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49999" y="3256918"/>
                  <a:ext cx="2689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273F656-F021-4F66-966C-FF421EA60CB8}"/>
                    </a:ext>
                  </a:extLst>
                </p14:cNvPr>
                <p14:cNvContentPartPr/>
                <p14:nvPr/>
              </p14:nvContentPartPr>
              <p14:xfrm>
                <a:off x="5802199" y="3453118"/>
                <a:ext cx="191160" cy="39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273F656-F021-4F66-966C-FF421EA60CB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793199" y="3444478"/>
                  <a:ext cx="208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EB7456C-FC27-4941-BDA4-73C8F4133345}"/>
                    </a:ext>
                  </a:extLst>
                </p14:cNvPr>
                <p14:cNvContentPartPr/>
                <p14:nvPr/>
              </p14:nvContentPartPr>
              <p14:xfrm>
                <a:off x="6109999" y="3293998"/>
                <a:ext cx="174600" cy="242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EB7456C-FC27-4941-BDA4-73C8F413334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01359" y="3285358"/>
                  <a:ext cx="192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E1FAA96-4B17-43FF-82BC-EBD59B8802FF}"/>
                    </a:ext>
                  </a:extLst>
                </p14:cNvPr>
                <p14:cNvContentPartPr/>
                <p14:nvPr/>
              </p14:nvContentPartPr>
              <p14:xfrm>
                <a:off x="6432559" y="3310558"/>
                <a:ext cx="12240" cy="207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E1FAA96-4B17-43FF-82BC-EBD59B8802F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23559" y="3301558"/>
                  <a:ext cx="29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8328B03-9A9D-43BC-846E-F2178851BF2F}"/>
                    </a:ext>
                  </a:extLst>
                </p14:cNvPr>
                <p14:cNvContentPartPr/>
                <p14:nvPr/>
              </p14:nvContentPartPr>
              <p14:xfrm>
                <a:off x="6394759" y="3224518"/>
                <a:ext cx="238320" cy="272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8328B03-9A9D-43BC-846E-F2178851BF2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85759" y="3215878"/>
                  <a:ext cx="255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D374ECC-5EFF-4B5D-8F18-C5FE8C6BE242}"/>
                    </a:ext>
                  </a:extLst>
                </p14:cNvPr>
                <p14:cNvContentPartPr/>
                <p14:nvPr/>
              </p14:nvContentPartPr>
              <p14:xfrm>
                <a:off x="6618679" y="3085198"/>
                <a:ext cx="191160" cy="494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D374ECC-5EFF-4B5D-8F18-C5FE8C6BE24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09679" y="3076558"/>
                  <a:ext cx="2088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78550FB-C079-4446-9241-B1E0913AB598}"/>
                    </a:ext>
                  </a:extLst>
                </p14:cNvPr>
                <p14:cNvContentPartPr/>
                <p14:nvPr/>
              </p14:nvContentPartPr>
              <p14:xfrm>
                <a:off x="5335999" y="3773518"/>
                <a:ext cx="360" cy="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78550FB-C079-4446-9241-B1E0913AB5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26999" y="37645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4493508-608A-4DCF-891A-A0B80E2BD919}"/>
                    </a:ext>
                  </a:extLst>
                </p14:cNvPr>
                <p14:cNvContentPartPr/>
                <p14:nvPr/>
              </p14:nvContentPartPr>
              <p14:xfrm>
                <a:off x="5312959" y="3677398"/>
                <a:ext cx="1302120" cy="100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4493508-608A-4DCF-891A-A0B80E2BD91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304319" y="3668398"/>
                  <a:ext cx="1319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8E1DF2C-117C-4DFA-8BE9-95BF8B8268F0}"/>
                    </a:ext>
                  </a:extLst>
                </p14:cNvPr>
                <p14:cNvContentPartPr/>
                <p14:nvPr/>
              </p14:nvContentPartPr>
              <p14:xfrm>
                <a:off x="5742079" y="3929758"/>
                <a:ext cx="25200" cy="242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8E1DF2C-117C-4DFA-8BE9-95BF8B8268F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733439" y="3920758"/>
                  <a:ext cx="42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25D6C52-CF6F-46C3-B429-05EB6560EE55}"/>
                    </a:ext>
                  </a:extLst>
                </p14:cNvPr>
                <p14:cNvContentPartPr/>
                <p14:nvPr/>
              </p14:nvContentPartPr>
              <p14:xfrm>
                <a:off x="5742079" y="3807718"/>
                <a:ext cx="200880" cy="199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25D6C52-CF6F-46C3-B429-05EB6560EE5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733439" y="3798718"/>
                  <a:ext cx="218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090D553-F56C-41AD-9D43-786243A79674}"/>
                    </a:ext>
                  </a:extLst>
                </p14:cNvPr>
                <p14:cNvContentPartPr/>
                <p14:nvPr/>
              </p14:nvContentPartPr>
              <p14:xfrm>
                <a:off x="6054199" y="3806638"/>
                <a:ext cx="190440" cy="314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090D553-F56C-41AD-9D43-786243A7967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045559" y="3797638"/>
                  <a:ext cx="2080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F5FFAE8-7140-467E-A94D-243360135762}"/>
                    </a:ext>
                  </a:extLst>
                </p14:cNvPr>
                <p14:cNvContentPartPr/>
                <p14:nvPr/>
              </p14:nvContentPartPr>
              <p14:xfrm>
                <a:off x="6288199" y="3906718"/>
                <a:ext cx="45000" cy="19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F5FFAE8-7140-467E-A94D-24336013576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279199" y="3897718"/>
                  <a:ext cx="62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35EF532-8121-426F-8900-783308A0B6A9}"/>
                    </a:ext>
                  </a:extLst>
                </p14:cNvPr>
                <p14:cNvContentPartPr/>
                <p14:nvPr/>
              </p14:nvContentPartPr>
              <p14:xfrm>
                <a:off x="6274159" y="3839758"/>
                <a:ext cx="189000" cy="272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35EF532-8121-426F-8900-783308A0B6A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265159" y="3830758"/>
                  <a:ext cx="2066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7706674-82CB-4EB8-A485-583E0AE40234}"/>
                    </a:ext>
                  </a:extLst>
                </p14:cNvPr>
                <p14:cNvContentPartPr/>
                <p14:nvPr/>
              </p14:nvContentPartPr>
              <p14:xfrm>
                <a:off x="6421399" y="3802678"/>
                <a:ext cx="281160" cy="361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7706674-82CB-4EB8-A485-583E0AE4023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412759" y="3794038"/>
                  <a:ext cx="2988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9483127-28A1-422F-AA38-CF26F07B189A}"/>
                    </a:ext>
                  </a:extLst>
                </p14:cNvPr>
                <p14:cNvContentPartPr/>
                <p14:nvPr/>
              </p14:nvContentPartPr>
              <p14:xfrm>
                <a:off x="7026199" y="3409558"/>
                <a:ext cx="160560" cy="27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9483127-28A1-422F-AA38-CF26F07B189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017199" y="3400918"/>
                  <a:ext cx="178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784249A-8ABB-4496-AD87-06057B0096D4}"/>
                    </a:ext>
                  </a:extLst>
                </p14:cNvPr>
                <p14:cNvContentPartPr/>
                <p14:nvPr/>
              </p14:nvContentPartPr>
              <p14:xfrm>
                <a:off x="7056079" y="3524758"/>
                <a:ext cx="151560" cy="23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784249A-8ABB-4496-AD87-06057B0096D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047079" y="3516118"/>
                  <a:ext cx="169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03486DE-E708-433A-9D4D-794AACD136DA}"/>
                    </a:ext>
                  </a:extLst>
                </p14:cNvPr>
                <p14:cNvContentPartPr/>
                <p14:nvPr/>
              </p14:nvContentPartPr>
              <p14:xfrm>
                <a:off x="7533799" y="3223078"/>
                <a:ext cx="30960" cy="25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03486DE-E708-433A-9D4D-794AACD136D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524799" y="3214078"/>
                  <a:ext cx="48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EB93994-F3D3-40D6-9E58-5136FCC9AAEA}"/>
                    </a:ext>
                  </a:extLst>
                </p14:cNvPr>
                <p14:cNvContentPartPr/>
                <p14:nvPr/>
              </p14:nvContentPartPr>
              <p14:xfrm>
                <a:off x="7494919" y="3100678"/>
                <a:ext cx="273960" cy="230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EB93994-F3D3-40D6-9E58-5136FCC9AAE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485919" y="3091678"/>
                  <a:ext cx="291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DE651B0-A5FC-4C9E-ABE5-895BDD4F01DB}"/>
                    </a:ext>
                  </a:extLst>
                </p14:cNvPr>
                <p14:cNvContentPartPr/>
                <p14:nvPr/>
              </p14:nvContentPartPr>
              <p14:xfrm>
                <a:off x="7797679" y="3171238"/>
                <a:ext cx="159480" cy="279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DE651B0-A5FC-4C9E-ABE5-895BDD4F01D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788679" y="3162598"/>
                  <a:ext cx="1771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4733FFA-C758-4E50-918A-83EBF6E32FF0}"/>
                    </a:ext>
                  </a:extLst>
                </p14:cNvPr>
                <p14:cNvContentPartPr/>
                <p14:nvPr/>
              </p14:nvContentPartPr>
              <p14:xfrm>
                <a:off x="8030599" y="3219118"/>
                <a:ext cx="17280" cy="191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4733FFA-C758-4E50-918A-83EBF6E32FF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021599" y="3210478"/>
                  <a:ext cx="34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0715865-0D79-40F3-AD4A-D2483EE1A598}"/>
                    </a:ext>
                  </a:extLst>
                </p14:cNvPr>
                <p14:cNvContentPartPr/>
                <p14:nvPr/>
              </p14:nvContentPartPr>
              <p14:xfrm>
                <a:off x="8003599" y="3160438"/>
                <a:ext cx="260640" cy="264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0715865-0D79-40F3-AD4A-D2483EE1A59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994599" y="3151438"/>
                  <a:ext cx="2782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7A400A9-904D-4E1C-B811-E2458A062A87}"/>
                    </a:ext>
                  </a:extLst>
                </p14:cNvPr>
                <p14:cNvContentPartPr/>
                <p14:nvPr/>
              </p14:nvContentPartPr>
              <p14:xfrm>
                <a:off x="8310679" y="3166198"/>
                <a:ext cx="27000" cy="270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7A400A9-904D-4E1C-B811-E2458A062A8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302039" y="3157558"/>
                  <a:ext cx="44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9AF51BE-1631-437B-9214-B08D71D2DFAD}"/>
                    </a:ext>
                  </a:extLst>
                </p14:cNvPr>
                <p14:cNvContentPartPr/>
                <p14:nvPr/>
              </p14:nvContentPartPr>
              <p14:xfrm>
                <a:off x="8412559" y="3151438"/>
                <a:ext cx="252720" cy="2865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9AF51BE-1631-437B-9214-B08D71D2DFA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403919" y="3142438"/>
                  <a:ext cx="2703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8BC4715-60A4-4611-A7E0-30966E80D91A}"/>
                    </a:ext>
                  </a:extLst>
                </p14:cNvPr>
                <p14:cNvContentPartPr/>
                <p14:nvPr/>
              </p14:nvContentPartPr>
              <p14:xfrm>
                <a:off x="8398519" y="3302278"/>
                <a:ext cx="217080" cy="47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8BC4715-60A4-4611-A7E0-30966E80D91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389879" y="3293638"/>
                  <a:ext cx="234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3D47A97-F4FC-4E16-AFD4-975C4DD71733}"/>
                    </a:ext>
                  </a:extLst>
                </p14:cNvPr>
                <p14:cNvContentPartPr/>
                <p14:nvPr/>
              </p14:nvContentPartPr>
              <p14:xfrm>
                <a:off x="8635039" y="3018238"/>
                <a:ext cx="220320" cy="411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3D47A97-F4FC-4E16-AFD4-975C4DD7173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626399" y="3009598"/>
                  <a:ext cx="2379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783A760-DBCF-409B-A939-C6A615C6455C}"/>
                    </a:ext>
                  </a:extLst>
                </p14:cNvPr>
                <p14:cNvContentPartPr/>
                <p14:nvPr/>
              </p14:nvContentPartPr>
              <p14:xfrm>
                <a:off x="9043279" y="3165838"/>
                <a:ext cx="23760" cy="268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783A760-DBCF-409B-A939-C6A615C6455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034639" y="3156838"/>
                  <a:ext cx="414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88654E5-8986-4078-907C-8AB513D353EA}"/>
                    </a:ext>
                  </a:extLst>
                </p14:cNvPr>
                <p14:cNvContentPartPr/>
                <p14:nvPr/>
              </p14:nvContentPartPr>
              <p14:xfrm>
                <a:off x="8976319" y="3012838"/>
                <a:ext cx="214920" cy="234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88654E5-8986-4078-907C-8AB513D353E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967319" y="3003838"/>
                  <a:ext cx="232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E4E601-935D-43D7-9B36-38B072A36A48}"/>
                    </a:ext>
                  </a:extLst>
                </p14:cNvPr>
                <p14:cNvContentPartPr/>
                <p14:nvPr/>
              </p14:nvContentPartPr>
              <p14:xfrm>
                <a:off x="9290239" y="3125518"/>
                <a:ext cx="167040" cy="2890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E4E601-935D-43D7-9B36-38B072A36A4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281239" y="3116518"/>
                  <a:ext cx="1846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5DDD84D-9798-4B03-8124-9DA0B9806351}"/>
                    </a:ext>
                  </a:extLst>
                </p14:cNvPr>
                <p14:cNvContentPartPr/>
                <p14:nvPr/>
              </p14:nvContentPartPr>
              <p14:xfrm>
                <a:off x="9518119" y="3100678"/>
                <a:ext cx="337680" cy="333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5DDD84D-9798-4B03-8124-9DA0B980635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509119" y="3091678"/>
                  <a:ext cx="355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5253F0A-D6E3-4D62-B74B-C686609B27CA}"/>
                    </a:ext>
                  </a:extLst>
                </p14:cNvPr>
                <p14:cNvContentPartPr/>
                <p14:nvPr/>
              </p14:nvContentPartPr>
              <p14:xfrm>
                <a:off x="9550519" y="3258718"/>
                <a:ext cx="222840" cy="58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5253F0A-D6E3-4D62-B74B-C686609B27C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541519" y="3250078"/>
                  <a:ext cx="240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C3A537C-185C-4A37-B369-20F4F27CF11D}"/>
                    </a:ext>
                  </a:extLst>
                </p14:cNvPr>
                <p14:cNvContentPartPr/>
                <p14:nvPr/>
              </p14:nvContentPartPr>
              <p14:xfrm>
                <a:off x="9777319" y="3006718"/>
                <a:ext cx="223920" cy="498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C3A537C-185C-4A37-B369-20F4F27CF11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768679" y="2998078"/>
                  <a:ext cx="2415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4BA9D56-41D9-4830-B5A7-CC3681CB7450}"/>
                    </a:ext>
                  </a:extLst>
                </p14:cNvPr>
                <p14:cNvContentPartPr/>
                <p14:nvPr/>
              </p14:nvContentPartPr>
              <p14:xfrm>
                <a:off x="7403479" y="3886918"/>
                <a:ext cx="15480" cy="195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4BA9D56-41D9-4830-B5A7-CC3681CB745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394839" y="3878278"/>
                  <a:ext cx="33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6757603-1FC0-4AC1-8581-AF9667C8FFC5}"/>
                    </a:ext>
                  </a:extLst>
                </p14:cNvPr>
                <p14:cNvContentPartPr/>
                <p14:nvPr/>
              </p14:nvContentPartPr>
              <p14:xfrm>
                <a:off x="7335439" y="3751558"/>
                <a:ext cx="244440" cy="191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6757603-1FC0-4AC1-8581-AF9667C8FFC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326439" y="3742918"/>
                  <a:ext cx="262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272A159-6F37-4330-B0B6-DC242B99EEF0}"/>
                    </a:ext>
                  </a:extLst>
                </p14:cNvPr>
                <p14:cNvContentPartPr/>
                <p14:nvPr/>
              </p14:nvContentPartPr>
              <p14:xfrm>
                <a:off x="7662319" y="3776038"/>
                <a:ext cx="133200" cy="272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272A159-6F37-4330-B0B6-DC242B99EEF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653319" y="3767038"/>
                  <a:ext cx="150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9A96F8C-6A87-457E-8ECB-E017B9D673AC}"/>
                    </a:ext>
                  </a:extLst>
                </p14:cNvPr>
                <p14:cNvContentPartPr/>
                <p14:nvPr/>
              </p14:nvContentPartPr>
              <p14:xfrm>
                <a:off x="7913239" y="3810958"/>
                <a:ext cx="21960" cy="180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9A96F8C-6A87-457E-8ECB-E017B9D673A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904599" y="3802318"/>
                  <a:ext cx="39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A6EC839-83A1-41F9-B20B-112B3552424B}"/>
                    </a:ext>
                  </a:extLst>
                </p14:cNvPr>
                <p14:cNvContentPartPr/>
                <p14:nvPr/>
              </p14:nvContentPartPr>
              <p14:xfrm>
                <a:off x="7870399" y="3759838"/>
                <a:ext cx="192240" cy="2836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A6EC839-83A1-41F9-B20B-112B3552424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861759" y="3750838"/>
                  <a:ext cx="209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C538F30-A193-42C2-80B3-3A2A2A135E70}"/>
                    </a:ext>
                  </a:extLst>
                </p14:cNvPr>
                <p14:cNvContentPartPr/>
                <p14:nvPr/>
              </p14:nvContentPartPr>
              <p14:xfrm>
                <a:off x="8134999" y="3712318"/>
                <a:ext cx="11520" cy="349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C538F30-A193-42C2-80B3-3A2A2A135E7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125999" y="3703318"/>
                  <a:ext cx="29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E2593FD-91BC-45E2-9565-CA21E7DE5024}"/>
                    </a:ext>
                  </a:extLst>
                </p14:cNvPr>
                <p14:cNvContentPartPr/>
                <p14:nvPr/>
              </p14:nvContentPartPr>
              <p14:xfrm>
                <a:off x="8227159" y="3776038"/>
                <a:ext cx="166680" cy="274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E2593FD-91BC-45E2-9565-CA21E7DE502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18519" y="3767398"/>
                  <a:ext cx="184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2FC5053-DCEF-48A9-BE3F-8BBC39670DD9}"/>
                    </a:ext>
                  </a:extLst>
                </p14:cNvPr>
                <p14:cNvContentPartPr/>
                <p14:nvPr/>
              </p14:nvContentPartPr>
              <p14:xfrm>
                <a:off x="8253799" y="3927958"/>
                <a:ext cx="113400" cy="32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2FC5053-DCEF-48A9-BE3F-8BBC39670DD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245159" y="3918958"/>
                  <a:ext cx="131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5478203-3835-46CC-AAAB-9156B08624B6}"/>
                    </a:ext>
                  </a:extLst>
                </p14:cNvPr>
                <p14:cNvContentPartPr/>
                <p14:nvPr/>
              </p14:nvContentPartPr>
              <p14:xfrm>
                <a:off x="8310679" y="3710878"/>
                <a:ext cx="225720" cy="386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5478203-3835-46CC-AAAB-9156B08624B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01679" y="3702238"/>
                  <a:ext cx="2433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B608C5F-09D0-4B3F-BD82-C3437143BFDF}"/>
                    </a:ext>
                  </a:extLst>
                </p14:cNvPr>
                <p14:cNvContentPartPr/>
                <p14:nvPr/>
              </p14:nvContentPartPr>
              <p14:xfrm>
                <a:off x="8633959" y="3792598"/>
                <a:ext cx="16920" cy="2210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B608C5F-09D0-4B3F-BD82-C3437143BFD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624959" y="3783598"/>
                  <a:ext cx="34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3325962-FF24-445A-824E-ABF5C9CF98F6}"/>
                    </a:ext>
                  </a:extLst>
                </p14:cNvPr>
                <p14:cNvContentPartPr/>
                <p14:nvPr/>
              </p14:nvContentPartPr>
              <p14:xfrm>
                <a:off x="8620639" y="3686398"/>
                <a:ext cx="160920" cy="2142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3325962-FF24-445A-824E-ABF5C9CF98F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611639" y="3677758"/>
                  <a:ext cx="178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2521CFB-6331-4A02-88B7-EF501CBE2277}"/>
                    </a:ext>
                  </a:extLst>
                </p14:cNvPr>
                <p14:cNvContentPartPr/>
                <p14:nvPr/>
              </p14:nvContentPartPr>
              <p14:xfrm>
                <a:off x="8813239" y="3713038"/>
                <a:ext cx="148320" cy="290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2521CFB-6331-4A02-88B7-EF501CBE227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804239" y="3704038"/>
                  <a:ext cx="165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E4D1A7B-3FD7-4BA6-888B-E754C4443AFF}"/>
                    </a:ext>
                  </a:extLst>
                </p14:cNvPr>
                <p14:cNvContentPartPr/>
                <p14:nvPr/>
              </p14:nvContentPartPr>
              <p14:xfrm>
                <a:off x="8942119" y="3707278"/>
                <a:ext cx="152280" cy="290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E4D1A7B-3FD7-4BA6-888B-E754C4443AF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933119" y="3698638"/>
                  <a:ext cx="1699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E5076FC-5FCB-4708-AF79-EC2322BEB3FB}"/>
                    </a:ext>
                  </a:extLst>
                </p14:cNvPr>
                <p14:cNvContentPartPr/>
                <p14:nvPr/>
              </p14:nvContentPartPr>
              <p14:xfrm>
                <a:off x="8938879" y="3890878"/>
                <a:ext cx="146880" cy="39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E5076FC-5FCB-4708-AF79-EC2322BEB3F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29879" y="3881878"/>
                  <a:ext cx="164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A4871A0-7FCB-4AD9-807B-73B1BAD1428C}"/>
                    </a:ext>
                  </a:extLst>
                </p14:cNvPr>
                <p14:cNvContentPartPr/>
                <p14:nvPr/>
              </p14:nvContentPartPr>
              <p14:xfrm>
                <a:off x="9065599" y="3693238"/>
                <a:ext cx="191520" cy="328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A4871A0-7FCB-4AD9-807B-73B1BAD1428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056959" y="3684238"/>
                  <a:ext cx="209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9BC1038-87DB-4AF6-89B5-924660410488}"/>
                    </a:ext>
                  </a:extLst>
                </p14:cNvPr>
                <p14:cNvContentPartPr/>
                <p14:nvPr/>
              </p14:nvContentPartPr>
              <p14:xfrm>
                <a:off x="9341359" y="3826438"/>
                <a:ext cx="235080" cy="640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9BC1038-87DB-4AF6-89B5-92466041048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332359" y="3817438"/>
                  <a:ext cx="252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F54F7F1-A0D6-44C5-9629-8AEFE1A9358B}"/>
                    </a:ext>
                  </a:extLst>
                </p14:cNvPr>
                <p14:cNvContentPartPr/>
                <p14:nvPr/>
              </p14:nvContentPartPr>
              <p14:xfrm>
                <a:off x="9470599" y="3757318"/>
                <a:ext cx="82800" cy="198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F54F7F1-A0D6-44C5-9629-8AEFE1A9358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461959" y="3748678"/>
                  <a:ext cx="100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07E8548-3D10-4907-B656-F61C77B1FC6D}"/>
                    </a:ext>
                  </a:extLst>
                </p14:cNvPr>
                <p14:cNvContentPartPr/>
                <p14:nvPr/>
              </p14:nvContentPartPr>
              <p14:xfrm>
                <a:off x="9676519" y="3785038"/>
                <a:ext cx="34200" cy="208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07E8548-3D10-4907-B656-F61C77B1FC6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667879" y="3776038"/>
                  <a:ext cx="51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A02BCF9-F957-4277-A113-28D1197EDB40}"/>
                    </a:ext>
                  </a:extLst>
                </p14:cNvPr>
                <p14:cNvContentPartPr/>
                <p14:nvPr/>
              </p14:nvContentPartPr>
              <p14:xfrm>
                <a:off x="9641239" y="3668398"/>
                <a:ext cx="197640" cy="200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A02BCF9-F957-4277-A113-28D1197EDB4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632239" y="3659398"/>
                  <a:ext cx="215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5F23175-502D-4484-AC1C-71D3264D6983}"/>
                    </a:ext>
                  </a:extLst>
                </p14:cNvPr>
                <p14:cNvContentPartPr/>
                <p14:nvPr/>
              </p14:nvContentPartPr>
              <p14:xfrm>
                <a:off x="9865519" y="3721318"/>
                <a:ext cx="113040" cy="264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5F23175-502D-4484-AC1C-71D3264D698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856879" y="3712318"/>
                  <a:ext cx="1306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8E87099-57C3-4734-BBA1-8FE9C78442D9}"/>
                    </a:ext>
                  </a:extLst>
                </p14:cNvPr>
                <p14:cNvContentPartPr/>
                <p14:nvPr/>
              </p14:nvContentPartPr>
              <p14:xfrm>
                <a:off x="10076479" y="3783598"/>
                <a:ext cx="18720" cy="177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8E87099-57C3-4734-BBA1-8FE9C78442D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067839" y="3774958"/>
                  <a:ext cx="36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495CB1B-8FA2-4EBD-8E07-EB202559435E}"/>
                    </a:ext>
                  </a:extLst>
                </p14:cNvPr>
                <p14:cNvContentPartPr/>
                <p14:nvPr/>
              </p14:nvContentPartPr>
              <p14:xfrm>
                <a:off x="10067119" y="3714118"/>
                <a:ext cx="205200" cy="2671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495CB1B-8FA2-4EBD-8E07-EB202559435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058119" y="3705118"/>
                  <a:ext cx="222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9285D0D-655E-4725-8E9A-B42ED96B0838}"/>
                    </a:ext>
                  </a:extLst>
                </p14:cNvPr>
                <p14:cNvContentPartPr/>
                <p14:nvPr/>
              </p14:nvContentPartPr>
              <p14:xfrm>
                <a:off x="10363039" y="3680278"/>
                <a:ext cx="30600" cy="361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9285D0D-655E-4725-8E9A-B42ED96B083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354039" y="3671638"/>
                  <a:ext cx="482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4492DDA-27EE-44DC-8B12-E30E01E950A6}"/>
                    </a:ext>
                  </a:extLst>
                </p14:cNvPr>
                <p14:cNvContentPartPr/>
                <p14:nvPr/>
              </p14:nvContentPartPr>
              <p14:xfrm>
                <a:off x="10427839" y="3688918"/>
                <a:ext cx="255600" cy="289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4492DDA-27EE-44DC-8B12-E30E01E950A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419199" y="3680278"/>
                  <a:ext cx="2732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EBDDEFE-A469-4957-A17D-62CE3EDE692A}"/>
                    </a:ext>
                  </a:extLst>
                </p14:cNvPr>
                <p14:cNvContentPartPr/>
                <p14:nvPr/>
              </p14:nvContentPartPr>
              <p14:xfrm>
                <a:off x="10517839" y="3874678"/>
                <a:ext cx="131760" cy="40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EBDDEFE-A469-4957-A17D-62CE3EDE692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509199" y="3866038"/>
                  <a:ext cx="149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3DF572B-EF83-4B4E-910E-AAE7C3ADA5B6}"/>
                    </a:ext>
                  </a:extLst>
                </p14:cNvPr>
                <p14:cNvContentPartPr/>
                <p14:nvPr/>
              </p14:nvContentPartPr>
              <p14:xfrm>
                <a:off x="10719439" y="3606478"/>
                <a:ext cx="100800" cy="126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3DF572B-EF83-4B4E-910E-AAE7C3ADA5B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710439" y="3597478"/>
                  <a:ext cx="118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9B331FC-7E8D-466E-873C-7DF05BEA473D}"/>
                    </a:ext>
                  </a:extLst>
                </p14:cNvPr>
                <p14:cNvContentPartPr/>
                <p14:nvPr/>
              </p14:nvContentPartPr>
              <p14:xfrm>
                <a:off x="10815199" y="3443398"/>
                <a:ext cx="280800" cy="558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9B331FC-7E8D-466E-873C-7DF05BEA473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806559" y="3434398"/>
                  <a:ext cx="2984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9333927-165B-4B4A-BAD2-0397015F8AF2}"/>
                    </a:ext>
                  </a:extLst>
                </p14:cNvPr>
                <p14:cNvContentPartPr/>
                <p14:nvPr/>
              </p14:nvContentPartPr>
              <p14:xfrm>
                <a:off x="11152519" y="3725638"/>
                <a:ext cx="41040" cy="234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9333927-165B-4B4A-BAD2-0397015F8AF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1143519" y="3716638"/>
                  <a:ext cx="58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78560EA-EBE7-42BF-AF73-34A3034BA1C2}"/>
                    </a:ext>
                  </a:extLst>
                </p14:cNvPr>
                <p14:cNvContentPartPr/>
                <p14:nvPr/>
              </p14:nvContentPartPr>
              <p14:xfrm>
                <a:off x="11147119" y="3562918"/>
                <a:ext cx="335880" cy="259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78560EA-EBE7-42BF-AF73-34A3034BA1C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1138479" y="3554278"/>
                  <a:ext cx="353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585C542-7949-4A4C-A721-DC1F27772DC7}"/>
                    </a:ext>
                  </a:extLst>
                </p14:cNvPr>
                <p14:cNvContentPartPr/>
                <p14:nvPr/>
              </p14:nvContentPartPr>
              <p14:xfrm>
                <a:off x="11360599" y="3654718"/>
                <a:ext cx="178200" cy="297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585C542-7949-4A4C-A721-DC1F27772DC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351599" y="3646078"/>
                  <a:ext cx="1958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CEE9CA9-306D-40EC-8112-2C3FA58A11F4}"/>
                    </a:ext>
                  </a:extLst>
                </p14:cNvPr>
                <p14:cNvContentPartPr/>
                <p14:nvPr/>
              </p14:nvContentPartPr>
              <p14:xfrm>
                <a:off x="11517199" y="3656158"/>
                <a:ext cx="258120" cy="335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CEE9CA9-306D-40EC-8112-2C3FA58A11F4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1508559" y="3647158"/>
                  <a:ext cx="275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3151E64-882E-4551-BC9D-C394376AEEC7}"/>
                    </a:ext>
                  </a:extLst>
                </p14:cNvPr>
                <p14:cNvContentPartPr/>
                <p14:nvPr/>
              </p14:nvContentPartPr>
              <p14:xfrm>
                <a:off x="11522959" y="3846958"/>
                <a:ext cx="127440" cy="176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3151E64-882E-4551-BC9D-C394376AEEC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514319" y="3837958"/>
                  <a:ext cx="145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DE95D31-2A58-4FC7-95B4-B45E352C7681}"/>
                    </a:ext>
                  </a:extLst>
                </p14:cNvPr>
                <p14:cNvContentPartPr/>
                <p14:nvPr/>
              </p14:nvContentPartPr>
              <p14:xfrm>
                <a:off x="11763079" y="3634918"/>
                <a:ext cx="101160" cy="943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DE95D31-2A58-4FC7-95B4-B45E352C768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754439" y="3626278"/>
                  <a:ext cx="118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0D3421C-4A6B-4F31-9951-E642E46C0282}"/>
                    </a:ext>
                  </a:extLst>
                </p14:cNvPr>
                <p14:cNvContentPartPr/>
                <p14:nvPr/>
              </p14:nvContentPartPr>
              <p14:xfrm>
                <a:off x="11917879" y="3523318"/>
                <a:ext cx="302760" cy="505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0D3421C-4A6B-4F31-9951-E642E46C028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909239" y="3514678"/>
                  <a:ext cx="3204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2958DBD-D1B9-459D-98FA-51F7F9A10D83}"/>
                    </a:ext>
                  </a:extLst>
                </p14:cNvPr>
                <p14:cNvContentPartPr/>
                <p14:nvPr/>
              </p14:nvContentPartPr>
              <p14:xfrm>
                <a:off x="6147477" y="2795398"/>
                <a:ext cx="1621080" cy="2829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2958DBD-D1B9-459D-98FA-51F7F9A10D8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138837" y="2786398"/>
                  <a:ext cx="1638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F1AB14D-B8DB-4369-A10F-0A42EA55E1F5}"/>
                    </a:ext>
                  </a:extLst>
                </p14:cNvPr>
                <p14:cNvContentPartPr/>
                <p14:nvPr/>
              </p14:nvContentPartPr>
              <p14:xfrm>
                <a:off x="8041077" y="2611438"/>
                <a:ext cx="83160" cy="228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F1AB14D-B8DB-4369-A10F-0A42EA55E1F5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032437" y="2602798"/>
                  <a:ext cx="100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F4EA6E4-3383-4613-8849-40B5BDC8797C}"/>
                    </a:ext>
                  </a:extLst>
                </p14:cNvPr>
                <p14:cNvContentPartPr/>
                <p14:nvPr/>
              </p14:nvContentPartPr>
              <p14:xfrm>
                <a:off x="8048637" y="2548078"/>
                <a:ext cx="224640" cy="1576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F4EA6E4-3383-4613-8849-40B5BDC8797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039997" y="2539438"/>
                  <a:ext cx="242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6F99A43-2332-444E-B6D8-85953E0A39B5}"/>
                    </a:ext>
                  </a:extLst>
                </p14:cNvPr>
                <p14:cNvContentPartPr/>
                <p14:nvPr/>
              </p14:nvContentPartPr>
              <p14:xfrm>
                <a:off x="8279037" y="2555998"/>
                <a:ext cx="121680" cy="2296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6F99A43-2332-444E-B6D8-85953E0A39B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270037" y="2546998"/>
                  <a:ext cx="139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6C708E1-67F6-467C-B631-91DEA2CF1D57}"/>
                    </a:ext>
                  </a:extLst>
                </p14:cNvPr>
                <p14:cNvContentPartPr/>
                <p14:nvPr/>
              </p14:nvContentPartPr>
              <p14:xfrm>
                <a:off x="8410077" y="2635558"/>
                <a:ext cx="58320" cy="131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6C708E1-67F6-467C-B631-91DEA2CF1D5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401437" y="2626918"/>
                  <a:ext cx="75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130C5D2-4CAF-4A53-A3C7-AA8CB4C3967E}"/>
                    </a:ext>
                  </a:extLst>
                </p14:cNvPr>
                <p14:cNvContentPartPr/>
                <p14:nvPr/>
              </p14:nvContentPartPr>
              <p14:xfrm>
                <a:off x="8425197" y="2538718"/>
                <a:ext cx="211320" cy="2480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130C5D2-4CAF-4A53-A3C7-AA8CB4C3967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416197" y="2529718"/>
                  <a:ext cx="228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910CED5-B202-4440-8BA3-C4E196AC02E8}"/>
                    </a:ext>
                  </a:extLst>
                </p14:cNvPr>
                <p14:cNvContentPartPr/>
                <p14:nvPr/>
              </p14:nvContentPartPr>
              <p14:xfrm>
                <a:off x="8707077" y="2545918"/>
                <a:ext cx="36720" cy="194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910CED5-B202-4440-8BA3-C4E196AC02E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698077" y="2536918"/>
                  <a:ext cx="54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EEDC300-85EB-4E90-A7AF-5C4E751AF9BF}"/>
                    </a:ext>
                  </a:extLst>
                </p14:cNvPr>
                <p14:cNvContentPartPr/>
                <p14:nvPr/>
              </p14:nvContentPartPr>
              <p14:xfrm>
                <a:off x="8845317" y="2543758"/>
                <a:ext cx="208800" cy="199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EEDC300-85EB-4E90-A7AF-5C4E751AF9BF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836677" y="2534758"/>
                  <a:ext cx="226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9A68FBA-3E5A-4656-8739-26E296F87DD9}"/>
                    </a:ext>
                  </a:extLst>
                </p14:cNvPr>
                <p14:cNvContentPartPr/>
                <p14:nvPr/>
              </p14:nvContentPartPr>
              <p14:xfrm>
                <a:off x="8830557" y="2643838"/>
                <a:ext cx="183240" cy="29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9A68FBA-3E5A-4656-8739-26E296F87DD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821917" y="2634838"/>
                  <a:ext cx="200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BDB5DF9-A61F-498E-B667-B7D390015974}"/>
                    </a:ext>
                  </a:extLst>
                </p14:cNvPr>
                <p14:cNvContentPartPr/>
                <p14:nvPr/>
              </p14:nvContentPartPr>
              <p14:xfrm>
                <a:off x="9015597" y="2542678"/>
                <a:ext cx="181440" cy="2196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BDB5DF9-A61F-498E-B667-B7D39001597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9006957" y="2533678"/>
                  <a:ext cx="199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2DC100C-9F5F-47E2-B0A1-6219E3AEFD5E}"/>
                    </a:ext>
                  </a:extLst>
                </p14:cNvPr>
                <p14:cNvContentPartPr/>
                <p14:nvPr/>
              </p14:nvContentPartPr>
              <p14:xfrm>
                <a:off x="9351837" y="2538718"/>
                <a:ext cx="187200" cy="59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2DC100C-9F5F-47E2-B0A1-6219E3AEFD5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342837" y="2530078"/>
                  <a:ext cx="204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76486E4-5498-4712-BC56-8F8F82C4E9D4}"/>
                    </a:ext>
                  </a:extLst>
                </p14:cNvPr>
                <p14:cNvContentPartPr/>
                <p14:nvPr/>
              </p14:nvContentPartPr>
              <p14:xfrm>
                <a:off x="9365877" y="2630518"/>
                <a:ext cx="277560" cy="385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76486E4-5498-4712-BC56-8F8F82C4E9D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356877" y="2621878"/>
                  <a:ext cx="295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2EF3A71-1282-4E3D-9434-97EA90740148}"/>
                    </a:ext>
                  </a:extLst>
                </p14:cNvPr>
                <p14:cNvContentPartPr/>
                <p14:nvPr/>
              </p14:nvContentPartPr>
              <p14:xfrm>
                <a:off x="9824877" y="2471038"/>
                <a:ext cx="50760" cy="1879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2EF3A71-1282-4E3D-9434-97EA9074014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816237" y="2462398"/>
                  <a:ext cx="68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BE0ABB6-5AFE-4283-9977-CEE46C574BC9}"/>
                    </a:ext>
                  </a:extLst>
                </p14:cNvPr>
                <p14:cNvContentPartPr/>
                <p14:nvPr/>
              </p14:nvContentPartPr>
              <p14:xfrm>
                <a:off x="9804717" y="2366998"/>
                <a:ext cx="241920" cy="1746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BE0ABB6-5AFE-4283-9977-CEE46C574BC9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796077" y="2358358"/>
                  <a:ext cx="25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579FC5D-29CA-4BC5-9E83-49B469B84D1A}"/>
                    </a:ext>
                  </a:extLst>
                </p14:cNvPr>
                <p14:cNvContentPartPr/>
                <p14:nvPr/>
              </p14:nvContentPartPr>
              <p14:xfrm>
                <a:off x="9967437" y="2392198"/>
                <a:ext cx="192600" cy="237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579FC5D-29CA-4BC5-9E83-49B469B84D1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958437" y="2383198"/>
                  <a:ext cx="210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3E90313-D8D0-4A94-BB97-C7C65D1AA14C}"/>
                    </a:ext>
                  </a:extLst>
                </p14:cNvPr>
                <p14:cNvContentPartPr/>
                <p14:nvPr/>
              </p14:nvContentPartPr>
              <p14:xfrm>
                <a:off x="10162197" y="2400838"/>
                <a:ext cx="244080" cy="225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3E90313-D8D0-4A94-BB97-C7C65D1AA14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153557" y="2392198"/>
                  <a:ext cx="261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2B55573-E0C6-466E-8D22-722327D2D027}"/>
                    </a:ext>
                  </a:extLst>
                </p14:cNvPr>
                <p14:cNvContentPartPr/>
                <p14:nvPr/>
              </p14:nvContentPartPr>
              <p14:xfrm>
                <a:off x="10203597" y="2526118"/>
                <a:ext cx="190080" cy="532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2B55573-E0C6-466E-8D22-722327D2D02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194597" y="2517118"/>
                  <a:ext cx="207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E26A8DE-DBD8-482D-B873-BBC9E6FD2055}"/>
                    </a:ext>
                  </a:extLst>
                </p14:cNvPr>
                <p14:cNvContentPartPr/>
                <p14:nvPr/>
              </p14:nvContentPartPr>
              <p14:xfrm>
                <a:off x="10451997" y="2437198"/>
                <a:ext cx="226080" cy="1954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E26A8DE-DBD8-482D-B873-BBC9E6FD205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442997" y="2428558"/>
                  <a:ext cx="243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51EA053-76AF-4FCA-82EB-29C865A73097}"/>
                    </a:ext>
                  </a:extLst>
                </p14:cNvPr>
                <p14:cNvContentPartPr/>
                <p14:nvPr/>
              </p14:nvContentPartPr>
              <p14:xfrm>
                <a:off x="10796517" y="2418478"/>
                <a:ext cx="103320" cy="161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51EA053-76AF-4FCA-82EB-29C865A7309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787517" y="2409478"/>
                  <a:ext cx="120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17BE81C-7DCB-4475-B7A6-C722847CF140}"/>
                    </a:ext>
                  </a:extLst>
                </p14:cNvPr>
                <p14:cNvContentPartPr/>
                <p14:nvPr/>
              </p14:nvContentPartPr>
              <p14:xfrm>
                <a:off x="10822437" y="2393638"/>
                <a:ext cx="182520" cy="220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17BE81C-7DCB-4475-B7A6-C722847CF14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0813797" y="2384638"/>
                  <a:ext cx="200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9B1943D8-7556-4DE3-B6BB-A67AF4619199}"/>
                    </a:ext>
                  </a:extLst>
                </p14:cNvPr>
                <p14:cNvContentPartPr/>
                <p14:nvPr/>
              </p14:nvContentPartPr>
              <p14:xfrm>
                <a:off x="11080197" y="2260438"/>
                <a:ext cx="207360" cy="351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9B1943D8-7556-4DE3-B6BB-A67AF461919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1071197" y="2251798"/>
                  <a:ext cx="2250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0ED6F66-2068-4FC8-B03B-353D81C2C564}"/>
                    </a:ext>
                  </a:extLst>
                </p14:cNvPr>
                <p14:cNvContentPartPr/>
                <p14:nvPr/>
              </p14:nvContentPartPr>
              <p14:xfrm>
                <a:off x="10107477" y="2748598"/>
                <a:ext cx="831240" cy="84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0ED6F66-2068-4FC8-B03B-353D81C2C56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098837" y="2739958"/>
                  <a:ext cx="848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6C44DC4-0C06-4A7D-B57C-5F85EB0E971B}"/>
                    </a:ext>
                  </a:extLst>
                </p14:cNvPr>
                <p14:cNvContentPartPr/>
                <p14:nvPr/>
              </p14:nvContentPartPr>
              <p14:xfrm>
                <a:off x="10393317" y="2939398"/>
                <a:ext cx="36000" cy="181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6C44DC4-0C06-4A7D-B57C-5F85EB0E971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384317" y="2930398"/>
                  <a:ext cx="53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FC199AC-1ABC-4A8E-85ED-52DB651A0340}"/>
                    </a:ext>
                  </a:extLst>
                </p14:cNvPr>
                <p14:cNvContentPartPr/>
                <p14:nvPr/>
              </p14:nvContentPartPr>
              <p14:xfrm>
                <a:off x="10394397" y="2821318"/>
                <a:ext cx="266040" cy="171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FC199AC-1ABC-4A8E-85ED-52DB651A0340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385397" y="2812678"/>
                  <a:ext cx="283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595475F-303C-4CEB-A84B-35F1D091B7B9}"/>
                    </a:ext>
                  </a:extLst>
                </p14:cNvPr>
                <p14:cNvContentPartPr/>
                <p14:nvPr/>
              </p14:nvContentPartPr>
              <p14:xfrm>
                <a:off x="10689957" y="2880718"/>
                <a:ext cx="173520" cy="2062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595475F-303C-4CEB-A84B-35F1D091B7B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680957" y="2871718"/>
                  <a:ext cx="191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D0282F1-158D-4E21-B804-93959EA8D56A}"/>
                    </a:ext>
                  </a:extLst>
                </p14:cNvPr>
                <p14:cNvContentPartPr/>
                <p14:nvPr/>
              </p14:nvContentPartPr>
              <p14:xfrm>
                <a:off x="10824237" y="2885398"/>
                <a:ext cx="317160" cy="2570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D0282F1-158D-4E21-B804-93959EA8D56A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815597" y="2876758"/>
                  <a:ext cx="334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50B3CA1-F611-4373-947A-3BD66EEFC08D}"/>
                    </a:ext>
                  </a:extLst>
                </p14:cNvPr>
                <p14:cNvContentPartPr/>
                <p14:nvPr/>
              </p14:nvContentPartPr>
              <p14:xfrm>
                <a:off x="10902357" y="3006718"/>
                <a:ext cx="153360" cy="291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50B3CA1-F611-4373-947A-3BD66EEFC08D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893717" y="2998078"/>
                  <a:ext cx="171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95FBA91-0C87-412A-A7D8-8090A666B02C}"/>
                    </a:ext>
                  </a:extLst>
                </p14:cNvPr>
                <p14:cNvContentPartPr/>
                <p14:nvPr/>
              </p14:nvContentPartPr>
              <p14:xfrm>
                <a:off x="11131677" y="2866318"/>
                <a:ext cx="268920" cy="3128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95FBA91-0C87-412A-A7D8-8090A666B02C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1123037" y="2857678"/>
                  <a:ext cx="286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6721E23-76D4-4203-9620-EA278F8A0ACA}"/>
                    </a:ext>
                  </a:extLst>
                </p14:cNvPr>
                <p14:cNvContentPartPr/>
                <p14:nvPr/>
              </p14:nvContentPartPr>
              <p14:xfrm>
                <a:off x="4500477" y="4079518"/>
                <a:ext cx="27720" cy="3704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6721E23-76D4-4203-9620-EA278F8A0AC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491837" y="4070878"/>
                  <a:ext cx="453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B6D4285-F881-4EAB-BB80-D10517C26A73}"/>
                    </a:ext>
                  </a:extLst>
                </p14:cNvPr>
                <p14:cNvContentPartPr/>
                <p14:nvPr/>
              </p14:nvContentPartPr>
              <p14:xfrm>
                <a:off x="4343157" y="4026598"/>
                <a:ext cx="320400" cy="1864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B6D4285-F881-4EAB-BB80-D10517C26A7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334517" y="4017958"/>
                  <a:ext cx="338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22ACEDF-F529-4864-9F6C-6E6D824E9D9E}"/>
                    </a:ext>
                  </a:extLst>
                </p14:cNvPr>
                <p14:cNvContentPartPr/>
                <p14:nvPr/>
              </p14:nvContentPartPr>
              <p14:xfrm>
                <a:off x="3856077" y="4804558"/>
                <a:ext cx="40680" cy="2476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22ACEDF-F529-4864-9F6C-6E6D824E9D9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847077" y="4795918"/>
                  <a:ext cx="58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69598E8-F821-47B8-825C-8C4541487057}"/>
                    </a:ext>
                  </a:extLst>
                </p14:cNvPr>
                <p14:cNvContentPartPr/>
                <p14:nvPr/>
              </p14:nvContentPartPr>
              <p14:xfrm>
                <a:off x="3854997" y="4710238"/>
                <a:ext cx="228240" cy="3207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69598E8-F821-47B8-825C-8C454148705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845997" y="4701598"/>
                  <a:ext cx="2458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308B787-7204-400C-B4B6-56E52537C42D}"/>
                    </a:ext>
                  </a:extLst>
                </p14:cNvPr>
                <p14:cNvContentPartPr/>
                <p14:nvPr/>
              </p14:nvContentPartPr>
              <p14:xfrm>
                <a:off x="4086477" y="4820398"/>
                <a:ext cx="172080" cy="203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308B787-7204-400C-B4B6-56E52537C42D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077837" y="4811758"/>
                  <a:ext cx="189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311AE73-FDD3-4C83-8797-96695C15AC68}"/>
                    </a:ext>
                  </a:extLst>
                </p14:cNvPr>
                <p14:cNvContentPartPr/>
                <p14:nvPr/>
              </p14:nvContentPartPr>
              <p14:xfrm>
                <a:off x="4402197" y="4523038"/>
                <a:ext cx="113760" cy="513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311AE73-FDD3-4C83-8797-96695C15AC6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393197" y="4514398"/>
                  <a:ext cx="1314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DC1FB61-F6B7-4462-A127-4C1589A5CD87}"/>
                    </a:ext>
                  </a:extLst>
                </p14:cNvPr>
                <p14:cNvContentPartPr/>
                <p14:nvPr/>
              </p14:nvContentPartPr>
              <p14:xfrm>
                <a:off x="4284117" y="4869718"/>
                <a:ext cx="198720" cy="338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DC1FB61-F6B7-4462-A127-4C1589A5CD8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275117" y="4861078"/>
                  <a:ext cx="216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A9FCAEC-C985-45B8-9584-9DB314A3E19F}"/>
                    </a:ext>
                  </a:extLst>
                </p14:cNvPr>
                <p14:cNvContentPartPr/>
                <p14:nvPr/>
              </p14:nvContentPartPr>
              <p14:xfrm>
                <a:off x="4619997" y="4728238"/>
                <a:ext cx="23400" cy="352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A9FCAEC-C985-45B8-9584-9DB314A3E19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611357" y="4719238"/>
                  <a:ext cx="4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649E1F1-629E-4893-92E2-46C3581F1F38}"/>
                    </a:ext>
                  </a:extLst>
                </p14:cNvPr>
                <p14:cNvContentPartPr/>
                <p14:nvPr/>
              </p14:nvContentPartPr>
              <p14:xfrm>
                <a:off x="4778757" y="4683598"/>
                <a:ext cx="142560" cy="1832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649E1F1-629E-4893-92E2-46C3581F1F3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770117" y="4674958"/>
                  <a:ext cx="160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D69F7AA-B13D-42AB-9554-AB4DE08A551A}"/>
                    </a:ext>
                  </a:extLst>
                </p14:cNvPr>
                <p14:cNvContentPartPr/>
                <p14:nvPr/>
              </p14:nvContentPartPr>
              <p14:xfrm>
                <a:off x="3065877" y="5387038"/>
                <a:ext cx="150480" cy="1530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D69F7AA-B13D-42AB-9554-AB4DE08A551A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056877" y="5378038"/>
                  <a:ext cx="168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9C81D66-45EB-4363-A4AC-B4C11675000F}"/>
                    </a:ext>
                  </a:extLst>
                </p14:cNvPr>
                <p14:cNvContentPartPr/>
                <p14:nvPr/>
              </p14:nvContentPartPr>
              <p14:xfrm>
                <a:off x="3304917" y="5031358"/>
                <a:ext cx="155160" cy="5032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9C81D66-45EB-4363-A4AC-B4C11675000F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296277" y="5022718"/>
                  <a:ext cx="1728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7B7F152-AA71-448C-A78C-A3F3D3382312}"/>
                    </a:ext>
                  </a:extLst>
                </p14:cNvPr>
                <p14:cNvContentPartPr/>
                <p14:nvPr/>
              </p14:nvContentPartPr>
              <p14:xfrm>
                <a:off x="3244797" y="5341678"/>
                <a:ext cx="187920" cy="622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7B7F152-AA71-448C-A78C-A3F3D338231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236157" y="5333038"/>
                  <a:ext cx="205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8C8732E-803D-4BEE-BF3A-FAE1AAD6958E}"/>
                    </a:ext>
                  </a:extLst>
                </p14:cNvPr>
                <p14:cNvContentPartPr/>
                <p14:nvPr/>
              </p14:nvContentPartPr>
              <p14:xfrm>
                <a:off x="3707037" y="5141518"/>
                <a:ext cx="282240" cy="3542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8C8732E-803D-4BEE-BF3A-FAE1AAD6958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698037" y="5132518"/>
                  <a:ext cx="2998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E6EF3EC-1B50-479E-A221-EF0DDCC84088}"/>
                    </a:ext>
                  </a:extLst>
                </p14:cNvPr>
                <p14:cNvContentPartPr/>
                <p14:nvPr/>
              </p14:nvContentPartPr>
              <p14:xfrm>
                <a:off x="3969117" y="5324398"/>
                <a:ext cx="115200" cy="1195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E6EF3EC-1B50-479E-A221-EF0DDCC8408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960117" y="5315758"/>
                  <a:ext cx="132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1C17D15-BB24-4494-BEBC-F8A1069546F9}"/>
                    </a:ext>
                  </a:extLst>
                </p14:cNvPr>
                <p14:cNvContentPartPr/>
                <p14:nvPr/>
              </p14:nvContentPartPr>
              <p14:xfrm>
                <a:off x="4177917" y="5307838"/>
                <a:ext cx="119160" cy="1447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1C17D15-BB24-4494-BEBC-F8A1069546F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169277" y="5299198"/>
                  <a:ext cx="136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C3FBF26-2EA7-4B64-A02C-B46EC51B40DB}"/>
                    </a:ext>
                  </a:extLst>
                </p14:cNvPr>
                <p14:cNvContentPartPr/>
                <p14:nvPr/>
              </p14:nvContentPartPr>
              <p14:xfrm>
                <a:off x="4331277" y="5298478"/>
                <a:ext cx="179640" cy="1620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C3FBF26-2EA7-4B64-A02C-B46EC51B40D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322637" y="5289838"/>
                  <a:ext cx="197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7EB9AEB-C797-4885-A5A3-FFFF54773DD2}"/>
                    </a:ext>
                  </a:extLst>
                </p14:cNvPr>
                <p14:cNvContentPartPr/>
                <p14:nvPr/>
              </p14:nvContentPartPr>
              <p14:xfrm>
                <a:off x="4427397" y="5125678"/>
                <a:ext cx="30600" cy="275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7EB9AEB-C797-4885-A5A3-FFFF54773DD2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418397" y="5116678"/>
                  <a:ext cx="482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EA76915-AEBA-41AA-B4FF-8386FB1EB637}"/>
                    </a:ext>
                  </a:extLst>
                </p14:cNvPr>
                <p14:cNvContentPartPr/>
                <p14:nvPr/>
              </p14:nvContentPartPr>
              <p14:xfrm>
                <a:off x="4589037" y="5318638"/>
                <a:ext cx="17280" cy="1170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EA76915-AEBA-41AA-B4FF-8386FB1EB63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580397" y="5309998"/>
                  <a:ext cx="34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9A02E4F-C07C-4213-9DF9-3657C1543564}"/>
                    </a:ext>
                  </a:extLst>
                </p14:cNvPr>
                <p14:cNvContentPartPr/>
                <p14:nvPr/>
              </p14:nvContentPartPr>
              <p14:xfrm>
                <a:off x="4613517" y="5010118"/>
                <a:ext cx="231480" cy="430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9A02E4F-C07C-4213-9DF9-3657C1543564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604517" y="5001478"/>
                  <a:ext cx="2491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B1D9F31-5E01-4FC5-BD44-4495799E5636}"/>
                    </a:ext>
                  </a:extLst>
                </p14:cNvPr>
                <p14:cNvContentPartPr/>
                <p14:nvPr/>
              </p14:nvContentPartPr>
              <p14:xfrm>
                <a:off x="4898277" y="5181118"/>
                <a:ext cx="59760" cy="2127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B1D9F31-5E01-4FC5-BD44-4495799E5636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889277" y="5172118"/>
                  <a:ext cx="77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F2152D0-D271-4EA0-85C9-D21F3D89B232}"/>
                    </a:ext>
                  </a:extLst>
                </p14:cNvPr>
                <p14:cNvContentPartPr/>
                <p14:nvPr/>
              </p14:nvContentPartPr>
              <p14:xfrm>
                <a:off x="5024997" y="5264638"/>
                <a:ext cx="70920" cy="950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F2152D0-D271-4EA0-85C9-D21F3D89B23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016357" y="5255638"/>
                  <a:ext cx="88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4B9B10B-FE9D-419A-8B14-2C3C8E6B2CCC}"/>
                    </a:ext>
                  </a:extLst>
                </p14:cNvPr>
                <p14:cNvContentPartPr/>
                <p14:nvPr/>
              </p14:nvContentPartPr>
              <p14:xfrm>
                <a:off x="5144157" y="5267518"/>
                <a:ext cx="182160" cy="122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4B9B10B-FE9D-419A-8B14-2C3C8E6B2CC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135517" y="5258878"/>
                  <a:ext cx="199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B6A650D-0354-42FF-AF6D-149EBEBAE4B6}"/>
                    </a:ext>
                  </a:extLst>
                </p14:cNvPr>
                <p14:cNvContentPartPr/>
                <p14:nvPr/>
              </p14:nvContentPartPr>
              <p14:xfrm>
                <a:off x="5369517" y="5283358"/>
                <a:ext cx="130320" cy="936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B6A650D-0354-42FF-AF6D-149EBEBAE4B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360877" y="5274358"/>
                  <a:ext cx="147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04D73B4-B631-4100-9CC4-31344425A212}"/>
                    </a:ext>
                  </a:extLst>
                </p14:cNvPr>
                <p14:cNvContentPartPr/>
                <p14:nvPr/>
              </p14:nvContentPartPr>
              <p14:xfrm>
                <a:off x="5659677" y="5088598"/>
                <a:ext cx="48960" cy="3218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04D73B4-B631-4100-9CC4-31344425A212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650677" y="5079598"/>
                  <a:ext cx="66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63F2107-CBA9-4A0A-AA50-ACE914154793}"/>
                    </a:ext>
                  </a:extLst>
                </p14:cNvPr>
                <p14:cNvContentPartPr/>
                <p14:nvPr/>
              </p14:nvContentPartPr>
              <p14:xfrm>
                <a:off x="3923757" y="5745958"/>
                <a:ext cx="33480" cy="2509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63F2107-CBA9-4A0A-AA50-ACE91415479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914757" y="5736958"/>
                  <a:ext cx="5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CA97D51-B89F-42C6-B152-205A4422969F}"/>
                    </a:ext>
                  </a:extLst>
                </p14:cNvPr>
                <p14:cNvContentPartPr/>
                <p14:nvPr/>
              </p14:nvContentPartPr>
              <p14:xfrm>
                <a:off x="3872277" y="5565958"/>
                <a:ext cx="275040" cy="2437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CA97D51-B89F-42C6-B152-205A4422969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863637" y="5557318"/>
                  <a:ext cx="2926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612FA61-9BC5-4304-BB9C-0BFF73E88E1F}"/>
                    </a:ext>
                  </a:extLst>
                </p14:cNvPr>
                <p14:cNvContentPartPr/>
                <p14:nvPr/>
              </p14:nvContentPartPr>
              <p14:xfrm>
                <a:off x="4204197" y="5754238"/>
                <a:ext cx="142560" cy="2782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612FA61-9BC5-4304-BB9C-0BFF73E88E1F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195557" y="5745598"/>
                  <a:ext cx="1602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2B8305AC-18F1-428E-BF4C-40B5D13E0A44}"/>
                    </a:ext>
                  </a:extLst>
                </p14:cNvPr>
                <p14:cNvContentPartPr/>
                <p14:nvPr/>
              </p14:nvContentPartPr>
              <p14:xfrm>
                <a:off x="4373397" y="5834158"/>
                <a:ext cx="110880" cy="133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2B8305AC-18F1-428E-BF4C-40B5D13E0A4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64397" y="5825158"/>
                  <a:ext cx="128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BCF9730-467D-47BA-8B56-78744A0DDE7F}"/>
                    </a:ext>
                  </a:extLst>
                </p14:cNvPr>
                <p14:cNvContentPartPr/>
                <p14:nvPr/>
              </p14:nvContentPartPr>
              <p14:xfrm>
                <a:off x="4558437" y="5540398"/>
                <a:ext cx="153720" cy="4111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BCF9730-467D-47BA-8B56-78744A0DDE7F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549437" y="5531398"/>
                  <a:ext cx="1713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A06CBE9-7EFC-4B9C-9454-B15A6AA9FEC0}"/>
                    </a:ext>
                  </a:extLst>
                </p14:cNvPr>
                <p14:cNvContentPartPr/>
                <p14:nvPr/>
              </p14:nvContentPartPr>
              <p14:xfrm>
                <a:off x="4856517" y="5942518"/>
                <a:ext cx="27720" cy="4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A06CBE9-7EFC-4B9C-9454-B15A6AA9FEC0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847877" y="5933518"/>
                  <a:ext cx="4536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5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FA8134EB-121E-4B50-B06D-5ED18E5404B2}"/>
                  </a:ext>
                </a:extLst>
              </p14:cNvPr>
              <p14:cNvContentPartPr/>
              <p14:nvPr/>
            </p14:nvContentPartPr>
            <p14:xfrm>
              <a:off x="11412117" y="2190292"/>
              <a:ext cx="370080" cy="3531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FA8134EB-121E-4B50-B06D-5ED18E5404B2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11403477" y="2181292"/>
                <a:ext cx="3877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7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BADFE466-763C-4E7D-AA3B-470493B93EF8}"/>
                  </a:ext>
                </a:extLst>
              </p14:cNvPr>
              <p14:cNvContentPartPr/>
              <p14:nvPr/>
            </p14:nvContentPartPr>
            <p14:xfrm>
              <a:off x="11656197" y="2061772"/>
              <a:ext cx="228600" cy="1803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BADFE466-763C-4E7D-AA3B-470493B93EF8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11647197" y="2052772"/>
                <a:ext cx="24624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EF59283-D07D-47B9-A7FC-73FFC5ECE51A}"/>
              </a:ext>
            </a:extLst>
          </p:cNvPr>
          <p:cNvGrpSpPr/>
          <p:nvPr/>
        </p:nvGrpSpPr>
        <p:grpSpPr>
          <a:xfrm>
            <a:off x="3834837" y="577852"/>
            <a:ext cx="3214800" cy="194400"/>
            <a:chOff x="3834837" y="577852"/>
            <a:chExt cx="321480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A0CE17-BB16-42D3-8585-F1B8A4FC4C5B}"/>
                    </a:ext>
                  </a:extLst>
                </p14:cNvPr>
                <p14:cNvContentPartPr/>
                <p14:nvPr/>
              </p14:nvContentPartPr>
              <p14:xfrm>
                <a:off x="3861117" y="739492"/>
                <a:ext cx="11160" cy="2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A0CE17-BB16-42D3-8585-F1B8A4FC4C5B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3852117" y="730852"/>
                  <a:ext cx="28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E33C43-B5E4-4106-BEAF-489B733E1142}"/>
                    </a:ext>
                  </a:extLst>
                </p14:cNvPr>
                <p14:cNvContentPartPr/>
                <p14:nvPr/>
              </p14:nvContentPartPr>
              <p14:xfrm>
                <a:off x="3834837" y="577852"/>
                <a:ext cx="321480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E33C43-B5E4-4106-BEAF-489B733E1142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3826197" y="569212"/>
                  <a:ext cx="323244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B3FA6B-A810-496D-88FD-6CA7A8DA0061}"/>
                  </a:ext>
                </a:extLst>
              </p14:cNvPr>
              <p14:cNvContentPartPr/>
              <p14:nvPr/>
            </p14:nvContentPartPr>
            <p14:xfrm>
              <a:off x="7649037" y="4225012"/>
              <a:ext cx="2880" cy="16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B3FA6B-A810-496D-88FD-6CA7A8DA0061}"/>
                  </a:ext>
                </a:extLst>
              </p:cNvPr>
              <p:cNvPicPr/>
              <p:nvPr/>
            </p:nvPicPr>
            <p:blipFill>
              <a:blip r:embed="rId948"/>
              <a:stretch>
                <a:fillRect/>
              </a:stretch>
            </p:blipFill>
            <p:spPr>
              <a:xfrm>
                <a:off x="7640037" y="4216012"/>
                <a:ext cx="205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6B43C7E-6286-491E-8740-B7DBAB2D4EF5}"/>
                  </a:ext>
                </a:extLst>
              </p14:cNvPr>
              <p14:cNvContentPartPr/>
              <p14:nvPr/>
            </p14:nvContentPartPr>
            <p14:xfrm>
              <a:off x="7697277" y="4070212"/>
              <a:ext cx="3829680" cy="185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6B43C7E-6286-491E-8740-B7DBAB2D4EF5}"/>
                  </a:ext>
                </a:extLst>
              </p:cNvPr>
              <p:cNvPicPr/>
              <p:nvPr/>
            </p:nvPicPr>
            <p:blipFill>
              <a:blip r:embed="rId950"/>
              <a:stretch>
                <a:fillRect/>
              </a:stretch>
            </p:blipFill>
            <p:spPr>
              <a:xfrm>
                <a:off x="7688637" y="4061572"/>
                <a:ext cx="38473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4091FB7-9AE6-495E-9736-1B55EF88E932}"/>
                  </a:ext>
                </a:extLst>
              </p14:cNvPr>
              <p14:cNvContentPartPr/>
              <p14:nvPr/>
            </p14:nvContentPartPr>
            <p14:xfrm>
              <a:off x="2405997" y="4039252"/>
              <a:ext cx="1593720" cy="131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4091FB7-9AE6-495E-9736-1B55EF88E932}"/>
                  </a:ext>
                </a:extLst>
              </p:cNvPr>
              <p:cNvPicPr/>
              <p:nvPr/>
            </p:nvPicPr>
            <p:blipFill>
              <a:blip r:embed="rId1270"/>
              <a:stretch>
                <a:fillRect/>
              </a:stretch>
            </p:blipFill>
            <p:spPr>
              <a:xfrm>
                <a:off x="2396997" y="4030612"/>
                <a:ext cx="1611360" cy="14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8C9BC8F-4E1F-4821-8C68-64631C1FCEC2}"/>
              </a:ext>
            </a:extLst>
          </p:cNvPr>
          <p:cNvGrpSpPr/>
          <p:nvPr/>
        </p:nvGrpSpPr>
        <p:grpSpPr>
          <a:xfrm>
            <a:off x="10061037" y="3186052"/>
            <a:ext cx="194760" cy="133200"/>
            <a:chOff x="10061037" y="3186052"/>
            <a:chExt cx="19476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824B94-866E-495D-B47A-C94C5DF40A9A}"/>
                    </a:ext>
                  </a:extLst>
                </p14:cNvPr>
                <p14:cNvContentPartPr/>
                <p14:nvPr/>
              </p14:nvContentPartPr>
              <p14:xfrm>
                <a:off x="10103157" y="3273892"/>
                <a:ext cx="152640" cy="3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824B94-866E-495D-B47A-C94C5DF40A9A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10094517" y="3265252"/>
                  <a:ext cx="170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DEA240-22DF-4E75-BF82-2B8B1508B3BF}"/>
                    </a:ext>
                  </a:extLst>
                </p14:cNvPr>
                <p14:cNvContentPartPr/>
                <p14:nvPr/>
              </p14:nvContentPartPr>
              <p14:xfrm>
                <a:off x="10061037" y="3186052"/>
                <a:ext cx="168840" cy="13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DEA240-22DF-4E75-BF82-2B8B1508B3BF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10052037" y="3177052"/>
                  <a:ext cx="186480" cy="150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316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77ACC1D-B984-4E20-9AA0-85DFE36ADDE4}"/>
                  </a:ext>
                </a:extLst>
              </p14:cNvPr>
              <p14:cNvContentPartPr/>
              <p14:nvPr/>
            </p14:nvContentPartPr>
            <p14:xfrm>
              <a:off x="4844239" y="3413878"/>
              <a:ext cx="28440" cy="61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77ACC1D-B984-4E20-9AA0-85DFE36ADD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5599" y="3404878"/>
                <a:ext cx="460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7B7AE78-FAC2-421C-8450-7679C43D67DA}"/>
                  </a:ext>
                </a:extLst>
              </p14:cNvPr>
              <p14:cNvContentPartPr/>
              <p14:nvPr/>
            </p14:nvContentPartPr>
            <p14:xfrm>
              <a:off x="3583879" y="3751918"/>
              <a:ext cx="3571200" cy="72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7B7AE78-FAC2-421C-8450-7679C43D67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5239" y="3742918"/>
                <a:ext cx="35888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6587F995-A8BF-4DED-96AD-69B506EBB607}"/>
                  </a:ext>
                </a:extLst>
              </p14:cNvPr>
              <p14:cNvContentPartPr/>
              <p14:nvPr/>
            </p14:nvContentPartPr>
            <p14:xfrm>
              <a:off x="2903877" y="4362838"/>
              <a:ext cx="7518600" cy="2235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6587F995-A8BF-4DED-96AD-69B506EBB6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4877" y="4353838"/>
                <a:ext cx="75362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73E20B29-8C5B-4B83-BB90-879EEA4BEAE1}"/>
                  </a:ext>
                </a:extLst>
              </p14:cNvPr>
              <p14:cNvContentPartPr/>
              <p14:nvPr/>
            </p14:nvContentPartPr>
            <p14:xfrm>
              <a:off x="4870557" y="4839118"/>
              <a:ext cx="126720" cy="22608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73E20B29-8C5B-4B83-BB90-879EEA4BEA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1917" y="4830478"/>
                <a:ext cx="1443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3C3F51C5-FECD-44AE-AB21-9685258128F3}"/>
                  </a:ext>
                </a:extLst>
              </p14:cNvPr>
              <p14:cNvContentPartPr/>
              <p14:nvPr/>
            </p14:nvContentPartPr>
            <p14:xfrm>
              <a:off x="4912677" y="4647958"/>
              <a:ext cx="299520" cy="27000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3C3F51C5-FECD-44AE-AB21-9685258128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4037" y="4639318"/>
                <a:ext cx="3171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CFDDF41C-94D7-4BE7-9562-646FAD5EE461}"/>
                  </a:ext>
                </a:extLst>
              </p14:cNvPr>
              <p14:cNvContentPartPr/>
              <p14:nvPr/>
            </p14:nvContentPartPr>
            <p14:xfrm>
              <a:off x="5218677" y="4726798"/>
              <a:ext cx="154800" cy="3225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CFDDF41C-94D7-4BE7-9562-646FAD5EE4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10037" y="4718158"/>
                <a:ext cx="1724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B733477-B42E-4B62-8449-B32D05AA17B3}"/>
                  </a:ext>
                </a:extLst>
              </p14:cNvPr>
              <p14:cNvContentPartPr/>
              <p14:nvPr/>
            </p14:nvContentPartPr>
            <p14:xfrm>
              <a:off x="5463477" y="4781158"/>
              <a:ext cx="75960" cy="1681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B733477-B42E-4B62-8449-B32D05AA17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54837" y="4772158"/>
                <a:ext cx="93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1896AA3A-405D-4F8B-BE2B-9F30E669982F}"/>
                  </a:ext>
                </a:extLst>
              </p14:cNvPr>
              <p14:cNvContentPartPr/>
              <p14:nvPr/>
            </p14:nvContentPartPr>
            <p14:xfrm>
              <a:off x="5492277" y="4698718"/>
              <a:ext cx="222480" cy="2415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1896AA3A-405D-4F8B-BE2B-9F30E669982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3277" y="4690078"/>
                <a:ext cx="2401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0A61B509-6D6D-4C24-AEBD-7AB25A5B43F7}"/>
                  </a:ext>
                </a:extLst>
              </p14:cNvPr>
              <p14:cNvContentPartPr/>
              <p14:nvPr/>
            </p14:nvContentPartPr>
            <p14:xfrm>
              <a:off x="5766597" y="4734718"/>
              <a:ext cx="162000" cy="2124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0A61B509-6D6D-4C24-AEBD-7AB25A5B43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57597" y="4726078"/>
                <a:ext cx="1796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B6980555-9504-4B18-8EE7-548AB03F652D}"/>
                  </a:ext>
                </a:extLst>
              </p14:cNvPr>
              <p14:cNvContentPartPr/>
              <p14:nvPr/>
            </p14:nvContentPartPr>
            <p14:xfrm>
              <a:off x="5984757" y="4638958"/>
              <a:ext cx="288720" cy="3106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B6980555-9504-4B18-8EE7-548AB03F65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76117" y="4629958"/>
                <a:ext cx="30636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0CE2F8E-1824-49FC-9BE6-881C00C91222}"/>
                  </a:ext>
                </a:extLst>
              </p14:cNvPr>
              <p14:cNvContentPartPr/>
              <p14:nvPr/>
            </p14:nvContentPartPr>
            <p14:xfrm>
              <a:off x="6039117" y="4817518"/>
              <a:ext cx="201960" cy="396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0CE2F8E-1824-49FC-9BE6-881C00C9122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30117" y="4808878"/>
                <a:ext cx="2196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100E8207-816F-4BBA-B953-D5FC1D0B4B74}"/>
                  </a:ext>
                </a:extLst>
              </p14:cNvPr>
              <p14:cNvContentPartPr/>
              <p14:nvPr/>
            </p14:nvContentPartPr>
            <p14:xfrm>
              <a:off x="6311997" y="4872958"/>
              <a:ext cx="19440" cy="12528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100E8207-816F-4BBA-B953-D5FC1D0B4B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03357" y="4864318"/>
                <a:ext cx="370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3D1F7826-F491-4269-9437-E8FB66CE92C2}"/>
                  </a:ext>
                </a:extLst>
              </p14:cNvPr>
              <p14:cNvContentPartPr/>
              <p14:nvPr/>
            </p14:nvContentPartPr>
            <p14:xfrm>
              <a:off x="6347277" y="4594318"/>
              <a:ext cx="255960" cy="4377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3D1F7826-F491-4269-9437-E8FB66CE92C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38277" y="4585318"/>
                <a:ext cx="27360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6B3ED723-77FC-412C-B766-41F9D57938C6}"/>
                  </a:ext>
                </a:extLst>
              </p14:cNvPr>
              <p14:cNvContentPartPr/>
              <p14:nvPr/>
            </p14:nvContentPartPr>
            <p14:xfrm>
              <a:off x="6702957" y="4782958"/>
              <a:ext cx="294840" cy="831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6B3ED723-77FC-412C-B766-41F9D57938C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94317" y="4774318"/>
                <a:ext cx="3124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A50CBC54-5490-4740-A512-C011D6E8F3DE}"/>
                  </a:ext>
                </a:extLst>
              </p14:cNvPr>
              <p14:cNvContentPartPr/>
              <p14:nvPr/>
            </p14:nvContentPartPr>
            <p14:xfrm>
              <a:off x="6800877" y="4699798"/>
              <a:ext cx="123840" cy="2347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A50CBC54-5490-4740-A512-C011D6E8F3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91877" y="4690798"/>
                <a:ext cx="1414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29CAD240-E58E-4E40-BF67-5525FE424B94}"/>
                  </a:ext>
                </a:extLst>
              </p14:cNvPr>
              <p14:cNvContentPartPr/>
              <p14:nvPr/>
            </p14:nvContentPartPr>
            <p14:xfrm>
              <a:off x="7154037" y="4737598"/>
              <a:ext cx="61560" cy="2415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29CAD240-E58E-4E40-BF67-5525FE424B9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45037" y="4728598"/>
                <a:ext cx="792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5AB59FB4-304C-44F0-9CCD-1C4FA292CD18}"/>
                  </a:ext>
                </a:extLst>
              </p14:cNvPr>
              <p14:cNvContentPartPr/>
              <p14:nvPr/>
            </p14:nvContentPartPr>
            <p14:xfrm>
              <a:off x="7159077" y="4615558"/>
              <a:ext cx="263520" cy="19728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5AB59FB4-304C-44F0-9CCD-1C4FA292CD1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50077" y="4606558"/>
                <a:ext cx="2811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CFD75057-5BCD-4B6D-84DC-DECFB2B6059B}"/>
                  </a:ext>
                </a:extLst>
              </p14:cNvPr>
              <p14:cNvContentPartPr/>
              <p14:nvPr/>
            </p14:nvContentPartPr>
            <p14:xfrm>
              <a:off x="7428357" y="4674598"/>
              <a:ext cx="127080" cy="2624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CFD75057-5BCD-4B6D-84DC-DECFB2B6059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19357" y="4665958"/>
                <a:ext cx="1447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19EC22E1-AB65-458F-85CA-A0916E836980}"/>
                  </a:ext>
                </a:extLst>
              </p14:cNvPr>
              <p14:cNvContentPartPr/>
              <p14:nvPr/>
            </p14:nvContentPartPr>
            <p14:xfrm>
              <a:off x="7622757" y="4717438"/>
              <a:ext cx="69120" cy="2012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19EC22E1-AB65-458F-85CA-A0916E83698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13757" y="4708438"/>
                <a:ext cx="867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14E95ADF-840F-4C93-9698-F067F7AE36BC}"/>
                  </a:ext>
                </a:extLst>
              </p14:cNvPr>
              <p14:cNvContentPartPr/>
              <p14:nvPr/>
            </p14:nvContentPartPr>
            <p14:xfrm>
              <a:off x="7619517" y="4646878"/>
              <a:ext cx="244800" cy="2480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14E95ADF-840F-4C93-9698-F067F7AE36B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10877" y="4638238"/>
                <a:ext cx="2624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4BDC5F7-EECE-4223-941C-41004FBEE4BD}"/>
                  </a:ext>
                </a:extLst>
              </p14:cNvPr>
              <p14:cNvContentPartPr/>
              <p14:nvPr/>
            </p14:nvContentPartPr>
            <p14:xfrm>
              <a:off x="7925517" y="4693678"/>
              <a:ext cx="178560" cy="2419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4BDC5F7-EECE-4223-941C-41004FBEE4B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16877" y="4685038"/>
                <a:ext cx="1962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54BE67B5-69FD-4005-8BAC-8C4EBC9FBD57}"/>
                  </a:ext>
                </a:extLst>
              </p14:cNvPr>
              <p14:cNvContentPartPr/>
              <p14:nvPr/>
            </p14:nvContentPartPr>
            <p14:xfrm>
              <a:off x="8151957" y="4690078"/>
              <a:ext cx="251640" cy="28080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54BE67B5-69FD-4005-8BAC-8C4EBC9FBD5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43317" y="4681438"/>
                <a:ext cx="2692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67505826-C5FD-4741-BE90-2B7BB89E4425}"/>
                  </a:ext>
                </a:extLst>
              </p14:cNvPr>
              <p14:cNvContentPartPr/>
              <p14:nvPr/>
            </p14:nvContentPartPr>
            <p14:xfrm>
              <a:off x="8266077" y="4843078"/>
              <a:ext cx="116280" cy="406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67505826-C5FD-4741-BE90-2B7BB89E442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57437" y="4834078"/>
                <a:ext cx="133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566E126-2539-451E-B467-38B5A44F739B}"/>
                  </a:ext>
                </a:extLst>
              </p14:cNvPr>
              <p14:cNvContentPartPr/>
              <p14:nvPr/>
            </p14:nvContentPartPr>
            <p14:xfrm>
              <a:off x="8459397" y="4914718"/>
              <a:ext cx="165600" cy="1170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566E126-2539-451E-B467-38B5A44F739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50757" y="4906078"/>
                <a:ext cx="1832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526FED7-42A2-4C8F-B2E2-F7212E58FEE5}"/>
                  </a:ext>
                </a:extLst>
              </p14:cNvPr>
              <p14:cNvContentPartPr/>
              <p14:nvPr/>
            </p14:nvContentPartPr>
            <p14:xfrm>
              <a:off x="8590437" y="4611238"/>
              <a:ext cx="246600" cy="3682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526FED7-42A2-4C8F-B2E2-F7212E58FE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81797" y="4602598"/>
                <a:ext cx="2642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15AC75C0-9D32-4676-9184-07939AC75886}"/>
                  </a:ext>
                </a:extLst>
              </p14:cNvPr>
              <p14:cNvContentPartPr/>
              <p14:nvPr/>
            </p14:nvContentPartPr>
            <p14:xfrm>
              <a:off x="8943597" y="4754518"/>
              <a:ext cx="389880" cy="10800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15AC75C0-9D32-4676-9184-07939AC7588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34597" y="4745518"/>
                <a:ext cx="4075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7314B8F0-7377-4A83-8063-19C790FB02CA}"/>
                  </a:ext>
                </a:extLst>
              </p14:cNvPr>
              <p14:cNvContentPartPr/>
              <p14:nvPr/>
            </p14:nvContentPartPr>
            <p14:xfrm>
              <a:off x="9006597" y="4711678"/>
              <a:ext cx="126720" cy="2451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7314B8F0-7377-4A83-8063-19C790FB02C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97957" y="4702678"/>
                <a:ext cx="1443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96E070C3-5113-4950-9678-7BE1EB14BA3C}"/>
                  </a:ext>
                </a:extLst>
              </p14:cNvPr>
              <p14:cNvContentPartPr/>
              <p14:nvPr/>
            </p14:nvContentPartPr>
            <p14:xfrm>
              <a:off x="9435357" y="4799518"/>
              <a:ext cx="14400" cy="10764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96E070C3-5113-4950-9678-7BE1EB14BA3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26357" y="4790878"/>
                <a:ext cx="320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BFCA5C08-8A55-4152-97EB-C1186C90A7F6}"/>
                  </a:ext>
                </a:extLst>
              </p14:cNvPr>
              <p14:cNvContentPartPr/>
              <p14:nvPr/>
            </p14:nvContentPartPr>
            <p14:xfrm>
              <a:off x="9569997" y="4814278"/>
              <a:ext cx="34560" cy="864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BFCA5C08-8A55-4152-97EB-C1186C90A7F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560997" y="4805638"/>
                <a:ext cx="522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5E60CFF7-3FC7-4554-AB13-5C38122DF69B}"/>
                  </a:ext>
                </a:extLst>
              </p14:cNvPr>
              <p14:cNvContentPartPr/>
              <p14:nvPr/>
            </p14:nvContentPartPr>
            <p14:xfrm>
              <a:off x="9777717" y="4809958"/>
              <a:ext cx="9360" cy="921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5E60CFF7-3FC7-4554-AB13-5C38122DF69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69077" y="4800958"/>
                <a:ext cx="270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6411506F-EAE8-46D0-810F-06AF6AF671C4}"/>
                  </a:ext>
                </a:extLst>
              </p14:cNvPr>
              <p14:cNvContentPartPr/>
              <p14:nvPr/>
            </p14:nvContentPartPr>
            <p14:xfrm>
              <a:off x="9866277" y="4729678"/>
              <a:ext cx="313920" cy="1670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6411506F-EAE8-46D0-810F-06AF6AF671C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857637" y="4721038"/>
                <a:ext cx="3315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F5458166-2227-47F3-8CC2-28B4A76279E1}"/>
                  </a:ext>
                </a:extLst>
              </p14:cNvPr>
              <p14:cNvContentPartPr/>
              <p14:nvPr/>
            </p14:nvContentPartPr>
            <p14:xfrm>
              <a:off x="10359117" y="4723918"/>
              <a:ext cx="52200" cy="22212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F5458166-2227-47F3-8CC2-28B4A76279E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50477" y="4715278"/>
                <a:ext cx="698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0D10671E-8525-427F-B9D1-00DD65473195}"/>
                  </a:ext>
                </a:extLst>
              </p14:cNvPr>
              <p14:cNvContentPartPr/>
              <p14:nvPr/>
            </p14:nvContentPartPr>
            <p14:xfrm>
              <a:off x="10382517" y="4602598"/>
              <a:ext cx="245520" cy="1987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0D10671E-8525-427F-B9D1-00DD6547319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373517" y="4593958"/>
                <a:ext cx="2631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470EBFCA-229A-4CCE-AE62-0A17EBC84338}"/>
                  </a:ext>
                </a:extLst>
              </p14:cNvPr>
              <p14:cNvContentPartPr/>
              <p14:nvPr/>
            </p14:nvContentPartPr>
            <p14:xfrm>
              <a:off x="10649637" y="4640758"/>
              <a:ext cx="150120" cy="30528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470EBFCA-229A-4CCE-AE62-0A17EBC8433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640997" y="4631758"/>
                <a:ext cx="1677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45ABAA6B-EF11-4E23-8CAF-3FE442BC010A}"/>
                  </a:ext>
                </a:extLst>
              </p14:cNvPr>
              <p14:cNvContentPartPr/>
              <p14:nvPr/>
            </p14:nvContentPartPr>
            <p14:xfrm>
              <a:off x="10849797" y="4693678"/>
              <a:ext cx="43560" cy="2080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45ABAA6B-EF11-4E23-8CAF-3FE442BC010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840797" y="4685038"/>
                <a:ext cx="61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B337FC47-FAEB-4FC1-921B-6B3C8D850FE6}"/>
                  </a:ext>
                </a:extLst>
              </p14:cNvPr>
              <p14:cNvContentPartPr/>
              <p14:nvPr/>
            </p14:nvContentPartPr>
            <p14:xfrm>
              <a:off x="10842957" y="4640398"/>
              <a:ext cx="275760" cy="2610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B337FC47-FAEB-4FC1-921B-6B3C8D850FE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833957" y="4631758"/>
                <a:ext cx="2934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077145B9-389E-44FD-B461-136ACF7F814C}"/>
                  </a:ext>
                </a:extLst>
              </p14:cNvPr>
              <p14:cNvContentPartPr/>
              <p14:nvPr/>
            </p14:nvContentPartPr>
            <p14:xfrm>
              <a:off x="11086677" y="4668838"/>
              <a:ext cx="192240" cy="2498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077145B9-389E-44FD-B461-136ACF7F814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077677" y="4660198"/>
                <a:ext cx="2098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2D54B69A-1D08-4BC2-94A0-D45E2A9F1D43}"/>
                  </a:ext>
                </a:extLst>
              </p14:cNvPr>
              <p14:cNvContentPartPr/>
              <p14:nvPr/>
            </p14:nvContentPartPr>
            <p14:xfrm>
              <a:off x="11417517" y="4567318"/>
              <a:ext cx="267840" cy="3909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2D54B69A-1D08-4BC2-94A0-D45E2A9F1D4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08517" y="4558318"/>
                <a:ext cx="2854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12040DBA-6531-452F-A97F-B357A7012D71}"/>
                  </a:ext>
                </a:extLst>
              </p14:cNvPr>
              <p14:cNvContentPartPr/>
              <p14:nvPr/>
            </p14:nvContentPartPr>
            <p14:xfrm>
              <a:off x="11482677" y="4821838"/>
              <a:ext cx="247320" cy="367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12040DBA-6531-452F-A97F-B357A7012D7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473677" y="4813198"/>
                <a:ext cx="2649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FCCCB7DB-5560-4A9D-B0EA-1BD69A65BFC9}"/>
                  </a:ext>
                </a:extLst>
              </p14:cNvPr>
              <p14:cNvContentPartPr/>
              <p14:nvPr/>
            </p14:nvContentPartPr>
            <p14:xfrm>
              <a:off x="11754837" y="4916878"/>
              <a:ext cx="131760" cy="1015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FCCCB7DB-5560-4A9D-B0EA-1BD69A65BFC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746197" y="4908238"/>
                <a:ext cx="1494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1A80E82C-4867-4B00-B467-A6567B2B3B9C}"/>
                  </a:ext>
                </a:extLst>
              </p14:cNvPr>
              <p14:cNvContentPartPr/>
              <p14:nvPr/>
            </p14:nvContentPartPr>
            <p14:xfrm>
              <a:off x="11888757" y="4486318"/>
              <a:ext cx="290160" cy="5580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1A80E82C-4867-4B00-B467-A6567B2B3B9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880117" y="4477678"/>
                <a:ext cx="3078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2EDD0AD3-114F-40F5-9FF5-0B916A44EA88}"/>
                  </a:ext>
                </a:extLst>
              </p14:cNvPr>
              <p14:cNvContentPartPr/>
              <p14:nvPr/>
            </p14:nvContentPartPr>
            <p14:xfrm>
              <a:off x="3448917" y="5523478"/>
              <a:ext cx="13680" cy="2361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2EDD0AD3-114F-40F5-9FF5-0B916A44EA8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40277" y="5514838"/>
                <a:ext cx="313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7619B14A-CDA7-4DFB-8FDF-04FAD58DE06B}"/>
                  </a:ext>
                </a:extLst>
              </p14:cNvPr>
              <p14:cNvContentPartPr/>
              <p14:nvPr/>
            </p14:nvContentPartPr>
            <p14:xfrm>
              <a:off x="3434157" y="5386318"/>
              <a:ext cx="272160" cy="21852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7619B14A-CDA7-4DFB-8FDF-04FAD58DE06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25157" y="5377678"/>
                <a:ext cx="2898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A5CDA213-AA3D-43E9-82B5-A66DD5CF19C9}"/>
                  </a:ext>
                </a:extLst>
              </p14:cNvPr>
              <p14:cNvContentPartPr/>
              <p14:nvPr/>
            </p14:nvContentPartPr>
            <p14:xfrm>
              <a:off x="3743037" y="5427358"/>
              <a:ext cx="193320" cy="2880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A5CDA213-AA3D-43E9-82B5-A66DD5CF19C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34037" y="5418358"/>
                <a:ext cx="2109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5D9BF9D4-8107-42A5-A067-FEE57C6FE516}"/>
                  </a:ext>
                </a:extLst>
              </p14:cNvPr>
              <p14:cNvContentPartPr/>
              <p14:nvPr/>
            </p14:nvContentPartPr>
            <p14:xfrm>
              <a:off x="4051197" y="5483878"/>
              <a:ext cx="5760" cy="2260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5D9BF9D4-8107-42A5-A067-FEE57C6FE51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42197" y="5475238"/>
                <a:ext cx="234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9CADBC-4FE3-497A-B76F-CCED2737ED23}"/>
                  </a:ext>
                </a:extLst>
              </p14:cNvPr>
              <p14:cNvContentPartPr/>
              <p14:nvPr/>
            </p14:nvContentPartPr>
            <p14:xfrm>
              <a:off x="3987117" y="5360398"/>
              <a:ext cx="282240" cy="3610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9CADBC-4FE3-497A-B76F-CCED2737ED2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978117" y="5351758"/>
                <a:ext cx="2998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B63BA6F-8156-4BCD-BA99-366FE02B35A6}"/>
                  </a:ext>
                </a:extLst>
              </p14:cNvPr>
              <p14:cNvContentPartPr/>
              <p14:nvPr/>
            </p14:nvContentPartPr>
            <p14:xfrm>
              <a:off x="4381677" y="5379478"/>
              <a:ext cx="55080" cy="4053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B63BA6F-8156-4BCD-BA99-366FE02B35A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372677" y="5370478"/>
                <a:ext cx="7272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8E698DEF-06CF-4BC9-AB63-5F187D1120C7}"/>
                  </a:ext>
                </a:extLst>
              </p14:cNvPr>
              <p14:cNvContentPartPr/>
              <p14:nvPr/>
            </p14:nvContentPartPr>
            <p14:xfrm>
              <a:off x="4640517" y="5334118"/>
              <a:ext cx="325800" cy="3985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8E698DEF-06CF-4BC9-AB63-5F187D1120C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631517" y="5325118"/>
                <a:ext cx="34344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52E31D61-21DA-4CE5-BEE8-85B552E1737A}"/>
                  </a:ext>
                </a:extLst>
              </p14:cNvPr>
              <p14:cNvContentPartPr/>
              <p14:nvPr/>
            </p14:nvContentPartPr>
            <p14:xfrm>
              <a:off x="4730877" y="5618878"/>
              <a:ext cx="109440" cy="190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52E31D61-21DA-4CE5-BEE8-85B552E1737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22237" y="5610238"/>
                <a:ext cx="127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D2B92135-84B5-4DC3-8B83-252D3F9485DC}"/>
                  </a:ext>
                </a:extLst>
              </p14:cNvPr>
              <p14:cNvContentPartPr/>
              <p14:nvPr/>
            </p14:nvContentPartPr>
            <p14:xfrm>
              <a:off x="5006997" y="5720038"/>
              <a:ext cx="74520" cy="856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D2B92135-84B5-4DC3-8B83-252D3F9485D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998357" y="5711038"/>
                <a:ext cx="921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07001C48-8ED5-4F94-9E5A-5E05058E3DE6}"/>
                  </a:ext>
                </a:extLst>
              </p14:cNvPr>
              <p14:cNvContentPartPr/>
              <p14:nvPr/>
            </p14:nvContentPartPr>
            <p14:xfrm>
              <a:off x="4985037" y="5565598"/>
              <a:ext cx="62280" cy="270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07001C48-8ED5-4F94-9E5A-5E05058E3DE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76037" y="5556598"/>
                <a:ext cx="79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AF0DCEDB-7A4F-4F74-B3E5-AB08A052DE41}"/>
                  </a:ext>
                </a:extLst>
              </p14:cNvPr>
              <p14:cNvContentPartPr/>
              <p14:nvPr/>
            </p14:nvContentPartPr>
            <p14:xfrm>
              <a:off x="5165037" y="5335198"/>
              <a:ext cx="211320" cy="4316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AF0DCEDB-7A4F-4F74-B3E5-AB08A052DE4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56397" y="5326558"/>
                <a:ext cx="22896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B3344DF6-7B3D-4B55-9132-BC0D61C72274}"/>
                  </a:ext>
                </a:extLst>
              </p14:cNvPr>
              <p14:cNvContentPartPr/>
              <p14:nvPr/>
            </p14:nvContentPartPr>
            <p14:xfrm>
              <a:off x="5652117" y="5438158"/>
              <a:ext cx="24120" cy="27468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B3344DF6-7B3D-4B55-9132-BC0D61C7227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643477" y="5429158"/>
                <a:ext cx="417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F670987A-7611-49E2-A372-E23E98CC41E8}"/>
                  </a:ext>
                </a:extLst>
              </p14:cNvPr>
              <p14:cNvContentPartPr/>
              <p14:nvPr/>
            </p14:nvContentPartPr>
            <p14:xfrm>
              <a:off x="5609637" y="5310718"/>
              <a:ext cx="258480" cy="25344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F670987A-7611-49E2-A372-E23E98CC41E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00997" y="5302078"/>
                <a:ext cx="27612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A2E86F7-43BD-4830-AF7C-0FC3ED318D21}"/>
                  </a:ext>
                </a:extLst>
              </p14:cNvPr>
              <p14:cNvContentPartPr/>
              <p14:nvPr/>
            </p14:nvContentPartPr>
            <p14:xfrm>
              <a:off x="5948757" y="5383798"/>
              <a:ext cx="223560" cy="3333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A2E86F7-43BD-4830-AF7C-0FC3ED318D2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39757" y="5375158"/>
                <a:ext cx="2412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672C48DD-5CAA-4651-ADF7-98D9E967CB7E}"/>
                  </a:ext>
                </a:extLst>
              </p14:cNvPr>
              <p14:cNvContentPartPr/>
              <p14:nvPr/>
            </p14:nvContentPartPr>
            <p14:xfrm>
              <a:off x="6198597" y="5369038"/>
              <a:ext cx="397800" cy="3510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672C48DD-5CAA-4651-ADF7-98D9E967CB7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189597" y="5360398"/>
                <a:ext cx="41544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C4E21B93-68F3-48DC-BC4D-5FD9FAFFCE3F}"/>
                  </a:ext>
                </a:extLst>
              </p14:cNvPr>
              <p14:cNvContentPartPr/>
              <p14:nvPr/>
            </p14:nvContentPartPr>
            <p14:xfrm>
              <a:off x="6203277" y="5591158"/>
              <a:ext cx="179280" cy="471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C4E21B93-68F3-48DC-BC4D-5FD9FAFFCE3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94637" y="5582158"/>
                <a:ext cx="1969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A750093C-71AA-48FA-9656-2460D29E75F5}"/>
                  </a:ext>
                </a:extLst>
              </p14:cNvPr>
              <p14:cNvContentPartPr/>
              <p14:nvPr/>
            </p14:nvContentPartPr>
            <p14:xfrm>
              <a:off x="6633837" y="5624998"/>
              <a:ext cx="86040" cy="885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A750093C-71AA-48FA-9656-2460D29E75F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625197" y="5615998"/>
                <a:ext cx="103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C97D7322-3C5D-453B-96F3-C042E350B395}"/>
                  </a:ext>
                </a:extLst>
              </p14:cNvPr>
              <p14:cNvContentPartPr/>
              <p14:nvPr/>
            </p14:nvContentPartPr>
            <p14:xfrm>
              <a:off x="6597117" y="5488558"/>
              <a:ext cx="34920" cy="194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C97D7322-3C5D-453B-96F3-C042E350B39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88477" y="5479558"/>
                <a:ext cx="52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47A0FAF-B8D3-46F8-9E52-2A2C3368E205}"/>
                  </a:ext>
                </a:extLst>
              </p14:cNvPr>
              <p14:cNvContentPartPr/>
              <p14:nvPr/>
            </p14:nvContentPartPr>
            <p14:xfrm>
              <a:off x="6772437" y="5311078"/>
              <a:ext cx="304920" cy="2977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47A0FAF-B8D3-46F8-9E52-2A2C3368E20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763797" y="5302438"/>
                <a:ext cx="3225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A1836B3A-F060-4BBF-AE8C-8B7A65FAE9E3}"/>
                  </a:ext>
                </a:extLst>
              </p14:cNvPr>
              <p14:cNvContentPartPr/>
              <p14:nvPr/>
            </p14:nvContentPartPr>
            <p14:xfrm>
              <a:off x="3512637" y="5893558"/>
              <a:ext cx="2730600" cy="648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A1836B3A-F060-4BBF-AE8C-8B7A65FAE9E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503637" y="5884558"/>
                <a:ext cx="27482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2145522B-74AE-4CC0-B348-3A796C4C6964}"/>
                  </a:ext>
                </a:extLst>
              </p14:cNvPr>
              <p14:cNvContentPartPr/>
              <p14:nvPr/>
            </p14:nvContentPartPr>
            <p14:xfrm>
              <a:off x="3899997" y="6180478"/>
              <a:ext cx="10440" cy="21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2145522B-74AE-4CC0-B348-3A796C4C696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91357" y="6171478"/>
                <a:ext cx="280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03155B84-4B42-41F3-8B62-F03D66E623E4}"/>
                  </a:ext>
                </a:extLst>
              </p14:cNvPr>
              <p14:cNvContentPartPr/>
              <p14:nvPr/>
            </p14:nvContentPartPr>
            <p14:xfrm>
              <a:off x="3599757" y="6101998"/>
              <a:ext cx="541800" cy="43164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03155B84-4B42-41F3-8B62-F03D66E623E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591117" y="6092998"/>
                <a:ext cx="55944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C4F079AF-FF5D-45A2-917E-2103D45209DB}"/>
                  </a:ext>
                </a:extLst>
              </p14:cNvPr>
              <p14:cNvContentPartPr/>
              <p14:nvPr/>
            </p14:nvContentPartPr>
            <p14:xfrm>
              <a:off x="3569157" y="6697078"/>
              <a:ext cx="93960" cy="10800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C4F079AF-FF5D-45A2-917E-2103D45209D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560517" y="6688078"/>
                <a:ext cx="1116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8056ECDC-B62A-4845-A2D0-85F49A17ADD2}"/>
                  </a:ext>
                </a:extLst>
              </p14:cNvPr>
              <p14:cNvContentPartPr/>
              <p14:nvPr/>
            </p14:nvContentPartPr>
            <p14:xfrm>
              <a:off x="3632877" y="6610318"/>
              <a:ext cx="18000" cy="2952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8056ECDC-B62A-4845-A2D0-85F49A17ADD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23877" y="6601678"/>
                <a:ext cx="356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32CC222-862E-439B-A7D7-C012187EE13F}"/>
                  </a:ext>
                </a:extLst>
              </p14:cNvPr>
              <p14:cNvContentPartPr/>
              <p14:nvPr/>
            </p14:nvContentPartPr>
            <p14:xfrm>
              <a:off x="3788397" y="6659278"/>
              <a:ext cx="124560" cy="342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32CC222-862E-439B-A7D7-C012187EE13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79397" y="6650638"/>
                <a:ext cx="1422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EBD789C2-D75A-4C0F-8986-B63FAF1CA9ED}"/>
                  </a:ext>
                </a:extLst>
              </p14:cNvPr>
              <p14:cNvContentPartPr/>
              <p14:nvPr/>
            </p14:nvContentPartPr>
            <p14:xfrm>
              <a:off x="3745557" y="6740638"/>
              <a:ext cx="170640" cy="172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EBD789C2-D75A-4C0F-8986-B63FAF1CA9E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36917" y="6731638"/>
                <a:ext cx="1882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F0F107FA-56B3-4204-8CD0-809C106CB54E}"/>
                  </a:ext>
                </a:extLst>
              </p14:cNvPr>
              <p14:cNvContentPartPr/>
              <p14:nvPr/>
            </p14:nvContentPartPr>
            <p14:xfrm>
              <a:off x="4028877" y="6709678"/>
              <a:ext cx="43560" cy="9720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F0F107FA-56B3-4204-8CD0-809C106CB54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019877" y="6701038"/>
                <a:ext cx="61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E8A0104D-AF04-4738-BC47-66252BEEB824}"/>
                  </a:ext>
                </a:extLst>
              </p14:cNvPr>
              <p14:cNvContentPartPr/>
              <p14:nvPr/>
            </p14:nvContentPartPr>
            <p14:xfrm>
              <a:off x="3834477" y="5975998"/>
              <a:ext cx="134640" cy="1173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E8A0104D-AF04-4738-BC47-66252BEEB82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825477" y="5966998"/>
                <a:ext cx="1522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AF4A4F0-C385-4A50-8479-FDFD5F4F1BBD}"/>
                  </a:ext>
                </a:extLst>
              </p14:cNvPr>
              <p14:cNvContentPartPr/>
              <p14:nvPr/>
            </p14:nvContentPartPr>
            <p14:xfrm>
              <a:off x="4311477" y="6192358"/>
              <a:ext cx="67320" cy="1994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AF4A4F0-C385-4A50-8479-FDFD5F4F1BB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302477" y="6183718"/>
                <a:ext cx="849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96CC16CD-BEBA-4009-9A35-5CC06450A763}"/>
                  </a:ext>
                </a:extLst>
              </p14:cNvPr>
              <p14:cNvContentPartPr/>
              <p14:nvPr/>
            </p14:nvContentPartPr>
            <p14:xfrm>
              <a:off x="4345677" y="6035758"/>
              <a:ext cx="285840" cy="2239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96CC16CD-BEBA-4009-9A35-5CC06450A76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337037" y="6027118"/>
                <a:ext cx="303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685846CE-78D5-48AA-8BA4-D944EA9FFC41}"/>
                  </a:ext>
                </a:extLst>
              </p14:cNvPr>
              <p14:cNvContentPartPr/>
              <p14:nvPr/>
            </p14:nvContentPartPr>
            <p14:xfrm>
              <a:off x="4608117" y="6106678"/>
              <a:ext cx="208080" cy="2898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685846CE-78D5-48AA-8BA4-D944EA9FFC4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599117" y="6097678"/>
                <a:ext cx="2257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918F3058-B1E6-41E0-A0FB-D7EDCB1DBD53}"/>
                  </a:ext>
                </a:extLst>
              </p14:cNvPr>
              <p14:cNvContentPartPr/>
              <p14:nvPr/>
            </p14:nvContentPartPr>
            <p14:xfrm>
              <a:off x="4887837" y="6183718"/>
              <a:ext cx="88200" cy="1782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918F3058-B1E6-41E0-A0FB-D7EDCB1DBD5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79197" y="6174718"/>
                <a:ext cx="1058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3D94DB52-4615-4A2C-A641-999D9846ECEE}"/>
                  </a:ext>
                </a:extLst>
              </p14:cNvPr>
              <p14:cNvContentPartPr/>
              <p14:nvPr/>
            </p14:nvContentPartPr>
            <p14:xfrm>
              <a:off x="4913397" y="6118198"/>
              <a:ext cx="252360" cy="2883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3D94DB52-4615-4A2C-A641-999D9846ECE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904397" y="6109198"/>
                <a:ext cx="2700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5D03A92D-B95B-4216-8D9B-E41DE56C85D8}"/>
                  </a:ext>
                </a:extLst>
              </p14:cNvPr>
              <p14:cNvContentPartPr/>
              <p14:nvPr/>
            </p14:nvContentPartPr>
            <p14:xfrm>
              <a:off x="5249277" y="6032878"/>
              <a:ext cx="110880" cy="39564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5D03A92D-B95B-4216-8D9B-E41DE56C85D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240637" y="6024238"/>
                <a:ext cx="128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552D5A99-04E2-4326-A748-534C57FEA1AF}"/>
                  </a:ext>
                </a:extLst>
              </p14:cNvPr>
              <p14:cNvContentPartPr/>
              <p14:nvPr/>
            </p14:nvContentPartPr>
            <p14:xfrm>
              <a:off x="5392557" y="6069598"/>
              <a:ext cx="264960" cy="3502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552D5A99-04E2-4326-A748-534C57FEA1A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383557" y="6060958"/>
                <a:ext cx="2826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DA1C94D0-B2A3-4FD5-88EF-9F8BFA26139A}"/>
                  </a:ext>
                </a:extLst>
              </p14:cNvPr>
              <p14:cNvContentPartPr/>
              <p14:nvPr/>
            </p14:nvContentPartPr>
            <p14:xfrm>
              <a:off x="5452317" y="6256438"/>
              <a:ext cx="203040" cy="410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DA1C94D0-B2A3-4FD5-88EF-9F8BFA26139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443677" y="6247438"/>
                <a:ext cx="220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7EEB3AE1-2342-41A0-9B0C-A718967241D3}"/>
                  </a:ext>
                </a:extLst>
              </p14:cNvPr>
              <p14:cNvContentPartPr/>
              <p14:nvPr/>
            </p14:nvContentPartPr>
            <p14:xfrm>
              <a:off x="5715837" y="6364798"/>
              <a:ext cx="141120" cy="12384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7EEB3AE1-2342-41A0-9B0C-A718967241D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707197" y="6355798"/>
                <a:ext cx="1587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10FC3E9B-89B8-435A-892D-9C216BB13CDD}"/>
                  </a:ext>
                </a:extLst>
              </p14:cNvPr>
              <p14:cNvContentPartPr/>
              <p14:nvPr/>
            </p14:nvContentPartPr>
            <p14:xfrm>
              <a:off x="5812677" y="6249238"/>
              <a:ext cx="28080" cy="201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10FC3E9B-89B8-435A-892D-9C216BB13CD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804037" y="6240598"/>
                <a:ext cx="45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C22D2798-FECA-4913-ACAD-54FBC8D10521}"/>
                  </a:ext>
                </a:extLst>
              </p14:cNvPr>
              <p14:cNvContentPartPr/>
              <p14:nvPr/>
            </p14:nvContentPartPr>
            <p14:xfrm>
              <a:off x="5935077" y="6058078"/>
              <a:ext cx="186480" cy="37044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C22D2798-FECA-4913-ACAD-54FBC8D1052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926437" y="6049078"/>
                <a:ext cx="20412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4F22A431-BA7F-467A-A69F-DC0C3BF43E1D}"/>
                  </a:ext>
                </a:extLst>
              </p14:cNvPr>
              <p14:cNvContentPartPr/>
              <p14:nvPr/>
            </p14:nvContentPartPr>
            <p14:xfrm>
              <a:off x="6182037" y="6117478"/>
              <a:ext cx="73800" cy="24444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4F22A431-BA7F-467A-A69F-DC0C3BF43E1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173037" y="6108478"/>
                <a:ext cx="914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6A50EDEC-AAF6-4F17-BE4A-1C3F71F220F4}"/>
                  </a:ext>
                </a:extLst>
              </p14:cNvPr>
              <p14:cNvContentPartPr/>
              <p14:nvPr/>
            </p14:nvContentPartPr>
            <p14:xfrm>
              <a:off x="6197877" y="5990758"/>
              <a:ext cx="257400" cy="21528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6A50EDEC-AAF6-4F17-BE4A-1C3F71F220F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89237" y="5982118"/>
                <a:ext cx="2750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E37ACEDA-546B-4590-A45F-FED72B48F2BB}"/>
                  </a:ext>
                </a:extLst>
              </p14:cNvPr>
              <p14:cNvContentPartPr/>
              <p14:nvPr/>
            </p14:nvContentPartPr>
            <p14:xfrm>
              <a:off x="6463557" y="6078598"/>
              <a:ext cx="183600" cy="3164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E37ACEDA-546B-4590-A45F-FED72B48F2B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454917" y="6069958"/>
                <a:ext cx="2012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439407E8-4A33-48F7-932C-A2E4E625DF55}"/>
                  </a:ext>
                </a:extLst>
              </p14:cNvPr>
              <p14:cNvContentPartPr/>
              <p14:nvPr/>
            </p14:nvContentPartPr>
            <p14:xfrm>
              <a:off x="6665517" y="6023518"/>
              <a:ext cx="304920" cy="3798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439407E8-4A33-48F7-932C-A2E4E625DF5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656517" y="6014518"/>
                <a:ext cx="3225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B2C440D4-715A-4E3A-86B5-63AAFA24E2AD}"/>
                  </a:ext>
                </a:extLst>
              </p14:cNvPr>
              <p14:cNvContentPartPr/>
              <p14:nvPr/>
            </p14:nvContentPartPr>
            <p14:xfrm>
              <a:off x="6743997" y="6259318"/>
              <a:ext cx="203040" cy="3348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B2C440D4-715A-4E3A-86B5-63AAFA24E2A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734997" y="6250678"/>
                <a:ext cx="220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66BC80A7-F756-4BC0-A17F-9C46D8C2974E}"/>
                  </a:ext>
                </a:extLst>
              </p14:cNvPr>
              <p14:cNvContentPartPr/>
              <p14:nvPr/>
            </p14:nvContentPartPr>
            <p14:xfrm>
              <a:off x="7042797" y="6414838"/>
              <a:ext cx="118440" cy="936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66BC80A7-F756-4BC0-A17F-9C46D8C2974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034157" y="6406198"/>
                <a:ext cx="1360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8237D88F-B0EA-4367-A5E7-C83EB50DD3BD}"/>
                  </a:ext>
                </a:extLst>
              </p14:cNvPr>
              <p14:cNvContentPartPr/>
              <p14:nvPr/>
            </p14:nvContentPartPr>
            <p14:xfrm>
              <a:off x="7090317" y="6257518"/>
              <a:ext cx="31680" cy="792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8237D88F-B0EA-4367-A5E7-C83EB50DD3B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081317" y="6248878"/>
                <a:ext cx="493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C7D27C66-8451-4577-A133-917C941B311F}"/>
                  </a:ext>
                </a:extLst>
              </p14:cNvPr>
              <p14:cNvContentPartPr/>
              <p14:nvPr/>
            </p14:nvContentPartPr>
            <p14:xfrm>
              <a:off x="7325757" y="6002998"/>
              <a:ext cx="230040" cy="55260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C7D27C66-8451-4577-A133-917C941B311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316757" y="5994358"/>
                <a:ext cx="24768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510F6F-643E-49D4-901D-D450F9C66B6C}"/>
                  </a:ext>
                </a:extLst>
              </p14:cNvPr>
              <p14:cNvContentPartPr/>
              <p14:nvPr/>
            </p14:nvContentPartPr>
            <p14:xfrm>
              <a:off x="451519" y="237598"/>
              <a:ext cx="472680" cy="322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510F6F-643E-49D4-901D-D450F9C66B6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42519" y="228958"/>
                <a:ext cx="4903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171CAAC-5323-47AA-8D67-46BA228267EA}"/>
                  </a:ext>
                </a:extLst>
              </p14:cNvPr>
              <p14:cNvContentPartPr/>
              <p14:nvPr/>
            </p14:nvContentPartPr>
            <p14:xfrm>
              <a:off x="971359" y="388798"/>
              <a:ext cx="189720" cy="16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171CAAC-5323-47AA-8D67-46BA228267E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62359" y="380158"/>
                <a:ext cx="207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4444AB-62C8-4E23-9701-28871D1B8188}"/>
                  </a:ext>
                </a:extLst>
              </p14:cNvPr>
              <p14:cNvContentPartPr/>
              <p14:nvPr/>
            </p14:nvContentPartPr>
            <p14:xfrm>
              <a:off x="1217239" y="371878"/>
              <a:ext cx="182880" cy="156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4444AB-62C8-4E23-9701-28871D1B818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208239" y="362878"/>
                <a:ext cx="200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D63E111-A1AA-4138-921A-9A30ECE0AA01}"/>
                  </a:ext>
                </a:extLst>
              </p14:cNvPr>
              <p14:cNvContentPartPr/>
              <p14:nvPr/>
            </p14:nvContentPartPr>
            <p14:xfrm>
              <a:off x="1513519" y="353158"/>
              <a:ext cx="147240" cy="151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D63E111-A1AA-4138-921A-9A30ECE0AA0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04879" y="344518"/>
                <a:ext cx="1648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7D7F27-21E4-447F-8CEE-DC25B86B7410}"/>
                  </a:ext>
                </a:extLst>
              </p14:cNvPr>
              <p14:cNvContentPartPr/>
              <p14:nvPr/>
            </p14:nvContentPartPr>
            <p14:xfrm>
              <a:off x="1697479" y="346678"/>
              <a:ext cx="184680" cy="21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7D7F27-21E4-447F-8CEE-DC25B86B741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688479" y="338038"/>
                <a:ext cx="2023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9EE2B4-15A1-4E61-848A-1826EC1D86DF}"/>
                  </a:ext>
                </a:extLst>
              </p14:cNvPr>
              <p14:cNvContentPartPr/>
              <p14:nvPr/>
            </p14:nvContentPartPr>
            <p14:xfrm>
              <a:off x="1868479" y="381598"/>
              <a:ext cx="139320" cy="136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9EE2B4-15A1-4E61-848A-1826EC1D86D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859479" y="372598"/>
                <a:ext cx="1569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73EAB80-4CEE-43B6-A355-6E01059F434C}"/>
                  </a:ext>
                </a:extLst>
              </p14:cNvPr>
              <p14:cNvContentPartPr/>
              <p14:nvPr/>
            </p14:nvContentPartPr>
            <p14:xfrm>
              <a:off x="2193559" y="157318"/>
              <a:ext cx="95040" cy="343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73EAB80-4CEE-43B6-A355-6E01059F434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184919" y="148678"/>
                <a:ext cx="1126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6E5DDA-1F71-4CDF-827D-382574FDD942}"/>
                  </a:ext>
                </a:extLst>
              </p14:cNvPr>
              <p14:cNvContentPartPr/>
              <p14:nvPr/>
            </p14:nvContentPartPr>
            <p14:xfrm>
              <a:off x="2594959" y="201958"/>
              <a:ext cx="366840" cy="307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6E5DDA-1F71-4CDF-827D-382574FDD94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586319" y="192958"/>
                <a:ext cx="3844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0F73C85-4A3A-48FF-9D3B-06488897191A}"/>
                  </a:ext>
                </a:extLst>
              </p14:cNvPr>
              <p14:cNvContentPartPr/>
              <p14:nvPr/>
            </p14:nvContentPartPr>
            <p14:xfrm>
              <a:off x="2880439" y="360718"/>
              <a:ext cx="194040" cy="144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0F73C85-4A3A-48FF-9D3B-06488897191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871799" y="351718"/>
                <a:ext cx="2116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2C4E81-C993-43E4-9DB1-4DD84C064F72}"/>
                  </a:ext>
                </a:extLst>
              </p14:cNvPr>
              <p14:cNvContentPartPr/>
              <p14:nvPr/>
            </p14:nvContentPartPr>
            <p14:xfrm>
              <a:off x="3129919" y="369718"/>
              <a:ext cx="143640" cy="147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2C4E81-C993-43E4-9DB1-4DD84C064F7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120919" y="360718"/>
                <a:ext cx="161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3EB8B8-F50A-4DC3-981A-275DE61F3E80}"/>
                  </a:ext>
                </a:extLst>
              </p14:cNvPr>
              <p14:cNvContentPartPr/>
              <p14:nvPr/>
            </p14:nvContentPartPr>
            <p14:xfrm>
              <a:off x="3349879" y="331918"/>
              <a:ext cx="206640" cy="208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3EB8B8-F50A-4DC3-981A-275DE61F3E8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340879" y="322918"/>
                <a:ext cx="224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1C7E843-4E2D-4436-B43B-8D3B7141108B}"/>
                  </a:ext>
                </a:extLst>
              </p14:cNvPr>
              <p14:cNvContentPartPr/>
              <p14:nvPr/>
            </p14:nvContentPartPr>
            <p14:xfrm>
              <a:off x="4091479" y="147238"/>
              <a:ext cx="290160" cy="430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1C7E843-4E2D-4436-B43B-8D3B7141108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082839" y="138238"/>
                <a:ext cx="3078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FA8F0F6-CEAD-47F1-8FBA-F20DF66D0740}"/>
                  </a:ext>
                </a:extLst>
              </p14:cNvPr>
              <p14:cNvContentPartPr/>
              <p14:nvPr/>
            </p14:nvContentPartPr>
            <p14:xfrm>
              <a:off x="4519519" y="278638"/>
              <a:ext cx="339480" cy="257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FA8F0F6-CEAD-47F1-8FBA-F20DF66D074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510879" y="269998"/>
                <a:ext cx="3571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EDCFAF-962A-4B32-BA46-41F722462C43}"/>
                  </a:ext>
                </a:extLst>
              </p14:cNvPr>
              <p14:cNvContentPartPr/>
              <p14:nvPr/>
            </p14:nvContentPartPr>
            <p14:xfrm>
              <a:off x="4970599" y="214558"/>
              <a:ext cx="261720" cy="210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EDCFAF-962A-4B32-BA46-41F722462C4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961959" y="205918"/>
                <a:ext cx="2793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CF8EAC-DB1C-4CD2-9D3D-CA47A64D3799}"/>
                  </a:ext>
                </a:extLst>
              </p14:cNvPr>
              <p14:cNvContentPartPr/>
              <p14:nvPr/>
            </p14:nvContentPartPr>
            <p14:xfrm>
              <a:off x="4939279" y="467998"/>
              <a:ext cx="296280" cy="54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CF8EAC-DB1C-4CD2-9D3D-CA47A64D379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930279" y="458998"/>
                <a:ext cx="3139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A6CC98E-975B-4552-B3F9-211241FC2BD0}"/>
                  </a:ext>
                </a:extLst>
              </p14:cNvPr>
              <p14:cNvContentPartPr/>
              <p14:nvPr/>
            </p14:nvContentPartPr>
            <p14:xfrm>
              <a:off x="5378479" y="285838"/>
              <a:ext cx="244800" cy="242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A6CC98E-975B-4552-B3F9-211241FC2BD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369839" y="276838"/>
                <a:ext cx="2624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6B917B-FF24-477D-BE83-F8DE4F548754}"/>
                  </a:ext>
                </a:extLst>
              </p14:cNvPr>
              <p14:cNvContentPartPr/>
              <p14:nvPr/>
            </p14:nvContentPartPr>
            <p14:xfrm>
              <a:off x="5929279" y="46438"/>
              <a:ext cx="312120" cy="494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6B917B-FF24-477D-BE83-F8DE4F54875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920279" y="37438"/>
                <a:ext cx="32976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929966E-3B6A-4F3D-AD9F-669C4803A0C7}"/>
                  </a:ext>
                </a:extLst>
              </p14:cNvPr>
              <p14:cNvContentPartPr/>
              <p14:nvPr/>
            </p14:nvContentPartPr>
            <p14:xfrm>
              <a:off x="5887159" y="363238"/>
              <a:ext cx="132480" cy="37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929966E-3B6A-4F3D-AD9F-669C4803A0C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878159" y="354598"/>
                <a:ext cx="1501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409D07A-FF9B-498F-A4DF-850D14657949}"/>
                  </a:ext>
                </a:extLst>
              </p14:cNvPr>
              <p14:cNvContentPartPr/>
              <p14:nvPr/>
            </p14:nvContentPartPr>
            <p14:xfrm>
              <a:off x="6123319" y="381238"/>
              <a:ext cx="118080" cy="110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409D07A-FF9B-498F-A4DF-850D1465794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114319" y="372238"/>
                <a:ext cx="1357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57FFD83-3D05-44CB-8C59-50A86EE2A143}"/>
                  </a:ext>
                </a:extLst>
              </p14:cNvPr>
              <p14:cNvContentPartPr/>
              <p14:nvPr/>
            </p14:nvContentPartPr>
            <p14:xfrm>
              <a:off x="6386479" y="283678"/>
              <a:ext cx="246600" cy="182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57FFD83-3D05-44CB-8C59-50A86EE2A14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377479" y="274678"/>
                <a:ext cx="2642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46AF22B-7092-43B3-BC05-F193E79CC1C2}"/>
                  </a:ext>
                </a:extLst>
              </p14:cNvPr>
              <p14:cNvContentPartPr/>
              <p14:nvPr/>
            </p14:nvContentPartPr>
            <p14:xfrm>
              <a:off x="568519" y="839878"/>
              <a:ext cx="281160" cy="408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46AF22B-7092-43B3-BC05-F193E79CC1C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59879" y="830878"/>
                <a:ext cx="29880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9BF558F-A041-4AA6-8F0A-AFDB3D16BAC1}"/>
                  </a:ext>
                </a:extLst>
              </p14:cNvPr>
              <p14:cNvContentPartPr/>
              <p14:nvPr/>
            </p14:nvContentPartPr>
            <p14:xfrm>
              <a:off x="862999" y="1014838"/>
              <a:ext cx="225720" cy="213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9BF558F-A041-4AA6-8F0A-AFDB3D16BAC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54359" y="1005838"/>
                <a:ext cx="243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C3ADF0-C6B6-49C0-8853-B0A4B917073C}"/>
                  </a:ext>
                </a:extLst>
              </p14:cNvPr>
              <p14:cNvContentPartPr/>
              <p14:nvPr/>
            </p14:nvContentPartPr>
            <p14:xfrm>
              <a:off x="1288519" y="761398"/>
              <a:ext cx="145080" cy="427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C3ADF0-C6B6-49C0-8853-B0A4B917073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279879" y="752398"/>
                <a:ext cx="1627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BD57FB9-D501-43AB-827A-351DABFC8A72}"/>
                  </a:ext>
                </a:extLst>
              </p14:cNvPr>
              <p14:cNvContentPartPr/>
              <p14:nvPr/>
            </p14:nvContentPartPr>
            <p14:xfrm>
              <a:off x="1161799" y="957598"/>
              <a:ext cx="303480" cy="90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BD57FB9-D501-43AB-827A-351DABFC8A7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52799" y="948958"/>
                <a:ext cx="3211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50D62A2-FB19-44A1-8B33-3137A7710A63}"/>
                  </a:ext>
                </a:extLst>
              </p14:cNvPr>
              <p14:cNvContentPartPr/>
              <p14:nvPr/>
            </p14:nvContentPartPr>
            <p14:xfrm>
              <a:off x="1840399" y="808558"/>
              <a:ext cx="374040" cy="361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50D62A2-FB19-44A1-8B33-3137A7710A6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831399" y="799918"/>
                <a:ext cx="39168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9D02AB6-9335-4A44-9256-FFB66F3FF3AA}"/>
                  </a:ext>
                </a:extLst>
              </p14:cNvPr>
              <p14:cNvContentPartPr/>
              <p14:nvPr/>
            </p14:nvContentPartPr>
            <p14:xfrm>
              <a:off x="1992319" y="1018438"/>
              <a:ext cx="264960" cy="45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9D02AB6-9335-4A44-9256-FFB66F3FF3A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983319" y="1009438"/>
                <a:ext cx="2826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C487D48-4791-42D3-828B-0DA5FF7F2796}"/>
                  </a:ext>
                </a:extLst>
              </p14:cNvPr>
              <p14:cNvContentPartPr/>
              <p14:nvPr/>
            </p14:nvContentPartPr>
            <p14:xfrm>
              <a:off x="2345119" y="1108078"/>
              <a:ext cx="24120" cy="145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C487D48-4791-42D3-828B-0DA5FF7F279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336119" y="1099438"/>
                <a:ext cx="417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484A02D-7A45-4A00-BCDF-21235834528E}"/>
                  </a:ext>
                </a:extLst>
              </p14:cNvPr>
              <p14:cNvContentPartPr/>
              <p14:nvPr/>
            </p14:nvContentPartPr>
            <p14:xfrm>
              <a:off x="2561119" y="1189438"/>
              <a:ext cx="158400" cy="182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484A02D-7A45-4A00-BCDF-21235834528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552119" y="1180438"/>
                <a:ext cx="1760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FEB789C-EF34-43E4-8554-A4F68BCCE182}"/>
                  </a:ext>
                </a:extLst>
              </p14:cNvPr>
              <p14:cNvContentPartPr/>
              <p14:nvPr/>
            </p14:nvContentPartPr>
            <p14:xfrm>
              <a:off x="3016879" y="758158"/>
              <a:ext cx="312840" cy="371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FEB789C-EF34-43E4-8554-A4F68BCCE18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008239" y="749158"/>
                <a:ext cx="3304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7739585-820F-4BCC-84C9-AEFCFD49C592}"/>
                  </a:ext>
                </a:extLst>
              </p14:cNvPr>
              <p14:cNvContentPartPr/>
              <p14:nvPr/>
            </p14:nvContentPartPr>
            <p14:xfrm>
              <a:off x="3073759" y="981358"/>
              <a:ext cx="263880" cy="75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7739585-820F-4BCC-84C9-AEFCFD49C59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065119" y="972358"/>
                <a:ext cx="2815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A1608A3-83D2-454D-A4CD-C788D20392B1}"/>
                  </a:ext>
                </a:extLst>
              </p14:cNvPr>
              <p14:cNvContentPartPr/>
              <p14:nvPr/>
            </p14:nvContentPartPr>
            <p14:xfrm>
              <a:off x="3418279" y="1082878"/>
              <a:ext cx="137160" cy="173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A1608A3-83D2-454D-A4CD-C788D20392B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409639" y="1074238"/>
                <a:ext cx="154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4A56AC9-3CF5-4E5B-9590-C85349FD0684}"/>
                  </a:ext>
                </a:extLst>
              </p14:cNvPr>
              <p14:cNvContentPartPr/>
              <p14:nvPr/>
            </p14:nvContentPartPr>
            <p14:xfrm>
              <a:off x="3664159" y="1087918"/>
              <a:ext cx="153720" cy="238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4A56AC9-3CF5-4E5B-9590-C85349FD068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655159" y="1078918"/>
                <a:ext cx="1713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4887BB3-43E2-4C97-928A-E0F1283188E1}"/>
                  </a:ext>
                </a:extLst>
              </p14:cNvPr>
              <p14:cNvContentPartPr/>
              <p14:nvPr/>
            </p14:nvContentPartPr>
            <p14:xfrm>
              <a:off x="4097959" y="985318"/>
              <a:ext cx="74520" cy="20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4887BB3-43E2-4C97-928A-E0F1283188E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089319" y="976318"/>
                <a:ext cx="92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BB6DFE2-3EDC-4158-9A56-1BDBF5D06106}"/>
                  </a:ext>
                </a:extLst>
              </p14:cNvPr>
              <p14:cNvContentPartPr/>
              <p14:nvPr/>
            </p14:nvContentPartPr>
            <p14:xfrm>
              <a:off x="4377319" y="943198"/>
              <a:ext cx="196200" cy="151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BB6DFE2-3EDC-4158-9A56-1BDBF5D0610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368679" y="934198"/>
                <a:ext cx="213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F931156-1B4E-4DFB-90C4-C76C369064B3}"/>
                  </a:ext>
                </a:extLst>
              </p14:cNvPr>
              <p14:cNvContentPartPr/>
              <p14:nvPr/>
            </p14:nvContentPartPr>
            <p14:xfrm>
              <a:off x="4349959" y="980638"/>
              <a:ext cx="58320" cy="24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F931156-1B4E-4DFB-90C4-C76C369064B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341319" y="971998"/>
                <a:ext cx="759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AAC81DB-A7C2-4F88-8F68-071E7E1E2E36}"/>
                  </a:ext>
                </a:extLst>
              </p14:cNvPr>
              <p14:cNvContentPartPr/>
              <p14:nvPr/>
            </p14:nvContentPartPr>
            <p14:xfrm>
              <a:off x="4527799" y="976678"/>
              <a:ext cx="57600" cy="208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AAC81DB-A7C2-4F88-8F68-071E7E1E2E3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519159" y="968038"/>
                <a:ext cx="75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8E34003-0580-4E30-9214-65BAABDCEC8D}"/>
                  </a:ext>
                </a:extLst>
              </p14:cNvPr>
              <p14:cNvContentPartPr/>
              <p14:nvPr/>
            </p14:nvContentPartPr>
            <p14:xfrm>
              <a:off x="4821919" y="1097998"/>
              <a:ext cx="97560" cy="211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8E34003-0580-4E30-9214-65BAABDCEC8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813279" y="1089358"/>
                <a:ext cx="115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C89A3AF-2F2F-45DA-87D5-E9703D74A17C}"/>
                  </a:ext>
                </a:extLst>
              </p14:cNvPr>
              <p14:cNvContentPartPr/>
              <p14:nvPr/>
            </p14:nvContentPartPr>
            <p14:xfrm>
              <a:off x="5108119" y="757798"/>
              <a:ext cx="306000" cy="347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C89A3AF-2F2F-45DA-87D5-E9703D74A17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099479" y="749158"/>
                <a:ext cx="3236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C85E5FD-6D72-4238-ACC7-595F85EE796C}"/>
                  </a:ext>
                </a:extLst>
              </p14:cNvPr>
              <p14:cNvContentPartPr/>
              <p14:nvPr/>
            </p14:nvContentPartPr>
            <p14:xfrm>
              <a:off x="5172559" y="997198"/>
              <a:ext cx="166320" cy="15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C85E5FD-6D72-4238-ACC7-595F85EE796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163919" y="988558"/>
                <a:ext cx="183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1270953-02BA-4E0E-B4D3-47A5AC704C3B}"/>
                  </a:ext>
                </a:extLst>
              </p14:cNvPr>
              <p14:cNvContentPartPr/>
              <p14:nvPr/>
            </p14:nvContentPartPr>
            <p14:xfrm>
              <a:off x="5472439" y="1075678"/>
              <a:ext cx="189720" cy="8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1270953-02BA-4E0E-B4D3-47A5AC704C3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463799" y="1067038"/>
                <a:ext cx="2073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FF02ED6-BE6A-499F-8F20-30DA2E68EECA}"/>
                  </a:ext>
                </a:extLst>
              </p14:cNvPr>
              <p14:cNvContentPartPr/>
              <p14:nvPr/>
            </p14:nvContentPartPr>
            <p14:xfrm>
              <a:off x="6125119" y="706318"/>
              <a:ext cx="236880" cy="398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FF02ED6-BE6A-499F-8F20-30DA2E68EEC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116119" y="697678"/>
                <a:ext cx="2545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6EFA353-0299-4FC7-B71E-AA70C58F8412}"/>
                  </a:ext>
                </a:extLst>
              </p14:cNvPr>
              <p14:cNvContentPartPr/>
              <p14:nvPr/>
            </p14:nvContentPartPr>
            <p14:xfrm>
              <a:off x="6431839" y="889558"/>
              <a:ext cx="187560" cy="194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6EFA353-0299-4FC7-B71E-AA70C58F841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423199" y="880558"/>
                <a:ext cx="2052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A3C018-8C4D-4393-A478-42EA33667B6B}"/>
                  </a:ext>
                </a:extLst>
              </p14:cNvPr>
              <p14:cNvContentPartPr/>
              <p14:nvPr/>
            </p14:nvContentPartPr>
            <p14:xfrm>
              <a:off x="6896959" y="320758"/>
              <a:ext cx="115560" cy="134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A3C018-8C4D-4393-A478-42EA33667B6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887959" y="311758"/>
                <a:ext cx="1332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76493D9-EA76-495E-9C8C-E64558F1B665}"/>
                  </a:ext>
                </a:extLst>
              </p14:cNvPr>
              <p14:cNvContentPartPr/>
              <p14:nvPr/>
            </p14:nvContentPartPr>
            <p14:xfrm>
              <a:off x="7086679" y="297718"/>
              <a:ext cx="178200" cy="186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76493D9-EA76-495E-9C8C-E64558F1B66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077679" y="289078"/>
                <a:ext cx="1958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D625AB2-1D32-4C94-A3AA-F5C4363F9915}"/>
                  </a:ext>
                </a:extLst>
              </p14:cNvPr>
              <p14:cNvContentPartPr/>
              <p14:nvPr/>
            </p14:nvContentPartPr>
            <p14:xfrm>
              <a:off x="7311319" y="171718"/>
              <a:ext cx="368640" cy="425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D625AB2-1D32-4C94-A3AA-F5C4363F991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302319" y="163078"/>
                <a:ext cx="38628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DF41111-A578-410A-BB84-0190A24FF1B5}"/>
                  </a:ext>
                </a:extLst>
              </p14:cNvPr>
              <p14:cNvContentPartPr/>
              <p14:nvPr/>
            </p14:nvContentPartPr>
            <p14:xfrm>
              <a:off x="7020439" y="887038"/>
              <a:ext cx="392040" cy="169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DF41111-A578-410A-BB84-0190A24FF1B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011439" y="878398"/>
                <a:ext cx="4096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A470884-AD95-4EA4-934B-7A7D91DF00D3}"/>
                  </a:ext>
                </a:extLst>
              </p14:cNvPr>
              <p14:cNvContentPartPr/>
              <p14:nvPr/>
            </p14:nvContentPartPr>
            <p14:xfrm>
              <a:off x="7499599" y="866518"/>
              <a:ext cx="181080" cy="176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A470884-AD95-4EA4-934B-7A7D91DF00D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490959" y="857518"/>
                <a:ext cx="1987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2D20898-450E-4314-BA29-D5B4FF419B9A}"/>
                  </a:ext>
                </a:extLst>
              </p14:cNvPr>
              <p14:cNvContentPartPr/>
              <p14:nvPr/>
            </p14:nvContentPartPr>
            <p14:xfrm>
              <a:off x="7776079" y="605158"/>
              <a:ext cx="219240" cy="434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2D20898-450E-4314-BA29-D5B4FF419B9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767439" y="596158"/>
                <a:ext cx="2368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3A6732A-6C0C-4789-BF69-93EECF5B5B69}"/>
                  </a:ext>
                </a:extLst>
              </p14:cNvPr>
              <p14:cNvContentPartPr/>
              <p14:nvPr/>
            </p14:nvContentPartPr>
            <p14:xfrm>
              <a:off x="7666279" y="849958"/>
              <a:ext cx="476640" cy="163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3A6732A-6C0C-4789-BF69-93EECF5B5B6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657639" y="840958"/>
                <a:ext cx="4942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7BFC7B8-E45B-4BD6-931D-D1BFFE51D1D2}"/>
                  </a:ext>
                </a:extLst>
              </p14:cNvPr>
              <p14:cNvContentPartPr/>
              <p14:nvPr/>
            </p14:nvContentPartPr>
            <p14:xfrm>
              <a:off x="8157319" y="901078"/>
              <a:ext cx="90000" cy="107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7BFC7B8-E45B-4BD6-931D-D1BFFE51D1D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148319" y="892438"/>
                <a:ext cx="107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527F0A4-0A36-4327-9B21-F26DB18851F3}"/>
                  </a:ext>
                </a:extLst>
              </p14:cNvPr>
              <p14:cNvContentPartPr/>
              <p14:nvPr/>
            </p14:nvContentPartPr>
            <p14:xfrm>
              <a:off x="8430559" y="726838"/>
              <a:ext cx="159120" cy="313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527F0A4-0A36-4327-9B21-F26DB18851F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421559" y="718198"/>
                <a:ext cx="1767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B03219C-0030-4D37-A863-682773C953EE}"/>
                  </a:ext>
                </a:extLst>
              </p14:cNvPr>
              <p14:cNvContentPartPr/>
              <p14:nvPr/>
            </p14:nvContentPartPr>
            <p14:xfrm>
              <a:off x="8613439" y="650158"/>
              <a:ext cx="180360" cy="369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B03219C-0030-4D37-A863-682773C953EE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604799" y="641518"/>
                <a:ext cx="198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451CD3E-76DB-4770-8CF1-BD5031B18CA3}"/>
                  </a:ext>
                </a:extLst>
              </p14:cNvPr>
              <p14:cNvContentPartPr/>
              <p14:nvPr/>
            </p14:nvContentPartPr>
            <p14:xfrm>
              <a:off x="8741239" y="832678"/>
              <a:ext cx="284040" cy="480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451CD3E-76DB-4770-8CF1-BD5031B18CA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732239" y="824038"/>
                <a:ext cx="30168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69DB19B-7223-467A-8496-37F7AF7A3366}"/>
                  </a:ext>
                </a:extLst>
              </p14:cNvPr>
              <p14:cNvContentPartPr/>
              <p14:nvPr/>
            </p14:nvContentPartPr>
            <p14:xfrm>
              <a:off x="555919" y="1613158"/>
              <a:ext cx="180720" cy="238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69DB19B-7223-467A-8496-37F7AF7A3366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47279" y="1604158"/>
                <a:ext cx="1983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D7231A0-BF6C-406C-BF56-4A3C20B5E03E}"/>
                  </a:ext>
                </a:extLst>
              </p14:cNvPr>
              <p14:cNvContentPartPr/>
              <p14:nvPr/>
            </p14:nvContentPartPr>
            <p14:xfrm>
              <a:off x="925639" y="1617478"/>
              <a:ext cx="194760" cy="162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D7231A0-BF6C-406C-BF56-4A3C20B5E03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16999" y="1608478"/>
                <a:ext cx="2124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7E92E93-F2D9-4362-BF35-795864FD6E09}"/>
                  </a:ext>
                </a:extLst>
              </p14:cNvPr>
              <p14:cNvContentPartPr/>
              <p14:nvPr/>
            </p14:nvContentPartPr>
            <p14:xfrm>
              <a:off x="906559" y="1576438"/>
              <a:ext cx="211320" cy="195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7E92E93-F2D9-4362-BF35-795864FD6E0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97919" y="1567798"/>
                <a:ext cx="2289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03BD968-9891-42CE-8CEF-369F7C2DB840}"/>
                  </a:ext>
                </a:extLst>
              </p14:cNvPr>
              <p14:cNvContentPartPr/>
              <p14:nvPr/>
            </p14:nvContentPartPr>
            <p14:xfrm>
              <a:off x="1200679" y="1624678"/>
              <a:ext cx="189000" cy="180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03BD968-9891-42CE-8CEF-369F7C2DB84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91679" y="1616038"/>
                <a:ext cx="2066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60D4321-A882-43F5-8B48-CFC968ADB340}"/>
                  </a:ext>
                </a:extLst>
              </p14:cNvPr>
              <p14:cNvContentPartPr/>
              <p14:nvPr/>
            </p14:nvContentPartPr>
            <p14:xfrm>
              <a:off x="1492639" y="1384918"/>
              <a:ext cx="178560" cy="435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60D4321-A882-43F5-8B48-CFC968ADB34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483999" y="1375918"/>
                <a:ext cx="19620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E39CC53-80A3-4C8F-9AA2-D86FB80B6A43}"/>
                  </a:ext>
                </a:extLst>
              </p14:cNvPr>
              <p14:cNvContentPartPr/>
              <p14:nvPr/>
            </p14:nvContentPartPr>
            <p14:xfrm>
              <a:off x="1669399" y="1606318"/>
              <a:ext cx="167400" cy="201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E39CC53-80A3-4C8F-9AA2-D86FB80B6A4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660399" y="1597318"/>
                <a:ext cx="1850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1486092-53AF-4C8F-A6AE-E186A281A5F1}"/>
                  </a:ext>
                </a:extLst>
              </p14:cNvPr>
              <p14:cNvContentPartPr/>
              <p14:nvPr/>
            </p14:nvContentPartPr>
            <p14:xfrm>
              <a:off x="1872439" y="1576438"/>
              <a:ext cx="114840" cy="205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1486092-53AF-4C8F-A6AE-E186A281A5F1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863439" y="1567438"/>
                <a:ext cx="1324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C1032D0-AFFB-4106-83A7-989EA84CCE5E}"/>
                  </a:ext>
                </a:extLst>
              </p14:cNvPr>
              <p14:cNvContentPartPr/>
              <p14:nvPr/>
            </p14:nvContentPartPr>
            <p14:xfrm>
              <a:off x="2072599" y="1497238"/>
              <a:ext cx="156960" cy="299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C1032D0-AFFB-4106-83A7-989EA84CCE5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063959" y="1488598"/>
                <a:ext cx="1746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878E371-EBDD-487C-ADFC-F8F6137FFF80}"/>
                  </a:ext>
                </a:extLst>
              </p14:cNvPr>
              <p14:cNvContentPartPr/>
              <p14:nvPr/>
            </p14:nvContentPartPr>
            <p14:xfrm>
              <a:off x="2194279" y="1606318"/>
              <a:ext cx="233640" cy="18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878E371-EBDD-487C-ADFC-F8F6137FFF8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185279" y="1597678"/>
                <a:ext cx="251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2533811-A7B2-4B6E-BE9F-153C44BF3BCA}"/>
                  </a:ext>
                </a:extLst>
              </p14:cNvPr>
              <p14:cNvContentPartPr/>
              <p14:nvPr/>
            </p14:nvContentPartPr>
            <p14:xfrm>
              <a:off x="2453839" y="1567078"/>
              <a:ext cx="144360" cy="193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2533811-A7B2-4B6E-BE9F-153C44BF3BC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445199" y="1558438"/>
                <a:ext cx="1620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3527CD9-D793-4A60-921C-82DAF85C0A75}"/>
                  </a:ext>
                </a:extLst>
              </p14:cNvPr>
              <p14:cNvContentPartPr/>
              <p14:nvPr/>
            </p14:nvContentPartPr>
            <p14:xfrm>
              <a:off x="2984479" y="1579678"/>
              <a:ext cx="170280" cy="154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3527CD9-D793-4A60-921C-82DAF85C0A7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975479" y="1571038"/>
                <a:ext cx="187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14FBF91-CC62-4F4B-8799-E9F4789D3097}"/>
                  </a:ext>
                </a:extLst>
              </p14:cNvPr>
              <p14:cNvContentPartPr/>
              <p14:nvPr/>
            </p14:nvContentPartPr>
            <p14:xfrm>
              <a:off x="3209119" y="1603078"/>
              <a:ext cx="177840" cy="138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14FBF91-CC62-4F4B-8799-E9F4789D309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200119" y="1594078"/>
                <a:ext cx="1954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09FACA6-8120-4BC5-B14E-8A290D45FAF2}"/>
                  </a:ext>
                </a:extLst>
              </p14:cNvPr>
              <p14:cNvContentPartPr/>
              <p14:nvPr/>
            </p14:nvContentPartPr>
            <p14:xfrm>
              <a:off x="3452479" y="1574998"/>
              <a:ext cx="231480" cy="205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09FACA6-8120-4BC5-B14E-8A290D45FAF2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443839" y="1566358"/>
                <a:ext cx="249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DA1B0BB-20E9-4D66-82C3-19C57454DE80}"/>
                  </a:ext>
                </a:extLst>
              </p14:cNvPr>
              <p14:cNvContentPartPr/>
              <p14:nvPr/>
            </p14:nvContentPartPr>
            <p14:xfrm>
              <a:off x="3640759" y="1370878"/>
              <a:ext cx="183240" cy="3722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DA1B0BB-20E9-4D66-82C3-19C57454DE80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632119" y="1362238"/>
                <a:ext cx="2008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DEDDEF7-5EF7-4506-94E4-0B4D1DF0996D}"/>
                  </a:ext>
                </a:extLst>
              </p14:cNvPr>
              <p14:cNvContentPartPr/>
              <p14:nvPr/>
            </p14:nvContentPartPr>
            <p14:xfrm>
              <a:off x="4025959" y="1551958"/>
              <a:ext cx="255240" cy="212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DEDDEF7-5EF7-4506-94E4-0B4D1DF0996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017319" y="1542958"/>
                <a:ext cx="2728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1BE186F-56B0-48F0-BA53-D344C5ED487F}"/>
                  </a:ext>
                </a:extLst>
              </p14:cNvPr>
              <p14:cNvContentPartPr/>
              <p14:nvPr/>
            </p14:nvContentPartPr>
            <p14:xfrm>
              <a:off x="4352479" y="1560238"/>
              <a:ext cx="196200" cy="159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1BE186F-56B0-48F0-BA53-D344C5ED487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343839" y="1551598"/>
                <a:ext cx="213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F9EBCEB-5974-4A20-B622-208D89BBA24F}"/>
                  </a:ext>
                </a:extLst>
              </p14:cNvPr>
              <p14:cNvContentPartPr/>
              <p14:nvPr/>
            </p14:nvContentPartPr>
            <p14:xfrm>
              <a:off x="4329439" y="1585438"/>
              <a:ext cx="204840" cy="1670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F9EBCEB-5974-4A20-B622-208D89BBA24F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320439" y="1576438"/>
                <a:ext cx="2224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A628205-BC51-4478-8930-300B1B5C61BC}"/>
                  </a:ext>
                </a:extLst>
              </p14:cNvPr>
              <p14:cNvContentPartPr/>
              <p14:nvPr/>
            </p14:nvContentPartPr>
            <p14:xfrm>
              <a:off x="4615999" y="1268998"/>
              <a:ext cx="210960" cy="473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A628205-BC51-4478-8930-300B1B5C61BC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606999" y="1259998"/>
                <a:ext cx="22860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603BA04-2800-415D-BFE9-7C27F74DBC07}"/>
                  </a:ext>
                </a:extLst>
              </p14:cNvPr>
              <p14:cNvContentPartPr/>
              <p14:nvPr/>
            </p14:nvContentPartPr>
            <p14:xfrm>
              <a:off x="4863679" y="1590838"/>
              <a:ext cx="176040" cy="128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603BA04-2800-415D-BFE9-7C27F74DBC07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855039" y="1582198"/>
                <a:ext cx="1936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4F5209B-9223-4EDA-95AE-78198D20B97F}"/>
                  </a:ext>
                </a:extLst>
              </p14:cNvPr>
              <p14:cNvContentPartPr/>
              <p14:nvPr/>
            </p14:nvContentPartPr>
            <p14:xfrm>
              <a:off x="5148799" y="1557358"/>
              <a:ext cx="201240" cy="151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4F5209B-9223-4EDA-95AE-78198D20B97F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139799" y="1548358"/>
                <a:ext cx="2188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9CE481C-E64D-499E-86E5-8A3529FC3E60}"/>
                  </a:ext>
                </a:extLst>
              </p14:cNvPr>
              <p14:cNvContentPartPr/>
              <p14:nvPr/>
            </p14:nvContentPartPr>
            <p14:xfrm>
              <a:off x="5370919" y="1523518"/>
              <a:ext cx="113400" cy="177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9CE481C-E64D-499E-86E5-8A3529FC3E6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362279" y="1514518"/>
                <a:ext cx="131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F1D3969-9D60-4023-A278-B73F1F9C04E3}"/>
                  </a:ext>
                </a:extLst>
              </p14:cNvPr>
              <p14:cNvContentPartPr/>
              <p14:nvPr/>
            </p14:nvContentPartPr>
            <p14:xfrm>
              <a:off x="5672239" y="1219318"/>
              <a:ext cx="190800" cy="501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F1D3969-9D60-4023-A278-B73F1F9C04E3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663239" y="1210318"/>
                <a:ext cx="20844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8D3AB6F-00C4-4606-B210-81015202AA75}"/>
                  </a:ext>
                </a:extLst>
              </p14:cNvPr>
              <p14:cNvContentPartPr/>
              <p14:nvPr/>
            </p14:nvContentPartPr>
            <p14:xfrm>
              <a:off x="5620759" y="1479238"/>
              <a:ext cx="248040" cy="47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8D3AB6F-00C4-4606-B210-81015202AA75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611759" y="1470598"/>
                <a:ext cx="2656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1ED5480-5E1F-4823-BFF3-66F74B7FA8D9}"/>
                  </a:ext>
                </a:extLst>
              </p14:cNvPr>
              <p14:cNvContentPartPr/>
              <p14:nvPr/>
            </p14:nvContentPartPr>
            <p14:xfrm>
              <a:off x="5837839" y="1436758"/>
              <a:ext cx="160920" cy="261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1ED5480-5E1F-4823-BFF3-66F74B7FA8D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829199" y="1427758"/>
                <a:ext cx="1785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E53DEC9-0AE8-46A1-9C98-82E208DD8287}"/>
                  </a:ext>
                </a:extLst>
              </p14:cNvPr>
              <p14:cNvContentPartPr/>
              <p14:nvPr/>
            </p14:nvContentPartPr>
            <p14:xfrm>
              <a:off x="6042319" y="1506238"/>
              <a:ext cx="178560" cy="177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E53DEC9-0AE8-46A1-9C98-82E208DD828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033319" y="1497238"/>
                <a:ext cx="1962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92A45FD-546D-4907-9C8C-D4E85B5AAE65}"/>
                  </a:ext>
                </a:extLst>
              </p14:cNvPr>
              <p14:cNvContentPartPr/>
              <p14:nvPr/>
            </p14:nvContentPartPr>
            <p14:xfrm>
              <a:off x="6255079" y="1504798"/>
              <a:ext cx="166320" cy="194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92A45FD-546D-4907-9C8C-D4E85B5AAE65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246439" y="1495798"/>
                <a:ext cx="1839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B16ABF2-18EB-4A61-B027-FA150CE8D808}"/>
                  </a:ext>
                </a:extLst>
              </p14:cNvPr>
              <p14:cNvContentPartPr/>
              <p14:nvPr/>
            </p14:nvContentPartPr>
            <p14:xfrm>
              <a:off x="6793999" y="1464478"/>
              <a:ext cx="210960" cy="195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B16ABF2-18EB-4A61-B027-FA150CE8D808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784999" y="1455478"/>
                <a:ext cx="2286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6541727-940D-4257-94B4-690EEC7F741C}"/>
                  </a:ext>
                </a:extLst>
              </p14:cNvPr>
              <p14:cNvContentPartPr/>
              <p14:nvPr/>
            </p14:nvContentPartPr>
            <p14:xfrm>
              <a:off x="7064359" y="1444318"/>
              <a:ext cx="191160" cy="1767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6541727-940D-4257-94B4-690EEC7F741C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055719" y="1435678"/>
                <a:ext cx="208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8EA237E-21BD-4AE3-BDE1-4457B19375AC}"/>
                  </a:ext>
                </a:extLst>
              </p14:cNvPr>
              <p14:cNvContentPartPr/>
              <p14:nvPr/>
            </p14:nvContentPartPr>
            <p14:xfrm>
              <a:off x="7328959" y="1466278"/>
              <a:ext cx="141120" cy="143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8EA237E-21BD-4AE3-BDE1-4457B19375AC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320319" y="1457638"/>
                <a:ext cx="1587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3263AAF-2928-4D32-B264-EF17545BA4BA}"/>
                  </a:ext>
                </a:extLst>
              </p14:cNvPr>
              <p14:cNvContentPartPr/>
              <p14:nvPr/>
            </p14:nvContentPartPr>
            <p14:xfrm>
              <a:off x="7481959" y="1502998"/>
              <a:ext cx="241560" cy="118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3263AAF-2928-4D32-B264-EF17545BA4B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472959" y="1493998"/>
                <a:ext cx="2592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09BB847-368B-4C04-A5E6-7033C1EA9D94}"/>
                  </a:ext>
                </a:extLst>
              </p14:cNvPr>
              <p14:cNvContentPartPr/>
              <p14:nvPr/>
            </p14:nvContentPartPr>
            <p14:xfrm>
              <a:off x="7833679" y="1202038"/>
              <a:ext cx="142920" cy="478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09BB847-368B-4C04-A5E6-7033C1EA9D9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824679" y="1193038"/>
                <a:ext cx="16056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D08C39E-F789-4DE4-BE19-FEF7783BAC4A}"/>
                  </a:ext>
                </a:extLst>
              </p14:cNvPr>
              <p14:cNvContentPartPr/>
              <p14:nvPr/>
            </p14:nvContentPartPr>
            <p14:xfrm>
              <a:off x="7724959" y="1407958"/>
              <a:ext cx="345240" cy="58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D08C39E-F789-4DE4-BE19-FEF7783BAC4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716319" y="1399318"/>
                <a:ext cx="362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69D5B20-7135-4BC9-AF36-EEFD0D927648}"/>
                  </a:ext>
                </a:extLst>
              </p14:cNvPr>
              <p14:cNvContentPartPr/>
              <p14:nvPr/>
            </p14:nvContentPartPr>
            <p14:xfrm>
              <a:off x="8013319" y="1423798"/>
              <a:ext cx="164880" cy="235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69D5B20-7135-4BC9-AF36-EEFD0D92764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004679" y="1415158"/>
                <a:ext cx="1825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1D1DC84-6F68-4857-B74C-C98B9D1D4960}"/>
                  </a:ext>
                </a:extLst>
              </p14:cNvPr>
              <p14:cNvContentPartPr/>
              <p14:nvPr/>
            </p14:nvContentPartPr>
            <p14:xfrm>
              <a:off x="8547199" y="1410478"/>
              <a:ext cx="305640" cy="1630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1D1DC84-6F68-4857-B74C-C98B9D1D4960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538559" y="1401838"/>
                <a:ext cx="3232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8684700-5E74-4E14-98CD-C128734AD51A}"/>
                  </a:ext>
                </a:extLst>
              </p14:cNvPr>
              <p14:cNvContentPartPr/>
              <p14:nvPr/>
            </p14:nvContentPartPr>
            <p14:xfrm>
              <a:off x="8976319" y="1466638"/>
              <a:ext cx="14040" cy="1087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8684700-5E74-4E14-98CD-C128734AD51A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967679" y="1457998"/>
                <a:ext cx="316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F690BA9-E649-402E-923C-88B9A8011DA6}"/>
                  </a:ext>
                </a:extLst>
              </p14:cNvPr>
              <p14:cNvContentPartPr/>
              <p14:nvPr/>
            </p14:nvContentPartPr>
            <p14:xfrm>
              <a:off x="9125719" y="1127518"/>
              <a:ext cx="335880" cy="4780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F690BA9-E649-402E-923C-88B9A8011DA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116719" y="1118518"/>
                <a:ext cx="35352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E0EA609-8196-4231-97E5-EB6AA8B465D1}"/>
                  </a:ext>
                </a:extLst>
              </p14:cNvPr>
              <p14:cNvContentPartPr/>
              <p14:nvPr/>
            </p14:nvContentPartPr>
            <p14:xfrm>
              <a:off x="9478879" y="1155958"/>
              <a:ext cx="280440" cy="4680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E0EA609-8196-4231-97E5-EB6AA8B465D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470239" y="1147318"/>
                <a:ext cx="29808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55941A8-8216-4F1B-8BA9-93DCE7D79710}"/>
                  </a:ext>
                </a:extLst>
              </p14:cNvPr>
              <p14:cNvContentPartPr/>
              <p14:nvPr/>
            </p14:nvContentPartPr>
            <p14:xfrm>
              <a:off x="571759" y="2193118"/>
              <a:ext cx="140400" cy="290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55941A8-8216-4F1B-8BA9-93DCE7D79710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562759" y="2184118"/>
                <a:ext cx="15804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8782C9C-D076-48D9-B96A-68B2066B1ED5}"/>
                  </a:ext>
                </a:extLst>
              </p14:cNvPr>
              <p14:cNvContentPartPr/>
              <p14:nvPr/>
            </p14:nvContentPartPr>
            <p14:xfrm>
              <a:off x="620359" y="2023198"/>
              <a:ext cx="336960" cy="3250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8782C9C-D076-48D9-B96A-68B2066B1ED5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11359" y="2014198"/>
                <a:ext cx="3546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4B98783-5A51-4175-8412-5278134C33A1}"/>
                  </a:ext>
                </a:extLst>
              </p14:cNvPr>
              <p14:cNvContentPartPr/>
              <p14:nvPr/>
            </p14:nvContentPartPr>
            <p14:xfrm>
              <a:off x="1063879" y="2092318"/>
              <a:ext cx="245520" cy="323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4B98783-5A51-4175-8412-5278134C33A1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54879" y="2083318"/>
                <a:ext cx="26316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8AC7313-8F21-4D12-A995-B376F46532C2}"/>
                  </a:ext>
                </a:extLst>
              </p14:cNvPr>
              <p14:cNvContentPartPr/>
              <p14:nvPr/>
            </p14:nvContentPartPr>
            <p14:xfrm>
              <a:off x="1282759" y="2012038"/>
              <a:ext cx="317880" cy="376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8AC7313-8F21-4D12-A995-B376F46532C2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274119" y="2003398"/>
                <a:ext cx="3355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0E0E77A-4BB7-4A44-B789-EDF96CD0AEAC}"/>
                  </a:ext>
                </a:extLst>
              </p14:cNvPr>
              <p14:cNvContentPartPr/>
              <p14:nvPr/>
            </p14:nvContentPartPr>
            <p14:xfrm>
              <a:off x="1397599" y="2231998"/>
              <a:ext cx="174600" cy="31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0E0E77A-4BB7-4A44-B789-EDF96CD0AEA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388959" y="2222998"/>
                <a:ext cx="1922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1220081-CDF5-4A5A-A4CD-263BD95E9CED}"/>
                  </a:ext>
                </a:extLst>
              </p14:cNvPr>
              <p14:cNvContentPartPr/>
              <p14:nvPr/>
            </p14:nvContentPartPr>
            <p14:xfrm>
              <a:off x="1663639" y="2366638"/>
              <a:ext cx="74160" cy="131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1220081-CDF5-4A5A-A4CD-263BD95E9CED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654999" y="2357638"/>
                <a:ext cx="918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B3DC5D2-1755-4BB1-AADF-7CABBC1EBB78}"/>
                  </a:ext>
                </a:extLst>
              </p14:cNvPr>
              <p14:cNvContentPartPr/>
              <p14:nvPr/>
            </p14:nvContentPartPr>
            <p14:xfrm>
              <a:off x="1734559" y="2231278"/>
              <a:ext cx="16200" cy="16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B3DC5D2-1755-4BB1-AADF-7CABBC1EBB78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725559" y="2222638"/>
                <a:ext cx="338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2BDB1A5-0865-4D6F-954A-8FDE66C67EBC}"/>
                  </a:ext>
                </a:extLst>
              </p14:cNvPr>
              <p14:cNvContentPartPr/>
              <p14:nvPr/>
            </p14:nvContentPartPr>
            <p14:xfrm>
              <a:off x="1894759" y="2031478"/>
              <a:ext cx="179280" cy="3106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2BDB1A5-0865-4D6F-954A-8FDE66C67EBC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886119" y="2022838"/>
                <a:ext cx="19692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3381F69-266D-43E8-844E-1E4EF7A4D21C}"/>
                  </a:ext>
                </a:extLst>
              </p14:cNvPr>
              <p14:cNvContentPartPr/>
              <p14:nvPr/>
            </p14:nvContentPartPr>
            <p14:xfrm>
              <a:off x="2296879" y="2077918"/>
              <a:ext cx="227520" cy="352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3381F69-266D-43E8-844E-1E4EF7A4D21C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2288239" y="2068918"/>
                <a:ext cx="24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AC84A9E-0606-45E8-8BCC-784C18724A73}"/>
                  </a:ext>
                </a:extLst>
              </p14:cNvPr>
              <p14:cNvContentPartPr/>
              <p14:nvPr/>
            </p14:nvContentPartPr>
            <p14:xfrm>
              <a:off x="2198959" y="2184118"/>
              <a:ext cx="298440" cy="525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AC84A9E-0606-45E8-8BCC-784C18724A73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190319" y="2175118"/>
                <a:ext cx="3160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81DD0E1-27C6-4F91-B9DD-B5829C54C05A}"/>
                  </a:ext>
                </a:extLst>
              </p14:cNvPr>
              <p14:cNvContentPartPr/>
              <p14:nvPr/>
            </p14:nvContentPartPr>
            <p14:xfrm>
              <a:off x="2323879" y="1986478"/>
              <a:ext cx="104040" cy="341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81DD0E1-27C6-4F91-B9DD-B5829C54C05A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315239" y="1977478"/>
                <a:ext cx="1216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347A824-E9AD-467B-AAD4-32F9F94F1285}"/>
                  </a:ext>
                </a:extLst>
              </p14:cNvPr>
              <p14:cNvContentPartPr/>
              <p14:nvPr/>
            </p14:nvContentPartPr>
            <p14:xfrm>
              <a:off x="2610439" y="2083318"/>
              <a:ext cx="172800" cy="226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347A824-E9AD-467B-AAD4-32F9F94F1285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601799" y="2074678"/>
                <a:ext cx="1904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9649AD1-4A47-48B5-8306-E05C0C2B7E8B}"/>
                  </a:ext>
                </a:extLst>
              </p14:cNvPr>
              <p14:cNvContentPartPr/>
              <p14:nvPr/>
            </p14:nvContentPartPr>
            <p14:xfrm>
              <a:off x="3225679" y="1808638"/>
              <a:ext cx="298080" cy="542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9649AD1-4A47-48B5-8306-E05C0C2B7E8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216679" y="1799998"/>
                <a:ext cx="31572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38F828A-5FB3-4026-B4B7-2A32C6B45999}"/>
                  </a:ext>
                </a:extLst>
              </p14:cNvPr>
              <p14:cNvContentPartPr/>
              <p14:nvPr/>
            </p14:nvContentPartPr>
            <p14:xfrm>
              <a:off x="3195079" y="2150278"/>
              <a:ext cx="233280" cy="532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38F828A-5FB3-4026-B4B7-2A32C6B45999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3186079" y="2141638"/>
                <a:ext cx="2509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10179FC-9A29-4BF9-8873-BCBA8B03A5D8}"/>
                  </a:ext>
                </a:extLst>
              </p14:cNvPr>
              <p14:cNvContentPartPr/>
              <p14:nvPr/>
            </p14:nvContentPartPr>
            <p14:xfrm>
              <a:off x="3410719" y="2177278"/>
              <a:ext cx="108720" cy="142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10179FC-9A29-4BF9-8873-BCBA8B03A5D8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401719" y="2168278"/>
                <a:ext cx="1263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E141300-66F0-44CA-B9AB-1A2AE7E8BA38}"/>
                  </a:ext>
                </a:extLst>
              </p14:cNvPr>
              <p14:cNvContentPartPr/>
              <p14:nvPr/>
            </p14:nvContentPartPr>
            <p14:xfrm>
              <a:off x="3629959" y="2094118"/>
              <a:ext cx="222840" cy="209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E141300-66F0-44CA-B9AB-1A2AE7E8BA38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3621319" y="2085478"/>
                <a:ext cx="2404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8B43B23-F351-4160-A1DA-DF600162865F}"/>
                  </a:ext>
                </a:extLst>
              </p14:cNvPr>
              <p14:cNvContentPartPr/>
              <p14:nvPr/>
            </p14:nvContentPartPr>
            <p14:xfrm>
              <a:off x="4088239" y="2077558"/>
              <a:ext cx="233280" cy="203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8B43B23-F351-4160-A1DA-DF600162865F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079599" y="2068918"/>
                <a:ext cx="2509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F79CC15-789F-4F61-8149-038DAC3FDA17}"/>
                  </a:ext>
                </a:extLst>
              </p14:cNvPr>
              <p14:cNvContentPartPr/>
              <p14:nvPr/>
            </p14:nvContentPartPr>
            <p14:xfrm>
              <a:off x="4342759" y="2112118"/>
              <a:ext cx="208440" cy="143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F79CC15-789F-4F61-8149-038DAC3FDA1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333759" y="2103118"/>
                <a:ext cx="2260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8AD0743-637A-4125-9F59-8E23C4EC5CD5}"/>
                  </a:ext>
                </a:extLst>
              </p14:cNvPr>
              <p14:cNvContentPartPr/>
              <p14:nvPr/>
            </p14:nvContentPartPr>
            <p14:xfrm>
              <a:off x="4632559" y="2104918"/>
              <a:ext cx="133560" cy="1674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8AD0743-637A-4125-9F59-8E23C4EC5CD5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623559" y="2096278"/>
                <a:ext cx="1512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B3A8D76-661D-45B8-A26A-FF36C8C9988E}"/>
                  </a:ext>
                </a:extLst>
              </p14:cNvPr>
              <p14:cNvContentPartPr/>
              <p14:nvPr/>
            </p14:nvContentPartPr>
            <p14:xfrm>
              <a:off x="4852519" y="1875958"/>
              <a:ext cx="191160" cy="406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B3A8D76-661D-45B8-A26A-FF36C8C9988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4843879" y="1867318"/>
                <a:ext cx="2088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B046FF0-BDBB-4874-97E5-AA5EB12828A1}"/>
                  </a:ext>
                </a:extLst>
              </p14:cNvPr>
              <p14:cNvContentPartPr/>
              <p14:nvPr/>
            </p14:nvContentPartPr>
            <p14:xfrm>
              <a:off x="5477479" y="1929238"/>
              <a:ext cx="40680" cy="16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B046FF0-BDBB-4874-97E5-AA5EB12828A1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468839" y="1920238"/>
                <a:ext cx="583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9D89EF7-45DD-4737-8221-EDA98E22E681}"/>
                  </a:ext>
                </a:extLst>
              </p14:cNvPr>
              <p14:cNvContentPartPr/>
              <p14:nvPr/>
            </p14:nvContentPartPr>
            <p14:xfrm>
              <a:off x="5293159" y="1818718"/>
              <a:ext cx="356760" cy="415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9D89EF7-45DD-4737-8221-EDA98E22E681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284519" y="1809718"/>
                <a:ext cx="3744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9FD4F8A-D71F-45ED-ACD6-096B17113743}"/>
                  </a:ext>
                </a:extLst>
              </p14:cNvPr>
              <p14:cNvContentPartPr/>
              <p14:nvPr/>
            </p14:nvContentPartPr>
            <p14:xfrm>
              <a:off x="5388919" y="2059198"/>
              <a:ext cx="160560" cy="568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9FD4F8A-D71F-45ED-ACD6-096B17113743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379919" y="2050198"/>
                <a:ext cx="178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1D3BC92-047B-4428-B5BB-197C6F180A84}"/>
                  </a:ext>
                </a:extLst>
              </p14:cNvPr>
              <p14:cNvContentPartPr/>
              <p14:nvPr/>
            </p14:nvContentPartPr>
            <p14:xfrm>
              <a:off x="5742079" y="2171158"/>
              <a:ext cx="123480" cy="110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1D3BC92-047B-4428-B5BB-197C6F180A84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5733439" y="2162158"/>
                <a:ext cx="1411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CDA35CF-CA8F-4439-AC63-BD0E802B0CF8}"/>
                  </a:ext>
                </a:extLst>
              </p14:cNvPr>
              <p14:cNvContentPartPr/>
              <p14:nvPr/>
            </p14:nvContentPartPr>
            <p14:xfrm>
              <a:off x="5823799" y="2018878"/>
              <a:ext cx="48240" cy="16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CDA35CF-CA8F-4439-AC63-BD0E802B0CF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815159" y="2010238"/>
                <a:ext cx="65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1633405-72B2-46AD-8C85-E92B20E5DCF5}"/>
                  </a:ext>
                </a:extLst>
              </p14:cNvPr>
              <p14:cNvContentPartPr/>
              <p14:nvPr/>
            </p14:nvContentPartPr>
            <p14:xfrm>
              <a:off x="6021079" y="2183038"/>
              <a:ext cx="28440" cy="370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1633405-72B2-46AD-8C85-E92B20E5DCF5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012079" y="2174038"/>
                <a:ext cx="46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33146BB-9C47-4047-8F6A-233FC31E9F6B}"/>
                  </a:ext>
                </a:extLst>
              </p14:cNvPr>
              <p14:cNvContentPartPr/>
              <p14:nvPr/>
            </p14:nvContentPartPr>
            <p14:xfrm>
              <a:off x="6303679" y="1846078"/>
              <a:ext cx="208080" cy="372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33146BB-9C47-4047-8F6A-233FC31E9F6B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294679" y="1837438"/>
                <a:ext cx="22572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8331783-2FFA-4529-B602-491F99454011}"/>
                  </a:ext>
                </a:extLst>
              </p14:cNvPr>
              <p14:cNvContentPartPr/>
              <p14:nvPr/>
            </p14:nvContentPartPr>
            <p14:xfrm>
              <a:off x="6560359" y="2054878"/>
              <a:ext cx="230760" cy="1310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8331783-2FFA-4529-B602-491F99454011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551359" y="2046238"/>
                <a:ext cx="2484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85F2F78-EB3A-4859-8171-8F04874F5674}"/>
                  </a:ext>
                </a:extLst>
              </p14:cNvPr>
              <p14:cNvContentPartPr/>
              <p14:nvPr/>
            </p14:nvContentPartPr>
            <p14:xfrm>
              <a:off x="6914959" y="1795678"/>
              <a:ext cx="156960" cy="4021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85F2F78-EB3A-4859-8171-8F04874F5674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6906319" y="1787038"/>
                <a:ext cx="17460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F1C3548-1E9E-418A-8471-2926B7D32AE4}"/>
                  </a:ext>
                </a:extLst>
              </p14:cNvPr>
              <p14:cNvContentPartPr/>
              <p14:nvPr/>
            </p14:nvContentPartPr>
            <p14:xfrm>
              <a:off x="6826399" y="1979278"/>
              <a:ext cx="301320" cy="849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F1C3548-1E9E-418A-8471-2926B7D32AE4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817759" y="1970638"/>
                <a:ext cx="3189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2734068-9C33-428D-9C13-B6FDFDC5529F}"/>
                  </a:ext>
                </a:extLst>
              </p14:cNvPr>
              <p14:cNvContentPartPr/>
              <p14:nvPr/>
            </p14:nvContentPartPr>
            <p14:xfrm>
              <a:off x="7338679" y="1916278"/>
              <a:ext cx="127800" cy="212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2734068-9C33-428D-9C13-B6FDFDC5529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7329679" y="1907278"/>
                <a:ext cx="1454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B8BC5C8-C83F-4B15-953A-2984A7A333C8}"/>
                  </a:ext>
                </a:extLst>
              </p14:cNvPr>
              <p14:cNvContentPartPr/>
              <p14:nvPr/>
            </p14:nvContentPartPr>
            <p14:xfrm>
              <a:off x="7385119" y="1816198"/>
              <a:ext cx="279720" cy="2926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B8BC5C8-C83F-4B15-953A-2984A7A333C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376479" y="1807558"/>
                <a:ext cx="2973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EAF6827-6D1B-4428-B9A2-3ED99729D5F6}"/>
                  </a:ext>
                </a:extLst>
              </p14:cNvPr>
              <p14:cNvContentPartPr/>
              <p14:nvPr/>
            </p14:nvContentPartPr>
            <p14:xfrm>
              <a:off x="7900999" y="1697038"/>
              <a:ext cx="230760" cy="4064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EAF6827-6D1B-4428-B9A2-3ED99729D5F6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892359" y="1688038"/>
                <a:ext cx="2484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2EC136A-8F56-4CD0-A57D-A747BFA0F23A}"/>
                  </a:ext>
                </a:extLst>
              </p14:cNvPr>
              <p14:cNvContentPartPr/>
              <p14:nvPr/>
            </p14:nvContentPartPr>
            <p14:xfrm>
              <a:off x="8183959" y="1907278"/>
              <a:ext cx="195480" cy="187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2EC136A-8F56-4CD0-A57D-A747BFA0F23A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174959" y="1898638"/>
                <a:ext cx="213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94AFEE5-A374-4AF7-AAD6-9DADB471BF56}"/>
                  </a:ext>
                </a:extLst>
              </p14:cNvPr>
              <p14:cNvContentPartPr/>
              <p14:nvPr/>
            </p14:nvContentPartPr>
            <p14:xfrm>
              <a:off x="8662039" y="1892878"/>
              <a:ext cx="145800" cy="1749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94AFEE5-A374-4AF7-AAD6-9DADB471BF56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653039" y="1883878"/>
                <a:ext cx="1634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AEE3740-B869-4386-BC9C-A3DFF92C287F}"/>
                  </a:ext>
                </a:extLst>
              </p14:cNvPr>
              <p14:cNvContentPartPr/>
              <p14:nvPr/>
            </p14:nvContentPartPr>
            <p14:xfrm>
              <a:off x="8863999" y="1945078"/>
              <a:ext cx="158400" cy="99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AEE3740-B869-4386-BC9C-A3DFF92C287F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855359" y="1936438"/>
                <a:ext cx="1760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93FD907-E7BA-4CD0-9E69-AFDE971E82AA}"/>
                  </a:ext>
                </a:extLst>
              </p14:cNvPr>
              <p14:cNvContentPartPr/>
              <p14:nvPr/>
            </p14:nvContentPartPr>
            <p14:xfrm>
              <a:off x="9098359" y="1920598"/>
              <a:ext cx="164160" cy="109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93FD907-E7BA-4CD0-9E69-AFDE971E82AA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9089359" y="1911958"/>
                <a:ext cx="181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07DF7A3-68E2-49B0-BCAC-81AEC36DB9C6}"/>
                  </a:ext>
                </a:extLst>
              </p14:cNvPr>
              <p14:cNvContentPartPr/>
              <p14:nvPr/>
            </p14:nvContentPartPr>
            <p14:xfrm>
              <a:off x="9059839" y="1864078"/>
              <a:ext cx="246600" cy="4723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07DF7A3-68E2-49B0-BCAC-81AEC36DB9C6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9051199" y="1855078"/>
                <a:ext cx="26424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08C1368-040F-4C72-BEC1-423C2956010E}"/>
                  </a:ext>
                </a:extLst>
              </p14:cNvPr>
              <p14:cNvContentPartPr/>
              <p14:nvPr/>
            </p14:nvContentPartPr>
            <p14:xfrm>
              <a:off x="584359" y="2799358"/>
              <a:ext cx="198360" cy="242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08C1368-040F-4C72-BEC1-423C2956010E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75719" y="2790718"/>
                <a:ext cx="2160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6AA8DF2-2614-4138-B862-8E1B5BEED08C}"/>
                  </a:ext>
                </a:extLst>
              </p14:cNvPr>
              <p14:cNvContentPartPr/>
              <p14:nvPr/>
            </p14:nvContentPartPr>
            <p14:xfrm>
              <a:off x="831319" y="2848678"/>
              <a:ext cx="186120" cy="140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6AA8DF2-2614-4138-B862-8E1B5BEED08C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22319" y="2840038"/>
                <a:ext cx="2037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044883A-C5DC-40D9-B7D1-D30212DD0E02}"/>
                  </a:ext>
                </a:extLst>
              </p14:cNvPr>
              <p14:cNvContentPartPr/>
              <p14:nvPr/>
            </p14:nvContentPartPr>
            <p14:xfrm>
              <a:off x="1085479" y="2824918"/>
              <a:ext cx="347760" cy="1764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044883A-C5DC-40D9-B7D1-D30212DD0E02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076839" y="2816278"/>
                <a:ext cx="365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6FE4ED3-4AE2-40AD-9E08-BA2385C1C942}"/>
                  </a:ext>
                </a:extLst>
              </p14:cNvPr>
              <p14:cNvContentPartPr/>
              <p14:nvPr/>
            </p14:nvContentPartPr>
            <p14:xfrm>
              <a:off x="1639879" y="2558518"/>
              <a:ext cx="72360" cy="4276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6FE4ED3-4AE2-40AD-9E08-BA2385C1C942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631239" y="2549518"/>
                <a:ext cx="9000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2E2D1CC-8FC3-49B7-919B-4CECCC228AF8}"/>
                  </a:ext>
                </a:extLst>
              </p14:cNvPr>
              <p14:cNvContentPartPr/>
              <p14:nvPr/>
            </p14:nvContentPartPr>
            <p14:xfrm>
              <a:off x="1480039" y="2771638"/>
              <a:ext cx="313560" cy="568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2E2D1CC-8FC3-49B7-919B-4CECCC228AF8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1471039" y="2762638"/>
                <a:ext cx="331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4046E85-EA9E-41D0-96AA-84132A30866D}"/>
                  </a:ext>
                </a:extLst>
              </p14:cNvPr>
              <p14:cNvContentPartPr/>
              <p14:nvPr/>
            </p14:nvContentPartPr>
            <p14:xfrm>
              <a:off x="2152519" y="2771638"/>
              <a:ext cx="319320" cy="154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4046E85-EA9E-41D0-96AA-84132A30866D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2143879" y="2762638"/>
                <a:ext cx="3369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3F77F51-3E7F-45FD-9731-5692E69BCA5F}"/>
                  </a:ext>
                </a:extLst>
              </p14:cNvPr>
              <p14:cNvContentPartPr/>
              <p14:nvPr/>
            </p14:nvContentPartPr>
            <p14:xfrm>
              <a:off x="2544559" y="2768398"/>
              <a:ext cx="55440" cy="145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3F77F51-3E7F-45FD-9731-5692E69BCA5F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535559" y="2759398"/>
                <a:ext cx="730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DB1D813-7555-4DE6-9064-C392967FBDE2}"/>
                  </a:ext>
                </a:extLst>
              </p14:cNvPr>
              <p14:cNvContentPartPr/>
              <p14:nvPr/>
            </p14:nvContentPartPr>
            <p14:xfrm>
              <a:off x="2848759" y="2536918"/>
              <a:ext cx="88200" cy="4194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DB1D813-7555-4DE6-9064-C392967FBDE2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2839759" y="2527918"/>
                <a:ext cx="1058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15E5039-7330-4A99-A427-1CBB46E126B8}"/>
                  </a:ext>
                </a:extLst>
              </p14:cNvPr>
              <p14:cNvContentPartPr/>
              <p14:nvPr/>
            </p14:nvContentPartPr>
            <p14:xfrm>
              <a:off x="2723119" y="2650318"/>
              <a:ext cx="405360" cy="122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15E5039-7330-4A99-A427-1CBB46E126B8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2714119" y="2641678"/>
                <a:ext cx="423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FD211B1-F8AE-4363-8FD7-BB8F1CB41761}"/>
                  </a:ext>
                </a:extLst>
              </p14:cNvPr>
              <p14:cNvContentPartPr/>
              <p14:nvPr/>
            </p14:nvContentPartPr>
            <p14:xfrm>
              <a:off x="3144679" y="2465278"/>
              <a:ext cx="273240" cy="461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FD211B1-F8AE-4363-8FD7-BB8F1CB41761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3135679" y="2456638"/>
                <a:ext cx="2908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072EA74-40EA-4D83-8181-30F1F6740A1C}"/>
                  </a:ext>
                </a:extLst>
              </p14:cNvPr>
              <p14:cNvContentPartPr/>
              <p14:nvPr/>
            </p14:nvContentPartPr>
            <p14:xfrm>
              <a:off x="3790159" y="2649238"/>
              <a:ext cx="101520" cy="208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072EA74-40EA-4D83-8181-30F1F6740A1C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3781159" y="2640238"/>
                <a:ext cx="119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28FE0FB-9731-4149-9783-E899CC5ADECD}"/>
                  </a:ext>
                </a:extLst>
              </p14:cNvPr>
              <p14:cNvContentPartPr/>
              <p14:nvPr/>
            </p14:nvContentPartPr>
            <p14:xfrm>
              <a:off x="3842719" y="2505238"/>
              <a:ext cx="354600" cy="2145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28FE0FB-9731-4149-9783-E899CC5ADECD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3834079" y="2496598"/>
                <a:ext cx="3722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81B9441-7565-4DA5-BD34-CBD783BFA92B}"/>
                  </a:ext>
                </a:extLst>
              </p14:cNvPr>
              <p14:cNvContentPartPr/>
              <p14:nvPr/>
            </p14:nvContentPartPr>
            <p14:xfrm>
              <a:off x="4204519" y="2594878"/>
              <a:ext cx="114120" cy="2466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81B9441-7565-4DA5-BD34-CBD783BFA92B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4195519" y="2585878"/>
                <a:ext cx="1317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78B74F2-3C14-4747-8CE7-25259A605922}"/>
                  </a:ext>
                </a:extLst>
              </p14:cNvPr>
              <p14:cNvContentPartPr/>
              <p14:nvPr/>
            </p14:nvContentPartPr>
            <p14:xfrm>
              <a:off x="4422679" y="2615758"/>
              <a:ext cx="79920" cy="2383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78B74F2-3C14-4747-8CE7-25259A60592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4413679" y="2607118"/>
                <a:ext cx="975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60B2736-3359-42DA-9E32-17C795B9A769}"/>
                  </a:ext>
                </a:extLst>
              </p14:cNvPr>
              <p14:cNvContentPartPr/>
              <p14:nvPr/>
            </p14:nvContentPartPr>
            <p14:xfrm>
              <a:off x="4494679" y="2533678"/>
              <a:ext cx="239040" cy="307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60B2736-3359-42DA-9E32-17C795B9A769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4486039" y="2525038"/>
                <a:ext cx="2566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743A2B81-1FE4-4AEE-8501-9D403838669D}"/>
                  </a:ext>
                </a:extLst>
              </p14:cNvPr>
              <p14:cNvContentPartPr/>
              <p14:nvPr/>
            </p14:nvContentPartPr>
            <p14:xfrm>
              <a:off x="4803919" y="2460958"/>
              <a:ext cx="118800" cy="379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743A2B81-1FE4-4AEE-8501-9D403838669D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4795279" y="2451958"/>
                <a:ext cx="13644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2615D74-B987-457E-A929-5967065317DD}"/>
                  </a:ext>
                </a:extLst>
              </p14:cNvPr>
              <p14:cNvContentPartPr/>
              <p14:nvPr/>
            </p14:nvContentPartPr>
            <p14:xfrm>
              <a:off x="5111359" y="2631598"/>
              <a:ext cx="315360" cy="511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2615D74-B987-457E-A929-5967065317DD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5102719" y="2622958"/>
                <a:ext cx="3330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B387777-4097-40D5-9843-8CEE9E6E0B73}"/>
                  </a:ext>
                </a:extLst>
              </p14:cNvPr>
              <p14:cNvContentPartPr/>
              <p14:nvPr/>
            </p14:nvContentPartPr>
            <p14:xfrm>
              <a:off x="5065639" y="2709358"/>
              <a:ext cx="349920" cy="637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B387777-4097-40D5-9843-8CEE9E6E0B73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5056639" y="2700718"/>
                <a:ext cx="3675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C2421A4-69CB-4A57-9EFB-FBB5A2F1BA71}"/>
                  </a:ext>
                </a:extLst>
              </p14:cNvPr>
              <p14:cNvContentPartPr/>
              <p14:nvPr/>
            </p14:nvContentPartPr>
            <p14:xfrm>
              <a:off x="5157079" y="2483998"/>
              <a:ext cx="163440" cy="4435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C2421A4-69CB-4A57-9EFB-FBB5A2F1BA71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5148079" y="2474998"/>
                <a:ext cx="18108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82049F8-3815-416D-9CC0-9C2720F4516D}"/>
                  </a:ext>
                </a:extLst>
              </p14:cNvPr>
              <p14:cNvContentPartPr/>
              <p14:nvPr/>
            </p14:nvContentPartPr>
            <p14:xfrm>
              <a:off x="5574679" y="2604598"/>
              <a:ext cx="176040" cy="2476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82049F8-3815-416D-9CC0-9C2720F4516D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5565679" y="2595598"/>
                <a:ext cx="1936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DF4D13B-9110-4D39-A783-39282F11487E}"/>
                  </a:ext>
                </a:extLst>
              </p14:cNvPr>
              <p14:cNvContentPartPr/>
              <p14:nvPr/>
            </p14:nvContentPartPr>
            <p14:xfrm>
              <a:off x="5985799" y="2834278"/>
              <a:ext cx="12600" cy="118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DF4D13B-9110-4D39-A783-39282F11487E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5977159" y="2825638"/>
                <a:ext cx="302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ACFFF0D7-69D5-4EEF-82D8-17C5D3F22EF8}"/>
                  </a:ext>
                </a:extLst>
              </p14:cNvPr>
              <p14:cNvContentPartPr/>
              <p14:nvPr/>
            </p14:nvContentPartPr>
            <p14:xfrm>
              <a:off x="6466039" y="2584078"/>
              <a:ext cx="111240" cy="2210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ACFFF0D7-69D5-4EEF-82D8-17C5D3F22EF8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6457399" y="2575078"/>
                <a:ext cx="1288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1E117DF-CDB4-41BC-B381-3F8BABC5B97E}"/>
                  </a:ext>
                </a:extLst>
              </p14:cNvPr>
              <p14:cNvContentPartPr/>
              <p14:nvPr/>
            </p14:nvContentPartPr>
            <p14:xfrm>
              <a:off x="6364879" y="2520358"/>
              <a:ext cx="522720" cy="101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1E117DF-CDB4-41BC-B381-3F8BABC5B97E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6355879" y="2511358"/>
                <a:ext cx="5403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BEF6E8B-A3EA-4C28-B188-7CCA45EC3029}"/>
                  </a:ext>
                </a:extLst>
              </p14:cNvPr>
              <p14:cNvContentPartPr/>
              <p14:nvPr/>
            </p14:nvContentPartPr>
            <p14:xfrm>
              <a:off x="6783559" y="2346118"/>
              <a:ext cx="223560" cy="4384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BEF6E8B-A3EA-4C28-B188-7CCA45EC3029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6774919" y="2337478"/>
                <a:ext cx="24120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4AC45C5-0176-40E2-A4EB-8DDC462B6D80}"/>
                  </a:ext>
                </a:extLst>
              </p14:cNvPr>
              <p14:cNvContentPartPr/>
              <p14:nvPr/>
            </p14:nvContentPartPr>
            <p14:xfrm>
              <a:off x="7133839" y="2625478"/>
              <a:ext cx="151560" cy="1436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4AC45C5-0176-40E2-A4EB-8DDC462B6D80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7125199" y="2616838"/>
                <a:ext cx="1692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EAC818B-B1E2-43C6-A268-128AC6E713F6}"/>
                  </a:ext>
                </a:extLst>
              </p14:cNvPr>
              <p14:cNvContentPartPr/>
              <p14:nvPr/>
            </p14:nvContentPartPr>
            <p14:xfrm>
              <a:off x="7393399" y="2637358"/>
              <a:ext cx="233280" cy="149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EAC818B-B1E2-43C6-A268-128AC6E713F6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7384759" y="2628358"/>
                <a:ext cx="2509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46CD819-59AE-4A99-9C8A-1F59F47EF740}"/>
                  </a:ext>
                </a:extLst>
              </p14:cNvPr>
              <p14:cNvContentPartPr/>
              <p14:nvPr/>
            </p14:nvContentPartPr>
            <p14:xfrm>
              <a:off x="942199" y="3598558"/>
              <a:ext cx="115200" cy="3427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46CD819-59AE-4A99-9C8A-1F59F47EF740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933559" y="3589918"/>
                <a:ext cx="1328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DF95BED-5636-46BA-BF0B-66B0524A7376}"/>
                  </a:ext>
                </a:extLst>
              </p14:cNvPr>
              <p14:cNvContentPartPr/>
              <p14:nvPr/>
            </p14:nvContentPartPr>
            <p14:xfrm>
              <a:off x="987559" y="3431518"/>
              <a:ext cx="291240" cy="2836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DF95BED-5636-46BA-BF0B-66B0524A7376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978919" y="3422518"/>
                <a:ext cx="3088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4FA1689-F600-4E26-AC88-352B44F06CB7}"/>
                  </a:ext>
                </a:extLst>
              </p14:cNvPr>
              <p14:cNvContentPartPr/>
              <p14:nvPr/>
            </p14:nvContentPartPr>
            <p14:xfrm>
              <a:off x="1368799" y="3582358"/>
              <a:ext cx="113760" cy="2494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4FA1689-F600-4E26-AC88-352B44F06CB7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1359799" y="3573718"/>
                <a:ext cx="1314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CE99467-A81F-49F0-A408-9257A0B18D5A}"/>
                  </a:ext>
                </a:extLst>
              </p14:cNvPr>
              <p14:cNvContentPartPr/>
              <p14:nvPr/>
            </p14:nvContentPartPr>
            <p14:xfrm>
              <a:off x="1559599" y="3476518"/>
              <a:ext cx="281520" cy="3373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CE99467-A81F-49F0-A408-9257A0B18D5A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550959" y="3467878"/>
                <a:ext cx="2991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BC5E34A-FB53-49ED-B0AF-FB08E996B668}"/>
                  </a:ext>
                </a:extLst>
              </p14:cNvPr>
              <p14:cNvContentPartPr/>
              <p14:nvPr/>
            </p14:nvContentPartPr>
            <p14:xfrm>
              <a:off x="1661839" y="3651118"/>
              <a:ext cx="118440" cy="374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BC5E34A-FB53-49ED-B0AF-FB08E996B668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652839" y="3642118"/>
                <a:ext cx="1360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5AA8810-EB1B-4531-8519-5725A0B1CE12}"/>
                  </a:ext>
                </a:extLst>
              </p14:cNvPr>
              <p14:cNvContentPartPr/>
              <p14:nvPr/>
            </p14:nvContentPartPr>
            <p14:xfrm>
              <a:off x="1895839" y="3743638"/>
              <a:ext cx="109800" cy="1191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5AA8810-EB1B-4531-8519-5725A0B1CE12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1887199" y="3734638"/>
                <a:ext cx="1274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EB48A3C-0C9E-423A-B9A5-B97A7FFEB7D5}"/>
                  </a:ext>
                </a:extLst>
              </p14:cNvPr>
              <p14:cNvContentPartPr/>
              <p14:nvPr/>
            </p14:nvContentPartPr>
            <p14:xfrm>
              <a:off x="1957039" y="3632398"/>
              <a:ext cx="19440" cy="86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EB48A3C-0C9E-423A-B9A5-B97A7FFEB7D5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948039" y="3623758"/>
                <a:ext cx="370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26CF0E2-E059-40A3-92D6-EE004E9C0F3D}"/>
                  </a:ext>
                </a:extLst>
              </p14:cNvPr>
              <p14:cNvContentPartPr/>
              <p14:nvPr/>
            </p14:nvContentPartPr>
            <p14:xfrm>
              <a:off x="2203639" y="3472558"/>
              <a:ext cx="57960" cy="2808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26CF0E2-E059-40A3-92D6-EE004E9C0F3D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2194639" y="3463558"/>
                <a:ext cx="756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73E7CA2-FE1D-4AE9-9399-D44CDC85D827}"/>
                  </a:ext>
                </a:extLst>
              </p14:cNvPr>
              <p14:cNvContentPartPr/>
              <p14:nvPr/>
            </p14:nvContentPartPr>
            <p14:xfrm>
              <a:off x="2351959" y="3461038"/>
              <a:ext cx="69120" cy="2696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73E7CA2-FE1D-4AE9-9399-D44CDC85D827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2342959" y="3452038"/>
                <a:ext cx="867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0181112-702F-4E08-953A-02D4949D4167}"/>
                  </a:ext>
                </a:extLst>
              </p14:cNvPr>
              <p14:cNvContentPartPr/>
              <p14:nvPr/>
            </p14:nvContentPartPr>
            <p14:xfrm>
              <a:off x="2415679" y="3434038"/>
              <a:ext cx="167760" cy="3013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0181112-702F-4E08-953A-02D4949D4167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2406679" y="3425398"/>
                <a:ext cx="18540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EEBADE26-65CD-447B-8482-B8D50766F656}"/>
                  </a:ext>
                </a:extLst>
              </p14:cNvPr>
              <p14:cNvContentPartPr/>
              <p14:nvPr/>
            </p14:nvContentPartPr>
            <p14:xfrm>
              <a:off x="2639599" y="3304798"/>
              <a:ext cx="146520" cy="4539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EEBADE26-65CD-447B-8482-B8D50766F656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2630599" y="3295798"/>
                <a:ext cx="1641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1C472F3-3D81-4588-A804-ABDC7CEBAFC1}"/>
                  </a:ext>
                </a:extLst>
              </p14:cNvPr>
              <p14:cNvContentPartPr/>
              <p14:nvPr/>
            </p14:nvContentPartPr>
            <p14:xfrm>
              <a:off x="3012559" y="3481198"/>
              <a:ext cx="184680" cy="34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1C472F3-3D81-4588-A804-ABDC7CEBAFC1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3003559" y="3472558"/>
                <a:ext cx="2023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A19884F-B1F1-4A86-A05A-BF4F88388202}"/>
                  </a:ext>
                </a:extLst>
              </p14:cNvPr>
              <p14:cNvContentPartPr/>
              <p14:nvPr/>
            </p14:nvContentPartPr>
            <p14:xfrm>
              <a:off x="2980159" y="3603598"/>
              <a:ext cx="208800" cy="522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A19884F-B1F1-4A86-A05A-BF4F88388202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2971159" y="3594958"/>
                <a:ext cx="2264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250ACEC-2D66-4B5D-B357-76F4BF4E810B}"/>
                  </a:ext>
                </a:extLst>
              </p14:cNvPr>
              <p14:cNvContentPartPr/>
              <p14:nvPr/>
            </p14:nvContentPartPr>
            <p14:xfrm>
              <a:off x="3871519" y="3380758"/>
              <a:ext cx="117360" cy="2689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250ACEC-2D66-4B5D-B357-76F4BF4E810B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3862879" y="3371758"/>
                <a:ext cx="13500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5DB5F076-44AB-4A82-86E3-A122F2F11D5F}"/>
                  </a:ext>
                </a:extLst>
              </p14:cNvPr>
              <p14:cNvContentPartPr/>
              <p14:nvPr/>
            </p14:nvContentPartPr>
            <p14:xfrm>
              <a:off x="3914359" y="3269158"/>
              <a:ext cx="244440" cy="223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5DB5F076-44AB-4A82-86E3-A122F2F11D5F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3905359" y="3260518"/>
                <a:ext cx="262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2A453FB-1102-40B7-A0F6-0D5E32034D4D}"/>
                  </a:ext>
                </a:extLst>
              </p14:cNvPr>
              <p14:cNvContentPartPr/>
              <p14:nvPr/>
            </p14:nvContentPartPr>
            <p14:xfrm>
              <a:off x="4294879" y="3290758"/>
              <a:ext cx="187200" cy="383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2A453FB-1102-40B7-A0F6-0D5E32034D4D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4286239" y="3281758"/>
                <a:ext cx="2048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03A805B-F6A3-4937-95D6-024B09B8E99B}"/>
                  </a:ext>
                </a:extLst>
              </p14:cNvPr>
              <p14:cNvContentPartPr/>
              <p14:nvPr/>
            </p14:nvContentPartPr>
            <p14:xfrm>
              <a:off x="4615279" y="3393358"/>
              <a:ext cx="88200" cy="2084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03A805B-F6A3-4937-95D6-024B09B8E99B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4606639" y="3384358"/>
                <a:ext cx="105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B292DD7-0A7D-47F2-80CB-459C89DE3CCB}"/>
                  </a:ext>
                </a:extLst>
              </p14:cNvPr>
              <p14:cNvContentPartPr/>
              <p14:nvPr/>
            </p14:nvContentPartPr>
            <p14:xfrm>
              <a:off x="4673959" y="3306598"/>
              <a:ext cx="258120" cy="2941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B292DD7-0A7D-47F2-80CB-459C89DE3CCB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4665319" y="3297598"/>
                <a:ext cx="27576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F412D79-FF9F-46A0-AA58-3EC5AEEC1E8D}"/>
                  </a:ext>
                </a:extLst>
              </p14:cNvPr>
              <p14:cNvContentPartPr/>
              <p14:nvPr/>
            </p14:nvContentPartPr>
            <p14:xfrm>
              <a:off x="5006959" y="3302998"/>
              <a:ext cx="93960" cy="325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F412D79-FF9F-46A0-AA58-3EC5AEEC1E8D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4998319" y="3293998"/>
                <a:ext cx="1116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C1D073C6-ACB4-41FE-88F5-605DA99FF31F}"/>
                  </a:ext>
                </a:extLst>
              </p14:cNvPr>
              <p14:cNvContentPartPr/>
              <p14:nvPr/>
            </p14:nvContentPartPr>
            <p14:xfrm>
              <a:off x="5149879" y="3257638"/>
              <a:ext cx="341640" cy="343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C1D073C6-ACB4-41FE-88F5-605DA99FF31F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5140879" y="3248998"/>
                <a:ext cx="3592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BEACFA61-23D5-4258-98E0-E65D8450881C}"/>
                  </a:ext>
                </a:extLst>
              </p14:cNvPr>
              <p14:cNvContentPartPr/>
              <p14:nvPr/>
            </p14:nvContentPartPr>
            <p14:xfrm>
              <a:off x="5293159" y="3448798"/>
              <a:ext cx="105120" cy="550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BEACFA61-23D5-4258-98E0-E65D8450881C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5284519" y="3440158"/>
                <a:ext cx="1227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8A1DEB7-6184-4A32-A00D-144B0FA0CEE0}"/>
                  </a:ext>
                </a:extLst>
              </p14:cNvPr>
              <p14:cNvContentPartPr/>
              <p14:nvPr/>
            </p14:nvContentPartPr>
            <p14:xfrm>
              <a:off x="5552719" y="3580918"/>
              <a:ext cx="123120" cy="860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8A1DEB7-6184-4A32-A00D-144B0FA0CEE0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5543719" y="3571918"/>
                <a:ext cx="1407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6488EFB3-F700-4283-B805-B14BC4220BB8}"/>
                  </a:ext>
                </a:extLst>
              </p14:cNvPr>
              <p14:cNvContentPartPr/>
              <p14:nvPr/>
            </p14:nvContentPartPr>
            <p14:xfrm>
              <a:off x="5668279" y="3456358"/>
              <a:ext cx="55800" cy="126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6488EFB3-F700-4283-B805-B14BC4220BB8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5659279" y="3447718"/>
                <a:ext cx="734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E2F8C9F7-6DC2-4DD9-BD99-1E5BAAB31422}"/>
                  </a:ext>
                </a:extLst>
              </p14:cNvPr>
              <p14:cNvContentPartPr/>
              <p14:nvPr/>
            </p14:nvContentPartPr>
            <p14:xfrm>
              <a:off x="5861959" y="3233878"/>
              <a:ext cx="169920" cy="4035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E2F8C9F7-6DC2-4DD9-BD99-1E5BAAB31422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5852959" y="3225238"/>
                <a:ext cx="1875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409AA19-5D8C-466E-898F-1FE1F1484AB6}"/>
                  </a:ext>
                </a:extLst>
              </p14:cNvPr>
              <p14:cNvContentPartPr/>
              <p14:nvPr/>
            </p14:nvContentPartPr>
            <p14:xfrm>
              <a:off x="6214759" y="3341518"/>
              <a:ext cx="82080" cy="1944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409AA19-5D8C-466E-898F-1FE1F1484AB6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6206119" y="3332878"/>
                <a:ext cx="997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A7F5139-169C-4BD8-B35B-2876ECD49AA7}"/>
                  </a:ext>
                </a:extLst>
              </p14:cNvPr>
              <p14:cNvContentPartPr/>
              <p14:nvPr/>
            </p14:nvContentPartPr>
            <p14:xfrm>
              <a:off x="6261559" y="3162958"/>
              <a:ext cx="240840" cy="2376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A7F5139-169C-4BD8-B35B-2876ECD49AA7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6252559" y="3153958"/>
                <a:ext cx="2584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52CCCF4-7189-4C32-A174-184CDD0F0EFC}"/>
                  </a:ext>
                </a:extLst>
              </p14:cNvPr>
              <p14:cNvContentPartPr/>
              <p14:nvPr/>
            </p14:nvContentPartPr>
            <p14:xfrm>
              <a:off x="6569359" y="3229558"/>
              <a:ext cx="173160" cy="315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52CCCF4-7189-4C32-A174-184CDD0F0EFC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6560719" y="3220558"/>
                <a:ext cx="1908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E6F9B15-CDC4-4611-8260-179794F31094}"/>
                  </a:ext>
                </a:extLst>
              </p14:cNvPr>
              <p14:cNvContentPartPr/>
              <p14:nvPr/>
            </p14:nvContentPartPr>
            <p14:xfrm>
              <a:off x="6760159" y="3217318"/>
              <a:ext cx="264960" cy="3427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E6F9B15-CDC4-4611-8260-179794F31094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6751159" y="3208678"/>
                <a:ext cx="2826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ED5D477-DF5E-40C8-85A2-6CE787FABCB6}"/>
                  </a:ext>
                </a:extLst>
              </p14:cNvPr>
              <p14:cNvContentPartPr/>
              <p14:nvPr/>
            </p14:nvContentPartPr>
            <p14:xfrm>
              <a:off x="6872119" y="3413878"/>
              <a:ext cx="117360" cy="536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ED5D477-DF5E-40C8-85A2-6CE787FABCB6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6863479" y="3404878"/>
                <a:ext cx="1350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32535393-28B6-4039-9D6F-25AEB256382F}"/>
                  </a:ext>
                </a:extLst>
              </p14:cNvPr>
              <p14:cNvContentPartPr/>
              <p14:nvPr/>
            </p14:nvContentPartPr>
            <p14:xfrm>
              <a:off x="7085239" y="3515038"/>
              <a:ext cx="116280" cy="1152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32535393-28B6-4039-9D6F-25AEB256382F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7076239" y="3506398"/>
                <a:ext cx="1339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E3EC3653-8585-4243-AE6B-4BDA573BA75B}"/>
                  </a:ext>
                </a:extLst>
              </p14:cNvPr>
              <p14:cNvContentPartPr/>
              <p14:nvPr/>
            </p14:nvContentPartPr>
            <p14:xfrm>
              <a:off x="7186039" y="3362758"/>
              <a:ext cx="44280" cy="100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E3EC3653-8585-4243-AE6B-4BDA573BA75B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7177399" y="3353758"/>
                <a:ext cx="61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1A4EF00E-34D6-4591-A636-78162DDD1FD4}"/>
                  </a:ext>
                </a:extLst>
              </p14:cNvPr>
              <p14:cNvContentPartPr/>
              <p14:nvPr/>
            </p14:nvContentPartPr>
            <p14:xfrm>
              <a:off x="7318879" y="3142078"/>
              <a:ext cx="174600" cy="5353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1A4EF00E-34D6-4591-A636-78162DDD1FD4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7310239" y="3133078"/>
                <a:ext cx="19224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3011BE1C-34E9-45DA-BAF5-FDCEE924E13C}"/>
                  </a:ext>
                </a:extLst>
              </p14:cNvPr>
              <p14:cNvContentPartPr/>
              <p14:nvPr/>
            </p14:nvContentPartPr>
            <p14:xfrm>
              <a:off x="3147559" y="4069438"/>
              <a:ext cx="122400" cy="2426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3011BE1C-34E9-45DA-BAF5-FDCEE924E13C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3138919" y="4060438"/>
                <a:ext cx="1400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47BCDCFC-0908-4CA1-A028-AA28310C5B91}"/>
                  </a:ext>
                </a:extLst>
              </p14:cNvPr>
              <p14:cNvContentPartPr/>
              <p14:nvPr/>
            </p14:nvContentPartPr>
            <p14:xfrm>
              <a:off x="3227839" y="3950998"/>
              <a:ext cx="243360" cy="2340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47BCDCFC-0908-4CA1-A028-AA28310C5B91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3219199" y="3942358"/>
                <a:ext cx="2610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CAFB268-A161-4066-99FD-D665EEF404A8}"/>
                  </a:ext>
                </a:extLst>
              </p14:cNvPr>
              <p14:cNvContentPartPr/>
              <p14:nvPr/>
            </p14:nvContentPartPr>
            <p14:xfrm>
              <a:off x="3484879" y="3987718"/>
              <a:ext cx="155160" cy="2505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CAFB268-A161-4066-99FD-D665EEF404A8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3476239" y="3978718"/>
                <a:ext cx="172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10E2D20-314C-4BD3-8A60-2BA1EC218D3B}"/>
                  </a:ext>
                </a:extLst>
              </p14:cNvPr>
              <p14:cNvContentPartPr/>
              <p14:nvPr/>
            </p14:nvContentPartPr>
            <p14:xfrm>
              <a:off x="3669559" y="4036318"/>
              <a:ext cx="84600" cy="1789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10E2D20-314C-4BD3-8A60-2BA1EC218D3B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3660559" y="4027318"/>
                <a:ext cx="102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B1719AC-9705-4FE6-80FC-C9D950012767}"/>
                  </a:ext>
                </a:extLst>
              </p14:cNvPr>
              <p14:cNvContentPartPr/>
              <p14:nvPr/>
            </p14:nvContentPartPr>
            <p14:xfrm>
              <a:off x="3690079" y="3966838"/>
              <a:ext cx="194400" cy="2149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B1719AC-9705-4FE6-80FC-C9D950012767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3681439" y="3957838"/>
                <a:ext cx="2120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FB53870-5F60-4A68-BE90-9F668DAE3085}"/>
                  </a:ext>
                </a:extLst>
              </p14:cNvPr>
              <p14:cNvContentPartPr/>
              <p14:nvPr/>
            </p14:nvContentPartPr>
            <p14:xfrm>
              <a:off x="3892039" y="3895558"/>
              <a:ext cx="160560" cy="3351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FB53870-5F60-4A68-BE90-9F668DAE3085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3883399" y="3886558"/>
                <a:ext cx="178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FD66F6A2-5119-4056-8859-C2473C185C76}"/>
                  </a:ext>
                </a:extLst>
              </p14:cNvPr>
              <p14:cNvContentPartPr/>
              <p14:nvPr/>
            </p14:nvContentPartPr>
            <p14:xfrm>
              <a:off x="3990319" y="3916798"/>
              <a:ext cx="240840" cy="2991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FD66F6A2-5119-4056-8859-C2473C185C76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3981319" y="3907798"/>
                <a:ext cx="2584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BFB81D91-ABF6-4EB1-BD93-628AE391BA3A}"/>
                  </a:ext>
                </a:extLst>
              </p14:cNvPr>
              <p14:cNvContentPartPr/>
              <p14:nvPr/>
            </p14:nvContentPartPr>
            <p14:xfrm>
              <a:off x="4087879" y="4082758"/>
              <a:ext cx="125280" cy="388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BFB81D91-ABF6-4EB1-BD93-628AE391BA3A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4078879" y="4074118"/>
                <a:ext cx="1429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2E93BEBB-2184-4F4B-8565-DA5CC01A9D8E}"/>
                  </a:ext>
                </a:extLst>
              </p14:cNvPr>
              <p14:cNvContentPartPr/>
              <p14:nvPr/>
            </p14:nvContentPartPr>
            <p14:xfrm>
              <a:off x="4273639" y="4169518"/>
              <a:ext cx="20520" cy="903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2E93BEBB-2184-4F4B-8565-DA5CC01A9D8E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4264639" y="4160518"/>
                <a:ext cx="38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AA55CDF-C28B-4482-B848-66DA997935FD}"/>
                  </a:ext>
                </a:extLst>
              </p14:cNvPr>
              <p14:cNvContentPartPr/>
              <p14:nvPr/>
            </p14:nvContentPartPr>
            <p14:xfrm>
              <a:off x="4406839" y="3881878"/>
              <a:ext cx="164880" cy="3211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AA55CDF-C28B-4482-B848-66DA997935FD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4397839" y="3872878"/>
                <a:ext cx="1825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738FA65-5231-4B21-8E73-2C933DC923CE}"/>
                  </a:ext>
                </a:extLst>
              </p14:cNvPr>
              <p14:cNvContentPartPr/>
              <p14:nvPr/>
            </p14:nvContentPartPr>
            <p14:xfrm>
              <a:off x="4650919" y="3949558"/>
              <a:ext cx="96120" cy="2361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738FA65-5231-4B21-8E73-2C933DC923CE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4642279" y="3940558"/>
                <a:ext cx="113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10DA2A30-1240-44E3-905A-0D56B50132F3}"/>
                  </a:ext>
                </a:extLst>
              </p14:cNvPr>
              <p14:cNvContentPartPr/>
              <p14:nvPr/>
            </p14:nvContentPartPr>
            <p14:xfrm>
              <a:off x="4694479" y="3874678"/>
              <a:ext cx="173160" cy="1540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10DA2A30-1240-44E3-905A-0D56B50132F3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4685479" y="3865678"/>
                <a:ext cx="1908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E92B6B4F-5536-44F5-A325-E9A8C0B24390}"/>
                  </a:ext>
                </a:extLst>
              </p14:cNvPr>
              <p14:cNvContentPartPr/>
              <p14:nvPr/>
            </p14:nvContentPartPr>
            <p14:xfrm>
              <a:off x="4870519" y="3905998"/>
              <a:ext cx="185040" cy="3110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E92B6B4F-5536-44F5-A325-E9A8C0B24390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4861879" y="3897358"/>
                <a:ext cx="2026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163FCEBF-696D-453E-BCC4-77688DA5ACDF}"/>
                  </a:ext>
                </a:extLst>
              </p14:cNvPr>
              <p14:cNvContentPartPr/>
              <p14:nvPr/>
            </p14:nvContentPartPr>
            <p14:xfrm>
              <a:off x="5063479" y="3871798"/>
              <a:ext cx="236160" cy="3142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163FCEBF-696D-453E-BCC4-77688DA5ACDF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5054839" y="3862798"/>
                <a:ext cx="2538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8C65936-7950-4436-9337-500DC87B2A0D}"/>
                  </a:ext>
                </a:extLst>
              </p14:cNvPr>
              <p14:cNvContentPartPr/>
              <p14:nvPr/>
            </p14:nvContentPartPr>
            <p14:xfrm>
              <a:off x="5121439" y="4020838"/>
              <a:ext cx="109440" cy="424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8C65936-7950-4436-9337-500DC87B2A0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5112799" y="4012198"/>
                <a:ext cx="1270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AFEFB41-E333-4E87-A7B0-0154195C949E}"/>
                  </a:ext>
                </a:extLst>
              </p14:cNvPr>
              <p14:cNvContentPartPr/>
              <p14:nvPr/>
            </p14:nvContentPartPr>
            <p14:xfrm>
              <a:off x="5329879" y="4123438"/>
              <a:ext cx="45360" cy="1209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AFEFB41-E333-4E87-A7B0-0154195C949E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5321239" y="4114798"/>
                <a:ext cx="630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5761925-8AF7-41F2-8DF5-0101F7EBB11A}"/>
                  </a:ext>
                </a:extLst>
              </p14:cNvPr>
              <p14:cNvContentPartPr/>
              <p14:nvPr/>
            </p14:nvContentPartPr>
            <p14:xfrm>
              <a:off x="5441479" y="3827878"/>
              <a:ext cx="91440" cy="3535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5761925-8AF7-41F2-8DF5-0101F7EBB11A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5432479" y="3818878"/>
                <a:ext cx="109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33E6D254-A7DB-41BB-A3F6-5942487EE9CF}"/>
                  </a:ext>
                </a:extLst>
              </p14:cNvPr>
              <p14:cNvContentPartPr/>
              <p14:nvPr/>
            </p14:nvContentPartPr>
            <p14:xfrm>
              <a:off x="5671879" y="3979438"/>
              <a:ext cx="246960" cy="759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33E6D254-A7DB-41BB-A3F6-5942487EE9CF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5662879" y="3970798"/>
                <a:ext cx="2646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92D047B-DB20-4EF3-A7F6-97CC25BD6321}"/>
                  </a:ext>
                </a:extLst>
              </p14:cNvPr>
              <p14:cNvContentPartPr/>
              <p14:nvPr/>
            </p14:nvContentPartPr>
            <p14:xfrm>
              <a:off x="5791399" y="3924718"/>
              <a:ext cx="20520" cy="2026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92D047B-DB20-4EF3-A7F6-97CC25BD6321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5782759" y="3915718"/>
                <a:ext cx="381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65A8CDAF-E91D-4C1F-9B5E-FBFA58173A1A}"/>
                  </a:ext>
                </a:extLst>
              </p14:cNvPr>
              <p14:cNvContentPartPr/>
              <p14:nvPr/>
            </p14:nvContentPartPr>
            <p14:xfrm>
              <a:off x="5993359" y="3944518"/>
              <a:ext cx="74520" cy="2358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65A8CDAF-E91D-4C1F-9B5E-FBFA58173A1A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5984719" y="3935518"/>
                <a:ext cx="921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4716562-3C6D-43FE-9181-AE9DB63F715C}"/>
                  </a:ext>
                </a:extLst>
              </p14:cNvPr>
              <p14:cNvContentPartPr/>
              <p14:nvPr/>
            </p14:nvContentPartPr>
            <p14:xfrm>
              <a:off x="6012079" y="3815278"/>
              <a:ext cx="200520" cy="2307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4716562-3C6D-43FE-9181-AE9DB63F715C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6003079" y="3806278"/>
                <a:ext cx="2181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F7762055-BB7C-49B3-80E7-1DC28F065BDF}"/>
                  </a:ext>
                </a:extLst>
              </p14:cNvPr>
              <p14:cNvContentPartPr/>
              <p14:nvPr/>
            </p14:nvContentPartPr>
            <p14:xfrm>
              <a:off x="6230239" y="3899158"/>
              <a:ext cx="163080" cy="2415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F7762055-BB7C-49B3-80E7-1DC28F065BDF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6221239" y="3890158"/>
                <a:ext cx="1807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5CDA7B5B-01DD-41FB-959C-D2DE6D8207EE}"/>
                  </a:ext>
                </a:extLst>
              </p14:cNvPr>
              <p14:cNvContentPartPr/>
              <p14:nvPr/>
            </p14:nvContentPartPr>
            <p14:xfrm>
              <a:off x="6432199" y="3933358"/>
              <a:ext cx="82800" cy="1886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5CDA7B5B-01DD-41FB-959C-D2DE6D8207EE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6423559" y="3924718"/>
                <a:ext cx="1004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020E3CEA-23EC-4ECB-8075-08F5BD27284E}"/>
                  </a:ext>
                </a:extLst>
              </p14:cNvPr>
              <p14:cNvContentPartPr/>
              <p14:nvPr/>
            </p14:nvContentPartPr>
            <p14:xfrm>
              <a:off x="6437959" y="3865318"/>
              <a:ext cx="203760" cy="2930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020E3CEA-23EC-4ECB-8075-08F5BD27284E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6428959" y="3856678"/>
                <a:ext cx="2214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3FD442AB-EF22-414A-8AFF-0EFA8DBB86C6}"/>
                  </a:ext>
                </a:extLst>
              </p14:cNvPr>
              <p14:cNvContentPartPr/>
              <p14:nvPr/>
            </p14:nvContentPartPr>
            <p14:xfrm>
              <a:off x="6671959" y="3877558"/>
              <a:ext cx="93240" cy="2790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3FD442AB-EF22-414A-8AFF-0EFA8DBB86C6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6663319" y="3868558"/>
                <a:ext cx="1108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B0CCD43-B6C5-4616-965E-CEE9F9D50AB6}"/>
                  </a:ext>
                </a:extLst>
              </p14:cNvPr>
              <p14:cNvContentPartPr/>
              <p14:nvPr/>
            </p14:nvContentPartPr>
            <p14:xfrm>
              <a:off x="6744319" y="3852358"/>
              <a:ext cx="243360" cy="2862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B0CCD43-B6C5-4616-965E-CEE9F9D50AB6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6735319" y="3843718"/>
                <a:ext cx="2610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0E937F6-D772-417B-A6B8-4F02DF71A816}"/>
                  </a:ext>
                </a:extLst>
              </p14:cNvPr>
              <p14:cNvContentPartPr/>
              <p14:nvPr/>
            </p14:nvContentPartPr>
            <p14:xfrm>
              <a:off x="6852319" y="3990238"/>
              <a:ext cx="87840" cy="370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0E937F6-D772-417B-A6B8-4F02DF71A816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6843679" y="3981598"/>
                <a:ext cx="105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1F0FA9A-18C3-4488-BC39-4E6F0F7BBF5E}"/>
                  </a:ext>
                </a:extLst>
              </p14:cNvPr>
              <p14:cNvContentPartPr/>
              <p14:nvPr/>
            </p14:nvContentPartPr>
            <p14:xfrm>
              <a:off x="7001359" y="4061158"/>
              <a:ext cx="152640" cy="1414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1F0FA9A-18C3-4488-BC39-4E6F0F7BBF5E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6992719" y="4052158"/>
                <a:ext cx="170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43F16B9-3D61-4920-A76A-8FF1D7DB8E4E}"/>
                  </a:ext>
                </a:extLst>
              </p14:cNvPr>
              <p14:cNvContentPartPr/>
              <p14:nvPr/>
            </p14:nvContentPartPr>
            <p14:xfrm>
              <a:off x="7079479" y="3811318"/>
              <a:ext cx="204480" cy="3463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43F16B9-3D61-4920-A76A-8FF1D7DB8E4E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7070839" y="3802678"/>
                <a:ext cx="2221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8EEF732-DB71-4466-BE09-74B7843CB52D}"/>
                  </a:ext>
                </a:extLst>
              </p14:cNvPr>
              <p14:cNvContentPartPr/>
              <p14:nvPr/>
            </p14:nvContentPartPr>
            <p14:xfrm>
              <a:off x="7392679" y="3898438"/>
              <a:ext cx="68040" cy="2376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8EEF732-DB71-4466-BE09-74B7843CB52D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7384039" y="3889798"/>
                <a:ext cx="85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8391E9F9-57AD-4361-B988-CFC51755167A}"/>
                  </a:ext>
                </a:extLst>
              </p14:cNvPr>
              <p14:cNvContentPartPr/>
              <p14:nvPr/>
            </p14:nvContentPartPr>
            <p14:xfrm>
              <a:off x="7410679" y="3796918"/>
              <a:ext cx="202320" cy="1821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8391E9F9-57AD-4361-B988-CFC51755167A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7401679" y="3787918"/>
                <a:ext cx="2199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D410D51-1C9C-4AD4-956E-BF72C2386533}"/>
                  </a:ext>
                </a:extLst>
              </p14:cNvPr>
              <p14:cNvContentPartPr/>
              <p14:nvPr/>
            </p14:nvContentPartPr>
            <p14:xfrm>
              <a:off x="7616959" y="3843718"/>
              <a:ext cx="165960" cy="254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D410D51-1C9C-4AD4-956E-BF72C2386533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7607959" y="3834718"/>
                <a:ext cx="1836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717FE04B-7620-4083-917C-644A57457833}"/>
                  </a:ext>
                </a:extLst>
              </p14:cNvPr>
              <p14:cNvContentPartPr/>
              <p14:nvPr/>
            </p14:nvContentPartPr>
            <p14:xfrm>
              <a:off x="7748719" y="3783598"/>
              <a:ext cx="223200" cy="342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717FE04B-7620-4083-917C-644A57457833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7739719" y="3774958"/>
                <a:ext cx="2408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04ECC2F3-CB6C-4DF8-8749-A3C0ED058FDA}"/>
                  </a:ext>
                </a:extLst>
              </p14:cNvPr>
              <p14:cNvContentPartPr/>
              <p14:nvPr/>
            </p14:nvContentPartPr>
            <p14:xfrm>
              <a:off x="7802359" y="3949558"/>
              <a:ext cx="191520" cy="507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04ECC2F3-CB6C-4DF8-8749-A3C0ED058FDA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7793359" y="3940558"/>
                <a:ext cx="2091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41C29033-B20B-4619-B6FA-814894258333}"/>
                  </a:ext>
                </a:extLst>
              </p14:cNvPr>
              <p14:cNvContentPartPr/>
              <p14:nvPr/>
            </p14:nvContentPartPr>
            <p14:xfrm>
              <a:off x="8011519" y="4063678"/>
              <a:ext cx="159840" cy="1490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41C29033-B20B-4619-B6FA-814894258333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8002519" y="4054678"/>
                <a:ext cx="177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BC133391-6A82-4E00-9D18-0C17B8364B01}"/>
                  </a:ext>
                </a:extLst>
              </p14:cNvPr>
              <p14:cNvContentPartPr/>
              <p14:nvPr/>
            </p14:nvContentPartPr>
            <p14:xfrm>
              <a:off x="8140759" y="3701518"/>
              <a:ext cx="204840" cy="4780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BC133391-6A82-4E00-9D18-0C17B8364B01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8132119" y="3692518"/>
                <a:ext cx="22248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6BEAA6F-68F3-409F-A3B4-EAACD73989B8}"/>
                  </a:ext>
                </a:extLst>
              </p14:cNvPr>
              <p14:cNvContentPartPr/>
              <p14:nvPr/>
            </p14:nvContentPartPr>
            <p14:xfrm>
              <a:off x="8505079" y="3960718"/>
              <a:ext cx="290520" cy="561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6BEAA6F-68F3-409F-A3B4-EAACD73989B8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8496439" y="3952078"/>
                <a:ext cx="3081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DEF9714F-1D4B-4039-964D-2C2F7C35765A}"/>
                  </a:ext>
                </a:extLst>
              </p14:cNvPr>
              <p14:cNvContentPartPr/>
              <p14:nvPr/>
            </p14:nvContentPartPr>
            <p14:xfrm>
              <a:off x="8606959" y="3912838"/>
              <a:ext cx="52920" cy="1810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DEF9714F-1D4B-4039-964D-2C2F7C35765A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8598319" y="3904198"/>
                <a:ext cx="705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2FD0A052-B2A1-4AC5-B469-F793D957C192}"/>
                  </a:ext>
                </a:extLst>
              </p14:cNvPr>
              <p14:cNvContentPartPr/>
              <p14:nvPr/>
            </p14:nvContentPartPr>
            <p14:xfrm>
              <a:off x="8901079" y="3977638"/>
              <a:ext cx="8640" cy="547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2FD0A052-B2A1-4AC5-B469-F793D957C192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8892439" y="3968638"/>
                <a:ext cx="262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3B625D18-04D5-4A55-A4B3-DF0C733F38DC}"/>
                  </a:ext>
                </a:extLst>
              </p14:cNvPr>
              <p14:cNvContentPartPr/>
              <p14:nvPr/>
            </p14:nvContentPartPr>
            <p14:xfrm>
              <a:off x="9040039" y="3987718"/>
              <a:ext cx="137520" cy="500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3B625D18-04D5-4A55-A4B3-DF0C733F38DC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9031399" y="3979078"/>
                <a:ext cx="1551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A5A64BC-4301-4B15-8679-E1D329CD4A9D}"/>
                  </a:ext>
                </a:extLst>
              </p14:cNvPr>
              <p14:cNvContentPartPr/>
              <p14:nvPr/>
            </p14:nvContentPartPr>
            <p14:xfrm>
              <a:off x="9389599" y="3939118"/>
              <a:ext cx="245880" cy="676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A5A64BC-4301-4B15-8679-E1D329CD4A9D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380599" y="3930478"/>
                <a:ext cx="2635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30896B23-E83B-4F52-8A76-602FB88774FB}"/>
                  </a:ext>
                </a:extLst>
              </p14:cNvPr>
              <p14:cNvContentPartPr/>
              <p14:nvPr/>
            </p14:nvContentPartPr>
            <p14:xfrm>
              <a:off x="9475999" y="3886918"/>
              <a:ext cx="97200" cy="1465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30896B23-E83B-4F52-8A76-602FB88774FB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9466999" y="3878278"/>
                <a:ext cx="1148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129FDFF-6087-47E0-99FD-B877E0A65D92}"/>
                  </a:ext>
                </a:extLst>
              </p14:cNvPr>
              <p14:cNvContentPartPr/>
              <p14:nvPr/>
            </p14:nvContentPartPr>
            <p14:xfrm>
              <a:off x="9635119" y="3835798"/>
              <a:ext cx="81360" cy="270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129FDFF-6087-47E0-99FD-B877E0A65D92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9626479" y="3827158"/>
                <a:ext cx="9900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173F5E19-D395-45E9-93CC-3A2A976F313A}"/>
                  </a:ext>
                </a:extLst>
              </p14:cNvPr>
              <p14:cNvContentPartPr/>
              <p14:nvPr/>
            </p14:nvContentPartPr>
            <p14:xfrm>
              <a:off x="9634039" y="3659758"/>
              <a:ext cx="235800" cy="2980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173F5E19-D395-45E9-93CC-3A2A976F313A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9625039" y="3651118"/>
                <a:ext cx="2534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71E1BF6-E6D3-45C7-98B8-EC691AB7E7C2}"/>
                  </a:ext>
                </a:extLst>
              </p14:cNvPr>
              <p14:cNvContentPartPr/>
              <p14:nvPr/>
            </p14:nvContentPartPr>
            <p14:xfrm>
              <a:off x="9974959" y="3798358"/>
              <a:ext cx="130680" cy="2998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71E1BF6-E6D3-45C7-98B8-EC691AB7E7C2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9966319" y="3789358"/>
                <a:ext cx="1483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909C83B9-B9FC-47D9-82F7-F9940A080740}"/>
                  </a:ext>
                </a:extLst>
              </p14:cNvPr>
              <p14:cNvContentPartPr/>
              <p14:nvPr/>
            </p14:nvContentPartPr>
            <p14:xfrm>
              <a:off x="10108519" y="3888718"/>
              <a:ext cx="36000" cy="1540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909C83B9-B9FC-47D9-82F7-F9940A080740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10099519" y="3880078"/>
                <a:ext cx="53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394D661E-FE99-4A6F-A1B8-76384CB175BA}"/>
                  </a:ext>
                </a:extLst>
              </p14:cNvPr>
              <p14:cNvContentPartPr/>
              <p14:nvPr/>
            </p14:nvContentPartPr>
            <p14:xfrm>
              <a:off x="10121119" y="3796558"/>
              <a:ext cx="195840" cy="2599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394D661E-FE99-4A6F-A1B8-76384CB175BA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10112479" y="3787918"/>
                <a:ext cx="2134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30B7B13F-2977-4B10-982E-7B38BAF327F7}"/>
                  </a:ext>
                </a:extLst>
              </p14:cNvPr>
              <p14:cNvContentPartPr/>
              <p14:nvPr/>
            </p14:nvContentPartPr>
            <p14:xfrm>
              <a:off x="10410199" y="3737158"/>
              <a:ext cx="63720" cy="3841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30B7B13F-2977-4B10-982E-7B38BAF327F7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10401559" y="3728158"/>
                <a:ext cx="813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56DD9C7-14B4-4D73-81F9-D95867695740}"/>
                  </a:ext>
                </a:extLst>
              </p14:cNvPr>
              <p14:cNvContentPartPr/>
              <p14:nvPr/>
            </p14:nvContentPartPr>
            <p14:xfrm>
              <a:off x="10478239" y="3716638"/>
              <a:ext cx="260640" cy="3927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56DD9C7-14B4-4D73-81F9-D95867695740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10469599" y="3707998"/>
                <a:ext cx="27828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9A8A90F-73DD-4A10-8DAF-4200BAF09A8F}"/>
                  </a:ext>
                </a:extLst>
              </p14:cNvPr>
              <p14:cNvContentPartPr/>
              <p14:nvPr/>
            </p14:nvContentPartPr>
            <p14:xfrm>
              <a:off x="10579759" y="3953158"/>
              <a:ext cx="168120" cy="356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9A8A90F-73DD-4A10-8DAF-4200BAF09A8F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10571119" y="3944518"/>
                <a:ext cx="1857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C751B727-06EE-4E8B-9880-8E340BB744AA}"/>
                  </a:ext>
                </a:extLst>
              </p14:cNvPr>
              <p14:cNvContentPartPr/>
              <p14:nvPr/>
            </p14:nvContentPartPr>
            <p14:xfrm>
              <a:off x="10758319" y="4067638"/>
              <a:ext cx="158040" cy="1065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C751B727-06EE-4E8B-9880-8E340BB744AA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10749679" y="4058998"/>
                <a:ext cx="1756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E0AD06D-EE6F-491B-907A-121356194179}"/>
                  </a:ext>
                </a:extLst>
              </p14:cNvPr>
              <p14:cNvContentPartPr/>
              <p14:nvPr/>
            </p14:nvContentPartPr>
            <p14:xfrm>
              <a:off x="10931839" y="3683518"/>
              <a:ext cx="241920" cy="5029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E0AD06D-EE6F-491B-907A-121356194179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10922839" y="3674878"/>
                <a:ext cx="25956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572B8E88-4D26-4480-A6F9-4749AE96B811}"/>
                  </a:ext>
                </a:extLst>
              </p14:cNvPr>
              <p14:cNvContentPartPr/>
              <p14:nvPr/>
            </p14:nvContentPartPr>
            <p14:xfrm>
              <a:off x="11311999" y="3826438"/>
              <a:ext cx="69120" cy="2487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572B8E88-4D26-4480-A6F9-4749AE96B811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11302999" y="3817798"/>
                <a:ext cx="867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3C8DBD3-4005-4A6C-96DE-4121423F9639}"/>
                  </a:ext>
                </a:extLst>
              </p14:cNvPr>
              <p14:cNvContentPartPr/>
              <p14:nvPr/>
            </p14:nvContentPartPr>
            <p14:xfrm>
              <a:off x="11289679" y="3656158"/>
              <a:ext cx="267840" cy="2520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3C8DBD3-4005-4A6C-96DE-4121423F9639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11280679" y="3647518"/>
                <a:ext cx="2854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2C582AE6-2738-4296-9EE0-7BBEF9B79A1A}"/>
                  </a:ext>
                </a:extLst>
              </p14:cNvPr>
              <p14:cNvContentPartPr/>
              <p14:nvPr/>
            </p14:nvContentPartPr>
            <p14:xfrm>
              <a:off x="11507479" y="3765958"/>
              <a:ext cx="227520" cy="3117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2C582AE6-2738-4296-9EE0-7BBEF9B79A1A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11498839" y="3756958"/>
                <a:ext cx="2451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2CC434E1-AC1C-4933-AF12-56942CF0A541}"/>
                  </a:ext>
                </a:extLst>
              </p14:cNvPr>
              <p14:cNvContentPartPr/>
              <p14:nvPr/>
            </p14:nvContentPartPr>
            <p14:xfrm>
              <a:off x="11681359" y="3727078"/>
              <a:ext cx="227160" cy="3535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2CC434E1-AC1C-4933-AF12-56942CF0A541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11672719" y="3718438"/>
                <a:ext cx="2448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8EE754C7-CCDD-44F2-9F53-E6BC8503FE5D}"/>
                  </a:ext>
                </a:extLst>
              </p14:cNvPr>
              <p14:cNvContentPartPr/>
              <p14:nvPr/>
            </p14:nvContentPartPr>
            <p14:xfrm>
              <a:off x="11688919" y="3929758"/>
              <a:ext cx="163080" cy="190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8EE754C7-CCDD-44F2-9F53-E6BC8503FE5D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11679919" y="3920758"/>
                <a:ext cx="1807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AFE83E9D-B6E6-43A8-90BC-91547BFC2558}"/>
                  </a:ext>
                </a:extLst>
              </p14:cNvPr>
              <p14:cNvContentPartPr/>
              <p14:nvPr/>
            </p14:nvContentPartPr>
            <p14:xfrm>
              <a:off x="11932279" y="4002478"/>
              <a:ext cx="129600" cy="10764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AFE83E9D-B6E6-43A8-90BC-91547BFC2558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11923279" y="3993838"/>
                <a:ext cx="1472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20367AC8-B8A9-4C5A-978A-B970FFB7F199}"/>
                  </a:ext>
                </a:extLst>
              </p14:cNvPr>
              <p14:cNvContentPartPr/>
              <p14:nvPr/>
            </p14:nvContentPartPr>
            <p14:xfrm>
              <a:off x="12068359" y="3662998"/>
              <a:ext cx="153720" cy="54000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20367AC8-B8A9-4C5A-978A-B970FFB7F199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12059719" y="3654358"/>
                <a:ext cx="17136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2F2EAD9-D9B7-410B-9417-226E6D9FD793}"/>
                  </a:ext>
                </a:extLst>
              </p14:cNvPr>
              <p14:cNvContentPartPr/>
              <p14:nvPr/>
            </p14:nvContentPartPr>
            <p14:xfrm>
              <a:off x="7844157" y="3059692"/>
              <a:ext cx="406800" cy="25884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2F2EAD9-D9B7-410B-9417-226E6D9FD793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7835157" y="3051052"/>
                <a:ext cx="4244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0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EC6894E-74A2-45D8-837D-ADD07EECCBE3}"/>
                  </a:ext>
                </a:extLst>
              </p14:cNvPr>
              <p14:cNvContentPartPr/>
              <p14:nvPr/>
            </p14:nvContentPartPr>
            <p14:xfrm>
              <a:off x="7755237" y="3119452"/>
              <a:ext cx="269640" cy="30996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EC6894E-74A2-45D8-837D-ADD07EECCBE3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7746597" y="3110452"/>
                <a:ext cx="2872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79D66AEA-9B7D-4114-800E-D960760C565E}"/>
                  </a:ext>
                </a:extLst>
              </p14:cNvPr>
              <p14:cNvContentPartPr/>
              <p14:nvPr/>
            </p14:nvContentPartPr>
            <p14:xfrm>
              <a:off x="8520237" y="2844772"/>
              <a:ext cx="15120" cy="36468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79D66AEA-9B7D-4114-800E-D960760C565E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8511237" y="2836132"/>
                <a:ext cx="327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4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DBE2ACE6-C4DD-4B0C-8BDB-41CCC5177058}"/>
                  </a:ext>
                </a:extLst>
              </p14:cNvPr>
              <p14:cNvContentPartPr/>
              <p14:nvPr/>
            </p14:nvContentPartPr>
            <p14:xfrm>
              <a:off x="8513757" y="2530852"/>
              <a:ext cx="224640" cy="49752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DBE2ACE6-C4DD-4B0C-8BDB-41CCC5177058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8505117" y="2521852"/>
                <a:ext cx="24228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6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255971E1-E791-4913-9720-8CCE494567C3}"/>
                  </a:ext>
                </a:extLst>
              </p14:cNvPr>
              <p14:cNvContentPartPr/>
              <p14:nvPr/>
            </p14:nvContentPartPr>
            <p14:xfrm>
              <a:off x="8849637" y="2581972"/>
              <a:ext cx="118080" cy="46908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255971E1-E791-4913-9720-8CCE494567C3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8840637" y="2573332"/>
                <a:ext cx="1357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594FE4AD-7E3A-461A-81F9-67CB0CF498E1}"/>
                  </a:ext>
                </a:extLst>
              </p14:cNvPr>
              <p14:cNvContentPartPr/>
              <p14:nvPr/>
            </p14:nvContentPartPr>
            <p14:xfrm>
              <a:off x="9117117" y="2314132"/>
              <a:ext cx="214560" cy="70704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594FE4AD-7E3A-461A-81F9-67CB0CF498E1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9108477" y="2305132"/>
                <a:ext cx="23220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A0697B1D-E751-42A0-9DE6-B00D5F9C01A9}"/>
                  </a:ext>
                </a:extLst>
              </p14:cNvPr>
              <p14:cNvContentPartPr/>
              <p14:nvPr/>
            </p14:nvContentPartPr>
            <p14:xfrm>
              <a:off x="9153837" y="2728132"/>
              <a:ext cx="94680" cy="741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A0697B1D-E751-42A0-9DE6-B00D5F9C01A9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9145197" y="2719132"/>
                <a:ext cx="1123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24244A39-2BCC-431E-8D00-09285F97B69B}"/>
                  </a:ext>
                </a:extLst>
              </p14:cNvPr>
              <p14:cNvContentPartPr/>
              <p14:nvPr/>
            </p14:nvContentPartPr>
            <p14:xfrm>
              <a:off x="9443637" y="2814172"/>
              <a:ext cx="132120" cy="21420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24244A39-2BCC-431E-8D00-09285F97B69B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9434997" y="2805532"/>
                <a:ext cx="149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4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276F6520-4AD6-428C-803A-8B282372AC6D}"/>
                  </a:ext>
                </a:extLst>
              </p14:cNvPr>
              <p14:cNvContentPartPr/>
              <p14:nvPr/>
            </p14:nvContentPartPr>
            <p14:xfrm>
              <a:off x="9463797" y="2536252"/>
              <a:ext cx="29520" cy="45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276F6520-4AD6-428C-803A-8B282372AC6D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9455157" y="2527252"/>
                <a:ext cx="471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6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9F24F6D-F284-48E9-ABE7-988DCF6F525D}"/>
                  </a:ext>
                </a:extLst>
              </p14:cNvPr>
              <p14:cNvContentPartPr/>
              <p14:nvPr/>
            </p14:nvContentPartPr>
            <p14:xfrm>
              <a:off x="9634437" y="2098492"/>
              <a:ext cx="231120" cy="53712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9F24F6D-F284-48E9-ABE7-988DCF6F525D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9625797" y="2089492"/>
                <a:ext cx="2487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65AE2C45-B7A0-4EE0-A6F6-7165FE9B8571}"/>
                  </a:ext>
                </a:extLst>
              </p14:cNvPr>
              <p14:cNvContentPartPr/>
              <p14:nvPr/>
            </p14:nvContentPartPr>
            <p14:xfrm>
              <a:off x="10018197" y="1960972"/>
              <a:ext cx="78840" cy="3740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65AE2C45-B7A0-4EE0-A6F6-7165FE9B8571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10009557" y="1951972"/>
                <a:ext cx="9648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020A67EB-5F9F-4EC9-A463-4B1139FA598C}"/>
                  </a:ext>
                </a:extLst>
              </p14:cNvPr>
              <p14:cNvContentPartPr/>
              <p14:nvPr/>
            </p14:nvContentPartPr>
            <p14:xfrm>
              <a:off x="9983637" y="1731652"/>
              <a:ext cx="308880" cy="61092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020A67EB-5F9F-4EC9-A463-4B1139FA598C}"/>
                  </a:ext>
                </a:extLst>
              </p:cNvPr>
              <p:cNvPicPr/>
              <p:nvPr/>
            </p:nvPicPr>
            <p:blipFill>
              <a:blip r:embed="rId691"/>
              <a:stretch>
                <a:fillRect/>
              </a:stretch>
            </p:blipFill>
            <p:spPr>
              <a:xfrm>
                <a:off x="9974997" y="1722652"/>
                <a:ext cx="32652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F9BEE20B-AC56-4FCB-B5F6-CE468E257047}"/>
                  </a:ext>
                </a:extLst>
              </p14:cNvPr>
              <p14:cNvContentPartPr/>
              <p14:nvPr/>
            </p14:nvContentPartPr>
            <p14:xfrm>
              <a:off x="10223037" y="1392532"/>
              <a:ext cx="446400" cy="8539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F9BEE20B-AC56-4FCB-B5F6-CE468E257047}"/>
                  </a:ext>
                </a:extLst>
              </p:cNvPr>
              <p:cNvPicPr/>
              <p:nvPr/>
            </p:nvPicPr>
            <p:blipFill>
              <a:blip r:embed="rId693"/>
              <a:stretch>
                <a:fillRect/>
              </a:stretch>
            </p:blipFill>
            <p:spPr>
              <a:xfrm>
                <a:off x="10214037" y="1383532"/>
                <a:ext cx="464040" cy="87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9" name="Group 448">
            <a:extLst>
              <a:ext uri="{FF2B5EF4-FFF2-40B4-BE49-F238E27FC236}">
                <a16:creationId xmlns:a16="http://schemas.microsoft.com/office/drawing/2014/main" id="{D0FE7A27-8FBB-46BD-A76E-4D4965969EC9}"/>
              </a:ext>
            </a:extLst>
          </p:cNvPr>
          <p:cNvGrpSpPr/>
          <p:nvPr/>
        </p:nvGrpSpPr>
        <p:grpSpPr>
          <a:xfrm>
            <a:off x="188037" y="4058332"/>
            <a:ext cx="2833560" cy="2749320"/>
            <a:chOff x="188037" y="4058332"/>
            <a:chExt cx="283356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FC32C18-302E-4A1E-A4FB-75E0F58BD9AD}"/>
                    </a:ext>
                  </a:extLst>
                </p14:cNvPr>
                <p14:cNvContentPartPr/>
                <p14:nvPr/>
              </p14:nvContentPartPr>
              <p14:xfrm>
                <a:off x="2630277" y="5632558"/>
                <a:ext cx="169920" cy="378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FC32C18-302E-4A1E-A4FB-75E0F58BD9AD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621277" y="5623918"/>
                  <a:ext cx="187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59C742E-E1B3-4D6E-892E-E3D35395101F}"/>
                    </a:ext>
                  </a:extLst>
                </p14:cNvPr>
                <p14:cNvContentPartPr/>
                <p14:nvPr/>
              </p14:nvContentPartPr>
              <p14:xfrm>
                <a:off x="2660157" y="5740198"/>
                <a:ext cx="170640" cy="331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59C742E-E1B3-4D6E-892E-E3D35395101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651517" y="5731198"/>
                  <a:ext cx="188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E096992E-0D04-41DA-86D1-A7C89694BF39}"/>
                    </a:ext>
                  </a:extLst>
                </p14:cNvPr>
                <p14:cNvContentPartPr/>
                <p14:nvPr/>
              </p14:nvContentPartPr>
              <p14:xfrm>
                <a:off x="1460997" y="4197292"/>
                <a:ext cx="1522800" cy="747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E096992E-0D04-41DA-86D1-A7C89694BF39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452357" y="4188292"/>
                  <a:ext cx="154044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E4CAB66A-C70C-4293-A859-91294AB0746E}"/>
                    </a:ext>
                  </a:extLst>
                </p14:cNvPr>
                <p14:cNvContentPartPr/>
                <p14:nvPr/>
              </p14:nvContentPartPr>
              <p14:xfrm>
                <a:off x="2933037" y="4073092"/>
                <a:ext cx="2160" cy="15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E4CAB66A-C70C-4293-A859-91294AB0746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924397" y="4064452"/>
                  <a:ext cx="19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45E8FDFE-3919-4ACF-9427-0992C4015BEF}"/>
                    </a:ext>
                  </a:extLst>
                </p14:cNvPr>
                <p14:cNvContentPartPr/>
                <p14:nvPr/>
              </p14:nvContentPartPr>
              <p14:xfrm>
                <a:off x="2695797" y="4088932"/>
                <a:ext cx="304920" cy="1742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45E8FDFE-3919-4ACF-9427-0992C4015BEF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686797" y="4080292"/>
                  <a:ext cx="322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21D6F34-B55A-421F-B4C6-B1459ADB5D06}"/>
                    </a:ext>
                  </a:extLst>
                </p14:cNvPr>
                <p14:cNvContentPartPr/>
                <p14:nvPr/>
              </p14:nvContentPartPr>
              <p14:xfrm>
                <a:off x="2824677" y="4058332"/>
                <a:ext cx="196920" cy="6022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21D6F34-B55A-421F-B4C6-B1459ADB5D0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816037" y="4049692"/>
                  <a:ext cx="21456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DBC876E3-5F16-432D-B06C-D750278BBAA0}"/>
                    </a:ext>
                  </a:extLst>
                </p14:cNvPr>
                <p14:cNvContentPartPr/>
                <p14:nvPr/>
              </p14:nvContentPartPr>
              <p14:xfrm>
                <a:off x="292437" y="5128612"/>
                <a:ext cx="127080" cy="4024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DBC876E3-5F16-432D-B06C-D750278BBAA0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283797" y="5119972"/>
                  <a:ext cx="1447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D5AA3C9-05C0-4231-9D8D-CD1F279BA50A}"/>
                    </a:ext>
                  </a:extLst>
                </p14:cNvPr>
                <p14:cNvContentPartPr/>
                <p14:nvPr/>
              </p14:nvContentPartPr>
              <p14:xfrm>
                <a:off x="249597" y="4982452"/>
                <a:ext cx="204120" cy="2548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D5AA3C9-05C0-4231-9D8D-CD1F279BA50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40957" y="4973812"/>
                  <a:ext cx="221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CC91FFC-A5A6-44BE-BDF5-F528414803B0}"/>
                    </a:ext>
                  </a:extLst>
                </p14:cNvPr>
                <p14:cNvContentPartPr/>
                <p14:nvPr/>
              </p14:nvContentPartPr>
              <p14:xfrm>
                <a:off x="522117" y="4861492"/>
                <a:ext cx="157680" cy="4428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CC91FFC-A5A6-44BE-BDF5-F528414803B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513117" y="4852492"/>
                  <a:ext cx="1753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B837912-DA11-49A1-AA20-290B03E06C53}"/>
                    </a:ext>
                  </a:extLst>
                </p14:cNvPr>
                <p14:cNvContentPartPr/>
                <p14:nvPr/>
              </p14:nvContentPartPr>
              <p14:xfrm>
                <a:off x="670077" y="4934212"/>
                <a:ext cx="80280" cy="236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B837912-DA11-49A1-AA20-290B03E06C53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661437" y="4925212"/>
                  <a:ext cx="97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A071654-598B-4059-A633-1F4954F3DDC4}"/>
                    </a:ext>
                  </a:extLst>
                </p14:cNvPr>
                <p14:cNvContentPartPr/>
                <p14:nvPr/>
              </p14:nvContentPartPr>
              <p14:xfrm>
                <a:off x="615357" y="4817572"/>
                <a:ext cx="267840" cy="3895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A071654-598B-4059-A633-1F4954F3DDC4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606717" y="4808572"/>
                  <a:ext cx="2854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9C4EDB9-E2D7-4EBF-A6C1-39D2BF72000E}"/>
                    </a:ext>
                  </a:extLst>
                </p14:cNvPr>
                <p14:cNvContentPartPr/>
                <p14:nvPr/>
              </p14:nvContentPartPr>
              <p14:xfrm>
                <a:off x="682317" y="4531732"/>
                <a:ext cx="356040" cy="4942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9C4EDB9-E2D7-4EBF-A6C1-39D2BF72000E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673677" y="4522732"/>
                  <a:ext cx="3736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62E28EB-BAF1-4AF7-B063-199FD96F88E3}"/>
                    </a:ext>
                  </a:extLst>
                </p14:cNvPr>
                <p14:cNvContentPartPr/>
                <p14:nvPr/>
              </p14:nvContentPartPr>
              <p14:xfrm>
                <a:off x="205317" y="5906212"/>
                <a:ext cx="213120" cy="3798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62E28EB-BAF1-4AF7-B063-199FD96F88E3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96677" y="5897212"/>
                  <a:ext cx="2307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242F7E3-AFBD-42F8-9C12-74DC502373BB}"/>
                    </a:ext>
                  </a:extLst>
                </p14:cNvPr>
                <p14:cNvContentPartPr/>
                <p14:nvPr/>
              </p14:nvContentPartPr>
              <p14:xfrm>
                <a:off x="467397" y="5668972"/>
                <a:ext cx="183960" cy="3618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242F7E3-AFBD-42F8-9C12-74DC502373B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58757" y="5659972"/>
                  <a:ext cx="2016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F361BF2D-1C3B-4537-9882-350BE9FCDD0C}"/>
                    </a:ext>
                  </a:extLst>
                </p14:cNvPr>
                <p14:cNvContentPartPr/>
                <p14:nvPr/>
              </p14:nvContentPartPr>
              <p14:xfrm>
                <a:off x="767277" y="5661052"/>
                <a:ext cx="41040" cy="2178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F361BF2D-1C3B-4537-9882-350BE9FCDD0C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758277" y="5652412"/>
                  <a:ext cx="58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CF01627-8BC1-4A57-B586-761A83498629}"/>
                    </a:ext>
                  </a:extLst>
                </p14:cNvPr>
                <p14:cNvContentPartPr/>
                <p14:nvPr/>
              </p14:nvContentPartPr>
              <p14:xfrm>
                <a:off x="686997" y="5389612"/>
                <a:ext cx="12960" cy="716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CF01627-8BC1-4A57-B586-761A83498629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677997" y="5380612"/>
                  <a:ext cx="30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C06C6152-1C86-429B-B0DE-035FBD3FB8F1}"/>
                    </a:ext>
                  </a:extLst>
                </p14:cNvPr>
                <p14:cNvContentPartPr/>
                <p14:nvPr/>
              </p14:nvContentPartPr>
              <p14:xfrm>
                <a:off x="861597" y="5515252"/>
                <a:ext cx="126000" cy="1720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C06C6152-1C86-429B-B0DE-035FBD3FB8F1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852597" y="5506612"/>
                  <a:ext cx="143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F7A4EAD0-C672-4779-AA47-A05FD98B504E}"/>
                    </a:ext>
                  </a:extLst>
                </p14:cNvPr>
                <p14:cNvContentPartPr/>
                <p14:nvPr/>
              </p14:nvContentPartPr>
              <p14:xfrm>
                <a:off x="1082277" y="5335972"/>
                <a:ext cx="320040" cy="6166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F7A4EAD0-C672-4779-AA47-A05FD98B504E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073637" y="5326972"/>
                  <a:ext cx="33768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4636877-4DE1-416A-BD49-BE232EFA2C86}"/>
                    </a:ext>
                  </a:extLst>
                </p14:cNvPr>
                <p14:cNvContentPartPr/>
                <p14:nvPr/>
              </p14:nvContentPartPr>
              <p14:xfrm>
                <a:off x="400437" y="6523972"/>
                <a:ext cx="140400" cy="2836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4636877-4DE1-416A-BD49-BE232EFA2C86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91437" y="6515332"/>
                  <a:ext cx="1580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FE9D45A-FB72-4CD1-B89C-EC8A08D46375}"/>
                    </a:ext>
                  </a:extLst>
                </p14:cNvPr>
                <p14:cNvContentPartPr/>
                <p14:nvPr/>
              </p14:nvContentPartPr>
              <p14:xfrm>
                <a:off x="188037" y="6307972"/>
                <a:ext cx="368280" cy="3294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FE9D45A-FB72-4CD1-B89C-EC8A08D46375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79397" y="6298972"/>
                  <a:ext cx="3859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DABC626-1681-4CC6-94DD-2F4CD6CD33BF}"/>
                    </a:ext>
                  </a:extLst>
                </p14:cNvPr>
                <p14:cNvContentPartPr/>
                <p14:nvPr/>
              </p14:nvContentPartPr>
              <p14:xfrm>
                <a:off x="629397" y="6417052"/>
                <a:ext cx="104400" cy="2185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DABC626-1681-4CC6-94DD-2F4CD6CD33BF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620397" y="6408052"/>
                  <a:ext cx="122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CFEE549-727A-44C3-94C0-E94A0136DE38}"/>
                    </a:ext>
                  </a:extLst>
                </p14:cNvPr>
                <p14:cNvContentPartPr/>
                <p14:nvPr/>
              </p14:nvContentPartPr>
              <p14:xfrm>
                <a:off x="706437" y="5969932"/>
                <a:ext cx="179280" cy="5713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CFEE549-727A-44C3-94C0-E94A0136DE38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697797" y="5960932"/>
                  <a:ext cx="19692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EB5AFA85-FAF0-4B3C-96DE-1CB03615D841}"/>
                    </a:ext>
                  </a:extLst>
                </p14:cNvPr>
                <p14:cNvContentPartPr/>
                <p14:nvPr/>
              </p14:nvContentPartPr>
              <p14:xfrm>
                <a:off x="692757" y="6178732"/>
                <a:ext cx="159120" cy="1875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EB5AFA85-FAF0-4B3C-96DE-1CB03615D84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683757" y="6170092"/>
                  <a:ext cx="176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CFEF8697-D915-4547-815B-B7E6CEA6F0C7}"/>
                    </a:ext>
                  </a:extLst>
                </p14:cNvPr>
                <p14:cNvContentPartPr/>
                <p14:nvPr/>
              </p14:nvContentPartPr>
              <p14:xfrm>
                <a:off x="920277" y="6144532"/>
                <a:ext cx="110520" cy="1789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CFEF8697-D915-4547-815B-B7E6CEA6F0C7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911637" y="6135892"/>
                  <a:ext cx="12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63D5F92-7EAF-4218-8787-607B04787B9A}"/>
                    </a:ext>
                  </a:extLst>
                </p14:cNvPr>
                <p14:cNvContentPartPr/>
                <p14:nvPr/>
              </p14:nvContentPartPr>
              <p14:xfrm>
                <a:off x="1055997" y="5816212"/>
                <a:ext cx="101880" cy="3855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63D5F92-7EAF-4218-8787-607B04787B9A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046997" y="5807212"/>
                  <a:ext cx="1195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B12FFDB-A460-4472-BAEB-2DA3AA8BE37F}"/>
                    </a:ext>
                  </a:extLst>
                </p14:cNvPr>
                <p14:cNvContentPartPr/>
                <p14:nvPr/>
              </p14:nvContentPartPr>
              <p14:xfrm>
                <a:off x="1355877" y="5646652"/>
                <a:ext cx="96480" cy="3841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B12FFDB-A460-4472-BAEB-2DA3AA8BE37F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347237" y="5637652"/>
                  <a:ext cx="114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797DA25-4452-42FB-9110-E0202073520E}"/>
                    </a:ext>
                  </a:extLst>
                </p14:cNvPr>
                <p14:cNvContentPartPr/>
                <p14:nvPr/>
              </p14:nvContentPartPr>
              <p14:xfrm>
                <a:off x="1268757" y="5386012"/>
                <a:ext cx="197280" cy="3664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797DA25-4452-42FB-9110-E0202073520E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259757" y="5377372"/>
                  <a:ext cx="2149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F30FABB-9252-4D71-BDFE-1AD60AC54287}"/>
                    </a:ext>
                  </a:extLst>
                </p14:cNvPr>
                <p14:cNvContentPartPr/>
                <p14:nvPr/>
              </p14:nvContentPartPr>
              <p14:xfrm>
                <a:off x="1510677" y="5406172"/>
                <a:ext cx="136440" cy="4518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F30FABB-9252-4D71-BDFE-1AD60AC54287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501677" y="5397172"/>
                  <a:ext cx="1540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0F800EB9-6F19-4A46-B1F9-910A7FB7FC88}"/>
                    </a:ext>
                  </a:extLst>
                </p14:cNvPr>
                <p14:cNvContentPartPr/>
                <p14:nvPr/>
              </p14:nvContentPartPr>
              <p14:xfrm>
                <a:off x="1703997" y="5483932"/>
                <a:ext cx="74880" cy="1962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0F800EB9-6F19-4A46-B1F9-910A7FB7FC88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695357" y="5474932"/>
                  <a:ext cx="92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C4CE565E-24CB-4C67-9F66-9E0E71A67595}"/>
                    </a:ext>
                  </a:extLst>
                </p14:cNvPr>
                <p14:cNvContentPartPr/>
                <p14:nvPr/>
              </p14:nvContentPartPr>
              <p14:xfrm>
                <a:off x="1702917" y="4990732"/>
                <a:ext cx="241560" cy="5515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C4CE565E-24CB-4C67-9F66-9E0E71A67595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693917" y="4982092"/>
                  <a:ext cx="25920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C05AEE38-2433-41BD-8041-5604265E709D}"/>
                    </a:ext>
                  </a:extLst>
                </p14:cNvPr>
                <p14:cNvContentPartPr/>
                <p14:nvPr/>
              </p14:nvContentPartPr>
              <p14:xfrm>
                <a:off x="2120517" y="5264332"/>
                <a:ext cx="6840" cy="1044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C05AEE38-2433-41BD-8041-5604265E709D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2111877" y="5255692"/>
                  <a:ext cx="2448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28CA5474-992D-41C0-989F-8285DFDD50FB}"/>
              </a:ext>
            </a:extLst>
          </p:cNvPr>
          <p:cNvGrpSpPr/>
          <p:nvPr/>
        </p:nvGrpSpPr>
        <p:grpSpPr>
          <a:xfrm>
            <a:off x="8048637" y="5373772"/>
            <a:ext cx="1375200" cy="787680"/>
            <a:chOff x="8048637" y="5373772"/>
            <a:chExt cx="1375200" cy="78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A76FA66-6786-4C85-B356-1E62EE585B2B}"/>
                    </a:ext>
                  </a:extLst>
                </p14:cNvPr>
                <p14:cNvContentPartPr/>
                <p14:nvPr/>
              </p14:nvContentPartPr>
              <p14:xfrm>
                <a:off x="8048637" y="5439292"/>
                <a:ext cx="93600" cy="541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A76FA66-6786-4C85-B356-1E62EE585B2B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8039997" y="5430292"/>
                  <a:ext cx="1112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0806116E-14B7-414C-AF84-73BA30968413}"/>
                    </a:ext>
                  </a:extLst>
                </p14:cNvPr>
                <p14:cNvContentPartPr/>
                <p14:nvPr/>
              </p14:nvContentPartPr>
              <p14:xfrm>
                <a:off x="8151597" y="5413732"/>
                <a:ext cx="31680" cy="86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0806116E-14B7-414C-AF84-73BA30968413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8142597" y="5404732"/>
                  <a:ext cx="49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B3BEA8B1-DF8F-4679-8766-57333C1EE8B7}"/>
                    </a:ext>
                  </a:extLst>
                </p14:cNvPr>
                <p14:cNvContentPartPr/>
                <p14:nvPr/>
              </p14:nvContentPartPr>
              <p14:xfrm>
                <a:off x="8114877" y="5373772"/>
                <a:ext cx="273600" cy="5320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B3BEA8B1-DF8F-4679-8766-57333C1EE8B7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8106237" y="5365132"/>
                  <a:ext cx="29124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85FE4BC-13F2-48F9-A32A-4203C82EB595}"/>
                    </a:ext>
                  </a:extLst>
                </p14:cNvPr>
                <p14:cNvContentPartPr/>
                <p14:nvPr/>
              </p14:nvContentPartPr>
              <p14:xfrm>
                <a:off x="8504757" y="5563132"/>
                <a:ext cx="172440" cy="2516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85FE4BC-13F2-48F9-A32A-4203C82EB59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495757" y="5554492"/>
                  <a:ext cx="190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5EFFB79E-9FF8-451C-924F-0E9DFF53C207}"/>
                    </a:ext>
                  </a:extLst>
                </p14:cNvPr>
                <p14:cNvContentPartPr/>
                <p14:nvPr/>
              </p14:nvContentPartPr>
              <p14:xfrm>
                <a:off x="8774397" y="5599852"/>
                <a:ext cx="120960" cy="1821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5EFFB79E-9FF8-451C-924F-0E9DFF53C207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8765757" y="5591212"/>
                  <a:ext cx="13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213E58B-F811-49D5-8634-473411707A4A}"/>
                    </a:ext>
                  </a:extLst>
                </p14:cNvPr>
                <p14:cNvContentPartPr/>
                <p14:nvPr/>
              </p14:nvContentPartPr>
              <p14:xfrm>
                <a:off x="8836677" y="5402212"/>
                <a:ext cx="136440" cy="7592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213E58B-F811-49D5-8634-473411707A4A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8827677" y="5393572"/>
                  <a:ext cx="15408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ED1433B1-2FBB-4BE6-B22E-1A91918DA888}"/>
                    </a:ext>
                  </a:extLst>
                </p14:cNvPr>
                <p14:cNvContentPartPr/>
                <p14:nvPr/>
              </p14:nvContentPartPr>
              <p14:xfrm>
                <a:off x="9018117" y="5558452"/>
                <a:ext cx="138240" cy="2656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ED1433B1-2FBB-4BE6-B22E-1A91918DA888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9009477" y="5549812"/>
                  <a:ext cx="155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E077DD0-2354-422C-BF61-4E22535A78F6}"/>
                    </a:ext>
                  </a:extLst>
                </p14:cNvPr>
                <p14:cNvContentPartPr/>
                <p14:nvPr/>
              </p14:nvContentPartPr>
              <p14:xfrm>
                <a:off x="9283437" y="5494012"/>
                <a:ext cx="140400" cy="2833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E077DD0-2354-422C-BF61-4E22535A78F6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9274437" y="5485372"/>
                  <a:ext cx="15804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BC171268-C7C3-4668-8909-0DFDD27C53E3}"/>
              </a:ext>
            </a:extLst>
          </p:cNvPr>
          <p:cNvGrpSpPr/>
          <p:nvPr/>
        </p:nvGrpSpPr>
        <p:grpSpPr>
          <a:xfrm>
            <a:off x="9805437" y="5137612"/>
            <a:ext cx="1207440" cy="698040"/>
            <a:chOff x="9805437" y="5137612"/>
            <a:chExt cx="120744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808017A-C385-4519-B3FA-3C77E465A10B}"/>
                    </a:ext>
                  </a:extLst>
                </p14:cNvPr>
                <p14:cNvContentPartPr/>
                <p14:nvPr/>
              </p14:nvContentPartPr>
              <p14:xfrm>
                <a:off x="9842877" y="5506972"/>
                <a:ext cx="59760" cy="3286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808017A-C385-4519-B3FA-3C77E465A10B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833877" y="5497972"/>
                  <a:ext cx="77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B78E633-50DF-4E71-A0AF-859060EA6C17}"/>
                    </a:ext>
                  </a:extLst>
                </p14:cNvPr>
                <p14:cNvContentPartPr/>
                <p14:nvPr/>
              </p14:nvContentPartPr>
              <p14:xfrm>
                <a:off x="9805437" y="5278372"/>
                <a:ext cx="338760" cy="407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B78E633-50DF-4E71-A0AF-859060EA6C1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796797" y="5269732"/>
                  <a:ext cx="3564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3CFBF49-A4A9-4F54-864E-C7D5319197E4}"/>
                    </a:ext>
                  </a:extLst>
                </p14:cNvPr>
                <p14:cNvContentPartPr/>
                <p14:nvPr/>
              </p14:nvContentPartPr>
              <p14:xfrm>
                <a:off x="10260837" y="5470612"/>
                <a:ext cx="171000" cy="2498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3CFBF49-A4A9-4F54-864E-C7D5319197E4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0252197" y="5461612"/>
                  <a:ext cx="188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345E891-BF8C-462B-90F8-347B4FC07220}"/>
                    </a:ext>
                  </a:extLst>
                </p14:cNvPr>
                <p14:cNvContentPartPr/>
                <p14:nvPr/>
              </p14:nvContentPartPr>
              <p14:xfrm>
                <a:off x="10617957" y="5137612"/>
                <a:ext cx="21240" cy="4874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345E891-BF8C-462B-90F8-347B4FC0722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0608957" y="5128612"/>
                  <a:ext cx="388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C8969481-0B4C-48F1-9206-BF5DEBD2C300}"/>
                    </a:ext>
                  </a:extLst>
                </p14:cNvPr>
                <p14:cNvContentPartPr/>
                <p14:nvPr/>
              </p14:nvContentPartPr>
              <p14:xfrm>
                <a:off x="10707597" y="5379532"/>
                <a:ext cx="305280" cy="353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C8969481-0B4C-48F1-9206-BF5DEBD2C30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698957" y="5370892"/>
                  <a:ext cx="322920" cy="37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1ED9971-DBC0-49B8-A5EB-7B845A61FDD6}"/>
                  </a:ext>
                </a:extLst>
              </p14:cNvPr>
              <p14:cNvContentPartPr/>
              <p14:nvPr/>
            </p14:nvContentPartPr>
            <p14:xfrm>
              <a:off x="4426317" y="4943932"/>
              <a:ext cx="239040" cy="37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1ED9971-DBC0-49B8-A5EB-7B845A61FDD6}"/>
                  </a:ext>
                </a:extLst>
              </p:cNvPr>
              <p:cNvPicPr/>
              <p:nvPr/>
            </p:nvPicPr>
            <p:blipFill>
              <a:blip r:embed="rId1183"/>
              <a:stretch>
                <a:fillRect/>
              </a:stretch>
            </p:blipFill>
            <p:spPr>
              <a:xfrm>
                <a:off x="4417317" y="4934932"/>
                <a:ext cx="256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5986820-F026-4E9B-BA18-2D574327B544}"/>
                  </a:ext>
                </a:extLst>
              </p14:cNvPr>
              <p14:cNvContentPartPr/>
              <p14:nvPr/>
            </p14:nvContentPartPr>
            <p14:xfrm>
              <a:off x="3975957" y="4457932"/>
              <a:ext cx="665640" cy="553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5986820-F026-4E9B-BA18-2D574327B544}"/>
                  </a:ext>
                </a:extLst>
              </p:cNvPr>
              <p:cNvPicPr/>
              <p:nvPr/>
            </p:nvPicPr>
            <p:blipFill>
              <a:blip r:embed="rId1185"/>
              <a:stretch>
                <a:fillRect/>
              </a:stretch>
            </p:blipFill>
            <p:spPr>
              <a:xfrm>
                <a:off x="3966957" y="4448932"/>
                <a:ext cx="6832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6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1943BBA8-A85D-44F5-B725-7F69A3AA9387}"/>
                  </a:ext>
                </a:extLst>
              </p14:cNvPr>
              <p14:cNvContentPartPr/>
              <p14:nvPr/>
            </p14:nvContentPartPr>
            <p14:xfrm>
              <a:off x="5363037" y="4997932"/>
              <a:ext cx="6138360" cy="21348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1943BBA8-A85D-44F5-B725-7F69A3AA9387}"/>
                  </a:ext>
                </a:extLst>
              </p:cNvPr>
              <p:cNvPicPr/>
              <p:nvPr/>
            </p:nvPicPr>
            <p:blipFill>
              <a:blip r:embed="rId1187"/>
              <a:stretch>
                <a:fillRect/>
              </a:stretch>
            </p:blipFill>
            <p:spPr>
              <a:xfrm>
                <a:off x="5354397" y="4988932"/>
                <a:ext cx="61560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8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A907B688-5C6E-4F0D-A2D2-78A1C758D6B6}"/>
                  </a:ext>
                </a:extLst>
              </p14:cNvPr>
              <p14:cNvContentPartPr/>
              <p14:nvPr/>
            </p14:nvContentPartPr>
            <p14:xfrm>
              <a:off x="1596357" y="4102972"/>
              <a:ext cx="272160" cy="5472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A907B688-5C6E-4F0D-A2D2-78A1C758D6B6}"/>
                  </a:ext>
                </a:extLst>
              </p:cNvPr>
              <p:cNvPicPr/>
              <p:nvPr/>
            </p:nvPicPr>
            <p:blipFill>
              <a:blip r:embed="rId1582"/>
              <a:stretch>
                <a:fillRect/>
              </a:stretch>
            </p:blipFill>
            <p:spPr>
              <a:xfrm>
                <a:off x="1587357" y="4094332"/>
                <a:ext cx="289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3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15A9D62F-AAA6-4318-8E90-6B60B30F846B}"/>
                  </a:ext>
                </a:extLst>
              </p14:cNvPr>
              <p14:cNvContentPartPr/>
              <p14:nvPr/>
            </p14:nvContentPartPr>
            <p14:xfrm>
              <a:off x="2371077" y="3911812"/>
              <a:ext cx="174600" cy="500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15A9D62F-AAA6-4318-8E90-6B60B30F846B}"/>
                  </a:ext>
                </a:extLst>
              </p:cNvPr>
              <p:cNvPicPr/>
              <p:nvPr/>
            </p:nvPicPr>
            <p:blipFill>
              <a:blip r:embed="rId1584"/>
              <a:stretch>
                <a:fillRect/>
              </a:stretch>
            </p:blipFill>
            <p:spPr>
              <a:xfrm>
                <a:off x="2362437" y="3902812"/>
                <a:ext cx="19224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B0D54F8-17DA-428F-8ED0-8ECF1CC3DEA1}"/>
              </a:ext>
            </a:extLst>
          </p:cNvPr>
          <p:cNvGrpSpPr/>
          <p:nvPr/>
        </p:nvGrpSpPr>
        <p:grpSpPr>
          <a:xfrm>
            <a:off x="7749477" y="3020812"/>
            <a:ext cx="421560" cy="456120"/>
            <a:chOff x="7749477" y="3020812"/>
            <a:chExt cx="42156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DFA337-9881-4AA8-8555-024BE3E0E15F}"/>
                    </a:ext>
                  </a:extLst>
                </p14:cNvPr>
                <p14:cNvContentPartPr/>
                <p14:nvPr/>
              </p14:nvContentPartPr>
              <p14:xfrm>
                <a:off x="7767477" y="3306652"/>
                <a:ext cx="3600" cy="2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DFA337-9881-4AA8-8555-024BE3E0E15F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7758837" y="3297652"/>
                  <a:ext cx="21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F87FFE5-77AE-4CA0-921D-0DC9953E02F1}"/>
                    </a:ext>
                  </a:extLst>
                </p14:cNvPr>
                <p14:cNvContentPartPr/>
                <p14:nvPr/>
              </p14:nvContentPartPr>
              <p14:xfrm>
                <a:off x="7757757" y="3088492"/>
                <a:ext cx="413280" cy="20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F87FFE5-77AE-4CA0-921D-0DC9953E02F1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7749117" y="3079492"/>
                  <a:ext cx="430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BAB40D0-0E2A-4DAD-A3D7-BD25DAA4E824}"/>
                    </a:ext>
                  </a:extLst>
                </p14:cNvPr>
                <p14:cNvContentPartPr/>
                <p14:nvPr/>
              </p14:nvContentPartPr>
              <p14:xfrm>
                <a:off x="7773237" y="3020812"/>
                <a:ext cx="388080" cy="333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BAB40D0-0E2A-4DAD-A3D7-BD25DAA4E824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7764237" y="3012172"/>
                  <a:ext cx="4057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BE7136-F13A-4DEE-B234-77566970D73F}"/>
                    </a:ext>
                  </a:extLst>
                </p14:cNvPr>
                <p14:cNvContentPartPr/>
                <p14:nvPr/>
              </p14:nvContentPartPr>
              <p14:xfrm>
                <a:off x="7883037" y="3296932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BE7136-F13A-4DEE-B234-77566970D73F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7874037" y="32882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38FA30-4D46-4DBC-BA8A-9E30F7D4DFCF}"/>
                    </a:ext>
                  </a:extLst>
                </p14:cNvPr>
                <p14:cNvContentPartPr/>
                <p14:nvPr/>
              </p14:nvContentPartPr>
              <p14:xfrm>
                <a:off x="7837677" y="3330772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38FA30-4D46-4DBC-BA8A-9E30F7D4DFCF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7828677" y="33221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D9229E1-F4F6-46AD-BEF6-8E02C0C47EB1}"/>
                    </a:ext>
                  </a:extLst>
                </p14:cNvPr>
                <p14:cNvContentPartPr/>
                <p14:nvPr/>
              </p14:nvContentPartPr>
              <p14:xfrm>
                <a:off x="7749477" y="3049252"/>
                <a:ext cx="306720" cy="427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D9229E1-F4F6-46AD-BEF6-8E02C0C47EB1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7740837" y="3040612"/>
                  <a:ext cx="324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1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4DC9AA4C-1FFF-4589-AE8F-9FD98FE3FD7B}"/>
                    </a:ext>
                  </a:extLst>
                </p14:cNvPr>
                <p14:cNvContentPartPr/>
                <p14:nvPr/>
              </p14:nvContentPartPr>
              <p14:xfrm>
                <a:off x="7893117" y="3307012"/>
                <a:ext cx="14400" cy="14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4DC9AA4C-1FFF-4589-AE8F-9FD98FE3FD7B}"/>
                    </a:ext>
                  </a:extLst>
                </p:cNvPr>
                <p:cNvPicPr/>
                <p:nvPr/>
              </p:nvPicPr>
              <p:blipFill>
                <a:blip r:embed="rId1592"/>
                <a:stretch>
                  <a:fillRect/>
                </a:stretch>
              </p:blipFill>
              <p:spPr>
                <a:xfrm>
                  <a:off x="7884477" y="3298372"/>
                  <a:ext cx="32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233368B-B4BC-47C7-AA96-2DBF37B29710}"/>
                    </a:ext>
                  </a:extLst>
                </p14:cNvPr>
                <p14:cNvContentPartPr/>
                <p14:nvPr/>
              </p14:nvContentPartPr>
              <p14:xfrm>
                <a:off x="7879797" y="3326452"/>
                <a:ext cx="360" cy="3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233368B-B4BC-47C7-AA96-2DBF37B29710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7870797" y="33174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D308BD71-D94E-460F-A468-E4D22A1C235B}"/>
                    </a:ext>
                  </a:extLst>
                </p14:cNvPr>
                <p14:cNvContentPartPr/>
                <p14:nvPr/>
              </p14:nvContentPartPr>
              <p14:xfrm>
                <a:off x="7836597" y="3073012"/>
                <a:ext cx="294120" cy="2847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D308BD71-D94E-460F-A468-E4D22A1C235B}"/>
                    </a:ext>
                  </a:extLst>
                </p:cNvPr>
                <p:cNvPicPr/>
                <p:nvPr/>
              </p:nvPicPr>
              <p:blipFill>
                <a:blip r:embed="rId1595"/>
                <a:stretch>
                  <a:fillRect/>
                </a:stretch>
              </p:blipFill>
              <p:spPr>
                <a:xfrm>
                  <a:off x="7827597" y="3064372"/>
                  <a:ext cx="311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08E50467-B28E-4D27-BCD6-03610751879A}"/>
                    </a:ext>
                  </a:extLst>
                </p14:cNvPr>
                <p14:cNvContentPartPr/>
                <p14:nvPr/>
              </p14:nvContentPartPr>
              <p14:xfrm>
                <a:off x="7753797" y="3101452"/>
                <a:ext cx="318240" cy="3380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08E50467-B28E-4D27-BCD6-03610751879A}"/>
                    </a:ext>
                  </a:extLst>
                </p:cNvPr>
                <p:cNvPicPr/>
                <p:nvPr/>
              </p:nvPicPr>
              <p:blipFill>
                <a:blip r:embed="rId1597"/>
                <a:stretch>
                  <a:fillRect/>
                </a:stretch>
              </p:blipFill>
              <p:spPr>
                <a:xfrm>
                  <a:off x="7744797" y="3092452"/>
                  <a:ext cx="335880" cy="35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8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EF1BF11C-790D-46A0-974B-354F880F9701}"/>
                  </a:ext>
                </a:extLst>
              </p14:cNvPr>
              <p14:cNvContentPartPr/>
              <p14:nvPr/>
            </p14:nvContentPartPr>
            <p14:xfrm>
              <a:off x="2552157" y="6225892"/>
              <a:ext cx="559080" cy="27864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EF1BF11C-790D-46A0-974B-354F880F9701}"/>
                  </a:ext>
                </a:extLst>
              </p:cNvPr>
              <p:cNvPicPr/>
              <p:nvPr/>
            </p:nvPicPr>
            <p:blipFill>
              <a:blip r:embed="rId1599"/>
              <a:stretch>
                <a:fillRect/>
              </a:stretch>
            </p:blipFill>
            <p:spPr>
              <a:xfrm>
                <a:off x="2543517" y="6217252"/>
                <a:ext cx="5767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0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97DA4336-083F-40D6-A683-CDCCC6E5A71C}"/>
                  </a:ext>
                </a:extLst>
              </p14:cNvPr>
              <p14:cNvContentPartPr/>
              <p14:nvPr/>
            </p14:nvContentPartPr>
            <p14:xfrm>
              <a:off x="11060757" y="2949532"/>
              <a:ext cx="461160" cy="47988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97DA4336-083F-40D6-A683-CDCCC6E5A71C}"/>
                  </a:ext>
                </a:extLst>
              </p:cNvPr>
              <p:cNvPicPr/>
              <p:nvPr/>
            </p:nvPicPr>
            <p:blipFill>
              <a:blip r:embed="rId1601"/>
              <a:stretch>
                <a:fillRect/>
              </a:stretch>
            </p:blipFill>
            <p:spPr>
              <a:xfrm>
                <a:off x="11052117" y="2940532"/>
                <a:ext cx="478800" cy="4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7" name="Group 476">
            <a:extLst>
              <a:ext uri="{FF2B5EF4-FFF2-40B4-BE49-F238E27FC236}">
                <a16:creationId xmlns:a16="http://schemas.microsoft.com/office/drawing/2014/main" id="{358A6A58-1CD0-4245-B66F-C5AE7F4AA574}"/>
              </a:ext>
            </a:extLst>
          </p:cNvPr>
          <p:cNvGrpSpPr/>
          <p:nvPr/>
        </p:nvGrpSpPr>
        <p:grpSpPr>
          <a:xfrm>
            <a:off x="8452557" y="5877412"/>
            <a:ext cx="1928880" cy="228240"/>
            <a:chOff x="8452557" y="5877412"/>
            <a:chExt cx="192888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8718B6A9-D0B2-4A27-BB7A-639C669D88D6}"/>
                    </a:ext>
                  </a:extLst>
                </p14:cNvPr>
                <p14:cNvContentPartPr/>
                <p14:nvPr/>
              </p14:nvContentPartPr>
              <p14:xfrm>
                <a:off x="8452557" y="6090532"/>
                <a:ext cx="3600" cy="151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8718B6A9-D0B2-4A27-BB7A-639C669D88D6}"/>
                    </a:ext>
                  </a:extLst>
                </p:cNvPr>
                <p:cNvPicPr/>
                <p:nvPr/>
              </p:nvPicPr>
              <p:blipFill>
                <a:blip r:embed="rId1603"/>
                <a:stretch>
                  <a:fillRect/>
                </a:stretch>
              </p:blipFill>
              <p:spPr>
                <a:xfrm>
                  <a:off x="8443557" y="6081532"/>
                  <a:ext cx="21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858FDC9-8012-4279-BA12-FE1C9A4EB3D3}"/>
                    </a:ext>
                  </a:extLst>
                </p14:cNvPr>
                <p14:cNvContentPartPr/>
                <p14:nvPr/>
              </p14:nvContentPartPr>
              <p14:xfrm>
                <a:off x="8456157" y="5877412"/>
                <a:ext cx="1925280" cy="2221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858FDC9-8012-4279-BA12-FE1C9A4EB3D3}"/>
                    </a:ext>
                  </a:extLst>
                </p:cNvPr>
                <p:cNvPicPr/>
                <p:nvPr/>
              </p:nvPicPr>
              <p:blipFill>
                <a:blip r:embed="rId1605"/>
                <a:stretch>
                  <a:fillRect/>
                </a:stretch>
              </p:blipFill>
              <p:spPr>
                <a:xfrm>
                  <a:off x="8447517" y="5868412"/>
                  <a:ext cx="1942920" cy="23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9079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6AD34C8A-19A0-4ACB-8464-E1F20E1223A2}"/>
                  </a:ext>
                </a:extLst>
              </p14:cNvPr>
              <p14:cNvContentPartPr/>
              <p14:nvPr/>
            </p14:nvContentPartPr>
            <p14:xfrm>
              <a:off x="10419199" y="3341158"/>
              <a:ext cx="46800" cy="450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6AD34C8A-19A0-4ACB-8464-E1F20E1223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0199" y="3332158"/>
                <a:ext cx="6444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0" name="Group 439">
            <a:extLst>
              <a:ext uri="{FF2B5EF4-FFF2-40B4-BE49-F238E27FC236}">
                <a16:creationId xmlns:a16="http://schemas.microsoft.com/office/drawing/2014/main" id="{18D1A14A-F803-4320-94FC-20FB3364807E}"/>
              </a:ext>
            </a:extLst>
          </p:cNvPr>
          <p:cNvGrpSpPr/>
          <p:nvPr/>
        </p:nvGrpSpPr>
        <p:grpSpPr>
          <a:xfrm>
            <a:off x="166399" y="-15482"/>
            <a:ext cx="11856600" cy="6448680"/>
            <a:chOff x="166399" y="-15482"/>
            <a:chExt cx="11856600" cy="64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7E7B02E-02B7-49ED-9CC7-7ED506D165D9}"/>
                    </a:ext>
                  </a:extLst>
                </p14:cNvPr>
                <p14:cNvContentPartPr/>
                <p14:nvPr/>
              </p14:nvContentPartPr>
              <p14:xfrm>
                <a:off x="8741599" y="75598"/>
                <a:ext cx="240840" cy="393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7E7B02E-02B7-49ED-9CC7-7ED506D165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32959" y="66958"/>
                  <a:ext cx="2584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DFB773-8992-4D9A-9B5B-91A457510BA9}"/>
                    </a:ext>
                  </a:extLst>
                </p14:cNvPr>
                <p14:cNvContentPartPr/>
                <p14:nvPr/>
              </p14:nvContentPartPr>
              <p14:xfrm>
                <a:off x="8679319" y="234358"/>
                <a:ext cx="426960" cy="60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DFB773-8992-4D9A-9B5B-91A457510B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70319" y="225718"/>
                  <a:ext cx="444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53A6F1-2F10-4A44-8941-52219EE21835}"/>
                    </a:ext>
                  </a:extLst>
                </p14:cNvPr>
                <p14:cNvContentPartPr/>
                <p14:nvPr/>
              </p14:nvContentPartPr>
              <p14:xfrm>
                <a:off x="9083239" y="-15482"/>
                <a:ext cx="253800" cy="452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53A6F1-2F10-4A44-8941-52219EE218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4239" y="-24482"/>
                  <a:ext cx="2714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12E2EF-CC9F-484C-B202-99F815FED801}"/>
                    </a:ext>
                  </a:extLst>
                </p14:cNvPr>
                <p14:cNvContentPartPr/>
                <p14:nvPr/>
              </p14:nvContentPartPr>
              <p14:xfrm>
                <a:off x="9414439" y="310318"/>
                <a:ext cx="180360" cy="188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12E2EF-CC9F-484C-B202-99F815FED8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05439" y="301678"/>
                  <a:ext cx="198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FA48225-ABE4-4C7B-85D7-469DC32347CB}"/>
                    </a:ext>
                  </a:extLst>
                </p14:cNvPr>
                <p14:cNvContentPartPr/>
                <p14:nvPr/>
              </p14:nvContentPartPr>
              <p14:xfrm>
                <a:off x="9892519" y="57958"/>
                <a:ext cx="286560" cy="441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FA48225-ABE4-4C7B-85D7-469DC32347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83519" y="48958"/>
                  <a:ext cx="3042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7C62646-BDB4-4A7E-B5F3-A3C59AE3EAFB}"/>
                    </a:ext>
                  </a:extLst>
                </p14:cNvPr>
                <p14:cNvContentPartPr/>
                <p14:nvPr/>
              </p14:nvContentPartPr>
              <p14:xfrm>
                <a:off x="10287079" y="260638"/>
                <a:ext cx="187200" cy="154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7C62646-BDB4-4A7E-B5F3-A3C59AE3EAF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78439" y="251638"/>
                  <a:ext cx="204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1112A9-B70E-475B-8CD5-77110DC325DB}"/>
                    </a:ext>
                  </a:extLst>
                </p14:cNvPr>
                <p14:cNvContentPartPr/>
                <p14:nvPr/>
              </p14:nvContentPartPr>
              <p14:xfrm>
                <a:off x="10523599" y="287998"/>
                <a:ext cx="294120" cy="136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1112A9-B70E-475B-8CD5-77110DC325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14959" y="279358"/>
                  <a:ext cx="311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C014407-8153-4375-946B-120F88539596}"/>
                    </a:ext>
                  </a:extLst>
                </p14:cNvPr>
                <p14:cNvContentPartPr/>
                <p14:nvPr/>
              </p14:nvContentPartPr>
              <p14:xfrm>
                <a:off x="10894759" y="289438"/>
                <a:ext cx="134280" cy="163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C014407-8153-4375-946B-120F885395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86119" y="280438"/>
                  <a:ext cx="151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86F3164-EA69-4156-BEB9-655FCEDFB717}"/>
                    </a:ext>
                  </a:extLst>
                </p14:cNvPr>
                <p14:cNvContentPartPr/>
                <p14:nvPr/>
              </p14:nvContentPartPr>
              <p14:xfrm>
                <a:off x="11112919" y="158038"/>
                <a:ext cx="1080" cy="6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86F3164-EA69-4156-BEB9-655FCEDFB7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04279" y="149038"/>
                  <a:ext cx="18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A774BE-B219-483C-9B16-4FB5B72BD561}"/>
                    </a:ext>
                  </a:extLst>
                </p14:cNvPr>
                <p14:cNvContentPartPr/>
                <p14:nvPr/>
              </p14:nvContentPartPr>
              <p14:xfrm>
                <a:off x="11034079" y="240838"/>
                <a:ext cx="252000" cy="169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A774BE-B219-483C-9B16-4FB5B72BD5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25439" y="232198"/>
                  <a:ext cx="269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010D6C-DD3A-487A-A12C-640E627FD291}"/>
                    </a:ext>
                  </a:extLst>
                </p14:cNvPr>
                <p14:cNvContentPartPr/>
                <p14:nvPr/>
              </p14:nvContentPartPr>
              <p14:xfrm>
                <a:off x="11381119" y="291238"/>
                <a:ext cx="164160" cy="125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010D6C-DD3A-487A-A12C-640E627FD2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372119" y="282598"/>
                  <a:ext cx="181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AFF0DE6-1415-492A-8E2B-9908E5C9960F}"/>
                    </a:ext>
                  </a:extLst>
                </p14:cNvPr>
                <p14:cNvContentPartPr/>
                <p14:nvPr/>
              </p14:nvContentPartPr>
              <p14:xfrm>
                <a:off x="11585959" y="290518"/>
                <a:ext cx="396000" cy="210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AFF0DE6-1415-492A-8E2B-9908E5C996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77319" y="281878"/>
                  <a:ext cx="413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945FEB3-65EC-4F72-A063-F297B61A1B07}"/>
                    </a:ext>
                  </a:extLst>
                </p14:cNvPr>
                <p14:cNvContentPartPr/>
                <p14:nvPr/>
              </p14:nvContentPartPr>
              <p14:xfrm>
                <a:off x="403639" y="287278"/>
                <a:ext cx="476640" cy="396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945FEB3-65EC-4F72-A063-F297B61A1B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4639" y="278638"/>
                  <a:ext cx="4942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DE20868-9A2A-4536-A832-134034B4B702}"/>
                    </a:ext>
                  </a:extLst>
                </p14:cNvPr>
                <p14:cNvContentPartPr/>
                <p14:nvPr/>
              </p14:nvContentPartPr>
              <p14:xfrm>
                <a:off x="504799" y="428038"/>
                <a:ext cx="256320" cy="72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DE20868-9A2A-4536-A832-134034B4B7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5799" y="419038"/>
                  <a:ext cx="273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9CFF26A-172A-4D09-9B8A-52C67A8B8C36}"/>
                    </a:ext>
                  </a:extLst>
                </p14:cNvPr>
                <p14:cNvContentPartPr/>
                <p14:nvPr/>
              </p14:nvContentPartPr>
              <p14:xfrm>
                <a:off x="857599" y="449278"/>
                <a:ext cx="288720" cy="216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9CFF26A-172A-4D09-9B8A-52C67A8B8C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8599" y="440278"/>
                  <a:ext cx="306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C1E843-4E1E-4FE4-804D-902CE3CCF79D}"/>
                    </a:ext>
                  </a:extLst>
                </p14:cNvPr>
                <p14:cNvContentPartPr/>
                <p14:nvPr/>
              </p14:nvContentPartPr>
              <p14:xfrm>
                <a:off x="851839" y="390598"/>
                <a:ext cx="201240" cy="219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C1E843-4E1E-4FE4-804D-902CE3CCF7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2839" y="381958"/>
                  <a:ext cx="218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C164A38-C07F-497A-9DF6-B653518D9725}"/>
                    </a:ext>
                  </a:extLst>
                </p14:cNvPr>
                <p14:cNvContentPartPr/>
                <p14:nvPr/>
              </p14:nvContentPartPr>
              <p14:xfrm>
                <a:off x="1270159" y="392758"/>
                <a:ext cx="18720" cy="1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C164A38-C07F-497A-9DF6-B653518D97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61159" y="383758"/>
                  <a:ext cx="36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0D63FA-56F2-4CE6-A607-53AD5FD9CF73}"/>
                    </a:ext>
                  </a:extLst>
                </p14:cNvPr>
                <p14:cNvContentPartPr/>
                <p14:nvPr/>
              </p14:nvContentPartPr>
              <p14:xfrm>
                <a:off x="1281679" y="577078"/>
                <a:ext cx="5400" cy="4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0D63FA-56F2-4CE6-A607-53AD5FD9CF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72679" y="568078"/>
                  <a:ext cx="23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90B4D6-1FAE-426E-A7E4-9B11A664ACBF}"/>
                    </a:ext>
                  </a:extLst>
                </p14:cNvPr>
                <p14:cNvContentPartPr/>
                <p14:nvPr/>
              </p14:nvContentPartPr>
              <p14:xfrm>
                <a:off x="1586239" y="202678"/>
                <a:ext cx="400680" cy="515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90B4D6-1FAE-426E-A7E4-9B11A664AC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77239" y="193678"/>
                  <a:ext cx="41832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C45135-2BEE-435C-93FE-260BF7ED8D7B}"/>
                    </a:ext>
                  </a:extLst>
                </p14:cNvPr>
                <p14:cNvContentPartPr/>
                <p14:nvPr/>
              </p14:nvContentPartPr>
              <p14:xfrm>
                <a:off x="1726999" y="560518"/>
                <a:ext cx="83520" cy="2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C45135-2BEE-435C-93FE-260BF7ED8D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18359" y="551518"/>
                  <a:ext cx="101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66FB59D-9A08-4AD3-B859-852BDF8C798D}"/>
                    </a:ext>
                  </a:extLst>
                </p14:cNvPr>
                <p14:cNvContentPartPr/>
                <p14:nvPr/>
              </p14:nvContentPartPr>
              <p14:xfrm>
                <a:off x="2175559" y="457918"/>
                <a:ext cx="262440" cy="207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66FB59D-9A08-4AD3-B859-852BDF8C79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66559" y="449278"/>
                  <a:ext cx="280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804CCD-A8F8-40C2-A957-36053F974779}"/>
                    </a:ext>
                  </a:extLst>
                </p14:cNvPr>
                <p14:cNvContentPartPr/>
                <p14:nvPr/>
              </p14:nvContentPartPr>
              <p14:xfrm>
                <a:off x="2314159" y="211678"/>
                <a:ext cx="253080" cy="419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804CCD-A8F8-40C2-A957-36053F9747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5519" y="202678"/>
                  <a:ext cx="2707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41C4466-162F-4CC3-92EE-09C3784041D1}"/>
                    </a:ext>
                  </a:extLst>
                </p14:cNvPr>
                <p14:cNvContentPartPr/>
                <p14:nvPr/>
              </p14:nvContentPartPr>
              <p14:xfrm>
                <a:off x="2464999" y="461518"/>
                <a:ext cx="270360" cy="21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41C4466-162F-4CC3-92EE-09C3784041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56359" y="452878"/>
                  <a:ext cx="288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45768A-68C4-4815-A43D-B8A13C77C90D}"/>
                    </a:ext>
                  </a:extLst>
                </p14:cNvPr>
                <p14:cNvContentPartPr/>
                <p14:nvPr/>
              </p14:nvContentPartPr>
              <p14:xfrm>
                <a:off x="2738959" y="407518"/>
                <a:ext cx="223920" cy="25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45768A-68C4-4815-A43D-B8A13C77C9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29959" y="398878"/>
                  <a:ext cx="241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3D452C-D9EA-440C-B838-4E4D6C2FFE81}"/>
                    </a:ext>
                  </a:extLst>
                </p14:cNvPr>
                <p14:cNvContentPartPr/>
                <p14:nvPr/>
              </p14:nvContentPartPr>
              <p14:xfrm>
                <a:off x="3010039" y="212758"/>
                <a:ext cx="192960" cy="421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3D452C-D9EA-440C-B838-4E4D6C2FFE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01039" y="204118"/>
                  <a:ext cx="210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925485-991D-4870-BFEB-A8EE0F67F0BB}"/>
                    </a:ext>
                  </a:extLst>
                </p14:cNvPr>
                <p14:cNvContentPartPr/>
                <p14:nvPr/>
              </p14:nvContentPartPr>
              <p14:xfrm>
                <a:off x="3033439" y="339118"/>
                <a:ext cx="321120" cy="29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925485-991D-4870-BFEB-A8EE0F67F0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24799" y="330118"/>
                  <a:ext cx="338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656194-6517-4BE2-BB3E-A9F218C57EEE}"/>
                    </a:ext>
                  </a:extLst>
                </p14:cNvPr>
                <p14:cNvContentPartPr/>
                <p14:nvPr/>
              </p14:nvContentPartPr>
              <p14:xfrm>
                <a:off x="3525919" y="120238"/>
                <a:ext cx="301680" cy="50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656194-6517-4BE2-BB3E-A9F218C57E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17279" y="111598"/>
                  <a:ext cx="3193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8A1395-8CD9-4A0A-A6C7-9D9A62D97802}"/>
                    </a:ext>
                  </a:extLst>
                </p14:cNvPr>
                <p14:cNvContentPartPr/>
                <p14:nvPr/>
              </p14:nvContentPartPr>
              <p14:xfrm>
                <a:off x="3727519" y="368998"/>
                <a:ext cx="232920" cy="21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8A1395-8CD9-4A0A-A6C7-9D9A62D978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18519" y="359998"/>
                  <a:ext cx="250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44D6C4-361D-4C62-BACA-225DA6F2EC54}"/>
                    </a:ext>
                  </a:extLst>
                </p14:cNvPr>
                <p14:cNvContentPartPr/>
                <p14:nvPr/>
              </p14:nvContentPartPr>
              <p14:xfrm>
                <a:off x="4002919" y="362878"/>
                <a:ext cx="330480" cy="209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44D6C4-361D-4C62-BACA-225DA6F2EC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94279" y="353878"/>
                  <a:ext cx="348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39A8C5A-856C-4E9E-B03C-40F9FDFC036F}"/>
                    </a:ext>
                  </a:extLst>
                </p14:cNvPr>
                <p14:cNvContentPartPr/>
                <p14:nvPr/>
              </p14:nvContentPartPr>
              <p14:xfrm>
                <a:off x="4224319" y="479878"/>
                <a:ext cx="239400" cy="432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39A8C5A-856C-4E9E-B03C-40F9FDFC03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15679" y="471238"/>
                  <a:ext cx="2570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FDD831-5833-4213-864F-588EAB66A52D}"/>
                    </a:ext>
                  </a:extLst>
                </p14:cNvPr>
                <p14:cNvContentPartPr/>
                <p14:nvPr/>
              </p14:nvContentPartPr>
              <p14:xfrm>
                <a:off x="4441759" y="344518"/>
                <a:ext cx="226800" cy="261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FDD831-5833-4213-864F-588EAB66A5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33119" y="335878"/>
                  <a:ext cx="244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DBB596-8781-4E4E-A5F4-DC001D497F70}"/>
                    </a:ext>
                  </a:extLst>
                </p14:cNvPr>
                <p14:cNvContentPartPr/>
                <p14:nvPr/>
              </p14:nvContentPartPr>
              <p14:xfrm>
                <a:off x="4783039" y="454678"/>
                <a:ext cx="268200" cy="411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DBB596-8781-4E4E-A5F4-DC001D497F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74399" y="445678"/>
                  <a:ext cx="2858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E8626F-D30C-4F9B-8C8C-14B46BE3E2E5}"/>
                    </a:ext>
                  </a:extLst>
                </p14:cNvPr>
                <p14:cNvContentPartPr/>
                <p14:nvPr/>
              </p14:nvContentPartPr>
              <p14:xfrm>
                <a:off x="4934239" y="294478"/>
                <a:ext cx="349560" cy="245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E8626F-D30C-4F9B-8C8C-14B46BE3E2E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25239" y="285478"/>
                  <a:ext cx="3672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A085BE-02D2-43F4-9832-075A4A4FDB22}"/>
                    </a:ext>
                  </a:extLst>
                </p14:cNvPr>
                <p14:cNvContentPartPr/>
                <p14:nvPr/>
              </p14:nvContentPartPr>
              <p14:xfrm>
                <a:off x="5330239" y="279358"/>
                <a:ext cx="312840" cy="280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A085BE-02D2-43F4-9832-075A4A4FDB2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21239" y="270718"/>
                  <a:ext cx="330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A014105-66CC-4965-8D62-9A2F1FFEFC80}"/>
                    </a:ext>
                  </a:extLst>
                </p14:cNvPr>
                <p14:cNvContentPartPr/>
                <p14:nvPr/>
              </p14:nvContentPartPr>
              <p14:xfrm>
                <a:off x="5569639" y="397798"/>
                <a:ext cx="179280" cy="173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A014105-66CC-4965-8D62-9A2F1FFEFC8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60639" y="389158"/>
                  <a:ext cx="196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38CAC63-B24B-459F-95E1-D4FC2B7A94FA}"/>
                    </a:ext>
                  </a:extLst>
                </p14:cNvPr>
                <p14:cNvContentPartPr/>
                <p14:nvPr/>
              </p14:nvContentPartPr>
              <p14:xfrm>
                <a:off x="5856199" y="378358"/>
                <a:ext cx="253440" cy="18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38CAC63-B24B-459F-95E1-D4FC2B7A94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47559" y="369358"/>
                  <a:ext cx="27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2F24C4-2FC4-42D2-8CEF-F304F662597D}"/>
                    </a:ext>
                  </a:extLst>
                </p14:cNvPr>
                <p14:cNvContentPartPr/>
                <p14:nvPr/>
              </p14:nvContentPartPr>
              <p14:xfrm>
                <a:off x="5980039" y="123478"/>
                <a:ext cx="330840" cy="45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2F24C4-2FC4-42D2-8CEF-F304F66259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71399" y="114838"/>
                  <a:ext cx="3484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A24C421-DBDD-408D-9155-14247398790D}"/>
                    </a:ext>
                  </a:extLst>
                </p14:cNvPr>
                <p14:cNvContentPartPr/>
                <p14:nvPr/>
              </p14:nvContentPartPr>
              <p14:xfrm>
                <a:off x="6197839" y="332638"/>
                <a:ext cx="221400" cy="20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A24C421-DBDD-408D-9155-1424739879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89199" y="323998"/>
                  <a:ext cx="239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9536FE-EFE8-497A-BAB2-24FBCC73C84D}"/>
                    </a:ext>
                  </a:extLst>
                </p14:cNvPr>
                <p14:cNvContentPartPr/>
                <p14:nvPr/>
              </p14:nvContentPartPr>
              <p14:xfrm>
                <a:off x="6494119" y="341638"/>
                <a:ext cx="140040" cy="20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9536FE-EFE8-497A-BAB2-24FBCC73C84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85479" y="332638"/>
                  <a:ext cx="157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6470CE7-6765-47AD-A33E-C9604E58BD5B}"/>
                    </a:ext>
                  </a:extLst>
                </p14:cNvPr>
                <p14:cNvContentPartPr/>
                <p14:nvPr/>
              </p14:nvContentPartPr>
              <p14:xfrm>
                <a:off x="6616159" y="356758"/>
                <a:ext cx="289800" cy="186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6470CE7-6765-47AD-A33E-C9604E58BD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07159" y="347758"/>
                  <a:ext cx="307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1AD6880-3597-4CF5-A401-48828FBC868E}"/>
                    </a:ext>
                  </a:extLst>
                </p14:cNvPr>
                <p14:cNvContentPartPr/>
                <p14:nvPr/>
              </p14:nvContentPartPr>
              <p14:xfrm>
                <a:off x="6970039" y="372958"/>
                <a:ext cx="201240" cy="199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1AD6880-3597-4CF5-A401-48828FBC868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61039" y="363958"/>
                  <a:ext cx="218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17C1A9-2AE1-4D4B-B30E-642A70BC3560}"/>
                    </a:ext>
                  </a:extLst>
                </p14:cNvPr>
                <p14:cNvContentPartPr/>
                <p14:nvPr/>
              </p14:nvContentPartPr>
              <p14:xfrm>
                <a:off x="7148959" y="150478"/>
                <a:ext cx="246960" cy="37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17C1A9-2AE1-4D4B-B30E-642A70BC35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39959" y="141478"/>
                  <a:ext cx="264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D2131EF-196E-416B-9BDD-ECEEA7732400}"/>
                    </a:ext>
                  </a:extLst>
                </p14:cNvPr>
                <p14:cNvContentPartPr/>
                <p14:nvPr/>
              </p14:nvContentPartPr>
              <p14:xfrm>
                <a:off x="7624879" y="150478"/>
                <a:ext cx="243360" cy="427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D2131EF-196E-416B-9BDD-ECEEA77324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15879" y="141478"/>
                  <a:ext cx="2610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B0D1A67-B785-4E9B-8EAE-6DA0D9C902B5}"/>
                    </a:ext>
                  </a:extLst>
                </p14:cNvPr>
                <p14:cNvContentPartPr/>
                <p14:nvPr/>
              </p14:nvContentPartPr>
              <p14:xfrm>
                <a:off x="7983439" y="393478"/>
                <a:ext cx="92880" cy="152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B0D1A67-B785-4E9B-8EAE-6DA0D9C902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74439" y="384478"/>
                  <a:ext cx="110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DBD295-3FCE-4D9B-923D-AFEAF5D50343}"/>
                    </a:ext>
                  </a:extLst>
                </p14:cNvPr>
                <p14:cNvContentPartPr/>
                <p14:nvPr/>
              </p14:nvContentPartPr>
              <p14:xfrm>
                <a:off x="7841239" y="309598"/>
                <a:ext cx="410400" cy="550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DBD295-3FCE-4D9B-923D-AFEAF5D5034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32239" y="300958"/>
                  <a:ext cx="42804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C19429-8112-4C8A-9A61-AF43446E8700}"/>
                    </a:ext>
                  </a:extLst>
                </p14:cNvPr>
                <p14:cNvContentPartPr/>
                <p14:nvPr/>
              </p14:nvContentPartPr>
              <p14:xfrm>
                <a:off x="372679" y="902878"/>
                <a:ext cx="418680" cy="389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C19429-8112-4C8A-9A61-AF43446E870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3679" y="893878"/>
                  <a:ext cx="436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234C6F-4E1C-4569-A4FB-1C28F3642346}"/>
                    </a:ext>
                  </a:extLst>
                </p14:cNvPr>
                <p14:cNvContentPartPr/>
                <p14:nvPr/>
              </p14:nvContentPartPr>
              <p14:xfrm>
                <a:off x="699199" y="1077478"/>
                <a:ext cx="202680" cy="171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234C6F-4E1C-4569-A4FB-1C28F364234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0559" y="1068838"/>
                  <a:ext cx="220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D6578A0-4A2F-4EAE-9A44-EF61BF197A55}"/>
                    </a:ext>
                  </a:extLst>
                </p14:cNvPr>
                <p14:cNvContentPartPr/>
                <p14:nvPr/>
              </p14:nvContentPartPr>
              <p14:xfrm>
                <a:off x="961279" y="1108438"/>
                <a:ext cx="288360" cy="138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D6578A0-4A2F-4EAE-9A44-EF61BF197A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2279" y="1099798"/>
                  <a:ext cx="30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7E4C889-2084-4396-912D-7B22BF15F319}"/>
                    </a:ext>
                  </a:extLst>
                </p14:cNvPr>
                <p14:cNvContentPartPr/>
                <p14:nvPr/>
              </p14:nvContentPartPr>
              <p14:xfrm>
                <a:off x="1182679" y="1169278"/>
                <a:ext cx="189000" cy="38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7E4C889-2084-4396-912D-7B22BF15F3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4039" y="1160638"/>
                  <a:ext cx="2066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99D62F0-125E-4781-B235-E4BAFFF07CCE}"/>
                    </a:ext>
                  </a:extLst>
                </p14:cNvPr>
                <p14:cNvContentPartPr/>
                <p14:nvPr/>
              </p14:nvContentPartPr>
              <p14:xfrm>
                <a:off x="1357639" y="1044358"/>
                <a:ext cx="218520" cy="257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99D62F0-125E-4781-B235-E4BAFFF07C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48639" y="1035718"/>
                  <a:ext cx="236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FD4D06D-10BB-4209-9DEA-B4D56092B7DD}"/>
                    </a:ext>
                  </a:extLst>
                </p14:cNvPr>
                <p14:cNvContentPartPr/>
                <p14:nvPr/>
              </p14:nvContentPartPr>
              <p14:xfrm>
                <a:off x="1669399" y="1058038"/>
                <a:ext cx="195480" cy="171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FD4D06D-10BB-4209-9DEA-B4D56092B7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60399" y="1049398"/>
                  <a:ext cx="213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E5DD92-B434-4C70-AD30-E89CCB2A6C94}"/>
                    </a:ext>
                  </a:extLst>
                </p14:cNvPr>
                <p14:cNvContentPartPr/>
                <p14:nvPr/>
              </p14:nvContentPartPr>
              <p14:xfrm>
                <a:off x="1866319" y="1110958"/>
                <a:ext cx="187560" cy="143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E5DD92-B434-4C70-AD30-E89CCB2A6C9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57319" y="1101958"/>
                  <a:ext cx="205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56ABC38-7510-464D-97CE-D3433EE00876}"/>
                    </a:ext>
                  </a:extLst>
                </p14:cNvPr>
                <p14:cNvContentPartPr/>
                <p14:nvPr/>
              </p14:nvContentPartPr>
              <p14:xfrm>
                <a:off x="2138119" y="1097278"/>
                <a:ext cx="135720" cy="14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56ABC38-7510-464D-97CE-D3433EE0087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29479" y="1088638"/>
                  <a:ext cx="153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553F33B-7211-4379-8C0B-50787A946019}"/>
                    </a:ext>
                  </a:extLst>
                </p14:cNvPr>
                <p14:cNvContentPartPr/>
                <p14:nvPr/>
              </p14:nvContentPartPr>
              <p14:xfrm>
                <a:off x="2104639" y="999718"/>
                <a:ext cx="232200" cy="604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553F33B-7211-4379-8C0B-50787A94601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95999" y="991078"/>
                  <a:ext cx="24984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5283185-1539-47EA-9E07-0BBC7DE86B78}"/>
                    </a:ext>
                  </a:extLst>
                </p14:cNvPr>
                <p14:cNvContentPartPr/>
                <p14:nvPr/>
              </p14:nvContentPartPr>
              <p14:xfrm>
                <a:off x="2700079" y="970558"/>
                <a:ext cx="282240" cy="209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5283185-1539-47EA-9E07-0BBC7DE86B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91439" y="961558"/>
                  <a:ext cx="299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869736C-AB95-4695-BDC2-5AE3EEB7B9CE}"/>
                    </a:ext>
                  </a:extLst>
                </p14:cNvPr>
                <p14:cNvContentPartPr/>
                <p14:nvPr/>
              </p14:nvContentPartPr>
              <p14:xfrm>
                <a:off x="3006079" y="1043998"/>
                <a:ext cx="157320" cy="12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869736C-AB95-4695-BDC2-5AE3EEB7B9C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97079" y="1035358"/>
                  <a:ext cx="174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1A6D1E1-7447-4923-A78E-1A5824CA2DE4}"/>
                    </a:ext>
                  </a:extLst>
                </p14:cNvPr>
                <p14:cNvContentPartPr/>
                <p14:nvPr/>
              </p14:nvContentPartPr>
              <p14:xfrm>
                <a:off x="3182839" y="988918"/>
                <a:ext cx="210960" cy="222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1A6D1E1-7447-4923-A78E-1A5824CA2D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73839" y="980278"/>
                  <a:ext cx="228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7249049-D832-4218-A229-BDD6F5FC0DD2}"/>
                    </a:ext>
                  </a:extLst>
                </p14:cNvPr>
                <p14:cNvContentPartPr/>
                <p14:nvPr/>
              </p14:nvContentPartPr>
              <p14:xfrm>
                <a:off x="3926239" y="545758"/>
                <a:ext cx="376920" cy="656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7249049-D832-4218-A229-BDD6F5FC0D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17599" y="537118"/>
                  <a:ext cx="39456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6A02D65-A591-4C8C-BCFB-D120C4B99705}"/>
                    </a:ext>
                  </a:extLst>
                </p14:cNvPr>
                <p14:cNvContentPartPr/>
                <p14:nvPr/>
              </p14:nvContentPartPr>
              <p14:xfrm>
                <a:off x="3904279" y="962278"/>
                <a:ext cx="281160" cy="65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6A02D65-A591-4C8C-BCFB-D120C4B997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95279" y="953638"/>
                  <a:ext cx="298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34D9A82-DEB9-4ADA-B080-51B1F43A66F3}"/>
                    </a:ext>
                  </a:extLst>
                </p14:cNvPr>
                <p14:cNvContentPartPr/>
                <p14:nvPr/>
              </p14:nvContentPartPr>
              <p14:xfrm>
                <a:off x="4138999" y="1020238"/>
                <a:ext cx="115560" cy="131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34D9A82-DEB9-4ADA-B080-51B1F43A66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29999" y="1011238"/>
                  <a:ext cx="133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B05C3B5-0D94-41E8-8BBE-FCBFE8E9C7B6}"/>
                    </a:ext>
                  </a:extLst>
                </p14:cNvPr>
                <p14:cNvContentPartPr/>
                <p14:nvPr/>
              </p14:nvContentPartPr>
              <p14:xfrm>
                <a:off x="4375159" y="1010158"/>
                <a:ext cx="147960" cy="128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B05C3B5-0D94-41E8-8BBE-FCBFE8E9C7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66159" y="1001158"/>
                  <a:ext cx="165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5D048D-98C8-4C30-896D-8AEF7D35CCA7}"/>
                    </a:ext>
                  </a:extLst>
                </p14:cNvPr>
                <p14:cNvContentPartPr/>
                <p14:nvPr/>
              </p14:nvContentPartPr>
              <p14:xfrm>
                <a:off x="4564879" y="1027438"/>
                <a:ext cx="176400" cy="127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5D048D-98C8-4C30-896D-8AEF7D35CCA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56239" y="1018438"/>
                  <a:ext cx="194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B630D73-70A2-44E6-BD8D-DF2CA47BD5D2}"/>
                    </a:ext>
                  </a:extLst>
                </p14:cNvPr>
                <p14:cNvContentPartPr/>
                <p14:nvPr/>
              </p14:nvContentPartPr>
              <p14:xfrm>
                <a:off x="4814719" y="998638"/>
                <a:ext cx="182160" cy="20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B630D73-70A2-44E6-BD8D-DF2CA47BD5D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06079" y="989638"/>
                  <a:ext cx="199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3E4048C-A168-4A0E-B0EE-1F1211F112B3}"/>
                    </a:ext>
                  </a:extLst>
                </p14:cNvPr>
                <p14:cNvContentPartPr/>
                <p14:nvPr/>
              </p14:nvContentPartPr>
              <p14:xfrm>
                <a:off x="4930279" y="790558"/>
                <a:ext cx="213840" cy="374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3E4048C-A168-4A0E-B0EE-1F1211F112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21639" y="781918"/>
                  <a:ext cx="231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5579CA7-5960-4DBF-BD05-2B52FD7CC254}"/>
                    </a:ext>
                  </a:extLst>
                </p14:cNvPr>
                <p14:cNvContentPartPr/>
                <p14:nvPr/>
              </p14:nvContentPartPr>
              <p14:xfrm>
                <a:off x="5688799" y="663118"/>
                <a:ext cx="270720" cy="613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5579CA7-5960-4DBF-BD05-2B52FD7CC25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80159" y="654118"/>
                  <a:ext cx="28836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5A77A73-FAD0-4E6B-9DEA-C1D7131C42BF}"/>
                    </a:ext>
                  </a:extLst>
                </p14:cNvPr>
                <p14:cNvContentPartPr/>
                <p14:nvPr/>
              </p14:nvContentPartPr>
              <p14:xfrm>
                <a:off x="5595559" y="933838"/>
                <a:ext cx="379080" cy="104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5A77A73-FAD0-4E6B-9DEA-C1D7131C42B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86559" y="925198"/>
                  <a:ext cx="396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2AA918C-EA03-4C0A-8DDF-20368BFBD078}"/>
                    </a:ext>
                  </a:extLst>
                </p14:cNvPr>
                <p14:cNvContentPartPr/>
                <p14:nvPr/>
              </p14:nvContentPartPr>
              <p14:xfrm>
                <a:off x="5889319" y="1042558"/>
                <a:ext cx="172440" cy="115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2AA918C-EA03-4C0A-8DDF-20368BFBD07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80319" y="1033558"/>
                  <a:ext cx="190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5A8965-CAA7-45E2-BD8B-3A27B0E5A7C7}"/>
                    </a:ext>
                  </a:extLst>
                </p14:cNvPr>
                <p14:cNvContentPartPr/>
                <p14:nvPr/>
              </p14:nvContentPartPr>
              <p14:xfrm>
                <a:off x="6544879" y="665638"/>
                <a:ext cx="237960" cy="472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5A8965-CAA7-45E2-BD8B-3A27B0E5A7C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35879" y="656638"/>
                  <a:ext cx="2556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BD3592-3C20-4FE3-A78C-03E01D217CFB}"/>
                    </a:ext>
                  </a:extLst>
                </p14:cNvPr>
                <p14:cNvContentPartPr/>
                <p14:nvPr/>
              </p14:nvContentPartPr>
              <p14:xfrm>
                <a:off x="6843319" y="958318"/>
                <a:ext cx="248760" cy="208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BD3592-3C20-4FE3-A78C-03E01D217C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34679" y="949678"/>
                  <a:ext cx="266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F837B8A-2FB3-4FC3-BE1A-1F7E15E25183}"/>
                    </a:ext>
                  </a:extLst>
                </p14:cNvPr>
                <p14:cNvContentPartPr/>
                <p14:nvPr/>
              </p14:nvContentPartPr>
              <p14:xfrm>
                <a:off x="7598959" y="969478"/>
                <a:ext cx="226440" cy="175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F837B8A-2FB3-4FC3-BE1A-1F7E15E2518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90319" y="960478"/>
                  <a:ext cx="244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845AF28-40EF-4043-9018-5DD04DF35A0A}"/>
                    </a:ext>
                  </a:extLst>
                </p14:cNvPr>
                <p14:cNvContentPartPr/>
                <p14:nvPr/>
              </p14:nvContentPartPr>
              <p14:xfrm>
                <a:off x="7711639" y="690478"/>
                <a:ext cx="331920" cy="426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845AF28-40EF-4043-9018-5DD04DF35A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02999" y="681838"/>
                  <a:ext cx="349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7976C6B-C6ED-47CE-8E2C-CC8D4D91FFA0}"/>
                    </a:ext>
                  </a:extLst>
                </p14:cNvPr>
                <p14:cNvContentPartPr/>
                <p14:nvPr/>
              </p14:nvContentPartPr>
              <p14:xfrm>
                <a:off x="7986319" y="947518"/>
                <a:ext cx="157680" cy="168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7976C6B-C6ED-47CE-8E2C-CC8D4D91FF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77679" y="938878"/>
                  <a:ext cx="175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E298CB-B214-4E6B-BF9E-34726D013182}"/>
                    </a:ext>
                  </a:extLst>
                </p14:cNvPr>
                <p14:cNvContentPartPr/>
                <p14:nvPr/>
              </p14:nvContentPartPr>
              <p14:xfrm>
                <a:off x="8358919" y="565558"/>
                <a:ext cx="352800" cy="568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E298CB-B214-4E6B-BF9E-34726D0131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50279" y="556558"/>
                  <a:ext cx="37044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E414855-6C96-45E5-B2E9-41912862364C}"/>
                    </a:ext>
                  </a:extLst>
                </p14:cNvPr>
                <p14:cNvContentPartPr/>
                <p14:nvPr/>
              </p14:nvContentPartPr>
              <p14:xfrm>
                <a:off x="8360359" y="965518"/>
                <a:ext cx="190440" cy="37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E414855-6C96-45E5-B2E9-4191286236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1359" y="956518"/>
                  <a:ext cx="208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05EF2D3-5807-4FF6-B332-3E91DBBA9084}"/>
                    </a:ext>
                  </a:extLst>
                </p14:cNvPr>
                <p14:cNvContentPartPr/>
                <p14:nvPr/>
              </p14:nvContentPartPr>
              <p14:xfrm>
                <a:off x="8601919" y="946438"/>
                <a:ext cx="184320" cy="155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05EF2D3-5807-4FF6-B332-3E91DBBA90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92919" y="937438"/>
                  <a:ext cx="201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9822A7A-C12B-42CE-81A0-4B39141318E3}"/>
                    </a:ext>
                  </a:extLst>
                </p14:cNvPr>
                <p14:cNvContentPartPr/>
                <p14:nvPr/>
              </p14:nvContentPartPr>
              <p14:xfrm>
                <a:off x="8864359" y="950398"/>
                <a:ext cx="155160" cy="135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9822A7A-C12B-42CE-81A0-4B39141318E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55359" y="941758"/>
                  <a:ext cx="172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9CA2910-82FE-4EA3-A0A9-42B8A515443F}"/>
                    </a:ext>
                  </a:extLst>
                </p14:cNvPr>
                <p14:cNvContentPartPr/>
                <p14:nvPr/>
              </p14:nvContentPartPr>
              <p14:xfrm>
                <a:off x="9086839" y="656638"/>
                <a:ext cx="336960" cy="482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9CA2910-82FE-4EA3-A0A9-42B8A51544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7839" y="647998"/>
                  <a:ext cx="3546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9DA1DB-552F-40FD-BAC5-1C3ACBC0C00F}"/>
                    </a:ext>
                  </a:extLst>
                </p14:cNvPr>
                <p14:cNvContentPartPr/>
                <p14:nvPr/>
              </p14:nvContentPartPr>
              <p14:xfrm>
                <a:off x="9039679" y="904318"/>
                <a:ext cx="305280" cy="174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9DA1DB-552F-40FD-BAC5-1C3ACBC0C00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30679" y="895678"/>
                  <a:ext cx="322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F88E198-0A7D-4C9E-987E-74BDF3C8F318}"/>
                    </a:ext>
                  </a:extLst>
                </p14:cNvPr>
                <p14:cNvContentPartPr/>
                <p14:nvPr/>
              </p14:nvContentPartPr>
              <p14:xfrm>
                <a:off x="9474559" y="828358"/>
                <a:ext cx="17640" cy="15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F88E198-0A7D-4C9E-987E-74BDF3C8F3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65559" y="819358"/>
                  <a:ext cx="35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4F17B04-56D2-45BB-A2EE-59C7A809FC77}"/>
                    </a:ext>
                  </a:extLst>
                </p14:cNvPr>
                <p14:cNvContentPartPr/>
                <p14:nvPr/>
              </p14:nvContentPartPr>
              <p14:xfrm>
                <a:off x="9457999" y="924478"/>
                <a:ext cx="275400" cy="160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4F17B04-56D2-45BB-A2EE-59C7A809FC7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48999" y="915838"/>
                  <a:ext cx="293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154F764-4D4F-4FC9-8844-77B4E1E2995E}"/>
                    </a:ext>
                  </a:extLst>
                </p14:cNvPr>
                <p14:cNvContentPartPr/>
                <p14:nvPr/>
              </p14:nvContentPartPr>
              <p14:xfrm>
                <a:off x="9739159" y="898198"/>
                <a:ext cx="225360" cy="179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154F764-4D4F-4FC9-8844-77B4E1E2995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30519" y="889558"/>
                  <a:ext cx="243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28F324-BA7C-46C6-A1A4-988C5D52C94D}"/>
                    </a:ext>
                  </a:extLst>
                </p14:cNvPr>
                <p14:cNvContentPartPr/>
                <p14:nvPr/>
              </p14:nvContentPartPr>
              <p14:xfrm>
                <a:off x="11295439" y="1074598"/>
                <a:ext cx="44280" cy="16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28F324-BA7C-46C6-A1A4-988C5D52C94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86799" y="1065598"/>
                  <a:ext cx="61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5B063B9-4C34-4682-B953-C40579915ED1}"/>
                    </a:ext>
                  </a:extLst>
                </p14:cNvPr>
                <p14:cNvContentPartPr/>
                <p14:nvPr/>
              </p14:nvContentPartPr>
              <p14:xfrm>
                <a:off x="489679" y="1697038"/>
                <a:ext cx="165960" cy="30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5B063B9-4C34-4682-B953-C40579915E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0679" y="1688038"/>
                  <a:ext cx="1836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065481-5389-48A3-ABE9-BEF133522276}"/>
                    </a:ext>
                  </a:extLst>
                </p14:cNvPr>
                <p14:cNvContentPartPr/>
                <p14:nvPr/>
              </p14:nvContentPartPr>
              <p14:xfrm>
                <a:off x="365839" y="1631878"/>
                <a:ext cx="450000" cy="109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065481-5389-48A3-ABE9-BEF13352227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6839" y="1622878"/>
                  <a:ext cx="467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427CDEB-3D6C-4573-A4AB-70F4E815FB37}"/>
                    </a:ext>
                  </a:extLst>
                </p14:cNvPr>
                <p14:cNvContentPartPr/>
                <p14:nvPr/>
              </p14:nvContentPartPr>
              <p14:xfrm>
                <a:off x="763279" y="1459078"/>
                <a:ext cx="270720" cy="453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427CDEB-3D6C-4573-A4AB-70F4E815FB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4279" y="1450078"/>
                  <a:ext cx="2883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BB7D427-F96C-43FE-BA06-521B521A55FE}"/>
                    </a:ext>
                  </a:extLst>
                </p14:cNvPr>
                <p14:cNvContentPartPr/>
                <p14:nvPr/>
              </p14:nvContentPartPr>
              <p14:xfrm>
                <a:off x="1057759" y="1726918"/>
                <a:ext cx="165600" cy="196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BB7D427-F96C-43FE-BA06-521B521A55F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9119" y="1718278"/>
                  <a:ext cx="183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B09332-9FB4-447C-96A9-E9BDA7B186E9}"/>
                    </a:ext>
                  </a:extLst>
                </p14:cNvPr>
                <p14:cNvContentPartPr/>
                <p14:nvPr/>
              </p14:nvContentPartPr>
              <p14:xfrm>
                <a:off x="1228759" y="1724398"/>
                <a:ext cx="335880" cy="184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B09332-9FB4-447C-96A9-E9BDA7B186E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20119" y="1715398"/>
                  <a:ext cx="353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DDC1B0-DE6E-4218-B90D-6795C22FBC80}"/>
                    </a:ext>
                  </a:extLst>
                </p14:cNvPr>
                <p14:cNvContentPartPr/>
                <p14:nvPr/>
              </p14:nvContentPartPr>
              <p14:xfrm>
                <a:off x="2024359" y="1713238"/>
                <a:ext cx="224280" cy="217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DDC1B0-DE6E-4218-B90D-6795C22FBC8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15359" y="1704238"/>
                  <a:ext cx="241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1C6FF8-B5B6-4104-ACC6-B378A7608F63}"/>
                    </a:ext>
                  </a:extLst>
                </p14:cNvPr>
                <p14:cNvContentPartPr/>
                <p14:nvPr/>
              </p14:nvContentPartPr>
              <p14:xfrm>
                <a:off x="2341519" y="1697398"/>
                <a:ext cx="369000" cy="239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1C6FF8-B5B6-4104-ACC6-B378A7608F6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32879" y="1688398"/>
                  <a:ext cx="386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57E3B9-88D7-464C-AF81-0C5F30777862}"/>
                    </a:ext>
                  </a:extLst>
                </p14:cNvPr>
                <p14:cNvContentPartPr/>
                <p14:nvPr/>
              </p14:nvContentPartPr>
              <p14:xfrm>
                <a:off x="3197599" y="1544758"/>
                <a:ext cx="349200" cy="303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57E3B9-88D7-464C-AF81-0C5F307778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88959" y="1535758"/>
                  <a:ext cx="366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98B6739-2B17-436B-B9A1-67FF4DFE0E61}"/>
                    </a:ext>
                  </a:extLst>
                </p14:cNvPr>
                <p14:cNvContentPartPr/>
                <p14:nvPr/>
              </p14:nvContentPartPr>
              <p14:xfrm>
                <a:off x="3979519" y="1186558"/>
                <a:ext cx="476640" cy="672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98B6739-2B17-436B-B9A1-67FF4DFE0E6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70519" y="1177918"/>
                  <a:ext cx="49428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D2ECD4-FC82-4AFD-873C-6E6EA3D0E924}"/>
                    </a:ext>
                  </a:extLst>
                </p14:cNvPr>
                <p14:cNvContentPartPr/>
                <p14:nvPr/>
              </p14:nvContentPartPr>
              <p14:xfrm>
                <a:off x="4032079" y="1620358"/>
                <a:ext cx="266400" cy="71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D2ECD4-FC82-4AFD-873C-6E6EA3D0E92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23439" y="1611358"/>
                  <a:ext cx="284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86DCDFB-C3D0-4010-B9E9-022DE3E0BDE5}"/>
                    </a:ext>
                  </a:extLst>
                </p14:cNvPr>
                <p14:cNvContentPartPr/>
                <p14:nvPr/>
              </p14:nvContentPartPr>
              <p14:xfrm>
                <a:off x="4218199" y="1643758"/>
                <a:ext cx="196200" cy="150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86DCDFB-C3D0-4010-B9E9-022DE3E0BDE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09199" y="1635118"/>
                  <a:ext cx="213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69F197C-DE49-4C6E-B45E-D5889160C302}"/>
                    </a:ext>
                  </a:extLst>
                </p14:cNvPr>
                <p14:cNvContentPartPr/>
                <p14:nvPr/>
              </p14:nvContentPartPr>
              <p14:xfrm>
                <a:off x="4535719" y="1644118"/>
                <a:ext cx="97920" cy="164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69F197C-DE49-4C6E-B45E-D5889160C30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26719" y="1635118"/>
                  <a:ext cx="115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2B42B63-21F3-4141-96CF-662CD9CC780A}"/>
                    </a:ext>
                  </a:extLst>
                </p14:cNvPr>
                <p14:cNvContentPartPr/>
                <p14:nvPr/>
              </p14:nvContentPartPr>
              <p14:xfrm>
                <a:off x="4770799" y="1297798"/>
                <a:ext cx="331200" cy="528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2B42B63-21F3-4141-96CF-662CD9CC780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62159" y="1288798"/>
                  <a:ext cx="3488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A7C247C-3DFD-4C2D-9458-DDA85B51A6A8}"/>
                    </a:ext>
                  </a:extLst>
                </p14:cNvPr>
                <p14:cNvContentPartPr/>
                <p14:nvPr/>
              </p14:nvContentPartPr>
              <p14:xfrm>
                <a:off x="4710319" y="1570678"/>
                <a:ext cx="406080" cy="83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A7C247C-3DFD-4C2D-9458-DDA85B51A6A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01319" y="1561678"/>
                  <a:ext cx="423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3815715-D697-484E-A5B4-DB3DE18D387E}"/>
                    </a:ext>
                  </a:extLst>
                </p14:cNvPr>
                <p14:cNvContentPartPr/>
                <p14:nvPr/>
              </p14:nvContentPartPr>
              <p14:xfrm>
                <a:off x="4977079" y="1565638"/>
                <a:ext cx="527040" cy="250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3815715-D697-484E-A5B4-DB3DE18D387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68079" y="1556638"/>
                  <a:ext cx="544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C0FD25-880A-466C-863C-D9CD8BA59AC4}"/>
                    </a:ext>
                  </a:extLst>
                </p14:cNvPr>
                <p14:cNvContentPartPr/>
                <p14:nvPr/>
              </p14:nvContentPartPr>
              <p14:xfrm>
                <a:off x="5483239" y="1628638"/>
                <a:ext cx="90720" cy="150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5C0FD25-880A-466C-863C-D9CD8BA59AC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74599" y="1619998"/>
                  <a:ext cx="108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07EB928-8390-4FB8-8079-7B2357FCBBBF}"/>
                    </a:ext>
                  </a:extLst>
                </p14:cNvPr>
                <p14:cNvContentPartPr/>
                <p14:nvPr/>
              </p14:nvContentPartPr>
              <p14:xfrm>
                <a:off x="5698159" y="1462678"/>
                <a:ext cx="46440" cy="48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07EB928-8390-4FB8-8079-7B2357FCBBB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89519" y="1454038"/>
                  <a:ext cx="640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65CC823-AE6F-47C8-925F-1E1B7D0C86B4}"/>
                    </a:ext>
                  </a:extLst>
                </p14:cNvPr>
                <p14:cNvContentPartPr/>
                <p14:nvPr/>
              </p14:nvContentPartPr>
              <p14:xfrm>
                <a:off x="5658559" y="1598758"/>
                <a:ext cx="244440" cy="194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65CC823-AE6F-47C8-925F-1E1B7D0C86B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49559" y="1589758"/>
                  <a:ext cx="262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71E0B29-56E8-451C-B078-33670DCF3263}"/>
                    </a:ext>
                  </a:extLst>
                </p14:cNvPr>
                <p14:cNvContentPartPr/>
                <p14:nvPr/>
              </p14:nvContentPartPr>
              <p14:xfrm>
                <a:off x="6040159" y="1543318"/>
                <a:ext cx="189720" cy="267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71E0B29-56E8-451C-B078-33670DCF326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31159" y="1534318"/>
                  <a:ext cx="2073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C4F0D0B-8433-45F1-97AB-6090192396D3}"/>
                    </a:ext>
                  </a:extLst>
                </p14:cNvPr>
                <p14:cNvContentPartPr/>
                <p14:nvPr/>
              </p14:nvContentPartPr>
              <p14:xfrm>
                <a:off x="6698239" y="1443958"/>
                <a:ext cx="223200" cy="326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C4F0D0B-8433-45F1-97AB-6090192396D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89599" y="1435318"/>
                  <a:ext cx="240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11D0BB8-47B5-424D-8785-8425013A894C}"/>
                    </a:ext>
                  </a:extLst>
                </p14:cNvPr>
                <p14:cNvContentPartPr/>
                <p14:nvPr/>
              </p14:nvContentPartPr>
              <p14:xfrm>
                <a:off x="6942679" y="1386718"/>
                <a:ext cx="316800" cy="371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11D0BB8-47B5-424D-8785-8425013A894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33679" y="1378078"/>
                  <a:ext cx="3344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054268C-518A-4D41-AAF3-99A3399C0D1D}"/>
                    </a:ext>
                  </a:extLst>
                </p14:cNvPr>
                <p14:cNvContentPartPr/>
                <p14:nvPr/>
              </p14:nvContentPartPr>
              <p14:xfrm>
                <a:off x="7079479" y="1591558"/>
                <a:ext cx="187920" cy="63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054268C-518A-4D41-AAF3-99A3399C0D1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70839" y="1582918"/>
                  <a:ext cx="205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96AD5E4-4F66-4834-904C-62DEBE2C636C}"/>
                    </a:ext>
                  </a:extLst>
                </p14:cNvPr>
                <p14:cNvContentPartPr/>
                <p14:nvPr/>
              </p14:nvContentPartPr>
              <p14:xfrm>
                <a:off x="7395199" y="1750318"/>
                <a:ext cx="101160" cy="154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96AD5E4-4F66-4834-904C-62DEBE2C636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86559" y="1741678"/>
                  <a:ext cx="118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143F890-6AB5-410F-8C7B-011AA0AA5E24}"/>
                    </a:ext>
                  </a:extLst>
                </p14:cNvPr>
                <p14:cNvContentPartPr/>
                <p14:nvPr/>
              </p14:nvContentPartPr>
              <p14:xfrm>
                <a:off x="7674559" y="1458358"/>
                <a:ext cx="88200" cy="198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143F890-6AB5-410F-8C7B-011AA0AA5E2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65919" y="1449718"/>
                  <a:ext cx="105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A3B2BA-3D65-4398-B1D2-BADF103C736C}"/>
                    </a:ext>
                  </a:extLst>
                </p14:cNvPr>
                <p14:cNvContentPartPr/>
                <p14:nvPr/>
              </p14:nvContentPartPr>
              <p14:xfrm>
                <a:off x="7696159" y="1371238"/>
                <a:ext cx="259920" cy="333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A3B2BA-3D65-4398-B1D2-BADF103C736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87519" y="1362598"/>
                  <a:ext cx="2775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CDA12A7-865F-4AF5-8F22-F4DEABD6809D}"/>
                    </a:ext>
                  </a:extLst>
                </p14:cNvPr>
                <p14:cNvContentPartPr/>
                <p14:nvPr/>
              </p14:nvContentPartPr>
              <p14:xfrm>
                <a:off x="7932319" y="1666438"/>
                <a:ext cx="50040" cy="145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CDA12A7-865F-4AF5-8F22-F4DEABD6809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23679" y="1657438"/>
                  <a:ext cx="67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F631D6C-99C4-4814-A891-5EF3AFC5E7FC}"/>
                    </a:ext>
                  </a:extLst>
                </p14:cNvPr>
                <p14:cNvContentPartPr/>
                <p14:nvPr/>
              </p14:nvContentPartPr>
              <p14:xfrm>
                <a:off x="8212039" y="1387438"/>
                <a:ext cx="193320" cy="232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F631D6C-99C4-4814-A891-5EF3AFC5E7F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03039" y="1378798"/>
                  <a:ext cx="210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511B058-99CA-4FF1-B7FF-0790D7642D24}"/>
                    </a:ext>
                  </a:extLst>
                </p14:cNvPr>
                <p14:cNvContentPartPr/>
                <p14:nvPr/>
              </p14:nvContentPartPr>
              <p14:xfrm>
                <a:off x="8437399" y="1272238"/>
                <a:ext cx="314280" cy="506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511B058-99CA-4FF1-B7FF-0790D7642D2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28759" y="1263238"/>
                  <a:ext cx="3319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47CB3EB-11EC-4CEF-9AD4-A86D8239C4B0}"/>
                    </a:ext>
                  </a:extLst>
                </p14:cNvPr>
                <p14:cNvContentPartPr/>
                <p14:nvPr/>
              </p14:nvContentPartPr>
              <p14:xfrm>
                <a:off x="8969479" y="1555918"/>
                <a:ext cx="253440" cy="127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47CB3EB-11EC-4CEF-9AD4-A86D8239C4B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60479" y="1547278"/>
                  <a:ext cx="271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6DE0637-BBCD-4AA1-9EE0-38FBCDE26FA4}"/>
                    </a:ext>
                  </a:extLst>
                </p14:cNvPr>
                <p14:cNvContentPartPr/>
                <p14:nvPr/>
              </p14:nvContentPartPr>
              <p14:xfrm>
                <a:off x="9276919" y="1208878"/>
                <a:ext cx="236880" cy="448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6DE0637-BBCD-4AA1-9EE0-38FBCDE26F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67919" y="1200238"/>
                  <a:ext cx="2545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280DB22-5646-4FE6-9308-53E0EC00AA25}"/>
                    </a:ext>
                  </a:extLst>
                </p14:cNvPr>
                <p14:cNvContentPartPr/>
                <p14:nvPr/>
              </p14:nvContentPartPr>
              <p14:xfrm>
                <a:off x="9508399" y="1510918"/>
                <a:ext cx="115560" cy="173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280DB22-5646-4FE6-9308-53E0EC00AA2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99759" y="1502278"/>
                  <a:ext cx="133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E56BA6D-36C7-4342-87BB-76573E59B013}"/>
                    </a:ext>
                  </a:extLst>
                </p14:cNvPr>
                <p14:cNvContentPartPr/>
                <p14:nvPr/>
              </p14:nvContentPartPr>
              <p14:xfrm>
                <a:off x="9642319" y="1514158"/>
                <a:ext cx="331920" cy="174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E56BA6D-36C7-4342-87BB-76573E59B01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33679" y="1505518"/>
                  <a:ext cx="34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080170-229B-45EA-B524-E734CDC23C53}"/>
                    </a:ext>
                  </a:extLst>
                </p14:cNvPr>
                <p14:cNvContentPartPr/>
                <p14:nvPr/>
              </p14:nvContentPartPr>
              <p14:xfrm>
                <a:off x="10357279" y="808558"/>
                <a:ext cx="163440" cy="266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080170-229B-45EA-B524-E734CDC23C5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348639" y="799918"/>
                  <a:ext cx="181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7C768EB-FC25-4437-9F61-A6417AE348FE}"/>
                    </a:ext>
                  </a:extLst>
                </p14:cNvPr>
                <p14:cNvContentPartPr/>
                <p14:nvPr/>
              </p14:nvContentPartPr>
              <p14:xfrm>
                <a:off x="10588759" y="884518"/>
                <a:ext cx="78120" cy="140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7C768EB-FC25-4437-9F61-A6417AE348F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79759" y="875518"/>
                  <a:ext cx="95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174A7BA-5504-47B8-B61C-508828093D43}"/>
                    </a:ext>
                  </a:extLst>
                </p14:cNvPr>
                <p14:cNvContentPartPr/>
                <p14:nvPr/>
              </p14:nvContentPartPr>
              <p14:xfrm>
                <a:off x="10637359" y="756358"/>
                <a:ext cx="162360" cy="255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174A7BA-5504-47B8-B61C-508828093D4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628359" y="747718"/>
                  <a:ext cx="180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B12B9B-7AB5-41B3-B52E-26E965B541FB}"/>
                    </a:ext>
                  </a:extLst>
                </p14:cNvPr>
                <p14:cNvContentPartPr/>
                <p14:nvPr/>
              </p14:nvContentPartPr>
              <p14:xfrm>
                <a:off x="10923919" y="723598"/>
                <a:ext cx="228600" cy="381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B12B9B-7AB5-41B3-B52E-26E965B541F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14919" y="714958"/>
                  <a:ext cx="2462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30FD132-693A-4B81-B7E5-87B2B8169E37}"/>
                    </a:ext>
                  </a:extLst>
                </p14:cNvPr>
                <p14:cNvContentPartPr/>
                <p14:nvPr/>
              </p14:nvContentPartPr>
              <p14:xfrm>
                <a:off x="10265839" y="1438558"/>
                <a:ext cx="268200" cy="268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30FD132-693A-4B81-B7E5-87B2B8169E3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257199" y="1429918"/>
                  <a:ext cx="285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30F5821-81EF-4563-A4F5-7593FB6C0CFC}"/>
                    </a:ext>
                  </a:extLst>
                </p14:cNvPr>
                <p14:cNvContentPartPr/>
                <p14:nvPr/>
              </p14:nvContentPartPr>
              <p14:xfrm>
                <a:off x="10593079" y="1417678"/>
                <a:ext cx="198000" cy="194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30F5821-81EF-4563-A4F5-7593FB6C0CF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584439" y="1408678"/>
                  <a:ext cx="215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DB56369-04AB-4243-9A28-DAA4D5AD2CC8}"/>
                    </a:ext>
                  </a:extLst>
                </p14:cNvPr>
                <p14:cNvContentPartPr/>
                <p14:nvPr/>
              </p14:nvContentPartPr>
              <p14:xfrm>
                <a:off x="10786759" y="1500838"/>
                <a:ext cx="111600" cy="125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DB56369-04AB-4243-9A28-DAA4D5AD2CC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777759" y="1491838"/>
                  <a:ext cx="129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65E82A-4AC4-44B5-B442-F77BA275EF1D}"/>
                    </a:ext>
                  </a:extLst>
                </p14:cNvPr>
                <p14:cNvContentPartPr/>
                <p14:nvPr/>
              </p14:nvContentPartPr>
              <p14:xfrm>
                <a:off x="11027239" y="1169998"/>
                <a:ext cx="285480" cy="545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65E82A-4AC4-44B5-B442-F77BA275EF1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18599" y="1161358"/>
                  <a:ext cx="3031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E55C68D-1C88-4EE8-866A-947035C8D330}"/>
                    </a:ext>
                  </a:extLst>
                </p14:cNvPr>
                <p14:cNvContentPartPr/>
                <p14:nvPr/>
              </p14:nvContentPartPr>
              <p14:xfrm>
                <a:off x="468799" y="2093398"/>
                <a:ext cx="230760" cy="406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E55C68D-1C88-4EE8-866A-947035C8D33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0159" y="2084758"/>
                  <a:ext cx="2484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78EF513-B10D-491F-A188-6759A2C58173}"/>
                    </a:ext>
                  </a:extLst>
                </p14:cNvPr>
                <p14:cNvContentPartPr/>
                <p14:nvPr/>
              </p14:nvContentPartPr>
              <p14:xfrm>
                <a:off x="690559" y="2299678"/>
                <a:ext cx="199080" cy="158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78EF513-B10D-491F-A188-6759A2C581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1919" y="2290678"/>
                  <a:ext cx="216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2A9AEE7-F908-425A-A031-8753515906EC}"/>
                    </a:ext>
                  </a:extLst>
                </p14:cNvPr>
                <p14:cNvContentPartPr/>
                <p14:nvPr/>
              </p14:nvContentPartPr>
              <p14:xfrm>
                <a:off x="963439" y="2309398"/>
                <a:ext cx="229320" cy="118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2A9AEE7-F908-425A-A031-8753515906E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4439" y="2300398"/>
                  <a:ext cx="246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B9BBDB3-5681-4CBB-8E46-CA6CFC9F6470}"/>
                    </a:ext>
                  </a:extLst>
                </p14:cNvPr>
                <p14:cNvContentPartPr/>
                <p14:nvPr/>
              </p14:nvContentPartPr>
              <p14:xfrm>
                <a:off x="1276639" y="2351158"/>
                <a:ext cx="92880" cy="221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B9BBDB3-5681-4CBB-8E46-CA6CFC9F647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67639" y="2342518"/>
                  <a:ext cx="110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26EA39-49DD-4381-8A06-F2DBB0D025AD}"/>
                    </a:ext>
                  </a:extLst>
                </p14:cNvPr>
                <p14:cNvContentPartPr/>
                <p14:nvPr/>
              </p14:nvContentPartPr>
              <p14:xfrm>
                <a:off x="1351159" y="2243878"/>
                <a:ext cx="280800" cy="165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26EA39-49DD-4381-8A06-F2DBB0D025A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42159" y="2234878"/>
                  <a:ext cx="298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E724105-7BDC-40D8-9B11-FC256EFCE6D2}"/>
                    </a:ext>
                  </a:extLst>
                </p14:cNvPr>
                <p14:cNvContentPartPr/>
                <p14:nvPr/>
              </p14:nvContentPartPr>
              <p14:xfrm>
                <a:off x="1665439" y="2189158"/>
                <a:ext cx="178560" cy="260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E724105-7BDC-40D8-9B11-FC256EFCE6D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56799" y="2180518"/>
                  <a:ext cx="1962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C79FAC5-6714-4892-9D03-87B6F2475088}"/>
                    </a:ext>
                  </a:extLst>
                </p14:cNvPr>
                <p14:cNvContentPartPr/>
                <p14:nvPr/>
              </p14:nvContentPartPr>
              <p14:xfrm>
                <a:off x="2307679" y="2206078"/>
                <a:ext cx="761040" cy="240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C79FAC5-6714-4892-9D03-87B6F247508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99039" y="2197078"/>
                  <a:ext cx="778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D410237-AD6C-461C-AF65-3A253F52A0E9}"/>
                    </a:ext>
                  </a:extLst>
                </p14:cNvPr>
                <p14:cNvContentPartPr/>
                <p14:nvPr/>
              </p14:nvContentPartPr>
              <p14:xfrm>
                <a:off x="3600439" y="2221918"/>
                <a:ext cx="404640" cy="164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D410237-AD6C-461C-AF65-3A253F52A0E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591799" y="2213278"/>
                  <a:ext cx="422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7F80375-2B89-488C-9A6A-08DDE731042F}"/>
                    </a:ext>
                  </a:extLst>
                </p14:cNvPr>
                <p14:cNvContentPartPr/>
                <p14:nvPr/>
              </p14:nvContentPartPr>
              <p14:xfrm>
                <a:off x="4083919" y="2239918"/>
                <a:ext cx="201960" cy="144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7F80375-2B89-488C-9A6A-08DDE73104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74919" y="2231278"/>
                  <a:ext cx="219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32FCDEE-ABFC-4639-ADAD-ABB1E253FC2A}"/>
                    </a:ext>
                  </a:extLst>
                </p14:cNvPr>
                <p14:cNvContentPartPr/>
                <p14:nvPr/>
              </p14:nvContentPartPr>
              <p14:xfrm>
                <a:off x="4315759" y="2248198"/>
                <a:ext cx="214920" cy="147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32FCDEE-ABFC-4639-ADAD-ABB1E253FC2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06759" y="2239558"/>
                  <a:ext cx="232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25F55CB-8632-4F29-8CCE-FA222221BF5C}"/>
                    </a:ext>
                  </a:extLst>
                </p14:cNvPr>
                <p14:cNvContentPartPr/>
                <p14:nvPr/>
              </p14:nvContentPartPr>
              <p14:xfrm>
                <a:off x="4716079" y="2188078"/>
                <a:ext cx="213480" cy="204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25F55CB-8632-4F29-8CCE-FA222221BF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07079" y="2179078"/>
                  <a:ext cx="231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38AFEDF-434A-479A-831B-FBAF050D27F6}"/>
                    </a:ext>
                  </a:extLst>
                </p14:cNvPr>
                <p14:cNvContentPartPr/>
                <p14:nvPr/>
              </p14:nvContentPartPr>
              <p14:xfrm>
                <a:off x="5085799" y="1830958"/>
                <a:ext cx="324720" cy="564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38AFEDF-434A-479A-831B-FBAF050D27F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77159" y="1821958"/>
                  <a:ext cx="34236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275DA8-2F34-41CF-A7A7-379929F5B67F}"/>
                    </a:ext>
                  </a:extLst>
                </p14:cNvPr>
                <p14:cNvContentPartPr/>
                <p14:nvPr/>
              </p14:nvContentPartPr>
              <p14:xfrm>
                <a:off x="5038279" y="2243158"/>
                <a:ext cx="242640" cy="59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275DA8-2F34-41CF-A7A7-379929F5B67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29279" y="2234158"/>
                  <a:ext cx="260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B2EE801-4363-4C76-9900-601F0E6541A1}"/>
                    </a:ext>
                  </a:extLst>
                </p14:cNvPr>
                <p14:cNvContentPartPr/>
                <p14:nvPr/>
              </p14:nvContentPartPr>
              <p14:xfrm>
                <a:off x="5341039" y="2194558"/>
                <a:ext cx="154080" cy="160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B2EE801-4363-4C76-9900-601F0E6541A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332399" y="2185558"/>
                  <a:ext cx="171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AEF3613-CDF8-4ECE-95A3-6FC2525B5CFF}"/>
                    </a:ext>
                  </a:extLst>
                </p14:cNvPr>
                <p14:cNvContentPartPr/>
                <p14:nvPr/>
              </p14:nvContentPartPr>
              <p14:xfrm>
                <a:off x="5610319" y="2189878"/>
                <a:ext cx="148680" cy="168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AEF3613-CDF8-4ECE-95A3-6FC2525B5CF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01319" y="2181238"/>
                  <a:ext cx="166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5FE552B-05EC-499D-85F1-A143524F22EE}"/>
                    </a:ext>
                  </a:extLst>
                </p14:cNvPr>
                <p14:cNvContentPartPr/>
                <p14:nvPr/>
              </p14:nvContentPartPr>
              <p14:xfrm>
                <a:off x="6013159" y="1811158"/>
                <a:ext cx="321120" cy="548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5FE552B-05EC-499D-85F1-A143524F22E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04519" y="1802158"/>
                  <a:ext cx="33876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0948216-F212-43CD-B692-33C6253D6918}"/>
                    </a:ext>
                  </a:extLst>
                </p14:cNvPr>
                <p14:cNvContentPartPr/>
                <p14:nvPr/>
              </p14:nvContentPartPr>
              <p14:xfrm>
                <a:off x="5928919" y="2084398"/>
                <a:ext cx="461880" cy="89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0948216-F212-43CD-B692-33C6253D691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19919" y="2075758"/>
                  <a:ext cx="479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2BF9334-B932-4659-83F7-62A142316DDD}"/>
                    </a:ext>
                  </a:extLst>
                </p14:cNvPr>
                <p14:cNvContentPartPr/>
                <p14:nvPr/>
              </p14:nvContentPartPr>
              <p14:xfrm>
                <a:off x="6263719" y="2157478"/>
                <a:ext cx="178200" cy="167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2BF9334-B932-4659-83F7-62A142316DD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55079" y="2148478"/>
                  <a:ext cx="195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85E4A0-847D-4D02-9BE6-7A93E590217E}"/>
                    </a:ext>
                  </a:extLst>
                </p14:cNvPr>
                <p14:cNvContentPartPr/>
                <p14:nvPr/>
              </p14:nvContentPartPr>
              <p14:xfrm>
                <a:off x="6545239" y="2110678"/>
                <a:ext cx="190440" cy="221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85E4A0-847D-4D02-9BE6-7A93E590217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36239" y="2102038"/>
                  <a:ext cx="208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16F632D-1D23-4590-874A-92E65E748FBB}"/>
                    </a:ext>
                  </a:extLst>
                </p14:cNvPr>
                <p14:cNvContentPartPr/>
                <p14:nvPr/>
              </p14:nvContentPartPr>
              <p14:xfrm>
                <a:off x="6744319" y="2156758"/>
                <a:ext cx="222480" cy="201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16F632D-1D23-4590-874A-92E65E748F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35679" y="2147758"/>
                  <a:ext cx="240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8D6ADCC-55FA-44D3-9660-C1A4430E3E98}"/>
                    </a:ext>
                  </a:extLst>
                </p14:cNvPr>
                <p14:cNvContentPartPr/>
                <p14:nvPr/>
              </p14:nvContentPartPr>
              <p14:xfrm>
                <a:off x="6997759" y="2161078"/>
                <a:ext cx="249120" cy="171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8D6ADCC-55FA-44D3-9660-C1A4430E3E9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89119" y="2152078"/>
                  <a:ext cx="266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6422994-9753-4027-96D1-013256C8DF89}"/>
                    </a:ext>
                  </a:extLst>
                </p14:cNvPr>
                <p14:cNvContentPartPr/>
                <p14:nvPr/>
              </p14:nvContentPartPr>
              <p14:xfrm>
                <a:off x="7179199" y="1900798"/>
                <a:ext cx="258480" cy="430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6422994-9753-4027-96D1-013256C8DF8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70199" y="1892158"/>
                  <a:ext cx="2761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05DC022-283B-49A9-B74F-E7979D50E8F9}"/>
                    </a:ext>
                  </a:extLst>
                </p14:cNvPr>
                <p14:cNvContentPartPr/>
                <p14:nvPr/>
              </p14:nvContentPartPr>
              <p14:xfrm>
                <a:off x="7451359" y="2233078"/>
                <a:ext cx="20160" cy="44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05DC022-283B-49A9-B74F-E7979D50E8F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42359" y="2224438"/>
                  <a:ext cx="37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DE99B35-50A0-46D1-8EDA-6CD4F619CC82}"/>
                    </a:ext>
                  </a:extLst>
                </p14:cNvPr>
                <p14:cNvContentPartPr/>
                <p14:nvPr/>
              </p14:nvContentPartPr>
              <p14:xfrm>
                <a:off x="7874359" y="1845718"/>
                <a:ext cx="506880" cy="412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DE99B35-50A0-46D1-8EDA-6CD4F619CC8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65359" y="1836718"/>
                  <a:ext cx="5245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2F20B53-02B9-4F9E-8394-5C6A7B317E83}"/>
                    </a:ext>
                  </a:extLst>
                </p14:cNvPr>
                <p14:cNvContentPartPr/>
                <p14:nvPr/>
              </p14:nvContentPartPr>
              <p14:xfrm>
                <a:off x="8047879" y="2066758"/>
                <a:ext cx="243360" cy="68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2F20B53-02B9-4F9E-8394-5C6A7B317E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38879" y="2058118"/>
                  <a:ext cx="261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182D63-020B-40C5-BE95-EB3173E86A78}"/>
                    </a:ext>
                  </a:extLst>
                </p14:cNvPr>
                <p14:cNvContentPartPr/>
                <p14:nvPr/>
              </p14:nvContentPartPr>
              <p14:xfrm>
                <a:off x="8396719" y="2004118"/>
                <a:ext cx="444600" cy="606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182D63-020B-40C5-BE95-EB3173E86A7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87719" y="1995118"/>
                  <a:ext cx="46224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9CCC79E-125A-4965-A1EE-9595E04AB957}"/>
                    </a:ext>
                  </a:extLst>
                </p14:cNvPr>
                <p14:cNvContentPartPr/>
                <p14:nvPr/>
              </p14:nvContentPartPr>
              <p14:xfrm>
                <a:off x="8917279" y="1958398"/>
                <a:ext cx="196560" cy="219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9CCC79E-125A-4965-A1EE-9595E04AB95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08279" y="1949758"/>
                  <a:ext cx="214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A0DD8F9-2FD1-4F98-85C4-5558DF27C8CF}"/>
                    </a:ext>
                  </a:extLst>
                </p14:cNvPr>
                <p14:cNvContentPartPr/>
                <p14:nvPr/>
              </p14:nvContentPartPr>
              <p14:xfrm>
                <a:off x="9117799" y="2028598"/>
                <a:ext cx="198720" cy="113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A0DD8F9-2FD1-4F98-85C4-5558DF27C8C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108799" y="2019958"/>
                  <a:ext cx="216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2BCC5AB-C2D8-472E-83AC-8551F7C1FD04}"/>
                    </a:ext>
                  </a:extLst>
                </p14:cNvPr>
                <p14:cNvContentPartPr/>
                <p14:nvPr/>
              </p14:nvContentPartPr>
              <p14:xfrm>
                <a:off x="9424159" y="1759318"/>
                <a:ext cx="216000" cy="351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2BCC5AB-C2D8-472E-83AC-8551F7C1FD0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415159" y="1750678"/>
                  <a:ext cx="2336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038DE7E-DB57-477B-80DD-FE7540204402}"/>
                    </a:ext>
                  </a:extLst>
                </p14:cNvPr>
                <p14:cNvContentPartPr/>
                <p14:nvPr/>
              </p14:nvContentPartPr>
              <p14:xfrm>
                <a:off x="9572839" y="2046958"/>
                <a:ext cx="15120" cy="64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038DE7E-DB57-477B-80DD-FE754020440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563839" y="2038318"/>
                  <a:ext cx="32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D6D0A89-07BD-42F7-84BA-879A85A6B102}"/>
                    </a:ext>
                  </a:extLst>
                </p14:cNvPr>
                <p14:cNvContentPartPr/>
                <p14:nvPr/>
              </p14:nvContentPartPr>
              <p14:xfrm>
                <a:off x="9757519" y="1737718"/>
                <a:ext cx="246600" cy="390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D6D0A89-07BD-42F7-84BA-879A85A6B10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748879" y="1728718"/>
                  <a:ext cx="2642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6809379-931B-402D-B006-564FD9A7901B}"/>
                    </a:ext>
                  </a:extLst>
                </p14:cNvPr>
                <p14:cNvContentPartPr/>
                <p14:nvPr/>
              </p14:nvContentPartPr>
              <p14:xfrm>
                <a:off x="9846799" y="1961638"/>
                <a:ext cx="276480" cy="520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6809379-931B-402D-B006-564FD9A7901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838159" y="1952638"/>
                  <a:ext cx="29412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0712135-D3B0-48A8-B88F-6CE684C8AF77}"/>
                    </a:ext>
                  </a:extLst>
                </p14:cNvPr>
                <p14:cNvContentPartPr/>
                <p14:nvPr/>
              </p14:nvContentPartPr>
              <p14:xfrm>
                <a:off x="10402639" y="1937878"/>
                <a:ext cx="205920" cy="188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0712135-D3B0-48A8-B88F-6CE684C8AF7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393639" y="1929238"/>
                  <a:ext cx="223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FF6B37C-4370-4C93-A23A-4A8E29E213EC}"/>
                    </a:ext>
                  </a:extLst>
                </p14:cNvPr>
                <p14:cNvContentPartPr/>
                <p14:nvPr/>
              </p14:nvContentPartPr>
              <p14:xfrm>
                <a:off x="10663639" y="1976758"/>
                <a:ext cx="138960" cy="146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FF6B37C-4370-4C93-A23A-4A8E29E213E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654999" y="1968118"/>
                  <a:ext cx="156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21D1C47-6FE2-4C00-B124-C9A8AFBBBAAC}"/>
                    </a:ext>
                  </a:extLst>
                </p14:cNvPr>
                <p14:cNvContentPartPr/>
                <p14:nvPr/>
              </p14:nvContentPartPr>
              <p14:xfrm>
                <a:off x="10882519" y="1987918"/>
                <a:ext cx="203040" cy="153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21D1C47-6FE2-4C00-B124-C9A8AFBBBAA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73519" y="1979278"/>
                  <a:ext cx="220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6F9DE6-A80C-4C54-9D64-C50983D0C207}"/>
                    </a:ext>
                  </a:extLst>
                </p14:cNvPr>
                <p14:cNvContentPartPr/>
                <p14:nvPr/>
              </p14:nvContentPartPr>
              <p14:xfrm>
                <a:off x="11222719" y="1676518"/>
                <a:ext cx="236880" cy="466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6F9DE6-A80C-4C54-9D64-C50983D0C20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213719" y="1667518"/>
                  <a:ext cx="2545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556B58A-A664-4216-B5F8-31FEE0C53AFD}"/>
                    </a:ext>
                  </a:extLst>
                </p14:cNvPr>
                <p14:cNvContentPartPr/>
                <p14:nvPr/>
              </p14:nvContentPartPr>
              <p14:xfrm>
                <a:off x="11155039" y="1859038"/>
                <a:ext cx="340200" cy="100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556B58A-A664-4216-B5F8-31FEE0C53AF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146399" y="1850038"/>
                  <a:ext cx="357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877F67F-6D99-4610-BA7E-3C771A9D171C}"/>
                    </a:ext>
                  </a:extLst>
                </p14:cNvPr>
                <p14:cNvContentPartPr/>
                <p14:nvPr/>
              </p14:nvContentPartPr>
              <p14:xfrm>
                <a:off x="11459239" y="1934278"/>
                <a:ext cx="220320" cy="19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877F67F-6D99-4610-BA7E-3C771A9D171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450239" y="1925638"/>
                  <a:ext cx="237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AF1E2D4-9CED-4C2F-B594-6AA57C6409E5}"/>
                    </a:ext>
                  </a:extLst>
                </p14:cNvPr>
                <p14:cNvContentPartPr/>
                <p14:nvPr/>
              </p14:nvContentPartPr>
              <p14:xfrm>
                <a:off x="11652919" y="1981438"/>
                <a:ext cx="125280" cy="111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AF1E2D4-9CED-4C2F-B594-6AA57C6409E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644279" y="1972438"/>
                  <a:ext cx="142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904D173-7137-49B8-8C2E-C65ABAF4F507}"/>
                    </a:ext>
                  </a:extLst>
                </p14:cNvPr>
                <p14:cNvContentPartPr/>
                <p14:nvPr/>
              </p14:nvContentPartPr>
              <p14:xfrm>
                <a:off x="11900239" y="1779118"/>
                <a:ext cx="122760" cy="323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904D173-7137-49B8-8C2E-C65ABAF4F50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891239" y="1770478"/>
                  <a:ext cx="1404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BA5DFDC-4260-4148-9C8E-D674715B5F65}"/>
                    </a:ext>
                  </a:extLst>
                </p14:cNvPr>
                <p14:cNvContentPartPr/>
                <p14:nvPr/>
              </p14:nvContentPartPr>
              <p14:xfrm>
                <a:off x="405439" y="2788918"/>
                <a:ext cx="480960" cy="258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BA5DFDC-4260-4148-9C8E-D674715B5F6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96799" y="2780278"/>
                  <a:ext cx="498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85592E2-3622-4227-96C0-B93BE36091C8}"/>
                    </a:ext>
                  </a:extLst>
                </p14:cNvPr>
                <p14:cNvContentPartPr/>
                <p14:nvPr/>
              </p14:nvContentPartPr>
              <p14:xfrm>
                <a:off x="904759" y="2845438"/>
                <a:ext cx="178200" cy="138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85592E2-3622-4227-96C0-B93BE36091C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5759" y="2836798"/>
                  <a:ext cx="195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41FA8D4-7325-44F0-BCB6-DD3964127ED6}"/>
                    </a:ext>
                  </a:extLst>
                </p14:cNvPr>
                <p14:cNvContentPartPr/>
                <p14:nvPr/>
              </p14:nvContentPartPr>
              <p14:xfrm>
                <a:off x="1160719" y="2827798"/>
                <a:ext cx="180720" cy="151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41FA8D4-7325-44F0-BCB6-DD3964127ED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51719" y="2818798"/>
                  <a:ext cx="198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88D6DAF-0C79-4DF3-BD99-DE13749C35A2}"/>
                    </a:ext>
                  </a:extLst>
                </p14:cNvPr>
                <p14:cNvContentPartPr/>
                <p14:nvPr/>
              </p14:nvContentPartPr>
              <p14:xfrm>
                <a:off x="1447999" y="2814838"/>
                <a:ext cx="151560" cy="141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88D6DAF-0C79-4DF3-BD99-DE13749C35A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439359" y="2806198"/>
                  <a:ext cx="169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3A3EF07-E511-4257-BD27-6B0171BB2A9A}"/>
                    </a:ext>
                  </a:extLst>
                </p14:cNvPr>
                <p14:cNvContentPartPr/>
                <p14:nvPr/>
              </p14:nvContentPartPr>
              <p14:xfrm>
                <a:off x="1559959" y="2768758"/>
                <a:ext cx="321480" cy="519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3A3EF07-E511-4257-BD27-6B0171BB2A9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550959" y="2760118"/>
                  <a:ext cx="33912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86CB9DB-7AB3-40DF-AAC6-4DEECB74FCD9}"/>
                    </a:ext>
                  </a:extLst>
                </p14:cNvPr>
                <p14:cNvContentPartPr/>
                <p14:nvPr/>
              </p14:nvContentPartPr>
              <p14:xfrm>
                <a:off x="1923199" y="2749678"/>
                <a:ext cx="196560" cy="19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86CB9DB-7AB3-40DF-AAC6-4DEECB74FCD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14559" y="2741038"/>
                  <a:ext cx="214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9813E31-1521-4B61-93CB-0092A86D54B0}"/>
                    </a:ext>
                  </a:extLst>
                </p14:cNvPr>
                <p14:cNvContentPartPr/>
                <p14:nvPr/>
              </p14:nvContentPartPr>
              <p14:xfrm>
                <a:off x="2171239" y="2793958"/>
                <a:ext cx="317160" cy="186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9813E31-1521-4B61-93CB-0092A86D54B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62599" y="2785318"/>
                  <a:ext cx="334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186ADD8-249E-466F-B95F-55182B834154}"/>
                    </a:ext>
                  </a:extLst>
                </p14:cNvPr>
                <p14:cNvContentPartPr/>
                <p14:nvPr/>
              </p14:nvContentPartPr>
              <p14:xfrm>
                <a:off x="2878279" y="2583358"/>
                <a:ext cx="197640" cy="368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186ADD8-249E-466F-B95F-55182B83415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869279" y="2574718"/>
                  <a:ext cx="2152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185EFA1-D2A8-4F4C-996F-2A35653286E7}"/>
                    </a:ext>
                  </a:extLst>
                </p14:cNvPr>
                <p14:cNvContentPartPr/>
                <p14:nvPr/>
              </p14:nvContentPartPr>
              <p14:xfrm>
                <a:off x="3236119" y="2626198"/>
                <a:ext cx="402480" cy="266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185EFA1-D2A8-4F4C-996F-2A35653286E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27479" y="2617198"/>
                  <a:ext cx="420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7614D3A-0265-4E67-AA1D-241A81997C47}"/>
                    </a:ext>
                  </a:extLst>
                </p14:cNvPr>
                <p14:cNvContentPartPr/>
                <p14:nvPr/>
              </p14:nvContentPartPr>
              <p14:xfrm>
                <a:off x="3409279" y="2749678"/>
                <a:ext cx="89640" cy="230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7614D3A-0265-4E67-AA1D-241A81997C4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00279" y="2741038"/>
                  <a:ext cx="107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9611A32-19DE-4F58-9519-29F81BC0DB6E}"/>
                    </a:ext>
                  </a:extLst>
                </p14:cNvPr>
                <p14:cNvContentPartPr/>
                <p14:nvPr/>
              </p14:nvContentPartPr>
              <p14:xfrm>
                <a:off x="3767839" y="2643478"/>
                <a:ext cx="234360" cy="245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9611A32-19DE-4F58-9519-29F81BC0DB6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59199" y="2634478"/>
                  <a:ext cx="2520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4849727-76E4-4D7B-A296-7AB66E2D211D}"/>
                    </a:ext>
                  </a:extLst>
                </p14:cNvPr>
                <p14:cNvContentPartPr/>
                <p14:nvPr/>
              </p14:nvContentPartPr>
              <p14:xfrm>
                <a:off x="4062319" y="2665798"/>
                <a:ext cx="457560" cy="240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4849727-76E4-4D7B-A296-7AB66E2D211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053679" y="2656798"/>
                  <a:ext cx="475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19286AD-78CC-4B17-AAB2-D869326BDF96}"/>
                    </a:ext>
                  </a:extLst>
                </p14:cNvPr>
                <p14:cNvContentPartPr/>
                <p14:nvPr/>
              </p14:nvContentPartPr>
              <p14:xfrm>
                <a:off x="4541839" y="2573638"/>
                <a:ext cx="176040" cy="434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19286AD-78CC-4B17-AAB2-D869326BDF9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33199" y="2564638"/>
                  <a:ext cx="1936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69586D7-3D1E-4443-B3A6-B61B6E124B5B}"/>
                    </a:ext>
                  </a:extLst>
                </p14:cNvPr>
                <p14:cNvContentPartPr/>
                <p14:nvPr/>
              </p14:nvContentPartPr>
              <p14:xfrm>
                <a:off x="5061679" y="2778838"/>
                <a:ext cx="71280" cy="138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69586D7-3D1E-4443-B3A6-B61B6E124B5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053039" y="2769838"/>
                  <a:ext cx="88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A673B33-12F2-4018-82BB-36A4C509BB31}"/>
                    </a:ext>
                  </a:extLst>
                </p14:cNvPr>
                <p14:cNvContentPartPr/>
                <p14:nvPr/>
              </p14:nvContentPartPr>
              <p14:xfrm>
                <a:off x="5164999" y="2666158"/>
                <a:ext cx="13680" cy="5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A673B33-12F2-4018-82BB-36A4C509BB3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56359" y="2657518"/>
                  <a:ext cx="31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154BA49-A034-4210-AEE0-E10E7D354C97}"/>
                    </a:ext>
                  </a:extLst>
                </p14:cNvPr>
                <p14:cNvContentPartPr/>
                <p14:nvPr/>
              </p14:nvContentPartPr>
              <p14:xfrm>
                <a:off x="5253559" y="2656798"/>
                <a:ext cx="156600" cy="207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154BA49-A034-4210-AEE0-E10E7D354C9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44919" y="2647798"/>
                  <a:ext cx="174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5F53B1A-449C-4F81-93A3-5E9D5000B555}"/>
                    </a:ext>
                  </a:extLst>
                </p14:cNvPr>
                <p14:cNvContentPartPr/>
                <p14:nvPr/>
              </p14:nvContentPartPr>
              <p14:xfrm>
                <a:off x="5784919" y="2686678"/>
                <a:ext cx="239400" cy="191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5F53B1A-449C-4F81-93A3-5E9D5000B55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76279" y="2677678"/>
                  <a:ext cx="257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688AB6C-6390-4ADA-B133-D98D79C85803}"/>
                    </a:ext>
                  </a:extLst>
                </p14:cNvPr>
                <p14:cNvContentPartPr/>
                <p14:nvPr/>
              </p14:nvContentPartPr>
              <p14:xfrm>
                <a:off x="6054199" y="2687758"/>
                <a:ext cx="175680" cy="215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688AB6C-6390-4ADA-B133-D98D79C8580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45559" y="2678758"/>
                  <a:ext cx="193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6A58345-3740-4C78-AE48-00C2A876ADAE}"/>
                    </a:ext>
                  </a:extLst>
                </p14:cNvPr>
                <p14:cNvContentPartPr/>
                <p14:nvPr/>
              </p14:nvContentPartPr>
              <p14:xfrm>
                <a:off x="6226999" y="2673358"/>
                <a:ext cx="233280" cy="214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6A58345-3740-4C78-AE48-00C2A876ADA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17999" y="2664718"/>
                  <a:ext cx="250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36BC4C4-D6D7-4343-90AB-1ADE39B8299E}"/>
                    </a:ext>
                  </a:extLst>
                </p14:cNvPr>
                <p14:cNvContentPartPr/>
                <p14:nvPr/>
              </p14:nvContentPartPr>
              <p14:xfrm>
                <a:off x="6459559" y="2816638"/>
                <a:ext cx="216720" cy="286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36BC4C4-D6D7-4343-90AB-1ADE39B8299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50919" y="2807998"/>
                  <a:ext cx="234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D7874C7-C178-4FA5-B031-9BE828D9DB84}"/>
                    </a:ext>
                  </a:extLst>
                </p14:cNvPr>
                <p14:cNvContentPartPr/>
                <p14:nvPr/>
              </p14:nvContentPartPr>
              <p14:xfrm>
                <a:off x="6601759" y="2634838"/>
                <a:ext cx="282240" cy="246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D7874C7-C178-4FA5-B031-9BE828D9DB8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593119" y="2626198"/>
                  <a:ext cx="299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C1CBEF1-E134-4B23-8295-A649B6755486}"/>
                    </a:ext>
                  </a:extLst>
                </p14:cNvPr>
                <p14:cNvContentPartPr/>
                <p14:nvPr/>
              </p14:nvContentPartPr>
              <p14:xfrm>
                <a:off x="6918199" y="2676598"/>
                <a:ext cx="192240" cy="190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C1CBEF1-E134-4B23-8295-A649B675548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09199" y="2667598"/>
                  <a:ext cx="209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B918FF6-D17F-4D58-9689-11EA1E524DE3}"/>
                    </a:ext>
                  </a:extLst>
                </p14:cNvPr>
                <p14:cNvContentPartPr/>
                <p14:nvPr/>
              </p14:nvContentPartPr>
              <p14:xfrm>
                <a:off x="7158679" y="2672278"/>
                <a:ext cx="319320" cy="201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B918FF6-D17F-4D58-9689-11EA1E524DE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49679" y="2663278"/>
                  <a:ext cx="336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19CBD23-7B82-45FE-AA49-56DEADC0F431}"/>
                    </a:ext>
                  </a:extLst>
                </p14:cNvPr>
                <p14:cNvContentPartPr/>
                <p14:nvPr/>
              </p14:nvContentPartPr>
              <p14:xfrm>
                <a:off x="7610839" y="2619718"/>
                <a:ext cx="171360" cy="233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19CBD23-7B82-45FE-AA49-56DEADC0F43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02199" y="2611078"/>
                  <a:ext cx="189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2FCD579-5544-4336-8778-960FFD1B665C}"/>
                    </a:ext>
                  </a:extLst>
                </p14:cNvPr>
                <p14:cNvContentPartPr/>
                <p14:nvPr/>
              </p14:nvContentPartPr>
              <p14:xfrm>
                <a:off x="7832959" y="2739238"/>
                <a:ext cx="77040" cy="97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2FCD579-5544-4336-8778-960FFD1B665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24319" y="2730238"/>
                  <a:ext cx="94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DC419CD-4329-4740-BEEB-1AF63A9F87E3}"/>
                    </a:ext>
                  </a:extLst>
                </p14:cNvPr>
                <p14:cNvContentPartPr/>
                <p14:nvPr/>
              </p14:nvContentPartPr>
              <p14:xfrm>
                <a:off x="8104039" y="2346478"/>
                <a:ext cx="250200" cy="515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DC419CD-4329-4740-BEEB-1AF63A9F87E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095039" y="2337478"/>
                  <a:ext cx="26784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E160C80-3AF3-466A-856B-D8E13278B8DA}"/>
                    </a:ext>
                  </a:extLst>
                </p14:cNvPr>
                <p14:cNvContentPartPr/>
                <p14:nvPr/>
              </p14:nvContentPartPr>
              <p14:xfrm>
                <a:off x="8464399" y="2354038"/>
                <a:ext cx="263160" cy="440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E160C80-3AF3-466A-856B-D8E13278B8D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55399" y="2345398"/>
                  <a:ext cx="2808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5DB83C2-4AB3-45A9-9013-8DB98D0761C2}"/>
                    </a:ext>
                  </a:extLst>
                </p14:cNvPr>
                <p14:cNvContentPartPr/>
                <p14:nvPr/>
              </p14:nvContentPartPr>
              <p14:xfrm>
                <a:off x="8639359" y="2647798"/>
                <a:ext cx="164520" cy="21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5DB83C2-4AB3-45A9-9013-8DB98D0761C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630719" y="2639158"/>
                  <a:ext cx="182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1D1A9CD-4FED-4A7A-8814-107D8C590DFE}"/>
                    </a:ext>
                  </a:extLst>
                </p14:cNvPr>
                <p14:cNvContentPartPr/>
                <p14:nvPr/>
              </p14:nvContentPartPr>
              <p14:xfrm>
                <a:off x="9286999" y="2182318"/>
                <a:ext cx="394200" cy="609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1D1A9CD-4FED-4A7A-8814-107D8C590DF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77999" y="2173678"/>
                  <a:ext cx="41184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4C046DE-9320-48C4-82FA-789E46F83695}"/>
                    </a:ext>
                  </a:extLst>
                </p14:cNvPr>
                <p14:cNvContentPartPr/>
                <p14:nvPr/>
              </p14:nvContentPartPr>
              <p14:xfrm>
                <a:off x="9279439" y="2580838"/>
                <a:ext cx="241920" cy="60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4C046DE-9320-48C4-82FA-789E46F8369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270799" y="2571838"/>
                  <a:ext cx="259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2B72732-8602-4C8B-8C2F-27848E89B7F6}"/>
                    </a:ext>
                  </a:extLst>
                </p14:cNvPr>
                <p14:cNvContentPartPr/>
                <p14:nvPr/>
              </p14:nvContentPartPr>
              <p14:xfrm>
                <a:off x="9504799" y="2595598"/>
                <a:ext cx="106560" cy="120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2B72732-8602-4C8B-8C2F-27848E89B7F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95799" y="2586598"/>
                  <a:ext cx="124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8538494-24F6-40D4-A096-544D51BDCAA9}"/>
                    </a:ext>
                  </a:extLst>
                </p14:cNvPr>
                <p14:cNvContentPartPr/>
                <p14:nvPr/>
              </p14:nvContentPartPr>
              <p14:xfrm>
                <a:off x="9714319" y="2559958"/>
                <a:ext cx="265680" cy="156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8538494-24F6-40D4-A096-544D51BDCAA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05679" y="2550958"/>
                  <a:ext cx="283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39F7174-5845-4D8B-8D33-C61CA30B493E}"/>
                    </a:ext>
                  </a:extLst>
                </p14:cNvPr>
                <p14:cNvContentPartPr/>
                <p14:nvPr/>
              </p14:nvContentPartPr>
              <p14:xfrm>
                <a:off x="411559" y="3493438"/>
                <a:ext cx="85680" cy="156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39F7174-5845-4D8B-8D33-C61CA30B493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02919" y="3484798"/>
                  <a:ext cx="103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B5B27ED-41E8-4A59-A20B-1289665D01D7}"/>
                    </a:ext>
                  </a:extLst>
                </p14:cNvPr>
                <p14:cNvContentPartPr/>
                <p14:nvPr/>
              </p14:nvContentPartPr>
              <p14:xfrm>
                <a:off x="553399" y="3405598"/>
                <a:ext cx="360" cy="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B5B27ED-41E8-4A59-A20B-1289665D01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4399" y="33965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6E99503-25EE-4BCE-BCAB-E03BE9666C9A}"/>
                    </a:ext>
                  </a:extLst>
                </p14:cNvPr>
                <p14:cNvContentPartPr/>
                <p14:nvPr/>
              </p14:nvContentPartPr>
              <p14:xfrm>
                <a:off x="580399" y="3426838"/>
                <a:ext cx="210600" cy="204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6E99503-25EE-4BCE-BCAB-E03BE9666C9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71759" y="3417838"/>
                  <a:ext cx="228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CE2152-8632-45BB-A896-DE1786F4C4AC}"/>
                    </a:ext>
                  </a:extLst>
                </p14:cNvPr>
                <p14:cNvContentPartPr/>
                <p14:nvPr/>
              </p14:nvContentPartPr>
              <p14:xfrm>
                <a:off x="950839" y="3353038"/>
                <a:ext cx="256680" cy="235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CE2152-8632-45BB-A896-DE1786F4C4A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41839" y="3344398"/>
                  <a:ext cx="274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A15E11C-72CE-4AAD-AC4B-84CDCFA4469E}"/>
                    </a:ext>
                  </a:extLst>
                </p14:cNvPr>
                <p14:cNvContentPartPr/>
                <p14:nvPr/>
              </p14:nvContentPartPr>
              <p14:xfrm>
                <a:off x="1176559" y="3395518"/>
                <a:ext cx="155160" cy="213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A15E11C-72CE-4AAD-AC4B-84CDCFA4469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67919" y="3386878"/>
                  <a:ext cx="172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D146AF6-EB04-4558-B228-22BF1B517FC0}"/>
                    </a:ext>
                  </a:extLst>
                </p14:cNvPr>
                <p14:cNvContentPartPr/>
                <p14:nvPr/>
              </p14:nvContentPartPr>
              <p14:xfrm>
                <a:off x="1323439" y="3347638"/>
                <a:ext cx="254520" cy="293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D146AF6-EB04-4558-B228-22BF1B517FC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314439" y="3338998"/>
                  <a:ext cx="272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D18C3AD-FD4E-4F4E-BAF8-B7C3253EF801}"/>
                    </a:ext>
                  </a:extLst>
                </p14:cNvPr>
                <p14:cNvContentPartPr/>
                <p14:nvPr/>
              </p14:nvContentPartPr>
              <p14:xfrm>
                <a:off x="1681999" y="3052438"/>
                <a:ext cx="287280" cy="580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D18C3AD-FD4E-4F4E-BAF8-B7C3253EF80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73359" y="3043438"/>
                  <a:ext cx="30492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E6C601C-2219-45B8-A628-6376FDA6393B}"/>
                    </a:ext>
                  </a:extLst>
                </p14:cNvPr>
                <p14:cNvContentPartPr/>
                <p14:nvPr/>
              </p14:nvContentPartPr>
              <p14:xfrm>
                <a:off x="1634839" y="3363478"/>
                <a:ext cx="312840" cy="84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E6C601C-2219-45B8-A628-6376FDA6393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626199" y="3354478"/>
                  <a:ext cx="330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8987A8A-34A5-4FCB-8529-5E8A1B93B7FC}"/>
                    </a:ext>
                  </a:extLst>
                </p14:cNvPr>
                <p14:cNvContentPartPr/>
                <p14:nvPr/>
              </p14:nvContentPartPr>
              <p14:xfrm>
                <a:off x="1916359" y="3288238"/>
                <a:ext cx="140040" cy="258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8987A8A-34A5-4FCB-8529-5E8A1B93B7F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907359" y="3279238"/>
                  <a:ext cx="157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1AA5BD5-F896-4920-A5AD-4BE88BE8190D}"/>
                    </a:ext>
                  </a:extLst>
                </p14:cNvPr>
                <p14:cNvContentPartPr/>
                <p14:nvPr/>
              </p14:nvContentPartPr>
              <p14:xfrm>
                <a:off x="1834279" y="3414958"/>
                <a:ext cx="357480" cy="745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1AA5BD5-F896-4920-A5AD-4BE88BE8190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825639" y="3405958"/>
                  <a:ext cx="37512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5B2D8A7-9685-488E-92C5-B6B44F529E85}"/>
                    </a:ext>
                  </a:extLst>
                </p14:cNvPr>
                <p14:cNvContentPartPr/>
                <p14:nvPr/>
              </p14:nvContentPartPr>
              <p14:xfrm>
                <a:off x="2259799" y="3377878"/>
                <a:ext cx="190440" cy="159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5B2D8A7-9685-488E-92C5-B6B44F529E8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251159" y="3369238"/>
                  <a:ext cx="208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16C86B9-931C-4F00-A0B9-24B57E559CB5}"/>
                    </a:ext>
                  </a:extLst>
                </p14:cNvPr>
                <p14:cNvContentPartPr/>
                <p14:nvPr/>
              </p14:nvContentPartPr>
              <p14:xfrm>
                <a:off x="2645719" y="3020398"/>
                <a:ext cx="245160" cy="523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16C86B9-931C-4F00-A0B9-24B57E559CB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637079" y="3011398"/>
                  <a:ext cx="2628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F7103FA-88EA-4374-92F7-EB1D85006330}"/>
                    </a:ext>
                  </a:extLst>
                </p14:cNvPr>
                <p14:cNvContentPartPr/>
                <p14:nvPr/>
              </p14:nvContentPartPr>
              <p14:xfrm>
                <a:off x="2608279" y="3273478"/>
                <a:ext cx="239040" cy="56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F7103FA-88EA-4374-92F7-EB1D8500633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599279" y="3264478"/>
                  <a:ext cx="256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0C30926-22F7-4413-8F3A-F241A2883AC6}"/>
                    </a:ext>
                  </a:extLst>
                </p14:cNvPr>
                <p14:cNvContentPartPr/>
                <p14:nvPr/>
              </p14:nvContentPartPr>
              <p14:xfrm>
                <a:off x="2837239" y="3403078"/>
                <a:ext cx="69120" cy="66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0C30926-22F7-4413-8F3A-F241A2883AC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828239" y="3394078"/>
                  <a:ext cx="86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629A620-EFA0-4926-AD00-EFD4F591AF50}"/>
                    </a:ext>
                  </a:extLst>
                </p14:cNvPr>
                <p14:cNvContentPartPr/>
                <p14:nvPr/>
              </p14:nvContentPartPr>
              <p14:xfrm>
                <a:off x="2973319" y="3369598"/>
                <a:ext cx="151560" cy="128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629A620-EFA0-4926-AD00-EFD4F591AF5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964319" y="3360598"/>
                  <a:ext cx="169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B720B83-0B91-445F-A7D7-CBE98204C8A3}"/>
                    </a:ext>
                  </a:extLst>
                </p14:cNvPr>
                <p14:cNvContentPartPr/>
                <p14:nvPr/>
              </p14:nvContentPartPr>
              <p14:xfrm>
                <a:off x="3055759" y="3371758"/>
                <a:ext cx="308880" cy="594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B720B83-0B91-445F-A7D7-CBE98204C8A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046759" y="3362758"/>
                  <a:ext cx="32652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92FEA74-FB66-4DA9-A311-BBDA7900AFDC}"/>
                    </a:ext>
                  </a:extLst>
                </p14:cNvPr>
                <p14:cNvContentPartPr/>
                <p14:nvPr/>
              </p14:nvContentPartPr>
              <p14:xfrm>
                <a:off x="3072319" y="3107158"/>
                <a:ext cx="22680" cy="15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92FEA74-FB66-4DA9-A311-BBDA7900AFD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063679" y="3098158"/>
                  <a:ext cx="40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C2BD265-4B7B-4FC1-902C-57C64ED6B53F}"/>
                    </a:ext>
                  </a:extLst>
                </p14:cNvPr>
                <p14:cNvContentPartPr/>
                <p14:nvPr/>
              </p14:nvContentPartPr>
              <p14:xfrm>
                <a:off x="3662359" y="3065038"/>
                <a:ext cx="302040" cy="506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C2BD265-4B7B-4FC1-902C-57C64ED6B53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653719" y="3056038"/>
                  <a:ext cx="31968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7BAD44E-DB57-42DE-B746-7DFFE0C0C315}"/>
                    </a:ext>
                  </a:extLst>
                </p14:cNvPr>
                <p14:cNvContentPartPr/>
                <p14:nvPr/>
              </p14:nvContentPartPr>
              <p14:xfrm>
                <a:off x="3619879" y="3251158"/>
                <a:ext cx="361440" cy="63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7BAD44E-DB57-42DE-B746-7DFFE0C0C31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610879" y="3242158"/>
                  <a:ext cx="379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C7104B3-05C2-400B-AB76-4FE40B833D65}"/>
                    </a:ext>
                  </a:extLst>
                </p14:cNvPr>
                <p14:cNvContentPartPr/>
                <p14:nvPr/>
              </p14:nvContentPartPr>
              <p14:xfrm>
                <a:off x="3946759" y="3009238"/>
                <a:ext cx="260280" cy="474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C7104B3-05C2-400B-AB76-4FE40B833D6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937759" y="3000238"/>
                  <a:ext cx="2779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FCC5326-A584-4F48-B926-504F339C870F}"/>
                    </a:ext>
                  </a:extLst>
                </p14:cNvPr>
                <p14:cNvContentPartPr/>
                <p14:nvPr/>
              </p14:nvContentPartPr>
              <p14:xfrm>
                <a:off x="4235119" y="3280318"/>
                <a:ext cx="171360" cy="216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FCC5326-A584-4F48-B926-504F339C870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226119" y="3271318"/>
                  <a:ext cx="189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E19A97C-120F-4C62-8935-4A6227E256B1}"/>
                    </a:ext>
                  </a:extLst>
                </p14:cNvPr>
                <p14:cNvContentPartPr/>
                <p14:nvPr/>
              </p14:nvContentPartPr>
              <p14:xfrm>
                <a:off x="4713559" y="3136318"/>
                <a:ext cx="341640" cy="339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E19A97C-120F-4C62-8935-4A6227E256B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704559" y="3127678"/>
                  <a:ext cx="3592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938526B-3EE6-4615-ACF3-730987407BDE}"/>
                    </a:ext>
                  </a:extLst>
                </p14:cNvPr>
                <p14:cNvContentPartPr/>
                <p14:nvPr/>
              </p14:nvContentPartPr>
              <p14:xfrm>
                <a:off x="5018119" y="3270238"/>
                <a:ext cx="132120" cy="159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938526B-3EE6-4615-ACF3-730987407BD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009119" y="3261598"/>
                  <a:ext cx="149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74923A9-80F2-4BC8-AEEA-9C8A6C345367}"/>
                    </a:ext>
                  </a:extLst>
                </p14:cNvPr>
                <p14:cNvContentPartPr/>
                <p14:nvPr/>
              </p14:nvContentPartPr>
              <p14:xfrm>
                <a:off x="5222599" y="3238198"/>
                <a:ext cx="129600" cy="188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74923A9-80F2-4BC8-AEEA-9C8A6C34536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213959" y="3229558"/>
                  <a:ext cx="147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4D3E17F-9060-44D3-902E-611536043EBA}"/>
                    </a:ext>
                  </a:extLst>
                </p14:cNvPr>
                <p14:cNvContentPartPr/>
                <p14:nvPr/>
              </p14:nvContentPartPr>
              <p14:xfrm>
                <a:off x="5397199" y="3225238"/>
                <a:ext cx="183960" cy="181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4D3E17F-9060-44D3-902E-611536043EB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388559" y="3216238"/>
                  <a:ext cx="201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933FB5B-DB1F-4F52-9564-31EA3B6E3F4D}"/>
                    </a:ext>
                  </a:extLst>
                </p14:cNvPr>
                <p14:cNvContentPartPr/>
                <p14:nvPr/>
              </p14:nvContentPartPr>
              <p14:xfrm>
                <a:off x="5615359" y="3234958"/>
                <a:ext cx="98640" cy="1702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933FB5B-DB1F-4F52-9564-31EA3B6E3F4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606719" y="3225958"/>
                  <a:ext cx="116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554BAB2-3757-470B-9914-0E45019C649A}"/>
                    </a:ext>
                  </a:extLst>
                </p14:cNvPr>
                <p14:cNvContentPartPr/>
                <p14:nvPr/>
              </p14:nvContentPartPr>
              <p14:xfrm>
                <a:off x="5769439" y="3223078"/>
                <a:ext cx="160920" cy="212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554BAB2-3757-470B-9914-0E45019C649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760439" y="3214078"/>
                  <a:ext cx="178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33BCEA1-9BE8-4396-8E61-69A8641501F8}"/>
                    </a:ext>
                  </a:extLst>
                </p14:cNvPr>
                <p14:cNvContentPartPr/>
                <p14:nvPr/>
              </p14:nvContentPartPr>
              <p14:xfrm>
                <a:off x="6249319" y="3241438"/>
                <a:ext cx="130320" cy="163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33BCEA1-9BE8-4396-8E61-69A8641501F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240679" y="3232798"/>
                  <a:ext cx="147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F3A443C-9137-4E23-88E2-9A82B38E7DB0}"/>
                    </a:ext>
                  </a:extLst>
                </p14:cNvPr>
                <p14:cNvContentPartPr/>
                <p14:nvPr/>
              </p14:nvContentPartPr>
              <p14:xfrm>
                <a:off x="6518959" y="2884318"/>
                <a:ext cx="325800" cy="545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F3A443C-9137-4E23-88E2-9A82B38E7DB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510319" y="2875318"/>
                  <a:ext cx="3434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4B7740A-903C-4D11-894F-09FE6F6BFD9B}"/>
                    </a:ext>
                  </a:extLst>
                </p14:cNvPr>
                <p14:cNvContentPartPr/>
                <p14:nvPr/>
              </p14:nvContentPartPr>
              <p14:xfrm>
                <a:off x="6548119" y="3233878"/>
                <a:ext cx="201600" cy="55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4B7740A-903C-4D11-894F-09FE6F6BFD9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539119" y="3225238"/>
                  <a:ext cx="219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FEEEA9B-3F16-4B53-9D4F-E7A098CB4FD8}"/>
                    </a:ext>
                  </a:extLst>
                </p14:cNvPr>
                <p14:cNvContentPartPr/>
                <p14:nvPr/>
              </p14:nvContentPartPr>
              <p14:xfrm>
                <a:off x="7073359" y="2801518"/>
                <a:ext cx="441000" cy="619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FEEEA9B-3F16-4B53-9D4F-E7A098CB4FD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064359" y="2792518"/>
                  <a:ext cx="45864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9B9401E-92DF-4B65-962C-C8FECD9DD384}"/>
                    </a:ext>
                  </a:extLst>
                </p14:cNvPr>
                <p14:cNvContentPartPr/>
                <p14:nvPr/>
              </p14:nvContentPartPr>
              <p14:xfrm>
                <a:off x="7063279" y="3229558"/>
                <a:ext cx="289080" cy="576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9B9401E-92DF-4B65-962C-C8FECD9DD38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054279" y="3220558"/>
                  <a:ext cx="306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A774DA1-F064-45E4-9399-863913F70702}"/>
                    </a:ext>
                  </a:extLst>
                </p14:cNvPr>
                <p14:cNvContentPartPr/>
                <p14:nvPr/>
              </p14:nvContentPartPr>
              <p14:xfrm>
                <a:off x="7331119" y="3231358"/>
                <a:ext cx="127080" cy="139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A774DA1-F064-45E4-9399-863913F7070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22119" y="3222718"/>
                  <a:ext cx="144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D4A62F5-D0B0-4DA2-B20E-E21B43AC1AB2}"/>
                    </a:ext>
                  </a:extLst>
                </p14:cNvPr>
                <p14:cNvContentPartPr/>
                <p14:nvPr/>
              </p14:nvContentPartPr>
              <p14:xfrm>
                <a:off x="7547839" y="3216598"/>
                <a:ext cx="136800" cy="158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D4A62F5-D0B0-4DA2-B20E-E21B43AC1AB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538839" y="3207958"/>
                  <a:ext cx="154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72309F4-0D83-4842-8EEB-D2357BA0785D}"/>
                    </a:ext>
                  </a:extLst>
                </p14:cNvPr>
                <p14:cNvContentPartPr/>
                <p14:nvPr/>
              </p14:nvContentPartPr>
              <p14:xfrm>
                <a:off x="7741879" y="3252598"/>
                <a:ext cx="127440" cy="107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72309F4-0D83-4842-8EEB-D2357BA0785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32879" y="3243598"/>
                  <a:ext cx="145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73F8D97-8419-4AB7-9DD0-415F7F0BDDDD}"/>
                    </a:ext>
                  </a:extLst>
                </p14:cNvPr>
                <p14:cNvContentPartPr/>
                <p14:nvPr/>
              </p14:nvContentPartPr>
              <p14:xfrm>
                <a:off x="7985239" y="3182758"/>
                <a:ext cx="208440" cy="195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73F8D97-8419-4AB7-9DD0-415F7F0BDDD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976599" y="3173758"/>
                  <a:ext cx="226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7CF06B5-E8D5-4965-A48A-786BE35542CE}"/>
                    </a:ext>
                  </a:extLst>
                </p14:cNvPr>
                <p14:cNvContentPartPr/>
                <p14:nvPr/>
              </p14:nvContentPartPr>
              <p14:xfrm>
                <a:off x="8139679" y="3012118"/>
                <a:ext cx="187920" cy="352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7CF06B5-E8D5-4965-A48A-786BE35542C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130679" y="3003118"/>
                  <a:ext cx="205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A3A2CC2-D57D-4DB0-81AD-864841F1847E}"/>
                    </a:ext>
                  </a:extLst>
                </p14:cNvPr>
                <p14:cNvContentPartPr/>
                <p14:nvPr/>
              </p14:nvContentPartPr>
              <p14:xfrm>
                <a:off x="8523439" y="3141358"/>
                <a:ext cx="264600" cy="203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A3A2CC2-D57D-4DB0-81AD-864841F1847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514799" y="3132358"/>
                  <a:ext cx="282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850AB4F-673A-4E04-92E0-BA94A198D1BB}"/>
                    </a:ext>
                  </a:extLst>
                </p14:cNvPr>
                <p14:cNvContentPartPr/>
                <p14:nvPr/>
              </p14:nvContentPartPr>
              <p14:xfrm>
                <a:off x="8718199" y="2948758"/>
                <a:ext cx="207000" cy="387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850AB4F-673A-4E04-92E0-BA94A198D1B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709199" y="2939758"/>
                  <a:ext cx="2246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1CD48E1-0289-4605-9C15-FF431FBDFF7C}"/>
                    </a:ext>
                  </a:extLst>
                </p14:cNvPr>
                <p14:cNvContentPartPr/>
                <p14:nvPr/>
              </p14:nvContentPartPr>
              <p14:xfrm>
                <a:off x="8884159" y="3141718"/>
                <a:ext cx="192240" cy="192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1CD48E1-0289-4605-9C15-FF431FBDFF7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875159" y="3133078"/>
                  <a:ext cx="209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D86C562-4BDB-4312-8698-8113D5BCBD0E}"/>
                    </a:ext>
                  </a:extLst>
                </p14:cNvPr>
                <p14:cNvContentPartPr/>
                <p14:nvPr/>
              </p14:nvContentPartPr>
              <p14:xfrm>
                <a:off x="9153079" y="2782438"/>
                <a:ext cx="402120" cy="613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D86C562-4BDB-4312-8698-8113D5BCBD0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144079" y="2773438"/>
                  <a:ext cx="41976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DBB3544-A84E-4329-9201-86C936D28082}"/>
                    </a:ext>
                  </a:extLst>
                </p14:cNvPr>
                <p14:cNvContentPartPr/>
                <p14:nvPr/>
              </p14:nvContentPartPr>
              <p14:xfrm>
                <a:off x="9162079" y="3181678"/>
                <a:ext cx="182160" cy="15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DBB3544-A84E-4329-9201-86C936D2808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153079" y="3172678"/>
                  <a:ext cx="199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1D5887E-67C6-4EA4-AF00-F70DB52B8BB0}"/>
                    </a:ext>
                  </a:extLst>
                </p14:cNvPr>
                <p14:cNvContentPartPr/>
                <p14:nvPr/>
              </p14:nvContentPartPr>
              <p14:xfrm>
                <a:off x="9387079" y="3149638"/>
                <a:ext cx="191160" cy="194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1D5887E-67C6-4EA4-AF00-F70DB52B8BB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378079" y="3140998"/>
                  <a:ext cx="208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B976257-2DB3-4794-9BE9-B0E47721A1D3}"/>
                    </a:ext>
                  </a:extLst>
                </p14:cNvPr>
                <p14:cNvContentPartPr/>
                <p14:nvPr/>
              </p14:nvContentPartPr>
              <p14:xfrm>
                <a:off x="9560239" y="3166918"/>
                <a:ext cx="160200" cy="195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B976257-2DB3-4794-9BE9-B0E47721A1D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551239" y="3158278"/>
                  <a:ext cx="177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938F1D4-9390-45FA-9825-E78EC6CB8584}"/>
                    </a:ext>
                  </a:extLst>
                </p14:cNvPr>
                <p14:cNvContentPartPr/>
                <p14:nvPr/>
              </p14:nvContentPartPr>
              <p14:xfrm>
                <a:off x="9847519" y="2810518"/>
                <a:ext cx="297000" cy="561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938F1D4-9390-45FA-9825-E78EC6CB858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838879" y="2801878"/>
                  <a:ext cx="31464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7D0B0D3-9DB1-42B6-8493-6103840D0CEF}"/>
                    </a:ext>
                  </a:extLst>
                </p14:cNvPr>
                <p14:cNvContentPartPr/>
                <p14:nvPr/>
              </p14:nvContentPartPr>
              <p14:xfrm>
                <a:off x="9710359" y="3075478"/>
                <a:ext cx="421200" cy="98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7D0B0D3-9DB1-42B6-8493-6103840D0CE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701719" y="3066478"/>
                  <a:ext cx="438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0856C08-0788-4422-A4F4-58D6BDAF010F}"/>
                    </a:ext>
                  </a:extLst>
                </p14:cNvPr>
                <p14:cNvContentPartPr/>
                <p14:nvPr/>
              </p14:nvContentPartPr>
              <p14:xfrm>
                <a:off x="10078639" y="3109678"/>
                <a:ext cx="228600" cy="270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0856C08-0788-4422-A4F4-58D6BDAF01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069999" y="3100678"/>
                  <a:ext cx="2462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FB349BA-0BC1-4A50-BA29-AE450B344AEC}"/>
                    </a:ext>
                  </a:extLst>
                </p14:cNvPr>
                <p14:cNvContentPartPr/>
                <p14:nvPr/>
              </p14:nvContentPartPr>
              <p14:xfrm>
                <a:off x="440359" y="4412518"/>
                <a:ext cx="134280" cy="199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FB349BA-0BC1-4A50-BA29-AE450B344AE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31719" y="4403518"/>
                  <a:ext cx="151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6D79E29-808D-49E6-BBA5-E0FC8726D9F3}"/>
                    </a:ext>
                  </a:extLst>
                </p14:cNvPr>
                <p14:cNvContentPartPr/>
                <p14:nvPr/>
              </p14:nvContentPartPr>
              <p14:xfrm>
                <a:off x="218599" y="4358878"/>
                <a:ext cx="621000" cy="111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6D79E29-808D-49E6-BBA5-E0FC8726D9F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09599" y="4349878"/>
                  <a:ext cx="638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ED60D72-F69E-4469-B67A-D71A91824584}"/>
                    </a:ext>
                  </a:extLst>
                </p14:cNvPr>
                <p14:cNvContentPartPr/>
                <p14:nvPr/>
              </p14:nvContentPartPr>
              <p14:xfrm>
                <a:off x="775879" y="4233238"/>
                <a:ext cx="209880" cy="3585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ED60D72-F69E-4469-B67A-D71A9182458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67239" y="4224598"/>
                  <a:ext cx="2275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436EA59-C8DD-4A90-BD7A-CD5E8BD9EAFE}"/>
                    </a:ext>
                  </a:extLst>
                </p14:cNvPr>
                <p14:cNvContentPartPr/>
                <p14:nvPr/>
              </p14:nvContentPartPr>
              <p14:xfrm>
                <a:off x="1028959" y="4424038"/>
                <a:ext cx="173160" cy="1760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436EA59-C8DD-4A90-BD7A-CD5E8BD9EAF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20319" y="4415038"/>
                  <a:ext cx="190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CC534F2-2F1E-4359-A8A2-70A296FB35AC}"/>
                    </a:ext>
                  </a:extLst>
                </p14:cNvPr>
                <p14:cNvContentPartPr/>
                <p14:nvPr/>
              </p14:nvContentPartPr>
              <p14:xfrm>
                <a:off x="1601719" y="4277878"/>
                <a:ext cx="358560" cy="273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CC534F2-2F1E-4359-A8A2-70A296FB35A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593079" y="4269238"/>
                  <a:ext cx="376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47B1332-B338-4EE0-A13F-BBBDCEFA194C}"/>
                    </a:ext>
                  </a:extLst>
                </p14:cNvPr>
                <p14:cNvContentPartPr/>
                <p14:nvPr/>
              </p14:nvContentPartPr>
              <p14:xfrm>
                <a:off x="1782079" y="4434478"/>
                <a:ext cx="65520" cy="251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47B1332-B338-4EE0-A13F-BBBDCEFA194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773439" y="4425478"/>
                  <a:ext cx="83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6088E97-E036-4913-B493-8AAFF7283EED}"/>
                    </a:ext>
                  </a:extLst>
                </p14:cNvPr>
                <p14:cNvContentPartPr/>
                <p14:nvPr/>
              </p14:nvContentPartPr>
              <p14:xfrm>
                <a:off x="2059279" y="4353118"/>
                <a:ext cx="134640" cy="199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6088E97-E036-4913-B493-8AAFF7283EED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050639" y="4344478"/>
                  <a:ext cx="152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BBE8EEF-BAC1-4772-8121-C594D45BD951}"/>
                    </a:ext>
                  </a:extLst>
                </p14:cNvPr>
                <p14:cNvContentPartPr/>
                <p14:nvPr/>
              </p14:nvContentPartPr>
              <p14:xfrm>
                <a:off x="2321359" y="4327558"/>
                <a:ext cx="285840" cy="233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BBE8EEF-BAC1-4772-8121-C594D45BD95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312359" y="4318918"/>
                  <a:ext cx="303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D3B3399-345C-47E2-A1BA-16A3599DD4E5}"/>
                    </a:ext>
                  </a:extLst>
                </p14:cNvPr>
                <p14:cNvContentPartPr/>
                <p14:nvPr/>
              </p14:nvContentPartPr>
              <p14:xfrm>
                <a:off x="2945239" y="4430518"/>
                <a:ext cx="231480" cy="153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D3B3399-345C-47E2-A1BA-16A3599DD4E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936599" y="4421518"/>
                  <a:ext cx="249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9DD8240-49D2-49F2-A8A9-60812FDBD8CF}"/>
                    </a:ext>
                  </a:extLst>
                </p14:cNvPr>
                <p14:cNvContentPartPr/>
                <p14:nvPr/>
              </p14:nvContentPartPr>
              <p14:xfrm>
                <a:off x="3249079" y="4450678"/>
                <a:ext cx="90360" cy="127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9DD8240-49D2-49F2-A8A9-60812FDBD8C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240439" y="4442038"/>
                  <a:ext cx="108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D2E6403-35F0-46E9-B9AD-2F0E52D13E16}"/>
                    </a:ext>
                  </a:extLst>
                </p14:cNvPr>
                <p14:cNvContentPartPr/>
                <p14:nvPr/>
              </p14:nvContentPartPr>
              <p14:xfrm>
                <a:off x="3447799" y="4432318"/>
                <a:ext cx="140040" cy="153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D2E6403-35F0-46E9-B9AD-2F0E52D13E1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438799" y="4423318"/>
                  <a:ext cx="157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C4AF7DD-6089-4413-8EBE-99FC0764B1DE}"/>
                    </a:ext>
                  </a:extLst>
                </p14:cNvPr>
                <p14:cNvContentPartPr/>
                <p14:nvPr/>
              </p14:nvContentPartPr>
              <p14:xfrm>
                <a:off x="3668119" y="4105798"/>
                <a:ext cx="219600" cy="442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C4AF7DD-6089-4413-8EBE-99FC0764B1DE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659479" y="4096798"/>
                  <a:ext cx="2372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62B8F27-B470-4DE4-9616-4550C5B465DD}"/>
                    </a:ext>
                  </a:extLst>
                </p14:cNvPr>
                <p14:cNvContentPartPr/>
                <p14:nvPr/>
              </p14:nvContentPartPr>
              <p14:xfrm>
                <a:off x="3816799" y="4399558"/>
                <a:ext cx="177480" cy="161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62B8F27-B470-4DE4-9616-4550C5B465D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808159" y="4390558"/>
                  <a:ext cx="195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9C590B4-A5B5-4EBC-9275-78EF472B69D7}"/>
                    </a:ext>
                  </a:extLst>
                </p14:cNvPr>
                <p14:cNvContentPartPr/>
                <p14:nvPr/>
              </p14:nvContentPartPr>
              <p14:xfrm>
                <a:off x="3960439" y="4151878"/>
                <a:ext cx="134280" cy="352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9C590B4-A5B5-4EBC-9275-78EF472B69D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951439" y="4142878"/>
                  <a:ext cx="151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3579928-281C-4D87-974E-106477E56322}"/>
                    </a:ext>
                  </a:extLst>
                </p14:cNvPr>
                <p14:cNvContentPartPr/>
                <p14:nvPr/>
              </p14:nvContentPartPr>
              <p14:xfrm>
                <a:off x="4376599" y="4110118"/>
                <a:ext cx="226080" cy="411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3579928-281C-4D87-974E-106477E5632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367959" y="4101478"/>
                  <a:ext cx="2437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F40E248-4F8A-4D5D-B1B0-F3177FCB6754}"/>
                    </a:ext>
                  </a:extLst>
                </p14:cNvPr>
                <p14:cNvContentPartPr/>
                <p14:nvPr/>
              </p14:nvContentPartPr>
              <p14:xfrm>
                <a:off x="4562359" y="4372198"/>
                <a:ext cx="72360" cy="131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F40E248-4F8A-4D5D-B1B0-F3177FCB675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553359" y="4363558"/>
                  <a:ext cx="90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F7BB416-87D2-40C1-8ED3-9DB49AF3E85E}"/>
                    </a:ext>
                  </a:extLst>
                </p14:cNvPr>
                <p14:cNvContentPartPr/>
                <p14:nvPr/>
              </p14:nvContentPartPr>
              <p14:xfrm>
                <a:off x="4748479" y="4154038"/>
                <a:ext cx="149400" cy="322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F7BB416-87D2-40C1-8ED3-9DB49AF3E85E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739839" y="4145398"/>
                  <a:ext cx="1670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9CC29A8-DEBF-44C4-8A18-D06ACA36AB3B}"/>
                    </a:ext>
                  </a:extLst>
                </p14:cNvPr>
                <p14:cNvContentPartPr/>
                <p14:nvPr/>
              </p14:nvContentPartPr>
              <p14:xfrm>
                <a:off x="4777999" y="4240798"/>
                <a:ext cx="273960" cy="271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9CC29A8-DEBF-44C4-8A18-D06ACA36AB3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768999" y="4232158"/>
                  <a:ext cx="291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0843EA9-CD3A-413B-A3EA-F1D4CC6EEB65}"/>
                    </a:ext>
                  </a:extLst>
                </p14:cNvPr>
                <p14:cNvContentPartPr/>
                <p14:nvPr/>
              </p14:nvContentPartPr>
              <p14:xfrm>
                <a:off x="5032519" y="4354198"/>
                <a:ext cx="205200" cy="163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0843EA9-CD3A-413B-A3EA-F1D4CC6EEB6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023519" y="4345198"/>
                  <a:ext cx="222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098DD24-9372-4638-8A5F-98EA8DDC1B21}"/>
                    </a:ext>
                  </a:extLst>
                </p14:cNvPr>
                <p14:cNvContentPartPr/>
                <p14:nvPr/>
              </p14:nvContentPartPr>
              <p14:xfrm>
                <a:off x="5618959" y="3917878"/>
                <a:ext cx="313560" cy="542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098DD24-9372-4638-8A5F-98EA8DDC1B21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609959" y="3908878"/>
                  <a:ext cx="3312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77FD43D-11F3-4D9C-9A8C-2D2B9BBFC265}"/>
                    </a:ext>
                  </a:extLst>
                </p14:cNvPr>
                <p14:cNvContentPartPr/>
                <p14:nvPr/>
              </p14:nvContentPartPr>
              <p14:xfrm>
                <a:off x="5522839" y="4220998"/>
                <a:ext cx="403920" cy="73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77FD43D-11F3-4D9C-9A8C-2D2B9BBFC26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514199" y="4212358"/>
                  <a:ext cx="421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C6C0DD1-CEEB-4025-8BF2-7F2FBD1FF7D3}"/>
                    </a:ext>
                  </a:extLst>
                </p14:cNvPr>
                <p14:cNvContentPartPr/>
                <p14:nvPr/>
              </p14:nvContentPartPr>
              <p14:xfrm>
                <a:off x="5828839" y="4253758"/>
                <a:ext cx="142560" cy="186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C6C0DD1-CEEB-4025-8BF2-7F2FBD1FF7D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820199" y="4244758"/>
                  <a:ext cx="160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BBEB215-75B1-4752-8089-21AF81669D36}"/>
                    </a:ext>
                  </a:extLst>
                </p14:cNvPr>
                <p14:cNvContentPartPr/>
                <p14:nvPr/>
              </p14:nvContentPartPr>
              <p14:xfrm>
                <a:off x="6450199" y="4206598"/>
                <a:ext cx="243000" cy="2239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BBEB215-75B1-4752-8089-21AF81669D3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441559" y="4197958"/>
                  <a:ext cx="260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3005EAB-A11E-4D83-9AFE-643AD1292468}"/>
                    </a:ext>
                  </a:extLst>
                </p14:cNvPr>
                <p14:cNvContentPartPr/>
                <p14:nvPr/>
              </p14:nvContentPartPr>
              <p14:xfrm>
                <a:off x="6733519" y="4253038"/>
                <a:ext cx="218880" cy="160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3005EAB-A11E-4D83-9AFE-643AD129246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724879" y="4244398"/>
                  <a:ext cx="236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3512875-C695-4C47-8CC3-04FEF3C17EB7}"/>
                    </a:ext>
                  </a:extLst>
                </p14:cNvPr>
                <p14:cNvContentPartPr/>
                <p14:nvPr/>
              </p14:nvContentPartPr>
              <p14:xfrm>
                <a:off x="6987679" y="4154758"/>
                <a:ext cx="266760" cy="2552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3512875-C695-4C47-8CC3-04FEF3C17EB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979039" y="4146118"/>
                  <a:ext cx="2844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3699C77-F5F9-434C-A612-198479690011}"/>
                    </a:ext>
                  </a:extLst>
                </p14:cNvPr>
                <p14:cNvContentPartPr/>
                <p14:nvPr/>
              </p14:nvContentPartPr>
              <p14:xfrm>
                <a:off x="7272079" y="4182118"/>
                <a:ext cx="338760" cy="2221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3699C77-F5F9-434C-A612-19847969001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263079" y="4173478"/>
                  <a:ext cx="356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06E6D0F-1336-462A-8637-EC7D1E89C45C}"/>
                    </a:ext>
                  </a:extLst>
                </p14:cNvPr>
                <p14:cNvContentPartPr/>
                <p14:nvPr/>
              </p14:nvContentPartPr>
              <p14:xfrm>
                <a:off x="7600039" y="4179958"/>
                <a:ext cx="247680" cy="227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06E6D0F-1336-462A-8637-EC7D1E89C45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591399" y="4170958"/>
                  <a:ext cx="265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BA76B88-CF02-4442-B5E7-13D6D66129F5}"/>
                    </a:ext>
                  </a:extLst>
                </p14:cNvPr>
                <p14:cNvContentPartPr/>
                <p14:nvPr/>
              </p14:nvContentPartPr>
              <p14:xfrm>
                <a:off x="7896319" y="4124878"/>
                <a:ext cx="348840" cy="298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BA76B88-CF02-4442-B5E7-13D6D66129F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887679" y="4115878"/>
                  <a:ext cx="366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20D6248-D978-4884-9618-F7D7A2D5409A}"/>
                    </a:ext>
                  </a:extLst>
                </p14:cNvPr>
                <p14:cNvContentPartPr/>
                <p14:nvPr/>
              </p14:nvContentPartPr>
              <p14:xfrm>
                <a:off x="411199" y="5091118"/>
                <a:ext cx="360" cy="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20D6248-D978-4884-9618-F7D7A2D540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2199" y="5082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CC7CCD6-C1A7-4737-AA4B-5A86A95988EB}"/>
                    </a:ext>
                  </a:extLst>
                </p14:cNvPr>
                <p14:cNvContentPartPr/>
                <p14:nvPr/>
              </p14:nvContentPartPr>
              <p14:xfrm>
                <a:off x="374119" y="5002558"/>
                <a:ext cx="143280" cy="204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CC7CCD6-C1A7-4737-AA4B-5A86A95988E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65119" y="4993558"/>
                  <a:ext cx="160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F300297-7B5F-4619-850D-9763543C0140}"/>
                    </a:ext>
                  </a:extLst>
                </p14:cNvPr>
                <p14:cNvContentPartPr/>
                <p14:nvPr/>
              </p14:nvContentPartPr>
              <p14:xfrm>
                <a:off x="166399" y="5168158"/>
                <a:ext cx="448560" cy="702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F300297-7B5F-4619-850D-9763543C014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57399" y="5159518"/>
                  <a:ext cx="466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1494336-270E-492B-8349-93197EBFA7C6}"/>
                    </a:ext>
                  </a:extLst>
                </p14:cNvPr>
                <p14:cNvContentPartPr/>
                <p14:nvPr/>
              </p14:nvContentPartPr>
              <p14:xfrm>
                <a:off x="237319" y="4935958"/>
                <a:ext cx="492480" cy="87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1494336-270E-492B-8349-93197EBFA7C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28319" y="4927318"/>
                  <a:ext cx="510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A1305A0-3741-4B23-B453-39043E37EB62}"/>
                    </a:ext>
                  </a:extLst>
                </p14:cNvPr>
                <p14:cNvContentPartPr/>
                <p14:nvPr/>
              </p14:nvContentPartPr>
              <p14:xfrm>
                <a:off x="747079" y="4695478"/>
                <a:ext cx="344160" cy="5407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A1305A0-3741-4B23-B453-39043E37EB6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38439" y="4686478"/>
                  <a:ext cx="3618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D46D0B5-0F5C-4665-AE52-DFFE12F6AE1E}"/>
                    </a:ext>
                  </a:extLst>
                </p14:cNvPr>
                <p14:cNvContentPartPr/>
                <p14:nvPr/>
              </p14:nvContentPartPr>
              <p14:xfrm>
                <a:off x="708199" y="4985998"/>
                <a:ext cx="323280" cy="102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D46D0B5-0F5C-4665-AE52-DFFE12F6AE1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99559" y="4976998"/>
                  <a:ext cx="340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3386817-7C74-4784-B8E7-51985A85C1C5}"/>
                    </a:ext>
                  </a:extLst>
                </p14:cNvPr>
                <p14:cNvContentPartPr/>
                <p14:nvPr/>
              </p14:nvContentPartPr>
              <p14:xfrm>
                <a:off x="1360879" y="4943518"/>
                <a:ext cx="203400" cy="201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3386817-7C74-4784-B8E7-51985A85C1C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352239" y="4934878"/>
                  <a:ext cx="221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D5F9F8C-0E4B-4F0C-BCF2-72B42D16FE32}"/>
                    </a:ext>
                  </a:extLst>
                </p14:cNvPr>
                <p14:cNvContentPartPr/>
                <p14:nvPr/>
              </p14:nvContentPartPr>
              <p14:xfrm>
                <a:off x="2005999" y="4915078"/>
                <a:ext cx="273600" cy="2318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D5F9F8C-0E4B-4F0C-BCF2-72B42D16FE3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97359" y="4906078"/>
                  <a:ext cx="291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8B47029-40BB-40F6-8872-51D5BE99F526}"/>
                    </a:ext>
                  </a:extLst>
                </p14:cNvPr>
                <p14:cNvContentPartPr/>
                <p14:nvPr/>
              </p14:nvContentPartPr>
              <p14:xfrm>
                <a:off x="2269879" y="4946398"/>
                <a:ext cx="224640" cy="1778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8B47029-40BB-40F6-8872-51D5BE99F52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260879" y="4937398"/>
                  <a:ext cx="242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0788F16-97F7-4A36-A2AF-B74083AC0E28}"/>
                    </a:ext>
                  </a:extLst>
                </p14:cNvPr>
                <p14:cNvContentPartPr/>
                <p14:nvPr/>
              </p14:nvContentPartPr>
              <p14:xfrm>
                <a:off x="2497759" y="4958638"/>
                <a:ext cx="220680" cy="161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0788F16-97F7-4A36-A2AF-B74083AC0E2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489119" y="4949998"/>
                  <a:ext cx="238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FA60FDE-96E1-420F-8296-AEA566517C8E}"/>
                    </a:ext>
                  </a:extLst>
                </p14:cNvPr>
                <p14:cNvContentPartPr/>
                <p14:nvPr/>
              </p14:nvContentPartPr>
              <p14:xfrm>
                <a:off x="2755159" y="4915798"/>
                <a:ext cx="237960" cy="2224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FA60FDE-96E1-420F-8296-AEA566517C8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746519" y="4906798"/>
                  <a:ext cx="255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AA8A7F6-F9E4-43A8-8327-FDBEC255C864}"/>
                    </a:ext>
                  </a:extLst>
                </p14:cNvPr>
                <p14:cNvContentPartPr/>
                <p14:nvPr/>
              </p14:nvContentPartPr>
              <p14:xfrm>
                <a:off x="2921479" y="4684678"/>
                <a:ext cx="281160" cy="394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AA8A7F6-F9E4-43A8-8327-FDBEC255C86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912479" y="4675678"/>
                  <a:ext cx="2988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A2AA32D-174B-4DC5-A884-9FE4579E6ED6}"/>
                    </a:ext>
                  </a:extLst>
                </p14:cNvPr>
                <p14:cNvContentPartPr/>
                <p14:nvPr/>
              </p14:nvContentPartPr>
              <p14:xfrm>
                <a:off x="3035239" y="4949638"/>
                <a:ext cx="174600" cy="2048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A2AA32D-174B-4DC5-A884-9FE4579E6ED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026599" y="4940998"/>
                  <a:ext cx="192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C8E2143-93DA-49FB-9119-310ECDEFD84C}"/>
                    </a:ext>
                  </a:extLst>
                </p14:cNvPr>
                <p14:cNvContentPartPr/>
                <p14:nvPr/>
              </p14:nvContentPartPr>
              <p14:xfrm>
                <a:off x="3307039" y="4996798"/>
                <a:ext cx="290520" cy="1508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C8E2143-93DA-49FB-9119-310ECDEFD84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298399" y="4987798"/>
                  <a:ext cx="308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692C46C-2EC8-40A2-AFB9-AA49734FD937}"/>
                    </a:ext>
                  </a:extLst>
                </p14:cNvPr>
                <p14:cNvContentPartPr/>
                <p14:nvPr/>
              </p14:nvContentPartPr>
              <p14:xfrm>
                <a:off x="3687199" y="4747318"/>
                <a:ext cx="190440" cy="3391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692C46C-2EC8-40A2-AFB9-AA49734FD93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678559" y="4738678"/>
                  <a:ext cx="2080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4ACC42D-D657-4268-97A0-C57A25F431BB}"/>
                    </a:ext>
                  </a:extLst>
                </p14:cNvPr>
                <p14:cNvContentPartPr/>
                <p14:nvPr/>
              </p14:nvContentPartPr>
              <p14:xfrm>
                <a:off x="3697639" y="4888798"/>
                <a:ext cx="284400" cy="4888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4ACC42D-D657-4268-97A0-C57A25F431B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688639" y="4879798"/>
                  <a:ext cx="3020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375AAC7-2DCF-4AC3-8773-C28618886955}"/>
                    </a:ext>
                  </a:extLst>
                </p14:cNvPr>
                <p14:cNvContentPartPr/>
                <p14:nvPr/>
              </p14:nvContentPartPr>
              <p14:xfrm>
                <a:off x="4192999" y="4786198"/>
                <a:ext cx="298440" cy="2869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375AAC7-2DCF-4AC3-8773-C2861888695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183999" y="4777558"/>
                  <a:ext cx="3160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292F681-0902-4680-A668-F91B21946B7A}"/>
                    </a:ext>
                  </a:extLst>
                </p14:cNvPr>
                <p14:cNvContentPartPr/>
                <p14:nvPr/>
              </p14:nvContentPartPr>
              <p14:xfrm>
                <a:off x="4493599" y="4877998"/>
                <a:ext cx="220680" cy="203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292F681-0902-4680-A668-F91B21946B7A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484959" y="4868998"/>
                  <a:ext cx="238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0760B27-C176-4A45-8ADC-7A0D0953CB19}"/>
                    </a:ext>
                  </a:extLst>
                </p14:cNvPr>
                <p14:cNvContentPartPr/>
                <p14:nvPr/>
              </p14:nvContentPartPr>
              <p14:xfrm>
                <a:off x="4834519" y="4583878"/>
                <a:ext cx="267120" cy="4356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0760B27-C176-4A45-8ADC-7A0D0953CB1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825879" y="4574878"/>
                  <a:ext cx="2847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805031D-2B3A-4761-94E8-D08FFD6F7803}"/>
                    </a:ext>
                  </a:extLst>
                </p14:cNvPr>
                <p14:cNvContentPartPr/>
                <p14:nvPr/>
              </p14:nvContentPartPr>
              <p14:xfrm>
                <a:off x="4934599" y="4850998"/>
                <a:ext cx="191880" cy="2106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805031D-2B3A-4761-94E8-D08FFD6F780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925599" y="4842358"/>
                  <a:ext cx="209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F55C7BD-4038-4B2A-89C3-8777C79935D8}"/>
                    </a:ext>
                  </a:extLst>
                </p14:cNvPr>
                <p14:cNvContentPartPr/>
                <p14:nvPr/>
              </p14:nvContentPartPr>
              <p14:xfrm>
                <a:off x="5134759" y="4897078"/>
                <a:ext cx="189360" cy="1731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F55C7BD-4038-4B2A-89C3-8777C79935D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125759" y="4888438"/>
                  <a:ext cx="207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AE2102C-0E63-4B94-8275-A4B797D4EE89}"/>
                    </a:ext>
                  </a:extLst>
                </p14:cNvPr>
                <p14:cNvContentPartPr/>
                <p14:nvPr/>
              </p14:nvContentPartPr>
              <p14:xfrm>
                <a:off x="5384599" y="4552198"/>
                <a:ext cx="310320" cy="551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AE2102C-0E63-4B94-8275-A4B797D4EE8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375599" y="4543198"/>
                  <a:ext cx="3279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76C4F12-69AE-4924-BDFE-56B8C6F90FA9}"/>
                    </a:ext>
                  </a:extLst>
                </p14:cNvPr>
                <p14:cNvContentPartPr/>
                <p14:nvPr/>
              </p14:nvContentPartPr>
              <p14:xfrm>
                <a:off x="5310439" y="4826158"/>
                <a:ext cx="380520" cy="561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76C4F12-69AE-4924-BDFE-56B8C6F90FA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301799" y="4817518"/>
                  <a:ext cx="398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7425FEB-DA8C-4D85-8264-1F030605F510}"/>
                    </a:ext>
                  </a:extLst>
                </p14:cNvPr>
                <p14:cNvContentPartPr/>
                <p14:nvPr/>
              </p14:nvContentPartPr>
              <p14:xfrm>
                <a:off x="5610679" y="4829398"/>
                <a:ext cx="243720" cy="232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7425FEB-DA8C-4D85-8264-1F030605F51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601679" y="4820398"/>
                  <a:ext cx="261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D254D03-A9C6-4BAA-ACFF-6F6BA03EFB64}"/>
                    </a:ext>
                  </a:extLst>
                </p14:cNvPr>
                <p14:cNvContentPartPr/>
                <p14:nvPr/>
              </p14:nvContentPartPr>
              <p14:xfrm>
                <a:off x="5858719" y="4843078"/>
                <a:ext cx="254880" cy="202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D254D03-A9C6-4BAA-ACFF-6F6BA03EFB6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850079" y="4834078"/>
                  <a:ext cx="272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73B3FBC-AD16-42BE-A1B2-1F3A9958411B}"/>
                    </a:ext>
                  </a:extLst>
                </p14:cNvPr>
                <p14:cNvContentPartPr/>
                <p14:nvPr/>
              </p14:nvContentPartPr>
              <p14:xfrm>
                <a:off x="6057799" y="4609078"/>
                <a:ext cx="255600" cy="405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73B3FBC-AD16-42BE-A1B2-1F3A9958411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048799" y="4600078"/>
                  <a:ext cx="2732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5CB3440-22B5-4FE9-AF8D-2D2F1E031715}"/>
                    </a:ext>
                  </a:extLst>
                </p14:cNvPr>
                <p14:cNvContentPartPr/>
                <p14:nvPr/>
              </p14:nvContentPartPr>
              <p14:xfrm>
                <a:off x="6461359" y="4573078"/>
                <a:ext cx="257040" cy="3888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5CB3440-22B5-4FE9-AF8D-2D2F1E03171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452359" y="4564438"/>
                  <a:ext cx="2746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001DEE8-0CBA-4453-BA0B-E0D2AFB2E797}"/>
                    </a:ext>
                  </a:extLst>
                </p14:cNvPr>
                <p14:cNvContentPartPr/>
                <p14:nvPr/>
              </p14:nvContentPartPr>
              <p14:xfrm>
                <a:off x="6656479" y="4785478"/>
                <a:ext cx="194760" cy="2199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001DEE8-0CBA-4453-BA0B-E0D2AFB2E79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647479" y="4776478"/>
                  <a:ext cx="212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6355FCE-478B-4716-A689-2C443B5672CD}"/>
                    </a:ext>
                  </a:extLst>
                </p14:cNvPr>
                <p14:cNvContentPartPr/>
                <p14:nvPr/>
              </p14:nvContentPartPr>
              <p14:xfrm>
                <a:off x="6876799" y="4826158"/>
                <a:ext cx="333720" cy="118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6355FCE-478B-4716-A689-2C443B5672C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868159" y="4817518"/>
                  <a:ext cx="351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50F3E44-50EF-49B8-91C1-668F4DEBEAE4}"/>
                    </a:ext>
                  </a:extLst>
                </p14:cNvPr>
                <p14:cNvContentPartPr/>
                <p14:nvPr/>
              </p14:nvContentPartPr>
              <p14:xfrm>
                <a:off x="7126279" y="4858918"/>
                <a:ext cx="220320" cy="3045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50F3E44-50EF-49B8-91C1-668F4DEBEAE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117279" y="4850278"/>
                  <a:ext cx="2379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7ECCFBB-5C38-4B53-B7A5-F869473A6242}"/>
                    </a:ext>
                  </a:extLst>
                </p14:cNvPr>
                <p14:cNvContentPartPr/>
                <p14:nvPr/>
              </p14:nvContentPartPr>
              <p14:xfrm>
                <a:off x="7283239" y="4735438"/>
                <a:ext cx="272880" cy="183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7ECCFBB-5C38-4B53-B7A5-F869473A624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274239" y="4726798"/>
                  <a:ext cx="290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DF666EC-435C-4D63-A588-4E2705B31616}"/>
                    </a:ext>
                  </a:extLst>
                </p14:cNvPr>
                <p14:cNvContentPartPr/>
                <p14:nvPr/>
              </p14:nvContentPartPr>
              <p14:xfrm>
                <a:off x="7870039" y="4722478"/>
                <a:ext cx="101880" cy="164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DF666EC-435C-4D63-A588-4E2705B3161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861039" y="4713478"/>
                  <a:ext cx="119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6BFDD29-2213-42A4-85D2-B3E004A6FED9}"/>
                    </a:ext>
                  </a:extLst>
                </p14:cNvPr>
                <p14:cNvContentPartPr/>
                <p14:nvPr/>
              </p14:nvContentPartPr>
              <p14:xfrm>
                <a:off x="8057959" y="4611598"/>
                <a:ext cx="25200" cy="51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6BFDD29-2213-42A4-85D2-B3E004A6FED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049319" y="4602598"/>
                  <a:ext cx="42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F62EE00-71FF-4F97-A3EA-D1C494E388BB}"/>
                    </a:ext>
                  </a:extLst>
                </p14:cNvPr>
                <p14:cNvContentPartPr/>
                <p14:nvPr/>
              </p14:nvContentPartPr>
              <p14:xfrm>
                <a:off x="7987759" y="4668838"/>
                <a:ext cx="268200" cy="248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F62EE00-71FF-4F97-A3EA-D1C494E388B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979119" y="4660198"/>
                  <a:ext cx="285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2775120-CC17-4774-97C8-AE64784F882C}"/>
                    </a:ext>
                  </a:extLst>
                </p14:cNvPr>
                <p14:cNvContentPartPr/>
                <p14:nvPr/>
              </p14:nvContentPartPr>
              <p14:xfrm>
                <a:off x="8616679" y="3925078"/>
                <a:ext cx="280080" cy="495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2775120-CC17-4774-97C8-AE64784F882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608039" y="3916078"/>
                  <a:ext cx="2977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B185418-B1C2-4A3E-92C9-67E64351363D}"/>
                    </a:ext>
                  </a:extLst>
                </p14:cNvPr>
                <p14:cNvContentPartPr/>
                <p14:nvPr/>
              </p14:nvContentPartPr>
              <p14:xfrm>
                <a:off x="8554399" y="4133158"/>
                <a:ext cx="402480" cy="878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B185418-B1C2-4A3E-92C9-67E64351363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545759" y="4124158"/>
                  <a:ext cx="420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4827837-6851-4B82-9889-473D0086F95B}"/>
                    </a:ext>
                  </a:extLst>
                </p14:cNvPr>
                <p14:cNvContentPartPr/>
                <p14:nvPr/>
              </p14:nvContentPartPr>
              <p14:xfrm>
                <a:off x="8952199" y="3819238"/>
                <a:ext cx="318240" cy="519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4827837-6851-4B82-9889-473D0086F95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943559" y="3810598"/>
                  <a:ext cx="3358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91A87FC-FB95-4A21-AD13-8B1E4DA90B19}"/>
                    </a:ext>
                  </a:extLst>
                </p14:cNvPr>
                <p14:cNvContentPartPr/>
                <p14:nvPr/>
              </p14:nvContentPartPr>
              <p14:xfrm>
                <a:off x="9218599" y="4152238"/>
                <a:ext cx="188280" cy="186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91A87FC-FB95-4A21-AD13-8B1E4DA90B1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209959" y="4143598"/>
                  <a:ext cx="205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519BDB4-67B9-4287-AEEB-0084674B460E}"/>
                    </a:ext>
                  </a:extLst>
                </p14:cNvPr>
                <p14:cNvContentPartPr/>
                <p14:nvPr/>
              </p14:nvContentPartPr>
              <p14:xfrm>
                <a:off x="9493279" y="4178878"/>
                <a:ext cx="412200" cy="590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519BDB4-67B9-4287-AEEB-0084674B460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484279" y="4170238"/>
                  <a:ext cx="42984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79F1BE8-EF94-4C4D-B9FB-01A7D0C7B552}"/>
                    </a:ext>
                  </a:extLst>
                </p14:cNvPr>
                <p14:cNvContentPartPr/>
                <p14:nvPr/>
              </p14:nvContentPartPr>
              <p14:xfrm>
                <a:off x="10035439" y="4114798"/>
                <a:ext cx="251280" cy="199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79F1BE8-EF94-4C4D-B9FB-01A7D0C7B55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026799" y="4105798"/>
                  <a:ext cx="268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E540018-C8C4-4B2E-B8D4-FECF594C0D38}"/>
                    </a:ext>
                  </a:extLst>
                </p14:cNvPr>
                <p14:cNvContentPartPr/>
                <p14:nvPr/>
              </p14:nvContentPartPr>
              <p14:xfrm>
                <a:off x="10220839" y="4120198"/>
                <a:ext cx="240120" cy="196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E540018-C8C4-4B2E-B8D4-FECF594C0D38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212199" y="4111558"/>
                  <a:ext cx="257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6BBE3A3-BC7D-49B3-93EB-72CB772A4B5E}"/>
                    </a:ext>
                  </a:extLst>
                </p14:cNvPr>
                <p14:cNvContentPartPr/>
                <p14:nvPr/>
              </p14:nvContentPartPr>
              <p14:xfrm>
                <a:off x="10423519" y="4085278"/>
                <a:ext cx="238320" cy="288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6BBE3A3-BC7D-49B3-93EB-72CB772A4B5E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414879" y="4076278"/>
                  <a:ext cx="255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E29CCEB-ECF0-419C-8B7B-FDCDA466EAA4}"/>
                    </a:ext>
                  </a:extLst>
                </p14:cNvPr>
                <p14:cNvContentPartPr/>
                <p14:nvPr/>
              </p14:nvContentPartPr>
              <p14:xfrm>
                <a:off x="10747519" y="3796558"/>
                <a:ext cx="435600" cy="520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E29CCEB-ECF0-419C-8B7B-FDCDA466EAA4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738879" y="3787558"/>
                  <a:ext cx="4532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522076D-254D-4821-82EA-72B235BBFD58}"/>
                    </a:ext>
                  </a:extLst>
                </p14:cNvPr>
                <p14:cNvContentPartPr/>
                <p14:nvPr/>
              </p14:nvContentPartPr>
              <p14:xfrm>
                <a:off x="10689919" y="4070158"/>
                <a:ext cx="401760" cy="86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522076D-254D-4821-82EA-72B235BBFD5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681279" y="4061518"/>
                  <a:ext cx="419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C369316-F9E7-4AB5-AEE6-D09C093CB253}"/>
                    </a:ext>
                  </a:extLst>
                </p14:cNvPr>
                <p14:cNvContentPartPr/>
                <p14:nvPr/>
              </p14:nvContentPartPr>
              <p14:xfrm>
                <a:off x="10927879" y="4013278"/>
                <a:ext cx="287280" cy="279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C369316-F9E7-4AB5-AEE6-D09C093CB25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919239" y="4004278"/>
                  <a:ext cx="304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3DB0FAE-8134-4172-BBD2-A08FA9F9E0B2}"/>
                    </a:ext>
                  </a:extLst>
                </p14:cNvPr>
                <p14:cNvContentPartPr/>
                <p14:nvPr/>
              </p14:nvContentPartPr>
              <p14:xfrm>
                <a:off x="11071519" y="4142158"/>
                <a:ext cx="207000" cy="158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3DB0FAE-8134-4172-BBD2-A08FA9F9E0B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062519" y="4133158"/>
                  <a:ext cx="22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4005E65-29EA-45D1-A8D0-E1F27384C76A}"/>
                    </a:ext>
                  </a:extLst>
                </p14:cNvPr>
                <p14:cNvContentPartPr/>
                <p14:nvPr/>
              </p14:nvContentPartPr>
              <p14:xfrm>
                <a:off x="11319559" y="4177798"/>
                <a:ext cx="384480" cy="1947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4005E65-29EA-45D1-A8D0-E1F27384C76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1310919" y="4169158"/>
                  <a:ext cx="402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7547B9F-FB80-404B-9541-63F71A84D19A}"/>
                    </a:ext>
                  </a:extLst>
                </p14:cNvPr>
                <p14:cNvContentPartPr/>
                <p14:nvPr/>
              </p14:nvContentPartPr>
              <p14:xfrm>
                <a:off x="11871439" y="4131718"/>
                <a:ext cx="63000" cy="144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7547B9F-FB80-404B-9541-63F71A84D19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1862439" y="4123078"/>
                  <a:ext cx="8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FEEAD88-3B8A-4F9E-BA83-87935417DA12}"/>
                    </a:ext>
                  </a:extLst>
                </p14:cNvPr>
                <p14:cNvContentPartPr/>
                <p14:nvPr/>
              </p14:nvContentPartPr>
              <p14:xfrm>
                <a:off x="11908159" y="4351318"/>
                <a:ext cx="64080" cy="22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FEEAD88-3B8A-4F9E-BA83-87935417DA1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1899519" y="4342318"/>
                  <a:ext cx="81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9095A79-D292-490D-A549-BC5FA238E1AC}"/>
                    </a:ext>
                  </a:extLst>
                </p14:cNvPr>
                <p14:cNvContentPartPr/>
                <p14:nvPr/>
              </p14:nvContentPartPr>
              <p14:xfrm>
                <a:off x="8615239" y="4712758"/>
                <a:ext cx="330120" cy="2181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9095A79-D292-490D-A549-BC5FA238E1A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606239" y="4703758"/>
                  <a:ext cx="347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D449B11-6BD8-491D-A3B7-03275E180281}"/>
                    </a:ext>
                  </a:extLst>
                </p14:cNvPr>
                <p14:cNvContentPartPr/>
                <p14:nvPr/>
              </p14:nvContentPartPr>
              <p14:xfrm>
                <a:off x="8866879" y="4506838"/>
                <a:ext cx="286560" cy="3567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D449B11-6BD8-491D-A3B7-03275E180281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857879" y="4498198"/>
                  <a:ext cx="3042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EF37E11-3907-4209-8B52-9A9583E5E902}"/>
                    </a:ext>
                  </a:extLst>
                </p14:cNvPr>
                <p14:cNvContentPartPr/>
                <p14:nvPr/>
              </p14:nvContentPartPr>
              <p14:xfrm>
                <a:off x="9030319" y="4713118"/>
                <a:ext cx="203040" cy="189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EF37E11-3907-4209-8B52-9A9583E5E902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021319" y="4704118"/>
                  <a:ext cx="220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1B84A53-E331-470F-9B8C-BD577EF68C5B}"/>
                    </a:ext>
                  </a:extLst>
                </p14:cNvPr>
                <p14:cNvContentPartPr/>
                <p14:nvPr/>
              </p14:nvContentPartPr>
              <p14:xfrm>
                <a:off x="9330919" y="4328278"/>
                <a:ext cx="512640" cy="6260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1B84A53-E331-470F-9B8C-BD577EF68C5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322279" y="4319278"/>
                  <a:ext cx="5302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3FEDFD7-D5D3-49DD-80F5-A8690E15D492}"/>
                    </a:ext>
                  </a:extLst>
                </p14:cNvPr>
                <p14:cNvContentPartPr/>
                <p14:nvPr/>
              </p14:nvContentPartPr>
              <p14:xfrm>
                <a:off x="9355759" y="4719958"/>
                <a:ext cx="291240" cy="26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3FEDFD7-D5D3-49DD-80F5-A8690E15D492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347119" y="4710958"/>
                  <a:ext cx="308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16BB6CB-4FCF-4DFC-B13D-2FF5136D1F33}"/>
                    </a:ext>
                  </a:extLst>
                </p14:cNvPr>
                <p14:cNvContentPartPr/>
                <p14:nvPr/>
              </p14:nvContentPartPr>
              <p14:xfrm>
                <a:off x="9589399" y="4702318"/>
                <a:ext cx="232920" cy="1861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16BB6CB-4FCF-4DFC-B13D-2FF5136D1F33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580759" y="4693318"/>
                  <a:ext cx="250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90847FD-2F6E-4938-8A40-8A39C1816583}"/>
                    </a:ext>
                  </a:extLst>
                </p14:cNvPr>
                <p14:cNvContentPartPr/>
                <p14:nvPr/>
              </p14:nvContentPartPr>
              <p14:xfrm>
                <a:off x="9833479" y="4701238"/>
                <a:ext cx="193320" cy="168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90847FD-2F6E-4938-8A40-8A39C1816583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824479" y="4692598"/>
                  <a:ext cx="210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84FADB42-6F98-4AEF-B57C-4BD9DD6CD59A}"/>
                    </a:ext>
                  </a:extLst>
                </p14:cNvPr>
                <p14:cNvContentPartPr/>
                <p14:nvPr/>
              </p14:nvContentPartPr>
              <p14:xfrm>
                <a:off x="10112839" y="4447438"/>
                <a:ext cx="359280" cy="439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84FADB42-6F98-4AEF-B57C-4BD9DD6CD59A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104199" y="4438798"/>
                  <a:ext cx="3769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78450F4-A867-4BFC-8DC4-3BE8625FFC6A}"/>
                    </a:ext>
                  </a:extLst>
                </p14:cNvPr>
                <p14:cNvContentPartPr/>
                <p14:nvPr/>
              </p14:nvContentPartPr>
              <p14:xfrm>
                <a:off x="10048039" y="4657318"/>
                <a:ext cx="363240" cy="1839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78450F4-A867-4BFC-8DC4-3BE8625FFC6A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039039" y="4648678"/>
                  <a:ext cx="380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941E438-9BFD-43EF-A98C-B3452AB8B203}"/>
                    </a:ext>
                  </a:extLst>
                </p14:cNvPr>
                <p14:cNvContentPartPr/>
                <p14:nvPr/>
              </p14:nvContentPartPr>
              <p14:xfrm>
                <a:off x="10488679" y="4616638"/>
                <a:ext cx="44280" cy="183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941E438-9BFD-43EF-A98C-B3452AB8B20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479679" y="4607638"/>
                  <a:ext cx="61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264EDF7-CF22-400F-AA25-3082C16A62E2}"/>
                    </a:ext>
                  </a:extLst>
                </p14:cNvPr>
                <p14:cNvContentPartPr/>
                <p14:nvPr/>
              </p14:nvContentPartPr>
              <p14:xfrm>
                <a:off x="10441879" y="4638958"/>
                <a:ext cx="289440" cy="1933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264EDF7-CF22-400F-AA25-3082C16A62E2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433239" y="4629958"/>
                  <a:ext cx="307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8C32197-BD78-4799-8DD7-CFD7E1E9CE0B}"/>
                    </a:ext>
                  </a:extLst>
                </p14:cNvPr>
                <p14:cNvContentPartPr/>
                <p14:nvPr/>
              </p14:nvContentPartPr>
              <p14:xfrm>
                <a:off x="10668319" y="4627078"/>
                <a:ext cx="230040" cy="1857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8C32197-BD78-4799-8DD7-CFD7E1E9CE0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659319" y="4618078"/>
                  <a:ext cx="247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CE071D9-4296-4637-8D09-357BEB3082D8}"/>
                    </a:ext>
                  </a:extLst>
                </p14:cNvPr>
                <p14:cNvContentPartPr/>
                <p14:nvPr/>
              </p14:nvContentPartPr>
              <p14:xfrm>
                <a:off x="10798639" y="4843798"/>
                <a:ext cx="165240" cy="2880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CE071D9-4296-4637-8D09-357BEB3082D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789639" y="4834798"/>
                  <a:ext cx="182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B75D645-F63F-4A59-986F-684902DF2638}"/>
                    </a:ext>
                  </a:extLst>
                </p14:cNvPr>
                <p14:cNvContentPartPr/>
                <p14:nvPr/>
              </p14:nvContentPartPr>
              <p14:xfrm>
                <a:off x="260359" y="5517718"/>
                <a:ext cx="350640" cy="2350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B75D645-F63F-4A59-986F-684902DF2638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251719" y="5509078"/>
                  <a:ext cx="368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F78722A-51C5-4A69-95CE-A9663F6BB9A9}"/>
                    </a:ext>
                  </a:extLst>
                </p14:cNvPr>
                <p14:cNvContentPartPr/>
                <p14:nvPr/>
              </p14:nvContentPartPr>
              <p14:xfrm>
                <a:off x="676879" y="5229358"/>
                <a:ext cx="262440" cy="4788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F78722A-51C5-4A69-95CE-A9663F6BB9A9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68239" y="5220718"/>
                  <a:ext cx="2800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274FB56-68E5-4B4B-A3DE-B2E681A4C6B5}"/>
                    </a:ext>
                  </a:extLst>
                </p14:cNvPr>
                <p14:cNvContentPartPr/>
                <p14:nvPr/>
              </p14:nvContentPartPr>
              <p14:xfrm>
                <a:off x="937159" y="5551558"/>
                <a:ext cx="192240" cy="140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274FB56-68E5-4B4B-A3DE-B2E681A4C6B5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28519" y="5542558"/>
                  <a:ext cx="209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0863502-93FC-4F18-83EC-5703A13B66CC}"/>
                    </a:ext>
                  </a:extLst>
                </p14:cNvPr>
                <p14:cNvContentPartPr/>
                <p14:nvPr/>
              </p14:nvContentPartPr>
              <p14:xfrm>
                <a:off x="1302559" y="5249158"/>
                <a:ext cx="277920" cy="4856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0863502-93FC-4F18-83EC-5703A13B66C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293919" y="5240518"/>
                  <a:ext cx="2955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69A73B4-233D-4686-AAF3-61BD9508F131}"/>
                    </a:ext>
                  </a:extLst>
                </p14:cNvPr>
                <p14:cNvContentPartPr/>
                <p14:nvPr/>
              </p14:nvContentPartPr>
              <p14:xfrm>
                <a:off x="1224079" y="5487838"/>
                <a:ext cx="425160" cy="741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69A73B4-233D-4686-AAF3-61BD9508F131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215439" y="5478838"/>
                  <a:ext cx="442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5488FC4-2F6E-4FC8-805D-997AA377C211}"/>
                    </a:ext>
                  </a:extLst>
                </p14:cNvPr>
                <p14:cNvContentPartPr/>
                <p14:nvPr/>
              </p14:nvContentPartPr>
              <p14:xfrm>
                <a:off x="1902319" y="5536438"/>
                <a:ext cx="46800" cy="114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5488FC4-2F6E-4FC8-805D-997AA377C211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893319" y="5527798"/>
                  <a:ext cx="64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2EB74B8-14D8-4045-819F-62EC2BB62784}"/>
                    </a:ext>
                  </a:extLst>
                </p14:cNvPr>
                <p14:cNvContentPartPr/>
                <p14:nvPr/>
              </p14:nvContentPartPr>
              <p14:xfrm>
                <a:off x="2064679" y="5353198"/>
                <a:ext cx="9360" cy="20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2EB74B8-14D8-4045-819F-62EC2BB6278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056039" y="5344198"/>
                  <a:ext cx="27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6559110-D08F-4AE9-9F79-A4DC32AFD5D5}"/>
                    </a:ext>
                  </a:extLst>
                </p14:cNvPr>
                <p14:cNvContentPartPr/>
                <p14:nvPr/>
              </p14:nvContentPartPr>
              <p14:xfrm>
                <a:off x="2092039" y="5415478"/>
                <a:ext cx="238320" cy="2782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6559110-D08F-4AE9-9F79-A4DC32AFD5D5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083039" y="5406478"/>
                  <a:ext cx="255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D768B97-C2BA-4445-B82D-D1818C940C6E}"/>
                    </a:ext>
                  </a:extLst>
                </p14:cNvPr>
                <p14:cNvContentPartPr/>
                <p14:nvPr/>
              </p14:nvContentPartPr>
              <p14:xfrm>
                <a:off x="2813479" y="5261398"/>
                <a:ext cx="236880" cy="4723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D768B97-C2BA-4445-B82D-D1818C940C6E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804839" y="5252398"/>
                  <a:ext cx="2545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5600E2C-047B-47DD-BDFD-9A2715E1465C}"/>
                    </a:ext>
                  </a:extLst>
                </p14:cNvPr>
                <p14:cNvContentPartPr/>
                <p14:nvPr/>
              </p14:nvContentPartPr>
              <p14:xfrm>
                <a:off x="2749039" y="5442478"/>
                <a:ext cx="425880" cy="85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5600E2C-047B-47DD-BDFD-9A2715E1465C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740399" y="5433838"/>
                  <a:ext cx="443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53A7B6F-0933-47BF-AD34-E8DD5C1615EE}"/>
                    </a:ext>
                  </a:extLst>
                </p14:cNvPr>
                <p14:cNvContentPartPr/>
                <p14:nvPr/>
              </p14:nvContentPartPr>
              <p14:xfrm>
                <a:off x="3106159" y="5225038"/>
                <a:ext cx="225000" cy="4500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53A7B6F-0933-47BF-AD34-E8DD5C1615EE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3097519" y="5216038"/>
                  <a:ext cx="2426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63BECA2-7CE7-41E4-8BA6-2E079AC37E9B}"/>
                    </a:ext>
                  </a:extLst>
                </p14:cNvPr>
                <p14:cNvContentPartPr/>
                <p14:nvPr/>
              </p14:nvContentPartPr>
              <p14:xfrm>
                <a:off x="3351319" y="5454358"/>
                <a:ext cx="197280" cy="2167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63BECA2-7CE7-41E4-8BA6-2E079AC37E9B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3342319" y="5445718"/>
                  <a:ext cx="214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347FD0D-7BB6-4A23-AF45-63DD48645AA5}"/>
                    </a:ext>
                  </a:extLst>
                </p14:cNvPr>
                <p14:cNvContentPartPr/>
                <p14:nvPr/>
              </p14:nvContentPartPr>
              <p14:xfrm>
                <a:off x="3820759" y="5566678"/>
                <a:ext cx="217080" cy="3729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347FD0D-7BB6-4A23-AF45-63DD48645AA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3811759" y="5558038"/>
                  <a:ext cx="2347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20ADA1A-71CD-446F-A2AD-5E93054DDD23}"/>
                    </a:ext>
                  </a:extLst>
                </p14:cNvPr>
                <p14:cNvContentPartPr/>
                <p14:nvPr/>
              </p14:nvContentPartPr>
              <p14:xfrm>
                <a:off x="4006519" y="5457238"/>
                <a:ext cx="367920" cy="2340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20ADA1A-71CD-446F-A2AD-5E93054DDD23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3997879" y="5448238"/>
                  <a:ext cx="385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810331D-797D-4353-9D0C-C35FE980C7B0}"/>
                    </a:ext>
                  </a:extLst>
                </p14:cNvPr>
                <p14:cNvContentPartPr/>
                <p14:nvPr/>
              </p14:nvContentPartPr>
              <p14:xfrm>
                <a:off x="4323679" y="5477398"/>
                <a:ext cx="274680" cy="2214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810331D-797D-4353-9D0C-C35FE980C7B0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4315039" y="5468758"/>
                  <a:ext cx="292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4E18B82-0D18-4F3B-BC96-301BA8A2D25A}"/>
                    </a:ext>
                  </a:extLst>
                </p14:cNvPr>
                <p14:cNvContentPartPr/>
                <p14:nvPr/>
              </p14:nvContentPartPr>
              <p14:xfrm>
                <a:off x="4631119" y="5504758"/>
                <a:ext cx="134640" cy="1425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4E18B82-0D18-4F3B-BC96-301BA8A2D25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4622119" y="5495758"/>
                  <a:ext cx="152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79FD2E4-3199-4DD1-A4F7-1B60793EAE25}"/>
                    </a:ext>
                  </a:extLst>
                </p14:cNvPr>
                <p14:cNvContentPartPr/>
                <p14:nvPr/>
              </p14:nvContentPartPr>
              <p14:xfrm>
                <a:off x="4821559" y="5195158"/>
                <a:ext cx="277560" cy="4604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79FD2E4-3199-4DD1-A4F7-1B60793EAE25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4812559" y="5186158"/>
                  <a:ext cx="295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F4C5D43E-0AA9-4876-8238-F492406F1D5A}"/>
                    </a:ext>
                  </a:extLst>
                </p14:cNvPr>
                <p14:cNvContentPartPr/>
                <p14:nvPr/>
              </p14:nvContentPartPr>
              <p14:xfrm>
                <a:off x="5163919" y="5459758"/>
                <a:ext cx="208800" cy="1717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4C5D43E-0AA9-4876-8238-F492406F1D5A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5154919" y="5451118"/>
                  <a:ext cx="226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948ABBB-7BC9-4F16-9D12-6841E419BF90}"/>
                    </a:ext>
                  </a:extLst>
                </p14:cNvPr>
                <p14:cNvContentPartPr/>
                <p14:nvPr/>
              </p14:nvContentPartPr>
              <p14:xfrm>
                <a:off x="5408359" y="5184358"/>
                <a:ext cx="308880" cy="4539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948ABBB-7BC9-4F16-9D12-6841E419BF90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5399359" y="5175358"/>
                  <a:ext cx="3265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5D097AC-DF1A-480E-B5EC-BDF4794AB646}"/>
                    </a:ext>
                  </a:extLst>
                </p14:cNvPr>
                <p14:cNvContentPartPr/>
                <p14:nvPr/>
              </p14:nvContentPartPr>
              <p14:xfrm>
                <a:off x="5739559" y="5480278"/>
                <a:ext cx="63360" cy="1184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5D097AC-DF1A-480E-B5EC-BDF4794AB646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5730919" y="5471278"/>
                  <a:ext cx="81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D2B26EB-F54A-4687-AB9E-77E5D6E688F5}"/>
                    </a:ext>
                  </a:extLst>
                </p14:cNvPr>
                <p14:cNvContentPartPr/>
                <p14:nvPr/>
              </p14:nvContentPartPr>
              <p14:xfrm>
                <a:off x="6020359" y="5222518"/>
                <a:ext cx="188640" cy="3607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D2B26EB-F54A-4687-AB9E-77E5D6E688F5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6011359" y="5213518"/>
                  <a:ext cx="2062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0130202-CC18-4D36-864C-A3E5081A0396}"/>
                    </a:ext>
                  </a:extLst>
                </p14:cNvPr>
                <p14:cNvContentPartPr/>
                <p14:nvPr/>
              </p14:nvContentPartPr>
              <p14:xfrm>
                <a:off x="6175159" y="5486398"/>
                <a:ext cx="25200" cy="59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0130202-CC18-4D36-864C-A3E5081A039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6166519" y="5477758"/>
                  <a:ext cx="42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7B39575-54F0-4762-B8EC-05B8BEF46E10}"/>
                    </a:ext>
                  </a:extLst>
                </p14:cNvPr>
                <p14:cNvContentPartPr/>
                <p14:nvPr/>
              </p14:nvContentPartPr>
              <p14:xfrm>
                <a:off x="6322759" y="5167078"/>
                <a:ext cx="270720" cy="3981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7B39575-54F0-4762-B8EC-05B8BEF46E1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6313759" y="5158078"/>
                  <a:ext cx="2883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242A8D6-BA6F-46AF-8035-C2075C158291}"/>
                    </a:ext>
                  </a:extLst>
                </p14:cNvPr>
                <p14:cNvContentPartPr/>
                <p14:nvPr/>
              </p14:nvContentPartPr>
              <p14:xfrm>
                <a:off x="6530119" y="5441038"/>
                <a:ext cx="66960" cy="828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242A8D6-BA6F-46AF-8035-C2075C15829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6521479" y="5432398"/>
                  <a:ext cx="84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207779C-5DDF-4ADE-A8C8-8E44790DFCA8}"/>
                    </a:ext>
                  </a:extLst>
                </p14:cNvPr>
                <p14:cNvContentPartPr/>
                <p14:nvPr/>
              </p14:nvContentPartPr>
              <p14:xfrm>
                <a:off x="6441919" y="5393158"/>
                <a:ext cx="291600" cy="5176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207779C-5DDF-4ADE-A8C8-8E44790DFCA8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6432919" y="5384518"/>
                  <a:ext cx="3092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F8F0B1A-3DAB-4254-BE57-67B53B390A7B}"/>
                    </a:ext>
                  </a:extLst>
                </p14:cNvPr>
                <p14:cNvContentPartPr/>
                <p14:nvPr/>
              </p14:nvContentPartPr>
              <p14:xfrm>
                <a:off x="7108279" y="5460478"/>
                <a:ext cx="60840" cy="756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F8F0B1A-3DAB-4254-BE57-67B53B390A7B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099639" y="5451478"/>
                  <a:ext cx="78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79DAEF46-EEFC-41FF-B021-647C933A7F9B}"/>
                    </a:ext>
                  </a:extLst>
                </p14:cNvPr>
                <p14:cNvContentPartPr/>
                <p14:nvPr/>
              </p14:nvContentPartPr>
              <p14:xfrm>
                <a:off x="7260919" y="5295958"/>
                <a:ext cx="11160" cy="79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79DAEF46-EEFC-41FF-B021-647C933A7F9B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7251919" y="5286958"/>
                  <a:ext cx="28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8F4AF72-FAC7-489C-A62B-5FF74BD71419}"/>
                    </a:ext>
                  </a:extLst>
                </p14:cNvPr>
                <p14:cNvContentPartPr/>
                <p14:nvPr/>
              </p14:nvContentPartPr>
              <p14:xfrm>
                <a:off x="7279999" y="5136478"/>
                <a:ext cx="396360" cy="4467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8F4AF72-FAC7-489C-A62B-5FF74BD71419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270999" y="5127838"/>
                  <a:ext cx="4140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278FDD55-09B3-4CDB-A8E9-804FFFBB7076}"/>
                    </a:ext>
                  </a:extLst>
                </p14:cNvPr>
                <p14:cNvContentPartPr/>
                <p14:nvPr/>
              </p14:nvContentPartPr>
              <p14:xfrm>
                <a:off x="7884439" y="5256358"/>
                <a:ext cx="442800" cy="2732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278FDD55-09B3-4CDB-A8E9-804FFFBB7076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7875799" y="5247358"/>
                  <a:ext cx="460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BBDDE0F-F855-422D-9754-BFB8FF755959}"/>
                    </a:ext>
                  </a:extLst>
                </p14:cNvPr>
                <p14:cNvContentPartPr/>
                <p14:nvPr/>
              </p14:nvContentPartPr>
              <p14:xfrm>
                <a:off x="8276119" y="5352478"/>
                <a:ext cx="229680" cy="1378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BBDDE0F-F855-422D-9754-BFB8FF75595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267479" y="5343478"/>
                  <a:ext cx="247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209585B-F72C-4EF6-BF65-855BC7DC1787}"/>
                    </a:ext>
                  </a:extLst>
                </p14:cNvPr>
                <p14:cNvContentPartPr/>
                <p14:nvPr/>
              </p14:nvContentPartPr>
              <p14:xfrm>
                <a:off x="8554759" y="5274358"/>
                <a:ext cx="225720" cy="2228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209585B-F72C-4EF6-BF65-855BC7DC1787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546119" y="5265358"/>
                  <a:ext cx="243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3A022927-9C5E-4EA3-9CF9-ED162E571980}"/>
                    </a:ext>
                  </a:extLst>
                </p14:cNvPr>
                <p14:cNvContentPartPr/>
                <p14:nvPr/>
              </p14:nvContentPartPr>
              <p14:xfrm>
                <a:off x="9019879" y="5297398"/>
                <a:ext cx="376200" cy="2293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3A022927-9C5E-4EA3-9CF9-ED162E571980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011239" y="5288398"/>
                  <a:ext cx="393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368DF94C-16BB-403B-9394-C26B1C184BCE}"/>
                    </a:ext>
                  </a:extLst>
                </p14:cNvPr>
                <p14:cNvContentPartPr/>
                <p14:nvPr/>
              </p14:nvContentPartPr>
              <p14:xfrm>
                <a:off x="9416599" y="5337718"/>
                <a:ext cx="190080" cy="1465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368DF94C-16BB-403B-9394-C26B1C184BCE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9407599" y="5328718"/>
                  <a:ext cx="207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813E851-9AED-47B9-90CC-B69A04812446}"/>
                    </a:ext>
                  </a:extLst>
                </p14:cNvPr>
                <p14:cNvContentPartPr/>
                <p14:nvPr/>
              </p14:nvContentPartPr>
              <p14:xfrm>
                <a:off x="9540079" y="5341318"/>
                <a:ext cx="226440" cy="1522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813E851-9AED-47B9-90CC-B69A04812446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9531439" y="5332318"/>
                  <a:ext cx="244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ED1F20E-46C1-4E29-A174-33D6A8CADD97}"/>
                    </a:ext>
                  </a:extLst>
                </p14:cNvPr>
                <p14:cNvContentPartPr/>
                <p14:nvPr/>
              </p14:nvContentPartPr>
              <p14:xfrm>
                <a:off x="9794239" y="5247358"/>
                <a:ext cx="244440" cy="2534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ED1F20E-46C1-4E29-A174-33D6A8CADD97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9785239" y="5238358"/>
                  <a:ext cx="262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E292AC2F-D8C7-4F9A-A66F-AEB248407E37}"/>
                    </a:ext>
                  </a:extLst>
                </p14:cNvPr>
                <p14:cNvContentPartPr/>
                <p14:nvPr/>
              </p14:nvContentPartPr>
              <p14:xfrm>
                <a:off x="10106719" y="4839118"/>
                <a:ext cx="463320" cy="6404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E292AC2F-D8C7-4F9A-A66F-AEB248407E37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0097719" y="4830478"/>
                  <a:ext cx="48096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38E4B3E-B42A-498C-B977-E4EA315E170E}"/>
                    </a:ext>
                  </a:extLst>
                </p14:cNvPr>
                <p14:cNvContentPartPr/>
                <p14:nvPr/>
              </p14:nvContentPartPr>
              <p14:xfrm>
                <a:off x="10033999" y="5259598"/>
                <a:ext cx="379080" cy="71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38E4B3E-B42A-498C-B977-E4EA315E170E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0024999" y="5250598"/>
                  <a:ext cx="396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8A2280A-8813-4FFD-88F2-892D5173EC02}"/>
                    </a:ext>
                  </a:extLst>
                </p14:cNvPr>
                <p14:cNvContentPartPr/>
                <p14:nvPr/>
              </p14:nvContentPartPr>
              <p14:xfrm>
                <a:off x="10311199" y="5303518"/>
                <a:ext cx="200520" cy="1728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8A2280A-8813-4FFD-88F2-892D5173EC02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0302559" y="5294878"/>
                  <a:ext cx="218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8812841-46C6-4857-B1BC-F72ED49101C4}"/>
                    </a:ext>
                  </a:extLst>
                </p14:cNvPr>
                <p14:cNvContentPartPr/>
                <p14:nvPr/>
              </p14:nvContentPartPr>
              <p14:xfrm>
                <a:off x="10536559" y="5314318"/>
                <a:ext cx="159480" cy="1666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8812841-46C6-4857-B1BC-F72ED49101C4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0527919" y="5305318"/>
                  <a:ext cx="177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537222F-7B25-42A9-877C-F008B1AB3664}"/>
                    </a:ext>
                  </a:extLst>
                </p14:cNvPr>
                <p14:cNvContentPartPr/>
                <p14:nvPr/>
              </p14:nvContentPartPr>
              <p14:xfrm>
                <a:off x="10735999" y="4996798"/>
                <a:ext cx="417600" cy="4888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537222F-7B25-42A9-877C-F008B1AB3664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0727359" y="4987798"/>
                  <a:ext cx="4352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2BA62FD-4D69-42FB-AB27-2DCA8DB60954}"/>
                    </a:ext>
                  </a:extLst>
                </p14:cNvPr>
                <p14:cNvContentPartPr/>
                <p14:nvPr/>
              </p14:nvContentPartPr>
              <p14:xfrm>
                <a:off x="10678039" y="5220718"/>
                <a:ext cx="450000" cy="856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2BA62FD-4D69-42FB-AB27-2DCA8DB60954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0669039" y="5211718"/>
                  <a:ext cx="467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87A7DFB-2E2D-43E5-A1E3-F2EB3907A1F7}"/>
                    </a:ext>
                  </a:extLst>
                </p14:cNvPr>
                <p14:cNvContentPartPr/>
                <p14:nvPr/>
              </p14:nvContentPartPr>
              <p14:xfrm>
                <a:off x="10949839" y="5244118"/>
                <a:ext cx="229680" cy="2361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87A7DFB-2E2D-43E5-A1E3-F2EB3907A1F7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0940839" y="5235478"/>
                  <a:ext cx="247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0A27093-E5B6-4A24-BB4D-98A117C7A922}"/>
                    </a:ext>
                  </a:extLst>
                </p14:cNvPr>
                <p14:cNvContentPartPr/>
                <p14:nvPr/>
              </p14:nvContentPartPr>
              <p14:xfrm>
                <a:off x="11177359" y="5255278"/>
                <a:ext cx="207000" cy="2088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0A27093-E5B6-4A24-BB4D-98A117C7A922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1168719" y="5246278"/>
                  <a:ext cx="224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B6BD14CA-48FC-476E-A0C9-E4872B7FCABE}"/>
                    </a:ext>
                  </a:extLst>
                </p14:cNvPr>
                <p14:cNvContentPartPr/>
                <p14:nvPr/>
              </p14:nvContentPartPr>
              <p14:xfrm>
                <a:off x="11309119" y="5252758"/>
                <a:ext cx="315000" cy="2034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B6BD14CA-48FC-476E-A0C9-E4872B7FCAB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1300119" y="5243758"/>
                  <a:ext cx="332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86951B6-0D74-4B93-8387-F91A644FC3BF}"/>
                    </a:ext>
                  </a:extLst>
                </p14:cNvPr>
                <p14:cNvContentPartPr/>
                <p14:nvPr/>
              </p14:nvContentPartPr>
              <p14:xfrm>
                <a:off x="11515759" y="5297398"/>
                <a:ext cx="232200" cy="1389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86951B6-0D74-4B93-8387-F91A644FC3B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1507119" y="5288758"/>
                  <a:ext cx="249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4069F33-F177-491E-9170-0C2260FC2213}"/>
                    </a:ext>
                  </a:extLst>
                </p14:cNvPr>
                <p14:cNvContentPartPr/>
                <p14:nvPr/>
              </p14:nvContentPartPr>
              <p14:xfrm>
                <a:off x="11719159" y="5031718"/>
                <a:ext cx="264600" cy="372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4069F33-F177-491E-9170-0C2260FC2213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1710519" y="5023078"/>
                  <a:ext cx="2822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620421B-6EB5-46BE-AF00-D5912711A31A}"/>
                    </a:ext>
                  </a:extLst>
                </p14:cNvPr>
                <p14:cNvContentPartPr/>
                <p14:nvPr/>
              </p14:nvContentPartPr>
              <p14:xfrm>
                <a:off x="275119" y="6062398"/>
                <a:ext cx="91440" cy="1731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620421B-6EB5-46BE-AF00-D5912711A31A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266479" y="6053398"/>
                  <a:ext cx="109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19FFD7B-3B5F-4C95-824B-9DA8C2670378}"/>
                    </a:ext>
                  </a:extLst>
                </p14:cNvPr>
                <p14:cNvContentPartPr/>
                <p14:nvPr/>
              </p14:nvContentPartPr>
              <p14:xfrm>
                <a:off x="404719" y="5961598"/>
                <a:ext cx="15840" cy="126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19FFD7B-3B5F-4C95-824B-9DA8C2670378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395719" y="5952958"/>
                  <a:ext cx="33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26CCDE1-FE6B-4215-944E-69D76DA38F0A}"/>
                    </a:ext>
                  </a:extLst>
                </p14:cNvPr>
                <p14:cNvContentPartPr/>
                <p14:nvPr/>
              </p14:nvContentPartPr>
              <p14:xfrm>
                <a:off x="446839" y="6037558"/>
                <a:ext cx="179280" cy="1821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26CCDE1-FE6B-4215-944E-69D76DA38F0A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437839" y="6028918"/>
                  <a:ext cx="196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4873A92-4D42-4361-8BCF-35E31609628E}"/>
                    </a:ext>
                  </a:extLst>
                </p14:cNvPr>
                <p14:cNvContentPartPr/>
                <p14:nvPr/>
              </p14:nvContentPartPr>
              <p14:xfrm>
                <a:off x="1120759" y="5634358"/>
                <a:ext cx="319680" cy="6066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4873A92-4D42-4361-8BCF-35E31609628E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1112119" y="5625358"/>
                  <a:ext cx="33732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8C28C5F1-70E8-4B2C-9BC5-1A94DD6540A6}"/>
                    </a:ext>
                  </a:extLst>
                </p14:cNvPr>
                <p14:cNvContentPartPr/>
                <p14:nvPr/>
              </p14:nvContentPartPr>
              <p14:xfrm>
                <a:off x="1090159" y="5997238"/>
                <a:ext cx="293760" cy="856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8C28C5F1-70E8-4B2C-9BC5-1A94DD6540A6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1081519" y="5988598"/>
                  <a:ext cx="311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A99E116-7F8C-4150-9979-6C24A5D573BE}"/>
                    </a:ext>
                  </a:extLst>
                </p14:cNvPr>
                <p14:cNvContentPartPr/>
                <p14:nvPr/>
              </p14:nvContentPartPr>
              <p14:xfrm>
                <a:off x="1374199" y="6041878"/>
                <a:ext cx="173880" cy="1152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A99E116-7F8C-4150-9979-6C24A5D573BE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365199" y="6032878"/>
                  <a:ext cx="191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E72BCA31-7FEF-4205-8D85-4AF52C898F2C}"/>
                    </a:ext>
                  </a:extLst>
                </p14:cNvPr>
                <p14:cNvContentPartPr/>
                <p14:nvPr/>
              </p14:nvContentPartPr>
              <p14:xfrm>
                <a:off x="1618639" y="6020638"/>
                <a:ext cx="157680" cy="1602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E72BCA31-7FEF-4205-8D85-4AF52C898F2C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609639" y="6011998"/>
                  <a:ext cx="175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2960257-BAD0-497F-A744-65479C9EF003}"/>
                    </a:ext>
                  </a:extLst>
                </p14:cNvPr>
                <p14:cNvContentPartPr/>
                <p14:nvPr/>
              </p14:nvContentPartPr>
              <p14:xfrm>
                <a:off x="1948039" y="5727958"/>
                <a:ext cx="253080" cy="4672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2960257-BAD0-497F-A744-65479C9EF003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939399" y="5719318"/>
                  <a:ext cx="2707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193E31E8-E2F3-4291-946A-C89499985E57}"/>
                    </a:ext>
                  </a:extLst>
                </p14:cNvPr>
                <p14:cNvContentPartPr/>
                <p14:nvPr/>
              </p14:nvContentPartPr>
              <p14:xfrm>
                <a:off x="1888639" y="5960878"/>
                <a:ext cx="332640" cy="414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193E31E8-E2F3-4291-946A-C89499985E57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879999" y="5952238"/>
                  <a:ext cx="350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D8CC56C-93AD-42CA-AF69-AE696A7E2FFB}"/>
                    </a:ext>
                  </a:extLst>
                </p14:cNvPr>
                <p14:cNvContentPartPr/>
                <p14:nvPr/>
              </p14:nvContentPartPr>
              <p14:xfrm>
                <a:off x="2089879" y="5983918"/>
                <a:ext cx="223200" cy="2070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D8CC56C-93AD-42CA-AF69-AE696A7E2FFB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2081239" y="5975278"/>
                  <a:ext cx="240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EEBD647-9BC0-4B03-87DA-2A32D77C1F86}"/>
                    </a:ext>
                  </a:extLst>
                </p14:cNvPr>
                <p14:cNvContentPartPr/>
                <p14:nvPr/>
              </p14:nvContentPartPr>
              <p14:xfrm>
                <a:off x="2334679" y="5961598"/>
                <a:ext cx="241920" cy="2332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EEBD647-9BC0-4B03-87DA-2A32D77C1F8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2326039" y="5952598"/>
                  <a:ext cx="259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7BD1DFD-9031-4105-826C-BD9F716D917B}"/>
                    </a:ext>
                  </a:extLst>
                </p14:cNvPr>
                <p14:cNvContentPartPr/>
                <p14:nvPr/>
              </p14:nvContentPartPr>
              <p14:xfrm>
                <a:off x="2660839" y="5996158"/>
                <a:ext cx="72360" cy="1292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7BD1DFD-9031-4105-826C-BD9F716D917B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2651839" y="5987158"/>
                  <a:ext cx="90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03ABE68-1943-4B88-B376-8567DDCFA5FE}"/>
                    </a:ext>
                  </a:extLst>
                </p14:cNvPr>
                <p14:cNvContentPartPr/>
                <p14:nvPr/>
              </p14:nvContentPartPr>
              <p14:xfrm>
                <a:off x="2638879" y="5934598"/>
                <a:ext cx="237600" cy="4248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03ABE68-1943-4B88-B376-8567DDCFA5FE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2629879" y="5925598"/>
                  <a:ext cx="2552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BCD65C2-F052-4A53-9085-4B9B596BEE3B}"/>
                    </a:ext>
                  </a:extLst>
                </p14:cNvPr>
                <p14:cNvContentPartPr/>
                <p14:nvPr/>
              </p14:nvContentPartPr>
              <p14:xfrm>
                <a:off x="3278599" y="5826958"/>
                <a:ext cx="279720" cy="309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BCD65C2-F052-4A53-9085-4B9B596BEE3B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3269599" y="5818318"/>
                  <a:ext cx="2973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CB4B29E9-D7C0-4D86-A51D-E8870FC82FFB}"/>
                    </a:ext>
                  </a:extLst>
                </p14:cNvPr>
                <p14:cNvContentPartPr/>
                <p14:nvPr/>
              </p14:nvContentPartPr>
              <p14:xfrm>
                <a:off x="4054399" y="5750638"/>
                <a:ext cx="295200" cy="4474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CB4B29E9-D7C0-4D86-A51D-E8870FC82FFB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045399" y="5741998"/>
                  <a:ext cx="3128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0BBF249F-B36C-4AFD-A4CE-5C91BF256C02}"/>
                    </a:ext>
                  </a:extLst>
                </p14:cNvPr>
                <p14:cNvContentPartPr/>
                <p14:nvPr/>
              </p14:nvContentPartPr>
              <p14:xfrm>
                <a:off x="4080679" y="6427798"/>
                <a:ext cx="3600" cy="54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0BBF249F-B36C-4AFD-A4CE-5C91BF256C02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4072039" y="6419158"/>
                  <a:ext cx="21240" cy="2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034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A1640B-8C03-4AA9-A5D9-7884F33F7752}"/>
                  </a:ext>
                </a:extLst>
              </p14:cNvPr>
              <p14:cNvContentPartPr/>
              <p14:nvPr/>
            </p14:nvContentPartPr>
            <p14:xfrm>
              <a:off x="5283079" y="278998"/>
              <a:ext cx="10440" cy="20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A1640B-8C03-4AA9-A5D9-7884F33F77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4079" y="270358"/>
                <a:ext cx="280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6C9F4AD-E23A-46BA-84C5-7DDB17FC81FA}"/>
                  </a:ext>
                </a:extLst>
              </p14:cNvPr>
              <p14:cNvContentPartPr/>
              <p14:nvPr/>
            </p14:nvContentPartPr>
            <p14:xfrm>
              <a:off x="2139919" y="3226318"/>
              <a:ext cx="123120" cy="24372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6C9F4AD-E23A-46BA-84C5-7DDB17FC81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1279" y="3217678"/>
                <a:ext cx="140760" cy="24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5FB64A3-B70C-4F78-B0CB-82B093A123A0}"/>
                  </a:ext>
                </a:extLst>
              </p14:cNvPr>
              <p14:cNvContentPartPr/>
              <p14:nvPr/>
            </p14:nvContentPartPr>
            <p14:xfrm>
              <a:off x="2149639" y="3243238"/>
              <a:ext cx="5061960" cy="26614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5FB64A3-B70C-4F78-B0CB-82B093A123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0639" y="3234238"/>
                <a:ext cx="5079600" cy="26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470C529-BC9A-4CFA-BFEF-E96585011CCF}"/>
                  </a:ext>
                </a:extLst>
              </p14:cNvPr>
              <p14:cNvContentPartPr/>
              <p14:nvPr/>
            </p14:nvContentPartPr>
            <p14:xfrm>
              <a:off x="2242159" y="5643358"/>
              <a:ext cx="4950720" cy="234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470C529-BC9A-4CFA-BFEF-E96585011C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3159" y="5634718"/>
                <a:ext cx="49683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B341C6A-3E4E-488F-9438-01E6E2F47B16}"/>
                  </a:ext>
                </a:extLst>
              </p14:cNvPr>
              <p14:cNvContentPartPr/>
              <p14:nvPr/>
            </p14:nvContentPartPr>
            <p14:xfrm>
              <a:off x="3139279" y="4657318"/>
              <a:ext cx="2918160" cy="7884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B341C6A-3E4E-488F-9438-01E6E2F47B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30279" y="4648678"/>
                <a:ext cx="2935800" cy="80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E39B5D86-ACEF-4544-8DBC-70FDCEA75385}"/>
              </a:ext>
            </a:extLst>
          </p:cNvPr>
          <p:cNvGrpSpPr/>
          <p:nvPr/>
        </p:nvGrpSpPr>
        <p:grpSpPr>
          <a:xfrm>
            <a:off x="7392679" y="2999878"/>
            <a:ext cx="3823920" cy="1578960"/>
            <a:chOff x="7392679" y="2999878"/>
            <a:chExt cx="3823920" cy="15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68A37BA-DBF2-42E0-A15D-E16C393FFFDC}"/>
                    </a:ext>
                  </a:extLst>
                </p14:cNvPr>
                <p14:cNvContentPartPr/>
                <p14:nvPr/>
              </p14:nvContentPartPr>
              <p14:xfrm>
                <a:off x="7682479" y="2999878"/>
                <a:ext cx="360720" cy="419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68A37BA-DBF2-42E0-A15D-E16C393FFF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73479" y="2991238"/>
                  <a:ext cx="3783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1B024C3-BCEA-4A84-9241-610FA3BEFE95}"/>
                    </a:ext>
                  </a:extLst>
                </p14:cNvPr>
                <p14:cNvContentPartPr/>
                <p14:nvPr/>
              </p14:nvContentPartPr>
              <p14:xfrm>
                <a:off x="7789039" y="3232078"/>
                <a:ext cx="204480" cy="69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1B024C3-BCEA-4A84-9241-610FA3BEFE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80039" y="3223078"/>
                  <a:ext cx="222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267CAF4-30BC-49D4-B925-506B98B5AC58}"/>
                    </a:ext>
                  </a:extLst>
                </p14:cNvPr>
                <p14:cNvContentPartPr/>
                <p14:nvPr/>
              </p14:nvContentPartPr>
              <p14:xfrm>
                <a:off x="8024839" y="3300118"/>
                <a:ext cx="127800" cy="236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267CAF4-30BC-49D4-B925-506B98B5AC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6199" y="3291478"/>
                  <a:ext cx="145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0830682-C004-4599-93F5-528F822E1A98}"/>
                    </a:ext>
                  </a:extLst>
                </p14:cNvPr>
                <p14:cNvContentPartPr/>
                <p14:nvPr/>
              </p14:nvContentPartPr>
              <p14:xfrm>
                <a:off x="8339119" y="3124798"/>
                <a:ext cx="52200" cy="212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0830682-C004-4599-93F5-528F822E1A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30479" y="3116158"/>
                  <a:ext cx="69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5009205-E21E-4451-9F37-90BBD568F555}"/>
                    </a:ext>
                  </a:extLst>
                </p14:cNvPr>
                <p14:cNvContentPartPr/>
                <p14:nvPr/>
              </p14:nvContentPartPr>
              <p14:xfrm>
                <a:off x="8358919" y="3042358"/>
                <a:ext cx="194760" cy="290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5009205-E21E-4451-9F37-90BBD568F5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49919" y="3033358"/>
                  <a:ext cx="2124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449CFCB-61FD-4D55-A293-D3C283D4201F}"/>
                    </a:ext>
                  </a:extLst>
                </p14:cNvPr>
                <p14:cNvContentPartPr/>
                <p14:nvPr/>
              </p14:nvContentPartPr>
              <p14:xfrm>
                <a:off x="8641159" y="3314158"/>
                <a:ext cx="121320" cy="192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449CFCB-61FD-4D55-A293-D3C283D420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32519" y="3305518"/>
                  <a:ext cx="138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AF71019-EFEE-4736-944B-1DCE4600D371}"/>
                    </a:ext>
                  </a:extLst>
                </p14:cNvPr>
                <p14:cNvContentPartPr/>
                <p14:nvPr/>
              </p14:nvContentPartPr>
              <p14:xfrm>
                <a:off x="8968039" y="3109678"/>
                <a:ext cx="160560" cy="288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AF71019-EFEE-4736-944B-1DCE4600D3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59039" y="3100678"/>
                  <a:ext cx="1782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073C5F-2E81-453E-B970-AC61BA1AE6AA}"/>
                    </a:ext>
                  </a:extLst>
                </p14:cNvPr>
                <p14:cNvContentPartPr/>
                <p14:nvPr/>
              </p14:nvContentPartPr>
              <p14:xfrm>
                <a:off x="9482119" y="3210838"/>
                <a:ext cx="132840" cy="137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073C5F-2E81-453E-B970-AC61BA1AE6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73479" y="3202198"/>
                  <a:ext cx="150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DD52778-E220-4B0E-BD46-ECA32BF915A7}"/>
                    </a:ext>
                  </a:extLst>
                </p14:cNvPr>
                <p14:cNvContentPartPr/>
                <p14:nvPr/>
              </p14:nvContentPartPr>
              <p14:xfrm>
                <a:off x="9685159" y="3179878"/>
                <a:ext cx="336960" cy="240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DD52778-E220-4B0E-BD46-ECA32BF915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76159" y="3171238"/>
                  <a:ext cx="354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84D6024-3FAC-46D3-8CD3-EB3DF20080CD}"/>
                    </a:ext>
                  </a:extLst>
                </p14:cNvPr>
                <p14:cNvContentPartPr/>
                <p14:nvPr/>
              </p14:nvContentPartPr>
              <p14:xfrm>
                <a:off x="7431199" y="3884038"/>
                <a:ext cx="246600" cy="189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84D6024-3FAC-46D3-8CD3-EB3DF20080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22199" y="3875038"/>
                  <a:ext cx="264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ECCDF0D-3DF6-4BA8-9F2C-FCEC2EB2A9F4}"/>
                    </a:ext>
                  </a:extLst>
                </p14:cNvPr>
                <p14:cNvContentPartPr/>
                <p14:nvPr/>
              </p14:nvContentPartPr>
              <p14:xfrm>
                <a:off x="7774279" y="3874678"/>
                <a:ext cx="119520" cy="166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ECCDF0D-3DF6-4BA8-9F2C-FCEC2EB2A9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65279" y="3866038"/>
                  <a:ext cx="137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765E3B7-9887-42EB-9902-43C57328FEE0}"/>
                    </a:ext>
                  </a:extLst>
                </p14:cNvPr>
                <p14:cNvContentPartPr/>
                <p14:nvPr/>
              </p14:nvContentPartPr>
              <p14:xfrm>
                <a:off x="8054719" y="3652198"/>
                <a:ext cx="34200" cy="411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765E3B7-9887-42EB-9902-43C57328FE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45719" y="3643558"/>
                  <a:ext cx="518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BA7EF5C-6072-4FBC-A903-AA39E0C0DBFF}"/>
                    </a:ext>
                  </a:extLst>
                </p14:cNvPr>
                <p14:cNvContentPartPr/>
                <p14:nvPr/>
              </p14:nvContentPartPr>
              <p14:xfrm>
                <a:off x="7933039" y="3871798"/>
                <a:ext cx="228600" cy="64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BA7EF5C-6072-4FBC-A903-AA39E0C0DB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24039" y="3863158"/>
                  <a:ext cx="246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1D6F962-DB5D-436F-AE57-2D29E6D27709}"/>
                    </a:ext>
                  </a:extLst>
                </p14:cNvPr>
                <p14:cNvContentPartPr/>
                <p14:nvPr/>
              </p14:nvContentPartPr>
              <p14:xfrm>
                <a:off x="8196919" y="3891598"/>
                <a:ext cx="116280" cy="119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1D6F962-DB5D-436F-AE57-2D29E6D277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88279" y="3882598"/>
                  <a:ext cx="133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11E70BA-EBAB-4C7D-8441-596CDCC6ECDE}"/>
                    </a:ext>
                  </a:extLst>
                </p14:cNvPr>
                <p14:cNvContentPartPr/>
                <p14:nvPr/>
              </p14:nvContentPartPr>
              <p14:xfrm>
                <a:off x="8409319" y="3922198"/>
                <a:ext cx="80640" cy="72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11E70BA-EBAB-4C7D-8441-596CDCC6EC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00679" y="3913198"/>
                  <a:ext cx="98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CB79916-24E7-4A5A-BF72-BFE555F21024}"/>
                    </a:ext>
                  </a:extLst>
                </p14:cNvPr>
                <p14:cNvContentPartPr/>
                <p14:nvPr/>
              </p14:nvContentPartPr>
              <p14:xfrm>
                <a:off x="8590399" y="3790078"/>
                <a:ext cx="20160" cy="198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CB79916-24E7-4A5A-BF72-BFE555F210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81759" y="3781438"/>
                  <a:ext cx="37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C42D1E0-E17D-4C35-BE24-87029E69F92E}"/>
                    </a:ext>
                  </a:extLst>
                </p14:cNvPr>
                <p14:cNvContentPartPr/>
                <p14:nvPr/>
              </p14:nvContentPartPr>
              <p14:xfrm>
                <a:off x="8737279" y="3705838"/>
                <a:ext cx="246600" cy="326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C42D1E0-E17D-4C35-BE24-87029E69F92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28279" y="3697198"/>
                  <a:ext cx="264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AB05220-C425-4524-93BB-90CAA88FD339}"/>
                    </a:ext>
                  </a:extLst>
                </p14:cNvPr>
                <p14:cNvContentPartPr/>
                <p14:nvPr/>
              </p14:nvContentPartPr>
              <p14:xfrm>
                <a:off x="8911519" y="3823918"/>
                <a:ext cx="103680" cy="458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AB05220-C425-4524-93BB-90CAA88FD3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02519" y="3814918"/>
                  <a:ext cx="1213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15F8E8D-89F4-4A80-ACB6-05E5AD6D4D6C}"/>
                    </a:ext>
                  </a:extLst>
                </p14:cNvPr>
                <p14:cNvContentPartPr/>
                <p14:nvPr/>
              </p14:nvContentPartPr>
              <p14:xfrm>
                <a:off x="9308239" y="3800878"/>
                <a:ext cx="248760" cy="194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15F8E8D-89F4-4A80-ACB6-05E5AD6D4D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99599" y="3791878"/>
                  <a:ext cx="266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1696498-4C85-4E96-8BFE-94E7F489618D}"/>
                    </a:ext>
                  </a:extLst>
                </p14:cNvPr>
                <p14:cNvContentPartPr/>
                <p14:nvPr/>
              </p14:nvContentPartPr>
              <p14:xfrm>
                <a:off x="9571399" y="3863518"/>
                <a:ext cx="209520" cy="124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1696498-4C85-4E96-8BFE-94E7F48961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62759" y="3854518"/>
                  <a:ext cx="227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BE97BA-A365-47B4-898E-6693C7C11442}"/>
                    </a:ext>
                  </a:extLst>
                </p14:cNvPr>
                <p14:cNvContentPartPr/>
                <p14:nvPr/>
              </p14:nvContentPartPr>
              <p14:xfrm>
                <a:off x="9615319" y="3817438"/>
                <a:ext cx="148680" cy="144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BE97BA-A365-47B4-898E-6693C7C114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06679" y="3808798"/>
                  <a:ext cx="166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A89A47C-7875-4166-A047-5A9472DC0524}"/>
                    </a:ext>
                  </a:extLst>
                </p14:cNvPr>
                <p14:cNvContentPartPr/>
                <p14:nvPr/>
              </p14:nvContentPartPr>
              <p14:xfrm>
                <a:off x="9861919" y="3867118"/>
                <a:ext cx="93240" cy="119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A89A47C-7875-4166-A047-5A9472DC05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52919" y="3858478"/>
                  <a:ext cx="110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01B39EE-84B4-4080-988D-AC88B30EB827}"/>
                    </a:ext>
                  </a:extLst>
                </p14:cNvPr>
                <p14:cNvContentPartPr/>
                <p14:nvPr/>
              </p14:nvContentPartPr>
              <p14:xfrm>
                <a:off x="10158199" y="3565078"/>
                <a:ext cx="38880" cy="383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01B39EE-84B4-4080-988D-AC88B30EB8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49199" y="3556078"/>
                  <a:ext cx="565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562573B-B79C-45CE-9F60-BF13C2B3B24C}"/>
                    </a:ext>
                  </a:extLst>
                </p14:cNvPr>
                <p14:cNvContentPartPr/>
                <p14:nvPr/>
              </p14:nvContentPartPr>
              <p14:xfrm>
                <a:off x="10258999" y="3808438"/>
                <a:ext cx="142560" cy="149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562573B-B79C-45CE-9F60-BF13C2B3B2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49999" y="3799798"/>
                  <a:ext cx="160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B339393-C756-4EC4-B96A-51EF2DA1D552}"/>
                    </a:ext>
                  </a:extLst>
                </p14:cNvPr>
                <p14:cNvContentPartPr/>
                <p14:nvPr/>
              </p14:nvContentPartPr>
              <p14:xfrm>
                <a:off x="10513159" y="3777118"/>
                <a:ext cx="112320" cy="184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B339393-C756-4EC4-B96A-51EF2DA1D5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04159" y="3768478"/>
                  <a:ext cx="129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0890729-3751-4063-8EDA-5B8963CACABE}"/>
                    </a:ext>
                  </a:extLst>
                </p14:cNvPr>
                <p14:cNvContentPartPr/>
                <p14:nvPr/>
              </p14:nvContentPartPr>
              <p14:xfrm>
                <a:off x="10648159" y="3731398"/>
                <a:ext cx="82080" cy="253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0890729-3751-4063-8EDA-5B8963CACAB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39159" y="3722398"/>
                  <a:ext cx="99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5AF75E0-E005-43D5-8BF8-1032F34BCF7B}"/>
                    </a:ext>
                  </a:extLst>
                </p14:cNvPr>
                <p14:cNvContentPartPr/>
                <p14:nvPr/>
              </p14:nvContentPartPr>
              <p14:xfrm>
                <a:off x="10785679" y="3851998"/>
                <a:ext cx="168840" cy="113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5AF75E0-E005-43D5-8BF8-1032F34BCF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77039" y="3842998"/>
                  <a:ext cx="186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195224E-9AB4-44BA-832D-580AC2F7EED6}"/>
                    </a:ext>
                  </a:extLst>
                </p14:cNvPr>
                <p14:cNvContentPartPr/>
                <p14:nvPr/>
              </p14:nvContentPartPr>
              <p14:xfrm>
                <a:off x="11045239" y="3814918"/>
                <a:ext cx="171360" cy="171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195224E-9AB4-44BA-832D-580AC2F7EE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36599" y="3805918"/>
                  <a:ext cx="189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6738E2C-7D10-4069-B246-6038323B1D5F}"/>
                    </a:ext>
                  </a:extLst>
                </p14:cNvPr>
                <p14:cNvContentPartPr/>
                <p14:nvPr/>
              </p14:nvContentPartPr>
              <p14:xfrm>
                <a:off x="7392679" y="4399918"/>
                <a:ext cx="110520" cy="178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6738E2C-7D10-4069-B246-6038323B1D5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83679" y="4391278"/>
                  <a:ext cx="12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DC452CF-223D-44B5-AAF3-34E97783BDB4}"/>
                    </a:ext>
                  </a:extLst>
                </p14:cNvPr>
                <p14:cNvContentPartPr/>
                <p14:nvPr/>
              </p14:nvContentPartPr>
              <p14:xfrm>
                <a:off x="7503199" y="4483798"/>
                <a:ext cx="1800" cy="17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DC452CF-223D-44B5-AAF3-34E97783BD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94199" y="4475158"/>
                  <a:ext cx="19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E517566-6A28-4141-9010-DD51841188FA}"/>
                    </a:ext>
                  </a:extLst>
                </p14:cNvPr>
                <p14:cNvContentPartPr/>
                <p14:nvPr/>
              </p14:nvContentPartPr>
              <p14:xfrm>
                <a:off x="7465039" y="4489558"/>
                <a:ext cx="119520" cy="59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E517566-6A28-4141-9010-DD51841188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56039" y="4480918"/>
                  <a:ext cx="137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B0A7B85-A3B7-4569-BFA1-DECDE73C9247}"/>
                    </a:ext>
                  </a:extLst>
                </p14:cNvPr>
                <p14:cNvContentPartPr/>
                <p14:nvPr/>
              </p14:nvContentPartPr>
              <p14:xfrm>
                <a:off x="7630639" y="4386598"/>
                <a:ext cx="145080" cy="144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B0A7B85-A3B7-4569-BFA1-DECDE73C92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21639" y="4377958"/>
                  <a:ext cx="162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DFF5E62-7E39-4AC6-9B0F-D868AB3EBF53}"/>
                    </a:ext>
                  </a:extLst>
                </p14:cNvPr>
                <p14:cNvContentPartPr/>
                <p14:nvPr/>
              </p14:nvContentPartPr>
              <p14:xfrm>
                <a:off x="7875799" y="4331518"/>
                <a:ext cx="160560" cy="194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DFF5E62-7E39-4AC6-9B0F-D868AB3EBF5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66799" y="4322518"/>
                  <a:ext cx="178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C77C6E6-3EF9-4EA9-9974-5C6306633157}"/>
                    </a:ext>
                  </a:extLst>
                </p14:cNvPr>
                <p14:cNvContentPartPr/>
                <p14:nvPr/>
              </p14:nvContentPartPr>
              <p14:xfrm>
                <a:off x="8044639" y="4155478"/>
                <a:ext cx="22680" cy="314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C77C6E6-3EF9-4EA9-9974-5C63066331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35639" y="4146478"/>
                  <a:ext cx="40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A5D2337-261A-4012-93FF-4913F9E0CA20}"/>
                    </a:ext>
                  </a:extLst>
                </p14:cNvPr>
                <p14:cNvContentPartPr/>
                <p14:nvPr/>
              </p14:nvContentPartPr>
              <p14:xfrm>
                <a:off x="8437039" y="4321078"/>
                <a:ext cx="162720" cy="219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A5D2337-261A-4012-93FF-4913F9E0CA2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28039" y="4312078"/>
                  <a:ext cx="180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617BBEF-65B8-4608-B963-6AEB9F0E0713}"/>
                    </a:ext>
                  </a:extLst>
                </p14:cNvPr>
                <p14:cNvContentPartPr/>
                <p14:nvPr/>
              </p14:nvContentPartPr>
              <p14:xfrm>
                <a:off x="8668519" y="4307758"/>
                <a:ext cx="234000" cy="181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617BBEF-65B8-4608-B963-6AEB9F0E071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59879" y="4299118"/>
                  <a:ext cx="251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C9CA170-49DC-41B4-BA5E-9B7A16E24B84}"/>
                    </a:ext>
                  </a:extLst>
                </p14:cNvPr>
                <p14:cNvContentPartPr/>
                <p14:nvPr/>
              </p14:nvContentPartPr>
              <p14:xfrm>
                <a:off x="8702359" y="4335838"/>
                <a:ext cx="114480" cy="172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C9CA170-49DC-41B4-BA5E-9B7A16E24B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93719" y="4327198"/>
                  <a:ext cx="132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E2A72EF-7E72-4235-B5AD-AF16CD1BC7F8}"/>
                    </a:ext>
                  </a:extLst>
                </p14:cNvPr>
                <p14:cNvContentPartPr/>
                <p14:nvPr/>
              </p14:nvContentPartPr>
              <p14:xfrm>
                <a:off x="8905759" y="4033798"/>
                <a:ext cx="144360" cy="457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E2A72EF-7E72-4235-B5AD-AF16CD1BC7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96759" y="4025158"/>
                  <a:ext cx="1620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1A388ED-17FC-4C54-A42D-BEE5617E9ADF}"/>
                    </a:ext>
                  </a:extLst>
                </p14:cNvPr>
                <p14:cNvContentPartPr/>
                <p14:nvPr/>
              </p14:nvContentPartPr>
              <p14:xfrm>
                <a:off x="9168199" y="4317838"/>
                <a:ext cx="130680" cy="136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1A388ED-17FC-4C54-A42D-BEE5617E9A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59199" y="4308838"/>
                  <a:ext cx="148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76A8474-8473-49C6-8CA4-8AB30F8A3579}"/>
                    </a:ext>
                  </a:extLst>
                </p14:cNvPr>
                <p14:cNvContentPartPr/>
                <p14:nvPr/>
              </p14:nvContentPartPr>
              <p14:xfrm>
                <a:off x="9354679" y="4266718"/>
                <a:ext cx="148320" cy="165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76A8474-8473-49C6-8CA4-8AB30F8A357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45679" y="4257718"/>
                  <a:ext cx="165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D0E61B-8C53-4DF3-A9D2-AD3344F4BEAA}"/>
                    </a:ext>
                  </a:extLst>
                </p14:cNvPr>
                <p14:cNvContentPartPr/>
                <p14:nvPr/>
              </p14:nvContentPartPr>
              <p14:xfrm>
                <a:off x="9547639" y="4258438"/>
                <a:ext cx="122400" cy="208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D0E61B-8C53-4DF3-A9D2-AD3344F4BE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38999" y="4249798"/>
                  <a:ext cx="1400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B2AFDE5-3DC4-4735-AA84-089BCB240C45}"/>
                    </a:ext>
                  </a:extLst>
                </p14:cNvPr>
                <p14:cNvContentPartPr/>
                <p14:nvPr/>
              </p14:nvContentPartPr>
              <p14:xfrm>
                <a:off x="9871999" y="4068718"/>
                <a:ext cx="23760" cy="425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B2AFDE5-3DC4-4735-AA84-089BCB240C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62999" y="4060078"/>
                  <a:ext cx="414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197F196-E992-42C0-A292-531C66FBBA65}"/>
                    </a:ext>
                  </a:extLst>
                </p14:cNvPr>
                <p14:cNvContentPartPr/>
                <p14:nvPr/>
              </p14:nvContentPartPr>
              <p14:xfrm>
                <a:off x="9739159" y="4274998"/>
                <a:ext cx="254880" cy="27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197F196-E992-42C0-A292-531C66FBBA6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30519" y="4265998"/>
                  <a:ext cx="272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737E2C0-0859-4A2A-9469-BC24938D2DCB}"/>
                    </a:ext>
                  </a:extLst>
                </p14:cNvPr>
                <p14:cNvContentPartPr/>
                <p14:nvPr/>
              </p14:nvContentPartPr>
              <p14:xfrm>
                <a:off x="10088719" y="4188598"/>
                <a:ext cx="44280" cy="272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737E2C0-0859-4A2A-9469-BC24938D2DC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79719" y="4179958"/>
                  <a:ext cx="61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306B69E-CB8E-4BC9-AF7B-86C6A5CC4306}"/>
                    </a:ext>
                  </a:extLst>
                </p14:cNvPr>
                <p14:cNvContentPartPr/>
                <p14:nvPr/>
              </p14:nvContentPartPr>
              <p14:xfrm>
                <a:off x="10148119" y="4259158"/>
                <a:ext cx="154080" cy="167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306B69E-CB8E-4BC9-AF7B-86C6A5CC430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39119" y="4250518"/>
                  <a:ext cx="171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64E9613-0716-4719-9419-B1D7B3E3E1BE}"/>
                    </a:ext>
                  </a:extLst>
                </p14:cNvPr>
                <p14:cNvContentPartPr/>
                <p14:nvPr/>
              </p14:nvContentPartPr>
              <p14:xfrm>
                <a:off x="10355479" y="4232878"/>
                <a:ext cx="283320" cy="269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64E9613-0716-4719-9419-B1D7B3E3E1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46479" y="4223878"/>
                  <a:ext cx="30096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E413FA3-C71E-46CA-8ABD-48C3BC80F825}"/>
              </a:ext>
            </a:extLst>
          </p:cNvPr>
          <p:cNvGrpSpPr/>
          <p:nvPr/>
        </p:nvGrpSpPr>
        <p:grpSpPr>
          <a:xfrm>
            <a:off x="2508199" y="3334318"/>
            <a:ext cx="3802320" cy="3204000"/>
            <a:chOff x="2508199" y="3334318"/>
            <a:chExt cx="3802320" cy="32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810B173-4339-448E-AA0E-00CF272A8B6E}"/>
                    </a:ext>
                  </a:extLst>
                </p14:cNvPr>
                <p14:cNvContentPartPr/>
                <p14:nvPr/>
              </p14:nvContentPartPr>
              <p14:xfrm>
                <a:off x="3804559" y="3334318"/>
                <a:ext cx="261360" cy="2505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810B173-4339-448E-AA0E-00CF272A8B6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95919" y="3325678"/>
                  <a:ext cx="279000" cy="25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CB69412-D948-4312-A09A-E64533093EE6}"/>
                    </a:ext>
                  </a:extLst>
                </p14:cNvPr>
                <p14:cNvContentPartPr/>
                <p14:nvPr/>
              </p14:nvContentPartPr>
              <p14:xfrm>
                <a:off x="5369839" y="3401278"/>
                <a:ext cx="285480" cy="2413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CB69412-D948-4312-A09A-E64533093E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60839" y="3392638"/>
                  <a:ext cx="303120" cy="24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2119BC-F43E-40D0-BA0A-695D0B79B061}"/>
                    </a:ext>
                  </a:extLst>
                </p14:cNvPr>
                <p14:cNvContentPartPr/>
                <p14:nvPr/>
              </p14:nvContentPartPr>
              <p14:xfrm>
                <a:off x="2756959" y="3462478"/>
                <a:ext cx="340200" cy="365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2119BC-F43E-40D0-BA0A-695D0B79B0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47959" y="3453478"/>
                  <a:ext cx="3578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858B2D5-656B-4975-A52D-993131EAED26}"/>
                    </a:ext>
                  </a:extLst>
                </p14:cNvPr>
                <p14:cNvContentPartPr/>
                <p14:nvPr/>
              </p14:nvContentPartPr>
              <p14:xfrm>
                <a:off x="2836519" y="3706198"/>
                <a:ext cx="115920" cy="22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858B2D5-656B-4975-A52D-993131EAED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27879" y="3697558"/>
                  <a:ext cx="133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DC76D34-F9FE-472B-B187-FE38D15E9212}"/>
                    </a:ext>
                  </a:extLst>
                </p14:cNvPr>
                <p14:cNvContentPartPr/>
                <p14:nvPr/>
              </p14:nvContentPartPr>
              <p14:xfrm>
                <a:off x="4501159" y="3511798"/>
                <a:ext cx="47520" cy="226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DC76D34-F9FE-472B-B187-FE38D15E92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92159" y="3503158"/>
                  <a:ext cx="65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F04E0BF-12D6-4423-B6C0-2696D533A7C3}"/>
                    </a:ext>
                  </a:extLst>
                </p14:cNvPr>
                <p14:cNvContentPartPr/>
                <p14:nvPr/>
              </p14:nvContentPartPr>
              <p14:xfrm>
                <a:off x="4471999" y="3461398"/>
                <a:ext cx="234360" cy="327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F04E0BF-12D6-4423-B6C0-2696D533A7C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63359" y="3452758"/>
                  <a:ext cx="252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39E6C8D-9265-4DBF-A166-DB7DEE52B7B0}"/>
                    </a:ext>
                  </a:extLst>
                </p14:cNvPr>
                <p14:cNvContentPartPr/>
                <p14:nvPr/>
              </p14:nvContentPartPr>
              <p14:xfrm>
                <a:off x="6044479" y="3518998"/>
                <a:ext cx="266040" cy="240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39E6C8D-9265-4DBF-A166-DB7DEE52B7B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35479" y="3509998"/>
                  <a:ext cx="283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F33AF4C-6BDD-4AAF-A177-3EB0C0E2473B}"/>
                    </a:ext>
                  </a:extLst>
                </p14:cNvPr>
                <p14:cNvContentPartPr/>
                <p14:nvPr/>
              </p14:nvContentPartPr>
              <p14:xfrm>
                <a:off x="2614399" y="4120558"/>
                <a:ext cx="162000" cy="207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F33AF4C-6BDD-4AAF-A177-3EB0C0E2473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05759" y="4111558"/>
                  <a:ext cx="179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1C59960-CB60-4707-B16B-F3B9B20639FD}"/>
                    </a:ext>
                  </a:extLst>
                </p14:cNvPr>
                <p14:cNvContentPartPr/>
                <p14:nvPr/>
              </p14:nvContentPartPr>
              <p14:xfrm>
                <a:off x="2828599" y="4121638"/>
                <a:ext cx="171720" cy="220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1C59960-CB60-4707-B16B-F3B9B20639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19599" y="4112998"/>
                  <a:ext cx="18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7F97681-4C3C-42DB-AD31-65AEAE52C5A5}"/>
                    </a:ext>
                  </a:extLst>
                </p14:cNvPr>
                <p14:cNvContentPartPr/>
                <p14:nvPr/>
              </p14:nvContentPartPr>
              <p14:xfrm>
                <a:off x="2508199" y="4340878"/>
                <a:ext cx="63000" cy="47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7F97681-4C3C-42DB-AD31-65AEAE52C5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99199" y="4331878"/>
                  <a:ext cx="80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31C5AA2-840F-4603-9B3F-D3B828F42AC4}"/>
                    </a:ext>
                  </a:extLst>
                </p14:cNvPr>
                <p14:cNvContentPartPr/>
                <p14:nvPr/>
              </p14:nvContentPartPr>
              <p14:xfrm>
                <a:off x="4217839" y="4303798"/>
                <a:ext cx="37440" cy="23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31C5AA2-840F-4603-9B3F-D3B828F42A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09199" y="4294798"/>
                  <a:ext cx="55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D74C847-54C4-4436-BAE5-6FCE45DB3530}"/>
                    </a:ext>
                  </a:extLst>
                </p14:cNvPr>
                <p14:cNvContentPartPr/>
                <p14:nvPr/>
              </p14:nvContentPartPr>
              <p14:xfrm>
                <a:off x="4372279" y="4152238"/>
                <a:ext cx="170640" cy="215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D74C847-54C4-4436-BAE5-6FCE45DB35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63639" y="4143238"/>
                  <a:ext cx="188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0E8ED64-4022-4B74-AD65-340B50C9B272}"/>
                    </a:ext>
                  </a:extLst>
                </p14:cNvPr>
                <p14:cNvContentPartPr/>
                <p14:nvPr/>
              </p14:nvContentPartPr>
              <p14:xfrm>
                <a:off x="4667479" y="4134598"/>
                <a:ext cx="194040" cy="250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0E8ED64-4022-4B74-AD65-340B50C9B27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58479" y="4125598"/>
                  <a:ext cx="211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A4169BC-BC49-46C5-AE58-04EF86E94CE4}"/>
                    </a:ext>
                  </a:extLst>
                </p14:cNvPr>
                <p14:cNvContentPartPr/>
                <p14:nvPr/>
              </p14:nvContentPartPr>
              <p14:xfrm>
                <a:off x="5689879" y="4283638"/>
                <a:ext cx="54000" cy="26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A4169BC-BC49-46C5-AE58-04EF86E94C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81239" y="4274998"/>
                  <a:ext cx="71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AA5D673-962B-4B8E-8A18-F9008C3518FF}"/>
                    </a:ext>
                  </a:extLst>
                </p14:cNvPr>
                <p14:cNvContentPartPr/>
                <p14:nvPr/>
              </p14:nvContentPartPr>
              <p14:xfrm>
                <a:off x="5998039" y="4089598"/>
                <a:ext cx="197640" cy="246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AA5D673-962B-4B8E-8A18-F9008C3518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89039" y="4080598"/>
                  <a:ext cx="215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E01EB6F-9375-402D-BE18-EE19ECA4F5F3}"/>
                    </a:ext>
                  </a:extLst>
                </p14:cNvPr>
                <p14:cNvContentPartPr/>
                <p14:nvPr/>
              </p14:nvContentPartPr>
              <p14:xfrm>
                <a:off x="4357519" y="4972318"/>
                <a:ext cx="19440" cy="155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E01EB6F-9375-402D-BE18-EE19ECA4F5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8879" y="4963678"/>
                  <a:ext cx="37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7863B71-DD0D-4F68-94F6-B6B10B6EE1F6}"/>
                    </a:ext>
                  </a:extLst>
                </p14:cNvPr>
                <p14:cNvContentPartPr/>
                <p14:nvPr/>
              </p14:nvContentPartPr>
              <p14:xfrm>
                <a:off x="4337719" y="4891318"/>
                <a:ext cx="230040" cy="250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7863B71-DD0D-4F68-94F6-B6B10B6EE1F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29079" y="4882318"/>
                  <a:ext cx="247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C4B6CE5-F9F3-44C6-AFE2-3DE8B92A8466}"/>
                    </a:ext>
                  </a:extLst>
                </p14:cNvPr>
                <p14:cNvContentPartPr/>
                <p14:nvPr/>
              </p14:nvContentPartPr>
              <p14:xfrm>
                <a:off x="3214159" y="5262118"/>
                <a:ext cx="325080" cy="787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C4B6CE5-F9F3-44C6-AFE2-3DE8B92A84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05159" y="5253478"/>
                  <a:ext cx="34272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C729B4-C475-48B7-B05E-8BE42FD77F14}"/>
                    </a:ext>
                  </a:extLst>
                </p14:cNvPr>
                <p14:cNvContentPartPr/>
                <p14:nvPr/>
              </p14:nvContentPartPr>
              <p14:xfrm>
                <a:off x="2833999" y="6241678"/>
                <a:ext cx="12960" cy="185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C729B4-C475-48B7-B05E-8BE42FD77F1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24999" y="6232678"/>
                  <a:ext cx="30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5D28BD9-E7BE-453E-BD6B-6900370293AF}"/>
                    </a:ext>
                  </a:extLst>
                </p14:cNvPr>
                <p14:cNvContentPartPr/>
                <p14:nvPr/>
              </p14:nvContentPartPr>
              <p14:xfrm>
                <a:off x="2795479" y="6165358"/>
                <a:ext cx="249840" cy="323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5D28BD9-E7BE-453E-BD6B-6900370293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86839" y="6156358"/>
                  <a:ext cx="267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ED7031E-5203-4180-B54D-A4CE3CA96ECD}"/>
                    </a:ext>
                  </a:extLst>
                </p14:cNvPr>
                <p14:cNvContentPartPr/>
                <p14:nvPr/>
              </p14:nvContentPartPr>
              <p14:xfrm>
                <a:off x="3136399" y="6179398"/>
                <a:ext cx="204480" cy="313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ED7031E-5203-4180-B54D-A4CE3CA96EC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27399" y="6170398"/>
                  <a:ext cx="2221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CF3D17D-BC4D-45F0-85F3-9F844E94CB87}"/>
                    </a:ext>
                  </a:extLst>
                </p14:cNvPr>
                <p14:cNvContentPartPr/>
                <p14:nvPr/>
              </p14:nvContentPartPr>
              <p14:xfrm>
                <a:off x="3447799" y="6186598"/>
                <a:ext cx="246600" cy="314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CF3D17D-BC4D-45F0-85F3-9F844E94CB8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39159" y="6177958"/>
                  <a:ext cx="2642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3D0F6B6-9475-4F24-BDD3-A47C46E53C82}"/>
                    </a:ext>
                  </a:extLst>
                </p14:cNvPr>
                <p14:cNvContentPartPr/>
                <p14:nvPr/>
              </p14:nvContentPartPr>
              <p14:xfrm>
                <a:off x="3429799" y="6399358"/>
                <a:ext cx="177840" cy="15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3D0F6B6-9475-4F24-BDD3-A47C46E53C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20799" y="6390718"/>
                  <a:ext cx="195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6220B10-E10B-42F4-B2C2-7ADA488E1DD9}"/>
                    </a:ext>
                  </a:extLst>
                </p14:cNvPr>
                <p14:cNvContentPartPr/>
                <p14:nvPr/>
              </p14:nvContentPartPr>
              <p14:xfrm>
                <a:off x="4618159" y="5330158"/>
                <a:ext cx="86400" cy="721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6220B10-E10B-42F4-B2C2-7ADA488E1D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09159" y="5321518"/>
                  <a:ext cx="10404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B808F46-33B2-4892-A78B-3A0B4C859B63}"/>
                    </a:ext>
                  </a:extLst>
                </p14:cNvPr>
                <p14:cNvContentPartPr/>
                <p14:nvPr/>
              </p14:nvContentPartPr>
              <p14:xfrm>
                <a:off x="4551559" y="6287038"/>
                <a:ext cx="9360" cy="2127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B808F46-33B2-4892-A78B-3A0B4C859B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42559" y="6278038"/>
                  <a:ext cx="27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FAA0CB8-262A-4832-89E8-9C9C80B1796A}"/>
                    </a:ext>
                  </a:extLst>
                </p14:cNvPr>
                <p14:cNvContentPartPr/>
                <p14:nvPr/>
              </p14:nvContentPartPr>
              <p14:xfrm>
                <a:off x="4522399" y="6190558"/>
                <a:ext cx="229320" cy="289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FAA0CB8-262A-4832-89E8-9C9C80B179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13399" y="6181918"/>
                  <a:ext cx="246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1F70B0-326E-48D6-A378-75EE0A872E63}"/>
                    </a:ext>
                  </a:extLst>
                </p14:cNvPr>
                <p14:cNvContentPartPr/>
                <p14:nvPr/>
              </p14:nvContentPartPr>
              <p14:xfrm>
                <a:off x="4835239" y="6257158"/>
                <a:ext cx="167040" cy="233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1F70B0-326E-48D6-A378-75EE0A872E6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26599" y="6248158"/>
                  <a:ext cx="184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9DF0E39-7B20-4A96-B3C7-7DF555892AAF}"/>
                    </a:ext>
                  </a:extLst>
                </p14:cNvPr>
                <p14:cNvContentPartPr/>
                <p14:nvPr/>
              </p14:nvContentPartPr>
              <p14:xfrm>
                <a:off x="5141239" y="6234478"/>
                <a:ext cx="24840" cy="202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9DF0E39-7B20-4A96-B3C7-7DF555892AA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32599" y="6225838"/>
                  <a:ext cx="42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4C1EC6F-C6FA-406E-B494-D4271217D9ED}"/>
                    </a:ext>
                  </a:extLst>
                </p14:cNvPr>
                <p14:cNvContentPartPr/>
                <p14:nvPr/>
              </p14:nvContentPartPr>
              <p14:xfrm>
                <a:off x="5114599" y="6156358"/>
                <a:ext cx="252000" cy="381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4C1EC6F-C6FA-406E-B494-D4271217D9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05959" y="6147358"/>
                  <a:ext cx="269640" cy="39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692034B-17FD-4749-9E5C-D44F62616B82}"/>
              </a:ext>
            </a:extLst>
          </p:cNvPr>
          <p:cNvGrpSpPr/>
          <p:nvPr/>
        </p:nvGrpSpPr>
        <p:grpSpPr>
          <a:xfrm>
            <a:off x="5788879" y="5132878"/>
            <a:ext cx="1121400" cy="1371960"/>
            <a:chOff x="5788879" y="5132878"/>
            <a:chExt cx="1121400" cy="13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B601074-9A96-43FE-8390-D215519A86CC}"/>
                    </a:ext>
                  </a:extLst>
                </p14:cNvPr>
                <p14:cNvContentPartPr/>
                <p14:nvPr/>
              </p14:nvContentPartPr>
              <p14:xfrm>
                <a:off x="5788879" y="5132878"/>
                <a:ext cx="475560" cy="998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B601074-9A96-43FE-8390-D215519A86C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79879" y="5124238"/>
                  <a:ext cx="49320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0609949-39D4-4AE5-BE8E-C8E5CECF2E45}"/>
                    </a:ext>
                  </a:extLst>
                </p14:cNvPr>
                <p14:cNvContentPartPr/>
                <p14:nvPr/>
              </p14:nvContentPartPr>
              <p14:xfrm>
                <a:off x="6096679" y="6230158"/>
                <a:ext cx="25920" cy="207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0609949-39D4-4AE5-BE8E-C8E5CECF2E4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88039" y="6221158"/>
                  <a:ext cx="43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52B998D-D560-46D4-9476-8AE7594B2A0C}"/>
                    </a:ext>
                  </a:extLst>
                </p14:cNvPr>
                <p14:cNvContentPartPr/>
                <p14:nvPr/>
              </p14:nvContentPartPr>
              <p14:xfrm>
                <a:off x="6045199" y="6143758"/>
                <a:ext cx="208440" cy="281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52B998D-D560-46D4-9476-8AE7594B2A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36199" y="6134758"/>
                  <a:ext cx="2260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1F139B3-6D24-42E3-BBAE-9E281E8BD419}"/>
                    </a:ext>
                  </a:extLst>
                </p14:cNvPr>
                <p14:cNvContentPartPr/>
                <p14:nvPr/>
              </p14:nvContentPartPr>
              <p14:xfrm>
                <a:off x="6378919" y="6210718"/>
                <a:ext cx="199800" cy="217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1F139B3-6D24-42E3-BBAE-9E281E8BD4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70279" y="6202078"/>
                  <a:ext cx="217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0BD1B35-A41B-4188-9EB0-CE661711C3AD}"/>
                    </a:ext>
                  </a:extLst>
                </p14:cNvPr>
                <p14:cNvContentPartPr/>
                <p14:nvPr/>
              </p14:nvContentPartPr>
              <p14:xfrm>
                <a:off x="6730279" y="6215758"/>
                <a:ext cx="180000" cy="289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0BD1B35-A41B-4188-9EB0-CE661711C3A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21279" y="6206758"/>
                  <a:ext cx="19764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EE7A0F02-81DA-42D9-9510-AA6804173914}"/>
              </a:ext>
            </a:extLst>
          </p:cNvPr>
          <p:cNvGrpSpPr/>
          <p:nvPr/>
        </p:nvGrpSpPr>
        <p:grpSpPr>
          <a:xfrm>
            <a:off x="374839" y="-89282"/>
            <a:ext cx="11631960" cy="2491920"/>
            <a:chOff x="374839" y="-89282"/>
            <a:chExt cx="11631960" cy="24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F2E081-126F-4130-888C-D9FDAA9D20B8}"/>
                    </a:ext>
                  </a:extLst>
                </p14:cNvPr>
                <p14:cNvContentPartPr/>
                <p14:nvPr/>
              </p14:nvContentPartPr>
              <p14:xfrm>
                <a:off x="531079" y="339118"/>
                <a:ext cx="131040" cy="295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F2E081-126F-4130-888C-D9FDAA9D20B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2079" y="330118"/>
                  <a:ext cx="1486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B00D5A4-4F12-4243-949F-9B44E690FB68}"/>
                    </a:ext>
                  </a:extLst>
                </p14:cNvPr>
                <p14:cNvContentPartPr/>
                <p14:nvPr/>
              </p14:nvContentPartPr>
              <p14:xfrm>
                <a:off x="374839" y="305998"/>
                <a:ext cx="605520" cy="96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B00D5A4-4F12-4243-949F-9B44E690FB6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5839" y="296998"/>
                  <a:ext cx="623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61A5422-DFA3-4889-9F00-2998FC29E13E}"/>
                    </a:ext>
                  </a:extLst>
                </p14:cNvPr>
                <p14:cNvContentPartPr/>
                <p14:nvPr/>
              </p14:nvContentPartPr>
              <p14:xfrm>
                <a:off x="895399" y="189718"/>
                <a:ext cx="263520" cy="396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61A5422-DFA3-4889-9F00-2998FC29E13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6759" y="181078"/>
                  <a:ext cx="281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F7E7B9E-C614-40E9-AFBD-85717D8367DE}"/>
                    </a:ext>
                  </a:extLst>
                </p14:cNvPr>
                <p14:cNvContentPartPr/>
                <p14:nvPr/>
              </p14:nvContentPartPr>
              <p14:xfrm>
                <a:off x="1201039" y="420478"/>
                <a:ext cx="187920" cy="223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F7E7B9E-C614-40E9-AFBD-85717D8367D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92399" y="411478"/>
                  <a:ext cx="205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25ADFBB-BD65-4206-A7FC-B14D63351F4C}"/>
                    </a:ext>
                  </a:extLst>
                </p14:cNvPr>
                <p14:cNvContentPartPr/>
                <p14:nvPr/>
              </p14:nvContentPartPr>
              <p14:xfrm>
                <a:off x="1825999" y="323638"/>
                <a:ext cx="363960" cy="241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25ADFBB-BD65-4206-A7FC-B14D63351F4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17359" y="314998"/>
                  <a:ext cx="381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515113-491A-4875-8A77-DCE72A53F8BC}"/>
                    </a:ext>
                  </a:extLst>
                </p14:cNvPr>
                <p14:cNvContentPartPr/>
                <p14:nvPr/>
              </p14:nvContentPartPr>
              <p14:xfrm>
                <a:off x="1977919" y="466558"/>
                <a:ext cx="93600" cy="226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515113-491A-4875-8A77-DCE72A53F8B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69279" y="457918"/>
                  <a:ext cx="111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5824C9D-A0F3-4316-99BF-22E46E9C0767}"/>
                    </a:ext>
                  </a:extLst>
                </p14:cNvPr>
                <p14:cNvContentPartPr/>
                <p14:nvPr/>
              </p14:nvContentPartPr>
              <p14:xfrm>
                <a:off x="2310199" y="300238"/>
                <a:ext cx="234360" cy="266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5824C9D-A0F3-4316-99BF-22E46E9C07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01559" y="291598"/>
                  <a:ext cx="252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9A3E82-BA2A-41E6-84FA-B99C4BF7E730}"/>
                    </a:ext>
                  </a:extLst>
                </p14:cNvPr>
                <p14:cNvContentPartPr/>
                <p14:nvPr/>
              </p14:nvContentPartPr>
              <p14:xfrm>
                <a:off x="2694319" y="347398"/>
                <a:ext cx="367200" cy="232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9A3E82-BA2A-41E6-84FA-B99C4BF7E7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85319" y="338398"/>
                  <a:ext cx="3848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020C82-CFD9-459A-8182-F607C8EFC76D}"/>
                    </a:ext>
                  </a:extLst>
                </p14:cNvPr>
                <p14:cNvContentPartPr/>
                <p14:nvPr/>
              </p14:nvContentPartPr>
              <p14:xfrm>
                <a:off x="3481999" y="114838"/>
                <a:ext cx="254880" cy="482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020C82-CFD9-459A-8182-F607C8EFC76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72999" y="105838"/>
                  <a:ext cx="2725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3EB808-41C2-4FBB-A55A-6364C8BC9410}"/>
                    </a:ext>
                  </a:extLst>
                </p14:cNvPr>
                <p14:cNvContentPartPr/>
                <p14:nvPr/>
              </p14:nvContentPartPr>
              <p14:xfrm>
                <a:off x="3764959" y="420478"/>
                <a:ext cx="202680" cy="159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3EB808-41C2-4FBB-A55A-6364C8BC94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55959" y="411838"/>
                  <a:ext cx="220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94278AF-D158-48A2-93CC-69032CE69C73}"/>
                    </a:ext>
                  </a:extLst>
                </p14:cNvPr>
                <p14:cNvContentPartPr/>
                <p14:nvPr/>
              </p14:nvContentPartPr>
              <p14:xfrm>
                <a:off x="3995359" y="366118"/>
                <a:ext cx="225000" cy="243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94278AF-D158-48A2-93CC-69032CE69C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86719" y="357118"/>
                  <a:ext cx="242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F87C2D-03D0-40CE-B4CD-E1AE27F2BAEB}"/>
                    </a:ext>
                  </a:extLst>
                </p14:cNvPr>
                <p14:cNvContentPartPr/>
                <p14:nvPr/>
              </p14:nvContentPartPr>
              <p14:xfrm>
                <a:off x="4813279" y="110518"/>
                <a:ext cx="271800" cy="501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F87C2D-03D0-40CE-B4CD-E1AE27F2BA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04279" y="101518"/>
                  <a:ext cx="2894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B45BDD-3B4E-471C-BCD3-63BF3EA4B09F}"/>
                    </a:ext>
                  </a:extLst>
                </p14:cNvPr>
                <p14:cNvContentPartPr/>
                <p14:nvPr/>
              </p14:nvContentPartPr>
              <p14:xfrm>
                <a:off x="4785559" y="341638"/>
                <a:ext cx="361800" cy="105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B45BDD-3B4E-471C-BCD3-63BF3EA4B09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76919" y="332638"/>
                  <a:ext cx="379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F74434F-A923-4AF7-B397-0615FEF48333}"/>
                    </a:ext>
                  </a:extLst>
                </p14:cNvPr>
                <p14:cNvContentPartPr/>
                <p14:nvPr/>
              </p14:nvContentPartPr>
              <p14:xfrm>
                <a:off x="5211079" y="50758"/>
                <a:ext cx="235440" cy="478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F74434F-A923-4AF7-B397-0615FEF4833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02439" y="42118"/>
                  <a:ext cx="2530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35EE4B-F5B2-48D0-9D5D-8FD8223DC2A7}"/>
                    </a:ext>
                  </a:extLst>
                </p14:cNvPr>
                <p14:cNvContentPartPr/>
                <p14:nvPr/>
              </p14:nvContentPartPr>
              <p14:xfrm>
                <a:off x="5495479" y="357838"/>
                <a:ext cx="152640" cy="189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35EE4B-F5B2-48D0-9D5D-8FD8223DC2A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86479" y="349198"/>
                  <a:ext cx="170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A51FE60-E2D6-4BBC-A0E3-C0B2A2BBBACE}"/>
                    </a:ext>
                  </a:extLst>
                </p14:cNvPr>
                <p14:cNvContentPartPr/>
                <p14:nvPr/>
              </p14:nvContentPartPr>
              <p14:xfrm>
                <a:off x="5127559" y="1029958"/>
                <a:ext cx="11880" cy="6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A51FE60-E2D6-4BBC-A0E3-C0B2A2BBBAC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18559" y="1020958"/>
                  <a:ext cx="29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8902B1C-35FC-490A-B83E-10036F330723}"/>
                    </a:ext>
                  </a:extLst>
                </p14:cNvPr>
                <p14:cNvContentPartPr/>
                <p14:nvPr/>
              </p14:nvContentPartPr>
              <p14:xfrm>
                <a:off x="4923799" y="1007278"/>
                <a:ext cx="364320" cy="302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8902B1C-35FC-490A-B83E-10036F33072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14799" y="998638"/>
                  <a:ext cx="3819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3E0E37B-55B3-47D5-92F8-E7581CAA5590}"/>
                    </a:ext>
                  </a:extLst>
                </p14:cNvPr>
                <p14:cNvContentPartPr/>
                <p14:nvPr/>
              </p14:nvContentPartPr>
              <p14:xfrm>
                <a:off x="5325919" y="982078"/>
                <a:ext cx="315720" cy="304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3E0E37B-55B3-47D5-92F8-E7581CAA559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17279" y="973078"/>
                  <a:ext cx="333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5DED967-F16A-4044-B570-020F6BBA0FB6}"/>
                    </a:ext>
                  </a:extLst>
                </p14:cNvPr>
                <p14:cNvContentPartPr/>
                <p14:nvPr/>
              </p14:nvContentPartPr>
              <p14:xfrm>
                <a:off x="5740279" y="1100518"/>
                <a:ext cx="94320" cy="145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5DED967-F16A-4044-B570-020F6BBA0FB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31639" y="1091518"/>
                  <a:ext cx="111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C7CBD2-FC67-4A16-8C2E-B81AE6D56E06}"/>
                    </a:ext>
                  </a:extLst>
                </p14:cNvPr>
                <p14:cNvContentPartPr/>
                <p14:nvPr/>
              </p14:nvContentPartPr>
              <p14:xfrm>
                <a:off x="5702119" y="971638"/>
                <a:ext cx="93600" cy="115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C7CBD2-FC67-4A16-8C2E-B81AE6D56E0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93479" y="962998"/>
                  <a:ext cx="111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B638636-A7E9-4F61-8A0E-B6E34CE3FE6C}"/>
                    </a:ext>
                  </a:extLst>
                </p14:cNvPr>
                <p14:cNvContentPartPr/>
                <p14:nvPr/>
              </p14:nvContentPartPr>
              <p14:xfrm>
                <a:off x="5823799" y="1150918"/>
                <a:ext cx="102240" cy="126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B638636-A7E9-4F61-8A0E-B6E34CE3FE6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15159" y="1142278"/>
                  <a:ext cx="119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40F4751-5A47-458D-97C0-0F4C7AC52774}"/>
                    </a:ext>
                  </a:extLst>
                </p14:cNvPr>
                <p14:cNvContentPartPr/>
                <p14:nvPr/>
              </p14:nvContentPartPr>
              <p14:xfrm>
                <a:off x="6199639" y="-89282"/>
                <a:ext cx="349560" cy="671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40F4751-5A47-458D-97C0-0F4C7AC5277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190639" y="-97922"/>
                  <a:ext cx="36720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04573A-0C75-43B1-86D4-45FEE82A81E6}"/>
                    </a:ext>
                  </a:extLst>
                </p14:cNvPr>
                <p14:cNvContentPartPr/>
                <p14:nvPr/>
              </p14:nvContentPartPr>
              <p14:xfrm>
                <a:off x="6155359" y="346318"/>
                <a:ext cx="315000" cy="9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04573A-0C75-43B1-86D4-45FEE82A81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46359" y="337678"/>
                  <a:ext cx="332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2661FEE-C852-463A-A722-46B0915DC988}"/>
                    </a:ext>
                  </a:extLst>
                </p14:cNvPr>
                <p14:cNvContentPartPr/>
                <p14:nvPr/>
              </p14:nvContentPartPr>
              <p14:xfrm>
                <a:off x="6421759" y="407878"/>
                <a:ext cx="155520" cy="148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2661FEE-C852-463A-A722-46B0915DC9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12759" y="398878"/>
                  <a:ext cx="173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3E0983-D88D-4037-9FDF-521383699938}"/>
                    </a:ext>
                  </a:extLst>
                </p14:cNvPr>
                <p14:cNvContentPartPr/>
                <p14:nvPr/>
              </p14:nvContentPartPr>
              <p14:xfrm>
                <a:off x="6692479" y="212038"/>
                <a:ext cx="187200" cy="32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3E0983-D88D-4037-9FDF-52138369993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83839" y="203398"/>
                  <a:ext cx="2048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13F6121-AAC5-4C34-879A-2D344F745A8B}"/>
                    </a:ext>
                  </a:extLst>
                </p14:cNvPr>
                <p14:cNvContentPartPr/>
                <p14:nvPr/>
              </p14:nvContentPartPr>
              <p14:xfrm>
                <a:off x="6805519" y="112678"/>
                <a:ext cx="200160" cy="436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3F6121-AAC5-4C34-879A-2D344F745A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96519" y="103678"/>
                  <a:ext cx="2178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099E83A-A255-4F7A-9D63-BDEACE971845}"/>
                    </a:ext>
                  </a:extLst>
                </p14:cNvPr>
                <p14:cNvContentPartPr/>
                <p14:nvPr/>
              </p14:nvContentPartPr>
              <p14:xfrm>
                <a:off x="6928279" y="379438"/>
                <a:ext cx="91800" cy="147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099E83A-A255-4F7A-9D63-BDEACE9718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19639" y="370438"/>
                  <a:ext cx="109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081F35F-25B4-415D-81CC-9432A373C2DF}"/>
                    </a:ext>
                  </a:extLst>
                </p14:cNvPr>
                <p14:cNvContentPartPr/>
                <p14:nvPr/>
              </p14:nvContentPartPr>
              <p14:xfrm>
                <a:off x="7121959" y="329398"/>
                <a:ext cx="291600" cy="164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081F35F-25B4-415D-81CC-9432A373C2D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12959" y="320758"/>
                  <a:ext cx="309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D022FE-8EFA-475F-BE00-B3D3707D2ECA}"/>
                    </a:ext>
                  </a:extLst>
                </p14:cNvPr>
                <p14:cNvContentPartPr/>
                <p14:nvPr/>
              </p14:nvContentPartPr>
              <p14:xfrm>
                <a:off x="7467559" y="376198"/>
                <a:ext cx="24120" cy="99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D022FE-8EFA-475F-BE00-B3D3707D2EC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58559" y="367198"/>
                  <a:ext cx="41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0AA63A-A874-45C4-8FAF-C1FE806168BF}"/>
                    </a:ext>
                  </a:extLst>
                </p14:cNvPr>
                <p14:cNvContentPartPr/>
                <p14:nvPr/>
              </p14:nvContentPartPr>
              <p14:xfrm>
                <a:off x="7624879" y="356398"/>
                <a:ext cx="138600" cy="120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0AA63A-A874-45C4-8FAF-C1FE806168B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16239" y="347398"/>
                  <a:ext cx="156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D07A7A-6DEF-4409-8095-2768E509591B}"/>
                    </a:ext>
                  </a:extLst>
                </p14:cNvPr>
                <p14:cNvContentPartPr/>
                <p14:nvPr/>
              </p14:nvContentPartPr>
              <p14:xfrm>
                <a:off x="7779319" y="372598"/>
                <a:ext cx="147600" cy="555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D07A7A-6DEF-4409-8095-2768E50959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70319" y="363598"/>
                  <a:ext cx="1652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606CA1-90A1-4D26-923D-D59BBD42318C}"/>
                    </a:ext>
                  </a:extLst>
                </p14:cNvPr>
                <p14:cNvContentPartPr/>
                <p14:nvPr/>
              </p14:nvContentPartPr>
              <p14:xfrm>
                <a:off x="8257039" y="372958"/>
                <a:ext cx="91440" cy="98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606CA1-90A1-4D26-923D-D59BBD42318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48039" y="363958"/>
                  <a:ext cx="109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8463B74-742C-4247-A95B-3D1B3739510F}"/>
                    </a:ext>
                  </a:extLst>
                </p14:cNvPr>
                <p14:cNvContentPartPr/>
                <p14:nvPr/>
              </p14:nvContentPartPr>
              <p14:xfrm>
                <a:off x="8395279" y="297718"/>
                <a:ext cx="2160" cy="30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8463B74-742C-4247-A95B-3D1B3739510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86639" y="288718"/>
                  <a:ext cx="19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D8DBC58-D9D7-4BF9-AA45-FB60B5D19E86}"/>
                    </a:ext>
                  </a:extLst>
                </p14:cNvPr>
                <p14:cNvContentPartPr/>
                <p14:nvPr/>
              </p14:nvContentPartPr>
              <p14:xfrm>
                <a:off x="8430919" y="334078"/>
                <a:ext cx="127080" cy="110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D8DBC58-D9D7-4BF9-AA45-FB60B5D19E8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21919" y="325078"/>
                  <a:ext cx="144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92EE348-B721-48EC-BC46-EFFB115BB6A6}"/>
                    </a:ext>
                  </a:extLst>
                </p14:cNvPr>
                <p14:cNvContentPartPr/>
                <p14:nvPr/>
              </p14:nvContentPartPr>
              <p14:xfrm>
                <a:off x="8702719" y="-83162"/>
                <a:ext cx="384480" cy="618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92EE348-B721-48EC-BC46-EFFB115BB6A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94079" y="-91802"/>
                  <a:ext cx="40212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0375E32-1D67-4F48-B46E-3FBEEDD6EC24}"/>
                    </a:ext>
                  </a:extLst>
                </p14:cNvPr>
                <p14:cNvContentPartPr/>
                <p14:nvPr/>
              </p14:nvContentPartPr>
              <p14:xfrm>
                <a:off x="8652319" y="325798"/>
                <a:ext cx="254880" cy="62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0375E32-1D67-4F48-B46E-3FBEEDD6EC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43679" y="316798"/>
                  <a:ext cx="272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7FD2D05-733C-4E87-BFE4-2CE96376AA97}"/>
                    </a:ext>
                  </a:extLst>
                </p14:cNvPr>
                <p14:cNvContentPartPr/>
                <p14:nvPr/>
              </p14:nvContentPartPr>
              <p14:xfrm>
                <a:off x="8857519" y="365398"/>
                <a:ext cx="127440" cy="157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7FD2D05-733C-4E87-BFE4-2CE96376AA9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848519" y="356398"/>
                  <a:ext cx="145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A00C972-C623-4243-B327-8BC94415873C}"/>
                    </a:ext>
                  </a:extLst>
                </p14:cNvPr>
                <p14:cNvContentPartPr/>
                <p14:nvPr/>
              </p14:nvContentPartPr>
              <p14:xfrm>
                <a:off x="9075319" y="323638"/>
                <a:ext cx="172440" cy="21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A00C972-C623-4243-B327-8BC94415873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066319" y="314998"/>
                  <a:ext cx="190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A60983-446D-4229-AA96-AA85D95773C5}"/>
                    </a:ext>
                  </a:extLst>
                </p14:cNvPr>
                <p14:cNvContentPartPr/>
                <p14:nvPr/>
              </p14:nvContentPartPr>
              <p14:xfrm>
                <a:off x="9276199" y="345958"/>
                <a:ext cx="306360" cy="142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A60983-446D-4229-AA96-AA85D95773C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267559" y="337318"/>
                  <a:ext cx="324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CEA0C9-1A85-409D-9982-982D27B678B7}"/>
                    </a:ext>
                  </a:extLst>
                </p14:cNvPr>
                <p14:cNvContentPartPr/>
                <p14:nvPr/>
              </p14:nvContentPartPr>
              <p14:xfrm>
                <a:off x="9652399" y="372238"/>
                <a:ext cx="123840" cy="124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CEA0C9-1A85-409D-9982-982D27B678B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43759" y="363238"/>
                  <a:ext cx="141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8A0662-CC86-4584-BB87-9E3B784DCC98}"/>
                    </a:ext>
                  </a:extLst>
                </p14:cNvPr>
                <p14:cNvContentPartPr/>
                <p14:nvPr/>
              </p14:nvContentPartPr>
              <p14:xfrm>
                <a:off x="9948319" y="24118"/>
                <a:ext cx="270000" cy="490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8A0662-CC86-4584-BB87-9E3B784DCC9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39679" y="15118"/>
                  <a:ext cx="2876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D70394-E384-4B0C-A465-D25D13BF8C35}"/>
                    </a:ext>
                  </a:extLst>
                </p14:cNvPr>
                <p14:cNvContentPartPr/>
                <p14:nvPr/>
              </p14:nvContentPartPr>
              <p14:xfrm>
                <a:off x="9879559" y="327598"/>
                <a:ext cx="342720" cy="34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D70394-E384-4B0C-A465-D25D13BF8C3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70559" y="318958"/>
                  <a:ext cx="360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C27F4F6-3A3E-4B90-8AAE-4A77F06A20B4}"/>
                    </a:ext>
                  </a:extLst>
                </p14:cNvPr>
                <p14:cNvContentPartPr/>
                <p14:nvPr/>
              </p14:nvContentPartPr>
              <p14:xfrm>
                <a:off x="10157479" y="278638"/>
                <a:ext cx="161640" cy="216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C27F4F6-3A3E-4B90-8AAE-4A77F06A20B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48839" y="269638"/>
                  <a:ext cx="179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4CDBBED-E217-4954-8880-F8A6BD27FC01}"/>
                    </a:ext>
                  </a:extLst>
                </p14:cNvPr>
                <p14:cNvContentPartPr/>
                <p14:nvPr/>
              </p14:nvContentPartPr>
              <p14:xfrm>
                <a:off x="10298599" y="357478"/>
                <a:ext cx="154800" cy="153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4CDBBED-E217-4954-8880-F8A6BD27FC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89599" y="348838"/>
                  <a:ext cx="172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F9646F8-D7AD-434F-AE1A-526485FAC92B}"/>
                    </a:ext>
                  </a:extLst>
                </p14:cNvPr>
                <p14:cNvContentPartPr/>
                <p14:nvPr/>
              </p14:nvContentPartPr>
              <p14:xfrm>
                <a:off x="10518559" y="352078"/>
                <a:ext cx="212040" cy="176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F9646F8-D7AD-434F-AE1A-526485FAC9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09559" y="343438"/>
                  <a:ext cx="229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179AA70-430A-4A9A-ACFA-7DE4A9204C8C}"/>
                    </a:ext>
                  </a:extLst>
                </p14:cNvPr>
                <p14:cNvContentPartPr/>
                <p14:nvPr/>
              </p14:nvContentPartPr>
              <p14:xfrm>
                <a:off x="11053159" y="278278"/>
                <a:ext cx="32760" cy="6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179AA70-430A-4A9A-ACFA-7DE4A9204C8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044159" y="269278"/>
                  <a:ext cx="50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2D5E20A-4A3E-4BDF-AAD1-6E01C70545E2}"/>
                    </a:ext>
                  </a:extLst>
                </p14:cNvPr>
                <p14:cNvContentPartPr/>
                <p14:nvPr/>
              </p14:nvContentPartPr>
              <p14:xfrm>
                <a:off x="10963159" y="467278"/>
                <a:ext cx="59760" cy="52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2D5E20A-4A3E-4BDF-AAD1-6E01C70545E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54159" y="458278"/>
                  <a:ext cx="77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F86650-7925-4A3E-8405-E841A44FFD2B}"/>
                    </a:ext>
                  </a:extLst>
                </p14:cNvPr>
                <p14:cNvContentPartPr/>
                <p14:nvPr/>
              </p14:nvContentPartPr>
              <p14:xfrm>
                <a:off x="6217999" y="1124638"/>
                <a:ext cx="88560" cy="98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F86650-7925-4A3E-8405-E841A44FFD2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08999" y="1115998"/>
                  <a:ext cx="106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B4D09CF-F8B1-4510-BEFB-692E6BDC46C8}"/>
                    </a:ext>
                  </a:extLst>
                </p14:cNvPr>
                <p14:cNvContentPartPr/>
                <p14:nvPr/>
              </p14:nvContentPartPr>
              <p14:xfrm>
                <a:off x="6361639" y="680758"/>
                <a:ext cx="381960" cy="589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B4D09CF-F8B1-4510-BEFB-692E6BDC46C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52639" y="671758"/>
                  <a:ext cx="3996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0405972-B521-4F31-9BF7-F1EE6F50DB0C}"/>
                    </a:ext>
                  </a:extLst>
                </p14:cNvPr>
                <p14:cNvContentPartPr/>
                <p14:nvPr/>
              </p14:nvContentPartPr>
              <p14:xfrm>
                <a:off x="6430399" y="1096198"/>
                <a:ext cx="187200" cy="57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0405972-B521-4F31-9BF7-F1EE6F50DB0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21759" y="1087198"/>
                  <a:ext cx="204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5777039-9D29-4858-B835-7F32B1B7586E}"/>
                    </a:ext>
                  </a:extLst>
                </p14:cNvPr>
                <p14:cNvContentPartPr/>
                <p14:nvPr/>
              </p14:nvContentPartPr>
              <p14:xfrm>
                <a:off x="6918199" y="697678"/>
                <a:ext cx="234360" cy="484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5777039-9D29-4858-B835-7F32B1B7586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09559" y="688678"/>
                  <a:ext cx="2520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8327F15-2B06-47F0-B4A6-A4F788495B55}"/>
                    </a:ext>
                  </a:extLst>
                </p14:cNvPr>
                <p14:cNvContentPartPr/>
                <p14:nvPr/>
              </p14:nvContentPartPr>
              <p14:xfrm>
                <a:off x="7091359" y="1010878"/>
                <a:ext cx="170640" cy="111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8327F15-2B06-47F0-B4A6-A4F788495B5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82359" y="1001878"/>
                  <a:ext cx="188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15083A8-4548-4E5C-B48A-A20BB7E3CF4D}"/>
                    </a:ext>
                  </a:extLst>
                </p14:cNvPr>
                <p14:cNvContentPartPr/>
                <p14:nvPr/>
              </p14:nvContentPartPr>
              <p14:xfrm>
                <a:off x="7298359" y="1045798"/>
                <a:ext cx="161640" cy="8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15083A8-4548-4E5C-B48A-A20BB7E3CF4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89719" y="1036798"/>
                  <a:ext cx="179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37B4B91-05E0-4832-82E6-A7AE0745F5F7}"/>
                    </a:ext>
                  </a:extLst>
                </p14:cNvPr>
                <p14:cNvContentPartPr/>
                <p14:nvPr/>
              </p14:nvContentPartPr>
              <p14:xfrm>
                <a:off x="7436959" y="1040758"/>
                <a:ext cx="131760" cy="251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37B4B91-05E0-4832-82E6-A7AE0745F5F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27959" y="1031758"/>
                  <a:ext cx="149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734461D-6CF5-4AC8-BCFD-E5FBED55CAD0}"/>
                    </a:ext>
                  </a:extLst>
                </p14:cNvPr>
                <p14:cNvContentPartPr/>
                <p14:nvPr/>
              </p14:nvContentPartPr>
              <p14:xfrm>
                <a:off x="7538119" y="966958"/>
                <a:ext cx="187200" cy="165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734461D-6CF5-4AC8-BCFD-E5FBED55CA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29479" y="957958"/>
                  <a:ext cx="204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BF4579D-DF9C-4439-95F8-C946F77D7F73}"/>
                    </a:ext>
                  </a:extLst>
                </p14:cNvPr>
                <p14:cNvContentPartPr/>
                <p14:nvPr/>
              </p14:nvContentPartPr>
              <p14:xfrm>
                <a:off x="7810639" y="892438"/>
                <a:ext cx="189720" cy="276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BF4579D-DF9C-4439-95F8-C946F77D7F7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01639" y="883798"/>
                  <a:ext cx="207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7D0DAF-1A94-453B-91DD-72FD7AE735A8}"/>
                    </a:ext>
                  </a:extLst>
                </p14:cNvPr>
                <p14:cNvContentPartPr/>
                <p14:nvPr/>
              </p14:nvContentPartPr>
              <p14:xfrm>
                <a:off x="7993519" y="1159918"/>
                <a:ext cx="88560" cy="225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7D0DAF-1A94-453B-91DD-72FD7AE735A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84879" y="1150918"/>
                  <a:ext cx="106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7961E3F-8C1A-4EDA-85E2-6A58DD194E15}"/>
                    </a:ext>
                  </a:extLst>
                </p14:cNvPr>
                <p14:cNvContentPartPr/>
                <p14:nvPr/>
              </p14:nvContentPartPr>
              <p14:xfrm>
                <a:off x="8332999" y="874078"/>
                <a:ext cx="161640" cy="297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7961E3F-8C1A-4EDA-85E2-6A58DD194E1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23999" y="865078"/>
                  <a:ext cx="1792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2AFA615-A36E-4532-892E-D6C1E682EFD8}"/>
                    </a:ext>
                  </a:extLst>
                </p14:cNvPr>
                <p14:cNvContentPartPr/>
                <p14:nvPr/>
              </p14:nvContentPartPr>
              <p14:xfrm>
                <a:off x="8518399" y="1071358"/>
                <a:ext cx="25920" cy="49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2AFA615-A36E-4532-892E-D6C1E682EF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509759" y="1062358"/>
                  <a:ext cx="43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3E0166C-6187-4E59-93E4-2BF7EE643539}"/>
                    </a:ext>
                  </a:extLst>
                </p14:cNvPr>
                <p14:cNvContentPartPr/>
                <p14:nvPr/>
              </p14:nvContentPartPr>
              <p14:xfrm>
                <a:off x="8679679" y="854278"/>
                <a:ext cx="313560" cy="288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3E0166C-6187-4E59-93E4-2BF7EE64353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71039" y="845638"/>
                  <a:ext cx="331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BD70554-FE41-4990-B275-50FCE9EDF751}"/>
                    </a:ext>
                  </a:extLst>
                </p14:cNvPr>
                <p14:cNvContentPartPr/>
                <p14:nvPr/>
              </p14:nvContentPartPr>
              <p14:xfrm>
                <a:off x="9142999" y="920158"/>
                <a:ext cx="141840" cy="207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BD70554-FE41-4990-B275-50FCE9EDF75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133999" y="911158"/>
                  <a:ext cx="159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357D726-BF86-4FBC-AC1B-886008F604EB}"/>
                    </a:ext>
                  </a:extLst>
                </p14:cNvPr>
                <p14:cNvContentPartPr/>
                <p14:nvPr/>
              </p14:nvContentPartPr>
              <p14:xfrm>
                <a:off x="9124999" y="837718"/>
                <a:ext cx="127080" cy="108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357D726-BF86-4FBC-AC1B-886008F604E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16359" y="829078"/>
                  <a:ext cx="144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2CEB8E2-9805-48F4-B670-39AE1320A6AF}"/>
                    </a:ext>
                  </a:extLst>
                </p14:cNvPr>
                <p14:cNvContentPartPr/>
                <p14:nvPr/>
              </p14:nvContentPartPr>
              <p14:xfrm>
                <a:off x="9249919" y="1045078"/>
                <a:ext cx="96120" cy="136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2CEB8E2-9805-48F4-B670-39AE1320A6A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241279" y="1036438"/>
                  <a:ext cx="113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F869445-1D24-4AA3-8232-97DC5A8792B2}"/>
                    </a:ext>
                  </a:extLst>
                </p14:cNvPr>
                <p14:cNvContentPartPr/>
                <p14:nvPr/>
              </p14:nvContentPartPr>
              <p14:xfrm>
                <a:off x="9624319" y="993958"/>
                <a:ext cx="175680" cy="160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F869445-1D24-4AA3-8232-97DC5A8792B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615679" y="985318"/>
                  <a:ext cx="193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E78DF47-72D9-4CF3-9BD4-62ADE567D8D5}"/>
                    </a:ext>
                  </a:extLst>
                </p14:cNvPr>
                <p14:cNvContentPartPr/>
                <p14:nvPr/>
              </p14:nvContentPartPr>
              <p14:xfrm>
                <a:off x="9848239" y="1002958"/>
                <a:ext cx="136080" cy="178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E78DF47-72D9-4CF3-9BD4-62ADE567D8D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839239" y="994318"/>
                  <a:ext cx="153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6D735EA-83F0-41A5-A556-12030528B622}"/>
                    </a:ext>
                  </a:extLst>
                </p14:cNvPr>
                <p14:cNvContentPartPr/>
                <p14:nvPr/>
              </p14:nvContentPartPr>
              <p14:xfrm>
                <a:off x="9919519" y="992518"/>
                <a:ext cx="239760" cy="187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6D735EA-83F0-41A5-A556-12030528B62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910519" y="983878"/>
                  <a:ext cx="257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21338DB-E0E3-4497-BF6D-1290345529B8}"/>
                    </a:ext>
                  </a:extLst>
                </p14:cNvPr>
                <p14:cNvContentPartPr/>
                <p14:nvPr/>
              </p14:nvContentPartPr>
              <p14:xfrm>
                <a:off x="10334959" y="995398"/>
                <a:ext cx="241200" cy="204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21338DB-E0E3-4497-BF6D-1290345529B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325959" y="986758"/>
                  <a:ext cx="258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9847AFB-DE01-43DF-A53D-96E371FF5229}"/>
                    </a:ext>
                  </a:extLst>
                </p14:cNvPr>
                <p14:cNvContentPartPr/>
                <p14:nvPr/>
              </p14:nvContentPartPr>
              <p14:xfrm>
                <a:off x="10462399" y="768238"/>
                <a:ext cx="263160" cy="369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9847AFB-DE01-43DF-A53D-96E371FF522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453759" y="759598"/>
                  <a:ext cx="280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0AF21CC-3CD4-4BE4-9D9B-474597018DA9}"/>
                    </a:ext>
                  </a:extLst>
                </p14:cNvPr>
                <p14:cNvContentPartPr/>
                <p14:nvPr/>
              </p14:nvContentPartPr>
              <p14:xfrm>
                <a:off x="10536559" y="1040758"/>
                <a:ext cx="158760" cy="176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0AF21CC-3CD4-4BE4-9D9B-474597018DA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527919" y="1031758"/>
                  <a:ext cx="176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139B98-11E1-43A5-9481-FA14E52A5587}"/>
                    </a:ext>
                  </a:extLst>
                </p14:cNvPr>
                <p14:cNvContentPartPr/>
                <p14:nvPr/>
              </p14:nvContentPartPr>
              <p14:xfrm>
                <a:off x="10785319" y="587158"/>
                <a:ext cx="380520" cy="633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139B98-11E1-43A5-9481-FA14E52A558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776319" y="578518"/>
                  <a:ext cx="39816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BA88019-4CFF-4B36-A490-73A84A2A5DBF}"/>
                    </a:ext>
                  </a:extLst>
                </p14:cNvPr>
                <p14:cNvContentPartPr/>
                <p14:nvPr/>
              </p14:nvContentPartPr>
              <p14:xfrm>
                <a:off x="10728799" y="971278"/>
                <a:ext cx="387360" cy="101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BA88019-4CFF-4B36-A490-73A84A2A5DB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20159" y="962278"/>
                  <a:ext cx="405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1AE572D-043B-4444-9018-92394D2B5DEA}"/>
                    </a:ext>
                  </a:extLst>
                </p14:cNvPr>
                <p14:cNvContentPartPr/>
                <p14:nvPr/>
              </p14:nvContentPartPr>
              <p14:xfrm>
                <a:off x="10994119" y="1043998"/>
                <a:ext cx="161280" cy="151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1AE572D-043B-4444-9018-92394D2B5DE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985119" y="1035358"/>
                  <a:ext cx="178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582210C-07CB-411B-B35A-C1C4DF973ED6}"/>
                    </a:ext>
                  </a:extLst>
                </p14:cNvPr>
                <p14:cNvContentPartPr/>
                <p14:nvPr/>
              </p14:nvContentPartPr>
              <p14:xfrm>
                <a:off x="11165839" y="1068838"/>
                <a:ext cx="117720" cy="125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582210C-07CB-411B-B35A-C1C4DF973ED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157199" y="1059838"/>
                  <a:ext cx="135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ACF5B5A-6F64-4F13-AEFA-DACE5B18A7B5}"/>
                    </a:ext>
                  </a:extLst>
                </p14:cNvPr>
                <p14:cNvContentPartPr/>
                <p14:nvPr/>
              </p14:nvContentPartPr>
              <p14:xfrm>
                <a:off x="11337559" y="664198"/>
                <a:ext cx="353160" cy="563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ACF5B5A-6F64-4F13-AEFA-DACE5B18A7B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328559" y="655558"/>
                  <a:ext cx="37080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308D42A-492F-4B57-85B5-A9CA1DBFEBC6}"/>
                    </a:ext>
                  </a:extLst>
                </p14:cNvPr>
                <p14:cNvContentPartPr/>
                <p14:nvPr/>
              </p14:nvContentPartPr>
              <p14:xfrm>
                <a:off x="11341879" y="1037518"/>
                <a:ext cx="263520" cy="140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308D42A-492F-4B57-85B5-A9CA1DBFEBC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333239" y="1028518"/>
                  <a:ext cx="281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B6C3CDB-04EE-4E18-B456-6EE913B38F5C}"/>
                    </a:ext>
                  </a:extLst>
                </p14:cNvPr>
                <p14:cNvContentPartPr/>
                <p14:nvPr/>
              </p14:nvContentPartPr>
              <p14:xfrm>
                <a:off x="11684239" y="1091158"/>
                <a:ext cx="150840" cy="83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B6C3CDB-04EE-4E18-B456-6EE913B38F5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675599" y="1082158"/>
                  <a:ext cx="168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0819937-7BCA-44E5-8298-93D8488FB314}"/>
                    </a:ext>
                  </a:extLst>
                </p14:cNvPr>
                <p14:cNvContentPartPr/>
                <p14:nvPr/>
              </p14:nvContentPartPr>
              <p14:xfrm>
                <a:off x="11853439" y="1046158"/>
                <a:ext cx="153360" cy="178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0819937-7BCA-44E5-8298-93D8488FB31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844439" y="1037158"/>
                  <a:ext cx="171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93217A6-46BF-4A9D-8CA1-80ACEAD66BB5}"/>
                    </a:ext>
                  </a:extLst>
                </p14:cNvPr>
                <p14:cNvContentPartPr/>
                <p14:nvPr/>
              </p14:nvContentPartPr>
              <p14:xfrm>
                <a:off x="11779999" y="902878"/>
                <a:ext cx="31680" cy="30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93217A6-46BF-4A9D-8CA1-80ACEAD66BB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771359" y="893878"/>
                  <a:ext cx="49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1EFF0F3-939E-47EA-B5CC-B852D6DEA6AD}"/>
                    </a:ext>
                  </a:extLst>
                </p14:cNvPr>
                <p14:cNvContentPartPr/>
                <p14:nvPr/>
              </p14:nvContentPartPr>
              <p14:xfrm>
                <a:off x="4902919" y="1585078"/>
                <a:ext cx="284400" cy="252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1EFF0F3-939E-47EA-B5CC-B852D6DEA6A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94279" y="1576438"/>
                  <a:ext cx="302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E589E0D-A8F5-4800-B85D-B7E7A2C78129}"/>
                    </a:ext>
                  </a:extLst>
                </p14:cNvPr>
                <p14:cNvContentPartPr/>
                <p14:nvPr/>
              </p14:nvContentPartPr>
              <p14:xfrm>
                <a:off x="5310439" y="1505158"/>
                <a:ext cx="304920" cy="306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E589E0D-A8F5-4800-B85D-B7E7A2C7812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01439" y="1496518"/>
                  <a:ext cx="3225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0D53F01-12D7-4D05-8890-4EC4DD17B495}"/>
                    </a:ext>
                  </a:extLst>
                </p14:cNvPr>
                <p14:cNvContentPartPr/>
                <p14:nvPr/>
              </p14:nvContentPartPr>
              <p14:xfrm>
                <a:off x="5793199" y="1598758"/>
                <a:ext cx="187920" cy="222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0D53F01-12D7-4D05-8890-4EC4DD17B4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84559" y="1589758"/>
                  <a:ext cx="205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8F07581-ECF6-49F7-91B0-BEA27E0FEAEF}"/>
                    </a:ext>
                  </a:extLst>
                </p14:cNvPr>
                <p14:cNvContentPartPr/>
                <p14:nvPr/>
              </p14:nvContentPartPr>
              <p14:xfrm>
                <a:off x="5722639" y="1483198"/>
                <a:ext cx="143280" cy="128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8F07581-ECF6-49F7-91B0-BEA27E0FEAE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13639" y="1474558"/>
                  <a:ext cx="160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014BE81-3B83-463B-B105-156B08C46579}"/>
                    </a:ext>
                  </a:extLst>
                </p14:cNvPr>
                <p14:cNvContentPartPr/>
                <p14:nvPr/>
              </p14:nvContentPartPr>
              <p14:xfrm>
                <a:off x="5910559" y="1727998"/>
                <a:ext cx="120960" cy="150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014BE81-3B83-463B-B105-156B08C4657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01919" y="1719358"/>
                  <a:ext cx="138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04260B0-BA97-4CBC-81AB-C1090CBD8EE1}"/>
                    </a:ext>
                  </a:extLst>
                </p14:cNvPr>
                <p14:cNvContentPartPr/>
                <p14:nvPr/>
              </p14:nvContentPartPr>
              <p14:xfrm>
                <a:off x="8408239" y="1409758"/>
                <a:ext cx="135000" cy="309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04260B0-BA97-4CBC-81AB-C1090CBD8EE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399239" y="1400758"/>
                  <a:ext cx="1526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C651D3E-6ACD-4788-9DFD-2C4409FBFFCC}"/>
                    </a:ext>
                  </a:extLst>
                </p14:cNvPr>
                <p14:cNvContentPartPr/>
                <p14:nvPr/>
              </p14:nvContentPartPr>
              <p14:xfrm>
                <a:off x="8576359" y="1627198"/>
                <a:ext cx="71640" cy="44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C651D3E-6ACD-4788-9DFD-2C4409FBFFC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67719" y="1618558"/>
                  <a:ext cx="89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13E7202-1D78-43A7-89C7-51286F002E76}"/>
                    </a:ext>
                  </a:extLst>
                </p14:cNvPr>
                <p14:cNvContentPartPr/>
                <p14:nvPr/>
              </p14:nvContentPartPr>
              <p14:xfrm>
                <a:off x="8799559" y="1469158"/>
                <a:ext cx="225000" cy="233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13E7202-1D78-43A7-89C7-51286F002E7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90919" y="1460518"/>
                  <a:ext cx="242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BA325A-3358-43FE-8088-6F716758D199}"/>
                    </a:ext>
                  </a:extLst>
                </p14:cNvPr>
                <p14:cNvContentPartPr/>
                <p14:nvPr/>
              </p14:nvContentPartPr>
              <p14:xfrm>
                <a:off x="9233359" y="1437478"/>
                <a:ext cx="147960" cy="232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BA325A-3358-43FE-8088-6F716758D19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224719" y="1428478"/>
                  <a:ext cx="165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5C5764-29C7-4DE7-9B3D-2012271AD924}"/>
                    </a:ext>
                  </a:extLst>
                </p14:cNvPr>
                <p14:cNvContentPartPr/>
                <p14:nvPr/>
              </p14:nvContentPartPr>
              <p14:xfrm>
                <a:off x="9193759" y="1354318"/>
                <a:ext cx="87840" cy="135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5C5764-29C7-4DE7-9B3D-2012271AD92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85119" y="1345318"/>
                  <a:ext cx="10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936D123-D7E3-4B70-BD12-991D2BA16D40}"/>
                    </a:ext>
                  </a:extLst>
                </p14:cNvPr>
                <p14:cNvContentPartPr/>
                <p14:nvPr/>
              </p14:nvContentPartPr>
              <p14:xfrm>
                <a:off x="9329119" y="1618918"/>
                <a:ext cx="107640" cy="100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936D123-D7E3-4B70-BD12-991D2BA16D4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320119" y="1610278"/>
                  <a:ext cx="125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85DB3F0-2956-4A8B-9367-4A55357E8169}"/>
                    </a:ext>
                  </a:extLst>
                </p14:cNvPr>
                <p14:cNvContentPartPr/>
                <p14:nvPr/>
              </p14:nvContentPartPr>
              <p14:xfrm>
                <a:off x="2481559" y="2145958"/>
                <a:ext cx="261000" cy="256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85DB3F0-2956-4A8B-9367-4A55357E816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472919" y="2137318"/>
                  <a:ext cx="278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26A3D9-1096-459B-BE11-57AB67471731}"/>
                    </a:ext>
                  </a:extLst>
                </p14:cNvPr>
                <p14:cNvContentPartPr/>
                <p14:nvPr/>
              </p14:nvContentPartPr>
              <p14:xfrm>
                <a:off x="4891039" y="2036158"/>
                <a:ext cx="348840" cy="300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26A3D9-1096-459B-BE11-57AB6747173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82399" y="2027518"/>
                  <a:ext cx="3664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5CE20D3-34BB-4939-B711-9A7A56B28060}"/>
                    </a:ext>
                  </a:extLst>
                </p14:cNvPr>
                <p14:cNvContentPartPr/>
                <p14:nvPr/>
              </p14:nvContentPartPr>
              <p14:xfrm>
                <a:off x="5263999" y="2115358"/>
                <a:ext cx="221400" cy="192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5CE20D3-34BB-4939-B711-9A7A56B2806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254999" y="2106358"/>
                  <a:ext cx="239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B61FA8F-E8F0-41F8-95F6-91B7C8F57856}"/>
                    </a:ext>
                  </a:extLst>
                </p14:cNvPr>
                <p14:cNvContentPartPr/>
                <p14:nvPr/>
              </p14:nvContentPartPr>
              <p14:xfrm>
                <a:off x="5711119" y="2080078"/>
                <a:ext cx="168840" cy="240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B61FA8F-E8F0-41F8-95F6-91B7C8F5785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02119" y="2071438"/>
                  <a:ext cx="186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5453AD1-BA55-42E8-BA91-FC0DEFBE376B}"/>
                    </a:ext>
                  </a:extLst>
                </p14:cNvPr>
                <p14:cNvContentPartPr/>
                <p14:nvPr/>
              </p14:nvContentPartPr>
              <p14:xfrm>
                <a:off x="5660719" y="2029318"/>
                <a:ext cx="113400" cy="92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5453AD1-BA55-42E8-BA91-FC0DEFBE376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651719" y="2020318"/>
                  <a:ext cx="131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E57F12D-D32D-471E-B1C9-7025F646FE22}"/>
                    </a:ext>
                  </a:extLst>
                </p14:cNvPr>
                <p14:cNvContentPartPr/>
                <p14:nvPr/>
              </p14:nvContentPartPr>
              <p14:xfrm>
                <a:off x="5864119" y="2200678"/>
                <a:ext cx="90000" cy="129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E57F12D-D32D-471E-B1C9-7025F646FE2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55479" y="2192038"/>
                  <a:ext cx="107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D9BC2A7-87A6-457D-9CB7-45C4C1CC6567}"/>
                    </a:ext>
                  </a:extLst>
                </p14:cNvPr>
                <p14:cNvContentPartPr/>
                <p14:nvPr/>
              </p14:nvContentPartPr>
              <p14:xfrm>
                <a:off x="8263879" y="1932118"/>
                <a:ext cx="302760" cy="272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D9BC2A7-87A6-457D-9CB7-45C4C1CC656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55239" y="1923478"/>
                  <a:ext cx="320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B0E3A80-C6ED-4CBE-84DF-04ABEF540DE6}"/>
                    </a:ext>
                  </a:extLst>
                </p14:cNvPr>
                <p14:cNvContentPartPr/>
                <p14:nvPr/>
              </p14:nvContentPartPr>
              <p14:xfrm>
                <a:off x="8631439" y="2155318"/>
                <a:ext cx="16920" cy="11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B0E3A80-C6ED-4CBE-84DF-04ABEF540DE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622439" y="2146678"/>
                  <a:ext cx="34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5857FD4-A8F6-457E-9467-77A2F536F30D}"/>
                    </a:ext>
                  </a:extLst>
                </p14:cNvPr>
                <p14:cNvContentPartPr/>
                <p14:nvPr/>
              </p14:nvContentPartPr>
              <p14:xfrm>
                <a:off x="8794519" y="2045518"/>
                <a:ext cx="156960" cy="136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5857FD4-A8F6-457E-9467-77A2F536F30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85879" y="2036878"/>
                  <a:ext cx="174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F61EC34-538D-4765-8B4C-77E834B9FF8C}"/>
                    </a:ext>
                  </a:extLst>
                </p14:cNvPr>
                <p14:cNvContentPartPr/>
                <p14:nvPr/>
              </p14:nvContentPartPr>
              <p14:xfrm>
                <a:off x="9229759" y="1951918"/>
                <a:ext cx="166320" cy="209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F61EC34-538D-4765-8B4C-77E834B9FF8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20759" y="1943278"/>
                  <a:ext cx="183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75C67B7-E8A6-4571-8453-7DA5F680C6C9}"/>
                    </a:ext>
                  </a:extLst>
                </p14:cNvPr>
                <p14:cNvContentPartPr/>
                <p14:nvPr/>
              </p14:nvContentPartPr>
              <p14:xfrm>
                <a:off x="9118879" y="1898998"/>
                <a:ext cx="104760" cy="78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75C67B7-E8A6-4571-8453-7DA5F680C6C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10239" y="1890358"/>
                  <a:ext cx="122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EE524FE-9127-47A7-922B-A51AFBB43A62}"/>
                    </a:ext>
                  </a:extLst>
                </p14:cNvPr>
                <p14:cNvContentPartPr/>
                <p14:nvPr/>
              </p14:nvContentPartPr>
              <p14:xfrm>
                <a:off x="9297079" y="2125438"/>
                <a:ext cx="111240" cy="95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EE524FE-9127-47A7-922B-A51AFBB43A6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88079" y="2116798"/>
                  <a:ext cx="128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0085E2-4F0B-4B82-9792-17243EF06215}"/>
                    </a:ext>
                  </a:extLst>
                </p14:cNvPr>
                <p14:cNvContentPartPr/>
                <p14:nvPr/>
              </p14:nvContentPartPr>
              <p14:xfrm>
                <a:off x="770479" y="869038"/>
                <a:ext cx="618480" cy="561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0085E2-4F0B-4B82-9792-17243EF0621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1839" y="860398"/>
                  <a:ext cx="63612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C6431AB-E710-4F67-9481-390263CD870F}"/>
                    </a:ext>
                  </a:extLst>
                </p14:cNvPr>
                <p14:cNvContentPartPr/>
                <p14:nvPr/>
              </p14:nvContentPartPr>
              <p14:xfrm>
                <a:off x="840319" y="1189438"/>
                <a:ext cx="295200" cy="71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C6431AB-E710-4F67-9481-390263CD870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31319" y="1180438"/>
                  <a:ext cx="312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D928E8-8133-4EE0-9954-8C13E85640C6}"/>
                    </a:ext>
                  </a:extLst>
                </p14:cNvPr>
                <p14:cNvContentPartPr/>
                <p14:nvPr/>
              </p14:nvContentPartPr>
              <p14:xfrm>
                <a:off x="1056679" y="1228678"/>
                <a:ext cx="178920" cy="144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D928E8-8133-4EE0-9954-8C13E85640C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47679" y="1219678"/>
                  <a:ext cx="196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49775A9-DEFC-4FB2-A425-2D2B829F01F1}"/>
                    </a:ext>
                  </a:extLst>
                </p14:cNvPr>
                <p14:cNvContentPartPr/>
                <p14:nvPr/>
              </p14:nvContentPartPr>
              <p14:xfrm>
                <a:off x="1316599" y="1249198"/>
                <a:ext cx="112320" cy="145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49775A9-DEFC-4FB2-A425-2D2B829F01F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307599" y="1240198"/>
                  <a:ext cx="129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849B97-7615-4D71-AD77-573E2108D98B}"/>
                    </a:ext>
                  </a:extLst>
                </p14:cNvPr>
                <p14:cNvContentPartPr/>
                <p14:nvPr/>
              </p14:nvContentPartPr>
              <p14:xfrm>
                <a:off x="1533319" y="872278"/>
                <a:ext cx="329040" cy="502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849B97-7615-4D71-AD77-573E2108D98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524319" y="863278"/>
                  <a:ext cx="3466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C0BB26B-B7D7-4F76-9D2B-AAF85E060F31}"/>
                    </a:ext>
                  </a:extLst>
                </p14:cNvPr>
                <p14:cNvContentPartPr/>
                <p14:nvPr/>
              </p14:nvContentPartPr>
              <p14:xfrm>
                <a:off x="1718719" y="1238038"/>
                <a:ext cx="132480" cy="151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C0BB26B-B7D7-4F76-9D2B-AAF85E060F3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709719" y="1229038"/>
                  <a:ext cx="150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9F6AD6-9E21-4BD8-B095-8EC305FDD7FB}"/>
                    </a:ext>
                  </a:extLst>
                </p14:cNvPr>
                <p14:cNvContentPartPr/>
                <p14:nvPr/>
              </p14:nvContentPartPr>
              <p14:xfrm>
                <a:off x="1921399" y="1199518"/>
                <a:ext cx="198000" cy="198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9F6AD6-9E21-4BD8-B095-8EC305FDD7F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912399" y="1190518"/>
                  <a:ext cx="215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E82E007-56E4-4FEF-BE25-936F7739954A}"/>
                    </a:ext>
                  </a:extLst>
                </p14:cNvPr>
                <p14:cNvContentPartPr/>
                <p14:nvPr/>
              </p14:nvContentPartPr>
              <p14:xfrm>
                <a:off x="2367439" y="981718"/>
                <a:ext cx="377640" cy="427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E82E007-56E4-4FEF-BE25-936F7739954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358799" y="973078"/>
                  <a:ext cx="3952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73D298C-6D13-4D2A-A23C-B397D8B48C45}"/>
                    </a:ext>
                  </a:extLst>
                </p14:cNvPr>
                <p14:cNvContentPartPr/>
                <p14:nvPr/>
              </p14:nvContentPartPr>
              <p14:xfrm>
                <a:off x="2476159" y="1217878"/>
                <a:ext cx="192240" cy="56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73D298C-6D13-4D2A-A23C-B397D8B48C4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467159" y="1209238"/>
                  <a:ext cx="209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C68B4B8-B5BF-4C37-B232-1A1F4C5A2EDF}"/>
                    </a:ext>
                  </a:extLst>
                </p14:cNvPr>
                <p14:cNvContentPartPr/>
                <p14:nvPr/>
              </p14:nvContentPartPr>
              <p14:xfrm>
                <a:off x="2908879" y="1275478"/>
                <a:ext cx="224280" cy="341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C68B4B8-B5BF-4C37-B232-1A1F4C5A2ED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900239" y="1266478"/>
                  <a:ext cx="2419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BC49E03-DF76-45B3-9626-635C1086A174}"/>
                    </a:ext>
                  </a:extLst>
                </p14:cNvPr>
                <p14:cNvContentPartPr/>
                <p14:nvPr/>
              </p14:nvContentPartPr>
              <p14:xfrm>
                <a:off x="3043519" y="1093318"/>
                <a:ext cx="286920" cy="256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BC49E03-DF76-45B3-9626-635C1086A17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034519" y="1084678"/>
                  <a:ext cx="304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07501F3-775E-478E-80EA-703E1BE4D49F}"/>
                    </a:ext>
                  </a:extLst>
                </p14:cNvPr>
                <p14:cNvContentPartPr/>
                <p14:nvPr/>
              </p14:nvContentPartPr>
              <p14:xfrm>
                <a:off x="3371839" y="1099078"/>
                <a:ext cx="230040" cy="248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07501F3-775E-478E-80EA-703E1BE4D49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362839" y="1090078"/>
                  <a:ext cx="247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5DCA584-3B39-40C9-B776-05A0A5C5A991}"/>
                    </a:ext>
                  </a:extLst>
                </p14:cNvPr>
                <p14:cNvContentPartPr/>
                <p14:nvPr/>
              </p14:nvContentPartPr>
              <p14:xfrm>
                <a:off x="3576319" y="1156678"/>
                <a:ext cx="95760" cy="133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5DCA584-3B39-40C9-B776-05A0A5C5A99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567679" y="1148038"/>
                  <a:ext cx="113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786FB0-023D-4C8B-A841-2EC5FD4705B2}"/>
                    </a:ext>
                  </a:extLst>
                </p14:cNvPr>
                <p14:cNvContentPartPr/>
                <p14:nvPr/>
              </p14:nvContentPartPr>
              <p14:xfrm>
                <a:off x="3724279" y="1160638"/>
                <a:ext cx="141480" cy="158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786FB0-023D-4C8B-A841-2EC5FD4705B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715279" y="1151998"/>
                  <a:ext cx="159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6918AC-41E5-46D4-B463-F7ECEF291171}"/>
                    </a:ext>
                  </a:extLst>
                </p14:cNvPr>
                <p14:cNvContentPartPr/>
                <p14:nvPr/>
              </p14:nvContentPartPr>
              <p14:xfrm>
                <a:off x="3845959" y="881278"/>
                <a:ext cx="181440" cy="424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6918AC-41E5-46D4-B463-F7ECEF29117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37319" y="872278"/>
                  <a:ext cx="1990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D3AD409-AA2F-4706-A4D2-68D7887E5452}"/>
                    </a:ext>
                  </a:extLst>
                </p14:cNvPr>
                <p14:cNvContentPartPr/>
                <p14:nvPr/>
              </p14:nvContentPartPr>
              <p14:xfrm>
                <a:off x="3989599" y="1146598"/>
                <a:ext cx="129240" cy="159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D3AD409-AA2F-4706-A4D2-68D7887E545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980599" y="1137598"/>
                  <a:ext cx="146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CAD0B6C-9BF0-4425-962E-5EF8BF5CA7FE}"/>
                    </a:ext>
                  </a:extLst>
                </p14:cNvPr>
                <p14:cNvContentPartPr/>
                <p14:nvPr/>
              </p14:nvContentPartPr>
              <p14:xfrm>
                <a:off x="4172119" y="1109878"/>
                <a:ext cx="82080" cy="175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CAD0B6C-9BF0-4425-962E-5EF8BF5CA7F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163119" y="1100878"/>
                  <a:ext cx="99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8093499-067E-47E7-8A06-7993F766DC3A}"/>
                    </a:ext>
                  </a:extLst>
                </p14:cNvPr>
                <p14:cNvContentPartPr/>
                <p14:nvPr/>
              </p14:nvContentPartPr>
              <p14:xfrm>
                <a:off x="4308199" y="1088998"/>
                <a:ext cx="179640" cy="209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8093499-067E-47E7-8A06-7993F766DC3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299559" y="1079998"/>
                  <a:ext cx="197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25AFA5E-83CB-4052-80C9-D212589EDFA6}"/>
                    </a:ext>
                  </a:extLst>
                </p14:cNvPr>
                <p14:cNvContentPartPr/>
                <p14:nvPr/>
              </p14:nvContentPartPr>
              <p14:xfrm>
                <a:off x="4496479" y="1065958"/>
                <a:ext cx="164160" cy="29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25AFA5E-83CB-4052-80C9-D212589EDFA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87839" y="1056958"/>
                  <a:ext cx="181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A5557DB-9A08-401E-9A2E-1E2D6B2B4FF0}"/>
                    </a:ext>
                  </a:extLst>
                </p14:cNvPr>
                <p14:cNvContentPartPr/>
                <p14:nvPr/>
              </p14:nvContentPartPr>
              <p14:xfrm>
                <a:off x="2424319" y="1630438"/>
                <a:ext cx="112320" cy="264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A5557DB-9A08-401E-9A2E-1E2D6B2B4FF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415319" y="1621438"/>
                  <a:ext cx="129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03B0315-560E-458D-BA73-D55B565F4BEA}"/>
                    </a:ext>
                  </a:extLst>
                </p14:cNvPr>
                <p14:cNvContentPartPr/>
                <p14:nvPr/>
              </p14:nvContentPartPr>
              <p14:xfrm>
                <a:off x="2469319" y="1552318"/>
                <a:ext cx="309960" cy="38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03B0315-560E-458D-BA73-D55B565F4BE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460319" y="1543318"/>
                  <a:ext cx="327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951333C-2E23-44A9-923B-0C785F68AC6C}"/>
                    </a:ext>
                  </a:extLst>
                </p14:cNvPr>
                <p14:cNvContentPartPr/>
                <p14:nvPr/>
              </p14:nvContentPartPr>
              <p14:xfrm>
                <a:off x="2076199" y="1289212"/>
                <a:ext cx="360" cy="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951333C-2E23-44A9-923B-0C785F68AC6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067559" y="12805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64FF333-A71D-400F-B495-FB3750E7BFBA}"/>
                    </a:ext>
                  </a:extLst>
                </p14:cNvPr>
                <p14:cNvContentPartPr/>
                <p14:nvPr/>
              </p14:nvContentPartPr>
              <p14:xfrm>
                <a:off x="2090239" y="1198852"/>
                <a:ext cx="126000" cy="145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64FF333-A71D-400F-B495-FB3750E7BF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081599" y="1189852"/>
                  <a:ext cx="143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24CE951-0BDD-47C3-A87B-A91A7AF30855}"/>
                    </a:ext>
                  </a:extLst>
                </p14:cNvPr>
                <p14:cNvContentPartPr/>
                <p14:nvPr/>
              </p14:nvContentPartPr>
              <p14:xfrm>
                <a:off x="1947319" y="1154212"/>
                <a:ext cx="390600" cy="783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24CE951-0BDD-47C3-A87B-A91A7AF3085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938679" y="1145212"/>
                  <a:ext cx="40824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4D53792-44A2-440D-9564-83D408F28C17}"/>
                    </a:ext>
                  </a:extLst>
                </p14:cNvPr>
                <p14:cNvContentPartPr/>
                <p14:nvPr/>
              </p14:nvContentPartPr>
              <p14:xfrm>
                <a:off x="8296999" y="1209652"/>
                <a:ext cx="563040" cy="155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4D53792-44A2-440D-9564-83D408F28C1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288359" y="1201012"/>
                  <a:ext cx="58068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8EAD5A-40A7-4578-9E50-EEA68C150B98}"/>
              </a:ext>
            </a:extLst>
          </p:cNvPr>
          <p:cNvGrpSpPr/>
          <p:nvPr/>
        </p:nvGrpSpPr>
        <p:grpSpPr>
          <a:xfrm>
            <a:off x="8509039" y="2361292"/>
            <a:ext cx="206280" cy="459000"/>
            <a:chOff x="8509039" y="2361292"/>
            <a:chExt cx="20628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6F45D30-14AA-401F-831D-C942C3C32621}"/>
                    </a:ext>
                  </a:extLst>
                </p14:cNvPr>
                <p14:cNvContentPartPr/>
                <p14:nvPr/>
              </p14:nvContentPartPr>
              <p14:xfrm>
                <a:off x="8630719" y="2440492"/>
                <a:ext cx="77040" cy="379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6F45D30-14AA-401F-831D-C942C3C32621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622079" y="2431492"/>
                  <a:ext cx="94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45E2329-1466-4B9F-8125-8F0BED1D87E4}"/>
                    </a:ext>
                  </a:extLst>
                </p14:cNvPr>
                <p14:cNvContentPartPr/>
                <p14:nvPr/>
              </p14:nvContentPartPr>
              <p14:xfrm>
                <a:off x="8509039" y="2361292"/>
                <a:ext cx="206280" cy="179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45E2329-1466-4B9F-8125-8F0BED1D87E4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500039" y="2352652"/>
                  <a:ext cx="223920" cy="19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542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DD4BFD16-EB97-4EE8-8A35-F207193C7D76}"/>
              </a:ext>
            </a:extLst>
          </p:cNvPr>
          <p:cNvGrpSpPr/>
          <p:nvPr/>
        </p:nvGrpSpPr>
        <p:grpSpPr>
          <a:xfrm>
            <a:off x="8174239" y="30238"/>
            <a:ext cx="1560960" cy="502920"/>
            <a:chOff x="8174239" y="30238"/>
            <a:chExt cx="156096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0FCB96-BCEA-44A8-BBC0-9BDCF600AEB3}"/>
                    </a:ext>
                  </a:extLst>
                </p14:cNvPr>
                <p14:cNvContentPartPr/>
                <p14:nvPr/>
              </p14:nvContentPartPr>
              <p14:xfrm>
                <a:off x="8221759" y="87118"/>
                <a:ext cx="246600" cy="446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0FCB96-BCEA-44A8-BBC0-9BDCF600AE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13119" y="78478"/>
                  <a:ext cx="2642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EF017F-BDE0-4559-B5B8-A6754B2454EB}"/>
                    </a:ext>
                  </a:extLst>
                </p14:cNvPr>
                <p14:cNvContentPartPr/>
                <p14:nvPr/>
              </p14:nvContentPartPr>
              <p14:xfrm>
                <a:off x="8174239" y="257398"/>
                <a:ext cx="421200" cy="10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EF017F-BDE0-4559-B5B8-A6754B2454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65239" y="248758"/>
                  <a:ext cx="438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1593AF-BAC2-4AE8-AF9C-6A6C8EB151E0}"/>
                    </a:ext>
                  </a:extLst>
                </p14:cNvPr>
                <p14:cNvContentPartPr/>
                <p14:nvPr/>
              </p14:nvContentPartPr>
              <p14:xfrm>
                <a:off x="8552959" y="30238"/>
                <a:ext cx="261720" cy="448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1593AF-BAC2-4AE8-AF9C-6A6C8EB151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44319" y="21598"/>
                  <a:ext cx="2793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47A9F21-79C8-4A43-8750-69977DF31D53}"/>
                    </a:ext>
                  </a:extLst>
                </p14:cNvPr>
                <p14:cNvContentPartPr/>
                <p14:nvPr/>
              </p14:nvContentPartPr>
              <p14:xfrm>
                <a:off x="8807119" y="356038"/>
                <a:ext cx="136440" cy="124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47A9F21-79C8-4A43-8750-69977DF31D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8479" y="347038"/>
                  <a:ext cx="154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6BD3070-B11A-4208-B4B3-2CD7B3C3D583}"/>
                    </a:ext>
                  </a:extLst>
                </p14:cNvPr>
                <p14:cNvContentPartPr/>
                <p14:nvPr/>
              </p14:nvContentPartPr>
              <p14:xfrm>
                <a:off x="9114199" y="59038"/>
                <a:ext cx="269640" cy="469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6BD3070-B11A-4208-B4B3-2CD7B3C3D5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05199" y="50398"/>
                  <a:ext cx="2872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010A04-EC8B-46D1-AEAB-62B89C95E37C}"/>
                    </a:ext>
                  </a:extLst>
                </p14:cNvPr>
                <p14:cNvContentPartPr/>
                <p14:nvPr/>
              </p14:nvContentPartPr>
              <p14:xfrm>
                <a:off x="9033559" y="298438"/>
                <a:ext cx="380160" cy="74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010A04-EC8B-46D1-AEAB-62B89C95E3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24559" y="289438"/>
                  <a:ext cx="397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99A1CB-9389-45F5-B0D9-0B5B1516EFDA}"/>
                    </a:ext>
                  </a:extLst>
                </p14:cNvPr>
                <p14:cNvContentPartPr/>
                <p14:nvPr/>
              </p14:nvContentPartPr>
              <p14:xfrm>
                <a:off x="9535039" y="334798"/>
                <a:ext cx="200160" cy="151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99A1CB-9389-45F5-B0D9-0B5B1516EF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26039" y="326158"/>
                  <a:ext cx="2178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83D3FC-98C0-4CE8-9E8E-CBEDE32D82D9}"/>
              </a:ext>
            </a:extLst>
          </p:cNvPr>
          <p:cNvGrpSpPr/>
          <p:nvPr/>
        </p:nvGrpSpPr>
        <p:grpSpPr>
          <a:xfrm>
            <a:off x="10018519" y="92158"/>
            <a:ext cx="1706400" cy="696240"/>
            <a:chOff x="10018519" y="92158"/>
            <a:chExt cx="170640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64E597E-B92D-42CB-974C-490185DCE486}"/>
                    </a:ext>
                  </a:extLst>
                </p14:cNvPr>
                <p14:cNvContentPartPr/>
                <p14:nvPr/>
              </p14:nvContentPartPr>
              <p14:xfrm>
                <a:off x="10018519" y="282598"/>
                <a:ext cx="286560" cy="194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64E597E-B92D-42CB-974C-490185DCE4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9879" y="273598"/>
                  <a:ext cx="304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6B3F871-9B6E-4A5C-8C67-E95CCE7B917B}"/>
                    </a:ext>
                  </a:extLst>
                </p14:cNvPr>
                <p14:cNvContentPartPr/>
                <p14:nvPr/>
              </p14:nvContentPartPr>
              <p14:xfrm>
                <a:off x="10216519" y="329758"/>
                <a:ext cx="155880" cy="120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6B3F871-9B6E-4A5C-8C67-E95CCE7B91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07879" y="320758"/>
                  <a:ext cx="173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DF2E476-FD57-4A4F-934D-2E3BB1366B92}"/>
                    </a:ext>
                  </a:extLst>
                </p14:cNvPr>
                <p14:cNvContentPartPr/>
                <p14:nvPr/>
              </p14:nvContentPartPr>
              <p14:xfrm>
                <a:off x="10397239" y="346318"/>
                <a:ext cx="201600" cy="144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DF2E476-FD57-4A4F-934D-2E3BB1366B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88239" y="337318"/>
                  <a:ext cx="219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F45ACC-D1E9-4040-B131-3A2F4E5101DA}"/>
                    </a:ext>
                  </a:extLst>
                </p14:cNvPr>
                <p14:cNvContentPartPr/>
                <p14:nvPr/>
              </p14:nvContentPartPr>
              <p14:xfrm>
                <a:off x="10621879" y="328318"/>
                <a:ext cx="203400" cy="190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F45ACC-D1E9-4040-B131-3A2F4E5101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13239" y="319678"/>
                  <a:ext cx="221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2C6BE2-ABBC-49CF-BE50-57153ADA0C1C}"/>
                    </a:ext>
                  </a:extLst>
                </p14:cNvPr>
                <p14:cNvContentPartPr/>
                <p14:nvPr/>
              </p14:nvContentPartPr>
              <p14:xfrm>
                <a:off x="10743919" y="135358"/>
                <a:ext cx="214560" cy="327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2C6BE2-ABBC-49CF-BE50-57153ADA0C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34919" y="126358"/>
                  <a:ext cx="232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622A29C-C255-45AC-B1E0-375B78FD4F7A}"/>
                    </a:ext>
                  </a:extLst>
                </p14:cNvPr>
                <p14:cNvContentPartPr/>
                <p14:nvPr/>
              </p14:nvContentPartPr>
              <p14:xfrm>
                <a:off x="10893319" y="336598"/>
                <a:ext cx="136440" cy="185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622A29C-C255-45AC-B1E0-375B78FD4F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84319" y="327598"/>
                  <a:ext cx="154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561074-51AD-4023-B072-D4053287873D}"/>
                    </a:ext>
                  </a:extLst>
                </p14:cNvPr>
                <p14:cNvContentPartPr/>
                <p14:nvPr/>
              </p14:nvContentPartPr>
              <p14:xfrm>
                <a:off x="11058199" y="350638"/>
                <a:ext cx="247680" cy="141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561074-51AD-4023-B072-D405328787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49199" y="341638"/>
                  <a:ext cx="265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C2CF83-6368-4EAE-9CF7-3EE71C85472B}"/>
                    </a:ext>
                  </a:extLst>
                </p14:cNvPr>
                <p14:cNvContentPartPr/>
                <p14:nvPr/>
              </p14:nvContentPartPr>
              <p14:xfrm>
                <a:off x="11441959" y="92158"/>
                <a:ext cx="105120" cy="404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C2CF83-6368-4EAE-9CF7-3EE71C8547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433319" y="83518"/>
                  <a:ext cx="1227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B79DEA-0D52-4FB4-BC10-06D33DA1C914}"/>
                    </a:ext>
                  </a:extLst>
                </p14:cNvPr>
                <p14:cNvContentPartPr/>
                <p14:nvPr/>
              </p14:nvContentPartPr>
              <p14:xfrm>
                <a:off x="11569759" y="356398"/>
                <a:ext cx="44640" cy="134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B79DEA-0D52-4FB4-BC10-06D33DA1C91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561119" y="347398"/>
                  <a:ext cx="62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0D8F401-E82A-463E-9558-D38735D1C911}"/>
                    </a:ext>
                  </a:extLst>
                </p14:cNvPr>
                <p14:cNvContentPartPr/>
                <p14:nvPr/>
              </p14:nvContentPartPr>
              <p14:xfrm>
                <a:off x="11484799" y="321838"/>
                <a:ext cx="240120" cy="466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0D8F401-E82A-463E-9558-D38735D1C9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75799" y="313198"/>
                  <a:ext cx="257760" cy="48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A38F75E-C7B8-42B7-92F6-B4BA11FC41EF}"/>
              </a:ext>
            </a:extLst>
          </p:cNvPr>
          <p:cNvGrpSpPr/>
          <p:nvPr/>
        </p:nvGrpSpPr>
        <p:grpSpPr>
          <a:xfrm>
            <a:off x="349999" y="-32402"/>
            <a:ext cx="7468920" cy="1357920"/>
            <a:chOff x="349999" y="-32402"/>
            <a:chExt cx="7468920" cy="13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FB3D2A4-4102-415B-BE9E-C5BBCC29DAF8}"/>
                    </a:ext>
                  </a:extLst>
                </p14:cNvPr>
                <p14:cNvContentPartPr/>
                <p14:nvPr/>
              </p14:nvContentPartPr>
              <p14:xfrm>
                <a:off x="3290479" y="-32402"/>
                <a:ext cx="363960" cy="622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FB3D2A4-4102-415B-BE9E-C5BBCC29DA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1479" y="-41042"/>
                  <a:ext cx="38160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C4220B-483A-4D45-AF2C-D874D22CA8A3}"/>
                    </a:ext>
                  </a:extLst>
                </p14:cNvPr>
                <p14:cNvContentPartPr/>
                <p14:nvPr/>
              </p14:nvContentPartPr>
              <p14:xfrm>
                <a:off x="3260959" y="345958"/>
                <a:ext cx="217800" cy="91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C4220B-483A-4D45-AF2C-D874D22CA8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51959" y="337318"/>
                  <a:ext cx="235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4F0EE7-47CD-4829-9064-E1A7D8E6A9D8}"/>
                    </a:ext>
                  </a:extLst>
                </p14:cNvPr>
                <p14:cNvContentPartPr/>
                <p14:nvPr/>
              </p14:nvContentPartPr>
              <p14:xfrm>
                <a:off x="3513679" y="320758"/>
                <a:ext cx="189000" cy="212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4F0EE7-47CD-4829-9064-E1A7D8E6A9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05039" y="311758"/>
                  <a:ext cx="206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E0297E-AB01-497C-94B5-69386162AA43}"/>
                    </a:ext>
                  </a:extLst>
                </p14:cNvPr>
                <p14:cNvContentPartPr/>
                <p14:nvPr/>
              </p14:nvContentPartPr>
              <p14:xfrm>
                <a:off x="3695479" y="365398"/>
                <a:ext cx="162000" cy="118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E0297E-AB01-497C-94B5-69386162AA4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86839" y="356398"/>
                  <a:ext cx="179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3925F59-BD43-4BA4-A9F9-EE063929ED48}"/>
                    </a:ext>
                  </a:extLst>
                </p14:cNvPr>
                <p14:cNvContentPartPr/>
                <p14:nvPr/>
              </p14:nvContentPartPr>
              <p14:xfrm>
                <a:off x="3943879" y="342358"/>
                <a:ext cx="185400" cy="177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3925F59-BD43-4BA4-A9F9-EE063929ED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34879" y="333718"/>
                  <a:ext cx="203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91D1F2-5F53-46CF-8EA5-F2BB32CB2216}"/>
                    </a:ext>
                  </a:extLst>
                </p14:cNvPr>
                <p14:cNvContentPartPr/>
                <p14:nvPr/>
              </p14:nvContentPartPr>
              <p14:xfrm>
                <a:off x="4038559" y="208438"/>
                <a:ext cx="147600" cy="31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91D1F2-5F53-46CF-8EA5-F2BB32CB22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29919" y="199438"/>
                  <a:ext cx="1652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83E5E7C-CC21-4D64-93B6-AA6AA6DEF946}"/>
                    </a:ext>
                  </a:extLst>
                </p14:cNvPr>
                <p14:cNvContentPartPr/>
                <p14:nvPr/>
              </p14:nvContentPartPr>
              <p14:xfrm>
                <a:off x="4528519" y="210958"/>
                <a:ext cx="163080" cy="347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83E5E7C-CC21-4D64-93B6-AA6AA6DEF9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19879" y="202318"/>
                  <a:ext cx="1807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B41FB2-F5C3-4766-AE9C-4B74CD3C591A}"/>
                    </a:ext>
                  </a:extLst>
                </p14:cNvPr>
                <p14:cNvContentPartPr/>
                <p14:nvPr/>
              </p14:nvContentPartPr>
              <p14:xfrm>
                <a:off x="4433479" y="373678"/>
                <a:ext cx="252360" cy="65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B41FB2-F5C3-4766-AE9C-4B74CD3C59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24839" y="364678"/>
                  <a:ext cx="270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0E4A635-919D-4893-A3F4-028F721FD493}"/>
                    </a:ext>
                  </a:extLst>
                </p14:cNvPr>
                <p14:cNvContentPartPr/>
                <p14:nvPr/>
              </p14:nvContentPartPr>
              <p14:xfrm>
                <a:off x="4780159" y="132478"/>
                <a:ext cx="210960" cy="397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0E4A635-919D-4893-A3F4-028F721FD4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71519" y="123478"/>
                  <a:ext cx="2286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81C8BD-A6CC-457C-A618-41F858CC2138}"/>
                    </a:ext>
                  </a:extLst>
                </p14:cNvPr>
                <p14:cNvContentPartPr/>
                <p14:nvPr/>
              </p14:nvContentPartPr>
              <p14:xfrm>
                <a:off x="5024959" y="360358"/>
                <a:ext cx="143280" cy="152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81C8BD-A6CC-457C-A618-41F858CC21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15959" y="351718"/>
                  <a:ext cx="160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A35286F-FF3B-43F1-9B14-74D5E71B0596}"/>
                    </a:ext>
                  </a:extLst>
                </p14:cNvPr>
                <p14:cNvContentPartPr/>
                <p14:nvPr/>
              </p14:nvContentPartPr>
              <p14:xfrm>
                <a:off x="5328439" y="485638"/>
                <a:ext cx="174960" cy="362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A35286F-FF3B-43F1-9B14-74D5E71B05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19799" y="476998"/>
                  <a:ext cx="1926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0F3949-F1C9-4A2A-AA3D-8369E4C1E1C6}"/>
                    </a:ext>
                  </a:extLst>
                </p14:cNvPr>
                <p14:cNvContentPartPr/>
                <p14:nvPr/>
              </p14:nvContentPartPr>
              <p14:xfrm>
                <a:off x="5477119" y="291958"/>
                <a:ext cx="253800" cy="235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0F3949-F1C9-4A2A-AA3D-8369E4C1E1C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68119" y="283318"/>
                  <a:ext cx="271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9D35D58-0E17-42B8-B88C-66813054C6DD}"/>
                    </a:ext>
                  </a:extLst>
                </p14:cNvPr>
                <p14:cNvContentPartPr/>
                <p14:nvPr/>
              </p14:nvContentPartPr>
              <p14:xfrm>
                <a:off x="5767279" y="300958"/>
                <a:ext cx="181440" cy="227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9D35D58-0E17-42B8-B88C-66813054C6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58639" y="292318"/>
                  <a:ext cx="199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083703-0F43-4085-8A26-87B04E66879D}"/>
                    </a:ext>
                  </a:extLst>
                </p14:cNvPr>
                <p14:cNvContentPartPr/>
                <p14:nvPr/>
              </p14:nvContentPartPr>
              <p14:xfrm>
                <a:off x="5943319" y="367198"/>
                <a:ext cx="131760" cy="130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083703-0F43-4085-8A26-87B04E6687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34319" y="358198"/>
                  <a:ext cx="149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EF95D15-3F32-4979-9763-EE6011B46097}"/>
                    </a:ext>
                  </a:extLst>
                </p14:cNvPr>
                <p14:cNvContentPartPr/>
                <p14:nvPr/>
              </p14:nvContentPartPr>
              <p14:xfrm>
                <a:off x="6103159" y="73798"/>
                <a:ext cx="231480" cy="425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EF95D15-3F32-4979-9763-EE6011B4609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94519" y="64798"/>
                  <a:ext cx="2491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D2E447-EE93-4F6F-99D5-3373D1A8AA22}"/>
                    </a:ext>
                  </a:extLst>
                </p14:cNvPr>
                <p14:cNvContentPartPr/>
                <p14:nvPr/>
              </p14:nvContentPartPr>
              <p14:xfrm>
                <a:off x="6427879" y="326518"/>
                <a:ext cx="160200" cy="15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D2E447-EE93-4F6F-99D5-3373D1A8AA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18879" y="317878"/>
                  <a:ext cx="177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8EB00C-0CA3-4829-AADA-C42955DBC986}"/>
                    </a:ext>
                  </a:extLst>
                </p14:cNvPr>
                <p14:cNvContentPartPr/>
                <p14:nvPr/>
              </p14:nvContentPartPr>
              <p14:xfrm>
                <a:off x="6667999" y="42478"/>
                <a:ext cx="234720" cy="47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8EB00C-0CA3-4829-AADA-C42955DBC9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59359" y="33478"/>
                  <a:ext cx="2523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760528-9475-4B19-BEE9-248FFA71C99A}"/>
                    </a:ext>
                  </a:extLst>
                </p14:cNvPr>
                <p14:cNvContentPartPr/>
                <p14:nvPr/>
              </p14:nvContentPartPr>
              <p14:xfrm>
                <a:off x="6936199" y="379438"/>
                <a:ext cx="23400" cy="12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760528-9475-4B19-BEE9-248FFA71C9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27199" y="370438"/>
                  <a:ext cx="41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C3DC515-878E-4778-AFE8-DA917F752333}"/>
                    </a:ext>
                  </a:extLst>
                </p14:cNvPr>
                <p14:cNvContentPartPr/>
                <p14:nvPr/>
              </p14:nvContentPartPr>
              <p14:xfrm>
                <a:off x="7167319" y="120238"/>
                <a:ext cx="156600" cy="379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C3DC515-878E-4778-AFE8-DA917F7523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58319" y="111598"/>
                  <a:ext cx="1742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C4DF4BA-E856-40FA-A59E-DD033555529C}"/>
                    </a:ext>
                  </a:extLst>
                </p14:cNvPr>
                <p14:cNvContentPartPr/>
                <p14:nvPr/>
              </p14:nvContentPartPr>
              <p14:xfrm>
                <a:off x="7327879" y="378718"/>
                <a:ext cx="53280" cy="119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4DF4BA-E856-40FA-A59E-DD03355552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18879" y="369718"/>
                  <a:ext cx="70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E964C7-C73D-4E3C-B21C-3FC7B2E7FF43}"/>
                    </a:ext>
                  </a:extLst>
                </p14:cNvPr>
                <p14:cNvContentPartPr/>
                <p14:nvPr/>
              </p14:nvContentPartPr>
              <p14:xfrm>
                <a:off x="7508959" y="64078"/>
                <a:ext cx="194760" cy="423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E964C7-C73D-4E3C-B21C-3FC7B2E7FF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99959" y="55438"/>
                  <a:ext cx="2124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87F3826-4001-43B4-A380-4018177F942B}"/>
                    </a:ext>
                  </a:extLst>
                </p14:cNvPr>
                <p14:cNvContentPartPr/>
                <p14:nvPr/>
              </p14:nvContentPartPr>
              <p14:xfrm>
                <a:off x="7418959" y="334078"/>
                <a:ext cx="323640" cy="159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87F3826-4001-43B4-A380-4018177F942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09959" y="325078"/>
                  <a:ext cx="341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EF2A3B6-A532-4793-8DF1-8C35F47B1D71}"/>
                    </a:ext>
                  </a:extLst>
                </p14:cNvPr>
                <p14:cNvContentPartPr/>
                <p14:nvPr/>
              </p14:nvContentPartPr>
              <p14:xfrm>
                <a:off x="7618759" y="348118"/>
                <a:ext cx="200160" cy="393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EF2A3B6-A532-4793-8DF1-8C35F47B1D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10119" y="339118"/>
                  <a:ext cx="2178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01F5D7D-C88D-4AF4-9DD9-C6164F08A6AB}"/>
                    </a:ext>
                  </a:extLst>
                </p14:cNvPr>
                <p14:cNvContentPartPr/>
                <p14:nvPr/>
              </p14:nvContentPartPr>
              <p14:xfrm>
                <a:off x="422359" y="191158"/>
                <a:ext cx="691200" cy="493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01F5D7D-C88D-4AF4-9DD9-C6164F08A6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3719" y="182518"/>
                  <a:ext cx="7088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6363D82-FB59-452A-96F4-0B406513B95E}"/>
                    </a:ext>
                  </a:extLst>
                </p14:cNvPr>
                <p14:cNvContentPartPr/>
                <p14:nvPr/>
              </p14:nvContentPartPr>
              <p14:xfrm>
                <a:off x="482479" y="483478"/>
                <a:ext cx="170640" cy="2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6363D82-FB59-452A-96F4-0B406513B9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3839" y="474478"/>
                  <a:ext cx="188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97E2220-EAD8-445E-B909-A819076F96E3}"/>
                    </a:ext>
                  </a:extLst>
                </p14:cNvPr>
                <p14:cNvContentPartPr/>
                <p14:nvPr/>
              </p14:nvContentPartPr>
              <p14:xfrm>
                <a:off x="742759" y="483118"/>
                <a:ext cx="33480" cy="121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97E2220-EAD8-445E-B909-A819076F96E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3759" y="474478"/>
                  <a:ext cx="51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3500046-9442-4F77-A80A-75BCD01BEB81}"/>
                    </a:ext>
                  </a:extLst>
                </p14:cNvPr>
                <p14:cNvContentPartPr/>
                <p14:nvPr/>
              </p14:nvContentPartPr>
              <p14:xfrm>
                <a:off x="875959" y="460078"/>
                <a:ext cx="134280" cy="138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3500046-9442-4F77-A80A-75BCD01BEB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7319" y="451078"/>
                  <a:ext cx="151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9F1EDAB-0A7B-4B55-9127-517DF4DA7764}"/>
                    </a:ext>
                  </a:extLst>
                </p14:cNvPr>
                <p14:cNvContentPartPr/>
                <p14:nvPr/>
              </p14:nvContentPartPr>
              <p14:xfrm>
                <a:off x="1094479" y="420118"/>
                <a:ext cx="150120" cy="190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9F1EDAB-0A7B-4B55-9127-517DF4DA77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5479" y="411118"/>
                  <a:ext cx="167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79B123E-B013-4BBA-A521-0434228D16E6}"/>
                    </a:ext>
                  </a:extLst>
                </p14:cNvPr>
                <p14:cNvContentPartPr/>
                <p14:nvPr/>
              </p14:nvContentPartPr>
              <p14:xfrm>
                <a:off x="1441159" y="244798"/>
                <a:ext cx="154800" cy="38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79B123E-B013-4BBA-A521-0434228D16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32159" y="235798"/>
                  <a:ext cx="172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E1A9A2-08AF-438B-8D40-35DAF3C522E6}"/>
                    </a:ext>
                  </a:extLst>
                </p14:cNvPr>
                <p14:cNvContentPartPr/>
                <p14:nvPr/>
              </p14:nvContentPartPr>
              <p14:xfrm>
                <a:off x="1401559" y="367918"/>
                <a:ext cx="261720" cy="7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E1A9A2-08AF-438B-8D40-35DAF3C522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559" y="359278"/>
                  <a:ext cx="279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564DD6-4FE6-43E8-86F0-64105B6DBC54}"/>
                    </a:ext>
                  </a:extLst>
                </p14:cNvPr>
                <p14:cNvContentPartPr/>
                <p14:nvPr/>
              </p14:nvContentPartPr>
              <p14:xfrm>
                <a:off x="2071159" y="112318"/>
                <a:ext cx="230760" cy="423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564DD6-4FE6-43E8-86F0-64105B6DBC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62519" y="103678"/>
                  <a:ext cx="2484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EEDBCC-D757-4C38-955C-9229E09D6348}"/>
                    </a:ext>
                  </a:extLst>
                </p14:cNvPr>
                <p14:cNvContentPartPr/>
                <p14:nvPr/>
              </p14:nvContentPartPr>
              <p14:xfrm>
                <a:off x="2233159" y="379438"/>
                <a:ext cx="153360" cy="124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EEDBCC-D757-4C38-955C-9229E09D634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24519" y="370438"/>
                  <a:ext cx="171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B2FB67-30DC-474D-96EC-FABBA57BA097}"/>
                    </a:ext>
                  </a:extLst>
                </p14:cNvPr>
                <p14:cNvContentPartPr/>
                <p14:nvPr/>
              </p14:nvContentPartPr>
              <p14:xfrm>
                <a:off x="2544559" y="73798"/>
                <a:ext cx="221760" cy="474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B2FB67-30DC-474D-96EC-FABBA57BA0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35559" y="65158"/>
                  <a:ext cx="23940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BF83BA-4722-4FEA-95F5-E22BED5805BF}"/>
                    </a:ext>
                  </a:extLst>
                </p14:cNvPr>
                <p14:cNvContentPartPr/>
                <p14:nvPr/>
              </p14:nvContentPartPr>
              <p14:xfrm>
                <a:off x="2499199" y="282238"/>
                <a:ext cx="246600" cy="4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BF83BA-4722-4FEA-95F5-E22BED5805B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90199" y="273598"/>
                  <a:ext cx="264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2E492F-0AAC-480F-B1C7-BDD82EE1726C}"/>
                    </a:ext>
                  </a:extLst>
                </p14:cNvPr>
                <p14:cNvContentPartPr/>
                <p14:nvPr/>
              </p14:nvContentPartPr>
              <p14:xfrm>
                <a:off x="2671999" y="314278"/>
                <a:ext cx="209520" cy="18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2E492F-0AAC-480F-B1C7-BDD82EE1726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62999" y="305278"/>
                  <a:ext cx="227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F95E52B-42D7-4207-97F4-02B08478C3EA}"/>
                    </a:ext>
                  </a:extLst>
                </p14:cNvPr>
                <p14:cNvContentPartPr/>
                <p14:nvPr/>
              </p14:nvContentPartPr>
              <p14:xfrm>
                <a:off x="349999" y="906118"/>
                <a:ext cx="285480" cy="294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F95E52B-42D7-4207-97F4-02B08478C3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0999" y="897118"/>
                  <a:ext cx="3031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1E66894-7677-435D-B874-703AF48DF832}"/>
                    </a:ext>
                  </a:extLst>
                </p14:cNvPr>
                <p14:cNvContentPartPr/>
                <p14:nvPr/>
              </p14:nvContentPartPr>
              <p14:xfrm>
                <a:off x="716119" y="970558"/>
                <a:ext cx="236160" cy="156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1E66894-7677-435D-B874-703AF48DF8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7119" y="961918"/>
                  <a:ext cx="253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C8E6FF7-7290-4331-80E0-AE6C51992E6D}"/>
                    </a:ext>
                  </a:extLst>
                </p14:cNvPr>
                <p14:cNvContentPartPr/>
                <p14:nvPr/>
              </p14:nvContentPartPr>
              <p14:xfrm>
                <a:off x="1035439" y="716038"/>
                <a:ext cx="213480" cy="444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C8E6FF7-7290-4331-80E0-AE6C51992E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6439" y="707038"/>
                  <a:ext cx="2311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752371E-F9B0-4C1B-8382-C0B3CCD7A59A}"/>
                    </a:ext>
                  </a:extLst>
                </p14:cNvPr>
                <p14:cNvContentPartPr/>
                <p14:nvPr/>
              </p14:nvContentPartPr>
              <p14:xfrm>
                <a:off x="1171159" y="959038"/>
                <a:ext cx="178560" cy="19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752371E-F9B0-4C1B-8382-C0B3CCD7A59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62159" y="950398"/>
                  <a:ext cx="196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ED9320D-D674-4F5D-BC46-831AB98A8269}"/>
                    </a:ext>
                  </a:extLst>
                </p14:cNvPr>
                <p14:cNvContentPartPr/>
                <p14:nvPr/>
              </p14:nvContentPartPr>
              <p14:xfrm>
                <a:off x="1386799" y="986398"/>
                <a:ext cx="94680" cy="164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ED9320D-D674-4F5D-BC46-831AB98A826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78159" y="977758"/>
                  <a:ext cx="112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F8B94B4-D8F1-43CB-9862-E4CF35CEF420}"/>
                    </a:ext>
                  </a:extLst>
                </p14:cNvPr>
                <p14:cNvContentPartPr/>
                <p14:nvPr/>
              </p14:nvContentPartPr>
              <p14:xfrm>
                <a:off x="1617559" y="621718"/>
                <a:ext cx="292320" cy="539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F8B94B4-D8F1-43CB-9862-E4CF35CEF4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08919" y="613078"/>
                  <a:ext cx="3099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3B103F2-8D64-4E6B-96DE-F1AC3A463B4D}"/>
                    </a:ext>
                  </a:extLst>
                </p14:cNvPr>
                <p14:cNvContentPartPr/>
                <p14:nvPr/>
              </p14:nvContentPartPr>
              <p14:xfrm>
                <a:off x="1555279" y="923038"/>
                <a:ext cx="263880" cy="6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3B103F2-8D64-4E6B-96DE-F1AC3A463B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46279" y="914038"/>
                  <a:ext cx="281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0F7ED6C-9B92-40D4-9113-B3187C533B5C}"/>
                    </a:ext>
                  </a:extLst>
                </p14:cNvPr>
                <p14:cNvContentPartPr/>
                <p14:nvPr/>
              </p14:nvContentPartPr>
              <p14:xfrm>
                <a:off x="1785319" y="954718"/>
                <a:ext cx="216360" cy="209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0F7ED6C-9B92-40D4-9113-B3187C533B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76679" y="945718"/>
                  <a:ext cx="234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E5FB32-2F6F-439A-9A40-6016E8AD06B1}"/>
                    </a:ext>
                  </a:extLst>
                </p14:cNvPr>
                <p14:cNvContentPartPr/>
                <p14:nvPr/>
              </p14:nvContentPartPr>
              <p14:xfrm>
                <a:off x="2007079" y="967318"/>
                <a:ext cx="203400" cy="205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E5FB32-2F6F-439A-9A40-6016E8AD06B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98079" y="958318"/>
                  <a:ext cx="221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978D62-9BD9-40EA-AF9A-71D0189414B5}"/>
                    </a:ext>
                  </a:extLst>
                </p14:cNvPr>
                <p14:cNvContentPartPr/>
                <p14:nvPr/>
              </p14:nvContentPartPr>
              <p14:xfrm>
                <a:off x="2158639" y="772918"/>
                <a:ext cx="138600" cy="340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978D62-9BD9-40EA-AF9A-71D0189414B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49999" y="763918"/>
                  <a:ext cx="1562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5DF815-9BE0-45E3-9241-7E12D3B41124}"/>
                    </a:ext>
                  </a:extLst>
                </p14:cNvPr>
                <p14:cNvContentPartPr/>
                <p14:nvPr/>
              </p14:nvContentPartPr>
              <p14:xfrm>
                <a:off x="2639599" y="670678"/>
                <a:ext cx="272160" cy="480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5DF815-9BE0-45E3-9241-7E12D3B4112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30599" y="662038"/>
                  <a:ext cx="2898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A718BA-C34E-4E2B-9DBE-C2C13DCF8D8B}"/>
                    </a:ext>
                  </a:extLst>
                </p14:cNvPr>
                <p14:cNvContentPartPr/>
                <p14:nvPr/>
              </p14:nvContentPartPr>
              <p14:xfrm>
                <a:off x="2832199" y="899998"/>
                <a:ext cx="254160" cy="200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A718BA-C34E-4E2B-9DBE-C2C13DCF8D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23199" y="891358"/>
                  <a:ext cx="271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8A747DE-A66F-43AC-B199-CE97B37DD6DC}"/>
                    </a:ext>
                  </a:extLst>
                </p14:cNvPr>
                <p14:cNvContentPartPr/>
                <p14:nvPr/>
              </p14:nvContentPartPr>
              <p14:xfrm>
                <a:off x="3105799" y="924838"/>
                <a:ext cx="291600" cy="179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8A747DE-A66F-43AC-B199-CE97B37DD6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96799" y="915838"/>
                  <a:ext cx="309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C5DE77F-4DFB-4C83-8A50-D853194B433E}"/>
                    </a:ext>
                  </a:extLst>
                </p14:cNvPr>
                <p14:cNvContentPartPr/>
                <p14:nvPr/>
              </p14:nvContentPartPr>
              <p14:xfrm>
                <a:off x="3326839" y="991438"/>
                <a:ext cx="163800" cy="334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C5DE77F-4DFB-4C83-8A50-D853194B43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18199" y="982798"/>
                  <a:ext cx="181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49D2457-CA27-4CC1-81C7-924DF0FADD2A}"/>
                    </a:ext>
                  </a:extLst>
                </p14:cNvPr>
                <p14:cNvContentPartPr/>
                <p14:nvPr/>
              </p14:nvContentPartPr>
              <p14:xfrm>
                <a:off x="3501079" y="856438"/>
                <a:ext cx="258840" cy="209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49D2457-CA27-4CC1-81C7-924DF0FADD2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92439" y="847798"/>
                  <a:ext cx="276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13E3F8C-E93E-4675-921F-4CAC8A51D1CE}"/>
                    </a:ext>
                  </a:extLst>
                </p14:cNvPr>
                <p14:cNvContentPartPr/>
                <p14:nvPr/>
              </p14:nvContentPartPr>
              <p14:xfrm>
                <a:off x="4092199" y="864718"/>
                <a:ext cx="112680" cy="153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13E3F8C-E93E-4675-921F-4CAC8A51D1C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83559" y="856078"/>
                  <a:ext cx="130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2A760EF-57A4-4EBF-9D30-D630E4C23CE5}"/>
                    </a:ext>
                  </a:extLst>
                </p14:cNvPr>
                <p14:cNvContentPartPr/>
                <p14:nvPr/>
              </p14:nvContentPartPr>
              <p14:xfrm>
                <a:off x="4273279" y="792718"/>
                <a:ext cx="167400" cy="234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2A760EF-57A4-4EBF-9D30-D630E4C23C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64639" y="783718"/>
                  <a:ext cx="185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A68A97-1C4B-4362-B58D-6A4B8D8E5155}"/>
                    </a:ext>
                  </a:extLst>
                </p14:cNvPr>
                <p14:cNvContentPartPr/>
                <p14:nvPr/>
              </p14:nvContentPartPr>
              <p14:xfrm>
                <a:off x="4861879" y="873718"/>
                <a:ext cx="235440" cy="216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A68A97-1C4B-4362-B58D-6A4B8D8E515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52879" y="865078"/>
                  <a:ext cx="253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47712E1-AA82-4E33-B3C1-2A11F640F7E8}"/>
                    </a:ext>
                  </a:extLst>
                </p14:cNvPr>
                <p14:cNvContentPartPr/>
                <p14:nvPr/>
              </p14:nvContentPartPr>
              <p14:xfrm>
                <a:off x="5022079" y="573838"/>
                <a:ext cx="261720" cy="453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47712E1-AA82-4E33-B3C1-2A11F640F7E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13439" y="564838"/>
                  <a:ext cx="2793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B66D3D-CF1E-48DD-85FB-FD5F6B57B52E}"/>
                    </a:ext>
                  </a:extLst>
                </p14:cNvPr>
                <p14:cNvContentPartPr/>
                <p14:nvPr/>
              </p14:nvContentPartPr>
              <p14:xfrm>
                <a:off x="5151319" y="852478"/>
                <a:ext cx="200160" cy="187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B66D3D-CF1E-48DD-85FB-FD5F6B57B52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42319" y="843838"/>
                  <a:ext cx="217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328ED3-3C6A-4F8A-81B9-ACC5D3169F97}"/>
                    </a:ext>
                  </a:extLst>
                </p14:cNvPr>
                <p14:cNvContentPartPr/>
                <p14:nvPr/>
              </p14:nvContentPartPr>
              <p14:xfrm>
                <a:off x="5455159" y="424798"/>
                <a:ext cx="424440" cy="681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328ED3-3C6A-4F8A-81B9-ACC5D3169F9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46519" y="415798"/>
                  <a:ext cx="4420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BB1AD44-B1F3-4E5B-86D0-1F429B695CA3}"/>
                    </a:ext>
                  </a:extLst>
                </p14:cNvPr>
                <p14:cNvContentPartPr/>
                <p14:nvPr/>
              </p14:nvContentPartPr>
              <p14:xfrm>
                <a:off x="5454079" y="866518"/>
                <a:ext cx="251640" cy="81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BB1AD44-B1F3-4E5B-86D0-1F429B695C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45079" y="857878"/>
                  <a:ext cx="269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13E820D-2224-48FB-A8F5-6000621C2CC6}"/>
                    </a:ext>
                  </a:extLst>
                </p14:cNvPr>
                <p14:cNvContentPartPr/>
                <p14:nvPr/>
              </p14:nvContentPartPr>
              <p14:xfrm>
                <a:off x="5707159" y="855358"/>
                <a:ext cx="173880" cy="167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13E820D-2224-48FB-A8F5-6000621C2CC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98519" y="846358"/>
                  <a:ext cx="191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9C7966C-0629-4730-B7EA-A29A0B6D9D44}"/>
                    </a:ext>
                  </a:extLst>
                </p14:cNvPr>
                <p14:cNvContentPartPr/>
                <p14:nvPr/>
              </p14:nvContentPartPr>
              <p14:xfrm>
                <a:off x="5933239" y="842398"/>
                <a:ext cx="204840" cy="213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9C7966C-0629-4730-B7EA-A29A0B6D9D4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24239" y="833398"/>
                  <a:ext cx="222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BF6E52-C7AB-40F2-B58D-D4E589BC1304}"/>
                    </a:ext>
                  </a:extLst>
                </p14:cNvPr>
                <p14:cNvContentPartPr/>
                <p14:nvPr/>
              </p14:nvContentPartPr>
              <p14:xfrm>
                <a:off x="6180559" y="553318"/>
                <a:ext cx="368280" cy="550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BF6E52-C7AB-40F2-B58D-D4E589BC130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1559" y="544678"/>
                  <a:ext cx="3859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F5324C-4E47-489F-92F0-1D444E9B5052}"/>
                    </a:ext>
                  </a:extLst>
                </p14:cNvPr>
                <p14:cNvContentPartPr/>
                <p14:nvPr/>
              </p14:nvContentPartPr>
              <p14:xfrm>
                <a:off x="6144199" y="836998"/>
                <a:ext cx="322920" cy="238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F5324C-4E47-489F-92F0-1D444E9B505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35199" y="828358"/>
                  <a:ext cx="340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E7D8481-AC66-46E8-8998-40D589F28D6D}"/>
                    </a:ext>
                  </a:extLst>
                </p14:cNvPr>
                <p14:cNvContentPartPr/>
                <p14:nvPr/>
              </p14:nvContentPartPr>
              <p14:xfrm>
                <a:off x="6566839" y="735838"/>
                <a:ext cx="36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E7D8481-AC66-46E8-8998-40D589F28D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58199" y="726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1C7C8E1-27D9-4A8A-88F7-67E3B1FBBA4F}"/>
                    </a:ext>
                  </a:extLst>
                </p14:cNvPr>
                <p14:cNvContentPartPr/>
                <p14:nvPr/>
              </p14:nvContentPartPr>
              <p14:xfrm>
                <a:off x="6589879" y="791998"/>
                <a:ext cx="263520" cy="249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1C7C8E1-27D9-4A8A-88F7-67E3B1FBBA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81239" y="782998"/>
                  <a:ext cx="281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DB0F2B-4854-4A21-9BCF-AE3437419F57}"/>
                    </a:ext>
                  </a:extLst>
                </p14:cNvPr>
                <p14:cNvContentPartPr/>
                <p14:nvPr/>
              </p14:nvContentPartPr>
              <p14:xfrm>
                <a:off x="6833599" y="817198"/>
                <a:ext cx="205920" cy="224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DB0F2B-4854-4A21-9BCF-AE3437419F5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24959" y="808558"/>
                  <a:ext cx="223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8060886-1E47-4326-8092-F047021029F1}"/>
                    </a:ext>
                  </a:extLst>
                </p14:cNvPr>
                <p14:cNvContentPartPr/>
                <p14:nvPr/>
              </p14:nvContentPartPr>
              <p14:xfrm>
                <a:off x="7299079" y="787318"/>
                <a:ext cx="44280" cy="13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8060886-1E47-4326-8092-F047021029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90079" y="778678"/>
                  <a:ext cx="61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F6408B-B563-467B-9469-51124D0BE309}"/>
                    </a:ext>
                  </a:extLst>
                </p14:cNvPr>
                <p14:cNvContentPartPr/>
                <p14:nvPr/>
              </p14:nvContentPartPr>
              <p14:xfrm>
                <a:off x="7205839" y="1014478"/>
                <a:ext cx="48960" cy="12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F6408B-B563-467B-9469-51124D0BE3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97199" y="1005478"/>
                  <a:ext cx="6660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F5D13888-882D-48E4-9446-F8C3E3484596}"/>
                  </a:ext>
                </a:extLst>
              </p14:cNvPr>
              <p14:cNvContentPartPr/>
              <p14:nvPr/>
            </p14:nvContentPartPr>
            <p14:xfrm>
              <a:off x="11672719" y="1800052"/>
              <a:ext cx="413280" cy="49788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F5D13888-882D-48E4-9446-F8C3E348459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663719" y="1791412"/>
                <a:ext cx="4309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6E5A2D68-9A00-4530-B372-C5124AE97A8B}"/>
                  </a:ext>
                </a:extLst>
              </p14:cNvPr>
              <p14:cNvContentPartPr/>
              <p14:nvPr/>
            </p14:nvContentPartPr>
            <p14:xfrm>
              <a:off x="2326759" y="2814532"/>
              <a:ext cx="175680" cy="20484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6E5A2D68-9A00-4530-B372-C5124AE97A8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318119" y="2805532"/>
                <a:ext cx="19332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Group 428">
            <a:extLst>
              <a:ext uri="{FF2B5EF4-FFF2-40B4-BE49-F238E27FC236}">
                <a16:creationId xmlns:a16="http://schemas.microsoft.com/office/drawing/2014/main" id="{F111F9B0-E304-422A-B602-03E4A314BDFE}"/>
              </a:ext>
            </a:extLst>
          </p:cNvPr>
          <p:cNvGrpSpPr/>
          <p:nvPr/>
        </p:nvGrpSpPr>
        <p:grpSpPr>
          <a:xfrm>
            <a:off x="861919" y="1358998"/>
            <a:ext cx="11494118" cy="5531760"/>
            <a:chOff x="861919" y="1358998"/>
            <a:chExt cx="11494118" cy="55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F53C000-E97F-4C56-BC53-C7F13B30775C}"/>
                    </a:ext>
                  </a:extLst>
                </p14:cNvPr>
                <p14:cNvContentPartPr/>
                <p14:nvPr/>
              </p14:nvContentPartPr>
              <p14:xfrm>
                <a:off x="1062799" y="5167078"/>
                <a:ext cx="214200" cy="53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F53C000-E97F-4C56-BC53-C7F13B3077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3799" y="5158078"/>
                  <a:ext cx="231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1E2E060-59EF-4292-BD22-B9C7090B3C40}"/>
                    </a:ext>
                  </a:extLst>
                </p14:cNvPr>
                <p14:cNvContentPartPr/>
                <p14:nvPr/>
              </p14:nvContentPartPr>
              <p14:xfrm>
                <a:off x="1086559" y="5297758"/>
                <a:ext cx="191520" cy="47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1E2E060-59EF-4292-BD22-B9C7090B3C4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7559" y="5288758"/>
                  <a:ext cx="209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85D2DC6-F762-4FC0-8504-A4609033F01B}"/>
                    </a:ext>
                  </a:extLst>
                </p14:cNvPr>
                <p14:cNvContentPartPr/>
                <p14:nvPr/>
              </p14:nvContentPartPr>
              <p14:xfrm>
                <a:off x="1086559" y="5887078"/>
                <a:ext cx="260280" cy="55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85D2DC6-F762-4FC0-8504-A4609033F01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7919" y="5878078"/>
                  <a:ext cx="277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E26A068-7D5F-4139-B678-2B2BC133C2A5}"/>
                    </a:ext>
                  </a:extLst>
                </p14:cNvPr>
                <p14:cNvContentPartPr/>
                <p14:nvPr/>
              </p14:nvContentPartPr>
              <p14:xfrm>
                <a:off x="1057759" y="5992918"/>
                <a:ext cx="262080" cy="482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E26A068-7D5F-4139-B678-2B2BC133C2A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8759" y="5983918"/>
                  <a:ext cx="279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1B0F954-AAB9-4C91-A155-1B407B6B06A2}"/>
                    </a:ext>
                  </a:extLst>
                </p14:cNvPr>
                <p14:cNvContentPartPr/>
                <p14:nvPr/>
              </p14:nvContentPartPr>
              <p14:xfrm>
                <a:off x="1791439" y="5021638"/>
                <a:ext cx="210600" cy="405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1B0F954-AAB9-4C91-A155-1B407B6B06A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82799" y="5012638"/>
                  <a:ext cx="2282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47C1EDA-F717-41A1-BA73-46736FC06A90}"/>
                    </a:ext>
                  </a:extLst>
                </p14:cNvPr>
                <p14:cNvContentPartPr/>
                <p14:nvPr/>
              </p14:nvContentPartPr>
              <p14:xfrm>
                <a:off x="2012479" y="5321518"/>
                <a:ext cx="4320" cy="15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47C1EDA-F717-41A1-BA73-46736FC06A9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03839" y="5312878"/>
                  <a:ext cx="21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2FD0A95-C4EF-42A0-9B1C-C8E6E6551BBF}"/>
                    </a:ext>
                  </a:extLst>
                </p14:cNvPr>
                <p14:cNvContentPartPr/>
                <p14:nvPr/>
              </p14:nvContentPartPr>
              <p14:xfrm>
                <a:off x="2105719" y="5189398"/>
                <a:ext cx="121320" cy="1760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2FD0A95-C4EF-42A0-9B1C-C8E6E6551B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96719" y="5180398"/>
                  <a:ext cx="138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C46C789-3F44-4A07-9516-52C149ECF446}"/>
                    </a:ext>
                  </a:extLst>
                </p14:cNvPr>
                <p14:cNvContentPartPr/>
                <p14:nvPr/>
              </p14:nvContentPartPr>
              <p14:xfrm>
                <a:off x="2356999" y="5120998"/>
                <a:ext cx="68760" cy="198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C46C789-3F44-4A07-9516-52C149ECF44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47999" y="5112358"/>
                  <a:ext cx="86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5A35916-DFE4-4EFD-B519-9DB0EDD54CFC}"/>
                    </a:ext>
                  </a:extLst>
                </p14:cNvPr>
                <p14:cNvContentPartPr/>
                <p14:nvPr/>
              </p14:nvContentPartPr>
              <p14:xfrm>
                <a:off x="2490559" y="5055838"/>
                <a:ext cx="220320" cy="270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5A35916-DFE4-4EFD-B519-9DB0EDD54CF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81559" y="5047198"/>
                  <a:ext cx="2379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4BFDE82-16C9-4968-9D30-87BC422EC95F}"/>
                    </a:ext>
                  </a:extLst>
                </p14:cNvPr>
                <p14:cNvContentPartPr/>
                <p14:nvPr/>
              </p14:nvContentPartPr>
              <p14:xfrm>
                <a:off x="2679559" y="4932358"/>
                <a:ext cx="196200" cy="448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4BFDE82-16C9-4968-9D30-87BC422EC95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70919" y="4923358"/>
                  <a:ext cx="2138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99B3C2C-5D09-4A83-B9EB-B31D50734199}"/>
                    </a:ext>
                  </a:extLst>
                </p14:cNvPr>
                <p14:cNvContentPartPr/>
                <p14:nvPr/>
              </p14:nvContentPartPr>
              <p14:xfrm>
                <a:off x="3003199" y="4993918"/>
                <a:ext cx="222840" cy="3862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99B3C2C-5D09-4A83-B9EB-B31D5073419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94199" y="4985278"/>
                  <a:ext cx="2404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1277F1C-021B-4C01-9818-9648A1D9EC6A}"/>
                    </a:ext>
                  </a:extLst>
                </p14:cNvPr>
                <p14:cNvContentPartPr/>
                <p14:nvPr/>
              </p14:nvContentPartPr>
              <p14:xfrm>
                <a:off x="3251239" y="5258878"/>
                <a:ext cx="21240" cy="34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1277F1C-021B-4C01-9818-9648A1D9EC6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42239" y="5249878"/>
                  <a:ext cx="38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5A83612-4E81-4EB2-A6F9-07EF09836829}"/>
                    </a:ext>
                  </a:extLst>
                </p14:cNvPr>
                <p14:cNvContentPartPr/>
                <p14:nvPr/>
              </p14:nvContentPartPr>
              <p14:xfrm>
                <a:off x="3402079" y="5066998"/>
                <a:ext cx="138600" cy="249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5A83612-4E81-4EB2-A6F9-07EF098368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93439" y="5057998"/>
                  <a:ext cx="156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E50201F-0A42-4C46-8093-7A35AE20A50A}"/>
                    </a:ext>
                  </a:extLst>
                </p14:cNvPr>
                <p14:cNvContentPartPr/>
                <p14:nvPr/>
              </p14:nvContentPartPr>
              <p14:xfrm>
                <a:off x="3603319" y="5021278"/>
                <a:ext cx="203760" cy="315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E50201F-0A42-4C46-8093-7A35AE20A50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94679" y="5012638"/>
                  <a:ext cx="221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8C77478-D02D-472D-A820-6B73C67B352B}"/>
                    </a:ext>
                  </a:extLst>
                </p14:cNvPr>
                <p14:cNvContentPartPr/>
                <p14:nvPr/>
              </p14:nvContentPartPr>
              <p14:xfrm>
                <a:off x="3820759" y="4916158"/>
                <a:ext cx="186840" cy="488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8C77478-D02D-472D-A820-6B73C67B352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11759" y="4907518"/>
                  <a:ext cx="2044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5D23A45-7587-475C-AD6D-AA406826F130}"/>
                    </a:ext>
                  </a:extLst>
                </p14:cNvPr>
                <p14:cNvContentPartPr/>
                <p14:nvPr/>
              </p14:nvContentPartPr>
              <p14:xfrm>
                <a:off x="4159879" y="5160598"/>
                <a:ext cx="343440" cy="89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5D23A45-7587-475C-AD6D-AA406826F1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51239" y="5151598"/>
                  <a:ext cx="361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556890C-FC6B-4AD1-B13B-A13BBAA4B7EE}"/>
                    </a:ext>
                  </a:extLst>
                </p14:cNvPr>
                <p14:cNvContentPartPr/>
                <p14:nvPr/>
              </p14:nvContentPartPr>
              <p14:xfrm>
                <a:off x="4318639" y="5053678"/>
                <a:ext cx="51120" cy="3160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556890C-FC6B-4AD1-B13B-A13BBAA4B7E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09999" y="5044678"/>
                  <a:ext cx="687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186C5D6-E87B-455E-A061-2C4011D33050}"/>
                    </a:ext>
                  </a:extLst>
                </p14:cNvPr>
                <p14:cNvContentPartPr/>
                <p14:nvPr/>
              </p14:nvContentPartPr>
              <p14:xfrm>
                <a:off x="4729759" y="5014078"/>
                <a:ext cx="164520" cy="3430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186C5D6-E87B-455E-A061-2C4011D3305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20759" y="5005078"/>
                  <a:ext cx="1821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F4B00D5-E261-4E68-A4F2-E5FE970C7078}"/>
                    </a:ext>
                  </a:extLst>
                </p14:cNvPr>
                <p14:cNvContentPartPr/>
                <p14:nvPr/>
              </p14:nvContentPartPr>
              <p14:xfrm>
                <a:off x="4925239" y="5258158"/>
                <a:ext cx="21240" cy="43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F4B00D5-E261-4E68-A4F2-E5FE970C707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16599" y="5249518"/>
                  <a:ext cx="38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D6D70A4-1899-4DB4-AE2D-DA04023C2F76}"/>
                    </a:ext>
                  </a:extLst>
                </p14:cNvPr>
                <p14:cNvContentPartPr/>
                <p14:nvPr/>
              </p14:nvContentPartPr>
              <p14:xfrm>
                <a:off x="5000479" y="5143318"/>
                <a:ext cx="142200" cy="1699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D6D70A4-1899-4DB4-AE2D-DA04023C2F7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91839" y="5134678"/>
                  <a:ext cx="159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D01AA32-9F74-42E3-9907-A9342910CB49}"/>
                    </a:ext>
                  </a:extLst>
                </p14:cNvPr>
                <p14:cNvContentPartPr/>
                <p14:nvPr/>
              </p14:nvContentPartPr>
              <p14:xfrm>
                <a:off x="5255359" y="5064838"/>
                <a:ext cx="81000" cy="243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D01AA32-9F74-42E3-9907-A9342910CB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46359" y="5056198"/>
                  <a:ext cx="98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B27A16F-DAD4-4FB6-B935-81789005B74C}"/>
                    </a:ext>
                  </a:extLst>
                </p14:cNvPr>
                <p14:cNvContentPartPr/>
                <p14:nvPr/>
              </p14:nvContentPartPr>
              <p14:xfrm>
                <a:off x="5381719" y="4885558"/>
                <a:ext cx="148680" cy="516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B27A16F-DAD4-4FB6-B935-81789005B74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73079" y="4876918"/>
                  <a:ext cx="1663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C20F0BD-4A9C-45D2-90A6-2FA106D37495}"/>
                    </a:ext>
                  </a:extLst>
                </p14:cNvPr>
                <p14:cNvContentPartPr/>
                <p14:nvPr/>
              </p14:nvContentPartPr>
              <p14:xfrm>
                <a:off x="5609599" y="4927678"/>
                <a:ext cx="256680" cy="423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C20F0BD-4A9C-45D2-90A6-2FA106D3749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00599" y="4919038"/>
                  <a:ext cx="2743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2F85DA9-947C-4E3F-97E0-1323F892074E}"/>
                    </a:ext>
                  </a:extLst>
                </p14:cNvPr>
                <p14:cNvContentPartPr/>
                <p14:nvPr/>
              </p14:nvContentPartPr>
              <p14:xfrm>
                <a:off x="5841799" y="5252398"/>
                <a:ext cx="20880" cy="48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2F85DA9-947C-4E3F-97E0-1323F892074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32799" y="5243758"/>
                  <a:ext cx="38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D4BCD72-95C3-4FC2-9075-5A3B1D9E7387}"/>
                    </a:ext>
                  </a:extLst>
                </p14:cNvPr>
                <p14:cNvContentPartPr/>
                <p14:nvPr/>
              </p14:nvContentPartPr>
              <p14:xfrm>
                <a:off x="5979319" y="5051878"/>
                <a:ext cx="208080" cy="2768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D4BCD72-95C3-4FC2-9075-5A3B1D9E738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70679" y="5042878"/>
                  <a:ext cx="225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D82E9FC-4B61-495F-90D5-896E909989C8}"/>
                    </a:ext>
                  </a:extLst>
                </p14:cNvPr>
                <p14:cNvContentPartPr/>
                <p14:nvPr/>
              </p14:nvContentPartPr>
              <p14:xfrm>
                <a:off x="6232759" y="5001118"/>
                <a:ext cx="285480" cy="291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D82E9FC-4B61-495F-90D5-896E909989C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23759" y="4992478"/>
                  <a:ext cx="3031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D424A40-62A4-4645-9653-89FDA3296A2B}"/>
                    </a:ext>
                  </a:extLst>
                </p14:cNvPr>
                <p14:cNvContentPartPr/>
                <p14:nvPr/>
              </p14:nvContentPartPr>
              <p14:xfrm>
                <a:off x="6521479" y="4868638"/>
                <a:ext cx="229680" cy="583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D424A40-62A4-4645-9653-89FDA3296A2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12839" y="4859638"/>
                  <a:ext cx="24732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F48391E-5A90-4FB6-9CEE-6FB980CC993B}"/>
                    </a:ext>
                  </a:extLst>
                </p14:cNvPr>
                <p14:cNvContentPartPr/>
                <p14:nvPr/>
              </p14:nvContentPartPr>
              <p14:xfrm>
                <a:off x="6876439" y="5115958"/>
                <a:ext cx="417240" cy="907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F48391E-5A90-4FB6-9CEE-6FB980CC993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67799" y="5106958"/>
                  <a:ext cx="434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20588A9-2A41-48C3-8E78-493FC2395EA2}"/>
                    </a:ext>
                  </a:extLst>
                </p14:cNvPr>
                <p14:cNvContentPartPr/>
                <p14:nvPr/>
              </p14:nvContentPartPr>
              <p14:xfrm>
                <a:off x="7062919" y="5040718"/>
                <a:ext cx="12240" cy="240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20588A9-2A41-48C3-8E78-493FC2395EA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54279" y="5031718"/>
                  <a:ext cx="29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C185183-D23D-499E-88FE-6729516434D6}"/>
                    </a:ext>
                  </a:extLst>
                </p14:cNvPr>
                <p14:cNvContentPartPr/>
                <p14:nvPr/>
              </p14:nvContentPartPr>
              <p14:xfrm>
                <a:off x="7485919" y="4941718"/>
                <a:ext cx="244080" cy="368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C185183-D23D-499E-88FE-6729516434D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76919" y="4933078"/>
                  <a:ext cx="261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22CE592-D0D8-4727-BD7E-79B77E564FBF}"/>
                    </a:ext>
                  </a:extLst>
                </p14:cNvPr>
                <p14:cNvContentPartPr/>
                <p14:nvPr/>
              </p14:nvContentPartPr>
              <p14:xfrm>
                <a:off x="7783639" y="5204518"/>
                <a:ext cx="4680" cy="406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22CE592-D0D8-4727-BD7E-79B77E564FB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74999" y="5195518"/>
                  <a:ext cx="22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E3F3946-A191-49FD-A29C-0469E9C17CF3}"/>
                    </a:ext>
                  </a:extLst>
                </p14:cNvPr>
                <p14:cNvContentPartPr/>
                <p14:nvPr/>
              </p14:nvContentPartPr>
              <p14:xfrm>
                <a:off x="7912159" y="5055478"/>
                <a:ext cx="175320" cy="190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E3F3946-A191-49FD-A29C-0469E9C17C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03159" y="5046478"/>
                  <a:ext cx="192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6BBD737-7290-46B7-AA63-4B5D68D03162}"/>
                    </a:ext>
                  </a:extLst>
                </p14:cNvPr>
                <p14:cNvContentPartPr/>
                <p14:nvPr/>
              </p14:nvContentPartPr>
              <p14:xfrm>
                <a:off x="8143279" y="4982038"/>
                <a:ext cx="232200" cy="2484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6BBD737-7290-46B7-AA63-4B5D68D0316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34639" y="4973038"/>
                  <a:ext cx="249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B5B2ADF-300E-4ECD-BDB7-A0A7D92B3233}"/>
                    </a:ext>
                  </a:extLst>
                </p14:cNvPr>
                <p14:cNvContentPartPr/>
                <p14:nvPr/>
              </p14:nvContentPartPr>
              <p14:xfrm>
                <a:off x="8390959" y="4821838"/>
                <a:ext cx="165600" cy="5238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B5B2ADF-300E-4ECD-BDB7-A0A7D92B32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81959" y="4813198"/>
                  <a:ext cx="1832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C9187D2-9DDF-4989-84F3-8E2FE1023EAB}"/>
                    </a:ext>
                  </a:extLst>
                </p14:cNvPr>
                <p14:cNvContentPartPr/>
                <p14:nvPr/>
              </p14:nvContentPartPr>
              <p14:xfrm>
                <a:off x="8684719" y="4897798"/>
                <a:ext cx="213840" cy="414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C9187D2-9DDF-4989-84F3-8E2FE1023EA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75719" y="4889158"/>
                  <a:ext cx="2314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0C526C7-3351-4785-BAF4-BF6E12434177}"/>
                    </a:ext>
                  </a:extLst>
                </p14:cNvPr>
                <p14:cNvContentPartPr/>
                <p14:nvPr/>
              </p14:nvContentPartPr>
              <p14:xfrm>
                <a:off x="8930959" y="5178958"/>
                <a:ext cx="25920" cy="51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0C526C7-3351-4785-BAF4-BF6E1243417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922319" y="5170318"/>
                  <a:ext cx="43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B7DD502-67C1-44BC-B6C4-DA211DAE8775}"/>
                    </a:ext>
                  </a:extLst>
                </p14:cNvPr>
                <p14:cNvContentPartPr/>
                <p14:nvPr/>
              </p14:nvContentPartPr>
              <p14:xfrm>
                <a:off x="9097639" y="4982038"/>
                <a:ext cx="221400" cy="275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B7DD502-67C1-44BC-B6C4-DA211DAE87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88639" y="4973398"/>
                  <a:ext cx="239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1E85CB8-193C-41B7-95D4-3752A42C6D7A}"/>
                    </a:ext>
                  </a:extLst>
                </p14:cNvPr>
                <p14:cNvContentPartPr/>
                <p14:nvPr/>
              </p14:nvContentPartPr>
              <p14:xfrm>
                <a:off x="9388519" y="4758838"/>
                <a:ext cx="309240" cy="5382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1E85CB8-193C-41B7-95D4-3752A42C6D7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79519" y="4749838"/>
                  <a:ext cx="32688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6CDDE7E-339A-4FD7-B3A4-73EC01F4EC18}"/>
                    </a:ext>
                  </a:extLst>
                </p14:cNvPr>
                <p14:cNvContentPartPr/>
                <p14:nvPr/>
              </p14:nvContentPartPr>
              <p14:xfrm>
                <a:off x="1690279" y="6052678"/>
                <a:ext cx="28080" cy="622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6CDDE7E-339A-4FD7-B3A4-73EC01F4EC1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81639" y="6044038"/>
                  <a:ext cx="45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D4019D6-E55A-43B6-97EC-9406EF89C811}"/>
                    </a:ext>
                  </a:extLst>
                </p14:cNvPr>
                <p14:cNvContentPartPr/>
                <p14:nvPr/>
              </p14:nvContentPartPr>
              <p14:xfrm>
                <a:off x="1819519" y="5916958"/>
                <a:ext cx="187560" cy="205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D4019D6-E55A-43B6-97EC-9406EF89C81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10879" y="5908318"/>
                  <a:ext cx="205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D2DA454-34A0-4B2A-9A86-5476FADA89B5}"/>
                    </a:ext>
                  </a:extLst>
                </p14:cNvPr>
                <p14:cNvContentPartPr/>
                <p14:nvPr/>
              </p14:nvContentPartPr>
              <p14:xfrm>
                <a:off x="2075119" y="5905078"/>
                <a:ext cx="102240" cy="2149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D2DA454-34A0-4B2A-9A86-5476FADA89B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66119" y="5896078"/>
                  <a:ext cx="119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0A0AAA5-42C9-4728-82C8-226502DD097D}"/>
                    </a:ext>
                  </a:extLst>
                </p14:cNvPr>
                <p14:cNvContentPartPr/>
                <p14:nvPr/>
              </p14:nvContentPartPr>
              <p14:xfrm>
                <a:off x="2248999" y="5847118"/>
                <a:ext cx="153360" cy="1411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0A0AAA5-42C9-4728-82C8-226502DD097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40359" y="5838118"/>
                  <a:ext cx="171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0E6171E-E879-43FF-B59D-F61995AB0CC2}"/>
                    </a:ext>
                  </a:extLst>
                </p14:cNvPr>
                <p14:cNvContentPartPr/>
                <p14:nvPr/>
              </p14:nvContentPartPr>
              <p14:xfrm>
                <a:off x="2371039" y="5796718"/>
                <a:ext cx="138600" cy="3387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0E6171E-E879-43FF-B59D-F61995AB0CC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62039" y="5788078"/>
                  <a:ext cx="1562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77CC532-8AD5-4A07-A823-739BDC84AD62}"/>
                    </a:ext>
                  </a:extLst>
                </p14:cNvPr>
                <p14:cNvContentPartPr/>
                <p14:nvPr/>
              </p14:nvContentPartPr>
              <p14:xfrm>
                <a:off x="2547079" y="5869438"/>
                <a:ext cx="279000" cy="234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77CC532-8AD5-4A07-A823-739BDC84AD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38079" y="5860438"/>
                  <a:ext cx="296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3CB6070-F012-4598-B615-9DA1878CAF8C}"/>
                    </a:ext>
                  </a:extLst>
                </p14:cNvPr>
                <p14:cNvContentPartPr/>
                <p14:nvPr/>
              </p14:nvContentPartPr>
              <p14:xfrm>
                <a:off x="2901679" y="5786998"/>
                <a:ext cx="270720" cy="3391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3CB6070-F012-4598-B615-9DA1878CAF8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92679" y="5777998"/>
                  <a:ext cx="2883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D08D465-9B6B-4C7C-94C3-E3F0AF1B426B}"/>
                    </a:ext>
                  </a:extLst>
                </p14:cNvPr>
                <p14:cNvContentPartPr/>
                <p14:nvPr/>
              </p14:nvContentPartPr>
              <p14:xfrm>
                <a:off x="4047199" y="5860798"/>
                <a:ext cx="112680" cy="2534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D08D465-9B6B-4C7C-94C3-E3F0AF1B426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38199" y="5852158"/>
                  <a:ext cx="1303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A20BA9C-78E9-46C0-8F1D-78EC9167B757}"/>
                    </a:ext>
                  </a:extLst>
                </p14:cNvPr>
                <p14:cNvContentPartPr/>
                <p14:nvPr/>
              </p14:nvContentPartPr>
              <p14:xfrm>
                <a:off x="3884119" y="5686198"/>
                <a:ext cx="729000" cy="401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A20BA9C-78E9-46C0-8F1D-78EC9167B75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875119" y="5677198"/>
                  <a:ext cx="7466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FBACFCB-918C-4B32-B742-05FAB7D97198}"/>
                    </a:ext>
                  </a:extLst>
                </p14:cNvPr>
                <p14:cNvContentPartPr/>
                <p14:nvPr/>
              </p14:nvContentPartPr>
              <p14:xfrm>
                <a:off x="4606279" y="5865478"/>
                <a:ext cx="255960" cy="2062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FBACFCB-918C-4B32-B742-05FAB7D971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97279" y="5856478"/>
                  <a:ext cx="273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D1DFAD5-C94B-4664-BA84-8BAF8388CD78}"/>
                    </a:ext>
                  </a:extLst>
                </p14:cNvPr>
                <p14:cNvContentPartPr/>
                <p14:nvPr/>
              </p14:nvContentPartPr>
              <p14:xfrm>
                <a:off x="5130439" y="5849278"/>
                <a:ext cx="234720" cy="1868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D1DFAD5-C94B-4664-BA84-8BAF8388CD7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21439" y="5840638"/>
                  <a:ext cx="252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9E57B9F-C94A-449E-8B07-EF1CCAFDE177}"/>
                    </a:ext>
                  </a:extLst>
                </p14:cNvPr>
                <p14:cNvContentPartPr/>
                <p14:nvPr/>
              </p14:nvContentPartPr>
              <p14:xfrm>
                <a:off x="5418079" y="5572078"/>
                <a:ext cx="314280" cy="4824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9E57B9F-C94A-449E-8B07-EF1CCAFDE17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09439" y="5563078"/>
                  <a:ext cx="3319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F0C8E1A-47E7-4C48-9704-0BC23D8B71B7}"/>
                    </a:ext>
                  </a:extLst>
                </p14:cNvPr>
                <p14:cNvContentPartPr/>
                <p14:nvPr/>
              </p14:nvContentPartPr>
              <p14:xfrm>
                <a:off x="5652439" y="5834158"/>
                <a:ext cx="148680" cy="201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F0C8E1A-47E7-4C48-9704-0BC23D8B71B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43799" y="5825158"/>
                  <a:ext cx="166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85BC6FB-285F-4CB9-893B-B2B13D977B38}"/>
                    </a:ext>
                  </a:extLst>
                </p14:cNvPr>
                <p14:cNvContentPartPr/>
                <p14:nvPr/>
              </p14:nvContentPartPr>
              <p14:xfrm>
                <a:off x="5863039" y="5833438"/>
                <a:ext cx="186840" cy="199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85BC6FB-285F-4CB9-893B-B2B13D977B3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54399" y="5824438"/>
                  <a:ext cx="204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619F171-4B1A-4414-A19A-A8CE42E189AE}"/>
                    </a:ext>
                  </a:extLst>
                </p14:cNvPr>
                <p14:cNvContentPartPr/>
                <p14:nvPr/>
              </p14:nvContentPartPr>
              <p14:xfrm>
                <a:off x="6061039" y="5824078"/>
                <a:ext cx="169560" cy="209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619F171-4B1A-4414-A19A-A8CE42E189A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52399" y="5815078"/>
                  <a:ext cx="187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D03C018-50CF-4AD8-B206-A13154273E43}"/>
                    </a:ext>
                  </a:extLst>
                </p14:cNvPr>
                <p14:cNvContentPartPr/>
                <p14:nvPr/>
              </p14:nvContentPartPr>
              <p14:xfrm>
                <a:off x="6552079" y="5842438"/>
                <a:ext cx="77400" cy="1724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D03C018-50CF-4AD8-B206-A13154273E4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43439" y="5833438"/>
                  <a:ext cx="95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70FB741-0132-490C-A352-1938C75BB2C2}"/>
                    </a:ext>
                  </a:extLst>
                </p14:cNvPr>
                <p14:cNvContentPartPr/>
                <p14:nvPr/>
              </p14:nvContentPartPr>
              <p14:xfrm>
                <a:off x="6639559" y="5759278"/>
                <a:ext cx="12960" cy="7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70FB741-0132-490C-A352-1938C75BB2C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30919" y="5750638"/>
                  <a:ext cx="30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9C83795-31DB-407D-8420-29EC7CFE69CF}"/>
                    </a:ext>
                  </a:extLst>
                </p14:cNvPr>
                <p14:cNvContentPartPr/>
                <p14:nvPr/>
              </p14:nvContentPartPr>
              <p14:xfrm>
                <a:off x="6688159" y="5785558"/>
                <a:ext cx="212040" cy="2602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9C83795-31DB-407D-8420-29EC7CFE69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79159" y="5776918"/>
                  <a:ext cx="229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CA6CDA7-D753-463C-9F1D-BC36DDD4E464}"/>
                    </a:ext>
                  </a:extLst>
                </p14:cNvPr>
                <p14:cNvContentPartPr/>
                <p14:nvPr/>
              </p14:nvContentPartPr>
              <p14:xfrm>
                <a:off x="7288999" y="5610238"/>
                <a:ext cx="284760" cy="4795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CA6CDA7-D753-463C-9F1D-BC36DDD4E46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79999" y="5601238"/>
                  <a:ext cx="3024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E6BC1AD-13A6-438E-BF32-A4A2D19EE6BC}"/>
                    </a:ext>
                  </a:extLst>
                </p14:cNvPr>
                <p14:cNvContentPartPr/>
                <p14:nvPr/>
              </p14:nvContentPartPr>
              <p14:xfrm>
                <a:off x="7256239" y="5801398"/>
                <a:ext cx="310320" cy="565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E6BC1AD-13A6-438E-BF32-A4A2D19EE6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247599" y="5792758"/>
                  <a:ext cx="327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F857F3C-472E-4A0A-A0F2-0D71F31DC25F}"/>
                    </a:ext>
                  </a:extLst>
                </p14:cNvPr>
                <p14:cNvContentPartPr/>
                <p14:nvPr/>
              </p14:nvContentPartPr>
              <p14:xfrm>
                <a:off x="7542799" y="5609518"/>
                <a:ext cx="272520" cy="447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F857F3C-472E-4A0A-A0F2-0D71F31DC25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33799" y="5600878"/>
                  <a:ext cx="290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385614F-FF71-43CD-B555-D6F896489C89}"/>
                    </a:ext>
                  </a:extLst>
                </p14:cNvPr>
                <p14:cNvContentPartPr/>
                <p14:nvPr/>
              </p14:nvContentPartPr>
              <p14:xfrm>
                <a:off x="7810999" y="5864398"/>
                <a:ext cx="197640" cy="1850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385614F-FF71-43CD-B555-D6F896489C8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801999" y="5855398"/>
                  <a:ext cx="215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3FBDCFA-57D0-4A02-A9C0-9AE39D2BC8BF}"/>
                    </a:ext>
                  </a:extLst>
                </p14:cNvPr>
                <p14:cNvContentPartPr/>
                <p14:nvPr/>
              </p14:nvContentPartPr>
              <p14:xfrm>
                <a:off x="8341279" y="5595478"/>
                <a:ext cx="303840" cy="4392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3FBDCFA-57D0-4A02-A9C0-9AE39D2BC8B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32639" y="5586838"/>
                  <a:ext cx="3214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671458B-C495-46F7-B767-F72D2E8E23FC}"/>
                    </a:ext>
                  </a:extLst>
                </p14:cNvPr>
                <p14:cNvContentPartPr/>
                <p14:nvPr/>
              </p14:nvContentPartPr>
              <p14:xfrm>
                <a:off x="8682559" y="5817958"/>
                <a:ext cx="206640" cy="1605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671458B-C495-46F7-B767-F72D2E8E23F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673919" y="5808958"/>
                  <a:ext cx="224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A071E91-3E2E-477C-B5B6-EC7AA35D9921}"/>
                    </a:ext>
                  </a:extLst>
                </p14:cNvPr>
                <p14:cNvContentPartPr/>
                <p14:nvPr/>
              </p14:nvContentPartPr>
              <p14:xfrm>
                <a:off x="8970559" y="5795278"/>
                <a:ext cx="330840" cy="2149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A071E91-3E2E-477C-B5B6-EC7AA35D992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961559" y="5786278"/>
                  <a:ext cx="348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8C9F551-440D-4D7C-95A3-A8CE6D111C53}"/>
                    </a:ext>
                  </a:extLst>
                </p14:cNvPr>
                <p14:cNvContentPartPr/>
                <p14:nvPr/>
              </p14:nvContentPartPr>
              <p14:xfrm>
                <a:off x="9522799" y="5847838"/>
                <a:ext cx="160560" cy="1587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8C9F551-440D-4D7C-95A3-A8CE6D111C5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513799" y="5839198"/>
                  <a:ext cx="178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CDB6E66-070F-4F17-BD1E-AA7B899A626E}"/>
                    </a:ext>
                  </a:extLst>
                </p14:cNvPr>
                <p14:cNvContentPartPr/>
                <p14:nvPr/>
              </p14:nvContentPartPr>
              <p14:xfrm>
                <a:off x="9845719" y="5371198"/>
                <a:ext cx="430560" cy="6494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CDB6E66-070F-4F17-BD1E-AA7B899A626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836719" y="5362558"/>
                  <a:ext cx="44820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74C148B-E1E4-41B1-8699-3CEA48B3E07B}"/>
                    </a:ext>
                  </a:extLst>
                </p14:cNvPr>
                <p14:cNvContentPartPr/>
                <p14:nvPr/>
              </p14:nvContentPartPr>
              <p14:xfrm>
                <a:off x="9771919" y="5776198"/>
                <a:ext cx="317880" cy="32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74C148B-E1E4-41B1-8699-3CEA48B3E07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762919" y="5767198"/>
                  <a:ext cx="335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C768259-685A-4E7B-AA3F-8CA882004D9D}"/>
                    </a:ext>
                  </a:extLst>
                </p14:cNvPr>
                <p14:cNvContentPartPr/>
                <p14:nvPr/>
              </p14:nvContentPartPr>
              <p14:xfrm>
                <a:off x="6881839" y="6407278"/>
                <a:ext cx="138960" cy="221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C768259-685A-4E7B-AA3F-8CA882004D9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873199" y="6398638"/>
                  <a:ext cx="156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3A49BBC-36B1-427F-B74A-FB312B4B23EA}"/>
                    </a:ext>
                  </a:extLst>
                </p14:cNvPr>
                <p14:cNvContentPartPr/>
                <p14:nvPr/>
              </p14:nvContentPartPr>
              <p14:xfrm>
                <a:off x="6778159" y="6333478"/>
                <a:ext cx="559800" cy="92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3A49BBC-36B1-427F-B74A-FB312B4B23E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69159" y="6324478"/>
                  <a:ext cx="577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FEB7673-AFD6-48A7-AD0D-ABE6DC2AA7FB}"/>
                    </a:ext>
                  </a:extLst>
                </p14:cNvPr>
                <p14:cNvContentPartPr/>
                <p14:nvPr/>
              </p14:nvContentPartPr>
              <p14:xfrm>
                <a:off x="7146799" y="6465598"/>
                <a:ext cx="143280" cy="1422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FEB7673-AFD6-48A7-AD0D-ABE6DC2AA7F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37799" y="6456598"/>
                  <a:ext cx="160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DD194A4-80D2-4EFD-8106-638057A721BA}"/>
                    </a:ext>
                  </a:extLst>
                </p14:cNvPr>
                <p14:cNvContentPartPr/>
                <p14:nvPr/>
              </p14:nvContentPartPr>
              <p14:xfrm>
                <a:off x="7494199" y="6189838"/>
                <a:ext cx="244080" cy="418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DD194A4-80D2-4EFD-8106-638057A721B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85559" y="6181198"/>
                  <a:ext cx="2617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4C0C962-050D-415C-9618-84BBE1B2F5FE}"/>
                    </a:ext>
                  </a:extLst>
                </p14:cNvPr>
                <p14:cNvContentPartPr/>
                <p14:nvPr/>
              </p14:nvContentPartPr>
              <p14:xfrm>
                <a:off x="7288279" y="6376318"/>
                <a:ext cx="476640" cy="79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4C0C962-050D-415C-9618-84BBE1B2F5F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79279" y="6367318"/>
                  <a:ext cx="494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F2934361-A39D-4E5D-94FC-16951F85A785}"/>
                    </a:ext>
                  </a:extLst>
                </p14:cNvPr>
                <p14:cNvContentPartPr/>
                <p14:nvPr/>
              </p14:nvContentPartPr>
              <p14:xfrm>
                <a:off x="7627039" y="6468118"/>
                <a:ext cx="197280" cy="1652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F2934361-A39D-4E5D-94FC-16951F85A78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18399" y="6459118"/>
                  <a:ext cx="214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732DC4E-3D68-4EDB-A14B-916A1D50FB7F}"/>
                    </a:ext>
                  </a:extLst>
                </p14:cNvPr>
                <p14:cNvContentPartPr/>
                <p14:nvPr/>
              </p14:nvContentPartPr>
              <p14:xfrm>
                <a:off x="7928719" y="6260758"/>
                <a:ext cx="178920" cy="397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732DC4E-3D68-4EDB-A14B-916A1D50FB7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919719" y="6251758"/>
                  <a:ext cx="1965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FA69E8D-5C3D-4A95-AB8F-4E570A8E15B8}"/>
                    </a:ext>
                  </a:extLst>
                </p14:cNvPr>
                <p14:cNvContentPartPr/>
                <p14:nvPr/>
              </p14:nvContentPartPr>
              <p14:xfrm>
                <a:off x="8391679" y="6283078"/>
                <a:ext cx="144360" cy="3160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FA69E8D-5C3D-4A95-AB8F-4E570A8E15B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82679" y="6274438"/>
                  <a:ext cx="1620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1EB15CB-BD8D-4648-BF01-85938ECAA057}"/>
                    </a:ext>
                  </a:extLst>
                </p14:cNvPr>
                <p14:cNvContentPartPr/>
                <p14:nvPr/>
              </p14:nvContentPartPr>
              <p14:xfrm>
                <a:off x="8473759" y="6104158"/>
                <a:ext cx="291960" cy="2988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1EB15CB-BD8D-4648-BF01-85938ECAA05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65119" y="6095158"/>
                  <a:ext cx="3096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73951BA-3E20-456A-8967-29DEED3683D8}"/>
                    </a:ext>
                  </a:extLst>
                </p14:cNvPr>
                <p14:cNvContentPartPr/>
                <p14:nvPr/>
              </p14:nvContentPartPr>
              <p14:xfrm>
                <a:off x="8728999" y="6401158"/>
                <a:ext cx="153360" cy="234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73951BA-3E20-456A-8967-29DEED3683D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20359" y="6392158"/>
                  <a:ext cx="171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5DCB2CFE-F1C4-4F35-A3F1-7F498F2F99DF}"/>
                    </a:ext>
                  </a:extLst>
                </p14:cNvPr>
                <p14:cNvContentPartPr/>
                <p14:nvPr/>
              </p14:nvContentPartPr>
              <p14:xfrm>
                <a:off x="8956879" y="6458038"/>
                <a:ext cx="137160" cy="1609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5DCB2CFE-F1C4-4F35-A3F1-7F498F2F99D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47879" y="6449398"/>
                  <a:ext cx="154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AE88EAE-7FA6-44A7-B740-2A83817B9A8F}"/>
                    </a:ext>
                  </a:extLst>
                </p14:cNvPr>
                <p14:cNvContentPartPr/>
                <p14:nvPr/>
              </p14:nvContentPartPr>
              <p14:xfrm>
                <a:off x="9087919" y="6326998"/>
                <a:ext cx="6840" cy="266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AE88EAE-7FA6-44A7-B740-2A83817B9A8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79279" y="6318358"/>
                  <a:ext cx="24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B401843-12B5-4DDD-B693-1292DF5EB33F}"/>
                    </a:ext>
                  </a:extLst>
                </p14:cNvPr>
                <p14:cNvContentPartPr/>
                <p14:nvPr/>
              </p14:nvContentPartPr>
              <p14:xfrm>
                <a:off x="9120679" y="6166438"/>
                <a:ext cx="227160" cy="435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B401843-12B5-4DDD-B693-1292DF5EB33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12039" y="6157438"/>
                  <a:ext cx="2448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CF59F59-32AB-40B4-9211-460565A99537}"/>
                    </a:ext>
                  </a:extLst>
                </p14:cNvPr>
                <p14:cNvContentPartPr/>
                <p14:nvPr/>
              </p14:nvContentPartPr>
              <p14:xfrm>
                <a:off x="9366199" y="6395758"/>
                <a:ext cx="172800" cy="1566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CF59F59-32AB-40B4-9211-460565A9953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57559" y="6387118"/>
                  <a:ext cx="190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84D43B0-F114-4244-B21B-787CC8012C76}"/>
                    </a:ext>
                  </a:extLst>
                </p14:cNvPr>
                <p14:cNvContentPartPr/>
                <p14:nvPr/>
              </p14:nvContentPartPr>
              <p14:xfrm>
                <a:off x="9604519" y="6131878"/>
                <a:ext cx="243720" cy="4978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84D43B0-F114-4244-B21B-787CC8012C7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595879" y="6123238"/>
                  <a:ext cx="2613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7B646A9-8203-4C26-B425-9E3CD964F89A}"/>
                    </a:ext>
                  </a:extLst>
                </p14:cNvPr>
                <p14:cNvContentPartPr/>
                <p14:nvPr/>
              </p14:nvContentPartPr>
              <p14:xfrm>
                <a:off x="9913399" y="6459118"/>
                <a:ext cx="32760" cy="77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7B646A9-8203-4C26-B425-9E3CD964F89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904399" y="6450118"/>
                  <a:ext cx="50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9688ED7-0F92-4611-A48A-09EC0C854134}"/>
                    </a:ext>
                  </a:extLst>
                </p14:cNvPr>
                <p14:cNvContentPartPr/>
                <p14:nvPr/>
              </p14:nvContentPartPr>
              <p14:xfrm>
                <a:off x="10181239" y="6106318"/>
                <a:ext cx="179640" cy="470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9688ED7-0F92-4611-A48A-09EC0C85413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172239" y="6097678"/>
                  <a:ext cx="197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43CE13E-62D2-497D-886E-A2A01948C339}"/>
                    </a:ext>
                  </a:extLst>
                </p14:cNvPr>
                <p14:cNvContentPartPr/>
                <p14:nvPr/>
              </p14:nvContentPartPr>
              <p14:xfrm>
                <a:off x="10355839" y="6456238"/>
                <a:ext cx="20880" cy="619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43CE13E-62D2-497D-886E-A2A01948C33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347199" y="6447238"/>
                  <a:ext cx="38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AC87B15-7C57-43FF-933A-451EFE527CF5}"/>
                    </a:ext>
                  </a:extLst>
                </p14:cNvPr>
                <p14:cNvContentPartPr/>
                <p14:nvPr/>
              </p14:nvContentPartPr>
              <p14:xfrm>
                <a:off x="10375639" y="6056278"/>
                <a:ext cx="435600" cy="4402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AC87B15-7C57-43FF-933A-451EFE527CF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366639" y="6047638"/>
                  <a:ext cx="4532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626B22D-98C8-440A-9B12-8AE676A97F25}"/>
                    </a:ext>
                  </a:extLst>
                </p14:cNvPr>
                <p14:cNvContentPartPr/>
                <p14:nvPr/>
              </p14:nvContentPartPr>
              <p14:xfrm>
                <a:off x="10626199" y="6342838"/>
                <a:ext cx="43560" cy="1584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626B22D-98C8-440A-9B12-8AE676A97F2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617559" y="6334198"/>
                  <a:ext cx="61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0A66F98-F059-4C41-B243-CFA178743960}"/>
                    </a:ext>
                  </a:extLst>
                </p14:cNvPr>
                <p14:cNvContentPartPr/>
                <p14:nvPr/>
              </p14:nvContentPartPr>
              <p14:xfrm>
                <a:off x="10505959" y="6304678"/>
                <a:ext cx="337680" cy="5860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0A66F98-F059-4C41-B243-CFA17874396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96959" y="6296038"/>
                  <a:ext cx="35532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946DFE9-7146-49CD-B7A5-F3B9F70DFAF1}"/>
                    </a:ext>
                  </a:extLst>
                </p14:cNvPr>
                <p14:cNvContentPartPr/>
                <p14:nvPr/>
              </p14:nvContentPartPr>
              <p14:xfrm>
                <a:off x="10442599" y="2212198"/>
                <a:ext cx="190440" cy="196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946DFE9-7146-49CD-B7A5-F3B9F70DFAF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33959" y="2203198"/>
                  <a:ext cx="208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65B7092-52A3-4FBC-841C-F71717271791}"/>
                    </a:ext>
                  </a:extLst>
                </p14:cNvPr>
                <p14:cNvContentPartPr/>
                <p14:nvPr/>
              </p14:nvContentPartPr>
              <p14:xfrm>
                <a:off x="10689919" y="2212918"/>
                <a:ext cx="214920" cy="147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65B7092-52A3-4FBC-841C-F7171727179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681279" y="2203918"/>
                  <a:ext cx="232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98A1F4D-19C6-4254-93A5-827A09453A6A}"/>
                    </a:ext>
                  </a:extLst>
                </p14:cNvPr>
                <p14:cNvContentPartPr/>
                <p14:nvPr/>
              </p14:nvContentPartPr>
              <p14:xfrm>
                <a:off x="10687399" y="2202118"/>
                <a:ext cx="160920" cy="183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98A1F4D-19C6-4254-93A5-827A09453A6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678399" y="2193118"/>
                  <a:ext cx="178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8CBAE88-E3DC-4CCD-A68B-6C83B12E8087}"/>
                    </a:ext>
                  </a:extLst>
                </p14:cNvPr>
                <p14:cNvContentPartPr/>
                <p14:nvPr/>
              </p14:nvContentPartPr>
              <p14:xfrm>
                <a:off x="11003119" y="2214358"/>
                <a:ext cx="154440" cy="152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8CBAE88-E3DC-4CCD-A68B-6C83B12E808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994119" y="2205718"/>
                  <a:ext cx="172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54C62E5-2A93-49E5-BC59-3B6E73DB30B3}"/>
                    </a:ext>
                  </a:extLst>
                </p14:cNvPr>
                <p14:cNvContentPartPr/>
                <p14:nvPr/>
              </p14:nvContentPartPr>
              <p14:xfrm>
                <a:off x="11287159" y="1955158"/>
                <a:ext cx="181440" cy="401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54C62E5-2A93-49E5-BC59-3B6E73DB30B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278159" y="1946518"/>
                  <a:ext cx="1990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74C1D9E-2D5A-41DB-9C38-6B1FA81B6397}"/>
                    </a:ext>
                  </a:extLst>
                </p14:cNvPr>
                <p14:cNvContentPartPr/>
                <p14:nvPr/>
              </p14:nvContentPartPr>
              <p14:xfrm>
                <a:off x="1253239" y="1685518"/>
                <a:ext cx="175320" cy="345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74C1D9E-2D5A-41DB-9C38-6B1FA81B639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244599" y="1676518"/>
                  <a:ext cx="192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13FCDA2-DB4F-446F-B2DF-48F843D9A4A5}"/>
                    </a:ext>
                  </a:extLst>
                </p14:cNvPr>
                <p14:cNvContentPartPr/>
                <p14:nvPr/>
              </p14:nvContentPartPr>
              <p14:xfrm>
                <a:off x="1382119" y="1448278"/>
                <a:ext cx="314280" cy="361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13FCDA2-DB4F-446F-B2DF-48F843D9A4A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73119" y="1439638"/>
                  <a:ext cx="3319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748D935-53DD-47FE-9B8A-9E56DC02E75D}"/>
                    </a:ext>
                  </a:extLst>
                </p14:cNvPr>
                <p14:cNvContentPartPr/>
                <p14:nvPr/>
              </p14:nvContentPartPr>
              <p14:xfrm>
                <a:off x="1686319" y="1650958"/>
                <a:ext cx="160200" cy="274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748D935-53DD-47FE-9B8A-9E56DC02E75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677319" y="1642318"/>
                  <a:ext cx="1778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980AB12-A537-4757-B5E6-AB637E17434B}"/>
                    </a:ext>
                  </a:extLst>
                </p14:cNvPr>
                <p14:cNvContentPartPr/>
                <p14:nvPr/>
              </p14:nvContentPartPr>
              <p14:xfrm>
                <a:off x="1920679" y="1688038"/>
                <a:ext cx="63720" cy="198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980AB12-A537-4757-B5E6-AB637E17434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911679" y="1679038"/>
                  <a:ext cx="81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C693DAA-666E-4F75-8954-19EC578F5017}"/>
                    </a:ext>
                  </a:extLst>
                </p14:cNvPr>
                <p14:cNvContentPartPr/>
                <p14:nvPr/>
              </p14:nvContentPartPr>
              <p14:xfrm>
                <a:off x="1942279" y="1567798"/>
                <a:ext cx="212040" cy="353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C693DAA-666E-4F75-8954-19EC578F501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933639" y="1558798"/>
                  <a:ext cx="2296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21F909B-8912-44FE-92F0-5A13727A7E48}"/>
                    </a:ext>
                  </a:extLst>
                </p14:cNvPr>
                <p14:cNvContentPartPr/>
                <p14:nvPr/>
              </p14:nvContentPartPr>
              <p14:xfrm>
                <a:off x="2232439" y="1423798"/>
                <a:ext cx="231120" cy="55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21F909B-8912-44FE-92F0-5A13727A7E4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223799" y="1415158"/>
                  <a:ext cx="24876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F964DC5-6361-4832-A5E1-AD1E08192F03}"/>
                    </a:ext>
                  </a:extLst>
                </p14:cNvPr>
                <p14:cNvContentPartPr/>
                <p14:nvPr/>
              </p14:nvContentPartPr>
              <p14:xfrm>
                <a:off x="2767039" y="1626118"/>
                <a:ext cx="230760" cy="85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F964DC5-6361-4832-A5E1-AD1E08192F0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58039" y="1617118"/>
                  <a:ext cx="248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272831-CFD6-4128-BBD3-88FAA5303EE4}"/>
                    </a:ext>
                  </a:extLst>
                </p14:cNvPr>
                <p14:cNvContentPartPr/>
                <p14:nvPr/>
              </p14:nvContentPartPr>
              <p14:xfrm>
                <a:off x="2744719" y="1734118"/>
                <a:ext cx="231120" cy="79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272831-CFD6-4128-BBD3-88FAA5303EE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35719" y="1725118"/>
                  <a:ext cx="248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2CA08D2-D492-49F7-A9AD-CC66CB18D0BF}"/>
                    </a:ext>
                  </a:extLst>
                </p14:cNvPr>
                <p14:cNvContentPartPr/>
                <p14:nvPr/>
              </p14:nvContentPartPr>
              <p14:xfrm>
                <a:off x="5151319" y="1493998"/>
                <a:ext cx="174240" cy="394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2CA08D2-D492-49F7-A9AD-CC66CB18D0B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42319" y="1484998"/>
                  <a:ext cx="191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B4658DF-F7D4-4600-B8F1-2C89C05B9B3B}"/>
                    </a:ext>
                  </a:extLst>
                </p14:cNvPr>
                <p14:cNvContentPartPr/>
                <p14:nvPr/>
              </p14:nvContentPartPr>
              <p14:xfrm>
                <a:off x="5475679" y="1514518"/>
                <a:ext cx="219960" cy="280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B4658DF-F7D4-4600-B8F1-2C89C05B9B3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66679" y="1505518"/>
                  <a:ext cx="237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5059AD4-A1A5-4554-8248-D14A187DCA6A}"/>
                    </a:ext>
                  </a:extLst>
                </p14:cNvPr>
                <p14:cNvContentPartPr/>
                <p14:nvPr/>
              </p14:nvContentPartPr>
              <p14:xfrm>
                <a:off x="5832799" y="1565998"/>
                <a:ext cx="151560" cy="268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5059AD4-A1A5-4554-8248-D14A187DCA6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823799" y="1557358"/>
                  <a:ext cx="169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FE85902-E3EA-48DF-9306-C6B7A95460C3}"/>
                    </a:ext>
                  </a:extLst>
                </p14:cNvPr>
                <p14:cNvContentPartPr/>
                <p14:nvPr/>
              </p14:nvContentPartPr>
              <p14:xfrm>
                <a:off x="6087319" y="1598038"/>
                <a:ext cx="77040" cy="181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FE85902-E3EA-48DF-9306-C6B7A95460C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78319" y="1589038"/>
                  <a:ext cx="94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ED503C2-C84E-48D7-83F2-CAAE21F831A4}"/>
                    </a:ext>
                  </a:extLst>
                </p14:cNvPr>
                <p14:cNvContentPartPr/>
                <p14:nvPr/>
              </p14:nvContentPartPr>
              <p14:xfrm>
                <a:off x="6052399" y="1540078"/>
                <a:ext cx="238320" cy="249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ED503C2-C84E-48D7-83F2-CAAE21F831A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043759" y="1531078"/>
                  <a:ext cx="255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B24C064-D873-49D7-8EDB-DD6F6669EE05}"/>
                    </a:ext>
                  </a:extLst>
                </p14:cNvPr>
                <p14:cNvContentPartPr/>
                <p14:nvPr/>
              </p14:nvContentPartPr>
              <p14:xfrm>
                <a:off x="6338239" y="1585798"/>
                <a:ext cx="162000" cy="235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B24C064-D873-49D7-8EDB-DD6F6669EE0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29239" y="1577158"/>
                  <a:ext cx="179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556295B-1B49-433C-B196-59D19654DD23}"/>
                    </a:ext>
                  </a:extLst>
                </p14:cNvPr>
                <p14:cNvContentPartPr/>
                <p14:nvPr/>
              </p14:nvContentPartPr>
              <p14:xfrm>
                <a:off x="6635239" y="1583998"/>
                <a:ext cx="89640" cy="178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556295B-1B49-433C-B196-59D19654DD2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626239" y="1575358"/>
                  <a:ext cx="107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2486643-D104-477D-ACD7-31F5982D9641}"/>
                    </a:ext>
                  </a:extLst>
                </p14:cNvPr>
                <p14:cNvContentPartPr/>
                <p14:nvPr/>
              </p14:nvContentPartPr>
              <p14:xfrm>
                <a:off x="6618319" y="1519558"/>
                <a:ext cx="283320" cy="268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2486643-D104-477D-ACD7-31F5982D964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609319" y="1510558"/>
                  <a:ext cx="300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DEC403C-2E15-4C24-B971-3638F68171A4}"/>
                    </a:ext>
                  </a:extLst>
                </p14:cNvPr>
                <p14:cNvContentPartPr/>
                <p14:nvPr/>
              </p14:nvContentPartPr>
              <p14:xfrm>
                <a:off x="6860239" y="1434958"/>
                <a:ext cx="183960" cy="421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DEC403C-2E15-4C24-B971-3638F68171A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851599" y="1425958"/>
                  <a:ext cx="201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3669CF1-8B12-46B5-99C2-ED9BBD7B29F4}"/>
                    </a:ext>
                  </a:extLst>
                </p14:cNvPr>
                <p14:cNvContentPartPr/>
                <p14:nvPr/>
              </p14:nvContentPartPr>
              <p14:xfrm>
                <a:off x="7131679" y="1491478"/>
                <a:ext cx="267840" cy="320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3669CF1-8B12-46B5-99C2-ED9BBD7B29F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123039" y="1482838"/>
                  <a:ext cx="2854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D63B437-F033-4D5F-8982-E8E08F969382}"/>
                    </a:ext>
                  </a:extLst>
                </p14:cNvPr>
                <p14:cNvContentPartPr/>
                <p14:nvPr/>
              </p14:nvContentPartPr>
              <p14:xfrm>
                <a:off x="7491319" y="1492918"/>
                <a:ext cx="214920" cy="299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D63B437-F033-4D5F-8982-E8E08F96938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82679" y="1483918"/>
                  <a:ext cx="232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E98045C-F28A-4A4B-94C9-5611909A9D7A}"/>
                    </a:ext>
                  </a:extLst>
                </p14:cNvPr>
                <p14:cNvContentPartPr/>
                <p14:nvPr/>
              </p14:nvContentPartPr>
              <p14:xfrm>
                <a:off x="7704079" y="1592278"/>
                <a:ext cx="84240" cy="163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E98045C-F28A-4A4B-94C9-5611909A9D7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95079" y="1583638"/>
                  <a:ext cx="101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3DAD460-5810-4809-92F4-0E0C3D64AF3A}"/>
                    </a:ext>
                  </a:extLst>
                </p14:cNvPr>
                <p14:cNvContentPartPr/>
                <p14:nvPr/>
              </p14:nvContentPartPr>
              <p14:xfrm>
                <a:off x="7692199" y="1504438"/>
                <a:ext cx="237600" cy="271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3DAD460-5810-4809-92F4-0E0C3D64AF3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683199" y="1495438"/>
                  <a:ext cx="255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9992AC6-6811-47F4-B880-F6DD3EEB7D8C}"/>
                    </a:ext>
                  </a:extLst>
                </p14:cNvPr>
                <p14:cNvContentPartPr/>
                <p14:nvPr/>
              </p14:nvContentPartPr>
              <p14:xfrm>
                <a:off x="8011519" y="1540798"/>
                <a:ext cx="196560" cy="274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9992AC6-6811-47F4-B880-F6DD3EEB7D8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02879" y="1532158"/>
                  <a:ext cx="214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BD6547D-B51B-431E-A079-3180D72B337C}"/>
                    </a:ext>
                  </a:extLst>
                </p14:cNvPr>
                <p14:cNvContentPartPr/>
                <p14:nvPr/>
              </p14:nvContentPartPr>
              <p14:xfrm>
                <a:off x="8340919" y="1536838"/>
                <a:ext cx="211320" cy="206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BD6547D-B51B-431E-A079-3180D72B337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331919" y="1527838"/>
                  <a:ext cx="228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3EA114A-5C89-4EE4-A462-86DD6B1FFCD1}"/>
                    </a:ext>
                  </a:extLst>
                </p14:cNvPr>
                <p14:cNvContentPartPr/>
                <p14:nvPr/>
              </p14:nvContentPartPr>
              <p14:xfrm>
                <a:off x="8550439" y="1404718"/>
                <a:ext cx="250200" cy="435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3EA114A-5C89-4EE4-A462-86DD6B1FFCD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541439" y="1396078"/>
                  <a:ext cx="2678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41A265C-2BDD-4759-9297-2B3C7A4AF9D0}"/>
                    </a:ext>
                  </a:extLst>
                </p14:cNvPr>
                <p14:cNvContentPartPr/>
                <p14:nvPr/>
              </p14:nvContentPartPr>
              <p14:xfrm>
                <a:off x="8792719" y="1358998"/>
                <a:ext cx="294480" cy="586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41A265C-2BDD-4759-9297-2B3C7A4AF9D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784079" y="1349998"/>
                  <a:ext cx="31212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3428859-45CB-4276-B723-47137BEF08DD}"/>
                    </a:ext>
                  </a:extLst>
                </p14:cNvPr>
                <p14:cNvContentPartPr/>
                <p14:nvPr/>
              </p14:nvContentPartPr>
              <p14:xfrm>
                <a:off x="3418639" y="1640518"/>
                <a:ext cx="63360" cy="254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3428859-45CB-4276-B723-47137BEF08D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409999" y="1631878"/>
                  <a:ext cx="81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E3F7C0A-8D2F-4977-B24C-49571EDBA965}"/>
                    </a:ext>
                  </a:extLst>
                </p14:cNvPr>
                <p14:cNvContentPartPr/>
                <p14:nvPr/>
              </p14:nvContentPartPr>
              <p14:xfrm>
                <a:off x="3425839" y="1499398"/>
                <a:ext cx="257040" cy="286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E3F7C0A-8D2F-4977-B24C-49571EDBA96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416839" y="1490398"/>
                  <a:ext cx="2746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9BCA45D-DAB0-40A8-ADDF-F0E613F5A729}"/>
                    </a:ext>
                  </a:extLst>
                </p14:cNvPr>
                <p14:cNvContentPartPr/>
                <p14:nvPr/>
              </p14:nvContentPartPr>
              <p14:xfrm>
                <a:off x="3782959" y="1564198"/>
                <a:ext cx="217800" cy="322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9BCA45D-DAB0-40A8-ADDF-F0E613F5A72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774319" y="1555558"/>
                  <a:ext cx="235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FF8F01-59AE-4512-89A7-C706B1E09242}"/>
                    </a:ext>
                  </a:extLst>
                </p14:cNvPr>
                <p14:cNvContentPartPr/>
                <p14:nvPr/>
              </p14:nvContentPartPr>
              <p14:xfrm>
                <a:off x="4107679" y="1661758"/>
                <a:ext cx="49320" cy="182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FF8F01-59AE-4512-89A7-C706B1E092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098679" y="1653118"/>
                  <a:ext cx="66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3C41B59-D2BA-4E70-A497-35CE2B2D3074}"/>
                    </a:ext>
                  </a:extLst>
                </p14:cNvPr>
                <p14:cNvContentPartPr/>
                <p14:nvPr/>
              </p14:nvContentPartPr>
              <p14:xfrm>
                <a:off x="4113439" y="1583998"/>
                <a:ext cx="241560" cy="291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3C41B59-D2BA-4E70-A497-35CE2B2D307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04439" y="1574998"/>
                  <a:ext cx="259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729420-1DA7-4D62-AD5C-54539256BFDD}"/>
                    </a:ext>
                  </a:extLst>
                </p14:cNvPr>
                <p14:cNvContentPartPr/>
                <p14:nvPr/>
              </p14:nvContentPartPr>
              <p14:xfrm>
                <a:off x="4470919" y="1616398"/>
                <a:ext cx="233640" cy="239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729420-1DA7-4D62-AD5C-54539256BFD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461919" y="1607758"/>
                  <a:ext cx="251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4019219-D5E1-4A01-BD5F-37DB07CD6E68}"/>
                    </a:ext>
                  </a:extLst>
                </p14:cNvPr>
                <p14:cNvContentPartPr/>
                <p14:nvPr/>
              </p14:nvContentPartPr>
              <p14:xfrm>
                <a:off x="4797079" y="1578958"/>
                <a:ext cx="300240" cy="294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4019219-D5E1-4A01-BD5F-37DB07CD6E6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788079" y="1570318"/>
                  <a:ext cx="317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5298AB5-EFE0-49B7-91E2-EDE107E01B87}"/>
                    </a:ext>
                  </a:extLst>
                </p14:cNvPr>
                <p14:cNvContentPartPr/>
                <p14:nvPr/>
              </p14:nvContentPartPr>
              <p14:xfrm>
                <a:off x="4867279" y="1725118"/>
                <a:ext cx="148320" cy="78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5298AB5-EFE0-49B7-91E2-EDE107E01B8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858279" y="1716118"/>
                  <a:ext cx="165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6665F3D-5DAD-4881-BCB2-D201A8326A3D}"/>
                    </a:ext>
                  </a:extLst>
                </p14:cNvPr>
                <p14:cNvContentPartPr/>
                <p14:nvPr/>
              </p14:nvContentPartPr>
              <p14:xfrm>
                <a:off x="3590359" y="1392118"/>
                <a:ext cx="509400" cy="726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6665F3D-5DAD-4881-BCB2-D201A8326A3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581719" y="1383478"/>
                  <a:ext cx="52704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D5D42E3-2BAA-4702-8BE7-7535FA7C2E36}"/>
                    </a:ext>
                  </a:extLst>
                </p14:cNvPr>
                <p14:cNvContentPartPr/>
                <p14:nvPr/>
              </p14:nvContentPartPr>
              <p14:xfrm>
                <a:off x="964519" y="2535118"/>
                <a:ext cx="147960" cy="55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D5D42E3-2BAA-4702-8BE7-7535FA7C2E3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55519" y="2526478"/>
                  <a:ext cx="165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3E6DDC2-4D58-43E5-83D7-E51AE2581DB2}"/>
                    </a:ext>
                  </a:extLst>
                </p14:cNvPr>
                <p14:cNvContentPartPr/>
                <p14:nvPr/>
              </p14:nvContentPartPr>
              <p14:xfrm>
                <a:off x="929959" y="2653558"/>
                <a:ext cx="201240" cy="49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3E6DDC2-4D58-43E5-83D7-E51AE2581DB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21319" y="2644918"/>
                  <a:ext cx="218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262A5DC-27BD-451C-9207-445F48E11D22}"/>
                    </a:ext>
                  </a:extLst>
                </p14:cNvPr>
                <p14:cNvContentPartPr/>
                <p14:nvPr/>
              </p14:nvContentPartPr>
              <p14:xfrm>
                <a:off x="1481839" y="2544478"/>
                <a:ext cx="140040" cy="264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262A5DC-27BD-451C-9207-445F48E11D2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473199" y="2535478"/>
                  <a:ext cx="1576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BAB05F1-AA50-4D2C-9AD4-52C5C2FCF78B}"/>
                    </a:ext>
                  </a:extLst>
                </p14:cNvPr>
                <p14:cNvContentPartPr/>
                <p14:nvPr/>
              </p14:nvContentPartPr>
              <p14:xfrm>
                <a:off x="1572919" y="2366278"/>
                <a:ext cx="264960" cy="250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BAB05F1-AA50-4D2C-9AD4-52C5C2FCF78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564279" y="2357638"/>
                  <a:ext cx="282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A1250C4-C6C2-4A96-B959-F5B87E005027}"/>
                    </a:ext>
                  </a:extLst>
                </p14:cNvPr>
                <p14:cNvContentPartPr/>
                <p14:nvPr/>
              </p14:nvContentPartPr>
              <p14:xfrm>
                <a:off x="1882519" y="2425318"/>
                <a:ext cx="215280" cy="345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A1250C4-C6C2-4A96-B959-F5B87E00502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873879" y="2416318"/>
                  <a:ext cx="2329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6FF7C9-147D-437E-ADE0-6DC832A94332}"/>
                    </a:ext>
                  </a:extLst>
                </p14:cNvPr>
                <p14:cNvContentPartPr/>
                <p14:nvPr/>
              </p14:nvContentPartPr>
              <p14:xfrm>
                <a:off x="2136319" y="2481838"/>
                <a:ext cx="109440" cy="20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6FF7C9-147D-437E-ADE0-6DC832A9433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127319" y="2473198"/>
                  <a:ext cx="127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78B4B8-F251-4139-BF63-75B9D8C2C080}"/>
                    </a:ext>
                  </a:extLst>
                </p14:cNvPr>
                <p14:cNvContentPartPr/>
                <p14:nvPr/>
              </p14:nvContentPartPr>
              <p14:xfrm>
                <a:off x="2167639" y="2373478"/>
                <a:ext cx="254520" cy="300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78B4B8-F251-4139-BF63-75B9D8C2C08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158999" y="2364478"/>
                  <a:ext cx="2721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E80D7BC-85A1-4DDB-B6AC-56E3F5F691D4}"/>
                    </a:ext>
                  </a:extLst>
                </p14:cNvPr>
                <p14:cNvContentPartPr/>
                <p14:nvPr/>
              </p14:nvContentPartPr>
              <p14:xfrm>
                <a:off x="2482279" y="2424598"/>
                <a:ext cx="282960" cy="291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E80D7BC-85A1-4DDB-B6AC-56E3F5F691D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473279" y="2415958"/>
                  <a:ext cx="300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A8506B0-D198-4996-8AE0-21E213996D90}"/>
                    </a:ext>
                  </a:extLst>
                </p14:cNvPr>
                <p14:cNvContentPartPr/>
                <p14:nvPr/>
              </p14:nvContentPartPr>
              <p14:xfrm>
                <a:off x="2827519" y="2376718"/>
                <a:ext cx="326160" cy="317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A8506B0-D198-4996-8AE0-21E213996D9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818879" y="2368078"/>
                  <a:ext cx="343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4864588-102B-4BFB-BD1D-98634CB8F524}"/>
                    </a:ext>
                  </a:extLst>
                </p14:cNvPr>
                <p14:cNvContentPartPr/>
                <p14:nvPr/>
              </p14:nvContentPartPr>
              <p14:xfrm>
                <a:off x="2946679" y="2548798"/>
                <a:ext cx="144360" cy="39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4864588-102B-4BFB-BD1D-98634CB8F52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938039" y="2540158"/>
                  <a:ext cx="162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76ADE8D-BFF9-4F9D-8307-007F6816464A}"/>
                    </a:ext>
                  </a:extLst>
                </p14:cNvPr>
                <p14:cNvContentPartPr/>
                <p14:nvPr/>
              </p14:nvContentPartPr>
              <p14:xfrm>
                <a:off x="3228559" y="2293198"/>
                <a:ext cx="127080" cy="454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76ADE8D-BFF9-4F9D-8307-007F6816464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219559" y="2284198"/>
                  <a:ext cx="1447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2288F8E-08E7-47EB-986C-A6A83945D126}"/>
                    </a:ext>
                  </a:extLst>
                </p14:cNvPr>
                <p14:cNvContentPartPr/>
                <p14:nvPr/>
              </p14:nvContentPartPr>
              <p14:xfrm>
                <a:off x="3571279" y="2512078"/>
                <a:ext cx="339120" cy="70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2288F8E-08E7-47EB-986C-A6A83945D12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562279" y="2503078"/>
                  <a:ext cx="356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B37F82B-220C-470E-AE6B-62D5AD2D41BE}"/>
                    </a:ext>
                  </a:extLst>
                </p14:cNvPr>
                <p14:cNvContentPartPr/>
                <p14:nvPr/>
              </p14:nvContentPartPr>
              <p14:xfrm>
                <a:off x="3695839" y="2398678"/>
                <a:ext cx="56160" cy="265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B37F82B-220C-470E-AE6B-62D5AD2D41B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687199" y="2389678"/>
                  <a:ext cx="738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F8E2357-7A5D-48F4-8287-46D465B343E1}"/>
                    </a:ext>
                  </a:extLst>
                </p14:cNvPr>
                <p14:cNvContentPartPr/>
                <p14:nvPr/>
              </p14:nvContentPartPr>
              <p14:xfrm>
                <a:off x="4021639" y="2417038"/>
                <a:ext cx="91080" cy="266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F8E2357-7A5D-48F4-8287-46D465B343E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012639" y="2408038"/>
                  <a:ext cx="108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E210B45-83EB-47F0-AD6A-FF7EDEFF21CF}"/>
                    </a:ext>
                  </a:extLst>
                </p14:cNvPr>
                <p14:cNvContentPartPr/>
                <p14:nvPr/>
              </p14:nvContentPartPr>
              <p14:xfrm>
                <a:off x="4062319" y="2303278"/>
                <a:ext cx="245520" cy="232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E210B45-83EB-47F0-AD6A-FF7EDEFF21C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53679" y="2294638"/>
                  <a:ext cx="263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81E6A1B-01EB-4E58-9B63-94DDE4904920}"/>
                    </a:ext>
                  </a:extLst>
                </p14:cNvPr>
                <p14:cNvContentPartPr/>
                <p14:nvPr/>
              </p14:nvContentPartPr>
              <p14:xfrm>
                <a:off x="4380559" y="2352238"/>
                <a:ext cx="178560" cy="329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81E6A1B-01EB-4E58-9B63-94DDE490492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71559" y="2343238"/>
                  <a:ext cx="196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308A9CB-F6E2-4357-9A92-E1A67047392B}"/>
                    </a:ext>
                  </a:extLst>
                </p14:cNvPr>
                <p14:cNvContentPartPr/>
                <p14:nvPr/>
              </p14:nvContentPartPr>
              <p14:xfrm>
                <a:off x="4611319" y="2476798"/>
                <a:ext cx="68040" cy="161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308A9CB-F6E2-4357-9A92-E1A67047392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602679" y="2468158"/>
                  <a:ext cx="85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909BBEB-5677-4426-B3B0-FC8BDE725AFB}"/>
                    </a:ext>
                  </a:extLst>
                </p14:cNvPr>
                <p14:cNvContentPartPr/>
                <p14:nvPr/>
              </p14:nvContentPartPr>
              <p14:xfrm>
                <a:off x="4616359" y="2351518"/>
                <a:ext cx="219960" cy="292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909BBEB-5677-4426-B3B0-FC8BDE725AF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607719" y="2342878"/>
                  <a:ext cx="2376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B5DA5AD-C166-4DB1-9B15-3D784A62C6A6}"/>
                    </a:ext>
                  </a:extLst>
                </p14:cNvPr>
                <p14:cNvContentPartPr/>
                <p14:nvPr/>
              </p14:nvContentPartPr>
              <p14:xfrm>
                <a:off x="4930999" y="2405158"/>
                <a:ext cx="221760" cy="251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B5DA5AD-C166-4DB1-9B15-3D784A62C6A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922359" y="2396518"/>
                  <a:ext cx="239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6171C48-B9EA-4FE1-B266-8395F1809645}"/>
                    </a:ext>
                  </a:extLst>
                </p14:cNvPr>
                <p14:cNvContentPartPr/>
                <p14:nvPr/>
              </p14:nvContentPartPr>
              <p14:xfrm>
                <a:off x="5310799" y="2392918"/>
                <a:ext cx="78480" cy="239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6171C48-B9EA-4FE1-B266-8395F180964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302159" y="2383918"/>
                  <a:ext cx="96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997775E-2772-4EF8-A430-62A6A6130C86}"/>
                    </a:ext>
                  </a:extLst>
                </p14:cNvPr>
                <p14:cNvContentPartPr/>
                <p14:nvPr/>
              </p14:nvContentPartPr>
              <p14:xfrm>
                <a:off x="5321959" y="2324518"/>
                <a:ext cx="258120" cy="312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997775E-2772-4EF8-A430-62A6A6130C8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313319" y="2315878"/>
                  <a:ext cx="275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E95B7EA-8005-4215-8487-799D11BB53FC}"/>
                    </a:ext>
                  </a:extLst>
                </p14:cNvPr>
                <p14:cNvContentPartPr/>
                <p14:nvPr/>
              </p14:nvContentPartPr>
              <p14:xfrm>
                <a:off x="5576479" y="2182678"/>
                <a:ext cx="205200" cy="484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E95B7EA-8005-4215-8487-799D11BB53F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567479" y="2173678"/>
                  <a:ext cx="2228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CD248F5-B231-4235-AE6D-4459F5ACF5DB}"/>
                    </a:ext>
                  </a:extLst>
                </p14:cNvPr>
                <p14:cNvContentPartPr/>
                <p14:nvPr/>
              </p14:nvContentPartPr>
              <p14:xfrm>
                <a:off x="5956639" y="2384998"/>
                <a:ext cx="361440" cy="85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CD248F5-B231-4235-AE6D-4459F5ACF5D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947639" y="2376358"/>
                  <a:ext cx="379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67BDEAE-0821-4D13-B32A-AB01FC4C658A}"/>
                    </a:ext>
                  </a:extLst>
                </p14:cNvPr>
                <p14:cNvContentPartPr/>
                <p14:nvPr/>
              </p14:nvContentPartPr>
              <p14:xfrm>
                <a:off x="6117199" y="2308678"/>
                <a:ext cx="50760" cy="277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67BDEAE-0821-4D13-B32A-AB01FC4C658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108559" y="2299678"/>
                  <a:ext cx="68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186E9BA-3F3B-4403-AE76-3B7632F35051}"/>
                    </a:ext>
                  </a:extLst>
                </p14:cNvPr>
                <p14:cNvContentPartPr/>
                <p14:nvPr/>
              </p14:nvContentPartPr>
              <p14:xfrm>
                <a:off x="6482599" y="2357638"/>
                <a:ext cx="126000" cy="256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186E9BA-3F3B-4403-AE76-3B7632F3505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473959" y="2348638"/>
                  <a:ext cx="143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1F28702-94D6-490E-A05A-7DAF4EC044DD}"/>
                    </a:ext>
                  </a:extLst>
                </p14:cNvPr>
                <p14:cNvContentPartPr/>
                <p14:nvPr/>
              </p14:nvContentPartPr>
              <p14:xfrm>
                <a:off x="6530479" y="2242798"/>
                <a:ext cx="282240" cy="227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1F28702-94D6-490E-A05A-7DAF4EC044D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521839" y="2233798"/>
                  <a:ext cx="299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D6CD975-EC95-46F3-9F5C-ADDDEBB08E45}"/>
                    </a:ext>
                  </a:extLst>
                </p14:cNvPr>
                <p14:cNvContentPartPr/>
                <p14:nvPr/>
              </p14:nvContentPartPr>
              <p14:xfrm>
                <a:off x="6874639" y="2268358"/>
                <a:ext cx="180720" cy="320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D6CD975-EC95-46F3-9F5C-ADDDEBB08E4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865639" y="2259358"/>
                  <a:ext cx="1983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30DBA57-3E5B-4F59-BE08-46E1BA8BCF93}"/>
                    </a:ext>
                  </a:extLst>
                </p14:cNvPr>
                <p14:cNvContentPartPr/>
                <p14:nvPr/>
              </p14:nvContentPartPr>
              <p14:xfrm>
                <a:off x="7095679" y="2355838"/>
                <a:ext cx="93960" cy="194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30DBA57-3E5B-4F59-BE08-46E1BA8BCF9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086679" y="2346838"/>
                  <a:ext cx="111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DF24285-E5B1-4930-A3CE-17B6156DC28B}"/>
                    </a:ext>
                  </a:extLst>
                </p14:cNvPr>
                <p14:cNvContentPartPr/>
                <p14:nvPr/>
              </p14:nvContentPartPr>
              <p14:xfrm>
                <a:off x="7128799" y="2245318"/>
                <a:ext cx="224280" cy="306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DF24285-E5B1-4930-A3CE-17B6156DC28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120159" y="2236678"/>
                  <a:ext cx="2419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7F4D26C-B7AE-4245-BCDB-9411FD591A0E}"/>
                    </a:ext>
                  </a:extLst>
                </p14:cNvPr>
                <p14:cNvContentPartPr/>
                <p14:nvPr/>
              </p14:nvContentPartPr>
              <p14:xfrm>
                <a:off x="7440559" y="2279158"/>
                <a:ext cx="228240" cy="321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7F4D26C-B7AE-4245-BCDB-9411FD591A0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431919" y="2270158"/>
                  <a:ext cx="245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C3E5D37-9237-415B-AE5B-6CF99046C40F}"/>
                    </a:ext>
                  </a:extLst>
                </p14:cNvPr>
                <p14:cNvContentPartPr/>
                <p14:nvPr/>
              </p14:nvContentPartPr>
              <p14:xfrm>
                <a:off x="7852759" y="2282398"/>
                <a:ext cx="222840" cy="250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C3E5D37-9237-415B-AE5B-6CF99046C40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844119" y="2273398"/>
                  <a:ext cx="240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01390A8-8BDD-4D6A-BB09-C5683CBD61D5}"/>
                    </a:ext>
                  </a:extLst>
                </p14:cNvPr>
                <p14:cNvContentPartPr/>
                <p14:nvPr/>
              </p14:nvContentPartPr>
              <p14:xfrm>
                <a:off x="8107279" y="2131918"/>
                <a:ext cx="233280" cy="504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01390A8-8BDD-4D6A-BB09-C5683CBD61D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098279" y="2122918"/>
                  <a:ext cx="2509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BF76393-0085-471E-AD25-42B78B4859EB}"/>
                    </a:ext>
                  </a:extLst>
                </p14:cNvPr>
                <p14:cNvContentPartPr/>
                <p14:nvPr/>
              </p14:nvContentPartPr>
              <p14:xfrm>
                <a:off x="8675719" y="2292118"/>
                <a:ext cx="311040" cy="170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BF76393-0085-471E-AD25-42B78B4859E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666719" y="2283478"/>
                  <a:ext cx="328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1446D47-80A7-4249-BAEF-AB5F88A928E5}"/>
                    </a:ext>
                  </a:extLst>
                </p14:cNvPr>
                <p14:cNvContentPartPr/>
                <p14:nvPr/>
              </p14:nvContentPartPr>
              <p14:xfrm>
                <a:off x="9060559" y="2275918"/>
                <a:ext cx="154800" cy="156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1446D47-80A7-4249-BAEF-AB5F88A928E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051559" y="2267278"/>
                  <a:ext cx="172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9E475A3-E438-4852-AE99-004EF0202D97}"/>
                    </a:ext>
                  </a:extLst>
                </p14:cNvPr>
                <p14:cNvContentPartPr/>
                <p14:nvPr/>
              </p14:nvContentPartPr>
              <p14:xfrm>
                <a:off x="9321919" y="1995478"/>
                <a:ext cx="190800" cy="438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9E475A3-E438-4852-AE99-004EF0202D9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313279" y="1986478"/>
                  <a:ext cx="2084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30FED51-E0D1-4498-AA23-1D2BCFE08FD5}"/>
                    </a:ext>
                  </a:extLst>
                </p14:cNvPr>
                <p14:cNvContentPartPr/>
                <p14:nvPr/>
              </p14:nvContentPartPr>
              <p14:xfrm>
                <a:off x="9283759" y="2203918"/>
                <a:ext cx="193680" cy="63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30FED51-E0D1-4498-AA23-1D2BCFE08FD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275119" y="2194918"/>
                  <a:ext cx="211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C02AB3E-1F6E-4B75-B5BB-AEE3A24F1CD0}"/>
                    </a:ext>
                  </a:extLst>
                </p14:cNvPr>
                <p14:cNvContentPartPr/>
                <p14:nvPr/>
              </p14:nvContentPartPr>
              <p14:xfrm>
                <a:off x="9458359" y="2262598"/>
                <a:ext cx="144720" cy="132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C02AB3E-1F6E-4B75-B5BB-AEE3A24F1CD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449719" y="2253598"/>
                  <a:ext cx="162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F0C6591-51F7-4733-BB26-2157B3CAE157}"/>
                    </a:ext>
                  </a:extLst>
                </p14:cNvPr>
                <p14:cNvContentPartPr/>
                <p14:nvPr/>
              </p14:nvContentPartPr>
              <p14:xfrm>
                <a:off x="9637639" y="2296798"/>
                <a:ext cx="96120" cy="82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F0C6591-51F7-4733-BB26-2157B3CAE15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628999" y="2287798"/>
                  <a:ext cx="113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B745125-92A1-4B5A-BF6C-89DEEA46791F}"/>
                    </a:ext>
                  </a:extLst>
                </p14:cNvPr>
                <p14:cNvContentPartPr/>
                <p14:nvPr/>
              </p14:nvContentPartPr>
              <p14:xfrm>
                <a:off x="9817279" y="2067118"/>
                <a:ext cx="237600" cy="333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B745125-92A1-4B5A-BF6C-89DEEA46791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808279" y="2058118"/>
                  <a:ext cx="2552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0370446-C6DF-400E-AEEF-98B5DFE7E8A4}"/>
                    </a:ext>
                  </a:extLst>
                </p14:cNvPr>
                <p14:cNvContentPartPr/>
                <p14:nvPr/>
              </p14:nvContentPartPr>
              <p14:xfrm>
                <a:off x="10053799" y="2284918"/>
                <a:ext cx="113400" cy="101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0370446-C6DF-400E-AEEF-98B5DFE7E8A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044799" y="2275918"/>
                  <a:ext cx="131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F1D24EA-9BF4-46C3-B18B-EA0AAA68667F}"/>
                    </a:ext>
                  </a:extLst>
                </p14:cNvPr>
                <p14:cNvContentPartPr/>
                <p14:nvPr/>
              </p14:nvContentPartPr>
              <p14:xfrm>
                <a:off x="10052719" y="2238478"/>
                <a:ext cx="174960" cy="377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F1D24EA-9BF4-46C3-B18B-EA0AAA68667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043719" y="2229838"/>
                  <a:ext cx="192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308BFE9-2F4A-4A02-841B-1A1CB3DE8581}"/>
                    </a:ext>
                  </a:extLst>
                </p14:cNvPr>
                <p14:cNvContentPartPr/>
                <p14:nvPr/>
              </p14:nvContentPartPr>
              <p14:xfrm>
                <a:off x="880999" y="3226318"/>
                <a:ext cx="135000" cy="39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308BFE9-2F4A-4A02-841B-1A1CB3DE858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2359" y="3217678"/>
                  <a:ext cx="152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EF70AC0-9206-4790-88D7-F7EA7FBA4D25}"/>
                    </a:ext>
                  </a:extLst>
                </p14:cNvPr>
                <p14:cNvContentPartPr/>
                <p14:nvPr/>
              </p14:nvContentPartPr>
              <p14:xfrm>
                <a:off x="861919" y="3347998"/>
                <a:ext cx="191520" cy="54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EF70AC0-9206-4790-88D7-F7EA7FBA4D2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53279" y="3339358"/>
                  <a:ext cx="209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A6E5A1B-9515-4045-A6BB-18185942D16B}"/>
                    </a:ext>
                  </a:extLst>
                </p14:cNvPr>
                <p14:cNvContentPartPr/>
                <p14:nvPr/>
              </p14:nvContentPartPr>
              <p14:xfrm>
                <a:off x="1430719" y="3256198"/>
                <a:ext cx="119520" cy="298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A6E5A1B-9515-4045-A6BB-18185942D16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422079" y="3247558"/>
                  <a:ext cx="137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FCD6857-A272-46E8-B64C-4E882959149F}"/>
                    </a:ext>
                  </a:extLst>
                </p14:cNvPr>
                <p14:cNvContentPartPr/>
                <p14:nvPr/>
              </p14:nvContentPartPr>
              <p14:xfrm>
                <a:off x="1507759" y="3058558"/>
                <a:ext cx="296280" cy="267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FCD6857-A272-46E8-B64C-4E882959149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498759" y="3049558"/>
                  <a:ext cx="313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2FED26B-8A99-4375-A880-E0F0C7F30C25}"/>
                    </a:ext>
                  </a:extLst>
                </p14:cNvPr>
                <p14:cNvContentPartPr/>
                <p14:nvPr/>
              </p14:nvContentPartPr>
              <p14:xfrm>
                <a:off x="1881079" y="3114718"/>
                <a:ext cx="154440" cy="419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2FED26B-8A99-4375-A880-E0F0C7F30C2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872079" y="3106078"/>
                  <a:ext cx="1720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1559529-0BF7-4FAA-90F8-A31E3FDC1C88}"/>
                    </a:ext>
                  </a:extLst>
                </p14:cNvPr>
                <p14:cNvContentPartPr/>
                <p14:nvPr/>
              </p14:nvContentPartPr>
              <p14:xfrm>
                <a:off x="2126599" y="3237118"/>
                <a:ext cx="83880" cy="183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1559529-0BF7-4FAA-90F8-A31E3FDC1C8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117959" y="3228118"/>
                  <a:ext cx="101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0A3EF49-A525-43FF-9E5F-9889043BB2E6}"/>
                    </a:ext>
                  </a:extLst>
                </p14:cNvPr>
                <p14:cNvContentPartPr/>
                <p14:nvPr/>
              </p14:nvContentPartPr>
              <p14:xfrm>
                <a:off x="2117239" y="3137038"/>
                <a:ext cx="204120" cy="305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0A3EF49-A525-43FF-9E5F-9889043BB2E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108239" y="3128398"/>
                  <a:ext cx="221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2C6D780-7F8E-4D4C-BDD0-DF53C336F6D0}"/>
                    </a:ext>
                  </a:extLst>
                </p14:cNvPr>
                <p14:cNvContentPartPr/>
                <p14:nvPr/>
              </p14:nvContentPartPr>
              <p14:xfrm>
                <a:off x="2437279" y="3131998"/>
                <a:ext cx="112680" cy="316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2C6D780-7F8E-4D4C-BDD0-DF53C336F6D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428279" y="3122998"/>
                  <a:ext cx="1303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F68A361-FE83-4144-9B81-3BE5B00B635D}"/>
                    </a:ext>
                  </a:extLst>
                </p14:cNvPr>
                <p14:cNvContentPartPr/>
                <p14:nvPr/>
              </p14:nvContentPartPr>
              <p14:xfrm>
                <a:off x="2583439" y="3142438"/>
                <a:ext cx="234360" cy="301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F68A361-FE83-4144-9B81-3BE5B00B635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574439" y="3133798"/>
                  <a:ext cx="252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EC1B64A-CE7E-43C0-AF91-D28AAF849DFD}"/>
                    </a:ext>
                  </a:extLst>
                </p14:cNvPr>
                <p14:cNvContentPartPr/>
                <p14:nvPr/>
              </p14:nvContentPartPr>
              <p14:xfrm>
                <a:off x="2663719" y="3274198"/>
                <a:ext cx="194400" cy="79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EC1B64A-CE7E-43C0-AF91-D28AAF849DF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654719" y="3265198"/>
                  <a:ext cx="212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DE3DB59-1448-446A-92C2-C197878B323D}"/>
                    </a:ext>
                  </a:extLst>
                </p14:cNvPr>
                <p14:cNvContentPartPr/>
                <p14:nvPr/>
              </p14:nvContentPartPr>
              <p14:xfrm>
                <a:off x="2920399" y="3016438"/>
                <a:ext cx="270720" cy="450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DE3DB59-1448-446A-92C2-C197878B323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911759" y="3007438"/>
                  <a:ext cx="2883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7BC3011-BD2B-4B29-BEDD-2F6792453471}"/>
                    </a:ext>
                  </a:extLst>
                </p14:cNvPr>
                <p14:cNvContentPartPr/>
                <p14:nvPr/>
              </p14:nvContentPartPr>
              <p14:xfrm>
                <a:off x="3243319" y="3131998"/>
                <a:ext cx="126720" cy="289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7BC3011-BD2B-4B29-BEDD-2F679245347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234679" y="3122998"/>
                  <a:ext cx="1443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C5AE7C9-4921-4600-B19D-B0E8EEE02FCB}"/>
                    </a:ext>
                  </a:extLst>
                </p14:cNvPr>
                <p14:cNvContentPartPr/>
                <p14:nvPr/>
              </p14:nvContentPartPr>
              <p14:xfrm>
                <a:off x="3311719" y="2968558"/>
                <a:ext cx="259200" cy="258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C5AE7C9-4921-4600-B19D-B0E8EEE02FC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302719" y="2959918"/>
                  <a:ext cx="276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E6F8A62-8FCF-4F15-AE10-7AEB060518E0}"/>
                    </a:ext>
                  </a:extLst>
                </p14:cNvPr>
                <p14:cNvContentPartPr/>
                <p14:nvPr/>
              </p14:nvContentPartPr>
              <p14:xfrm>
                <a:off x="3592159" y="3038758"/>
                <a:ext cx="187920" cy="297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E6F8A62-8FCF-4F15-AE10-7AEB060518E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583159" y="3029758"/>
                  <a:ext cx="205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8C170C3-B1B5-43FD-8BFA-97A25901E1EF}"/>
                    </a:ext>
                  </a:extLst>
                </p14:cNvPr>
                <p14:cNvContentPartPr/>
                <p14:nvPr/>
              </p14:nvContentPartPr>
              <p14:xfrm>
                <a:off x="3773599" y="3041998"/>
                <a:ext cx="245160" cy="329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8C170C3-B1B5-43FD-8BFA-97A25901E1E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764599" y="3032998"/>
                  <a:ext cx="262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58F657A-45E0-4A6A-BEE0-B6385EFF97AD}"/>
                    </a:ext>
                  </a:extLst>
                </p14:cNvPr>
                <p14:cNvContentPartPr/>
                <p14:nvPr/>
              </p14:nvContentPartPr>
              <p14:xfrm>
                <a:off x="3824359" y="3202558"/>
                <a:ext cx="194760" cy="52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58F657A-45E0-4A6A-BEE0-B6385EFF97A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815719" y="3193918"/>
                  <a:ext cx="212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BCD5CB1-DB82-451A-9F7C-720143C2759D}"/>
                    </a:ext>
                  </a:extLst>
                </p14:cNvPr>
                <p14:cNvContentPartPr/>
                <p14:nvPr/>
              </p14:nvContentPartPr>
              <p14:xfrm>
                <a:off x="4090759" y="2907358"/>
                <a:ext cx="201960" cy="451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BCD5CB1-DB82-451A-9F7C-720143C2759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082119" y="2898718"/>
                  <a:ext cx="2196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1833659-37EA-40CA-889B-5F475DC591CE}"/>
                    </a:ext>
                  </a:extLst>
                </p14:cNvPr>
                <p14:cNvContentPartPr/>
                <p14:nvPr/>
              </p14:nvContentPartPr>
              <p14:xfrm>
                <a:off x="4440679" y="3104998"/>
                <a:ext cx="313200" cy="51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1833659-37EA-40CA-889B-5F475DC591C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432039" y="3096358"/>
                  <a:ext cx="330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8337844-3596-40B4-8BF6-F5B9E02C460B}"/>
                    </a:ext>
                  </a:extLst>
                </p14:cNvPr>
                <p14:cNvContentPartPr/>
                <p14:nvPr/>
              </p14:nvContentPartPr>
              <p14:xfrm>
                <a:off x="4575319" y="2994118"/>
                <a:ext cx="26640" cy="306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8337844-3596-40B4-8BF6-F5B9E02C460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566679" y="2985118"/>
                  <a:ext cx="44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22B431E-5CD1-4444-BA7F-36E343EDB8BE}"/>
                    </a:ext>
                  </a:extLst>
                </p14:cNvPr>
                <p14:cNvContentPartPr/>
                <p14:nvPr/>
              </p14:nvContentPartPr>
              <p14:xfrm>
                <a:off x="4848199" y="3089158"/>
                <a:ext cx="85680" cy="255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22B431E-5CD1-4444-BA7F-36E343EDB8B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839199" y="3080158"/>
                  <a:ext cx="103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6D1597A-17A4-44F7-B250-B3B82DBF7FD8}"/>
                    </a:ext>
                  </a:extLst>
                </p14:cNvPr>
                <p14:cNvContentPartPr/>
                <p14:nvPr/>
              </p14:nvContentPartPr>
              <p14:xfrm>
                <a:off x="4859719" y="2956318"/>
                <a:ext cx="238680" cy="232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6D1597A-17A4-44F7-B250-B3B82DBF7FD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850719" y="2947318"/>
                  <a:ext cx="256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8500AAD-D416-4D57-9883-C03749E6A25F}"/>
                    </a:ext>
                  </a:extLst>
                </p14:cNvPr>
                <p14:cNvContentPartPr/>
                <p14:nvPr/>
              </p14:nvContentPartPr>
              <p14:xfrm>
                <a:off x="5158879" y="2995918"/>
                <a:ext cx="148320" cy="319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8500AAD-D416-4D57-9883-C03749E6A25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149879" y="2987278"/>
                  <a:ext cx="165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EFE2309-487C-4D39-971A-D4D5C56D4DC3}"/>
                    </a:ext>
                  </a:extLst>
                </p14:cNvPr>
                <p14:cNvContentPartPr/>
                <p14:nvPr/>
              </p14:nvContentPartPr>
              <p14:xfrm>
                <a:off x="5334199" y="3112918"/>
                <a:ext cx="65880" cy="196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EFE2309-487C-4D39-971A-D4D5C56D4DC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325199" y="3104278"/>
                  <a:ext cx="83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3AED114-D86D-4C5C-BF65-581BD52648BA}"/>
                    </a:ext>
                  </a:extLst>
                </p14:cNvPr>
                <p14:cNvContentPartPr/>
                <p14:nvPr/>
              </p14:nvContentPartPr>
              <p14:xfrm>
                <a:off x="5342479" y="3023278"/>
                <a:ext cx="207000" cy="283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3AED114-D86D-4C5C-BF65-581BD52648B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333479" y="3014278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AD6709C-C206-403C-8028-26CA2AF14A4B}"/>
                    </a:ext>
                  </a:extLst>
                </p14:cNvPr>
                <p14:cNvContentPartPr/>
                <p14:nvPr/>
              </p14:nvContentPartPr>
              <p14:xfrm>
                <a:off x="5668999" y="2991598"/>
                <a:ext cx="93600" cy="323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AD6709C-C206-403C-8028-26CA2AF14A4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659999" y="2982598"/>
                  <a:ext cx="1112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25218B4-6469-48CB-992D-3FA5C2B6F585}"/>
                    </a:ext>
                  </a:extLst>
                </p14:cNvPr>
                <p14:cNvContentPartPr/>
                <p14:nvPr/>
              </p14:nvContentPartPr>
              <p14:xfrm>
                <a:off x="5802559" y="3073678"/>
                <a:ext cx="67320" cy="198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25218B4-6469-48CB-992D-3FA5C2B6F58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793919" y="3065038"/>
                  <a:ext cx="84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DB537E3-20E9-400E-A471-E2C5D7C18747}"/>
                    </a:ext>
                  </a:extLst>
                </p14:cNvPr>
                <p14:cNvContentPartPr/>
                <p14:nvPr/>
              </p14:nvContentPartPr>
              <p14:xfrm>
                <a:off x="5807959" y="2977918"/>
                <a:ext cx="242640" cy="273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DB537E3-20E9-400E-A471-E2C5D7C1874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798959" y="2968918"/>
                  <a:ext cx="260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DB0A724-3377-40C9-B42B-F0C4FA2E2D0D}"/>
                    </a:ext>
                  </a:extLst>
                </p14:cNvPr>
                <p14:cNvContentPartPr/>
                <p14:nvPr/>
              </p14:nvContentPartPr>
              <p14:xfrm>
                <a:off x="6055279" y="2879278"/>
                <a:ext cx="130320" cy="414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DB0A724-3377-40C9-B42B-F0C4FA2E2D0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046639" y="2870638"/>
                  <a:ext cx="1479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212E366-2629-413C-AA22-28FECDCC766C}"/>
                    </a:ext>
                  </a:extLst>
                </p14:cNvPr>
                <p14:cNvContentPartPr/>
                <p14:nvPr/>
              </p14:nvContentPartPr>
              <p14:xfrm>
                <a:off x="6319519" y="3019678"/>
                <a:ext cx="62640" cy="217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212E366-2629-413C-AA22-28FECDCC766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310519" y="3010678"/>
                  <a:ext cx="80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CAAA861-1AED-4C0D-A665-7524CD3EAE29}"/>
                    </a:ext>
                  </a:extLst>
                </p14:cNvPr>
                <p14:cNvContentPartPr/>
                <p14:nvPr/>
              </p14:nvContentPartPr>
              <p14:xfrm>
                <a:off x="6351919" y="2887558"/>
                <a:ext cx="208080" cy="201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CAAA861-1AED-4C0D-A665-7524CD3EAE2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342919" y="2878918"/>
                  <a:ext cx="225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B8DEA3F-7F94-462D-9C5B-48FD6DAFF0E9}"/>
                    </a:ext>
                  </a:extLst>
                </p14:cNvPr>
                <p14:cNvContentPartPr/>
                <p14:nvPr/>
              </p14:nvContentPartPr>
              <p14:xfrm>
                <a:off x="6649999" y="2956318"/>
                <a:ext cx="112680" cy="248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B8DEA3F-7F94-462D-9C5B-48FD6DAFF0E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640999" y="2947318"/>
                  <a:ext cx="130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5DA80F4-9A7A-4F7C-86D1-101500A78521}"/>
                    </a:ext>
                  </a:extLst>
                </p14:cNvPr>
                <p14:cNvContentPartPr/>
                <p14:nvPr/>
              </p14:nvContentPartPr>
              <p14:xfrm>
                <a:off x="6794719" y="2984398"/>
                <a:ext cx="64080" cy="197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5DA80F4-9A7A-4F7C-86D1-101500A7852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785719" y="2975758"/>
                  <a:ext cx="81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5CC1264-FBFA-48D3-A416-1B57C426308E}"/>
                    </a:ext>
                  </a:extLst>
                </p14:cNvPr>
                <p14:cNvContentPartPr/>
                <p14:nvPr/>
              </p14:nvContentPartPr>
              <p14:xfrm>
                <a:off x="6822799" y="2903398"/>
                <a:ext cx="192600" cy="240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5CC1264-FBFA-48D3-A416-1B57C426308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813799" y="2894398"/>
                  <a:ext cx="210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7488496-FF0E-46F4-AF58-759C3F4E1449}"/>
                    </a:ext>
                  </a:extLst>
                </p14:cNvPr>
                <p14:cNvContentPartPr/>
                <p14:nvPr/>
              </p14:nvContentPartPr>
              <p14:xfrm>
                <a:off x="7026559" y="2762638"/>
                <a:ext cx="182880" cy="494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7488496-FF0E-46F4-AF58-759C3F4E144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017919" y="2753638"/>
                  <a:ext cx="2005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B0F17C5-C901-4090-95C6-F2B0103B53AC}"/>
                    </a:ext>
                  </a:extLst>
                </p14:cNvPr>
                <p14:cNvContentPartPr/>
                <p14:nvPr/>
              </p14:nvContentPartPr>
              <p14:xfrm>
                <a:off x="7437679" y="3031198"/>
                <a:ext cx="324720" cy="80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B0F17C5-C901-4090-95C6-F2B0103B53A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428679" y="3022198"/>
                  <a:ext cx="342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BC911FA-6AC4-48B3-B437-1BEEABFC1BC2}"/>
                    </a:ext>
                  </a:extLst>
                </p14:cNvPr>
                <p14:cNvContentPartPr/>
                <p14:nvPr/>
              </p14:nvContentPartPr>
              <p14:xfrm>
                <a:off x="7610479" y="2930398"/>
                <a:ext cx="43560" cy="333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BC911FA-6AC4-48B3-B437-1BEEABFC1BC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601479" y="2921398"/>
                  <a:ext cx="612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260D705-4286-4970-BE9B-FBC2EE092631}"/>
                    </a:ext>
                  </a:extLst>
                </p14:cNvPr>
                <p14:cNvContentPartPr/>
                <p14:nvPr/>
              </p14:nvContentPartPr>
              <p14:xfrm>
                <a:off x="7929079" y="2999158"/>
                <a:ext cx="56880" cy="214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260D705-4286-4970-BE9B-FBC2EE09263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920439" y="2990518"/>
                  <a:ext cx="74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B3F185A-69F5-4759-8B2D-0687FEAF4B81}"/>
                    </a:ext>
                  </a:extLst>
                </p14:cNvPr>
                <p14:cNvContentPartPr/>
                <p14:nvPr/>
              </p14:nvContentPartPr>
              <p14:xfrm>
                <a:off x="7941319" y="2837158"/>
                <a:ext cx="262800" cy="199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B3F185A-69F5-4759-8B2D-0687FEAF4B8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932319" y="2828158"/>
                  <a:ext cx="280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E71832B-FAE9-44E4-B04E-7F951EA9B59C}"/>
                    </a:ext>
                  </a:extLst>
                </p14:cNvPr>
                <p14:cNvContentPartPr/>
                <p14:nvPr/>
              </p14:nvContentPartPr>
              <p14:xfrm>
                <a:off x="8253079" y="2852638"/>
                <a:ext cx="201240" cy="311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E71832B-FAE9-44E4-B04E-7F951EA9B59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244079" y="2843638"/>
                  <a:ext cx="218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F23875B-598E-468E-AA42-1BE236FCEDBC}"/>
                    </a:ext>
                  </a:extLst>
                </p14:cNvPr>
                <p14:cNvContentPartPr/>
                <p14:nvPr/>
              </p14:nvContentPartPr>
              <p14:xfrm>
                <a:off x="8530639" y="2963518"/>
                <a:ext cx="30600" cy="193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F23875B-598E-468E-AA42-1BE236FCEDB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521639" y="2954518"/>
                  <a:ext cx="48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141CC17-1F10-4B16-A38E-9977E3FAE50A}"/>
                    </a:ext>
                  </a:extLst>
                </p14:cNvPr>
                <p14:cNvContentPartPr/>
                <p14:nvPr/>
              </p14:nvContentPartPr>
              <p14:xfrm>
                <a:off x="8529199" y="2879998"/>
                <a:ext cx="209520" cy="276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141CC17-1F10-4B16-A38E-9977E3FAE50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520559" y="2871358"/>
                  <a:ext cx="227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7DA0CA5-619E-4A5B-AA15-760D40976AB1}"/>
                    </a:ext>
                  </a:extLst>
                </p14:cNvPr>
                <p14:cNvContentPartPr/>
                <p14:nvPr/>
              </p14:nvContentPartPr>
              <p14:xfrm>
                <a:off x="8866519" y="2934718"/>
                <a:ext cx="33480" cy="263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7DA0CA5-619E-4A5B-AA15-760D40976AB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857879" y="2926078"/>
                  <a:ext cx="51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33C3B6B-01FA-4AD2-BA94-7068B4AF31BD}"/>
                    </a:ext>
                  </a:extLst>
                </p14:cNvPr>
                <p14:cNvContentPartPr/>
                <p14:nvPr/>
              </p14:nvContentPartPr>
              <p14:xfrm>
                <a:off x="9061639" y="2922118"/>
                <a:ext cx="183240" cy="208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33C3B6B-01FA-4AD2-BA94-7068B4AF31B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052639" y="2913118"/>
                  <a:ext cx="200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F867D3B-87D0-4BBF-BF6A-09E56A0C0355}"/>
                    </a:ext>
                  </a:extLst>
                </p14:cNvPr>
                <p14:cNvContentPartPr/>
                <p14:nvPr/>
              </p14:nvContentPartPr>
              <p14:xfrm>
                <a:off x="9270439" y="2749318"/>
                <a:ext cx="212040" cy="426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F867D3B-87D0-4BBF-BF6A-09E56A0C035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261439" y="2740318"/>
                  <a:ext cx="2296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9527A58-2E44-45A2-B529-72EFE3648D4D}"/>
                    </a:ext>
                  </a:extLst>
                </p14:cNvPr>
                <p14:cNvContentPartPr/>
                <p14:nvPr/>
              </p14:nvContentPartPr>
              <p14:xfrm>
                <a:off x="9663199" y="2886838"/>
                <a:ext cx="28080" cy="240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9527A58-2E44-45A2-B529-72EFE3648D4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654559" y="2878198"/>
                  <a:ext cx="45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5CBA9C2-F735-4BD3-884B-72302DDC8433}"/>
                    </a:ext>
                  </a:extLst>
                </p14:cNvPr>
                <p14:cNvContentPartPr/>
                <p14:nvPr/>
              </p14:nvContentPartPr>
              <p14:xfrm>
                <a:off x="9657799" y="2761198"/>
                <a:ext cx="272880" cy="243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5CBA9C2-F735-4BD3-884B-72302DDC8433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648799" y="2752558"/>
                  <a:ext cx="290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3BA5F12-96F7-4C20-B496-A24433FAB7A6}"/>
                    </a:ext>
                  </a:extLst>
                </p14:cNvPr>
                <p14:cNvContentPartPr/>
                <p14:nvPr/>
              </p14:nvContentPartPr>
              <p14:xfrm>
                <a:off x="9994399" y="2808358"/>
                <a:ext cx="201600" cy="283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3BA5F12-96F7-4C20-B496-A24433FAB7A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985759" y="2799718"/>
                  <a:ext cx="219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5B314E2-5D35-44D3-A2A8-752FC88979FF}"/>
                    </a:ext>
                  </a:extLst>
                </p14:cNvPr>
                <p14:cNvContentPartPr/>
                <p14:nvPr/>
              </p14:nvContentPartPr>
              <p14:xfrm>
                <a:off x="10215439" y="2875318"/>
                <a:ext cx="196920" cy="229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5B314E2-5D35-44D3-A2A8-752FC88979F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206439" y="2866678"/>
                  <a:ext cx="214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E747B1A-2117-4B0B-B0F0-500B23184FB4}"/>
                    </a:ext>
                  </a:extLst>
                </p14:cNvPr>
                <p14:cNvContentPartPr/>
                <p14:nvPr/>
              </p14:nvContentPartPr>
              <p14:xfrm>
                <a:off x="10438279" y="2680918"/>
                <a:ext cx="234360" cy="533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E747B1A-2117-4B0B-B0F0-500B23184FB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429279" y="2672278"/>
                  <a:ext cx="25200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468485F-C24A-4C27-B11D-27471511466B}"/>
                    </a:ext>
                  </a:extLst>
                </p14:cNvPr>
                <p14:cNvContentPartPr/>
                <p14:nvPr/>
              </p14:nvContentPartPr>
              <p14:xfrm>
                <a:off x="2264119" y="3718438"/>
                <a:ext cx="27720" cy="313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468485F-C24A-4C27-B11D-27471511466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255119" y="3709798"/>
                  <a:ext cx="453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8AF15B7-E001-409B-80E1-BFB3BEB01A0E}"/>
                    </a:ext>
                  </a:extLst>
                </p14:cNvPr>
                <p14:cNvContentPartPr/>
                <p14:nvPr/>
              </p14:nvContentPartPr>
              <p14:xfrm>
                <a:off x="2094919" y="3644998"/>
                <a:ext cx="421920" cy="204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8AF15B7-E001-409B-80E1-BFB3BEB01A0E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085919" y="3635998"/>
                  <a:ext cx="439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1A9495A-2C53-49BE-B1F0-AC238EF0EC29}"/>
                    </a:ext>
                  </a:extLst>
                </p14:cNvPr>
                <p14:cNvContentPartPr/>
                <p14:nvPr/>
              </p14:nvContentPartPr>
              <p14:xfrm>
                <a:off x="2005999" y="4296238"/>
                <a:ext cx="43560" cy="36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1A9495A-2C53-49BE-B1F0-AC238EF0EC2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997359" y="4287238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18E9614-FD07-4A0E-A69B-524E5C77C7A6}"/>
                    </a:ext>
                  </a:extLst>
                </p14:cNvPr>
                <p14:cNvContentPartPr/>
                <p14:nvPr/>
              </p14:nvContentPartPr>
              <p14:xfrm>
                <a:off x="2144599" y="4185718"/>
                <a:ext cx="173160" cy="1522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18E9614-FD07-4A0E-A69B-524E5C77C7A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135959" y="4177078"/>
                  <a:ext cx="190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F935A04-C911-4285-B356-ACECA189EE86}"/>
                    </a:ext>
                  </a:extLst>
                </p14:cNvPr>
                <p14:cNvContentPartPr/>
                <p14:nvPr/>
              </p14:nvContentPartPr>
              <p14:xfrm>
                <a:off x="2457799" y="4142878"/>
                <a:ext cx="50040" cy="187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F935A04-C911-4285-B356-ACECA189EE8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448799" y="4133878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4F368BB-1894-472C-872A-5159E20E141F}"/>
                    </a:ext>
                  </a:extLst>
                </p14:cNvPr>
                <p14:cNvContentPartPr/>
                <p14:nvPr/>
              </p14:nvContentPartPr>
              <p14:xfrm>
                <a:off x="2649679" y="4078798"/>
                <a:ext cx="216360" cy="286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4F368BB-1894-472C-872A-5159E20E141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641039" y="4070158"/>
                  <a:ext cx="234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FEA7D49-0212-4A08-BB29-A09C9ED2D297}"/>
                    </a:ext>
                  </a:extLst>
                </p14:cNvPr>
                <p14:cNvContentPartPr/>
                <p14:nvPr/>
              </p14:nvContentPartPr>
              <p14:xfrm>
                <a:off x="5409799" y="3463558"/>
                <a:ext cx="13680" cy="261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FEA7D49-0212-4A08-BB29-A09C9ED2D297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401159" y="3454558"/>
                  <a:ext cx="313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8A8A5DD-EC0E-46CD-AF23-EE9382226ADC}"/>
                    </a:ext>
                  </a:extLst>
                </p14:cNvPr>
                <p14:cNvContentPartPr/>
                <p14:nvPr/>
              </p14:nvContentPartPr>
              <p14:xfrm>
                <a:off x="5247799" y="3414958"/>
                <a:ext cx="325080" cy="194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8A8A5DD-EC0E-46CD-AF23-EE9382226AD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238799" y="3405958"/>
                  <a:ext cx="342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5E91F7C-C987-481F-80AC-EA87E51FD60D}"/>
                    </a:ext>
                  </a:extLst>
                </p14:cNvPr>
                <p14:cNvContentPartPr/>
                <p14:nvPr/>
              </p14:nvContentPartPr>
              <p14:xfrm>
                <a:off x="5137279" y="4087438"/>
                <a:ext cx="69120" cy="77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5E91F7C-C987-481F-80AC-EA87E51FD60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128279" y="4078438"/>
                  <a:ext cx="86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7E88C31-1A49-4715-AFFB-D53708DF6718}"/>
                    </a:ext>
                  </a:extLst>
                </p14:cNvPr>
                <p14:cNvContentPartPr/>
                <p14:nvPr/>
              </p14:nvContentPartPr>
              <p14:xfrm>
                <a:off x="5332039" y="3959278"/>
                <a:ext cx="115200" cy="183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7E88C31-1A49-4715-AFFB-D53708DF6718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323399" y="3950638"/>
                  <a:ext cx="132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20CD00A-3576-4BA2-AF91-111145A5CE38}"/>
                    </a:ext>
                  </a:extLst>
                </p14:cNvPr>
                <p14:cNvContentPartPr/>
                <p14:nvPr/>
              </p14:nvContentPartPr>
              <p14:xfrm>
                <a:off x="5628679" y="3926878"/>
                <a:ext cx="23400" cy="2278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20CD00A-3576-4BA2-AF91-111145A5CE3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620039" y="3917878"/>
                  <a:ext cx="41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F6C237D-6BD2-4C17-B911-B4E4F8277F0C}"/>
                    </a:ext>
                  </a:extLst>
                </p14:cNvPr>
                <p14:cNvContentPartPr/>
                <p14:nvPr/>
              </p14:nvContentPartPr>
              <p14:xfrm>
                <a:off x="8484559" y="3323158"/>
                <a:ext cx="84600" cy="231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F6C237D-6BD2-4C17-B911-B4E4F8277F0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475919" y="3314518"/>
                  <a:ext cx="102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64BE066-5423-4B58-99FE-E3A341D474F4}"/>
                    </a:ext>
                  </a:extLst>
                </p14:cNvPr>
                <p14:cNvContentPartPr/>
                <p14:nvPr/>
              </p14:nvContentPartPr>
              <p14:xfrm>
                <a:off x="8388439" y="3282838"/>
                <a:ext cx="369720" cy="153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64BE066-5423-4B58-99FE-E3A341D474F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379439" y="3274198"/>
                  <a:ext cx="387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95EBD26-A194-4FED-8354-FB46A648B9DF}"/>
                    </a:ext>
                  </a:extLst>
                </p14:cNvPr>
                <p14:cNvContentPartPr/>
                <p14:nvPr/>
              </p14:nvContentPartPr>
              <p14:xfrm>
                <a:off x="8379439" y="3913918"/>
                <a:ext cx="34200" cy="56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95EBD26-A194-4FED-8354-FB46A648B9D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370799" y="3904918"/>
                  <a:ext cx="51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4968674-F3D6-4DD3-A19A-4DE24502B8B8}"/>
                    </a:ext>
                  </a:extLst>
                </p14:cNvPr>
                <p14:cNvContentPartPr/>
                <p14:nvPr/>
              </p14:nvContentPartPr>
              <p14:xfrm>
                <a:off x="8602279" y="3793678"/>
                <a:ext cx="169920" cy="162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4968674-F3D6-4DD3-A19A-4DE24502B8B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593639" y="3784678"/>
                  <a:ext cx="187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2FF6F69-142C-4BC4-AE3F-4F7BA83778E5}"/>
                    </a:ext>
                  </a:extLst>
                </p14:cNvPr>
                <p14:cNvContentPartPr/>
                <p14:nvPr/>
              </p14:nvContentPartPr>
              <p14:xfrm>
                <a:off x="8941399" y="3728878"/>
                <a:ext cx="266760" cy="264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2FF6F69-142C-4BC4-AE3F-4F7BA83778E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932759" y="3720238"/>
                  <a:ext cx="284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0D86D47-D23B-4D99-8938-37A86B6DE942}"/>
                    </a:ext>
                  </a:extLst>
                </p14:cNvPr>
                <p14:cNvContentPartPr/>
                <p14:nvPr/>
              </p14:nvContentPartPr>
              <p14:xfrm>
                <a:off x="3836599" y="3610798"/>
                <a:ext cx="117000" cy="609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0D86D47-D23B-4D99-8938-37A86B6DE94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827599" y="3602158"/>
                  <a:ext cx="13464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683FC38-9461-47B5-99B0-C855FA5F3FEC}"/>
                    </a:ext>
                  </a:extLst>
                </p14:cNvPr>
                <p14:cNvContentPartPr/>
                <p14:nvPr/>
              </p14:nvContentPartPr>
              <p14:xfrm>
                <a:off x="3717799" y="3544198"/>
                <a:ext cx="355680" cy="198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683FC38-9461-47B5-99B0-C855FA5F3FE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709159" y="3535198"/>
                  <a:ext cx="373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7DFD900-FD91-4A17-9506-C0DD4F93A2BB}"/>
                    </a:ext>
                  </a:extLst>
                </p14:cNvPr>
                <p14:cNvContentPartPr/>
                <p14:nvPr/>
              </p14:nvContentPartPr>
              <p14:xfrm>
                <a:off x="3656239" y="4509358"/>
                <a:ext cx="40320" cy="74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7DFD900-FD91-4A17-9506-C0DD4F93A2BB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647239" y="4500718"/>
                  <a:ext cx="57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09242DB-95A7-47D2-ADFE-56474C5E1E47}"/>
                    </a:ext>
                  </a:extLst>
                </p14:cNvPr>
                <p14:cNvContentPartPr/>
                <p14:nvPr/>
              </p14:nvContentPartPr>
              <p14:xfrm>
                <a:off x="3824359" y="4352398"/>
                <a:ext cx="131400" cy="237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09242DB-95A7-47D2-ADFE-56474C5E1E4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3815359" y="4343758"/>
                  <a:ext cx="1490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3C16A17-1ECD-470A-8EA7-30C525B8762E}"/>
                    </a:ext>
                  </a:extLst>
                </p14:cNvPr>
                <p14:cNvContentPartPr/>
                <p14:nvPr/>
              </p14:nvContentPartPr>
              <p14:xfrm>
                <a:off x="4047559" y="4310638"/>
                <a:ext cx="198720" cy="251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3C16A17-1ECD-470A-8EA7-30C525B8762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038919" y="4301638"/>
                  <a:ext cx="216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63BB3D6-6054-4812-8AD1-C314FAA065FA}"/>
                    </a:ext>
                  </a:extLst>
                </p14:cNvPr>
                <p14:cNvContentPartPr/>
                <p14:nvPr/>
              </p14:nvContentPartPr>
              <p14:xfrm>
                <a:off x="6679879" y="3417118"/>
                <a:ext cx="104040" cy="378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63BB3D6-6054-4812-8AD1-C314FAA065F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670879" y="3408118"/>
                  <a:ext cx="1216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65C8C1F-566D-4B47-B3DE-76693CD464AA}"/>
                    </a:ext>
                  </a:extLst>
                </p14:cNvPr>
                <p14:cNvContentPartPr/>
                <p14:nvPr/>
              </p14:nvContentPartPr>
              <p14:xfrm>
                <a:off x="6507079" y="3413158"/>
                <a:ext cx="421920" cy="181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65C8C1F-566D-4B47-B3DE-76693CD464A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498079" y="3404158"/>
                  <a:ext cx="439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E1B035B-0E40-48D8-B721-326928649252}"/>
                    </a:ext>
                  </a:extLst>
                </p14:cNvPr>
                <p14:cNvContentPartPr/>
                <p14:nvPr/>
              </p14:nvContentPartPr>
              <p14:xfrm>
                <a:off x="6467839" y="4222798"/>
                <a:ext cx="22680" cy="25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E1B035B-0E40-48D8-B721-326928649252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459199" y="4214158"/>
                  <a:ext cx="40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7203C4E-C9C1-4333-B448-144B94F36DE5}"/>
                    </a:ext>
                  </a:extLst>
                </p14:cNvPr>
                <p14:cNvContentPartPr/>
                <p14:nvPr/>
              </p14:nvContentPartPr>
              <p14:xfrm>
                <a:off x="6631999" y="4025518"/>
                <a:ext cx="168480" cy="271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7203C4E-C9C1-4333-B448-144B94F36DE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623359" y="4016878"/>
                  <a:ext cx="186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C7C4E3B-CC6E-4849-A0AC-21747B837ED0}"/>
                    </a:ext>
                  </a:extLst>
                </p14:cNvPr>
                <p14:cNvContentPartPr/>
                <p14:nvPr/>
              </p14:nvContentPartPr>
              <p14:xfrm>
                <a:off x="6894079" y="3993118"/>
                <a:ext cx="248400" cy="307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C7C4E3B-CC6E-4849-A0AC-21747B837ED0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885079" y="3984118"/>
                  <a:ext cx="266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5600458-1CC9-4391-8B44-BD752ADB4542}"/>
                    </a:ext>
                  </a:extLst>
                </p14:cNvPr>
                <p14:cNvContentPartPr/>
                <p14:nvPr/>
              </p14:nvContentPartPr>
              <p14:xfrm>
                <a:off x="10120759" y="3298678"/>
                <a:ext cx="107640" cy="603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5600458-1CC9-4391-8B44-BD752ADB4542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111759" y="3289678"/>
                  <a:ext cx="12528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57C6A6F-2AA7-4243-8BB7-BF4D01525314}"/>
                    </a:ext>
                  </a:extLst>
                </p14:cNvPr>
                <p14:cNvContentPartPr/>
                <p14:nvPr/>
              </p14:nvContentPartPr>
              <p14:xfrm>
                <a:off x="9937159" y="3303358"/>
                <a:ext cx="445320" cy="186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57C6A6F-2AA7-4243-8BB7-BF4D01525314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928519" y="3294718"/>
                  <a:ext cx="462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98B1211-0097-4B21-A5A1-D63530735830}"/>
                    </a:ext>
                  </a:extLst>
                </p14:cNvPr>
                <p14:cNvContentPartPr/>
                <p14:nvPr/>
              </p14:nvContentPartPr>
              <p14:xfrm>
                <a:off x="10007719" y="4034158"/>
                <a:ext cx="228600" cy="233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98B1211-0097-4B21-A5A1-D6353073583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998719" y="4025518"/>
                  <a:ext cx="246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66B497F-27E3-447C-AF6A-97B7F327FED0}"/>
                    </a:ext>
                  </a:extLst>
                </p14:cNvPr>
                <p14:cNvContentPartPr/>
                <p14:nvPr/>
              </p14:nvContentPartPr>
              <p14:xfrm>
                <a:off x="10355479" y="4111918"/>
                <a:ext cx="124920" cy="131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66B497F-27E3-447C-AF6A-97B7F327FED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346839" y="4102918"/>
                  <a:ext cx="142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C537D6B-F3B0-48E8-BA0A-A8EFF66F980A}"/>
                    </a:ext>
                  </a:extLst>
                </p14:cNvPr>
                <p14:cNvContentPartPr/>
                <p14:nvPr/>
              </p14:nvContentPartPr>
              <p14:xfrm>
                <a:off x="9822679" y="4254118"/>
                <a:ext cx="47520" cy="18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C537D6B-F3B0-48E8-BA0A-A8EFF66F980A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814039" y="4245478"/>
                  <a:ext cx="65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6E512EB-C636-415E-BF94-7FBD71BC461C}"/>
                    </a:ext>
                  </a:extLst>
                </p14:cNvPr>
                <p14:cNvContentPartPr/>
                <p14:nvPr/>
              </p14:nvContentPartPr>
              <p14:xfrm>
                <a:off x="10733119" y="4887412"/>
                <a:ext cx="74160" cy="2757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6E512EB-C636-415E-BF94-7FBD71BC461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724119" y="4878772"/>
                  <a:ext cx="91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8C2C457-9048-411D-A2E1-5F5049380907}"/>
                    </a:ext>
                  </a:extLst>
                </p14:cNvPr>
                <p14:cNvContentPartPr/>
                <p14:nvPr/>
              </p14:nvContentPartPr>
              <p14:xfrm>
                <a:off x="10718719" y="4699132"/>
                <a:ext cx="109440" cy="2674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8C2C457-9048-411D-A2E1-5F504938090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710079" y="4690132"/>
                  <a:ext cx="127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2FDC5CB-27F7-4356-998A-3AE52941E819}"/>
                    </a:ext>
                  </a:extLst>
                </p14:cNvPr>
                <p14:cNvContentPartPr/>
                <p14:nvPr/>
              </p14:nvContentPartPr>
              <p14:xfrm>
                <a:off x="10875319" y="4568092"/>
                <a:ext cx="112320" cy="3258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2FDC5CB-27F7-4356-998A-3AE52941E81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866319" y="4559092"/>
                  <a:ext cx="1299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76A0897-C806-44F1-B336-CAD1C0085281}"/>
                    </a:ext>
                  </a:extLst>
                </p14:cNvPr>
                <p14:cNvContentPartPr/>
                <p14:nvPr/>
              </p14:nvContentPartPr>
              <p14:xfrm>
                <a:off x="10963159" y="4549372"/>
                <a:ext cx="42480" cy="1598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76A0897-C806-44F1-B336-CAD1C0085281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954159" y="4540732"/>
                  <a:ext cx="60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2B5FA94-5111-45C8-B3FC-047556A4337E}"/>
                    </a:ext>
                  </a:extLst>
                </p14:cNvPr>
                <p14:cNvContentPartPr/>
                <p14:nvPr/>
              </p14:nvContentPartPr>
              <p14:xfrm>
                <a:off x="10950919" y="4347412"/>
                <a:ext cx="187920" cy="358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2B5FA94-5111-45C8-B3FC-047556A4337E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941919" y="4338772"/>
                  <a:ext cx="2055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DC7749B-A5F8-4011-AF7A-FC5C45CC31A9}"/>
                    </a:ext>
                  </a:extLst>
                </p14:cNvPr>
                <p14:cNvContentPartPr/>
                <p14:nvPr/>
              </p14:nvContentPartPr>
              <p14:xfrm>
                <a:off x="11176639" y="4205932"/>
                <a:ext cx="124560" cy="3268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DC7749B-A5F8-4011-AF7A-FC5C45CC31A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167999" y="4196932"/>
                  <a:ext cx="1422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4E0155C-502E-4081-A7C6-C06982F8D15E}"/>
                    </a:ext>
                  </a:extLst>
                </p14:cNvPr>
                <p14:cNvContentPartPr/>
                <p14:nvPr/>
              </p14:nvContentPartPr>
              <p14:xfrm>
                <a:off x="11331079" y="4126372"/>
                <a:ext cx="156240" cy="4186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4E0155C-502E-4081-A7C6-C06982F8D15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1322439" y="4117372"/>
                  <a:ext cx="1738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A735F13-5781-4332-B7BA-AD393A96A6CC}"/>
                    </a:ext>
                  </a:extLst>
                </p14:cNvPr>
                <p14:cNvContentPartPr/>
                <p14:nvPr/>
              </p14:nvContentPartPr>
              <p14:xfrm>
                <a:off x="11292559" y="4281532"/>
                <a:ext cx="69480" cy="128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A735F13-5781-4332-B7BA-AD393A96A6C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1283919" y="4272892"/>
                  <a:ext cx="8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4EB6574-8097-489F-874B-BF28678CCE1F}"/>
                    </a:ext>
                  </a:extLst>
                </p14:cNvPr>
                <p14:cNvContentPartPr/>
                <p14:nvPr/>
              </p14:nvContentPartPr>
              <p14:xfrm>
                <a:off x="11380759" y="4268932"/>
                <a:ext cx="16200" cy="208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4EB6574-8097-489F-874B-BF28678CCE1F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1372119" y="4259932"/>
                  <a:ext cx="33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BB264A1-2EF5-41AD-B97A-6D3A447C8B56}"/>
                    </a:ext>
                  </a:extLst>
                </p14:cNvPr>
                <p14:cNvContentPartPr/>
                <p14:nvPr/>
              </p14:nvContentPartPr>
              <p14:xfrm>
                <a:off x="11307319" y="3857092"/>
                <a:ext cx="366120" cy="4363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BB264A1-2EF5-41AD-B97A-6D3A447C8B56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1298319" y="3848452"/>
                  <a:ext cx="3837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7E1A2760-86E9-41E0-B617-FC66E2BFA692}"/>
                    </a:ext>
                  </a:extLst>
                </p14:cNvPr>
                <p14:cNvContentPartPr/>
                <p14:nvPr/>
              </p14:nvContentPartPr>
              <p14:xfrm>
                <a:off x="11049919" y="5387452"/>
                <a:ext cx="93960" cy="1746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E1A2760-86E9-41E0-B617-FC66E2BFA692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1040919" y="5378812"/>
                  <a:ext cx="111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6070901-A15A-4EA0-9BC8-682F22D7F38F}"/>
                    </a:ext>
                  </a:extLst>
                </p14:cNvPr>
                <p14:cNvContentPartPr/>
                <p14:nvPr/>
              </p14:nvContentPartPr>
              <p14:xfrm>
                <a:off x="11098879" y="5448652"/>
                <a:ext cx="131040" cy="3276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6070901-A15A-4EA0-9BC8-682F22D7F38F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1090239" y="5440012"/>
                  <a:ext cx="1486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86B3CF2-4662-43B4-8C28-99C052BC5C4C}"/>
                    </a:ext>
                  </a:extLst>
                </p14:cNvPr>
                <p14:cNvContentPartPr/>
                <p14:nvPr/>
              </p14:nvContentPartPr>
              <p14:xfrm>
                <a:off x="11370319" y="5160652"/>
                <a:ext cx="85680" cy="2235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86B3CF2-4662-43B4-8C28-99C052BC5C4C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1361319" y="5151652"/>
                  <a:ext cx="103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30A8E6B8-2BCF-4D9C-B9D3-A6CEAC8B400D}"/>
                    </a:ext>
                  </a:extLst>
                </p14:cNvPr>
                <p14:cNvContentPartPr/>
                <p14:nvPr/>
              </p14:nvContentPartPr>
              <p14:xfrm>
                <a:off x="11281039" y="4928092"/>
                <a:ext cx="151200" cy="262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30A8E6B8-2BCF-4D9C-B9D3-A6CEAC8B400D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1272399" y="4919092"/>
                  <a:ext cx="168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6E77C54-58ED-433F-B2D5-C221203D9957}"/>
                    </a:ext>
                  </a:extLst>
                </p14:cNvPr>
                <p14:cNvContentPartPr/>
                <p14:nvPr/>
              </p14:nvContentPartPr>
              <p14:xfrm>
                <a:off x="11524399" y="4769692"/>
                <a:ext cx="78840" cy="3927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6E77C54-58ED-433F-B2D5-C221203D9957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1515759" y="4760692"/>
                  <a:ext cx="964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23C4D9E-8039-4282-B964-2C38783A5EA6}"/>
                    </a:ext>
                  </a:extLst>
                </p14:cNvPr>
                <p14:cNvContentPartPr/>
                <p14:nvPr/>
              </p14:nvContentPartPr>
              <p14:xfrm>
                <a:off x="11636359" y="4819372"/>
                <a:ext cx="49680" cy="2196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23C4D9E-8039-4282-B964-2C38783A5EA6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627719" y="4810372"/>
                  <a:ext cx="67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D874A5EE-3325-4C46-BBB3-EE0769CDA6A7}"/>
                    </a:ext>
                  </a:extLst>
                </p14:cNvPr>
                <p14:cNvContentPartPr/>
                <p14:nvPr/>
              </p14:nvContentPartPr>
              <p14:xfrm>
                <a:off x="11572639" y="4767532"/>
                <a:ext cx="197640" cy="2826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D874A5EE-3325-4C46-BBB3-EE0769CDA6A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1563999" y="4758532"/>
                  <a:ext cx="215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77FD783-8360-40E1-983A-E9E870076637}"/>
                    </a:ext>
                  </a:extLst>
                </p14:cNvPr>
                <p14:cNvContentPartPr/>
                <p14:nvPr/>
              </p14:nvContentPartPr>
              <p14:xfrm>
                <a:off x="11808799" y="4574932"/>
                <a:ext cx="145080" cy="333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77FD783-8360-40E1-983A-E9E870076637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800159" y="4566292"/>
                  <a:ext cx="162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286CF22-6B19-4B24-B902-8EB9BE6EC962}"/>
                    </a:ext>
                  </a:extLst>
                </p14:cNvPr>
                <p14:cNvContentPartPr/>
                <p14:nvPr/>
              </p14:nvContentPartPr>
              <p14:xfrm>
                <a:off x="11979439" y="4199452"/>
                <a:ext cx="235440" cy="4420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286CF22-6B19-4B24-B902-8EB9BE6EC962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1970439" y="4190812"/>
                  <a:ext cx="2530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3F50D26-A780-423F-AD55-868209C2E867}"/>
                    </a:ext>
                  </a:extLst>
                </p14:cNvPr>
                <p14:cNvContentPartPr/>
                <p14:nvPr/>
              </p14:nvContentPartPr>
              <p14:xfrm>
                <a:off x="11990701" y="4286212"/>
                <a:ext cx="228960" cy="1886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3F50D26-A780-423F-AD55-868209C2E867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1982061" y="4277212"/>
                  <a:ext cx="246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6FB378F5-1177-4257-B370-3CC1FCFCC237}"/>
                    </a:ext>
                  </a:extLst>
                </p14:cNvPr>
                <p14:cNvContentPartPr/>
                <p14:nvPr/>
              </p14:nvContentPartPr>
              <p14:xfrm>
                <a:off x="11812797" y="3938452"/>
                <a:ext cx="543240" cy="3812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6FB378F5-1177-4257-B370-3CC1FCFCC237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1804157" y="3929812"/>
                  <a:ext cx="5608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0329BB7-5AF8-4847-830D-63BA4DB56D3D}"/>
                    </a:ext>
                  </a:extLst>
                </p14:cNvPr>
                <p14:cNvContentPartPr/>
                <p14:nvPr/>
              </p14:nvContentPartPr>
              <p14:xfrm>
                <a:off x="11484579" y="5045812"/>
                <a:ext cx="553680" cy="6253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0329BB7-5AF8-4847-830D-63BA4DB56D3D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1475579" y="5036812"/>
                  <a:ext cx="5713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7AACE49-6413-4B0F-A3B9-E2E5DF9A1257}"/>
                    </a:ext>
                  </a:extLst>
                </p14:cNvPr>
                <p14:cNvContentPartPr/>
                <p14:nvPr/>
              </p14:nvContentPartPr>
              <p14:xfrm>
                <a:off x="11579619" y="5811172"/>
                <a:ext cx="141120" cy="2401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7AACE49-6413-4B0F-A3B9-E2E5DF9A125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570619" y="5802172"/>
                  <a:ext cx="158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34BC150-B39E-4CAD-8478-887AC2F0FFB6}"/>
                    </a:ext>
                  </a:extLst>
                </p14:cNvPr>
                <p14:cNvContentPartPr/>
                <p14:nvPr/>
              </p14:nvContentPartPr>
              <p14:xfrm>
                <a:off x="11525619" y="5578972"/>
                <a:ext cx="211680" cy="2836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34BC150-B39E-4CAD-8478-887AC2F0FFB6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1516979" y="5570332"/>
                  <a:ext cx="229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02988CB-AB98-4DBA-AA75-D1CCBA51B1CF}"/>
                    </a:ext>
                  </a:extLst>
                </p14:cNvPr>
                <p14:cNvContentPartPr/>
                <p14:nvPr/>
              </p14:nvContentPartPr>
              <p14:xfrm>
                <a:off x="11776899" y="5405092"/>
                <a:ext cx="72720" cy="3441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02988CB-AB98-4DBA-AA75-D1CCBA51B1CF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1767899" y="5396452"/>
                  <a:ext cx="903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E59FDDF-DECA-41E4-81BE-82BF8FA59CC1}"/>
                    </a:ext>
                  </a:extLst>
                </p14:cNvPr>
                <p14:cNvContentPartPr/>
                <p14:nvPr/>
              </p14:nvContentPartPr>
              <p14:xfrm>
                <a:off x="11879139" y="5331292"/>
                <a:ext cx="209880" cy="3870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E59FDDF-DECA-41E4-81BE-82BF8FA59CC1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1870139" y="5322652"/>
                  <a:ext cx="227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F4427CB-EE92-44CB-8139-6452E0B6228A}"/>
                    </a:ext>
                  </a:extLst>
                </p14:cNvPr>
                <p14:cNvContentPartPr/>
                <p14:nvPr/>
              </p14:nvContentPartPr>
              <p14:xfrm>
                <a:off x="11852499" y="5494012"/>
                <a:ext cx="45000" cy="1483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F4427CB-EE92-44CB-8139-6452E0B6228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843499" y="5485372"/>
                  <a:ext cx="62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FBCAA1BF-DEF4-4F92-A9A6-D559C48B8EA5}"/>
                    </a:ext>
                  </a:extLst>
                </p14:cNvPr>
                <p14:cNvContentPartPr/>
                <p14:nvPr/>
              </p14:nvContentPartPr>
              <p14:xfrm>
                <a:off x="11973099" y="5163892"/>
                <a:ext cx="324720" cy="1533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FBCAA1BF-DEF4-4F92-A9A6-D559C48B8EA5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964459" y="5154892"/>
                  <a:ext cx="342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66C4D32-1D5E-4D60-895F-0AED298D5FE9}"/>
                    </a:ext>
                  </a:extLst>
                </p14:cNvPr>
                <p14:cNvContentPartPr/>
                <p14:nvPr/>
              </p14:nvContentPartPr>
              <p14:xfrm>
                <a:off x="2353539" y="3525892"/>
                <a:ext cx="1398960" cy="2700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66C4D32-1D5E-4D60-895F-0AED298D5F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344539" y="3517252"/>
                  <a:ext cx="1416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5806A94-26AA-4B64-8778-8ED9B28886AA}"/>
                    </a:ext>
                  </a:extLst>
                </p14:cNvPr>
                <p14:cNvContentPartPr/>
                <p14:nvPr/>
              </p14:nvContentPartPr>
              <p14:xfrm>
                <a:off x="2010819" y="2756572"/>
                <a:ext cx="1049040" cy="1098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5806A94-26AA-4B64-8778-8ED9B28886AA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2002179" y="2747572"/>
                  <a:ext cx="1066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85F4505-9738-46BF-81F6-0B48B8D2A93A}"/>
                    </a:ext>
                  </a:extLst>
                </p14:cNvPr>
                <p14:cNvContentPartPr/>
                <p14:nvPr/>
              </p14:nvContentPartPr>
              <p14:xfrm>
                <a:off x="7823739" y="2524732"/>
                <a:ext cx="3180600" cy="8323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85F4505-9738-46BF-81F6-0B48B8D2A93A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7815099" y="2516092"/>
                  <a:ext cx="3198240" cy="84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8AA3F48-5F2A-45E5-B40F-DB9AAB3CF689}"/>
                  </a:ext>
                </a:extLst>
              </p14:cNvPr>
              <p14:cNvContentPartPr/>
              <p14:nvPr/>
            </p14:nvContentPartPr>
            <p14:xfrm>
              <a:off x="248259" y="2508532"/>
              <a:ext cx="365040" cy="206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8AA3F48-5F2A-45E5-B40F-DB9AAB3CF689}"/>
                  </a:ext>
                </a:extLst>
              </p:cNvPr>
              <p:cNvPicPr/>
              <p:nvPr/>
            </p:nvPicPr>
            <p:blipFill>
              <a:blip r:embed="rId1092"/>
              <a:stretch>
                <a:fillRect/>
              </a:stretch>
            </p:blipFill>
            <p:spPr>
              <a:xfrm>
                <a:off x="239619" y="2499892"/>
                <a:ext cx="382680" cy="2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11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B8B78A40-F8D5-4853-9CD5-B8618BDDB4C8}"/>
              </a:ext>
            </a:extLst>
          </p:cNvPr>
          <p:cNvGrpSpPr/>
          <p:nvPr/>
        </p:nvGrpSpPr>
        <p:grpSpPr>
          <a:xfrm>
            <a:off x="480679" y="71998"/>
            <a:ext cx="11334240" cy="1412640"/>
            <a:chOff x="480679" y="71998"/>
            <a:chExt cx="11334240" cy="14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6B2C4AC-6AC8-4732-AA12-1F1FA2AC976A}"/>
                    </a:ext>
                  </a:extLst>
                </p14:cNvPr>
                <p14:cNvContentPartPr/>
                <p14:nvPr/>
              </p14:nvContentPartPr>
              <p14:xfrm>
                <a:off x="480679" y="360358"/>
                <a:ext cx="286200" cy="275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6B2C4AC-6AC8-4732-AA12-1F1FA2AC976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1679" y="351358"/>
                  <a:ext cx="3038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1D2FEA-3AF5-4883-A8C3-139E059959D4}"/>
                    </a:ext>
                  </a:extLst>
                </p14:cNvPr>
                <p14:cNvContentPartPr/>
                <p14:nvPr/>
              </p14:nvContentPartPr>
              <p14:xfrm>
                <a:off x="779119" y="572398"/>
                <a:ext cx="34920" cy="40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1D2FEA-3AF5-4883-A8C3-139E059959D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0119" y="563758"/>
                  <a:ext cx="52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DF4BE38-BCD0-455A-8F1A-3822E80AF0D5}"/>
                    </a:ext>
                  </a:extLst>
                </p14:cNvPr>
                <p14:cNvContentPartPr/>
                <p14:nvPr/>
              </p14:nvContentPartPr>
              <p14:xfrm>
                <a:off x="1031119" y="320398"/>
                <a:ext cx="234360" cy="327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DF4BE38-BCD0-455A-8F1A-3822E80AF0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2119" y="311398"/>
                  <a:ext cx="252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0DF341-065C-461B-AF39-26A571CACE4B}"/>
                    </a:ext>
                  </a:extLst>
                </p14:cNvPr>
                <p14:cNvContentPartPr/>
                <p14:nvPr/>
              </p14:nvContentPartPr>
              <p14:xfrm>
                <a:off x="1722679" y="295198"/>
                <a:ext cx="437760" cy="338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0DF341-065C-461B-AF39-26A571CACE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13679" y="286198"/>
                  <a:ext cx="4554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784D51-C4AB-4BD7-9A92-10911D451ADE}"/>
                    </a:ext>
                  </a:extLst>
                </p14:cNvPr>
                <p14:cNvContentPartPr/>
                <p14:nvPr/>
              </p14:nvContentPartPr>
              <p14:xfrm>
                <a:off x="2038399" y="490318"/>
                <a:ext cx="174240" cy="131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784D51-C4AB-4BD7-9A92-10911D451A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29399" y="481318"/>
                  <a:ext cx="191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6F7C1A-2AC1-4F34-A5DE-1B84C01159F5}"/>
                    </a:ext>
                  </a:extLst>
                </p14:cNvPr>
                <p14:cNvContentPartPr/>
                <p14:nvPr/>
              </p14:nvContentPartPr>
              <p14:xfrm>
                <a:off x="2209039" y="524158"/>
                <a:ext cx="177480" cy="12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6F7C1A-2AC1-4F34-A5DE-1B84C01159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0039" y="515518"/>
                  <a:ext cx="195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8D4F42-E653-4153-A435-3FEEC176FF09}"/>
                    </a:ext>
                  </a:extLst>
                </p14:cNvPr>
                <p14:cNvContentPartPr/>
                <p14:nvPr/>
              </p14:nvContentPartPr>
              <p14:xfrm>
                <a:off x="2441959" y="457558"/>
                <a:ext cx="199080" cy="16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8D4F42-E653-4153-A435-3FEEC176FF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32959" y="448918"/>
                  <a:ext cx="216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801E47-561F-4A1F-A070-B9B2BCD7DBA3}"/>
                    </a:ext>
                  </a:extLst>
                </p14:cNvPr>
                <p14:cNvContentPartPr/>
                <p14:nvPr/>
              </p14:nvContentPartPr>
              <p14:xfrm>
                <a:off x="2584519" y="222838"/>
                <a:ext cx="222840" cy="363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801E47-561F-4A1F-A070-B9B2BCD7DB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5879" y="214198"/>
                  <a:ext cx="2404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C0E9B1-51CB-43A1-B622-6889BB77FC3D}"/>
                    </a:ext>
                  </a:extLst>
                </p14:cNvPr>
                <p14:cNvContentPartPr/>
                <p14:nvPr/>
              </p14:nvContentPartPr>
              <p14:xfrm>
                <a:off x="2753359" y="505078"/>
                <a:ext cx="25560" cy="7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C0E9B1-51CB-43A1-B622-6889BB77FC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4359" y="496078"/>
                  <a:ext cx="43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0ED4F8-8188-490D-8035-429246BE7233}"/>
                    </a:ext>
                  </a:extLst>
                </p14:cNvPr>
                <p14:cNvContentPartPr/>
                <p14:nvPr/>
              </p14:nvContentPartPr>
              <p14:xfrm>
                <a:off x="3030559" y="102958"/>
                <a:ext cx="286560" cy="512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0ED4F8-8188-490D-8035-429246BE72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1559" y="94318"/>
                  <a:ext cx="3042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7A4E3A-064A-480E-B027-A883D4A1D365}"/>
                    </a:ext>
                  </a:extLst>
                </p14:cNvPr>
                <p14:cNvContentPartPr/>
                <p14:nvPr/>
              </p14:nvContentPartPr>
              <p14:xfrm>
                <a:off x="2946679" y="390598"/>
                <a:ext cx="330120" cy="17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7A4E3A-064A-480E-B027-A883D4A1D3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8039" y="381958"/>
                  <a:ext cx="347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CCE424-B0FF-446D-8BF1-34224182DC70}"/>
                    </a:ext>
                  </a:extLst>
                </p14:cNvPr>
                <p14:cNvContentPartPr/>
                <p14:nvPr/>
              </p14:nvContentPartPr>
              <p14:xfrm>
                <a:off x="3402799" y="32075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CCE424-B0FF-446D-8BF1-34224182DC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94159" y="3117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3110FA-AA87-45E5-819C-E3FC5FC6E26B}"/>
                    </a:ext>
                  </a:extLst>
                </p14:cNvPr>
                <p14:cNvContentPartPr/>
                <p14:nvPr/>
              </p14:nvContentPartPr>
              <p14:xfrm>
                <a:off x="3374719" y="405718"/>
                <a:ext cx="149760" cy="17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3110FA-AA87-45E5-819C-E3FC5FC6E2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66079" y="397078"/>
                  <a:ext cx="167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34878EE-26C5-446C-B143-5B5631F550E8}"/>
                    </a:ext>
                  </a:extLst>
                </p14:cNvPr>
                <p14:cNvContentPartPr/>
                <p14:nvPr/>
              </p14:nvContentPartPr>
              <p14:xfrm>
                <a:off x="3561199" y="443518"/>
                <a:ext cx="214920" cy="16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34878EE-26C5-446C-B143-5B5631F550E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52199" y="434518"/>
                  <a:ext cx="232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4381C7F-49FE-48AF-A433-A641B695B105}"/>
                    </a:ext>
                  </a:extLst>
                </p14:cNvPr>
                <p14:cNvContentPartPr/>
                <p14:nvPr/>
              </p14:nvContentPartPr>
              <p14:xfrm>
                <a:off x="3835159" y="452518"/>
                <a:ext cx="158040" cy="11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4381C7F-49FE-48AF-A433-A641B695B1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26159" y="443518"/>
                  <a:ext cx="175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990B18-0360-49B2-BC19-6758AD57E3EE}"/>
                    </a:ext>
                  </a:extLst>
                </p14:cNvPr>
                <p14:cNvContentPartPr/>
                <p14:nvPr/>
              </p14:nvContentPartPr>
              <p14:xfrm>
                <a:off x="4086079" y="251638"/>
                <a:ext cx="151560" cy="30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990B18-0360-49B2-BC19-6758AD57E3E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7079" y="242998"/>
                  <a:ext cx="169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CADC95-07BC-4159-A686-CDAC3B9FF9CC}"/>
                    </a:ext>
                  </a:extLst>
                </p14:cNvPr>
                <p14:cNvContentPartPr/>
                <p14:nvPr/>
              </p14:nvContentPartPr>
              <p14:xfrm>
                <a:off x="4548319" y="330838"/>
                <a:ext cx="187200" cy="308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CADC95-07BC-4159-A686-CDAC3B9FF9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39319" y="321838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9D1769-6353-47DE-B94E-5E40102316F1}"/>
                    </a:ext>
                  </a:extLst>
                </p14:cNvPr>
                <p14:cNvContentPartPr/>
                <p14:nvPr/>
              </p14:nvContentPartPr>
              <p14:xfrm>
                <a:off x="4658119" y="146878"/>
                <a:ext cx="340560" cy="278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9D1769-6353-47DE-B94E-5E40102316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49119" y="138238"/>
                  <a:ext cx="358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346CA94-D03F-462B-AE78-92BF6427BA70}"/>
                    </a:ext>
                  </a:extLst>
                </p14:cNvPr>
                <p14:cNvContentPartPr/>
                <p14:nvPr/>
              </p14:nvContentPartPr>
              <p14:xfrm>
                <a:off x="4863679" y="359998"/>
                <a:ext cx="192600" cy="250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346CA94-D03F-462B-AE78-92BF6427BA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55039" y="351358"/>
                  <a:ext cx="210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3F047D-0E86-4041-BA79-3BC868CAA64C}"/>
                    </a:ext>
                  </a:extLst>
                </p14:cNvPr>
                <p14:cNvContentPartPr/>
                <p14:nvPr/>
              </p14:nvContentPartPr>
              <p14:xfrm>
                <a:off x="5061319" y="475558"/>
                <a:ext cx="102600" cy="93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3F047D-0E86-4041-BA79-3BC868CAA6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52679" y="466918"/>
                  <a:ext cx="120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5EA40B-433A-464C-B2B3-0F743D15B304}"/>
                    </a:ext>
                  </a:extLst>
                </p14:cNvPr>
                <p14:cNvContentPartPr/>
                <p14:nvPr/>
              </p14:nvContentPartPr>
              <p14:xfrm>
                <a:off x="5251399" y="79558"/>
                <a:ext cx="263520" cy="51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5EA40B-433A-464C-B2B3-0F743D15B3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42399" y="70558"/>
                  <a:ext cx="2811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9762C11-5473-49EB-9B46-5EED096D1BC8}"/>
                    </a:ext>
                  </a:extLst>
                </p14:cNvPr>
                <p14:cNvContentPartPr/>
                <p14:nvPr/>
              </p14:nvContentPartPr>
              <p14:xfrm>
                <a:off x="5551999" y="394558"/>
                <a:ext cx="171720" cy="151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9762C11-5473-49EB-9B46-5EED096D1B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42999" y="385558"/>
                  <a:ext cx="189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4B4B170-FA4A-422D-B665-CF76A71F1739}"/>
                    </a:ext>
                  </a:extLst>
                </p14:cNvPr>
                <p14:cNvContentPartPr/>
                <p14:nvPr/>
              </p14:nvContentPartPr>
              <p14:xfrm>
                <a:off x="5834239" y="110518"/>
                <a:ext cx="221760" cy="50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4B4B170-FA4A-422D-B665-CF76A71F17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25239" y="101878"/>
                  <a:ext cx="2394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E9CB57-40BA-4681-B7D7-CE4294414E41}"/>
                    </a:ext>
                  </a:extLst>
                </p14:cNvPr>
                <p14:cNvContentPartPr/>
                <p14:nvPr/>
              </p14:nvContentPartPr>
              <p14:xfrm>
                <a:off x="6123679" y="495358"/>
                <a:ext cx="32400" cy="7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E9CB57-40BA-4681-B7D7-CE4294414E4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14679" y="486718"/>
                  <a:ext cx="50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740BB9-B108-462A-AFA2-02258412859A}"/>
                    </a:ext>
                  </a:extLst>
                </p14:cNvPr>
                <p14:cNvContentPartPr/>
                <p14:nvPr/>
              </p14:nvContentPartPr>
              <p14:xfrm>
                <a:off x="6361639" y="153718"/>
                <a:ext cx="248040" cy="438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740BB9-B108-462A-AFA2-0225841285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2639" y="144718"/>
                  <a:ext cx="2656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6A1587-8B07-45FC-8DC0-AC14209F54AE}"/>
                    </a:ext>
                  </a:extLst>
                </p14:cNvPr>
                <p14:cNvContentPartPr/>
                <p14:nvPr/>
              </p14:nvContentPartPr>
              <p14:xfrm>
                <a:off x="6506359" y="452518"/>
                <a:ext cx="86400" cy="140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6A1587-8B07-45FC-8DC0-AC14209F54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97359" y="443878"/>
                  <a:ext cx="104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501776-6A81-41C0-A57A-267331CE6C93}"/>
                    </a:ext>
                  </a:extLst>
                </p14:cNvPr>
                <p14:cNvContentPartPr/>
                <p14:nvPr/>
              </p14:nvContentPartPr>
              <p14:xfrm>
                <a:off x="6756919" y="149038"/>
                <a:ext cx="252000" cy="41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501776-6A81-41C0-A57A-267331CE6C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48279" y="140398"/>
                  <a:ext cx="2696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6A68BB-960B-4041-8E7D-78E16E3C11DF}"/>
                    </a:ext>
                  </a:extLst>
                </p14:cNvPr>
                <p14:cNvContentPartPr/>
                <p14:nvPr/>
              </p14:nvContentPartPr>
              <p14:xfrm>
                <a:off x="6724879" y="337318"/>
                <a:ext cx="317880" cy="16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6A68BB-960B-4041-8E7D-78E16E3C11D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16239" y="328318"/>
                  <a:ext cx="335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0FE494A-7344-4DD6-8A3D-2878A486651F}"/>
                    </a:ext>
                  </a:extLst>
                </p14:cNvPr>
                <p14:cNvContentPartPr/>
                <p14:nvPr/>
              </p14:nvContentPartPr>
              <p14:xfrm>
                <a:off x="6753679" y="325798"/>
                <a:ext cx="453240" cy="638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0FE494A-7344-4DD6-8A3D-2878A48665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45039" y="316798"/>
                  <a:ext cx="47088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0C2DDC2-7CF1-4172-9568-A0919962BDDE}"/>
                    </a:ext>
                  </a:extLst>
                </p14:cNvPr>
                <p14:cNvContentPartPr/>
                <p14:nvPr/>
              </p14:nvContentPartPr>
              <p14:xfrm>
                <a:off x="7466839" y="336238"/>
                <a:ext cx="234360" cy="223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0C2DDC2-7CF1-4172-9568-A0919962BD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57839" y="327598"/>
                  <a:ext cx="252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D498D8-48C6-4DD0-A62D-53CD3BCB3271}"/>
                    </a:ext>
                  </a:extLst>
                </p14:cNvPr>
                <p14:cNvContentPartPr/>
                <p14:nvPr/>
              </p14:nvContentPartPr>
              <p14:xfrm>
                <a:off x="7741159" y="410398"/>
                <a:ext cx="185760" cy="13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D498D8-48C6-4DD0-A62D-53CD3BCB327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32159" y="401758"/>
                  <a:ext cx="203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64C2C6-1E7C-4C8F-8348-78E222B70F5C}"/>
                    </a:ext>
                  </a:extLst>
                </p14:cNvPr>
                <p14:cNvContentPartPr/>
                <p14:nvPr/>
              </p14:nvContentPartPr>
              <p14:xfrm>
                <a:off x="7977679" y="383398"/>
                <a:ext cx="195840" cy="204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64C2C6-1E7C-4C8F-8348-78E222B70F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68679" y="374758"/>
                  <a:ext cx="213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0F4185D-5379-4120-AAA4-DCD578362A35}"/>
                    </a:ext>
                  </a:extLst>
                </p14:cNvPr>
                <p14:cNvContentPartPr/>
                <p14:nvPr/>
              </p14:nvContentPartPr>
              <p14:xfrm>
                <a:off x="8100799" y="202678"/>
                <a:ext cx="286560" cy="356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0F4185D-5379-4120-AAA4-DCD578362A3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91799" y="193678"/>
                  <a:ext cx="3042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5190342-D139-474E-B113-3BB0F67500F4}"/>
                    </a:ext>
                  </a:extLst>
                </p14:cNvPr>
                <p14:cNvContentPartPr/>
                <p14:nvPr/>
              </p14:nvContentPartPr>
              <p14:xfrm>
                <a:off x="8595079" y="273238"/>
                <a:ext cx="158040" cy="23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5190342-D139-474E-B113-3BB0F67500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86079" y="264598"/>
                  <a:ext cx="175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4E3235A-F70C-46D9-950E-72DA7276F5D0}"/>
                    </a:ext>
                  </a:extLst>
                </p14:cNvPr>
                <p14:cNvContentPartPr/>
                <p14:nvPr/>
              </p14:nvContentPartPr>
              <p14:xfrm>
                <a:off x="8392399" y="518038"/>
                <a:ext cx="453600" cy="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4E3235A-F70C-46D9-950E-72DA7276F5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83759" y="509038"/>
                  <a:ext cx="471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6ABECA-5888-43FE-BE10-015DDC5070E8}"/>
                    </a:ext>
                  </a:extLst>
                </p14:cNvPr>
                <p14:cNvContentPartPr/>
                <p14:nvPr/>
              </p14:nvContentPartPr>
              <p14:xfrm>
                <a:off x="8438839" y="217438"/>
                <a:ext cx="525960" cy="115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6ABECA-5888-43FE-BE10-015DDC5070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29839" y="208438"/>
                  <a:ext cx="543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9868E2-DF52-4AAF-847A-095EC381128E}"/>
                    </a:ext>
                  </a:extLst>
                </p14:cNvPr>
                <p14:cNvContentPartPr/>
                <p14:nvPr/>
              </p14:nvContentPartPr>
              <p14:xfrm>
                <a:off x="8901799" y="343078"/>
                <a:ext cx="187920" cy="137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9868E2-DF52-4AAF-847A-095EC38112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92799" y="334078"/>
                  <a:ext cx="205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2DD1FB1-BC06-4A6D-B00C-8F6183C0F28D}"/>
                    </a:ext>
                  </a:extLst>
                </p14:cNvPr>
                <p14:cNvContentPartPr/>
                <p14:nvPr/>
              </p14:nvContentPartPr>
              <p14:xfrm>
                <a:off x="9100879" y="332278"/>
                <a:ext cx="250920" cy="186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2DD1FB1-BC06-4A6D-B00C-8F6183C0F28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91879" y="323638"/>
                  <a:ext cx="268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D57931-C815-4E12-A118-912B31FABE83}"/>
                    </a:ext>
                  </a:extLst>
                </p14:cNvPr>
                <p14:cNvContentPartPr/>
                <p14:nvPr/>
              </p14:nvContentPartPr>
              <p14:xfrm>
                <a:off x="9220039" y="173158"/>
                <a:ext cx="260280" cy="370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D57931-C815-4E12-A118-912B31FABE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11399" y="164518"/>
                  <a:ext cx="2779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7772FBD-AB34-4AAC-B89E-902A94A83CD6}"/>
                    </a:ext>
                  </a:extLst>
                </p14:cNvPr>
                <p14:cNvContentPartPr/>
                <p14:nvPr/>
              </p14:nvContentPartPr>
              <p14:xfrm>
                <a:off x="9370159" y="343798"/>
                <a:ext cx="211680" cy="170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7772FBD-AB34-4AAC-B89E-902A94A83C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61159" y="335158"/>
                  <a:ext cx="229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378B3F-2F3C-47AC-93DC-092006295516}"/>
                    </a:ext>
                  </a:extLst>
                </p14:cNvPr>
                <p14:cNvContentPartPr/>
                <p14:nvPr/>
              </p14:nvContentPartPr>
              <p14:xfrm>
                <a:off x="9465559" y="416878"/>
                <a:ext cx="283680" cy="353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378B3F-2F3C-47AC-93DC-0920062955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56919" y="407878"/>
                  <a:ext cx="3013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D9D619A-1798-49AF-9E13-560E76EC2564}"/>
                    </a:ext>
                  </a:extLst>
                </p14:cNvPr>
                <p14:cNvContentPartPr/>
                <p14:nvPr/>
              </p14:nvContentPartPr>
              <p14:xfrm>
                <a:off x="9643039" y="304918"/>
                <a:ext cx="264600" cy="244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D9D619A-1798-49AF-9E13-560E76EC25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34039" y="296278"/>
                  <a:ext cx="282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A2D1D9F-A0BE-4632-9062-69923174057A}"/>
                    </a:ext>
                  </a:extLst>
                </p14:cNvPr>
                <p14:cNvContentPartPr/>
                <p14:nvPr/>
              </p14:nvContentPartPr>
              <p14:xfrm>
                <a:off x="9878839" y="280078"/>
                <a:ext cx="235080" cy="192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A2D1D9F-A0BE-4632-9062-6992317405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69839" y="271438"/>
                  <a:ext cx="252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E2D634-0C47-4636-B650-A20BE1E58026}"/>
                    </a:ext>
                  </a:extLst>
                </p14:cNvPr>
                <p14:cNvContentPartPr/>
                <p14:nvPr/>
              </p14:nvContentPartPr>
              <p14:xfrm>
                <a:off x="10092679" y="305278"/>
                <a:ext cx="244080" cy="187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E2D634-0C47-4636-B650-A20BE1E5802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83679" y="296638"/>
                  <a:ext cx="261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BD59846-D6A7-4FD0-AB79-B34A4AD7F8F1}"/>
                    </a:ext>
                  </a:extLst>
                </p14:cNvPr>
                <p14:cNvContentPartPr/>
                <p14:nvPr/>
              </p14:nvContentPartPr>
              <p14:xfrm>
                <a:off x="10359079" y="298798"/>
                <a:ext cx="267840" cy="20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BD59846-D6A7-4FD0-AB79-B34A4AD7F8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50439" y="289798"/>
                  <a:ext cx="285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8C1449-711F-4C3D-80BD-8A237424B632}"/>
                    </a:ext>
                  </a:extLst>
                </p14:cNvPr>
                <p14:cNvContentPartPr/>
                <p14:nvPr/>
              </p14:nvContentPartPr>
              <p14:xfrm>
                <a:off x="10476079" y="71998"/>
                <a:ext cx="336600" cy="389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8C1449-711F-4C3D-80BD-8A237424B63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67079" y="62998"/>
                  <a:ext cx="354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C89D757-4872-4CF2-81FB-0B44389F2FE4}"/>
                    </a:ext>
                  </a:extLst>
                </p14:cNvPr>
                <p14:cNvContentPartPr/>
                <p14:nvPr/>
              </p14:nvContentPartPr>
              <p14:xfrm>
                <a:off x="10635919" y="310318"/>
                <a:ext cx="217440" cy="203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C89D757-4872-4CF2-81FB-0B44389F2FE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26919" y="301318"/>
                  <a:ext cx="23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DA1D2C-E17A-4661-9CB9-E992216D6FF0}"/>
                    </a:ext>
                  </a:extLst>
                </p14:cNvPr>
                <p14:cNvContentPartPr/>
                <p14:nvPr/>
              </p14:nvContentPartPr>
              <p14:xfrm>
                <a:off x="10797559" y="339478"/>
                <a:ext cx="206640" cy="174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DA1D2C-E17A-4661-9CB9-E992216D6F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88919" y="330478"/>
                  <a:ext cx="22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FB114D4-8BE5-45AB-AD60-51CE6DA91EC2}"/>
                    </a:ext>
                  </a:extLst>
                </p14:cNvPr>
                <p14:cNvContentPartPr/>
                <p14:nvPr/>
              </p14:nvContentPartPr>
              <p14:xfrm>
                <a:off x="11124799" y="291598"/>
                <a:ext cx="178200" cy="215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FB114D4-8BE5-45AB-AD60-51CE6DA91E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15799" y="282598"/>
                  <a:ext cx="195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CA1EF0-BD84-428B-8EFF-02FE5112B758}"/>
                    </a:ext>
                  </a:extLst>
                </p14:cNvPr>
                <p14:cNvContentPartPr/>
                <p14:nvPr/>
              </p14:nvContentPartPr>
              <p14:xfrm>
                <a:off x="11245039" y="295198"/>
                <a:ext cx="339120" cy="293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CA1EF0-BD84-428B-8EFF-02FE5112B75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236399" y="286558"/>
                  <a:ext cx="356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A0271C0-B97E-46C4-84F0-2DF13D20A307}"/>
                    </a:ext>
                  </a:extLst>
                </p14:cNvPr>
                <p14:cNvContentPartPr/>
                <p14:nvPr/>
              </p14:nvContentPartPr>
              <p14:xfrm>
                <a:off x="11794759" y="316798"/>
                <a:ext cx="20160" cy="1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A0271C0-B97E-46C4-84F0-2DF13D20A3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785759" y="307798"/>
                  <a:ext cx="37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ABFEB95-3F53-4485-93BC-8C65CE3A3985}"/>
                    </a:ext>
                  </a:extLst>
                </p14:cNvPr>
                <p14:cNvContentPartPr/>
                <p14:nvPr/>
              </p14:nvContentPartPr>
              <p14:xfrm>
                <a:off x="11716999" y="516958"/>
                <a:ext cx="10440" cy="6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ABFEB95-3F53-4485-93BC-8C65CE3A39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707999" y="508318"/>
                  <a:ext cx="28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374D759-187B-4E56-92B7-5868421893E0}"/>
                    </a:ext>
                  </a:extLst>
                </p14:cNvPr>
                <p14:cNvContentPartPr/>
                <p14:nvPr/>
              </p14:nvContentPartPr>
              <p14:xfrm>
                <a:off x="566719" y="1032838"/>
                <a:ext cx="231480" cy="451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374D759-187B-4E56-92B7-5868421893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7719" y="1024198"/>
                  <a:ext cx="2491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46AED7-E789-4863-8A40-914116CBBE80}"/>
                    </a:ext>
                  </a:extLst>
                </p14:cNvPr>
                <p14:cNvContentPartPr/>
                <p14:nvPr/>
              </p14:nvContentPartPr>
              <p14:xfrm>
                <a:off x="858319" y="1252078"/>
                <a:ext cx="163800" cy="159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46AED7-E789-4863-8A40-914116CBBE8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9319" y="1243438"/>
                  <a:ext cx="181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8F18DD2-0F7C-4CC7-BC97-90C266AECBDF}"/>
                    </a:ext>
                  </a:extLst>
                </p14:cNvPr>
                <p14:cNvContentPartPr/>
                <p14:nvPr/>
              </p14:nvContentPartPr>
              <p14:xfrm>
                <a:off x="1238839" y="960118"/>
                <a:ext cx="228240" cy="437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8F18DD2-0F7C-4CC7-BC97-90C266AECBD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30199" y="951478"/>
                  <a:ext cx="2458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0FB0837-4511-45AB-A92B-ED0194B0191C}"/>
                    </a:ext>
                  </a:extLst>
                </p14:cNvPr>
                <p14:cNvContentPartPr/>
                <p14:nvPr/>
              </p14:nvContentPartPr>
              <p14:xfrm>
                <a:off x="1174399" y="1113478"/>
                <a:ext cx="384480" cy="128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0FB0837-4511-45AB-A92B-ED0194B019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65759" y="1104478"/>
                  <a:ext cx="402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67B5EFA-1C41-45B1-BFDD-C6C0E9A6B712}"/>
                    </a:ext>
                  </a:extLst>
                </p14:cNvPr>
                <p14:cNvContentPartPr/>
                <p14:nvPr/>
              </p14:nvContentPartPr>
              <p14:xfrm>
                <a:off x="1847959" y="948958"/>
                <a:ext cx="379800" cy="439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67B5EFA-1C41-45B1-BFDD-C6C0E9A6B71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39319" y="939958"/>
                  <a:ext cx="397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EA542E-3C43-4479-AFC2-CA1C42FF00AD}"/>
                    </a:ext>
                  </a:extLst>
                </p14:cNvPr>
                <p14:cNvContentPartPr/>
                <p14:nvPr/>
              </p14:nvContentPartPr>
              <p14:xfrm>
                <a:off x="1992679" y="1131838"/>
                <a:ext cx="243360" cy="79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EA542E-3C43-4479-AFC2-CA1C42FF00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84039" y="1122838"/>
                  <a:ext cx="261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439CE9-EC4D-40B7-BE48-78E3490CF005}"/>
                    </a:ext>
                  </a:extLst>
                </p14:cNvPr>
                <p14:cNvContentPartPr/>
                <p14:nvPr/>
              </p14:nvContentPartPr>
              <p14:xfrm>
                <a:off x="2528719" y="1160998"/>
                <a:ext cx="161280" cy="187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439CE9-EC4D-40B7-BE48-78E3490CF0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19719" y="1152358"/>
                  <a:ext cx="178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99246A3-F8DD-481B-863A-340A62002467}"/>
                    </a:ext>
                  </a:extLst>
                </p14:cNvPr>
                <p14:cNvContentPartPr/>
                <p14:nvPr/>
              </p14:nvContentPartPr>
              <p14:xfrm>
                <a:off x="2762719" y="1216438"/>
                <a:ext cx="137880" cy="99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99246A3-F8DD-481B-863A-340A6200246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53719" y="1207798"/>
                  <a:ext cx="155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FC13AE-7E1E-4E8C-8A64-CF0C0FA0E62D}"/>
                    </a:ext>
                  </a:extLst>
                </p14:cNvPr>
                <p14:cNvContentPartPr/>
                <p14:nvPr/>
              </p14:nvContentPartPr>
              <p14:xfrm>
                <a:off x="2906359" y="1131118"/>
                <a:ext cx="182880" cy="168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FC13AE-7E1E-4E8C-8A64-CF0C0FA0E6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97359" y="1122478"/>
                  <a:ext cx="200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2A0CF58-1FCE-458F-A8DF-69296722F16C}"/>
                    </a:ext>
                  </a:extLst>
                </p14:cNvPr>
                <p14:cNvContentPartPr/>
                <p14:nvPr/>
              </p14:nvContentPartPr>
              <p14:xfrm>
                <a:off x="3070519" y="977398"/>
                <a:ext cx="107640" cy="208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2A0CF58-1FCE-458F-A8DF-69296722F1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61879" y="968758"/>
                  <a:ext cx="125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149DC13-56E5-4751-9FCB-6A7BEA1D73B0}"/>
                    </a:ext>
                  </a:extLst>
                </p14:cNvPr>
                <p14:cNvContentPartPr/>
                <p14:nvPr/>
              </p14:nvContentPartPr>
              <p14:xfrm>
                <a:off x="3457159" y="1065598"/>
                <a:ext cx="113400" cy="226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149DC13-56E5-4751-9FCB-6A7BEA1D73B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48159" y="1056598"/>
                  <a:ext cx="131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33D8631-12C5-4BA8-A115-247F4E45A9FE}"/>
                    </a:ext>
                  </a:extLst>
                </p14:cNvPr>
                <p14:cNvContentPartPr/>
                <p14:nvPr/>
              </p14:nvContentPartPr>
              <p14:xfrm>
                <a:off x="3506839" y="949318"/>
                <a:ext cx="306720" cy="358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33D8631-12C5-4BA8-A115-247F4E45A9F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97839" y="940318"/>
                  <a:ext cx="324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ECA9418-63DC-4421-8D94-4CDEAF6558F7}"/>
                    </a:ext>
                  </a:extLst>
                </p14:cNvPr>
                <p14:cNvContentPartPr/>
                <p14:nvPr/>
              </p14:nvContentPartPr>
              <p14:xfrm>
                <a:off x="4158439" y="804598"/>
                <a:ext cx="250560" cy="501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ECA9418-63DC-4421-8D94-4CDEAF6558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49799" y="795958"/>
                  <a:ext cx="2682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798E01-4775-4D7D-8D56-F6F3194C7111}"/>
                    </a:ext>
                  </a:extLst>
                </p14:cNvPr>
                <p14:cNvContentPartPr/>
                <p14:nvPr/>
              </p14:nvContentPartPr>
              <p14:xfrm>
                <a:off x="4407559" y="1080718"/>
                <a:ext cx="213120" cy="203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798E01-4775-4D7D-8D56-F6F3194C711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98919" y="1072078"/>
                  <a:ext cx="230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6E13323-7294-4A8D-96A1-07FAB9B50EC1}"/>
                    </a:ext>
                  </a:extLst>
                </p14:cNvPr>
                <p14:cNvContentPartPr/>
                <p14:nvPr/>
              </p14:nvContentPartPr>
              <p14:xfrm>
                <a:off x="5135119" y="803878"/>
                <a:ext cx="255240" cy="480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6E13323-7294-4A8D-96A1-07FAB9B50E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26119" y="794878"/>
                  <a:ext cx="2728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73C25E-49A7-4F42-9375-48582EE2154A}"/>
                    </a:ext>
                  </a:extLst>
                </p14:cNvPr>
                <p14:cNvContentPartPr/>
                <p14:nvPr/>
              </p14:nvContentPartPr>
              <p14:xfrm>
                <a:off x="5057359" y="1036798"/>
                <a:ext cx="317160" cy="83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73C25E-49A7-4F42-9375-48582EE2154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48359" y="1027798"/>
                  <a:ext cx="334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131D630-8F38-4BE2-B5E2-4F7D3A89A73F}"/>
                    </a:ext>
                  </a:extLst>
                </p14:cNvPr>
                <p14:cNvContentPartPr/>
                <p14:nvPr/>
              </p14:nvContentPartPr>
              <p14:xfrm>
                <a:off x="5377399" y="1064158"/>
                <a:ext cx="296280" cy="198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131D630-8F38-4BE2-B5E2-4F7D3A89A73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68759" y="1055518"/>
                  <a:ext cx="313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3269443-C595-4455-8E32-DCBE49210070}"/>
                    </a:ext>
                  </a:extLst>
                </p14:cNvPr>
                <p14:cNvContentPartPr/>
                <p14:nvPr/>
              </p14:nvContentPartPr>
              <p14:xfrm>
                <a:off x="5707879" y="1057678"/>
                <a:ext cx="187200" cy="151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3269443-C595-4455-8E32-DCBE492100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99239" y="1049038"/>
                  <a:ext cx="204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CC9BE8A-5552-4324-8F32-E569FDE1814D}"/>
                    </a:ext>
                  </a:extLst>
                </p14:cNvPr>
                <p14:cNvContentPartPr/>
                <p14:nvPr/>
              </p14:nvContentPartPr>
              <p14:xfrm>
                <a:off x="6142039" y="983878"/>
                <a:ext cx="247320" cy="211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CC9BE8A-5552-4324-8F32-E569FDE181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33399" y="974878"/>
                  <a:ext cx="264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EFCF732-44B3-4AE5-9868-11F3FE38D9C5}"/>
                    </a:ext>
                  </a:extLst>
                </p14:cNvPr>
                <p14:cNvContentPartPr/>
                <p14:nvPr/>
              </p14:nvContentPartPr>
              <p14:xfrm>
                <a:off x="6495919" y="934198"/>
                <a:ext cx="268920" cy="244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EFCF732-44B3-4AE5-9868-11F3FE38D9C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87279" y="925198"/>
                  <a:ext cx="286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003BBA-369F-4F8E-B1D3-C6DB40289102}"/>
                    </a:ext>
                  </a:extLst>
                </p14:cNvPr>
                <p14:cNvContentPartPr/>
                <p14:nvPr/>
              </p14:nvContentPartPr>
              <p14:xfrm>
                <a:off x="6768079" y="987838"/>
                <a:ext cx="140760" cy="162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003BBA-369F-4F8E-B1D3-C6DB402891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59439" y="979198"/>
                  <a:ext cx="158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6EB67DE-EA75-4C00-9F8D-B3BE95FBBBF3}"/>
                    </a:ext>
                  </a:extLst>
                </p14:cNvPr>
                <p14:cNvContentPartPr/>
                <p14:nvPr/>
              </p14:nvContentPartPr>
              <p14:xfrm>
                <a:off x="6930439" y="1034998"/>
                <a:ext cx="244080" cy="142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6EB67DE-EA75-4C00-9F8D-B3BE95FBBBF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21439" y="1025998"/>
                  <a:ext cx="261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BFA66C8-30E4-4FA3-9AF5-B2BC2BE99D2D}"/>
                    </a:ext>
                  </a:extLst>
                </p14:cNvPr>
                <p14:cNvContentPartPr/>
                <p14:nvPr/>
              </p14:nvContentPartPr>
              <p14:xfrm>
                <a:off x="7363519" y="747358"/>
                <a:ext cx="179280" cy="459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BFA66C8-30E4-4FA3-9AF5-B2BC2BE99D2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54879" y="738358"/>
                  <a:ext cx="1969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718D79-8EF1-482E-8B8D-583F21097F35}"/>
                    </a:ext>
                  </a:extLst>
                </p14:cNvPr>
                <p14:cNvContentPartPr/>
                <p14:nvPr/>
              </p14:nvContentPartPr>
              <p14:xfrm>
                <a:off x="7246159" y="925918"/>
                <a:ext cx="395640" cy="60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718D79-8EF1-482E-8B8D-583F21097F3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37159" y="916918"/>
                  <a:ext cx="413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C3389C5-83D8-474E-8ADD-676FF833044E}"/>
                    </a:ext>
                  </a:extLst>
                </p14:cNvPr>
                <p14:cNvContentPartPr/>
                <p14:nvPr/>
              </p14:nvContentPartPr>
              <p14:xfrm>
                <a:off x="7546399" y="943198"/>
                <a:ext cx="222480" cy="227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C3389C5-83D8-474E-8ADD-676FF833044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37759" y="934558"/>
                  <a:ext cx="2401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07EC585-6BAB-427E-A0D9-2D68D0B3FCE5}"/>
              </a:ext>
            </a:extLst>
          </p:cNvPr>
          <p:cNvGrpSpPr/>
          <p:nvPr/>
        </p:nvGrpSpPr>
        <p:grpSpPr>
          <a:xfrm>
            <a:off x="7955359" y="1187278"/>
            <a:ext cx="32760" cy="29520"/>
            <a:chOff x="7955359" y="1187278"/>
            <a:chExt cx="3276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D80D31D-F1DD-4D2D-BD7B-1C666D6BE725}"/>
                    </a:ext>
                  </a:extLst>
                </p14:cNvPr>
                <p14:cNvContentPartPr/>
                <p14:nvPr/>
              </p14:nvContentPartPr>
              <p14:xfrm>
                <a:off x="7971919" y="1206358"/>
                <a:ext cx="16200" cy="1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D80D31D-F1DD-4D2D-BD7B-1C666D6BE72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62919" y="1197718"/>
                  <a:ext cx="33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4DA977-0E61-4B97-9BF4-E141E3FE2A0E}"/>
                    </a:ext>
                  </a:extLst>
                </p14:cNvPr>
                <p14:cNvContentPartPr/>
                <p14:nvPr/>
              </p14:nvContentPartPr>
              <p14:xfrm>
                <a:off x="7955359" y="1187278"/>
                <a:ext cx="3600" cy="10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4DA977-0E61-4B97-9BF4-E141E3FE2A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46359" y="1178278"/>
                  <a:ext cx="21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0C67CBE-3537-4EED-B844-F3797CAC3A77}"/>
              </a:ext>
            </a:extLst>
          </p:cNvPr>
          <p:cNvGrpSpPr/>
          <p:nvPr/>
        </p:nvGrpSpPr>
        <p:grpSpPr>
          <a:xfrm>
            <a:off x="8254519" y="796318"/>
            <a:ext cx="1058040" cy="429120"/>
            <a:chOff x="8254519" y="796318"/>
            <a:chExt cx="105804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CFB7811-7A6A-492B-B982-D6FD6A8035B0}"/>
                    </a:ext>
                  </a:extLst>
                </p14:cNvPr>
                <p14:cNvContentPartPr/>
                <p14:nvPr/>
              </p14:nvContentPartPr>
              <p14:xfrm>
                <a:off x="8413279" y="1010158"/>
                <a:ext cx="149040" cy="198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CFB7811-7A6A-492B-B982-D6FD6A8035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04279" y="1001158"/>
                  <a:ext cx="166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CC42421-12E7-4A31-BAF0-1B1382120DBC}"/>
                    </a:ext>
                  </a:extLst>
                </p14:cNvPr>
                <p14:cNvContentPartPr/>
                <p14:nvPr/>
              </p14:nvContentPartPr>
              <p14:xfrm>
                <a:off x="8254519" y="912958"/>
                <a:ext cx="624600" cy="89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CC42421-12E7-4A31-BAF0-1B1382120DB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45519" y="904318"/>
                  <a:ext cx="642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CF54C38-0715-4447-8A80-4EC4B1C975E8}"/>
                    </a:ext>
                  </a:extLst>
                </p14:cNvPr>
                <p14:cNvContentPartPr/>
                <p14:nvPr/>
              </p14:nvContentPartPr>
              <p14:xfrm>
                <a:off x="8846359" y="796318"/>
                <a:ext cx="233640" cy="320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CF54C38-0715-4447-8A80-4EC4B1C975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37359" y="787678"/>
                  <a:ext cx="2512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7204E40-9E5B-4892-9B9E-04F9D1CC065B}"/>
                    </a:ext>
                  </a:extLst>
                </p14:cNvPr>
                <p14:cNvContentPartPr/>
                <p14:nvPr/>
              </p14:nvContentPartPr>
              <p14:xfrm>
                <a:off x="9092239" y="982078"/>
                <a:ext cx="220320" cy="243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7204E40-9E5B-4892-9B9E-04F9D1CC065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83599" y="973078"/>
                  <a:ext cx="2379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D41A233-0318-46DC-9EF3-4483BE28C220}"/>
              </a:ext>
            </a:extLst>
          </p:cNvPr>
          <p:cNvGrpSpPr/>
          <p:nvPr/>
        </p:nvGrpSpPr>
        <p:grpSpPr>
          <a:xfrm>
            <a:off x="534679" y="1569238"/>
            <a:ext cx="2366640" cy="552600"/>
            <a:chOff x="534679" y="1569238"/>
            <a:chExt cx="236664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E2D8954-C166-43E3-B336-DAB51E153772}"/>
                    </a:ext>
                  </a:extLst>
                </p14:cNvPr>
                <p14:cNvContentPartPr/>
                <p14:nvPr/>
              </p14:nvContentPartPr>
              <p14:xfrm>
                <a:off x="534679" y="1915918"/>
                <a:ext cx="281520" cy="199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E2D8954-C166-43E3-B336-DAB51E1537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6039" y="1907278"/>
                  <a:ext cx="299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B26EDF8-0F15-44BC-A7BC-22B9ADBB4392}"/>
                    </a:ext>
                  </a:extLst>
                </p14:cNvPr>
                <p14:cNvContentPartPr/>
                <p14:nvPr/>
              </p14:nvContentPartPr>
              <p14:xfrm>
                <a:off x="828439" y="1951918"/>
                <a:ext cx="134280" cy="139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B26EDF8-0F15-44BC-A7BC-22B9ADBB439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9799" y="1943278"/>
                  <a:ext cx="151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777685B-7936-41A0-BF3A-13D9F6386258}"/>
                    </a:ext>
                  </a:extLst>
                </p14:cNvPr>
                <p14:cNvContentPartPr/>
                <p14:nvPr/>
              </p14:nvContentPartPr>
              <p14:xfrm>
                <a:off x="1092679" y="1569238"/>
                <a:ext cx="269640" cy="552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777685B-7936-41A0-BF3A-13D9F63862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4039" y="1560598"/>
                  <a:ext cx="2872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84AA4DE-AA17-4041-BEF0-760501488332}"/>
                    </a:ext>
                  </a:extLst>
                </p14:cNvPr>
                <p14:cNvContentPartPr/>
                <p14:nvPr/>
              </p14:nvContentPartPr>
              <p14:xfrm>
                <a:off x="1017439" y="1817638"/>
                <a:ext cx="353160" cy="55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84AA4DE-AA17-4041-BEF0-76050148833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8799" y="1808998"/>
                  <a:ext cx="3708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6B62B1F-121F-4E1A-8784-D5C46BC502F9}"/>
                    </a:ext>
                  </a:extLst>
                </p14:cNvPr>
                <p14:cNvContentPartPr/>
                <p14:nvPr/>
              </p14:nvContentPartPr>
              <p14:xfrm>
                <a:off x="1320559" y="1916278"/>
                <a:ext cx="194760" cy="144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6B62B1F-121F-4E1A-8784-D5C46BC502F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311919" y="1907278"/>
                  <a:ext cx="212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7CAAD6-70F6-4584-9AC0-E7F085FEFDF4}"/>
                    </a:ext>
                  </a:extLst>
                </p14:cNvPr>
                <p14:cNvContentPartPr/>
                <p14:nvPr/>
              </p14:nvContentPartPr>
              <p14:xfrm>
                <a:off x="1689199" y="1590838"/>
                <a:ext cx="246960" cy="472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7CAAD6-70F6-4584-9AC0-E7F085FEFD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80199" y="1582198"/>
                  <a:ext cx="2646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970A30C-184F-43A5-AB2F-B76FD6EDDB5B}"/>
                    </a:ext>
                  </a:extLst>
                </p14:cNvPr>
                <p14:cNvContentPartPr/>
                <p14:nvPr/>
              </p14:nvContentPartPr>
              <p14:xfrm>
                <a:off x="1611079" y="1846078"/>
                <a:ext cx="452880" cy="27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970A30C-184F-43A5-AB2F-B76FD6EDDB5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02439" y="1837438"/>
                  <a:ext cx="470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9488844-6EE8-4016-8AAF-6005BD7675D7}"/>
                    </a:ext>
                  </a:extLst>
                </p14:cNvPr>
                <p14:cNvContentPartPr/>
                <p14:nvPr/>
              </p14:nvContentPartPr>
              <p14:xfrm>
                <a:off x="1975039" y="1702078"/>
                <a:ext cx="198720" cy="315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9488844-6EE8-4016-8AAF-6005BD7675D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66039" y="1693078"/>
                  <a:ext cx="2163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DC3B49C-D0D2-41D6-9B02-86FC85BE8C2E}"/>
                    </a:ext>
                  </a:extLst>
                </p14:cNvPr>
                <p14:cNvContentPartPr/>
                <p14:nvPr/>
              </p14:nvContentPartPr>
              <p14:xfrm>
                <a:off x="2151079" y="1873438"/>
                <a:ext cx="113040" cy="123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DC3B49C-D0D2-41D6-9B02-86FC85BE8C2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42439" y="1864798"/>
                  <a:ext cx="130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9C758C6-C906-4FCA-9748-3A61B67365FE}"/>
                    </a:ext>
                  </a:extLst>
                </p14:cNvPr>
                <p14:cNvContentPartPr/>
                <p14:nvPr/>
              </p14:nvContentPartPr>
              <p14:xfrm>
                <a:off x="2415319" y="1814398"/>
                <a:ext cx="486000" cy="216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9C758C6-C906-4FCA-9748-3A61B67365F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06319" y="1805758"/>
                  <a:ext cx="50364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508871A-4BCF-487A-8304-983037B23C5A}"/>
                  </a:ext>
                </a:extLst>
              </p14:cNvPr>
              <p14:cNvContentPartPr/>
              <p14:nvPr/>
            </p14:nvContentPartPr>
            <p14:xfrm>
              <a:off x="3506479" y="1736998"/>
              <a:ext cx="171000" cy="278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508871A-4BCF-487A-8304-983037B23C5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497839" y="1728358"/>
                <a:ext cx="1886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1835C66-654E-48C7-A1EF-7B695B2C41CE}"/>
                  </a:ext>
                </a:extLst>
              </p14:cNvPr>
              <p14:cNvContentPartPr/>
              <p14:nvPr/>
            </p14:nvContentPartPr>
            <p14:xfrm>
              <a:off x="3609079" y="1597318"/>
              <a:ext cx="281880" cy="2505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1835C66-654E-48C7-A1EF-7B695B2C41C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600079" y="1588678"/>
                <a:ext cx="2995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546F74A-4A37-4909-983C-FE01398F392B}"/>
                  </a:ext>
                </a:extLst>
              </p14:cNvPr>
              <p14:cNvContentPartPr/>
              <p14:nvPr/>
            </p14:nvContentPartPr>
            <p14:xfrm>
              <a:off x="3911479" y="1635118"/>
              <a:ext cx="302760" cy="318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546F74A-4A37-4909-983C-FE01398F392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02839" y="1626478"/>
                <a:ext cx="3204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002F78B-0623-433D-A623-5AC400200A8D}"/>
                  </a:ext>
                </a:extLst>
              </p14:cNvPr>
              <p14:cNvContentPartPr/>
              <p14:nvPr/>
            </p14:nvContentPartPr>
            <p14:xfrm>
              <a:off x="4096879" y="1653478"/>
              <a:ext cx="408960" cy="3056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002F78B-0623-433D-A623-5AC400200A8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087879" y="1644838"/>
                <a:ext cx="4266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84B979E-ECA0-4B31-91D3-145B0779C10A}"/>
                  </a:ext>
                </a:extLst>
              </p14:cNvPr>
              <p14:cNvContentPartPr/>
              <p14:nvPr/>
            </p14:nvContentPartPr>
            <p14:xfrm>
              <a:off x="4210999" y="1823038"/>
              <a:ext cx="158400" cy="38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84B979E-ECA0-4B31-91D3-145B0779C10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201999" y="1814398"/>
                <a:ext cx="1760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3EC6F0B-2E88-44E9-8B45-78F7D22C1F5F}"/>
                  </a:ext>
                </a:extLst>
              </p14:cNvPr>
              <p14:cNvContentPartPr/>
              <p14:nvPr/>
            </p14:nvContentPartPr>
            <p14:xfrm>
              <a:off x="4627879" y="1665718"/>
              <a:ext cx="30240" cy="2696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3EC6F0B-2E88-44E9-8B45-78F7D22C1F5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619239" y="1656718"/>
                <a:ext cx="478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6A1C4CA-FEDA-4979-8352-566284C630B2}"/>
                  </a:ext>
                </a:extLst>
              </p14:cNvPr>
              <p14:cNvContentPartPr/>
              <p14:nvPr/>
            </p14:nvContentPartPr>
            <p14:xfrm>
              <a:off x="4879879" y="1724758"/>
              <a:ext cx="37800" cy="1954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6A1C4CA-FEDA-4979-8352-566284C630B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871239" y="1716118"/>
                <a:ext cx="554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0F4C724-885D-449B-BDAB-85E6684941AB}"/>
                  </a:ext>
                </a:extLst>
              </p14:cNvPr>
              <p14:cNvContentPartPr/>
              <p14:nvPr/>
            </p14:nvContentPartPr>
            <p14:xfrm>
              <a:off x="4810399" y="1634758"/>
              <a:ext cx="284760" cy="299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0F4C724-885D-449B-BDAB-85E6684941A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801399" y="1625758"/>
                <a:ext cx="30240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F51C9D9-2894-4CBB-AC21-2508CDAF8F44}"/>
                  </a:ext>
                </a:extLst>
              </p14:cNvPr>
              <p14:cNvContentPartPr/>
              <p14:nvPr/>
            </p14:nvContentPartPr>
            <p14:xfrm>
              <a:off x="5117479" y="1509478"/>
              <a:ext cx="211320" cy="521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F51C9D9-2894-4CBB-AC21-2508CDAF8F4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108479" y="1500478"/>
                <a:ext cx="22896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CF955E2-9129-47D5-9F88-EF048102A3B8}"/>
                  </a:ext>
                </a:extLst>
              </p14:cNvPr>
              <p14:cNvContentPartPr/>
              <p14:nvPr/>
            </p14:nvContentPartPr>
            <p14:xfrm>
              <a:off x="5718679" y="1744918"/>
              <a:ext cx="271440" cy="1843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CF955E2-9129-47D5-9F88-EF048102A3B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10039" y="1736278"/>
                <a:ext cx="2890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0ECE3A-31D4-4407-BE83-0AC9C6415BF4}"/>
                  </a:ext>
                </a:extLst>
              </p14:cNvPr>
              <p14:cNvContentPartPr/>
              <p14:nvPr/>
            </p14:nvContentPartPr>
            <p14:xfrm>
              <a:off x="6045919" y="1762558"/>
              <a:ext cx="231120" cy="2102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0ECE3A-31D4-4407-BE83-0AC9C6415BF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36919" y="1753558"/>
                <a:ext cx="2487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82BAB72-8105-4C54-B2E3-47864954FC9E}"/>
                  </a:ext>
                </a:extLst>
              </p14:cNvPr>
              <p14:cNvContentPartPr/>
              <p14:nvPr/>
            </p14:nvContentPartPr>
            <p14:xfrm>
              <a:off x="6309799" y="1830238"/>
              <a:ext cx="205200" cy="1267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82BAB72-8105-4C54-B2E3-47864954FC9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301159" y="1821238"/>
                <a:ext cx="2228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1758F6C-248A-4DAF-B8F2-ABF781CEEC86}"/>
                  </a:ext>
                </a:extLst>
              </p14:cNvPr>
              <p14:cNvContentPartPr/>
              <p14:nvPr/>
            </p14:nvContentPartPr>
            <p14:xfrm>
              <a:off x="6575479" y="1855798"/>
              <a:ext cx="129600" cy="88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1758F6C-248A-4DAF-B8F2-ABF781CEEC8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566479" y="1846798"/>
                <a:ext cx="1472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0CAB7C3-CF24-4458-98D3-E66712650C55}"/>
                  </a:ext>
                </a:extLst>
              </p14:cNvPr>
              <p14:cNvContentPartPr/>
              <p14:nvPr/>
            </p14:nvContentPartPr>
            <p14:xfrm>
              <a:off x="6783199" y="1742398"/>
              <a:ext cx="187560" cy="216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0CAB7C3-CF24-4458-98D3-E66712650C5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774199" y="1733398"/>
                <a:ext cx="2052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93C6A7A-9712-453E-A0B9-BD79C61979D8}"/>
                  </a:ext>
                </a:extLst>
              </p14:cNvPr>
              <p14:cNvContentPartPr/>
              <p14:nvPr/>
            </p14:nvContentPartPr>
            <p14:xfrm>
              <a:off x="7507519" y="1531798"/>
              <a:ext cx="98280" cy="5212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93C6A7A-9712-453E-A0B9-BD79C61979D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498879" y="1522798"/>
                <a:ext cx="1159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7C106A4-D5F4-4387-BFC5-55DEAE07EF2D}"/>
                  </a:ext>
                </a:extLst>
              </p14:cNvPr>
              <p14:cNvContentPartPr/>
              <p14:nvPr/>
            </p14:nvContentPartPr>
            <p14:xfrm>
              <a:off x="7353799" y="1765798"/>
              <a:ext cx="387360" cy="56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7C106A4-D5F4-4387-BFC5-55DEAE07EF2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345159" y="1756798"/>
                <a:ext cx="4050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2305A9F-5580-4CCF-A146-31BD519203F4}"/>
                  </a:ext>
                </a:extLst>
              </p14:cNvPr>
              <p14:cNvContentPartPr/>
              <p14:nvPr/>
            </p14:nvContentPartPr>
            <p14:xfrm>
              <a:off x="7808479" y="1462678"/>
              <a:ext cx="194040" cy="448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2305A9F-5580-4CCF-A146-31BD519203F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799839" y="1454038"/>
                <a:ext cx="21168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A298799-1BAD-486F-985F-E776657BFC5C}"/>
                  </a:ext>
                </a:extLst>
              </p14:cNvPr>
              <p14:cNvContentPartPr/>
              <p14:nvPr/>
            </p14:nvContentPartPr>
            <p14:xfrm>
              <a:off x="8097199" y="1749958"/>
              <a:ext cx="181800" cy="200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A298799-1BAD-486F-985F-E776657BFC5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088559" y="1741318"/>
                <a:ext cx="1994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7A2AEA3-412E-4CAB-B3F7-798C96B620F7}"/>
                  </a:ext>
                </a:extLst>
              </p14:cNvPr>
              <p14:cNvContentPartPr/>
              <p14:nvPr/>
            </p14:nvContentPartPr>
            <p14:xfrm>
              <a:off x="8697319" y="1869838"/>
              <a:ext cx="28440" cy="392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7A2AEA3-412E-4CAB-B3F7-798C96B620F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688319" y="1860838"/>
                <a:ext cx="460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190EC40-20CD-4A64-9CEB-1994E09C06D3}"/>
                  </a:ext>
                </a:extLst>
              </p14:cNvPr>
              <p14:cNvContentPartPr/>
              <p14:nvPr/>
            </p14:nvContentPartPr>
            <p14:xfrm>
              <a:off x="8587879" y="1722238"/>
              <a:ext cx="336240" cy="252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190EC40-20CD-4A64-9CEB-1994E09C06D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578879" y="1713238"/>
                <a:ext cx="3538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BD56780-BE2C-412A-A412-1577335158BA}"/>
                  </a:ext>
                </a:extLst>
              </p14:cNvPr>
              <p14:cNvContentPartPr/>
              <p14:nvPr/>
            </p14:nvContentPartPr>
            <p14:xfrm>
              <a:off x="8964439" y="1803238"/>
              <a:ext cx="93960" cy="2005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BD56780-BE2C-412A-A412-1577335158B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955439" y="1794598"/>
                <a:ext cx="1116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0DBC632-F5A9-4789-B06B-B43BACFD5C7C}"/>
                  </a:ext>
                </a:extLst>
              </p14:cNvPr>
              <p14:cNvContentPartPr/>
              <p14:nvPr/>
            </p14:nvContentPartPr>
            <p14:xfrm>
              <a:off x="9100879" y="1843558"/>
              <a:ext cx="131040" cy="108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0DBC632-F5A9-4789-B06B-B43BACFD5C7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091879" y="1834918"/>
                <a:ext cx="148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A360415-542A-4A27-B86D-64827F4273C0}"/>
                  </a:ext>
                </a:extLst>
              </p14:cNvPr>
              <p14:cNvContentPartPr/>
              <p14:nvPr/>
            </p14:nvContentPartPr>
            <p14:xfrm>
              <a:off x="9293479" y="1501198"/>
              <a:ext cx="124560" cy="466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A360415-542A-4A27-B86D-64827F4273C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284479" y="1492198"/>
                <a:ext cx="14220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CF643AF-3E83-48CE-A215-9423AC06167E}"/>
                  </a:ext>
                </a:extLst>
              </p14:cNvPr>
              <p14:cNvContentPartPr/>
              <p14:nvPr/>
            </p14:nvContentPartPr>
            <p14:xfrm>
              <a:off x="9530719" y="1833478"/>
              <a:ext cx="122400" cy="109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CF643AF-3E83-48CE-A215-9423AC06167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521719" y="1824838"/>
                <a:ext cx="1400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9988423-CD4B-43BC-8169-DB1D3CC631F5}"/>
                  </a:ext>
                </a:extLst>
              </p14:cNvPr>
              <p14:cNvContentPartPr/>
              <p14:nvPr/>
            </p14:nvContentPartPr>
            <p14:xfrm>
              <a:off x="9797479" y="1484998"/>
              <a:ext cx="160920" cy="468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9988423-CD4B-43BC-8169-DB1D3CC631F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788839" y="1476358"/>
                <a:ext cx="1785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54E2F08-9E39-48AF-B179-9CB56CB8BE70}"/>
                  </a:ext>
                </a:extLst>
              </p14:cNvPr>
              <p14:cNvContentPartPr/>
              <p14:nvPr/>
            </p14:nvContentPartPr>
            <p14:xfrm>
              <a:off x="10158919" y="1857598"/>
              <a:ext cx="31680" cy="99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54E2F08-9E39-48AF-B179-9CB56CB8BE7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149919" y="1848958"/>
                <a:ext cx="493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B7D871B-5E8B-49F3-81B1-946A051DEA0F}"/>
                  </a:ext>
                </a:extLst>
              </p14:cNvPr>
              <p14:cNvContentPartPr/>
              <p14:nvPr/>
            </p14:nvContentPartPr>
            <p14:xfrm>
              <a:off x="10446559" y="1500838"/>
              <a:ext cx="95040" cy="451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B7D871B-5E8B-49F3-81B1-946A051DEA0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437559" y="1492198"/>
                <a:ext cx="1126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76869F5-8667-4150-B4F3-0B7A3F42A2DF}"/>
                  </a:ext>
                </a:extLst>
              </p14:cNvPr>
              <p14:cNvContentPartPr/>
              <p14:nvPr/>
            </p14:nvContentPartPr>
            <p14:xfrm>
              <a:off x="10687039" y="1847878"/>
              <a:ext cx="19440" cy="114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76869F5-8667-4150-B4F3-0B7A3F42A2D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678039" y="1839238"/>
                <a:ext cx="370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B7C7899-9CBA-4730-BA56-7DC66756A767}"/>
                  </a:ext>
                </a:extLst>
              </p14:cNvPr>
              <p14:cNvContentPartPr/>
              <p14:nvPr/>
            </p14:nvContentPartPr>
            <p14:xfrm>
              <a:off x="10826719" y="1445038"/>
              <a:ext cx="289440" cy="548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B7C7899-9CBA-4730-BA56-7DC66756A76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817719" y="1436038"/>
                <a:ext cx="30708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9B5394B-1DD0-42D9-B3C2-7ACE007C0956}"/>
                  </a:ext>
                </a:extLst>
              </p14:cNvPr>
              <p14:cNvContentPartPr/>
              <p14:nvPr/>
            </p14:nvContentPartPr>
            <p14:xfrm>
              <a:off x="11189599" y="1840318"/>
              <a:ext cx="92160" cy="990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9B5394B-1DD0-42D9-B3C2-7ACE007C095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180599" y="1831678"/>
                <a:ext cx="1098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9ABB47E-4EC3-43FC-866E-8ADF426F1FFB}"/>
                  </a:ext>
                </a:extLst>
              </p14:cNvPr>
              <p14:cNvContentPartPr/>
              <p14:nvPr/>
            </p14:nvContentPartPr>
            <p14:xfrm>
              <a:off x="11109679" y="1751758"/>
              <a:ext cx="346680" cy="5796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9ABB47E-4EC3-43FC-866E-8ADF426F1FF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101039" y="1742758"/>
                <a:ext cx="36432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B879132-3AF3-4A1A-B76D-A1C386DD4D99}"/>
                  </a:ext>
                </a:extLst>
              </p14:cNvPr>
              <p14:cNvContentPartPr/>
              <p14:nvPr/>
            </p14:nvContentPartPr>
            <p14:xfrm>
              <a:off x="7733959" y="2149198"/>
              <a:ext cx="25560" cy="4957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B879132-3AF3-4A1A-B76D-A1C386DD4D9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725319" y="2140558"/>
                <a:ext cx="432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84EC8C2-74C7-4C99-A300-42B25E75546E}"/>
                  </a:ext>
                </a:extLst>
              </p14:cNvPr>
              <p14:cNvContentPartPr/>
              <p14:nvPr/>
            </p14:nvContentPartPr>
            <p14:xfrm>
              <a:off x="7570519" y="2384278"/>
              <a:ext cx="340560" cy="370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84EC8C2-74C7-4C99-A300-42B25E75546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561879" y="2375638"/>
                <a:ext cx="3582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1109D88-62AE-47ED-8FD7-6E2959DC7BFE}"/>
                  </a:ext>
                </a:extLst>
              </p14:cNvPr>
              <p14:cNvContentPartPr/>
              <p14:nvPr/>
            </p14:nvContentPartPr>
            <p14:xfrm>
              <a:off x="7967959" y="2078278"/>
              <a:ext cx="195120" cy="5331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1109D88-62AE-47ED-8FD7-6E2959DC7BF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959319" y="2069278"/>
                <a:ext cx="2127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FFCFCCA-C5C9-4DD4-B5DA-370815CFF994}"/>
                  </a:ext>
                </a:extLst>
              </p14:cNvPr>
              <p14:cNvContentPartPr/>
              <p14:nvPr/>
            </p14:nvContentPartPr>
            <p14:xfrm>
              <a:off x="8266039" y="2446198"/>
              <a:ext cx="128880" cy="1983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FFCFCCA-C5C9-4DD4-B5DA-370815CFF99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257399" y="2437198"/>
                <a:ext cx="146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87B005B-B7E4-4631-A545-0C4A6FE6EDA6}"/>
                  </a:ext>
                </a:extLst>
              </p14:cNvPr>
              <p14:cNvContentPartPr/>
              <p14:nvPr/>
            </p14:nvContentPartPr>
            <p14:xfrm>
              <a:off x="8642959" y="2155318"/>
              <a:ext cx="75600" cy="4579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87B005B-B7E4-4631-A545-0C4A6FE6EDA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633959" y="2146678"/>
                <a:ext cx="932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4B0B125-4989-418D-8B5A-B4883B3E0E2D}"/>
                  </a:ext>
                </a:extLst>
              </p14:cNvPr>
              <p14:cNvContentPartPr/>
              <p14:nvPr/>
            </p14:nvContentPartPr>
            <p14:xfrm>
              <a:off x="8353519" y="2412718"/>
              <a:ext cx="458640" cy="306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4B0B125-4989-418D-8B5A-B4883B3E0E2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344879" y="2403718"/>
                <a:ext cx="4762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ECD48D7-D342-48A8-B7F6-8895E4D9F2BB}"/>
                  </a:ext>
                </a:extLst>
              </p14:cNvPr>
              <p14:cNvContentPartPr/>
              <p14:nvPr/>
            </p14:nvContentPartPr>
            <p14:xfrm>
              <a:off x="9060919" y="2415598"/>
              <a:ext cx="260280" cy="194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ECD48D7-D342-48A8-B7F6-8895E4D9F2B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052279" y="2406958"/>
                <a:ext cx="2779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42D8474-DD50-45FB-BE4B-2194804D1E9A}"/>
                  </a:ext>
                </a:extLst>
              </p14:cNvPr>
              <p14:cNvContentPartPr/>
              <p14:nvPr/>
            </p14:nvContentPartPr>
            <p14:xfrm>
              <a:off x="9387079" y="2373478"/>
              <a:ext cx="237600" cy="188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42D8474-DD50-45FB-BE4B-2194804D1E9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378439" y="2364838"/>
                <a:ext cx="2552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4C0824B-A33B-4EB5-BC41-2A03C450615F}"/>
                  </a:ext>
                </a:extLst>
              </p14:cNvPr>
              <p14:cNvContentPartPr/>
              <p14:nvPr/>
            </p14:nvContentPartPr>
            <p14:xfrm>
              <a:off x="9636919" y="2399758"/>
              <a:ext cx="181080" cy="1796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4C0824B-A33B-4EB5-BC41-2A03C450615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627919" y="2391118"/>
                <a:ext cx="1987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D9C74B7-BB52-4F5D-AAAB-03F221AA9EC9}"/>
                  </a:ext>
                </a:extLst>
              </p14:cNvPr>
              <p14:cNvContentPartPr/>
              <p14:nvPr/>
            </p14:nvContentPartPr>
            <p14:xfrm>
              <a:off x="9862999" y="2426038"/>
              <a:ext cx="199080" cy="1605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D9C74B7-BB52-4F5D-AAAB-03F221AA9EC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854359" y="2417398"/>
                <a:ext cx="2167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1BD24A0-7460-416C-824F-1990615B3168}"/>
                  </a:ext>
                </a:extLst>
              </p14:cNvPr>
              <p14:cNvContentPartPr/>
              <p14:nvPr/>
            </p14:nvContentPartPr>
            <p14:xfrm>
              <a:off x="10329919" y="2135158"/>
              <a:ext cx="47880" cy="4474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1BD24A0-7460-416C-824F-1990615B3168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321279" y="2126158"/>
                <a:ext cx="6552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84FBD30-0117-4A8D-AF9C-8EBDC4F03EBE}"/>
                  </a:ext>
                </a:extLst>
              </p14:cNvPr>
              <p14:cNvContentPartPr/>
              <p14:nvPr/>
            </p14:nvContentPartPr>
            <p14:xfrm>
              <a:off x="10119319" y="2350438"/>
              <a:ext cx="516240" cy="385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84FBD30-0117-4A8D-AF9C-8EBDC4F03EB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110319" y="2341798"/>
                <a:ext cx="53388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E614002-DB9F-49CD-A8C5-F69CCEC70789}"/>
              </a:ext>
            </a:extLst>
          </p:cNvPr>
          <p:cNvGrpSpPr/>
          <p:nvPr/>
        </p:nvGrpSpPr>
        <p:grpSpPr>
          <a:xfrm>
            <a:off x="427039" y="2266558"/>
            <a:ext cx="6796440" cy="1361520"/>
            <a:chOff x="427039" y="2266558"/>
            <a:chExt cx="6796440" cy="13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6881CE2-2A93-4136-9F10-2CD1ACE91BB3}"/>
                    </a:ext>
                  </a:extLst>
                </p14:cNvPr>
                <p14:cNvContentPartPr/>
                <p14:nvPr/>
              </p14:nvContentPartPr>
              <p14:xfrm>
                <a:off x="585799" y="2432158"/>
                <a:ext cx="65880" cy="436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6881CE2-2A93-4136-9F10-2CD1ACE91BB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7159" y="2423518"/>
                  <a:ext cx="835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C0A24A7-C592-4798-8F7E-407CE6E792AA}"/>
                    </a:ext>
                  </a:extLst>
                </p14:cNvPr>
                <p14:cNvContentPartPr/>
                <p14:nvPr/>
              </p14:nvContentPartPr>
              <p14:xfrm>
                <a:off x="427039" y="2667598"/>
                <a:ext cx="344880" cy="20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C0A24A7-C592-4798-8F7E-407CE6E792A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8039" y="2658598"/>
                  <a:ext cx="362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52E8CE8-9797-499A-9E2C-0FF40EB0C6C9}"/>
                    </a:ext>
                  </a:extLst>
                </p14:cNvPr>
                <p14:cNvContentPartPr/>
                <p14:nvPr/>
              </p14:nvContentPartPr>
              <p14:xfrm>
                <a:off x="870199" y="2314798"/>
                <a:ext cx="141480" cy="512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52E8CE8-9797-499A-9E2C-0FF40EB0C6C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1559" y="2306158"/>
                  <a:ext cx="1591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1420692-1066-4BC6-A33E-2B109AE9F0B1}"/>
                    </a:ext>
                  </a:extLst>
                </p14:cNvPr>
                <p14:cNvContentPartPr/>
                <p14:nvPr/>
              </p14:nvContentPartPr>
              <p14:xfrm>
                <a:off x="1078279" y="2671198"/>
                <a:ext cx="159120" cy="122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1420692-1066-4BC6-A33E-2B109AE9F0B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9639" y="2662198"/>
                  <a:ext cx="176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918E850-63F9-4F72-8214-8DD73E219161}"/>
                    </a:ext>
                  </a:extLst>
                </p14:cNvPr>
                <p14:cNvContentPartPr/>
                <p14:nvPr/>
              </p14:nvContentPartPr>
              <p14:xfrm>
                <a:off x="1422439" y="2266558"/>
                <a:ext cx="67320" cy="501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918E850-63F9-4F72-8214-8DD73E21916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13799" y="2257558"/>
                  <a:ext cx="849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20C9C90-DAB2-4784-A120-12E5A4124D80}"/>
                    </a:ext>
                  </a:extLst>
                </p14:cNvPr>
                <p14:cNvContentPartPr/>
                <p14:nvPr/>
              </p14:nvContentPartPr>
              <p14:xfrm>
                <a:off x="1204279" y="2560678"/>
                <a:ext cx="343440" cy="66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20C9C90-DAB2-4784-A120-12E5A4124D8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95279" y="2551678"/>
                  <a:ext cx="361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563779B-70BC-431E-A570-7935CAE0D5EB}"/>
                    </a:ext>
                  </a:extLst>
                </p14:cNvPr>
                <p14:cNvContentPartPr/>
                <p14:nvPr/>
              </p14:nvContentPartPr>
              <p14:xfrm>
                <a:off x="1828519" y="2553478"/>
                <a:ext cx="265680" cy="213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563779B-70BC-431E-A570-7935CAE0D5E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19519" y="2544838"/>
                  <a:ext cx="283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54558FC-ADCB-4978-AFB5-EC5EE9288D29}"/>
                    </a:ext>
                  </a:extLst>
                </p14:cNvPr>
                <p14:cNvContentPartPr/>
                <p14:nvPr/>
              </p14:nvContentPartPr>
              <p14:xfrm>
                <a:off x="2177719" y="2577598"/>
                <a:ext cx="197640" cy="146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54558FC-ADCB-4978-AFB5-EC5EE9288D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168719" y="2568958"/>
                  <a:ext cx="215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510D055-9827-4417-943E-ED3A950D0864}"/>
                    </a:ext>
                  </a:extLst>
                </p14:cNvPr>
                <p14:cNvContentPartPr/>
                <p14:nvPr/>
              </p14:nvContentPartPr>
              <p14:xfrm>
                <a:off x="2387959" y="2590198"/>
                <a:ext cx="167400" cy="138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510D055-9827-4417-943E-ED3A950D086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78959" y="2581558"/>
                  <a:ext cx="185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1EF1B01-B144-413D-A296-18DEC23C5B05}"/>
                    </a:ext>
                  </a:extLst>
                </p14:cNvPr>
                <p14:cNvContentPartPr/>
                <p14:nvPr/>
              </p14:nvContentPartPr>
              <p14:xfrm>
                <a:off x="2593519" y="2609998"/>
                <a:ext cx="216000" cy="143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1EF1B01-B144-413D-A296-18DEC23C5B0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84879" y="2600998"/>
                  <a:ext cx="233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2E51CB2-C168-4830-97A1-D146477FBE76}"/>
                    </a:ext>
                  </a:extLst>
                </p14:cNvPr>
                <p14:cNvContentPartPr/>
                <p14:nvPr/>
              </p14:nvContentPartPr>
              <p14:xfrm>
                <a:off x="2956399" y="2294638"/>
                <a:ext cx="18360" cy="471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2E51CB2-C168-4830-97A1-D146477FBE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47759" y="2285638"/>
                  <a:ext cx="360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FB27967-DC02-486D-9106-264FF1F5F537}"/>
                    </a:ext>
                  </a:extLst>
                </p14:cNvPr>
                <p14:cNvContentPartPr/>
                <p14:nvPr/>
              </p14:nvContentPartPr>
              <p14:xfrm>
                <a:off x="2770279" y="2528998"/>
                <a:ext cx="280800" cy="27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FB27967-DC02-486D-9106-264FF1F5F53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761639" y="2520358"/>
                  <a:ext cx="298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AEA04C3-3CA2-4B6F-B7F7-97254507C289}"/>
                    </a:ext>
                  </a:extLst>
                </p14:cNvPr>
                <p14:cNvContentPartPr/>
                <p14:nvPr/>
              </p14:nvContentPartPr>
              <p14:xfrm>
                <a:off x="3435919" y="2276638"/>
                <a:ext cx="359280" cy="456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AEA04C3-3CA2-4B6F-B7F7-97254507C28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27279" y="2267638"/>
                  <a:ext cx="3769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7D7C86-B395-4DF5-BEFB-8A3BF4C48AA0}"/>
                    </a:ext>
                  </a:extLst>
                </p14:cNvPr>
                <p14:cNvContentPartPr/>
                <p14:nvPr/>
              </p14:nvContentPartPr>
              <p14:xfrm>
                <a:off x="3562999" y="2589838"/>
                <a:ext cx="161640" cy="23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7D7C86-B395-4DF5-BEFB-8A3BF4C48AA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53999" y="2581198"/>
                  <a:ext cx="179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D33FFE0-B0C2-43AF-A816-C0D538CCDDF5}"/>
                    </a:ext>
                  </a:extLst>
                </p14:cNvPr>
                <p14:cNvContentPartPr/>
                <p14:nvPr/>
              </p14:nvContentPartPr>
              <p14:xfrm>
                <a:off x="4112719" y="2446918"/>
                <a:ext cx="199080" cy="207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D33FFE0-B0C2-43AF-A816-C0D538CCDDF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03719" y="2437918"/>
                  <a:ext cx="216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728019C-CB44-4B07-8A14-F4EB6C0E2A76}"/>
                    </a:ext>
                  </a:extLst>
                </p14:cNvPr>
                <p14:cNvContentPartPr/>
                <p14:nvPr/>
              </p14:nvContentPartPr>
              <p14:xfrm>
                <a:off x="4405399" y="2446918"/>
                <a:ext cx="177120" cy="156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728019C-CB44-4B07-8A14-F4EB6C0E2A7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96399" y="2437918"/>
                  <a:ext cx="194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A8B6EED-998E-4C3F-8D91-FD56F8FDB0F5}"/>
                    </a:ext>
                  </a:extLst>
                </p14:cNvPr>
                <p14:cNvContentPartPr/>
                <p14:nvPr/>
              </p14:nvContentPartPr>
              <p14:xfrm>
                <a:off x="4636519" y="2436478"/>
                <a:ext cx="177120" cy="164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A8B6EED-998E-4C3F-8D91-FD56F8FDB0F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27519" y="2427838"/>
                  <a:ext cx="194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113EC8E-1E7A-4A70-88E8-595C4C4F27F3}"/>
                    </a:ext>
                  </a:extLst>
                </p14:cNvPr>
                <p14:cNvContentPartPr/>
                <p14:nvPr/>
              </p14:nvContentPartPr>
              <p14:xfrm>
                <a:off x="4914439" y="2451958"/>
                <a:ext cx="145080" cy="170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113EC8E-1E7A-4A70-88E8-595C4C4F27F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05439" y="2443318"/>
                  <a:ext cx="162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E5E4047-48EE-46A3-AD09-D36222CCC614}"/>
                    </a:ext>
                  </a:extLst>
                </p14:cNvPr>
                <p14:cNvContentPartPr/>
                <p14:nvPr/>
              </p14:nvContentPartPr>
              <p14:xfrm>
                <a:off x="5148439" y="2448718"/>
                <a:ext cx="169920" cy="222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E5E4047-48EE-46A3-AD09-D36222CCC61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39799" y="2440078"/>
                  <a:ext cx="187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B224B50-A454-4A40-AEB8-6D4A2C51BC39}"/>
                    </a:ext>
                  </a:extLst>
                </p14:cNvPr>
                <p14:cNvContentPartPr/>
                <p14:nvPr/>
              </p14:nvContentPartPr>
              <p14:xfrm>
                <a:off x="5407639" y="2429638"/>
                <a:ext cx="203760" cy="245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B224B50-A454-4A40-AEB8-6D4A2C51BC3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98639" y="2420998"/>
                  <a:ext cx="221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D9D7A75-66F9-415B-AD51-657ABB012099}"/>
                    </a:ext>
                  </a:extLst>
                </p14:cNvPr>
                <p14:cNvContentPartPr/>
                <p14:nvPr/>
              </p14:nvContentPartPr>
              <p14:xfrm>
                <a:off x="6046639" y="2446558"/>
                <a:ext cx="162360" cy="679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D9D7A75-66F9-415B-AD51-657ABB01209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37639" y="2437558"/>
                  <a:ext cx="18000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038C3B9-9EF8-41CD-B464-734154634DB6}"/>
                    </a:ext>
                  </a:extLst>
                </p14:cNvPr>
                <p14:cNvContentPartPr/>
                <p14:nvPr/>
              </p14:nvContentPartPr>
              <p14:xfrm>
                <a:off x="6346159" y="2462038"/>
                <a:ext cx="23040" cy="146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038C3B9-9EF8-41CD-B464-734154634DB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37519" y="2453398"/>
                  <a:ext cx="40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5090C57-7B02-46BF-B02C-30ADA1FF9393}"/>
                    </a:ext>
                  </a:extLst>
                </p14:cNvPr>
                <p14:cNvContentPartPr/>
                <p14:nvPr/>
              </p14:nvContentPartPr>
              <p14:xfrm>
                <a:off x="6435439" y="2334598"/>
                <a:ext cx="1080" cy="2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5090C57-7B02-46BF-B02C-30ADA1FF939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26799" y="2325958"/>
                  <a:ext cx="18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7FBC8CA-6006-4CC9-92FF-22770902ACFE}"/>
                    </a:ext>
                  </a:extLst>
                </p14:cNvPr>
                <p14:cNvContentPartPr/>
                <p14:nvPr/>
              </p14:nvContentPartPr>
              <p14:xfrm>
                <a:off x="6492319" y="2436838"/>
                <a:ext cx="221760" cy="150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7FBC8CA-6006-4CC9-92FF-22770902ACF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83319" y="2427838"/>
                  <a:ext cx="239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7912912-2E24-4D47-BF6A-CA8B7AC68445}"/>
                    </a:ext>
                  </a:extLst>
                </p14:cNvPr>
                <p14:cNvContentPartPr/>
                <p14:nvPr/>
              </p14:nvContentPartPr>
              <p14:xfrm>
                <a:off x="6781039" y="2428918"/>
                <a:ext cx="126360" cy="162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7912912-2E24-4D47-BF6A-CA8B7AC6844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72399" y="2419918"/>
                  <a:ext cx="144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E6B1270-EB76-4619-B4F7-0F2465268D89}"/>
                    </a:ext>
                  </a:extLst>
                </p14:cNvPr>
                <p14:cNvContentPartPr/>
                <p14:nvPr/>
              </p14:nvContentPartPr>
              <p14:xfrm>
                <a:off x="6971839" y="2502718"/>
                <a:ext cx="251640" cy="160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E6B1270-EB76-4619-B4F7-0F2465268D8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963199" y="2493718"/>
                  <a:ext cx="269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7F23BD9-7910-424C-BCDB-3E800866C23A}"/>
                    </a:ext>
                  </a:extLst>
                </p14:cNvPr>
                <p14:cNvContentPartPr/>
                <p14:nvPr/>
              </p14:nvContentPartPr>
              <p14:xfrm>
                <a:off x="610639" y="3257638"/>
                <a:ext cx="25920" cy="276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7F23BD9-7910-424C-BCDB-3E800866C23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1999" y="3248638"/>
                  <a:ext cx="43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B6E848A-45BB-4D0E-808F-51D8EB0EF5AE}"/>
                    </a:ext>
                  </a:extLst>
                </p14:cNvPr>
                <p14:cNvContentPartPr/>
                <p14:nvPr/>
              </p14:nvContentPartPr>
              <p14:xfrm>
                <a:off x="564199" y="3184198"/>
                <a:ext cx="326160" cy="412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B6E848A-45BB-4D0E-808F-51D8EB0EF5A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5199" y="3175198"/>
                  <a:ext cx="3438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27E804D-E533-4CA9-880A-31F0FBDC99FB}"/>
                    </a:ext>
                  </a:extLst>
                </p14:cNvPr>
                <p14:cNvContentPartPr/>
                <p14:nvPr/>
              </p14:nvContentPartPr>
              <p14:xfrm>
                <a:off x="1353679" y="3026158"/>
                <a:ext cx="204120" cy="456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27E804D-E533-4CA9-880A-31F0FBDC99F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44679" y="3017158"/>
                  <a:ext cx="2217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8D22BA9-D50B-4EEF-8AA2-E9D85D847F10}"/>
                    </a:ext>
                  </a:extLst>
                </p14:cNvPr>
                <p14:cNvContentPartPr/>
                <p14:nvPr/>
              </p14:nvContentPartPr>
              <p14:xfrm>
                <a:off x="1590199" y="3293278"/>
                <a:ext cx="199080" cy="167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8D22BA9-D50B-4EEF-8AA2-E9D85D847F1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81559" y="3284278"/>
                  <a:ext cx="216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BB33853-3874-46BB-A92C-42B4630410AE}"/>
                    </a:ext>
                  </a:extLst>
                </p14:cNvPr>
                <p14:cNvContentPartPr/>
                <p14:nvPr/>
              </p14:nvContentPartPr>
              <p14:xfrm>
                <a:off x="1888999" y="3204718"/>
                <a:ext cx="192240" cy="261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BB33853-3874-46BB-A92C-42B4630410A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879999" y="3195718"/>
                  <a:ext cx="209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7577E13-0D73-4245-B3E5-C8372C594A04}"/>
                    </a:ext>
                  </a:extLst>
                </p14:cNvPr>
                <p14:cNvContentPartPr/>
                <p14:nvPr/>
              </p14:nvContentPartPr>
              <p14:xfrm>
                <a:off x="2558599" y="3230278"/>
                <a:ext cx="180720" cy="204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7577E13-0D73-4245-B3E5-C8372C594A0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49959" y="3221638"/>
                  <a:ext cx="198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9CE0E55-743B-4226-B35A-4760D68D4404}"/>
                    </a:ext>
                  </a:extLst>
                </p14:cNvPr>
                <p14:cNvContentPartPr/>
                <p14:nvPr/>
              </p14:nvContentPartPr>
              <p14:xfrm>
                <a:off x="2837239" y="2863798"/>
                <a:ext cx="87120" cy="531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9CE0E55-743B-4226-B35A-4760D68D440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828239" y="2854798"/>
                  <a:ext cx="10476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ECC7F6B-4866-42B3-8B78-6556B3AD6514}"/>
                    </a:ext>
                  </a:extLst>
                </p14:cNvPr>
                <p14:cNvContentPartPr/>
                <p14:nvPr/>
              </p14:nvContentPartPr>
              <p14:xfrm>
                <a:off x="2976919" y="3168358"/>
                <a:ext cx="121320" cy="226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ECC7F6B-4866-42B3-8B78-6556B3AD65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68279" y="3159358"/>
                  <a:ext cx="138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B7EF123-0F51-434E-9A3E-1CA3E6D51092}"/>
                    </a:ext>
                  </a:extLst>
                </p14:cNvPr>
                <p14:cNvContentPartPr/>
                <p14:nvPr/>
              </p14:nvContentPartPr>
              <p14:xfrm>
                <a:off x="3084199" y="3193198"/>
                <a:ext cx="261000" cy="221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B7EF123-0F51-434E-9A3E-1CA3E6D5109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075559" y="3184198"/>
                  <a:ext cx="278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59D4146-13AC-4BC7-891F-B4ED537C24AD}"/>
                    </a:ext>
                  </a:extLst>
                </p14:cNvPr>
                <p14:cNvContentPartPr/>
                <p14:nvPr/>
              </p14:nvContentPartPr>
              <p14:xfrm>
                <a:off x="3398839" y="3192118"/>
                <a:ext cx="153720" cy="179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59D4146-13AC-4BC7-891F-B4ED537C24A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89839" y="3183478"/>
                  <a:ext cx="171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7F4068B-8B31-4191-92D6-F6B4B5944B1E}"/>
                    </a:ext>
                  </a:extLst>
                </p14:cNvPr>
                <p14:cNvContentPartPr/>
                <p14:nvPr/>
              </p14:nvContentPartPr>
              <p14:xfrm>
                <a:off x="3611599" y="3219118"/>
                <a:ext cx="189360" cy="217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7F4068B-8B31-4191-92D6-F6B4B5944B1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02959" y="3210118"/>
                  <a:ext cx="207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F98AF5C-9F2F-4FF2-B782-C2A3C5BBA114}"/>
                    </a:ext>
                  </a:extLst>
                </p14:cNvPr>
                <p14:cNvContentPartPr/>
                <p14:nvPr/>
              </p14:nvContentPartPr>
              <p14:xfrm>
                <a:off x="3752359" y="2926438"/>
                <a:ext cx="102240" cy="432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F98AF5C-9F2F-4FF2-B782-C2A3C5BBA11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43719" y="2917798"/>
                  <a:ext cx="1198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D66466F-E640-47C5-8840-CADDC805F79F}"/>
                    </a:ext>
                  </a:extLst>
                </p14:cNvPr>
                <p14:cNvContentPartPr/>
                <p14:nvPr/>
              </p14:nvContentPartPr>
              <p14:xfrm>
                <a:off x="3892759" y="3201838"/>
                <a:ext cx="137520" cy="141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D66466F-E640-47C5-8840-CADDC805F79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883759" y="3193198"/>
                  <a:ext cx="155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FD838C1-D07E-4161-8C4E-62D2974BD229}"/>
                    </a:ext>
                  </a:extLst>
                </p14:cNvPr>
                <p14:cNvContentPartPr/>
                <p14:nvPr/>
              </p14:nvContentPartPr>
              <p14:xfrm>
                <a:off x="3872239" y="3115438"/>
                <a:ext cx="237600" cy="512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FD838C1-D07E-4161-8C4E-62D2974BD22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863599" y="3106438"/>
                  <a:ext cx="2552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FEBD8C7-EE38-43C9-8DE0-FBB2F86646C6}"/>
                    </a:ext>
                  </a:extLst>
                </p14:cNvPr>
                <p14:cNvContentPartPr/>
                <p14:nvPr/>
              </p14:nvContentPartPr>
              <p14:xfrm>
                <a:off x="4495759" y="3119758"/>
                <a:ext cx="159840" cy="174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FEBD8C7-EE38-43C9-8DE0-FBB2F86646C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86759" y="3110758"/>
                  <a:ext cx="177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782BB40-6473-46F9-8BEA-29D1437406FA}"/>
                    </a:ext>
                  </a:extLst>
                </p14:cNvPr>
                <p14:cNvContentPartPr/>
                <p14:nvPr/>
              </p14:nvContentPartPr>
              <p14:xfrm>
                <a:off x="4780879" y="3118318"/>
                <a:ext cx="224640" cy="194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782BB40-6473-46F9-8BEA-29D1437406F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71879" y="3109678"/>
                  <a:ext cx="242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B5053D5-97BE-4C0B-8209-A295EE29E9D6}"/>
                    </a:ext>
                  </a:extLst>
                </p14:cNvPr>
                <p14:cNvContentPartPr/>
                <p14:nvPr/>
              </p14:nvContentPartPr>
              <p14:xfrm>
                <a:off x="5089039" y="3109678"/>
                <a:ext cx="167400" cy="216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B5053D5-97BE-4C0B-8209-A295EE29E9D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80399" y="3100678"/>
                  <a:ext cx="185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B83F2BF-893D-436C-95FF-C2AB5AD4DED9}"/>
                    </a:ext>
                  </a:extLst>
                </p14:cNvPr>
                <p14:cNvContentPartPr/>
                <p14:nvPr/>
              </p14:nvContentPartPr>
              <p14:xfrm>
                <a:off x="5332759" y="3078358"/>
                <a:ext cx="177840" cy="227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B83F2BF-893D-436C-95FF-C2AB5AD4DED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24119" y="3069358"/>
                  <a:ext cx="195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C41C1A0-299A-4E51-AABC-B96F5B0683DE}"/>
                    </a:ext>
                  </a:extLst>
                </p14:cNvPr>
                <p14:cNvContentPartPr/>
                <p14:nvPr/>
              </p14:nvContentPartPr>
              <p14:xfrm>
                <a:off x="5642719" y="3023998"/>
                <a:ext cx="156600" cy="284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C41C1A0-299A-4E51-AABC-B96F5B0683D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634079" y="3015358"/>
                  <a:ext cx="174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7BA72A4-0301-4EC5-8662-21DBCFF9ACDB}"/>
                    </a:ext>
                  </a:extLst>
                </p14:cNvPr>
                <p14:cNvContentPartPr/>
                <p14:nvPr/>
              </p14:nvContentPartPr>
              <p14:xfrm>
                <a:off x="5902279" y="3073678"/>
                <a:ext cx="204480" cy="223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7BA72A4-0301-4EC5-8662-21DBCFF9ACD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93639" y="3065038"/>
                  <a:ext cx="222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EAD26FB-6067-4816-B72B-5BC4EF40AD3A}"/>
                    </a:ext>
                  </a:extLst>
                </p14:cNvPr>
                <p14:cNvContentPartPr/>
                <p14:nvPr/>
              </p14:nvContentPartPr>
              <p14:xfrm>
                <a:off x="6065719" y="3097078"/>
                <a:ext cx="295200" cy="173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EAD26FB-6067-4816-B72B-5BC4EF40AD3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056719" y="3088078"/>
                  <a:ext cx="312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0355E02-2231-4B32-AB04-E51552D18973}"/>
                    </a:ext>
                  </a:extLst>
                </p14:cNvPr>
                <p14:cNvContentPartPr/>
                <p14:nvPr/>
              </p14:nvContentPartPr>
              <p14:xfrm>
                <a:off x="6397279" y="3104998"/>
                <a:ext cx="302400" cy="212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0355E02-2231-4B32-AB04-E51552D1897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88279" y="3095998"/>
                  <a:ext cx="320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5FA76D0-A481-43B9-BDB0-886536DE9364}"/>
                    </a:ext>
                  </a:extLst>
                </p14:cNvPr>
                <p14:cNvContentPartPr/>
                <p14:nvPr/>
              </p14:nvContentPartPr>
              <p14:xfrm>
                <a:off x="6652159" y="2869918"/>
                <a:ext cx="67320" cy="437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5FA76D0-A481-43B9-BDB0-886536DE936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643159" y="2860918"/>
                  <a:ext cx="849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DCC5154-ACE8-412A-B9F0-CB3868E41A2C}"/>
                    </a:ext>
                  </a:extLst>
                </p14:cNvPr>
                <p14:cNvContentPartPr/>
                <p14:nvPr/>
              </p14:nvContentPartPr>
              <p14:xfrm>
                <a:off x="6947719" y="3338998"/>
                <a:ext cx="11160" cy="37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DCC5154-ACE8-412A-B9F0-CB3868E41A2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38719" y="3330358"/>
                  <a:ext cx="2880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3C31068C-D86F-46CF-AA73-0EB1332398CC}"/>
              </a:ext>
            </a:extLst>
          </p:cNvPr>
          <p:cNvGrpSpPr/>
          <p:nvPr/>
        </p:nvGrpSpPr>
        <p:grpSpPr>
          <a:xfrm>
            <a:off x="331279" y="3747238"/>
            <a:ext cx="1170000" cy="603720"/>
            <a:chOff x="331279" y="3747238"/>
            <a:chExt cx="1170000" cy="60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3327455-A2D5-4197-A435-2761B6A60C16}"/>
                    </a:ext>
                  </a:extLst>
                </p14:cNvPr>
                <p14:cNvContentPartPr/>
                <p14:nvPr/>
              </p14:nvContentPartPr>
              <p14:xfrm>
                <a:off x="576799" y="4077718"/>
                <a:ext cx="10440" cy="261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3327455-A2D5-4197-A435-2761B6A60C1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68159" y="4068718"/>
                  <a:ext cx="28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1477000-91AB-40CB-83D1-D6C97A8B6597}"/>
                    </a:ext>
                  </a:extLst>
                </p14:cNvPr>
                <p14:cNvContentPartPr/>
                <p14:nvPr/>
              </p14:nvContentPartPr>
              <p14:xfrm>
                <a:off x="331279" y="3968278"/>
                <a:ext cx="538560" cy="125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1477000-91AB-40CB-83D1-D6C97A8B659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2639" y="3959638"/>
                  <a:ext cx="556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22D5827-110E-4388-A57F-6E7B76F09CA3}"/>
                    </a:ext>
                  </a:extLst>
                </p14:cNvPr>
                <p14:cNvContentPartPr/>
                <p14:nvPr/>
              </p14:nvContentPartPr>
              <p14:xfrm>
                <a:off x="821599" y="3898438"/>
                <a:ext cx="160560" cy="452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22D5827-110E-4388-A57F-6E7B76F09CA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12599" y="3889798"/>
                  <a:ext cx="1782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09CE6DC-DD84-4EE1-85CA-B8D74E933C9D}"/>
                    </a:ext>
                  </a:extLst>
                </p14:cNvPr>
                <p14:cNvContentPartPr/>
                <p14:nvPr/>
              </p14:nvContentPartPr>
              <p14:xfrm>
                <a:off x="1079719" y="4184998"/>
                <a:ext cx="104040" cy="134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09CE6DC-DD84-4EE1-85CA-B8D74E933C9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70719" y="4175998"/>
                  <a:ext cx="121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F85B0A2-5D29-4711-B702-4C5A6F3513EA}"/>
                    </a:ext>
                  </a:extLst>
                </p14:cNvPr>
                <p14:cNvContentPartPr/>
                <p14:nvPr/>
              </p14:nvContentPartPr>
              <p14:xfrm>
                <a:off x="1375999" y="3747238"/>
                <a:ext cx="36720" cy="511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F85B0A2-5D29-4711-B702-4C5A6F3513E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67359" y="3738598"/>
                  <a:ext cx="543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699E0BD-EFD4-4CBB-8B01-08B9D99DF076}"/>
                    </a:ext>
                  </a:extLst>
                </p14:cNvPr>
                <p14:cNvContentPartPr/>
                <p14:nvPr/>
              </p14:nvContentPartPr>
              <p14:xfrm>
                <a:off x="1200679" y="4024798"/>
                <a:ext cx="300600" cy="115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699E0BD-EFD4-4CBB-8B01-08B9D99DF07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91679" y="4015798"/>
                  <a:ext cx="31824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442027C0-41C1-424D-8207-EBC5AA329676}"/>
              </a:ext>
            </a:extLst>
          </p:cNvPr>
          <p:cNvGrpSpPr/>
          <p:nvPr/>
        </p:nvGrpSpPr>
        <p:grpSpPr>
          <a:xfrm>
            <a:off x="1781719" y="3994198"/>
            <a:ext cx="289080" cy="290160"/>
            <a:chOff x="1781719" y="3994198"/>
            <a:chExt cx="2890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4B21708-578E-4A7D-8070-E6222E351D8C}"/>
                    </a:ext>
                  </a:extLst>
                </p14:cNvPr>
                <p14:cNvContentPartPr/>
                <p14:nvPr/>
              </p14:nvContentPartPr>
              <p14:xfrm>
                <a:off x="1781719" y="4131358"/>
                <a:ext cx="15840" cy="95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4B21708-578E-4A7D-8070-E6222E351D8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72719" y="4122358"/>
                  <a:ext cx="33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F6802AB-62D8-4429-902F-A3C04FB2646A}"/>
                    </a:ext>
                  </a:extLst>
                </p14:cNvPr>
                <p14:cNvContentPartPr/>
                <p14:nvPr/>
              </p14:nvContentPartPr>
              <p14:xfrm>
                <a:off x="1803319" y="3994198"/>
                <a:ext cx="1800" cy="8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F6802AB-62D8-4429-902F-A3C04FB2646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794319" y="3985198"/>
                  <a:ext cx="19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BDF5F64-0608-422C-BE0B-D3EF1D5C67CE}"/>
                    </a:ext>
                  </a:extLst>
                </p14:cNvPr>
                <p14:cNvContentPartPr/>
                <p14:nvPr/>
              </p14:nvContentPartPr>
              <p14:xfrm>
                <a:off x="1895119" y="4040278"/>
                <a:ext cx="175680" cy="244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BDF5F64-0608-422C-BE0B-D3EF1D5C67C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886479" y="4031638"/>
                  <a:ext cx="19332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EEF9AEC8-FFD8-4A10-963E-DD8E03FD35A8}"/>
              </a:ext>
            </a:extLst>
          </p:cNvPr>
          <p:cNvGrpSpPr/>
          <p:nvPr/>
        </p:nvGrpSpPr>
        <p:grpSpPr>
          <a:xfrm>
            <a:off x="2446279" y="4003558"/>
            <a:ext cx="731160" cy="234360"/>
            <a:chOff x="2446279" y="4003558"/>
            <a:chExt cx="73116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ACC7671-C235-4219-A9A5-1EA3C3281382}"/>
                    </a:ext>
                  </a:extLst>
                </p14:cNvPr>
                <p14:cNvContentPartPr/>
                <p14:nvPr/>
              </p14:nvContentPartPr>
              <p14:xfrm>
                <a:off x="2446279" y="4080958"/>
                <a:ext cx="204840" cy="156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ACC7671-C235-4219-A9A5-1EA3C328138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37639" y="4071958"/>
                  <a:ext cx="222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AB341D1-CD05-455D-8443-9EEA8EB86EA7}"/>
                    </a:ext>
                  </a:extLst>
                </p14:cNvPr>
                <p14:cNvContentPartPr/>
                <p14:nvPr/>
              </p14:nvContentPartPr>
              <p14:xfrm>
                <a:off x="2713039" y="4078438"/>
                <a:ext cx="180720" cy="140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AB341D1-CD05-455D-8443-9EEA8EB86EA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704039" y="4069798"/>
                  <a:ext cx="198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1180A92-FC29-4654-A68A-ECFA111CA459}"/>
                    </a:ext>
                  </a:extLst>
                </p14:cNvPr>
                <p14:cNvContentPartPr/>
                <p14:nvPr/>
              </p14:nvContentPartPr>
              <p14:xfrm>
                <a:off x="3009319" y="4003558"/>
                <a:ext cx="168120" cy="226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1180A92-FC29-4654-A68A-ECFA111CA45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000319" y="3994918"/>
                  <a:ext cx="18576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EF7CCEE-F066-463C-8F46-6076B8FB8330}"/>
              </a:ext>
            </a:extLst>
          </p:cNvPr>
          <p:cNvGrpSpPr/>
          <p:nvPr/>
        </p:nvGrpSpPr>
        <p:grpSpPr>
          <a:xfrm>
            <a:off x="3474799" y="3883318"/>
            <a:ext cx="1260000" cy="318600"/>
            <a:chOff x="3474799" y="3883318"/>
            <a:chExt cx="126000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E2FE5-71A7-4246-A7CF-CF7EB4157A47}"/>
                    </a:ext>
                  </a:extLst>
                </p14:cNvPr>
                <p14:cNvContentPartPr/>
                <p14:nvPr/>
              </p14:nvContentPartPr>
              <p14:xfrm>
                <a:off x="3474799" y="3939118"/>
                <a:ext cx="28440" cy="109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E2FE5-71A7-4246-A7CF-CF7EB4157A4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466159" y="3930478"/>
                  <a:ext cx="46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4D38C32-882C-49E0-A099-E50B8279446B}"/>
                    </a:ext>
                  </a:extLst>
                </p14:cNvPr>
                <p14:cNvContentPartPr/>
                <p14:nvPr/>
              </p14:nvContentPartPr>
              <p14:xfrm>
                <a:off x="3557239" y="3914998"/>
                <a:ext cx="29880" cy="124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4D38C32-882C-49E0-A099-E50B8279446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548239" y="3906358"/>
                  <a:ext cx="47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394F12C-0F25-4EAB-8CC1-AADD3D7D15FF}"/>
                    </a:ext>
                  </a:extLst>
                </p14:cNvPr>
                <p14:cNvContentPartPr/>
                <p14:nvPr/>
              </p14:nvContentPartPr>
              <p14:xfrm>
                <a:off x="3728959" y="4015078"/>
                <a:ext cx="123120" cy="186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394F12C-0F25-4EAB-8CC1-AADD3D7D15F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719959" y="4006438"/>
                  <a:ext cx="140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AAE9C19-9669-4C94-85D7-85C83E73ED5F}"/>
                    </a:ext>
                  </a:extLst>
                </p14:cNvPr>
                <p14:cNvContentPartPr/>
                <p14:nvPr/>
              </p14:nvContentPartPr>
              <p14:xfrm>
                <a:off x="3964759" y="4002478"/>
                <a:ext cx="136440" cy="199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AAE9C19-9669-4C94-85D7-85C83E73ED5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955759" y="3993838"/>
                  <a:ext cx="154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FA6E9E8-3EE5-4942-99EA-3A17F34E8FF1}"/>
                    </a:ext>
                  </a:extLst>
                </p14:cNvPr>
                <p14:cNvContentPartPr/>
                <p14:nvPr/>
              </p14:nvContentPartPr>
              <p14:xfrm>
                <a:off x="4222519" y="3990238"/>
                <a:ext cx="256680" cy="173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FA6E9E8-3EE5-4942-99EA-3A17F34E8FF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213519" y="3981598"/>
                  <a:ext cx="274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29CCF1E-328F-46E4-9CB0-0F7CD62BC962}"/>
                    </a:ext>
                  </a:extLst>
                </p14:cNvPr>
                <p14:cNvContentPartPr/>
                <p14:nvPr/>
              </p14:nvContentPartPr>
              <p14:xfrm>
                <a:off x="4596199" y="3895198"/>
                <a:ext cx="6840" cy="87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29CCF1E-328F-46E4-9CB0-0F7CD62BC96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587199" y="3886558"/>
                  <a:ext cx="24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AA6E96C-02B8-4557-BA19-91DDF79B6E1C}"/>
                    </a:ext>
                  </a:extLst>
                </p14:cNvPr>
                <p14:cNvContentPartPr/>
                <p14:nvPr/>
              </p14:nvContentPartPr>
              <p14:xfrm>
                <a:off x="4711039" y="3883318"/>
                <a:ext cx="23760" cy="122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AA6E96C-02B8-4557-BA19-91DDF79B6E1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702399" y="3874318"/>
                  <a:ext cx="4140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3131F39-13F4-4F8A-812E-85A68CECB033}"/>
              </a:ext>
            </a:extLst>
          </p:cNvPr>
          <p:cNvGrpSpPr/>
          <p:nvPr/>
        </p:nvGrpSpPr>
        <p:grpSpPr>
          <a:xfrm>
            <a:off x="8401039" y="3735718"/>
            <a:ext cx="1692360" cy="546840"/>
            <a:chOff x="8401039" y="3735718"/>
            <a:chExt cx="169236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55AD653-C54F-4259-9290-27709848CFFB}"/>
                    </a:ext>
                  </a:extLst>
                </p14:cNvPr>
                <p14:cNvContentPartPr/>
                <p14:nvPr/>
              </p14:nvContentPartPr>
              <p14:xfrm>
                <a:off x="8401039" y="4047838"/>
                <a:ext cx="6120" cy="22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55AD653-C54F-4259-9290-27709848CFF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392399" y="4038838"/>
                  <a:ext cx="23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463BC9D-F208-4A22-832F-1317DE4EEFC2}"/>
                    </a:ext>
                  </a:extLst>
                </p14:cNvPr>
                <p14:cNvContentPartPr/>
                <p14:nvPr/>
              </p14:nvContentPartPr>
              <p14:xfrm>
                <a:off x="8449999" y="3967918"/>
                <a:ext cx="89280" cy="186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463BC9D-F208-4A22-832F-1317DE4EEFC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440999" y="3959278"/>
                  <a:ext cx="106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A3CE9EC-1A7E-46E2-B435-B0B8DCA2E72A}"/>
                    </a:ext>
                  </a:extLst>
                </p14:cNvPr>
                <p14:cNvContentPartPr/>
                <p14:nvPr/>
              </p14:nvContentPartPr>
              <p14:xfrm>
                <a:off x="8630359" y="4030198"/>
                <a:ext cx="156600" cy="164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A3CE9EC-1A7E-46E2-B435-B0B8DCA2E7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621359" y="4021198"/>
                  <a:ext cx="174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98A18BC-52FA-4811-8EA4-610E3DB0019A}"/>
                    </a:ext>
                  </a:extLst>
                </p14:cNvPr>
                <p14:cNvContentPartPr/>
                <p14:nvPr/>
              </p14:nvContentPartPr>
              <p14:xfrm>
                <a:off x="8850319" y="4057558"/>
                <a:ext cx="171000" cy="186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98A18BC-52FA-4811-8EA4-610E3DB0019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841319" y="4048918"/>
                  <a:ext cx="188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DFCAF7A-09C7-419B-B29E-3FD176334B17}"/>
                    </a:ext>
                  </a:extLst>
                </p14:cNvPr>
                <p14:cNvContentPartPr/>
                <p14:nvPr/>
              </p14:nvContentPartPr>
              <p14:xfrm>
                <a:off x="9081799" y="3995998"/>
                <a:ext cx="147600" cy="259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DFCAF7A-09C7-419B-B29E-3FD176334B1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072799" y="3987358"/>
                  <a:ext cx="165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4D33196-E010-466D-8DDD-D187915B94C4}"/>
                    </a:ext>
                  </a:extLst>
                </p14:cNvPr>
                <p14:cNvContentPartPr/>
                <p14:nvPr/>
              </p14:nvContentPartPr>
              <p14:xfrm>
                <a:off x="9316159" y="4113358"/>
                <a:ext cx="3600" cy="77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4D33196-E010-466D-8DDD-D187915B94C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307519" y="4104718"/>
                  <a:ext cx="21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3A3003D-1C25-4725-A5D1-4283A85B30BF}"/>
                    </a:ext>
                  </a:extLst>
                </p14:cNvPr>
                <p14:cNvContentPartPr/>
                <p14:nvPr/>
              </p14:nvContentPartPr>
              <p14:xfrm>
                <a:off x="9423439" y="4001038"/>
                <a:ext cx="175680" cy="239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3A3003D-1C25-4725-A5D1-4283A85B30B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414799" y="3992398"/>
                  <a:ext cx="193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046A6CA-272C-4ECF-BDAE-0E03533E71E4}"/>
                    </a:ext>
                  </a:extLst>
                </p14:cNvPr>
                <p14:cNvContentPartPr/>
                <p14:nvPr/>
              </p14:nvContentPartPr>
              <p14:xfrm>
                <a:off x="9780919" y="3735718"/>
                <a:ext cx="59040" cy="476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046A6CA-272C-4ECF-BDAE-0E03533E71E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771919" y="3727078"/>
                  <a:ext cx="766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5465B11-2A51-477B-A093-809E2102BF34}"/>
                    </a:ext>
                  </a:extLst>
                </p14:cNvPr>
                <p14:cNvContentPartPr/>
                <p14:nvPr/>
              </p14:nvContentPartPr>
              <p14:xfrm>
                <a:off x="9615319" y="3977278"/>
                <a:ext cx="297000" cy="35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5465B11-2A51-477B-A093-809E2102BF3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606679" y="3968638"/>
                  <a:ext cx="314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1225FEB-83D1-4345-B628-AC2408C31764}"/>
                    </a:ext>
                  </a:extLst>
                </p14:cNvPr>
                <p14:cNvContentPartPr/>
                <p14:nvPr/>
              </p14:nvContentPartPr>
              <p14:xfrm>
                <a:off x="9925279" y="3997798"/>
                <a:ext cx="168120" cy="284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1225FEB-83D1-4345-B628-AC2408C3176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916639" y="3989158"/>
                  <a:ext cx="18576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8EC46E1-59A4-4224-BAD3-6891FC1F217C}"/>
              </a:ext>
            </a:extLst>
          </p:cNvPr>
          <p:cNvGrpSpPr/>
          <p:nvPr/>
        </p:nvGrpSpPr>
        <p:grpSpPr>
          <a:xfrm>
            <a:off x="10412359" y="3836518"/>
            <a:ext cx="910080" cy="707760"/>
            <a:chOff x="10412359" y="3836518"/>
            <a:chExt cx="91008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1A40358-7D12-4891-B0ED-F8535FEA8A0D}"/>
                    </a:ext>
                  </a:extLst>
                </p14:cNvPr>
                <p14:cNvContentPartPr/>
                <p14:nvPr/>
              </p14:nvContentPartPr>
              <p14:xfrm>
                <a:off x="10412359" y="4139998"/>
                <a:ext cx="110880" cy="115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1A40358-7D12-4891-B0ED-F8535FEA8A0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403359" y="4131358"/>
                  <a:ext cx="128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947744F-77BB-456B-AA93-117636FE0579}"/>
                    </a:ext>
                  </a:extLst>
                </p14:cNvPr>
                <p14:cNvContentPartPr/>
                <p14:nvPr/>
              </p14:nvContentPartPr>
              <p14:xfrm>
                <a:off x="10632679" y="4118398"/>
                <a:ext cx="164880" cy="132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947744F-77BB-456B-AA93-117636FE057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624039" y="4109398"/>
                  <a:ext cx="182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43D8BC4-B400-403A-9E61-0088B16A9ED0}"/>
                    </a:ext>
                  </a:extLst>
                </p14:cNvPr>
                <p14:cNvContentPartPr/>
                <p14:nvPr/>
              </p14:nvContentPartPr>
              <p14:xfrm>
                <a:off x="10998439" y="3836518"/>
                <a:ext cx="65160" cy="396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43D8BC4-B400-403A-9E61-0088B16A9ED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989799" y="3827878"/>
                  <a:ext cx="828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69EAC05-2EAD-4F2E-B94B-FF43496FA594}"/>
                    </a:ext>
                  </a:extLst>
                </p14:cNvPr>
                <p14:cNvContentPartPr/>
                <p14:nvPr/>
              </p14:nvContentPartPr>
              <p14:xfrm>
                <a:off x="11146039" y="4144678"/>
                <a:ext cx="73080" cy="78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69EAC05-2EAD-4F2E-B94B-FF43496FA59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137399" y="4135678"/>
                  <a:ext cx="90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9FB5794-7C38-4446-91C5-88CF497D243E}"/>
                    </a:ext>
                  </a:extLst>
                </p14:cNvPr>
                <p14:cNvContentPartPr/>
                <p14:nvPr/>
              </p14:nvContentPartPr>
              <p14:xfrm>
                <a:off x="11143159" y="4069078"/>
                <a:ext cx="179280" cy="475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9FB5794-7C38-4446-91C5-88CF497D243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134159" y="4060438"/>
                  <a:ext cx="196920" cy="49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8BC4B862-4899-4102-82A7-4D675928AC81}"/>
              </a:ext>
            </a:extLst>
          </p:cNvPr>
          <p:cNvGrpSpPr/>
          <p:nvPr/>
        </p:nvGrpSpPr>
        <p:grpSpPr>
          <a:xfrm>
            <a:off x="501559" y="4484158"/>
            <a:ext cx="547560" cy="650160"/>
            <a:chOff x="501559" y="4484158"/>
            <a:chExt cx="54756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D4C9F66-89B0-4022-82DE-0D97B57E933E}"/>
                    </a:ext>
                  </a:extLst>
                </p14:cNvPr>
                <p14:cNvContentPartPr/>
                <p14:nvPr/>
              </p14:nvContentPartPr>
              <p14:xfrm>
                <a:off x="501559" y="4821478"/>
                <a:ext cx="177840" cy="226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D4C9F66-89B0-4022-82DE-0D97B57E933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92919" y="4812478"/>
                  <a:ext cx="195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3595F0D-34FB-4259-B5AD-6526C5EAA133}"/>
                    </a:ext>
                  </a:extLst>
                </p14:cNvPr>
                <p14:cNvContentPartPr/>
                <p14:nvPr/>
              </p14:nvContentPartPr>
              <p14:xfrm>
                <a:off x="909439" y="4484158"/>
                <a:ext cx="139680" cy="650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3595F0D-34FB-4259-B5AD-6526C5EAA13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0799" y="4475518"/>
                  <a:ext cx="15732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0554518-5623-44AE-8CAB-57D32C522E9A}"/>
                    </a:ext>
                  </a:extLst>
                </p14:cNvPr>
                <p14:cNvContentPartPr/>
                <p14:nvPr/>
              </p14:nvContentPartPr>
              <p14:xfrm>
                <a:off x="874159" y="4888798"/>
                <a:ext cx="144360" cy="26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0554518-5623-44AE-8CAB-57D32C522E9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65519" y="4880158"/>
                  <a:ext cx="1620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08D923BA-B830-4781-BD7C-996CCC6D6B7E}"/>
              </a:ext>
            </a:extLst>
          </p:cNvPr>
          <p:cNvGrpSpPr/>
          <p:nvPr/>
        </p:nvGrpSpPr>
        <p:grpSpPr>
          <a:xfrm>
            <a:off x="1575079" y="4439878"/>
            <a:ext cx="1200240" cy="585720"/>
            <a:chOff x="1575079" y="4439878"/>
            <a:chExt cx="120024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A418538-5F3F-4914-AE72-1E1CD1FB2C1D}"/>
                    </a:ext>
                  </a:extLst>
                </p14:cNvPr>
                <p14:cNvContentPartPr/>
                <p14:nvPr/>
              </p14:nvContentPartPr>
              <p14:xfrm>
                <a:off x="1720519" y="4515118"/>
                <a:ext cx="12960" cy="510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A418538-5F3F-4914-AE72-1E1CD1FB2C1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711519" y="4506478"/>
                  <a:ext cx="306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830317D-7DA8-4C53-84F6-CE8D6C92D2C1}"/>
                    </a:ext>
                  </a:extLst>
                </p14:cNvPr>
                <p14:cNvContentPartPr/>
                <p14:nvPr/>
              </p14:nvContentPartPr>
              <p14:xfrm>
                <a:off x="1575079" y="4702678"/>
                <a:ext cx="395280" cy="137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830317D-7DA8-4C53-84F6-CE8D6C92D2C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66079" y="4693678"/>
                  <a:ext cx="412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7B6287D-3942-4CD9-8C66-286924189340}"/>
                    </a:ext>
                  </a:extLst>
                </p14:cNvPr>
                <p14:cNvContentPartPr/>
                <p14:nvPr/>
              </p14:nvContentPartPr>
              <p14:xfrm>
                <a:off x="1970359" y="4439878"/>
                <a:ext cx="131760" cy="512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7B6287D-3942-4CD9-8C66-28692418934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961719" y="4431238"/>
                  <a:ext cx="14940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865AE05-5D31-4468-B6A5-FBE28D655870}"/>
                    </a:ext>
                  </a:extLst>
                </p14:cNvPr>
                <p14:cNvContentPartPr/>
                <p14:nvPr/>
              </p14:nvContentPartPr>
              <p14:xfrm>
                <a:off x="2197879" y="4791598"/>
                <a:ext cx="99720" cy="151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865AE05-5D31-4468-B6A5-FBE28D65587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189239" y="4782598"/>
                  <a:ext cx="117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399BA30-3CE2-4017-AC71-E2FB0BAFE803}"/>
                    </a:ext>
                  </a:extLst>
                </p14:cNvPr>
                <p14:cNvContentPartPr/>
                <p14:nvPr/>
              </p14:nvContentPartPr>
              <p14:xfrm>
                <a:off x="2406679" y="4717438"/>
                <a:ext cx="130320" cy="216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399BA30-3CE2-4017-AC71-E2FB0BAFE80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398039" y="4708438"/>
                  <a:ext cx="147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A36B608-9460-4DCB-9250-3B60D09D1291}"/>
                    </a:ext>
                  </a:extLst>
                </p14:cNvPr>
                <p14:cNvContentPartPr/>
                <p14:nvPr/>
              </p14:nvContentPartPr>
              <p14:xfrm>
                <a:off x="2552839" y="4704478"/>
                <a:ext cx="222480" cy="276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A36B608-9460-4DCB-9250-3B60D09D129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543839" y="4695838"/>
                  <a:ext cx="24012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66DA9EBB-2833-4278-8871-0FDFC4C603FC}"/>
              </a:ext>
            </a:extLst>
          </p:cNvPr>
          <p:cNvGrpSpPr/>
          <p:nvPr/>
        </p:nvGrpSpPr>
        <p:grpSpPr>
          <a:xfrm>
            <a:off x="3197599" y="4434478"/>
            <a:ext cx="1935720" cy="546480"/>
            <a:chOff x="3197599" y="4434478"/>
            <a:chExt cx="193572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B0C6BF7-FC3D-45F3-B2BA-23C6A73152D4}"/>
                    </a:ext>
                  </a:extLst>
                </p14:cNvPr>
                <p14:cNvContentPartPr/>
                <p14:nvPr/>
              </p14:nvContentPartPr>
              <p14:xfrm>
                <a:off x="3197599" y="4733998"/>
                <a:ext cx="156240" cy="211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B0C6BF7-FC3D-45F3-B2BA-23C6A73152D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188599" y="4724998"/>
                  <a:ext cx="173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84326B0-00D7-44A9-BE58-0ED166039039}"/>
                    </a:ext>
                  </a:extLst>
                </p14:cNvPr>
                <p14:cNvContentPartPr/>
                <p14:nvPr/>
              </p14:nvContentPartPr>
              <p14:xfrm>
                <a:off x="3452119" y="4735078"/>
                <a:ext cx="203760" cy="174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84326B0-00D7-44A9-BE58-0ED16603903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443119" y="4726438"/>
                  <a:ext cx="221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F28744E-469E-4EBF-B6EC-6F4A1C828C55}"/>
                    </a:ext>
                  </a:extLst>
                </p14:cNvPr>
                <p14:cNvContentPartPr/>
                <p14:nvPr/>
              </p14:nvContentPartPr>
              <p14:xfrm>
                <a:off x="3829039" y="4434478"/>
                <a:ext cx="16560" cy="479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F28744E-469E-4EBF-B6EC-6F4A1C828C5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820039" y="4425838"/>
                  <a:ext cx="342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A7D4256-9D90-4FD2-A607-D19760A6F36C}"/>
                    </a:ext>
                  </a:extLst>
                </p14:cNvPr>
                <p14:cNvContentPartPr/>
                <p14:nvPr/>
              </p14:nvContentPartPr>
              <p14:xfrm>
                <a:off x="3660559" y="4692958"/>
                <a:ext cx="354960" cy="18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A7D4256-9D90-4FD2-A607-D19760A6F36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651559" y="4684318"/>
                  <a:ext cx="372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BE3C044-729B-401C-BE2A-A77FE488E6AF}"/>
                    </a:ext>
                  </a:extLst>
                </p14:cNvPr>
                <p14:cNvContentPartPr/>
                <p14:nvPr/>
              </p14:nvContentPartPr>
              <p14:xfrm>
                <a:off x="3962599" y="4726798"/>
                <a:ext cx="112680" cy="180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BE3C044-729B-401C-BE2A-A77FE488E6A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953959" y="4718158"/>
                  <a:ext cx="130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C2CCE91-65B1-4585-9928-6A4412AF8B3F}"/>
                    </a:ext>
                  </a:extLst>
                </p14:cNvPr>
                <p14:cNvContentPartPr/>
                <p14:nvPr/>
              </p14:nvContentPartPr>
              <p14:xfrm>
                <a:off x="4197319" y="4745878"/>
                <a:ext cx="113760" cy="164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C2CCE91-65B1-4585-9928-6A4412AF8B3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188679" y="4737238"/>
                  <a:ext cx="131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BB46C83-4103-44D0-835C-AC350B8A52F3}"/>
                    </a:ext>
                  </a:extLst>
                </p14:cNvPr>
                <p14:cNvContentPartPr/>
                <p14:nvPr/>
              </p14:nvContentPartPr>
              <p14:xfrm>
                <a:off x="4396399" y="4742638"/>
                <a:ext cx="306720" cy="173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BB46C83-4103-44D0-835C-AC350B8A52F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387399" y="4733998"/>
                  <a:ext cx="324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6D1D493-1C11-4318-8667-AAF4F7AD0A3F}"/>
                    </a:ext>
                  </a:extLst>
                </p14:cNvPr>
                <p14:cNvContentPartPr/>
                <p14:nvPr/>
              </p14:nvContentPartPr>
              <p14:xfrm>
                <a:off x="4765399" y="4751638"/>
                <a:ext cx="119520" cy="1746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6D1D493-1C11-4318-8667-AAF4F7AD0A3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756399" y="4742998"/>
                  <a:ext cx="137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924B2FB-6E29-4E6A-826E-65104B5D9FFA}"/>
                    </a:ext>
                  </a:extLst>
                </p14:cNvPr>
                <p14:cNvContentPartPr/>
                <p14:nvPr/>
              </p14:nvContentPartPr>
              <p14:xfrm>
                <a:off x="4969879" y="4673518"/>
                <a:ext cx="163440" cy="307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924B2FB-6E29-4E6A-826E-65104B5D9FF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960879" y="4664518"/>
                  <a:ext cx="18108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47ED8FE0-ACC2-4C18-A5D6-EEFBCB72DF02}"/>
              </a:ext>
            </a:extLst>
          </p:cNvPr>
          <p:cNvGrpSpPr/>
          <p:nvPr/>
        </p:nvGrpSpPr>
        <p:grpSpPr>
          <a:xfrm>
            <a:off x="5203159" y="3738238"/>
            <a:ext cx="2759400" cy="1180440"/>
            <a:chOff x="5203159" y="3738238"/>
            <a:chExt cx="2759400" cy="11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0535A1A-2850-4093-8F00-4F7EC503F8EE}"/>
                    </a:ext>
                  </a:extLst>
                </p14:cNvPr>
                <p14:cNvContentPartPr/>
                <p14:nvPr/>
              </p14:nvContentPartPr>
              <p14:xfrm>
                <a:off x="5203159" y="3933358"/>
                <a:ext cx="167040" cy="267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0535A1A-2850-4093-8F00-4F7EC503F8E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194519" y="3924718"/>
                  <a:ext cx="184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709AA18-B838-4270-B160-E520E4DD4E98}"/>
                    </a:ext>
                  </a:extLst>
                </p14:cNvPr>
                <p14:cNvContentPartPr/>
                <p14:nvPr/>
              </p14:nvContentPartPr>
              <p14:xfrm>
                <a:off x="5476759" y="4048918"/>
                <a:ext cx="152280" cy="142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709AA18-B838-4270-B160-E520E4DD4E9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467759" y="4040278"/>
                  <a:ext cx="169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C0448EC-F153-4B9C-AF65-280A590CCB77}"/>
                    </a:ext>
                  </a:extLst>
                </p14:cNvPr>
                <p14:cNvContentPartPr/>
                <p14:nvPr/>
              </p14:nvContentPartPr>
              <p14:xfrm>
                <a:off x="5675119" y="4072318"/>
                <a:ext cx="189000" cy="1368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C0448EC-F153-4B9C-AF65-280A590CCB7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666479" y="4063678"/>
                  <a:ext cx="206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69E2E74-DB99-46BE-BA9B-6535A5DBDB2A}"/>
                    </a:ext>
                  </a:extLst>
                </p14:cNvPr>
                <p14:cNvContentPartPr/>
                <p14:nvPr/>
              </p14:nvContentPartPr>
              <p14:xfrm>
                <a:off x="5897959" y="4084558"/>
                <a:ext cx="72360" cy="302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69E2E74-DB99-46BE-BA9B-6535A5DBDB2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888959" y="4075918"/>
                  <a:ext cx="90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A4D062F-DB8D-4A0D-A684-6AE579748F1E}"/>
                    </a:ext>
                  </a:extLst>
                </p14:cNvPr>
                <p14:cNvContentPartPr/>
                <p14:nvPr/>
              </p14:nvContentPartPr>
              <p14:xfrm>
                <a:off x="5904799" y="3968278"/>
                <a:ext cx="235800" cy="2185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A4D062F-DB8D-4A0D-A684-6AE579748F1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896159" y="3959638"/>
                  <a:ext cx="253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0FF59AC-3FA8-4142-A0AC-6A2B9185BA91}"/>
                    </a:ext>
                  </a:extLst>
                </p14:cNvPr>
                <p14:cNvContentPartPr/>
                <p14:nvPr/>
              </p14:nvContentPartPr>
              <p14:xfrm>
                <a:off x="6205399" y="3738238"/>
                <a:ext cx="45360" cy="397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0FF59AC-3FA8-4142-A0AC-6A2B9185BA9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196399" y="3729598"/>
                  <a:ext cx="630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0DFEB24-7744-4AFA-9506-724368D7D07F}"/>
                    </a:ext>
                  </a:extLst>
                </p14:cNvPr>
                <p14:cNvContentPartPr/>
                <p14:nvPr/>
              </p14:nvContentPartPr>
              <p14:xfrm>
                <a:off x="6313399" y="4009678"/>
                <a:ext cx="130320" cy="140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0DFEB24-7744-4AFA-9506-724368D7D07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304399" y="4000678"/>
                  <a:ext cx="147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BE689D7-333C-47AB-96E9-BCD90BC50DDD}"/>
                    </a:ext>
                  </a:extLst>
                </p14:cNvPr>
                <p14:cNvContentPartPr/>
                <p14:nvPr/>
              </p14:nvContentPartPr>
              <p14:xfrm>
                <a:off x="6763399" y="3935518"/>
                <a:ext cx="213120" cy="205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BE689D7-333C-47AB-96E9-BCD90BC50DD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754399" y="3926518"/>
                  <a:ext cx="230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4A20AA5-3023-47FC-BB15-D0B1D9E4C6A5}"/>
                    </a:ext>
                  </a:extLst>
                </p14:cNvPr>
                <p14:cNvContentPartPr/>
                <p14:nvPr/>
              </p14:nvContentPartPr>
              <p14:xfrm>
                <a:off x="7092799" y="4044598"/>
                <a:ext cx="62640" cy="316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4A20AA5-3023-47FC-BB15-D0B1D9E4C6A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084159" y="4035598"/>
                  <a:ext cx="802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E1915E2-6173-4275-A3D1-6214A8D077DD}"/>
                    </a:ext>
                  </a:extLst>
                </p14:cNvPr>
                <p14:cNvContentPartPr/>
                <p14:nvPr/>
              </p14:nvContentPartPr>
              <p14:xfrm>
                <a:off x="7055359" y="3939838"/>
                <a:ext cx="260640" cy="250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E1915E2-6173-4275-A3D1-6214A8D077D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046359" y="3931198"/>
                  <a:ext cx="278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1FE1F4-1D02-407E-BCA8-CA8C86BC8FDB}"/>
                    </a:ext>
                  </a:extLst>
                </p14:cNvPr>
                <p14:cNvContentPartPr/>
                <p14:nvPr/>
              </p14:nvContentPartPr>
              <p14:xfrm>
                <a:off x="7340119" y="3959278"/>
                <a:ext cx="150120" cy="193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1FE1F4-1D02-407E-BCA8-CA8C86BC8FD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331119" y="3950638"/>
                  <a:ext cx="167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BBBD592-6174-401F-A8A5-27416CAA368C}"/>
                    </a:ext>
                  </a:extLst>
                </p14:cNvPr>
                <p14:cNvContentPartPr/>
                <p14:nvPr/>
              </p14:nvContentPartPr>
              <p14:xfrm>
                <a:off x="7607599" y="3967918"/>
                <a:ext cx="74520" cy="1742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BBBD592-6174-401F-A8A5-27416CAA368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598599" y="3959278"/>
                  <a:ext cx="92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9F96237-CFCD-4F3A-B7E9-8C2CC5E2B309}"/>
                    </a:ext>
                  </a:extLst>
                </p14:cNvPr>
                <p14:cNvContentPartPr/>
                <p14:nvPr/>
              </p14:nvContentPartPr>
              <p14:xfrm>
                <a:off x="7757719" y="3941278"/>
                <a:ext cx="204840" cy="195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9F96237-CFCD-4F3A-B7E9-8C2CC5E2B30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748719" y="3932638"/>
                  <a:ext cx="222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DD04268-10DE-4E64-A79E-89AD2CF3B695}"/>
                    </a:ext>
                  </a:extLst>
                </p14:cNvPr>
                <p14:cNvContentPartPr/>
                <p14:nvPr/>
              </p14:nvContentPartPr>
              <p14:xfrm>
                <a:off x="5513119" y="4793758"/>
                <a:ext cx="11520" cy="103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DD04268-10DE-4E64-A79E-89AD2CF3B69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504479" y="4784758"/>
                  <a:ext cx="29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AD5B018-4950-46BB-84D1-3E691BB81352}"/>
                    </a:ext>
                  </a:extLst>
                </p14:cNvPr>
                <p14:cNvContentPartPr/>
                <p14:nvPr/>
              </p14:nvContentPartPr>
              <p14:xfrm>
                <a:off x="5558479" y="4631758"/>
                <a:ext cx="6120" cy="25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AD5B018-4950-46BB-84D1-3E691BB8135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549839" y="4623118"/>
                  <a:ext cx="23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64FCEDF-C633-42ED-A0EA-4687FC960DDD}"/>
                    </a:ext>
                  </a:extLst>
                </p14:cNvPr>
                <p14:cNvContentPartPr/>
                <p14:nvPr/>
              </p14:nvContentPartPr>
              <p14:xfrm>
                <a:off x="5683039" y="4733278"/>
                <a:ext cx="93240" cy="166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64FCEDF-C633-42ED-A0EA-4687FC960DD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674399" y="4724638"/>
                  <a:ext cx="110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D2ECA06-5CF1-40D8-BBDD-4808282BFDEE}"/>
                    </a:ext>
                  </a:extLst>
                </p14:cNvPr>
                <p14:cNvContentPartPr/>
                <p14:nvPr/>
              </p14:nvContentPartPr>
              <p14:xfrm>
                <a:off x="5886079" y="4708438"/>
                <a:ext cx="150480" cy="210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D2ECA06-5CF1-40D8-BBDD-4808282BFDE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877439" y="4699438"/>
                  <a:ext cx="168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08678EF-6251-4221-A4F7-776C1F7FF313}"/>
                    </a:ext>
                  </a:extLst>
                </p14:cNvPr>
                <p14:cNvContentPartPr/>
                <p14:nvPr/>
              </p14:nvContentPartPr>
              <p14:xfrm>
                <a:off x="6194239" y="4453558"/>
                <a:ext cx="22320" cy="425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08678EF-6251-4221-A4F7-776C1F7FF31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185239" y="4444918"/>
                  <a:ext cx="39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3312C23-22BC-4AC6-957A-C1AC0ABE8B05}"/>
                    </a:ext>
                  </a:extLst>
                </p14:cNvPr>
                <p14:cNvContentPartPr/>
                <p14:nvPr/>
              </p14:nvContentPartPr>
              <p14:xfrm>
                <a:off x="6281719" y="4717078"/>
                <a:ext cx="149400" cy="174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3312C23-22BC-4AC6-957A-C1AC0ABE8B0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273079" y="4708438"/>
                  <a:ext cx="167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97CDF22-3E88-49FE-A139-092FF7E64226}"/>
                    </a:ext>
                  </a:extLst>
                </p14:cNvPr>
                <p14:cNvContentPartPr/>
                <p14:nvPr/>
              </p14:nvContentPartPr>
              <p14:xfrm>
                <a:off x="6551359" y="4730758"/>
                <a:ext cx="152640" cy="1857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97CDF22-3E88-49FE-A139-092FF7E6422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542359" y="4722118"/>
                  <a:ext cx="170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F8832F3-9122-473E-A2E4-FE923164BC8C}"/>
                    </a:ext>
                  </a:extLst>
                </p14:cNvPr>
                <p14:cNvContentPartPr/>
                <p14:nvPr/>
              </p14:nvContentPartPr>
              <p14:xfrm>
                <a:off x="6714079" y="4455718"/>
                <a:ext cx="58680" cy="376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F8832F3-9122-473E-A2E4-FE923164BC8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05439" y="4447078"/>
                  <a:ext cx="763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C8ACBDB-0D3B-4981-92F0-021481732C0C}"/>
                    </a:ext>
                  </a:extLst>
                </p14:cNvPr>
                <p14:cNvContentPartPr/>
                <p14:nvPr/>
              </p14:nvContentPartPr>
              <p14:xfrm>
                <a:off x="6823159" y="4715998"/>
                <a:ext cx="154080" cy="185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C8ACBDB-0D3B-4981-92F0-021481732C0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814519" y="4707358"/>
                  <a:ext cx="171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F5768BC-0994-4D92-B975-6D626F176EBE}"/>
                    </a:ext>
                  </a:extLst>
                </p14:cNvPr>
                <p14:cNvContentPartPr/>
                <p14:nvPr/>
              </p14:nvContentPartPr>
              <p14:xfrm>
                <a:off x="7057879" y="4692958"/>
                <a:ext cx="200520" cy="196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F5768BC-0994-4D92-B975-6D626F176EB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049239" y="4683958"/>
                  <a:ext cx="218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7A6F430-5868-402A-BE2D-0C781F799C4A}"/>
                    </a:ext>
                  </a:extLst>
                </p14:cNvPr>
                <p14:cNvContentPartPr/>
                <p14:nvPr/>
              </p14:nvContentPartPr>
              <p14:xfrm>
                <a:off x="7209799" y="4511518"/>
                <a:ext cx="47160" cy="369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7A6F430-5868-402A-BE2D-0C781F799C4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200799" y="4502518"/>
                  <a:ext cx="648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7A82570-E091-45DB-B7F8-6B285CAFE71B}"/>
                    </a:ext>
                  </a:extLst>
                </p14:cNvPr>
                <p14:cNvContentPartPr/>
                <p14:nvPr/>
              </p14:nvContentPartPr>
              <p14:xfrm>
                <a:off x="7601119" y="4736518"/>
                <a:ext cx="24120" cy="144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7A82570-E091-45DB-B7F8-6B285CAFE71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592119" y="4727518"/>
                  <a:ext cx="41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FF78BCA-7F3B-46C0-8937-06C87F45C3C5}"/>
                    </a:ext>
                  </a:extLst>
                </p14:cNvPr>
                <p14:cNvContentPartPr/>
                <p14:nvPr/>
              </p14:nvContentPartPr>
              <p14:xfrm>
                <a:off x="7573399" y="4601878"/>
                <a:ext cx="82800" cy="374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FF78BCA-7F3B-46C0-8937-06C87F45C3C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564399" y="4593238"/>
                  <a:ext cx="100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F3676C3-5864-47BB-9C44-6FE6F7896DF2}"/>
                    </a:ext>
                  </a:extLst>
                </p14:cNvPr>
                <p14:cNvContentPartPr/>
                <p14:nvPr/>
              </p14:nvContentPartPr>
              <p14:xfrm>
                <a:off x="7744039" y="4710958"/>
                <a:ext cx="212400" cy="173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F3676C3-5864-47BB-9C44-6FE6F7896DF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735039" y="4702318"/>
                  <a:ext cx="23004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55EC110-5DD6-492B-8076-449D3B9C91A2}"/>
              </a:ext>
            </a:extLst>
          </p:cNvPr>
          <p:cNvGrpSpPr/>
          <p:nvPr/>
        </p:nvGrpSpPr>
        <p:grpSpPr>
          <a:xfrm>
            <a:off x="8249119" y="4394158"/>
            <a:ext cx="1276560" cy="498960"/>
            <a:chOff x="8249119" y="4394158"/>
            <a:chExt cx="127656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A121399-D37E-4DBF-9CFD-2E293572287C}"/>
                    </a:ext>
                  </a:extLst>
                </p14:cNvPr>
                <p14:cNvContentPartPr/>
                <p14:nvPr/>
              </p14:nvContentPartPr>
              <p14:xfrm>
                <a:off x="8249119" y="4649038"/>
                <a:ext cx="236520" cy="222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A121399-D37E-4DBF-9CFD-2E293572287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240119" y="4640398"/>
                  <a:ext cx="2541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DB750D4-916C-4E68-8B51-651AEF19C481}"/>
                    </a:ext>
                  </a:extLst>
                </p14:cNvPr>
                <p14:cNvContentPartPr/>
                <p14:nvPr/>
              </p14:nvContentPartPr>
              <p14:xfrm>
                <a:off x="8537479" y="4677838"/>
                <a:ext cx="239040" cy="1594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DB750D4-916C-4E68-8B51-651AEF19C48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528839" y="4668838"/>
                  <a:ext cx="256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403901D-4B10-4B12-A937-D954563671A8}"/>
                    </a:ext>
                  </a:extLst>
                </p14:cNvPr>
                <p14:cNvContentPartPr/>
                <p14:nvPr/>
              </p14:nvContentPartPr>
              <p14:xfrm>
                <a:off x="8814319" y="4692958"/>
                <a:ext cx="139680" cy="145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403901D-4B10-4B12-A937-D954563671A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805679" y="4683958"/>
                  <a:ext cx="157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6DCB9F3-B1C1-4633-BE07-5B81D2101E8F}"/>
                    </a:ext>
                  </a:extLst>
                </p14:cNvPr>
                <p14:cNvContentPartPr/>
                <p14:nvPr/>
              </p14:nvContentPartPr>
              <p14:xfrm>
                <a:off x="9000079" y="4717078"/>
                <a:ext cx="120960" cy="176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6DCB9F3-B1C1-4633-BE07-5B81D2101E8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991079" y="4708078"/>
                  <a:ext cx="138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D63E584-EB72-434C-8C8A-DFB04ED0442D}"/>
                    </a:ext>
                  </a:extLst>
                </p14:cNvPr>
                <p14:cNvContentPartPr/>
                <p14:nvPr/>
              </p14:nvContentPartPr>
              <p14:xfrm>
                <a:off x="9305719" y="4394158"/>
                <a:ext cx="67680" cy="47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D63E584-EB72-434C-8C8A-DFB04ED0442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296719" y="4385158"/>
                  <a:ext cx="853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3D7F363-64FF-453C-8E2B-E357A74C49EE}"/>
                    </a:ext>
                  </a:extLst>
                </p14:cNvPr>
                <p14:cNvContentPartPr/>
                <p14:nvPr/>
              </p14:nvContentPartPr>
              <p14:xfrm>
                <a:off x="9115999" y="4622038"/>
                <a:ext cx="409680" cy="597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3D7F363-64FF-453C-8E2B-E357A74C49E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107359" y="4613398"/>
                  <a:ext cx="4273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FC2D94A5-BABA-47F8-8511-D5F560FB3EB6}"/>
              </a:ext>
            </a:extLst>
          </p:cNvPr>
          <p:cNvGrpSpPr/>
          <p:nvPr/>
        </p:nvGrpSpPr>
        <p:grpSpPr>
          <a:xfrm>
            <a:off x="9788839" y="4531678"/>
            <a:ext cx="515520" cy="316800"/>
            <a:chOff x="9788839" y="4531678"/>
            <a:chExt cx="51552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B385EB0-CA61-458C-B011-94CC919A9CC7}"/>
                    </a:ext>
                  </a:extLst>
                </p14:cNvPr>
                <p14:cNvContentPartPr/>
                <p14:nvPr/>
              </p14:nvContentPartPr>
              <p14:xfrm>
                <a:off x="9801799" y="4592878"/>
                <a:ext cx="28800" cy="2473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B385EB0-CA61-458C-B011-94CC919A9CC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793159" y="4584238"/>
                  <a:ext cx="46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F5FCED0-7540-4FCA-88F9-D1F96BDA30E5}"/>
                    </a:ext>
                  </a:extLst>
                </p14:cNvPr>
                <p14:cNvContentPartPr/>
                <p14:nvPr/>
              </p14:nvContentPartPr>
              <p14:xfrm>
                <a:off x="9788839" y="4531678"/>
                <a:ext cx="308160" cy="3150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F5FCED0-7540-4FCA-88F9-D1F96BDA30E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780199" y="4522678"/>
                  <a:ext cx="3258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78C9BA6-954C-4D34-9CAE-8D52059EDD20}"/>
                    </a:ext>
                  </a:extLst>
                </p14:cNvPr>
                <p14:cNvContentPartPr/>
                <p14:nvPr/>
              </p14:nvContentPartPr>
              <p14:xfrm>
                <a:off x="10296439" y="4843078"/>
                <a:ext cx="7920" cy="54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78C9BA6-954C-4D34-9CAE-8D52059EDD2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287799" y="4834078"/>
                  <a:ext cx="25560" cy="2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786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C1DAD3-C739-472E-9E31-A9AD5BE83190}"/>
              </a:ext>
            </a:extLst>
          </p:cNvPr>
          <p:cNvGrpSpPr/>
          <p:nvPr/>
        </p:nvGrpSpPr>
        <p:grpSpPr>
          <a:xfrm>
            <a:off x="436399" y="279718"/>
            <a:ext cx="485280" cy="339840"/>
            <a:chOff x="436399" y="279718"/>
            <a:chExt cx="48528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195BF9A-42AE-4399-9D95-594836A936D1}"/>
                    </a:ext>
                  </a:extLst>
                </p14:cNvPr>
                <p14:cNvContentPartPr/>
                <p14:nvPr/>
              </p14:nvContentPartPr>
              <p14:xfrm>
                <a:off x="436399" y="279718"/>
                <a:ext cx="350640" cy="339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195BF9A-42AE-4399-9D95-594836A936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759" y="271078"/>
                  <a:ext cx="3682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B4B9A44-B5D1-4221-A7A0-BA6A3F1F6A8F}"/>
                    </a:ext>
                  </a:extLst>
                </p14:cNvPr>
                <p14:cNvContentPartPr/>
                <p14:nvPr/>
              </p14:nvContentPartPr>
              <p14:xfrm>
                <a:off x="720439" y="421198"/>
                <a:ext cx="201240" cy="196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B4B9A44-B5D1-4221-A7A0-BA6A3F1F6A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439" y="412198"/>
                  <a:ext cx="2188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DC9F67-828B-4145-9CA2-267166F509A2}"/>
              </a:ext>
            </a:extLst>
          </p:cNvPr>
          <p:cNvGrpSpPr/>
          <p:nvPr/>
        </p:nvGrpSpPr>
        <p:grpSpPr>
          <a:xfrm>
            <a:off x="1336399" y="227158"/>
            <a:ext cx="1040040" cy="372600"/>
            <a:chOff x="1336399" y="227158"/>
            <a:chExt cx="104004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55E78D-3A97-4248-BE75-1CD121DA8D4A}"/>
                    </a:ext>
                  </a:extLst>
                </p14:cNvPr>
                <p14:cNvContentPartPr/>
                <p14:nvPr/>
              </p14:nvContentPartPr>
              <p14:xfrm>
                <a:off x="1336399" y="319318"/>
                <a:ext cx="212400" cy="28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55E78D-3A97-4248-BE75-1CD121DA8D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7399" y="310318"/>
                  <a:ext cx="2300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DBDAA8-CDFA-48D5-BE9D-DDC3216934DC}"/>
                    </a:ext>
                  </a:extLst>
                </p14:cNvPr>
                <p14:cNvContentPartPr/>
                <p14:nvPr/>
              </p14:nvContentPartPr>
              <p14:xfrm>
                <a:off x="1562119" y="370438"/>
                <a:ext cx="213840" cy="225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DBDAA8-CDFA-48D5-BE9D-DDC3216934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3479" y="361798"/>
                  <a:ext cx="231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00752E-AB4A-498E-9428-D8E0B922351F}"/>
                    </a:ext>
                  </a:extLst>
                </p14:cNvPr>
                <p14:cNvContentPartPr/>
                <p14:nvPr/>
              </p14:nvContentPartPr>
              <p14:xfrm>
                <a:off x="1798279" y="371158"/>
                <a:ext cx="199440" cy="21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00752E-AB4A-498E-9428-D8E0B92235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9279" y="362518"/>
                  <a:ext cx="217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85C4000-8D7E-4427-B294-1CE364368AF6}"/>
                    </a:ext>
                  </a:extLst>
                </p14:cNvPr>
                <p14:cNvContentPartPr/>
                <p14:nvPr/>
              </p14:nvContentPartPr>
              <p14:xfrm>
                <a:off x="2062879" y="227158"/>
                <a:ext cx="176400" cy="34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85C4000-8D7E-4427-B294-1CE364368A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4239" y="218158"/>
                  <a:ext cx="1940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F383AE-E955-4D2E-BF42-FA9A58147156}"/>
                    </a:ext>
                  </a:extLst>
                </p14:cNvPr>
                <p14:cNvContentPartPr/>
                <p14:nvPr/>
              </p14:nvContentPartPr>
              <p14:xfrm>
                <a:off x="2094919" y="325798"/>
                <a:ext cx="281520" cy="160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F383AE-E955-4D2E-BF42-FA9A5814715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5919" y="316798"/>
                  <a:ext cx="299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4EB58D-F96C-40DB-906C-1DECA3CC6B78}"/>
                    </a:ext>
                  </a:extLst>
                </p14:cNvPr>
                <p14:cNvContentPartPr/>
                <p14:nvPr/>
              </p14:nvContentPartPr>
              <p14:xfrm>
                <a:off x="2138839" y="512638"/>
                <a:ext cx="180360" cy="81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4EB58D-F96C-40DB-906C-1DECA3CC6B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9839" y="503638"/>
                  <a:ext cx="19800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EB9797-8C03-4EF6-8D56-363DFCE1658E}"/>
              </a:ext>
            </a:extLst>
          </p:cNvPr>
          <p:cNvGrpSpPr/>
          <p:nvPr/>
        </p:nvGrpSpPr>
        <p:grpSpPr>
          <a:xfrm>
            <a:off x="4878799" y="307798"/>
            <a:ext cx="230760" cy="136440"/>
            <a:chOff x="4878799" y="307798"/>
            <a:chExt cx="23076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673FC0-0367-439F-8592-F9E26C8134C9}"/>
                    </a:ext>
                  </a:extLst>
                </p14:cNvPr>
                <p14:cNvContentPartPr/>
                <p14:nvPr/>
              </p14:nvContentPartPr>
              <p14:xfrm>
                <a:off x="4878799" y="307798"/>
                <a:ext cx="230760" cy="37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673FC0-0367-439F-8592-F9E26C8134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69799" y="299158"/>
                  <a:ext cx="248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1377034-A1F0-419A-BE92-0B60B561CE4F}"/>
                    </a:ext>
                  </a:extLst>
                </p14:cNvPr>
                <p14:cNvContentPartPr/>
                <p14:nvPr/>
              </p14:nvContentPartPr>
              <p14:xfrm>
                <a:off x="4911199" y="390238"/>
                <a:ext cx="186120" cy="54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1377034-A1F0-419A-BE92-0B60B561CE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2559" y="381238"/>
                  <a:ext cx="20376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ED9179B-A1A2-48CA-BA7E-F7D0C45DBB8E}"/>
              </a:ext>
            </a:extLst>
          </p:cNvPr>
          <p:cNvGrpSpPr/>
          <p:nvPr/>
        </p:nvGrpSpPr>
        <p:grpSpPr>
          <a:xfrm>
            <a:off x="1422439" y="1461598"/>
            <a:ext cx="230760" cy="125280"/>
            <a:chOff x="1422439" y="1461598"/>
            <a:chExt cx="23076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FB52C9-38C7-45A9-80E5-109BC7B98688}"/>
                    </a:ext>
                  </a:extLst>
                </p14:cNvPr>
                <p14:cNvContentPartPr/>
                <p14:nvPr/>
              </p14:nvContentPartPr>
              <p14:xfrm>
                <a:off x="1422439" y="1461598"/>
                <a:ext cx="209520" cy="28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FB52C9-38C7-45A9-80E5-109BC7B986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13799" y="1452598"/>
                  <a:ext cx="227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7CE3155-B7A9-4404-BC15-25E9E9E058FC}"/>
                    </a:ext>
                  </a:extLst>
                </p14:cNvPr>
                <p14:cNvContentPartPr/>
                <p14:nvPr/>
              </p14:nvContentPartPr>
              <p14:xfrm>
                <a:off x="1456279" y="1566358"/>
                <a:ext cx="196920" cy="20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CE3155-B7A9-4404-BC15-25E9E9E058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47639" y="1557718"/>
                  <a:ext cx="2145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4825DC0-AF5B-442F-B65A-C7073712F238}"/>
              </a:ext>
            </a:extLst>
          </p:cNvPr>
          <p:cNvGrpSpPr/>
          <p:nvPr/>
        </p:nvGrpSpPr>
        <p:grpSpPr>
          <a:xfrm>
            <a:off x="2232079" y="1296718"/>
            <a:ext cx="598680" cy="443160"/>
            <a:chOff x="2232079" y="1296718"/>
            <a:chExt cx="59868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C741AA4-4E26-4BF9-AEDE-454E900FF2AF}"/>
                    </a:ext>
                  </a:extLst>
                </p14:cNvPr>
                <p14:cNvContentPartPr/>
                <p14:nvPr/>
              </p14:nvContentPartPr>
              <p14:xfrm>
                <a:off x="2232079" y="1420198"/>
                <a:ext cx="91440" cy="271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C741AA4-4E26-4BF9-AEDE-454E900FF2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23079" y="1411198"/>
                  <a:ext cx="109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F254FBA-BB42-4699-8268-F25A3609B806}"/>
                    </a:ext>
                  </a:extLst>
                </p14:cNvPr>
                <p14:cNvContentPartPr/>
                <p14:nvPr/>
              </p14:nvContentPartPr>
              <p14:xfrm>
                <a:off x="2265559" y="1296718"/>
                <a:ext cx="284400" cy="199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F254FBA-BB42-4699-8268-F25A3609B8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56919" y="1287718"/>
                  <a:ext cx="302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68A7BB-4A89-4305-ADDC-13BB84F66C98}"/>
                    </a:ext>
                  </a:extLst>
                </p14:cNvPr>
                <p14:cNvContentPartPr/>
                <p14:nvPr/>
              </p14:nvContentPartPr>
              <p14:xfrm>
                <a:off x="2648599" y="1322998"/>
                <a:ext cx="182160" cy="416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68A7BB-4A89-4305-ADDC-13BB84F66C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39599" y="1314358"/>
                  <a:ext cx="1998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20F5EF-81A0-455F-BEF3-334DC426113E}"/>
              </a:ext>
            </a:extLst>
          </p:cNvPr>
          <p:cNvGrpSpPr/>
          <p:nvPr/>
        </p:nvGrpSpPr>
        <p:grpSpPr>
          <a:xfrm>
            <a:off x="2900239" y="1212838"/>
            <a:ext cx="2421360" cy="472320"/>
            <a:chOff x="2900239" y="1212838"/>
            <a:chExt cx="242136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DCF100-FA64-4F37-A1A3-A79AFEDC6329}"/>
                    </a:ext>
                  </a:extLst>
                </p14:cNvPr>
                <p14:cNvContentPartPr/>
                <p14:nvPr/>
              </p14:nvContentPartPr>
              <p14:xfrm>
                <a:off x="2900239" y="1400398"/>
                <a:ext cx="108720" cy="277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DCF100-FA64-4F37-A1A3-A79AFEDC63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91599" y="1391398"/>
                  <a:ext cx="126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0B03E12-FBC7-47A3-AC4A-2045929CE3C3}"/>
                    </a:ext>
                  </a:extLst>
                </p14:cNvPr>
                <p14:cNvContentPartPr/>
                <p14:nvPr/>
              </p14:nvContentPartPr>
              <p14:xfrm>
                <a:off x="2923999" y="1355038"/>
                <a:ext cx="251640" cy="29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0B03E12-FBC7-47A3-AC4A-2045929CE3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14999" y="1346398"/>
                  <a:ext cx="269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F08F59-49B2-465B-8005-799000FCB459}"/>
                    </a:ext>
                  </a:extLst>
                </p14:cNvPr>
                <p14:cNvContentPartPr/>
                <p14:nvPr/>
              </p14:nvContentPartPr>
              <p14:xfrm>
                <a:off x="3321079" y="1292758"/>
                <a:ext cx="100080" cy="330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F08F59-49B2-465B-8005-799000FCB4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12079" y="1283758"/>
                  <a:ext cx="1177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7A842C-7F74-4D5F-8EC5-6CAFCE8EF66F}"/>
                    </a:ext>
                  </a:extLst>
                </p14:cNvPr>
                <p14:cNvContentPartPr/>
                <p14:nvPr/>
              </p14:nvContentPartPr>
              <p14:xfrm>
                <a:off x="3614119" y="1385638"/>
                <a:ext cx="178200" cy="216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7A842C-7F74-4D5F-8EC5-6CAFCE8EF6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05119" y="1376998"/>
                  <a:ext cx="195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23A5E0E-A0E4-4E32-80A6-AAFE2D9148B8}"/>
                    </a:ext>
                  </a:extLst>
                </p14:cNvPr>
                <p14:cNvContentPartPr/>
                <p14:nvPr/>
              </p14:nvContentPartPr>
              <p14:xfrm>
                <a:off x="3788719" y="1212838"/>
                <a:ext cx="240840" cy="444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23A5E0E-A0E4-4E32-80A6-AAFE2D9148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79719" y="1203838"/>
                  <a:ext cx="2584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6308684-380E-48EA-A48D-CD4BC7DB52C0}"/>
                    </a:ext>
                  </a:extLst>
                </p14:cNvPr>
                <p14:cNvContentPartPr/>
                <p14:nvPr/>
              </p14:nvContentPartPr>
              <p14:xfrm>
                <a:off x="4315399" y="1358998"/>
                <a:ext cx="33480" cy="288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6308684-380E-48EA-A48D-CD4BC7DB52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06759" y="1349998"/>
                  <a:ext cx="51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DB3925A-0F80-4C48-86DA-98966886A4DE}"/>
                    </a:ext>
                  </a:extLst>
                </p14:cNvPr>
                <p14:cNvContentPartPr/>
                <p14:nvPr/>
              </p14:nvContentPartPr>
              <p14:xfrm>
                <a:off x="4248799" y="1238398"/>
                <a:ext cx="253080" cy="252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DB3925A-0F80-4C48-86DA-98966886A4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39799" y="1229758"/>
                  <a:ext cx="2707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9F4CECB-D0C9-4BFA-975C-EFF539B02FFF}"/>
                    </a:ext>
                  </a:extLst>
                </p14:cNvPr>
                <p14:cNvContentPartPr/>
                <p14:nvPr/>
              </p14:nvContentPartPr>
              <p14:xfrm>
                <a:off x="4611679" y="1337758"/>
                <a:ext cx="154800" cy="272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9F4CECB-D0C9-4BFA-975C-EFF539B02F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03039" y="1328758"/>
                  <a:ext cx="1724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D15EBF-CE68-4267-94A5-168E36C8091B}"/>
                    </a:ext>
                  </a:extLst>
                </p14:cNvPr>
                <p14:cNvContentPartPr/>
                <p14:nvPr/>
              </p14:nvContentPartPr>
              <p14:xfrm>
                <a:off x="4869799" y="1407598"/>
                <a:ext cx="180720" cy="164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7D15EBF-CE68-4267-94A5-168E36C8091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60799" y="1398598"/>
                  <a:ext cx="198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909541B-3BEE-4EE5-AE63-0F67B6BBC099}"/>
                    </a:ext>
                  </a:extLst>
                </p14:cNvPr>
                <p14:cNvContentPartPr/>
                <p14:nvPr/>
              </p14:nvContentPartPr>
              <p14:xfrm>
                <a:off x="5022079" y="1240918"/>
                <a:ext cx="299520" cy="444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909541B-3BEE-4EE5-AE63-0F67B6BBC0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13439" y="1231918"/>
                  <a:ext cx="317160" cy="46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E1AFD78-39FC-4A1D-9AC0-07402B84368C}"/>
              </a:ext>
            </a:extLst>
          </p:cNvPr>
          <p:cNvGrpSpPr/>
          <p:nvPr/>
        </p:nvGrpSpPr>
        <p:grpSpPr>
          <a:xfrm>
            <a:off x="2314159" y="1893958"/>
            <a:ext cx="2604240" cy="519120"/>
            <a:chOff x="2314159" y="1893958"/>
            <a:chExt cx="260424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9376841-2C2A-4E17-A890-DD0401456330}"/>
                    </a:ext>
                  </a:extLst>
                </p14:cNvPr>
                <p14:cNvContentPartPr/>
                <p14:nvPr/>
              </p14:nvContentPartPr>
              <p14:xfrm>
                <a:off x="2314159" y="1893958"/>
                <a:ext cx="2604240" cy="96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9376841-2C2A-4E17-A890-DD04014563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05519" y="1884958"/>
                  <a:ext cx="2621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64CF806-7010-40AE-8AAA-07870C0DBD93}"/>
                    </a:ext>
                  </a:extLst>
                </p14:cNvPr>
                <p14:cNvContentPartPr/>
                <p14:nvPr/>
              </p14:nvContentPartPr>
              <p14:xfrm>
                <a:off x="3334039" y="2170798"/>
                <a:ext cx="25200" cy="24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64CF806-7010-40AE-8AAA-07870C0DBD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25039" y="2161798"/>
                  <a:ext cx="42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620CD5-C059-482E-8F78-C0B92A33EFF4}"/>
                    </a:ext>
                  </a:extLst>
                </p14:cNvPr>
                <p14:cNvContentPartPr/>
                <p14:nvPr/>
              </p14:nvContentPartPr>
              <p14:xfrm>
                <a:off x="3269959" y="2008798"/>
                <a:ext cx="286920" cy="230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620CD5-C059-482E-8F78-C0B92A33EFF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61319" y="1999798"/>
                  <a:ext cx="304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EC8B134-E9DE-48F0-95A7-8C24487ECD2A}"/>
                    </a:ext>
                  </a:extLst>
                </p14:cNvPr>
                <p14:cNvContentPartPr/>
                <p14:nvPr/>
              </p14:nvContentPartPr>
              <p14:xfrm>
                <a:off x="3616999" y="2117878"/>
                <a:ext cx="127440" cy="231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EC8B134-E9DE-48F0-95A7-8C24487ECD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07999" y="2108878"/>
                  <a:ext cx="145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C48FE24-72B9-41F0-A3E8-04B6ACF38F3A}"/>
                    </a:ext>
                  </a:extLst>
                </p14:cNvPr>
                <p14:cNvContentPartPr/>
                <p14:nvPr/>
              </p14:nvContentPartPr>
              <p14:xfrm>
                <a:off x="3815719" y="2170078"/>
                <a:ext cx="18000" cy="178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C48FE24-72B9-41F0-A3E8-04B6ACF38F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07079" y="2161438"/>
                  <a:ext cx="35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50C175F-8743-48BA-B0AA-7A767E43DAB0}"/>
                    </a:ext>
                  </a:extLst>
                </p14:cNvPr>
                <p14:cNvContentPartPr/>
                <p14:nvPr/>
              </p14:nvContentPartPr>
              <p14:xfrm>
                <a:off x="3804559" y="2103838"/>
                <a:ext cx="218880" cy="221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50C175F-8743-48BA-B0AA-7A767E43DA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95559" y="2094838"/>
                  <a:ext cx="236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32F1828-294C-4AB8-924E-B666B50DB06A}"/>
                    </a:ext>
                  </a:extLst>
                </p14:cNvPr>
                <p14:cNvContentPartPr/>
                <p14:nvPr/>
              </p14:nvContentPartPr>
              <p14:xfrm>
                <a:off x="4040719" y="1992238"/>
                <a:ext cx="284040" cy="40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32F1828-294C-4AB8-924E-B666B50DB0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32079" y="1983238"/>
                  <a:ext cx="301680" cy="42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E36D2F5-13B3-4A5A-B697-2D22838BC373}"/>
              </a:ext>
            </a:extLst>
          </p:cNvPr>
          <p:cNvGrpSpPr/>
          <p:nvPr/>
        </p:nvGrpSpPr>
        <p:grpSpPr>
          <a:xfrm>
            <a:off x="5677279" y="1627558"/>
            <a:ext cx="307080" cy="181440"/>
            <a:chOff x="5677279" y="1627558"/>
            <a:chExt cx="30708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5261079-FAD8-4E3F-954F-D9B74ED98CA2}"/>
                    </a:ext>
                  </a:extLst>
                </p14:cNvPr>
                <p14:cNvContentPartPr/>
                <p14:nvPr/>
              </p14:nvContentPartPr>
              <p14:xfrm>
                <a:off x="5677279" y="1627558"/>
                <a:ext cx="266760" cy="41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5261079-FAD8-4E3F-954F-D9B74ED98C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68279" y="1618558"/>
                  <a:ext cx="284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8F0094B-095A-4356-862F-1720BAB26DAA}"/>
                    </a:ext>
                  </a:extLst>
                </p14:cNvPr>
                <p14:cNvContentPartPr/>
                <p14:nvPr/>
              </p14:nvContentPartPr>
              <p14:xfrm>
                <a:off x="5714719" y="1757518"/>
                <a:ext cx="269640" cy="51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8F0094B-095A-4356-862F-1720BAB26D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06079" y="1748518"/>
                  <a:ext cx="2872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629799-B168-4E7C-AFB2-088E290B358C}"/>
              </a:ext>
            </a:extLst>
          </p:cNvPr>
          <p:cNvGrpSpPr/>
          <p:nvPr/>
        </p:nvGrpSpPr>
        <p:grpSpPr>
          <a:xfrm>
            <a:off x="6517879" y="1377358"/>
            <a:ext cx="1147680" cy="370800"/>
            <a:chOff x="6517879" y="1377358"/>
            <a:chExt cx="11476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933E13-21B8-4515-AFF0-4BD0C46B4CCE}"/>
                    </a:ext>
                  </a:extLst>
                </p14:cNvPr>
                <p14:cNvContentPartPr/>
                <p14:nvPr/>
              </p14:nvContentPartPr>
              <p14:xfrm>
                <a:off x="6517879" y="1635118"/>
                <a:ext cx="41400" cy="41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933E13-21B8-4515-AFF0-4BD0C46B4CC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09239" y="1626118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395FC2F-C064-4CA1-A4F1-D3C8D89961F4}"/>
                    </a:ext>
                  </a:extLst>
                </p14:cNvPr>
                <p14:cNvContentPartPr/>
                <p14:nvPr/>
              </p14:nvContentPartPr>
              <p14:xfrm>
                <a:off x="6663679" y="1492918"/>
                <a:ext cx="214200" cy="187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395FC2F-C064-4CA1-A4F1-D3C8D89961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54679" y="1483918"/>
                  <a:ext cx="231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335C0C0-B683-414C-B0F5-A4203F3FC315}"/>
                    </a:ext>
                  </a:extLst>
                </p14:cNvPr>
                <p14:cNvContentPartPr/>
                <p14:nvPr/>
              </p14:nvContentPartPr>
              <p14:xfrm>
                <a:off x="7025119" y="1460878"/>
                <a:ext cx="25020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335C0C0-B683-414C-B0F5-A4203F3FC3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16119" y="1452238"/>
                  <a:ext cx="267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C73AC4B-3A8B-4BC1-8B81-CF36F7780823}"/>
                    </a:ext>
                  </a:extLst>
                </p14:cNvPr>
                <p14:cNvContentPartPr/>
                <p14:nvPr/>
              </p14:nvContentPartPr>
              <p14:xfrm>
                <a:off x="7476199" y="1377358"/>
                <a:ext cx="189360" cy="370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C73AC4B-3A8B-4BC1-8B81-CF36F778082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67199" y="1368718"/>
                  <a:ext cx="20700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FEC6E21-498F-4105-A9FC-E1A98078F3FF}"/>
              </a:ext>
            </a:extLst>
          </p:cNvPr>
          <p:cNvGrpSpPr/>
          <p:nvPr/>
        </p:nvGrpSpPr>
        <p:grpSpPr>
          <a:xfrm>
            <a:off x="7742599" y="1221118"/>
            <a:ext cx="720000" cy="469440"/>
            <a:chOff x="7742599" y="1221118"/>
            <a:chExt cx="72000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3088E4-65DE-4ED9-BE7B-454079A50D30}"/>
                    </a:ext>
                  </a:extLst>
                </p14:cNvPr>
                <p14:cNvContentPartPr/>
                <p14:nvPr/>
              </p14:nvContentPartPr>
              <p14:xfrm>
                <a:off x="7742599" y="1635118"/>
                <a:ext cx="29520" cy="26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3088E4-65DE-4ED9-BE7B-454079A50D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33599" y="1626118"/>
                  <a:ext cx="47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9872405-5D22-4EC6-8E87-655EDE084EB0}"/>
                    </a:ext>
                  </a:extLst>
                </p14:cNvPr>
                <p14:cNvContentPartPr/>
                <p14:nvPr/>
              </p14:nvContentPartPr>
              <p14:xfrm>
                <a:off x="7951399" y="1383838"/>
                <a:ext cx="218520" cy="277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9872405-5D22-4EC6-8E87-655EDE084E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42399" y="1374838"/>
                  <a:ext cx="236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11BA37F-3566-4B84-8BDE-2CF437C9082B}"/>
                    </a:ext>
                  </a:extLst>
                </p14:cNvPr>
                <p14:cNvContentPartPr/>
                <p14:nvPr/>
              </p14:nvContentPartPr>
              <p14:xfrm>
                <a:off x="8104759" y="1221118"/>
                <a:ext cx="357840" cy="469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11BA37F-3566-4B84-8BDE-2CF437C908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95759" y="1212478"/>
                  <a:ext cx="375480" cy="48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D6EF07D-7DD3-4FDF-94CB-9F65A9C23B8F}"/>
                  </a:ext>
                </a:extLst>
              </p14:cNvPr>
              <p14:cNvContentPartPr/>
              <p14:nvPr/>
            </p14:nvContentPartPr>
            <p14:xfrm>
              <a:off x="6816319" y="1817998"/>
              <a:ext cx="1398600" cy="961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D6EF07D-7DD3-4FDF-94CB-9F65A9C23B8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07319" y="1808998"/>
                <a:ext cx="141624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9EB71C4-13D4-4501-AD74-F39CECE3AD39}"/>
              </a:ext>
            </a:extLst>
          </p:cNvPr>
          <p:cNvGrpSpPr/>
          <p:nvPr/>
        </p:nvGrpSpPr>
        <p:grpSpPr>
          <a:xfrm>
            <a:off x="7188199" y="1923478"/>
            <a:ext cx="1578240" cy="352800"/>
            <a:chOff x="7188199" y="1923478"/>
            <a:chExt cx="157824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C8801D5-B507-470E-AFFF-282DBDF96E71}"/>
                    </a:ext>
                  </a:extLst>
                </p14:cNvPr>
                <p14:cNvContentPartPr/>
                <p14:nvPr/>
              </p14:nvContentPartPr>
              <p14:xfrm>
                <a:off x="7202239" y="2269438"/>
                <a:ext cx="7200" cy="6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C8801D5-B507-470E-AFFF-282DBDF96E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93239" y="2260798"/>
                  <a:ext cx="24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58B5FD0-9908-4123-8416-DEEB61D2FE96}"/>
                    </a:ext>
                  </a:extLst>
                </p14:cNvPr>
                <p14:cNvContentPartPr/>
                <p14:nvPr/>
              </p14:nvContentPartPr>
              <p14:xfrm>
                <a:off x="7188199" y="2201758"/>
                <a:ext cx="50400" cy="5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58B5FD0-9908-4123-8416-DEEB61D2FE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79559" y="2193118"/>
                  <a:ext cx="68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1EF705A-E5CF-417B-BC0B-6AD53741F1E6}"/>
                    </a:ext>
                  </a:extLst>
                </p14:cNvPr>
                <p14:cNvContentPartPr/>
                <p14:nvPr/>
              </p14:nvContentPartPr>
              <p14:xfrm>
                <a:off x="7381519" y="2083678"/>
                <a:ext cx="189000" cy="182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1EF705A-E5CF-417B-BC0B-6AD53741F1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72879" y="2074678"/>
                  <a:ext cx="206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E3C851D-E8DA-4FB4-8D70-AF9636695DB0}"/>
                    </a:ext>
                  </a:extLst>
                </p14:cNvPr>
                <p14:cNvContentPartPr/>
                <p14:nvPr/>
              </p14:nvContentPartPr>
              <p14:xfrm>
                <a:off x="7649719" y="1969918"/>
                <a:ext cx="127440" cy="278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E3C851D-E8DA-4FB4-8D70-AF9636695D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41079" y="1960918"/>
                  <a:ext cx="145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94F43B6-D1FD-4766-84E3-E5AB74C6EC8A}"/>
                    </a:ext>
                  </a:extLst>
                </p14:cNvPr>
                <p14:cNvContentPartPr/>
                <p14:nvPr/>
              </p14:nvContentPartPr>
              <p14:xfrm>
                <a:off x="7856359" y="1969198"/>
                <a:ext cx="173160" cy="139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94F43B6-D1FD-4766-84E3-E5AB74C6EC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47719" y="1960558"/>
                  <a:ext cx="190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05A34F-FA48-4096-B0CE-6AA361137911}"/>
                    </a:ext>
                  </a:extLst>
                </p14:cNvPr>
                <p14:cNvContentPartPr/>
                <p14:nvPr/>
              </p14:nvContentPartPr>
              <p14:xfrm>
                <a:off x="7948879" y="1923478"/>
                <a:ext cx="127800" cy="295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05A34F-FA48-4096-B0CE-6AA3611379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0239" y="1914838"/>
                  <a:ext cx="145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9A63260-4E59-4E29-9778-592220C1DC06}"/>
                    </a:ext>
                  </a:extLst>
                </p14:cNvPr>
                <p14:cNvContentPartPr/>
                <p14:nvPr/>
              </p14:nvContentPartPr>
              <p14:xfrm>
                <a:off x="8143639" y="1979998"/>
                <a:ext cx="255600" cy="209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9A63260-4E59-4E29-9778-592220C1DC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34999" y="1971358"/>
                  <a:ext cx="273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E0F996B-773E-4B0D-9556-8F144C049C33}"/>
                    </a:ext>
                  </a:extLst>
                </p14:cNvPr>
                <p14:cNvContentPartPr/>
                <p14:nvPr/>
              </p14:nvContentPartPr>
              <p14:xfrm>
                <a:off x="8513719" y="1961638"/>
                <a:ext cx="252720" cy="284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E0F996B-773E-4B0D-9556-8F144C049C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04719" y="1952998"/>
                  <a:ext cx="27036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F08A6E0-B23F-4546-8860-89CF07F6F630}"/>
              </a:ext>
            </a:extLst>
          </p:cNvPr>
          <p:cNvGrpSpPr/>
          <p:nvPr/>
        </p:nvGrpSpPr>
        <p:grpSpPr>
          <a:xfrm>
            <a:off x="9027439" y="1634758"/>
            <a:ext cx="247680" cy="161280"/>
            <a:chOff x="9027439" y="1634758"/>
            <a:chExt cx="24768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34BC941-6CC4-4CD1-993C-824BA366144A}"/>
                    </a:ext>
                  </a:extLst>
                </p14:cNvPr>
                <p14:cNvContentPartPr/>
                <p14:nvPr/>
              </p14:nvContentPartPr>
              <p14:xfrm>
                <a:off x="9051199" y="1634758"/>
                <a:ext cx="186480" cy="36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34BC941-6CC4-4CD1-993C-824BA366144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42199" y="1625758"/>
                  <a:ext cx="204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FABE0A6-E0F4-4EE6-819F-30AB33C13594}"/>
                    </a:ext>
                  </a:extLst>
                </p14:cNvPr>
                <p14:cNvContentPartPr/>
                <p14:nvPr/>
              </p14:nvContentPartPr>
              <p14:xfrm>
                <a:off x="9027439" y="1761478"/>
                <a:ext cx="247680" cy="34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FABE0A6-E0F4-4EE6-819F-30AB33C135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18439" y="1752478"/>
                  <a:ext cx="2653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FD1BFE6-2B61-4C7D-BA8A-556E77EF0756}"/>
              </a:ext>
            </a:extLst>
          </p:cNvPr>
          <p:cNvGrpSpPr/>
          <p:nvPr/>
        </p:nvGrpSpPr>
        <p:grpSpPr>
          <a:xfrm>
            <a:off x="9486079" y="1594798"/>
            <a:ext cx="1090800" cy="365760"/>
            <a:chOff x="9486079" y="1594798"/>
            <a:chExt cx="109080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E257B31-89CD-4AA5-8B9C-EF1D538DB590}"/>
                    </a:ext>
                  </a:extLst>
                </p14:cNvPr>
                <p14:cNvContentPartPr/>
                <p14:nvPr/>
              </p14:nvContentPartPr>
              <p14:xfrm>
                <a:off x="9486079" y="1843558"/>
                <a:ext cx="55800" cy="34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E257B31-89CD-4AA5-8B9C-EF1D538DB59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77079" y="1834918"/>
                  <a:ext cx="73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29D70F1-5CE5-451A-BB3C-60623E672445}"/>
                    </a:ext>
                  </a:extLst>
                </p14:cNvPr>
                <p14:cNvContentPartPr/>
                <p14:nvPr/>
              </p14:nvContentPartPr>
              <p14:xfrm>
                <a:off x="9646639" y="1627558"/>
                <a:ext cx="146520" cy="126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29D70F1-5CE5-451A-BB3C-60623E6724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7999" y="1618558"/>
                  <a:ext cx="164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6344245-69A8-48BB-BCC0-7F00480EFE7D}"/>
                    </a:ext>
                  </a:extLst>
                </p14:cNvPr>
                <p14:cNvContentPartPr/>
                <p14:nvPr/>
              </p14:nvContentPartPr>
              <p14:xfrm>
                <a:off x="9711439" y="1594798"/>
                <a:ext cx="157680" cy="299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6344245-69A8-48BB-BCC0-7F00480EFE7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02439" y="1585798"/>
                  <a:ext cx="1753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E809E10-C39F-44FD-926A-82B46BB9FCA2}"/>
                    </a:ext>
                  </a:extLst>
                </p14:cNvPr>
                <p14:cNvContentPartPr/>
                <p14:nvPr/>
              </p14:nvContentPartPr>
              <p14:xfrm>
                <a:off x="9912319" y="1682998"/>
                <a:ext cx="179640" cy="194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E809E10-C39F-44FD-926A-82B46BB9FC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03319" y="1673998"/>
                  <a:ext cx="197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BEAAB0D-D19A-4D3A-BA54-4E99C55D1EE7}"/>
                    </a:ext>
                  </a:extLst>
                </p14:cNvPr>
                <p14:cNvContentPartPr/>
                <p14:nvPr/>
              </p14:nvContentPartPr>
              <p14:xfrm>
                <a:off x="10217599" y="1609558"/>
                <a:ext cx="359280" cy="351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BEAAB0D-D19A-4D3A-BA54-4E99C55D1E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08959" y="1600558"/>
                  <a:ext cx="37692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83BB586-5C2F-43D0-8E02-628BCAAED833}"/>
              </a:ext>
            </a:extLst>
          </p:cNvPr>
          <p:cNvGrpSpPr/>
          <p:nvPr/>
        </p:nvGrpSpPr>
        <p:grpSpPr>
          <a:xfrm>
            <a:off x="2778559" y="114118"/>
            <a:ext cx="1790640" cy="593694"/>
            <a:chOff x="2778559" y="114118"/>
            <a:chExt cx="1790640" cy="5936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95C38B-0807-4C72-B3E0-75E077873852}"/>
                    </a:ext>
                  </a:extLst>
                </p14:cNvPr>
                <p14:cNvContentPartPr/>
                <p14:nvPr/>
              </p14:nvContentPartPr>
              <p14:xfrm>
                <a:off x="2778559" y="339838"/>
                <a:ext cx="121680" cy="209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95C38B-0807-4C72-B3E0-75E0778738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69559" y="330838"/>
                  <a:ext cx="139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C2F81E-2A15-4C14-83E0-3100497EEFDA}"/>
                    </a:ext>
                  </a:extLst>
                </p14:cNvPr>
                <p14:cNvContentPartPr/>
                <p14:nvPr/>
              </p14:nvContentPartPr>
              <p14:xfrm>
                <a:off x="2830759" y="185038"/>
                <a:ext cx="263160" cy="215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C2F81E-2A15-4C14-83E0-3100497EEF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22119" y="176038"/>
                  <a:ext cx="280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CDCF7C-5134-4470-9473-94D8F968AFDB}"/>
                    </a:ext>
                  </a:extLst>
                </p14:cNvPr>
                <p14:cNvContentPartPr/>
                <p14:nvPr/>
              </p14:nvContentPartPr>
              <p14:xfrm>
                <a:off x="3147199" y="249118"/>
                <a:ext cx="194400" cy="30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CDCF7C-5134-4470-9473-94D8F968AFD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38199" y="240478"/>
                  <a:ext cx="212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426CFC-3CB6-4B23-927F-F537BA0DB917}"/>
                    </a:ext>
                  </a:extLst>
                </p14:cNvPr>
                <p14:cNvContentPartPr/>
                <p14:nvPr/>
              </p14:nvContentPartPr>
              <p14:xfrm>
                <a:off x="3418639" y="300238"/>
                <a:ext cx="197280" cy="188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426CFC-3CB6-4B23-927F-F537BA0DB91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09639" y="291238"/>
                  <a:ext cx="214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ED4C99-CB73-4499-90EE-FC4DCD872932}"/>
                    </a:ext>
                  </a:extLst>
                </p14:cNvPr>
                <p14:cNvContentPartPr/>
                <p14:nvPr/>
              </p14:nvContentPartPr>
              <p14:xfrm>
                <a:off x="3777199" y="252358"/>
                <a:ext cx="157320" cy="300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ED4C99-CB73-4499-90EE-FC4DCD8729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68559" y="243358"/>
                  <a:ext cx="174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8D455F-0AE6-4FD1-9FD9-2D54FAC61A11}"/>
                    </a:ext>
                  </a:extLst>
                </p14:cNvPr>
                <p14:cNvContentPartPr/>
                <p14:nvPr/>
              </p14:nvContentPartPr>
              <p14:xfrm>
                <a:off x="4018399" y="331918"/>
                <a:ext cx="68760" cy="154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8D455F-0AE6-4FD1-9FD9-2D54FAC61A1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09399" y="323278"/>
                  <a:ext cx="86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4CF30C-9820-4E4E-B6B6-3D25D50ABFF7}"/>
                    </a:ext>
                  </a:extLst>
                </p14:cNvPr>
                <p14:cNvContentPartPr/>
                <p14:nvPr/>
              </p14:nvContentPartPr>
              <p14:xfrm>
                <a:off x="4013359" y="232558"/>
                <a:ext cx="224640" cy="31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4CF30C-9820-4E4E-B6B6-3D25D50ABFF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04359" y="223918"/>
                  <a:ext cx="242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AD0A43-71A5-4016-A3FA-69139E524D6A}"/>
                    </a:ext>
                  </a:extLst>
                </p14:cNvPr>
                <p14:cNvContentPartPr/>
                <p14:nvPr/>
              </p14:nvContentPartPr>
              <p14:xfrm>
                <a:off x="4317919" y="114118"/>
                <a:ext cx="251280" cy="466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AD0A43-71A5-4016-A3FA-69139E524D6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8919" y="105118"/>
                  <a:ext cx="268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4FB6151-9BAC-43B5-825F-5820C3DDBBEB}"/>
                    </a:ext>
                  </a:extLst>
                </p14:cNvPr>
                <p14:cNvContentPartPr/>
                <p14:nvPr/>
              </p14:nvContentPartPr>
              <p14:xfrm>
                <a:off x="3352399" y="660292"/>
                <a:ext cx="166320" cy="47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4FB6151-9BAC-43B5-825F-5820C3DDBBE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43759" y="651292"/>
                  <a:ext cx="1839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791E219-CEF7-42B5-A185-67A40E63A922}"/>
                  </a:ext>
                </a:extLst>
              </p14:cNvPr>
              <p14:cNvContentPartPr/>
              <p14:nvPr/>
            </p14:nvContentPartPr>
            <p14:xfrm>
              <a:off x="3946399" y="684052"/>
              <a:ext cx="284040" cy="979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791E219-CEF7-42B5-A185-67A40E63A92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37399" y="675052"/>
                <a:ext cx="30168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9E75CCD-B9F2-4972-BBFC-A453A7FDB8DD}"/>
              </a:ext>
            </a:extLst>
          </p:cNvPr>
          <p:cNvGrpSpPr/>
          <p:nvPr/>
        </p:nvGrpSpPr>
        <p:grpSpPr>
          <a:xfrm>
            <a:off x="5565679" y="14398"/>
            <a:ext cx="5434920" cy="1057374"/>
            <a:chOff x="5565679" y="14398"/>
            <a:chExt cx="5434920" cy="10573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50B847-3DF6-46A2-9EB3-C3B5725D0610}"/>
                    </a:ext>
                  </a:extLst>
                </p14:cNvPr>
                <p14:cNvContentPartPr/>
                <p14:nvPr/>
              </p14:nvContentPartPr>
              <p14:xfrm>
                <a:off x="5565679" y="271438"/>
                <a:ext cx="94680" cy="23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50B847-3DF6-46A2-9EB3-C3B5725D061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56679" y="262438"/>
                  <a:ext cx="112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95A1A5-7903-471C-889F-502E768B63B4}"/>
                    </a:ext>
                  </a:extLst>
                </p14:cNvPr>
                <p14:cNvContentPartPr/>
                <p14:nvPr/>
              </p14:nvContentPartPr>
              <p14:xfrm>
                <a:off x="5632639" y="113398"/>
                <a:ext cx="245520" cy="218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95A1A5-7903-471C-889F-502E768B63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23999" y="104758"/>
                  <a:ext cx="263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75A1AC-3133-42E1-AC4B-4FA5C7FEFBB6}"/>
                    </a:ext>
                  </a:extLst>
                </p14:cNvPr>
                <p14:cNvContentPartPr/>
                <p14:nvPr/>
              </p14:nvContentPartPr>
              <p14:xfrm>
                <a:off x="5941519" y="131758"/>
                <a:ext cx="144360" cy="33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75A1AC-3133-42E1-AC4B-4FA5C7FEFBB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32879" y="123118"/>
                  <a:ext cx="1620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67AAAF3-7421-4456-9BFE-C23915997B80}"/>
                    </a:ext>
                  </a:extLst>
                </p14:cNvPr>
                <p14:cNvContentPartPr/>
                <p14:nvPr/>
              </p14:nvContentPartPr>
              <p14:xfrm>
                <a:off x="6181639" y="209518"/>
                <a:ext cx="180360" cy="19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67AAAF3-7421-4456-9BFE-C23915997B8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72999" y="200878"/>
                  <a:ext cx="198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EA6AACA-25F2-452C-9E3C-F52CC6DEBB32}"/>
                    </a:ext>
                  </a:extLst>
                </p14:cNvPr>
                <p14:cNvContentPartPr/>
                <p14:nvPr/>
              </p14:nvContentPartPr>
              <p14:xfrm>
                <a:off x="6484759" y="218158"/>
                <a:ext cx="205560" cy="222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EA6AACA-25F2-452C-9E3C-F52CC6DEBB3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76119" y="209518"/>
                  <a:ext cx="223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7ED8A4-1F14-4D60-B2FD-D39D2603817C}"/>
                    </a:ext>
                  </a:extLst>
                </p14:cNvPr>
                <p14:cNvContentPartPr/>
                <p14:nvPr/>
              </p14:nvContentPartPr>
              <p14:xfrm>
                <a:off x="6833239" y="246598"/>
                <a:ext cx="64080" cy="173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7ED8A4-1F14-4D60-B2FD-D39D260381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24599" y="237958"/>
                  <a:ext cx="81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B9A5D4-36E3-4581-A828-D484871B6EC0}"/>
                    </a:ext>
                  </a:extLst>
                </p14:cNvPr>
                <p14:cNvContentPartPr/>
                <p14:nvPr/>
              </p14:nvContentPartPr>
              <p14:xfrm>
                <a:off x="6832159" y="145798"/>
                <a:ext cx="186480" cy="26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B9A5D4-36E3-4581-A828-D484871B6EC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3159" y="136798"/>
                  <a:ext cx="204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325B93-DF73-40C1-820F-29E8A450DBEA}"/>
                    </a:ext>
                  </a:extLst>
                </p14:cNvPr>
                <p14:cNvContentPartPr/>
                <p14:nvPr/>
              </p14:nvContentPartPr>
              <p14:xfrm>
                <a:off x="7105039" y="14398"/>
                <a:ext cx="219960" cy="431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325B93-DF73-40C1-820F-29E8A450DBE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96399" y="5758"/>
                  <a:ext cx="2376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0BE7B5-659F-406A-A93A-A96A4EADA65A}"/>
                    </a:ext>
                  </a:extLst>
                </p14:cNvPr>
                <p14:cNvContentPartPr/>
                <p14:nvPr/>
              </p14:nvContentPartPr>
              <p14:xfrm>
                <a:off x="5671519" y="503278"/>
                <a:ext cx="1284120" cy="174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0BE7B5-659F-406A-A93A-A96A4EADA65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62879" y="494638"/>
                  <a:ext cx="1301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59D071B-AF7F-464B-B6B8-D9B100EFBE84}"/>
                    </a:ext>
                  </a:extLst>
                </p14:cNvPr>
                <p14:cNvContentPartPr/>
                <p14:nvPr/>
              </p14:nvContentPartPr>
              <p14:xfrm>
                <a:off x="6297919" y="737638"/>
                <a:ext cx="1227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59D071B-AF7F-464B-B6B8-D9B100EFBE8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88919" y="728998"/>
                  <a:ext cx="140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BEEE8D3-8B64-43C6-86C1-CF296E8E970B}"/>
                    </a:ext>
                  </a:extLst>
                </p14:cNvPr>
                <p14:cNvContentPartPr/>
                <p14:nvPr/>
              </p14:nvContentPartPr>
              <p14:xfrm>
                <a:off x="6343639" y="577078"/>
                <a:ext cx="297360" cy="242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BEEE8D3-8B64-43C6-86C1-CF296E8E970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34639" y="568078"/>
                  <a:ext cx="315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F79843-B7BB-4691-8BD4-9BF75BAA8A75}"/>
                    </a:ext>
                  </a:extLst>
                </p14:cNvPr>
                <p14:cNvContentPartPr/>
                <p14:nvPr/>
              </p14:nvContentPartPr>
              <p14:xfrm>
                <a:off x="6689239" y="724318"/>
                <a:ext cx="116640" cy="215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F79843-B7BB-4691-8BD4-9BF75BAA8A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80239" y="715318"/>
                  <a:ext cx="134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6035C3E-65D5-4566-AA30-79D316A6F6A6}"/>
                    </a:ext>
                  </a:extLst>
                </p14:cNvPr>
                <p14:cNvContentPartPr/>
                <p14:nvPr/>
              </p14:nvContentPartPr>
              <p14:xfrm>
                <a:off x="6875719" y="730078"/>
                <a:ext cx="61560" cy="163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6035C3E-65D5-4566-AA30-79D316A6F6A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66719" y="721078"/>
                  <a:ext cx="79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8EFA89E-6443-43A5-AFAE-9898C8B93C8C}"/>
                    </a:ext>
                  </a:extLst>
                </p14:cNvPr>
                <p14:cNvContentPartPr/>
                <p14:nvPr/>
              </p14:nvContentPartPr>
              <p14:xfrm>
                <a:off x="6909199" y="659878"/>
                <a:ext cx="166320" cy="245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8EFA89E-6443-43A5-AFAE-9898C8B93C8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00559" y="651238"/>
                  <a:ext cx="183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95C40A9-9BBE-4ECC-8400-A5AF0DEAC2E8}"/>
                    </a:ext>
                  </a:extLst>
                </p14:cNvPr>
                <p14:cNvContentPartPr/>
                <p14:nvPr/>
              </p14:nvContentPartPr>
              <p14:xfrm>
                <a:off x="7175239" y="578878"/>
                <a:ext cx="212400" cy="410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95C40A9-9BBE-4ECC-8400-A5AF0DEAC2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66599" y="570238"/>
                  <a:ext cx="2300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7DBAA5-2822-42A4-A242-E975E01A3F00}"/>
                    </a:ext>
                  </a:extLst>
                </p14:cNvPr>
                <p14:cNvContentPartPr/>
                <p14:nvPr/>
              </p14:nvContentPartPr>
              <p14:xfrm>
                <a:off x="7625599" y="792358"/>
                <a:ext cx="396360" cy="36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7DBAA5-2822-42A4-A242-E975E01A3F0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16599" y="783718"/>
                  <a:ext cx="414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C039A7-5E8C-4C2C-9630-1A12B9802B93}"/>
                    </a:ext>
                  </a:extLst>
                </p14:cNvPr>
                <p14:cNvContentPartPr/>
                <p14:nvPr/>
              </p14:nvContentPartPr>
              <p14:xfrm>
                <a:off x="7558639" y="700198"/>
                <a:ext cx="313200" cy="270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C039A7-5E8C-4C2C-9630-1A12B9802B9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49639" y="691198"/>
                  <a:ext cx="3308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FEC2BD-CDCD-443B-961B-A2149E8C9F02}"/>
                    </a:ext>
                  </a:extLst>
                </p14:cNvPr>
                <p14:cNvContentPartPr/>
                <p14:nvPr/>
              </p14:nvContentPartPr>
              <p14:xfrm>
                <a:off x="8265319" y="768238"/>
                <a:ext cx="214560" cy="13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FEC2BD-CDCD-443B-961B-A2149E8C9F0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56319" y="759598"/>
                  <a:ext cx="232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6891D0-1B5E-4753-A177-0B505617B0B7}"/>
                    </a:ext>
                  </a:extLst>
                </p14:cNvPr>
                <p14:cNvContentPartPr/>
                <p14:nvPr/>
              </p14:nvContentPartPr>
              <p14:xfrm>
                <a:off x="8531719" y="726838"/>
                <a:ext cx="193680" cy="183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6891D0-1B5E-4753-A177-0B505617B0B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23079" y="718198"/>
                  <a:ext cx="211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4867A97-C414-4F27-80BB-6B128E836F85}"/>
                    </a:ext>
                  </a:extLst>
                </p14:cNvPr>
                <p14:cNvContentPartPr/>
                <p14:nvPr/>
              </p14:nvContentPartPr>
              <p14:xfrm>
                <a:off x="9009799" y="501838"/>
                <a:ext cx="234000" cy="45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4867A97-C414-4F27-80BB-6B128E836F8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01159" y="492838"/>
                  <a:ext cx="2516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2FF70A-1C20-420D-A5D8-0562815FBF41}"/>
                    </a:ext>
                  </a:extLst>
                </p14:cNvPr>
                <p14:cNvContentPartPr/>
                <p14:nvPr/>
              </p14:nvContentPartPr>
              <p14:xfrm>
                <a:off x="9265399" y="818638"/>
                <a:ext cx="123480" cy="114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2FF70A-1C20-420D-A5D8-0562815FBF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56399" y="809998"/>
                  <a:ext cx="141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258CCF-D2B2-4582-800C-0FAE1AAE280E}"/>
                    </a:ext>
                  </a:extLst>
                </p14:cNvPr>
                <p14:cNvContentPartPr/>
                <p14:nvPr/>
              </p14:nvContentPartPr>
              <p14:xfrm>
                <a:off x="9453319" y="779758"/>
                <a:ext cx="140040" cy="124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258CCF-D2B2-4582-800C-0FAE1AAE28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44679" y="771118"/>
                  <a:ext cx="157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775660-F250-4715-B545-CCE96DD58F67}"/>
                    </a:ext>
                  </a:extLst>
                </p14:cNvPr>
                <p14:cNvContentPartPr/>
                <p14:nvPr/>
              </p14:nvContentPartPr>
              <p14:xfrm>
                <a:off x="9621799" y="780838"/>
                <a:ext cx="167400" cy="11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775660-F250-4715-B545-CCE96DD58F6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13159" y="771838"/>
                  <a:ext cx="185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1F8DC64-063C-4629-AFA7-68BA6FCCF8BC}"/>
                    </a:ext>
                  </a:extLst>
                </p14:cNvPr>
                <p14:cNvContentPartPr/>
                <p14:nvPr/>
              </p14:nvContentPartPr>
              <p14:xfrm>
                <a:off x="10116439" y="532798"/>
                <a:ext cx="216720" cy="421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1F8DC64-063C-4629-AFA7-68BA6FCCF8B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07799" y="524158"/>
                  <a:ext cx="2343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E790596-809C-4DF3-A755-06B9C7A03F76}"/>
                    </a:ext>
                  </a:extLst>
                </p14:cNvPr>
                <p14:cNvContentPartPr/>
                <p14:nvPr/>
              </p14:nvContentPartPr>
              <p14:xfrm>
                <a:off x="10037599" y="716038"/>
                <a:ext cx="330480" cy="98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E790596-809C-4DF3-A755-06B9C7A03F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28599" y="707038"/>
                  <a:ext cx="348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ABEB5EF-0C2E-4150-86DE-DBAB0E718D37}"/>
                    </a:ext>
                  </a:extLst>
                </p14:cNvPr>
                <p14:cNvContentPartPr/>
                <p14:nvPr/>
              </p14:nvContentPartPr>
              <p14:xfrm>
                <a:off x="10386439" y="501838"/>
                <a:ext cx="171720" cy="421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ABEB5EF-0C2E-4150-86DE-DBAB0E718D3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77439" y="492838"/>
                  <a:ext cx="1893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C13675E-3EEC-4D43-BE3D-0A1AD0066964}"/>
                    </a:ext>
                  </a:extLst>
                </p14:cNvPr>
                <p14:cNvContentPartPr/>
                <p14:nvPr/>
              </p14:nvContentPartPr>
              <p14:xfrm>
                <a:off x="10634479" y="694438"/>
                <a:ext cx="117720" cy="208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C13675E-3EEC-4D43-BE3D-0A1AD006696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25839" y="685438"/>
                  <a:ext cx="135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B2E775-80EA-47CF-B032-25CF01D646C2}"/>
                    </a:ext>
                  </a:extLst>
                </p14:cNvPr>
                <p14:cNvContentPartPr/>
                <p14:nvPr/>
              </p14:nvContentPartPr>
              <p14:xfrm>
                <a:off x="10713679" y="747718"/>
                <a:ext cx="172080" cy="237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B2E775-80EA-47CF-B032-25CF01D646C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05039" y="739078"/>
                  <a:ext cx="189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B4FDDD9-4D88-4190-A25B-59208955A8E8}"/>
                    </a:ext>
                  </a:extLst>
                </p14:cNvPr>
                <p14:cNvContentPartPr/>
                <p14:nvPr/>
              </p14:nvContentPartPr>
              <p14:xfrm>
                <a:off x="10983679" y="981358"/>
                <a:ext cx="16920" cy="6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B4FDDD9-4D88-4190-A25B-59208955A8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974679" y="972358"/>
                  <a:ext cx="34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24FEF1B-4E70-4856-8BEC-0D44F754A2CF}"/>
                    </a:ext>
                  </a:extLst>
                </p14:cNvPr>
                <p14:cNvContentPartPr/>
                <p14:nvPr/>
              </p14:nvContentPartPr>
              <p14:xfrm>
                <a:off x="8203399" y="943612"/>
                <a:ext cx="2731320" cy="128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24FEF1B-4E70-4856-8BEC-0D44F754A2C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94759" y="934972"/>
                  <a:ext cx="274896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D0F60A6-5097-4D86-938E-3A8875850AD1}"/>
              </a:ext>
            </a:extLst>
          </p:cNvPr>
          <p:cNvGrpSpPr/>
          <p:nvPr/>
        </p:nvGrpSpPr>
        <p:grpSpPr>
          <a:xfrm>
            <a:off x="7652959" y="63412"/>
            <a:ext cx="357480" cy="247320"/>
            <a:chOff x="7652959" y="63412"/>
            <a:chExt cx="3574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F4219B9-21CB-481A-AEDA-00E6E3D2E803}"/>
                    </a:ext>
                  </a:extLst>
                </p14:cNvPr>
                <p14:cNvContentPartPr/>
                <p14:nvPr/>
              </p14:nvContentPartPr>
              <p14:xfrm>
                <a:off x="7652959" y="187972"/>
                <a:ext cx="357480" cy="68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F4219B9-21CB-481A-AEDA-00E6E3D2E80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44319" y="178972"/>
                  <a:ext cx="375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1FFC26B-50DF-42B0-B231-D789EB683DF3}"/>
                    </a:ext>
                  </a:extLst>
                </p14:cNvPr>
                <p14:cNvContentPartPr/>
                <p14:nvPr/>
              </p14:nvContentPartPr>
              <p14:xfrm>
                <a:off x="7661239" y="63412"/>
                <a:ext cx="128520" cy="247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1FFC26B-50DF-42B0-B231-D789EB683DF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52599" y="54772"/>
                  <a:ext cx="14616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B01423F-B06E-46B9-B03A-C935F13DC00D}"/>
              </a:ext>
            </a:extLst>
          </p:cNvPr>
          <p:cNvGrpSpPr/>
          <p:nvPr/>
        </p:nvGrpSpPr>
        <p:grpSpPr>
          <a:xfrm>
            <a:off x="805759" y="2934772"/>
            <a:ext cx="2082240" cy="875880"/>
            <a:chOff x="805759" y="2934772"/>
            <a:chExt cx="2082240" cy="87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D95DBEF-F49C-4159-BC8D-CD7191FEAA84}"/>
                    </a:ext>
                  </a:extLst>
                </p14:cNvPr>
                <p14:cNvContentPartPr/>
                <p14:nvPr/>
              </p14:nvContentPartPr>
              <p14:xfrm>
                <a:off x="837799" y="3265612"/>
                <a:ext cx="69120" cy="545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D95DBEF-F49C-4159-BC8D-CD7191FEAA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8799" y="3256972"/>
                  <a:ext cx="867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78FA25-C63D-456D-A086-91BDD5A591EC}"/>
                    </a:ext>
                  </a:extLst>
                </p14:cNvPr>
                <p14:cNvContentPartPr/>
                <p14:nvPr/>
              </p14:nvContentPartPr>
              <p14:xfrm>
                <a:off x="805759" y="3065812"/>
                <a:ext cx="315720" cy="469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78FA25-C63D-456D-A086-91BDD5A591E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7119" y="3057172"/>
                  <a:ext cx="333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28E2107-4B48-478C-980D-7DE80B043259}"/>
                    </a:ext>
                  </a:extLst>
                </p14:cNvPr>
                <p14:cNvContentPartPr/>
                <p14:nvPr/>
              </p14:nvContentPartPr>
              <p14:xfrm>
                <a:off x="1141999" y="3429052"/>
                <a:ext cx="222840" cy="304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28E2107-4B48-478C-980D-7DE80B04325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2999" y="3420052"/>
                  <a:ext cx="240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9F77650-29A6-4EFE-B331-96FB60803F64}"/>
                    </a:ext>
                  </a:extLst>
                </p14:cNvPr>
                <p14:cNvContentPartPr/>
                <p14:nvPr/>
              </p14:nvContentPartPr>
              <p14:xfrm>
                <a:off x="1386079" y="3501772"/>
                <a:ext cx="120960" cy="218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9F77650-29A6-4EFE-B331-96FB60803F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77079" y="3493132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443AB55-9AC2-42C5-B384-E358E9AD43E2}"/>
                    </a:ext>
                  </a:extLst>
                </p14:cNvPr>
                <p14:cNvContentPartPr/>
                <p14:nvPr/>
              </p14:nvContentPartPr>
              <p14:xfrm>
                <a:off x="1652839" y="3467212"/>
                <a:ext cx="155160" cy="203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443AB55-9AC2-42C5-B384-E358E9AD43E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644199" y="3458572"/>
                  <a:ext cx="172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82604BA-B1FB-42A2-A90D-D4EE844AE3C9}"/>
                    </a:ext>
                  </a:extLst>
                </p14:cNvPr>
                <p14:cNvContentPartPr/>
                <p14:nvPr/>
              </p14:nvContentPartPr>
              <p14:xfrm>
                <a:off x="1968559" y="2934772"/>
                <a:ext cx="76320" cy="769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82604BA-B1FB-42A2-A90D-D4EE844AE3C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59559" y="2925772"/>
                  <a:ext cx="9396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CF00118-5C1F-465A-A85E-B8856D5FD024}"/>
                    </a:ext>
                  </a:extLst>
                </p14:cNvPr>
                <p14:cNvContentPartPr/>
                <p14:nvPr/>
              </p14:nvContentPartPr>
              <p14:xfrm>
                <a:off x="1810159" y="3399172"/>
                <a:ext cx="330840" cy="108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CF00118-5C1F-465A-A85E-B8856D5FD02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01519" y="3390172"/>
                  <a:ext cx="348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966A5FF-73DA-4E52-AD4A-5306DEC9D6E1}"/>
                    </a:ext>
                  </a:extLst>
                </p14:cNvPr>
                <p14:cNvContentPartPr/>
                <p14:nvPr/>
              </p14:nvContentPartPr>
              <p14:xfrm>
                <a:off x="2236399" y="3440572"/>
                <a:ext cx="36360" cy="183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966A5FF-73DA-4E52-AD4A-5306DEC9D6E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27399" y="3431572"/>
                  <a:ext cx="54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304C3E0-F384-482E-BC63-0BCC58E47081}"/>
                    </a:ext>
                  </a:extLst>
                </p14:cNvPr>
                <p14:cNvContentPartPr/>
                <p14:nvPr/>
              </p14:nvContentPartPr>
              <p14:xfrm>
                <a:off x="2222359" y="3229972"/>
                <a:ext cx="15840" cy="119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304C3E0-F384-482E-BC63-0BCC58E4708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13359" y="3221332"/>
                  <a:ext cx="33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92E69C5-E4E3-4152-89BF-052D241BAF85}"/>
                    </a:ext>
                  </a:extLst>
                </p14:cNvPr>
                <p14:cNvContentPartPr/>
                <p14:nvPr/>
              </p14:nvContentPartPr>
              <p14:xfrm>
                <a:off x="2450599" y="3251212"/>
                <a:ext cx="104400" cy="339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92E69C5-E4E3-4152-89BF-052D241BAF8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41959" y="3242212"/>
                  <a:ext cx="1220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1C2C719-11F0-41A0-A509-AF0FAE20C55F}"/>
                    </a:ext>
                  </a:extLst>
                </p14:cNvPr>
                <p14:cNvContentPartPr/>
                <p14:nvPr/>
              </p14:nvContentPartPr>
              <p14:xfrm>
                <a:off x="2625559" y="3327532"/>
                <a:ext cx="262440" cy="298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1C2C719-11F0-41A0-A509-AF0FAE20C55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16559" y="3318532"/>
                  <a:ext cx="2800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A076D91-76FF-4AC8-8601-C8C8F57D3676}"/>
                  </a:ext>
                </a:extLst>
              </p14:cNvPr>
              <p14:cNvContentPartPr/>
              <p14:nvPr/>
            </p14:nvContentPartPr>
            <p14:xfrm>
              <a:off x="3128119" y="3273892"/>
              <a:ext cx="11520" cy="17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A076D91-76FF-4AC8-8601-C8C8F57D367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119479" y="3265252"/>
                <a:ext cx="291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72ED224-35BF-4199-A085-D5C52F69E739}"/>
                  </a:ext>
                </a:extLst>
              </p14:cNvPr>
              <p14:cNvContentPartPr/>
              <p14:nvPr/>
            </p14:nvContentPartPr>
            <p14:xfrm>
              <a:off x="3196159" y="3486292"/>
              <a:ext cx="24120" cy="788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72ED224-35BF-4199-A085-D5C52F69E73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187519" y="3477652"/>
                <a:ext cx="417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2246931-8307-4C89-9B0F-B892E748ED00}"/>
              </a:ext>
            </a:extLst>
          </p:cNvPr>
          <p:cNvGrpSpPr/>
          <p:nvPr/>
        </p:nvGrpSpPr>
        <p:grpSpPr>
          <a:xfrm>
            <a:off x="3552919" y="3039892"/>
            <a:ext cx="1754280" cy="557640"/>
            <a:chOff x="3552919" y="3039892"/>
            <a:chExt cx="175428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B136DF2-24B5-4C4A-9DE4-19BB0A4AF752}"/>
                    </a:ext>
                  </a:extLst>
                </p14:cNvPr>
                <p14:cNvContentPartPr/>
                <p14:nvPr/>
              </p14:nvContentPartPr>
              <p14:xfrm>
                <a:off x="3600079" y="3196132"/>
                <a:ext cx="15840" cy="11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B136DF2-24B5-4C4A-9DE4-19BB0A4AF75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91079" y="3187492"/>
                  <a:ext cx="33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5E5071E-6350-48D4-AF79-2652701EDAD3}"/>
                    </a:ext>
                  </a:extLst>
                </p14:cNvPr>
                <p14:cNvContentPartPr/>
                <p14:nvPr/>
              </p14:nvContentPartPr>
              <p14:xfrm>
                <a:off x="3554719" y="3170212"/>
                <a:ext cx="77040" cy="414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5E5071E-6350-48D4-AF79-2652701EDAD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46079" y="3161212"/>
                  <a:ext cx="946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8261118-0496-4C23-900F-3E3A054FA561}"/>
                    </a:ext>
                  </a:extLst>
                </p14:cNvPr>
                <p14:cNvContentPartPr/>
                <p14:nvPr/>
              </p14:nvContentPartPr>
              <p14:xfrm>
                <a:off x="3552919" y="3075892"/>
                <a:ext cx="272880" cy="247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8261118-0496-4C23-900F-3E3A054FA56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43919" y="3067252"/>
                  <a:ext cx="2905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04AF618-C4B2-4B3C-970E-96EFF9846B30}"/>
                    </a:ext>
                  </a:extLst>
                </p14:cNvPr>
                <p14:cNvContentPartPr/>
                <p14:nvPr/>
              </p14:nvContentPartPr>
              <p14:xfrm>
                <a:off x="3877999" y="3170212"/>
                <a:ext cx="182160" cy="404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04AF618-C4B2-4B3C-970E-96EFF9846B3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69359" y="3161572"/>
                  <a:ext cx="1998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9FBD41F-DA6B-4D62-8FE0-0EA847BBC97B}"/>
                    </a:ext>
                  </a:extLst>
                </p14:cNvPr>
                <p14:cNvContentPartPr/>
                <p14:nvPr/>
              </p14:nvContentPartPr>
              <p14:xfrm>
                <a:off x="4150519" y="3321772"/>
                <a:ext cx="40680" cy="207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9FBD41F-DA6B-4D62-8FE0-0EA847BBC97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41519" y="3313132"/>
                  <a:ext cx="58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DBC7760-0412-48E8-B05A-BDF5AF1448E6}"/>
                    </a:ext>
                  </a:extLst>
                </p14:cNvPr>
                <p14:cNvContentPartPr/>
                <p14:nvPr/>
              </p14:nvContentPartPr>
              <p14:xfrm>
                <a:off x="4141519" y="3201892"/>
                <a:ext cx="264240" cy="38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DBC7760-0412-48E8-B05A-BDF5AF1448E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32519" y="3193252"/>
                  <a:ext cx="2818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7A6FC00-A267-4888-9B63-2D6E797E6F1B}"/>
                    </a:ext>
                  </a:extLst>
                </p14:cNvPr>
                <p14:cNvContentPartPr/>
                <p14:nvPr/>
              </p14:nvContentPartPr>
              <p14:xfrm>
                <a:off x="4610959" y="3082732"/>
                <a:ext cx="87120" cy="492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7A6FC00-A267-4888-9B63-2D6E797E6F1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01959" y="3073732"/>
                  <a:ext cx="1047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D930C9A-F0A0-4E12-9D6A-29CA48C92CBA}"/>
                    </a:ext>
                  </a:extLst>
                </p14:cNvPr>
                <p14:cNvContentPartPr/>
                <p14:nvPr/>
              </p14:nvContentPartPr>
              <p14:xfrm>
                <a:off x="4820119" y="3299452"/>
                <a:ext cx="30240" cy="245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D930C9A-F0A0-4E12-9D6A-29CA48C92CB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11119" y="3290812"/>
                  <a:ext cx="47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7D9E3E6-9DFA-4A18-986C-2BF3C8735AD0}"/>
                    </a:ext>
                  </a:extLst>
                </p14:cNvPr>
                <p14:cNvContentPartPr/>
                <p14:nvPr/>
              </p14:nvContentPartPr>
              <p14:xfrm>
                <a:off x="4764319" y="3163372"/>
                <a:ext cx="294840" cy="434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7D9E3E6-9DFA-4A18-986C-2BF3C8735AD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55679" y="3154372"/>
                  <a:ext cx="3124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B3CDBDB-B2CC-4C1C-8D19-184157B31882}"/>
                    </a:ext>
                  </a:extLst>
                </p14:cNvPr>
                <p14:cNvContentPartPr/>
                <p14:nvPr/>
              </p14:nvContentPartPr>
              <p14:xfrm>
                <a:off x="5055919" y="3039892"/>
                <a:ext cx="251280" cy="543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B3CDBDB-B2CC-4C1C-8D19-184157B318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47279" y="3031252"/>
                  <a:ext cx="268920" cy="56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2284569-05D9-482B-90E1-FE5E00A57CE8}"/>
              </a:ext>
            </a:extLst>
          </p:cNvPr>
          <p:cNvGrpSpPr/>
          <p:nvPr/>
        </p:nvGrpSpPr>
        <p:grpSpPr>
          <a:xfrm>
            <a:off x="5607799" y="3120892"/>
            <a:ext cx="291600" cy="235440"/>
            <a:chOff x="5607799" y="3120892"/>
            <a:chExt cx="29160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B04C5FC-27AA-45FE-8601-E0E0AF136A2A}"/>
                    </a:ext>
                  </a:extLst>
                </p14:cNvPr>
                <p14:cNvContentPartPr/>
                <p14:nvPr/>
              </p14:nvContentPartPr>
              <p14:xfrm>
                <a:off x="5607799" y="3120892"/>
                <a:ext cx="178200" cy="111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B04C5FC-27AA-45FE-8601-E0E0AF136A2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98799" y="3112252"/>
                  <a:ext cx="195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1413EB0-ED6B-4110-8326-3369A475876A}"/>
                    </a:ext>
                  </a:extLst>
                </p14:cNvPr>
                <p14:cNvContentPartPr/>
                <p14:nvPr/>
              </p14:nvContentPartPr>
              <p14:xfrm>
                <a:off x="5659999" y="3314932"/>
                <a:ext cx="239400" cy="41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1413EB0-ED6B-4110-8326-3369A475876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50999" y="3305932"/>
                  <a:ext cx="257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8C8F71A-CB03-4334-82BF-CAA5F670BCA3}"/>
              </a:ext>
            </a:extLst>
          </p:cNvPr>
          <p:cNvGrpSpPr/>
          <p:nvPr/>
        </p:nvGrpSpPr>
        <p:grpSpPr>
          <a:xfrm>
            <a:off x="3492439" y="4059052"/>
            <a:ext cx="729000" cy="691560"/>
            <a:chOff x="3492439" y="4059052"/>
            <a:chExt cx="729000" cy="69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3FFFA76-E209-419F-8B1F-2C6D4DD5556D}"/>
                    </a:ext>
                  </a:extLst>
                </p14:cNvPr>
                <p14:cNvContentPartPr/>
                <p14:nvPr/>
              </p14:nvContentPartPr>
              <p14:xfrm>
                <a:off x="3492439" y="4308532"/>
                <a:ext cx="67680" cy="442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3FFFA76-E209-419F-8B1F-2C6D4DD5556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83439" y="4299532"/>
                  <a:ext cx="853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64ECA8A-F092-41BB-91C8-9E0F41386AC9}"/>
                    </a:ext>
                  </a:extLst>
                </p14:cNvPr>
                <p14:cNvContentPartPr/>
                <p14:nvPr/>
              </p14:nvContentPartPr>
              <p14:xfrm>
                <a:off x="3541039" y="4073812"/>
                <a:ext cx="266040" cy="383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64ECA8A-F092-41BB-91C8-9E0F41386A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32399" y="4064812"/>
                  <a:ext cx="2836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0740CE9-AB63-4DF5-BA76-6D5B5EC2662E}"/>
                    </a:ext>
                  </a:extLst>
                </p14:cNvPr>
                <p14:cNvContentPartPr/>
                <p14:nvPr/>
              </p14:nvContentPartPr>
              <p14:xfrm>
                <a:off x="3972319" y="4059052"/>
                <a:ext cx="249120" cy="538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0740CE9-AB63-4DF5-BA76-6D5B5EC2662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63319" y="4050412"/>
                  <a:ext cx="266760" cy="55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F9D6B55-C07E-4D7E-9E5E-75EAEB4AD444}"/>
              </a:ext>
            </a:extLst>
          </p:cNvPr>
          <p:cNvGrpSpPr/>
          <p:nvPr/>
        </p:nvGrpSpPr>
        <p:grpSpPr>
          <a:xfrm>
            <a:off x="6108559" y="2909212"/>
            <a:ext cx="1665000" cy="573840"/>
            <a:chOff x="6108559" y="2909212"/>
            <a:chExt cx="166500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EB44F0F-B2D7-4BCD-A48D-F3DC5E37CD48}"/>
                    </a:ext>
                  </a:extLst>
                </p14:cNvPr>
                <p14:cNvContentPartPr/>
                <p14:nvPr/>
              </p14:nvContentPartPr>
              <p14:xfrm>
                <a:off x="6108559" y="3390892"/>
                <a:ext cx="67680" cy="92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EB44F0F-B2D7-4BCD-A48D-F3DC5E37CD4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99559" y="3381892"/>
                  <a:ext cx="85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B6C8332-9CF2-4020-AA59-79CBF0C42D21}"/>
                    </a:ext>
                  </a:extLst>
                </p14:cNvPr>
                <p14:cNvContentPartPr/>
                <p14:nvPr/>
              </p14:nvContentPartPr>
              <p14:xfrm>
                <a:off x="6330679" y="3008212"/>
                <a:ext cx="386640" cy="371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B6C8332-9CF2-4020-AA59-79CBF0C42D2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21679" y="2999212"/>
                  <a:ext cx="4042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2471DBE-61B0-4368-8AEE-F38A8266DA9E}"/>
                    </a:ext>
                  </a:extLst>
                </p14:cNvPr>
                <p14:cNvContentPartPr/>
                <p14:nvPr/>
              </p14:nvContentPartPr>
              <p14:xfrm>
                <a:off x="6806239" y="2932972"/>
                <a:ext cx="349200" cy="389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2471DBE-61B0-4368-8AEE-F38A8266DA9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797599" y="2924332"/>
                  <a:ext cx="366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5D6247-FF73-4684-A53E-888657171D1A}"/>
                    </a:ext>
                  </a:extLst>
                </p14:cNvPr>
                <p14:cNvContentPartPr/>
                <p14:nvPr/>
              </p14:nvContentPartPr>
              <p14:xfrm>
                <a:off x="7324639" y="2909212"/>
                <a:ext cx="448920" cy="510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5D6247-FF73-4684-A53E-888657171D1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15639" y="2900212"/>
                  <a:ext cx="466560" cy="52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C767225-BA4D-4D6B-BD4B-8F61777C203A}"/>
              </a:ext>
            </a:extLst>
          </p:cNvPr>
          <p:cNvGrpSpPr/>
          <p:nvPr/>
        </p:nvGrpSpPr>
        <p:grpSpPr>
          <a:xfrm>
            <a:off x="4293799" y="3925132"/>
            <a:ext cx="1855800" cy="543960"/>
            <a:chOff x="4293799" y="3925132"/>
            <a:chExt cx="18558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F535565-FD50-49F1-974A-72B30FCD8291}"/>
                    </a:ext>
                  </a:extLst>
                </p14:cNvPr>
                <p14:cNvContentPartPr/>
                <p14:nvPr/>
              </p14:nvContentPartPr>
              <p14:xfrm>
                <a:off x="4293799" y="4109812"/>
                <a:ext cx="265680" cy="318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F535565-FD50-49F1-974A-72B30FCD829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85159" y="4101172"/>
                  <a:ext cx="2833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CA26739-2BE8-4D07-B1F3-C4ABA3F95F48}"/>
                    </a:ext>
                  </a:extLst>
                </p14:cNvPr>
                <p14:cNvContentPartPr/>
                <p14:nvPr/>
              </p14:nvContentPartPr>
              <p14:xfrm>
                <a:off x="4336639" y="4264612"/>
                <a:ext cx="105120" cy="20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CA26739-2BE8-4D07-B1F3-C4ABA3F95F4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27639" y="4255612"/>
                  <a:ext cx="122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A518847-C6C5-475C-BA82-61FA3E9EDB8C}"/>
                    </a:ext>
                  </a:extLst>
                </p14:cNvPr>
                <p14:cNvContentPartPr/>
                <p14:nvPr/>
              </p14:nvContentPartPr>
              <p14:xfrm>
                <a:off x="4732639" y="3938092"/>
                <a:ext cx="81360" cy="469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A518847-C6C5-475C-BA82-61FA3E9EDB8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23639" y="3929092"/>
                  <a:ext cx="9900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85B164E-16F2-49FC-9B00-F619B4DCC151}"/>
                    </a:ext>
                  </a:extLst>
                </p14:cNvPr>
                <p14:cNvContentPartPr/>
                <p14:nvPr/>
              </p14:nvContentPartPr>
              <p14:xfrm>
                <a:off x="4921279" y="4112692"/>
                <a:ext cx="73080" cy="223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85B164E-16F2-49FC-9B00-F619B4DCC15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12639" y="4103692"/>
                  <a:ext cx="90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3A7A883-7705-43D3-B95B-31C9A86CDB7A}"/>
                    </a:ext>
                  </a:extLst>
                </p14:cNvPr>
                <p14:cNvContentPartPr/>
                <p14:nvPr/>
              </p14:nvContentPartPr>
              <p14:xfrm>
                <a:off x="4896079" y="4041772"/>
                <a:ext cx="286560" cy="272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3A7A883-7705-43D3-B95B-31C9A86CDB7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87439" y="4033132"/>
                  <a:ext cx="304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7273044-9F79-4686-A1BA-629CEC060A0C}"/>
                    </a:ext>
                  </a:extLst>
                </p14:cNvPr>
                <p14:cNvContentPartPr/>
                <p14:nvPr/>
              </p14:nvContentPartPr>
              <p14:xfrm>
                <a:off x="5243479" y="3925132"/>
                <a:ext cx="299880" cy="543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7273044-9F79-4686-A1BA-629CEC060A0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34839" y="3916132"/>
                  <a:ext cx="3175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9B91166-FBAF-4D99-A838-D6EF53935144}"/>
                    </a:ext>
                  </a:extLst>
                </p14:cNvPr>
                <p14:cNvContentPartPr/>
                <p14:nvPr/>
              </p14:nvContentPartPr>
              <p14:xfrm>
                <a:off x="5797879" y="4025212"/>
                <a:ext cx="268200" cy="45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9B91166-FBAF-4D99-A838-D6EF539351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88879" y="4016572"/>
                  <a:ext cx="285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AAFAA67-28A4-462D-9EAA-8A98555133C9}"/>
                    </a:ext>
                  </a:extLst>
                </p14:cNvPr>
                <p14:cNvContentPartPr/>
                <p14:nvPr/>
              </p14:nvContentPartPr>
              <p14:xfrm>
                <a:off x="5865919" y="4229332"/>
                <a:ext cx="283680" cy="81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AAFAA67-28A4-462D-9EAA-8A98555133C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57279" y="4220692"/>
                  <a:ext cx="3013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9BA23F9-6769-469C-B88E-9382248E9E7C}"/>
              </a:ext>
            </a:extLst>
          </p:cNvPr>
          <p:cNvGrpSpPr/>
          <p:nvPr/>
        </p:nvGrpSpPr>
        <p:grpSpPr>
          <a:xfrm>
            <a:off x="6383239" y="3714892"/>
            <a:ext cx="1436760" cy="573120"/>
            <a:chOff x="6383239" y="3714892"/>
            <a:chExt cx="143676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1460DBE-4B1D-441C-AED8-24EAA38801ED}"/>
                    </a:ext>
                  </a:extLst>
                </p14:cNvPr>
                <p14:cNvContentPartPr/>
                <p14:nvPr/>
              </p14:nvContentPartPr>
              <p14:xfrm>
                <a:off x="6383239" y="4246252"/>
                <a:ext cx="34920" cy="41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1460DBE-4B1D-441C-AED8-24EAA38801E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74239" y="4237252"/>
                  <a:ext cx="52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42017AE-84BC-411A-9C21-75E078C4F360}"/>
                    </a:ext>
                  </a:extLst>
                </p14:cNvPr>
                <p14:cNvContentPartPr/>
                <p14:nvPr/>
              </p14:nvContentPartPr>
              <p14:xfrm>
                <a:off x="6535519" y="3851332"/>
                <a:ext cx="407880" cy="368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42017AE-84BC-411A-9C21-75E078C4F36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26519" y="3842332"/>
                  <a:ext cx="4255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D3F75C1-E0B3-47C5-9685-183FEEDEA593}"/>
                    </a:ext>
                  </a:extLst>
                </p14:cNvPr>
                <p14:cNvContentPartPr/>
                <p14:nvPr/>
              </p14:nvContentPartPr>
              <p14:xfrm>
                <a:off x="6948439" y="3752692"/>
                <a:ext cx="343800" cy="463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D3F75C1-E0B3-47C5-9685-183FEEDEA59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39439" y="3744052"/>
                  <a:ext cx="3614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CF9E6DE-7BB0-4F0E-BAE0-14D892D77E65}"/>
                    </a:ext>
                  </a:extLst>
                </p14:cNvPr>
                <p14:cNvContentPartPr/>
                <p14:nvPr/>
              </p14:nvContentPartPr>
              <p14:xfrm>
                <a:off x="7417879" y="3714892"/>
                <a:ext cx="402120" cy="439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CF9E6DE-7BB0-4F0E-BAE0-14D892D77E6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08879" y="3705892"/>
                  <a:ext cx="419760" cy="45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55CCE3D-B170-4C81-8EBE-83AF0A6B0CDA}"/>
                  </a:ext>
                </a:extLst>
              </p14:cNvPr>
              <p14:cNvContentPartPr/>
              <p14:nvPr/>
            </p14:nvContentPartPr>
            <p14:xfrm>
              <a:off x="8224639" y="2752612"/>
              <a:ext cx="205200" cy="1436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55CCE3D-B170-4C81-8EBE-83AF0A6B0CDA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8215999" y="2743612"/>
                <a:ext cx="222840" cy="14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3211496-3E21-4263-816E-52530975F317}"/>
                  </a:ext>
                </a:extLst>
              </p14:cNvPr>
              <p14:cNvContentPartPr/>
              <p14:nvPr/>
            </p14:nvContentPartPr>
            <p14:xfrm>
              <a:off x="2851999" y="1901212"/>
              <a:ext cx="1599840" cy="808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3211496-3E21-4263-816E-52530975F317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2842999" y="1892572"/>
                <a:ext cx="161748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6FA9979-DC46-4DCD-9A59-16B479442070}"/>
                  </a:ext>
                </a:extLst>
              </p14:cNvPr>
              <p14:cNvContentPartPr/>
              <p14:nvPr/>
            </p14:nvContentPartPr>
            <p14:xfrm>
              <a:off x="1900159" y="1060252"/>
              <a:ext cx="359280" cy="156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6FA9979-DC46-4DCD-9A59-16B479442070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1891519" y="1051612"/>
                <a:ext cx="376920" cy="157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9D13285-398F-4388-BC03-92615176EFF0}"/>
              </a:ext>
            </a:extLst>
          </p:cNvPr>
          <p:cNvGrpSpPr/>
          <p:nvPr/>
        </p:nvGrpSpPr>
        <p:grpSpPr>
          <a:xfrm>
            <a:off x="4605199" y="1959532"/>
            <a:ext cx="588960" cy="451440"/>
            <a:chOff x="4605199" y="1959532"/>
            <a:chExt cx="58896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A26532-0E56-4720-8A5E-EB25E28D1F47}"/>
                    </a:ext>
                  </a:extLst>
                </p14:cNvPr>
                <p14:cNvContentPartPr/>
                <p14:nvPr/>
              </p14:nvContentPartPr>
              <p14:xfrm>
                <a:off x="4663879" y="2109292"/>
                <a:ext cx="530280" cy="87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A26532-0E56-4720-8A5E-EB25E28D1F4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655239" y="2100652"/>
                  <a:ext cx="547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53C354-5803-4603-B4F2-87396BCB5889}"/>
                    </a:ext>
                  </a:extLst>
                </p14:cNvPr>
                <p14:cNvContentPartPr/>
                <p14:nvPr/>
              </p14:nvContentPartPr>
              <p14:xfrm>
                <a:off x="4655959" y="2014252"/>
                <a:ext cx="55080" cy="7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53C354-5803-4603-B4F2-87396BCB5889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647319" y="2005612"/>
                  <a:ext cx="72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80D496-F782-4582-AC3D-15C96F4ADF82}"/>
                    </a:ext>
                  </a:extLst>
                </p14:cNvPr>
                <p14:cNvContentPartPr/>
                <p14:nvPr/>
              </p14:nvContentPartPr>
              <p14:xfrm>
                <a:off x="4605199" y="1959532"/>
                <a:ext cx="187200" cy="451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80D496-F782-4582-AC3D-15C96F4ADF8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596199" y="1950892"/>
                  <a:ext cx="20484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6CE3259-B9BB-4786-BCF1-E051E1243641}"/>
              </a:ext>
            </a:extLst>
          </p:cNvPr>
          <p:cNvGrpSpPr/>
          <p:nvPr/>
        </p:nvGrpSpPr>
        <p:grpSpPr>
          <a:xfrm>
            <a:off x="5497999" y="1005172"/>
            <a:ext cx="471600" cy="399240"/>
            <a:chOff x="5497999" y="1005172"/>
            <a:chExt cx="47160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E609A3A-6938-478D-B55F-931305200FEE}"/>
                    </a:ext>
                  </a:extLst>
                </p14:cNvPr>
                <p14:cNvContentPartPr/>
                <p14:nvPr/>
              </p14:nvContentPartPr>
              <p14:xfrm>
                <a:off x="5538679" y="1005172"/>
                <a:ext cx="430920" cy="300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E609A3A-6938-478D-B55F-931305200FEE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5530039" y="996532"/>
                  <a:ext cx="448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EE33A98-ADC6-43EC-920E-62716EDEA4BC}"/>
                    </a:ext>
                  </a:extLst>
                </p14:cNvPr>
                <p14:cNvContentPartPr/>
                <p14:nvPr/>
              </p14:nvContentPartPr>
              <p14:xfrm>
                <a:off x="5497999" y="1133692"/>
                <a:ext cx="267480" cy="270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EE33A98-ADC6-43EC-920E-62716EDEA4BC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5488999" y="1124692"/>
                  <a:ext cx="28512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3986512-9959-4633-BFA2-E97D179D7FF9}"/>
              </a:ext>
            </a:extLst>
          </p:cNvPr>
          <p:cNvGrpSpPr/>
          <p:nvPr/>
        </p:nvGrpSpPr>
        <p:grpSpPr>
          <a:xfrm>
            <a:off x="8943919" y="4284772"/>
            <a:ext cx="2257560" cy="2191680"/>
            <a:chOff x="8943919" y="4284772"/>
            <a:chExt cx="2257560" cy="21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0BCF18B-B182-4603-8D64-DB2606C9DF06}"/>
                    </a:ext>
                  </a:extLst>
                </p14:cNvPr>
                <p14:cNvContentPartPr/>
                <p14:nvPr/>
              </p14:nvContentPartPr>
              <p14:xfrm>
                <a:off x="8943919" y="5186572"/>
                <a:ext cx="60120" cy="37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0BCF18B-B182-4603-8D64-DB2606C9DF06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8935279" y="5177932"/>
                  <a:ext cx="77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A1FC3AF-5CAC-4CDF-B536-F279C8D75257}"/>
                    </a:ext>
                  </a:extLst>
                </p14:cNvPr>
                <p14:cNvContentPartPr/>
                <p14:nvPr/>
              </p14:nvContentPartPr>
              <p14:xfrm>
                <a:off x="9077839" y="4905412"/>
                <a:ext cx="143280" cy="288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A1FC3AF-5CAC-4CDF-B536-F279C8D75257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068839" y="4896772"/>
                  <a:ext cx="160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4D4252B-892D-44C7-9266-880EBF6CC941}"/>
                    </a:ext>
                  </a:extLst>
                </p14:cNvPr>
                <p14:cNvContentPartPr/>
                <p14:nvPr/>
              </p14:nvContentPartPr>
              <p14:xfrm>
                <a:off x="9359359" y="4780492"/>
                <a:ext cx="32760" cy="299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4D4252B-892D-44C7-9266-880EBF6CC941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9350359" y="4771492"/>
                  <a:ext cx="50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88D58BC-ADA5-4625-A119-FFD6539234B9}"/>
                    </a:ext>
                  </a:extLst>
                </p14:cNvPr>
                <p14:cNvContentPartPr/>
                <p14:nvPr/>
              </p14:nvContentPartPr>
              <p14:xfrm>
                <a:off x="9526039" y="4626052"/>
                <a:ext cx="116280" cy="379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88D58BC-ADA5-4625-A119-FFD6539234B9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517399" y="4617412"/>
                  <a:ext cx="133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4CD7CA6-C094-4C79-8E01-97F9DFF9C9B2}"/>
                    </a:ext>
                  </a:extLst>
                </p14:cNvPr>
                <p14:cNvContentPartPr/>
                <p14:nvPr/>
              </p14:nvContentPartPr>
              <p14:xfrm>
                <a:off x="9728359" y="4858972"/>
                <a:ext cx="41040" cy="132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4CD7CA6-C094-4C79-8E01-97F9DFF9C9B2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9719359" y="4849972"/>
                  <a:ext cx="5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8CF655B-FBF3-4476-966F-538624C7B5FC}"/>
                    </a:ext>
                  </a:extLst>
                </p14:cNvPr>
                <p14:cNvContentPartPr/>
                <p14:nvPr/>
              </p14:nvContentPartPr>
              <p14:xfrm>
                <a:off x="9820879" y="4632532"/>
                <a:ext cx="163440" cy="277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8CF655B-FBF3-4476-966F-538624C7B5FC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9811879" y="4623532"/>
                  <a:ext cx="181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F584052-9171-4FA6-A7DA-291CC8574114}"/>
                    </a:ext>
                  </a:extLst>
                </p14:cNvPr>
                <p14:cNvContentPartPr/>
                <p14:nvPr/>
              </p14:nvContentPartPr>
              <p14:xfrm>
                <a:off x="10082239" y="4379092"/>
                <a:ext cx="211680" cy="429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F584052-9171-4FA6-A7DA-291CC8574114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0073599" y="4370452"/>
                  <a:ext cx="2293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F2C99A9-8383-4BC2-AA27-7FD1A0053CD6}"/>
                    </a:ext>
                  </a:extLst>
                </p14:cNvPr>
                <p14:cNvContentPartPr/>
                <p14:nvPr/>
              </p14:nvContentPartPr>
              <p14:xfrm>
                <a:off x="10262959" y="4284772"/>
                <a:ext cx="360360" cy="552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F2C99A9-8383-4BC2-AA27-7FD1A0053CD6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0253959" y="4276132"/>
                  <a:ext cx="3780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E022C10-1E81-4F60-AD86-30A5F113DA68}"/>
                    </a:ext>
                  </a:extLst>
                </p14:cNvPr>
                <p14:cNvContentPartPr/>
                <p14:nvPr/>
              </p14:nvContentPartPr>
              <p14:xfrm>
                <a:off x="9683719" y="5050492"/>
                <a:ext cx="753480" cy="319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E022C10-1E81-4F60-AD86-30A5F113DA68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9674719" y="5041852"/>
                  <a:ext cx="7711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4F71BAF-C4AC-408E-B574-43F0F4E346F2}"/>
                    </a:ext>
                  </a:extLst>
                </p14:cNvPr>
                <p14:cNvContentPartPr/>
                <p14:nvPr/>
              </p14:nvContentPartPr>
              <p14:xfrm>
                <a:off x="9752119" y="5856892"/>
                <a:ext cx="21240" cy="57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4F71BAF-C4AC-408E-B574-43F0F4E346F2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9743119" y="5848252"/>
                  <a:ext cx="38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E856502-73F4-41DC-9DEB-D9403DB3C5D3}"/>
                    </a:ext>
                  </a:extLst>
                </p14:cNvPr>
                <p14:cNvContentPartPr/>
                <p14:nvPr/>
              </p14:nvContentPartPr>
              <p14:xfrm>
                <a:off x="9927799" y="5526772"/>
                <a:ext cx="106200" cy="362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E856502-73F4-41DC-9DEB-D9403DB3C5D3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9918799" y="5517772"/>
                  <a:ext cx="123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509C8B9-C5B5-4714-B44E-4B27FE7D69FD}"/>
                    </a:ext>
                  </a:extLst>
                </p14:cNvPr>
                <p14:cNvContentPartPr/>
                <p14:nvPr/>
              </p14:nvContentPartPr>
              <p14:xfrm>
                <a:off x="10090519" y="5420572"/>
                <a:ext cx="34200" cy="298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509C8B9-C5B5-4714-B44E-4B27FE7D69FD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10081879" y="5411932"/>
                  <a:ext cx="518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B1E10F1-6D0F-4EBB-8BE4-076F866BD3CE}"/>
                    </a:ext>
                  </a:extLst>
                </p14:cNvPr>
                <p14:cNvContentPartPr/>
                <p14:nvPr/>
              </p14:nvContentPartPr>
              <p14:xfrm>
                <a:off x="10202839" y="5277292"/>
                <a:ext cx="136080" cy="220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B1E10F1-6D0F-4EBB-8BE4-076F866BD3CE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10194199" y="5268292"/>
                  <a:ext cx="153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D3AD552-8107-4AEB-9B3B-AE04D854A483}"/>
                    </a:ext>
                  </a:extLst>
                </p14:cNvPr>
                <p14:cNvContentPartPr/>
                <p14:nvPr/>
              </p14:nvContentPartPr>
              <p14:xfrm>
                <a:off x="10331359" y="5198092"/>
                <a:ext cx="23040" cy="472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D3AD552-8107-4AEB-9B3B-AE04D854A483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0322359" y="5189452"/>
                  <a:ext cx="406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DFB3A17-CAB3-4898-9DCE-EB27E292B0A8}"/>
                    </a:ext>
                  </a:extLst>
                </p14:cNvPr>
                <p14:cNvContentPartPr/>
                <p14:nvPr/>
              </p14:nvContentPartPr>
              <p14:xfrm>
                <a:off x="10377439" y="5234812"/>
                <a:ext cx="22248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DFB3A17-CAB3-4898-9DCE-EB27E292B0A8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0368799" y="5226172"/>
                  <a:ext cx="240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497F018-4B7D-41A3-B6E2-16099CD6B8F4}"/>
                    </a:ext>
                  </a:extLst>
                </p14:cNvPr>
                <p14:cNvContentPartPr/>
                <p14:nvPr/>
              </p14:nvContentPartPr>
              <p14:xfrm>
                <a:off x="10641319" y="4869052"/>
                <a:ext cx="237240" cy="441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497F018-4B7D-41A3-B6E2-16099CD6B8F4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0632319" y="4860412"/>
                  <a:ext cx="2548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747CF71-1497-489F-8183-260506D5A2CC}"/>
                    </a:ext>
                  </a:extLst>
                </p14:cNvPr>
                <p14:cNvContentPartPr/>
                <p14:nvPr/>
              </p14:nvContentPartPr>
              <p14:xfrm>
                <a:off x="9951199" y="6269452"/>
                <a:ext cx="95760" cy="128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747CF71-1497-489F-8183-260506D5A2CC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942559" y="6260812"/>
                  <a:ext cx="113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D735F22-4A4A-4616-8ECB-34EA5859198C}"/>
                    </a:ext>
                  </a:extLst>
                </p14:cNvPr>
                <p14:cNvContentPartPr/>
                <p14:nvPr/>
              </p14:nvContentPartPr>
              <p14:xfrm>
                <a:off x="10141639" y="6174052"/>
                <a:ext cx="14400" cy="39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D735F22-4A4A-4616-8ECB-34EA5859198C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0132639" y="6165052"/>
                  <a:ext cx="32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4990880-DF28-48CF-B420-E640D8CCE28B}"/>
                    </a:ext>
                  </a:extLst>
                </p14:cNvPr>
                <p14:cNvContentPartPr/>
                <p14:nvPr/>
              </p14:nvContentPartPr>
              <p14:xfrm>
                <a:off x="10049119" y="6418132"/>
                <a:ext cx="77040" cy="58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4990880-DF28-48CF-B420-E640D8CCE28B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0040119" y="6409492"/>
                  <a:ext cx="94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714475-3EF4-48BB-9567-C5EB7D75983E}"/>
                    </a:ext>
                  </a:extLst>
                </p14:cNvPr>
                <p14:cNvContentPartPr/>
                <p14:nvPr/>
              </p14:nvContentPartPr>
              <p14:xfrm>
                <a:off x="10321999" y="6226972"/>
                <a:ext cx="50400" cy="146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0714475-3EF4-48BB-9567-C5EB7D75983E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0312999" y="6217972"/>
                  <a:ext cx="68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5797FB9-622C-42EB-992C-511878F55A5A}"/>
                    </a:ext>
                  </a:extLst>
                </p14:cNvPr>
                <p14:cNvContentPartPr/>
                <p14:nvPr/>
              </p14:nvContentPartPr>
              <p14:xfrm>
                <a:off x="10482919" y="5843932"/>
                <a:ext cx="302040" cy="313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5797FB9-622C-42EB-992C-511878F55A5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474279" y="5835292"/>
                  <a:ext cx="319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484C4B2-53D3-44BB-86D2-37969D84E73C}"/>
                    </a:ext>
                  </a:extLst>
                </p14:cNvPr>
                <p14:cNvContentPartPr/>
                <p14:nvPr/>
              </p14:nvContentPartPr>
              <p14:xfrm>
                <a:off x="10718719" y="5556652"/>
                <a:ext cx="247320" cy="361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484C4B2-53D3-44BB-86D2-37969D84E73C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0710079" y="5548012"/>
                  <a:ext cx="2649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EF92288-EA6A-46E0-95EA-A4071E227267}"/>
                    </a:ext>
                  </a:extLst>
                </p14:cNvPr>
                <p14:cNvContentPartPr/>
                <p14:nvPr/>
              </p14:nvContentPartPr>
              <p14:xfrm>
                <a:off x="10974679" y="5292052"/>
                <a:ext cx="226800" cy="425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EF92288-EA6A-46E0-95EA-A4071E227267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0965679" y="5283052"/>
                  <a:ext cx="244440" cy="44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27755C9-E407-450B-87D4-D80A8DF6EE48}"/>
              </a:ext>
            </a:extLst>
          </p:cNvPr>
          <p:cNvGrpSpPr/>
          <p:nvPr/>
        </p:nvGrpSpPr>
        <p:grpSpPr>
          <a:xfrm>
            <a:off x="9250639" y="2314852"/>
            <a:ext cx="2197080" cy="1633680"/>
            <a:chOff x="9250639" y="2314852"/>
            <a:chExt cx="2197080" cy="16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19F147-7719-4CFB-A342-13575497F047}"/>
                    </a:ext>
                  </a:extLst>
                </p14:cNvPr>
                <p14:cNvContentPartPr/>
                <p14:nvPr/>
              </p14:nvContentPartPr>
              <p14:xfrm>
                <a:off x="9367999" y="2846212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19F147-7719-4CFB-A342-13575497F047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9359359" y="28372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4F6C34-30C6-414D-B7FD-5104B8FC7DAD}"/>
                    </a:ext>
                  </a:extLst>
                </p14:cNvPr>
                <p14:cNvContentPartPr/>
                <p14:nvPr/>
              </p14:nvContentPartPr>
              <p14:xfrm>
                <a:off x="9306079" y="2855572"/>
                <a:ext cx="75600" cy="371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4F6C34-30C6-414D-B7FD-5104B8FC7DAD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9297439" y="2846932"/>
                  <a:ext cx="932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7C20624-067C-435B-93C5-3A45A8C5362B}"/>
                    </a:ext>
                  </a:extLst>
                </p14:cNvPr>
                <p14:cNvContentPartPr/>
                <p14:nvPr/>
              </p14:nvContentPartPr>
              <p14:xfrm>
                <a:off x="9250639" y="2617612"/>
                <a:ext cx="280080" cy="36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7C20624-067C-435B-93C5-3A45A8C5362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9241999" y="2608972"/>
                  <a:ext cx="297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4B05AB1-3E96-4FAC-A61B-8359402BCE27}"/>
                    </a:ext>
                  </a:extLst>
                </p14:cNvPr>
                <p14:cNvContentPartPr/>
                <p14:nvPr/>
              </p14:nvContentPartPr>
              <p14:xfrm>
                <a:off x="10010959" y="2576212"/>
                <a:ext cx="101880" cy="36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4B05AB1-3E96-4FAC-A61B-8359402BCE27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0001959" y="2567572"/>
                  <a:ext cx="1195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792EE93-31DC-4FC5-A3F9-4BD6F800F5A7}"/>
                    </a:ext>
                  </a:extLst>
                </p14:cNvPr>
                <p14:cNvContentPartPr/>
                <p14:nvPr/>
              </p14:nvContentPartPr>
              <p14:xfrm>
                <a:off x="10188439" y="2671972"/>
                <a:ext cx="52920" cy="242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792EE93-31DC-4FC5-A3F9-4BD6F800F5A7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0179799" y="2662972"/>
                  <a:ext cx="70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7D0CD69-ACFD-4BD8-A4C3-10355B5F9A55}"/>
                    </a:ext>
                  </a:extLst>
                </p14:cNvPr>
                <p14:cNvContentPartPr/>
                <p14:nvPr/>
              </p14:nvContentPartPr>
              <p14:xfrm>
                <a:off x="10227679" y="2637412"/>
                <a:ext cx="8640" cy="2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7D0CD69-ACFD-4BD8-A4C3-10355B5F9A55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0219039" y="2628772"/>
                  <a:ext cx="26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972D879-96F1-4077-A40C-D4EA0A743756}"/>
                    </a:ext>
                  </a:extLst>
                </p14:cNvPr>
                <p14:cNvContentPartPr/>
                <p14:nvPr/>
              </p14:nvContentPartPr>
              <p14:xfrm>
                <a:off x="10178719" y="2550292"/>
                <a:ext cx="203760" cy="394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972D879-96F1-4077-A40C-D4EA0A743756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0169719" y="2541652"/>
                  <a:ext cx="2214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F2AFCD4-9C78-4EC7-9254-ADD371CCBEA4}"/>
                    </a:ext>
                  </a:extLst>
                </p14:cNvPr>
                <p14:cNvContentPartPr/>
                <p14:nvPr/>
              </p14:nvContentPartPr>
              <p14:xfrm>
                <a:off x="10426039" y="2381092"/>
                <a:ext cx="185040" cy="509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F2AFCD4-9C78-4EC7-9254-ADD371CCBEA4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10417039" y="2372452"/>
                  <a:ext cx="20268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44B23A6-D157-4B82-8AC4-976A3FEE11A9}"/>
                    </a:ext>
                  </a:extLst>
                </p14:cNvPr>
                <p14:cNvContentPartPr/>
                <p14:nvPr/>
              </p14:nvContentPartPr>
              <p14:xfrm>
                <a:off x="10699279" y="2533012"/>
                <a:ext cx="92160" cy="344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44B23A6-D157-4B82-8AC4-976A3FEE11A9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10690279" y="2524012"/>
                  <a:ext cx="1098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5E476A8-45C5-414B-B06C-E364619204CE}"/>
                    </a:ext>
                  </a:extLst>
                </p14:cNvPr>
                <p14:cNvContentPartPr/>
                <p14:nvPr/>
              </p14:nvContentPartPr>
              <p14:xfrm>
                <a:off x="10670119" y="2408092"/>
                <a:ext cx="259560" cy="263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5E476A8-45C5-414B-B06C-E364619204CE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10661479" y="2399452"/>
                  <a:ext cx="277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A1B9DE0-7929-424B-8AB1-633B06CD0038}"/>
                    </a:ext>
                  </a:extLst>
                </p14:cNvPr>
                <p14:cNvContentPartPr/>
                <p14:nvPr/>
              </p14:nvContentPartPr>
              <p14:xfrm>
                <a:off x="10948759" y="2390812"/>
                <a:ext cx="145440" cy="444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A1B9DE0-7929-424B-8AB1-633B06CD003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0939759" y="2381812"/>
                  <a:ext cx="1630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A7BF1C5-C271-4C32-A009-C7EF10CE2D26}"/>
                    </a:ext>
                  </a:extLst>
                </p14:cNvPr>
                <p14:cNvContentPartPr/>
                <p14:nvPr/>
              </p14:nvContentPartPr>
              <p14:xfrm>
                <a:off x="11139919" y="2539132"/>
                <a:ext cx="60840" cy="246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A7BF1C5-C271-4C32-A009-C7EF10CE2D26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1130919" y="2530492"/>
                  <a:ext cx="78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90EDA8-2FDA-495D-8FAD-D1B09483E017}"/>
                    </a:ext>
                  </a:extLst>
                </p14:cNvPr>
                <p14:cNvContentPartPr/>
                <p14:nvPr/>
              </p14:nvContentPartPr>
              <p14:xfrm>
                <a:off x="11111839" y="2489092"/>
                <a:ext cx="154800" cy="313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90EDA8-2FDA-495D-8FAD-D1B09483E017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1102839" y="2480092"/>
                  <a:ext cx="172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83A3155-A6C6-4789-8BC8-E14985B58623}"/>
                    </a:ext>
                  </a:extLst>
                </p14:cNvPr>
                <p14:cNvContentPartPr/>
                <p14:nvPr/>
              </p14:nvContentPartPr>
              <p14:xfrm>
                <a:off x="11299759" y="2314852"/>
                <a:ext cx="147960" cy="532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83A3155-A6C6-4789-8BC8-E14985B58623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1291119" y="2305852"/>
                  <a:ext cx="1656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CD41D95-55AF-49DF-8054-BA730F14A9AA}"/>
                    </a:ext>
                  </a:extLst>
                </p14:cNvPr>
                <p14:cNvContentPartPr/>
                <p14:nvPr/>
              </p14:nvContentPartPr>
              <p14:xfrm>
                <a:off x="9600559" y="2595292"/>
                <a:ext cx="57960" cy="427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CD41D95-55AF-49DF-8054-BA730F14A9AA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9591919" y="2586292"/>
                  <a:ext cx="756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42C0676-1153-4499-B8E8-7E3D83929C7C}"/>
                    </a:ext>
                  </a:extLst>
                </p14:cNvPr>
                <p14:cNvContentPartPr/>
                <p14:nvPr/>
              </p14:nvContentPartPr>
              <p14:xfrm>
                <a:off x="9786319" y="2650732"/>
                <a:ext cx="14760" cy="227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42C0676-1153-4499-B8E8-7E3D83929C7C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9777679" y="2642092"/>
                  <a:ext cx="32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B647A7F-21BC-46E8-B146-2811D2DD98C1}"/>
                    </a:ext>
                  </a:extLst>
                </p14:cNvPr>
                <p14:cNvContentPartPr/>
                <p14:nvPr/>
              </p14:nvContentPartPr>
              <p14:xfrm>
                <a:off x="9720079" y="2638132"/>
                <a:ext cx="152280" cy="244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B647A7F-21BC-46E8-B146-2811D2DD98C1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9711079" y="2629492"/>
                  <a:ext cx="169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38D5A52-222A-4048-9410-C6169639E7EB}"/>
                    </a:ext>
                  </a:extLst>
                </p14:cNvPr>
                <p14:cNvContentPartPr/>
                <p14:nvPr/>
              </p14:nvContentPartPr>
              <p14:xfrm>
                <a:off x="9463039" y="3134212"/>
                <a:ext cx="1337760" cy="235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38D5A52-222A-4048-9410-C6169639E7EB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9454039" y="3125212"/>
                  <a:ext cx="1355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DD2CD11-4FB3-499E-BB19-173E1AC370A8}"/>
                    </a:ext>
                  </a:extLst>
                </p14:cNvPr>
                <p14:cNvContentPartPr/>
                <p14:nvPr/>
              </p14:nvContentPartPr>
              <p14:xfrm>
                <a:off x="9988999" y="3568732"/>
                <a:ext cx="107640" cy="379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DD2CD11-4FB3-499E-BB19-173E1AC370A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9979999" y="3559732"/>
                  <a:ext cx="1252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50F9807-E441-45C7-BB0F-936F976BF61F}"/>
                    </a:ext>
                  </a:extLst>
                </p14:cNvPr>
                <p14:cNvContentPartPr/>
                <p14:nvPr/>
              </p14:nvContentPartPr>
              <p14:xfrm>
                <a:off x="10011679" y="3346612"/>
                <a:ext cx="297000" cy="313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50F9807-E441-45C7-BB0F-936F976BF61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10002679" y="3337972"/>
                  <a:ext cx="3146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55FD999-BCB6-46E0-9B3C-DA9E62A1507A}"/>
                    </a:ext>
                  </a:extLst>
                </p14:cNvPr>
                <p14:cNvContentPartPr/>
                <p14:nvPr/>
              </p14:nvContentPartPr>
              <p14:xfrm>
                <a:off x="10307239" y="3441652"/>
                <a:ext cx="182160" cy="390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55FD999-BCB6-46E0-9B3C-DA9E62A1507A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10298599" y="3433012"/>
                  <a:ext cx="1998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77AD922-3070-47C7-A702-3B7B5D62C73F}"/>
                    </a:ext>
                  </a:extLst>
                </p14:cNvPr>
                <p14:cNvContentPartPr/>
                <p14:nvPr/>
              </p14:nvContentPartPr>
              <p14:xfrm>
                <a:off x="10539439" y="3492052"/>
                <a:ext cx="52200" cy="240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77AD922-3070-47C7-A702-3B7B5D62C73F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10530799" y="3483412"/>
                  <a:ext cx="69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93967DF-9A5B-42BD-B968-39246A5C157B}"/>
                    </a:ext>
                  </a:extLst>
                </p14:cNvPr>
                <p14:cNvContentPartPr/>
                <p14:nvPr/>
              </p14:nvContentPartPr>
              <p14:xfrm>
                <a:off x="10556719" y="3535972"/>
                <a:ext cx="38160" cy="39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93967DF-9A5B-42BD-B968-39246A5C157B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10548079" y="3527332"/>
                  <a:ext cx="55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B401F4C-B102-4020-8AD1-572E8261B77F}"/>
                    </a:ext>
                  </a:extLst>
                </p14:cNvPr>
                <p14:cNvContentPartPr/>
                <p14:nvPr/>
              </p14:nvContentPartPr>
              <p14:xfrm>
                <a:off x="10526119" y="3417172"/>
                <a:ext cx="259920" cy="348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B401F4C-B102-4020-8AD1-572E8261B77F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10517479" y="3408532"/>
                  <a:ext cx="2775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1B5E3D9-4C64-4C0C-9D52-19901B287D6F}"/>
                    </a:ext>
                  </a:extLst>
                </p14:cNvPr>
                <p14:cNvContentPartPr/>
                <p14:nvPr/>
              </p14:nvContentPartPr>
              <p14:xfrm>
                <a:off x="10799359" y="3256972"/>
                <a:ext cx="255960" cy="639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1B5E3D9-4C64-4C0C-9D52-19901B287D6F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0790359" y="3247972"/>
                  <a:ext cx="27360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5117C26-CC59-4C59-933F-B6F0FF04880E}"/>
                    </a:ext>
                  </a:extLst>
                </p14:cNvPr>
                <p14:cNvContentPartPr/>
                <p14:nvPr/>
              </p14:nvContentPartPr>
              <p14:xfrm>
                <a:off x="10561399" y="3595372"/>
                <a:ext cx="57600" cy="149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5117C26-CC59-4C59-933F-B6F0FF04880E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0552759" y="3586732"/>
                  <a:ext cx="75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53076B1-F20B-40E1-8006-5ADC5ACC3CB7}"/>
                    </a:ext>
                  </a:extLst>
                </p14:cNvPr>
                <p14:cNvContentPartPr/>
                <p14:nvPr/>
              </p14:nvContentPartPr>
              <p14:xfrm>
                <a:off x="10177999" y="3688612"/>
                <a:ext cx="4320" cy="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53076B1-F20B-40E1-8006-5ADC5ACC3CB7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0168999" y="3679612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70898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>
            <a:extLst>
              <a:ext uri="{FF2B5EF4-FFF2-40B4-BE49-F238E27FC236}">
                <a16:creationId xmlns:a16="http://schemas.microsoft.com/office/drawing/2014/main" id="{B3315F90-3CE8-451A-81B6-2C7E2F3B93C1}"/>
              </a:ext>
            </a:extLst>
          </p:cNvPr>
          <p:cNvGrpSpPr/>
          <p:nvPr/>
        </p:nvGrpSpPr>
        <p:grpSpPr>
          <a:xfrm>
            <a:off x="-48381" y="5452"/>
            <a:ext cx="12612240" cy="6942586"/>
            <a:chOff x="-48381" y="5452"/>
            <a:chExt cx="12612240" cy="69425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635993-FBC5-41A0-8613-9AB31CF02A14}"/>
                    </a:ext>
                  </a:extLst>
                </p14:cNvPr>
                <p14:cNvContentPartPr/>
                <p14:nvPr/>
              </p14:nvContentPartPr>
              <p14:xfrm>
                <a:off x="667519" y="270412"/>
                <a:ext cx="358200" cy="598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635993-FBC5-41A0-8613-9AB31CF02A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8519" y="261412"/>
                  <a:ext cx="37584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8AEFEB-70A3-400F-B1EA-1AC7B86BE6CA}"/>
                    </a:ext>
                  </a:extLst>
                </p14:cNvPr>
                <p14:cNvContentPartPr/>
                <p14:nvPr/>
              </p14:nvContentPartPr>
              <p14:xfrm>
                <a:off x="806119" y="657772"/>
                <a:ext cx="105480" cy="48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8AEFEB-70A3-400F-B1EA-1AC7B86BE6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7119" y="649132"/>
                  <a:ext cx="123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9BE48B-AE7E-4E23-93A5-A627340D2880}"/>
                    </a:ext>
                  </a:extLst>
                </p14:cNvPr>
                <p14:cNvContentPartPr/>
                <p14:nvPr/>
              </p14:nvContentPartPr>
              <p14:xfrm>
                <a:off x="1138759" y="674332"/>
                <a:ext cx="75600" cy="29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9BE48B-AE7E-4E23-93A5-A627340D2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9759" y="665692"/>
                  <a:ext cx="93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D08265-72C7-46AE-8208-AF7634A099B8}"/>
                    </a:ext>
                  </a:extLst>
                </p14:cNvPr>
                <p14:cNvContentPartPr/>
                <p14:nvPr/>
              </p14:nvContentPartPr>
              <p14:xfrm>
                <a:off x="1404439" y="777652"/>
                <a:ext cx="185400" cy="38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D08265-72C7-46AE-8208-AF7634A099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5439" y="769012"/>
                  <a:ext cx="2030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6F0716-277E-44F7-B8DE-468B09A722F5}"/>
                    </a:ext>
                  </a:extLst>
                </p14:cNvPr>
                <p14:cNvContentPartPr/>
                <p14:nvPr/>
              </p14:nvContentPartPr>
              <p14:xfrm>
                <a:off x="1758679" y="303532"/>
                <a:ext cx="294480" cy="504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6F0716-277E-44F7-B8DE-468B09A722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9679" y="294532"/>
                  <a:ext cx="3121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3B2F82-035B-4D09-87B0-21F2C8A99696}"/>
                    </a:ext>
                  </a:extLst>
                </p14:cNvPr>
                <p14:cNvContentPartPr/>
                <p14:nvPr/>
              </p14:nvContentPartPr>
              <p14:xfrm>
                <a:off x="1837159" y="598012"/>
                <a:ext cx="129240" cy="3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3B2F82-035B-4D09-87B0-21F2C8A996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8159" y="589012"/>
                  <a:ext cx="146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264117E-0D55-43C0-A9DC-33184F872657}"/>
                    </a:ext>
                  </a:extLst>
                </p14:cNvPr>
                <p14:cNvContentPartPr/>
                <p14:nvPr/>
              </p14:nvContentPartPr>
              <p14:xfrm>
                <a:off x="2182039" y="613852"/>
                <a:ext cx="54000" cy="71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264117E-0D55-43C0-A9DC-33184F8726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3399" y="605212"/>
                  <a:ext cx="71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8E1C15-04A9-48D6-ABE1-98E66804B42F}"/>
                    </a:ext>
                  </a:extLst>
                </p14:cNvPr>
                <p14:cNvContentPartPr/>
                <p14:nvPr/>
              </p14:nvContentPartPr>
              <p14:xfrm>
                <a:off x="2145679" y="682612"/>
                <a:ext cx="167400" cy="16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8E1C15-04A9-48D6-ABE1-98E66804B4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7039" y="673612"/>
                  <a:ext cx="185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09F65C-FEE0-44C6-BC35-7A558430E207}"/>
                    </a:ext>
                  </a:extLst>
                </p14:cNvPr>
                <p14:cNvContentPartPr/>
                <p14:nvPr/>
              </p14:nvContentPartPr>
              <p14:xfrm>
                <a:off x="2464639" y="661732"/>
                <a:ext cx="128160" cy="326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09F65C-FEE0-44C6-BC35-7A558430E2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55999" y="652732"/>
                  <a:ext cx="145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12E023-DD7B-4C7D-B0D2-41823905E3D6}"/>
                    </a:ext>
                  </a:extLst>
                </p14:cNvPr>
                <p14:cNvContentPartPr/>
                <p14:nvPr/>
              </p14:nvContentPartPr>
              <p14:xfrm>
                <a:off x="2835079" y="180772"/>
                <a:ext cx="307800" cy="511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12E023-DD7B-4C7D-B0D2-41823905E3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6439" y="171772"/>
                  <a:ext cx="3254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E196F3-FA2D-497F-BB49-A0DB2F3D8316}"/>
                    </a:ext>
                  </a:extLst>
                </p14:cNvPr>
                <p14:cNvContentPartPr/>
                <p14:nvPr/>
              </p14:nvContentPartPr>
              <p14:xfrm>
                <a:off x="2856319" y="510532"/>
                <a:ext cx="13860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E196F3-FA2D-497F-BB49-A0DB2F3D83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7319" y="501532"/>
                  <a:ext cx="156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C3CC6D-93AC-406E-9E8B-ABCE94A4C3A1}"/>
                    </a:ext>
                  </a:extLst>
                </p14:cNvPr>
                <p14:cNvContentPartPr/>
                <p14:nvPr/>
              </p14:nvContentPartPr>
              <p14:xfrm>
                <a:off x="3205159" y="526012"/>
                <a:ext cx="282240" cy="37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C3CC6D-93AC-406E-9E8B-ABCE94A4C3A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96159" y="517372"/>
                  <a:ext cx="2998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5B747A-BB04-45F6-A445-A58A50225C87}"/>
                    </a:ext>
                  </a:extLst>
                </p14:cNvPr>
                <p14:cNvContentPartPr/>
                <p14:nvPr/>
              </p14:nvContentPartPr>
              <p14:xfrm>
                <a:off x="3939559" y="266092"/>
                <a:ext cx="482400" cy="447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55B747A-BB04-45F6-A445-A58A50225C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0559" y="257092"/>
                  <a:ext cx="5000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E47ACE-E61E-4A93-AFB6-63001AE21E6C}"/>
                    </a:ext>
                  </a:extLst>
                </p14:cNvPr>
                <p14:cNvContentPartPr/>
                <p14:nvPr/>
              </p14:nvContentPartPr>
              <p14:xfrm>
                <a:off x="4477039" y="601612"/>
                <a:ext cx="76680" cy="34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E47ACE-E61E-4A93-AFB6-63001AE21E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68039" y="592972"/>
                  <a:ext cx="94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15F7F6-9F3E-41CF-AE16-C3580A3EC4F1}"/>
                    </a:ext>
                  </a:extLst>
                </p14:cNvPr>
                <p14:cNvContentPartPr/>
                <p14:nvPr/>
              </p14:nvContentPartPr>
              <p14:xfrm>
                <a:off x="4704559" y="132892"/>
                <a:ext cx="386640" cy="509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15F7F6-9F3E-41CF-AE16-C3580A3EC4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5559" y="124252"/>
                  <a:ext cx="4042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5C967A-7DC8-48D9-ACE8-784986D13499}"/>
                    </a:ext>
                  </a:extLst>
                </p14:cNvPr>
                <p14:cNvContentPartPr/>
                <p14:nvPr/>
              </p14:nvContentPartPr>
              <p14:xfrm>
                <a:off x="4658479" y="427012"/>
                <a:ext cx="219240" cy="9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5C967A-7DC8-48D9-ACE8-784986D134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9839" y="418372"/>
                  <a:ext cx="236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9F62373-0AD2-412C-AE65-C43B806E20B9}"/>
                    </a:ext>
                  </a:extLst>
                </p14:cNvPr>
                <p14:cNvContentPartPr/>
                <p14:nvPr/>
              </p14:nvContentPartPr>
              <p14:xfrm>
                <a:off x="4930279" y="585052"/>
                <a:ext cx="29160" cy="1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9F62373-0AD2-412C-AE65-C43B806E20B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1639" y="576412"/>
                  <a:ext cx="46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7D753A-9831-4939-8953-C793B12E65F9}"/>
                    </a:ext>
                  </a:extLst>
                </p14:cNvPr>
                <p14:cNvContentPartPr/>
                <p14:nvPr/>
              </p14:nvContentPartPr>
              <p14:xfrm>
                <a:off x="5440039" y="354652"/>
                <a:ext cx="252360" cy="297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7D753A-9831-4939-8953-C793B12E65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1039" y="345652"/>
                  <a:ext cx="2700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BD68602-2465-4C70-B1CE-A4BFF6ECE0B8}"/>
                    </a:ext>
                  </a:extLst>
                </p14:cNvPr>
                <p14:cNvContentPartPr/>
                <p14:nvPr/>
              </p14:nvContentPartPr>
              <p14:xfrm>
                <a:off x="5786359" y="358612"/>
                <a:ext cx="350640" cy="20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BD68602-2465-4C70-B1CE-A4BFF6ECE0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77359" y="349972"/>
                  <a:ext cx="368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4DB556-6A72-47C9-AB23-C23BA2C67649}"/>
                    </a:ext>
                  </a:extLst>
                </p14:cNvPr>
                <p14:cNvContentPartPr/>
                <p14:nvPr/>
              </p14:nvContentPartPr>
              <p14:xfrm>
                <a:off x="5846839" y="391372"/>
                <a:ext cx="131040" cy="235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4DB556-6A72-47C9-AB23-C23BA2C676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37839" y="382372"/>
                  <a:ext cx="148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89D4ED-7000-440E-A7A6-F13ADBAA52E3}"/>
                    </a:ext>
                  </a:extLst>
                </p14:cNvPr>
                <p14:cNvContentPartPr/>
                <p14:nvPr/>
              </p14:nvContentPartPr>
              <p14:xfrm>
                <a:off x="6141319" y="27052"/>
                <a:ext cx="191880" cy="528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89D4ED-7000-440E-A7A6-F13ADBAA52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32319" y="18412"/>
                  <a:ext cx="20952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4542F6-42DD-4FD5-964A-4738ACD77F9E}"/>
                    </a:ext>
                  </a:extLst>
                </p14:cNvPr>
                <p14:cNvContentPartPr/>
                <p14:nvPr/>
              </p14:nvContentPartPr>
              <p14:xfrm>
                <a:off x="6400159" y="347812"/>
                <a:ext cx="114120" cy="23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4542F6-42DD-4FD5-964A-4738ACD77F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91519" y="339172"/>
                  <a:ext cx="131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471F17-EFD6-4FF6-AAAE-E75171D59DB0}"/>
                    </a:ext>
                  </a:extLst>
                </p14:cNvPr>
                <p14:cNvContentPartPr/>
                <p14:nvPr/>
              </p14:nvContentPartPr>
              <p14:xfrm>
                <a:off x="6529399" y="362572"/>
                <a:ext cx="280440" cy="227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471F17-EFD6-4FF6-AAAE-E75171D59D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20399" y="353932"/>
                  <a:ext cx="298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E249ED-A210-4B93-B123-A2A6FDEE382D}"/>
                    </a:ext>
                  </a:extLst>
                </p14:cNvPr>
                <p14:cNvContentPartPr/>
                <p14:nvPr/>
              </p14:nvContentPartPr>
              <p14:xfrm>
                <a:off x="6865279" y="318652"/>
                <a:ext cx="134640" cy="225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E249ED-A210-4B93-B123-A2A6FDEE382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56639" y="309652"/>
                  <a:ext cx="152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16E4D4-0A86-4AF3-9E2E-3587F8A11486}"/>
                    </a:ext>
                  </a:extLst>
                </p14:cNvPr>
                <p14:cNvContentPartPr/>
                <p14:nvPr/>
              </p14:nvContentPartPr>
              <p14:xfrm>
                <a:off x="7202239" y="5452"/>
                <a:ext cx="59040" cy="57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16E4D4-0A86-4AF3-9E2E-3587F8A1148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93239" y="-3188"/>
                  <a:ext cx="7668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55AB421-AB69-41F9-858B-3938043D4AA2}"/>
                    </a:ext>
                  </a:extLst>
                </p14:cNvPr>
                <p14:cNvContentPartPr/>
                <p14:nvPr/>
              </p14:nvContentPartPr>
              <p14:xfrm>
                <a:off x="6978319" y="245212"/>
                <a:ext cx="303840" cy="145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55AB421-AB69-41F9-858B-3938043D4AA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69319" y="236572"/>
                  <a:ext cx="321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DECB60A-E8D9-4EEB-A24E-6261A9EF9127}"/>
                    </a:ext>
                  </a:extLst>
                </p14:cNvPr>
                <p14:cNvContentPartPr/>
                <p14:nvPr/>
              </p14:nvContentPartPr>
              <p14:xfrm>
                <a:off x="7299799" y="181492"/>
                <a:ext cx="169920" cy="36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DECB60A-E8D9-4EEB-A24E-6261A9EF91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90799" y="172492"/>
                  <a:ext cx="1875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467A33-8E3F-4597-867A-931C6FDFDDE8}"/>
                    </a:ext>
                  </a:extLst>
                </p14:cNvPr>
                <p14:cNvContentPartPr/>
                <p14:nvPr/>
              </p14:nvContentPartPr>
              <p14:xfrm>
                <a:off x="7487359" y="277252"/>
                <a:ext cx="473040" cy="255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467A33-8E3F-4597-867A-931C6FDFDD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78359" y="268252"/>
                  <a:ext cx="490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9073AEB-4B54-40BF-A608-A66839EF922B}"/>
                    </a:ext>
                  </a:extLst>
                </p14:cNvPr>
                <p14:cNvContentPartPr/>
                <p14:nvPr/>
              </p14:nvContentPartPr>
              <p14:xfrm>
                <a:off x="5049439" y="675772"/>
                <a:ext cx="208800" cy="311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9073AEB-4B54-40BF-A608-A66839EF92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40799" y="666772"/>
                  <a:ext cx="226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6B658C3-334F-429F-B617-B2BF7FCD9563}"/>
                    </a:ext>
                  </a:extLst>
                </p14:cNvPr>
                <p14:cNvContentPartPr/>
                <p14:nvPr/>
              </p14:nvContentPartPr>
              <p14:xfrm>
                <a:off x="879919" y="1484332"/>
                <a:ext cx="96480" cy="43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6B658C3-334F-429F-B617-B2BF7FCD95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0919" y="1475692"/>
                  <a:ext cx="1141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C09164-CAB8-499A-A2B0-934C53C7E7EA}"/>
                    </a:ext>
                  </a:extLst>
                </p14:cNvPr>
                <p14:cNvContentPartPr/>
                <p14:nvPr/>
              </p14:nvContentPartPr>
              <p14:xfrm>
                <a:off x="972079" y="1411252"/>
                <a:ext cx="386640" cy="534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C09164-CAB8-499A-A2B0-934C53C7E7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3439" y="1402252"/>
                  <a:ext cx="4042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3487AE7-C2AA-46EC-95D8-076D1FF1AA83}"/>
                    </a:ext>
                  </a:extLst>
                </p14:cNvPr>
                <p14:cNvContentPartPr/>
                <p14:nvPr/>
              </p14:nvContentPartPr>
              <p14:xfrm>
                <a:off x="2038039" y="1522852"/>
                <a:ext cx="209880" cy="31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3487AE7-C2AA-46EC-95D8-076D1FF1AA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29039" y="1513852"/>
                  <a:ext cx="227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AB6836-8D4B-4560-A336-0BB9045BC18C}"/>
                    </a:ext>
                  </a:extLst>
                </p14:cNvPr>
                <p14:cNvContentPartPr/>
                <p14:nvPr/>
              </p14:nvContentPartPr>
              <p14:xfrm>
                <a:off x="2469679" y="1568572"/>
                <a:ext cx="135000" cy="206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AB6836-8D4B-4560-A336-0BB9045BC1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61039" y="1559932"/>
                  <a:ext cx="152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0535C0-C78F-42EE-A7E1-C410E18BC30C}"/>
                    </a:ext>
                  </a:extLst>
                </p14:cNvPr>
                <p14:cNvContentPartPr/>
                <p14:nvPr/>
              </p14:nvContentPartPr>
              <p14:xfrm>
                <a:off x="2795839" y="1613932"/>
                <a:ext cx="284040" cy="113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0535C0-C78F-42EE-A7E1-C410E18BC3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86839" y="1605292"/>
                  <a:ext cx="301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D72F42-CB70-4E6B-BD0F-1CFCF1DF400F}"/>
                    </a:ext>
                  </a:extLst>
                </p14:cNvPr>
                <p14:cNvContentPartPr/>
                <p14:nvPr/>
              </p14:nvContentPartPr>
              <p14:xfrm>
                <a:off x="3201919" y="1558492"/>
                <a:ext cx="190440" cy="225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D72F42-CB70-4E6B-BD0F-1CFCF1DF40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93279" y="1549852"/>
                  <a:ext cx="208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661D54C-7AA7-4F6A-A603-0DF121E57FB9}"/>
                    </a:ext>
                  </a:extLst>
                </p14:cNvPr>
                <p14:cNvContentPartPr/>
                <p14:nvPr/>
              </p14:nvContentPartPr>
              <p14:xfrm>
                <a:off x="4021279" y="1471012"/>
                <a:ext cx="249120" cy="27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661D54C-7AA7-4F6A-A603-0DF121E57F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12279" y="1462012"/>
                  <a:ext cx="2667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7A96AB9-B649-4BB2-B6ED-797F45C8CD23}"/>
                    </a:ext>
                  </a:extLst>
                </p14:cNvPr>
                <p14:cNvContentPartPr/>
                <p14:nvPr/>
              </p14:nvContentPartPr>
              <p14:xfrm>
                <a:off x="4450759" y="1458772"/>
                <a:ext cx="220320" cy="254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A96AB9-B649-4BB2-B6ED-797F45C8CD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41759" y="1450132"/>
                  <a:ext cx="237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CDA9F58-47D7-45A5-935E-DCDF516FDFC1}"/>
                    </a:ext>
                  </a:extLst>
                </p14:cNvPr>
                <p14:cNvContentPartPr/>
                <p14:nvPr/>
              </p14:nvContentPartPr>
              <p14:xfrm>
                <a:off x="4720039" y="1405132"/>
                <a:ext cx="148320" cy="171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CDA9F58-47D7-45A5-935E-DCDF516FDF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11039" y="1396492"/>
                  <a:ext cx="165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2BECC4-EBB4-4710-B6CD-FDB017851B70}"/>
                    </a:ext>
                  </a:extLst>
                </p14:cNvPr>
                <p14:cNvContentPartPr/>
                <p14:nvPr/>
              </p14:nvContentPartPr>
              <p14:xfrm>
                <a:off x="4991479" y="1429972"/>
                <a:ext cx="316080" cy="184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2BECC4-EBB4-4710-B6CD-FDB017851B7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82839" y="1421332"/>
                  <a:ext cx="333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E5E462-2BDE-4817-94B0-54D969564DC8}"/>
                    </a:ext>
                  </a:extLst>
                </p14:cNvPr>
                <p14:cNvContentPartPr/>
                <p14:nvPr/>
              </p14:nvContentPartPr>
              <p14:xfrm>
                <a:off x="5557399" y="1140172"/>
                <a:ext cx="74880" cy="51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E5E462-2BDE-4817-94B0-54D969564D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48399" y="1131172"/>
                  <a:ext cx="9252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BF7CC70-C0E6-46F4-85A4-BDDF14A34343}"/>
                    </a:ext>
                  </a:extLst>
                </p14:cNvPr>
                <p14:cNvContentPartPr/>
                <p14:nvPr/>
              </p14:nvContentPartPr>
              <p14:xfrm>
                <a:off x="5432839" y="1347892"/>
                <a:ext cx="464760" cy="6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BF7CC70-C0E6-46F4-85A4-BDDF14A343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24199" y="1339252"/>
                  <a:ext cx="482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AC0B90A-1413-49A3-AEA8-0B5A34C89A4E}"/>
                    </a:ext>
                  </a:extLst>
                </p14:cNvPr>
                <p14:cNvContentPartPr/>
                <p14:nvPr/>
              </p14:nvContentPartPr>
              <p14:xfrm>
                <a:off x="591919" y="2732812"/>
                <a:ext cx="32760" cy="416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AC0B90A-1413-49A3-AEA8-0B5A34C89A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2919" y="2724172"/>
                  <a:ext cx="504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00CB9F3-84C7-423F-9528-DC9343CFA520}"/>
                    </a:ext>
                  </a:extLst>
                </p14:cNvPr>
                <p14:cNvContentPartPr/>
                <p14:nvPr/>
              </p14:nvContentPartPr>
              <p14:xfrm>
                <a:off x="587239" y="2482612"/>
                <a:ext cx="374760" cy="373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00CB9F3-84C7-423F-9528-DC9343CFA52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8239" y="2473612"/>
                  <a:ext cx="3924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2E9985-B88B-487D-9D9B-10074D2ED5F3}"/>
                    </a:ext>
                  </a:extLst>
                </p14:cNvPr>
                <p14:cNvContentPartPr/>
                <p14:nvPr/>
              </p14:nvContentPartPr>
              <p14:xfrm>
                <a:off x="1175839" y="2436532"/>
                <a:ext cx="273960" cy="529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2E9985-B88B-487D-9D9B-10074D2ED5F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6839" y="2427892"/>
                  <a:ext cx="2916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8F3F71-6DB7-4D26-BD96-6D2431E1C8A9}"/>
                    </a:ext>
                  </a:extLst>
                </p14:cNvPr>
                <p14:cNvContentPartPr/>
                <p14:nvPr/>
              </p14:nvContentPartPr>
              <p14:xfrm>
                <a:off x="1636279" y="2478292"/>
                <a:ext cx="87480" cy="300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8F3F71-6DB7-4D26-BD96-6D2431E1C8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27639" y="2469292"/>
                  <a:ext cx="105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D084D1-9008-4D4E-9A7E-D594C2968269}"/>
                    </a:ext>
                  </a:extLst>
                </p14:cNvPr>
                <p14:cNvContentPartPr/>
                <p14:nvPr/>
              </p14:nvContentPartPr>
              <p14:xfrm>
                <a:off x="1645279" y="2369572"/>
                <a:ext cx="267480" cy="392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D084D1-9008-4D4E-9A7E-D594C296826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36279" y="2360932"/>
                  <a:ext cx="285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D7414F-CF6A-4C59-9CED-8BC3E672A7BD}"/>
                    </a:ext>
                  </a:extLst>
                </p14:cNvPr>
                <p14:cNvContentPartPr/>
                <p14:nvPr/>
              </p14:nvContentPartPr>
              <p14:xfrm>
                <a:off x="1933279" y="2286052"/>
                <a:ext cx="215640" cy="64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D7414F-CF6A-4C59-9CED-8BC3E672A7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24639" y="2277412"/>
                  <a:ext cx="2332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9CF4C1-ABE1-44DE-BD0E-1C8C94865312}"/>
                    </a:ext>
                  </a:extLst>
                </p14:cNvPr>
                <p14:cNvContentPartPr/>
                <p14:nvPr/>
              </p14:nvContentPartPr>
              <p14:xfrm>
                <a:off x="2499919" y="2395132"/>
                <a:ext cx="165600" cy="27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9CF4C1-ABE1-44DE-BD0E-1C8C948653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90919" y="2386492"/>
                  <a:ext cx="183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D5DD000-3BFD-41C7-BE38-C83B3BEAA12F}"/>
                    </a:ext>
                  </a:extLst>
                </p14:cNvPr>
                <p14:cNvContentPartPr/>
                <p14:nvPr/>
              </p14:nvContentPartPr>
              <p14:xfrm>
                <a:off x="2578399" y="2535532"/>
                <a:ext cx="140760" cy="52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D5DD000-3BFD-41C7-BE38-C83B3BEAA1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69399" y="2526532"/>
                  <a:ext cx="158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6609259-FB3D-49F9-937A-9D58DC40CE08}"/>
                    </a:ext>
                  </a:extLst>
                </p14:cNvPr>
                <p14:cNvContentPartPr/>
                <p14:nvPr/>
              </p14:nvContentPartPr>
              <p14:xfrm>
                <a:off x="3187159" y="2457052"/>
                <a:ext cx="102960" cy="306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6609259-FB3D-49F9-937A-9D58DC40CE0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78519" y="2448412"/>
                  <a:ext cx="1206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5C5FC2D-F3DE-4A61-A112-87C9389192C9}"/>
                    </a:ext>
                  </a:extLst>
                </p14:cNvPr>
                <p14:cNvContentPartPr/>
                <p14:nvPr/>
              </p14:nvContentPartPr>
              <p14:xfrm>
                <a:off x="3260599" y="2087692"/>
                <a:ext cx="403560" cy="440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5C5FC2D-F3DE-4A61-A112-87C9389192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51599" y="2078692"/>
                  <a:ext cx="4212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75096F-F546-427A-9DB3-CBBCAFADF0DE}"/>
                    </a:ext>
                  </a:extLst>
                </p14:cNvPr>
                <p14:cNvContentPartPr/>
                <p14:nvPr/>
              </p14:nvContentPartPr>
              <p14:xfrm>
                <a:off x="3856759" y="2200732"/>
                <a:ext cx="310320" cy="527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75096F-F546-427A-9DB3-CBBCAFADF0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48119" y="2191732"/>
                  <a:ext cx="32796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AB1DC5-B49E-449C-ABBD-3FAEBCF27E47}"/>
                    </a:ext>
                  </a:extLst>
                </p14:cNvPr>
                <p14:cNvContentPartPr/>
                <p14:nvPr/>
              </p14:nvContentPartPr>
              <p14:xfrm>
                <a:off x="4316839" y="2260492"/>
                <a:ext cx="110880" cy="39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AB1DC5-B49E-449C-ABBD-3FAEBCF27E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07839" y="2251852"/>
                  <a:ext cx="1285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3636189-A198-43D0-B31F-BABCE36BDA99}"/>
                    </a:ext>
                  </a:extLst>
                </p14:cNvPr>
                <p14:cNvContentPartPr/>
                <p14:nvPr/>
              </p14:nvContentPartPr>
              <p14:xfrm>
                <a:off x="4350679" y="2188492"/>
                <a:ext cx="267120" cy="366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3636189-A198-43D0-B31F-BABCE36BDA9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41679" y="2179852"/>
                  <a:ext cx="2847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22FF6B-BDD3-4873-9709-A3BDBB7E34C6}"/>
                    </a:ext>
                  </a:extLst>
                </p14:cNvPr>
                <p14:cNvContentPartPr/>
                <p14:nvPr/>
              </p14:nvContentPartPr>
              <p14:xfrm>
                <a:off x="4811119" y="2208292"/>
                <a:ext cx="292680" cy="332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22FF6B-BDD3-4873-9709-A3BDBB7E34C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02479" y="2199652"/>
                  <a:ext cx="3103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17A6BA-39C6-4BB7-8058-8A093C234842}"/>
                    </a:ext>
                  </a:extLst>
                </p14:cNvPr>
                <p14:cNvContentPartPr/>
                <p14:nvPr/>
              </p14:nvContentPartPr>
              <p14:xfrm>
                <a:off x="5354359" y="2047732"/>
                <a:ext cx="345240" cy="448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17A6BA-39C6-4BB7-8058-8A093C2348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45719" y="2038732"/>
                  <a:ext cx="3628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4B97859-91A9-42D9-987C-8FC64936CC4D}"/>
                    </a:ext>
                  </a:extLst>
                </p14:cNvPr>
                <p14:cNvContentPartPr/>
                <p14:nvPr/>
              </p14:nvContentPartPr>
              <p14:xfrm>
                <a:off x="5478199" y="2286052"/>
                <a:ext cx="216720" cy="80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4B97859-91A9-42D9-987C-8FC64936CC4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69199" y="2277412"/>
                  <a:ext cx="234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0E67A9-8E26-413C-B443-19042725FC47}"/>
                    </a:ext>
                  </a:extLst>
                </p14:cNvPr>
                <p14:cNvContentPartPr/>
                <p14:nvPr/>
              </p14:nvContentPartPr>
              <p14:xfrm>
                <a:off x="5855839" y="2395852"/>
                <a:ext cx="32760" cy="263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0E67A9-8E26-413C-B443-19042725FC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46839" y="2386852"/>
                  <a:ext cx="50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33208F-48DF-4091-B246-EFAF2CF8C1C6}"/>
                    </a:ext>
                  </a:extLst>
                </p14:cNvPr>
                <p14:cNvContentPartPr/>
                <p14:nvPr/>
              </p14:nvContentPartPr>
              <p14:xfrm>
                <a:off x="6251479" y="2198212"/>
                <a:ext cx="137520" cy="227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33208F-48DF-4091-B246-EFAF2CF8C1C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42839" y="2189212"/>
                  <a:ext cx="155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22CAC5B-A1CB-457F-A207-00698A5CEEBC}"/>
                    </a:ext>
                  </a:extLst>
                </p14:cNvPr>
                <p14:cNvContentPartPr/>
                <p14:nvPr/>
              </p14:nvContentPartPr>
              <p14:xfrm>
                <a:off x="6493399" y="2092732"/>
                <a:ext cx="197280" cy="26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22CAC5B-A1CB-457F-A207-00698A5CEEB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84759" y="2084092"/>
                  <a:ext cx="214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1AB0F7-B76D-4C5B-9907-2C3BB92BB086}"/>
                    </a:ext>
                  </a:extLst>
                </p14:cNvPr>
                <p14:cNvContentPartPr/>
                <p14:nvPr/>
              </p14:nvContentPartPr>
              <p14:xfrm>
                <a:off x="6971119" y="1974292"/>
                <a:ext cx="78120" cy="382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1AB0F7-B76D-4C5B-9907-2C3BB92BB0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62479" y="1965292"/>
                  <a:ext cx="957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8EC3C0F-B329-4C1B-916A-36CF71A81E51}"/>
                    </a:ext>
                  </a:extLst>
                </p14:cNvPr>
                <p14:cNvContentPartPr/>
                <p14:nvPr/>
              </p14:nvContentPartPr>
              <p14:xfrm>
                <a:off x="7023679" y="1892932"/>
                <a:ext cx="260280" cy="480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8EC3C0F-B329-4C1B-916A-36CF71A81E5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14679" y="1883932"/>
                  <a:ext cx="2779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86F11B7-41F9-421A-82F1-61E6063FFF41}"/>
                    </a:ext>
                  </a:extLst>
                </p14:cNvPr>
                <p14:cNvContentPartPr/>
                <p14:nvPr/>
              </p14:nvContentPartPr>
              <p14:xfrm>
                <a:off x="7439479" y="1945132"/>
                <a:ext cx="210600" cy="333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86F11B7-41F9-421A-82F1-61E6063FFF4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30839" y="1936132"/>
                  <a:ext cx="2282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0E5F3A-1944-4418-BCCE-678439DAE3F3}"/>
                    </a:ext>
                  </a:extLst>
                </p14:cNvPr>
                <p14:cNvContentPartPr/>
                <p14:nvPr/>
              </p14:nvContentPartPr>
              <p14:xfrm>
                <a:off x="7755559" y="1850812"/>
                <a:ext cx="260640" cy="413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0E5F3A-1944-4418-BCCE-678439DAE3F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46919" y="1841812"/>
                  <a:ext cx="2782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50DBDD-E6DB-448F-978C-988F406FADB0}"/>
                    </a:ext>
                  </a:extLst>
                </p14:cNvPr>
                <p14:cNvContentPartPr/>
                <p14:nvPr/>
              </p14:nvContentPartPr>
              <p14:xfrm>
                <a:off x="7825759" y="2066092"/>
                <a:ext cx="184680" cy="67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50DBDD-E6DB-448F-978C-988F406FAD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17119" y="2057092"/>
                  <a:ext cx="202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F601479-9FD9-422E-A992-4A10C80F7B65}"/>
                    </a:ext>
                  </a:extLst>
                </p14:cNvPr>
                <p14:cNvContentPartPr/>
                <p14:nvPr/>
              </p14:nvContentPartPr>
              <p14:xfrm>
                <a:off x="8156239" y="2156452"/>
                <a:ext cx="263880" cy="272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F601479-9FD9-422E-A992-4A10C80F7B6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47239" y="2147452"/>
                  <a:ext cx="281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8423BE3-5131-4868-B893-9144E1F41C48}"/>
                    </a:ext>
                  </a:extLst>
                </p14:cNvPr>
                <p14:cNvContentPartPr/>
                <p14:nvPr/>
              </p14:nvContentPartPr>
              <p14:xfrm>
                <a:off x="8578519" y="1978252"/>
                <a:ext cx="176040" cy="197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8423BE3-5131-4868-B893-9144E1F41C4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69879" y="1969252"/>
                  <a:ext cx="193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D4CE04D-0B52-4974-80E3-60FFF2AEDBA4}"/>
                    </a:ext>
                  </a:extLst>
                </p14:cNvPr>
                <p14:cNvContentPartPr/>
                <p14:nvPr/>
              </p14:nvContentPartPr>
              <p14:xfrm>
                <a:off x="8890999" y="1911652"/>
                <a:ext cx="205200" cy="27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D4CE04D-0B52-4974-80E3-60FFF2AEDB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81999" y="1903012"/>
                  <a:ext cx="2228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728DF64-B874-46CE-8B5C-709AA3057105}"/>
                    </a:ext>
                  </a:extLst>
                </p14:cNvPr>
                <p14:cNvContentPartPr/>
                <p14:nvPr/>
              </p14:nvContentPartPr>
              <p14:xfrm>
                <a:off x="9398959" y="1785292"/>
                <a:ext cx="107280" cy="378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728DF64-B874-46CE-8B5C-709AA30571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89959" y="1776652"/>
                  <a:ext cx="1249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A91ABD3-B059-4943-B70D-9DE48EEB877B}"/>
                    </a:ext>
                  </a:extLst>
                </p14:cNvPr>
                <p14:cNvContentPartPr/>
                <p14:nvPr/>
              </p14:nvContentPartPr>
              <p14:xfrm>
                <a:off x="9400399" y="1725532"/>
                <a:ext cx="352440" cy="436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A91ABD3-B059-4943-B70D-9DE48EEB877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91759" y="1716892"/>
                  <a:ext cx="3700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78AAC75-07DA-4909-9CCB-0E0C7B72F7BA}"/>
                    </a:ext>
                  </a:extLst>
                </p14:cNvPr>
                <p14:cNvContentPartPr/>
                <p14:nvPr/>
              </p14:nvContentPartPr>
              <p14:xfrm>
                <a:off x="9835999" y="1784212"/>
                <a:ext cx="290160" cy="449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78AAC75-07DA-4909-9CCB-0E0C7B72F7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827359" y="1775572"/>
                  <a:ext cx="3078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9863F7E-C27F-4A05-AC26-2B853E5072D3}"/>
                    </a:ext>
                  </a:extLst>
                </p14:cNvPr>
                <p14:cNvContentPartPr/>
                <p14:nvPr/>
              </p14:nvContentPartPr>
              <p14:xfrm>
                <a:off x="10289239" y="1597012"/>
                <a:ext cx="339120" cy="556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9863F7E-C27F-4A05-AC26-2B853E5072D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80599" y="1588372"/>
                  <a:ext cx="35676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7B4C8A8-62ED-4D1C-9EED-1FFFF6ABA138}"/>
                    </a:ext>
                  </a:extLst>
                </p14:cNvPr>
                <p14:cNvContentPartPr/>
                <p14:nvPr/>
              </p14:nvContentPartPr>
              <p14:xfrm>
                <a:off x="10369879" y="1941892"/>
                <a:ext cx="216000" cy="43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7B4C8A8-62ED-4D1C-9EED-1FFFF6ABA13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61239" y="1932892"/>
                  <a:ext cx="233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88777C6-7254-4A51-A48F-98180F662037}"/>
                    </a:ext>
                  </a:extLst>
                </p14:cNvPr>
                <p14:cNvContentPartPr/>
                <p14:nvPr/>
              </p14:nvContentPartPr>
              <p14:xfrm>
                <a:off x="10774879" y="1977172"/>
                <a:ext cx="258480" cy="306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88777C6-7254-4A51-A48F-98180F66203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766239" y="1968532"/>
                  <a:ext cx="2761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3B5F4F7-8364-445D-8560-201EC960D08B}"/>
                    </a:ext>
                  </a:extLst>
                </p14:cNvPr>
                <p14:cNvContentPartPr/>
                <p14:nvPr/>
              </p14:nvContentPartPr>
              <p14:xfrm>
                <a:off x="10973959" y="1373452"/>
                <a:ext cx="262800" cy="844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3B5F4F7-8364-445D-8560-201EC960D0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64959" y="1364812"/>
                  <a:ext cx="28044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BD9231C-003C-40D9-A6F8-AE79048E5910}"/>
                    </a:ext>
                  </a:extLst>
                </p14:cNvPr>
                <p14:cNvContentPartPr/>
                <p14:nvPr/>
              </p14:nvContentPartPr>
              <p14:xfrm>
                <a:off x="2408479" y="3442372"/>
                <a:ext cx="19440" cy="23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BD9231C-003C-40D9-A6F8-AE79048E591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99839" y="3433732"/>
                  <a:ext cx="37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4DF2EA-1B58-4549-9B09-24E686CD923A}"/>
                    </a:ext>
                  </a:extLst>
                </p14:cNvPr>
                <p14:cNvContentPartPr/>
                <p14:nvPr/>
              </p14:nvContentPartPr>
              <p14:xfrm>
                <a:off x="2340799" y="3492052"/>
                <a:ext cx="162360" cy="40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4DF2EA-1B58-4549-9B09-24E686CD923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32159" y="3483412"/>
                  <a:ext cx="180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714B207-320E-4BA7-891F-37660309A4B8}"/>
                    </a:ext>
                  </a:extLst>
                </p14:cNvPr>
                <p14:cNvContentPartPr/>
                <p14:nvPr/>
              </p14:nvContentPartPr>
              <p14:xfrm>
                <a:off x="2349079" y="3636772"/>
                <a:ext cx="171360" cy="67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714B207-320E-4BA7-891F-37660309A4B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40439" y="3628132"/>
                  <a:ext cx="189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8D4198-DA04-4689-9C49-3553CC3DD229}"/>
                    </a:ext>
                  </a:extLst>
                </p14:cNvPr>
                <p14:cNvContentPartPr/>
                <p14:nvPr/>
              </p14:nvContentPartPr>
              <p14:xfrm>
                <a:off x="3033439" y="3318172"/>
                <a:ext cx="162000" cy="435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8D4198-DA04-4689-9C49-3553CC3DD2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24799" y="3309172"/>
                  <a:ext cx="1796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2ABA8E5-2D18-4BAA-98E1-35A9B825E805}"/>
                    </a:ext>
                  </a:extLst>
                </p14:cNvPr>
                <p14:cNvContentPartPr/>
                <p14:nvPr/>
              </p14:nvContentPartPr>
              <p14:xfrm>
                <a:off x="3072679" y="3211252"/>
                <a:ext cx="322560" cy="302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2ABA8E5-2D18-4BAA-98E1-35A9B825E8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63679" y="3202252"/>
                  <a:ext cx="340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E669FA3-E0CD-4477-A170-82ACC09A40F2}"/>
                    </a:ext>
                  </a:extLst>
                </p14:cNvPr>
                <p14:cNvContentPartPr/>
                <p14:nvPr/>
              </p14:nvContentPartPr>
              <p14:xfrm>
                <a:off x="3496399" y="3167332"/>
                <a:ext cx="203040" cy="51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E669FA3-E0CD-4477-A170-82ACC09A40F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87399" y="3158692"/>
                  <a:ext cx="2206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B4F2228-CB24-4686-87DF-D0EC652FE566}"/>
                    </a:ext>
                  </a:extLst>
                </p14:cNvPr>
                <p14:cNvContentPartPr/>
                <p14:nvPr/>
              </p14:nvContentPartPr>
              <p14:xfrm>
                <a:off x="3882679" y="3267772"/>
                <a:ext cx="28800" cy="313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B4F2228-CB24-4686-87DF-D0EC652FE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73679" y="3258772"/>
                  <a:ext cx="46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57C8CF6-B393-4A86-9795-6218D0310B6D}"/>
                    </a:ext>
                  </a:extLst>
                </p14:cNvPr>
                <p14:cNvContentPartPr/>
                <p14:nvPr/>
              </p14:nvContentPartPr>
              <p14:xfrm>
                <a:off x="3903559" y="3115852"/>
                <a:ext cx="256320" cy="425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57C8CF6-B393-4A86-9795-6218D0310B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94559" y="3106852"/>
                  <a:ext cx="273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B7B8C31-DF29-4B42-94AB-ABE863CFFD94}"/>
                    </a:ext>
                  </a:extLst>
                </p14:cNvPr>
                <p14:cNvContentPartPr/>
                <p14:nvPr/>
              </p14:nvContentPartPr>
              <p14:xfrm>
                <a:off x="4295599" y="3141772"/>
                <a:ext cx="266400" cy="365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B7B8C31-DF29-4B42-94AB-ABE863CFFD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86959" y="3132772"/>
                  <a:ext cx="2840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8BAB992-6FD0-464C-A531-8E0FB024E437}"/>
                    </a:ext>
                  </a:extLst>
                </p14:cNvPr>
                <p14:cNvContentPartPr/>
                <p14:nvPr/>
              </p14:nvContentPartPr>
              <p14:xfrm>
                <a:off x="4758199" y="2985532"/>
                <a:ext cx="410040" cy="466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8BAB992-6FD0-464C-A531-8E0FB024E43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49199" y="2976532"/>
                  <a:ext cx="4276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1EE28DF-DA93-4DEF-A6AF-F744C83C2C1B}"/>
                    </a:ext>
                  </a:extLst>
                </p14:cNvPr>
                <p14:cNvContentPartPr/>
                <p14:nvPr/>
              </p14:nvContentPartPr>
              <p14:xfrm>
                <a:off x="4849999" y="3172732"/>
                <a:ext cx="252360" cy="135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1EE28DF-DA93-4DEF-A6AF-F744C83C2C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40999" y="3163732"/>
                  <a:ext cx="270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FA6AD5A-72A4-4D15-AF7C-55E1C3658977}"/>
                    </a:ext>
                  </a:extLst>
                </p14:cNvPr>
                <p14:cNvContentPartPr/>
                <p14:nvPr/>
              </p14:nvContentPartPr>
              <p14:xfrm>
                <a:off x="5363359" y="3298732"/>
                <a:ext cx="10080" cy="213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FA6AD5A-72A4-4D15-AF7C-55E1C36589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54719" y="3290092"/>
                  <a:ext cx="27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E1ABCF4-9A16-4805-B207-03FAC8E33B07}"/>
                    </a:ext>
                  </a:extLst>
                </p14:cNvPr>
                <p14:cNvContentPartPr/>
                <p14:nvPr/>
              </p14:nvContentPartPr>
              <p14:xfrm>
                <a:off x="5423839" y="2896612"/>
                <a:ext cx="269280" cy="615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E1ABCF4-9A16-4805-B207-03FAC8E33B0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15199" y="2887612"/>
                  <a:ext cx="28692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46E4E29-014E-4268-9950-E1AB489E9871}"/>
                    </a:ext>
                  </a:extLst>
                </p14:cNvPr>
                <p14:cNvContentPartPr/>
                <p14:nvPr/>
              </p14:nvContentPartPr>
              <p14:xfrm>
                <a:off x="5862319" y="3126652"/>
                <a:ext cx="372960" cy="89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46E4E29-014E-4268-9950-E1AB489E98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53319" y="3118012"/>
                  <a:ext cx="390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963601C-08CF-47EF-8942-0E0B285AB7A2}"/>
                    </a:ext>
                  </a:extLst>
                </p14:cNvPr>
                <p14:cNvContentPartPr/>
                <p14:nvPr/>
              </p14:nvContentPartPr>
              <p14:xfrm>
                <a:off x="5978959" y="2992732"/>
                <a:ext cx="498240" cy="434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963601C-08CF-47EF-8942-0E0B285AB7A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70319" y="2984092"/>
                  <a:ext cx="5158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3DEF69C-526E-457B-A840-D78B53FEE081}"/>
                    </a:ext>
                  </a:extLst>
                </p14:cNvPr>
                <p14:cNvContentPartPr/>
                <p14:nvPr/>
              </p14:nvContentPartPr>
              <p14:xfrm>
                <a:off x="6436879" y="2814892"/>
                <a:ext cx="338400" cy="320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3DEF69C-526E-457B-A840-D78B53FEE08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28239" y="2806252"/>
                  <a:ext cx="3560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025920-E0ED-4E9C-8906-E066733A120B}"/>
                    </a:ext>
                  </a:extLst>
                </p14:cNvPr>
                <p14:cNvContentPartPr/>
                <p14:nvPr/>
              </p14:nvContentPartPr>
              <p14:xfrm>
                <a:off x="6890479" y="2895892"/>
                <a:ext cx="134640" cy="387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025920-E0ED-4E9C-8906-E066733A120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81839" y="2886892"/>
                  <a:ext cx="1522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4EE1FD8-609E-4E62-A20A-E044DB30A30D}"/>
                    </a:ext>
                  </a:extLst>
                </p14:cNvPr>
                <p14:cNvContentPartPr/>
                <p14:nvPr/>
              </p14:nvContentPartPr>
              <p14:xfrm>
                <a:off x="7192159" y="2812372"/>
                <a:ext cx="31320" cy="421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4EE1FD8-609E-4E62-A20A-E044DB30A3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83519" y="2803372"/>
                  <a:ext cx="489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7604F74-514C-4BFB-9A9C-147219E69360}"/>
                    </a:ext>
                  </a:extLst>
                </p14:cNvPr>
                <p14:cNvContentPartPr/>
                <p14:nvPr/>
              </p14:nvContentPartPr>
              <p14:xfrm>
                <a:off x="7124479" y="2732812"/>
                <a:ext cx="333360" cy="508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7604F74-514C-4BFB-9A9C-147219E693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15479" y="2724172"/>
                  <a:ext cx="3510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B7E27AE-FDAA-4645-B2D8-D3E051DA6FA2}"/>
                    </a:ext>
                  </a:extLst>
                </p14:cNvPr>
                <p14:cNvContentPartPr/>
                <p14:nvPr/>
              </p14:nvContentPartPr>
              <p14:xfrm>
                <a:off x="7682119" y="2811292"/>
                <a:ext cx="301320" cy="416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B7E27AE-FDAA-4645-B2D8-D3E051DA6FA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73119" y="2802292"/>
                  <a:ext cx="3189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AE87C92-3722-48D4-8E6F-F0E08A98F9BE}"/>
                    </a:ext>
                  </a:extLst>
                </p14:cNvPr>
                <p14:cNvContentPartPr/>
                <p14:nvPr/>
              </p14:nvContentPartPr>
              <p14:xfrm>
                <a:off x="8128159" y="2685652"/>
                <a:ext cx="432000" cy="572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AE87C92-3722-48D4-8E6F-F0E08A98F9B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19519" y="2677012"/>
                  <a:ext cx="44964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CAA3E3D-06D5-4CAB-BA4E-65C8BD99FEEE}"/>
                    </a:ext>
                  </a:extLst>
                </p14:cNvPr>
                <p14:cNvContentPartPr/>
                <p14:nvPr/>
              </p14:nvContentPartPr>
              <p14:xfrm>
                <a:off x="8224999" y="2903452"/>
                <a:ext cx="225000" cy="100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CAA3E3D-06D5-4CAB-BA4E-65C8BD99FEE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16359" y="2894812"/>
                  <a:ext cx="242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5EF27-AB81-4B33-935B-36304EB0A68D}"/>
                    </a:ext>
                  </a:extLst>
                </p14:cNvPr>
                <p14:cNvContentPartPr/>
                <p14:nvPr/>
              </p14:nvContentPartPr>
              <p14:xfrm>
                <a:off x="8716039" y="3034852"/>
                <a:ext cx="378720" cy="27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5EF27-AB81-4B33-935B-36304EB0A68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07399" y="3026212"/>
                  <a:ext cx="396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3DEE71E-FC2E-48B0-9524-918379FD576C}"/>
                    </a:ext>
                  </a:extLst>
                </p14:cNvPr>
                <p14:cNvContentPartPr/>
                <p14:nvPr/>
              </p14:nvContentPartPr>
              <p14:xfrm>
                <a:off x="8937439" y="2425732"/>
                <a:ext cx="231480" cy="883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3DEE71E-FC2E-48B0-9524-918379FD576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28799" y="2417092"/>
                  <a:ext cx="24912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21AE4E2-66BA-443B-A4D9-D66D88C5B626}"/>
                    </a:ext>
                  </a:extLst>
                </p14:cNvPr>
                <p14:cNvContentPartPr/>
                <p14:nvPr/>
              </p14:nvContentPartPr>
              <p14:xfrm>
                <a:off x="9433159" y="2922532"/>
                <a:ext cx="368280" cy="132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21AE4E2-66BA-443B-A4D9-D66D88C5B62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24159" y="2913892"/>
                  <a:ext cx="385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47A2438-D2E4-46AF-BB05-0C656C5335C4}"/>
                    </a:ext>
                  </a:extLst>
                </p14:cNvPr>
                <p14:cNvContentPartPr/>
                <p14:nvPr/>
              </p14:nvContentPartPr>
              <p14:xfrm>
                <a:off x="9581839" y="2804092"/>
                <a:ext cx="125280" cy="316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47A2438-D2E4-46AF-BB05-0C656C5335C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72839" y="2795092"/>
                  <a:ext cx="142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710B017-34E8-44DF-9931-AAC1FBDBF126}"/>
                    </a:ext>
                  </a:extLst>
                </p14:cNvPr>
                <p14:cNvContentPartPr/>
                <p14:nvPr/>
              </p14:nvContentPartPr>
              <p14:xfrm>
                <a:off x="10148119" y="2861332"/>
                <a:ext cx="23760" cy="388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710B017-34E8-44DF-9931-AAC1FBDBF12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39119" y="2852692"/>
                  <a:ext cx="414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955BFF8-0E80-4FD7-8896-8B671B153A1B}"/>
                    </a:ext>
                  </a:extLst>
                </p14:cNvPr>
                <p14:cNvContentPartPr/>
                <p14:nvPr/>
              </p14:nvContentPartPr>
              <p14:xfrm>
                <a:off x="10084399" y="2589892"/>
                <a:ext cx="352800" cy="380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955BFF8-0E80-4FD7-8896-8B671B153A1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75399" y="2580892"/>
                  <a:ext cx="370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5D964D6-57B3-438B-8A40-4C7E77145F69}"/>
                    </a:ext>
                  </a:extLst>
                </p14:cNvPr>
                <p14:cNvContentPartPr/>
                <p14:nvPr/>
              </p14:nvContentPartPr>
              <p14:xfrm>
                <a:off x="10554559" y="2670532"/>
                <a:ext cx="169560" cy="439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5D964D6-57B3-438B-8A40-4C7E77145F6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45559" y="2661892"/>
                  <a:ext cx="1872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5DDE60-EFBA-46BD-88F9-7CD54799453C}"/>
                    </a:ext>
                  </a:extLst>
                </p14:cNvPr>
                <p14:cNvContentPartPr/>
                <p14:nvPr/>
              </p14:nvContentPartPr>
              <p14:xfrm>
                <a:off x="10858039" y="2743972"/>
                <a:ext cx="51840" cy="350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5DDE60-EFBA-46BD-88F9-7CD54799453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49399" y="2735332"/>
                  <a:ext cx="69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DB4B51F-241B-4FC9-BFDF-B9C6915789C6}"/>
                    </a:ext>
                  </a:extLst>
                </p14:cNvPr>
                <p14:cNvContentPartPr/>
                <p14:nvPr/>
              </p14:nvContentPartPr>
              <p14:xfrm>
                <a:off x="10823479" y="2672692"/>
                <a:ext cx="329040" cy="404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DB4B51F-241B-4FC9-BFDF-B9C6915789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14479" y="2664052"/>
                  <a:ext cx="3466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21E6EAF-0B2D-41FE-BD3D-B37A22F34847}"/>
                    </a:ext>
                  </a:extLst>
                </p14:cNvPr>
                <p14:cNvContentPartPr/>
                <p14:nvPr/>
              </p14:nvContentPartPr>
              <p14:xfrm>
                <a:off x="11208679" y="2729212"/>
                <a:ext cx="363240" cy="42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21E6EAF-0B2D-41FE-BD3D-B37A22F3484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99679" y="2720572"/>
                  <a:ext cx="3808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02C0648-2D71-44F8-906C-80F0818E3E6A}"/>
                    </a:ext>
                  </a:extLst>
                </p14:cNvPr>
                <p14:cNvContentPartPr/>
                <p14:nvPr/>
              </p14:nvContentPartPr>
              <p14:xfrm>
                <a:off x="11641759" y="2539852"/>
                <a:ext cx="383760" cy="640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02C0648-2D71-44F8-906C-80F0818E3E6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32759" y="2531212"/>
                  <a:ext cx="40140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A16CD38-C12A-4EE7-BD2D-0FC4C034FD60}"/>
                    </a:ext>
                  </a:extLst>
                </p14:cNvPr>
                <p14:cNvContentPartPr/>
                <p14:nvPr/>
              </p14:nvContentPartPr>
              <p14:xfrm>
                <a:off x="11732839" y="2930812"/>
                <a:ext cx="176760" cy="88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A16CD38-C12A-4EE7-BD2D-0FC4C034FD6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24199" y="2922172"/>
                  <a:ext cx="194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0D98A13-60F9-4601-9401-8179DA8F5604}"/>
                    </a:ext>
                  </a:extLst>
                </p14:cNvPr>
                <p14:cNvContentPartPr/>
                <p14:nvPr/>
              </p14:nvContentPartPr>
              <p14:xfrm>
                <a:off x="11933719" y="2955292"/>
                <a:ext cx="315000" cy="363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0D98A13-60F9-4601-9401-8179DA8F560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925079" y="2946292"/>
                  <a:ext cx="3326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21209CD-820C-4F23-9934-CE862C33A1BD}"/>
                    </a:ext>
                  </a:extLst>
                </p14:cNvPr>
                <p14:cNvContentPartPr/>
                <p14:nvPr/>
              </p14:nvContentPartPr>
              <p14:xfrm>
                <a:off x="12108819" y="2375332"/>
                <a:ext cx="455040" cy="786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21209CD-820C-4F23-9934-CE862C33A1B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099819" y="2366692"/>
                  <a:ext cx="472680" cy="8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52E3F38-1031-4037-8727-2B96879F8940}"/>
                    </a:ext>
                  </a:extLst>
                </p14:cNvPr>
                <p14:cNvContentPartPr/>
                <p14:nvPr/>
              </p14:nvContentPartPr>
              <p14:xfrm>
                <a:off x="1303059" y="4350998"/>
                <a:ext cx="235800" cy="6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52E3F38-1031-4037-8727-2B96879F894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94059" y="4341998"/>
                  <a:ext cx="253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EC0EFC-4563-4BD9-9649-1630F31C76AF}"/>
                    </a:ext>
                  </a:extLst>
                </p14:cNvPr>
                <p14:cNvContentPartPr/>
                <p14:nvPr/>
              </p14:nvContentPartPr>
              <p14:xfrm>
                <a:off x="1278219" y="4653038"/>
                <a:ext cx="249840" cy="26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EC0EFC-4563-4BD9-9649-1630F31C76A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69219" y="4644398"/>
                  <a:ext cx="267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FFE863E-5AA8-4BAD-B61E-3BC5C6227C85}"/>
                    </a:ext>
                  </a:extLst>
                </p14:cNvPr>
                <p14:cNvContentPartPr/>
                <p14:nvPr/>
              </p14:nvContentPartPr>
              <p14:xfrm>
                <a:off x="2267139" y="4318238"/>
                <a:ext cx="33120" cy="507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FFE863E-5AA8-4BAD-B61E-3BC5C6227C8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58499" y="4309598"/>
                  <a:ext cx="507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3BF36F3-CEFB-4E5A-840B-712DC3C1CECD}"/>
                    </a:ext>
                  </a:extLst>
                </p14:cNvPr>
                <p14:cNvContentPartPr/>
                <p14:nvPr/>
              </p14:nvContentPartPr>
              <p14:xfrm>
                <a:off x="2226459" y="4155158"/>
                <a:ext cx="309600" cy="33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3BF36F3-CEFB-4E5A-840B-712DC3C1CEC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17459" y="4146158"/>
                  <a:ext cx="3272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50CBDDB-6FBD-4451-8AB0-B034A9874AE9}"/>
                    </a:ext>
                  </a:extLst>
                </p14:cNvPr>
                <p14:cNvContentPartPr/>
                <p14:nvPr/>
              </p14:nvContentPartPr>
              <p14:xfrm>
                <a:off x="2631099" y="4102238"/>
                <a:ext cx="189720" cy="703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50CBDDB-6FBD-4451-8AB0-B034A9874AE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22099" y="4093238"/>
                  <a:ext cx="20736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50BDCE7-224B-444C-94E8-B4787CFE0DE5}"/>
                    </a:ext>
                  </a:extLst>
                </p14:cNvPr>
                <p14:cNvContentPartPr/>
                <p14:nvPr/>
              </p14:nvContentPartPr>
              <p14:xfrm>
                <a:off x="2940699" y="4217078"/>
                <a:ext cx="98640" cy="438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50BDCE7-224B-444C-94E8-B4787CFE0DE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31699" y="4208078"/>
                  <a:ext cx="1162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4253C4A-F024-4BD1-9051-EA2D85DF6A90}"/>
                    </a:ext>
                  </a:extLst>
                </p14:cNvPr>
                <p14:cNvContentPartPr/>
                <p14:nvPr/>
              </p14:nvContentPartPr>
              <p14:xfrm>
                <a:off x="2936739" y="4134638"/>
                <a:ext cx="309240" cy="492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4253C4A-F024-4BD1-9051-EA2D85DF6A9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28099" y="4125998"/>
                  <a:ext cx="3268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E70F32B-0B25-4F96-A958-91C2224C1833}"/>
                    </a:ext>
                  </a:extLst>
                </p14:cNvPr>
                <p14:cNvContentPartPr/>
                <p14:nvPr/>
              </p14:nvContentPartPr>
              <p14:xfrm>
                <a:off x="3364779" y="4083518"/>
                <a:ext cx="33120" cy="596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E70F32B-0B25-4F96-A958-91C2224C18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355779" y="4074878"/>
                  <a:ext cx="507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8407459-F222-4DAF-BB2F-A7EBA2297354}"/>
                    </a:ext>
                  </a:extLst>
                </p14:cNvPr>
                <p14:cNvContentPartPr/>
                <p14:nvPr/>
              </p14:nvContentPartPr>
              <p14:xfrm>
                <a:off x="3528939" y="4106558"/>
                <a:ext cx="286560" cy="543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8407459-F222-4DAF-BB2F-A7EBA229735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19939" y="4097918"/>
                  <a:ext cx="30420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75D99BA-1B95-4730-B835-24F2F5819516}"/>
                    </a:ext>
                  </a:extLst>
                </p14:cNvPr>
                <p14:cNvContentPartPr/>
                <p14:nvPr/>
              </p14:nvContentPartPr>
              <p14:xfrm>
                <a:off x="3581859" y="4429838"/>
                <a:ext cx="199440" cy="53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75D99BA-1B95-4730-B835-24F2F581951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72859" y="4421198"/>
                  <a:ext cx="217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53D312E-EC3C-4F38-B57B-4517AAB511F2}"/>
                    </a:ext>
                  </a:extLst>
                </p14:cNvPr>
                <p14:cNvContentPartPr/>
                <p14:nvPr/>
              </p14:nvContentPartPr>
              <p14:xfrm>
                <a:off x="4007379" y="4516598"/>
                <a:ext cx="33480" cy="236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53D312E-EC3C-4F38-B57B-4517AAB511F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98379" y="4507958"/>
                  <a:ext cx="51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9A62DEF-29E0-4AAE-807D-2D317E860E02}"/>
                    </a:ext>
                  </a:extLst>
                </p14:cNvPr>
                <p14:cNvContentPartPr/>
                <p14:nvPr/>
              </p14:nvContentPartPr>
              <p14:xfrm>
                <a:off x="4039059" y="4066238"/>
                <a:ext cx="443880" cy="569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9A62DEF-29E0-4AAE-807D-2D317E860E0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30059" y="4057598"/>
                  <a:ext cx="4615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9FCA4F-B34D-4453-92E3-456EC441983B}"/>
                    </a:ext>
                  </a:extLst>
                </p14:cNvPr>
                <p14:cNvContentPartPr/>
                <p14:nvPr/>
              </p14:nvContentPartPr>
              <p14:xfrm>
                <a:off x="4699299" y="3994238"/>
                <a:ext cx="147600" cy="520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9FCA4F-B34D-4453-92E3-456EC44198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90299" y="3985598"/>
                  <a:ext cx="1652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A6B983-BBB6-494C-89E9-24C314CD8B08}"/>
                    </a:ext>
                  </a:extLst>
                </p14:cNvPr>
                <p14:cNvContentPartPr/>
                <p14:nvPr/>
              </p14:nvContentPartPr>
              <p14:xfrm>
                <a:off x="4782819" y="3869318"/>
                <a:ext cx="332280" cy="366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A6B983-BBB6-494C-89E9-24C314CD8B0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73819" y="3860678"/>
                  <a:ext cx="3499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776944E-685D-43DB-97F9-35CA0BC2C3F9}"/>
                    </a:ext>
                  </a:extLst>
                </p14:cNvPr>
                <p14:cNvContentPartPr/>
                <p14:nvPr/>
              </p14:nvContentPartPr>
              <p14:xfrm>
                <a:off x="5041659" y="3934478"/>
                <a:ext cx="270000" cy="478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776944E-685D-43DB-97F9-35CA0BC2C3F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33019" y="3925478"/>
                  <a:ext cx="2876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19F852-15A1-4613-989F-8A98942A1FD3}"/>
                    </a:ext>
                  </a:extLst>
                </p14:cNvPr>
                <p14:cNvContentPartPr/>
                <p14:nvPr/>
              </p14:nvContentPartPr>
              <p14:xfrm>
                <a:off x="5259819" y="3954638"/>
                <a:ext cx="366840" cy="568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19F852-15A1-4613-989F-8A98942A1FD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51179" y="3945638"/>
                  <a:ext cx="38448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F3FB76E-46FD-4FD1-B61C-D7727ED79049}"/>
                    </a:ext>
                  </a:extLst>
                </p14:cNvPr>
                <p14:cNvContentPartPr/>
                <p14:nvPr/>
              </p14:nvContentPartPr>
              <p14:xfrm>
                <a:off x="5398059" y="4227158"/>
                <a:ext cx="172440" cy="73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F3FB76E-46FD-4FD1-B61C-D7727ED7904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89419" y="4218158"/>
                  <a:ext cx="190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2D9DD9A-6B0C-41E7-BA92-1AE4F0AD0397}"/>
                    </a:ext>
                  </a:extLst>
                </p14:cNvPr>
                <p14:cNvContentPartPr/>
                <p14:nvPr/>
              </p14:nvContentPartPr>
              <p14:xfrm>
                <a:off x="5719179" y="4404278"/>
                <a:ext cx="74520" cy="257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2D9DD9A-6B0C-41E7-BA92-1AE4F0AD039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10539" y="4395638"/>
                  <a:ext cx="92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D05F1AA-CFE4-4692-B6C8-4DAF1CB6F692}"/>
                    </a:ext>
                  </a:extLst>
                </p14:cNvPr>
                <p14:cNvContentPartPr/>
                <p14:nvPr/>
              </p14:nvContentPartPr>
              <p14:xfrm>
                <a:off x="5825379" y="3884078"/>
                <a:ext cx="226440" cy="584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D05F1AA-CFE4-4692-B6C8-4DAF1CB6F69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16739" y="3875078"/>
                  <a:ext cx="24408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04D5546-AC4B-40B4-9B01-EBD8C83B2543}"/>
                    </a:ext>
                  </a:extLst>
                </p14:cNvPr>
                <p14:cNvContentPartPr/>
                <p14:nvPr/>
              </p14:nvContentPartPr>
              <p14:xfrm>
                <a:off x="6280059" y="4006478"/>
                <a:ext cx="252360" cy="148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04D5546-AC4B-40B4-9B01-EBD8C83B254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71419" y="3997478"/>
                  <a:ext cx="270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BAC7BDE-A605-470D-BD4C-1E8A1ADA9DBF}"/>
                    </a:ext>
                  </a:extLst>
                </p14:cNvPr>
                <p14:cNvContentPartPr/>
                <p14:nvPr/>
              </p14:nvContentPartPr>
              <p14:xfrm>
                <a:off x="6360339" y="3936998"/>
                <a:ext cx="63720" cy="316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BAC7BDE-A605-470D-BD4C-1E8A1ADA9DB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51339" y="3927998"/>
                  <a:ext cx="81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1AAE40F-464F-4F08-9D82-630FE544703C}"/>
                    </a:ext>
                  </a:extLst>
                </p14:cNvPr>
                <p14:cNvContentPartPr/>
                <p14:nvPr/>
              </p14:nvContentPartPr>
              <p14:xfrm>
                <a:off x="6694779" y="3985238"/>
                <a:ext cx="51120" cy="351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1AAE40F-464F-4F08-9D82-630FE544703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85779" y="3976598"/>
                  <a:ext cx="687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86561BA-29BC-4349-9693-B730D05C0BB8}"/>
                    </a:ext>
                  </a:extLst>
                </p14:cNvPr>
                <p14:cNvContentPartPr/>
                <p14:nvPr/>
              </p14:nvContentPartPr>
              <p14:xfrm>
                <a:off x="6603699" y="3805238"/>
                <a:ext cx="380880" cy="335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86561BA-29BC-4349-9693-B730D05C0B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95059" y="3796238"/>
                  <a:ext cx="398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015E9D6-5BBB-4F1F-B271-9F4D07961EAD}"/>
                    </a:ext>
                  </a:extLst>
                </p14:cNvPr>
                <p14:cNvContentPartPr/>
                <p14:nvPr/>
              </p14:nvContentPartPr>
              <p14:xfrm>
                <a:off x="7016979" y="3809198"/>
                <a:ext cx="183600" cy="502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015E9D6-5BBB-4F1F-B271-9F4D07961EA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08339" y="3800558"/>
                  <a:ext cx="2012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3E031AE-A9A4-4E36-9DFE-8AEAA45CD72B}"/>
                    </a:ext>
                  </a:extLst>
                </p14:cNvPr>
                <p14:cNvContentPartPr/>
                <p14:nvPr/>
              </p14:nvContentPartPr>
              <p14:xfrm>
                <a:off x="7307859" y="3990998"/>
                <a:ext cx="97560" cy="269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3E031AE-A9A4-4E36-9DFE-8AEAA45CD72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99219" y="3982358"/>
                  <a:ext cx="115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94F4FC8-53D7-4AB6-9F7C-4D431A7F7078}"/>
                    </a:ext>
                  </a:extLst>
                </p14:cNvPr>
                <p14:cNvContentPartPr/>
                <p14:nvPr/>
              </p14:nvContentPartPr>
              <p14:xfrm>
                <a:off x="7264299" y="3877598"/>
                <a:ext cx="285120" cy="426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94F4FC8-53D7-4AB6-9F7C-4D431A7F707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55659" y="3868958"/>
                  <a:ext cx="3027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AD941AC-E9D6-44F5-8161-F6B38DBAF7F5}"/>
                    </a:ext>
                  </a:extLst>
                </p14:cNvPr>
                <p14:cNvContentPartPr/>
                <p14:nvPr/>
              </p14:nvContentPartPr>
              <p14:xfrm>
                <a:off x="7643379" y="3889118"/>
                <a:ext cx="66960" cy="360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AD941AC-E9D6-44F5-8161-F6B38DBAF7F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34379" y="3880118"/>
                  <a:ext cx="84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2765260-A6AD-4580-8781-D317D773BA85}"/>
                    </a:ext>
                  </a:extLst>
                </p14:cNvPr>
                <p14:cNvContentPartPr/>
                <p14:nvPr/>
              </p14:nvContentPartPr>
              <p14:xfrm>
                <a:off x="7783419" y="3761318"/>
                <a:ext cx="274320" cy="503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2765260-A6AD-4580-8781-D317D773BA8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74419" y="3752678"/>
                  <a:ext cx="2919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150249A-25DA-4310-8DF8-9D122C5871B9}"/>
                    </a:ext>
                  </a:extLst>
                </p14:cNvPr>
                <p14:cNvContentPartPr/>
                <p14:nvPr/>
              </p14:nvContentPartPr>
              <p14:xfrm>
                <a:off x="7846419" y="4049318"/>
                <a:ext cx="205200" cy="89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150249A-25DA-4310-8DF8-9D122C5871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37779" y="4040318"/>
                  <a:ext cx="222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39F08EB-58BD-46C9-B930-9C396579B746}"/>
                    </a:ext>
                  </a:extLst>
                </p14:cNvPr>
                <p14:cNvContentPartPr/>
                <p14:nvPr/>
              </p14:nvContentPartPr>
              <p14:xfrm>
                <a:off x="8102379" y="4197638"/>
                <a:ext cx="36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39F08EB-58BD-46C9-B930-9C396579B74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93379" y="4188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D92F53F-6D06-42B6-887A-9DD4FDC4100A}"/>
                    </a:ext>
                  </a:extLst>
                </p14:cNvPr>
                <p14:cNvContentPartPr/>
                <p14:nvPr/>
              </p14:nvContentPartPr>
              <p14:xfrm>
                <a:off x="8136579" y="4146878"/>
                <a:ext cx="224280" cy="303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D92F53F-6D06-42B6-887A-9DD4FDC4100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27939" y="4137878"/>
                  <a:ext cx="241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9E39615-2532-4DF6-839D-755C1AEA87AC}"/>
                    </a:ext>
                  </a:extLst>
                </p14:cNvPr>
                <p14:cNvContentPartPr/>
                <p14:nvPr/>
              </p14:nvContentPartPr>
              <p14:xfrm>
                <a:off x="8334579" y="3639638"/>
                <a:ext cx="243000" cy="683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9E39615-2532-4DF6-839D-755C1AEA87A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25579" y="3630998"/>
                  <a:ext cx="26064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A9403B9-0C06-4104-BFDB-136CAE1CFF76}"/>
                    </a:ext>
                  </a:extLst>
                </p14:cNvPr>
                <p14:cNvContentPartPr/>
                <p14:nvPr/>
              </p14:nvContentPartPr>
              <p14:xfrm>
                <a:off x="8712219" y="3833678"/>
                <a:ext cx="33480" cy="423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A9403B9-0C06-4104-BFDB-136CAE1CFF7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03579" y="3824678"/>
                  <a:ext cx="511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97FA310-9AC5-4062-B200-0C0D418293B3}"/>
                    </a:ext>
                  </a:extLst>
                </p14:cNvPr>
                <p14:cNvContentPartPr/>
                <p14:nvPr/>
              </p14:nvContentPartPr>
              <p14:xfrm>
                <a:off x="8716539" y="3713798"/>
                <a:ext cx="370800" cy="393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97FA310-9AC5-4062-B200-0C0D418293B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07539" y="3704798"/>
                  <a:ext cx="3884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AC7B97E-EA4D-4630-81DE-D8833A5F6567}"/>
                    </a:ext>
                  </a:extLst>
                </p14:cNvPr>
                <p14:cNvContentPartPr/>
                <p14:nvPr/>
              </p14:nvContentPartPr>
              <p14:xfrm>
                <a:off x="9050979" y="3772478"/>
                <a:ext cx="155880" cy="339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AC7B97E-EA4D-4630-81DE-D8833A5F656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41979" y="3763478"/>
                  <a:ext cx="1735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2F41F8C-3904-4B9B-B03A-3DB583273604}"/>
                    </a:ext>
                  </a:extLst>
                </p14:cNvPr>
                <p14:cNvContentPartPr/>
                <p14:nvPr/>
              </p14:nvContentPartPr>
              <p14:xfrm>
                <a:off x="9256539" y="3701198"/>
                <a:ext cx="300240" cy="543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2F41F8C-3904-4B9B-B03A-3DB58327360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47899" y="3692558"/>
                  <a:ext cx="3178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81F4C00-EAEC-426C-A892-89AC90F62C6E}"/>
                    </a:ext>
                  </a:extLst>
                </p14:cNvPr>
                <p14:cNvContentPartPr/>
                <p14:nvPr/>
              </p14:nvContentPartPr>
              <p14:xfrm>
                <a:off x="9305859" y="3931238"/>
                <a:ext cx="186480" cy="121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81F4C00-EAEC-426C-A892-89AC90F62C6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296859" y="3922238"/>
                  <a:ext cx="204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F80ACEB-9EB6-4B5F-B0A6-3C18C1144682}"/>
                    </a:ext>
                  </a:extLst>
                </p14:cNvPr>
                <p14:cNvContentPartPr/>
                <p14:nvPr/>
              </p14:nvContentPartPr>
              <p14:xfrm>
                <a:off x="9567939" y="4046078"/>
                <a:ext cx="313560" cy="299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F80ACEB-9EB6-4B5F-B0A6-3C18C114468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558939" y="4037078"/>
                  <a:ext cx="331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FE3472F-061B-4249-B35D-27C673DEC865}"/>
                    </a:ext>
                  </a:extLst>
                </p14:cNvPr>
                <p14:cNvContentPartPr/>
                <p14:nvPr/>
              </p14:nvContentPartPr>
              <p14:xfrm>
                <a:off x="9852339" y="3603998"/>
                <a:ext cx="411480" cy="725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FE3472F-061B-4249-B35D-27C673DEC86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843699" y="3595358"/>
                  <a:ext cx="42912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C298163-0654-4306-9354-E88EA6C83928}"/>
                    </a:ext>
                  </a:extLst>
                </p14:cNvPr>
                <p14:cNvContentPartPr/>
                <p14:nvPr/>
              </p14:nvContentPartPr>
              <p14:xfrm>
                <a:off x="10311699" y="3898478"/>
                <a:ext cx="330120" cy="84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C298163-0654-4306-9354-E88EA6C8392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302699" y="3889838"/>
                  <a:ext cx="347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BE36F30-8913-4BE9-AEB8-2DF1CAE6BD66}"/>
                    </a:ext>
                  </a:extLst>
                </p14:cNvPr>
                <p14:cNvContentPartPr/>
                <p14:nvPr/>
              </p14:nvContentPartPr>
              <p14:xfrm>
                <a:off x="10528419" y="3786878"/>
                <a:ext cx="42120" cy="361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BE36F30-8913-4BE9-AEB8-2DF1CAE6BD6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519779" y="3778238"/>
                  <a:ext cx="597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98ECAC0-6170-4E83-81AC-701BD6A78565}"/>
                    </a:ext>
                  </a:extLst>
                </p14:cNvPr>
                <p14:cNvContentPartPr/>
                <p14:nvPr/>
              </p14:nvContentPartPr>
              <p14:xfrm>
                <a:off x="8852979" y="4812518"/>
                <a:ext cx="127440" cy="439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98ECAC0-6170-4E83-81AC-701BD6A7856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843979" y="4803878"/>
                  <a:ext cx="1450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62BD166-1289-42CA-B3FB-0BEE977FAF41}"/>
                    </a:ext>
                  </a:extLst>
                </p14:cNvPr>
                <p14:cNvContentPartPr/>
                <p14:nvPr/>
              </p14:nvContentPartPr>
              <p14:xfrm>
                <a:off x="8867019" y="4620998"/>
                <a:ext cx="416880" cy="338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62BD166-1289-42CA-B3FB-0BEE977FAF4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58019" y="4612358"/>
                  <a:ext cx="4345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52CE845-F10E-4AB2-9F5D-1385D6020891}"/>
                    </a:ext>
                  </a:extLst>
                </p14:cNvPr>
                <p14:cNvContentPartPr/>
                <p14:nvPr/>
              </p14:nvContentPartPr>
              <p14:xfrm>
                <a:off x="9248979" y="4695158"/>
                <a:ext cx="192960" cy="399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52CE845-F10E-4AB2-9F5D-1385D602089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240339" y="4686518"/>
                  <a:ext cx="2106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47CD7EF-168B-4B85-877A-0F4EC519FE17}"/>
                    </a:ext>
                  </a:extLst>
                </p14:cNvPr>
                <p14:cNvContentPartPr/>
                <p14:nvPr/>
              </p14:nvContentPartPr>
              <p14:xfrm>
                <a:off x="9624819" y="4844558"/>
                <a:ext cx="32040" cy="256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47CD7EF-168B-4B85-877A-0F4EC519FE1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616179" y="4835558"/>
                  <a:ext cx="496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CA87F86-1EE3-44E7-8349-C2C5D40D9BC0}"/>
                    </a:ext>
                  </a:extLst>
                </p14:cNvPr>
                <p14:cNvContentPartPr/>
                <p14:nvPr/>
              </p14:nvContentPartPr>
              <p14:xfrm>
                <a:off x="9576939" y="4682558"/>
                <a:ext cx="306360" cy="398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CA87F86-1EE3-44E7-8349-C2C5D40D9BC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567939" y="4673918"/>
                  <a:ext cx="3240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254E3D2-3093-4BE7-9112-F897860AC9DE}"/>
                    </a:ext>
                  </a:extLst>
                </p14:cNvPr>
                <p14:cNvContentPartPr/>
                <p14:nvPr/>
              </p14:nvContentPartPr>
              <p14:xfrm>
                <a:off x="10015779" y="4628918"/>
                <a:ext cx="129960" cy="507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254E3D2-3093-4BE7-9112-F897860AC9D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06779" y="4619918"/>
                  <a:ext cx="1476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8A1BA90-EDD8-4D0D-8A16-FD797EE0B930}"/>
                    </a:ext>
                  </a:extLst>
                </p14:cNvPr>
                <p14:cNvContentPartPr/>
                <p14:nvPr/>
              </p14:nvContentPartPr>
              <p14:xfrm>
                <a:off x="10148979" y="4616678"/>
                <a:ext cx="291960" cy="480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8A1BA90-EDD8-4D0D-8A16-FD797EE0B93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139979" y="4608038"/>
                  <a:ext cx="3096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607E186-A050-460F-A7E4-12E0A8F89C2C}"/>
                    </a:ext>
                  </a:extLst>
                </p14:cNvPr>
                <p14:cNvContentPartPr/>
                <p14:nvPr/>
              </p14:nvContentPartPr>
              <p14:xfrm>
                <a:off x="10211619" y="4880198"/>
                <a:ext cx="199800" cy="38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607E186-A050-460F-A7E4-12E0A8F89C2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02619" y="4871198"/>
                  <a:ext cx="217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F9AC387-95D4-4821-8B3D-1DC44CD5D0BB}"/>
                    </a:ext>
                  </a:extLst>
                </p14:cNvPr>
                <p14:cNvContentPartPr/>
                <p14:nvPr/>
              </p14:nvContentPartPr>
              <p14:xfrm>
                <a:off x="10510419" y="4927358"/>
                <a:ext cx="205200" cy="321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F9AC387-95D4-4821-8B3D-1DC44CD5D0B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501779" y="4918718"/>
                  <a:ext cx="222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6E50919-CC76-4FD7-BB52-1BCD323D76E5}"/>
                    </a:ext>
                  </a:extLst>
                </p14:cNvPr>
                <p14:cNvContentPartPr/>
                <p14:nvPr/>
              </p14:nvContentPartPr>
              <p14:xfrm>
                <a:off x="10764579" y="4458638"/>
                <a:ext cx="291960" cy="72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6E50919-CC76-4FD7-BB52-1BCD323D76E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55939" y="4449638"/>
                  <a:ext cx="30960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212DD66-7700-4C1C-B4FD-DC337CB89B17}"/>
                    </a:ext>
                  </a:extLst>
                </p14:cNvPr>
                <p14:cNvContentPartPr/>
                <p14:nvPr/>
              </p14:nvContentPartPr>
              <p14:xfrm>
                <a:off x="11185419" y="4537118"/>
                <a:ext cx="44280" cy="377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212DD66-7700-4C1C-B4FD-DC337CB89B1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176419" y="4528118"/>
                  <a:ext cx="619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9ED8831-DED0-4F24-B498-A26F1FE0E7AA}"/>
                    </a:ext>
                  </a:extLst>
                </p14:cNvPr>
                <p14:cNvContentPartPr/>
                <p14:nvPr/>
              </p14:nvContentPartPr>
              <p14:xfrm>
                <a:off x="11159139" y="4394198"/>
                <a:ext cx="354600" cy="300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9ED8831-DED0-4F24-B498-A26F1FE0E7A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50499" y="4385558"/>
                  <a:ext cx="372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7F6BCAC-70EE-4239-AF2F-83E4124C4AB2}"/>
                    </a:ext>
                  </a:extLst>
                </p14:cNvPr>
                <p14:cNvContentPartPr/>
                <p14:nvPr/>
              </p14:nvContentPartPr>
              <p14:xfrm>
                <a:off x="11403939" y="4426958"/>
                <a:ext cx="212040" cy="498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7F6BCAC-70EE-4239-AF2F-83E4124C4AB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94939" y="4417958"/>
                  <a:ext cx="2296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75D0F2D-14DF-4C01-9B89-44B75F38808F}"/>
                    </a:ext>
                  </a:extLst>
                </p14:cNvPr>
                <p14:cNvContentPartPr/>
                <p14:nvPr/>
              </p14:nvContentPartPr>
              <p14:xfrm>
                <a:off x="11637579" y="4507238"/>
                <a:ext cx="372960" cy="46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75D0F2D-14DF-4C01-9B89-44B75F38808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628579" y="4498238"/>
                  <a:ext cx="3906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736D067-6231-400B-A103-694CFDAAB3F8}"/>
                    </a:ext>
                  </a:extLst>
                </p14:cNvPr>
                <p14:cNvContentPartPr/>
                <p14:nvPr/>
              </p14:nvContentPartPr>
              <p14:xfrm>
                <a:off x="11657379" y="4752758"/>
                <a:ext cx="284040" cy="85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736D067-6231-400B-A103-694CFDAAB3F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648379" y="4743758"/>
                  <a:ext cx="301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31B7994-B36D-486D-9226-2A60D2372767}"/>
                    </a:ext>
                  </a:extLst>
                </p14:cNvPr>
                <p14:cNvContentPartPr/>
                <p14:nvPr/>
              </p14:nvContentPartPr>
              <p14:xfrm>
                <a:off x="11998299" y="4815038"/>
                <a:ext cx="201240" cy="316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31B7994-B36D-486D-9226-2A60D237276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989659" y="4806398"/>
                  <a:ext cx="218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95AFC8D-4036-4110-ADB5-26862D4854FF}"/>
                    </a:ext>
                  </a:extLst>
                </p14:cNvPr>
                <p14:cNvContentPartPr/>
                <p14:nvPr/>
              </p14:nvContentPartPr>
              <p14:xfrm>
                <a:off x="12040779" y="4373318"/>
                <a:ext cx="447840" cy="739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95AFC8D-4036-4110-ADB5-26862D4854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2032139" y="4364318"/>
                  <a:ext cx="4654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CB4C6D0-2C2E-4922-92CF-9A17E39D4553}"/>
                    </a:ext>
                  </a:extLst>
                </p14:cNvPr>
                <p14:cNvContentPartPr/>
                <p14:nvPr/>
              </p14:nvContentPartPr>
              <p14:xfrm>
                <a:off x="670899" y="5342078"/>
                <a:ext cx="90360" cy="415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CB4C6D0-2C2E-4922-92CF-9A17E39D455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2259" y="5333078"/>
                  <a:ext cx="1080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FB73F2E-5F3D-4475-BCFE-3856027EA4BF}"/>
                    </a:ext>
                  </a:extLst>
                </p14:cNvPr>
                <p14:cNvContentPartPr/>
                <p14:nvPr/>
              </p14:nvContentPartPr>
              <p14:xfrm>
                <a:off x="694659" y="5228318"/>
                <a:ext cx="241920" cy="280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FB73F2E-5F3D-4475-BCFE-3856027EA4B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6019" y="5219678"/>
                  <a:ext cx="259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EEEA44E-1D70-4B06-A4F5-7798855F1331}"/>
                    </a:ext>
                  </a:extLst>
                </p14:cNvPr>
                <p14:cNvContentPartPr/>
                <p14:nvPr/>
              </p14:nvContentPartPr>
              <p14:xfrm>
                <a:off x="1043139" y="5185838"/>
                <a:ext cx="128880" cy="528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EEEA44E-1D70-4B06-A4F5-7798855F133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4139" y="5176838"/>
                  <a:ext cx="1465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CB22D76-7FDC-4379-8EC1-495AB56C5F65}"/>
                    </a:ext>
                  </a:extLst>
                </p14:cNvPr>
                <p14:cNvContentPartPr/>
                <p14:nvPr/>
              </p14:nvContentPartPr>
              <p14:xfrm>
                <a:off x="1356699" y="5056958"/>
                <a:ext cx="240120" cy="639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CB22D76-7FDC-4379-8EC1-495AB56C5F6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47699" y="5047958"/>
                  <a:ext cx="25776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41E3D45-4DD2-4E4B-A191-67B1D16D35FC}"/>
                    </a:ext>
                  </a:extLst>
                </p14:cNvPr>
                <p14:cNvContentPartPr/>
                <p14:nvPr/>
              </p14:nvContentPartPr>
              <p14:xfrm>
                <a:off x="1353819" y="5405078"/>
                <a:ext cx="300240" cy="108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41E3D45-4DD2-4E4B-A191-67B1D16D35F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345179" y="5396078"/>
                  <a:ext cx="317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78026B5-54D6-4975-90B5-BF71BA948D98}"/>
                    </a:ext>
                  </a:extLst>
                </p14:cNvPr>
                <p14:cNvContentPartPr/>
                <p14:nvPr/>
              </p14:nvContentPartPr>
              <p14:xfrm>
                <a:off x="1711299" y="5663198"/>
                <a:ext cx="36000" cy="11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78026B5-54D6-4975-90B5-BF71BA948D9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02299" y="5654558"/>
                  <a:ext cx="53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A86A43C-43AC-4A40-8D12-06BC6AC791B3}"/>
                    </a:ext>
                  </a:extLst>
                </p14:cNvPr>
                <p14:cNvContentPartPr/>
                <p14:nvPr/>
              </p14:nvContentPartPr>
              <p14:xfrm>
                <a:off x="1679979" y="5685158"/>
                <a:ext cx="192960" cy="357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A86A43C-43AC-4A40-8D12-06BC6AC791B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670979" y="5676158"/>
                  <a:ext cx="2106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12AE1CC-FEDE-43A2-AA16-31F3BA02DFC5}"/>
                    </a:ext>
                  </a:extLst>
                </p14:cNvPr>
                <p14:cNvContentPartPr/>
                <p14:nvPr/>
              </p14:nvContentPartPr>
              <p14:xfrm>
                <a:off x="1694019" y="5391038"/>
                <a:ext cx="20880" cy="35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12AE1CC-FEDE-43A2-AA16-31F3BA02DFC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685019" y="5382038"/>
                  <a:ext cx="38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08A8804-3143-4477-8508-8D33FE4C2B62}"/>
                    </a:ext>
                  </a:extLst>
                </p14:cNvPr>
                <p14:cNvContentPartPr/>
                <p14:nvPr/>
              </p14:nvContentPartPr>
              <p14:xfrm>
                <a:off x="2133219" y="5257118"/>
                <a:ext cx="28440" cy="509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08A8804-3143-4477-8508-8D33FE4C2B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24579" y="5248118"/>
                  <a:ext cx="460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12FB6A0-257E-42C6-98E3-BC5E7A6EB82B}"/>
                    </a:ext>
                  </a:extLst>
                </p14:cNvPr>
                <p14:cNvContentPartPr/>
                <p14:nvPr/>
              </p14:nvContentPartPr>
              <p14:xfrm>
                <a:off x="2328339" y="5213198"/>
                <a:ext cx="39960" cy="460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12FB6A0-257E-42C6-98E3-BC5E7A6EB82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319699" y="5204198"/>
                  <a:ext cx="576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320841B-3811-425E-842C-DBF6C1BF9F2D}"/>
                    </a:ext>
                  </a:extLst>
                </p14:cNvPr>
                <p14:cNvContentPartPr/>
                <p14:nvPr/>
              </p14:nvContentPartPr>
              <p14:xfrm>
                <a:off x="2324739" y="5169998"/>
                <a:ext cx="309960" cy="280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320841B-3811-425E-842C-DBF6C1BF9F2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16099" y="5161358"/>
                  <a:ext cx="3276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7BE237F-BCA4-44B2-B54D-4A3BAD6DD75B}"/>
                    </a:ext>
                  </a:extLst>
                </p14:cNvPr>
                <p14:cNvContentPartPr/>
                <p14:nvPr/>
              </p14:nvContentPartPr>
              <p14:xfrm>
                <a:off x="2372979" y="5409398"/>
                <a:ext cx="291600" cy="252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7BE237F-BCA4-44B2-B54D-4A3BAD6DD75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364339" y="5400758"/>
                  <a:ext cx="309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B6D8F1-5094-4C51-8CF0-F7BD816F2451}"/>
                    </a:ext>
                  </a:extLst>
                </p14:cNvPr>
                <p14:cNvContentPartPr/>
                <p14:nvPr/>
              </p14:nvContentPartPr>
              <p14:xfrm>
                <a:off x="2797779" y="4995038"/>
                <a:ext cx="399240" cy="540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B6D8F1-5094-4C51-8CF0-F7BD816F245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789139" y="4986038"/>
                  <a:ext cx="4168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AF00002-EEAB-4575-B068-125F65610293}"/>
                    </a:ext>
                  </a:extLst>
                </p14:cNvPr>
                <p14:cNvContentPartPr/>
                <p14:nvPr/>
              </p14:nvContentPartPr>
              <p14:xfrm>
                <a:off x="3374859" y="5211758"/>
                <a:ext cx="333720" cy="33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AF00002-EEAB-4575-B068-125F656102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365859" y="5203118"/>
                  <a:ext cx="351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63B0AF3-A715-4D85-846B-AB1C10D80A31}"/>
                    </a:ext>
                  </a:extLst>
                </p14:cNvPr>
                <p14:cNvContentPartPr/>
                <p14:nvPr/>
              </p14:nvContentPartPr>
              <p14:xfrm>
                <a:off x="3355419" y="5406158"/>
                <a:ext cx="254160" cy="64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63B0AF3-A715-4D85-846B-AB1C10D80A3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346419" y="5397518"/>
                  <a:ext cx="271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6E8DA41-4A60-468E-9F51-5EC7F05C4D18}"/>
                    </a:ext>
                  </a:extLst>
                </p14:cNvPr>
                <p14:cNvContentPartPr/>
                <p14:nvPr/>
              </p14:nvContentPartPr>
              <p14:xfrm>
                <a:off x="4423179" y="5024918"/>
                <a:ext cx="56520" cy="504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6E8DA41-4A60-468E-9F51-5EC7F05C4D1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14179" y="5016278"/>
                  <a:ext cx="7416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0AA9F1-983D-4857-95A7-32AFF596DF27}"/>
                    </a:ext>
                  </a:extLst>
                </p14:cNvPr>
                <p14:cNvContentPartPr/>
                <p14:nvPr/>
              </p14:nvContentPartPr>
              <p14:xfrm>
                <a:off x="4402659" y="5141198"/>
                <a:ext cx="55080" cy="27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0AA9F1-983D-4857-95A7-32AFF596DF2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393659" y="5132198"/>
                  <a:ext cx="72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F397FD1-E078-4D29-BF47-98695F71E844}"/>
                    </a:ext>
                  </a:extLst>
                </p14:cNvPr>
                <p14:cNvContentPartPr/>
                <p14:nvPr/>
              </p14:nvContentPartPr>
              <p14:xfrm>
                <a:off x="4368099" y="4875878"/>
                <a:ext cx="392760" cy="361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F397FD1-E078-4D29-BF47-98695F71E84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359459" y="4866878"/>
                  <a:ext cx="4104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EF750B7-E19D-4F6F-92D6-8A2E0C643241}"/>
                    </a:ext>
                  </a:extLst>
                </p14:cNvPr>
                <p14:cNvContentPartPr/>
                <p14:nvPr/>
              </p14:nvContentPartPr>
              <p14:xfrm>
                <a:off x="4797579" y="4838798"/>
                <a:ext cx="140400" cy="506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EF750B7-E19D-4F6F-92D6-8A2E0C64324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88579" y="4829798"/>
                  <a:ext cx="1580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77F0F99-AE8D-44ED-9A0F-FE55AF7B9F5E}"/>
                    </a:ext>
                  </a:extLst>
                </p14:cNvPr>
                <p14:cNvContentPartPr/>
                <p14:nvPr/>
              </p14:nvContentPartPr>
              <p14:xfrm>
                <a:off x="5116899" y="4905758"/>
                <a:ext cx="239040" cy="491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77F0F99-AE8D-44ED-9A0F-FE55AF7B9F5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07899" y="4896758"/>
                  <a:ext cx="2566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CD78315-6BE6-4BA3-8996-65E87A876FA4}"/>
                    </a:ext>
                  </a:extLst>
                </p14:cNvPr>
                <p14:cNvContentPartPr/>
                <p14:nvPr/>
              </p14:nvContentPartPr>
              <p14:xfrm>
                <a:off x="5144259" y="5168198"/>
                <a:ext cx="170640" cy="70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CD78315-6BE6-4BA3-8996-65E87A876FA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135619" y="5159558"/>
                  <a:ext cx="188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D4EB8C9-E131-4612-97D2-A876D9634FBB}"/>
                    </a:ext>
                  </a:extLst>
                </p14:cNvPr>
                <p14:cNvContentPartPr/>
                <p14:nvPr/>
              </p14:nvContentPartPr>
              <p14:xfrm>
                <a:off x="5431179" y="5277998"/>
                <a:ext cx="129240" cy="212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D4EB8C9-E131-4612-97D2-A876D9634FB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22179" y="5269358"/>
                  <a:ext cx="146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6E345DF-4904-4596-9146-A00EAD06C38E}"/>
                    </a:ext>
                  </a:extLst>
                </p14:cNvPr>
                <p14:cNvContentPartPr/>
                <p14:nvPr/>
              </p14:nvContentPartPr>
              <p14:xfrm>
                <a:off x="5473299" y="5118158"/>
                <a:ext cx="29880" cy="77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6E345DF-4904-4596-9146-A00EAD06C38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464299" y="5109158"/>
                  <a:ext cx="47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E52CE6C-F920-4E98-8EA2-AF3C9C7D6BCD}"/>
                    </a:ext>
                  </a:extLst>
                </p14:cNvPr>
                <p14:cNvContentPartPr/>
                <p14:nvPr/>
              </p14:nvContentPartPr>
              <p14:xfrm>
                <a:off x="5676699" y="4964078"/>
                <a:ext cx="286560" cy="402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E52CE6C-F920-4E98-8EA2-AF3C9C7D6BC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668059" y="4955078"/>
                  <a:ext cx="3042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1F2CCB7-032C-4B4F-91D0-52D14F3AF406}"/>
                    </a:ext>
                  </a:extLst>
                </p14:cNvPr>
                <p14:cNvContentPartPr/>
                <p14:nvPr/>
              </p14:nvContentPartPr>
              <p14:xfrm>
                <a:off x="6128499" y="4947158"/>
                <a:ext cx="76320" cy="298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1F2CCB7-032C-4B4F-91D0-52D14F3AF40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19499" y="4938158"/>
                  <a:ext cx="93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45E6FD3-C89B-43CF-82BC-BBB900BA9C36}"/>
                    </a:ext>
                  </a:extLst>
                </p14:cNvPr>
                <p14:cNvContentPartPr/>
                <p14:nvPr/>
              </p14:nvContentPartPr>
              <p14:xfrm>
                <a:off x="6085659" y="4880198"/>
                <a:ext cx="376560" cy="383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45E6FD3-C89B-43CF-82BC-BBB900BA9C3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76659" y="4871558"/>
                  <a:ext cx="394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0056F5-0B9A-4BA4-8934-EE0B9E5BE3DC}"/>
                    </a:ext>
                  </a:extLst>
                </p14:cNvPr>
                <p14:cNvContentPartPr/>
                <p14:nvPr/>
              </p14:nvContentPartPr>
              <p14:xfrm>
                <a:off x="6327219" y="4716398"/>
                <a:ext cx="459720" cy="639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0056F5-0B9A-4BA4-8934-EE0B9E5BE3D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318579" y="4707398"/>
                  <a:ext cx="477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A288174-F2FC-4A9E-A7ED-88B4E955332A}"/>
                    </a:ext>
                  </a:extLst>
                </p14:cNvPr>
                <p14:cNvContentPartPr/>
                <p14:nvPr/>
              </p14:nvContentPartPr>
              <p14:xfrm>
                <a:off x="4696059" y="5488958"/>
                <a:ext cx="1457280" cy="152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A288174-F2FC-4A9E-A7ED-88B4E955332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687059" y="5479958"/>
                  <a:ext cx="1474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DB5F676-2FEE-4864-87A6-C57179C1C03A}"/>
                    </a:ext>
                  </a:extLst>
                </p14:cNvPr>
                <p14:cNvContentPartPr/>
                <p14:nvPr/>
              </p14:nvContentPartPr>
              <p14:xfrm>
                <a:off x="5170899" y="5864078"/>
                <a:ext cx="102240" cy="545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DB5F676-2FEE-4864-87A6-C57179C1C03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162259" y="5855438"/>
                  <a:ext cx="1198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ED7C9F6-1AF3-4809-BA13-2D5D80A2347D}"/>
                    </a:ext>
                  </a:extLst>
                </p14:cNvPr>
                <p14:cNvContentPartPr/>
                <p14:nvPr/>
              </p14:nvContentPartPr>
              <p14:xfrm>
                <a:off x="5136699" y="5740958"/>
                <a:ext cx="371880" cy="353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ED7C9F6-1AF3-4809-BA13-2D5D80A2347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27699" y="5732318"/>
                  <a:ext cx="3895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6EEDA68-CD78-4A2B-BDB7-E32424EBAA70}"/>
                    </a:ext>
                  </a:extLst>
                </p14:cNvPr>
                <p14:cNvContentPartPr/>
                <p14:nvPr/>
              </p14:nvContentPartPr>
              <p14:xfrm>
                <a:off x="5517579" y="5754638"/>
                <a:ext cx="164160" cy="521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6EEDA68-CD78-4A2B-BDB7-E32424EBAA7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508939" y="5745638"/>
                  <a:ext cx="1818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0C06770-C63A-4196-BD94-8FCA4172443D}"/>
                    </a:ext>
                  </a:extLst>
                </p14:cNvPr>
                <p14:cNvContentPartPr/>
                <p14:nvPr/>
              </p14:nvContentPartPr>
              <p14:xfrm>
                <a:off x="5740779" y="5916638"/>
                <a:ext cx="59760" cy="347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0C06770-C63A-4196-BD94-8FCA4172443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731779" y="5907638"/>
                  <a:ext cx="774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75CFB6D-BFC7-4C87-A943-09C37AF353ED}"/>
                    </a:ext>
                  </a:extLst>
                </p14:cNvPr>
                <p14:cNvContentPartPr/>
                <p14:nvPr/>
              </p14:nvContentPartPr>
              <p14:xfrm>
                <a:off x="5726379" y="5882798"/>
                <a:ext cx="303120" cy="399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75CFB6D-BFC7-4C87-A943-09C37AF353E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17379" y="5873798"/>
                  <a:ext cx="3207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2D0BC28-A2C3-4382-AFC0-5F3CEAC7A906}"/>
                    </a:ext>
                  </a:extLst>
                </p14:cNvPr>
                <p14:cNvContentPartPr/>
                <p14:nvPr/>
              </p14:nvContentPartPr>
              <p14:xfrm>
                <a:off x="6037779" y="5845718"/>
                <a:ext cx="393840" cy="482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2D0BC28-A2C3-4382-AFC0-5F3CEAC7A90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29139" y="5837078"/>
                  <a:ext cx="4114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3F44C0C-5D64-4248-B2C2-10C3574267C0}"/>
                    </a:ext>
                  </a:extLst>
                </p14:cNvPr>
                <p14:cNvContentPartPr/>
                <p14:nvPr/>
              </p14:nvContentPartPr>
              <p14:xfrm>
                <a:off x="6965859" y="5519918"/>
                <a:ext cx="360" cy="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3F44C0C-5D64-4248-B2C2-10C3574267C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56859" y="55109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F8FFDA9-D6C1-4398-954F-A15EDBB053BA}"/>
                    </a:ext>
                  </a:extLst>
                </p14:cNvPr>
                <p14:cNvContentPartPr/>
                <p14:nvPr/>
              </p14:nvContentPartPr>
              <p14:xfrm>
                <a:off x="6816819" y="5492558"/>
                <a:ext cx="177120" cy="94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F8FFDA9-D6C1-4398-954F-A15EDBB053B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808179" y="5483558"/>
                  <a:ext cx="194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AA18405-57CE-405A-B254-F30C7E2DD8FA}"/>
                    </a:ext>
                  </a:extLst>
                </p14:cNvPr>
                <p14:cNvContentPartPr/>
                <p14:nvPr/>
              </p14:nvContentPartPr>
              <p14:xfrm>
                <a:off x="6854259" y="5707838"/>
                <a:ext cx="123480" cy="55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AA18405-57CE-405A-B254-F30C7E2DD8F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845259" y="5699198"/>
                  <a:ext cx="141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CB4B23E-5549-461B-B23E-B05E00252351}"/>
                    </a:ext>
                  </a:extLst>
                </p14:cNvPr>
                <p14:cNvContentPartPr/>
                <p14:nvPr/>
              </p14:nvContentPartPr>
              <p14:xfrm>
                <a:off x="7523859" y="5420198"/>
                <a:ext cx="29520" cy="78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CB4B23E-5549-461B-B23E-B05E0025235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514859" y="5411558"/>
                  <a:ext cx="47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1C21B6B-7279-46A3-A14D-FB31093CB484}"/>
                    </a:ext>
                  </a:extLst>
                </p14:cNvPr>
                <p14:cNvContentPartPr/>
                <p14:nvPr/>
              </p14:nvContentPartPr>
              <p14:xfrm>
                <a:off x="7396419" y="5809358"/>
                <a:ext cx="36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1C21B6B-7279-46A3-A14D-FB31093CB48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87419" y="58007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1BBF4B2-3850-4C9D-8BA2-46601F328FE2}"/>
                    </a:ext>
                  </a:extLst>
                </p14:cNvPr>
                <p14:cNvContentPartPr/>
                <p14:nvPr/>
              </p14:nvContentPartPr>
              <p14:xfrm>
                <a:off x="7415499" y="5464478"/>
                <a:ext cx="61560" cy="106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1BBF4B2-3850-4C9D-8BA2-46601F328FE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406499" y="5455478"/>
                  <a:ext cx="79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7A09AC7-AE36-4BA5-9CE5-7DA563A6821D}"/>
                    </a:ext>
                  </a:extLst>
                </p14:cNvPr>
                <p14:cNvContentPartPr/>
                <p14:nvPr/>
              </p14:nvContentPartPr>
              <p14:xfrm>
                <a:off x="7363299" y="5486078"/>
                <a:ext cx="109440" cy="551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7A09AC7-AE36-4BA5-9CE5-7DA563A6821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54299" y="5477078"/>
                  <a:ext cx="1270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589BD87-8254-49C8-B1F4-1C96BBA18CC4}"/>
                    </a:ext>
                  </a:extLst>
                </p14:cNvPr>
                <p14:cNvContentPartPr/>
                <p14:nvPr/>
              </p14:nvContentPartPr>
              <p14:xfrm>
                <a:off x="7486059" y="5374838"/>
                <a:ext cx="263880" cy="310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589BD87-8254-49C8-B1F4-1C96BBA18CC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77419" y="5365838"/>
                  <a:ext cx="281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66B9EDF-DB42-4550-A3BF-6D47379739F6}"/>
                    </a:ext>
                  </a:extLst>
                </p14:cNvPr>
                <p14:cNvContentPartPr/>
                <p14:nvPr/>
              </p14:nvContentPartPr>
              <p14:xfrm>
                <a:off x="7875219" y="5352878"/>
                <a:ext cx="140040" cy="518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66B9EDF-DB42-4550-A3BF-6D47379739F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866219" y="5343878"/>
                  <a:ext cx="1576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C75DCB6-953D-4E7F-85E6-53908932F390}"/>
                    </a:ext>
                  </a:extLst>
                </p14:cNvPr>
                <p14:cNvContentPartPr/>
                <p14:nvPr/>
              </p14:nvContentPartPr>
              <p14:xfrm>
                <a:off x="8099859" y="5544758"/>
                <a:ext cx="25200" cy="263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C75DCB6-953D-4E7F-85E6-53908932F39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090859" y="5535758"/>
                  <a:ext cx="42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1EED486-1557-497B-B1C1-88C0EE77624B}"/>
                    </a:ext>
                  </a:extLst>
                </p14:cNvPr>
                <p14:cNvContentPartPr/>
                <p14:nvPr/>
              </p14:nvContentPartPr>
              <p14:xfrm>
                <a:off x="8089059" y="5431358"/>
                <a:ext cx="235800" cy="415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1EED486-1557-497B-B1C1-88C0EE77624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80059" y="5422718"/>
                  <a:ext cx="2534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3B31359-E4BF-4594-A123-52EB6279E95D}"/>
                    </a:ext>
                  </a:extLst>
                </p14:cNvPr>
                <p14:cNvContentPartPr/>
                <p14:nvPr/>
              </p14:nvContentPartPr>
              <p14:xfrm>
                <a:off x="8408379" y="5489678"/>
                <a:ext cx="107640" cy="365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3B31359-E4BF-4594-A123-52EB6279E95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99739" y="5481038"/>
                  <a:ext cx="1252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F936E5C-8A69-4D67-8169-27A9D37ED669}"/>
                    </a:ext>
                  </a:extLst>
                </p14:cNvPr>
                <p14:cNvContentPartPr/>
                <p14:nvPr/>
              </p14:nvContentPartPr>
              <p14:xfrm>
                <a:off x="8609259" y="5437838"/>
                <a:ext cx="332640" cy="448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F936E5C-8A69-4D67-8169-27A9D37ED66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00619" y="5428838"/>
                  <a:ext cx="3502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3274BBD-E3BB-4596-B38B-CF1CB3123B86}"/>
                    </a:ext>
                  </a:extLst>
                </p14:cNvPr>
                <p14:cNvContentPartPr/>
                <p14:nvPr/>
              </p14:nvContentPartPr>
              <p14:xfrm>
                <a:off x="8707539" y="5658158"/>
                <a:ext cx="196200" cy="123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3274BBD-E3BB-4596-B38B-CF1CB3123B8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698899" y="5649518"/>
                  <a:ext cx="213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2817896-0CFB-484D-8A01-09BF5F9706EF}"/>
                    </a:ext>
                  </a:extLst>
                </p14:cNvPr>
                <p14:cNvContentPartPr/>
                <p14:nvPr/>
              </p14:nvContentPartPr>
              <p14:xfrm>
                <a:off x="9039819" y="5810078"/>
                <a:ext cx="53280" cy="159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2817896-0CFB-484D-8A01-09BF5F9706E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031179" y="5801078"/>
                  <a:ext cx="70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30B429F-24C6-4409-86B6-F68C0E721366}"/>
                    </a:ext>
                  </a:extLst>
                </p14:cNvPr>
                <p14:cNvContentPartPr/>
                <p14:nvPr/>
              </p14:nvContentPartPr>
              <p14:xfrm>
                <a:off x="9051339" y="5636558"/>
                <a:ext cx="16200" cy="41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30B429F-24C6-4409-86B6-F68C0E72136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042339" y="5627918"/>
                  <a:ext cx="33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7F72ED9-325C-487B-AD6D-59E10348A79D}"/>
                    </a:ext>
                  </a:extLst>
                </p14:cNvPr>
                <p14:cNvContentPartPr/>
                <p14:nvPr/>
              </p14:nvContentPartPr>
              <p14:xfrm>
                <a:off x="9125139" y="5355038"/>
                <a:ext cx="329040" cy="519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7F72ED9-325C-487B-AD6D-59E10348A79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116139" y="5346038"/>
                  <a:ext cx="346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50D987C-6D86-4137-B00E-A1F9499039CE}"/>
                    </a:ext>
                  </a:extLst>
                </p14:cNvPr>
                <p14:cNvContentPartPr/>
                <p14:nvPr/>
              </p14:nvContentPartPr>
              <p14:xfrm>
                <a:off x="9620139" y="5459798"/>
                <a:ext cx="41400" cy="287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50D987C-6D86-4137-B00E-A1F9499039C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611499" y="5451158"/>
                  <a:ext cx="59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8AD3003-AD08-4352-952A-DC6993B7DC4B}"/>
                    </a:ext>
                  </a:extLst>
                </p14:cNvPr>
                <p14:cNvContentPartPr/>
                <p14:nvPr/>
              </p14:nvContentPartPr>
              <p14:xfrm>
                <a:off x="9549939" y="5392478"/>
                <a:ext cx="290160" cy="207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8AD3003-AD08-4352-952A-DC6993B7DC4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541299" y="5383478"/>
                  <a:ext cx="307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F4BCB55-DFC8-4DD0-AF17-3923A3C6BE0A}"/>
                    </a:ext>
                  </a:extLst>
                </p14:cNvPr>
                <p14:cNvContentPartPr/>
                <p14:nvPr/>
              </p14:nvContentPartPr>
              <p14:xfrm>
                <a:off x="9928299" y="5356478"/>
                <a:ext cx="66240" cy="416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F4BCB55-DFC8-4DD0-AF17-3923A3C6BE0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919299" y="5347838"/>
                  <a:ext cx="838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01548F8-0204-4A56-B9FF-6CA46A1EF364}"/>
                    </a:ext>
                  </a:extLst>
                </p14:cNvPr>
                <p14:cNvContentPartPr/>
                <p14:nvPr/>
              </p14:nvContentPartPr>
              <p14:xfrm>
                <a:off x="10035579" y="5371958"/>
                <a:ext cx="360720" cy="408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01548F8-0204-4A56-B9FF-6CA46A1EF36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026579" y="5362958"/>
                  <a:ext cx="3783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6A6CB4B-1308-4F52-BE83-F4D34FB6D7C4}"/>
                    </a:ext>
                  </a:extLst>
                </p14:cNvPr>
                <p14:cNvContentPartPr/>
                <p14:nvPr/>
              </p14:nvContentPartPr>
              <p14:xfrm>
                <a:off x="10091379" y="5609918"/>
                <a:ext cx="273960" cy="33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6A6CB4B-1308-4F52-BE83-F4D34FB6D7C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082739" y="5601278"/>
                  <a:ext cx="291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FAC4E30-7438-4CC8-B6E8-13E399997D9E}"/>
                    </a:ext>
                  </a:extLst>
                </p14:cNvPr>
                <p14:cNvContentPartPr/>
                <p14:nvPr/>
              </p14:nvContentPartPr>
              <p14:xfrm>
                <a:off x="10462539" y="5789558"/>
                <a:ext cx="149760" cy="203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FAC4E30-7438-4CC8-B6E8-13E399997D9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453539" y="5780918"/>
                  <a:ext cx="167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CFC2543-2AA7-48F1-BA74-6F626D93B6FB}"/>
                    </a:ext>
                  </a:extLst>
                </p14:cNvPr>
                <p14:cNvContentPartPr/>
                <p14:nvPr/>
              </p14:nvContentPartPr>
              <p14:xfrm>
                <a:off x="10533459" y="5643038"/>
                <a:ext cx="17640" cy="46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CFC2543-2AA7-48F1-BA74-6F626D93B6F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524819" y="5634038"/>
                  <a:ext cx="35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DAD20C9-AC4A-4561-8625-1A88FEEC1C08}"/>
                    </a:ext>
                  </a:extLst>
                </p14:cNvPr>
                <p14:cNvContentPartPr/>
                <p14:nvPr/>
              </p14:nvContentPartPr>
              <p14:xfrm>
                <a:off x="10652619" y="5433878"/>
                <a:ext cx="278640" cy="3999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DAD20C9-AC4A-4561-8625-1A88FEEC1C0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643979" y="5424878"/>
                  <a:ext cx="2962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E6AE6C8-39F9-4F5A-B9C6-4A29E8B35162}"/>
                    </a:ext>
                  </a:extLst>
                </p14:cNvPr>
                <p14:cNvContentPartPr/>
                <p14:nvPr/>
              </p14:nvContentPartPr>
              <p14:xfrm>
                <a:off x="7784139" y="6021038"/>
                <a:ext cx="2163600" cy="2239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E6AE6C8-39F9-4F5A-B9C6-4A29E8B3516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775139" y="6012398"/>
                  <a:ext cx="2181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015B909-ED7A-4EB2-89E9-F2BA0BBD66E4}"/>
                    </a:ext>
                  </a:extLst>
                </p14:cNvPr>
                <p14:cNvContentPartPr/>
                <p14:nvPr/>
              </p14:nvContentPartPr>
              <p14:xfrm>
                <a:off x="8557779" y="6334238"/>
                <a:ext cx="59760" cy="423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015B909-ED7A-4EB2-89E9-F2BA0BBD66E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548779" y="6325598"/>
                  <a:ext cx="774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5EE8371-3800-4425-B164-9191901BCB31}"/>
                    </a:ext>
                  </a:extLst>
                </p14:cNvPr>
                <p14:cNvContentPartPr/>
                <p14:nvPr/>
              </p14:nvContentPartPr>
              <p14:xfrm>
                <a:off x="8483259" y="6235598"/>
                <a:ext cx="411480" cy="329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5EE8371-3800-4425-B164-9191901BCB3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474259" y="6226598"/>
                  <a:ext cx="4291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73A54BF-D4CE-422F-9936-8DC52FC14FF1}"/>
                    </a:ext>
                  </a:extLst>
                </p14:cNvPr>
                <p14:cNvContentPartPr/>
                <p14:nvPr/>
              </p14:nvContentPartPr>
              <p14:xfrm>
                <a:off x="8913459" y="6267278"/>
                <a:ext cx="172800" cy="411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73A54BF-D4CE-422F-9936-8DC52FC14FF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904459" y="6258638"/>
                  <a:ext cx="1904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9CF195D-A4A2-4AB8-8E47-CF01BC648815}"/>
                    </a:ext>
                  </a:extLst>
                </p14:cNvPr>
                <p14:cNvContentPartPr/>
                <p14:nvPr/>
              </p14:nvContentPartPr>
              <p14:xfrm>
                <a:off x="9263019" y="6290318"/>
                <a:ext cx="13680" cy="361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9CF195D-A4A2-4AB8-8E47-CF01BC64881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254379" y="6281318"/>
                  <a:ext cx="313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92AE359-EB32-4683-BA08-AEA9EC14408D}"/>
                    </a:ext>
                  </a:extLst>
                </p14:cNvPr>
                <p14:cNvContentPartPr/>
                <p14:nvPr/>
              </p14:nvContentPartPr>
              <p14:xfrm>
                <a:off x="9214779" y="6275198"/>
                <a:ext cx="347760" cy="4352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92AE359-EB32-4683-BA08-AEA9EC14408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205779" y="6266198"/>
                  <a:ext cx="3654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2D044FD-4749-49A9-A4F7-410AD807CC5E}"/>
                    </a:ext>
                  </a:extLst>
                </p14:cNvPr>
                <p14:cNvContentPartPr/>
                <p14:nvPr/>
              </p14:nvContentPartPr>
              <p14:xfrm>
                <a:off x="9498459" y="6239918"/>
                <a:ext cx="218520" cy="708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2D044FD-4749-49A9-A4F7-410AD807CC5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489459" y="6230918"/>
                  <a:ext cx="23616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16728D8-A38E-4C35-B5BD-7614C54418E8}"/>
                    </a:ext>
                  </a:extLst>
                </p14:cNvPr>
                <p14:cNvContentPartPr/>
                <p14:nvPr/>
              </p14:nvContentPartPr>
              <p14:xfrm>
                <a:off x="273459" y="3504638"/>
                <a:ext cx="42480" cy="563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16728D8-A38E-4C35-B5BD-7614C54418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64819" y="3495638"/>
                  <a:ext cx="6012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1D55E22-C5D3-400C-B752-493680F13519}"/>
                    </a:ext>
                  </a:extLst>
                </p14:cNvPr>
                <p14:cNvContentPartPr/>
                <p14:nvPr/>
              </p14:nvContentPartPr>
              <p14:xfrm>
                <a:off x="-48381" y="3292958"/>
                <a:ext cx="608040" cy="379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1D55E22-C5D3-400C-B752-493680F1351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-57021" y="3283958"/>
                  <a:ext cx="6256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3B404EE-2F7F-44A7-AACE-19048EEC87D1}"/>
                    </a:ext>
                  </a:extLst>
                </p14:cNvPr>
                <p14:cNvContentPartPr/>
                <p14:nvPr/>
              </p14:nvContentPartPr>
              <p14:xfrm>
                <a:off x="489099" y="3563678"/>
                <a:ext cx="171720" cy="2394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3B404EE-2F7F-44A7-AACE-19048EEC87D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80459" y="3555038"/>
                  <a:ext cx="189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6D4070C-03F0-47B7-85FA-017DDDBA7CCC}"/>
                    </a:ext>
                  </a:extLst>
                </p14:cNvPr>
                <p14:cNvContentPartPr/>
                <p14:nvPr/>
              </p14:nvContentPartPr>
              <p14:xfrm>
                <a:off x="779259" y="3024398"/>
                <a:ext cx="151560" cy="665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6D4070C-03F0-47B7-85FA-017DDDBA7CC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70619" y="3015398"/>
                  <a:ext cx="1692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3B8C678-B175-4C4D-BEFA-6C23612BDFB3}"/>
                    </a:ext>
                  </a:extLst>
                </p14:cNvPr>
                <p14:cNvContentPartPr/>
                <p14:nvPr/>
              </p14:nvContentPartPr>
              <p14:xfrm>
                <a:off x="644619" y="3188918"/>
                <a:ext cx="303480" cy="315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3B8C678-B175-4C4D-BEFA-6C23612BDFB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35979" y="3179918"/>
                  <a:ext cx="321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33E03E9-2D60-4B11-AD9A-3AFDD0107B97}"/>
                    </a:ext>
                  </a:extLst>
                </p14:cNvPr>
                <p14:cNvContentPartPr/>
                <p14:nvPr/>
              </p14:nvContentPartPr>
              <p14:xfrm>
                <a:off x="1126299" y="3490958"/>
                <a:ext cx="12960" cy="54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33E03E9-2D60-4B11-AD9A-3AFDD0107B9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17299" y="3482318"/>
                  <a:ext cx="30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977B72A-D6DE-484F-9124-72F3DDBC5138}"/>
                    </a:ext>
                  </a:extLst>
                </p14:cNvPr>
                <p14:cNvContentPartPr/>
                <p14:nvPr/>
              </p14:nvContentPartPr>
              <p14:xfrm>
                <a:off x="433659" y="4162718"/>
                <a:ext cx="122040" cy="360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977B72A-D6DE-484F-9124-72F3DDBC513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25019" y="4153718"/>
                  <a:ext cx="1396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C619AC2-D9C3-42EF-8EAE-91113834DD2C}"/>
                    </a:ext>
                  </a:extLst>
                </p14:cNvPr>
                <p14:cNvContentPartPr/>
                <p14:nvPr/>
              </p14:nvContentPartPr>
              <p14:xfrm>
                <a:off x="340779" y="3886238"/>
                <a:ext cx="254520" cy="412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C619AC2-D9C3-42EF-8EAE-91113834DD2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32139" y="3877238"/>
                  <a:ext cx="2721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99FB016-533D-4841-BF62-D12532996B49}"/>
                    </a:ext>
                  </a:extLst>
                </p14:cNvPr>
                <p14:cNvContentPartPr/>
                <p14:nvPr/>
              </p14:nvContentPartPr>
              <p14:xfrm>
                <a:off x="684219" y="3901358"/>
                <a:ext cx="108720" cy="273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99FB016-533D-4841-BF62-D12532996B4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75579" y="3892358"/>
                  <a:ext cx="126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F4A66B4-8BD2-440A-AA97-2541102EF6D9}"/>
                    </a:ext>
                  </a:extLst>
                </p14:cNvPr>
                <p14:cNvContentPartPr/>
                <p14:nvPr/>
              </p14:nvContentPartPr>
              <p14:xfrm>
                <a:off x="860979" y="3808838"/>
                <a:ext cx="93240" cy="243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F4A66B4-8BD2-440A-AA97-2541102EF6D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51979" y="3799838"/>
                  <a:ext cx="110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EFAC729-762E-4154-A6BB-99AD6FB699DC}"/>
                    </a:ext>
                  </a:extLst>
                </p14:cNvPr>
                <p14:cNvContentPartPr/>
                <p14:nvPr/>
              </p14:nvContentPartPr>
              <p14:xfrm>
                <a:off x="1069419" y="3344438"/>
                <a:ext cx="181800" cy="585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EFAC729-762E-4154-A6BB-99AD6FB699D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60419" y="3335438"/>
                  <a:ext cx="19944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2B461B7-3C86-4588-9F7B-97DE08B86CCA}"/>
                    </a:ext>
                  </a:extLst>
                </p14:cNvPr>
                <p14:cNvContentPartPr/>
                <p14:nvPr/>
              </p14:nvContentPartPr>
              <p14:xfrm>
                <a:off x="1429059" y="3737918"/>
                <a:ext cx="6120" cy="31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2B461B7-3C86-4588-9F7B-97DE08B86CC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420419" y="3729278"/>
                  <a:ext cx="2376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4AE333D-F7EC-496C-876B-1A83DD0930CB}"/>
              </a:ext>
            </a:extLst>
          </p:cNvPr>
          <p:cNvGrpSpPr/>
          <p:nvPr/>
        </p:nvGrpSpPr>
        <p:grpSpPr>
          <a:xfrm>
            <a:off x="234939" y="5925998"/>
            <a:ext cx="1441440" cy="934560"/>
            <a:chOff x="234939" y="5925998"/>
            <a:chExt cx="1441440" cy="93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D8DC6B5-CA35-4889-8BDF-17567200572B}"/>
                    </a:ext>
                  </a:extLst>
                </p14:cNvPr>
                <p14:cNvContentPartPr/>
                <p14:nvPr/>
              </p14:nvContentPartPr>
              <p14:xfrm>
                <a:off x="406299" y="6386438"/>
                <a:ext cx="72000" cy="409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D8DC6B5-CA35-4889-8BDF-17567200572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97299" y="6377798"/>
                  <a:ext cx="896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5DA079B-0832-4634-A426-638C4D7815FC}"/>
                    </a:ext>
                  </a:extLst>
                </p14:cNvPr>
                <p14:cNvContentPartPr/>
                <p14:nvPr/>
              </p14:nvContentPartPr>
              <p14:xfrm>
                <a:off x="323499" y="6329198"/>
                <a:ext cx="16200" cy="42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5DA079B-0832-4634-A426-638C4D7815F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14499" y="6320198"/>
                  <a:ext cx="33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12A5A60-1BA0-49E0-B9D5-2D5620247E6C}"/>
                    </a:ext>
                  </a:extLst>
                </p14:cNvPr>
                <p14:cNvContentPartPr/>
                <p14:nvPr/>
              </p14:nvContentPartPr>
              <p14:xfrm>
                <a:off x="234939" y="6241718"/>
                <a:ext cx="485640" cy="489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12A5A60-1BA0-49E0-B9D5-2D5620247E6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26299" y="6233078"/>
                  <a:ext cx="5032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90BFE41-E9AD-49D1-8868-169FB84FDD0E}"/>
                    </a:ext>
                  </a:extLst>
                </p14:cNvPr>
                <p14:cNvContentPartPr/>
                <p14:nvPr/>
              </p14:nvContentPartPr>
              <p14:xfrm>
                <a:off x="824259" y="6282758"/>
                <a:ext cx="171000" cy="280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90BFE41-E9AD-49D1-8868-169FB84FDD0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15259" y="6273758"/>
                  <a:ext cx="188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E1E29B2-7113-4EF3-9CC4-C1A5AA747112}"/>
                    </a:ext>
                  </a:extLst>
                </p14:cNvPr>
                <p14:cNvContentPartPr/>
                <p14:nvPr/>
              </p14:nvContentPartPr>
              <p14:xfrm>
                <a:off x="1075899" y="6194558"/>
                <a:ext cx="220320" cy="184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E1E29B2-7113-4EF3-9CC4-C1A5AA74711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67259" y="6185918"/>
                  <a:ext cx="237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06F37B5-ADD6-4125-B59C-1BCC3DE9C498}"/>
                    </a:ext>
                  </a:extLst>
                </p14:cNvPr>
                <p14:cNvContentPartPr/>
                <p14:nvPr/>
              </p14:nvContentPartPr>
              <p14:xfrm>
                <a:off x="1263819" y="5925998"/>
                <a:ext cx="135720" cy="934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06F37B5-ADD6-4125-B59C-1BCC3DE9C49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255179" y="5917358"/>
                  <a:ext cx="15336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F2B3A56-172A-421A-9DA6-9FC1B43C8DB5}"/>
                    </a:ext>
                  </a:extLst>
                </p14:cNvPr>
                <p14:cNvContentPartPr/>
                <p14:nvPr/>
              </p14:nvContentPartPr>
              <p14:xfrm>
                <a:off x="1371819" y="6041918"/>
                <a:ext cx="138600" cy="281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F2B3A56-172A-421A-9DA6-9FC1B43C8DB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362819" y="6032918"/>
                  <a:ext cx="1562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696E633-07D0-4B7D-BF71-966911F4125A}"/>
                    </a:ext>
                  </a:extLst>
                </p14:cNvPr>
                <p14:cNvContentPartPr/>
                <p14:nvPr/>
              </p14:nvContentPartPr>
              <p14:xfrm>
                <a:off x="1528059" y="5927438"/>
                <a:ext cx="148320" cy="415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696E633-07D0-4B7D-BF71-966911F4125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519419" y="5918438"/>
                  <a:ext cx="165960" cy="43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082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060E8E0F-6955-405E-9081-06E54941D8BC}"/>
              </a:ext>
            </a:extLst>
          </p:cNvPr>
          <p:cNvGrpSpPr/>
          <p:nvPr/>
        </p:nvGrpSpPr>
        <p:grpSpPr>
          <a:xfrm>
            <a:off x="5040439" y="268558"/>
            <a:ext cx="1033920" cy="639720"/>
            <a:chOff x="5040439" y="268558"/>
            <a:chExt cx="103392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1A5F5DD-B1BD-4E7D-A593-A0EBFD2AFD78}"/>
                    </a:ext>
                  </a:extLst>
                </p14:cNvPr>
                <p14:cNvContentPartPr/>
                <p14:nvPr/>
              </p14:nvContentPartPr>
              <p14:xfrm>
                <a:off x="5040439" y="301318"/>
                <a:ext cx="158760" cy="189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1A5F5DD-B1BD-4E7D-A593-A0EBFD2AFD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31439" y="292678"/>
                  <a:ext cx="176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03BA23-BE21-455F-BC14-549D96D46671}"/>
                    </a:ext>
                  </a:extLst>
                </p14:cNvPr>
                <p14:cNvContentPartPr/>
                <p14:nvPr/>
              </p14:nvContentPartPr>
              <p14:xfrm>
                <a:off x="5278039" y="268558"/>
                <a:ext cx="158040" cy="240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B03BA23-BE21-455F-BC14-549D96D466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69039" y="259918"/>
                  <a:ext cx="175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CA3AB73-23FB-427F-B043-D822CE49AC76}"/>
                    </a:ext>
                  </a:extLst>
                </p14:cNvPr>
                <p14:cNvContentPartPr/>
                <p14:nvPr/>
              </p14:nvContentPartPr>
              <p14:xfrm>
                <a:off x="5512399" y="359638"/>
                <a:ext cx="68040" cy="133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CA3AB73-23FB-427F-B043-D822CE49AC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03759" y="350638"/>
                  <a:ext cx="85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DC03CE3-5F40-4BB6-929C-F7CC5273DE2C}"/>
                    </a:ext>
                  </a:extLst>
                </p14:cNvPr>
                <p14:cNvContentPartPr/>
                <p14:nvPr/>
              </p14:nvContentPartPr>
              <p14:xfrm>
                <a:off x="5662519" y="349558"/>
                <a:ext cx="161280" cy="152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DC03CE3-5F40-4BB6-929C-F7CC5273DE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53879" y="340918"/>
                  <a:ext cx="178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DFC354-0E32-4F36-9560-CC50AE5CB147}"/>
                    </a:ext>
                  </a:extLst>
                </p14:cNvPr>
                <p14:cNvContentPartPr/>
                <p14:nvPr/>
              </p14:nvContentPartPr>
              <p14:xfrm>
                <a:off x="5737759" y="316798"/>
                <a:ext cx="336600" cy="591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DFC354-0E32-4F36-9560-CC50AE5CB1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29119" y="308158"/>
                  <a:ext cx="3542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209B55D-2AB0-48E5-92A9-00C157B41A67}"/>
                  </a:ext>
                </a:extLst>
              </p14:cNvPr>
              <p14:cNvContentPartPr/>
              <p14:nvPr/>
            </p14:nvContentPartPr>
            <p14:xfrm>
              <a:off x="6366319" y="298438"/>
              <a:ext cx="138240" cy="151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209B55D-2AB0-48E5-92A9-00C157B41A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57679" y="289438"/>
                <a:ext cx="15588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248CBD0C-1868-4B6E-8EB2-71C411939663}"/>
              </a:ext>
            </a:extLst>
          </p:cNvPr>
          <p:cNvGrpSpPr/>
          <p:nvPr/>
        </p:nvGrpSpPr>
        <p:grpSpPr>
          <a:xfrm>
            <a:off x="6784999" y="-2"/>
            <a:ext cx="1012680" cy="533160"/>
            <a:chOff x="6784999" y="-2"/>
            <a:chExt cx="1012680" cy="53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35E855-B4F0-49E8-A7B9-6CACCD3BB0AC}"/>
                    </a:ext>
                  </a:extLst>
                </p14:cNvPr>
                <p14:cNvContentPartPr/>
                <p14:nvPr/>
              </p14:nvContentPartPr>
              <p14:xfrm>
                <a:off x="6889039" y="-2"/>
                <a:ext cx="274680" cy="533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35E855-B4F0-49E8-A7B9-6CACCD3BB0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0399" y="-9002"/>
                  <a:ext cx="2923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EDB62D-119B-4B17-AB11-CDF65525F1AE}"/>
                    </a:ext>
                  </a:extLst>
                </p14:cNvPr>
                <p14:cNvContentPartPr/>
                <p14:nvPr/>
              </p14:nvContentPartPr>
              <p14:xfrm>
                <a:off x="6784999" y="233998"/>
                <a:ext cx="421920" cy="112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EDB62D-119B-4B17-AB11-CDF65525F1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76359" y="224998"/>
                  <a:ext cx="439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A957B12-8A22-4A20-82CB-936758A1D1C7}"/>
                    </a:ext>
                  </a:extLst>
                </p14:cNvPr>
                <p14:cNvContentPartPr/>
                <p14:nvPr/>
              </p14:nvContentPartPr>
              <p14:xfrm>
                <a:off x="7155079" y="272158"/>
                <a:ext cx="156600" cy="239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A957B12-8A22-4A20-82CB-936758A1D1C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6079" y="263158"/>
                  <a:ext cx="174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F7D159-708A-4F10-A731-419C240AC1D4}"/>
                    </a:ext>
                  </a:extLst>
                </p14:cNvPr>
                <p14:cNvContentPartPr/>
                <p14:nvPr/>
              </p14:nvContentPartPr>
              <p14:xfrm>
                <a:off x="7375759" y="320038"/>
                <a:ext cx="200160" cy="151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F7D159-708A-4F10-A731-419C240AC1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66759" y="311038"/>
                  <a:ext cx="217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F2D1415-D816-4167-890B-3E304DBDBC76}"/>
                    </a:ext>
                  </a:extLst>
                </p14:cNvPr>
                <p14:cNvContentPartPr/>
                <p14:nvPr/>
              </p14:nvContentPartPr>
              <p14:xfrm>
                <a:off x="7603639" y="299518"/>
                <a:ext cx="194040" cy="204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F2D1415-D816-4167-890B-3E304DBDBC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94999" y="290878"/>
                  <a:ext cx="2116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8314518-F1D2-4A0F-B2BB-43CC959ABAC6}"/>
              </a:ext>
            </a:extLst>
          </p:cNvPr>
          <p:cNvGrpSpPr/>
          <p:nvPr/>
        </p:nvGrpSpPr>
        <p:grpSpPr>
          <a:xfrm>
            <a:off x="8097559" y="86398"/>
            <a:ext cx="2036520" cy="788400"/>
            <a:chOff x="8097559" y="86398"/>
            <a:chExt cx="203652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71B5C5E-3283-4E90-AE24-46F3A14D23C8}"/>
                    </a:ext>
                  </a:extLst>
                </p14:cNvPr>
                <p14:cNvContentPartPr/>
                <p14:nvPr/>
              </p14:nvContentPartPr>
              <p14:xfrm>
                <a:off x="8097559" y="334078"/>
                <a:ext cx="217080" cy="172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71B5C5E-3283-4E90-AE24-46F3A14D23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8559" y="325078"/>
                  <a:ext cx="234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72A3179-EDF3-4885-8FFC-9A7D14D87C85}"/>
                    </a:ext>
                  </a:extLst>
                </p14:cNvPr>
                <p14:cNvContentPartPr/>
                <p14:nvPr/>
              </p14:nvContentPartPr>
              <p14:xfrm>
                <a:off x="8223559" y="86398"/>
                <a:ext cx="209160" cy="409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72A3179-EDF3-4885-8FFC-9A7D14D87C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14559" y="77758"/>
                  <a:ext cx="2268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D1172CB-9C5F-4F7A-B7D4-FFAB6C624797}"/>
                    </a:ext>
                  </a:extLst>
                </p14:cNvPr>
                <p14:cNvContentPartPr/>
                <p14:nvPr/>
              </p14:nvContentPartPr>
              <p14:xfrm>
                <a:off x="8438839" y="165598"/>
                <a:ext cx="158040" cy="28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D1172CB-9C5F-4F7A-B7D4-FFAB6C6247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29839" y="156958"/>
                  <a:ext cx="1756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37627A9-6BF4-4834-A235-65C7BAD1E8E5}"/>
                    </a:ext>
                  </a:extLst>
                </p14:cNvPr>
                <p14:cNvContentPartPr/>
                <p14:nvPr/>
              </p14:nvContentPartPr>
              <p14:xfrm>
                <a:off x="8575999" y="318598"/>
                <a:ext cx="206640" cy="133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37627A9-6BF4-4834-A235-65C7BAD1E8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66999" y="309598"/>
                  <a:ext cx="224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DE00734-2E7A-45B0-9313-8ED1FB82FD01}"/>
                    </a:ext>
                  </a:extLst>
                </p14:cNvPr>
                <p14:cNvContentPartPr/>
                <p14:nvPr/>
              </p14:nvContentPartPr>
              <p14:xfrm>
                <a:off x="8654479" y="353878"/>
                <a:ext cx="339120" cy="520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DE00734-2E7A-45B0-9313-8ED1FB82FD0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45479" y="345238"/>
                  <a:ext cx="3567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96B62B2-2292-44A4-93ED-3C092020B793}"/>
                    </a:ext>
                  </a:extLst>
                </p14:cNvPr>
                <p14:cNvContentPartPr/>
                <p14:nvPr/>
              </p14:nvContentPartPr>
              <p14:xfrm>
                <a:off x="9083599" y="250558"/>
                <a:ext cx="190440" cy="236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96B62B2-2292-44A4-93ED-3C092020B7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74959" y="241558"/>
                  <a:ext cx="208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D77567-7050-45AE-B416-203B8DD2E82F}"/>
                    </a:ext>
                  </a:extLst>
                </p14:cNvPr>
                <p14:cNvContentPartPr/>
                <p14:nvPr/>
              </p14:nvContentPartPr>
              <p14:xfrm>
                <a:off x="9281239" y="306358"/>
                <a:ext cx="149400" cy="97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D77567-7050-45AE-B416-203B8DD2E8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72599" y="297358"/>
                  <a:ext cx="167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88ABF22-D18F-4294-BE03-45DE45E8BAFD}"/>
                    </a:ext>
                  </a:extLst>
                </p14:cNvPr>
                <p14:cNvContentPartPr/>
                <p14:nvPr/>
              </p14:nvContentPartPr>
              <p14:xfrm>
                <a:off x="9506959" y="317878"/>
                <a:ext cx="329400" cy="114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88ABF22-D18F-4294-BE03-45DE45E8BA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98319" y="309238"/>
                  <a:ext cx="347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3FD5BE9-1DA9-409B-8A62-6FD74791F7A7}"/>
                    </a:ext>
                  </a:extLst>
                </p14:cNvPr>
                <p14:cNvContentPartPr/>
                <p14:nvPr/>
              </p14:nvContentPartPr>
              <p14:xfrm>
                <a:off x="10093039" y="240478"/>
                <a:ext cx="41040" cy="12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3FD5BE9-1DA9-409B-8A62-6FD74791F7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84399" y="231478"/>
                  <a:ext cx="58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F4A8673-3026-4DC5-9FA4-A274EADC7A0B}"/>
                    </a:ext>
                  </a:extLst>
                </p14:cNvPr>
                <p14:cNvContentPartPr/>
                <p14:nvPr/>
              </p14:nvContentPartPr>
              <p14:xfrm>
                <a:off x="10034359" y="432358"/>
                <a:ext cx="27000" cy="25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F4A8673-3026-4DC5-9FA4-A274EADC7A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25719" y="423358"/>
                  <a:ext cx="446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7F2795A9-494A-461D-9503-95E09192D6F5}"/>
              </a:ext>
            </a:extLst>
          </p:cNvPr>
          <p:cNvGrpSpPr/>
          <p:nvPr/>
        </p:nvGrpSpPr>
        <p:grpSpPr>
          <a:xfrm>
            <a:off x="10782799" y="3551038"/>
            <a:ext cx="592200" cy="788040"/>
            <a:chOff x="10782799" y="3551038"/>
            <a:chExt cx="592200" cy="7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8091774-AD81-4DFA-94AE-9E70BC19BC4A}"/>
                    </a:ext>
                  </a:extLst>
                </p14:cNvPr>
                <p14:cNvContentPartPr/>
                <p14:nvPr/>
              </p14:nvContentPartPr>
              <p14:xfrm>
                <a:off x="10782799" y="3587398"/>
                <a:ext cx="27720" cy="531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8091774-AD81-4DFA-94AE-9E70BC19BC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74159" y="3578398"/>
                  <a:ext cx="453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6C8D585-2A32-436E-B7E2-B58C9047885F}"/>
                    </a:ext>
                  </a:extLst>
                </p14:cNvPr>
                <p14:cNvContentPartPr/>
                <p14:nvPr/>
              </p14:nvContentPartPr>
              <p14:xfrm>
                <a:off x="10891519" y="3973678"/>
                <a:ext cx="78120" cy="1285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6C8D585-2A32-436E-B7E2-B58C904788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82879" y="3965038"/>
                  <a:ext cx="95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2B8C17B-6593-4C57-8826-6827BB842EC6}"/>
                    </a:ext>
                  </a:extLst>
                </p14:cNvPr>
                <p14:cNvContentPartPr/>
                <p14:nvPr/>
              </p14:nvContentPartPr>
              <p14:xfrm>
                <a:off x="11146759" y="3551038"/>
                <a:ext cx="21240" cy="5400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2B8C17B-6593-4C57-8826-6827BB842E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38119" y="3542038"/>
                  <a:ext cx="388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AEBE689-DD6C-4234-84A9-85C962FE9919}"/>
                    </a:ext>
                  </a:extLst>
                </p14:cNvPr>
                <p14:cNvContentPartPr/>
                <p14:nvPr/>
              </p14:nvContentPartPr>
              <p14:xfrm>
                <a:off x="10968919" y="3842998"/>
                <a:ext cx="347400" cy="183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AEBE689-DD6C-4234-84A9-85C962FE99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59919" y="3834358"/>
                  <a:ext cx="365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253D31E-ECC6-4BC9-A1E9-C541C0D0ACD6}"/>
                    </a:ext>
                  </a:extLst>
                </p14:cNvPr>
                <p14:cNvContentPartPr/>
                <p14:nvPr/>
              </p14:nvContentPartPr>
              <p14:xfrm>
                <a:off x="11349439" y="3841198"/>
                <a:ext cx="25560" cy="497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253D31E-ECC6-4BC9-A1E9-C541C0D0AC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40439" y="3832198"/>
                  <a:ext cx="43200" cy="5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B0444C1E-5C17-421A-B502-B98C14F20BD0}"/>
              </a:ext>
            </a:extLst>
          </p:cNvPr>
          <p:cNvGrpSpPr/>
          <p:nvPr/>
        </p:nvGrpSpPr>
        <p:grpSpPr>
          <a:xfrm>
            <a:off x="5638399" y="3284638"/>
            <a:ext cx="4939200" cy="1817640"/>
            <a:chOff x="5638399" y="3284638"/>
            <a:chExt cx="4939200" cy="18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057E001-D36F-478F-9372-1A4F108385B0}"/>
                    </a:ext>
                  </a:extLst>
                </p14:cNvPr>
                <p14:cNvContentPartPr/>
                <p14:nvPr/>
              </p14:nvContentPartPr>
              <p14:xfrm>
                <a:off x="5638399" y="3516478"/>
                <a:ext cx="149760" cy="50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057E001-D36F-478F-9372-1A4F108385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29399" y="3507838"/>
                  <a:ext cx="167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1DC99F8-7A2C-401F-BCD0-8269B5037954}"/>
                    </a:ext>
                  </a:extLst>
                </p14:cNvPr>
                <p14:cNvContentPartPr/>
                <p14:nvPr/>
              </p14:nvContentPartPr>
              <p14:xfrm>
                <a:off x="5642719" y="3636358"/>
                <a:ext cx="261720" cy="66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1DC99F8-7A2C-401F-BCD0-8269B50379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34079" y="3627358"/>
                  <a:ext cx="279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420F649-633F-4522-98C7-40F9D203BA3C}"/>
                    </a:ext>
                  </a:extLst>
                </p14:cNvPr>
                <p14:cNvContentPartPr/>
                <p14:nvPr/>
              </p14:nvContentPartPr>
              <p14:xfrm>
                <a:off x="6248599" y="3668758"/>
                <a:ext cx="52920" cy="471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420F649-633F-4522-98C7-40F9D203BA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39599" y="3659758"/>
                  <a:ext cx="70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77DB25B-FCE6-4D06-BCED-3DA4EBECB97A}"/>
                    </a:ext>
                  </a:extLst>
                </p14:cNvPr>
                <p14:cNvContentPartPr/>
                <p14:nvPr/>
              </p14:nvContentPartPr>
              <p14:xfrm>
                <a:off x="6382519" y="3523678"/>
                <a:ext cx="175680" cy="1699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77DB25B-FCE6-4D06-BCED-3DA4EBECB9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73879" y="3514678"/>
                  <a:ext cx="193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D776FFA-B50C-4BAE-A288-A2009A04545B}"/>
                    </a:ext>
                  </a:extLst>
                </p14:cNvPr>
                <p14:cNvContentPartPr/>
                <p14:nvPr/>
              </p14:nvContentPartPr>
              <p14:xfrm>
                <a:off x="6696439" y="3412438"/>
                <a:ext cx="15840" cy="254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D776FFA-B50C-4BAE-A288-A2009A0454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87439" y="3403798"/>
                  <a:ext cx="33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5D0A206-C53F-4DE5-9A87-1D3935AE4A26}"/>
                    </a:ext>
                  </a:extLst>
                </p14:cNvPr>
                <p14:cNvContentPartPr/>
                <p14:nvPr/>
              </p14:nvContentPartPr>
              <p14:xfrm>
                <a:off x="6823159" y="3395878"/>
                <a:ext cx="144000" cy="143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5D0A206-C53F-4DE5-9A87-1D3935AE4A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14159" y="3387238"/>
                  <a:ext cx="161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E4395C9-E01A-4353-88C5-565F1CAE8189}"/>
                    </a:ext>
                  </a:extLst>
                </p14:cNvPr>
                <p14:cNvContentPartPr/>
                <p14:nvPr/>
              </p14:nvContentPartPr>
              <p14:xfrm>
                <a:off x="6927919" y="3377878"/>
                <a:ext cx="32400" cy="3196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E4395C9-E01A-4353-88C5-565F1CAE81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18919" y="3369238"/>
                  <a:ext cx="50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8FD8B4F-8655-449C-87D2-2B03E71726A6}"/>
                    </a:ext>
                  </a:extLst>
                </p14:cNvPr>
                <p14:cNvContentPartPr/>
                <p14:nvPr/>
              </p14:nvContentPartPr>
              <p14:xfrm>
                <a:off x="7061119" y="3405238"/>
                <a:ext cx="264960" cy="251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8FD8B4F-8655-449C-87D2-2B03E71726A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52119" y="3396598"/>
                  <a:ext cx="282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8182A45-A646-416A-8D57-2740959FE8F5}"/>
                    </a:ext>
                  </a:extLst>
                </p14:cNvPr>
                <p14:cNvContentPartPr/>
                <p14:nvPr/>
              </p14:nvContentPartPr>
              <p14:xfrm>
                <a:off x="7499599" y="3284638"/>
                <a:ext cx="277200" cy="4136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8182A45-A646-416A-8D57-2740959FE8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90599" y="3275638"/>
                  <a:ext cx="2948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8E9AD86-7E3A-46E1-B6CA-0FF1A1561929}"/>
                    </a:ext>
                  </a:extLst>
                </p14:cNvPr>
                <p14:cNvContentPartPr/>
                <p14:nvPr/>
              </p14:nvContentPartPr>
              <p14:xfrm>
                <a:off x="5705359" y="4068718"/>
                <a:ext cx="252360" cy="3718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8E9AD86-7E3A-46E1-B6CA-0FF1A15619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96359" y="4060078"/>
                  <a:ext cx="270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0CCF6AA-FD54-4E88-A435-D3CC730C5A37}"/>
                    </a:ext>
                  </a:extLst>
                </p14:cNvPr>
                <p14:cNvContentPartPr/>
                <p14:nvPr/>
              </p14:nvContentPartPr>
              <p14:xfrm>
                <a:off x="6014239" y="4231798"/>
                <a:ext cx="139680" cy="1490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0CCF6AA-FD54-4E88-A435-D3CC730C5A3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05239" y="4222798"/>
                  <a:ext cx="157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984AC49-6D89-4C8A-980D-45BCC3685596}"/>
                    </a:ext>
                  </a:extLst>
                </p14:cNvPr>
                <p14:cNvContentPartPr/>
                <p14:nvPr/>
              </p14:nvContentPartPr>
              <p14:xfrm>
                <a:off x="6213679" y="4117318"/>
                <a:ext cx="282960" cy="2178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984AC49-6D89-4C8A-980D-45BCC368559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04679" y="4108318"/>
                  <a:ext cx="300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EF7A4CD-5E61-4C26-B478-08989A503CF3}"/>
                    </a:ext>
                  </a:extLst>
                </p14:cNvPr>
                <p14:cNvContentPartPr/>
                <p14:nvPr/>
              </p14:nvContentPartPr>
              <p14:xfrm>
                <a:off x="6838639" y="4186798"/>
                <a:ext cx="125280" cy="1422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EF7A4CD-5E61-4C26-B478-08989A503CF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29639" y="4177798"/>
                  <a:ext cx="142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495E654-E3BD-4221-8767-DEDFA02D9834}"/>
                    </a:ext>
                  </a:extLst>
                </p14:cNvPr>
                <p14:cNvContentPartPr/>
                <p14:nvPr/>
              </p14:nvContentPartPr>
              <p14:xfrm>
                <a:off x="7169479" y="3785398"/>
                <a:ext cx="89280" cy="5464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495E654-E3BD-4221-8767-DEDFA02D98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60839" y="3776758"/>
                  <a:ext cx="1069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C2E767A-D58B-4CA9-A789-4A6E8D0A8233}"/>
                    </a:ext>
                  </a:extLst>
                </p14:cNvPr>
                <p14:cNvContentPartPr/>
                <p14:nvPr/>
              </p14:nvContentPartPr>
              <p14:xfrm>
                <a:off x="7076959" y="4107598"/>
                <a:ext cx="213480" cy="100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C2E767A-D58B-4CA9-A789-4A6E8D0A823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68319" y="4098958"/>
                  <a:ext cx="231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43F5691-D675-488F-B30A-7E4FEED04892}"/>
                    </a:ext>
                  </a:extLst>
                </p14:cNvPr>
                <p14:cNvContentPartPr/>
                <p14:nvPr/>
              </p14:nvContentPartPr>
              <p14:xfrm>
                <a:off x="7721359" y="4045318"/>
                <a:ext cx="36720" cy="212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43F5691-D675-488F-B30A-7E4FEED0489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2359" y="4036318"/>
                  <a:ext cx="54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DA05864-1030-4CC6-9564-EDC216C0B5FC}"/>
                    </a:ext>
                  </a:extLst>
                </p14:cNvPr>
                <p14:cNvContentPartPr/>
                <p14:nvPr/>
              </p14:nvContentPartPr>
              <p14:xfrm>
                <a:off x="7461079" y="3934438"/>
                <a:ext cx="554760" cy="171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DA05864-1030-4CC6-9564-EDC216C0B5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52079" y="3925798"/>
                  <a:ext cx="572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4D5A9EE-B941-4C1F-B4C5-66F5C73A0382}"/>
                    </a:ext>
                  </a:extLst>
                </p14:cNvPr>
                <p14:cNvContentPartPr/>
                <p14:nvPr/>
              </p14:nvContentPartPr>
              <p14:xfrm>
                <a:off x="7916119" y="4116598"/>
                <a:ext cx="138600" cy="151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4D5A9EE-B941-4C1F-B4C5-66F5C73A03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07119" y="4107598"/>
                  <a:ext cx="156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81D592B-DF05-415F-B2B2-5DCC2B15B93C}"/>
                    </a:ext>
                  </a:extLst>
                </p14:cNvPr>
                <p14:cNvContentPartPr/>
                <p14:nvPr/>
              </p14:nvContentPartPr>
              <p14:xfrm>
                <a:off x="8237599" y="3754798"/>
                <a:ext cx="20880" cy="4716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81D592B-DF05-415F-B2B2-5DCC2B15B93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28959" y="3746158"/>
                  <a:ext cx="385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963B1BC-B061-4D00-931D-B0658A07828B}"/>
                    </a:ext>
                  </a:extLst>
                </p14:cNvPr>
                <p14:cNvContentPartPr/>
                <p14:nvPr/>
              </p14:nvContentPartPr>
              <p14:xfrm>
                <a:off x="8106199" y="3987358"/>
                <a:ext cx="308520" cy="57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963B1BC-B061-4D00-931D-B0658A0782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97559" y="3978358"/>
                  <a:ext cx="326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309D1E5-23FF-4B8F-85A3-AFDFA951FAB1}"/>
                    </a:ext>
                  </a:extLst>
                </p14:cNvPr>
                <p14:cNvContentPartPr/>
                <p14:nvPr/>
              </p14:nvContentPartPr>
              <p14:xfrm>
                <a:off x="8386279" y="4057198"/>
                <a:ext cx="162360" cy="156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309D1E5-23FF-4B8F-85A3-AFDFA951FA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77639" y="4048558"/>
                  <a:ext cx="180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F3086A4-315D-422C-81B7-CFA0F86ED292}"/>
                    </a:ext>
                  </a:extLst>
                </p14:cNvPr>
                <p14:cNvContentPartPr/>
                <p14:nvPr/>
              </p14:nvContentPartPr>
              <p14:xfrm>
                <a:off x="8672119" y="3782518"/>
                <a:ext cx="56520" cy="4276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F3086A4-315D-422C-81B7-CFA0F86ED29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63119" y="3773518"/>
                  <a:ext cx="74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9DCB080-C833-425B-9DF4-3E3D3D7FE408}"/>
                    </a:ext>
                  </a:extLst>
                </p14:cNvPr>
                <p14:cNvContentPartPr/>
                <p14:nvPr/>
              </p14:nvContentPartPr>
              <p14:xfrm>
                <a:off x="9047239" y="3928318"/>
                <a:ext cx="32760" cy="2772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9DCB080-C833-425B-9DF4-3E3D3D7FE4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38239" y="3919678"/>
                  <a:ext cx="50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2B749B4-05D6-4B44-8F62-555AD8BE9BE3}"/>
                    </a:ext>
                  </a:extLst>
                </p14:cNvPr>
                <p14:cNvContentPartPr/>
                <p14:nvPr/>
              </p14:nvContentPartPr>
              <p14:xfrm>
                <a:off x="9012679" y="3767398"/>
                <a:ext cx="313200" cy="267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2B749B4-05D6-4B44-8F62-555AD8BE9B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04039" y="3758398"/>
                  <a:ext cx="330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C8ACC3B-74EE-4611-8950-92D6B03105D9}"/>
                    </a:ext>
                  </a:extLst>
                </p14:cNvPr>
                <p14:cNvContentPartPr/>
                <p14:nvPr/>
              </p14:nvContentPartPr>
              <p14:xfrm>
                <a:off x="9314359" y="3917158"/>
                <a:ext cx="156600" cy="2289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C8ACC3B-74EE-4611-8950-92D6B03105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5359" y="3908518"/>
                  <a:ext cx="174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1DF8DBE-B463-4759-AC9D-463AFEE36CE9}"/>
                    </a:ext>
                  </a:extLst>
                </p14:cNvPr>
                <p14:cNvContentPartPr/>
                <p14:nvPr/>
              </p14:nvContentPartPr>
              <p14:xfrm>
                <a:off x="9505159" y="3980878"/>
                <a:ext cx="131760" cy="1915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1DF8DBE-B463-4759-AC9D-463AFEE36C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96519" y="3971878"/>
                  <a:ext cx="149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656FF5A-EBD6-4464-88A7-3E5A90634B56}"/>
                    </a:ext>
                  </a:extLst>
                </p14:cNvPr>
                <p14:cNvContentPartPr/>
                <p14:nvPr/>
              </p14:nvContentPartPr>
              <p14:xfrm>
                <a:off x="9744199" y="3722038"/>
                <a:ext cx="150840" cy="4485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656FF5A-EBD6-4464-88A7-3E5A90634B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35559" y="3713038"/>
                  <a:ext cx="1684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94CA2C9-5FFD-4154-B65B-2CC72B189A2E}"/>
                    </a:ext>
                  </a:extLst>
                </p14:cNvPr>
                <p14:cNvContentPartPr/>
                <p14:nvPr/>
              </p14:nvContentPartPr>
              <p14:xfrm>
                <a:off x="9997639" y="3990958"/>
                <a:ext cx="113400" cy="1386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94CA2C9-5FFD-4154-B65B-2CC72B189A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88639" y="3981958"/>
                  <a:ext cx="131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C35FEE9-4A3A-4AE6-ABB8-1A0562C2ED9D}"/>
                    </a:ext>
                  </a:extLst>
                </p14:cNvPr>
                <p14:cNvContentPartPr/>
                <p14:nvPr/>
              </p14:nvContentPartPr>
              <p14:xfrm>
                <a:off x="10243159" y="3603238"/>
                <a:ext cx="221400" cy="557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C35FEE9-4A3A-4AE6-ABB8-1A0562C2ED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34159" y="3594238"/>
                  <a:ext cx="23904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875F996-4881-4A66-A4BA-7F192AB76995}"/>
                    </a:ext>
                  </a:extLst>
                </p14:cNvPr>
                <p14:cNvContentPartPr/>
                <p14:nvPr/>
              </p14:nvContentPartPr>
              <p14:xfrm>
                <a:off x="10511719" y="3957838"/>
                <a:ext cx="65880" cy="1674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875F996-4881-4A66-A4BA-7F192AB769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02719" y="3949198"/>
                  <a:ext cx="83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6E12DFD-6CB6-4906-9D3F-1C8F211019A3}"/>
                    </a:ext>
                  </a:extLst>
                </p14:cNvPr>
                <p14:cNvContentPartPr/>
                <p14:nvPr/>
              </p14:nvContentPartPr>
              <p14:xfrm>
                <a:off x="5779519" y="4746598"/>
                <a:ext cx="38160" cy="1609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6E12DFD-6CB6-4906-9D3F-1C8F211019A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70879" y="4737958"/>
                  <a:ext cx="55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86C5B85-96F7-42ED-89F9-D7D8E4CF6CE6}"/>
                    </a:ext>
                  </a:extLst>
                </p14:cNvPr>
                <p14:cNvContentPartPr/>
                <p14:nvPr/>
              </p14:nvContentPartPr>
              <p14:xfrm>
                <a:off x="5752519" y="4650838"/>
                <a:ext cx="18720" cy="4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86C5B85-96F7-42ED-89F9-D7D8E4CF6CE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43519" y="4642198"/>
                  <a:ext cx="36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EA942A1-DE2E-4D51-8035-0BE5AD1E283D}"/>
                    </a:ext>
                  </a:extLst>
                </p14:cNvPr>
                <p14:cNvContentPartPr/>
                <p14:nvPr/>
              </p14:nvContentPartPr>
              <p14:xfrm>
                <a:off x="5937559" y="4686838"/>
                <a:ext cx="158400" cy="205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EA942A1-DE2E-4D51-8035-0BE5AD1E28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28559" y="4677838"/>
                  <a:ext cx="176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94B9646-377D-4839-B7F4-6DC5322798C1}"/>
                    </a:ext>
                  </a:extLst>
                </p14:cNvPr>
                <p14:cNvContentPartPr/>
                <p14:nvPr/>
              </p14:nvContentPartPr>
              <p14:xfrm>
                <a:off x="6494119" y="4731838"/>
                <a:ext cx="35640" cy="370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94B9646-377D-4839-B7F4-6DC5322798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85479" y="4723198"/>
                  <a:ext cx="532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DEE7BDB-E544-412C-80A0-335C62293FCF}"/>
                    </a:ext>
                  </a:extLst>
                </p14:cNvPr>
                <p14:cNvContentPartPr/>
                <p14:nvPr/>
              </p14:nvContentPartPr>
              <p14:xfrm>
                <a:off x="6455599" y="4598998"/>
                <a:ext cx="249480" cy="2408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DEE7BDB-E544-412C-80A0-335C62293F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46959" y="4590358"/>
                  <a:ext cx="267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E773B7E-4979-4C86-9BB4-98BBC5496234}"/>
                    </a:ext>
                  </a:extLst>
                </p14:cNvPr>
                <p14:cNvContentPartPr/>
                <p14:nvPr/>
              </p14:nvContentPartPr>
              <p14:xfrm>
                <a:off x="6838999" y="4631398"/>
                <a:ext cx="47160" cy="1886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E773B7E-4979-4C86-9BB4-98BBC54962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30359" y="4622398"/>
                  <a:ext cx="64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7409831-EA1C-4ED9-B8BE-7D30EB2719CA}"/>
                    </a:ext>
                  </a:extLst>
                </p14:cNvPr>
                <p14:cNvContentPartPr/>
                <p14:nvPr/>
              </p14:nvContentPartPr>
              <p14:xfrm>
                <a:off x="6981559" y="4573798"/>
                <a:ext cx="136800" cy="2192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7409831-EA1C-4ED9-B8BE-7D30EB2719C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72559" y="4565158"/>
                  <a:ext cx="154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F2C1102-16B7-407E-8029-556BE5FB2B31}"/>
                    </a:ext>
                  </a:extLst>
                </p14:cNvPr>
                <p14:cNvContentPartPr/>
                <p14:nvPr/>
              </p14:nvContentPartPr>
              <p14:xfrm>
                <a:off x="7412119" y="4267078"/>
                <a:ext cx="25200" cy="4881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F2C1102-16B7-407E-8029-556BE5FB2B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03119" y="4258438"/>
                  <a:ext cx="428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683BDFA2-8A0C-4DB7-91F9-7A02A782EFC3}"/>
                    </a:ext>
                  </a:extLst>
                </p14:cNvPr>
                <p14:cNvContentPartPr/>
                <p14:nvPr/>
              </p14:nvContentPartPr>
              <p14:xfrm>
                <a:off x="7228519" y="4534558"/>
                <a:ext cx="276480" cy="504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683BDFA2-8A0C-4DB7-91F9-7A02A782EFC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19519" y="4525918"/>
                  <a:ext cx="294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E61C160-6CF2-4921-9132-B0D42BEFD93E}"/>
                    </a:ext>
                  </a:extLst>
                </p14:cNvPr>
                <p14:cNvContentPartPr/>
                <p14:nvPr/>
              </p14:nvContentPartPr>
              <p14:xfrm>
                <a:off x="7580239" y="4514038"/>
                <a:ext cx="132840" cy="2336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E61C160-6CF2-4921-9132-B0D42BEFD9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71599" y="4505038"/>
                  <a:ext cx="150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CD27266-65E0-4AC3-BC49-B7B9D750F9E9}"/>
                    </a:ext>
                  </a:extLst>
                </p14:cNvPr>
                <p14:cNvContentPartPr/>
                <p14:nvPr/>
              </p14:nvContentPartPr>
              <p14:xfrm>
                <a:off x="7847719" y="4504678"/>
                <a:ext cx="50760" cy="2016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CD27266-65E0-4AC3-BC49-B7B9D750F9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38719" y="4495678"/>
                  <a:ext cx="68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B92195A-4CC1-44AE-AF6C-04465805B5F4}"/>
                    </a:ext>
                  </a:extLst>
                </p14:cNvPr>
                <p14:cNvContentPartPr/>
                <p14:nvPr/>
              </p14:nvContentPartPr>
              <p14:xfrm>
                <a:off x="7967599" y="4530958"/>
                <a:ext cx="208800" cy="221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B92195A-4CC1-44AE-AF6C-04465805B5F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58959" y="4521958"/>
                  <a:ext cx="226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91AE28F-B155-4F6D-ACCB-0F3BB1B5A9AD}"/>
                    </a:ext>
                  </a:extLst>
                </p14:cNvPr>
                <p14:cNvContentPartPr/>
                <p14:nvPr/>
              </p14:nvContentPartPr>
              <p14:xfrm>
                <a:off x="8692999" y="4138558"/>
                <a:ext cx="141120" cy="576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91AE28F-B155-4F6D-ACCB-0F3BB1B5A9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83999" y="4129918"/>
                  <a:ext cx="1587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2CE287D-8107-4EBA-9133-DD3BFF86FEAF}"/>
                    </a:ext>
                  </a:extLst>
                </p14:cNvPr>
                <p14:cNvContentPartPr/>
                <p14:nvPr/>
              </p14:nvContentPartPr>
              <p14:xfrm>
                <a:off x="8549719" y="4496758"/>
                <a:ext cx="337680" cy="856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2CE287D-8107-4EBA-9133-DD3BFF86FE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41079" y="4487758"/>
                  <a:ext cx="355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C3A0B5E-8AA0-4F10-B1A0-010385491898}"/>
                    </a:ext>
                  </a:extLst>
                </p14:cNvPr>
                <p14:cNvContentPartPr/>
                <p14:nvPr/>
              </p14:nvContentPartPr>
              <p14:xfrm>
                <a:off x="8913679" y="4512958"/>
                <a:ext cx="136800" cy="178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C3A0B5E-8AA0-4F10-B1A0-01038549189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04679" y="4503958"/>
                  <a:ext cx="154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FA26585-650C-4207-9BC9-6F4448601AD8}"/>
                    </a:ext>
                  </a:extLst>
                </p14:cNvPr>
                <p14:cNvContentPartPr/>
                <p14:nvPr/>
              </p14:nvContentPartPr>
              <p14:xfrm>
                <a:off x="9177199" y="4461118"/>
                <a:ext cx="131760" cy="2192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FA26585-650C-4207-9BC9-6F4448601AD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68559" y="4452478"/>
                  <a:ext cx="149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D49515E3-4D4F-4B98-8BD0-8ED666C03455}"/>
                    </a:ext>
                  </a:extLst>
                </p14:cNvPr>
                <p14:cNvContentPartPr/>
                <p14:nvPr/>
              </p14:nvContentPartPr>
              <p14:xfrm>
                <a:off x="9404359" y="4463638"/>
                <a:ext cx="332640" cy="1872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D49515E3-4D4F-4B98-8BD0-8ED666C0345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95719" y="4454638"/>
                  <a:ext cx="350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F648B4A-CB1F-467B-BDD7-26C1D361CF98}"/>
                    </a:ext>
                  </a:extLst>
                </p14:cNvPr>
                <p14:cNvContentPartPr/>
                <p14:nvPr/>
              </p14:nvContentPartPr>
              <p14:xfrm>
                <a:off x="9970639" y="4634278"/>
                <a:ext cx="21960" cy="16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F648B4A-CB1F-467B-BDD7-26C1D361CF9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61999" y="4625638"/>
                  <a:ext cx="3960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F530E15F-32D7-4919-BA02-0D5620DD7F6C}"/>
                  </a:ext>
                </a:extLst>
              </p14:cNvPr>
              <p14:cNvContentPartPr/>
              <p14:nvPr/>
            </p14:nvContentPartPr>
            <p14:xfrm>
              <a:off x="1544479" y="1601332"/>
              <a:ext cx="1406160" cy="13593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F530E15F-32D7-4919-BA02-0D5620DD7F6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535479" y="1592332"/>
                <a:ext cx="1423800" cy="13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D78688CD-8223-4797-94EA-84B2DEB7C715}"/>
                  </a:ext>
                </a:extLst>
              </p14:cNvPr>
              <p14:cNvContentPartPr/>
              <p14:nvPr/>
            </p14:nvContentPartPr>
            <p14:xfrm>
              <a:off x="3075559" y="496492"/>
              <a:ext cx="811080" cy="72252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D78688CD-8223-4797-94EA-84B2DEB7C71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066919" y="487492"/>
                <a:ext cx="828720" cy="74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4" name="Group 393">
            <a:extLst>
              <a:ext uri="{FF2B5EF4-FFF2-40B4-BE49-F238E27FC236}">
                <a16:creationId xmlns:a16="http://schemas.microsoft.com/office/drawing/2014/main" id="{548E7E93-3E58-4AEF-9625-84F7EAC752A9}"/>
              </a:ext>
            </a:extLst>
          </p:cNvPr>
          <p:cNvGrpSpPr/>
          <p:nvPr/>
        </p:nvGrpSpPr>
        <p:grpSpPr>
          <a:xfrm>
            <a:off x="5127559" y="875518"/>
            <a:ext cx="6986880" cy="2173680"/>
            <a:chOff x="5127559" y="875518"/>
            <a:chExt cx="6986880" cy="21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DB10C9C-EFB4-4794-BD8C-E5207539182E}"/>
                    </a:ext>
                  </a:extLst>
                </p14:cNvPr>
                <p14:cNvContentPartPr/>
                <p14:nvPr/>
              </p14:nvContentPartPr>
              <p14:xfrm>
                <a:off x="5127559" y="2233438"/>
                <a:ext cx="105840" cy="39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DB10C9C-EFB4-4794-BD8C-E520753918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18559" y="2224438"/>
                  <a:ext cx="123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0E3CE95-3512-47A2-876D-8F8F57021A3B}"/>
                    </a:ext>
                  </a:extLst>
                </p14:cNvPr>
                <p14:cNvContentPartPr/>
                <p14:nvPr/>
              </p14:nvContentPartPr>
              <p14:xfrm>
                <a:off x="5139439" y="2338558"/>
                <a:ext cx="169920" cy="41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0E3CE95-3512-47A2-876D-8F8F57021A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30799" y="2329558"/>
                  <a:ext cx="187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B46ECCE-3479-4906-B6C8-3EF86A8290DD}"/>
                    </a:ext>
                  </a:extLst>
                </p14:cNvPr>
                <p14:cNvContentPartPr/>
                <p14:nvPr/>
              </p14:nvContentPartPr>
              <p14:xfrm>
                <a:off x="5765839" y="1416238"/>
                <a:ext cx="15840" cy="280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B46ECCE-3479-4906-B6C8-3EF86A8290D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56839" y="1407598"/>
                  <a:ext cx="33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5CE981B-A6B6-4AED-9DB3-DA3A6786A922}"/>
                    </a:ext>
                  </a:extLst>
                </p14:cNvPr>
                <p14:cNvContentPartPr/>
                <p14:nvPr/>
              </p14:nvContentPartPr>
              <p14:xfrm>
                <a:off x="5728759" y="1210318"/>
                <a:ext cx="227880" cy="281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5CE981B-A6B6-4AED-9DB3-DA3A6786A9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19759" y="1201318"/>
                  <a:ext cx="245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4E224E2-8462-4C4A-9428-C950B057D1D6}"/>
                    </a:ext>
                  </a:extLst>
                </p14:cNvPr>
                <p14:cNvContentPartPr/>
                <p14:nvPr/>
              </p14:nvContentPartPr>
              <p14:xfrm>
                <a:off x="5999839" y="1318318"/>
                <a:ext cx="104400" cy="321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4E224E2-8462-4C4A-9428-C950B057D1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91199" y="1309318"/>
                  <a:ext cx="122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16A5F3E-842F-4485-BAF1-AEE4C4E0DCD0}"/>
                    </a:ext>
                  </a:extLst>
                </p14:cNvPr>
                <p14:cNvContentPartPr/>
                <p14:nvPr/>
              </p14:nvContentPartPr>
              <p14:xfrm>
                <a:off x="6198559" y="1393918"/>
                <a:ext cx="16560" cy="207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16A5F3E-842F-4485-BAF1-AEE4C4E0DCD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89559" y="1385278"/>
                  <a:ext cx="34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7910DB9-9B4A-4230-9E05-B646E0007AF4}"/>
                    </a:ext>
                  </a:extLst>
                </p14:cNvPr>
                <p14:cNvContentPartPr/>
                <p14:nvPr/>
              </p14:nvContentPartPr>
              <p14:xfrm>
                <a:off x="6198919" y="1264678"/>
                <a:ext cx="144000" cy="311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7910DB9-9B4A-4230-9E05-B646E0007AF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90279" y="1255678"/>
                  <a:ext cx="161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68BC42-EACE-471C-8A28-E905CF79F306}"/>
                    </a:ext>
                  </a:extLst>
                </p14:cNvPr>
                <p14:cNvContentPartPr/>
                <p14:nvPr/>
              </p14:nvContentPartPr>
              <p14:xfrm>
                <a:off x="6337159" y="1206358"/>
                <a:ext cx="232200" cy="480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68BC42-EACE-471C-8A28-E905CF79F30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28519" y="1197358"/>
                  <a:ext cx="2498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DABA711-DFC5-4561-A775-A890922BA169}"/>
                    </a:ext>
                  </a:extLst>
                </p14:cNvPr>
                <p14:cNvContentPartPr/>
                <p14:nvPr/>
              </p14:nvContentPartPr>
              <p14:xfrm>
                <a:off x="6655039" y="1324078"/>
                <a:ext cx="145080" cy="46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DABA711-DFC5-4561-A775-A890922BA16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46039" y="1315078"/>
                  <a:ext cx="162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AC35B3-DCC9-41A0-B2B4-AB2E9A73D5D9}"/>
                    </a:ext>
                  </a:extLst>
                </p14:cNvPr>
                <p14:cNvContentPartPr/>
                <p14:nvPr/>
              </p14:nvContentPartPr>
              <p14:xfrm>
                <a:off x="6703279" y="1409758"/>
                <a:ext cx="146880" cy="52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AC35B3-DCC9-41A0-B2B4-AB2E9A73D5D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94639" y="1401118"/>
                  <a:ext cx="164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AE0DE26-6915-4307-BDDE-324039DFAC53}"/>
                    </a:ext>
                  </a:extLst>
                </p14:cNvPr>
                <p14:cNvContentPartPr/>
                <p14:nvPr/>
              </p14:nvContentPartPr>
              <p14:xfrm>
                <a:off x="6987319" y="1326958"/>
                <a:ext cx="33120" cy="220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AE0DE26-6915-4307-BDDE-324039DFAC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78319" y="1318318"/>
                  <a:ext cx="50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BBCB622-2405-400C-A0CC-74189CDD1C6F}"/>
                    </a:ext>
                  </a:extLst>
                </p14:cNvPr>
                <p14:cNvContentPartPr/>
                <p14:nvPr/>
              </p14:nvContentPartPr>
              <p14:xfrm>
                <a:off x="6935839" y="1167118"/>
                <a:ext cx="252000" cy="199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BBCB622-2405-400C-A0CC-74189CDD1C6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26839" y="1158118"/>
                  <a:ext cx="269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58B1A4-388A-4A7C-BA61-0457B858942B}"/>
                    </a:ext>
                  </a:extLst>
                </p14:cNvPr>
                <p14:cNvContentPartPr/>
                <p14:nvPr/>
              </p14:nvContentPartPr>
              <p14:xfrm>
                <a:off x="7255159" y="1146238"/>
                <a:ext cx="183240" cy="390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58B1A4-388A-4A7C-BA61-0457B858942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46519" y="1137598"/>
                  <a:ext cx="2008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7FB2F2E-3DED-4F85-BEAE-C947B1BDA506}"/>
                    </a:ext>
                  </a:extLst>
                </p14:cNvPr>
                <p14:cNvContentPartPr/>
                <p14:nvPr/>
              </p14:nvContentPartPr>
              <p14:xfrm>
                <a:off x="7476919" y="1309678"/>
                <a:ext cx="27000" cy="151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7FB2F2E-3DED-4F85-BEAE-C947B1BDA50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68279" y="1301038"/>
                  <a:ext cx="44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C180E11-FAA4-459C-87F8-F96FD4259903}"/>
                    </a:ext>
                  </a:extLst>
                </p14:cNvPr>
                <p14:cNvContentPartPr/>
                <p14:nvPr/>
              </p14:nvContentPartPr>
              <p14:xfrm>
                <a:off x="7457839" y="1186918"/>
                <a:ext cx="173880" cy="243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C180E11-FAA4-459C-87F8-F96FD42599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49199" y="1177918"/>
                  <a:ext cx="191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A8872D9-7126-4F47-9D3B-CC67026024CE}"/>
                    </a:ext>
                  </a:extLst>
                </p14:cNvPr>
                <p14:cNvContentPartPr/>
                <p14:nvPr/>
              </p14:nvContentPartPr>
              <p14:xfrm>
                <a:off x="7686079" y="1165678"/>
                <a:ext cx="176400" cy="286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A8872D9-7126-4F47-9D3B-CC67026024C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77439" y="1157038"/>
                  <a:ext cx="1940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B9AAE50-8E56-468E-A4BA-BE7D42B9826C}"/>
                    </a:ext>
                  </a:extLst>
                </p14:cNvPr>
                <p14:cNvContentPartPr/>
                <p14:nvPr/>
              </p14:nvContentPartPr>
              <p14:xfrm>
                <a:off x="7987399" y="1122478"/>
                <a:ext cx="139320" cy="288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B9AAE50-8E56-468E-A4BA-BE7D42B982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78759" y="1113838"/>
                  <a:ext cx="1569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70EFBFC-B7FC-461C-9E41-7BA2014F4FC8}"/>
                    </a:ext>
                  </a:extLst>
                </p14:cNvPr>
                <p14:cNvContentPartPr/>
                <p14:nvPr/>
              </p14:nvContentPartPr>
              <p14:xfrm>
                <a:off x="7979479" y="1253518"/>
                <a:ext cx="152280" cy="82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70EFBFC-B7FC-461C-9E41-7BA2014F4FC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70839" y="1244878"/>
                  <a:ext cx="169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D143338-0FCA-40E9-B4EB-DA2396E61EFD}"/>
                    </a:ext>
                  </a:extLst>
                </p14:cNvPr>
                <p14:cNvContentPartPr/>
                <p14:nvPr/>
              </p14:nvContentPartPr>
              <p14:xfrm>
                <a:off x="8124199" y="1036798"/>
                <a:ext cx="173880" cy="370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D143338-0FCA-40E9-B4EB-DA2396E61EF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15559" y="1028158"/>
                  <a:ext cx="191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6CE5A61-C96C-4088-B2AE-1E08F588A8E9}"/>
                    </a:ext>
                  </a:extLst>
                </p14:cNvPr>
                <p14:cNvContentPartPr/>
                <p14:nvPr/>
              </p14:nvContentPartPr>
              <p14:xfrm>
                <a:off x="8480959" y="1160998"/>
                <a:ext cx="219240" cy="89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6CE5A61-C96C-4088-B2AE-1E08F588A8E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71959" y="1152358"/>
                  <a:ext cx="236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5B8855A-34FA-49E7-8572-CE057CEA8913}"/>
                    </a:ext>
                  </a:extLst>
                </p14:cNvPr>
                <p14:cNvContentPartPr/>
                <p14:nvPr/>
              </p14:nvContentPartPr>
              <p14:xfrm>
                <a:off x="8523439" y="1133278"/>
                <a:ext cx="65520" cy="202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5B8855A-34FA-49E7-8572-CE057CEA891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14799" y="1124278"/>
                  <a:ext cx="83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633408C-2EBB-4CD9-8801-E7B1F5B93D4B}"/>
                    </a:ext>
                  </a:extLst>
                </p14:cNvPr>
                <p14:cNvContentPartPr/>
                <p14:nvPr/>
              </p14:nvContentPartPr>
              <p14:xfrm>
                <a:off x="8830879" y="1166398"/>
                <a:ext cx="24480" cy="230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633408C-2EBB-4CD9-8801-E7B1F5B93D4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22239" y="1157398"/>
                  <a:ext cx="42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58A5448-0CE1-46FD-B2A5-232021D84133}"/>
                    </a:ext>
                  </a:extLst>
                </p14:cNvPr>
                <p14:cNvContentPartPr/>
                <p14:nvPr/>
              </p14:nvContentPartPr>
              <p14:xfrm>
                <a:off x="8793439" y="1075318"/>
                <a:ext cx="162000" cy="176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58A5448-0CE1-46FD-B2A5-232021D8413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84799" y="1066678"/>
                  <a:ext cx="179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ED4C117-E80F-4C33-8341-913FE13C56E4}"/>
                    </a:ext>
                  </a:extLst>
                </p14:cNvPr>
                <p14:cNvContentPartPr/>
                <p14:nvPr/>
              </p14:nvContentPartPr>
              <p14:xfrm>
                <a:off x="9031039" y="1111318"/>
                <a:ext cx="136080" cy="246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ED4C117-E80F-4C33-8341-913FE13C56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22039" y="1102678"/>
                  <a:ext cx="153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E61C033-B707-4F1E-AF37-1BFFAE6FEA74}"/>
                    </a:ext>
                  </a:extLst>
                </p14:cNvPr>
                <p14:cNvContentPartPr/>
                <p14:nvPr/>
              </p14:nvContentPartPr>
              <p14:xfrm>
                <a:off x="9286999" y="1138678"/>
                <a:ext cx="28080" cy="171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E61C033-B707-4F1E-AF37-1BFFAE6FEA7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77999" y="1130038"/>
                  <a:ext cx="45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181D9D-AC0B-4BF9-B6C5-6C06D6E8ED88}"/>
                    </a:ext>
                  </a:extLst>
                </p14:cNvPr>
                <p14:cNvContentPartPr/>
                <p14:nvPr/>
              </p14:nvContentPartPr>
              <p14:xfrm>
                <a:off x="9254599" y="1069918"/>
                <a:ext cx="165960" cy="262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181D9D-AC0B-4BF9-B6C5-6C06D6E8ED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45599" y="1060918"/>
                  <a:ext cx="183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D075AF6-86D1-41DE-AD34-AE1E6195106B}"/>
                    </a:ext>
                  </a:extLst>
                </p14:cNvPr>
                <p14:cNvContentPartPr/>
                <p14:nvPr/>
              </p14:nvContentPartPr>
              <p14:xfrm>
                <a:off x="9517039" y="1059838"/>
                <a:ext cx="161640" cy="273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D075AF6-86D1-41DE-AD34-AE1E6195106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08399" y="1051198"/>
                  <a:ext cx="179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67D8F2D-C742-4BC6-B560-1239526B893C}"/>
                    </a:ext>
                  </a:extLst>
                </p14:cNvPr>
                <p14:cNvContentPartPr/>
                <p14:nvPr/>
              </p14:nvContentPartPr>
              <p14:xfrm>
                <a:off x="9810079" y="1099438"/>
                <a:ext cx="13320" cy="19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67D8F2D-C742-4BC6-B560-1239526B893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01079" y="1090438"/>
                  <a:ext cx="30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299F782-55BC-4960-86ED-9EA329A97DA9}"/>
                    </a:ext>
                  </a:extLst>
                </p14:cNvPr>
                <p14:cNvContentPartPr/>
                <p14:nvPr/>
              </p14:nvContentPartPr>
              <p14:xfrm>
                <a:off x="9771199" y="1043998"/>
                <a:ext cx="158040" cy="291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299F782-55BC-4960-86ED-9EA329A97DA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62559" y="1034998"/>
                  <a:ext cx="175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99F8C9B-98A9-4E21-9AB7-AE332B8A03FE}"/>
                    </a:ext>
                  </a:extLst>
                </p14:cNvPr>
                <p14:cNvContentPartPr/>
                <p14:nvPr/>
              </p14:nvContentPartPr>
              <p14:xfrm>
                <a:off x="9916639" y="934198"/>
                <a:ext cx="199800" cy="48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99F8C9B-98A9-4E21-9AB7-AE332B8A03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07639" y="925198"/>
                  <a:ext cx="2174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15E607F-A07B-4F89-90B8-D095EB51B44A}"/>
                    </a:ext>
                  </a:extLst>
                </p14:cNvPr>
                <p14:cNvContentPartPr/>
                <p14:nvPr/>
              </p14:nvContentPartPr>
              <p14:xfrm>
                <a:off x="10204639" y="1135078"/>
                <a:ext cx="270720" cy="95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15E607F-A07B-4F89-90B8-D095EB51B44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95999" y="1126078"/>
                  <a:ext cx="288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4B5C834-8313-4244-82EA-D3389DB34101}"/>
                    </a:ext>
                  </a:extLst>
                </p14:cNvPr>
                <p14:cNvContentPartPr/>
                <p14:nvPr/>
              </p14:nvContentPartPr>
              <p14:xfrm>
                <a:off x="10327759" y="1074598"/>
                <a:ext cx="53280" cy="246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4B5C834-8313-4244-82EA-D3389DB341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19119" y="1065598"/>
                  <a:ext cx="70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2ECB25-FD82-4505-9863-81E88EC1B436}"/>
                    </a:ext>
                  </a:extLst>
                </p14:cNvPr>
                <p14:cNvContentPartPr/>
                <p14:nvPr/>
              </p14:nvContentPartPr>
              <p14:xfrm>
                <a:off x="10550599" y="1127878"/>
                <a:ext cx="11880" cy="245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2ECB25-FD82-4505-9863-81E88EC1B43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41599" y="1119238"/>
                  <a:ext cx="29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3039B94-10EA-4D14-B59C-401F1D957B70}"/>
                    </a:ext>
                  </a:extLst>
                </p14:cNvPr>
                <p14:cNvContentPartPr/>
                <p14:nvPr/>
              </p14:nvContentPartPr>
              <p14:xfrm>
                <a:off x="10521799" y="983158"/>
                <a:ext cx="231480" cy="207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3039B94-10EA-4D14-B59C-401F1D957B7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512799" y="974158"/>
                  <a:ext cx="249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DAF5A74-329F-44A5-85CA-245026E2AC41}"/>
                    </a:ext>
                  </a:extLst>
                </p14:cNvPr>
                <p14:cNvContentPartPr/>
                <p14:nvPr/>
              </p14:nvContentPartPr>
              <p14:xfrm>
                <a:off x="10796839" y="1048318"/>
                <a:ext cx="114120" cy="279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DAF5A74-329F-44A5-85CA-245026E2AC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88199" y="1039678"/>
                  <a:ext cx="131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EACF32D-4CB5-451C-AF89-E096EBFBF039}"/>
                    </a:ext>
                  </a:extLst>
                </p14:cNvPr>
                <p14:cNvContentPartPr/>
                <p14:nvPr/>
              </p14:nvContentPartPr>
              <p14:xfrm>
                <a:off x="10982599" y="1130038"/>
                <a:ext cx="40320" cy="176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EACF32D-4CB5-451C-AF89-E096EBFBF03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73959" y="1121038"/>
                  <a:ext cx="57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2F26A12-26AC-4E58-8705-10F8679F16C2}"/>
                    </a:ext>
                  </a:extLst>
                </p14:cNvPr>
                <p14:cNvContentPartPr/>
                <p14:nvPr/>
              </p14:nvContentPartPr>
              <p14:xfrm>
                <a:off x="10944079" y="1041838"/>
                <a:ext cx="195840" cy="231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2F26A12-26AC-4E58-8705-10F8679F16C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35439" y="1032838"/>
                  <a:ext cx="213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CAA7DCE-F543-4A1F-838F-79B1DFDA266D}"/>
                    </a:ext>
                  </a:extLst>
                </p14:cNvPr>
                <p14:cNvContentPartPr/>
                <p14:nvPr/>
              </p14:nvContentPartPr>
              <p14:xfrm>
                <a:off x="11246119" y="1066678"/>
                <a:ext cx="164880" cy="227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CAA7DCE-F543-4A1F-838F-79B1DFDA266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37479" y="1058038"/>
                  <a:ext cx="182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1B15241-1997-4BCA-86C1-60D5EC1898F1}"/>
                    </a:ext>
                  </a:extLst>
                </p14:cNvPr>
                <p14:cNvContentPartPr/>
                <p14:nvPr/>
              </p14:nvContentPartPr>
              <p14:xfrm>
                <a:off x="11487679" y="1054438"/>
                <a:ext cx="125640" cy="216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1B15241-1997-4BCA-86C1-60D5EC1898F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79039" y="1045798"/>
                  <a:ext cx="143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5AFFE26-6F68-4CCF-AED9-D4EA08829EEB}"/>
                    </a:ext>
                  </a:extLst>
                </p14:cNvPr>
                <p14:cNvContentPartPr/>
                <p14:nvPr/>
              </p14:nvContentPartPr>
              <p14:xfrm>
                <a:off x="11604679" y="875518"/>
                <a:ext cx="325080" cy="476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5AFFE26-6F68-4CCF-AED9-D4EA08829EE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596039" y="866518"/>
                  <a:ext cx="342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7E850D2-13B3-47B3-9CB7-5A479DB1B077}"/>
                    </a:ext>
                  </a:extLst>
                </p14:cNvPr>
                <p14:cNvContentPartPr/>
                <p14:nvPr/>
              </p14:nvContentPartPr>
              <p14:xfrm>
                <a:off x="5589799" y="2160718"/>
                <a:ext cx="30600" cy="273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7E850D2-13B3-47B3-9CB7-5A479DB1B07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81159" y="2151718"/>
                  <a:ext cx="48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4EEB9FA-1ED7-4382-B72D-331B4C385CBD}"/>
                    </a:ext>
                  </a:extLst>
                </p14:cNvPr>
                <p14:cNvContentPartPr/>
                <p14:nvPr/>
              </p14:nvContentPartPr>
              <p14:xfrm>
                <a:off x="5557399" y="2029318"/>
                <a:ext cx="217800" cy="255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4EEB9FA-1ED7-4382-B72D-331B4C385CB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48399" y="2020678"/>
                  <a:ext cx="235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04697D4-5BEC-4CC7-B74D-C86FC99FDE1B}"/>
                    </a:ext>
                  </a:extLst>
                </p14:cNvPr>
                <p14:cNvContentPartPr/>
                <p14:nvPr/>
              </p14:nvContentPartPr>
              <p14:xfrm>
                <a:off x="5843239" y="2089438"/>
                <a:ext cx="95760" cy="285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04697D4-5BEC-4CC7-B74D-C86FC99FDE1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34239" y="2080798"/>
                  <a:ext cx="113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30DFD57-57B2-4D7E-A412-2568CBB03288}"/>
                    </a:ext>
                  </a:extLst>
                </p14:cNvPr>
                <p14:cNvContentPartPr/>
                <p14:nvPr/>
              </p14:nvContentPartPr>
              <p14:xfrm>
                <a:off x="6037639" y="2160718"/>
                <a:ext cx="19440" cy="176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30DFD57-57B2-4D7E-A412-2568CBB032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28639" y="2151718"/>
                  <a:ext cx="37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D8B2FFC-AC08-4CAC-AC34-0B0943BAB718}"/>
                    </a:ext>
                  </a:extLst>
                </p14:cNvPr>
                <p14:cNvContentPartPr/>
                <p14:nvPr/>
              </p14:nvContentPartPr>
              <p14:xfrm>
                <a:off x="5975719" y="2089078"/>
                <a:ext cx="190440" cy="268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D8B2FFC-AC08-4CAC-AC34-0B0943BAB7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966719" y="2080438"/>
                  <a:ext cx="208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84F080A-712E-4203-9947-C9D510FCC009}"/>
                    </a:ext>
                  </a:extLst>
                </p14:cNvPr>
                <p14:cNvContentPartPr/>
                <p14:nvPr/>
              </p14:nvContentPartPr>
              <p14:xfrm>
                <a:off x="6247879" y="2103478"/>
                <a:ext cx="55440" cy="210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84F080A-712E-4203-9947-C9D510FCC0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238879" y="2094838"/>
                  <a:ext cx="73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F9476FE-9105-4EB1-8DBE-CE5F6A22CEBC}"/>
                    </a:ext>
                  </a:extLst>
                </p14:cNvPr>
                <p14:cNvContentPartPr/>
                <p14:nvPr/>
              </p14:nvContentPartPr>
              <p14:xfrm>
                <a:off x="6371359" y="2023558"/>
                <a:ext cx="286560" cy="310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F9476FE-9105-4EB1-8DBE-CE5F6A22CEB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62359" y="2014918"/>
                  <a:ext cx="304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93C8C83-FCDD-4BA6-A8C0-C4D9FD1FCABE}"/>
                    </a:ext>
                  </a:extLst>
                </p14:cNvPr>
                <p14:cNvContentPartPr/>
                <p14:nvPr/>
              </p14:nvContentPartPr>
              <p14:xfrm>
                <a:off x="6402319" y="2159998"/>
                <a:ext cx="166680" cy="71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93C8C83-FCDD-4BA6-A8C0-C4D9FD1FCAB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93679" y="2150998"/>
                  <a:ext cx="184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47475A1-C92A-472B-906F-36AF30720FE0}"/>
                    </a:ext>
                  </a:extLst>
                </p14:cNvPr>
                <p14:cNvContentPartPr/>
                <p14:nvPr/>
              </p14:nvContentPartPr>
              <p14:xfrm>
                <a:off x="6614359" y="1904758"/>
                <a:ext cx="200880" cy="471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47475A1-C92A-472B-906F-36AF30720F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05359" y="1896118"/>
                  <a:ext cx="2185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E95BE3A-94DE-4781-8A29-D8BF9C04D5F8}"/>
                    </a:ext>
                  </a:extLst>
                </p14:cNvPr>
                <p14:cNvContentPartPr/>
                <p14:nvPr/>
              </p14:nvContentPartPr>
              <p14:xfrm>
                <a:off x="6870679" y="2094838"/>
                <a:ext cx="38160" cy="205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E95BE3A-94DE-4781-8A29-D8BF9C04D5F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62039" y="2086198"/>
                  <a:ext cx="55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284E114-D12B-42EF-B91C-0430E8153E01}"/>
                    </a:ext>
                  </a:extLst>
                </p14:cNvPr>
                <p14:cNvContentPartPr/>
                <p14:nvPr/>
              </p14:nvContentPartPr>
              <p14:xfrm>
                <a:off x="6830719" y="1937518"/>
                <a:ext cx="174600" cy="226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284E114-D12B-42EF-B91C-0430E8153E0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21719" y="1928878"/>
                  <a:ext cx="192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AD310CF-3A8B-44CA-8C44-1A658D2E2BD8}"/>
                    </a:ext>
                  </a:extLst>
                </p14:cNvPr>
                <p14:cNvContentPartPr/>
                <p14:nvPr/>
              </p14:nvContentPartPr>
              <p14:xfrm>
                <a:off x="7033399" y="2034358"/>
                <a:ext cx="90000" cy="273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AD310CF-3A8B-44CA-8C44-1A658D2E2BD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24399" y="2025358"/>
                  <a:ext cx="107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12C6B0D-C6C9-4FB0-9236-A0311B47632F}"/>
                    </a:ext>
                  </a:extLst>
                </p14:cNvPr>
                <p14:cNvContentPartPr/>
                <p14:nvPr/>
              </p14:nvContentPartPr>
              <p14:xfrm>
                <a:off x="7193959" y="2019598"/>
                <a:ext cx="197280" cy="249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12C6B0D-C6C9-4FB0-9236-A0311B47632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84959" y="2010958"/>
                  <a:ext cx="214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FF28197-06CF-4D51-A433-6CB3D6CE422D}"/>
                    </a:ext>
                  </a:extLst>
                </p14:cNvPr>
                <p14:cNvContentPartPr/>
                <p14:nvPr/>
              </p14:nvContentPartPr>
              <p14:xfrm>
                <a:off x="7182799" y="2122918"/>
                <a:ext cx="168840" cy="79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FF28197-06CF-4D51-A433-6CB3D6CE422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74159" y="2114278"/>
                  <a:ext cx="186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3A6FE44-1223-4D99-8A24-D9527DD16213}"/>
                    </a:ext>
                  </a:extLst>
                </p14:cNvPr>
                <p14:cNvContentPartPr/>
                <p14:nvPr/>
              </p14:nvContentPartPr>
              <p14:xfrm>
                <a:off x="7318879" y="1924558"/>
                <a:ext cx="208800" cy="388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3A6FE44-1223-4D99-8A24-D9527DD1621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09879" y="1915918"/>
                  <a:ext cx="2264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D1FB6A9-B5F9-4F30-80E8-0C4CD609106E}"/>
                    </a:ext>
                  </a:extLst>
                </p14:cNvPr>
                <p14:cNvContentPartPr/>
                <p14:nvPr/>
              </p14:nvContentPartPr>
              <p14:xfrm>
                <a:off x="7654399" y="2084758"/>
                <a:ext cx="216720" cy="51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D1FB6A9-B5F9-4F30-80E8-0C4CD609106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45399" y="2075758"/>
                  <a:ext cx="234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DFA7A65-E5CA-4AB2-ADB9-26BF54F10467}"/>
                    </a:ext>
                  </a:extLst>
                </p14:cNvPr>
                <p14:cNvContentPartPr/>
                <p14:nvPr/>
              </p14:nvContentPartPr>
              <p14:xfrm>
                <a:off x="7718839" y="2040118"/>
                <a:ext cx="55800" cy="1764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DFA7A65-E5CA-4AB2-ADB9-26BF54F104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09839" y="2031118"/>
                  <a:ext cx="73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F00692C-7792-403A-8B35-3B480B9A4E03}"/>
                    </a:ext>
                  </a:extLst>
                </p14:cNvPr>
                <p14:cNvContentPartPr/>
                <p14:nvPr/>
              </p14:nvContentPartPr>
              <p14:xfrm>
                <a:off x="7985959" y="2005558"/>
                <a:ext cx="36000" cy="200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F00692C-7792-403A-8B35-3B480B9A4E0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76959" y="1996918"/>
                  <a:ext cx="53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BE89B34-8F84-48DF-91DF-E40431E2022A}"/>
                    </a:ext>
                  </a:extLst>
                </p14:cNvPr>
                <p14:cNvContentPartPr/>
                <p14:nvPr/>
              </p14:nvContentPartPr>
              <p14:xfrm>
                <a:off x="7931239" y="1859398"/>
                <a:ext cx="244080" cy="212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BE89B34-8F84-48DF-91DF-E40431E2022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22599" y="1850758"/>
                  <a:ext cx="261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A65FC5A-66EC-4CAE-B46C-0F4DA0E33E91}"/>
                    </a:ext>
                  </a:extLst>
                </p14:cNvPr>
                <p14:cNvContentPartPr/>
                <p14:nvPr/>
              </p14:nvContentPartPr>
              <p14:xfrm>
                <a:off x="8258119" y="1891438"/>
                <a:ext cx="67680" cy="272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A65FC5A-66EC-4CAE-B46C-0F4DA0E33E9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49119" y="1882438"/>
                  <a:ext cx="853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6F734CA-D67E-4BA0-9CB2-ABF944C577E6}"/>
                    </a:ext>
                  </a:extLst>
                </p14:cNvPr>
                <p14:cNvContentPartPr/>
                <p14:nvPr/>
              </p14:nvContentPartPr>
              <p14:xfrm>
                <a:off x="8439919" y="1980718"/>
                <a:ext cx="49320" cy="1566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6F734CA-D67E-4BA0-9CB2-ABF944C577E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31279" y="1971718"/>
                  <a:ext cx="66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F4C4DCF-67AD-49E3-8BFB-CD72EC6DCD3B}"/>
                    </a:ext>
                  </a:extLst>
                </p14:cNvPr>
                <p14:cNvContentPartPr/>
                <p14:nvPr/>
              </p14:nvContentPartPr>
              <p14:xfrm>
                <a:off x="8394559" y="1896478"/>
                <a:ext cx="185040" cy="262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F4C4DCF-67AD-49E3-8BFB-CD72EC6DCD3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385559" y="1887478"/>
                  <a:ext cx="2026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609DD81-79D7-4869-AA44-06F2A7877C46}"/>
                    </a:ext>
                  </a:extLst>
                </p14:cNvPr>
                <p14:cNvContentPartPr/>
                <p14:nvPr/>
              </p14:nvContentPartPr>
              <p14:xfrm>
                <a:off x="8708479" y="1892518"/>
                <a:ext cx="32760" cy="255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609DD81-79D7-4869-AA44-06F2A7877C4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99839" y="1883878"/>
                  <a:ext cx="50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D4DB80-07DD-450C-8098-8A8276090CC4}"/>
                    </a:ext>
                  </a:extLst>
                </p14:cNvPr>
                <p14:cNvContentPartPr/>
                <p14:nvPr/>
              </p14:nvContentPartPr>
              <p14:xfrm>
                <a:off x="8808199" y="1945078"/>
                <a:ext cx="36000" cy="188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D4DB80-07DD-450C-8098-8A8276090CC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99199" y="1936078"/>
                  <a:ext cx="53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097B17B-4BC3-45B2-888A-00EAB2F39813}"/>
                    </a:ext>
                  </a:extLst>
                </p14:cNvPr>
                <p14:cNvContentPartPr/>
                <p14:nvPr/>
              </p14:nvContentPartPr>
              <p14:xfrm>
                <a:off x="8822599" y="1891438"/>
                <a:ext cx="152280" cy="250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097B17B-4BC3-45B2-888A-00EAB2F3981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13959" y="1882438"/>
                  <a:ext cx="169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BEA74C7-6351-44ED-8F0F-4E84036EDA0E}"/>
                    </a:ext>
                  </a:extLst>
                </p14:cNvPr>
                <p14:cNvContentPartPr/>
                <p14:nvPr/>
              </p14:nvContentPartPr>
              <p14:xfrm>
                <a:off x="8966239" y="1779118"/>
                <a:ext cx="249840" cy="401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BEA74C7-6351-44ED-8F0F-4E84036EDA0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957239" y="1770478"/>
                  <a:ext cx="2674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431A5F8-C962-462B-9C48-F402E87AE14C}"/>
                    </a:ext>
                  </a:extLst>
                </p14:cNvPr>
                <p14:cNvContentPartPr/>
                <p14:nvPr/>
              </p14:nvContentPartPr>
              <p14:xfrm>
                <a:off x="9270079" y="1892158"/>
                <a:ext cx="55080" cy="254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431A5F8-C962-462B-9C48-F402E87AE14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261079" y="1883158"/>
                  <a:ext cx="72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EF75D05-3477-4C02-A817-DCA6B4A5C521}"/>
                    </a:ext>
                  </a:extLst>
                </p14:cNvPr>
                <p14:cNvContentPartPr/>
                <p14:nvPr/>
              </p14:nvContentPartPr>
              <p14:xfrm>
                <a:off x="9219679" y="1834558"/>
                <a:ext cx="216000" cy="186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EF75D05-3477-4C02-A817-DCA6B4A5C52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10679" y="1825558"/>
                  <a:ext cx="233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3D6C66B-3701-419C-8FA0-68A535E94ECF}"/>
                    </a:ext>
                  </a:extLst>
                </p14:cNvPr>
                <p14:cNvContentPartPr/>
                <p14:nvPr/>
              </p14:nvContentPartPr>
              <p14:xfrm>
                <a:off x="9467719" y="1892158"/>
                <a:ext cx="109080" cy="254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3D6C66B-3701-419C-8FA0-68A535E94EC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58719" y="1883158"/>
                  <a:ext cx="126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48DB328-F4CE-447C-BE07-509D2A3A585A}"/>
                    </a:ext>
                  </a:extLst>
                </p14:cNvPr>
                <p14:cNvContentPartPr/>
                <p14:nvPr/>
              </p14:nvContentPartPr>
              <p14:xfrm>
                <a:off x="9622159" y="1955158"/>
                <a:ext cx="21240" cy="174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48DB328-F4CE-447C-BE07-509D2A3A585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613159" y="1946518"/>
                  <a:ext cx="38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50F5B4F-A448-450F-ACCC-3A991A753507}"/>
                    </a:ext>
                  </a:extLst>
                </p14:cNvPr>
                <p14:cNvContentPartPr/>
                <p14:nvPr/>
              </p14:nvContentPartPr>
              <p14:xfrm>
                <a:off x="9593359" y="1878118"/>
                <a:ext cx="152640" cy="268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50F5B4F-A448-450F-ACCC-3A991A75350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84359" y="1869118"/>
                  <a:ext cx="170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BA6D257-4723-4804-8638-55C460347CFC}"/>
                    </a:ext>
                  </a:extLst>
                </p14:cNvPr>
                <p14:cNvContentPartPr/>
                <p14:nvPr/>
              </p14:nvContentPartPr>
              <p14:xfrm>
                <a:off x="9659959" y="1737718"/>
                <a:ext cx="201240" cy="507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BA6D257-4723-4804-8638-55C460347C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651319" y="1728718"/>
                  <a:ext cx="2188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7F1E83A-4610-48ED-AAD9-A0EA2CB06DBE}"/>
                    </a:ext>
                  </a:extLst>
                </p14:cNvPr>
                <p14:cNvContentPartPr/>
                <p14:nvPr/>
              </p14:nvContentPartPr>
              <p14:xfrm>
                <a:off x="9943279" y="1961638"/>
                <a:ext cx="216720" cy="67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7F1E83A-4610-48ED-AAD9-A0EA2CB06DB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34639" y="1952638"/>
                  <a:ext cx="234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25EB978-69EC-4842-9DA6-FD1E142AA61C}"/>
                    </a:ext>
                  </a:extLst>
                </p14:cNvPr>
                <p14:cNvContentPartPr/>
                <p14:nvPr/>
              </p14:nvContentPartPr>
              <p14:xfrm>
                <a:off x="10036879" y="1879918"/>
                <a:ext cx="69840" cy="2368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25EB978-69EC-4842-9DA6-FD1E142AA61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28239" y="1871278"/>
                  <a:ext cx="87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DF2CD6E-F81B-432A-9A16-2A4EF8C02B64}"/>
                    </a:ext>
                  </a:extLst>
                </p14:cNvPr>
                <p14:cNvContentPartPr/>
                <p14:nvPr/>
              </p14:nvContentPartPr>
              <p14:xfrm>
                <a:off x="10256839" y="1920598"/>
                <a:ext cx="18000" cy="241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DF2CD6E-F81B-432A-9A16-2A4EF8C02B6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47839" y="1911958"/>
                  <a:ext cx="35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9061F42-DC15-49C6-9AC6-ADEDD971BB4C}"/>
                    </a:ext>
                  </a:extLst>
                </p14:cNvPr>
                <p14:cNvContentPartPr/>
                <p14:nvPr/>
              </p14:nvContentPartPr>
              <p14:xfrm>
                <a:off x="10209319" y="1802878"/>
                <a:ext cx="183960" cy="187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9061F42-DC15-49C6-9AC6-ADEDD971BB4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200319" y="1793878"/>
                  <a:ext cx="201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F596C07-A6D2-41F7-A5F5-81E7B9ED2507}"/>
                    </a:ext>
                  </a:extLst>
                </p14:cNvPr>
                <p14:cNvContentPartPr/>
                <p14:nvPr/>
              </p14:nvContentPartPr>
              <p14:xfrm>
                <a:off x="10428919" y="1851118"/>
                <a:ext cx="98280" cy="271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F596C07-A6D2-41F7-A5F5-81E7B9ED250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420279" y="1842478"/>
                  <a:ext cx="115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03FC50F-43A8-4E00-B853-13D36FD5A56B}"/>
                    </a:ext>
                  </a:extLst>
                </p14:cNvPr>
                <p14:cNvContentPartPr/>
                <p14:nvPr/>
              </p14:nvContentPartPr>
              <p14:xfrm>
                <a:off x="10591279" y="1914478"/>
                <a:ext cx="13320" cy="200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03FC50F-43A8-4E00-B853-13D36FD5A56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582639" y="1905478"/>
                  <a:ext cx="30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A835CA8-E08E-42F4-9041-8E74C202B7DE}"/>
                    </a:ext>
                  </a:extLst>
                </p14:cNvPr>
                <p14:cNvContentPartPr/>
                <p14:nvPr/>
              </p14:nvContentPartPr>
              <p14:xfrm>
                <a:off x="10539439" y="1859758"/>
                <a:ext cx="144360" cy="248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A835CA8-E08E-42F4-9041-8E74C202B7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530799" y="1851118"/>
                  <a:ext cx="162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CB30B8D-AEB0-42E1-8603-A26FD0C6D875}"/>
                    </a:ext>
                  </a:extLst>
                </p14:cNvPr>
                <p14:cNvContentPartPr/>
                <p14:nvPr/>
              </p14:nvContentPartPr>
              <p14:xfrm>
                <a:off x="10801879" y="1723678"/>
                <a:ext cx="41400" cy="407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CB30B8D-AEB0-42E1-8603-A26FD0C6D87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93239" y="1714678"/>
                  <a:ext cx="590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3831448-B07E-45D0-8CAA-7C9E0D5DDA56}"/>
                    </a:ext>
                  </a:extLst>
                </p14:cNvPr>
                <p14:cNvContentPartPr/>
                <p14:nvPr/>
              </p14:nvContentPartPr>
              <p14:xfrm>
                <a:off x="10948399" y="1866598"/>
                <a:ext cx="157680" cy="196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3831448-B07E-45D0-8CAA-7C9E0D5DDA5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939759" y="1857598"/>
                  <a:ext cx="175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AFF757-6D56-4708-B14A-0529251066F1}"/>
                    </a:ext>
                  </a:extLst>
                </p14:cNvPr>
                <p14:cNvContentPartPr/>
                <p14:nvPr/>
              </p14:nvContentPartPr>
              <p14:xfrm>
                <a:off x="11059639" y="1663198"/>
                <a:ext cx="200880" cy="507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AFF757-6D56-4708-B14A-0529251066F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050999" y="1654198"/>
                  <a:ext cx="2185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43E5C06-C79F-4EC0-A2BB-855C59423302}"/>
                    </a:ext>
                  </a:extLst>
                </p14:cNvPr>
                <p14:cNvContentPartPr/>
                <p14:nvPr/>
              </p14:nvContentPartPr>
              <p14:xfrm>
                <a:off x="11414599" y="1801438"/>
                <a:ext cx="6120" cy="247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43E5C06-C79F-4EC0-A2BB-855C5942330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405959" y="1792798"/>
                  <a:ext cx="237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DB26ECB-DCB5-491B-9608-481940361CA5}"/>
                    </a:ext>
                  </a:extLst>
                </p14:cNvPr>
                <p14:cNvContentPartPr/>
                <p14:nvPr/>
              </p14:nvContentPartPr>
              <p14:xfrm>
                <a:off x="11389759" y="1721878"/>
                <a:ext cx="95400" cy="211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DB26ECB-DCB5-491B-9608-481940361CA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381119" y="1712878"/>
                  <a:ext cx="1130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5AE8DFC-EAFB-43A5-8B9B-5543A71DB07A}"/>
                    </a:ext>
                  </a:extLst>
                </p14:cNvPr>
                <p14:cNvContentPartPr/>
                <p14:nvPr/>
              </p14:nvContentPartPr>
              <p14:xfrm>
                <a:off x="11571199" y="1753558"/>
                <a:ext cx="141120" cy="277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5AE8DFC-EAFB-43A5-8B9B-5543A71DB07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562199" y="1744918"/>
                  <a:ext cx="158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F166B08-0600-4FC1-BF78-FAB2A1543CDE}"/>
                    </a:ext>
                  </a:extLst>
                </p14:cNvPr>
                <p14:cNvContentPartPr/>
                <p14:nvPr/>
              </p14:nvContentPartPr>
              <p14:xfrm>
                <a:off x="11763439" y="1821238"/>
                <a:ext cx="140760" cy="169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F166B08-0600-4FC1-BF78-FAB2A1543CD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754799" y="1812598"/>
                  <a:ext cx="158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92398BA-115E-4B8B-8640-C385FA40331D}"/>
                    </a:ext>
                  </a:extLst>
                </p14:cNvPr>
                <p14:cNvContentPartPr/>
                <p14:nvPr/>
              </p14:nvContentPartPr>
              <p14:xfrm>
                <a:off x="11909959" y="1620358"/>
                <a:ext cx="204480" cy="496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92398BA-115E-4B8B-8640-C385FA40331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901319" y="1611358"/>
                  <a:ext cx="2221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2BE30DD-3771-405D-8587-52653E3B212D}"/>
                    </a:ext>
                  </a:extLst>
                </p14:cNvPr>
                <p14:cNvContentPartPr/>
                <p14:nvPr/>
              </p14:nvContentPartPr>
              <p14:xfrm>
                <a:off x="5425279" y="2826358"/>
                <a:ext cx="183960" cy="460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2BE30DD-3771-405D-8587-52653E3B212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16279" y="2817718"/>
                  <a:ext cx="201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05E7C39-A2B2-47E5-8032-5F27D18F4F0B}"/>
                    </a:ext>
                  </a:extLst>
                </p14:cNvPr>
                <p14:cNvContentPartPr/>
                <p14:nvPr/>
              </p14:nvContentPartPr>
              <p14:xfrm>
                <a:off x="5473879" y="2924638"/>
                <a:ext cx="175680" cy="45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05E7C39-A2B2-47E5-8032-5F27D18F4F0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64879" y="2915638"/>
                  <a:ext cx="193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54EE965-1841-422B-99AA-BFE2976FBAD0}"/>
                    </a:ext>
                  </a:extLst>
                </p14:cNvPr>
                <p14:cNvContentPartPr/>
                <p14:nvPr/>
              </p14:nvContentPartPr>
              <p14:xfrm>
                <a:off x="5926039" y="2970358"/>
                <a:ext cx="48600" cy="78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54EE965-1841-422B-99AA-BFE2976FBAD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17399" y="2961718"/>
                  <a:ext cx="66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D3FF80C-744C-4EA5-BD87-746B97D36F7A}"/>
                    </a:ext>
                  </a:extLst>
                </p14:cNvPr>
                <p14:cNvContentPartPr/>
                <p14:nvPr/>
              </p14:nvContentPartPr>
              <p14:xfrm>
                <a:off x="6082639" y="2841118"/>
                <a:ext cx="138240" cy="188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D3FF80C-744C-4EA5-BD87-746B97D36F7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073639" y="2832478"/>
                  <a:ext cx="155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410F34C-20D9-44D1-9B83-93E860BCD3BC}"/>
                    </a:ext>
                  </a:extLst>
                </p14:cNvPr>
                <p14:cNvContentPartPr/>
                <p14:nvPr/>
              </p14:nvContentPartPr>
              <p14:xfrm>
                <a:off x="6337159" y="2799718"/>
                <a:ext cx="40680" cy="208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410F34C-20D9-44D1-9B83-93E860BCD3B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28519" y="2790718"/>
                  <a:ext cx="58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7D46E2E-F837-4D8B-9EDC-8148F68FB23E}"/>
                    </a:ext>
                  </a:extLst>
                </p14:cNvPr>
                <p14:cNvContentPartPr/>
                <p14:nvPr/>
              </p14:nvContentPartPr>
              <p14:xfrm>
                <a:off x="6503479" y="2699278"/>
                <a:ext cx="207360" cy="275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7D46E2E-F837-4D8B-9EDC-8148F68FB23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94839" y="2690638"/>
                  <a:ext cx="225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A2FFA6B-8E62-46DE-A755-8A2054565F8F}"/>
                    </a:ext>
                  </a:extLst>
                </p14:cNvPr>
                <p14:cNvContentPartPr/>
                <p14:nvPr/>
              </p14:nvContentPartPr>
              <p14:xfrm>
                <a:off x="6801919" y="2636998"/>
                <a:ext cx="140040" cy="3409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A2FFA6B-8E62-46DE-A755-8A2054565F8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793279" y="2627998"/>
                  <a:ext cx="157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4424355-9428-4244-912F-584C567CE5E8}"/>
                    </a:ext>
                  </a:extLst>
                </p14:cNvPr>
                <p14:cNvContentPartPr/>
                <p14:nvPr/>
              </p14:nvContentPartPr>
              <p14:xfrm>
                <a:off x="7027999" y="2880718"/>
                <a:ext cx="24840" cy="49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4424355-9428-4244-912F-584C567CE5E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18999" y="2871718"/>
                  <a:ext cx="42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20FF3B2-2B0F-49B5-8A87-90E18B91BF47}"/>
                    </a:ext>
                  </a:extLst>
                </p14:cNvPr>
                <p14:cNvContentPartPr/>
                <p14:nvPr/>
              </p14:nvContentPartPr>
              <p14:xfrm>
                <a:off x="7166239" y="2672638"/>
                <a:ext cx="119880" cy="253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20FF3B2-2B0F-49B5-8A87-90E18B91BF4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57599" y="2663638"/>
                  <a:ext cx="137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7479E23-CD37-45AE-A6C3-BFE844B6DB04}"/>
                    </a:ext>
                  </a:extLst>
                </p14:cNvPr>
                <p14:cNvContentPartPr/>
                <p14:nvPr/>
              </p14:nvContentPartPr>
              <p14:xfrm>
                <a:off x="7368199" y="2622238"/>
                <a:ext cx="177120" cy="298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7479E23-CD37-45AE-A6C3-BFE844B6DB0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359199" y="2613598"/>
                  <a:ext cx="1947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3FA3C02-EAD9-4AD4-965B-CCF288914047}"/>
                    </a:ext>
                  </a:extLst>
                </p14:cNvPr>
                <p14:cNvContentPartPr/>
                <p14:nvPr/>
              </p14:nvContentPartPr>
              <p14:xfrm>
                <a:off x="7509679" y="2508838"/>
                <a:ext cx="249480" cy="4532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3FA3C02-EAD9-4AD4-965B-CCF28891404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500679" y="2499838"/>
                  <a:ext cx="2671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D7F8261-36E5-4CEE-A5C9-232EA00F0111}"/>
                    </a:ext>
                  </a:extLst>
                </p14:cNvPr>
                <p14:cNvContentPartPr/>
                <p14:nvPr/>
              </p14:nvContentPartPr>
              <p14:xfrm>
                <a:off x="7889479" y="2725558"/>
                <a:ext cx="291240" cy="788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D7F8261-36E5-4CEE-A5C9-232EA00F011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80839" y="2716918"/>
                  <a:ext cx="308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7C44010-19A4-43AA-9C89-587CBC3B9DA3}"/>
                    </a:ext>
                  </a:extLst>
                </p14:cNvPr>
                <p14:cNvContentPartPr/>
                <p14:nvPr/>
              </p14:nvContentPartPr>
              <p14:xfrm>
                <a:off x="8029159" y="2645278"/>
                <a:ext cx="69120" cy="255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7C44010-19A4-43AA-9C89-587CBC3B9DA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020519" y="2636278"/>
                  <a:ext cx="86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948367F-6327-4C78-B81C-FF35472075DE}"/>
                    </a:ext>
                  </a:extLst>
                </p14:cNvPr>
                <p14:cNvContentPartPr/>
                <p14:nvPr/>
              </p14:nvContentPartPr>
              <p14:xfrm>
                <a:off x="8304199" y="2805478"/>
                <a:ext cx="4680" cy="63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948367F-6327-4C78-B81C-FF35472075D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295199" y="2796478"/>
                  <a:ext cx="22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0ED408C-EE45-4E79-B6C2-B55A018F8A20}"/>
                    </a:ext>
                  </a:extLst>
                </p14:cNvPr>
                <p14:cNvContentPartPr/>
                <p14:nvPr/>
              </p14:nvContentPartPr>
              <p14:xfrm>
                <a:off x="8397439" y="2708638"/>
                <a:ext cx="113760" cy="154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0ED408C-EE45-4E79-B6C2-B55A018F8A2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388439" y="2699638"/>
                  <a:ext cx="131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7012164-FFCA-40D0-B091-1A81EE6A59F4}"/>
                    </a:ext>
                  </a:extLst>
                </p14:cNvPr>
                <p14:cNvContentPartPr/>
                <p14:nvPr/>
              </p14:nvContentPartPr>
              <p14:xfrm>
                <a:off x="8614159" y="2643478"/>
                <a:ext cx="38520" cy="208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7012164-FFCA-40D0-B091-1A81EE6A59F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605159" y="2634478"/>
                  <a:ext cx="56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15F2552-F2A3-4280-B908-267DB79D3C36}"/>
                    </a:ext>
                  </a:extLst>
                </p14:cNvPr>
                <p14:cNvContentPartPr/>
                <p14:nvPr/>
              </p14:nvContentPartPr>
              <p14:xfrm>
                <a:off x="8795959" y="2501998"/>
                <a:ext cx="120600" cy="334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15F2552-F2A3-4280-B908-267DB79D3C3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87319" y="2492998"/>
                  <a:ext cx="1382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51AAF5C-C907-41D7-A7B4-AE8DE8E69A55}"/>
                    </a:ext>
                  </a:extLst>
                </p14:cNvPr>
                <p14:cNvContentPartPr/>
                <p14:nvPr/>
              </p14:nvContentPartPr>
              <p14:xfrm>
                <a:off x="8946079" y="2740318"/>
                <a:ext cx="12240" cy="45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51AAF5C-C907-41D7-A7B4-AE8DE8E69A5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937079" y="2731318"/>
                  <a:ext cx="29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9AF750B-DDBA-467D-B3E3-DB9F6FC584AF}"/>
                    </a:ext>
                  </a:extLst>
                </p14:cNvPr>
                <p14:cNvContentPartPr/>
                <p14:nvPr/>
              </p14:nvContentPartPr>
              <p14:xfrm>
                <a:off x="9087559" y="2556718"/>
                <a:ext cx="11808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9AF750B-DDBA-467D-B3E3-DB9F6FC584A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078559" y="2547718"/>
                  <a:ext cx="135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A800C7F-FFB2-46D4-BC00-8C95B0FF8251}"/>
                    </a:ext>
                  </a:extLst>
                </p14:cNvPr>
                <p14:cNvContentPartPr/>
                <p14:nvPr/>
              </p14:nvContentPartPr>
              <p14:xfrm>
                <a:off x="9286639" y="2504878"/>
                <a:ext cx="197280" cy="262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A800C7F-FFB2-46D4-BC00-8C95B0FF825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277639" y="2496238"/>
                  <a:ext cx="214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840E91D-68F7-42AD-8615-412F79E6DD41}"/>
                    </a:ext>
                  </a:extLst>
                </p14:cNvPr>
                <p14:cNvContentPartPr/>
                <p14:nvPr/>
              </p14:nvContentPartPr>
              <p14:xfrm>
                <a:off x="9438919" y="2399758"/>
                <a:ext cx="229680" cy="389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840E91D-68F7-42AD-8615-412F79E6DD4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29919" y="2390758"/>
                  <a:ext cx="2473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78E125F-349D-4590-B5EC-8044A990B81D}"/>
                    </a:ext>
                  </a:extLst>
                </p14:cNvPr>
                <p14:cNvContentPartPr/>
                <p14:nvPr/>
              </p14:nvContentPartPr>
              <p14:xfrm>
                <a:off x="9830959" y="2600638"/>
                <a:ext cx="284040" cy="61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78E125F-349D-4590-B5EC-8044A990B8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822319" y="2591638"/>
                  <a:ext cx="301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ED338DA-CBC4-4AFA-ADF4-7133630247EE}"/>
                    </a:ext>
                  </a:extLst>
                </p14:cNvPr>
                <p14:cNvContentPartPr/>
                <p14:nvPr/>
              </p14:nvContentPartPr>
              <p14:xfrm>
                <a:off x="9972079" y="2502358"/>
                <a:ext cx="46080" cy="244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ED338DA-CBC4-4AFA-ADF4-7133630247E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63439" y="2493718"/>
                  <a:ext cx="63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5C6CB7A-E7CE-4BD1-A47B-8182F5F8788C}"/>
                    </a:ext>
                  </a:extLst>
                </p14:cNvPr>
                <p14:cNvContentPartPr/>
                <p14:nvPr/>
              </p14:nvContentPartPr>
              <p14:xfrm>
                <a:off x="10236679" y="2723398"/>
                <a:ext cx="35280" cy="345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5C6CB7A-E7CE-4BD1-A47B-8182F5F8788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227679" y="2714758"/>
                  <a:ext cx="52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2AF04C9-F706-4EE4-A2E7-A8FDC5797050}"/>
                    </a:ext>
                  </a:extLst>
                </p14:cNvPr>
                <p14:cNvContentPartPr/>
                <p14:nvPr/>
              </p14:nvContentPartPr>
              <p14:xfrm>
                <a:off x="10358359" y="2546638"/>
                <a:ext cx="130320" cy="1861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2AF04C9-F706-4EE4-A2E7-A8FDC579705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349719" y="2537998"/>
                  <a:ext cx="147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D57186D-FF39-4353-9DC2-B2B6174466FB}"/>
                    </a:ext>
                  </a:extLst>
                </p14:cNvPr>
                <p14:cNvContentPartPr/>
                <p14:nvPr/>
              </p14:nvContentPartPr>
              <p14:xfrm>
                <a:off x="10594879" y="2490478"/>
                <a:ext cx="153360" cy="228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D57186D-FF39-4353-9DC2-B2B6174466F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586239" y="2481838"/>
                  <a:ext cx="171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B96CE95-ADF4-4EF5-A342-252C3AE52792}"/>
                    </a:ext>
                  </a:extLst>
                </p14:cNvPr>
                <p14:cNvContentPartPr/>
                <p14:nvPr/>
              </p14:nvContentPartPr>
              <p14:xfrm>
                <a:off x="10861639" y="2387518"/>
                <a:ext cx="177840" cy="307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B96CE95-ADF4-4EF5-A342-252C3AE5279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852999" y="2378878"/>
                  <a:ext cx="195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2FC3BA1-A7D9-42C6-8C2C-2E495156E9D5}"/>
                    </a:ext>
                  </a:extLst>
                </p14:cNvPr>
                <p14:cNvContentPartPr/>
                <p14:nvPr/>
              </p14:nvContentPartPr>
              <p14:xfrm>
                <a:off x="11074039" y="2626918"/>
                <a:ext cx="20520" cy="51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2FC3BA1-A7D9-42C6-8C2C-2E495156E9D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065399" y="2618278"/>
                  <a:ext cx="38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8C55A12-B229-40A1-BA35-84CA2DB43B2E}"/>
                    </a:ext>
                  </a:extLst>
                </p14:cNvPr>
                <p14:cNvContentPartPr/>
                <p14:nvPr/>
              </p14:nvContentPartPr>
              <p14:xfrm>
                <a:off x="11185639" y="2435398"/>
                <a:ext cx="190800" cy="2534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8C55A12-B229-40A1-BA35-84CA2DB43B2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176999" y="2426758"/>
                  <a:ext cx="208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9E99E35-8617-420C-8516-3EF044A8B5EC}"/>
                    </a:ext>
                  </a:extLst>
                </p14:cNvPr>
                <p14:cNvContentPartPr/>
                <p14:nvPr/>
              </p14:nvContentPartPr>
              <p14:xfrm>
                <a:off x="11383999" y="2327038"/>
                <a:ext cx="271440" cy="3758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9E99E35-8617-420C-8516-3EF044A8B5E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375359" y="2318038"/>
                  <a:ext cx="2890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001A626-6E40-464E-A6FA-53F325628289}"/>
                    </a:ext>
                  </a:extLst>
                </p14:cNvPr>
                <p14:cNvContentPartPr/>
                <p14:nvPr/>
              </p14:nvContentPartPr>
              <p14:xfrm>
                <a:off x="7113319" y="1608172"/>
                <a:ext cx="959040" cy="1112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001A626-6E40-464E-A6FA-53F32562828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104679" y="1599172"/>
                  <a:ext cx="976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35A066C-DAD6-46E5-A518-8A1573743CA1}"/>
                    </a:ext>
                  </a:extLst>
                </p14:cNvPr>
                <p14:cNvContentPartPr/>
                <p14:nvPr/>
              </p14:nvContentPartPr>
              <p14:xfrm>
                <a:off x="9042199" y="1399012"/>
                <a:ext cx="889920" cy="1170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35A066C-DAD6-46E5-A518-8A1573743CA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033199" y="1390012"/>
                  <a:ext cx="907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C4719E3-187E-4FEA-B25A-E026D07ED5F4}"/>
                    </a:ext>
                  </a:extLst>
                </p14:cNvPr>
                <p14:cNvContentPartPr/>
                <p14:nvPr/>
              </p14:nvContentPartPr>
              <p14:xfrm>
                <a:off x="10737799" y="1474252"/>
                <a:ext cx="938160" cy="792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C4719E3-187E-4FEA-B25A-E026D07ED5F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729159" y="1465612"/>
                  <a:ext cx="955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8A9CE33-44A1-4838-B415-7E1C628243E9}"/>
                    </a:ext>
                  </a:extLst>
                </p14:cNvPr>
                <p14:cNvContentPartPr/>
                <p14:nvPr/>
              </p14:nvContentPartPr>
              <p14:xfrm>
                <a:off x="5792479" y="2385412"/>
                <a:ext cx="1369080" cy="1962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8A9CE33-44A1-4838-B415-7E1C628243E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783839" y="2376412"/>
                  <a:ext cx="1386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97798FE-A839-44F3-AF1E-E00353557C36}"/>
                    </a:ext>
                  </a:extLst>
                </p14:cNvPr>
                <p14:cNvContentPartPr/>
                <p14:nvPr/>
              </p14:nvContentPartPr>
              <p14:xfrm>
                <a:off x="8328319" y="2257612"/>
                <a:ext cx="828000" cy="518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97798FE-A839-44F3-AF1E-E00353557C3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319679" y="2248612"/>
                  <a:ext cx="845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385CF5A-EDCF-4415-BC3F-23335F630AF6}"/>
                    </a:ext>
                  </a:extLst>
                </p14:cNvPr>
                <p14:cNvContentPartPr/>
                <p14:nvPr/>
              </p14:nvContentPartPr>
              <p14:xfrm>
                <a:off x="10617559" y="2135212"/>
                <a:ext cx="1120320" cy="806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385CF5A-EDCF-4415-BC3F-23335F630AF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608559" y="2126212"/>
                  <a:ext cx="11379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7AED8079-E979-42DE-B846-B6E3ECA2C338}"/>
              </a:ext>
            </a:extLst>
          </p:cNvPr>
          <p:cNvGrpSpPr/>
          <p:nvPr/>
        </p:nvGrpSpPr>
        <p:grpSpPr>
          <a:xfrm>
            <a:off x="327679" y="116638"/>
            <a:ext cx="4393800" cy="4750920"/>
            <a:chOff x="327679" y="116638"/>
            <a:chExt cx="4393800" cy="47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5A070D-B246-4015-A471-BD8B240CE640}"/>
                    </a:ext>
                  </a:extLst>
                </p14:cNvPr>
                <p14:cNvContentPartPr/>
                <p14:nvPr/>
              </p14:nvContentPartPr>
              <p14:xfrm>
                <a:off x="327679" y="131758"/>
                <a:ext cx="516960" cy="428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5A070D-B246-4015-A471-BD8B240CE64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8679" y="123118"/>
                  <a:ext cx="5346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632088-9ED3-46AB-AB9C-498D662541A6}"/>
                    </a:ext>
                  </a:extLst>
                </p14:cNvPr>
                <p14:cNvContentPartPr/>
                <p14:nvPr/>
              </p14:nvContentPartPr>
              <p14:xfrm>
                <a:off x="403999" y="387718"/>
                <a:ext cx="187200" cy="5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632088-9ED3-46AB-AB9C-498D662541A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5359" y="378718"/>
                  <a:ext cx="204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E1A289-D84F-4EDB-8175-3A2570F1C06B}"/>
                    </a:ext>
                  </a:extLst>
                </p14:cNvPr>
                <p14:cNvContentPartPr/>
                <p14:nvPr/>
              </p14:nvContentPartPr>
              <p14:xfrm>
                <a:off x="736639" y="354958"/>
                <a:ext cx="171360" cy="17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E1A289-D84F-4EDB-8175-3A2570F1C06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27999" y="346318"/>
                  <a:ext cx="189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8F30DE-30C9-43F8-9734-090BFD682590}"/>
                    </a:ext>
                  </a:extLst>
                </p14:cNvPr>
                <p14:cNvContentPartPr/>
                <p14:nvPr/>
              </p14:nvContentPartPr>
              <p14:xfrm>
                <a:off x="756439" y="324718"/>
                <a:ext cx="195120" cy="176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8F30DE-30C9-43F8-9734-090BFD68259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7439" y="315718"/>
                  <a:ext cx="212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C479A4-CECF-4B90-9734-594D517830C2}"/>
                    </a:ext>
                  </a:extLst>
                </p14:cNvPr>
                <p14:cNvContentPartPr/>
                <p14:nvPr/>
              </p14:nvContentPartPr>
              <p14:xfrm>
                <a:off x="1106359" y="367918"/>
                <a:ext cx="2880" cy="2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C479A4-CECF-4B90-9734-594D517830C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97359" y="358918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C84992-5D1F-4061-84E4-214B8B1D3F16}"/>
                    </a:ext>
                  </a:extLst>
                </p14:cNvPr>
                <p14:cNvContentPartPr/>
                <p14:nvPr/>
              </p14:nvContentPartPr>
              <p14:xfrm>
                <a:off x="1080799" y="544318"/>
                <a:ext cx="38520" cy="1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C84992-5D1F-4061-84E4-214B8B1D3F1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71799" y="535678"/>
                  <a:ext cx="5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B02F1F9-8810-4906-8DDC-4CF7801D00A7}"/>
                    </a:ext>
                  </a:extLst>
                </p14:cNvPr>
                <p14:cNvContentPartPr/>
                <p14:nvPr/>
              </p14:nvContentPartPr>
              <p14:xfrm>
                <a:off x="1744639" y="1725118"/>
                <a:ext cx="1699200" cy="1454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B02F1F9-8810-4906-8DDC-4CF7801D00A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735999" y="1716478"/>
                  <a:ext cx="1716840" cy="14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477357D-812F-4C5F-9D0C-C33C11B57B86}"/>
                    </a:ext>
                  </a:extLst>
                </p14:cNvPr>
                <p14:cNvContentPartPr/>
                <p14:nvPr/>
              </p14:nvContentPartPr>
              <p14:xfrm>
                <a:off x="1770919" y="3084478"/>
                <a:ext cx="1834560" cy="98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477357D-812F-4C5F-9D0C-C33C11B57B8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761919" y="3075478"/>
                  <a:ext cx="1852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3128C1-B2FC-4989-80C2-9FADDEAF4062}"/>
                    </a:ext>
                  </a:extLst>
                </p14:cNvPr>
                <p14:cNvContentPartPr/>
                <p14:nvPr/>
              </p14:nvContentPartPr>
              <p14:xfrm>
                <a:off x="1753639" y="3211918"/>
                <a:ext cx="1952640" cy="93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3128C1-B2FC-4989-80C2-9FADDEAF406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44639" y="3203278"/>
                  <a:ext cx="197028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0FF8475-D6B2-4388-9379-4AAFFF7EBC89}"/>
                    </a:ext>
                  </a:extLst>
                </p14:cNvPr>
                <p14:cNvContentPartPr/>
                <p14:nvPr/>
              </p14:nvContentPartPr>
              <p14:xfrm>
                <a:off x="2248639" y="2389318"/>
                <a:ext cx="33840" cy="48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0FF8475-D6B2-4388-9379-4AAFFF7EBC8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239999" y="2380318"/>
                  <a:ext cx="51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B3FDBCF-9E78-471D-9B3D-D3495BE1A243}"/>
                    </a:ext>
                  </a:extLst>
                </p14:cNvPr>
                <p14:cNvContentPartPr/>
                <p14:nvPr/>
              </p14:nvContentPartPr>
              <p14:xfrm>
                <a:off x="2332519" y="2006998"/>
                <a:ext cx="187560" cy="245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B3FDBCF-9E78-471D-9B3D-D3495BE1A24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323879" y="1997998"/>
                  <a:ext cx="2052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A15157-57D7-4F24-8C0C-5C3FF40442CD}"/>
                    </a:ext>
                  </a:extLst>
                </p14:cNvPr>
                <p14:cNvContentPartPr/>
                <p14:nvPr/>
              </p14:nvContentPartPr>
              <p14:xfrm>
                <a:off x="2574079" y="1751758"/>
                <a:ext cx="195120" cy="344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A15157-57D7-4F24-8C0C-5C3FF40442C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565079" y="1742758"/>
                  <a:ext cx="2127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281388D-E4BE-4CFB-ADF4-FA699B1C606A}"/>
                    </a:ext>
                  </a:extLst>
                </p14:cNvPr>
                <p14:cNvContentPartPr/>
                <p14:nvPr/>
              </p14:nvContentPartPr>
              <p14:xfrm>
                <a:off x="2698639" y="2969638"/>
                <a:ext cx="18000" cy="37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281388D-E4BE-4CFB-ADF4-FA699B1C606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689999" y="2960638"/>
                  <a:ext cx="35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3C4F12-83FF-4364-A23B-62B9E157552C}"/>
                    </a:ext>
                  </a:extLst>
                </p14:cNvPr>
                <p14:cNvContentPartPr/>
                <p14:nvPr/>
              </p14:nvContentPartPr>
              <p14:xfrm>
                <a:off x="2895199" y="2766598"/>
                <a:ext cx="195480" cy="237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3C4F12-83FF-4364-A23B-62B9E157552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886559" y="2757958"/>
                  <a:ext cx="213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4312CA-9516-4ED7-B0A3-B9FB4F8A8B43}"/>
                    </a:ext>
                  </a:extLst>
                </p14:cNvPr>
                <p14:cNvContentPartPr/>
                <p14:nvPr/>
              </p14:nvContentPartPr>
              <p14:xfrm>
                <a:off x="3184639" y="2706478"/>
                <a:ext cx="219960" cy="268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4312CA-9516-4ED7-B0A3-B9FB4F8A8B4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175639" y="2697478"/>
                  <a:ext cx="237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1A70D7-48FF-49F4-88A5-8ADE835AA8ED}"/>
                    </a:ext>
                  </a:extLst>
                </p14:cNvPr>
                <p14:cNvContentPartPr/>
                <p14:nvPr/>
              </p14:nvContentPartPr>
              <p14:xfrm>
                <a:off x="2737519" y="3527638"/>
                <a:ext cx="48960" cy="53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1A70D7-48FF-49F4-88A5-8ADE835AA8E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728879" y="3518998"/>
                  <a:ext cx="66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EC995B9-A8C7-4DDC-9F01-D0748CCA8BD7}"/>
                    </a:ext>
                  </a:extLst>
                </p14:cNvPr>
                <p14:cNvContentPartPr/>
                <p14:nvPr/>
              </p14:nvContentPartPr>
              <p14:xfrm>
                <a:off x="2867119" y="3427918"/>
                <a:ext cx="243720" cy="241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EC995B9-A8C7-4DDC-9F01-D0748CCA8BD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858479" y="3418918"/>
                  <a:ext cx="261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2E0F2E0-2237-44AC-A64D-B37A7B6E7C23}"/>
                    </a:ext>
                  </a:extLst>
                </p14:cNvPr>
                <p14:cNvContentPartPr/>
                <p14:nvPr/>
              </p14:nvContentPartPr>
              <p14:xfrm>
                <a:off x="1724839" y="2795038"/>
                <a:ext cx="2160" cy="7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2E0F2E0-2237-44AC-A64D-B37A7B6E7C2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716199" y="2786398"/>
                  <a:ext cx="198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5363BE9-965E-446D-A16C-F66E1CBC7BDB}"/>
                    </a:ext>
                  </a:extLst>
                </p14:cNvPr>
                <p14:cNvContentPartPr/>
                <p14:nvPr/>
              </p14:nvContentPartPr>
              <p14:xfrm>
                <a:off x="1657879" y="2422078"/>
                <a:ext cx="257760" cy="422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5363BE9-965E-446D-A16C-F66E1CBC7BD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648879" y="2413078"/>
                  <a:ext cx="2754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F4FDAC4-5D51-428C-8F4C-12E37FCB800E}"/>
                    </a:ext>
                  </a:extLst>
                </p14:cNvPr>
                <p14:cNvContentPartPr/>
                <p14:nvPr/>
              </p14:nvContentPartPr>
              <p14:xfrm>
                <a:off x="1690999" y="2585158"/>
                <a:ext cx="108000" cy="97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F4FDAC4-5D51-428C-8F4C-12E37FCB800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682359" y="2576518"/>
                  <a:ext cx="125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488590-CFE2-48A5-A224-E94ED01F5888}"/>
                    </a:ext>
                  </a:extLst>
                </p14:cNvPr>
                <p14:cNvContentPartPr/>
                <p14:nvPr/>
              </p14:nvContentPartPr>
              <p14:xfrm>
                <a:off x="1964599" y="2617918"/>
                <a:ext cx="110160" cy="93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488590-CFE2-48A5-A224-E94ED01F588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955959" y="2608918"/>
                  <a:ext cx="127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1DC738B-E35F-4F1E-9AA7-2FC89A0ADCE5}"/>
                    </a:ext>
                  </a:extLst>
                </p14:cNvPr>
                <p14:cNvContentPartPr/>
                <p14:nvPr/>
              </p14:nvContentPartPr>
              <p14:xfrm>
                <a:off x="2247199" y="2829598"/>
                <a:ext cx="30240" cy="184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1DC738B-E35F-4F1E-9AA7-2FC89A0ADCE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238199" y="2820598"/>
                  <a:ext cx="47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A22BF14-748D-4A26-AF2C-876943B9FB75}"/>
                    </a:ext>
                  </a:extLst>
                </p14:cNvPr>
                <p14:cNvContentPartPr/>
                <p14:nvPr/>
              </p14:nvContentPartPr>
              <p14:xfrm>
                <a:off x="2219119" y="2719078"/>
                <a:ext cx="209880" cy="325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A22BF14-748D-4A26-AF2C-876943B9FB7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10119" y="2710438"/>
                  <a:ext cx="2275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BF92133-5AA0-45A2-952A-23B2D645FFCA}"/>
                    </a:ext>
                  </a:extLst>
                </p14:cNvPr>
                <p14:cNvContentPartPr/>
                <p14:nvPr/>
              </p14:nvContentPartPr>
              <p14:xfrm>
                <a:off x="2566159" y="2991598"/>
                <a:ext cx="75960" cy="114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BF92133-5AA0-45A2-952A-23B2D645FFC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557159" y="2982598"/>
                  <a:ext cx="93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AB3625F-9E58-4B1A-A0C6-F8DC9C632806}"/>
                    </a:ext>
                  </a:extLst>
                </p14:cNvPr>
                <p14:cNvContentPartPr/>
                <p14:nvPr/>
              </p14:nvContentPartPr>
              <p14:xfrm>
                <a:off x="2405239" y="3243958"/>
                <a:ext cx="12600" cy="7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AB3625F-9E58-4B1A-A0C6-F8DC9C63280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396599" y="3235318"/>
                  <a:ext cx="30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C9CDAC-AB68-4F54-B22C-D69543BED164}"/>
                    </a:ext>
                  </a:extLst>
                </p14:cNvPr>
                <p14:cNvContentPartPr/>
                <p14:nvPr/>
              </p14:nvContentPartPr>
              <p14:xfrm>
                <a:off x="2223079" y="3223798"/>
                <a:ext cx="226080" cy="221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C9CDAC-AB68-4F54-B22C-D69543BED16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214079" y="3215158"/>
                  <a:ext cx="243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4ECB67-2A51-4F67-AC43-B2B1A9ED9608}"/>
                    </a:ext>
                  </a:extLst>
                </p14:cNvPr>
                <p14:cNvContentPartPr/>
                <p14:nvPr/>
              </p14:nvContentPartPr>
              <p14:xfrm>
                <a:off x="2485159" y="3443038"/>
                <a:ext cx="72360" cy="166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4ECB67-2A51-4F67-AC43-B2B1A9ED960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476159" y="3434398"/>
                  <a:ext cx="90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DA2B9A7-D807-4863-9B42-576FD787796E}"/>
                    </a:ext>
                  </a:extLst>
                </p14:cNvPr>
                <p14:cNvContentPartPr/>
                <p14:nvPr/>
              </p14:nvContentPartPr>
              <p14:xfrm>
                <a:off x="3446359" y="907558"/>
                <a:ext cx="750240" cy="856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DA2B9A7-D807-4863-9B42-576FD787796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437359" y="898558"/>
                  <a:ext cx="76788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27471C1-0F71-4319-941F-BD9B50E3FCE6}"/>
                    </a:ext>
                  </a:extLst>
                </p14:cNvPr>
                <p14:cNvContentPartPr/>
                <p14:nvPr/>
              </p14:nvContentPartPr>
              <p14:xfrm>
                <a:off x="3520159" y="1726918"/>
                <a:ext cx="1020960" cy="235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27471C1-0F71-4319-941F-BD9B50E3FCE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511519" y="1717918"/>
                  <a:ext cx="1038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8C64341-9C69-494A-AE9C-619DA2F50E49}"/>
                    </a:ext>
                  </a:extLst>
                </p14:cNvPr>
                <p14:cNvContentPartPr/>
                <p14:nvPr/>
              </p14:nvContentPartPr>
              <p14:xfrm>
                <a:off x="3634279" y="2432518"/>
                <a:ext cx="781560" cy="614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8C64341-9C69-494A-AE9C-619DA2F50E4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25639" y="2423518"/>
                  <a:ext cx="79920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9AFDBBE-C010-4F64-ADDF-037D4DED7DCC}"/>
                    </a:ext>
                  </a:extLst>
                </p14:cNvPr>
                <p14:cNvContentPartPr/>
                <p14:nvPr/>
              </p14:nvContentPartPr>
              <p14:xfrm>
                <a:off x="3621679" y="3079078"/>
                <a:ext cx="1094760" cy="46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9AFDBBE-C010-4F64-ADDF-037D4DED7DC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612679" y="3070078"/>
                  <a:ext cx="11124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E089AA7-B241-4F4D-B03F-0A3328D8A2B5}"/>
                    </a:ext>
                  </a:extLst>
                </p14:cNvPr>
                <p14:cNvContentPartPr/>
                <p14:nvPr/>
              </p14:nvContentPartPr>
              <p14:xfrm>
                <a:off x="3696199" y="3749758"/>
                <a:ext cx="636120" cy="370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E089AA7-B241-4F4D-B03F-0A3328D8A2B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687559" y="3741118"/>
                  <a:ext cx="6537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CE50AC-192F-4B85-A027-73AE2CB855FD}"/>
                    </a:ext>
                  </a:extLst>
                </p14:cNvPr>
                <p14:cNvContentPartPr/>
                <p14:nvPr/>
              </p14:nvContentPartPr>
              <p14:xfrm>
                <a:off x="3688639" y="4172758"/>
                <a:ext cx="873720" cy="694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CE50AC-192F-4B85-A027-73AE2CB855F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679639" y="4163758"/>
                  <a:ext cx="89136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FF333C0-8327-475A-AEFE-B23A71270DA2}"/>
                    </a:ext>
                  </a:extLst>
                </p14:cNvPr>
                <p14:cNvContentPartPr/>
                <p14:nvPr/>
              </p14:nvContentPartPr>
              <p14:xfrm>
                <a:off x="3800959" y="2685958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FF333C0-8327-475A-AEFE-B23A71270DA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791959" y="2677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9F34CA-0625-4A35-A772-C05DD1A1202A}"/>
                    </a:ext>
                  </a:extLst>
                </p14:cNvPr>
                <p14:cNvContentPartPr/>
                <p14:nvPr/>
              </p14:nvContentPartPr>
              <p14:xfrm>
                <a:off x="3782599" y="2649238"/>
                <a:ext cx="89640" cy="9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9F34CA-0625-4A35-A772-C05DD1A1202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773599" y="2640598"/>
                  <a:ext cx="107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9E28CA8-931F-4123-9636-0F65F4F96A19}"/>
                    </a:ext>
                  </a:extLst>
                </p14:cNvPr>
                <p14:cNvContentPartPr/>
                <p14:nvPr/>
              </p14:nvContentPartPr>
              <p14:xfrm>
                <a:off x="3775399" y="2571118"/>
                <a:ext cx="136800" cy="181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9E28CA8-931F-4123-9636-0F65F4F96A1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766399" y="2562478"/>
                  <a:ext cx="154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0B245FE-ACCA-49AD-B3A0-76A13F8CEBA7}"/>
                    </a:ext>
                  </a:extLst>
                </p14:cNvPr>
                <p14:cNvContentPartPr/>
                <p14:nvPr/>
              </p14:nvContentPartPr>
              <p14:xfrm>
                <a:off x="3900319" y="2444398"/>
                <a:ext cx="160200" cy="22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0B245FE-ACCA-49AD-B3A0-76A13F8CEBA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891679" y="2435398"/>
                  <a:ext cx="177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0835A9-2AFC-4473-965A-B2D21EC2EBE6}"/>
                    </a:ext>
                  </a:extLst>
                </p14:cNvPr>
                <p14:cNvContentPartPr/>
                <p14:nvPr/>
              </p14:nvContentPartPr>
              <p14:xfrm>
                <a:off x="4065559" y="2427838"/>
                <a:ext cx="79920" cy="83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0835A9-2AFC-4473-965A-B2D21EC2EBE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056559" y="2418838"/>
                  <a:ext cx="97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4DE5965-A356-49B8-942C-7B41561312F1}"/>
                    </a:ext>
                  </a:extLst>
                </p14:cNvPr>
                <p14:cNvContentPartPr/>
                <p14:nvPr/>
              </p14:nvContentPartPr>
              <p14:xfrm>
                <a:off x="4062319" y="2323078"/>
                <a:ext cx="185400" cy="221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4DE5965-A356-49B8-942C-7B41561312F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053679" y="2314438"/>
                  <a:ext cx="203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C9DC67E-A501-49A5-8910-F0A1E18F8C6C}"/>
                    </a:ext>
                  </a:extLst>
                </p14:cNvPr>
                <p14:cNvContentPartPr/>
                <p14:nvPr/>
              </p14:nvContentPartPr>
              <p14:xfrm>
                <a:off x="3800959" y="3847318"/>
                <a:ext cx="56160" cy="106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C9DC67E-A501-49A5-8910-F0A1E18F8C6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791959" y="3838678"/>
                  <a:ext cx="73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3BD0771-B69C-45EC-8AFD-F165039DD3FE}"/>
                    </a:ext>
                  </a:extLst>
                </p14:cNvPr>
                <p14:cNvContentPartPr/>
                <p14:nvPr/>
              </p14:nvContentPartPr>
              <p14:xfrm>
                <a:off x="3785119" y="3724558"/>
                <a:ext cx="122040" cy="226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3BD0771-B69C-45EC-8AFD-F165039DD3F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776479" y="3715918"/>
                  <a:ext cx="139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5A9E72-34B3-44DF-8402-A0BD5E018845}"/>
                    </a:ext>
                  </a:extLst>
                </p14:cNvPr>
                <p14:cNvContentPartPr/>
                <p14:nvPr/>
              </p14:nvContentPartPr>
              <p14:xfrm>
                <a:off x="3940639" y="3678478"/>
                <a:ext cx="118440" cy="192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5A9E72-34B3-44DF-8402-A0BD5E01884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931639" y="3669478"/>
                  <a:ext cx="136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3A7B2AF-EE8B-4E56-9AEE-8B0CC95DD4EC}"/>
                    </a:ext>
                  </a:extLst>
                </p14:cNvPr>
                <p14:cNvContentPartPr/>
                <p14:nvPr/>
              </p14:nvContentPartPr>
              <p14:xfrm>
                <a:off x="4144759" y="3594598"/>
                <a:ext cx="154080" cy="18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3A7B2AF-EE8B-4E56-9AEE-8B0CC95DD4E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135759" y="3585598"/>
                  <a:ext cx="171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0CB11E7-496F-48A2-8D2E-6073E7CABF1D}"/>
                    </a:ext>
                  </a:extLst>
                </p14:cNvPr>
                <p14:cNvContentPartPr/>
                <p14:nvPr/>
              </p14:nvContentPartPr>
              <p14:xfrm>
                <a:off x="3708079" y="2372758"/>
                <a:ext cx="10080" cy="48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0CB11E7-496F-48A2-8D2E-6073E7CABF1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699439" y="2364118"/>
                  <a:ext cx="27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E2182EA-2128-48E7-81C6-342490BC12B9}"/>
                    </a:ext>
                  </a:extLst>
                </p14:cNvPr>
                <p14:cNvContentPartPr/>
                <p14:nvPr/>
              </p14:nvContentPartPr>
              <p14:xfrm>
                <a:off x="3794119" y="2186998"/>
                <a:ext cx="92880" cy="144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E2182EA-2128-48E7-81C6-342490BC12B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785479" y="2178358"/>
                  <a:ext cx="110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C319A0-15BC-40D4-A0FC-826F422850FD}"/>
                    </a:ext>
                  </a:extLst>
                </p14:cNvPr>
                <p14:cNvContentPartPr/>
                <p14:nvPr/>
              </p14:nvContentPartPr>
              <p14:xfrm>
                <a:off x="3907879" y="2037238"/>
                <a:ext cx="110520" cy="12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C319A0-15BC-40D4-A0FC-826F422850F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899239" y="2028238"/>
                  <a:ext cx="128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36BAE70-36AA-4A87-8E70-60F8C9833A9E}"/>
                    </a:ext>
                  </a:extLst>
                </p14:cNvPr>
                <p14:cNvContentPartPr/>
                <p14:nvPr/>
              </p14:nvContentPartPr>
              <p14:xfrm>
                <a:off x="3763159" y="3614038"/>
                <a:ext cx="13680" cy="13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36BAE70-36AA-4A87-8E70-60F8C9833A9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754519" y="3605038"/>
                  <a:ext cx="31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C8E8957-6F07-4D44-AB23-B15993D78A4D}"/>
                    </a:ext>
                  </a:extLst>
                </p14:cNvPr>
                <p14:cNvContentPartPr/>
                <p14:nvPr/>
              </p14:nvContentPartPr>
              <p14:xfrm>
                <a:off x="3840919" y="3471838"/>
                <a:ext cx="79560" cy="113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C8E8957-6F07-4D44-AB23-B15993D78A4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831919" y="3462838"/>
                  <a:ext cx="97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C0C1B04-780B-48B4-A5FF-1476AC694158}"/>
                    </a:ext>
                  </a:extLst>
                </p14:cNvPr>
                <p14:cNvContentPartPr/>
                <p14:nvPr/>
              </p14:nvContentPartPr>
              <p14:xfrm>
                <a:off x="3960439" y="3341158"/>
                <a:ext cx="204840" cy="186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C0C1B04-780B-48B4-A5FF-1476AC69415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951439" y="3332158"/>
                  <a:ext cx="222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4772522-9037-4D23-9129-5EE0346AFEE4}"/>
                    </a:ext>
                  </a:extLst>
                </p14:cNvPr>
                <p14:cNvContentPartPr/>
                <p14:nvPr/>
              </p14:nvContentPartPr>
              <p14:xfrm>
                <a:off x="1356919" y="2197492"/>
                <a:ext cx="365760" cy="208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4772522-9037-4D23-9129-5EE0346AFEE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347919" y="2188492"/>
                  <a:ext cx="383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B7AE575-8F3D-4E5C-AF26-1BE344B18844}"/>
                    </a:ext>
                  </a:extLst>
                </p14:cNvPr>
                <p14:cNvContentPartPr/>
                <p14:nvPr/>
              </p14:nvContentPartPr>
              <p14:xfrm>
                <a:off x="2067919" y="1507372"/>
                <a:ext cx="63000" cy="36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B7AE575-8F3D-4E5C-AF26-1BE344B1884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059279" y="1498732"/>
                  <a:ext cx="80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BEB09A-0813-4C0E-A34A-41C948E9CE01}"/>
                    </a:ext>
                  </a:extLst>
                </p14:cNvPr>
                <p14:cNvContentPartPr/>
                <p14:nvPr/>
              </p14:nvContentPartPr>
              <p14:xfrm>
                <a:off x="1646359" y="121678"/>
                <a:ext cx="509040" cy="418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BEB09A-0813-4C0E-A34A-41C948E9CE0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637359" y="112678"/>
                  <a:ext cx="5266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C07D7F-B8B7-4043-9E91-54CF6E99C6DE}"/>
                    </a:ext>
                  </a:extLst>
                </p14:cNvPr>
                <p14:cNvContentPartPr/>
                <p14:nvPr/>
              </p14:nvContentPartPr>
              <p14:xfrm>
                <a:off x="2115079" y="349558"/>
                <a:ext cx="188640" cy="12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C07D7F-B8B7-4043-9E91-54CF6E99C6D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106439" y="340918"/>
                  <a:ext cx="206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60A5B3-5D0D-4FD2-9E22-AE460363A7E8}"/>
                    </a:ext>
                  </a:extLst>
                </p14:cNvPr>
                <p14:cNvContentPartPr/>
                <p14:nvPr/>
              </p14:nvContentPartPr>
              <p14:xfrm>
                <a:off x="2216959" y="413278"/>
                <a:ext cx="74520" cy="92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60A5B3-5D0D-4FD2-9E22-AE460363A7E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208319" y="404278"/>
                  <a:ext cx="92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9EBC5FD-9337-4D31-95BD-23607D10722D}"/>
                    </a:ext>
                  </a:extLst>
                </p14:cNvPr>
                <p14:cNvContentPartPr/>
                <p14:nvPr/>
              </p14:nvContentPartPr>
              <p14:xfrm>
                <a:off x="2331439" y="391678"/>
                <a:ext cx="210600" cy="124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9EBC5FD-9337-4D31-95BD-23607D10722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322439" y="382678"/>
                  <a:ext cx="228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4747B3-DB71-4D3C-857C-355DBD9E1844}"/>
                    </a:ext>
                  </a:extLst>
                </p14:cNvPr>
                <p14:cNvContentPartPr/>
                <p14:nvPr/>
              </p14:nvContentPartPr>
              <p14:xfrm>
                <a:off x="2615119" y="359278"/>
                <a:ext cx="129240" cy="162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4747B3-DB71-4D3C-857C-355DBD9E184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606479" y="350278"/>
                  <a:ext cx="146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481CB7-3278-4F59-9699-6DC164FA8591}"/>
                    </a:ext>
                  </a:extLst>
                </p14:cNvPr>
                <p14:cNvContentPartPr/>
                <p14:nvPr/>
              </p14:nvContentPartPr>
              <p14:xfrm>
                <a:off x="3119119" y="323998"/>
                <a:ext cx="172080" cy="212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481CB7-3278-4F59-9699-6DC164FA859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110119" y="314998"/>
                  <a:ext cx="189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1D5A2EB-FD0F-49D3-AEF6-DDB0038749DE}"/>
                    </a:ext>
                  </a:extLst>
                </p14:cNvPr>
                <p14:cNvContentPartPr/>
                <p14:nvPr/>
              </p14:nvContentPartPr>
              <p14:xfrm>
                <a:off x="3335839" y="350998"/>
                <a:ext cx="180360" cy="132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1D5A2EB-FD0F-49D3-AEF6-DDB0038749D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327199" y="341998"/>
                  <a:ext cx="198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0EBF40-72F0-4115-8E59-8834F69A3613}"/>
                    </a:ext>
                  </a:extLst>
                </p14:cNvPr>
                <p14:cNvContentPartPr/>
                <p14:nvPr/>
              </p14:nvContentPartPr>
              <p14:xfrm>
                <a:off x="3308119" y="318598"/>
                <a:ext cx="197280" cy="16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0EBF40-72F0-4115-8E59-8834F69A361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299119" y="309598"/>
                  <a:ext cx="214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5AAB6E-036D-44B6-8316-6895DE0482EF}"/>
                    </a:ext>
                  </a:extLst>
                </p14:cNvPr>
                <p14:cNvContentPartPr/>
                <p14:nvPr/>
              </p14:nvContentPartPr>
              <p14:xfrm>
                <a:off x="3573439" y="344158"/>
                <a:ext cx="149040" cy="133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5AAB6E-036D-44B6-8316-6895DE0482E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564799" y="335518"/>
                  <a:ext cx="166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AB82A4-3E67-44A1-9EFF-6482C6AB5979}"/>
                    </a:ext>
                  </a:extLst>
                </p14:cNvPr>
                <p14:cNvContentPartPr/>
                <p14:nvPr/>
              </p14:nvContentPartPr>
              <p14:xfrm>
                <a:off x="3791239" y="347758"/>
                <a:ext cx="204120" cy="115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AB82A4-3E67-44A1-9EFF-6482C6AB597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782239" y="339118"/>
                  <a:ext cx="221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5B48832-9AA3-4C5C-AF38-D8F3BB64FEC9}"/>
                    </a:ext>
                  </a:extLst>
                </p14:cNvPr>
                <p14:cNvContentPartPr/>
                <p14:nvPr/>
              </p14:nvContentPartPr>
              <p14:xfrm>
                <a:off x="3985639" y="383758"/>
                <a:ext cx="146880" cy="330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5B48832-9AA3-4C5C-AF38-D8F3BB64FEC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976999" y="374758"/>
                  <a:ext cx="1645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9EB723-AC64-4917-97A2-C403AF086B2A}"/>
                    </a:ext>
                  </a:extLst>
                </p14:cNvPr>
                <p14:cNvContentPartPr/>
                <p14:nvPr/>
              </p14:nvContentPartPr>
              <p14:xfrm>
                <a:off x="4096159" y="354598"/>
                <a:ext cx="214200" cy="187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9EB723-AC64-4917-97A2-C403AF086B2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087159" y="345598"/>
                  <a:ext cx="231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8A83F0-09C3-4FBC-84E1-A3E496F33E79}"/>
                    </a:ext>
                  </a:extLst>
                </p14:cNvPr>
                <p14:cNvContentPartPr/>
                <p14:nvPr/>
              </p14:nvContentPartPr>
              <p14:xfrm>
                <a:off x="4386319" y="116638"/>
                <a:ext cx="145440" cy="361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8A83F0-09C3-4FBC-84E1-A3E496F33E7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377679" y="107638"/>
                  <a:ext cx="1630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9AEFF5-0CE1-41F0-8C52-B5CD83F2C2E4}"/>
                    </a:ext>
                  </a:extLst>
                </p14:cNvPr>
                <p14:cNvContentPartPr/>
                <p14:nvPr/>
              </p14:nvContentPartPr>
              <p14:xfrm>
                <a:off x="4518079" y="322558"/>
                <a:ext cx="190800" cy="181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9AEFF5-0CE1-41F0-8C52-B5CD83F2C2E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509079" y="313918"/>
                  <a:ext cx="208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AE451C6-C4FE-49E7-B629-2BB5F7178B40}"/>
                    </a:ext>
                  </a:extLst>
                </p14:cNvPr>
                <p14:cNvContentPartPr/>
                <p14:nvPr/>
              </p14:nvContentPartPr>
              <p14:xfrm>
                <a:off x="3577039" y="1246678"/>
                <a:ext cx="81360" cy="83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AE451C6-C4FE-49E7-B629-2BB5F7178B4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568039" y="1237678"/>
                  <a:ext cx="99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4040CE-7F23-4D88-B4FA-25173453706A}"/>
                    </a:ext>
                  </a:extLst>
                </p14:cNvPr>
                <p14:cNvContentPartPr/>
                <p14:nvPr/>
              </p14:nvContentPartPr>
              <p14:xfrm>
                <a:off x="3559759" y="1166758"/>
                <a:ext cx="147600" cy="168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4040CE-7F23-4D88-B4FA-25173453706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550759" y="1158118"/>
                  <a:ext cx="165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C0C0934-CF9F-43D1-9058-6E41F1123086}"/>
                    </a:ext>
                  </a:extLst>
                </p14:cNvPr>
                <p14:cNvContentPartPr/>
                <p14:nvPr/>
              </p14:nvContentPartPr>
              <p14:xfrm>
                <a:off x="3640039" y="1004398"/>
                <a:ext cx="169200" cy="200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C0C0934-CF9F-43D1-9058-6E41F112308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631399" y="995398"/>
                  <a:ext cx="186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FA24C9-25BA-482C-AADB-12CE07AE9D39}"/>
                    </a:ext>
                  </a:extLst>
                </p14:cNvPr>
                <p14:cNvContentPartPr/>
                <p14:nvPr/>
              </p14:nvContentPartPr>
              <p14:xfrm>
                <a:off x="3791599" y="928438"/>
                <a:ext cx="202680" cy="225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FA24C9-25BA-482C-AADB-12CE07AE9D3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782599" y="919438"/>
                  <a:ext cx="220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7191C40-C6DB-4195-82D5-E293C839D599}"/>
                    </a:ext>
                  </a:extLst>
                </p14:cNvPr>
                <p14:cNvContentPartPr/>
                <p14:nvPr/>
              </p14:nvContentPartPr>
              <p14:xfrm>
                <a:off x="3856039" y="1001158"/>
                <a:ext cx="35640" cy="56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7191C40-C6DB-4195-82D5-E293C839D59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847399" y="992158"/>
                  <a:ext cx="53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D58AF05-3DF4-477B-98FC-2463E24FBDCD}"/>
                    </a:ext>
                  </a:extLst>
                </p14:cNvPr>
                <p14:cNvContentPartPr/>
                <p14:nvPr/>
              </p14:nvContentPartPr>
              <p14:xfrm>
                <a:off x="3407479" y="1030318"/>
                <a:ext cx="28440" cy="26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D58AF05-3DF4-477B-98FC-2463E24FBDC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398479" y="1021678"/>
                  <a:ext cx="46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08F0727-1E97-420D-93DE-A4651210977D}"/>
                    </a:ext>
                  </a:extLst>
                </p14:cNvPr>
                <p14:cNvContentPartPr/>
                <p14:nvPr/>
              </p14:nvContentPartPr>
              <p14:xfrm>
                <a:off x="3464719" y="856798"/>
                <a:ext cx="74880" cy="131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08F0727-1E97-420D-93DE-A4651210977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456079" y="847798"/>
                  <a:ext cx="92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BAC9108-00E5-4CE9-A766-DC5772EA80D0}"/>
                    </a:ext>
                  </a:extLst>
                </p14:cNvPr>
                <p14:cNvContentPartPr/>
                <p14:nvPr/>
              </p14:nvContentPartPr>
              <p14:xfrm>
                <a:off x="3526639" y="764278"/>
                <a:ext cx="106200" cy="99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BAC9108-00E5-4CE9-A766-DC5772EA80D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517639" y="755638"/>
                  <a:ext cx="123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99158EA-D375-49DC-B120-CBC2920D56D9}"/>
                    </a:ext>
                  </a:extLst>
                </p14:cNvPr>
                <p14:cNvContentPartPr/>
                <p14:nvPr/>
              </p14:nvContentPartPr>
              <p14:xfrm>
                <a:off x="3592159" y="530998"/>
                <a:ext cx="186480" cy="249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99158EA-D375-49DC-B120-CBC2920D56D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583519" y="522358"/>
                  <a:ext cx="204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23CCB78-E1AB-4F58-BD54-1EABD74F24A8}"/>
                    </a:ext>
                  </a:extLst>
                </p14:cNvPr>
                <p14:cNvContentPartPr/>
                <p14:nvPr/>
              </p14:nvContentPartPr>
              <p14:xfrm>
                <a:off x="2969719" y="871972"/>
                <a:ext cx="11160" cy="194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23CCB78-E1AB-4F58-BD54-1EABD74F24A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961079" y="863332"/>
                  <a:ext cx="28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0DDA39A-6F28-4E55-9E2E-7D2C4CF7D782}"/>
                    </a:ext>
                  </a:extLst>
                </p14:cNvPr>
                <p14:cNvContentPartPr/>
                <p14:nvPr/>
              </p14:nvContentPartPr>
              <p14:xfrm>
                <a:off x="2747239" y="903292"/>
                <a:ext cx="371160" cy="381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0DDA39A-6F28-4E55-9E2E-7D2C4CF7D78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738239" y="894652"/>
                  <a:ext cx="388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DD05969-6192-4197-BC04-F566F1E4788A}"/>
                    </a:ext>
                  </a:extLst>
                </p14:cNvPr>
                <p14:cNvContentPartPr/>
                <p14:nvPr/>
              </p14:nvContentPartPr>
              <p14:xfrm>
                <a:off x="2961079" y="634732"/>
                <a:ext cx="29520" cy="32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DD05969-6192-4197-BC04-F566F1E4788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952079" y="625732"/>
                  <a:ext cx="47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FA7B35D-EB48-43BC-9674-3CDAF2B9A864}"/>
                    </a:ext>
                  </a:extLst>
                </p14:cNvPr>
                <p14:cNvContentPartPr/>
                <p14:nvPr/>
              </p14:nvContentPartPr>
              <p14:xfrm>
                <a:off x="3079519" y="2685292"/>
                <a:ext cx="9360" cy="10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FA7B35D-EB48-43BC-9674-3CDAF2B9A86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070519" y="2676652"/>
                  <a:ext cx="27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5E94625-1361-434A-84DA-E814198E8C91}"/>
                    </a:ext>
                  </a:extLst>
                </p14:cNvPr>
                <p14:cNvContentPartPr/>
                <p14:nvPr/>
              </p14:nvContentPartPr>
              <p14:xfrm>
                <a:off x="3659479" y="1982572"/>
                <a:ext cx="25560" cy="936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5E94625-1361-434A-84DA-E814198E8C9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650839" y="1973572"/>
                  <a:ext cx="43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97A9C4C-501C-40A9-8E4D-00ED700331B9}"/>
                    </a:ext>
                  </a:extLst>
                </p14:cNvPr>
                <p14:cNvContentPartPr/>
                <p14:nvPr/>
              </p14:nvContentPartPr>
              <p14:xfrm>
                <a:off x="3101119" y="3263812"/>
                <a:ext cx="51120" cy="378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97A9C4C-501C-40A9-8E4D-00ED700331B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092119" y="3255172"/>
                  <a:ext cx="68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DBF8763-8C6B-4E15-BDE4-0BB218951541}"/>
                    </a:ext>
                  </a:extLst>
                </p14:cNvPr>
                <p14:cNvContentPartPr/>
                <p14:nvPr/>
              </p14:nvContentPartPr>
              <p14:xfrm>
                <a:off x="3569839" y="3496012"/>
                <a:ext cx="56520" cy="550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DBF8763-8C6B-4E15-BDE4-0BB21895154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561199" y="3487012"/>
                  <a:ext cx="74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3440638-F79E-4A0D-808A-E2B480761C2C}"/>
                    </a:ext>
                  </a:extLst>
                </p14:cNvPr>
                <p14:cNvContentPartPr/>
                <p14:nvPr/>
              </p14:nvContentPartPr>
              <p14:xfrm>
                <a:off x="4471999" y="1503052"/>
                <a:ext cx="137880" cy="2847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3440638-F79E-4A0D-808A-E2B480761C2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462999" y="1494052"/>
                  <a:ext cx="155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911533E-6D65-4F9F-9C44-8E77580224F7}"/>
                    </a:ext>
                  </a:extLst>
                </p14:cNvPr>
                <p14:cNvContentPartPr/>
                <p14:nvPr/>
              </p14:nvContentPartPr>
              <p14:xfrm>
                <a:off x="4607719" y="3103252"/>
                <a:ext cx="113760" cy="1429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911533E-6D65-4F9F-9C44-8E77580224F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598719" y="3094252"/>
                  <a:ext cx="13140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AA1B81D4-C021-4EA7-BB53-8BAF2C834AE3}"/>
                  </a:ext>
                </a:extLst>
              </p14:cNvPr>
              <p14:cNvContentPartPr/>
              <p14:nvPr/>
            </p14:nvContentPartPr>
            <p14:xfrm>
              <a:off x="4562719" y="4584652"/>
              <a:ext cx="101880" cy="799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AA1B81D4-C021-4EA7-BB53-8BAF2C834AE3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4554079" y="4575652"/>
                <a:ext cx="1195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C7DF1D-39F6-47A5-ABB9-F4B22E9057DC}"/>
                  </a:ext>
                </a:extLst>
              </p14:cNvPr>
              <p14:cNvContentPartPr/>
              <p14:nvPr/>
            </p14:nvContentPartPr>
            <p14:xfrm>
              <a:off x="3263839" y="1282732"/>
              <a:ext cx="149040" cy="18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C7DF1D-39F6-47A5-ABB9-F4B22E9057DC}"/>
                  </a:ext>
                </a:extLst>
              </p:cNvPr>
              <p:cNvPicPr/>
              <p:nvPr/>
            </p:nvPicPr>
            <p:blipFill>
              <a:blip r:embed="rId852"/>
              <a:stretch>
                <a:fillRect/>
              </a:stretch>
            </p:blipFill>
            <p:spPr>
              <a:xfrm>
                <a:off x="3254839" y="1273732"/>
                <a:ext cx="16668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8EABD58-FB74-49E0-B76C-0FDB565ACC16}"/>
              </a:ext>
            </a:extLst>
          </p:cNvPr>
          <p:cNvGrpSpPr/>
          <p:nvPr/>
        </p:nvGrpSpPr>
        <p:grpSpPr>
          <a:xfrm>
            <a:off x="2194999" y="1113892"/>
            <a:ext cx="204480" cy="488880"/>
            <a:chOff x="2194999" y="1113892"/>
            <a:chExt cx="20448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E317DD-A11D-4D56-9CFF-EDDF6C19D02D}"/>
                    </a:ext>
                  </a:extLst>
                </p14:cNvPr>
                <p14:cNvContentPartPr/>
                <p14:nvPr/>
              </p14:nvContentPartPr>
              <p14:xfrm>
                <a:off x="2293639" y="1113892"/>
                <a:ext cx="7200" cy="4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E317DD-A11D-4D56-9CFF-EDDF6C19D02D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2284999" y="1105252"/>
                  <a:ext cx="24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78AF363-A64A-45DC-AF88-A57F8F1FD2B7}"/>
                    </a:ext>
                  </a:extLst>
                </p14:cNvPr>
                <p14:cNvContentPartPr/>
                <p14:nvPr/>
              </p14:nvContentPartPr>
              <p14:xfrm>
                <a:off x="2194999" y="1123612"/>
                <a:ext cx="204480" cy="479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78AF363-A64A-45DC-AF88-A57F8F1FD2B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2185999" y="1114612"/>
                  <a:ext cx="222120" cy="49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1F272A-2BBA-43AD-8FE8-882803B26075}"/>
                  </a:ext>
                </a:extLst>
              </p14:cNvPr>
              <p14:cNvContentPartPr/>
              <p14:nvPr/>
            </p14:nvContentPartPr>
            <p14:xfrm>
              <a:off x="2603239" y="827332"/>
              <a:ext cx="453960" cy="17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1F272A-2BBA-43AD-8FE8-882803B26075}"/>
                  </a:ext>
                </a:extLst>
              </p:cNvPr>
              <p:cNvPicPr/>
              <p:nvPr/>
            </p:nvPicPr>
            <p:blipFill>
              <a:blip r:embed="rId858"/>
              <a:stretch>
                <a:fillRect/>
              </a:stretch>
            </p:blipFill>
            <p:spPr>
              <a:xfrm>
                <a:off x="2594239" y="818692"/>
                <a:ext cx="4716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AA4BFA-EFE3-4196-91B6-47B9A1C8D59E}"/>
                  </a:ext>
                </a:extLst>
              </p14:cNvPr>
              <p14:cNvContentPartPr/>
              <p14:nvPr/>
            </p14:nvContentPartPr>
            <p14:xfrm>
              <a:off x="7065799" y="1546252"/>
              <a:ext cx="1109520" cy="149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AA4BFA-EFE3-4196-91B6-47B9A1C8D59E}"/>
                  </a:ext>
                </a:extLst>
              </p:cNvPr>
              <p:cNvPicPr/>
              <p:nvPr/>
            </p:nvPicPr>
            <p:blipFill>
              <a:blip r:embed="rId860"/>
              <a:stretch>
                <a:fillRect/>
              </a:stretch>
            </p:blipFill>
            <p:spPr>
              <a:xfrm>
                <a:off x="7056799" y="1537612"/>
                <a:ext cx="11271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638312E-5FFC-4E82-84FE-0BA5B8F0E7FB}"/>
                  </a:ext>
                </a:extLst>
              </p14:cNvPr>
              <p14:cNvContentPartPr/>
              <p14:nvPr/>
            </p14:nvContentPartPr>
            <p14:xfrm>
              <a:off x="9169999" y="1427092"/>
              <a:ext cx="450360" cy="153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638312E-5FFC-4E82-84FE-0BA5B8F0E7FB}"/>
                  </a:ext>
                </a:extLst>
              </p:cNvPr>
              <p:cNvPicPr/>
              <p:nvPr/>
            </p:nvPicPr>
            <p:blipFill>
              <a:blip r:embed="rId868"/>
              <a:stretch>
                <a:fillRect/>
              </a:stretch>
            </p:blipFill>
            <p:spPr>
              <a:xfrm>
                <a:off x="9161359" y="1418452"/>
                <a:ext cx="46800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C420D16-BFB7-415C-A14A-F1A6D9F8F039}"/>
              </a:ext>
            </a:extLst>
          </p:cNvPr>
          <p:cNvGrpSpPr/>
          <p:nvPr/>
        </p:nvGrpSpPr>
        <p:grpSpPr>
          <a:xfrm>
            <a:off x="2243959" y="3706972"/>
            <a:ext cx="385560" cy="245880"/>
            <a:chOff x="2243959" y="3706972"/>
            <a:chExt cx="3855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7CC4CF-696E-4987-AC86-59727FBDA075}"/>
                    </a:ext>
                  </a:extLst>
                </p14:cNvPr>
                <p14:cNvContentPartPr/>
                <p14:nvPr/>
              </p14:nvContentPartPr>
              <p14:xfrm>
                <a:off x="2243959" y="3706972"/>
                <a:ext cx="36720" cy="43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7CC4CF-696E-4987-AC86-59727FBDA075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235319" y="3698332"/>
                  <a:ext cx="54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1BA43A-5A4E-4650-B26A-CE563ABC6F97}"/>
                    </a:ext>
                  </a:extLst>
                </p14:cNvPr>
                <p14:cNvContentPartPr/>
                <p14:nvPr/>
              </p14:nvContentPartPr>
              <p14:xfrm>
                <a:off x="2320639" y="3722092"/>
                <a:ext cx="308880" cy="230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1BA43A-5A4E-4650-B26A-CE563ABC6F97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311639" y="3713452"/>
                  <a:ext cx="32652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1F68FB-BA31-46CC-8603-D9DB49CD74EB}"/>
                  </a:ext>
                </a:extLst>
              </p14:cNvPr>
              <p14:cNvContentPartPr/>
              <p14:nvPr/>
            </p14:nvContentPartPr>
            <p14:xfrm>
              <a:off x="4467319" y="3608332"/>
              <a:ext cx="196920" cy="49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1F68FB-BA31-46CC-8603-D9DB49CD74EB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4458319" y="3599332"/>
                <a:ext cx="2145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CCCE4C-2A79-433A-BD40-C78B5E012741}"/>
                  </a:ext>
                </a:extLst>
              </p14:cNvPr>
              <p14:cNvContentPartPr/>
              <p14:nvPr/>
            </p14:nvContentPartPr>
            <p14:xfrm>
              <a:off x="10731679" y="1314772"/>
              <a:ext cx="1098000" cy="13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CCCE4C-2A79-433A-BD40-C78B5E012741}"/>
                  </a:ext>
                </a:extLst>
              </p:cNvPr>
              <p:cNvPicPr/>
              <p:nvPr/>
            </p:nvPicPr>
            <p:blipFill>
              <a:blip r:embed="rId876"/>
              <a:stretch>
                <a:fillRect/>
              </a:stretch>
            </p:blipFill>
            <p:spPr>
              <a:xfrm>
                <a:off x="10722679" y="1306132"/>
                <a:ext cx="11156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B34C934-166E-4E8C-A296-56401AD4EF4D}"/>
                  </a:ext>
                </a:extLst>
              </p14:cNvPr>
              <p14:cNvContentPartPr/>
              <p14:nvPr/>
            </p14:nvContentPartPr>
            <p14:xfrm>
              <a:off x="3661279" y="932092"/>
              <a:ext cx="17640" cy="22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B34C934-166E-4E8C-A296-56401AD4EF4D}"/>
                  </a:ext>
                </a:extLst>
              </p:cNvPr>
              <p:cNvPicPr/>
              <p:nvPr/>
            </p:nvPicPr>
            <p:blipFill>
              <a:blip r:embed="rId1171"/>
              <a:stretch>
                <a:fillRect/>
              </a:stretch>
            </p:blipFill>
            <p:spPr>
              <a:xfrm>
                <a:off x="3652279" y="923452"/>
                <a:ext cx="35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F1DDECD-3F17-4B1B-A234-2018234F074B}"/>
                  </a:ext>
                </a:extLst>
              </p14:cNvPr>
              <p14:cNvContentPartPr/>
              <p14:nvPr/>
            </p14:nvContentPartPr>
            <p14:xfrm>
              <a:off x="2053159" y="1483612"/>
              <a:ext cx="903960" cy="1073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F1DDECD-3F17-4B1B-A234-2018234F074B}"/>
                  </a:ext>
                </a:extLst>
              </p:cNvPr>
              <p:cNvPicPr/>
              <p:nvPr/>
            </p:nvPicPr>
            <p:blipFill>
              <a:blip r:embed="rId1173"/>
              <a:stretch>
                <a:fillRect/>
              </a:stretch>
            </p:blipFill>
            <p:spPr>
              <a:xfrm>
                <a:off x="2044519" y="1474972"/>
                <a:ext cx="921600" cy="10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9994FFB-ECFB-416E-A7FA-4F39CF3B8A2F}"/>
                  </a:ext>
                </a:extLst>
              </p14:cNvPr>
              <p14:cNvContentPartPr/>
              <p14:nvPr/>
            </p14:nvContentPartPr>
            <p14:xfrm>
              <a:off x="3022639" y="538972"/>
              <a:ext cx="884520" cy="596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9994FFB-ECFB-416E-A7FA-4F39CF3B8A2F}"/>
                  </a:ext>
                </a:extLst>
              </p:cNvPr>
              <p:cNvPicPr/>
              <p:nvPr/>
            </p:nvPicPr>
            <p:blipFill>
              <a:blip r:embed="rId1175"/>
              <a:stretch>
                <a:fillRect/>
              </a:stretch>
            </p:blipFill>
            <p:spPr>
              <a:xfrm>
                <a:off x="3013999" y="529972"/>
                <a:ext cx="90216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19B943B-38CF-462B-9F7C-2DA2B23FC6DA}"/>
                  </a:ext>
                </a:extLst>
              </p14:cNvPr>
              <p14:cNvContentPartPr/>
              <p14:nvPr/>
            </p14:nvContentPartPr>
            <p14:xfrm>
              <a:off x="7055359" y="1508812"/>
              <a:ext cx="1161720" cy="219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19B943B-38CF-462B-9F7C-2DA2B23FC6DA}"/>
                  </a:ext>
                </a:extLst>
              </p:cNvPr>
              <p:cNvPicPr/>
              <p:nvPr/>
            </p:nvPicPr>
            <p:blipFill>
              <a:blip r:embed="rId1177"/>
              <a:stretch>
                <a:fillRect/>
              </a:stretch>
            </p:blipFill>
            <p:spPr>
              <a:xfrm>
                <a:off x="7046719" y="1499812"/>
                <a:ext cx="117936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31C12C5-A7FB-4955-997D-E290C2428561}"/>
              </a:ext>
            </a:extLst>
          </p:cNvPr>
          <p:cNvGrpSpPr/>
          <p:nvPr/>
        </p:nvGrpSpPr>
        <p:grpSpPr>
          <a:xfrm>
            <a:off x="2748319" y="1962052"/>
            <a:ext cx="1385640" cy="1142640"/>
            <a:chOff x="2748319" y="1962052"/>
            <a:chExt cx="1385640" cy="11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2921A4-64F5-410B-A3CD-090C3F9C9F15}"/>
                    </a:ext>
                  </a:extLst>
                </p14:cNvPr>
                <p14:cNvContentPartPr/>
                <p14:nvPr/>
              </p14:nvContentPartPr>
              <p14:xfrm>
                <a:off x="3113359" y="3007492"/>
                <a:ext cx="6840" cy="15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2921A4-64F5-410B-A3CD-090C3F9C9F15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3104359" y="2998492"/>
                  <a:ext cx="24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A2244B5-18B5-4EE3-8BEC-68CD1AF01887}"/>
                    </a:ext>
                  </a:extLst>
                </p14:cNvPr>
                <p14:cNvContentPartPr/>
                <p14:nvPr/>
              </p14:nvContentPartPr>
              <p14:xfrm>
                <a:off x="3110839" y="3006412"/>
                <a:ext cx="122040" cy="4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A2244B5-18B5-4EE3-8BEC-68CD1AF01887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3102199" y="2997772"/>
                  <a:ext cx="139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0B03A4-AEC3-4B33-B9B1-89595E0717D1}"/>
                    </a:ext>
                  </a:extLst>
                </p14:cNvPr>
                <p14:cNvContentPartPr/>
                <p14:nvPr/>
              </p14:nvContentPartPr>
              <p14:xfrm>
                <a:off x="3268879" y="2236372"/>
                <a:ext cx="283680" cy="11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0B03A4-AEC3-4B33-B9B1-89595E0717D1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3260239" y="2227372"/>
                  <a:ext cx="301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5E6DE84-10A2-43B7-B3C8-D8F02F5FBA78}"/>
                    </a:ext>
                  </a:extLst>
                </p14:cNvPr>
                <p14:cNvContentPartPr/>
                <p14:nvPr/>
              </p14:nvContentPartPr>
              <p14:xfrm>
                <a:off x="2748319" y="2525452"/>
                <a:ext cx="708480" cy="57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5E6DE84-10A2-43B7-B3C8-D8F02F5FBA78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2739679" y="2516812"/>
                  <a:ext cx="72612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393521-6D10-4EDE-B1F8-0C23237962C1}"/>
                    </a:ext>
                  </a:extLst>
                </p14:cNvPr>
                <p14:cNvContentPartPr/>
                <p14:nvPr/>
              </p14:nvContentPartPr>
              <p14:xfrm>
                <a:off x="3861439" y="2013892"/>
                <a:ext cx="33480" cy="2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393521-6D10-4EDE-B1F8-0C23237962C1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3852439" y="2004892"/>
                  <a:ext cx="51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55998F0-B932-462B-90F1-949D164CF87F}"/>
                    </a:ext>
                  </a:extLst>
                </p14:cNvPr>
                <p14:cNvContentPartPr/>
                <p14:nvPr/>
              </p14:nvContentPartPr>
              <p14:xfrm>
                <a:off x="3411079" y="1962052"/>
                <a:ext cx="722880" cy="58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55998F0-B932-462B-90F1-949D164CF87F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3402439" y="1953412"/>
                  <a:ext cx="740520" cy="60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B3C169F-E316-42CC-B280-293E3E24FB63}"/>
                  </a:ext>
                </a:extLst>
              </p14:cNvPr>
              <p14:cNvContentPartPr/>
              <p14:nvPr/>
            </p14:nvContentPartPr>
            <p14:xfrm>
              <a:off x="8893519" y="1432852"/>
              <a:ext cx="692280" cy="104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B3C169F-E316-42CC-B280-293E3E24FB63}"/>
                  </a:ext>
                </a:extLst>
              </p:cNvPr>
              <p:cNvPicPr/>
              <p:nvPr/>
            </p:nvPicPr>
            <p:blipFill>
              <a:blip r:embed="rId1188"/>
              <a:stretch>
                <a:fillRect/>
              </a:stretch>
            </p:blipFill>
            <p:spPr>
              <a:xfrm>
                <a:off x="8884519" y="1423852"/>
                <a:ext cx="7099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C9A3BF2-9305-497F-BA28-B3DD676D0B10}"/>
                  </a:ext>
                </a:extLst>
              </p14:cNvPr>
              <p14:cNvContentPartPr/>
              <p14:nvPr/>
            </p14:nvContentPartPr>
            <p14:xfrm>
              <a:off x="10701439" y="1415572"/>
              <a:ext cx="827640" cy="98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C9A3BF2-9305-497F-BA28-B3DD676D0B10}"/>
                  </a:ext>
                </a:extLst>
              </p:cNvPr>
              <p:cNvPicPr/>
              <p:nvPr/>
            </p:nvPicPr>
            <p:blipFill>
              <a:blip r:embed="rId1190"/>
              <a:stretch>
                <a:fillRect/>
              </a:stretch>
            </p:blipFill>
            <p:spPr>
              <a:xfrm>
                <a:off x="10692799" y="1406572"/>
                <a:ext cx="84528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28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006EA67-4504-4690-A5A6-4F60A36FB6E8}"/>
              </a:ext>
            </a:extLst>
          </p:cNvPr>
          <p:cNvGrpSpPr/>
          <p:nvPr/>
        </p:nvGrpSpPr>
        <p:grpSpPr>
          <a:xfrm>
            <a:off x="374119" y="249118"/>
            <a:ext cx="798120" cy="382680"/>
            <a:chOff x="374119" y="249118"/>
            <a:chExt cx="79812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8CD4052-F23D-4AFC-85BC-A570DB2210A2}"/>
                    </a:ext>
                  </a:extLst>
                </p14:cNvPr>
                <p14:cNvContentPartPr/>
                <p14:nvPr/>
              </p14:nvContentPartPr>
              <p14:xfrm>
                <a:off x="374119" y="249118"/>
                <a:ext cx="479160" cy="382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8CD4052-F23D-4AFC-85BC-A570DB2210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5479" y="240478"/>
                  <a:ext cx="4968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675B0DB-58AC-4DAD-AB30-2816D7241DAC}"/>
                    </a:ext>
                  </a:extLst>
                </p14:cNvPr>
                <p14:cNvContentPartPr/>
                <p14:nvPr/>
              </p14:nvContentPartPr>
              <p14:xfrm>
                <a:off x="427759" y="485638"/>
                <a:ext cx="149760" cy="3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675B0DB-58AC-4DAD-AB30-2816D7241DA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759" y="476998"/>
                  <a:ext cx="167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4A5EED-E420-463F-B012-7A18A480C2FC}"/>
                    </a:ext>
                  </a:extLst>
                </p14:cNvPr>
                <p14:cNvContentPartPr/>
                <p14:nvPr/>
              </p14:nvContentPartPr>
              <p14:xfrm>
                <a:off x="751039" y="425518"/>
                <a:ext cx="244080" cy="145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4A5EED-E420-463F-B012-7A18A480C2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2039" y="416878"/>
                  <a:ext cx="261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47D24F-2E5E-416E-9495-984CE25EB265}"/>
                    </a:ext>
                  </a:extLst>
                </p14:cNvPr>
                <p14:cNvContentPartPr/>
                <p14:nvPr/>
              </p14:nvContentPartPr>
              <p14:xfrm>
                <a:off x="774079" y="432718"/>
                <a:ext cx="168840" cy="173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47D24F-2E5E-416E-9495-984CE25EB2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5079" y="424078"/>
                  <a:ext cx="186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703BF50-8469-4A75-9077-D03C7712C449}"/>
                    </a:ext>
                  </a:extLst>
                </p14:cNvPr>
                <p14:cNvContentPartPr/>
                <p14:nvPr/>
              </p14:nvContentPartPr>
              <p14:xfrm>
                <a:off x="1106359" y="383038"/>
                <a:ext cx="24120" cy="18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703BF50-8469-4A75-9077-D03C7712C4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7359" y="374038"/>
                  <a:ext cx="41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53DCA3-5776-434C-86E2-371025D4E1B9}"/>
                    </a:ext>
                  </a:extLst>
                </p14:cNvPr>
                <p14:cNvContentPartPr/>
                <p14:nvPr/>
              </p14:nvContentPartPr>
              <p14:xfrm>
                <a:off x="1166839" y="545758"/>
                <a:ext cx="5400" cy="2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53DCA3-5776-434C-86E2-371025D4E1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7839" y="536758"/>
                  <a:ext cx="230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01FC77-1868-435C-9102-206FF346B619}"/>
              </a:ext>
            </a:extLst>
          </p:cNvPr>
          <p:cNvGrpSpPr/>
          <p:nvPr/>
        </p:nvGrpSpPr>
        <p:grpSpPr>
          <a:xfrm>
            <a:off x="1590919" y="196198"/>
            <a:ext cx="1121400" cy="626040"/>
            <a:chOff x="1590919" y="196198"/>
            <a:chExt cx="112140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3B36348-5BE9-472C-9D30-7F713888E648}"/>
                    </a:ext>
                  </a:extLst>
                </p14:cNvPr>
                <p14:cNvContentPartPr/>
                <p14:nvPr/>
              </p14:nvContentPartPr>
              <p14:xfrm>
                <a:off x="1590919" y="196198"/>
                <a:ext cx="545040" cy="402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3B36348-5BE9-472C-9D30-7F713888E6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2279" y="187558"/>
                  <a:ext cx="5626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21AC10-F604-48F1-98A9-CF45B4C60E36}"/>
                    </a:ext>
                  </a:extLst>
                </p14:cNvPr>
                <p14:cNvContentPartPr/>
                <p14:nvPr/>
              </p14:nvContentPartPr>
              <p14:xfrm>
                <a:off x="1639879" y="443158"/>
                <a:ext cx="169200" cy="5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21AC10-F604-48F1-98A9-CF45B4C60E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31239" y="434158"/>
                  <a:ext cx="186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E7C34-AABD-40D1-9204-95FAB4E1B7B0}"/>
                    </a:ext>
                  </a:extLst>
                </p14:cNvPr>
                <p14:cNvContentPartPr/>
                <p14:nvPr/>
              </p14:nvContentPartPr>
              <p14:xfrm>
                <a:off x="2075479" y="266398"/>
                <a:ext cx="143280" cy="356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E7C34-AABD-40D1-9204-95FAB4E1B7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66839" y="257398"/>
                  <a:ext cx="1609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F8B379-178B-49D3-B1A4-1FF8797B2B44}"/>
                    </a:ext>
                  </a:extLst>
                </p14:cNvPr>
                <p14:cNvContentPartPr/>
                <p14:nvPr/>
              </p14:nvContentPartPr>
              <p14:xfrm>
                <a:off x="2245759" y="474118"/>
                <a:ext cx="215640" cy="348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F8B379-178B-49D3-B1A4-1FF8797B2B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37119" y="465478"/>
                  <a:ext cx="233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AC6054-41F4-4D5F-BFFE-53A928045AA6}"/>
                    </a:ext>
                  </a:extLst>
                </p14:cNvPr>
                <p14:cNvContentPartPr/>
                <p14:nvPr/>
              </p14:nvContentPartPr>
              <p14:xfrm>
                <a:off x="2449879" y="352078"/>
                <a:ext cx="262440" cy="21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AC6054-41F4-4D5F-BFFE-53A928045A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41239" y="343078"/>
                  <a:ext cx="28008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9A0A17A-00F9-42E0-A76F-3CB50D2B5A6C}"/>
                  </a:ext>
                </a:extLst>
              </p14:cNvPr>
              <p14:cNvContentPartPr/>
              <p14:nvPr/>
            </p14:nvContentPartPr>
            <p14:xfrm>
              <a:off x="3116599" y="391678"/>
              <a:ext cx="226080" cy="157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9A0A17A-00F9-42E0-A76F-3CB50D2B5A6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07599" y="382678"/>
                <a:ext cx="243720" cy="17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60648D6-DE78-4B6C-A99F-B7FA2E55B689}"/>
              </a:ext>
            </a:extLst>
          </p:cNvPr>
          <p:cNvGrpSpPr/>
          <p:nvPr/>
        </p:nvGrpSpPr>
        <p:grpSpPr>
          <a:xfrm>
            <a:off x="3798079" y="330118"/>
            <a:ext cx="813600" cy="208800"/>
            <a:chOff x="3798079" y="330118"/>
            <a:chExt cx="81360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82BE3F-7080-4B0E-998E-5FF5F4FC51B3}"/>
                    </a:ext>
                  </a:extLst>
                </p14:cNvPr>
                <p14:cNvContentPartPr/>
                <p14:nvPr/>
              </p14:nvContentPartPr>
              <p14:xfrm>
                <a:off x="3798079" y="330118"/>
                <a:ext cx="250920" cy="18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82BE3F-7080-4B0E-998E-5FF5F4FC51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89079" y="321118"/>
                  <a:ext cx="268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D12C96-C01B-47C7-8D2A-A2AB0A3A7726}"/>
                    </a:ext>
                  </a:extLst>
                </p14:cNvPr>
                <p14:cNvContentPartPr/>
                <p14:nvPr/>
              </p14:nvContentPartPr>
              <p14:xfrm>
                <a:off x="4066639" y="417598"/>
                <a:ext cx="126720" cy="10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D12C96-C01B-47C7-8D2A-A2AB0A3A77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7639" y="408598"/>
                  <a:ext cx="144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5E53E29-7E45-4201-874E-84DD9D97120C}"/>
                    </a:ext>
                  </a:extLst>
                </p14:cNvPr>
                <p14:cNvContentPartPr/>
                <p14:nvPr/>
              </p14:nvContentPartPr>
              <p14:xfrm>
                <a:off x="4268239" y="394558"/>
                <a:ext cx="115200" cy="14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5E53E29-7E45-4201-874E-84DD9D9712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59239" y="385918"/>
                  <a:ext cx="132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FF3760-9DDC-4A42-A31D-534864504FA3}"/>
                    </a:ext>
                  </a:extLst>
                </p14:cNvPr>
                <p14:cNvContentPartPr/>
                <p14:nvPr/>
              </p14:nvContentPartPr>
              <p14:xfrm>
                <a:off x="4470199" y="412198"/>
                <a:ext cx="141480" cy="123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FF3760-9DDC-4A42-A31D-534864504F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61559" y="403198"/>
                  <a:ext cx="15912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0F84F8-3018-4061-ACEC-964FF5A6DC28}"/>
              </a:ext>
            </a:extLst>
          </p:cNvPr>
          <p:cNvGrpSpPr/>
          <p:nvPr/>
        </p:nvGrpSpPr>
        <p:grpSpPr>
          <a:xfrm>
            <a:off x="4923799" y="79558"/>
            <a:ext cx="1566720" cy="521280"/>
            <a:chOff x="4923799" y="79558"/>
            <a:chExt cx="156672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21DB13-FCC4-4EB1-9422-467EF0758023}"/>
                    </a:ext>
                  </a:extLst>
                </p14:cNvPr>
                <p14:cNvContentPartPr/>
                <p14:nvPr/>
              </p14:nvContentPartPr>
              <p14:xfrm>
                <a:off x="5004799" y="79558"/>
                <a:ext cx="306360" cy="500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21DB13-FCC4-4EB1-9422-467EF07580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96159" y="70918"/>
                  <a:ext cx="3240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EA0FFFB-82A2-4C3F-B3FA-D55F910AC4AB}"/>
                    </a:ext>
                  </a:extLst>
                </p14:cNvPr>
                <p14:cNvContentPartPr/>
                <p14:nvPr/>
              </p14:nvContentPartPr>
              <p14:xfrm>
                <a:off x="4923799" y="373678"/>
                <a:ext cx="247680" cy="23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EA0FFFB-82A2-4C3F-B3FA-D55F910AC4A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5159" y="364678"/>
                  <a:ext cx="265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A44EB2-69AF-4D61-81DC-BA01D5441B7C}"/>
                    </a:ext>
                  </a:extLst>
                </p14:cNvPr>
                <p14:cNvContentPartPr/>
                <p14:nvPr/>
              </p14:nvContentPartPr>
              <p14:xfrm>
                <a:off x="5226199" y="325078"/>
                <a:ext cx="348120" cy="20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A44EB2-69AF-4D61-81DC-BA01D5441B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17559" y="316078"/>
                  <a:ext cx="365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9F44706-08A0-4D8F-A8C9-26CE74B27C28}"/>
                    </a:ext>
                  </a:extLst>
                </p14:cNvPr>
                <p14:cNvContentPartPr/>
                <p14:nvPr/>
              </p14:nvContentPartPr>
              <p14:xfrm>
                <a:off x="5609599" y="384478"/>
                <a:ext cx="82800" cy="14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9F44706-08A0-4D8F-A8C9-26CE74B27C2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00599" y="375838"/>
                  <a:ext cx="100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BE9E15D-DBC5-478F-9A30-96DAB501431A}"/>
                    </a:ext>
                  </a:extLst>
                </p14:cNvPr>
                <p14:cNvContentPartPr/>
                <p14:nvPr/>
              </p14:nvContentPartPr>
              <p14:xfrm>
                <a:off x="5798599" y="389518"/>
                <a:ext cx="111240" cy="160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BE9E15D-DBC5-478F-9A30-96DAB50143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89599" y="380518"/>
                  <a:ext cx="128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245E67-B2FD-4879-B565-88F66E9FACD5}"/>
                    </a:ext>
                  </a:extLst>
                </p14:cNvPr>
                <p14:cNvContentPartPr/>
                <p14:nvPr/>
              </p14:nvContentPartPr>
              <p14:xfrm>
                <a:off x="6036199" y="351358"/>
                <a:ext cx="263880" cy="23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245E67-B2FD-4879-B565-88F66E9FAC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27199" y="342718"/>
                  <a:ext cx="281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543ECA-38D0-434D-9BB9-EFA1E058E23E}"/>
                    </a:ext>
                  </a:extLst>
                </p14:cNvPr>
                <p14:cNvContentPartPr/>
                <p14:nvPr/>
              </p14:nvContentPartPr>
              <p14:xfrm>
                <a:off x="6441199" y="585358"/>
                <a:ext cx="49320" cy="1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543ECA-38D0-434D-9BB9-EFA1E058E23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32559" y="576718"/>
                  <a:ext cx="6696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08339F9-3D0A-4B99-8680-2826432B8DE7}"/>
                  </a:ext>
                </a:extLst>
              </p14:cNvPr>
              <p14:cNvContentPartPr/>
              <p14:nvPr/>
            </p14:nvContentPartPr>
            <p14:xfrm>
              <a:off x="618559" y="1036078"/>
              <a:ext cx="400680" cy="432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08339F9-3D0A-4B99-8680-2826432B8DE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9559" y="1027438"/>
                <a:ext cx="418320" cy="45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2899EC0-41F6-40E1-A15D-351075CA2FDA}"/>
              </a:ext>
            </a:extLst>
          </p:cNvPr>
          <p:cNvGrpSpPr/>
          <p:nvPr/>
        </p:nvGrpSpPr>
        <p:grpSpPr>
          <a:xfrm>
            <a:off x="1246399" y="1210318"/>
            <a:ext cx="137520" cy="133200"/>
            <a:chOff x="1246399" y="1210318"/>
            <a:chExt cx="13752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121E710-97D3-4FBF-A112-9A4D61D84344}"/>
                    </a:ext>
                  </a:extLst>
                </p14:cNvPr>
                <p14:cNvContentPartPr/>
                <p14:nvPr/>
              </p14:nvContentPartPr>
              <p14:xfrm>
                <a:off x="1246399" y="1210318"/>
                <a:ext cx="137520" cy="30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121E710-97D3-4FBF-A112-9A4D61D843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37759" y="1201318"/>
                  <a:ext cx="155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FEA40B-35C2-426B-B524-F5119F7DBADC}"/>
                    </a:ext>
                  </a:extLst>
                </p14:cNvPr>
                <p14:cNvContentPartPr/>
                <p14:nvPr/>
              </p14:nvContentPartPr>
              <p14:xfrm>
                <a:off x="1282399" y="1324078"/>
                <a:ext cx="99000" cy="1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FEA40B-35C2-426B-B524-F5119F7DBA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73399" y="1315078"/>
                  <a:ext cx="1166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264AE-88B9-44DA-8B25-9BD39D074C6A}"/>
              </a:ext>
            </a:extLst>
          </p:cNvPr>
          <p:cNvGrpSpPr/>
          <p:nvPr/>
        </p:nvGrpSpPr>
        <p:grpSpPr>
          <a:xfrm>
            <a:off x="1936519" y="937438"/>
            <a:ext cx="1251360" cy="565920"/>
            <a:chOff x="1936519" y="937438"/>
            <a:chExt cx="125136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F65AF1-F699-411C-A66F-AB7C22403D99}"/>
                    </a:ext>
                  </a:extLst>
                </p14:cNvPr>
                <p14:cNvContentPartPr/>
                <p14:nvPr/>
              </p14:nvContentPartPr>
              <p14:xfrm>
                <a:off x="1936519" y="937438"/>
                <a:ext cx="314640" cy="50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F65AF1-F699-411C-A66F-AB7C22403D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27879" y="928438"/>
                  <a:ext cx="3322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D02B06-CA98-47F1-A0A8-D526A9C3D52D}"/>
                    </a:ext>
                  </a:extLst>
                </p14:cNvPr>
                <p14:cNvContentPartPr/>
                <p14:nvPr/>
              </p14:nvContentPartPr>
              <p14:xfrm>
                <a:off x="2411719" y="1007998"/>
                <a:ext cx="88200" cy="306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D02B06-CA98-47F1-A0A8-D526A9C3D5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03079" y="999358"/>
                  <a:ext cx="1058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FFAE254-7206-4F88-8E2C-63084B75D988}"/>
                    </a:ext>
                  </a:extLst>
                </p14:cNvPr>
                <p14:cNvContentPartPr/>
                <p14:nvPr/>
              </p14:nvContentPartPr>
              <p14:xfrm>
                <a:off x="2553919" y="968038"/>
                <a:ext cx="89640" cy="34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FFAE254-7206-4F88-8E2C-63084B75D98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45279" y="959038"/>
                  <a:ext cx="107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332A70-3FED-4EB9-B834-8C37457E25DF}"/>
                    </a:ext>
                  </a:extLst>
                </p14:cNvPr>
                <p14:cNvContentPartPr/>
                <p14:nvPr/>
              </p14:nvContentPartPr>
              <p14:xfrm>
                <a:off x="2459239" y="1171438"/>
                <a:ext cx="130680" cy="2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332A70-3FED-4EB9-B834-8C37457E25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50599" y="1162438"/>
                  <a:ext cx="148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FDD2E0-A8A4-4265-9F8E-ED3F652AA0AE}"/>
                    </a:ext>
                  </a:extLst>
                </p14:cNvPr>
                <p14:cNvContentPartPr/>
                <p14:nvPr/>
              </p14:nvContentPartPr>
              <p14:xfrm>
                <a:off x="2781799" y="1022038"/>
                <a:ext cx="95040" cy="308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FDD2E0-A8A4-4265-9F8E-ED3F652AA0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72799" y="1013398"/>
                  <a:ext cx="1126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8AC8A4-0F91-4810-A2FE-CF91B2BBE28C}"/>
                    </a:ext>
                  </a:extLst>
                </p14:cNvPr>
                <p14:cNvContentPartPr/>
                <p14:nvPr/>
              </p14:nvContentPartPr>
              <p14:xfrm>
                <a:off x="2826439" y="979918"/>
                <a:ext cx="202320" cy="38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8AC8A4-0F91-4810-A2FE-CF91B2BBE2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7439" y="971278"/>
                  <a:ext cx="2199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412750-34F5-4886-985C-33D7F0A4F760}"/>
                    </a:ext>
                  </a:extLst>
                </p14:cNvPr>
                <p14:cNvContentPartPr/>
                <p14:nvPr/>
              </p14:nvContentPartPr>
              <p14:xfrm>
                <a:off x="3092839" y="1342438"/>
                <a:ext cx="95040" cy="160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412750-34F5-4886-985C-33D7F0A4F7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83839" y="1333438"/>
                  <a:ext cx="11268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1BC03F8-3103-4CBE-B009-ED476B1270EB}"/>
              </a:ext>
            </a:extLst>
          </p:cNvPr>
          <p:cNvGrpSpPr/>
          <p:nvPr/>
        </p:nvGrpSpPr>
        <p:grpSpPr>
          <a:xfrm>
            <a:off x="3395239" y="838798"/>
            <a:ext cx="2763000" cy="643680"/>
            <a:chOff x="3395239" y="838798"/>
            <a:chExt cx="276300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A8F1C0-3D2F-4011-8E21-579CC1960B78}"/>
                    </a:ext>
                  </a:extLst>
                </p14:cNvPr>
                <p14:cNvContentPartPr/>
                <p14:nvPr/>
              </p14:nvContentPartPr>
              <p14:xfrm>
                <a:off x="3395239" y="1034998"/>
                <a:ext cx="110520" cy="250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A8F1C0-3D2F-4011-8E21-579CC1960B7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86599" y="1025998"/>
                  <a:ext cx="128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9B4CC7-2D68-42A1-9D29-08E4531BCE72}"/>
                    </a:ext>
                  </a:extLst>
                </p14:cNvPr>
                <p14:cNvContentPartPr/>
                <p14:nvPr/>
              </p14:nvContentPartPr>
              <p14:xfrm>
                <a:off x="3539959" y="941398"/>
                <a:ext cx="91800" cy="333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9B4CC7-2D68-42A1-9D29-08E4531BCE7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31319" y="932758"/>
                  <a:ext cx="109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D367CA2-FD9B-44C4-B3BD-E056BB3BDBA8}"/>
                    </a:ext>
                  </a:extLst>
                </p14:cNvPr>
                <p14:cNvContentPartPr/>
                <p14:nvPr/>
              </p14:nvContentPartPr>
              <p14:xfrm>
                <a:off x="3418279" y="1126798"/>
                <a:ext cx="141840" cy="35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D367CA2-FD9B-44C4-B3BD-E056BB3BDB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09279" y="1117798"/>
                  <a:ext cx="159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1C9E31-353A-42AD-A7C7-6A4DA2EB1A2F}"/>
                    </a:ext>
                  </a:extLst>
                </p14:cNvPr>
                <p14:cNvContentPartPr/>
                <p14:nvPr/>
              </p14:nvContentPartPr>
              <p14:xfrm>
                <a:off x="3764959" y="1056598"/>
                <a:ext cx="102240" cy="250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1C9E31-353A-42AD-A7C7-6A4DA2EB1A2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56319" y="1047598"/>
                  <a:ext cx="119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4AD4EC1-4961-4737-91AE-ECA704B42595}"/>
                    </a:ext>
                  </a:extLst>
                </p14:cNvPr>
                <p14:cNvContentPartPr/>
                <p14:nvPr/>
              </p14:nvContentPartPr>
              <p14:xfrm>
                <a:off x="3664879" y="1000438"/>
                <a:ext cx="425880" cy="7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4AD4EC1-4961-4737-91AE-ECA704B425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56239" y="991798"/>
                  <a:ext cx="443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C46107-7879-47CC-AB76-E070F7506230}"/>
                    </a:ext>
                  </a:extLst>
                </p14:cNvPr>
                <p14:cNvContentPartPr/>
                <p14:nvPr/>
              </p14:nvContentPartPr>
              <p14:xfrm>
                <a:off x="3973759" y="1310398"/>
                <a:ext cx="90720" cy="172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C46107-7879-47CC-AB76-E070F75062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64759" y="1301758"/>
                  <a:ext cx="108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BBC702-63ED-49F9-A5BC-4EADBB8A2C0B}"/>
                    </a:ext>
                  </a:extLst>
                </p14:cNvPr>
                <p14:cNvContentPartPr/>
                <p14:nvPr/>
              </p14:nvContentPartPr>
              <p14:xfrm>
                <a:off x="4353199" y="1078558"/>
                <a:ext cx="122400" cy="189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BBC702-63ED-49F9-A5BC-4EADBB8A2C0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44199" y="1069558"/>
                  <a:ext cx="140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7A7EDD-1C8F-4431-AAA1-850BEA130071}"/>
                    </a:ext>
                  </a:extLst>
                </p14:cNvPr>
                <p14:cNvContentPartPr/>
                <p14:nvPr/>
              </p14:nvContentPartPr>
              <p14:xfrm>
                <a:off x="4284799" y="1028518"/>
                <a:ext cx="307800" cy="55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7A7EDD-1C8F-4431-AAA1-850BEA1300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76159" y="1019518"/>
                  <a:ext cx="325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55F5421-667F-4BAC-AB95-3F31F68AD06F}"/>
                    </a:ext>
                  </a:extLst>
                </p14:cNvPr>
                <p14:cNvContentPartPr/>
                <p14:nvPr/>
              </p14:nvContentPartPr>
              <p14:xfrm>
                <a:off x="4653439" y="979558"/>
                <a:ext cx="157680" cy="303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55F5421-667F-4BAC-AB95-3F31F68AD0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44799" y="970558"/>
                  <a:ext cx="175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EAF3B40-02EF-4CB5-A148-6FC59B545A5A}"/>
                    </a:ext>
                  </a:extLst>
                </p14:cNvPr>
                <p14:cNvContentPartPr/>
                <p14:nvPr/>
              </p14:nvContentPartPr>
              <p14:xfrm>
                <a:off x="4817599" y="954358"/>
                <a:ext cx="93960" cy="311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EAF3B40-02EF-4CB5-A148-6FC59B545A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08599" y="945718"/>
                  <a:ext cx="111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6EAD780-40A5-4336-82F5-3DDE992EDD1B}"/>
                    </a:ext>
                  </a:extLst>
                </p14:cNvPr>
                <p14:cNvContentPartPr/>
                <p14:nvPr/>
              </p14:nvContentPartPr>
              <p14:xfrm>
                <a:off x="4655959" y="1113478"/>
                <a:ext cx="189720" cy="59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6EAD780-40A5-4336-82F5-3DDE992EDD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47319" y="1104478"/>
                  <a:ext cx="207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2A56DC7-8A67-47DB-9B82-F0E7E174B075}"/>
                    </a:ext>
                  </a:extLst>
                </p14:cNvPr>
                <p14:cNvContentPartPr/>
                <p14:nvPr/>
              </p14:nvContentPartPr>
              <p14:xfrm>
                <a:off x="4902199" y="1294918"/>
                <a:ext cx="128880" cy="164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2A56DC7-8A67-47DB-9B82-F0E7E174B0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93559" y="1286278"/>
                  <a:ext cx="146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1EDDB8-EC3F-4FE6-8296-A07B29A4D77F}"/>
                    </a:ext>
                  </a:extLst>
                </p14:cNvPr>
                <p14:cNvContentPartPr/>
                <p14:nvPr/>
              </p14:nvContentPartPr>
              <p14:xfrm>
                <a:off x="5213599" y="1095478"/>
                <a:ext cx="87120" cy="143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1EDDB8-EC3F-4FE6-8296-A07B29A4D7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04599" y="1086478"/>
                  <a:ext cx="104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455C268-7AD5-4E96-80B8-231165BA1807}"/>
                    </a:ext>
                  </a:extLst>
                </p14:cNvPr>
                <p14:cNvContentPartPr/>
                <p14:nvPr/>
              </p14:nvContentPartPr>
              <p14:xfrm>
                <a:off x="5128639" y="995398"/>
                <a:ext cx="410760" cy="94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455C268-7AD5-4E96-80B8-231165BA18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19999" y="986398"/>
                  <a:ext cx="428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3C248E9-751D-448D-B283-37483F14AF1D}"/>
                    </a:ext>
                  </a:extLst>
                </p14:cNvPr>
                <p14:cNvContentPartPr/>
                <p14:nvPr/>
              </p14:nvContentPartPr>
              <p14:xfrm>
                <a:off x="5580799" y="1065598"/>
                <a:ext cx="37440" cy="191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3C248E9-751D-448D-B283-37483F14AF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72159" y="1056598"/>
                  <a:ext cx="55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C5676A-C066-4E65-BCA5-0F8658601D2A}"/>
                    </a:ext>
                  </a:extLst>
                </p14:cNvPr>
                <p14:cNvContentPartPr/>
                <p14:nvPr/>
              </p14:nvContentPartPr>
              <p14:xfrm>
                <a:off x="5441119" y="992878"/>
                <a:ext cx="412920" cy="84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C5676A-C066-4E65-BCA5-0F8658601D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32479" y="983878"/>
                  <a:ext cx="430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47DF5FA-4E72-4BA1-B1C0-699691D586ED}"/>
                    </a:ext>
                  </a:extLst>
                </p14:cNvPr>
                <p14:cNvContentPartPr/>
                <p14:nvPr/>
              </p14:nvContentPartPr>
              <p14:xfrm>
                <a:off x="5918119" y="838798"/>
                <a:ext cx="240120" cy="519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47DF5FA-4E72-4BA1-B1C0-699691D586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09479" y="829798"/>
                  <a:ext cx="257760" cy="53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858DDA4-3599-4D49-8103-2A76B3634BCB}"/>
              </a:ext>
            </a:extLst>
          </p:cNvPr>
          <p:cNvGrpSpPr/>
          <p:nvPr/>
        </p:nvGrpSpPr>
        <p:grpSpPr>
          <a:xfrm>
            <a:off x="702799" y="1851118"/>
            <a:ext cx="496440" cy="408240"/>
            <a:chOff x="702799" y="1851118"/>
            <a:chExt cx="4964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48B12C0-384C-43E1-8789-37FEEFF99858}"/>
                    </a:ext>
                  </a:extLst>
                </p14:cNvPr>
                <p14:cNvContentPartPr/>
                <p14:nvPr/>
              </p14:nvContentPartPr>
              <p14:xfrm>
                <a:off x="702799" y="1851118"/>
                <a:ext cx="259560" cy="408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48B12C0-384C-43E1-8789-37FEEFF9985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4159" y="1842478"/>
                  <a:ext cx="2772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DE0C5EF-0D27-4816-933D-BF7AC681F452}"/>
                    </a:ext>
                  </a:extLst>
                </p14:cNvPr>
                <p14:cNvContentPartPr/>
                <p14:nvPr/>
              </p14:nvContentPartPr>
              <p14:xfrm>
                <a:off x="1029319" y="2015998"/>
                <a:ext cx="169920" cy="174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DE0C5EF-0D27-4816-933D-BF7AC681F45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0319" y="2007358"/>
                  <a:ext cx="18756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082F784-8CB8-4932-99E6-4132105526CC}"/>
              </a:ext>
            </a:extLst>
          </p:cNvPr>
          <p:cNvGrpSpPr/>
          <p:nvPr/>
        </p:nvGrpSpPr>
        <p:grpSpPr>
          <a:xfrm>
            <a:off x="1421359" y="1742758"/>
            <a:ext cx="331200" cy="436680"/>
            <a:chOff x="1421359" y="1742758"/>
            <a:chExt cx="33120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D35081-D4C3-47C0-8686-98B1AEF41A55}"/>
                    </a:ext>
                  </a:extLst>
                </p14:cNvPr>
                <p14:cNvContentPartPr/>
                <p14:nvPr/>
              </p14:nvContentPartPr>
              <p14:xfrm>
                <a:off x="1571839" y="1742758"/>
                <a:ext cx="35280" cy="436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D35081-D4C3-47C0-8686-98B1AEF41A5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63199" y="1734118"/>
                  <a:ext cx="529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0687765-9036-463B-80CC-70CD8FFF5EF3}"/>
                    </a:ext>
                  </a:extLst>
                </p14:cNvPr>
                <p14:cNvContentPartPr/>
                <p14:nvPr/>
              </p14:nvContentPartPr>
              <p14:xfrm>
                <a:off x="1421359" y="1969918"/>
                <a:ext cx="331200" cy="49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0687765-9036-463B-80CC-70CD8FFF5E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12359" y="1961278"/>
                  <a:ext cx="3488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A197FA-C395-4919-A8CB-04F748CB56DF}"/>
              </a:ext>
            </a:extLst>
          </p:cNvPr>
          <p:cNvGrpSpPr/>
          <p:nvPr/>
        </p:nvGrpSpPr>
        <p:grpSpPr>
          <a:xfrm>
            <a:off x="2074399" y="1843198"/>
            <a:ext cx="332640" cy="372240"/>
            <a:chOff x="2074399" y="1843198"/>
            <a:chExt cx="33264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8223821-77F2-4ECF-9CC7-A92EA0902126}"/>
                    </a:ext>
                  </a:extLst>
                </p14:cNvPr>
                <p14:cNvContentPartPr/>
                <p14:nvPr/>
              </p14:nvContentPartPr>
              <p14:xfrm>
                <a:off x="2074399" y="1843198"/>
                <a:ext cx="332640" cy="372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8223821-77F2-4ECF-9CC7-A92EA09021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65399" y="1834558"/>
                  <a:ext cx="3502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BBA2A4-3923-45F0-9A05-2479ECB736F6}"/>
                    </a:ext>
                  </a:extLst>
                </p14:cNvPr>
                <p14:cNvContentPartPr/>
                <p14:nvPr/>
              </p14:nvContentPartPr>
              <p14:xfrm>
                <a:off x="2174479" y="2053438"/>
                <a:ext cx="146880" cy="30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0BBA2A4-3923-45F0-9A05-2479ECB736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65839" y="2044438"/>
                  <a:ext cx="1645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FE1930B-892D-4C0A-9068-40AA1211BCE4}"/>
              </a:ext>
            </a:extLst>
          </p:cNvPr>
          <p:cNvGrpSpPr/>
          <p:nvPr/>
        </p:nvGrpSpPr>
        <p:grpSpPr>
          <a:xfrm>
            <a:off x="2867119" y="1712878"/>
            <a:ext cx="455040" cy="384840"/>
            <a:chOff x="2867119" y="1712878"/>
            <a:chExt cx="45504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1D6BF1-88F5-4506-BF7B-DCE63DBE31EF}"/>
                    </a:ext>
                  </a:extLst>
                </p14:cNvPr>
                <p14:cNvContentPartPr/>
                <p14:nvPr/>
              </p14:nvContentPartPr>
              <p14:xfrm>
                <a:off x="2867119" y="1712878"/>
                <a:ext cx="227880" cy="384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1D6BF1-88F5-4506-BF7B-DCE63DBE31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58479" y="1703878"/>
                  <a:ext cx="2455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E98F2A6-FD31-4836-AD7D-4E5EB5C2582C}"/>
                    </a:ext>
                  </a:extLst>
                </p14:cNvPr>
                <p14:cNvContentPartPr/>
                <p14:nvPr/>
              </p14:nvContentPartPr>
              <p14:xfrm>
                <a:off x="3201559" y="1932478"/>
                <a:ext cx="120600" cy="148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98F2A6-FD31-4836-AD7D-4E5EB5C258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92919" y="1923478"/>
                  <a:ext cx="13824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B41E15-75DB-4AD9-8E19-6CB9616A90D2}"/>
              </a:ext>
            </a:extLst>
          </p:cNvPr>
          <p:cNvGrpSpPr/>
          <p:nvPr/>
        </p:nvGrpSpPr>
        <p:grpSpPr>
          <a:xfrm>
            <a:off x="3697999" y="1603798"/>
            <a:ext cx="802440" cy="481680"/>
            <a:chOff x="3697999" y="1603798"/>
            <a:chExt cx="80244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2916918-9E87-4EAD-88FC-ACD87E7FFD1F}"/>
                    </a:ext>
                  </a:extLst>
                </p14:cNvPr>
                <p14:cNvContentPartPr/>
                <p14:nvPr/>
              </p14:nvContentPartPr>
              <p14:xfrm>
                <a:off x="3859999" y="1625398"/>
                <a:ext cx="62640" cy="460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2916918-9E87-4EAD-88FC-ACD87E7FFD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50999" y="1616758"/>
                  <a:ext cx="802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96743F5-6017-4E0D-89C3-82E1E9DA74A4}"/>
                    </a:ext>
                  </a:extLst>
                </p14:cNvPr>
                <p14:cNvContentPartPr/>
                <p14:nvPr/>
              </p14:nvContentPartPr>
              <p14:xfrm>
                <a:off x="3697999" y="1861918"/>
                <a:ext cx="265680" cy="21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96743F5-6017-4E0D-89C3-82E1E9DA74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89359" y="1853278"/>
                  <a:ext cx="283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F3A8B66-D843-41F5-944E-494FA92BC27C}"/>
                    </a:ext>
                  </a:extLst>
                </p14:cNvPr>
                <p14:cNvContentPartPr/>
                <p14:nvPr/>
              </p14:nvContentPartPr>
              <p14:xfrm>
                <a:off x="4073119" y="1603798"/>
                <a:ext cx="191520" cy="441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F3A8B66-D843-41F5-944E-494FA92BC27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64479" y="1594798"/>
                  <a:ext cx="2091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431E4FB-E8DC-4A9B-8193-602F6243019B}"/>
                    </a:ext>
                  </a:extLst>
                </p14:cNvPr>
                <p14:cNvContentPartPr/>
                <p14:nvPr/>
              </p14:nvContentPartPr>
              <p14:xfrm>
                <a:off x="4358959" y="1917358"/>
                <a:ext cx="141480" cy="142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431E4FB-E8DC-4A9B-8193-602F624301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49959" y="1908718"/>
                  <a:ext cx="1591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E163146-FF08-402D-94CA-3829F4C0C5E0}"/>
              </a:ext>
            </a:extLst>
          </p:cNvPr>
          <p:cNvGrpSpPr/>
          <p:nvPr/>
        </p:nvGrpSpPr>
        <p:grpSpPr>
          <a:xfrm>
            <a:off x="4882039" y="1712878"/>
            <a:ext cx="1478880" cy="469800"/>
            <a:chOff x="4882039" y="1712878"/>
            <a:chExt cx="147888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F17D152-4E7A-4528-96F4-CAFF91A8D11A}"/>
                    </a:ext>
                  </a:extLst>
                </p14:cNvPr>
                <p14:cNvContentPartPr/>
                <p14:nvPr/>
              </p14:nvContentPartPr>
              <p14:xfrm>
                <a:off x="4882039" y="1915558"/>
                <a:ext cx="231480" cy="200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F17D152-4E7A-4528-96F4-CAFF91A8D11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73399" y="1906558"/>
                  <a:ext cx="249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7BD867F-ABE5-441B-96C8-606B54A90D20}"/>
                    </a:ext>
                  </a:extLst>
                </p14:cNvPr>
                <p14:cNvContentPartPr/>
                <p14:nvPr/>
              </p14:nvContentPartPr>
              <p14:xfrm>
                <a:off x="5217919" y="1960918"/>
                <a:ext cx="227160" cy="169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7BD867F-ABE5-441B-96C8-606B54A90D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09279" y="1952278"/>
                  <a:ext cx="244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70DDDA-271E-4DDE-822C-A6D282AA4E2E}"/>
                    </a:ext>
                  </a:extLst>
                </p14:cNvPr>
                <p14:cNvContentPartPr/>
                <p14:nvPr/>
              </p14:nvContentPartPr>
              <p14:xfrm>
                <a:off x="5545879" y="1990438"/>
                <a:ext cx="102240" cy="118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70DDDA-271E-4DDE-822C-A6D282AA4E2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36879" y="1981798"/>
                  <a:ext cx="119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1DBD077-2F8F-4C61-8F6F-62650A891F92}"/>
                    </a:ext>
                  </a:extLst>
                </p14:cNvPr>
                <p14:cNvContentPartPr/>
                <p14:nvPr/>
              </p14:nvContentPartPr>
              <p14:xfrm>
                <a:off x="5711479" y="2013118"/>
                <a:ext cx="213480" cy="118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1DBD077-2F8F-4C61-8F6F-62650A891F9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02839" y="2004478"/>
                  <a:ext cx="23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86646BF-B234-4589-9C83-EAE1ADC6451E}"/>
                    </a:ext>
                  </a:extLst>
                </p14:cNvPr>
                <p14:cNvContentPartPr/>
                <p14:nvPr/>
              </p14:nvContentPartPr>
              <p14:xfrm>
                <a:off x="6136639" y="1712878"/>
                <a:ext cx="41400" cy="469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86646BF-B234-4589-9C83-EAE1ADC645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27639" y="1703878"/>
                  <a:ext cx="590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42FC60-CDAC-48DC-AF25-16558C31653B}"/>
                    </a:ext>
                  </a:extLst>
                </p14:cNvPr>
                <p14:cNvContentPartPr/>
                <p14:nvPr/>
              </p14:nvContentPartPr>
              <p14:xfrm>
                <a:off x="5977519" y="1985758"/>
                <a:ext cx="383400" cy="35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42FC60-CDAC-48DC-AF25-16558C31653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68519" y="1976758"/>
                  <a:ext cx="4010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2D0B279-D697-4AD4-B7FB-558F8C741488}"/>
              </a:ext>
            </a:extLst>
          </p:cNvPr>
          <p:cNvGrpSpPr/>
          <p:nvPr/>
        </p:nvGrpSpPr>
        <p:grpSpPr>
          <a:xfrm>
            <a:off x="6659719" y="1654198"/>
            <a:ext cx="1403640" cy="546840"/>
            <a:chOff x="6659719" y="1654198"/>
            <a:chExt cx="140364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C15F124-A935-4A8E-8353-7841F1BFEF1B}"/>
                    </a:ext>
                  </a:extLst>
                </p14:cNvPr>
                <p14:cNvContentPartPr/>
                <p14:nvPr/>
              </p14:nvContentPartPr>
              <p14:xfrm>
                <a:off x="6819199" y="1659598"/>
                <a:ext cx="43920" cy="541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C15F124-A935-4A8E-8353-7841F1BFEF1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10199" y="1650958"/>
                  <a:ext cx="615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5A755DC-D803-4291-978C-540D91CCE123}"/>
                    </a:ext>
                  </a:extLst>
                </p14:cNvPr>
                <p14:cNvContentPartPr/>
                <p14:nvPr/>
              </p14:nvContentPartPr>
              <p14:xfrm>
                <a:off x="6659719" y="1892878"/>
                <a:ext cx="348120" cy="59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5A755DC-D803-4291-978C-540D91CCE1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51079" y="1884238"/>
                  <a:ext cx="365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A8E3CF7-DA8F-43DA-9EF1-006E7C3F4745}"/>
                    </a:ext>
                  </a:extLst>
                </p14:cNvPr>
                <p14:cNvContentPartPr/>
                <p14:nvPr/>
              </p14:nvContentPartPr>
              <p14:xfrm>
                <a:off x="7071199" y="1659958"/>
                <a:ext cx="142920" cy="479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A8E3CF7-DA8F-43DA-9EF1-006E7C3F474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62559" y="1650958"/>
                  <a:ext cx="1605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78BE65F-3446-4E98-963E-3BC2EA27645E}"/>
                    </a:ext>
                  </a:extLst>
                </p14:cNvPr>
                <p14:cNvContentPartPr/>
                <p14:nvPr/>
              </p14:nvContentPartPr>
              <p14:xfrm>
                <a:off x="7412839" y="2033638"/>
                <a:ext cx="78120" cy="95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78BE65F-3446-4E98-963E-3BC2EA27645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03839" y="2024998"/>
                  <a:ext cx="95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F23C47-5D7B-4141-BD64-38EE50CBA7EB}"/>
                    </a:ext>
                  </a:extLst>
                </p14:cNvPr>
                <p14:cNvContentPartPr/>
                <p14:nvPr/>
              </p14:nvContentPartPr>
              <p14:xfrm>
                <a:off x="7753039" y="1654198"/>
                <a:ext cx="68760" cy="530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F23C47-5D7B-4141-BD64-38EE50CBA7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44399" y="1645198"/>
                  <a:ext cx="864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69A1D94-E1A1-4C36-B2F6-58F16CDF8317}"/>
                    </a:ext>
                  </a:extLst>
                </p14:cNvPr>
                <p14:cNvContentPartPr/>
                <p14:nvPr/>
              </p14:nvContentPartPr>
              <p14:xfrm>
                <a:off x="7654759" y="1872358"/>
                <a:ext cx="408600" cy="63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69A1D94-E1A1-4C36-B2F6-58F16CDF83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46119" y="1863358"/>
                  <a:ext cx="42624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DDA9460-F2DB-41F9-A843-00BF4ADF1A55}"/>
              </a:ext>
            </a:extLst>
          </p:cNvPr>
          <p:cNvGrpSpPr/>
          <p:nvPr/>
        </p:nvGrpSpPr>
        <p:grpSpPr>
          <a:xfrm>
            <a:off x="785959" y="2410558"/>
            <a:ext cx="1256760" cy="472320"/>
            <a:chOff x="785959" y="2410558"/>
            <a:chExt cx="125676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477470D-538E-4BE2-9211-AD56C08C42E8}"/>
                    </a:ext>
                  </a:extLst>
                </p14:cNvPr>
                <p14:cNvContentPartPr/>
                <p14:nvPr/>
              </p14:nvContentPartPr>
              <p14:xfrm>
                <a:off x="914119" y="2477878"/>
                <a:ext cx="50040" cy="405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477470D-538E-4BE2-9211-AD56C08C42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5479" y="2469238"/>
                  <a:ext cx="67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955ABB-6A17-4B91-95D3-5EABD2D362D3}"/>
                    </a:ext>
                  </a:extLst>
                </p14:cNvPr>
                <p14:cNvContentPartPr/>
                <p14:nvPr/>
              </p14:nvContentPartPr>
              <p14:xfrm>
                <a:off x="785959" y="2666518"/>
                <a:ext cx="309600" cy="10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955ABB-6A17-4B91-95D3-5EABD2D362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7319" y="2657518"/>
                  <a:ext cx="327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E752761-057B-4FBE-B4D4-D3AB20167979}"/>
                    </a:ext>
                  </a:extLst>
                </p14:cNvPr>
                <p14:cNvContentPartPr/>
                <p14:nvPr/>
              </p14:nvContentPartPr>
              <p14:xfrm>
                <a:off x="1197079" y="2410558"/>
                <a:ext cx="124920" cy="435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E752761-057B-4FBE-B4D4-D3AB2016797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88079" y="2401558"/>
                  <a:ext cx="142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98905CD-D9F6-4199-B661-C7D688C76DDF}"/>
                    </a:ext>
                  </a:extLst>
                </p14:cNvPr>
                <p14:cNvContentPartPr/>
                <p14:nvPr/>
              </p14:nvContentPartPr>
              <p14:xfrm>
                <a:off x="1422079" y="2674078"/>
                <a:ext cx="124920" cy="142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98905CD-D9F6-4199-B661-C7D688C76DD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3079" y="2665438"/>
                  <a:ext cx="142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1C6C877-01E2-405B-8F3A-BDDB69AB1E58}"/>
                    </a:ext>
                  </a:extLst>
                </p14:cNvPr>
                <p14:cNvContentPartPr/>
                <p14:nvPr/>
              </p14:nvContentPartPr>
              <p14:xfrm>
                <a:off x="1636279" y="2677678"/>
                <a:ext cx="99720" cy="141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1C6C877-01E2-405B-8F3A-BDDB69AB1E5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27639" y="2669038"/>
                  <a:ext cx="117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B932C1-31A2-4169-92C2-EF3A75110A13}"/>
                    </a:ext>
                  </a:extLst>
                </p14:cNvPr>
                <p14:cNvContentPartPr/>
                <p14:nvPr/>
              </p14:nvContentPartPr>
              <p14:xfrm>
                <a:off x="1842559" y="2620798"/>
                <a:ext cx="200160" cy="174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B932C1-31A2-4169-92C2-EF3A75110A1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33919" y="2612158"/>
                  <a:ext cx="2178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01FA912-DF5D-4ED0-8B4F-9A91BAD7B99B}"/>
              </a:ext>
            </a:extLst>
          </p:cNvPr>
          <p:cNvGrpSpPr/>
          <p:nvPr/>
        </p:nvGrpSpPr>
        <p:grpSpPr>
          <a:xfrm>
            <a:off x="2515759" y="2519638"/>
            <a:ext cx="322560" cy="311400"/>
            <a:chOff x="2515759" y="2519638"/>
            <a:chExt cx="32256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6165978-8093-477A-BCA9-E69CDE2ADA01}"/>
                    </a:ext>
                  </a:extLst>
                </p14:cNvPr>
                <p14:cNvContentPartPr/>
                <p14:nvPr/>
              </p14:nvContentPartPr>
              <p14:xfrm>
                <a:off x="2515759" y="2631958"/>
                <a:ext cx="20160" cy="169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6165978-8093-477A-BCA9-E69CDE2ADA0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07119" y="2622958"/>
                  <a:ext cx="37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37CFE9B-510F-4B43-BF88-925FBA62637A}"/>
                    </a:ext>
                  </a:extLst>
                </p14:cNvPr>
                <p14:cNvContentPartPr/>
                <p14:nvPr/>
              </p14:nvContentPartPr>
              <p14:xfrm>
                <a:off x="2567959" y="2519638"/>
                <a:ext cx="3600" cy="8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37CFE9B-510F-4B43-BF88-925FBA62637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59319" y="2510638"/>
                  <a:ext cx="21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BB91AF2-997C-4F9D-82F2-5D1B48B5E963}"/>
                    </a:ext>
                  </a:extLst>
                </p14:cNvPr>
                <p14:cNvContentPartPr/>
                <p14:nvPr/>
              </p14:nvContentPartPr>
              <p14:xfrm>
                <a:off x="2682439" y="2613598"/>
                <a:ext cx="155880" cy="217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BB91AF2-997C-4F9D-82F2-5D1B48B5E96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73439" y="2604598"/>
                  <a:ext cx="17352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5EBBA63-705C-44E5-85AA-B820CCE7978F}"/>
              </a:ext>
            </a:extLst>
          </p:cNvPr>
          <p:cNvGrpSpPr/>
          <p:nvPr/>
        </p:nvGrpSpPr>
        <p:grpSpPr>
          <a:xfrm>
            <a:off x="3187519" y="2360158"/>
            <a:ext cx="518040" cy="425520"/>
            <a:chOff x="3187519" y="2360158"/>
            <a:chExt cx="51804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81D42AB-DE39-4174-ACE0-53F5F1AC6478}"/>
                    </a:ext>
                  </a:extLst>
                </p14:cNvPr>
                <p14:cNvContentPartPr/>
                <p14:nvPr/>
              </p14:nvContentPartPr>
              <p14:xfrm>
                <a:off x="3187519" y="2615038"/>
                <a:ext cx="133200" cy="138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81D42AB-DE39-4174-ACE0-53F5F1AC64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78879" y="2606038"/>
                  <a:ext cx="150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1E77727-9418-4E56-BCDC-540A4E39B26A}"/>
                    </a:ext>
                  </a:extLst>
                </p14:cNvPr>
                <p14:cNvContentPartPr/>
                <p14:nvPr/>
              </p14:nvContentPartPr>
              <p14:xfrm>
                <a:off x="3514399" y="2360158"/>
                <a:ext cx="70920" cy="425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1E77727-9418-4E56-BCDC-540A4E39B2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05759" y="2351518"/>
                  <a:ext cx="885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D6E524-80EE-45F3-AAFA-D6417779F470}"/>
                    </a:ext>
                  </a:extLst>
                </p14:cNvPr>
                <p14:cNvContentPartPr/>
                <p14:nvPr/>
              </p14:nvContentPartPr>
              <p14:xfrm>
                <a:off x="3366439" y="2550238"/>
                <a:ext cx="339120" cy="53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D6E524-80EE-45F3-AAFA-D6417779F47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57799" y="2541598"/>
                  <a:ext cx="35676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BD4FE0-B5A3-4E75-AAA8-17E6C0CDDB44}"/>
              </a:ext>
            </a:extLst>
          </p:cNvPr>
          <p:cNvGrpSpPr/>
          <p:nvPr/>
        </p:nvGrpSpPr>
        <p:grpSpPr>
          <a:xfrm>
            <a:off x="3953239" y="2321278"/>
            <a:ext cx="1685880" cy="660240"/>
            <a:chOff x="3953239" y="2321278"/>
            <a:chExt cx="168588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563B0F9-FD60-4099-9DF9-9F11119808E0}"/>
                    </a:ext>
                  </a:extLst>
                </p14:cNvPr>
                <p14:cNvContentPartPr/>
                <p14:nvPr/>
              </p14:nvContentPartPr>
              <p14:xfrm>
                <a:off x="3953239" y="2573638"/>
                <a:ext cx="248400" cy="197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563B0F9-FD60-4099-9DF9-9F11119808E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44599" y="2564998"/>
                  <a:ext cx="266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3198FDC-4D56-4317-9B6E-513D0390F87C}"/>
                    </a:ext>
                  </a:extLst>
                </p14:cNvPr>
                <p14:cNvContentPartPr/>
                <p14:nvPr/>
              </p14:nvContentPartPr>
              <p14:xfrm>
                <a:off x="4260319" y="2598118"/>
                <a:ext cx="228960" cy="164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3198FDC-4D56-4317-9B6E-513D0390F87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51319" y="2589118"/>
                  <a:ext cx="246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22FDBE5-2ABD-486B-8EA4-7DCF4C0F3626}"/>
                    </a:ext>
                  </a:extLst>
                </p14:cNvPr>
                <p14:cNvContentPartPr/>
                <p14:nvPr/>
              </p14:nvContentPartPr>
              <p14:xfrm>
                <a:off x="4234039" y="2582278"/>
                <a:ext cx="231840" cy="173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22FDBE5-2ABD-486B-8EA4-7DCF4C0F36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25039" y="2573278"/>
                  <a:ext cx="249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1B08335-9833-4F60-ABD3-608867D68E34}"/>
                    </a:ext>
                  </a:extLst>
                </p14:cNvPr>
                <p14:cNvContentPartPr/>
                <p14:nvPr/>
              </p14:nvContentPartPr>
              <p14:xfrm>
                <a:off x="4571719" y="2621878"/>
                <a:ext cx="122760" cy="138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1B08335-9833-4F60-ABD3-608867D68E3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63079" y="2613238"/>
                  <a:ext cx="140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A691758-98F6-49AE-9387-6901512A0300}"/>
                    </a:ext>
                  </a:extLst>
                </p14:cNvPr>
                <p14:cNvContentPartPr/>
                <p14:nvPr/>
              </p14:nvContentPartPr>
              <p14:xfrm>
                <a:off x="4763239" y="2604598"/>
                <a:ext cx="156600" cy="124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A691758-98F6-49AE-9387-6901512A030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54599" y="2595598"/>
                  <a:ext cx="174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EA1B072-8A8A-4072-ABE6-5F3E517E37FC}"/>
                    </a:ext>
                  </a:extLst>
                </p14:cNvPr>
                <p14:cNvContentPartPr/>
                <p14:nvPr/>
              </p14:nvContentPartPr>
              <p14:xfrm>
                <a:off x="5063119" y="2389678"/>
                <a:ext cx="130320" cy="338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EA1B072-8A8A-4072-ABE6-5F3E517E37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54119" y="2380678"/>
                  <a:ext cx="1479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93B7EE8-2E2E-4F71-8A4E-AD1D617EBD06}"/>
                    </a:ext>
                  </a:extLst>
                </p14:cNvPr>
                <p14:cNvContentPartPr/>
                <p14:nvPr/>
              </p14:nvContentPartPr>
              <p14:xfrm>
                <a:off x="4940719" y="2321278"/>
                <a:ext cx="509400" cy="393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93B7EE8-2E2E-4F71-8A4E-AD1D617EBD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31719" y="2312278"/>
                  <a:ext cx="527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F00FFDF-6FCD-4A1E-8E73-370492F52C9D}"/>
                    </a:ext>
                  </a:extLst>
                </p14:cNvPr>
                <p14:cNvContentPartPr/>
                <p14:nvPr/>
              </p14:nvContentPartPr>
              <p14:xfrm>
                <a:off x="5424559" y="2605678"/>
                <a:ext cx="174960" cy="75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F00FFDF-6FCD-4A1E-8E73-370492F52C9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415919" y="2597038"/>
                  <a:ext cx="192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763BBE-4AEC-4717-B9AE-C08865964100}"/>
                    </a:ext>
                  </a:extLst>
                </p14:cNvPr>
                <p14:cNvContentPartPr/>
                <p14:nvPr/>
              </p14:nvContentPartPr>
              <p14:xfrm>
                <a:off x="5379919" y="2565358"/>
                <a:ext cx="259200" cy="416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763BBE-4AEC-4717-B9AE-C0886596410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71279" y="2556718"/>
                  <a:ext cx="276840" cy="43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D28564F-2421-43F0-B767-78A065EFF280}"/>
              </a:ext>
            </a:extLst>
          </p:cNvPr>
          <p:cNvGrpSpPr/>
          <p:nvPr/>
        </p:nvGrpSpPr>
        <p:grpSpPr>
          <a:xfrm>
            <a:off x="5963479" y="2512078"/>
            <a:ext cx="685080" cy="163080"/>
            <a:chOff x="5963479" y="2512078"/>
            <a:chExt cx="68508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877D6D4-8575-4CD9-897D-887F339375EE}"/>
                    </a:ext>
                  </a:extLst>
                </p14:cNvPr>
                <p14:cNvContentPartPr/>
                <p14:nvPr/>
              </p14:nvContentPartPr>
              <p14:xfrm>
                <a:off x="5963479" y="2541958"/>
                <a:ext cx="185400" cy="133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877D6D4-8575-4CD9-897D-887F339375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54839" y="2533318"/>
                  <a:ext cx="203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63F495B-3330-4249-8F7E-33D903634DA9}"/>
                    </a:ext>
                  </a:extLst>
                </p14:cNvPr>
                <p14:cNvContentPartPr/>
                <p14:nvPr/>
              </p14:nvContentPartPr>
              <p14:xfrm>
                <a:off x="6192439" y="2553478"/>
                <a:ext cx="192240" cy="110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63F495B-3330-4249-8F7E-33D903634DA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83799" y="2544478"/>
                  <a:ext cx="209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9DB3E9F-9227-4D62-B806-90CB2523E4D7}"/>
                    </a:ext>
                  </a:extLst>
                </p14:cNvPr>
                <p14:cNvContentPartPr/>
                <p14:nvPr/>
              </p14:nvContentPartPr>
              <p14:xfrm>
                <a:off x="6415999" y="2512078"/>
                <a:ext cx="232560" cy="142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9DB3E9F-9227-4D62-B806-90CB2523E4D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06999" y="2503438"/>
                  <a:ext cx="25020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A0144AF-AEAA-45C2-9050-36A869CAB74B}"/>
              </a:ext>
            </a:extLst>
          </p:cNvPr>
          <p:cNvGrpSpPr/>
          <p:nvPr/>
        </p:nvGrpSpPr>
        <p:grpSpPr>
          <a:xfrm>
            <a:off x="6974719" y="2311558"/>
            <a:ext cx="1229760" cy="400320"/>
            <a:chOff x="6974719" y="2311558"/>
            <a:chExt cx="122976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4B615D-D23F-4EF7-9205-47A616D4CA47}"/>
                    </a:ext>
                  </a:extLst>
                </p14:cNvPr>
                <p14:cNvContentPartPr/>
                <p14:nvPr/>
              </p14:nvContentPartPr>
              <p14:xfrm>
                <a:off x="6974719" y="2316238"/>
                <a:ext cx="234720" cy="389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4B615D-D23F-4EF7-9205-47A616D4CA4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66079" y="2307598"/>
                  <a:ext cx="252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4B3EBE1-193F-446B-8521-C80FC4D340CA}"/>
                    </a:ext>
                  </a:extLst>
                </p14:cNvPr>
                <p14:cNvContentPartPr/>
                <p14:nvPr/>
              </p14:nvContentPartPr>
              <p14:xfrm>
                <a:off x="7255879" y="2505598"/>
                <a:ext cx="220680" cy="191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4B3EBE1-193F-446B-8521-C80FC4D340C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46879" y="2496598"/>
                  <a:ext cx="238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8FF887D-B7E2-4AFC-BED4-7C0F54354BEA}"/>
                    </a:ext>
                  </a:extLst>
                </p14:cNvPr>
                <p14:cNvContentPartPr/>
                <p14:nvPr/>
              </p14:nvContentPartPr>
              <p14:xfrm>
                <a:off x="7508239" y="2531158"/>
                <a:ext cx="181080" cy="128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8FF887D-B7E2-4AFC-BED4-7C0F54354BE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99239" y="2522518"/>
                  <a:ext cx="198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7DFB91F-5697-4432-8255-C35C672EF9F4}"/>
                    </a:ext>
                  </a:extLst>
                </p14:cNvPr>
                <p14:cNvContentPartPr/>
                <p14:nvPr/>
              </p14:nvContentPartPr>
              <p14:xfrm>
                <a:off x="7718839" y="2572198"/>
                <a:ext cx="218880" cy="123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7DFB91F-5697-4432-8255-C35C672EF9F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10199" y="2563558"/>
                  <a:ext cx="236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40ED2BE-D15E-4A3A-8D67-71E081EEACF4}"/>
                    </a:ext>
                  </a:extLst>
                </p14:cNvPr>
                <p14:cNvContentPartPr/>
                <p14:nvPr/>
              </p14:nvContentPartPr>
              <p14:xfrm>
                <a:off x="7903519" y="2311558"/>
                <a:ext cx="300960" cy="354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40ED2BE-D15E-4A3A-8D67-71E081EEACF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94879" y="2302918"/>
                  <a:ext cx="3186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C61F633-5A14-45C5-8BBC-27F714D7CC2D}"/>
                    </a:ext>
                  </a:extLst>
                </p14:cNvPr>
                <p14:cNvContentPartPr/>
                <p14:nvPr/>
              </p14:nvContentPartPr>
              <p14:xfrm>
                <a:off x="8097559" y="2665078"/>
                <a:ext cx="3600" cy="46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C61F633-5A14-45C5-8BBC-27F714D7CC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88559" y="2656078"/>
                  <a:ext cx="2124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881896C-10B1-410E-853B-2C4B22E822FF}"/>
              </a:ext>
            </a:extLst>
          </p:cNvPr>
          <p:cNvGrpSpPr/>
          <p:nvPr/>
        </p:nvGrpSpPr>
        <p:grpSpPr>
          <a:xfrm>
            <a:off x="789199" y="3147838"/>
            <a:ext cx="784080" cy="452880"/>
            <a:chOff x="789199" y="3147838"/>
            <a:chExt cx="78408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15C06FA-5002-4F2A-8FFF-CA26806201F9}"/>
                    </a:ext>
                  </a:extLst>
                </p14:cNvPr>
                <p14:cNvContentPartPr/>
                <p14:nvPr/>
              </p14:nvContentPartPr>
              <p14:xfrm>
                <a:off x="789199" y="3181678"/>
                <a:ext cx="258120" cy="419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15C06FA-5002-4F2A-8FFF-CA26806201F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559" y="3173038"/>
                  <a:ext cx="2757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5243F55-EA0E-4717-9A9F-7D8AAC37E1B2}"/>
                    </a:ext>
                  </a:extLst>
                </p14:cNvPr>
                <p14:cNvContentPartPr/>
                <p14:nvPr/>
              </p14:nvContentPartPr>
              <p14:xfrm>
                <a:off x="1107799" y="3407398"/>
                <a:ext cx="177840" cy="101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5243F55-EA0E-4717-9A9F-7D8AAC37E1B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9159" y="3398758"/>
                  <a:ext cx="195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A8463D5-CDAE-4862-ABFC-B35A5F0A8C1F}"/>
                    </a:ext>
                  </a:extLst>
                </p14:cNvPr>
                <p14:cNvContentPartPr/>
                <p14:nvPr/>
              </p14:nvContentPartPr>
              <p14:xfrm>
                <a:off x="1480399" y="3147838"/>
                <a:ext cx="60120" cy="399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A8463D5-CDAE-4862-ABFC-B35A5F0A8C1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71399" y="3138838"/>
                  <a:ext cx="77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0725A3C-F500-4FD0-AB4A-1E77CE05CDE8}"/>
                    </a:ext>
                  </a:extLst>
                </p14:cNvPr>
                <p14:cNvContentPartPr/>
                <p14:nvPr/>
              </p14:nvContentPartPr>
              <p14:xfrm>
                <a:off x="1363759" y="3383638"/>
                <a:ext cx="209520" cy="50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0725A3C-F500-4FD0-AB4A-1E77CE05CDE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55119" y="3374998"/>
                  <a:ext cx="22716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B43C7B0-B7D7-4240-83FD-DA6E2B4B21F0}"/>
              </a:ext>
            </a:extLst>
          </p:cNvPr>
          <p:cNvGrpSpPr/>
          <p:nvPr/>
        </p:nvGrpSpPr>
        <p:grpSpPr>
          <a:xfrm>
            <a:off x="2117239" y="3142798"/>
            <a:ext cx="296640" cy="336240"/>
            <a:chOff x="2117239" y="3142798"/>
            <a:chExt cx="2966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A821683-5330-40D6-B3FD-91DCB4F20949}"/>
                    </a:ext>
                  </a:extLst>
                </p14:cNvPr>
                <p14:cNvContentPartPr/>
                <p14:nvPr/>
              </p14:nvContentPartPr>
              <p14:xfrm>
                <a:off x="2119039" y="3225598"/>
                <a:ext cx="48240" cy="236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A821683-5330-40D6-B3FD-91DCB4F2094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10039" y="3216958"/>
                  <a:ext cx="65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3D56A62-B343-4C09-829E-6BFDB0CA2F2B}"/>
                    </a:ext>
                  </a:extLst>
                </p14:cNvPr>
                <p14:cNvContentPartPr/>
                <p14:nvPr/>
              </p14:nvContentPartPr>
              <p14:xfrm>
                <a:off x="2117239" y="3142798"/>
                <a:ext cx="296640" cy="336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3D56A62-B343-4C09-829E-6BFDB0CA2F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08239" y="3134158"/>
                  <a:ext cx="31428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85579E0-E8B8-46B9-8E8F-C3C323A7C11F}"/>
              </a:ext>
            </a:extLst>
          </p:cNvPr>
          <p:cNvGrpSpPr/>
          <p:nvPr/>
        </p:nvGrpSpPr>
        <p:grpSpPr>
          <a:xfrm>
            <a:off x="3016519" y="3153958"/>
            <a:ext cx="371880" cy="313200"/>
            <a:chOff x="3016519" y="3153958"/>
            <a:chExt cx="37188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9C83BD6-939D-4B76-978B-AE998848788D}"/>
                    </a:ext>
                  </a:extLst>
                </p14:cNvPr>
                <p14:cNvContentPartPr/>
                <p14:nvPr/>
              </p14:nvContentPartPr>
              <p14:xfrm>
                <a:off x="3016519" y="3153958"/>
                <a:ext cx="189000" cy="313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9C83BD6-939D-4B76-978B-AE998848788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07879" y="3145318"/>
                  <a:ext cx="206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905CA95-34C3-4E6D-83C9-A92CBBCCD535}"/>
                    </a:ext>
                  </a:extLst>
                </p14:cNvPr>
                <p14:cNvContentPartPr/>
                <p14:nvPr/>
              </p14:nvContentPartPr>
              <p14:xfrm>
                <a:off x="3244399" y="3311278"/>
                <a:ext cx="144000" cy="150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905CA95-34C3-4E6D-83C9-A92CBBCCD53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35759" y="3302278"/>
                  <a:ext cx="16164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66D4815-2F54-40E5-B515-E4044C3CFF8C}"/>
              </a:ext>
            </a:extLst>
          </p:cNvPr>
          <p:cNvGrpSpPr/>
          <p:nvPr/>
        </p:nvGrpSpPr>
        <p:grpSpPr>
          <a:xfrm>
            <a:off x="3955039" y="2910598"/>
            <a:ext cx="795240" cy="519120"/>
            <a:chOff x="3955039" y="2910598"/>
            <a:chExt cx="79524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B7E7E7-0117-4D95-8CC5-FF92D9276279}"/>
                    </a:ext>
                  </a:extLst>
                </p14:cNvPr>
                <p14:cNvContentPartPr/>
                <p14:nvPr/>
              </p14:nvContentPartPr>
              <p14:xfrm>
                <a:off x="4094719" y="3017878"/>
                <a:ext cx="43560" cy="411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B7E7E7-0117-4D95-8CC5-FF92D927627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86079" y="3008878"/>
                  <a:ext cx="612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03EA94B-0435-4391-9EB0-9F8090ED0867}"/>
                    </a:ext>
                  </a:extLst>
                </p14:cNvPr>
                <p14:cNvContentPartPr/>
                <p14:nvPr/>
              </p14:nvContentPartPr>
              <p14:xfrm>
                <a:off x="3955039" y="3226318"/>
                <a:ext cx="327600" cy="25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03EA94B-0435-4391-9EB0-9F8090ED086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46399" y="3217318"/>
                  <a:ext cx="345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60BDA0D-8A9E-43B7-B155-BCB51085DE25}"/>
                    </a:ext>
                  </a:extLst>
                </p14:cNvPr>
                <p14:cNvContentPartPr/>
                <p14:nvPr/>
              </p14:nvContentPartPr>
              <p14:xfrm>
                <a:off x="4356439" y="2910598"/>
                <a:ext cx="121680" cy="422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60BDA0D-8A9E-43B7-B155-BCB51085DE2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47439" y="2901598"/>
                  <a:ext cx="1393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390E291-4200-4E41-A39C-8C713984A815}"/>
                    </a:ext>
                  </a:extLst>
                </p14:cNvPr>
                <p14:cNvContentPartPr/>
                <p14:nvPr/>
              </p14:nvContentPartPr>
              <p14:xfrm>
                <a:off x="4568119" y="3188878"/>
                <a:ext cx="182160" cy="159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390E291-4200-4E41-A39C-8C713984A81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59119" y="3179878"/>
                  <a:ext cx="1998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185F227-9C24-4AA2-B9FE-48FF5FC4439C}"/>
              </a:ext>
            </a:extLst>
          </p:cNvPr>
          <p:cNvGrpSpPr/>
          <p:nvPr/>
        </p:nvGrpSpPr>
        <p:grpSpPr>
          <a:xfrm>
            <a:off x="5113159" y="2891518"/>
            <a:ext cx="1176480" cy="467640"/>
            <a:chOff x="5113159" y="2891518"/>
            <a:chExt cx="11764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A0849DD-7B65-4A82-8BA3-9986D5DD5623}"/>
                    </a:ext>
                  </a:extLst>
                </p14:cNvPr>
                <p14:cNvContentPartPr/>
                <p14:nvPr/>
              </p14:nvContentPartPr>
              <p14:xfrm>
                <a:off x="5113159" y="3153598"/>
                <a:ext cx="192240" cy="186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A0849DD-7B65-4A82-8BA3-9986D5DD562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04519" y="3144598"/>
                  <a:ext cx="209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12FF8D-8C55-411A-BB8D-5C79674E075C}"/>
                    </a:ext>
                  </a:extLst>
                </p14:cNvPr>
                <p14:cNvContentPartPr/>
                <p14:nvPr/>
              </p14:nvContentPartPr>
              <p14:xfrm>
                <a:off x="5381359" y="3154318"/>
                <a:ext cx="213480" cy="165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12FF8D-8C55-411A-BB8D-5C79674E075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72359" y="3145678"/>
                  <a:ext cx="231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0329833-B52B-4BE5-B774-11994DA9A640}"/>
                    </a:ext>
                  </a:extLst>
                </p14:cNvPr>
                <p14:cNvContentPartPr/>
                <p14:nvPr/>
              </p14:nvContentPartPr>
              <p14:xfrm>
                <a:off x="5596639" y="3184918"/>
                <a:ext cx="139680" cy="128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0329833-B52B-4BE5-B774-11994DA9A64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87639" y="3175918"/>
                  <a:ext cx="157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AFE215E-E3D1-4714-AF06-F0872ED63D55}"/>
                    </a:ext>
                  </a:extLst>
                </p14:cNvPr>
                <p14:cNvContentPartPr/>
                <p14:nvPr/>
              </p14:nvContentPartPr>
              <p14:xfrm>
                <a:off x="5728039" y="3202918"/>
                <a:ext cx="240120" cy="145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AFE215E-E3D1-4714-AF06-F0872ED63D5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19399" y="3194278"/>
                  <a:ext cx="257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55875F3-2C25-4E78-A9B3-688DE05ADB93}"/>
                    </a:ext>
                  </a:extLst>
                </p14:cNvPr>
                <p14:cNvContentPartPr/>
                <p14:nvPr/>
              </p14:nvContentPartPr>
              <p14:xfrm>
                <a:off x="6147079" y="2891518"/>
                <a:ext cx="73800" cy="467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55875F3-2C25-4E78-A9B3-688DE05ADB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38439" y="2882518"/>
                  <a:ext cx="914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8BC6300-80DF-4294-B3E5-124A842C442E}"/>
                    </a:ext>
                  </a:extLst>
                </p14:cNvPr>
                <p14:cNvContentPartPr/>
                <p14:nvPr/>
              </p14:nvContentPartPr>
              <p14:xfrm>
                <a:off x="5944039" y="3156118"/>
                <a:ext cx="345600" cy="50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8BC6300-80DF-4294-B3E5-124A842C442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35039" y="3147118"/>
                  <a:ext cx="36324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5A44B2B-61F8-435D-AEA1-4975EC5D8A46}"/>
              </a:ext>
            </a:extLst>
          </p:cNvPr>
          <p:cNvGrpSpPr/>
          <p:nvPr/>
        </p:nvGrpSpPr>
        <p:grpSpPr>
          <a:xfrm>
            <a:off x="6571879" y="2861278"/>
            <a:ext cx="1217880" cy="504720"/>
            <a:chOff x="6571879" y="2861278"/>
            <a:chExt cx="12178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8607E5-7C42-47E4-9826-2FB25F524AE3}"/>
                    </a:ext>
                  </a:extLst>
                </p14:cNvPr>
                <p14:cNvContentPartPr/>
                <p14:nvPr/>
              </p14:nvContentPartPr>
              <p14:xfrm>
                <a:off x="6756919" y="3159358"/>
                <a:ext cx="10080" cy="3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8607E5-7C42-47E4-9826-2FB25F524AE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48279" y="3150358"/>
                  <a:ext cx="27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CFA0AFA-AFED-4CE4-A4D8-AAF7B535E50A}"/>
                    </a:ext>
                  </a:extLst>
                </p14:cNvPr>
                <p14:cNvContentPartPr/>
                <p14:nvPr/>
              </p14:nvContentPartPr>
              <p14:xfrm>
                <a:off x="6719479" y="2917078"/>
                <a:ext cx="41040" cy="448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CFA0AFA-AFED-4CE4-A4D8-AAF7B535E50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10839" y="2908078"/>
                  <a:ext cx="586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63EAA13-9F0D-4B53-811A-89FEC4478A77}"/>
                    </a:ext>
                  </a:extLst>
                </p14:cNvPr>
                <p14:cNvContentPartPr/>
                <p14:nvPr/>
              </p14:nvContentPartPr>
              <p14:xfrm>
                <a:off x="6571879" y="3125878"/>
                <a:ext cx="310680" cy="8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63EAA13-9F0D-4B53-811A-89FEC4478A7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62879" y="3117238"/>
                  <a:ext cx="328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B30E7DF-137D-4AC6-81AE-F4D890584A49}"/>
                    </a:ext>
                  </a:extLst>
                </p14:cNvPr>
                <p14:cNvContentPartPr/>
                <p14:nvPr/>
              </p14:nvContentPartPr>
              <p14:xfrm>
                <a:off x="6931519" y="2861278"/>
                <a:ext cx="170640" cy="462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B30E7DF-137D-4AC6-81AE-F4D890584A4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22879" y="2852638"/>
                  <a:ext cx="1882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22BE7E7-273A-4672-9B71-6C13E40A254C}"/>
                    </a:ext>
                  </a:extLst>
                </p14:cNvPr>
                <p14:cNvContentPartPr/>
                <p14:nvPr/>
              </p14:nvContentPartPr>
              <p14:xfrm>
                <a:off x="7161919" y="3221998"/>
                <a:ext cx="154080" cy="97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22BE7E7-273A-4672-9B71-6C13E40A254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52919" y="3212998"/>
                  <a:ext cx="171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3B351A9-1D57-4AC7-9EAF-14E0F2299A53}"/>
                    </a:ext>
                  </a:extLst>
                </p14:cNvPr>
                <p14:cNvContentPartPr/>
                <p14:nvPr/>
              </p14:nvContentPartPr>
              <p14:xfrm>
                <a:off x="7479799" y="2869558"/>
                <a:ext cx="136800" cy="447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3B351A9-1D57-4AC7-9EAF-14E0F2299A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70799" y="2860918"/>
                  <a:ext cx="1544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A1A8607-1EAB-4013-B1ED-88ED92612BDA}"/>
                    </a:ext>
                  </a:extLst>
                </p14:cNvPr>
                <p14:cNvContentPartPr/>
                <p14:nvPr/>
              </p14:nvContentPartPr>
              <p14:xfrm>
                <a:off x="7362799" y="3111478"/>
                <a:ext cx="426960" cy="20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A1A8607-1EAB-4013-B1ED-88ED92612BD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53799" y="3102838"/>
                  <a:ext cx="44460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CA73C13-4548-4506-BBA7-721475C29CC7}"/>
              </a:ext>
            </a:extLst>
          </p:cNvPr>
          <p:cNvGrpSpPr/>
          <p:nvPr/>
        </p:nvGrpSpPr>
        <p:grpSpPr>
          <a:xfrm>
            <a:off x="8046079" y="2868478"/>
            <a:ext cx="1331640" cy="551880"/>
            <a:chOff x="8046079" y="2868478"/>
            <a:chExt cx="1331640" cy="5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8FD623F-3164-4C3D-B3BD-9BF1A3F7513F}"/>
                    </a:ext>
                  </a:extLst>
                </p14:cNvPr>
                <p14:cNvContentPartPr/>
                <p14:nvPr/>
              </p14:nvContentPartPr>
              <p14:xfrm>
                <a:off x="8205919" y="2954158"/>
                <a:ext cx="50040" cy="466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8FD623F-3164-4C3D-B3BD-9BF1A3F7513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97279" y="2945518"/>
                  <a:ext cx="676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DCCDC35-D103-43D0-BBAE-99E8293A5125}"/>
                    </a:ext>
                  </a:extLst>
                </p14:cNvPr>
                <p14:cNvContentPartPr/>
                <p14:nvPr/>
              </p14:nvContentPartPr>
              <p14:xfrm>
                <a:off x="8046079" y="3190678"/>
                <a:ext cx="324720" cy="69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DCCDC35-D103-43D0-BBAE-99E8293A512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37439" y="3181678"/>
                  <a:ext cx="342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CA64CF6-4183-4D6E-ACF0-6E720480A3B7}"/>
                    </a:ext>
                  </a:extLst>
                </p14:cNvPr>
                <p14:cNvContentPartPr/>
                <p14:nvPr/>
              </p14:nvContentPartPr>
              <p14:xfrm>
                <a:off x="8512639" y="2868478"/>
                <a:ext cx="113040" cy="509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CA64CF6-4183-4D6E-ACF0-6E720480A3B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03999" y="2859478"/>
                  <a:ext cx="13068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A430F70-2BCD-431D-8215-3F19EF7EB48D}"/>
                    </a:ext>
                  </a:extLst>
                </p14:cNvPr>
                <p14:cNvContentPartPr/>
                <p14:nvPr/>
              </p14:nvContentPartPr>
              <p14:xfrm>
                <a:off x="8748439" y="3257638"/>
                <a:ext cx="201600" cy="155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A430F70-2BCD-431D-8215-3F19EF7EB48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39439" y="3248638"/>
                  <a:ext cx="219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C125476-67BF-476C-8B38-BE627880E4B4}"/>
                    </a:ext>
                  </a:extLst>
                </p14:cNvPr>
                <p14:cNvContentPartPr/>
                <p14:nvPr/>
              </p14:nvContentPartPr>
              <p14:xfrm>
                <a:off x="9071719" y="3218398"/>
                <a:ext cx="129600" cy="199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C125476-67BF-476C-8B38-BE627880E4B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062719" y="3209398"/>
                  <a:ext cx="147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0557005-6E65-46C2-95E5-A2140B3EE1C0}"/>
                    </a:ext>
                  </a:extLst>
                </p14:cNvPr>
                <p14:cNvContentPartPr/>
                <p14:nvPr/>
              </p14:nvContentPartPr>
              <p14:xfrm>
                <a:off x="9195199" y="3272398"/>
                <a:ext cx="182520" cy="143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0557005-6E65-46C2-95E5-A2140B3EE1C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86559" y="3263398"/>
                  <a:ext cx="2001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61083A8-4504-4A22-9F97-E9CB9DB14C7A}"/>
              </a:ext>
            </a:extLst>
          </p:cNvPr>
          <p:cNvGrpSpPr/>
          <p:nvPr/>
        </p:nvGrpSpPr>
        <p:grpSpPr>
          <a:xfrm>
            <a:off x="9792439" y="3143878"/>
            <a:ext cx="339840" cy="306360"/>
            <a:chOff x="9792439" y="3143878"/>
            <a:chExt cx="33984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BB5DC12-D9D9-4489-B56C-6E0297990B4F}"/>
                    </a:ext>
                  </a:extLst>
                </p14:cNvPr>
                <p14:cNvContentPartPr/>
                <p14:nvPr/>
              </p14:nvContentPartPr>
              <p14:xfrm>
                <a:off x="9792439" y="3303358"/>
                <a:ext cx="28080" cy="111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BB5DC12-D9D9-4489-B56C-6E0297990B4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83439" y="3294718"/>
                  <a:ext cx="45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AEC06AF-3827-4456-9436-2E6FC1F75F67}"/>
                    </a:ext>
                  </a:extLst>
                </p14:cNvPr>
                <p14:cNvContentPartPr/>
                <p14:nvPr/>
              </p14:nvContentPartPr>
              <p14:xfrm>
                <a:off x="9890359" y="3143878"/>
                <a:ext cx="3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AEC06AF-3827-4456-9436-2E6FC1F75F6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81359" y="3135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54AA163-1311-49A7-A4E7-9DEFD8A6F91F}"/>
                    </a:ext>
                  </a:extLst>
                </p14:cNvPr>
                <p14:cNvContentPartPr/>
                <p14:nvPr/>
              </p14:nvContentPartPr>
              <p14:xfrm>
                <a:off x="9960559" y="3198238"/>
                <a:ext cx="171720" cy="252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54AA163-1311-49A7-A4E7-9DEFD8A6F91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51919" y="3189598"/>
                  <a:ext cx="18936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98D0523-C93B-4416-ACBB-4BB14830337A}"/>
              </a:ext>
            </a:extLst>
          </p:cNvPr>
          <p:cNvGrpSpPr/>
          <p:nvPr/>
        </p:nvGrpSpPr>
        <p:grpSpPr>
          <a:xfrm>
            <a:off x="760039" y="3803758"/>
            <a:ext cx="464040" cy="390960"/>
            <a:chOff x="760039" y="3803758"/>
            <a:chExt cx="4640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808D1E8-12B2-419F-BFC9-A672F109D805}"/>
                    </a:ext>
                  </a:extLst>
                </p14:cNvPr>
                <p14:cNvContentPartPr/>
                <p14:nvPr/>
              </p14:nvContentPartPr>
              <p14:xfrm>
                <a:off x="760039" y="4021198"/>
                <a:ext cx="132120" cy="170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808D1E8-12B2-419F-BFC9-A672F109D80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1399" y="4012558"/>
                  <a:ext cx="149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CF72EFE-1D28-4DF0-B14A-DF17B245D736}"/>
                    </a:ext>
                  </a:extLst>
                </p14:cNvPr>
                <p14:cNvContentPartPr/>
                <p14:nvPr/>
              </p14:nvContentPartPr>
              <p14:xfrm>
                <a:off x="1080079" y="3803758"/>
                <a:ext cx="49320" cy="390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CF72EFE-1D28-4DF0-B14A-DF17B245D73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71079" y="3795118"/>
                  <a:ext cx="669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7F70FF0-CAAE-4842-9170-7BE5294AF350}"/>
                    </a:ext>
                  </a:extLst>
                </p14:cNvPr>
                <p14:cNvContentPartPr/>
                <p14:nvPr/>
              </p14:nvContentPartPr>
              <p14:xfrm>
                <a:off x="954439" y="3971158"/>
                <a:ext cx="269640" cy="65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7F70FF0-CAAE-4842-9170-7BE5294AF35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45439" y="3962518"/>
                  <a:ext cx="28728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3F22B7D-E118-4D6C-9634-52A57B3A49E1}"/>
              </a:ext>
            </a:extLst>
          </p:cNvPr>
          <p:cNvGrpSpPr/>
          <p:nvPr/>
        </p:nvGrpSpPr>
        <p:grpSpPr>
          <a:xfrm>
            <a:off x="1645639" y="3687478"/>
            <a:ext cx="1008000" cy="449280"/>
            <a:chOff x="1645639" y="3687478"/>
            <a:chExt cx="100800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4ACBC81-67BB-4F93-A756-FAA12529A2F7}"/>
                    </a:ext>
                  </a:extLst>
                </p14:cNvPr>
                <p14:cNvContentPartPr/>
                <p14:nvPr/>
              </p14:nvContentPartPr>
              <p14:xfrm>
                <a:off x="1645639" y="3714838"/>
                <a:ext cx="55080" cy="421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4ACBC81-67BB-4F93-A756-FAA12529A2F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36999" y="3705838"/>
                  <a:ext cx="727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AC2AD8C-4E98-455E-8A0E-432B2122F146}"/>
                    </a:ext>
                  </a:extLst>
                </p14:cNvPr>
                <p14:cNvContentPartPr/>
                <p14:nvPr/>
              </p14:nvContentPartPr>
              <p14:xfrm>
                <a:off x="1755799" y="3954238"/>
                <a:ext cx="202320" cy="155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AC2AD8C-4E98-455E-8A0E-432B2122F14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47159" y="3945238"/>
                  <a:ext cx="219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6CB137F-AE24-40FC-971C-60E729690596}"/>
                    </a:ext>
                  </a:extLst>
                </p14:cNvPr>
                <p14:cNvContentPartPr/>
                <p14:nvPr/>
              </p14:nvContentPartPr>
              <p14:xfrm>
                <a:off x="1964959" y="3990238"/>
                <a:ext cx="113400" cy="133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6CB137F-AE24-40FC-971C-60E72969059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55959" y="3981598"/>
                  <a:ext cx="131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03A6145-3FD8-4F88-B50A-3DB2F265A6F9}"/>
                    </a:ext>
                  </a:extLst>
                </p14:cNvPr>
                <p14:cNvContentPartPr/>
                <p14:nvPr/>
              </p14:nvContentPartPr>
              <p14:xfrm>
                <a:off x="2115799" y="3941998"/>
                <a:ext cx="206280" cy="177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03A6145-3FD8-4F88-B50A-3DB2F265A6F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07159" y="3932998"/>
                  <a:ext cx="223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2DFC866-6DC3-451A-871B-4F1BF62FAE1B}"/>
                    </a:ext>
                  </a:extLst>
                </p14:cNvPr>
                <p14:cNvContentPartPr/>
                <p14:nvPr/>
              </p14:nvContentPartPr>
              <p14:xfrm>
                <a:off x="2480479" y="3687478"/>
                <a:ext cx="55080" cy="438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2DFC866-6DC3-451A-871B-4F1BF62FAE1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71839" y="3678478"/>
                  <a:ext cx="727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5D8B048-C5ED-41F3-AB4C-877251368981}"/>
                    </a:ext>
                  </a:extLst>
                </p14:cNvPr>
                <p14:cNvContentPartPr/>
                <p14:nvPr/>
              </p14:nvContentPartPr>
              <p14:xfrm>
                <a:off x="2353039" y="3881518"/>
                <a:ext cx="300600" cy="27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5D8B048-C5ED-41F3-AB4C-87725136898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44399" y="3872518"/>
                  <a:ext cx="3182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48543D6-F15E-4344-9650-2774DC6E9A42}"/>
              </a:ext>
            </a:extLst>
          </p:cNvPr>
          <p:cNvGrpSpPr/>
          <p:nvPr/>
        </p:nvGrpSpPr>
        <p:grpSpPr>
          <a:xfrm>
            <a:off x="2968639" y="3891958"/>
            <a:ext cx="725760" cy="203400"/>
            <a:chOff x="2968639" y="3891958"/>
            <a:chExt cx="72576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32A73D6-2491-46EB-BFD0-2D2C751545E9}"/>
                    </a:ext>
                  </a:extLst>
                </p14:cNvPr>
                <p14:cNvContentPartPr/>
                <p14:nvPr/>
              </p14:nvContentPartPr>
              <p14:xfrm>
                <a:off x="2968639" y="3918958"/>
                <a:ext cx="188640" cy="154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32A73D6-2491-46EB-BFD0-2D2C751545E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59639" y="3909958"/>
                  <a:ext cx="206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A6E8B4B-B225-4B87-8F47-0FBD147BE09A}"/>
                    </a:ext>
                  </a:extLst>
                </p14:cNvPr>
                <p14:cNvContentPartPr/>
                <p14:nvPr/>
              </p14:nvContentPartPr>
              <p14:xfrm>
                <a:off x="3267079" y="3943078"/>
                <a:ext cx="181080" cy="152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A6E8B4B-B225-4B87-8F47-0FBD147BE09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58079" y="3934078"/>
                  <a:ext cx="198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5973C8D-3E3B-4A59-9CB2-B33707272EBE}"/>
                    </a:ext>
                  </a:extLst>
                </p14:cNvPr>
                <p14:cNvContentPartPr/>
                <p14:nvPr/>
              </p14:nvContentPartPr>
              <p14:xfrm>
                <a:off x="3511519" y="3891958"/>
                <a:ext cx="182880" cy="172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5973C8D-3E3B-4A59-9CB2-B33707272EB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502519" y="3883318"/>
                  <a:ext cx="2005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B9F2F13-FF34-410C-9EE3-6E7CDAE40F2E}"/>
              </a:ext>
            </a:extLst>
          </p:cNvPr>
          <p:cNvGrpSpPr/>
          <p:nvPr/>
        </p:nvGrpSpPr>
        <p:grpSpPr>
          <a:xfrm>
            <a:off x="4090399" y="3536998"/>
            <a:ext cx="1055880" cy="524520"/>
            <a:chOff x="4090399" y="3536998"/>
            <a:chExt cx="1055880" cy="52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C095058-BBE3-4B0A-9AB9-91259B17F250}"/>
                    </a:ext>
                  </a:extLst>
                </p14:cNvPr>
                <p14:cNvContentPartPr/>
                <p14:nvPr/>
              </p14:nvContentPartPr>
              <p14:xfrm>
                <a:off x="4090399" y="3536998"/>
                <a:ext cx="141480" cy="513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C095058-BBE3-4B0A-9AB9-91259B17F25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081399" y="3527998"/>
                  <a:ext cx="1591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6886B5A-1D6D-4A96-9474-7A675539F6DF}"/>
                    </a:ext>
                  </a:extLst>
                </p14:cNvPr>
                <p14:cNvContentPartPr/>
                <p14:nvPr/>
              </p14:nvContentPartPr>
              <p14:xfrm>
                <a:off x="4355359" y="3863518"/>
                <a:ext cx="136440" cy="132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6886B5A-1D6D-4A96-9474-7A675539F6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46719" y="3854518"/>
                  <a:ext cx="154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ED2620-128D-4546-9FF4-EC5ADA553ACB}"/>
                    </a:ext>
                  </a:extLst>
                </p14:cNvPr>
                <p14:cNvContentPartPr/>
                <p14:nvPr/>
              </p14:nvContentPartPr>
              <p14:xfrm>
                <a:off x="4547599" y="3894478"/>
                <a:ext cx="154080" cy="108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ED2620-128D-4546-9FF4-EC5ADA553AC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538959" y="3885478"/>
                  <a:ext cx="171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CA4238E-995F-4BF6-9F97-67B46D35BC59}"/>
                    </a:ext>
                  </a:extLst>
                </p14:cNvPr>
                <p14:cNvContentPartPr/>
                <p14:nvPr/>
              </p14:nvContentPartPr>
              <p14:xfrm>
                <a:off x="4783039" y="3896998"/>
                <a:ext cx="183600" cy="164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CA4238E-995F-4BF6-9F97-67B46D35BC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74399" y="3887998"/>
                  <a:ext cx="201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814A71B-3C04-4894-8770-F2366E71208E}"/>
                    </a:ext>
                  </a:extLst>
                </p14:cNvPr>
                <p14:cNvContentPartPr/>
                <p14:nvPr/>
              </p14:nvContentPartPr>
              <p14:xfrm>
                <a:off x="4937479" y="3660478"/>
                <a:ext cx="106920" cy="356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814A71B-3C04-4894-8770-F2366E7120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28479" y="3651838"/>
                  <a:ext cx="124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75CD149-D9EB-4B79-A697-B3D23032513F}"/>
                    </a:ext>
                  </a:extLst>
                </p14:cNvPr>
                <p14:cNvContentPartPr/>
                <p14:nvPr/>
              </p14:nvContentPartPr>
              <p14:xfrm>
                <a:off x="5131879" y="4016518"/>
                <a:ext cx="14400" cy="39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75CD149-D9EB-4B79-A697-B3D23032513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23239" y="4007518"/>
                  <a:ext cx="32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813470E0-A328-4DB6-9495-48CEFC26258D}"/>
              </a:ext>
            </a:extLst>
          </p:cNvPr>
          <p:cNvGrpSpPr/>
          <p:nvPr/>
        </p:nvGrpSpPr>
        <p:grpSpPr>
          <a:xfrm>
            <a:off x="701359" y="4538518"/>
            <a:ext cx="805320" cy="351000"/>
            <a:chOff x="701359" y="4538518"/>
            <a:chExt cx="80532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D76DE55-A3E5-4EFD-B827-71D56133204B}"/>
                    </a:ext>
                  </a:extLst>
                </p14:cNvPr>
                <p14:cNvContentPartPr/>
                <p14:nvPr/>
              </p14:nvContentPartPr>
              <p14:xfrm>
                <a:off x="877399" y="4573078"/>
                <a:ext cx="7200" cy="8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D76DE55-A3E5-4EFD-B827-71D56133204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8399" y="4564438"/>
                  <a:ext cx="24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6A4D5E1-8AF0-44C5-BB12-23FEF3FCECAF}"/>
                    </a:ext>
                  </a:extLst>
                </p14:cNvPr>
                <p14:cNvContentPartPr/>
                <p14:nvPr/>
              </p14:nvContentPartPr>
              <p14:xfrm>
                <a:off x="701359" y="4538518"/>
                <a:ext cx="312840" cy="351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6A4D5E1-8AF0-44C5-BB12-23FEF3FCECA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2719" y="4529878"/>
                  <a:ext cx="330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ED38E43-E102-4DB4-B90C-6F6DED12F6FB}"/>
                    </a:ext>
                  </a:extLst>
                </p14:cNvPr>
                <p14:cNvContentPartPr/>
                <p14:nvPr/>
              </p14:nvContentPartPr>
              <p14:xfrm>
                <a:off x="1052719" y="4668838"/>
                <a:ext cx="128520" cy="137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ED38E43-E102-4DB4-B90C-6F6DED12F6F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4079" y="4660198"/>
                  <a:ext cx="146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A1C57B7-490A-4BDD-831F-B5955B4FBBCD}"/>
                    </a:ext>
                  </a:extLst>
                </p14:cNvPr>
                <p14:cNvContentPartPr/>
                <p14:nvPr/>
              </p14:nvContentPartPr>
              <p14:xfrm>
                <a:off x="1332799" y="4624918"/>
                <a:ext cx="173880" cy="188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A1C57B7-490A-4BDD-831F-B5955B4FBBC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23799" y="4615918"/>
                  <a:ext cx="19152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94AB2DD-C2C6-403C-BCC9-1C20CEC5D229}"/>
              </a:ext>
            </a:extLst>
          </p:cNvPr>
          <p:cNvGrpSpPr/>
          <p:nvPr/>
        </p:nvGrpSpPr>
        <p:grpSpPr>
          <a:xfrm>
            <a:off x="1715839" y="4452118"/>
            <a:ext cx="1457280" cy="364680"/>
            <a:chOff x="1715839" y="4452118"/>
            <a:chExt cx="14572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2826C67-0499-4DD8-A942-AF90317495BF}"/>
                    </a:ext>
                  </a:extLst>
                </p14:cNvPr>
                <p14:cNvContentPartPr/>
                <p14:nvPr/>
              </p14:nvContentPartPr>
              <p14:xfrm>
                <a:off x="1715839" y="4534198"/>
                <a:ext cx="52560" cy="96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2826C67-0499-4DD8-A942-AF90317495B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707199" y="4525558"/>
                  <a:ext cx="70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B781FD7-4322-407F-8307-85C9B0FBC32C}"/>
                    </a:ext>
                  </a:extLst>
                </p14:cNvPr>
                <p14:cNvContentPartPr/>
                <p14:nvPr/>
              </p14:nvContentPartPr>
              <p14:xfrm>
                <a:off x="1835719" y="4510798"/>
                <a:ext cx="59760" cy="83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B781FD7-4322-407F-8307-85C9B0FBC32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827079" y="4501798"/>
                  <a:ext cx="77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3226644-FA9D-44C2-8AFD-5FDD7104EDA7}"/>
                    </a:ext>
                  </a:extLst>
                </p14:cNvPr>
                <p14:cNvContentPartPr/>
                <p14:nvPr/>
              </p14:nvContentPartPr>
              <p14:xfrm>
                <a:off x="2069359" y="4652638"/>
                <a:ext cx="157320" cy="164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3226644-FA9D-44C2-8AFD-5FDD7104EDA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60359" y="4643638"/>
                  <a:ext cx="174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D82DDC3-CD0A-46F1-9F5F-F41F841D5AAA}"/>
                    </a:ext>
                  </a:extLst>
                </p14:cNvPr>
                <p14:cNvContentPartPr/>
                <p14:nvPr/>
              </p14:nvContentPartPr>
              <p14:xfrm>
                <a:off x="2290759" y="4641838"/>
                <a:ext cx="176040" cy="162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D82DDC3-CD0A-46F1-9F5F-F41F841D5AA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81759" y="4632838"/>
                  <a:ext cx="193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C34EFBF-9919-4346-81E9-ACEF21B68241}"/>
                    </a:ext>
                  </a:extLst>
                </p14:cNvPr>
                <p14:cNvContentPartPr/>
                <p14:nvPr/>
              </p14:nvContentPartPr>
              <p14:xfrm>
                <a:off x="2536279" y="4565518"/>
                <a:ext cx="307080" cy="216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C34EFBF-9919-4346-81E9-ACEF21B6824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527279" y="4556878"/>
                  <a:ext cx="324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80606C4-CB97-4545-92CA-76D5DED655EE}"/>
                    </a:ext>
                  </a:extLst>
                </p14:cNvPr>
                <p14:cNvContentPartPr/>
                <p14:nvPr/>
              </p14:nvContentPartPr>
              <p14:xfrm>
                <a:off x="2976919" y="4483438"/>
                <a:ext cx="71640" cy="136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80606C4-CB97-4545-92CA-76D5DED655E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67919" y="4474438"/>
                  <a:ext cx="89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D8ED3D5-F8B9-4748-A188-7E8E75E9D2B0}"/>
                    </a:ext>
                  </a:extLst>
                </p14:cNvPr>
                <p14:cNvContentPartPr/>
                <p14:nvPr/>
              </p14:nvContentPartPr>
              <p14:xfrm>
                <a:off x="3104359" y="4452118"/>
                <a:ext cx="68760" cy="155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D8ED3D5-F8B9-4748-A188-7E8E75E9D2B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095719" y="4443118"/>
                  <a:ext cx="8640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FBFC3FA-3481-4C57-8F81-00FCD817A45D}"/>
              </a:ext>
            </a:extLst>
          </p:cNvPr>
          <p:cNvGrpSpPr/>
          <p:nvPr/>
        </p:nvGrpSpPr>
        <p:grpSpPr>
          <a:xfrm>
            <a:off x="3541399" y="4287598"/>
            <a:ext cx="1403640" cy="645120"/>
            <a:chOff x="3541399" y="4287598"/>
            <a:chExt cx="140364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C6FE22D-6832-4FA2-82F9-FE56ADE3DEEE}"/>
                    </a:ext>
                  </a:extLst>
                </p14:cNvPr>
                <p14:cNvContentPartPr/>
                <p14:nvPr/>
              </p14:nvContentPartPr>
              <p14:xfrm>
                <a:off x="3541399" y="4483798"/>
                <a:ext cx="258840" cy="263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C6FE22D-6832-4FA2-82F9-FE56ADE3DEE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32759" y="4475158"/>
                  <a:ext cx="2764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E270134-332E-48F1-8EE3-903DA6476EF8}"/>
                    </a:ext>
                  </a:extLst>
                </p14:cNvPr>
                <p14:cNvContentPartPr/>
                <p14:nvPr/>
              </p14:nvContentPartPr>
              <p14:xfrm>
                <a:off x="3924799" y="4580638"/>
                <a:ext cx="127080" cy="115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E270134-332E-48F1-8EE3-903DA6476EF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15799" y="4571638"/>
                  <a:ext cx="144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A3D7558-4A23-46B7-A8BC-1624CC0BFDE9}"/>
                    </a:ext>
                  </a:extLst>
                </p14:cNvPr>
                <p14:cNvContentPartPr/>
                <p14:nvPr/>
              </p14:nvContentPartPr>
              <p14:xfrm>
                <a:off x="4108759" y="4603678"/>
                <a:ext cx="212400" cy="102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A3D7558-4A23-46B7-A8BC-1624CC0BFDE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00119" y="4595038"/>
                  <a:ext cx="230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C5153BA-4A4C-4A52-BB8E-49A17BBD20B7}"/>
                    </a:ext>
                  </a:extLst>
                </p14:cNvPr>
                <p14:cNvContentPartPr/>
                <p14:nvPr/>
              </p14:nvContentPartPr>
              <p14:xfrm>
                <a:off x="4341679" y="4631398"/>
                <a:ext cx="85680" cy="301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C5153BA-4A4C-4A52-BB8E-49A17BBD20B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32679" y="4622398"/>
                  <a:ext cx="103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C2CA7FF-17EA-4E3D-9A4B-9FE23DFBC4FE}"/>
                    </a:ext>
                  </a:extLst>
                </p14:cNvPr>
                <p14:cNvContentPartPr/>
                <p14:nvPr/>
              </p14:nvContentPartPr>
              <p14:xfrm>
                <a:off x="4344559" y="4540318"/>
                <a:ext cx="190080" cy="192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C2CA7FF-17EA-4E3D-9A4B-9FE23DFBC4F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335919" y="4531678"/>
                  <a:ext cx="207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A2A9A37-46D7-468B-90DC-BE6F1C5E81EA}"/>
                    </a:ext>
                  </a:extLst>
                </p14:cNvPr>
                <p14:cNvContentPartPr/>
                <p14:nvPr/>
              </p14:nvContentPartPr>
              <p14:xfrm>
                <a:off x="4712119" y="4287598"/>
                <a:ext cx="37800" cy="357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A2A9A37-46D7-468B-90DC-BE6F1C5E81E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03479" y="4278598"/>
                  <a:ext cx="55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FBE40CA-A80E-4D85-A649-AC15624A3FF7}"/>
                    </a:ext>
                  </a:extLst>
                </p14:cNvPr>
                <p14:cNvContentPartPr/>
                <p14:nvPr/>
              </p14:nvContentPartPr>
              <p14:xfrm>
                <a:off x="4806439" y="4577038"/>
                <a:ext cx="138600" cy="181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FBE40CA-A80E-4D85-A649-AC15624A3FF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97799" y="4568038"/>
                  <a:ext cx="1562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10B5F47-1CBF-4AF2-B956-4DC98020FBC6}"/>
              </a:ext>
            </a:extLst>
          </p:cNvPr>
          <p:cNvGrpSpPr/>
          <p:nvPr/>
        </p:nvGrpSpPr>
        <p:grpSpPr>
          <a:xfrm>
            <a:off x="5284879" y="4478038"/>
            <a:ext cx="1255680" cy="420840"/>
            <a:chOff x="5284879" y="4478038"/>
            <a:chExt cx="12556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7EED88C-43C4-4B1F-9A49-10E68EBC9A0A}"/>
                    </a:ext>
                  </a:extLst>
                </p14:cNvPr>
                <p14:cNvContentPartPr/>
                <p14:nvPr/>
              </p14:nvContentPartPr>
              <p14:xfrm>
                <a:off x="5284879" y="4478038"/>
                <a:ext cx="215280" cy="219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7EED88C-43C4-4B1F-9A49-10E68EBC9A0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75879" y="4469398"/>
                  <a:ext cx="232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5B83A49-9417-485A-9E7F-8596EECBD0B9}"/>
                    </a:ext>
                  </a:extLst>
                </p14:cNvPr>
                <p14:cNvContentPartPr/>
                <p14:nvPr/>
              </p14:nvContentPartPr>
              <p14:xfrm>
                <a:off x="5615359" y="4588558"/>
                <a:ext cx="61560" cy="310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5B83A49-9417-485A-9E7F-8596EECBD0B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06359" y="4579558"/>
                  <a:ext cx="79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DC71186-46E9-4172-ABBD-1A694C77A0DC}"/>
                    </a:ext>
                  </a:extLst>
                </p14:cNvPr>
                <p14:cNvContentPartPr/>
                <p14:nvPr/>
              </p14:nvContentPartPr>
              <p14:xfrm>
                <a:off x="5554159" y="4523038"/>
                <a:ext cx="269280" cy="184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DC71186-46E9-4172-ABBD-1A694C77A0D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45159" y="4514398"/>
                  <a:ext cx="286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448A72B-030C-40BE-A754-15274D49D695}"/>
                    </a:ext>
                  </a:extLst>
                </p14:cNvPr>
                <p14:cNvContentPartPr/>
                <p14:nvPr/>
              </p14:nvContentPartPr>
              <p14:xfrm>
                <a:off x="5917039" y="4550398"/>
                <a:ext cx="172080" cy="117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448A72B-030C-40BE-A754-15274D49D69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908399" y="4541758"/>
                  <a:ext cx="189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275C3A3-93B5-4E24-AD39-E807BD1AB8D5}"/>
                    </a:ext>
                  </a:extLst>
                </p14:cNvPr>
                <p14:cNvContentPartPr/>
                <p14:nvPr/>
              </p14:nvContentPartPr>
              <p14:xfrm>
                <a:off x="6205759" y="4515838"/>
                <a:ext cx="59760" cy="174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275C3A3-93B5-4E24-AD39-E807BD1AB8D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196759" y="4506838"/>
                  <a:ext cx="77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2DBF2DA-9D70-4B8B-9141-AB955C218C12}"/>
                    </a:ext>
                  </a:extLst>
                </p14:cNvPr>
                <p14:cNvContentPartPr/>
                <p14:nvPr/>
              </p14:nvContentPartPr>
              <p14:xfrm>
                <a:off x="6397999" y="4551838"/>
                <a:ext cx="142560" cy="185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2DBF2DA-9D70-4B8B-9141-AB955C218C1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88999" y="4542838"/>
                  <a:ext cx="16020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D41C49A-6C06-4941-A8BA-00BB52F51D9E}"/>
              </a:ext>
            </a:extLst>
          </p:cNvPr>
          <p:cNvGrpSpPr/>
          <p:nvPr/>
        </p:nvGrpSpPr>
        <p:grpSpPr>
          <a:xfrm>
            <a:off x="6932599" y="4297678"/>
            <a:ext cx="1757160" cy="427320"/>
            <a:chOff x="6932599" y="4297678"/>
            <a:chExt cx="175716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2F8FAFE-38BB-4DB6-94DE-2E3CD393D027}"/>
                    </a:ext>
                  </a:extLst>
                </p14:cNvPr>
                <p14:cNvContentPartPr/>
                <p14:nvPr/>
              </p14:nvContentPartPr>
              <p14:xfrm>
                <a:off x="6932599" y="4540678"/>
                <a:ext cx="197280" cy="171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2F8FAFE-38BB-4DB6-94DE-2E3CD393D02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923959" y="4532038"/>
                  <a:ext cx="214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422F622-7A15-44F1-9CFA-7E88620DCE8D}"/>
                    </a:ext>
                  </a:extLst>
                </p14:cNvPr>
                <p14:cNvContentPartPr/>
                <p14:nvPr/>
              </p14:nvContentPartPr>
              <p14:xfrm>
                <a:off x="7227799" y="4574518"/>
                <a:ext cx="116640" cy="126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422F622-7A15-44F1-9CFA-7E88620DCE8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219159" y="4565518"/>
                  <a:ext cx="134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6376B1C-2F7B-42E1-B3F1-C8D2FCBD6DB0}"/>
                    </a:ext>
                  </a:extLst>
                </p14:cNvPr>
                <p14:cNvContentPartPr/>
                <p14:nvPr/>
              </p14:nvContentPartPr>
              <p14:xfrm>
                <a:off x="7427599" y="4574518"/>
                <a:ext cx="126000" cy="110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6376B1C-2F7B-42E1-B3F1-C8D2FCBD6DB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18959" y="4565518"/>
                  <a:ext cx="143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562EF50-8A09-448A-9DDC-E2BF0A8606B3}"/>
                    </a:ext>
                  </a:extLst>
                </p14:cNvPr>
                <p14:cNvContentPartPr/>
                <p14:nvPr/>
              </p14:nvContentPartPr>
              <p14:xfrm>
                <a:off x="7646119" y="4508278"/>
                <a:ext cx="164880" cy="216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562EF50-8A09-448A-9DDC-E2BF0A8606B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637119" y="4499278"/>
                  <a:ext cx="182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5414FEC-A753-44EF-8817-9DEC7BAEA6F1}"/>
                    </a:ext>
                  </a:extLst>
                </p14:cNvPr>
                <p14:cNvContentPartPr/>
                <p14:nvPr/>
              </p14:nvContentPartPr>
              <p14:xfrm>
                <a:off x="7958959" y="4586758"/>
                <a:ext cx="31680" cy="111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5414FEC-A753-44EF-8817-9DEC7BAEA6F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950319" y="4577758"/>
                  <a:ext cx="49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07BA5BC-7EC9-4D3C-B709-31436CD4B28C}"/>
                    </a:ext>
                  </a:extLst>
                </p14:cNvPr>
                <p14:cNvContentPartPr/>
                <p14:nvPr/>
              </p14:nvContentPartPr>
              <p14:xfrm>
                <a:off x="8078479" y="4528438"/>
                <a:ext cx="125640" cy="182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07BA5BC-7EC9-4D3C-B709-31436CD4B28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069839" y="4519438"/>
                  <a:ext cx="143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5674AAD-489B-412F-AF3C-E5DF2888CD2C}"/>
                    </a:ext>
                  </a:extLst>
                </p14:cNvPr>
                <p14:cNvContentPartPr/>
                <p14:nvPr/>
              </p14:nvContentPartPr>
              <p14:xfrm>
                <a:off x="8366119" y="4297678"/>
                <a:ext cx="90720" cy="385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5674AAD-489B-412F-AF3C-E5DF2888CD2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357119" y="4289038"/>
                  <a:ext cx="1083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8778121-52B1-4B6D-8C32-22873E7A4940}"/>
                    </a:ext>
                  </a:extLst>
                </p14:cNvPr>
                <p14:cNvContentPartPr/>
                <p14:nvPr/>
              </p14:nvContentPartPr>
              <p14:xfrm>
                <a:off x="8248039" y="4525198"/>
                <a:ext cx="243360" cy="51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8778121-52B1-4B6D-8C32-22873E7A494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239399" y="4516558"/>
                  <a:ext cx="261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624E308-3438-496A-9A13-66FEB7C3F812}"/>
                    </a:ext>
                  </a:extLst>
                </p14:cNvPr>
                <p14:cNvContentPartPr/>
                <p14:nvPr/>
              </p14:nvContentPartPr>
              <p14:xfrm>
                <a:off x="8566639" y="4500358"/>
                <a:ext cx="123120" cy="199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624E308-3438-496A-9A13-66FEB7C3F81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57999" y="4491358"/>
                  <a:ext cx="14076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DA58E89-4092-4305-B24E-CB0A4ACDD192}"/>
              </a:ext>
            </a:extLst>
          </p:cNvPr>
          <p:cNvGrpSpPr/>
          <p:nvPr/>
        </p:nvGrpSpPr>
        <p:grpSpPr>
          <a:xfrm>
            <a:off x="9024559" y="4079158"/>
            <a:ext cx="1068840" cy="772560"/>
            <a:chOff x="9024559" y="4079158"/>
            <a:chExt cx="10688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585970F-DF71-4676-BAA4-F958F2A9EE4F}"/>
                    </a:ext>
                  </a:extLst>
                </p14:cNvPr>
                <p14:cNvContentPartPr/>
                <p14:nvPr/>
              </p14:nvContentPartPr>
              <p14:xfrm>
                <a:off x="9024559" y="4539238"/>
                <a:ext cx="132480" cy="189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585970F-DF71-4676-BAA4-F958F2A9EE4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015559" y="4530598"/>
                  <a:ext cx="150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007E967-FF18-410C-AD8A-3495F416FCBE}"/>
                    </a:ext>
                  </a:extLst>
                </p14:cNvPr>
                <p14:cNvContentPartPr/>
                <p14:nvPr/>
              </p14:nvContentPartPr>
              <p14:xfrm>
                <a:off x="9460159" y="4079158"/>
                <a:ext cx="185040" cy="668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007E967-FF18-410C-AD8A-3495F416FCB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51519" y="4070518"/>
                  <a:ext cx="20268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3AC183A-9812-4B80-96C4-B71C25FA6CE0}"/>
                    </a:ext>
                  </a:extLst>
                </p14:cNvPr>
                <p14:cNvContentPartPr/>
                <p14:nvPr/>
              </p14:nvContentPartPr>
              <p14:xfrm>
                <a:off x="9306079" y="4545718"/>
                <a:ext cx="297720" cy="8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3AC183A-9812-4B80-96C4-B71C25FA6CE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97439" y="4537078"/>
                  <a:ext cx="315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DE3A5DE-85D8-4C1E-8046-C57DC6E3E3F9}"/>
                    </a:ext>
                  </a:extLst>
                </p14:cNvPr>
                <p14:cNvContentPartPr/>
                <p14:nvPr/>
              </p14:nvContentPartPr>
              <p14:xfrm>
                <a:off x="9726199" y="4259518"/>
                <a:ext cx="367200" cy="592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DE3A5DE-85D8-4C1E-8046-C57DC6E3E3F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717559" y="4250878"/>
                  <a:ext cx="384840" cy="60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16666503-394F-4CA5-AEDF-7A8BF83D209B}"/>
              </a:ext>
            </a:extLst>
          </p:cNvPr>
          <p:cNvGrpSpPr/>
          <p:nvPr/>
        </p:nvGrpSpPr>
        <p:grpSpPr>
          <a:xfrm>
            <a:off x="10088719" y="4281118"/>
            <a:ext cx="2061720" cy="693720"/>
            <a:chOff x="10088719" y="4281118"/>
            <a:chExt cx="2061720" cy="69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2388C21-77BF-4A3A-958F-A81750D20A14}"/>
                    </a:ext>
                  </a:extLst>
                </p14:cNvPr>
                <p14:cNvContentPartPr/>
                <p14:nvPr/>
              </p14:nvContentPartPr>
              <p14:xfrm>
                <a:off x="10088719" y="4388398"/>
                <a:ext cx="147600" cy="335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2388C21-77BF-4A3A-958F-A81750D20A1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79719" y="4379398"/>
                  <a:ext cx="165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F425A42-2829-4FF6-8936-65B41D1F2F32}"/>
                    </a:ext>
                  </a:extLst>
                </p14:cNvPr>
                <p14:cNvContentPartPr/>
                <p14:nvPr/>
              </p14:nvContentPartPr>
              <p14:xfrm>
                <a:off x="10227319" y="4315678"/>
                <a:ext cx="178560" cy="409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F425A42-2829-4FF6-8936-65B41D1F2F3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218319" y="4306678"/>
                  <a:ext cx="1962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EBDCEE0-3980-49A3-A0DF-B67DD6C498EA}"/>
                    </a:ext>
                  </a:extLst>
                </p14:cNvPr>
                <p14:cNvContentPartPr/>
                <p14:nvPr/>
              </p14:nvContentPartPr>
              <p14:xfrm>
                <a:off x="10142359" y="4554718"/>
                <a:ext cx="186480" cy="41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EBDCEE0-3980-49A3-A0DF-B67DD6C498E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133359" y="4545718"/>
                  <a:ext cx="204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EE91671-58C9-4354-B9B0-454700DC8A4F}"/>
                    </a:ext>
                  </a:extLst>
                </p14:cNvPr>
                <p14:cNvContentPartPr/>
                <p14:nvPr/>
              </p14:nvContentPartPr>
              <p14:xfrm>
                <a:off x="10372039" y="4409998"/>
                <a:ext cx="150480" cy="325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EE91671-58C9-4354-B9B0-454700DC8A4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363039" y="4400998"/>
                  <a:ext cx="1681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734A797-9940-413B-8B19-694EF3DF6467}"/>
                    </a:ext>
                  </a:extLst>
                </p14:cNvPr>
                <p14:cNvContentPartPr/>
                <p14:nvPr/>
              </p14:nvContentPartPr>
              <p14:xfrm>
                <a:off x="10501279" y="4403158"/>
                <a:ext cx="160200" cy="317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734A797-9940-413B-8B19-694EF3DF646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492639" y="4394158"/>
                  <a:ext cx="1778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1073D3F-B75D-4145-8618-9E9628775509}"/>
                    </a:ext>
                  </a:extLst>
                </p14:cNvPr>
                <p14:cNvContentPartPr/>
                <p14:nvPr/>
              </p14:nvContentPartPr>
              <p14:xfrm>
                <a:off x="10382119" y="4606918"/>
                <a:ext cx="210600" cy="60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1073D3F-B75D-4145-8618-9E962877550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373119" y="4598278"/>
                  <a:ext cx="228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E7A05FC-E8CF-4912-92D9-671811ADEC2E}"/>
                    </a:ext>
                  </a:extLst>
                </p14:cNvPr>
                <p14:cNvContentPartPr/>
                <p14:nvPr/>
              </p14:nvContentPartPr>
              <p14:xfrm>
                <a:off x="10494799" y="4765318"/>
                <a:ext cx="111600" cy="209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E7A05FC-E8CF-4912-92D9-671811ADEC2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86159" y="4756318"/>
                  <a:ext cx="129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DF790E7-D1A9-4D34-AE75-E98207D2FD34}"/>
                    </a:ext>
                  </a:extLst>
                </p14:cNvPr>
                <p14:cNvContentPartPr/>
                <p14:nvPr/>
              </p14:nvContentPartPr>
              <p14:xfrm>
                <a:off x="10735639" y="4497118"/>
                <a:ext cx="150480" cy="274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DF790E7-D1A9-4D34-AE75-E98207D2FD3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726999" y="4488478"/>
                  <a:ext cx="1681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BF94066-DA13-4327-9825-53D1AEABDA8E}"/>
                    </a:ext>
                  </a:extLst>
                </p14:cNvPr>
                <p14:cNvContentPartPr/>
                <p14:nvPr/>
              </p14:nvContentPartPr>
              <p14:xfrm>
                <a:off x="10903039" y="4468678"/>
                <a:ext cx="131040" cy="257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BF94066-DA13-4327-9825-53D1AEABDA8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894399" y="4459678"/>
                  <a:ext cx="148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8BEA8A5-5B79-4597-8C96-A1C66A2E6FC4}"/>
                    </a:ext>
                  </a:extLst>
                </p14:cNvPr>
                <p14:cNvContentPartPr/>
                <p14:nvPr/>
              </p14:nvContentPartPr>
              <p14:xfrm>
                <a:off x="10797199" y="4640038"/>
                <a:ext cx="129240" cy="33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8BEA8A5-5B79-4597-8C96-A1C66A2E6FC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788199" y="4631398"/>
                  <a:ext cx="146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C94208F-759D-4DE5-BCBD-84FB8ED955B5}"/>
                    </a:ext>
                  </a:extLst>
                </p14:cNvPr>
                <p14:cNvContentPartPr/>
                <p14:nvPr/>
              </p14:nvContentPartPr>
              <p14:xfrm>
                <a:off x="11072239" y="4543198"/>
                <a:ext cx="105120" cy="171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C94208F-759D-4DE5-BCBD-84FB8ED955B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063239" y="4534558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3E5A828-722D-4FE4-B6CF-8F4CDE72734F}"/>
                    </a:ext>
                  </a:extLst>
                </p14:cNvPr>
                <p14:cNvContentPartPr/>
                <p14:nvPr/>
              </p14:nvContentPartPr>
              <p14:xfrm>
                <a:off x="11005279" y="4461478"/>
                <a:ext cx="355320" cy="77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3E5A828-722D-4FE4-B6CF-8F4CDE72734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996279" y="4452838"/>
                  <a:ext cx="372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231EB3F-97F4-4ACB-A9C7-57D27C8EBB8F}"/>
                    </a:ext>
                  </a:extLst>
                </p14:cNvPr>
                <p14:cNvContentPartPr/>
                <p14:nvPr/>
              </p14:nvContentPartPr>
              <p14:xfrm>
                <a:off x="11135239" y="4726798"/>
                <a:ext cx="54000" cy="217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231EB3F-97F4-4ACB-A9C7-57D27C8EBB8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126599" y="4718158"/>
                  <a:ext cx="71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AF5F3FA-D81F-4919-ABFE-C28534DA15B5}"/>
                    </a:ext>
                  </a:extLst>
                </p14:cNvPr>
                <p14:cNvContentPartPr/>
                <p14:nvPr/>
              </p14:nvContentPartPr>
              <p14:xfrm>
                <a:off x="11443399" y="4571998"/>
                <a:ext cx="129240" cy="185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AF5F3FA-D81F-4919-ABFE-C28534DA15B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434399" y="4563358"/>
                  <a:ext cx="146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5F07D17-2AEB-47F3-B43B-C001D2B5F15C}"/>
                    </a:ext>
                  </a:extLst>
                </p14:cNvPr>
                <p14:cNvContentPartPr/>
                <p14:nvPr/>
              </p14:nvContentPartPr>
              <p14:xfrm>
                <a:off x="11377159" y="4516198"/>
                <a:ext cx="327240" cy="83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5F07D17-2AEB-47F3-B43B-C001D2B5F15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368159" y="4507198"/>
                  <a:ext cx="344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55176F7-777F-4DBC-8CAC-A631A029F26E}"/>
                    </a:ext>
                  </a:extLst>
                </p14:cNvPr>
                <p14:cNvContentPartPr/>
                <p14:nvPr/>
              </p14:nvContentPartPr>
              <p14:xfrm>
                <a:off x="11716279" y="4480198"/>
                <a:ext cx="124920" cy="246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55176F7-777F-4DBC-8CAC-A631A029F26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707639" y="4471558"/>
                  <a:ext cx="142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AC3CBE4-8C16-4CED-AECF-7AB3979FF271}"/>
                    </a:ext>
                  </a:extLst>
                </p14:cNvPr>
                <p14:cNvContentPartPr/>
                <p14:nvPr/>
              </p14:nvContentPartPr>
              <p14:xfrm>
                <a:off x="11810239" y="4461118"/>
                <a:ext cx="115560" cy="2721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AC3CBE4-8C16-4CED-AECF-7AB3979FF27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801239" y="4452118"/>
                  <a:ext cx="133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3021C1A-39AA-4AF5-A8B6-3F5D3F6F8A8B}"/>
                    </a:ext>
                  </a:extLst>
                </p14:cNvPr>
                <p14:cNvContentPartPr/>
                <p14:nvPr/>
              </p14:nvContentPartPr>
              <p14:xfrm>
                <a:off x="11711959" y="4597918"/>
                <a:ext cx="154800" cy="38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3021C1A-39AA-4AF5-A8B6-3F5D3F6F8A8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702959" y="4589278"/>
                  <a:ext cx="172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0D08A31-BD12-46D0-9943-491D725CBDA0}"/>
                    </a:ext>
                  </a:extLst>
                </p14:cNvPr>
                <p14:cNvContentPartPr/>
                <p14:nvPr/>
              </p14:nvContentPartPr>
              <p14:xfrm>
                <a:off x="11947039" y="4281118"/>
                <a:ext cx="203400" cy="574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0D08A31-BD12-46D0-9943-491D725CBDA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938399" y="4272118"/>
                  <a:ext cx="221040" cy="59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DD2E813B-A36F-4D94-BA15-C869DC4E66CD}"/>
                  </a:ext>
                </a:extLst>
              </p14:cNvPr>
              <p14:cNvContentPartPr/>
              <p14:nvPr/>
            </p14:nvContentPartPr>
            <p14:xfrm>
              <a:off x="725479" y="5299558"/>
              <a:ext cx="12960" cy="28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DD2E813B-A36F-4D94-BA15-C869DC4E66C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16479" y="5290918"/>
                <a:ext cx="3060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BCAE8FA-EE43-41B7-BB16-4670A5B16DC0}"/>
              </a:ext>
            </a:extLst>
          </p:cNvPr>
          <p:cNvGrpSpPr/>
          <p:nvPr/>
        </p:nvGrpSpPr>
        <p:grpSpPr>
          <a:xfrm>
            <a:off x="553399" y="5330878"/>
            <a:ext cx="730080" cy="291960"/>
            <a:chOff x="553399" y="5330878"/>
            <a:chExt cx="73008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0E1BBBA-3DFA-429E-97B6-F8E1A5AE359D}"/>
                    </a:ext>
                  </a:extLst>
                </p14:cNvPr>
                <p14:cNvContentPartPr/>
                <p14:nvPr/>
              </p14:nvContentPartPr>
              <p14:xfrm>
                <a:off x="760399" y="5413318"/>
                <a:ext cx="127800" cy="187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0E1BBBA-3DFA-429E-97B6-F8E1A5AE359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1759" y="5404318"/>
                  <a:ext cx="145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0C9E9B1-A3A4-47ED-93A9-2B94C4647910}"/>
                    </a:ext>
                  </a:extLst>
                </p14:cNvPr>
                <p14:cNvContentPartPr/>
                <p14:nvPr/>
              </p14:nvContentPartPr>
              <p14:xfrm>
                <a:off x="553399" y="5548318"/>
                <a:ext cx="482760" cy="745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0C9E9B1-A3A4-47ED-93A9-2B94C464791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44759" y="5539318"/>
                  <a:ext cx="500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81C86E6-4250-43BD-8D4A-EE475B72EE6F}"/>
                    </a:ext>
                  </a:extLst>
                </p14:cNvPr>
                <p14:cNvContentPartPr/>
                <p14:nvPr/>
              </p14:nvContentPartPr>
              <p14:xfrm>
                <a:off x="669319" y="5330878"/>
                <a:ext cx="469800" cy="103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81C86E6-4250-43BD-8D4A-EE475B72EE6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60679" y="5321878"/>
                  <a:ext cx="487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CD535BF-5FE4-487A-A086-AC6BC093450D}"/>
                    </a:ext>
                  </a:extLst>
                </p14:cNvPr>
                <p14:cNvContentPartPr/>
                <p14:nvPr/>
              </p14:nvContentPartPr>
              <p14:xfrm>
                <a:off x="1079719" y="5459758"/>
                <a:ext cx="203760" cy="111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CD535BF-5FE4-487A-A086-AC6BC093450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71079" y="5450758"/>
                  <a:ext cx="2214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390373A-A141-439C-8190-1C27DC9A77B8}"/>
              </a:ext>
            </a:extLst>
          </p:cNvPr>
          <p:cNvGrpSpPr/>
          <p:nvPr/>
        </p:nvGrpSpPr>
        <p:grpSpPr>
          <a:xfrm>
            <a:off x="1609279" y="5077798"/>
            <a:ext cx="942480" cy="464040"/>
            <a:chOff x="1609279" y="5077798"/>
            <a:chExt cx="94248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372BB10-BC2B-459F-8FBE-1656567EC065}"/>
                    </a:ext>
                  </a:extLst>
                </p14:cNvPr>
                <p14:cNvContentPartPr/>
                <p14:nvPr/>
              </p14:nvContentPartPr>
              <p14:xfrm>
                <a:off x="1781719" y="5173918"/>
                <a:ext cx="203040" cy="3679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372BB10-BC2B-459F-8FBE-1656567EC06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772719" y="5165278"/>
                  <a:ext cx="2206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6EC6ED4-56AC-41E4-A478-C9179920CE82}"/>
                    </a:ext>
                  </a:extLst>
                </p14:cNvPr>
                <p14:cNvContentPartPr/>
                <p14:nvPr/>
              </p14:nvContentPartPr>
              <p14:xfrm>
                <a:off x="1609279" y="5334838"/>
                <a:ext cx="456480" cy="73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6EC6ED4-56AC-41E4-A478-C9179920CE8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600639" y="5325838"/>
                  <a:ext cx="474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DD5F01E-516A-47AD-BD39-06D564041865}"/>
                    </a:ext>
                  </a:extLst>
                </p14:cNvPr>
                <p14:cNvContentPartPr/>
                <p14:nvPr/>
              </p14:nvContentPartPr>
              <p14:xfrm>
                <a:off x="2034079" y="5077798"/>
                <a:ext cx="272160" cy="421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DD5F01E-516A-47AD-BD39-06D56404186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025079" y="5068798"/>
                  <a:ext cx="2898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09E4A17-E044-4197-9681-629836469FE5}"/>
                    </a:ext>
                  </a:extLst>
                </p14:cNvPr>
                <p14:cNvContentPartPr/>
                <p14:nvPr/>
              </p14:nvContentPartPr>
              <p14:xfrm>
                <a:off x="2268439" y="5378038"/>
                <a:ext cx="78120" cy="101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09E4A17-E044-4197-9681-629836469FE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259439" y="5369398"/>
                  <a:ext cx="95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F35BC65-907E-4787-A344-84C3065FADC6}"/>
                    </a:ext>
                  </a:extLst>
                </p14:cNvPr>
                <p14:cNvContentPartPr/>
                <p14:nvPr/>
              </p14:nvContentPartPr>
              <p14:xfrm>
                <a:off x="2347279" y="5283358"/>
                <a:ext cx="204480" cy="255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F35BC65-907E-4787-A344-84C3065FADC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338639" y="5274358"/>
                  <a:ext cx="2221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2E2E63E-5440-43E0-A7A9-1442065A62DD}"/>
              </a:ext>
            </a:extLst>
          </p:cNvPr>
          <p:cNvGrpSpPr/>
          <p:nvPr/>
        </p:nvGrpSpPr>
        <p:grpSpPr>
          <a:xfrm>
            <a:off x="2909959" y="5089678"/>
            <a:ext cx="1449000" cy="753120"/>
            <a:chOff x="2909959" y="5089678"/>
            <a:chExt cx="1449000" cy="75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DF6CA91-28BE-4FDB-8FFE-422CD99D83CE}"/>
                    </a:ext>
                  </a:extLst>
                </p14:cNvPr>
                <p14:cNvContentPartPr/>
                <p14:nvPr/>
              </p14:nvContentPartPr>
              <p14:xfrm>
                <a:off x="2909959" y="5273278"/>
                <a:ext cx="356040" cy="273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DF6CA91-28BE-4FDB-8FFE-422CD99D83C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900959" y="5264638"/>
                  <a:ext cx="3736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9075715-CA8B-4DA5-9BB6-1616269DD2F0}"/>
                    </a:ext>
                  </a:extLst>
                </p14:cNvPr>
                <p14:cNvContentPartPr/>
                <p14:nvPr/>
              </p14:nvContentPartPr>
              <p14:xfrm>
                <a:off x="3295159" y="5390998"/>
                <a:ext cx="192240" cy="101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9075715-CA8B-4DA5-9BB6-1616269DD2F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86159" y="5382358"/>
                  <a:ext cx="209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0192759-A463-4F14-8FC5-154EFF1ED5FA}"/>
                    </a:ext>
                  </a:extLst>
                </p14:cNvPr>
                <p14:cNvContentPartPr/>
                <p14:nvPr/>
              </p14:nvContentPartPr>
              <p14:xfrm>
                <a:off x="3522679" y="5400718"/>
                <a:ext cx="216000" cy="8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0192759-A463-4F14-8FC5-154EFF1ED5F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514039" y="5392078"/>
                  <a:ext cx="233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04836C4-19F5-481B-85B8-FF98E24A5237}"/>
                    </a:ext>
                  </a:extLst>
                </p14:cNvPr>
                <p14:cNvContentPartPr/>
                <p14:nvPr/>
              </p14:nvContentPartPr>
              <p14:xfrm>
                <a:off x="3592879" y="5391358"/>
                <a:ext cx="262440" cy="451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04836C4-19F5-481B-85B8-FF98E24A523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584239" y="5382718"/>
                  <a:ext cx="2800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14DA143-088B-4474-8669-CE0EAEDCE7E1}"/>
                    </a:ext>
                  </a:extLst>
                </p14:cNvPr>
                <p14:cNvContentPartPr/>
                <p14:nvPr/>
              </p14:nvContentPartPr>
              <p14:xfrm>
                <a:off x="3737599" y="5329438"/>
                <a:ext cx="259560" cy="219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14DA143-088B-4474-8669-CE0EAEDCE7E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728959" y="5320438"/>
                  <a:ext cx="277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12F993A-7E18-41E5-B5F7-4629BDC54C86}"/>
                    </a:ext>
                  </a:extLst>
                </p14:cNvPr>
                <p14:cNvContentPartPr/>
                <p14:nvPr/>
              </p14:nvContentPartPr>
              <p14:xfrm>
                <a:off x="4059079" y="5089678"/>
                <a:ext cx="183240" cy="3945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12F993A-7E18-41E5-B5F7-4629BDC54C8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050439" y="5081038"/>
                  <a:ext cx="200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7073A7E-6141-487D-85D2-A84B73893AFF}"/>
                    </a:ext>
                  </a:extLst>
                </p14:cNvPr>
                <p14:cNvContentPartPr/>
                <p14:nvPr/>
              </p14:nvContentPartPr>
              <p14:xfrm>
                <a:off x="4141159" y="5353198"/>
                <a:ext cx="217800" cy="198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7073A7E-6141-487D-85D2-A84B73893AF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132519" y="5344198"/>
                  <a:ext cx="23544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56547CF-7186-477C-85FB-0D55B44D1B23}"/>
              </a:ext>
            </a:extLst>
          </p:cNvPr>
          <p:cNvGrpSpPr/>
          <p:nvPr/>
        </p:nvGrpSpPr>
        <p:grpSpPr>
          <a:xfrm>
            <a:off x="1807639" y="5761438"/>
            <a:ext cx="594000" cy="48960"/>
            <a:chOff x="1807639" y="5761438"/>
            <a:chExt cx="594000" cy="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1BA4163-9A21-4CDE-BCBB-C382A4E953BD}"/>
                    </a:ext>
                  </a:extLst>
                </p14:cNvPr>
                <p14:cNvContentPartPr/>
                <p14:nvPr/>
              </p14:nvContentPartPr>
              <p14:xfrm>
                <a:off x="1815919" y="5798518"/>
                <a:ext cx="19440" cy="11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1BA4163-9A21-4CDE-BCBB-C382A4E953B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807279" y="5789518"/>
                  <a:ext cx="37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7F5FD53-3002-4308-A280-8270C40A3219}"/>
                    </a:ext>
                  </a:extLst>
                </p14:cNvPr>
                <p14:cNvContentPartPr/>
                <p14:nvPr/>
              </p14:nvContentPartPr>
              <p14:xfrm>
                <a:off x="1863799" y="5762158"/>
                <a:ext cx="11160" cy="2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7F5FD53-3002-4308-A280-8270C40A321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855159" y="5753158"/>
                  <a:ext cx="28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37D05CE-4EB9-42A4-B62D-59329F53A5B9}"/>
                    </a:ext>
                  </a:extLst>
                </p14:cNvPr>
                <p14:cNvContentPartPr/>
                <p14:nvPr/>
              </p14:nvContentPartPr>
              <p14:xfrm>
                <a:off x="1807639" y="5761438"/>
                <a:ext cx="594000" cy="226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37D05CE-4EB9-42A4-B62D-59329F53A5B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798999" y="5752438"/>
                  <a:ext cx="6116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F6251B9B-6458-4106-B723-A60D8D222E1F}"/>
                  </a:ext>
                </a:extLst>
              </p14:cNvPr>
              <p14:cNvContentPartPr/>
              <p14:nvPr/>
            </p14:nvContentPartPr>
            <p14:xfrm>
              <a:off x="3191119" y="5681158"/>
              <a:ext cx="833400" cy="626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F6251B9B-6458-4106-B723-A60D8D222E1F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182479" y="5672518"/>
                <a:ext cx="85104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D6AF0BF3-AB27-4A3F-82C1-0E11AB4DEEDB}"/>
              </a:ext>
            </a:extLst>
          </p:cNvPr>
          <p:cNvGrpSpPr/>
          <p:nvPr/>
        </p:nvGrpSpPr>
        <p:grpSpPr>
          <a:xfrm>
            <a:off x="4633639" y="5275438"/>
            <a:ext cx="1409400" cy="493920"/>
            <a:chOff x="4633639" y="5275438"/>
            <a:chExt cx="140940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9E42F0F-13AB-48F2-AEF6-264DC1195EAE}"/>
                    </a:ext>
                  </a:extLst>
                </p14:cNvPr>
                <p14:cNvContentPartPr/>
                <p14:nvPr/>
              </p14:nvContentPartPr>
              <p14:xfrm>
                <a:off x="4696279" y="5275438"/>
                <a:ext cx="354960" cy="258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9E42F0F-13AB-48F2-AEF6-264DC1195EA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687639" y="5266438"/>
                  <a:ext cx="372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FEB38DA-4ADF-44FE-8D17-4AAC28E5CA34}"/>
                    </a:ext>
                  </a:extLst>
                </p14:cNvPr>
                <p14:cNvContentPartPr/>
                <p14:nvPr/>
              </p14:nvContentPartPr>
              <p14:xfrm>
                <a:off x="4912639" y="5434918"/>
                <a:ext cx="227880" cy="334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FEB38DA-4ADF-44FE-8D17-4AAC28E5CA3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03639" y="5425918"/>
                  <a:ext cx="245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1F1BF5F-6067-459F-A92D-EFDE8078A36B}"/>
                    </a:ext>
                  </a:extLst>
                </p14:cNvPr>
                <p14:cNvContentPartPr/>
                <p14:nvPr/>
              </p14:nvContentPartPr>
              <p14:xfrm>
                <a:off x="5116039" y="5331238"/>
                <a:ext cx="237240" cy="202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1F1BF5F-6067-459F-A92D-EFDE8078A36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07039" y="5322238"/>
                  <a:ext cx="254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CC79758-16F8-448F-BC3B-EBBE8600C827}"/>
                    </a:ext>
                  </a:extLst>
                </p14:cNvPr>
                <p14:cNvContentPartPr/>
                <p14:nvPr/>
              </p14:nvContentPartPr>
              <p14:xfrm>
                <a:off x="5415919" y="5367958"/>
                <a:ext cx="155160" cy="1346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CC79758-16F8-448F-BC3B-EBBE8600C82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06919" y="5359318"/>
                  <a:ext cx="172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BA60890-52B9-40A1-8D81-783F68C8173B}"/>
                    </a:ext>
                  </a:extLst>
                </p14:cNvPr>
                <p14:cNvContentPartPr/>
                <p14:nvPr/>
              </p14:nvContentPartPr>
              <p14:xfrm>
                <a:off x="5663959" y="5337358"/>
                <a:ext cx="100440" cy="1573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BA60890-52B9-40A1-8D81-783F68C8173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655319" y="5328358"/>
                  <a:ext cx="118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FA4108B-C8BC-4624-B0A8-80B7138C16EE}"/>
                    </a:ext>
                  </a:extLst>
                </p14:cNvPr>
                <p14:cNvContentPartPr/>
                <p14:nvPr/>
              </p14:nvContentPartPr>
              <p14:xfrm>
                <a:off x="5816599" y="5317558"/>
                <a:ext cx="226440" cy="182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FA4108B-C8BC-4624-B0A8-80B7138C16E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807599" y="5308558"/>
                  <a:ext cx="244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4ACA857-9D1F-49B0-B544-A94B2C7345E7}"/>
                    </a:ext>
                  </a:extLst>
                </p14:cNvPr>
                <p14:cNvContentPartPr/>
                <p14:nvPr/>
              </p14:nvContentPartPr>
              <p14:xfrm>
                <a:off x="4633639" y="5624278"/>
                <a:ext cx="108180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4ACA857-9D1F-49B0-B544-A94B2C7345E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624999" y="5615278"/>
                  <a:ext cx="109944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8247BB37-4F1D-4682-AF90-B3477D1514EA}"/>
              </a:ext>
            </a:extLst>
          </p:cNvPr>
          <p:cNvGrpSpPr/>
          <p:nvPr/>
        </p:nvGrpSpPr>
        <p:grpSpPr>
          <a:xfrm>
            <a:off x="6397999" y="5044318"/>
            <a:ext cx="1668240" cy="497520"/>
            <a:chOff x="6397999" y="5044318"/>
            <a:chExt cx="166824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09B92B1-0E35-47B1-BF05-6BC51B7CAA88}"/>
                    </a:ext>
                  </a:extLst>
                </p14:cNvPr>
                <p14:cNvContentPartPr/>
                <p14:nvPr/>
              </p14:nvContentPartPr>
              <p14:xfrm>
                <a:off x="6397999" y="5296318"/>
                <a:ext cx="141480" cy="202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09B92B1-0E35-47B1-BF05-6BC51B7CAA8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388999" y="5287678"/>
                  <a:ext cx="159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2FF8C0F-DA74-456E-A573-986FB812CB9D}"/>
                    </a:ext>
                  </a:extLst>
                </p14:cNvPr>
                <p14:cNvContentPartPr/>
                <p14:nvPr/>
              </p14:nvContentPartPr>
              <p14:xfrm>
                <a:off x="6477919" y="5135758"/>
                <a:ext cx="344880" cy="2152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2FF8C0F-DA74-456E-A573-986FB812CB9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469279" y="5126758"/>
                  <a:ext cx="362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232FB35-2BEF-4835-A7E8-C1C72A8DCAAF}"/>
                    </a:ext>
                  </a:extLst>
                </p14:cNvPr>
                <p14:cNvContentPartPr/>
                <p14:nvPr/>
              </p14:nvContentPartPr>
              <p14:xfrm>
                <a:off x="6751879" y="5231518"/>
                <a:ext cx="197280" cy="252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232FB35-2BEF-4835-A7E8-C1C72A8DCAA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743239" y="5222518"/>
                  <a:ext cx="214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140E5E4-CD82-4FB8-B160-4D5C7BD1B358}"/>
                    </a:ext>
                  </a:extLst>
                </p14:cNvPr>
                <p14:cNvContentPartPr/>
                <p14:nvPr/>
              </p14:nvContentPartPr>
              <p14:xfrm>
                <a:off x="6990919" y="5196958"/>
                <a:ext cx="291600" cy="308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140E5E4-CD82-4FB8-B160-4D5C7BD1B35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981919" y="5187958"/>
                  <a:ext cx="3092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1C023D5-CD7D-4F54-A551-E52ACFC03973}"/>
                    </a:ext>
                  </a:extLst>
                </p14:cNvPr>
                <p14:cNvContentPartPr/>
                <p14:nvPr/>
              </p14:nvContentPartPr>
              <p14:xfrm>
                <a:off x="7061119" y="5344198"/>
                <a:ext cx="162360" cy="38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1C023D5-CD7D-4F54-A551-E52ACFC0397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052479" y="5335558"/>
                  <a:ext cx="180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6730FDA-B47B-4A20-B838-5E103E41FD68}"/>
                    </a:ext>
                  </a:extLst>
                </p14:cNvPr>
                <p14:cNvContentPartPr/>
                <p14:nvPr/>
              </p14:nvContentPartPr>
              <p14:xfrm>
                <a:off x="7428679" y="5253118"/>
                <a:ext cx="49320" cy="225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6730FDA-B47B-4A20-B838-5E103E41FD6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419679" y="5244478"/>
                  <a:ext cx="66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07A1875-7207-4681-9A19-6C0E6F4A029A}"/>
                    </a:ext>
                  </a:extLst>
                </p14:cNvPr>
                <p14:cNvContentPartPr/>
                <p14:nvPr/>
              </p14:nvContentPartPr>
              <p14:xfrm>
                <a:off x="7551079" y="5272198"/>
                <a:ext cx="77040" cy="1936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07A1875-7207-4681-9A19-6C0E6F4A029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542079" y="5263558"/>
                  <a:ext cx="94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AD91E29-4382-4D86-BCFA-71A1F0253209}"/>
                    </a:ext>
                  </a:extLst>
                </p14:cNvPr>
                <p14:cNvContentPartPr/>
                <p14:nvPr/>
              </p14:nvContentPartPr>
              <p14:xfrm>
                <a:off x="7533079" y="5208838"/>
                <a:ext cx="298080" cy="2736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AD91E29-4382-4D86-BCFA-71A1F025320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524439" y="5200198"/>
                  <a:ext cx="3157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48EA493-7810-4833-87B4-24A78495A911}"/>
                    </a:ext>
                  </a:extLst>
                </p14:cNvPr>
                <p14:cNvContentPartPr/>
                <p14:nvPr/>
              </p14:nvContentPartPr>
              <p14:xfrm>
                <a:off x="7814599" y="5044318"/>
                <a:ext cx="251640" cy="4975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48EA493-7810-4833-87B4-24A78495A91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805599" y="5035318"/>
                  <a:ext cx="26928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40F6897F-22D3-4900-BEDA-21FBA71F2974}"/>
              </a:ext>
            </a:extLst>
          </p:cNvPr>
          <p:cNvGrpSpPr/>
          <p:nvPr/>
        </p:nvGrpSpPr>
        <p:grpSpPr>
          <a:xfrm>
            <a:off x="8283679" y="5234758"/>
            <a:ext cx="207720" cy="153000"/>
            <a:chOff x="8283679" y="5234758"/>
            <a:chExt cx="20772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A809ADE-6592-4ED1-A3B3-198EFD8FDEB4}"/>
                    </a:ext>
                  </a:extLst>
                </p14:cNvPr>
                <p14:cNvContentPartPr/>
                <p14:nvPr/>
              </p14:nvContentPartPr>
              <p14:xfrm>
                <a:off x="8304919" y="5234758"/>
                <a:ext cx="161640" cy="10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A809ADE-6592-4ED1-A3B3-198EFD8FDEB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295919" y="5226118"/>
                  <a:ext cx="179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33665F9-D4C2-4585-B0EB-E4A4EA6FEF68}"/>
                    </a:ext>
                  </a:extLst>
                </p14:cNvPr>
                <p14:cNvContentPartPr/>
                <p14:nvPr/>
              </p14:nvContentPartPr>
              <p14:xfrm>
                <a:off x="8283679" y="5348158"/>
                <a:ext cx="207720" cy="39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33665F9-D4C2-4585-B0EB-E4A4EA6FEF6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75039" y="5339518"/>
                  <a:ext cx="2253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B14A61F-A15D-4FEF-B54D-9DA5C9DBF85A}"/>
              </a:ext>
            </a:extLst>
          </p:cNvPr>
          <p:cNvGrpSpPr/>
          <p:nvPr/>
        </p:nvGrpSpPr>
        <p:grpSpPr>
          <a:xfrm>
            <a:off x="8824039" y="4938118"/>
            <a:ext cx="520920" cy="717840"/>
            <a:chOff x="8824039" y="4938118"/>
            <a:chExt cx="520920" cy="71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F60C880-1274-431C-B432-FA4B54600001}"/>
                    </a:ext>
                  </a:extLst>
                </p14:cNvPr>
                <p14:cNvContentPartPr/>
                <p14:nvPr/>
              </p14:nvContentPartPr>
              <p14:xfrm>
                <a:off x="8952919" y="4938118"/>
                <a:ext cx="341640" cy="207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F60C880-1274-431C-B432-FA4B5460000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943919" y="4929118"/>
                  <a:ext cx="359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27BEA09-95B7-47D5-97FC-2DA63E4A8970}"/>
                    </a:ext>
                  </a:extLst>
                </p14:cNvPr>
                <p14:cNvContentPartPr/>
                <p14:nvPr/>
              </p14:nvContentPartPr>
              <p14:xfrm>
                <a:off x="8824039" y="5217838"/>
                <a:ext cx="520920" cy="712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27BEA09-95B7-47D5-97FC-2DA63E4A897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815039" y="5209198"/>
                  <a:ext cx="538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E33EE20-6BC8-4234-A3FB-582B72550084}"/>
                    </a:ext>
                  </a:extLst>
                </p14:cNvPr>
                <p14:cNvContentPartPr/>
                <p14:nvPr/>
              </p14:nvContentPartPr>
              <p14:xfrm>
                <a:off x="8911519" y="5360758"/>
                <a:ext cx="273600" cy="295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E33EE20-6BC8-4234-A3FB-582B7255008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902519" y="5351758"/>
                  <a:ext cx="291240" cy="31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73BC850-B813-4283-A18E-3AEFE60EF382}"/>
                  </a:ext>
                </a:extLst>
              </p14:cNvPr>
              <p14:cNvContentPartPr/>
              <p14:nvPr/>
            </p14:nvContentPartPr>
            <p14:xfrm>
              <a:off x="10782079" y="5327692"/>
              <a:ext cx="348480" cy="2530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73BC850-B813-4283-A18E-3AEFE60EF382}"/>
                  </a:ext>
                </a:extLst>
              </p:cNvPr>
              <p:cNvPicPr/>
              <p:nvPr/>
            </p:nvPicPr>
            <p:blipFill>
              <a:blip r:embed="rId765"/>
              <a:stretch>
                <a:fillRect/>
              </a:stretch>
            </p:blipFill>
            <p:spPr>
              <a:xfrm>
                <a:off x="10773079" y="5318692"/>
                <a:ext cx="3661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C82A719-0D5E-4A38-B921-B83E8D7576E0}"/>
                  </a:ext>
                </a:extLst>
              </p14:cNvPr>
              <p14:cNvContentPartPr/>
              <p14:nvPr/>
            </p14:nvContentPartPr>
            <p14:xfrm>
              <a:off x="2593519" y="1534732"/>
              <a:ext cx="136800" cy="33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C82A719-0D5E-4A38-B921-B83E8D7576E0}"/>
                  </a:ext>
                </a:extLst>
              </p:cNvPr>
              <p:cNvPicPr/>
              <p:nvPr/>
            </p:nvPicPr>
            <p:blipFill>
              <a:blip r:embed="rId1022"/>
              <a:stretch>
                <a:fillRect/>
              </a:stretch>
            </p:blipFill>
            <p:spPr>
              <a:xfrm>
                <a:off x="2584879" y="1525732"/>
                <a:ext cx="1544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B9E84F8-B3ED-4617-93AC-DC5D97C93781}"/>
                  </a:ext>
                </a:extLst>
              </p14:cNvPr>
              <p14:cNvContentPartPr/>
              <p14:nvPr/>
            </p14:nvContentPartPr>
            <p14:xfrm>
              <a:off x="3546439" y="1547692"/>
              <a:ext cx="135720" cy="40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B9E84F8-B3ED-4617-93AC-DC5D97C93781}"/>
                  </a:ext>
                </a:extLst>
              </p:cNvPr>
              <p:cNvPicPr/>
              <p:nvPr/>
            </p:nvPicPr>
            <p:blipFill>
              <a:blip r:embed="rId1024"/>
              <a:stretch>
                <a:fillRect/>
              </a:stretch>
            </p:blipFill>
            <p:spPr>
              <a:xfrm>
                <a:off x="3537439" y="1538692"/>
                <a:ext cx="1533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58DACF5-DF7B-45B6-BE21-86158D7C5C20}"/>
                  </a:ext>
                </a:extLst>
              </p14:cNvPr>
              <p14:cNvContentPartPr/>
              <p14:nvPr/>
            </p14:nvContentPartPr>
            <p14:xfrm>
              <a:off x="4473079" y="1477492"/>
              <a:ext cx="355680" cy="35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58DACF5-DF7B-45B6-BE21-86158D7C5C20}"/>
                  </a:ext>
                </a:extLst>
              </p:cNvPr>
              <p:cNvPicPr/>
              <p:nvPr/>
            </p:nvPicPr>
            <p:blipFill>
              <a:blip r:embed="rId1026"/>
              <a:stretch>
                <a:fillRect/>
              </a:stretch>
            </p:blipFill>
            <p:spPr>
              <a:xfrm>
                <a:off x="4464079" y="1468492"/>
                <a:ext cx="373320" cy="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66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6C4AE054-BA82-4837-B8D7-59DFE036D210}"/>
                  </a:ext>
                </a:extLst>
              </p14:cNvPr>
              <p14:cNvContentPartPr/>
              <p14:nvPr/>
            </p14:nvContentPartPr>
            <p14:xfrm>
              <a:off x="2645359" y="2940478"/>
              <a:ext cx="340200" cy="3672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6C4AE054-BA82-4837-B8D7-59DFE036D2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6359" y="2931838"/>
                <a:ext cx="3578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3C4B0D-93F0-450F-B019-1F3CB28200FD}"/>
                  </a:ext>
                </a:extLst>
              </p14:cNvPr>
              <p14:cNvContentPartPr/>
              <p14:nvPr/>
            </p14:nvContentPartPr>
            <p14:xfrm>
              <a:off x="321919" y="540718"/>
              <a:ext cx="38880" cy="28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3C4B0D-93F0-450F-B019-1F3CB28200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919" y="532078"/>
                <a:ext cx="565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5975DB-D22F-456E-B7AD-181FC19784D5}"/>
                  </a:ext>
                </a:extLst>
              </p14:cNvPr>
              <p14:cNvContentPartPr/>
              <p14:nvPr/>
            </p14:nvContentPartPr>
            <p14:xfrm>
              <a:off x="293479" y="355318"/>
              <a:ext cx="292320" cy="46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5975DB-D22F-456E-B7AD-181FC19784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839" y="346318"/>
                <a:ext cx="3099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338672-3292-4FA5-9E1A-EA8A0A982F1B}"/>
                  </a:ext>
                </a:extLst>
              </p14:cNvPr>
              <p14:cNvContentPartPr/>
              <p14:nvPr/>
            </p14:nvContentPartPr>
            <p14:xfrm>
              <a:off x="615679" y="611638"/>
              <a:ext cx="173880" cy="198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338672-3292-4FA5-9E1A-EA8A0A982F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039" y="602998"/>
                <a:ext cx="1915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85C9B0-F53B-4A52-AF5E-9728C8AD0371}"/>
                  </a:ext>
                </a:extLst>
              </p14:cNvPr>
              <p14:cNvContentPartPr/>
              <p14:nvPr/>
            </p14:nvContentPartPr>
            <p14:xfrm>
              <a:off x="1014559" y="206998"/>
              <a:ext cx="108360" cy="54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85C9B0-F53B-4A52-AF5E-9728C8AD03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5559" y="198358"/>
                <a:ext cx="12600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1DA426-B283-4DBD-A1D7-9135F919C88D}"/>
                  </a:ext>
                </a:extLst>
              </p14:cNvPr>
              <p14:cNvContentPartPr/>
              <p14:nvPr/>
            </p14:nvContentPartPr>
            <p14:xfrm>
              <a:off x="907999" y="598678"/>
              <a:ext cx="144000" cy="15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1DA426-B283-4DBD-A1D7-9135F919C8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8999" y="590038"/>
                <a:ext cx="1616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7508E7-BF04-4898-A864-F4D49C19E15D}"/>
                  </a:ext>
                </a:extLst>
              </p14:cNvPr>
              <p14:cNvContentPartPr/>
              <p14:nvPr/>
            </p14:nvContentPartPr>
            <p14:xfrm>
              <a:off x="1286719" y="410038"/>
              <a:ext cx="25200" cy="36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7508E7-BF04-4898-A864-F4D49C19E1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7719" y="401038"/>
                <a:ext cx="428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5FA554-C511-4792-9FC3-28B449208021}"/>
                  </a:ext>
                </a:extLst>
              </p14:cNvPr>
              <p14:cNvContentPartPr/>
              <p14:nvPr/>
            </p14:nvContentPartPr>
            <p14:xfrm>
              <a:off x="1387519" y="566998"/>
              <a:ext cx="173520" cy="9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5FA554-C511-4792-9FC3-28B44920802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78879" y="557998"/>
                <a:ext cx="1911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86B1DCF-E607-47BD-B73B-6F77FCB78B0F}"/>
                  </a:ext>
                </a:extLst>
              </p14:cNvPr>
              <p14:cNvContentPartPr/>
              <p14:nvPr/>
            </p14:nvContentPartPr>
            <p14:xfrm>
              <a:off x="1776679" y="448918"/>
              <a:ext cx="46440" cy="279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86B1DCF-E607-47BD-B73B-6F77FCB78B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7679" y="439918"/>
                <a:ext cx="6408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85DE8D5-EC70-43AB-A8B6-410EB79539F4}"/>
                  </a:ext>
                </a:extLst>
              </p14:cNvPr>
              <p14:cNvContentPartPr/>
              <p14:nvPr/>
            </p14:nvContentPartPr>
            <p14:xfrm>
              <a:off x="447559" y="1189798"/>
              <a:ext cx="96480" cy="239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85DE8D5-EC70-43AB-A8B6-410EB79539F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8559" y="1181158"/>
                <a:ext cx="1141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C46B016-B153-4F69-8AFB-541552B79600}"/>
                  </a:ext>
                </a:extLst>
              </p14:cNvPr>
              <p14:cNvContentPartPr/>
              <p14:nvPr/>
            </p14:nvContentPartPr>
            <p14:xfrm>
              <a:off x="250639" y="1086478"/>
              <a:ext cx="651240" cy="149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C46B016-B153-4F69-8AFB-541552B7960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1639" y="1077838"/>
                <a:ext cx="668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D51864B-6700-4C86-B8BA-12684AB3A62C}"/>
                  </a:ext>
                </a:extLst>
              </p14:cNvPr>
              <p14:cNvContentPartPr/>
              <p14:nvPr/>
            </p14:nvContentPartPr>
            <p14:xfrm>
              <a:off x="862999" y="986398"/>
              <a:ext cx="248040" cy="390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D51864B-6700-4C86-B8BA-12684AB3A62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3999" y="977758"/>
                <a:ext cx="2656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82C5F88-3B1A-4706-85A4-E1A2360F25C0}"/>
                  </a:ext>
                </a:extLst>
              </p14:cNvPr>
              <p14:cNvContentPartPr/>
              <p14:nvPr/>
            </p14:nvContentPartPr>
            <p14:xfrm>
              <a:off x="1185199" y="1172518"/>
              <a:ext cx="163800" cy="174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82C5F88-3B1A-4706-85A4-E1A2360F25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76199" y="1163518"/>
                <a:ext cx="1814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3FE088-03D6-41D9-921D-CA541E1F6D8C}"/>
                  </a:ext>
                </a:extLst>
              </p14:cNvPr>
              <p14:cNvContentPartPr/>
              <p14:nvPr/>
            </p14:nvContentPartPr>
            <p14:xfrm>
              <a:off x="2564719" y="289798"/>
              <a:ext cx="310680" cy="430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3FE088-03D6-41D9-921D-CA541E1F6D8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55719" y="281158"/>
                <a:ext cx="3283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ED5BA1-7D97-4405-9B95-DD86D392E530}"/>
                  </a:ext>
                </a:extLst>
              </p14:cNvPr>
              <p14:cNvContentPartPr/>
              <p14:nvPr/>
            </p14:nvContentPartPr>
            <p14:xfrm>
              <a:off x="2930839" y="510118"/>
              <a:ext cx="131760" cy="133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ED5BA1-7D97-4405-9B95-DD86D392E5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21839" y="501118"/>
                <a:ext cx="149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23CDF0-282E-4865-A6D7-B0E0078E9123}"/>
                  </a:ext>
                </a:extLst>
              </p14:cNvPr>
              <p14:cNvContentPartPr/>
              <p14:nvPr/>
            </p14:nvContentPartPr>
            <p14:xfrm>
              <a:off x="3247639" y="226798"/>
              <a:ext cx="64080" cy="389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23CDF0-282E-4865-A6D7-B0E0078E91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38999" y="218158"/>
                <a:ext cx="817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C639917-267A-4F10-BD56-F2667719EF10}"/>
                  </a:ext>
                </a:extLst>
              </p14:cNvPr>
              <p14:cNvContentPartPr/>
              <p14:nvPr/>
            </p14:nvContentPartPr>
            <p14:xfrm>
              <a:off x="3127399" y="467998"/>
              <a:ext cx="317160" cy="3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C639917-267A-4F10-BD56-F2667719EF1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18399" y="458998"/>
                <a:ext cx="3348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2893CE8-7FEF-4896-8B26-BF0E27AF87D1}"/>
                  </a:ext>
                </a:extLst>
              </p14:cNvPr>
              <p14:cNvContentPartPr/>
              <p14:nvPr/>
            </p14:nvContentPartPr>
            <p14:xfrm>
              <a:off x="3736519" y="216358"/>
              <a:ext cx="251280" cy="412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2893CE8-7FEF-4896-8B26-BF0E27AF87D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27519" y="207358"/>
                <a:ext cx="26892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18E73F7-00B3-462E-81CB-DEA8C6DB4BFA}"/>
                  </a:ext>
                </a:extLst>
              </p14:cNvPr>
              <p14:cNvContentPartPr/>
              <p14:nvPr/>
            </p14:nvContentPartPr>
            <p14:xfrm>
              <a:off x="3745519" y="442438"/>
              <a:ext cx="254160" cy="30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18E73F7-00B3-462E-81CB-DEA8C6DB4B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36879" y="433438"/>
                <a:ext cx="2718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4213231-D1A6-4636-A35B-9198DECA5555}"/>
                  </a:ext>
                </a:extLst>
              </p14:cNvPr>
              <p14:cNvContentPartPr/>
              <p14:nvPr/>
            </p14:nvContentPartPr>
            <p14:xfrm>
              <a:off x="4281559" y="523798"/>
              <a:ext cx="111960" cy="87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4213231-D1A6-4636-A35B-9198DECA555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72919" y="515158"/>
                <a:ext cx="1296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548944E-DDA7-4617-8DDD-AEC2204B08C5}"/>
                  </a:ext>
                </a:extLst>
              </p14:cNvPr>
              <p14:cNvContentPartPr/>
              <p14:nvPr/>
            </p14:nvContentPartPr>
            <p14:xfrm>
              <a:off x="4431319" y="528478"/>
              <a:ext cx="130680" cy="98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548944E-DDA7-4617-8DDD-AEC2204B08C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22319" y="519838"/>
                <a:ext cx="1483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8111738-57F3-4466-81FE-1A0174B135E6}"/>
                  </a:ext>
                </a:extLst>
              </p14:cNvPr>
              <p14:cNvContentPartPr/>
              <p14:nvPr/>
            </p14:nvContentPartPr>
            <p14:xfrm>
              <a:off x="4598359" y="494638"/>
              <a:ext cx="164520" cy="133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8111738-57F3-4466-81FE-1A0174B135E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89719" y="485638"/>
                <a:ext cx="1821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3567271-48B8-4309-8C2F-D6F79DE20FC8}"/>
                  </a:ext>
                </a:extLst>
              </p14:cNvPr>
              <p14:cNvContentPartPr/>
              <p14:nvPr/>
            </p14:nvContentPartPr>
            <p14:xfrm>
              <a:off x="4726159" y="303478"/>
              <a:ext cx="54720" cy="244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3567271-48B8-4309-8C2F-D6F79DE20FC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17159" y="294478"/>
                <a:ext cx="723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D078737-338F-4506-BAA6-0B0A5355EFC2}"/>
                  </a:ext>
                </a:extLst>
              </p14:cNvPr>
              <p14:cNvContentPartPr/>
              <p14:nvPr/>
            </p14:nvContentPartPr>
            <p14:xfrm>
              <a:off x="5161759" y="354958"/>
              <a:ext cx="13680" cy="231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D078737-338F-4506-BAA6-0B0A5355EFC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53119" y="346318"/>
                <a:ext cx="31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89380FA-F5C1-40CC-A088-86896696FBA8}"/>
                  </a:ext>
                </a:extLst>
              </p14:cNvPr>
              <p14:cNvContentPartPr/>
              <p14:nvPr/>
            </p14:nvContentPartPr>
            <p14:xfrm>
              <a:off x="5107759" y="271798"/>
              <a:ext cx="224640" cy="315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89380FA-F5C1-40CC-A088-86896696FBA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98759" y="263158"/>
                <a:ext cx="2422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8A0070C-9D50-49BA-B623-4B17987DD028}"/>
                  </a:ext>
                </a:extLst>
              </p14:cNvPr>
              <p14:cNvContentPartPr/>
              <p14:nvPr/>
            </p14:nvContentPartPr>
            <p14:xfrm>
              <a:off x="5698879" y="165598"/>
              <a:ext cx="162720" cy="440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8A0070C-9D50-49BA-B623-4B17987DD02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89879" y="156958"/>
                <a:ext cx="18036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9EC7C85-B666-45EA-AAC1-13A32D247DAB}"/>
                  </a:ext>
                </a:extLst>
              </p14:cNvPr>
              <p14:cNvContentPartPr/>
              <p14:nvPr/>
            </p14:nvContentPartPr>
            <p14:xfrm>
              <a:off x="5928199" y="416158"/>
              <a:ext cx="213480" cy="170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9EC7C85-B666-45EA-AAC1-13A32D247DA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19559" y="407518"/>
                <a:ext cx="2311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F84C8E5-5BF8-4A24-A9CF-033D8EF563D8}"/>
                  </a:ext>
                </a:extLst>
              </p14:cNvPr>
              <p14:cNvContentPartPr/>
              <p14:nvPr/>
            </p14:nvContentPartPr>
            <p14:xfrm>
              <a:off x="6461719" y="366118"/>
              <a:ext cx="270360" cy="232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F84C8E5-5BF8-4A24-A9CF-033D8EF563D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53079" y="357478"/>
                <a:ext cx="2880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781C8CB-9D62-4C0C-869D-0D67FA0A4508}"/>
                  </a:ext>
                </a:extLst>
              </p14:cNvPr>
              <p14:cNvContentPartPr/>
              <p14:nvPr/>
            </p14:nvContentPartPr>
            <p14:xfrm>
              <a:off x="6727759" y="401038"/>
              <a:ext cx="200160" cy="169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781C8CB-9D62-4C0C-869D-0D67FA0A450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18759" y="392398"/>
                <a:ext cx="2178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32A6695-4742-43B8-BD21-7EDC2F7EE867}"/>
                  </a:ext>
                </a:extLst>
              </p14:cNvPr>
              <p14:cNvContentPartPr/>
              <p14:nvPr/>
            </p14:nvContentPartPr>
            <p14:xfrm>
              <a:off x="6949159" y="421558"/>
              <a:ext cx="134280" cy="12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32A6695-4742-43B8-BD21-7EDC2F7EE86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40159" y="412558"/>
                <a:ext cx="1519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96977BF-08EB-4ACA-B354-2E59416B42E6}"/>
                  </a:ext>
                </a:extLst>
              </p14:cNvPr>
              <p14:cNvContentPartPr/>
              <p14:nvPr/>
            </p14:nvContentPartPr>
            <p14:xfrm>
              <a:off x="7082359" y="458278"/>
              <a:ext cx="212040" cy="99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96977BF-08EB-4ACA-B354-2E59416B42E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73359" y="449278"/>
                <a:ext cx="2296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B8215FB-A10C-4DA9-B33D-A348E10418D2}"/>
                  </a:ext>
                </a:extLst>
              </p14:cNvPr>
              <p14:cNvContentPartPr/>
              <p14:nvPr/>
            </p14:nvContentPartPr>
            <p14:xfrm>
              <a:off x="7440559" y="172798"/>
              <a:ext cx="50040" cy="419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B8215FB-A10C-4DA9-B33D-A348E10418D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31919" y="163798"/>
                <a:ext cx="676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FBD606-C306-49F7-8BE8-EA614606654A}"/>
                  </a:ext>
                </a:extLst>
              </p14:cNvPr>
              <p14:cNvContentPartPr/>
              <p14:nvPr/>
            </p14:nvContentPartPr>
            <p14:xfrm>
              <a:off x="7264519" y="359638"/>
              <a:ext cx="407520" cy="37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FBD606-C306-49F7-8BE8-EA614606654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55519" y="350638"/>
                <a:ext cx="4251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A5912DE-38A6-4848-A8C5-BE7467C313CD}"/>
                  </a:ext>
                </a:extLst>
              </p14:cNvPr>
              <p14:cNvContentPartPr/>
              <p14:nvPr/>
            </p14:nvContentPartPr>
            <p14:xfrm>
              <a:off x="7585639" y="388798"/>
              <a:ext cx="235080" cy="237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A5912DE-38A6-4848-A8C5-BE7467C313C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76639" y="380158"/>
                <a:ext cx="252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0DC047B-38D7-4436-8804-C0E58C7BCC57}"/>
                  </a:ext>
                </a:extLst>
              </p14:cNvPr>
              <p14:cNvContentPartPr/>
              <p14:nvPr/>
            </p14:nvContentPartPr>
            <p14:xfrm>
              <a:off x="8123119" y="441718"/>
              <a:ext cx="318600" cy="181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0DC047B-38D7-4436-8804-C0E58C7BCC5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14119" y="433078"/>
                <a:ext cx="3362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54C84AB-7381-4EAD-A834-1FA0A7D6042C}"/>
                  </a:ext>
                </a:extLst>
              </p14:cNvPr>
              <p14:cNvContentPartPr/>
              <p14:nvPr/>
            </p14:nvContentPartPr>
            <p14:xfrm>
              <a:off x="8538199" y="524158"/>
              <a:ext cx="26640" cy="80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54C84AB-7381-4EAD-A834-1FA0A7D6042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529559" y="515158"/>
                <a:ext cx="442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44FB712-F3A7-41D9-811D-707559A847F0}"/>
                  </a:ext>
                </a:extLst>
              </p14:cNvPr>
              <p14:cNvContentPartPr/>
              <p14:nvPr/>
            </p14:nvContentPartPr>
            <p14:xfrm>
              <a:off x="8822599" y="281518"/>
              <a:ext cx="11160" cy="359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44FB712-F3A7-41D9-811D-707559A847F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813959" y="272878"/>
                <a:ext cx="288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87AFD9B-B20A-47CA-8FE2-81774E0817B9}"/>
                  </a:ext>
                </a:extLst>
              </p14:cNvPr>
              <p14:cNvContentPartPr/>
              <p14:nvPr/>
            </p14:nvContentPartPr>
            <p14:xfrm>
              <a:off x="8749519" y="502918"/>
              <a:ext cx="244800" cy="29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87AFD9B-B20A-47CA-8FE2-81774E0817B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40519" y="494278"/>
                <a:ext cx="2624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6A3615A-F14B-4544-8DA2-CEB3EE7E1BF0}"/>
                  </a:ext>
                </a:extLst>
              </p14:cNvPr>
              <p14:cNvContentPartPr/>
              <p14:nvPr/>
            </p14:nvContentPartPr>
            <p14:xfrm>
              <a:off x="9095119" y="221758"/>
              <a:ext cx="175680" cy="372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6A3615A-F14B-4544-8DA2-CEB3EE7E1BF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086119" y="212758"/>
                <a:ext cx="1933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C416064-BDCB-474E-AB77-329585AF3302}"/>
                  </a:ext>
                </a:extLst>
              </p14:cNvPr>
              <p14:cNvContentPartPr/>
              <p14:nvPr/>
            </p14:nvContentPartPr>
            <p14:xfrm>
              <a:off x="9645919" y="363238"/>
              <a:ext cx="75600" cy="290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C416064-BDCB-474E-AB77-329585AF330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637279" y="354598"/>
                <a:ext cx="932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FD3F19E-537C-4718-95B1-3C56B5345FD5}"/>
                  </a:ext>
                </a:extLst>
              </p14:cNvPr>
              <p14:cNvContentPartPr/>
              <p14:nvPr/>
            </p14:nvContentPartPr>
            <p14:xfrm>
              <a:off x="9604159" y="273238"/>
              <a:ext cx="310680" cy="194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FD3F19E-537C-4718-95B1-3C56B5345FD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595159" y="264238"/>
                <a:ext cx="3283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19AD548-2559-4BA0-8246-AEB72F47D595}"/>
                  </a:ext>
                </a:extLst>
              </p14:cNvPr>
              <p14:cNvContentPartPr/>
              <p14:nvPr/>
            </p14:nvContentPartPr>
            <p14:xfrm>
              <a:off x="10011679" y="395998"/>
              <a:ext cx="145080" cy="236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19AD548-2559-4BA0-8246-AEB72F47D5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003039" y="386998"/>
                <a:ext cx="1627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A1DA0C8-88B0-4027-86CB-5A7831F66D85}"/>
                  </a:ext>
                </a:extLst>
              </p14:cNvPr>
              <p14:cNvContentPartPr/>
              <p14:nvPr/>
            </p14:nvContentPartPr>
            <p14:xfrm>
              <a:off x="10302199" y="410038"/>
              <a:ext cx="36720" cy="169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A1DA0C8-88B0-4027-86CB-5A7831F66D8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293559" y="401038"/>
                <a:ext cx="543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A34DFA5-D3F9-4CBA-B350-C888867859D9}"/>
                  </a:ext>
                </a:extLst>
              </p14:cNvPr>
              <p14:cNvContentPartPr/>
              <p14:nvPr/>
            </p14:nvContentPartPr>
            <p14:xfrm>
              <a:off x="10316239" y="351718"/>
              <a:ext cx="288720" cy="324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A34DFA5-D3F9-4CBA-B350-C888867859D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07599" y="343078"/>
                <a:ext cx="3063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3E6582D-A7D4-45D1-A74D-1CD7442082B2}"/>
                  </a:ext>
                </a:extLst>
              </p14:cNvPr>
              <p14:cNvContentPartPr/>
              <p14:nvPr/>
            </p14:nvContentPartPr>
            <p14:xfrm>
              <a:off x="10682359" y="276478"/>
              <a:ext cx="296640" cy="466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3E6582D-A7D4-45D1-A74D-1CD7442082B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673719" y="267838"/>
                <a:ext cx="31428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1FDE324-C722-466C-89C6-BDC3593AF10F}"/>
                  </a:ext>
                </a:extLst>
              </p14:cNvPr>
              <p14:cNvContentPartPr/>
              <p14:nvPr/>
            </p14:nvContentPartPr>
            <p14:xfrm>
              <a:off x="11108599" y="465478"/>
              <a:ext cx="363960" cy="75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1FDE324-C722-466C-89C6-BDC3593AF10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099599" y="456838"/>
                <a:ext cx="3816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7567E26-8BA3-4C07-AC04-E241F343EC67}"/>
                  </a:ext>
                </a:extLst>
              </p14:cNvPr>
              <p14:cNvContentPartPr/>
              <p14:nvPr/>
            </p14:nvContentPartPr>
            <p14:xfrm>
              <a:off x="11068999" y="569158"/>
              <a:ext cx="363240" cy="58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7567E26-8BA3-4C07-AC04-E241F343EC6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059999" y="560518"/>
                <a:ext cx="3808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F072631-CFFD-4FDE-8577-7E1DA887440C}"/>
                  </a:ext>
                </a:extLst>
              </p14:cNvPr>
              <p14:cNvContentPartPr/>
              <p14:nvPr/>
            </p14:nvContentPartPr>
            <p14:xfrm>
              <a:off x="11243239" y="337318"/>
              <a:ext cx="52200" cy="412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F072631-CFFD-4FDE-8577-7E1DA887440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234599" y="328318"/>
                <a:ext cx="698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5FA941C-A219-4F92-8541-55A32B46237B}"/>
                  </a:ext>
                </a:extLst>
              </p14:cNvPr>
              <p14:cNvContentPartPr/>
              <p14:nvPr/>
            </p14:nvContentPartPr>
            <p14:xfrm>
              <a:off x="11507119" y="462958"/>
              <a:ext cx="250200" cy="233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5FA941C-A219-4F92-8541-55A32B46237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498119" y="453958"/>
                <a:ext cx="2678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20EFB94-C8FC-4496-BF36-3FE06A28071D}"/>
                  </a:ext>
                </a:extLst>
              </p14:cNvPr>
              <p14:cNvContentPartPr/>
              <p14:nvPr/>
            </p14:nvContentPartPr>
            <p14:xfrm>
              <a:off x="11891599" y="757438"/>
              <a:ext cx="22680" cy="17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20EFB94-C8FC-4496-BF36-3FE06A28071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882959" y="748798"/>
                <a:ext cx="403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F463263-9A63-4109-9A6C-F2197D319B26}"/>
                  </a:ext>
                </a:extLst>
              </p14:cNvPr>
              <p14:cNvContentPartPr/>
              <p14:nvPr/>
            </p14:nvContentPartPr>
            <p14:xfrm>
              <a:off x="7973359" y="1173598"/>
              <a:ext cx="162720" cy="142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F463263-9A63-4109-9A6C-F2197D319B2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964719" y="1164598"/>
                <a:ext cx="1803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AEF90B3-E836-4308-8DFD-B2FCBD3A4EAD}"/>
                  </a:ext>
                </a:extLst>
              </p14:cNvPr>
              <p14:cNvContentPartPr/>
              <p14:nvPr/>
            </p14:nvContentPartPr>
            <p14:xfrm>
              <a:off x="8288719" y="769318"/>
              <a:ext cx="372240" cy="568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AEF90B3-E836-4308-8DFD-B2FCBD3A4EA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280079" y="760678"/>
                <a:ext cx="38988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6689F83-562F-43E6-AF80-29BD72D61477}"/>
                  </a:ext>
                </a:extLst>
              </p14:cNvPr>
              <p14:cNvContentPartPr/>
              <p14:nvPr/>
            </p14:nvContentPartPr>
            <p14:xfrm>
              <a:off x="8294119" y="1082158"/>
              <a:ext cx="302040" cy="84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6689F83-562F-43E6-AF80-29BD72D6147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85119" y="1073158"/>
                <a:ext cx="3196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C5C55F1-7AA7-4699-BC5B-C6F08291E826}"/>
                  </a:ext>
                </a:extLst>
              </p14:cNvPr>
              <p14:cNvContentPartPr/>
              <p14:nvPr/>
            </p14:nvContentPartPr>
            <p14:xfrm>
              <a:off x="8844919" y="1073518"/>
              <a:ext cx="326160" cy="214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C5C55F1-7AA7-4699-BC5B-C6F08291E82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836279" y="1064518"/>
                <a:ext cx="3438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167FAEF-52BC-4467-B47F-1B4F65083256}"/>
                  </a:ext>
                </a:extLst>
              </p14:cNvPr>
              <p14:cNvContentPartPr/>
              <p14:nvPr/>
            </p14:nvContentPartPr>
            <p14:xfrm>
              <a:off x="9234799" y="1112038"/>
              <a:ext cx="270000" cy="198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167FAEF-52BC-4467-B47F-1B4F6508325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225799" y="1103398"/>
                <a:ext cx="2876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581D57D-AB3E-42DC-8903-29713C56E1D0}"/>
                  </a:ext>
                </a:extLst>
              </p14:cNvPr>
              <p14:cNvContentPartPr/>
              <p14:nvPr/>
            </p14:nvContentPartPr>
            <p14:xfrm>
              <a:off x="9577519" y="1125718"/>
              <a:ext cx="141840" cy="138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581D57D-AB3E-42DC-8903-29713C56E1D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568519" y="1117078"/>
                <a:ext cx="1594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179979B-677C-4677-9836-5832281D0BC9}"/>
                  </a:ext>
                </a:extLst>
              </p14:cNvPr>
              <p14:cNvContentPartPr/>
              <p14:nvPr/>
            </p14:nvContentPartPr>
            <p14:xfrm>
              <a:off x="9771199" y="1159558"/>
              <a:ext cx="174600" cy="128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179979B-677C-4677-9836-5832281D0BC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762199" y="1150918"/>
                <a:ext cx="192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4463615-A338-499D-8722-586DFBDF447D}"/>
                  </a:ext>
                </a:extLst>
              </p14:cNvPr>
              <p14:cNvContentPartPr/>
              <p14:nvPr/>
            </p14:nvContentPartPr>
            <p14:xfrm>
              <a:off x="10139839" y="870478"/>
              <a:ext cx="249120" cy="472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4463615-A338-499D-8722-586DFBDF447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130839" y="861478"/>
                <a:ext cx="26676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719370D-BAC2-41B3-9AF5-C5E233971C77}"/>
                  </a:ext>
                </a:extLst>
              </p14:cNvPr>
              <p14:cNvContentPartPr/>
              <p14:nvPr/>
            </p14:nvContentPartPr>
            <p14:xfrm>
              <a:off x="10113559" y="1063438"/>
              <a:ext cx="348120" cy="83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719370D-BAC2-41B3-9AF5-C5E233971C7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104919" y="1054798"/>
                <a:ext cx="3657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7CB67BE-2094-4FBE-A910-5976BEAF5651}"/>
                  </a:ext>
                </a:extLst>
              </p14:cNvPr>
              <p14:cNvContentPartPr/>
              <p14:nvPr/>
            </p14:nvContentPartPr>
            <p14:xfrm>
              <a:off x="10550239" y="957238"/>
              <a:ext cx="485280" cy="3927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7CB67BE-2094-4FBE-A910-5976BEAF565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541239" y="948238"/>
                <a:ext cx="5029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54348C0-CA61-45B0-972E-AEE1120BD041}"/>
                  </a:ext>
                </a:extLst>
              </p14:cNvPr>
              <p14:cNvContentPartPr/>
              <p14:nvPr/>
            </p14:nvContentPartPr>
            <p14:xfrm>
              <a:off x="10764079" y="1243438"/>
              <a:ext cx="162360" cy="61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54348C0-CA61-45B0-972E-AEE1120BD04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755439" y="1234438"/>
                <a:ext cx="1800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BF1A278-77E6-4D50-8CD8-4651D0268182}"/>
                  </a:ext>
                </a:extLst>
              </p14:cNvPr>
              <p14:cNvContentPartPr/>
              <p14:nvPr/>
            </p14:nvContentPartPr>
            <p14:xfrm>
              <a:off x="322999" y="1891798"/>
              <a:ext cx="272880" cy="830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BF1A278-77E6-4D50-8CD8-4651D026818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4359" y="1882798"/>
                <a:ext cx="29052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1E66FEB-8B70-49D0-B215-9042F935F331}"/>
                  </a:ext>
                </a:extLst>
              </p14:cNvPr>
              <p14:cNvContentPartPr/>
              <p14:nvPr/>
            </p14:nvContentPartPr>
            <p14:xfrm>
              <a:off x="609919" y="1899718"/>
              <a:ext cx="81720" cy="1641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1E66FEB-8B70-49D0-B215-9042F935F33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1279" y="1890718"/>
                <a:ext cx="993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C3A0042-D530-4D50-B592-3EF817D8E68B}"/>
                  </a:ext>
                </a:extLst>
              </p14:cNvPr>
              <p14:cNvContentPartPr/>
              <p14:nvPr/>
            </p14:nvContentPartPr>
            <p14:xfrm>
              <a:off x="811519" y="1817278"/>
              <a:ext cx="184680" cy="196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C3A0042-D530-4D50-B592-3EF817D8E68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02519" y="1808638"/>
                <a:ext cx="202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5102B47-734B-4A2A-A04E-BEF4E955CA7F}"/>
                  </a:ext>
                </a:extLst>
              </p14:cNvPr>
              <p14:cNvContentPartPr/>
              <p14:nvPr/>
            </p14:nvContentPartPr>
            <p14:xfrm>
              <a:off x="1066039" y="1824118"/>
              <a:ext cx="104400" cy="165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5102B47-734B-4A2A-A04E-BEF4E955CA7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57399" y="1815478"/>
                <a:ext cx="1220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E23895A-875E-44CE-BC62-CB111A0CE32D}"/>
                  </a:ext>
                </a:extLst>
              </p14:cNvPr>
              <p14:cNvContentPartPr/>
              <p14:nvPr/>
            </p14:nvContentPartPr>
            <p14:xfrm>
              <a:off x="1201759" y="1858318"/>
              <a:ext cx="211680" cy="157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E23895A-875E-44CE-BC62-CB111A0CE32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93119" y="1849678"/>
                <a:ext cx="2293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E30AD2C-86CF-40CC-98AB-7EBD46A75B7B}"/>
                  </a:ext>
                </a:extLst>
              </p14:cNvPr>
              <p14:cNvContentPartPr/>
              <p14:nvPr/>
            </p14:nvContentPartPr>
            <p14:xfrm>
              <a:off x="1850119" y="1141918"/>
              <a:ext cx="203760" cy="216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E30AD2C-86CF-40CC-98AB-7EBD46A75B7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841119" y="1133278"/>
                <a:ext cx="2214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D5E113E-EBD7-47C2-B25E-09A6D4CA87B9}"/>
                  </a:ext>
                </a:extLst>
              </p14:cNvPr>
              <p14:cNvContentPartPr/>
              <p14:nvPr/>
            </p14:nvContentPartPr>
            <p14:xfrm>
              <a:off x="2077999" y="1233358"/>
              <a:ext cx="152280" cy="108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D5E113E-EBD7-47C2-B25E-09A6D4CA87B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069359" y="1224358"/>
                <a:ext cx="1699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FADB686-34D6-43CF-822A-73CDAB484407}"/>
                  </a:ext>
                </a:extLst>
              </p14:cNvPr>
              <p14:cNvContentPartPr/>
              <p14:nvPr/>
            </p14:nvContentPartPr>
            <p14:xfrm>
              <a:off x="2300119" y="1216438"/>
              <a:ext cx="238680" cy="141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FADB686-34D6-43CF-822A-73CDAB48440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91119" y="1207798"/>
                <a:ext cx="2563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04030E8-0489-4CC2-B62C-26E4AE8C0601}"/>
                  </a:ext>
                </a:extLst>
              </p14:cNvPr>
              <p14:cNvContentPartPr/>
              <p14:nvPr/>
            </p14:nvContentPartPr>
            <p14:xfrm>
              <a:off x="2612959" y="1212118"/>
              <a:ext cx="192600" cy="1731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04030E8-0489-4CC2-B62C-26E4AE8C060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604319" y="1203478"/>
                <a:ext cx="2102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E430F89-FC7D-426B-A264-E36D598ECD4F}"/>
                  </a:ext>
                </a:extLst>
              </p14:cNvPr>
              <p14:cNvContentPartPr/>
              <p14:nvPr/>
            </p14:nvContentPartPr>
            <p14:xfrm>
              <a:off x="2785399" y="1005478"/>
              <a:ext cx="189000" cy="3618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E430F89-FC7D-426B-A264-E36D598ECD4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776759" y="996838"/>
                <a:ext cx="2066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D550414-C79F-495F-A451-DCE80162BD26}"/>
                  </a:ext>
                </a:extLst>
              </p14:cNvPr>
              <p14:cNvContentPartPr/>
              <p14:nvPr/>
            </p14:nvContentPartPr>
            <p14:xfrm>
              <a:off x="2938039" y="1270798"/>
              <a:ext cx="28440" cy="89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D550414-C79F-495F-A451-DCE80162BD2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929039" y="1262158"/>
                <a:ext cx="460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3F84604-EE63-40D3-B89D-4D8CA94CB72E}"/>
                  </a:ext>
                </a:extLst>
              </p14:cNvPr>
              <p14:cNvContentPartPr/>
              <p14:nvPr/>
            </p14:nvContentPartPr>
            <p14:xfrm>
              <a:off x="3095719" y="920158"/>
              <a:ext cx="355320" cy="450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3F84604-EE63-40D3-B89D-4D8CA94CB72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86719" y="911158"/>
                <a:ext cx="37296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CC6977F-5109-49F0-BBAC-437DD11E3269}"/>
                  </a:ext>
                </a:extLst>
              </p14:cNvPr>
              <p14:cNvContentPartPr/>
              <p14:nvPr/>
            </p14:nvContentPartPr>
            <p14:xfrm>
              <a:off x="3352399" y="1236958"/>
              <a:ext cx="74520" cy="144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CC6977F-5109-49F0-BBAC-437DD11E326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343759" y="1228318"/>
                <a:ext cx="921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4105ADA-08D9-4284-90C5-69D727A43D37}"/>
                  </a:ext>
                </a:extLst>
              </p14:cNvPr>
              <p14:cNvContentPartPr/>
              <p14:nvPr/>
            </p14:nvContentPartPr>
            <p14:xfrm>
              <a:off x="3530959" y="1195558"/>
              <a:ext cx="163800" cy="158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4105ADA-08D9-4284-90C5-69D727A43D3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522319" y="1186918"/>
                <a:ext cx="1814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B1004C1-B261-4509-BCD8-ED37A79462F5}"/>
                  </a:ext>
                </a:extLst>
              </p14:cNvPr>
              <p14:cNvContentPartPr/>
              <p14:nvPr/>
            </p14:nvContentPartPr>
            <p14:xfrm>
              <a:off x="3770719" y="1200958"/>
              <a:ext cx="241920" cy="149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B1004C1-B261-4509-BCD8-ED37A79462F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762079" y="1191958"/>
                <a:ext cx="2595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3953FC1-652A-40D0-B54E-20C415260A04}"/>
                  </a:ext>
                </a:extLst>
              </p14:cNvPr>
              <p14:cNvContentPartPr/>
              <p14:nvPr/>
            </p14:nvContentPartPr>
            <p14:xfrm>
              <a:off x="4126399" y="1208518"/>
              <a:ext cx="125280" cy="151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3953FC1-652A-40D0-B54E-20C415260A0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117399" y="1199518"/>
                <a:ext cx="1429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FDC004C-FD98-4DB9-9C6F-9E163A9EEAC1}"/>
                  </a:ext>
                </a:extLst>
              </p14:cNvPr>
              <p14:cNvContentPartPr/>
              <p14:nvPr/>
            </p14:nvContentPartPr>
            <p14:xfrm>
              <a:off x="4421959" y="962278"/>
              <a:ext cx="178560" cy="365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FDC004C-FD98-4DB9-9C6F-9E163A9EEAC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412959" y="953638"/>
                <a:ext cx="1962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03F1F1D-B18D-49FA-AD44-727BF3D8A897}"/>
                  </a:ext>
                </a:extLst>
              </p14:cNvPr>
              <p14:cNvContentPartPr/>
              <p14:nvPr/>
            </p14:nvContentPartPr>
            <p14:xfrm>
              <a:off x="4664599" y="1267198"/>
              <a:ext cx="304920" cy="374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03F1F1D-B18D-49FA-AD44-727BF3D8A89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655959" y="1258198"/>
                <a:ext cx="32256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7F95D31-71B1-4F88-AAE7-77EFAA6C2A74}"/>
                  </a:ext>
                </a:extLst>
              </p14:cNvPr>
              <p14:cNvContentPartPr/>
              <p14:nvPr/>
            </p14:nvContentPartPr>
            <p14:xfrm>
              <a:off x="4920919" y="1135438"/>
              <a:ext cx="326880" cy="218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7F95D31-71B1-4F88-AAE7-77EFAA6C2A7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911919" y="1126438"/>
                <a:ext cx="3445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CE72CAA-F7EC-4BB2-A12B-EF87D44F2294}"/>
                  </a:ext>
                </a:extLst>
              </p14:cNvPr>
              <p14:cNvContentPartPr/>
              <p14:nvPr/>
            </p14:nvContentPartPr>
            <p14:xfrm>
              <a:off x="5288479" y="1141918"/>
              <a:ext cx="265320" cy="209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CE72CAA-F7EC-4BB2-A12B-EF87D44F229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279839" y="1133278"/>
                <a:ext cx="2829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59E6B13-A86A-46B5-88AC-44D084419CD4}"/>
                  </a:ext>
                </a:extLst>
              </p14:cNvPr>
              <p14:cNvContentPartPr/>
              <p14:nvPr/>
            </p14:nvContentPartPr>
            <p14:xfrm>
              <a:off x="5485039" y="1205278"/>
              <a:ext cx="164160" cy="124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59E6B13-A86A-46B5-88AC-44D084419CD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76399" y="1196278"/>
                <a:ext cx="1818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F325D3D-88D8-460C-9918-9A548D06CA46}"/>
                  </a:ext>
                </a:extLst>
              </p14:cNvPr>
              <p14:cNvContentPartPr/>
              <p14:nvPr/>
            </p14:nvContentPartPr>
            <p14:xfrm>
              <a:off x="5723359" y="898918"/>
              <a:ext cx="265320" cy="452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F325D3D-88D8-460C-9918-9A548D06CA4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714359" y="890278"/>
                <a:ext cx="28296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D7AB7FA-F35D-48B8-BE0D-CC53B257B851}"/>
                  </a:ext>
                </a:extLst>
              </p14:cNvPr>
              <p14:cNvContentPartPr/>
              <p14:nvPr/>
            </p14:nvContentPartPr>
            <p14:xfrm>
              <a:off x="6065359" y="1141558"/>
              <a:ext cx="194040" cy="1760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D7AB7FA-F35D-48B8-BE0D-CC53B257B85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056719" y="1132918"/>
                <a:ext cx="2116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D446EC7-4B25-44B3-A512-C4B128FC7225}"/>
                  </a:ext>
                </a:extLst>
              </p14:cNvPr>
              <p14:cNvContentPartPr/>
              <p14:nvPr/>
            </p14:nvContentPartPr>
            <p14:xfrm>
              <a:off x="6307279" y="836998"/>
              <a:ext cx="313920" cy="474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D446EC7-4B25-44B3-A512-C4B128FC722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298639" y="827998"/>
                <a:ext cx="3315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2DA8EA6-472A-4F22-ACEE-C4576EE5107B}"/>
                  </a:ext>
                </a:extLst>
              </p14:cNvPr>
              <p14:cNvContentPartPr/>
              <p14:nvPr/>
            </p14:nvContentPartPr>
            <p14:xfrm>
              <a:off x="6665839" y="1164238"/>
              <a:ext cx="57240" cy="154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2DA8EA6-472A-4F22-ACEE-C4576EE510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56839" y="1155238"/>
                <a:ext cx="748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08D010C-1767-423F-93B3-4B191D57DFCA}"/>
                  </a:ext>
                </a:extLst>
              </p14:cNvPr>
              <p14:cNvContentPartPr/>
              <p14:nvPr/>
            </p14:nvContentPartPr>
            <p14:xfrm>
              <a:off x="6928639" y="898918"/>
              <a:ext cx="184320" cy="406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08D010C-1767-423F-93B3-4B191D57DFC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919639" y="889918"/>
                <a:ext cx="2019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F72C192-BAF3-4814-A966-F5F221427D68}"/>
                  </a:ext>
                </a:extLst>
              </p14:cNvPr>
              <p14:cNvContentPartPr/>
              <p14:nvPr/>
            </p14:nvContentPartPr>
            <p14:xfrm>
              <a:off x="7064719" y="1170718"/>
              <a:ext cx="65880" cy="137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F72C192-BAF3-4814-A966-F5F221427D6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055719" y="1162078"/>
                <a:ext cx="835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F91FE6D-035B-4F5C-A380-27D3D6791029}"/>
                  </a:ext>
                </a:extLst>
              </p14:cNvPr>
              <p14:cNvContentPartPr/>
              <p14:nvPr/>
            </p14:nvContentPartPr>
            <p14:xfrm>
              <a:off x="7238959" y="827638"/>
              <a:ext cx="315360" cy="474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F91FE6D-035B-4F5C-A380-27D3D679102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230319" y="818638"/>
                <a:ext cx="3330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3DFCC45-DA3E-4C15-8409-062FE0FF3AED}"/>
                  </a:ext>
                </a:extLst>
              </p14:cNvPr>
              <p14:cNvContentPartPr/>
              <p14:nvPr/>
            </p14:nvContentPartPr>
            <p14:xfrm>
              <a:off x="7409959" y="1142638"/>
              <a:ext cx="261360" cy="402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3DFCC45-DA3E-4C15-8409-062FE0FF3AE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01319" y="1133998"/>
                <a:ext cx="2790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C7ACBF7-2A94-478D-8582-A6189D7B5510}"/>
                  </a:ext>
                </a:extLst>
              </p14:cNvPr>
              <p14:cNvContentPartPr/>
              <p14:nvPr/>
            </p14:nvContentPartPr>
            <p14:xfrm>
              <a:off x="1725199" y="1833118"/>
              <a:ext cx="232560" cy="221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C7ACBF7-2A94-478D-8582-A6189D7B551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716199" y="1824118"/>
                <a:ext cx="2502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A6DF509-7CB7-4214-8A91-8435FCC773F2}"/>
                  </a:ext>
                </a:extLst>
              </p14:cNvPr>
              <p14:cNvContentPartPr/>
              <p14:nvPr/>
            </p14:nvContentPartPr>
            <p14:xfrm>
              <a:off x="2018239" y="1823038"/>
              <a:ext cx="243360" cy="2062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A6DF509-7CB7-4214-8A91-8435FCC773F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009239" y="1814398"/>
                <a:ext cx="2610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48F3DFB-FBAD-4073-940C-55B29BF91654}"/>
                  </a:ext>
                </a:extLst>
              </p14:cNvPr>
              <p14:cNvContentPartPr/>
              <p14:nvPr/>
            </p14:nvContentPartPr>
            <p14:xfrm>
              <a:off x="2262679" y="1860118"/>
              <a:ext cx="190800" cy="1508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48F3DFB-FBAD-4073-940C-55B29BF9165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254039" y="1851118"/>
                <a:ext cx="2084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1D2C4B6-D2C2-424F-9362-B3890647A5F8}"/>
                  </a:ext>
                </a:extLst>
              </p14:cNvPr>
              <p14:cNvContentPartPr/>
              <p14:nvPr/>
            </p14:nvContentPartPr>
            <p14:xfrm>
              <a:off x="2466439" y="1887118"/>
              <a:ext cx="170280" cy="139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1D2C4B6-D2C2-424F-9362-B3890647A5F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457799" y="1878478"/>
                <a:ext cx="1879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2CDEE29-B612-48D7-A939-2D2B6BDBB00E}"/>
                  </a:ext>
                </a:extLst>
              </p14:cNvPr>
              <p14:cNvContentPartPr/>
              <p14:nvPr/>
            </p14:nvContentPartPr>
            <p14:xfrm>
              <a:off x="2868199" y="1591198"/>
              <a:ext cx="184320" cy="463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2CDEE29-B612-48D7-A939-2D2B6BDBB00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859199" y="1582198"/>
                <a:ext cx="20196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9174F0B-5230-42B1-B22E-B8791F8EBB8C}"/>
                  </a:ext>
                </a:extLst>
              </p14:cNvPr>
              <p14:cNvContentPartPr/>
              <p14:nvPr/>
            </p14:nvContentPartPr>
            <p14:xfrm>
              <a:off x="2791879" y="1807558"/>
              <a:ext cx="367200" cy="91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9174F0B-5230-42B1-B22E-B8791F8EBB8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782879" y="1798558"/>
                <a:ext cx="3848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01D582C-F501-420F-91EE-A2E060D97547}"/>
                  </a:ext>
                </a:extLst>
              </p14:cNvPr>
              <p14:cNvContentPartPr/>
              <p14:nvPr/>
            </p14:nvContentPartPr>
            <p14:xfrm>
              <a:off x="3552919" y="1810438"/>
              <a:ext cx="115920" cy="187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01D582C-F501-420F-91EE-A2E060D9754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543919" y="1801438"/>
                <a:ext cx="1335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B00D22F-2156-4ECB-8727-3549AD6B5F81}"/>
                  </a:ext>
                </a:extLst>
              </p14:cNvPr>
              <p14:cNvContentPartPr/>
              <p14:nvPr/>
            </p14:nvContentPartPr>
            <p14:xfrm>
              <a:off x="3588559" y="1681198"/>
              <a:ext cx="301320" cy="329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B00D22F-2156-4ECB-8727-3549AD6B5F8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579559" y="1672558"/>
                <a:ext cx="3189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E06D60F-8BF0-42E6-9B0E-5C0E7957C852}"/>
                  </a:ext>
                </a:extLst>
              </p14:cNvPr>
              <p14:cNvContentPartPr/>
              <p14:nvPr/>
            </p14:nvContentPartPr>
            <p14:xfrm>
              <a:off x="4253839" y="1864798"/>
              <a:ext cx="65520" cy="1180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E06D60F-8BF0-42E6-9B0E-5C0E7957C85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244839" y="1855798"/>
                <a:ext cx="831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AFB36FE-7819-438B-9C31-0B33293E3406}"/>
                  </a:ext>
                </a:extLst>
              </p14:cNvPr>
              <p14:cNvContentPartPr/>
              <p14:nvPr/>
            </p14:nvContentPartPr>
            <p14:xfrm>
              <a:off x="4422679" y="1730518"/>
              <a:ext cx="1800" cy="4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AFB36FE-7819-438B-9C31-0B33293E340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413679" y="1721878"/>
                <a:ext cx="194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056CD6B-D2E4-40C4-AD18-8EAD0CAAF864}"/>
                  </a:ext>
                </a:extLst>
              </p14:cNvPr>
              <p14:cNvContentPartPr/>
              <p14:nvPr/>
            </p14:nvContentPartPr>
            <p14:xfrm>
              <a:off x="4383799" y="1794238"/>
              <a:ext cx="275400" cy="244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056CD6B-D2E4-40C4-AD18-8EAD0CAAF86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374799" y="1785598"/>
                <a:ext cx="2930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8E7BDDA-CFFE-4568-A5BA-861611189E77}"/>
                  </a:ext>
                </a:extLst>
              </p14:cNvPr>
              <p14:cNvContentPartPr/>
              <p14:nvPr/>
            </p14:nvContentPartPr>
            <p14:xfrm>
              <a:off x="5112799" y="1742038"/>
              <a:ext cx="15840" cy="31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8E7BDDA-CFFE-4568-A5BA-861611189E7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103799" y="1733398"/>
                <a:ext cx="33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6CC6C2F-03D4-42B7-9C9B-05855C71D27D}"/>
                  </a:ext>
                </a:extLst>
              </p14:cNvPr>
              <p14:cNvContentPartPr/>
              <p14:nvPr/>
            </p14:nvContentPartPr>
            <p14:xfrm>
              <a:off x="5057359" y="1962718"/>
              <a:ext cx="51840" cy="22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6CC6C2F-03D4-42B7-9C9B-05855C71D27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048719" y="1954078"/>
                <a:ext cx="694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04C8CD2-8CBB-455A-9B80-17BC6DE85554}"/>
                  </a:ext>
                </a:extLst>
              </p14:cNvPr>
              <p14:cNvContentPartPr/>
              <p14:nvPr/>
            </p14:nvContentPartPr>
            <p14:xfrm>
              <a:off x="5724799" y="1847518"/>
              <a:ext cx="207720" cy="299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04C8CD2-8CBB-455A-9B80-17BC6DE8555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716159" y="1838518"/>
                <a:ext cx="2253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0DFBE8B-2E90-4A0F-81CB-A489FEAFE258}"/>
                  </a:ext>
                </a:extLst>
              </p14:cNvPr>
              <p14:cNvContentPartPr/>
              <p14:nvPr/>
            </p14:nvContentPartPr>
            <p14:xfrm>
              <a:off x="5908759" y="1694878"/>
              <a:ext cx="315360" cy="245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0DFBE8B-2E90-4A0F-81CB-A489FEAFE25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899759" y="1686238"/>
                <a:ext cx="333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D35FA92-8532-4B0E-B5EF-A5122996EF96}"/>
                  </a:ext>
                </a:extLst>
              </p14:cNvPr>
              <p14:cNvContentPartPr/>
              <p14:nvPr/>
            </p14:nvContentPartPr>
            <p14:xfrm>
              <a:off x="6212239" y="1778398"/>
              <a:ext cx="232920" cy="346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D35FA92-8532-4B0E-B5EF-A5122996EF9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203599" y="1769758"/>
                <a:ext cx="250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D0F02E8-6C35-4B7E-B546-63D3E5A876D6}"/>
                  </a:ext>
                </a:extLst>
              </p14:cNvPr>
              <p14:cNvContentPartPr/>
              <p14:nvPr/>
            </p14:nvContentPartPr>
            <p14:xfrm>
              <a:off x="6520039" y="1738798"/>
              <a:ext cx="288360" cy="4024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D0F02E8-6C35-4B7E-B546-63D3E5A876D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511039" y="1730158"/>
                <a:ext cx="3060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FA2DABE-3931-446F-87A5-DA5A1E6B8699}"/>
                  </a:ext>
                </a:extLst>
              </p14:cNvPr>
              <p14:cNvContentPartPr/>
              <p14:nvPr/>
            </p14:nvContentPartPr>
            <p14:xfrm>
              <a:off x="6601399" y="1994038"/>
              <a:ext cx="145800" cy="35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FA2DABE-3931-446F-87A5-DA5A1E6B869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592399" y="1985398"/>
                <a:ext cx="1634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B0BE032-B80B-4181-949D-317A8ED8EF87}"/>
                  </a:ext>
                </a:extLst>
              </p14:cNvPr>
              <p14:cNvContentPartPr/>
              <p14:nvPr/>
            </p14:nvContentPartPr>
            <p14:xfrm>
              <a:off x="6988039" y="1814758"/>
              <a:ext cx="22320" cy="2887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B0BE032-B80B-4181-949D-317A8ED8EF8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979399" y="1806118"/>
                <a:ext cx="399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FFD67C1-12C9-4D11-87A0-C55705927A4C}"/>
                  </a:ext>
                </a:extLst>
              </p14:cNvPr>
              <p14:cNvContentPartPr/>
              <p14:nvPr/>
            </p14:nvContentPartPr>
            <p14:xfrm>
              <a:off x="7219879" y="1863718"/>
              <a:ext cx="26640" cy="191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FFD67C1-12C9-4D11-87A0-C55705927A4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211239" y="1855078"/>
                <a:ext cx="44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ACF800B-2DC1-4367-9A5D-2F1E6EBB35E5}"/>
                  </a:ext>
                </a:extLst>
              </p14:cNvPr>
              <p14:cNvContentPartPr/>
              <p14:nvPr/>
            </p14:nvContentPartPr>
            <p14:xfrm>
              <a:off x="7186039" y="1794598"/>
              <a:ext cx="259920" cy="271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ACF800B-2DC1-4367-9A5D-2F1E6EBB35E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177399" y="1785598"/>
                <a:ext cx="2775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DC36393-F27A-4F80-BE9F-5ABE96BB5858}"/>
                  </a:ext>
                </a:extLst>
              </p14:cNvPr>
              <p14:cNvContentPartPr/>
              <p14:nvPr/>
            </p14:nvContentPartPr>
            <p14:xfrm>
              <a:off x="7453879" y="1707478"/>
              <a:ext cx="287640" cy="4388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DC36393-F27A-4F80-BE9F-5ABE96BB585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445239" y="1698838"/>
                <a:ext cx="30528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422C0D4-E034-40B5-B23C-36E85DEA82B8}"/>
                  </a:ext>
                </a:extLst>
              </p14:cNvPr>
              <p14:cNvContentPartPr/>
              <p14:nvPr/>
            </p14:nvContentPartPr>
            <p14:xfrm>
              <a:off x="8010799" y="1842118"/>
              <a:ext cx="202680" cy="34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422C0D4-E034-40B5-B23C-36E85DEA82B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002159" y="1833478"/>
                <a:ext cx="2203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B24F01C-2BA5-409E-853E-0C11437C716B}"/>
                  </a:ext>
                </a:extLst>
              </p14:cNvPr>
              <p14:cNvContentPartPr/>
              <p14:nvPr/>
            </p14:nvContentPartPr>
            <p14:xfrm>
              <a:off x="8001799" y="1931758"/>
              <a:ext cx="198720" cy="37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B24F01C-2BA5-409E-853E-0C11437C716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993159" y="1923118"/>
                <a:ext cx="216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40F62BD-B4A1-4D4B-951E-13FA2B55666F}"/>
                  </a:ext>
                </a:extLst>
              </p14:cNvPr>
              <p14:cNvContentPartPr/>
              <p14:nvPr/>
            </p14:nvContentPartPr>
            <p14:xfrm>
              <a:off x="8777599" y="1677238"/>
              <a:ext cx="33840" cy="30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40F62BD-B4A1-4D4B-951E-13FA2B55666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768599" y="1668238"/>
                <a:ext cx="5148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1F296CF-ABF7-4EE2-8CFD-28131D4BBE70}"/>
                  </a:ext>
                </a:extLst>
              </p14:cNvPr>
              <p14:cNvContentPartPr/>
              <p14:nvPr/>
            </p14:nvContentPartPr>
            <p14:xfrm>
              <a:off x="8721799" y="1596958"/>
              <a:ext cx="290880" cy="207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1F296CF-ABF7-4EE2-8CFD-28131D4BBE7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13159" y="1587958"/>
                <a:ext cx="3085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D03CFCF-28D8-4B87-AC24-0A1984F0C906}"/>
                  </a:ext>
                </a:extLst>
              </p14:cNvPr>
              <p14:cNvContentPartPr/>
              <p14:nvPr/>
            </p14:nvContentPartPr>
            <p14:xfrm>
              <a:off x="9089359" y="1667518"/>
              <a:ext cx="187200" cy="3376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D03CFCF-28D8-4B87-AC24-0A1984F0C90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080719" y="1658518"/>
                <a:ext cx="2048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7F7CE64-444B-4FB5-A579-F9CFA6E16DC9}"/>
                  </a:ext>
                </a:extLst>
              </p14:cNvPr>
              <p14:cNvContentPartPr/>
              <p14:nvPr/>
            </p14:nvContentPartPr>
            <p14:xfrm>
              <a:off x="9355399" y="1691278"/>
              <a:ext cx="366480" cy="3229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7F7CE64-444B-4FB5-A579-F9CFA6E16DC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346399" y="1682278"/>
                <a:ext cx="3841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7B7DFA4-DE74-4C43-B6B3-7467EFE61497}"/>
                  </a:ext>
                </a:extLst>
              </p14:cNvPr>
              <p14:cNvContentPartPr/>
              <p14:nvPr/>
            </p14:nvContentPartPr>
            <p14:xfrm>
              <a:off x="9447559" y="1856158"/>
              <a:ext cx="145800" cy="28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7B7DFA4-DE74-4C43-B6B3-7467EFE6149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438919" y="1847518"/>
                <a:ext cx="1634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5B5CAD1-F4F3-4056-8BCE-FAAB0094B2DB}"/>
                  </a:ext>
                </a:extLst>
              </p14:cNvPr>
              <p14:cNvContentPartPr/>
              <p14:nvPr/>
            </p14:nvContentPartPr>
            <p14:xfrm>
              <a:off x="9829519" y="1706758"/>
              <a:ext cx="261000" cy="2775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5B5CAD1-F4F3-4056-8BCE-FAAB0094B2D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820519" y="1697758"/>
                <a:ext cx="2786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C71241B-22C9-44F7-A9E3-958380D1CEF0}"/>
                  </a:ext>
                </a:extLst>
              </p14:cNvPr>
              <p14:cNvContentPartPr/>
              <p14:nvPr/>
            </p14:nvContentPartPr>
            <p14:xfrm>
              <a:off x="10282759" y="1769758"/>
              <a:ext cx="12600" cy="154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C71241B-22C9-44F7-A9E3-958380D1CEF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273759" y="1760758"/>
                <a:ext cx="302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B78A912-F941-4118-967C-E1B10D2E0BF1}"/>
                  </a:ext>
                </a:extLst>
              </p14:cNvPr>
              <p14:cNvContentPartPr/>
              <p14:nvPr/>
            </p14:nvContentPartPr>
            <p14:xfrm>
              <a:off x="10242439" y="1663918"/>
              <a:ext cx="301320" cy="252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B78A912-F941-4118-967C-E1B10D2E0BF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233439" y="1655278"/>
                <a:ext cx="3189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F07B086-355C-4535-A51B-8D1E5B848538}"/>
                  </a:ext>
                </a:extLst>
              </p14:cNvPr>
              <p14:cNvContentPartPr/>
              <p14:nvPr/>
            </p14:nvContentPartPr>
            <p14:xfrm>
              <a:off x="10541599" y="1613518"/>
              <a:ext cx="269280" cy="4104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F07B086-355C-4535-A51B-8D1E5B84853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532599" y="1604518"/>
                <a:ext cx="28692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794EC32-A048-470C-94D8-DDA7BF055F40}"/>
                  </a:ext>
                </a:extLst>
              </p14:cNvPr>
              <p14:cNvContentPartPr/>
              <p14:nvPr/>
            </p14:nvContentPartPr>
            <p14:xfrm>
              <a:off x="8932399" y="2124718"/>
              <a:ext cx="1541160" cy="482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794EC32-A048-470C-94D8-DDA7BF055F4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923759" y="2115718"/>
                <a:ext cx="1558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49A67DB-8AB7-41A6-9E82-4F0FF1270058}"/>
                  </a:ext>
                </a:extLst>
              </p14:cNvPr>
              <p14:cNvContentPartPr/>
              <p14:nvPr/>
            </p14:nvContentPartPr>
            <p14:xfrm>
              <a:off x="9510919" y="2364478"/>
              <a:ext cx="93600" cy="288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49A67DB-8AB7-41A6-9E82-4F0FF127005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01919" y="2355838"/>
                <a:ext cx="1112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0DD60F11-A815-43BF-97A2-4E5F1E8ECA52}"/>
                  </a:ext>
                </a:extLst>
              </p14:cNvPr>
              <p14:cNvContentPartPr/>
              <p14:nvPr/>
            </p14:nvContentPartPr>
            <p14:xfrm>
              <a:off x="9433159" y="2265838"/>
              <a:ext cx="304560" cy="1843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0DD60F11-A815-43BF-97A2-4E5F1E8ECA5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424519" y="2257198"/>
                <a:ext cx="3222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03D1496-6645-425D-9093-EB89A05A1BAD}"/>
                  </a:ext>
                </a:extLst>
              </p14:cNvPr>
              <p14:cNvContentPartPr/>
              <p14:nvPr/>
            </p14:nvContentPartPr>
            <p14:xfrm>
              <a:off x="9814039" y="2341798"/>
              <a:ext cx="227880" cy="3438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03D1496-6645-425D-9093-EB89A05A1BA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05039" y="2332798"/>
                <a:ext cx="2455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93772B8-1574-4192-8BEE-A55EDB9C2E2B}"/>
                  </a:ext>
                </a:extLst>
              </p14:cNvPr>
              <p14:cNvContentPartPr/>
              <p14:nvPr/>
            </p14:nvContentPartPr>
            <p14:xfrm>
              <a:off x="10153159" y="2436838"/>
              <a:ext cx="91440" cy="226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93772B8-1574-4192-8BEE-A55EDB9C2E2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144159" y="2427838"/>
                <a:ext cx="1090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B565193-C5C5-43DE-B994-955590043FD8}"/>
                  </a:ext>
                </a:extLst>
              </p14:cNvPr>
              <p14:cNvContentPartPr/>
              <p14:nvPr/>
            </p14:nvContentPartPr>
            <p14:xfrm>
              <a:off x="10146679" y="2377798"/>
              <a:ext cx="281880" cy="2919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B565193-C5C5-43DE-B994-955590043FD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138039" y="2368798"/>
                <a:ext cx="2995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C8DF178-E354-4B36-BDE7-90E995EEF7D5}"/>
                  </a:ext>
                </a:extLst>
              </p14:cNvPr>
              <p14:cNvContentPartPr/>
              <p14:nvPr/>
            </p14:nvContentPartPr>
            <p14:xfrm>
              <a:off x="10404079" y="2325598"/>
              <a:ext cx="252360" cy="4424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C8DF178-E354-4B36-BDE7-90E995EEF7D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395079" y="2316958"/>
                <a:ext cx="27000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E58C887-2187-43E8-BA7F-E88558D1C00D}"/>
                  </a:ext>
                </a:extLst>
              </p14:cNvPr>
              <p14:cNvContentPartPr/>
              <p14:nvPr/>
            </p14:nvContentPartPr>
            <p14:xfrm>
              <a:off x="8951839" y="3495958"/>
              <a:ext cx="294120" cy="3877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E58C887-2187-43E8-BA7F-E88558D1C00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942839" y="3487318"/>
                <a:ext cx="3117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CE25048-6A03-43FC-A1DB-A962D52CB6FD}"/>
                  </a:ext>
                </a:extLst>
              </p14:cNvPr>
              <p14:cNvContentPartPr/>
              <p14:nvPr/>
            </p14:nvContentPartPr>
            <p14:xfrm>
              <a:off x="9333439" y="3613318"/>
              <a:ext cx="166320" cy="2149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CE25048-6A03-43FC-A1DB-A962D52CB6FD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324439" y="3604318"/>
                <a:ext cx="1839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E2EB7E9C-036F-4AFD-92B3-F39EE1356C92}"/>
                  </a:ext>
                </a:extLst>
              </p14:cNvPr>
              <p14:cNvContentPartPr/>
              <p14:nvPr/>
            </p14:nvContentPartPr>
            <p14:xfrm>
              <a:off x="9497599" y="3654358"/>
              <a:ext cx="108000" cy="1458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E2EB7E9C-036F-4AFD-92B3-F39EE1356C9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488959" y="3645358"/>
                <a:ext cx="1256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6575EE2C-36FE-4708-A753-38ED4F58796A}"/>
                  </a:ext>
                </a:extLst>
              </p14:cNvPr>
              <p14:cNvContentPartPr/>
              <p14:nvPr/>
            </p14:nvContentPartPr>
            <p14:xfrm>
              <a:off x="9636199" y="3674518"/>
              <a:ext cx="235440" cy="1350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6575EE2C-36FE-4708-A753-38ED4F58796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627559" y="3665878"/>
                <a:ext cx="2530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28FC95A6-1934-4AF7-9950-600568BA5240}"/>
                  </a:ext>
                </a:extLst>
              </p14:cNvPr>
              <p14:cNvContentPartPr/>
              <p14:nvPr/>
            </p14:nvContentPartPr>
            <p14:xfrm>
              <a:off x="9910879" y="3677758"/>
              <a:ext cx="136080" cy="3459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28FC95A6-1934-4AF7-9950-600568BA524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901879" y="3669118"/>
                <a:ext cx="1537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18EF575-A054-4E19-8D97-718DC587B68A}"/>
                  </a:ext>
                </a:extLst>
              </p14:cNvPr>
              <p14:cNvContentPartPr/>
              <p14:nvPr/>
            </p14:nvContentPartPr>
            <p14:xfrm>
              <a:off x="9944719" y="3585958"/>
              <a:ext cx="250920" cy="2444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18EF575-A054-4E19-8D97-718DC587B68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935719" y="3577318"/>
                <a:ext cx="2685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6469B76C-51BE-42E3-8764-01ECF1852881}"/>
                  </a:ext>
                </a:extLst>
              </p14:cNvPr>
              <p14:cNvContentPartPr/>
              <p14:nvPr/>
            </p14:nvContentPartPr>
            <p14:xfrm>
              <a:off x="10278079" y="3670198"/>
              <a:ext cx="159840" cy="1436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6469B76C-51BE-42E3-8764-01ECF185288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269079" y="3661198"/>
                <a:ext cx="1774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775666F3-2056-46D6-9562-E7BE361B47AE}"/>
                  </a:ext>
                </a:extLst>
              </p14:cNvPr>
              <p14:cNvContentPartPr/>
              <p14:nvPr/>
            </p14:nvContentPartPr>
            <p14:xfrm>
              <a:off x="10538359" y="3288238"/>
              <a:ext cx="271440" cy="54108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775666F3-2056-46D6-9562-E7BE361B47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529359" y="3279238"/>
                <a:ext cx="2890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418C0F2C-6271-4605-8AA4-D17829FD34FA}"/>
                  </a:ext>
                </a:extLst>
              </p14:cNvPr>
              <p14:cNvContentPartPr/>
              <p14:nvPr/>
            </p14:nvContentPartPr>
            <p14:xfrm>
              <a:off x="10444399" y="3562918"/>
              <a:ext cx="437760" cy="532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418C0F2C-6271-4605-8AA4-D17829FD34F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435759" y="3554278"/>
                <a:ext cx="4554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5C210B1-A745-4BA1-BEDC-B35ABECC4187}"/>
                  </a:ext>
                </a:extLst>
              </p14:cNvPr>
              <p14:cNvContentPartPr/>
              <p14:nvPr/>
            </p14:nvContentPartPr>
            <p14:xfrm>
              <a:off x="10696039" y="3663358"/>
              <a:ext cx="218520" cy="132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5C210B1-A745-4BA1-BEDC-B35ABECC418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687039" y="3654358"/>
                <a:ext cx="236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CD0A53A-FACB-40B3-8CB0-F28AC0D63F0E}"/>
                  </a:ext>
                </a:extLst>
              </p14:cNvPr>
              <p14:cNvContentPartPr/>
              <p14:nvPr/>
            </p14:nvContentPartPr>
            <p14:xfrm>
              <a:off x="10944079" y="3665158"/>
              <a:ext cx="205200" cy="1209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CD0A53A-FACB-40B3-8CB0-F28AC0D63F0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935079" y="3656158"/>
                <a:ext cx="2228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77B40020-D54A-4A3A-9427-C101FBCC1548}"/>
                  </a:ext>
                </a:extLst>
              </p14:cNvPr>
              <p14:cNvContentPartPr/>
              <p14:nvPr/>
            </p14:nvContentPartPr>
            <p14:xfrm>
              <a:off x="11090599" y="3338638"/>
              <a:ext cx="333360" cy="464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77B40020-D54A-4A3A-9427-C101FBCC1548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081959" y="3329998"/>
                <a:ext cx="35100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7A97851F-0EAF-455A-B516-99D55C1D8B8D}"/>
                  </a:ext>
                </a:extLst>
              </p14:cNvPr>
              <p14:cNvContentPartPr/>
              <p14:nvPr/>
            </p14:nvContentPartPr>
            <p14:xfrm>
              <a:off x="7134559" y="3381838"/>
              <a:ext cx="229680" cy="5104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7A97851F-0EAF-455A-B516-99D55C1D8B8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125559" y="3372838"/>
                <a:ext cx="2473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0A3683A-37E6-4F83-AFA6-CB407CD202BC}"/>
                  </a:ext>
                </a:extLst>
              </p14:cNvPr>
              <p14:cNvContentPartPr/>
              <p14:nvPr/>
            </p14:nvContentPartPr>
            <p14:xfrm>
              <a:off x="7357759" y="3742198"/>
              <a:ext cx="33840" cy="1296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0A3683A-37E6-4F83-AFA6-CB407CD202B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349119" y="3733558"/>
                <a:ext cx="514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ED81B552-7F72-456C-ABE0-4753963C297F}"/>
                  </a:ext>
                </a:extLst>
              </p14:cNvPr>
              <p14:cNvContentPartPr/>
              <p14:nvPr/>
            </p14:nvContentPartPr>
            <p14:xfrm>
              <a:off x="7561879" y="3354478"/>
              <a:ext cx="309600" cy="5407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ED81B552-7F72-456C-ABE0-4753963C297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552879" y="3345478"/>
                <a:ext cx="32724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60AA281-215A-4AFA-9538-247077CC8A7C}"/>
                  </a:ext>
                </a:extLst>
              </p14:cNvPr>
              <p14:cNvContentPartPr/>
              <p14:nvPr/>
            </p14:nvContentPartPr>
            <p14:xfrm>
              <a:off x="7468639" y="3669838"/>
              <a:ext cx="454320" cy="2347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60AA281-215A-4AFA-9538-247077CC8A7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459999" y="3660838"/>
                <a:ext cx="4719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B3DD51B-6BFE-4A56-996C-09B909AC583E}"/>
                  </a:ext>
                </a:extLst>
              </p14:cNvPr>
              <p14:cNvContentPartPr/>
              <p14:nvPr/>
            </p14:nvContentPartPr>
            <p14:xfrm>
              <a:off x="8033119" y="3626638"/>
              <a:ext cx="21240" cy="104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B3DD51B-6BFE-4A56-996C-09B909AC583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024479" y="3617998"/>
                <a:ext cx="388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B0EA4950-63C9-4DA6-8EEF-C8B97D50E71D}"/>
                  </a:ext>
                </a:extLst>
              </p14:cNvPr>
              <p14:cNvContentPartPr/>
              <p14:nvPr/>
            </p14:nvContentPartPr>
            <p14:xfrm>
              <a:off x="8055439" y="3734998"/>
              <a:ext cx="161280" cy="1407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B0EA4950-63C9-4DA6-8EEF-C8B97D50E71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8046799" y="3725998"/>
                <a:ext cx="1789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1E80AD2-0DA7-4D2D-BE2A-AAB251E0402D}"/>
                  </a:ext>
                </a:extLst>
              </p14:cNvPr>
              <p14:cNvContentPartPr/>
              <p14:nvPr/>
            </p14:nvContentPartPr>
            <p14:xfrm>
              <a:off x="8312479" y="3668398"/>
              <a:ext cx="210960" cy="2844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1E80AD2-0DA7-4D2D-BE2A-AAB251E0402D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303839" y="3659398"/>
                <a:ext cx="2286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7708B76-A925-4C7C-9D99-75736EBEB64C}"/>
                  </a:ext>
                </a:extLst>
              </p14:cNvPr>
              <p14:cNvContentPartPr/>
              <p14:nvPr/>
            </p14:nvContentPartPr>
            <p14:xfrm>
              <a:off x="383839" y="3209758"/>
              <a:ext cx="277560" cy="220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7708B76-A925-4C7C-9D99-75736EBEB64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74839" y="3200758"/>
                <a:ext cx="2952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CC0A7CA-33FA-49F4-A700-21BEA5F2471C}"/>
                  </a:ext>
                </a:extLst>
              </p14:cNvPr>
              <p14:cNvContentPartPr/>
              <p14:nvPr/>
            </p14:nvContentPartPr>
            <p14:xfrm>
              <a:off x="721159" y="2922838"/>
              <a:ext cx="206280" cy="4813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CC0A7CA-33FA-49F4-A700-21BEA5F2471C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12159" y="2913838"/>
                <a:ext cx="22392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5AEE57F-7BC6-4826-935F-1BA7DDF2A549}"/>
                  </a:ext>
                </a:extLst>
              </p14:cNvPr>
              <p14:cNvContentPartPr/>
              <p14:nvPr/>
            </p14:nvContentPartPr>
            <p14:xfrm>
              <a:off x="1003039" y="3156478"/>
              <a:ext cx="200520" cy="1828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5AEE57F-7BC6-4826-935F-1BA7DDF2A54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94399" y="3147478"/>
                <a:ext cx="2181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2431B04-521E-43BA-AAE5-A7EAD65C75EA}"/>
                  </a:ext>
                </a:extLst>
              </p14:cNvPr>
              <p14:cNvContentPartPr/>
              <p14:nvPr/>
            </p14:nvContentPartPr>
            <p14:xfrm>
              <a:off x="1176919" y="3156118"/>
              <a:ext cx="374040" cy="2455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2431B04-521E-43BA-AAE5-A7EAD65C75EA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168279" y="3147118"/>
                <a:ext cx="3916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B3255C0-2912-4A7A-8A70-A4F8FE28B355}"/>
                  </a:ext>
                </a:extLst>
              </p14:cNvPr>
              <p14:cNvContentPartPr/>
              <p14:nvPr/>
            </p14:nvContentPartPr>
            <p14:xfrm>
              <a:off x="2004919" y="3085198"/>
              <a:ext cx="166680" cy="2887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B3255C0-2912-4A7A-8A70-A4F8FE28B355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995919" y="3076198"/>
                <a:ext cx="1843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94F3D90-35AC-438B-848F-9D874FAE5655}"/>
                  </a:ext>
                </a:extLst>
              </p14:cNvPr>
              <p14:cNvContentPartPr/>
              <p14:nvPr/>
            </p14:nvContentPartPr>
            <p14:xfrm>
              <a:off x="2122639" y="2915638"/>
              <a:ext cx="276480" cy="2631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94F3D90-35AC-438B-848F-9D874FAE5655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113639" y="2906998"/>
                <a:ext cx="294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190CD8B-6AD2-4F76-86CB-925F3130FFEC}"/>
                  </a:ext>
                </a:extLst>
              </p14:cNvPr>
              <p14:cNvContentPartPr/>
              <p14:nvPr/>
            </p14:nvContentPartPr>
            <p14:xfrm>
              <a:off x="2437639" y="3018958"/>
              <a:ext cx="214560" cy="2880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190CD8B-6AD2-4F76-86CB-925F3130FFEC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428639" y="3010318"/>
                <a:ext cx="2322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AB2AFAA-0805-4511-81CE-41052D166C95}"/>
                  </a:ext>
                </a:extLst>
              </p14:cNvPr>
              <p14:cNvContentPartPr/>
              <p14:nvPr/>
            </p14:nvContentPartPr>
            <p14:xfrm>
              <a:off x="2697559" y="3185998"/>
              <a:ext cx="157320" cy="597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AB2AFAA-0805-4511-81CE-41052D166C95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688559" y="3177358"/>
                <a:ext cx="1749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421427D-C1D7-4338-816C-E87A7D1B946C}"/>
                  </a:ext>
                </a:extLst>
              </p14:cNvPr>
              <p14:cNvContentPartPr/>
              <p14:nvPr/>
            </p14:nvContentPartPr>
            <p14:xfrm>
              <a:off x="2950279" y="3046318"/>
              <a:ext cx="260640" cy="236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421427D-C1D7-4338-816C-E87A7D1B946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941639" y="3037678"/>
                <a:ext cx="2782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ADE0E94-0FCB-42E6-9CCA-868846D358F1}"/>
                  </a:ext>
                </a:extLst>
              </p14:cNvPr>
              <p14:cNvContentPartPr/>
              <p14:nvPr/>
            </p14:nvContentPartPr>
            <p14:xfrm>
              <a:off x="3328999" y="3038758"/>
              <a:ext cx="174960" cy="2318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ADE0E94-0FCB-42E6-9CCA-868846D358F1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319999" y="3029758"/>
                <a:ext cx="1926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049AAAF-B493-445F-9A03-B9660850407C}"/>
                  </a:ext>
                </a:extLst>
              </p14:cNvPr>
              <p14:cNvContentPartPr/>
              <p14:nvPr/>
            </p14:nvContentPartPr>
            <p14:xfrm>
              <a:off x="3374719" y="2946958"/>
              <a:ext cx="342000" cy="3823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049AAAF-B493-445F-9A03-B9660850407C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366079" y="2938318"/>
                <a:ext cx="3596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9AC13B9-393A-40DD-99BC-598336240EC9}"/>
                  </a:ext>
                </a:extLst>
              </p14:cNvPr>
              <p14:cNvContentPartPr/>
              <p14:nvPr/>
            </p14:nvContentPartPr>
            <p14:xfrm>
              <a:off x="3738319" y="2791078"/>
              <a:ext cx="164160" cy="4802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9AC13B9-393A-40DD-99BC-598336240EC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729679" y="2782438"/>
                <a:ext cx="1818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5293AF1-C8E5-4022-A386-CE39831A8309}"/>
                  </a:ext>
                </a:extLst>
              </p14:cNvPr>
              <p14:cNvContentPartPr/>
              <p14:nvPr/>
            </p14:nvContentPartPr>
            <p14:xfrm>
              <a:off x="4095799" y="3068278"/>
              <a:ext cx="200880" cy="1807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5293AF1-C8E5-4022-A386-CE39831A830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087159" y="3059638"/>
                <a:ext cx="218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A1BEDD1-A390-4216-AF34-A95EF7015B99}"/>
                  </a:ext>
                </a:extLst>
              </p14:cNvPr>
              <p14:cNvContentPartPr/>
              <p14:nvPr/>
            </p14:nvContentPartPr>
            <p14:xfrm>
              <a:off x="4325839" y="3085918"/>
              <a:ext cx="229680" cy="1540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A1BEDD1-A390-4216-AF34-A95EF7015B9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316839" y="3077278"/>
                <a:ext cx="2473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91C6E5F-BCC0-41CA-B2FF-6C6357B65C11}"/>
                  </a:ext>
                </a:extLst>
              </p14:cNvPr>
              <p14:cNvContentPartPr/>
              <p14:nvPr/>
            </p14:nvContentPartPr>
            <p14:xfrm>
              <a:off x="4625359" y="3060718"/>
              <a:ext cx="185400" cy="1929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91C6E5F-BCC0-41CA-B2FF-6C6357B65C1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616359" y="3051718"/>
                <a:ext cx="2030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7D9F1DD-BC48-425F-97B7-D3CAFFA95EAD}"/>
                  </a:ext>
                </a:extLst>
              </p14:cNvPr>
              <p14:cNvContentPartPr/>
              <p14:nvPr/>
            </p14:nvContentPartPr>
            <p14:xfrm>
              <a:off x="4758199" y="2863078"/>
              <a:ext cx="204120" cy="3420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7D9F1DD-BC48-425F-97B7-D3CAFFA95EAD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749199" y="2854078"/>
                <a:ext cx="2217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18F4BAF-9D4C-44E3-AEEF-967DBF79607C}"/>
                  </a:ext>
                </a:extLst>
              </p14:cNvPr>
              <p14:cNvContentPartPr/>
              <p14:nvPr/>
            </p14:nvContentPartPr>
            <p14:xfrm>
              <a:off x="5161759" y="2957038"/>
              <a:ext cx="165600" cy="2631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18F4BAF-9D4C-44E3-AEEF-967DBF79607C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153119" y="2948398"/>
                <a:ext cx="1832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2EE7793-46C1-4448-AC59-1AF54539206D}"/>
                  </a:ext>
                </a:extLst>
              </p14:cNvPr>
              <p14:cNvContentPartPr/>
              <p14:nvPr/>
            </p14:nvContentPartPr>
            <p14:xfrm>
              <a:off x="5252479" y="2806198"/>
              <a:ext cx="365040" cy="2710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2EE7793-46C1-4448-AC59-1AF54539206D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243479" y="2797558"/>
                <a:ext cx="3826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E5C724C-AA0E-41EF-ABA5-9C4B7D3F85A2}"/>
                  </a:ext>
                </a:extLst>
              </p14:cNvPr>
              <p14:cNvContentPartPr/>
              <p14:nvPr/>
            </p14:nvContentPartPr>
            <p14:xfrm>
              <a:off x="5650639" y="2951278"/>
              <a:ext cx="220680" cy="2926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E5C724C-AA0E-41EF-ABA5-9C4B7D3F85A2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641639" y="2942278"/>
                <a:ext cx="2383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DCBF2EA-6A19-418B-B0E7-F5A5C4F01B58}"/>
                  </a:ext>
                </a:extLst>
              </p14:cNvPr>
              <p14:cNvContentPartPr/>
              <p14:nvPr/>
            </p14:nvContentPartPr>
            <p14:xfrm>
              <a:off x="6009919" y="3000958"/>
              <a:ext cx="82440" cy="2527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DCBF2EA-6A19-418B-B0E7-F5A5C4F01B58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000919" y="2992318"/>
                <a:ext cx="1000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F02BADDD-697A-4484-94CA-9BDB51891F9F}"/>
                  </a:ext>
                </a:extLst>
              </p14:cNvPr>
              <p14:cNvContentPartPr/>
              <p14:nvPr/>
            </p14:nvContentPartPr>
            <p14:xfrm>
              <a:off x="6012799" y="2929318"/>
              <a:ext cx="346680" cy="2865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F02BADDD-697A-4484-94CA-9BDB51891F9F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003799" y="2920318"/>
                <a:ext cx="3643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67B18725-2906-4D9D-80B5-7414F1CEE1EE}"/>
                  </a:ext>
                </a:extLst>
              </p14:cNvPr>
              <p14:cNvContentPartPr/>
              <p14:nvPr/>
            </p14:nvContentPartPr>
            <p14:xfrm>
              <a:off x="6404119" y="2754718"/>
              <a:ext cx="244080" cy="6174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67B18725-2906-4D9D-80B5-7414F1CEE1E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395119" y="2746078"/>
                <a:ext cx="2617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10272F4-A947-4124-BE39-64642F07CAEC}"/>
                  </a:ext>
                </a:extLst>
              </p14:cNvPr>
              <p14:cNvContentPartPr/>
              <p14:nvPr/>
            </p14:nvContentPartPr>
            <p14:xfrm>
              <a:off x="403999" y="3841558"/>
              <a:ext cx="195480" cy="1954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10272F4-A947-4124-BE39-64642F07CAEC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94999" y="3832558"/>
                <a:ext cx="2131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3D32890-9A03-418D-A978-C29007633D04}"/>
                  </a:ext>
                </a:extLst>
              </p14:cNvPr>
              <p14:cNvContentPartPr/>
              <p14:nvPr/>
            </p14:nvContentPartPr>
            <p14:xfrm>
              <a:off x="636559" y="3843718"/>
              <a:ext cx="171000" cy="192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3D32890-9A03-418D-A978-C29007633D0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27559" y="3834718"/>
                <a:ext cx="1886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462743B-3435-4FD6-86B2-1D10A1749DE4}"/>
                  </a:ext>
                </a:extLst>
              </p14:cNvPr>
              <p14:cNvContentPartPr/>
              <p14:nvPr/>
            </p14:nvContentPartPr>
            <p14:xfrm>
              <a:off x="797479" y="3832558"/>
              <a:ext cx="273240" cy="2210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462743B-3435-4FD6-86B2-1D10A1749DE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88839" y="3823918"/>
                <a:ext cx="2908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A1A8F73-05C7-4D1C-BA8E-50B8BB241D88}"/>
                  </a:ext>
                </a:extLst>
              </p14:cNvPr>
              <p14:cNvContentPartPr/>
              <p14:nvPr/>
            </p14:nvContentPartPr>
            <p14:xfrm>
              <a:off x="1418839" y="3835798"/>
              <a:ext cx="286560" cy="1846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A1A8F73-05C7-4D1C-BA8E-50B8BB241D88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409839" y="3827158"/>
                <a:ext cx="304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730B0681-0B4D-4D65-8061-DEDD5CDEE0E0}"/>
                  </a:ext>
                </a:extLst>
              </p14:cNvPr>
              <p14:cNvContentPartPr/>
              <p14:nvPr/>
            </p14:nvContentPartPr>
            <p14:xfrm>
              <a:off x="1813039" y="3826438"/>
              <a:ext cx="190440" cy="145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730B0681-0B4D-4D65-8061-DEDD5CDEE0E0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804039" y="3817438"/>
                <a:ext cx="2080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A0C3B21-4675-43BC-B506-FB10D1E5001F}"/>
                  </a:ext>
                </a:extLst>
              </p14:cNvPr>
              <p14:cNvContentPartPr/>
              <p14:nvPr/>
            </p14:nvContentPartPr>
            <p14:xfrm>
              <a:off x="2148919" y="3757678"/>
              <a:ext cx="158760" cy="2088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A0C3B21-4675-43BC-B506-FB10D1E5001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139919" y="3748678"/>
                <a:ext cx="1764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00D172D-58F6-45FD-AAB1-39996357D183}"/>
                  </a:ext>
                </a:extLst>
              </p14:cNvPr>
              <p14:cNvContentPartPr/>
              <p14:nvPr/>
            </p14:nvContentPartPr>
            <p14:xfrm>
              <a:off x="2348719" y="3810958"/>
              <a:ext cx="151920" cy="1562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00D172D-58F6-45FD-AAB1-39996357D18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339719" y="3802318"/>
                <a:ext cx="169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52E8A9B-351C-4D6A-BC6A-E57D9F69B70A}"/>
                  </a:ext>
                </a:extLst>
              </p14:cNvPr>
              <p14:cNvContentPartPr/>
              <p14:nvPr/>
            </p14:nvContentPartPr>
            <p14:xfrm>
              <a:off x="2587039" y="3812398"/>
              <a:ext cx="109440" cy="1530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52E8A9B-351C-4D6A-BC6A-E57D9F69B70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578039" y="3803398"/>
                <a:ext cx="1270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714B930-9B3A-49F5-898E-75BB334ECBDC}"/>
                  </a:ext>
                </a:extLst>
              </p14:cNvPr>
              <p14:cNvContentPartPr/>
              <p14:nvPr/>
            </p14:nvContentPartPr>
            <p14:xfrm>
              <a:off x="2762359" y="3786478"/>
              <a:ext cx="247680" cy="2098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714B930-9B3A-49F5-898E-75BB334ECBDC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753359" y="3777838"/>
                <a:ext cx="2653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D6D8F7B-CA41-4895-9D97-0F39719B654E}"/>
                  </a:ext>
                </a:extLst>
              </p14:cNvPr>
              <p14:cNvContentPartPr/>
              <p14:nvPr/>
            </p14:nvContentPartPr>
            <p14:xfrm>
              <a:off x="2935879" y="3525478"/>
              <a:ext cx="276840" cy="4316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D6D8F7B-CA41-4895-9D97-0F39719B654E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926879" y="3516478"/>
                <a:ext cx="2944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1BF261E-1D9D-4F29-A651-460F6E342B2C}"/>
                  </a:ext>
                </a:extLst>
              </p14:cNvPr>
              <p14:cNvContentPartPr/>
              <p14:nvPr/>
            </p14:nvContentPartPr>
            <p14:xfrm>
              <a:off x="3083479" y="3849118"/>
              <a:ext cx="82800" cy="1098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1BF261E-1D9D-4F29-A651-460F6E342B2C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074479" y="3840118"/>
                <a:ext cx="100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BA02497-0986-410C-9190-7F6075C0A154}"/>
                  </a:ext>
                </a:extLst>
              </p14:cNvPr>
              <p14:cNvContentPartPr/>
              <p14:nvPr/>
            </p14:nvContentPartPr>
            <p14:xfrm>
              <a:off x="3379759" y="3495238"/>
              <a:ext cx="230760" cy="462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BA02497-0986-410C-9190-7F6075C0A154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371119" y="3486598"/>
                <a:ext cx="2484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DC4BEDE-783A-4758-9398-FD2030D32522}"/>
                  </a:ext>
                </a:extLst>
              </p14:cNvPr>
              <p14:cNvContentPartPr/>
              <p14:nvPr/>
            </p14:nvContentPartPr>
            <p14:xfrm>
              <a:off x="3289399" y="3762718"/>
              <a:ext cx="322200" cy="1861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DC4BEDE-783A-4758-9398-FD2030D32522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280399" y="3753718"/>
                <a:ext cx="3398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41E00E0-76E6-417C-85BA-526666C28F4C}"/>
                  </a:ext>
                </a:extLst>
              </p14:cNvPr>
              <p14:cNvContentPartPr/>
              <p14:nvPr/>
            </p14:nvContentPartPr>
            <p14:xfrm>
              <a:off x="3772879" y="3645358"/>
              <a:ext cx="360" cy="3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41E00E0-76E6-417C-85BA-526666C28F4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763879" y="36363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084C443-1F13-40DE-B3C7-26F70912FA9C}"/>
                  </a:ext>
                </a:extLst>
              </p14:cNvPr>
              <p14:cNvContentPartPr/>
              <p14:nvPr/>
            </p14:nvContentPartPr>
            <p14:xfrm>
              <a:off x="3698719" y="3801598"/>
              <a:ext cx="152280" cy="1328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084C443-1F13-40DE-B3C7-26F70912FA9C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3689719" y="3792598"/>
                <a:ext cx="1699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553A0798-46DE-4401-B8C5-8EC5A2E43F76}"/>
                  </a:ext>
                </a:extLst>
              </p14:cNvPr>
              <p14:cNvContentPartPr/>
              <p14:nvPr/>
            </p14:nvContentPartPr>
            <p14:xfrm>
              <a:off x="3996079" y="3786838"/>
              <a:ext cx="189720" cy="139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553A0798-46DE-4401-B8C5-8EC5A2E43F76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3987079" y="3778198"/>
                <a:ext cx="207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6A383C2D-D25D-4662-926E-BA968CD81B66}"/>
                  </a:ext>
                </a:extLst>
              </p14:cNvPr>
              <p14:cNvContentPartPr/>
              <p14:nvPr/>
            </p14:nvContentPartPr>
            <p14:xfrm>
              <a:off x="4288759" y="3796918"/>
              <a:ext cx="138240" cy="1065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6A383C2D-D25D-4662-926E-BA968CD81B66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4279759" y="3788278"/>
                <a:ext cx="1558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143A81D-6334-4937-BDF6-4715BCC04CC5}"/>
                  </a:ext>
                </a:extLst>
              </p14:cNvPr>
              <p14:cNvContentPartPr/>
              <p14:nvPr/>
            </p14:nvContentPartPr>
            <p14:xfrm>
              <a:off x="4540039" y="3556438"/>
              <a:ext cx="230040" cy="3654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143A81D-6334-4937-BDF6-4715BCC04CC5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4531039" y="3547438"/>
                <a:ext cx="2476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240081D-21C8-4828-A290-4D657E452AF7}"/>
                  </a:ext>
                </a:extLst>
              </p14:cNvPr>
              <p14:cNvContentPartPr/>
              <p14:nvPr/>
            </p14:nvContentPartPr>
            <p14:xfrm>
              <a:off x="4772239" y="3759478"/>
              <a:ext cx="232560" cy="3729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240081D-21C8-4828-A290-4D657E452AF7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4763239" y="3750478"/>
                <a:ext cx="25020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D583F664-FE23-47CD-9B9B-B23542D63DA8}"/>
                  </a:ext>
                </a:extLst>
              </p14:cNvPr>
              <p14:cNvContentPartPr/>
              <p14:nvPr/>
            </p14:nvContentPartPr>
            <p14:xfrm>
              <a:off x="4969519" y="3660118"/>
              <a:ext cx="331920" cy="2181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D583F664-FE23-47CD-9B9B-B23542D63DA8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4960519" y="3651478"/>
                <a:ext cx="3495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97F890D-FD52-4BD7-82B3-C7C4E78EE25A}"/>
                  </a:ext>
                </a:extLst>
              </p14:cNvPr>
              <p14:cNvContentPartPr/>
              <p14:nvPr/>
            </p14:nvContentPartPr>
            <p14:xfrm>
              <a:off x="5386399" y="3667678"/>
              <a:ext cx="255960" cy="2203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97F890D-FD52-4BD7-82B3-C7C4E78EE25A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5377759" y="3659038"/>
                <a:ext cx="2736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C4BAF54-7F78-45B9-8CEC-9B778C49711B}"/>
                  </a:ext>
                </a:extLst>
              </p14:cNvPr>
              <p14:cNvContentPartPr/>
              <p14:nvPr/>
            </p14:nvContentPartPr>
            <p14:xfrm>
              <a:off x="5572159" y="3697558"/>
              <a:ext cx="123120" cy="1890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C4BAF54-7F78-45B9-8CEC-9B778C49711B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5563519" y="3688558"/>
                <a:ext cx="1407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C9A228A9-6150-4264-AA61-A874F4781B03}"/>
                  </a:ext>
                </a:extLst>
              </p14:cNvPr>
              <p14:cNvContentPartPr/>
              <p14:nvPr/>
            </p14:nvContentPartPr>
            <p14:xfrm>
              <a:off x="5816599" y="3368158"/>
              <a:ext cx="315000" cy="5234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C9A228A9-6150-4264-AA61-A874F4781B03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807959" y="3359158"/>
                <a:ext cx="33264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6C4974D-4CE3-427A-940B-E1422199242D}"/>
                  </a:ext>
                </a:extLst>
              </p14:cNvPr>
              <p14:cNvContentPartPr/>
              <p14:nvPr/>
            </p14:nvContentPartPr>
            <p14:xfrm>
              <a:off x="6167959" y="3713398"/>
              <a:ext cx="134640" cy="1486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6C4974D-4CE3-427A-940B-E1422199242D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6158959" y="3704398"/>
                <a:ext cx="1522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34EC497-9187-4729-93CD-0BA804DA5011}"/>
                  </a:ext>
                </a:extLst>
              </p14:cNvPr>
              <p14:cNvContentPartPr/>
              <p14:nvPr/>
            </p14:nvContentPartPr>
            <p14:xfrm>
              <a:off x="6431119" y="3376798"/>
              <a:ext cx="332280" cy="5263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34EC497-9187-4729-93CD-0BA804DA5011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6422479" y="3367798"/>
                <a:ext cx="34992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0F7A4C6-541E-4AFE-8750-E42A9020A3FF}"/>
                  </a:ext>
                </a:extLst>
              </p14:cNvPr>
              <p14:cNvContentPartPr/>
              <p14:nvPr/>
            </p14:nvContentPartPr>
            <p14:xfrm>
              <a:off x="6838279" y="3753718"/>
              <a:ext cx="19080" cy="1087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0F7A4C6-541E-4AFE-8750-E42A9020A3FF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6829639" y="3744718"/>
                <a:ext cx="367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9BDFD3B1-ACAC-44B8-878C-A9B308D4DE78}"/>
                  </a:ext>
                </a:extLst>
              </p14:cNvPr>
              <p14:cNvContentPartPr/>
              <p14:nvPr/>
            </p14:nvContentPartPr>
            <p14:xfrm>
              <a:off x="408679" y="4445638"/>
              <a:ext cx="226080" cy="2221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9BDFD3B1-ACAC-44B8-878C-A9B308D4DE78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399679" y="4436998"/>
                <a:ext cx="2437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482A390-4374-4352-8B21-099CF37526A9}"/>
                  </a:ext>
                </a:extLst>
              </p14:cNvPr>
              <p14:cNvContentPartPr/>
              <p14:nvPr/>
            </p14:nvContentPartPr>
            <p14:xfrm>
              <a:off x="608839" y="4406398"/>
              <a:ext cx="217440" cy="2134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482A390-4374-4352-8B21-099CF37526A9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599839" y="4397758"/>
                <a:ext cx="2350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9ACBE5C-73DE-4833-A685-88BD605F49AD}"/>
                  </a:ext>
                </a:extLst>
              </p14:cNvPr>
              <p14:cNvContentPartPr/>
              <p14:nvPr/>
            </p14:nvContentPartPr>
            <p14:xfrm>
              <a:off x="905839" y="4479478"/>
              <a:ext cx="89640" cy="1303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9ACBE5C-73DE-4833-A685-88BD605F49AD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897199" y="4470838"/>
                <a:ext cx="107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A905AE5-611C-448B-B6F2-795C245863F4}"/>
                  </a:ext>
                </a:extLst>
              </p14:cNvPr>
              <p14:cNvContentPartPr/>
              <p14:nvPr/>
            </p14:nvContentPartPr>
            <p14:xfrm>
              <a:off x="1077559" y="4340518"/>
              <a:ext cx="12960" cy="572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A905AE5-611C-448B-B6F2-795C245863F4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1068919" y="4331518"/>
                <a:ext cx="306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E9FDC45-A751-4C4B-A220-C105E2A48A5B}"/>
                  </a:ext>
                </a:extLst>
              </p14:cNvPr>
              <p14:cNvContentPartPr/>
              <p14:nvPr/>
            </p14:nvContentPartPr>
            <p14:xfrm>
              <a:off x="1046239" y="4454998"/>
              <a:ext cx="182880" cy="1310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E9FDC45-A751-4C4B-A220-C105E2A48A5B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1037599" y="4446358"/>
                <a:ext cx="2005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626C4D7-3020-4665-925A-09BA611B47F0}"/>
                  </a:ext>
                </a:extLst>
              </p14:cNvPr>
              <p14:cNvContentPartPr/>
              <p14:nvPr/>
            </p14:nvContentPartPr>
            <p14:xfrm>
              <a:off x="1008799" y="4480918"/>
              <a:ext cx="417240" cy="6174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626C4D7-3020-4665-925A-09BA611B47F0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999799" y="4471918"/>
                <a:ext cx="4348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45326519-3B11-4FF8-872F-45986353C1BC}"/>
                  </a:ext>
                </a:extLst>
              </p14:cNvPr>
              <p14:cNvContentPartPr/>
              <p14:nvPr/>
            </p14:nvContentPartPr>
            <p14:xfrm>
              <a:off x="1848319" y="4133158"/>
              <a:ext cx="244440" cy="486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45326519-3B11-4FF8-872F-45986353C1BC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1839319" y="4124158"/>
                <a:ext cx="26208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08F24AE-62B6-4114-AC2C-7E3AEB2287D0}"/>
                  </a:ext>
                </a:extLst>
              </p14:cNvPr>
              <p14:cNvContentPartPr/>
              <p14:nvPr/>
            </p14:nvContentPartPr>
            <p14:xfrm>
              <a:off x="1800799" y="4316758"/>
              <a:ext cx="368280" cy="601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08F24AE-62B6-4114-AC2C-7E3AEB2287D0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791799" y="4308118"/>
                <a:ext cx="385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4DA622F2-212A-4CB5-890F-93CA2E5221F1}"/>
                  </a:ext>
                </a:extLst>
              </p14:cNvPr>
              <p14:cNvContentPartPr/>
              <p14:nvPr/>
            </p14:nvContentPartPr>
            <p14:xfrm>
              <a:off x="2115079" y="4024078"/>
              <a:ext cx="316440" cy="4928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4DA622F2-212A-4CB5-890F-93CA2E5221F1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2106079" y="4015438"/>
                <a:ext cx="33408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1438117-7403-483F-B1C0-C00A1F27738B}"/>
                  </a:ext>
                </a:extLst>
              </p14:cNvPr>
              <p14:cNvContentPartPr/>
              <p14:nvPr/>
            </p14:nvContentPartPr>
            <p14:xfrm>
              <a:off x="2354479" y="4355998"/>
              <a:ext cx="194040" cy="1944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1438117-7403-483F-B1C0-C00A1F27738B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2345479" y="4346998"/>
                <a:ext cx="211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6501F2A2-BF54-4698-AA06-253D4C6C4A04}"/>
                  </a:ext>
                </a:extLst>
              </p14:cNvPr>
              <p14:cNvContentPartPr/>
              <p14:nvPr/>
            </p14:nvContentPartPr>
            <p14:xfrm>
              <a:off x="2901679" y="4284358"/>
              <a:ext cx="154440" cy="2365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6501F2A2-BF54-4698-AA06-253D4C6C4A04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2893039" y="4275358"/>
                <a:ext cx="1720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0A708AA4-DA12-4B39-94EC-E05EBF3B6D4C}"/>
                  </a:ext>
                </a:extLst>
              </p14:cNvPr>
              <p14:cNvContentPartPr/>
              <p14:nvPr/>
            </p14:nvContentPartPr>
            <p14:xfrm>
              <a:off x="3089239" y="4276798"/>
              <a:ext cx="200880" cy="2444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0A708AA4-DA12-4B39-94EC-E05EBF3B6D4C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080599" y="4267798"/>
                <a:ext cx="2185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F9CADCA2-D75F-4665-80B3-5736B648ACF9}"/>
                  </a:ext>
                </a:extLst>
              </p14:cNvPr>
              <p14:cNvContentPartPr/>
              <p14:nvPr/>
            </p14:nvContentPartPr>
            <p14:xfrm>
              <a:off x="3339799" y="4106518"/>
              <a:ext cx="209520" cy="3873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F9CADCA2-D75F-4665-80B3-5736B648ACF9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3330799" y="4097518"/>
                <a:ext cx="22716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9C4B740-8325-4470-B1A7-3DEC9D4CC674}"/>
                  </a:ext>
                </a:extLst>
              </p14:cNvPr>
              <p14:cNvContentPartPr/>
              <p14:nvPr/>
            </p14:nvContentPartPr>
            <p14:xfrm>
              <a:off x="3456439" y="4280758"/>
              <a:ext cx="160920" cy="4287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9C4B740-8325-4470-B1A7-3DEC9D4CC674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3447799" y="4272118"/>
                <a:ext cx="17856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4416465B-5985-4462-A4C1-E867D85DE0E4}"/>
                  </a:ext>
                </a:extLst>
              </p14:cNvPr>
              <p14:cNvContentPartPr/>
              <p14:nvPr/>
            </p14:nvContentPartPr>
            <p14:xfrm>
              <a:off x="3254119" y="4966558"/>
              <a:ext cx="119160" cy="662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4416465B-5985-4462-A4C1-E867D85DE0E4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3245479" y="4957918"/>
                <a:ext cx="1368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986C4A5D-ABF0-46E0-980D-FA4CC84FE37C}"/>
                  </a:ext>
                </a:extLst>
              </p14:cNvPr>
              <p14:cNvContentPartPr/>
              <p14:nvPr/>
            </p14:nvContentPartPr>
            <p14:xfrm>
              <a:off x="3696199" y="4309198"/>
              <a:ext cx="83160" cy="1393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986C4A5D-ABF0-46E0-980D-FA4CC84FE37C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3687559" y="4300198"/>
                <a:ext cx="1008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CC8E8275-0211-4596-AF4B-4E95B9A918B4}"/>
                  </a:ext>
                </a:extLst>
              </p14:cNvPr>
              <p14:cNvContentPartPr/>
              <p14:nvPr/>
            </p14:nvContentPartPr>
            <p14:xfrm>
              <a:off x="3837679" y="4300918"/>
              <a:ext cx="169560" cy="1368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CC8E8275-0211-4596-AF4B-4E95B9A918B4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3829039" y="4291918"/>
                <a:ext cx="1872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CEA78A91-C517-4F73-9854-6A4A071C7F0D}"/>
                  </a:ext>
                </a:extLst>
              </p14:cNvPr>
              <p14:cNvContentPartPr/>
              <p14:nvPr/>
            </p14:nvContentPartPr>
            <p14:xfrm>
              <a:off x="4074559" y="4316398"/>
              <a:ext cx="158040" cy="1501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CEA78A91-C517-4F73-9854-6A4A071C7F0D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4065559" y="4307398"/>
                <a:ext cx="1756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EA8CB63A-2BF6-4B0E-A80D-403D94E453D3}"/>
                  </a:ext>
                </a:extLst>
              </p14:cNvPr>
              <p14:cNvContentPartPr/>
              <p14:nvPr/>
            </p14:nvContentPartPr>
            <p14:xfrm>
              <a:off x="4422319" y="4026598"/>
              <a:ext cx="122400" cy="4014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EA8CB63A-2BF6-4B0E-A80D-403D94E453D3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4413679" y="4017958"/>
                <a:ext cx="1400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7C42455-9AA7-4C35-9E31-DEEFDC0AF03D}"/>
                  </a:ext>
                </a:extLst>
              </p14:cNvPr>
              <p14:cNvContentPartPr/>
              <p14:nvPr/>
            </p14:nvContentPartPr>
            <p14:xfrm>
              <a:off x="4844959" y="4169518"/>
              <a:ext cx="276840" cy="2952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7C42455-9AA7-4C35-9E31-DEEFDC0AF03D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4835959" y="4160878"/>
                <a:ext cx="2944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1D90116-2D45-4804-AB97-C66BA47531DB}"/>
                  </a:ext>
                </a:extLst>
              </p14:cNvPr>
              <p14:cNvContentPartPr/>
              <p14:nvPr/>
            </p14:nvContentPartPr>
            <p14:xfrm>
              <a:off x="5231239" y="4260958"/>
              <a:ext cx="150840" cy="1710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1D90116-2D45-4804-AB97-C66BA47531DB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5222599" y="4252318"/>
                <a:ext cx="168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71D775A0-AE17-4BD4-BD28-11EFED385BE0}"/>
                  </a:ext>
                </a:extLst>
              </p14:cNvPr>
              <p14:cNvContentPartPr/>
              <p14:nvPr/>
            </p14:nvContentPartPr>
            <p14:xfrm>
              <a:off x="5432119" y="4324318"/>
              <a:ext cx="279000" cy="885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71D775A0-AE17-4BD4-BD28-11EFED385BE0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5423119" y="4315678"/>
                <a:ext cx="2966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DCB7C7F7-9B8F-4985-AF30-E9BD36942E29}"/>
                  </a:ext>
                </a:extLst>
              </p14:cNvPr>
              <p14:cNvContentPartPr/>
              <p14:nvPr/>
            </p14:nvContentPartPr>
            <p14:xfrm>
              <a:off x="5720839" y="4285078"/>
              <a:ext cx="158400" cy="3625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DCB7C7F7-9B8F-4985-AF30-E9BD36942E29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5712199" y="4276078"/>
                <a:ext cx="1760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81243E36-D22E-4F20-9CB8-49A4B5565757}"/>
                  </a:ext>
                </a:extLst>
              </p14:cNvPr>
              <p14:cNvContentPartPr/>
              <p14:nvPr/>
            </p14:nvContentPartPr>
            <p14:xfrm>
              <a:off x="5821999" y="4224598"/>
              <a:ext cx="250200" cy="2170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81243E36-D22E-4F20-9CB8-49A4B5565757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5812999" y="4215598"/>
                <a:ext cx="2678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8FB5D9C4-0051-4D5B-8476-3D662711289B}"/>
                  </a:ext>
                </a:extLst>
              </p14:cNvPr>
              <p14:cNvContentPartPr/>
              <p14:nvPr/>
            </p14:nvContentPartPr>
            <p14:xfrm>
              <a:off x="6179839" y="3969718"/>
              <a:ext cx="185040" cy="3970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8FB5D9C4-0051-4D5B-8476-3D662711289B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6171199" y="3961078"/>
                <a:ext cx="20268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FEBF381A-1133-4DB6-ABB0-BB0A47E219AE}"/>
                  </a:ext>
                </a:extLst>
              </p14:cNvPr>
              <p14:cNvContentPartPr/>
              <p14:nvPr/>
            </p14:nvContentPartPr>
            <p14:xfrm>
              <a:off x="6337879" y="4262758"/>
              <a:ext cx="140040" cy="1490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FEBF381A-1133-4DB6-ABB0-BB0A47E219AE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6328879" y="4253758"/>
                <a:ext cx="1576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F75514E5-CA7A-458F-83AE-07539EB9AA94}"/>
                  </a:ext>
                </a:extLst>
              </p14:cNvPr>
              <p14:cNvContentPartPr/>
              <p14:nvPr/>
            </p14:nvContentPartPr>
            <p14:xfrm>
              <a:off x="6832879" y="4227478"/>
              <a:ext cx="226080" cy="1832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F75514E5-CA7A-458F-83AE-07539EB9AA94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823879" y="4218838"/>
                <a:ext cx="2437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1C22C933-D107-4B7F-AA0B-9F1523CCB2CC}"/>
                  </a:ext>
                </a:extLst>
              </p14:cNvPr>
              <p14:cNvContentPartPr/>
              <p14:nvPr/>
            </p14:nvContentPartPr>
            <p14:xfrm>
              <a:off x="7090999" y="4362118"/>
              <a:ext cx="132480" cy="2516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1C22C933-D107-4B7F-AA0B-9F1523CCB2CC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7082359" y="4353118"/>
                <a:ext cx="1501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0635A9E-37F9-45F1-891B-32D8AA7D960A}"/>
                  </a:ext>
                </a:extLst>
              </p14:cNvPr>
              <p14:cNvContentPartPr/>
              <p14:nvPr/>
            </p14:nvContentPartPr>
            <p14:xfrm>
              <a:off x="7107559" y="4221718"/>
              <a:ext cx="288000" cy="1983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0635A9E-37F9-45F1-891B-32D8AA7D960A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7098919" y="4213078"/>
                <a:ext cx="305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8A08185-3D44-41A6-9374-B4AFA01B430B}"/>
                  </a:ext>
                </a:extLst>
              </p14:cNvPr>
              <p14:cNvContentPartPr/>
              <p14:nvPr/>
            </p14:nvContentPartPr>
            <p14:xfrm>
              <a:off x="7421479" y="4239358"/>
              <a:ext cx="192600" cy="1713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8A08185-3D44-41A6-9374-B4AFA01B430B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7412479" y="4230718"/>
                <a:ext cx="2102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EB714B51-CD63-4602-9646-ECD9C9FD6645}"/>
                  </a:ext>
                </a:extLst>
              </p14:cNvPr>
              <p14:cNvContentPartPr/>
              <p14:nvPr/>
            </p14:nvContentPartPr>
            <p14:xfrm>
              <a:off x="7726399" y="4221718"/>
              <a:ext cx="103680" cy="1728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EB714B51-CD63-4602-9646-ECD9C9FD6645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7717759" y="4213078"/>
                <a:ext cx="1213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344EC982-DADD-4677-A0A1-9CA6B4A0CA82}"/>
                  </a:ext>
                </a:extLst>
              </p14:cNvPr>
              <p14:cNvContentPartPr/>
              <p14:nvPr/>
            </p14:nvContentPartPr>
            <p14:xfrm>
              <a:off x="7862479" y="4200838"/>
              <a:ext cx="277920" cy="2311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344EC982-DADD-4677-A0A1-9CA6B4A0CA82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7853479" y="4192198"/>
                <a:ext cx="2955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83D832B-C4FB-47BA-B8E2-E17851CE8B37}"/>
                  </a:ext>
                </a:extLst>
              </p14:cNvPr>
              <p14:cNvContentPartPr/>
              <p14:nvPr/>
            </p14:nvContentPartPr>
            <p14:xfrm>
              <a:off x="8150839" y="4049638"/>
              <a:ext cx="185400" cy="4608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83D832B-C4FB-47BA-B8E2-E17851CE8B37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141839" y="4040638"/>
                <a:ext cx="2030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435687CA-B993-413C-8478-55D5F4807BBD}"/>
                  </a:ext>
                </a:extLst>
              </p14:cNvPr>
              <p14:cNvContentPartPr/>
              <p14:nvPr/>
            </p14:nvContentPartPr>
            <p14:xfrm>
              <a:off x="456199" y="5062318"/>
              <a:ext cx="140040" cy="246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435687CA-B993-413C-8478-55D5F4807BBD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447559" y="5053678"/>
                <a:ext cx="1576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0D31145-0827-454E-A98A-4685C392C0DB}"/>
                  </a:ext>
                </a:extLst>
              </p14:cNvPr>
              <p14:cNvContentPartPr/>
              <p14:nvPr/>
            </p14:nvContentPartPr>
            <p14:xfrm>
              <a:off x="259639" y="5314318"/>
              <a:ext cx="416520" cy="468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0D31145-0827-454E-A98A-4685C392C0DB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250639" y="5305318"/>
                <a:ext cx="4341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0C9E5114-A1AE-4E5C-8ACF-8666FB6C28AD}"/>
                  </a:ext>
                </a:extLst>
              </p14:cNvPr>
              <p14:cNvContentPartPr/>
              <p14:nvPr/>
            </p14:nvContentPartPr>
            <p14:xfrm>
              <a:off x="242719" y="5005078"/>
              <a:ext cx="572040" cy="1461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0C9E5114-A1AE-4E5C-8ACF-8666FB6C28AD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233719" y="4996078"/>
                <a:ext cx="5896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F84AF525-4AB1-45D8-884C-B850C8A56243}"/>
                  </a:ext>
                </a:extLst>
              </p14:cNvPr>
              <p14:cNvContentPartPr/>
              <p14:nvPr/>
            </p14:nvContentPartPr>
            <p14:xfrm>
              <a:off x="749959" y="5145838"/>
              <a:ext cx="298440" cy="1886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F84AF525-4AB1-45D8-884C-B850C8A56243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740959" y="5136838"/>
                <a:ext cx="3160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6E37B85-8D2E-404E-8FE8-D676C9C2B902}"/>
                  </a:ext>
                </a:extLst>
              </p14:cNvPr>
              <p14:cNvContentPartPr/>
              <p14:nvPr/>
            </p14:nvContentPartPr>
            <p14:xfrm>
              <a:off x="1488679" y="5117758"/>
              <a:ext cx="159840" cy="1828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6E37B85-8D2E-404E-8FE8-D676C9C2B902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479679" y="5109118"/>
                <a:ext cx="177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C02E160-ECD1-43D8-978B-1E1BA6CF272F}"/>
                  </a:ext>
                </a:extLst>
              </p14:cNvPr>
              <p14:cNvContentPartPr/>
              <p14:nvPr/>
            </p14:nvContentPartPr>
            <p14:xfrm>
              <a:off x="1758679" y="5118838"/>
              <a:ext cx="121320" cy="1735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C02E160-ECD1-43D8-978B-1E1BA6CF272F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750039" y="5110198"/>
                <a:ext cx="1389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EF70BB7B-5CBD-443B-8964-47D2301561C9}"/>
                  </a:ext>
                </a:extLst>
              </p14:cNvPr>
              <p14:cNvContentPartPr/>
              <p14:nvPr/>
            </p14:nvContentPartPr>
            <p14:xfrm>
              <a:off x="1966759" y="5070598"/>
              <a:ext cx="231120" cy="2077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EF70BB7B-5CBD-443B-8964-47D2301561C9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957759" y="5061958"/>
                <a:ext cx="248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4B1A8C8B-4113-4A7F-98C0-816EF697FE34}"/>
                  </a:ext>
                </a:extLst>
              </p14:cNvPr>
              <p14:cNvContentPartPr/>
              <p14:nvPr/>
            </p14:nvContentPartPr>
            <p14:xfrm>
              <a:off x="2567239" y="5018038"/>
              <a:ext cx="316080" cy="2764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4B1A8C8B-4113-4A7F-98C0-816EF697FE34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2558599" y="5009398"/>
                <a:ext cx="3337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5551281C-D17A-4EF7-B89B-9C14C071A058}"/>
                  </a:ext>
                </a:extLst>
              </p14:cNvPr>
              <p14:cNvContentPartPr/>
              <p14:nvPr/>
            </p14:nvContentPartPr>
            <p14:xfrm>
              <a:off x="2865679" y="5039278"/>
              <a:ext cx="264240" cy="1897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5551281C-D17A-4EF7-B89B-9C14C071A058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2856679" y="5030638"/>
                <a:ext cx="2818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6BA8B49-79F7-470D-8CC6-69E3FE227334}"/>
                  </a:ext>
                </a:extLst>
              </p14:cNvPr>
              <p14:cNvContentPartPr/>
              <p14:nvPr/>
            </p14:nvContentPartPr>
            <p14:xfrm>
              <a:off x="2904199" y="5001118"/>
              <a:ext cx="213120" cy="2199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6BA8B49-79F7-470D-8CC6-69E3FE227334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2895199" y="4992118"/>
                <a:ext cx="2307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A8CC87AB-7C51-418E-A910-788E834B962E}"/>
                  </a:ext>
                </a:extLst>
              </p14:cNvPr>
              <p14:cNvContentPartPr/>
              <p14:nvPr/>
            </p14:nvContentPartPr>
            <p14:xfrm>
              <a:off x="3152239" y="5000398"/>
              <a:ext cx="305640" cy="2311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A8CC87AB-7C51-418E-A910-788E834B962E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3143599" y="4991398"/>
                <a:ext cx="3232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E5CBB71D-3637-4E9A-976B-E78DCED978B3}"/>
                  </a:ext>
                </a:extLst>
              </p14:cNvPr>
              <p14:cNvContentPartPr/>
              <p14:nvPr/>
            </p14:nvContentPartPr>
            <p14:xfrm>
              <a:off x="3542119" y="5024158"/>
              <a:ext cx="325800" cy="1825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E5CBB71D-3637-4E9A-976B-E78DCED978B3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3533119" y="5015518"/>
                <a:ext cx="3434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DD4090B8-B71C-44F5-97B9-9F5EDD848058}"/>
                  </a:ext>
                </a:extLst>
              </p14:cNvPr>
              <p14:cNvContentPartPr/>
              <p14:nvPr/>
            </p14:nvContentPartPr>
            <p14:xfrm>
              <a:off x="3874759" y="5041078"/>
              <a:ext cx="140760" cy="3301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DD4090B8-B71C-44F5-97B9-9F5EDD84805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3866119" y="5032438"/>
                <a:ext cx="1584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FE02B261-B920-4A7D-9D2D-00A9AED5CD9A}"/>
                  </a:ext>
                </a:extLst>
              </p14:cNvPr>
              <p14:cNvContentPartPr/>
              <p14:nvPr/>
            </p14:nvContentPartPr>
            <p14:xfrm>
              <a:off x="3992839" y="4934518"/>
              <a:ext cx="257040" cy="2606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FE02B261-B920-4A7D-9D2D-00A9AED5CD9A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3984199" y="4925878"/>
                <a:ext cx="2746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6B38D2C-716C-4EBD-9AA1-C9CB916CB2B7}"/>
                  </a:ext>
                </a:extLst>
              </p14:cNvPr>
              <p14:cNvContentPartPr/>
              <p14:nvPr/>
            </p14:nvContentPartPr>
            <p14:xfrm>
              <a:off x="4326199" y="4681078"/>
              <a:ext cx="258840" cy="4615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6B38D2C-716C-4EBD-9AA1-C9CB916CB2B7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4317199" y="4672078"/>
                <a:ext cx="2764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7BFBE25-9C4D-45C2-AA06-60B947DC2634}"/>
                  </a:ext>
                </a:extLst>
              </p14:cNvPr>
              <p14:cNvContentPartPr/>
              <p14:nvPr/>
            </p14:nvContentPartPr>
            <p14:xfrm>
              <a:off x="4509799" y="4961158"/>
              <a:ext cx="200880" cy="2433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7BFBE25-9C4D-45C2-AA06-60B947DC2634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4501159" y="4952158"/>
                <a:ext cx="218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27A2330B-BBE1-4FE1-8439-EEF035AA5714}"/>
                  </a:ext>
                </a:extLst>
              </p14:cNvPr>
              <p14:cNvContentPartPr/>
              <p14:nvPr/>
            </p14:nvContentPartPr>
            <p14:xfrm>
              <a:off x="5161399" y="4901038"/>
              <a:ext cx="95400" cy="2660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27A2330B-BBE1-4FE1-8439-EEF035AA5714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5152399" y="4892038"/>
                <a:ext cx="1130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6742E806-9D4B-497A-A469-FEBFBC7CCE98}"/>
                  </a:ext>
                </a:extLst>
              </p14:cNvPr>
              <p14:cNvContentPartPr/>
              <p14:nvPr/>
            </p14:nvContentPartPr>
            <p14:xfrm>
              <a:off x="5219719" y="4779358"/>
              <a:ext cx="325800" cy="2088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6742E806-9D4B-497A-A469-FEBFBC7CCE98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5211079" y="4770718"/>
                <a:ext cx="3434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0FA502DD-1DE3-4359-A169-2160DA7D16FC}"/>
                  </a:ext>
                </a:extLst>
              </p14:cNvPr>
              <p14:cNvContentPartPr/>
              <p14:nvPr/>
            </p14:nvContentPartPr>
            <p14:xfrm>
              <a:off x="5521759" y="4863958"/>
              <a:ext cx="235440" cy="2746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0FA502DD-1DE3-4359-A169-2160DA7D16FC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5513119" y="4855318"/>
                <a:ext cx="2530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799F539C-8A64-42D9-A581-A734C43D0D16}"/>
                  </a:ext>
                </a:extLst>
              </p14:cNvPr>
              <p14:cNvContentPartPr/>
              <p14:nvPr/>
            </p14:nvContentPartPr>
            <p14:xfrm>
              <a:off x="5869879" y="4820758"/>
              <a:ext cx="282240" cy="3333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799F539C-8A64-42D9-A581-A734C43D0D16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5860879" y="4811758"/>
                <a:ext cx="2998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FDDBC367-0405-4E8C-92E9-EC531D9144CA}"/>
                  </a:ext>
                </a:extLst>
              </p14:cNvPr>
              <p14:cNvContentPartPr/>
              <p14:nvPr/>
            </p14:nvContentPartPr>
            <p14:xfrm>
              <a:off x="5952679" y="5019478"/>
              <a:ext cx="231840" cy="345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FDDBC367-0405-4E8C-92E9-EC531D9144CA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5944039" y="5010838"/>
                <a:ext cx="249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DA4FF2A9-1282-484D-9829-F2105488FFF3}"/>
                  </a:ext>
                </a:extLst>
              </p14:cNvPr>
              <p14:cNvContentPartPr/>
              <p14:nvPr/>
            </p14:nvContentPartPr>
            <p14:xfrm>
              <a:off x="6244639" y="4917238"/>
              <a:ext cx="42840" cy="2415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DA4FF2A9-1282-484D-9829-F2105488FFF3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6235999" y="4908598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E6716452-5F49-4CA6-9EA6-B82B78A09509}"/>
                  </a:ext>
                </a:extLst>
              </p14:cNvPr>
              <p14:cNvContentPartPr/>
              <p14:nvPr/>
            </p14:nvContentPartPr>
            <p14:xfrm>
              <a:off x="6401959" y="4921558"/>
              <a:ext cx="22680" cy="1987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E6716452-5F49-4CA6-9EA6-B82B78A09509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6393319" y="4912558"/>
                <a:ext cx="403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E9DCD63-ED88-48BA-AA17-E2565E072436}"/>
                  </a:ext>
                </a:extLst>
              </p14:cNvPr>
              <p14:cNvContentPartPr/>
              <p14:nvPr/>
            </p14:nvContentPartPr>
            <p14:xfrm>
              <a:off x="6401239" y="4844158"/>
              <a:ext cx="232560" cy="2779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E9DCD63-ED88-48BA-AA17-E2565E072436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6392239" y="4835158"/>
                <a:ext cx="2502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47E61A1A-62EA-4E20-84E2-7CC0882856B0}"/>
                  </a:ext>
                </a:extLst>
              </p14:cNvPr>
              <p14:cNvContentPartPr/>
              <p14:nvPr/>
            </p14:nvContentPartPr>
            <p14:xfrm>
              <a:off x="6630559" y="4724998"/>
              <a:ext cx="187920" cy="4341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47E61A1A-62EA-4E20-84E2-7CC0882856B0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6621919" y="4715998"/>
                <a:ext cx="20556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E5EC4692-6130-4688-BA1D-99064BE9C920}"/>
                  </a:ext>
                </a:extLst>
              </p14:cNvPr>
              <p14:cNvContentPartPr/>
              <p14:nvPr/>
            </p14:nvContentPartPr>
            <p14:xfrm>
              <a:off x="6995239" y="4923358"/>
              <a:ext cx="190080" cy="309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E5EC4692-6130-4688-BA1D-99064BE9C920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6986599" y="4914358"/>
                <a:ext cx="207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3E9A0A0-F371-40B8-9C0E-32750DCDFFAF}"/>
                  </a:ext>
                </a:extLst>
              </p14:cNvPr>
              <p14:cNvContentPartPr/>
              <p14:nvPr/>
            </p14:nvContentPartPr>
            <p14:xfrm>
              <a:off x="7018279" y="5026678"/>
              <a:ext cx="175680" cy="111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3E9A0A0-F371-40B8-9C0E-32750DCDFFAF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7009639" y="5018038"/>
                <a:ext cx="1933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C04EDA6C-65C2-4719-BD71-C54DC2EDEFB7}"/>
                  </a:ext>
                </a:extLst>
              </p14:cNvPr>
              <p14:cNvContentPartPr/>
              <p14:nvPr/>
            </p14:nvContentPartPr>
            <p14:xfrm>
              <a:off x="7534519" y="4842358"/>
              <a:ext cx="25200" cy="2653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C04EDA6C-65C2-4719-BD71-C54DC2EDEFB7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7525879" y="4833718"/>
                <a:ext cx="428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59168B0-CD28-4166-B78B-F0F735E4F2F0}"/>
                  </a:ext>
                </a:extLst>
              </p14:cNvPr>
              <p14:cNvContentPartPr/>
              <p14:nvPr/>
            </p14:nvContentPartPr>
            <p14:xfrm>
              <a:off x="7511479" y="4691518"/>
              <a:ext cx="314640" cy="2224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59168B0-CD28-4166-B78B-F0F735E4F2F0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7502479" y="4682878"/>
                <a:ext cx="3322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0FBBBB57-F51D-4414-BCCD-32DC1A4A3EAC}"/>
                  </a:ext>
                </a:extLst>
              </p14:cNvPr>
              <p14:cNvContentPartPr/>
              <p14:nvPr/>
            </p14:nvContentPartPr>
            <p14:xfrm>
              <a:off x="7717039" y="4768918"/>
              <a:ext cx="229680" cy="3268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0FBBBB57-F51D-4414-BCCD-32DC1A4A3EAC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7708399" y="4760278"/>
                <a:ext cx="2473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35DF0FAB-C3CA-442C-83AE-5B35D535403B}"/>
                  </a:ext>
                </a:extLst>
              </p14:cNvPr>
              <p14:cNvContentPartPr/>
              <p14:nvPr/>
            </p14:nvContentPartPr>
            <p14:xfrm>
              <a:off x="8068759" y="4786918"/>
              <a:ext cx="305280" cy="3823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35DF0FAB-C3CA-442C-83AE-5B35D535403B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8060119" y="4777918"/>
                <a:ext cx="32292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225B1653-1466-42D5-B335-7D8B00170E2E}"/>
                  </a:ext>
                </a:extLst>
              </p14:cNvPr>
              <p14:cNvContentPartPr/>
              <p14:nvPr/>
            </p14:nvContentPartPr>
            <p14:xfrm>
              <a:off x="8152999" y="4981318"/>
              <a:ext cx="147600" cy="633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225B1653-1466-42D5-B335-7D8B00170E2E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8144359" y="4972678"/>
                <a:ext cx="1652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175EEA9A-4D82-4A7E-BF0E-4F4C78F9FB66}"/>
                  </a:ext>
                </a:extLst>
              </p14:cNvPr>
              <p14:cNvContentPartPr/>
              <p14:nvPr/>
            </p14:nvContentPartPr>
            <p14:xfrm>
              <a:off x="8489599" y="4838038"/>
              <a:ext cx="197280" cy="2919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175EEA9A-4D82-4A7E-BF0E-4F4C78F9FB66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8480959" y="4829038"/>
                <a:ext cx="2149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D9487166-8DA1-4922-AE3F-BAE9CDCC4F1C}"/>
                  </a:ext>
                </a:extLst>
              </p14:cNvPr>
              <p14:cNvContentPartPr/>
              <p14:nvPr/>
            </p14:nvContentPartPr>
            <p14:xfrm>
              <a:off x="8842399" y="4847398"/>
              <a:ext cx="12600" cy="2656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D9487166-8DA1-4922-AE3F-BAE9CDCC4F1C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8833759" y="4838758"/>
                <a:ext cx="302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932F809C-7240-4E32-B6AA-903AF40043A9}"/>
                  </a:ext>
                </a:extLst>
              </p14:cNvPr>
              <p14:cNvContentPartPr/>
              <p14:nvPr/>
            </p14:nvContentPartPr>
            <p14:xfrm>
              <a:off x="8827279" y="4788718"/>
              <a:ext cx="272160" cy="3304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932F809C-7240-4E32-B6AA-903AF40043A9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8818279" y="4779718"/>
                <a:ext cx="2898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62134BE8-92D6-49CC-A64E-D36CA214F75F}"/>
                  </a:ext>
                </a:extLst>
              </p14:cNvPr>
              <p14:cNvContentPartPr/>
              <p14:nvPr/>
            </p14:nvContentPartPr>
            <p14:xfrm>
              <a:off x="9176839" y="4626718"/>
              <a:ext cx="342720" cy="5929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62134BE8-92D6-49CC-A64E-D36CA214F75F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9167839" y="4618078"/>
                <a:ext cx="36036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5FF09B5F-DA9A-48F8-AB7C-985CE59F1C27}"/>
                  </a:ext>
                </a:extLst>
              </p14:cNvPr>
              <p14:cNvContentPartPr/>
              <p14:nvPr/>
            </p14:nvContentPartPr>
            <p14:xfrm>
              <a:off x="7607239" y="5320438"/>
              <a:ext cx="1442520" cy="522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5FF09B5F-DA9A-48F8-AB7C-985CE59F1C27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7598239" y="5311438"/>
                <a:ext cx="14601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0C6F783-44DE-493D-A6CE-AE7A9EFA6BEC}"/>
                  </a:ext>
                </a:extLst>
              </p14:cNvPr>
              <p14:cNvContentPartPr/>
              <p14:nvPr/>
            </p14:nvContentPartPr>
            <p14:xfrm>
              <a:off x="8205199" y="5514118"/>
              <a:ext cx="42480" cy="2527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0C6F783-44DE-493D-A6CE-AE7A9EFA6BEC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8196559" y="5505118"/>
                <a:ext cx="601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D1013A9-91A6-4BD2-946A-2A65EEA5C12B}"/>
                  </a:ext>
                </a:extLst>
              </p14:cNvPr>
              <p14:cNvContentPartPr/>
              <p14:nvPr/>
            </p14:nvContentPartPr>
            <p14:xfrm>
              <a:off x="8245519" y="5388838"/>
              <a:ext cx="225360" cy="21420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D1013A9-91A6-4BD2-946A-2A65EEA5C12B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8236519" y="5380198"/>
                <a:ext cx="243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4545649C-83CB-4333-BAAA-1781B1848E9D}"/>
                  </a:ext>
                </a:extLst>
              </p14:cNvPr>
              <p14:cNvContentPartPr/>
              <p14:nvPr/>
            </p14:nvContentPartPr>
            <p14:xfrm>
              <a:off x="8586439" y="5464438"/>
              <a:ext cx="138600" cy="2667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4545649C-83CB-4333-BAAA-1781B1848E9D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8577439" y="5455438"/>
                <a:ext cx="1562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C97E56F-DAD2-43C1-B9BA-795C02E93C02}"/>
                  </a:ext>
                </a:extLst>
              </p14:cNvPr>
              <p14:cNvContentPartPr/>
              <p14:nvPr/>
            </p14:nvContentPartPr>
            <p14:xfrm>
              <a:off x="8837359" y="5488558"/>
              <a:ext cx="12600" cy="20268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C97E56F-DAD2-43C1-B9BA-795C02E93C02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8828359" y="5479558"/>
                <a:ext cx="302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15496AC0-EB82-49D8-9092-62E69F292AFA}"/>
                  </a:ext>
                </a:extLst>
              </p14:cNvPr>
              <p14:cNvContentPartPr/>
              <p14:nvPr/>
            </p14:nvContentPartPr>
            <p14:xfrm>
              <a:off x="8859319" y="5434918"/>
              <a:ext cx="177840" cy="2790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15496AC0-EB82-49D8-9092-62E69F292AFA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8850319" y="5426278"/>
                <a:ext cx="1954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1A8E183B-2E39-4797-BF4F-A84C2A0B8973}"/>
                  </a:ext>
                </a:extLst>
              </p14:cNvPr>
              <p14:cNvContentPartPr/>
              <p14:nvPr/>
            </p14:nvContentPartPr>
            <p14:xfrm>
              <a:off x="9057679" y="5420878"/>
              <a:ext cx="231480" cy="3171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1A8E183B-2E39-4797-BF4F-A84C2A0B8973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9049039" y="5411878"/>
                <a:ext cx="2491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69E18CED-36E7-47BF-88B4-22A5562C65EC}"/>
                  </a:ext>
                </a:extLst>
              </p14:cNvPr>
              <p14:cNvContentPartPr/>
              <p14:nvPr/>
            </p14:nvContentPartPr>
            <p14:xfrm>
              <a:off x="9859759" y="6033598"/>
              <a:ext cx="141480" cy="1512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69E18CED-36E7-47BF-88B4-22A5562C65EC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9850759" y="6024598"/>
                <a:ext cx="1591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3165DC9C-7467-472E-9BC5-9D54A0C32FD1}"/>
                  </a:ext>
                </a:extLst>
              </p14:cNvPr>
              <p14:cNvContentPartPr/>
              <p14:nvPr/>
            </p14:nvContentPartPr>
            <p14:xfrm>
              <a:off x="9890359" y="6122878"/>
              <a:ext cx="164160" cy="1512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3165DC9C-7467-472E-9BC5-9D54A0C32FD1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9881359" y="6113878"/>
                <a:ext cx="1818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CB44DA57-B84E-4DDB-A5E4-401F070F0FF8}"/>
                  </a:ext>
                </a:extLst>
              </p14:cNvPr>
              <p14:cNvContentPartPr/>
              <p14:nvPr/>
            </p14:nvContentPartPr>
            <p14:xfrm>
              <a:off x="10425319" y="5783758"/>
              <a:ext cx="378000" cy="2055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CB44DA57-B84E-4DDB-A5E4-401F070F0FF8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10416679" y="5775118"/>
                <a:ext cx="3956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3DEF612-8914-4A8D-976D-127506019E03}"/>
                  </a:ext>
                </a:extLst>
              </p14:cNvPr>
              <p14:cNvContentPartPr/>
              <p14:nvPr/>
            </p14:nvContentPartPr>
            <p14:xfrm>
              <a:off x="10396879" y="6064198"/>
              <a:ext cx="513720" cy="540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3DEF612-8914-4A8D-976D-127506019E03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10387879" y="6055558"/>
                <a:ext cx="5313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2D7832F3-7743-4B4A-B270-917DCF4EA340}"/>
                  </a:ext>
                </a:extLst>
              </p14:cNvPr>
              <p14:cNvContentPartPr/>
              <p14:nvPr/>
            </p14:nvContentPartPr>
            <p14:xfrm>
              <a:off x="10517119" y="6191998"/>
              <a:ext cx="288360" cy="2797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2D7832F3-7743-4B4A-B270-917DCF4EA340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10508479" y="6182998"/>
                <a:ext cx="3060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C71B3BB-AD2A-4DFC-ABDA-FDD4DEFF5874}"/>
                  </a:ext>
                </a:extLst>
              </p14:cNvPr>
              <p14:cNvContentPartPr/>
              <p14:nvPr/>
            </p14:nvContentPartPr>
            <p14:xfrm>
              <a:off x="11173039" y="5725078"/>
              <a:ext cx="620280" cy="3830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C71B3BB-AD2A-4DFC-ABDA-FDD4DEFF5874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11164399" y="5716078"/>
                <a:ext cx="63792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01A167AB-68FF-44D8-A4D1-F5C3FB9AB0DD}"/>
                  </a:ext>
                </a:extLst>
              </p14:cNvPr>
              <p14:cNvContentPartPr/>
              <p14:nvPr/>
            </p14:nvContentPartPr>
            <p14:xfrm>
              <a:off x="10978639" y="1955932"/>
              <a:ext cx="203400" cy="1954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01A167AB-68FF-44D8-A4D1-F5C3FB9AB0DD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10969999" y="1946932"/>
                <a:ext cx="2210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F4E66B46-BE9C-4067-9362-CF51F5DE3EA2}"/>
                  </a:ext>
                </a:extLst>
              </p14:cNvPr>
              <p14:cNvContentPartPr/>
              <p14:nvPr/>
            </p14:nvContentPartPr>
            <p14:xfrm>
              <a:off x="11214439" y="1774132"/>
              <a:ext cx="182160" cy="2210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F4E66B46-BE9C-4067-9362-CF51F5DE3EA2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11205439" y="1765132"/>
                <a:ext cx="1998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BFFF14CE-CE67-456D-937C-7A2ACB7074E9}"/>
                  </a:ext>
                </a:extLst>
              </p14:cNvPr>
              <p14:cNvContentPartPr/>
              <p14:nvPr/>
            </p14:nvContentPartPr>
            <p14:xfrm>
              <a:off x="11450959" y="1608892"/>
              <a:ext cx="91440" cy="2044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BFFF14CE-CE67-456D-937C-7A2ACB7074E9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11441959" y="1599892"/>
                <a:ext cx="1090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D692403A-5EAE-4F35-82F5-6B564D299655}"/>
                  </a:ext>
                </a:extLst>
              </p14:cNvPr>
              <p14:cNvContentPartPr/>
              <p14:nvPr/>
            </p14:nvContentPartPr>
            <p14:xfrm>
              <a:off x="11578399" y="1540492"/>
              <a:ext cx="96120" cy="20340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D692403A-5EAE-4F35-82F5-6B564D299655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11569399" y="1531852"/>
                <a:ext cx="1137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7073B4A7-60F3-417A-937E-1E1C0611FEBF}"/>
                  </a:ext>
                </a:extLst>
              </p14:cNvPr>
              <p14:cNvContentPartPr/>
              <p14:nvPr/>
            </p14:nvContentPartPr>
            <p14:xfrm>
              <a:off x="11752999" y="1443652"/>
              <a:ext cx="167760" cy="2062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7073B4A7-60F3-417A-937E-1E1C0611FEBF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11744359" y="1434652"/>
                <a:ext cx="1854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7047FDA9-1433-4163-B690-8CCAA129E986}"/>
                  </a:ext>
                </a:extLst>
              </p14:cNvPr>
              <p14:cNvContentPartPr/>
              <p14:nvPr/>
            </p14:nvContentPartPr>
            <p14:xfrm>
              <a:off x="11916079" y="1270852"/>
              <a:ext cx="107280" cy="2584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7047FDA9-1433-4163-B690-8CCAA129E986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11907439" y="1262212"/>
                <a:ext cx="1249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A1444BD9-7927-4120-83CB-3B47AE4B7BC5}"/>
                  </a:ext>
                </a:extLst>
              </p14:cNvPr>
              <p14:cNvContentPartPr/>
              <p14:nvPr/>
            </p14:nvContentPartPr>
            <p14:xfrm>
              <a:off x="11971879" y="946852"/>
              <a:ext cx="120960" cy="49248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A1444BD9-7927-4120-83CB-3B47AE4B7BC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11963239" y="937852"/>
                <a:ext cx="13860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AD503BF2-9E47-4EB0-9FA2-C3D2290055D8}"/>
                  </a:ext>
                </a:extLst>
              </p14:cNvPr>
              <p14:cNvContentPartPr/>
              <p14:nvPr/>
            </p14:nvContentPartPr>
            <p14:xfrm>
              <a:off x="12130639" y="1269052"/>
              <a:ext cx="41400" cy="716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AD503BF2-9E47-4EB0-9FA2-C3D2290055D8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12121999" y="1260052"/>
                <a:ext cx="59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1A3C0D5A-8693-4B7A-B319-D496AD579738}"/>
                  </a:ext>
                </a:extLst>
              </p14:cNvPr>
              <p14:cNvContentPartPr/>
              <p14:nvPr/>
            </p14:nvContentPartPr>
            <p14:xfrm>
              <a:off x="10976839" y="2543092"/>
              <a:ext cx="133920" cy="2293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1A3C0D5A-8693-4B7A-B319-D496AD57973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10968199" y="2534452"/>
                <a:ext cx="1515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C97AFFDB-2944-4F7C-B903-8A7BB204659B}"/>
                  </a:ext>
                </a:extLst>
              </p14:cNvPr>
              <p14:cNvContentPartPr/>
              <p14:nvPr/>
            </p14:nvContentPartPr>
            <p14:xfrm>
              <a:off x="11109319" y="2358772"/>
              <a:ext cx="140760" cy="22356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C97AFFDB-2944-4F7C-B903-8A7BB204659B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11100319" y="2350132"/>
                <a:ext cx="1584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3C23DDCF-F1E2-4D14-8441-19EFA406FF61}"/>
                  </a:ext>
                </a:extLst>
              </p14:cNvPr>
              <p14:cNvContentPartPr/>
              <p14:nvPr/>
            </p14:nvContentPartPr>
            <p14:xfrm>
              <a:off x="11300479" y="2390092"/>
              <a:ext cx="30960" cy="540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3C23DDCF-F1E2-4D14-8441-19EFA406FF61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11291479" y="2381092"/>
                <a:ext cx="486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E293A967-4BC6-43C3-ACEB-1E713B6EF59C}"/>
                  </a:ext>
                </a:extLst>
              </p14:cNvPr>
              <p14:cNvContentPartPr/>
              <p14:nvPr/>
            </p14:nvContentPartPr>
            <p14:xfrm>
              <a:off x="11209759" y="2183452"/>
              <a:ext cx="34920" cy="1692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E293A967-4BC6-43C3-ACEB-1E713B6EF59C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1201119" y="2174452"/>
                <a:ext cx="525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4E66B04E-13BB-4C09-9990-7825B28A232C}"/>
                  </a:ext>
                </a:extLst>
              </p14:cNvPr>
              <p14:cNvContentPartPr/>
              <p14:nvPr/>
            </p14:nvContentPartPr>
            <p14:xfrm>
              <a:off x="11435479" y="2250052"/>
              <a:ext cx="343080" cy="57348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4E66B04E-13BB-4C09-9990-7825B28A232C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11426839" y="2241412"/>
                <a:ext cx="36072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3B37D38A-85B7-47F0-AD5C-8BAA8A05A34C}"/>
                  </a:ext>
                </a:extLst>
              </p14:cNvPr>
              <p14:cNvContentPartPr/>
              <p14:nvPr/>
            </p14:nvContentPartPr>
            <p14:xfrm>
              <a:off x="11679919" y="2230612"/>
              <a:ext cx="10080" cy="4104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3B37D38A-85B7-47F0-AD5C-8BAA8A05A34C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11671279" y="2221972"/>
                <a:ext cx="27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7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9AC3C786-82EC-4BEE-A71E-5458DAA89EC7}"/>
                  </a:ext>
                </a:extLst>
              </p14:cNvPr>
              <p14:cNvContentPartPr/>
              <p14:nvPr/>
            </p14:nvContentPartPr>
            <p14:xfrm>
              <a:off x="11704039" y="1953052"/>
              <a:ext cx="154800" cy="2440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9AC3C786-82EC-4BEE-A71E-5458DAA89EC7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11695039" y="1944412"/>
                <a:ext cx="1724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3724C6B7-C0DE-42F8-B115-6022AB6A141B}"/>
                  </a:ext>
                </a:extLst>
              </p14:cNvPr>
              <p14:cNvContentPartPr/>
              <p14:nvPr/>
            </p14:nvContentPartPr>
            <p14:xfrm>
              <a:off x="11843359" y="1746412"/>
              <a:ext cx="196200" cy="2829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3724C6B7-C0DE-42F8-B115-6022AB6A141B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11834359" y="1737772"/>
                <a:ext cx="2138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01E03219-F00D-4F88-BBAC-0E7FA6E7F046}"/>
                  </a:ext>
                </a:extLst>
              </p14:cNvPr>
              <p14:cNvContentPartPr/>
              <p14:nvPr/>
            </p14:nvContentPartPr>
            <p14:xfrm>
              <a:off x="12216319" y="1816612"/>
              <a:ext cx="21960" cy="162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01E03219-F00D-4F88-BBAC-0E7FA6E7F046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12207679" y="1807972"/>
                <a:ext cx="3960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04F2FEC4-F48D-4EC1-8C3D-7709327AD63D}"/>
              </a:ext>
            </a:extLst>
          </p:cNvPr>
          <p:cNvGrpSpPr/>
          <p:nvPr/>
        </p:nvGrpSpPr>
        <p:grpSpPr>
          <a:xfrm>
            <a:off x="9825559" y="4126372"/>
            <a:ext cx="1538125" cy="1527066"/>
            <a:chOff x="9825559" y="4126372"/>
            <a:chExt cx="1538125" cy="15270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F0215B1-AA84-4AED-9ED6-841188869225}"/>
                    </a:ext>
                  </a:extLst>
                </p14:cNvPr>
                <p14:cNvContentPartPr/>
                <p14:nvPr/>
              </p14:nvContentPartPr>
              <p14:xfrm>
                <a:off x="9837439" y="4965478"/>
                <a:ext cx="231840" cy="57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F0215B1-AA84-4AED-9ED6-841188869225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828439" y="4956478"/>
                  <a:ext cx="249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DC3CE58-44B4-4EF3-82F9-7574BB043E78}"/>
                    </a:ext>
                  </a:extLst>
                </p14:cNvPr>
                <p14:cNvContentPartPr/>
                <p14:nvPr/>
              </p14:nvContentPartPr>
              <p14:xfrm>
                <a:off x="9825559" y="5081398"/>
                <a:ext cx="221400" cy="41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DC3CE58-44B4-4EF3-82F9-7574BB043E7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816919" y="5072758"/>
                  <a:ext cx="239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B5B82AC-31F5-4554-9A75-98B522F3005A}"/>
                    </a:ext>
                  </a:extLst>
                </p14:cNvPr>
                <p14:cNvContentPartPr/>
                <p14:nvPr/>
              </p14:nvContentPartPr>
              <p14:xfrm>
                <a:off x="10332799" y="4569478"/>
                <a:ext cx="279000" cy="2178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B5B82AC-31F5-4554-9A75-98B522F3005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324159" y="4560478"/>
                  <a:ext cx="296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2E86124-8573-4F63-986B-69B298F85B55}"/>
                    </a:ext>
                  </a:extLst>
                </p14:cNvPr>
                <p14:cNvContentPartPr/>
                <p14:nvPr/>
              </p14:nvContentPartPr>
              <p14:xfrm>
                <a:off x="10603519" y="4456078"/>
                <a:ext cx="395640" cy="495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2E86124-8573-4F63-986B-69B298F85B5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594519" y="4447438"/>
                  <a:ext cx="413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F47BE51-AA6C-4D65-AEE9-6AD29BD30A54}"/>
                    </a:ext>
                  </a:extLst>
                </p14:cNvPr>
                <p14:cNvContentPartPr/>
                <p14:nvPr/>
              </p14:nvContentPartPr>
              <p14:xfrm>
                <a:off x="10881079" y="4667038"/>
                <a:ext cx="141840" cy="139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F47BE51-AA6C-4D65-AEE9-6AD29BD30A54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872079" y="4658038"/>
                  <a:ext cx="159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4827E9F-4079-444F-87ED-C55D809D9B3E}"/>
                    </a:ext>
                  </a:extLst>
                </p14:cNvPr>
                <p14:cNvContentPartPr/>
                <p14:nvPr/>
              </p14:nvContentPartPr>
              <p14:xfrm>
                <a:off x="10953079" y="4641478"/>
                <a:ext cx="152640" cy="3340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4827E9F-4079-444F-87ED-C55D809D9B3E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944079" y="4632478"/>
                  <a:ext cx="170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1CCC965-825F-4937-B50B-E32C760C7952}"/>
                    </a:ext>
                  </a:extLst>
                </p14:cNvPr>
                <p14:cNvContentPartPr/>
                <p14:nvPr/>
              </p14:nvContentPartPr>
              <p14:xfrm>
                <a:off x="10305079" y="5119198"/>
                <a:ext cx="806400" cy="309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1CCC965-825F-4937-B50B-E32C760C795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296079" y="5110198"/>
                  <a:ext cx="824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AC3BBC4-86F3-4199-835D-7E95CBF7F4C5}"/>
                    </a:ext>
                  </a:extLst>
                </p14:cNvPr>
                <p14:cNvContentPartPr/>
                <p14:nvPr/>
              </p14:nvContentPartPr>
              <p14:xfrm>
                <a:off x="10393639" y="5273998"/>
                <a:ext cx="230760" cy="2332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AC3BBC4-86F3-4199-835D-7E95CBF7F4C5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384639" y="5265358"/>
                  <a:ext cx="248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07E2E8C-1C47-4C73-8420-839A610B8B30}"/>
                    </a:ext>
                  </a:extLst>
                </p14:cNvPr>
                <p14:cNvContentPartPr/>
                <p14:nvPr/>
              </p14:nvContentPartPr>
              <p14:xfrm>
                <a:off x="10655719" y="5169598"/>
                <a:ext cx="238320" cy="461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07E2E8C-1C47-4C73-8420-839A610B8B30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646719" y="5160598"/>
                  <a:ext cx="2559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3A0F6C5-CFE1-4908-A2B1-4EEEDD83FBC4}"/>
                    </a:ext>
                  </a:extLst>
                </p14:cNvPr>
                <p14:cNvContentPartPr/>
                <p14:nvPr/>
              </p14:nvContentPartPr>
              <p14:xfrm>
                <a:off x="10872079" y="5293078"/>
                <a:ext cx="136800" cy="151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3A0F6C5-CFE1-4908-A2B1-4EEEDD83FBC4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863079" y="5284438"/>
                  <a:ext cx="154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87422C5-0230-45BE-94E0-70E50FDD73BF}"/>
                    </a:ext>
                  </a:extLst>
                </p14:cNvPr>
                <p14:cNvContentPartPr/>
                <p14:nvPr/>
              </p14:nvContentPartPr>
              <p14:xfrm>
                <a:off x="10944439" y="5247358"/>
                <a:ext cx="144000" cy="406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87422C5-0230-45BE-94E0-70E50FDD73BF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935799" y="5238358"/>
                  <a:ext cx="1616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B915C7F-BFAD-46F1-BB09-F925E22B6D7C}"/>
                    </a:ext>
                  </a:extLst>
                </p14:cNvPr>
                <p14:cNvContentPartPr/>
                <p14:nvPr/>
              </p14:nvContentPartPr>
              <p14:xfrm>
                <a:off x="10099724" y="4126372"/>
                <a:ext cx="1263960" cy="966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B915C7F-BFAD-46F1-BB09-F925E22B6D7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090724" y="4117732"/>
                  <a:ext cx="1281600" cy="9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125D41-B7A0-42FE-878E-77028644BC2A}"/>
                  </a:ext>
                </a:extLst>
              </p14:cNvPr>
              <p14:cNvContentPartPr/>
              <p14:nvPr/>
            </p14:nvContentPartPr>
            <p14:xfrm>
              <a:off x="5495324" y="2538772"/>
              <a:ext cx="6088680" cy="653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125D41-B7A0-42FE-878E-77028644BC2A}"/>
                  </a:ext>
                </a:extLst>
              </p:cNvPr>
              <p:cNvPicPr/>
              <p:nvPr/>
            </p:nvPicPr>
            <p:blipFill>
              <a:blip r:embed="rId926"/>
              <a:stretch>
                <a:fillRect/>
              </a:stretch>
            </p:blipFill>
            <p:spPr>
              <a:xfrm>
                <a:off x="5486684" y="2529772"/>
                <a:ext cx="610632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6521626-7A0D-40E4-BBF9-4226BF62871E}"/>
                  </a:ext>
                </a:extLst>
              </p14:cNvPr>
              <p14:cNvContentPartPr/>
              <p14:nvPr/>
            </p14:nvContentPartPr>
            <p14:xfrm>
              <a:off x="5357084" y="5887492"/>
              <a:ext cx="3904200" cy="190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6521626-7A0D-40E4-BBF9-4226BF62871E}"/>
                  </a:ext>
                </a:extLst>
              </p:cNvPr>
              <p:cNvPicPr/>
              <p:nvPr/>
            </p:nvPicPr>
            <p:blipFill>
              <a:blip r:embed="rId1237"/>
              <a:stretch>
                <a:fillRect/>
              </a:stretch>
            </p:blipFill>
            <p:spPr>
              <a:xfrm>
                <a:off x="5348084" y="5878852"/>
                <a:ext cx="3921840" cy="20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806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7413969-DFC8-4D6C-8141-5019BD788DE4}"/>
              </a:ext>
            </a:extLst>
          </p:cNvPr>
          <p:cNvGrpSpPr/>
          <p:nvPr/>
        </p:nvGrpSpPr>
        <p:grpSpPr>
          <a:xfrm>
            <a:off x="434239" y="227518"/>
            <a:ext cx="2161800" cy="455760"/>
            <a:chOff x="434239" y="227518"/>
            <a:chExt cx="216180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BEBC1D4-334A-41E3-B886-E883EA418C6D}"/>
                    </a:ext>
                  </a:extLst>
                </p14:cNvPr>
                <p14:cNvContentPartPr/>
                <p14:nvPr/>
              </p14:nvContentPartPr>
              <p14:xfrm>
                <a:off x="434239" y="290878"/>
                <a:ext cx="311760" cy="35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BEBC1D4-334A-41E3-B886-E883EA418C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5239" y="282238"/>
                  <a:ext cx="329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80C8B3-B689-4763-A530-A7563DF15B8D}"/>
                    </a:ext>
                  </a:extLst>
                </p14:cNvPr>
                <p14:cNvContentPartPr/>
                <p14:nvPr/>
              </p14:nvContentPartPr>
              <p14:xfrm>
                <a:off x="808999" y="503998"/>
                <a:ext cx="140760" cy="102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80C8B3-B689-4763-A530-A7563DF15B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359" y="495358"/>
                  <a:ext cx="158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4C8863-654F-4F78-BFFA-D3D52A7D8E71}"/>
                    </a:ext>
                  </a:extLst>
                </p14:cNvPr>
                <p14:cNvContentPartPr/>
                <p14:nvPr/>
              </p14:nvContentPartPr>
              <p14:xfrm>
                <a:off x="1003399" y="497518"/>
                <a:ext cx="170640" cy="11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4C8863-654F-4F78-BFFA-D3D52A7D8E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4759" y="488878"/>
                  <a:ext cx="188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D35183-34F2-44F6-913F-7A851E8C3F68}"/>
                    </a:ext>
                  </a:extLst>
                </p14:cNvPr>
                <p14:cNvContentPartPr/>
                <p14:nvPr/>
              </p14:nvContentPartPr>
              <p14:xfrm>
                <a:off x="1311559" y="435958"/>
                <a:ext cx="150120" cy="247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D35183-34F2-44F6-913F-7A851E8C3F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2919" y="427318"/>
                  <a:ext cx="167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3FB07E-6AA8-4E72-A637-57663F3F9BAC}"/>
                    </a:ext>
                  </a:extLst>
                </p14:cNvPr>
                <p14:cNvContentPartPr/>
                <p14:nvPr/>
              </p14:nvContentPartPr>
              <p14:xfrm>
                <a:off x="1590919" y="524158"/>
                <a:ext cx="20520" cy="10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3FB07E-6AA8-4E72-A637-57663F3F9B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2279" y="515158"/>
                  <a:ext cx="38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FB8E8D3-1686-413B-8B67-6E7E24C2890F}"/>
                    </a:ext>
                  </a:extLst>
                </p14:cNvPr>
                <p14:cNvContentPartPr/>
                <p14:nvPr/>
              </p14:nvContentPartPr>
              <p14:xfrm>
                <a:off x="1721239" y="463318"/>
                <a:ext cx="250560" cy="177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FB8E8D3-1686-413B-8B67-6E7E24C289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2239" y="454318"/>
                  <a:ext cx="268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9CFF5DE-D6EB-458E-8F85-2DDF8DB19797}"/>
                    </a:ext>
                  </a:extLst>
                </p14:cNvPr>
                <p14:cNvContentPartPr/>
                <p14:nvPr/>
              </p14:nvContentPartPr>
              <p14:xfrm>
                <a:off x="1953079" y="227518"/>
                <a:ext cx="221760" cy="379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9CFF5DE-D6EB-458E-8F85-2DDF8DB197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4439" y="218518"/>
                  <a:ext cx="2394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83A3E9-3342-44CC-98D4-C529AF7286D1}"/>
                    </a:ext>
                  </a:extLst>
                </p14:cNvPr>
                <p14:cNvContentPartPr/>
                <p14:nvPr/>
              </p14:nvContentPartPr>
              <p14:xfrm>
                <a:off x="2090959" y="438478"/>
                <a:ext cx="172440" cy="163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83A3E9-3342-44CC-98D4-C529AF7286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1959" y="429478"/>
                  <a:ext cx="190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669C29-1D7D-4EA4-A518-97C91A2B5938}"/>
                    </a:ext>
                  </a:extLst>
                </p14:cNvPr>
                <p14:cNvContentPartPr/>
                <p14:nvPr/>
              </p14:nvContentPartPr>
              <p14:xfrm>
                <a:off x="2334679" y="420838"/>
                <a:ext cx="261360" cy="20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669C29-1D7D-4EA4-A518-97C91A2B59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5679" y="411838"/>
                  <a:ext cx="2790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D64D35-39E8-4B71-B427-F7BD9F6D2A83}"/>
              </a:ext>
            </a:extLst>
          </p:cNvPr>
          <p:cNvGrpSpPr/>
          <p:nvPr/>
        </p:nvGrpSpPr>
        <p:grpSpPr>
          <a:xfrm>
            <a:off x="2930119" y="146878"/>
            <a:ext cx="900720" cy="493920"/>
            <a:chOff x="2930119" y="146878"/>
            <a:chExt cx="90072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832AFD-33FC-45BA-ACF4-7EC630ABD05D}"/>
                    </a:ext>
                  </a:extLst>
                </p14:cNvPr>
                <p14:cNvContentPartPr/>
                <p14:nvPr/>
              </p14:nvContentPartPr>
              <p14:xfrm>
                <a:off x="3039919" y="188278"/>
                <a:ext cx="253080" cy="452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832AFD-33FC-45BA-ACF4-7EC630ABD0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1279" y="179638"/>
                  <a:ext cx="2707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FFDD49-7185-430A-B110-D7155C828900}"/>
                    </a:ext>
                  </a:extLst>
                </p14:cNvPr>
                <p14:cNvContentPartPr/>
                <p14:nvPr/>
              </p14:nvContentPartPr>
              <p14:xfrm>
                <a:off x="2930119" y="349918"/>
                <a:ext cx="445680" cy="12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FFDD49-7185-430A-B110-D7155C8289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1479" y="341278"/>
                  <a:ext cx="463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C0B2DB-784B-401C-BF85-A9F363709F3B}"/>
                    </a:ext>
                  </a:extLst>
                </p14:cNvPr>
                <p14:cNvContentPartPr/>
                <p14:nvPr/>
              </p14:nvContentPartPr>
              <p14:xfrm>
                <a:off x="3368599" y="146878"/>
                <a:ext cx="228600" cy="422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C0B2DB-784B-401C-BF85-A9F363709F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59599" y="138238"/>
                  <a:ext cx="2462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252EAF-E5AE-4C9F-BEFD-AEE4A470865A}"/>
                    </a:ext>
                  </a:extLst>
                </p14:cNvPr>
                <p14:cNvContentPartPr/>
                <p14:nvPr/>
              </p14:nvContentPartPr>
              <p14:xfrm>
                <a:off x="3635359" y="455398"/>
                <a:ext cx="195480" cy="15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252EAF-E5AE-4C9F-BEFD-AEE4A47086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26359" y="446758"/>
                  <a:ext cx="2131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9ADAC3-5479-4106-91A2-FED4B9B09C78}"/>
              </a:ext>
            </a:extLst>
          </p:cNvPr>
          <p:cNvGrpSpPr/>
          <p:nvPr/>
        </p:nvGrpSpPr>
        <p:grpSpPr>
          <a:xfrm>
            <a:off x="4309639" y="-12962"/>
            <a:ext cx="2023200" cy="1159560"/>
            <a:chOff x="4309639" y="-12962"/>
            <a:chExt cx="2023200" cy="11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F51C88-CAC4-42D0-BCB6-E810702D24E9}"/>
                    </a:ext>
                  </a:extLst>
                </p14:cNvPr>
                <p14:cNvContentPartPr/>
                <p14:nvPr/>
              </p14:nvContentPartPr>
              <p14:xfrm>
                <a:off x="4320079" y="-12962"/>
                <a:ext cx="456120" cy="64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F51C88-CAC4-42D0-BCB6-E810702D24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11079" y="-21602"/>
                  <a:ext cx="47376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3AD536-B9EF-46C2-82DE-5B442D22212E}"/>
                    </a:ext>
                  </a:extLst>
                </p14:cNvPr>
                <p14:cNvContentPartPr/>
                <p14:nvPr/>
              </p14:nvContentPartPr>
              <p14:xfrm>
                <a:off x="4309639" y="418678"/>
                <a:ext cx="316800" cy="71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3AD536-B9EF-46C2-82DE-5B442D2221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00999" y="410038"/>
                  <a:ext cx="334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0B56158-66FF-4D59-B734-B4BF68B1B6DF}"/>
                    </a:ext>
                  </a:extLst>
                </p14:cNvPr>
                <p14:cNvContentPartPr/>
                <p14:nvPr/>
              </p14:nvContentPartPr>
              <p14:xfrm>
                <a:off x="4587199" y="480238"/>
                <a:ext cx="162720" cy="96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0B56158-66FF-4D59-B734-B4BF68B1B6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78559" y="471238"/>
                  <a:ext cx="180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29F5987-BAA2-416C-9F99-ED758AADED2C}"/>
                    </a:ext>
                  </a:extLst>
                </p14:cNvPr>
                <p14:cNvContentPartPr/>
                <p14:nvPr/>
              </p14:nvContentPartPr>
              <p14:xfrm>
                <a:off x="4827679" y="259918"/>
                <a:ext cx="176760" cy="345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29F5987-BAA2-416C-9F99-ED758AADED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18679" y="251278"/>
                  <a:ext cx="1944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76EA24-6039-4DD5-87E0-1413AE8BAF0B}"/>
                    </a:ext>
                  </a:extLst>
                </p14:cNvPr>
                <p14:cNvContentPartPr/>
                <p14:nvPr/>
              </p14:nvContentPartPr>
              <p14:xfrm>
                <a:off x="4950439" y="94678"/>
                <a:ext cx="334800" cy="533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76EA24-6039-4DD5-87E0-1413AE8BAF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41439" y="86038"/>
                  <a:ext cx="35244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F8BDC0-9760-4B30-AEC2-42F267E70A49}"/>
                    </a:ext>
                  </a:extLst>
                </p14:cNvPr>
                <p14:cNvContentPartPr/>
                <p14:nvPr/>
              </p14:nvContentPartPr>
              <p14:xfrm>
                <a:off x="5151679" y="411118"/>
                <a:ext cx="116280" cy="182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F8BDC0-9760-4B30-AEC2-42F267E70A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42679" y="402478"/>
                  <a:ext cx="133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997DB0-9814-4EEE-9B9A-A53BE5495ED3}"/>
                    </a:ext>
                  </a:extLst>
                </p14:cNvPr>
                <p14:cNvContentPartPr/>
                <p14:nvPr/>
              </p14:nvContentPartPr>
              <p14:xfrm>
                <a:off x="5393959" y="434158"/>
                <a:ext cx="360720" cy="159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997DB0-9814-4EEE-9B9A-A53BE5495E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84959" y="425158"/>
                  <a:ext cx="378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D585D6-B2D0-4618-A84F-0D18EF012511}"/>
                    </a:ext>
                  </a:extLst>
                </p14:cNvPr>
                <p14:cNvContentPartPr/>
                <p14:nvPr/>
              </p14:nvContentPartPr>
              <p14:xfrm>
                <a:off x="5786359" y="448198"/>
                <a:ext cx="78120" cy="141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D585D6-B2D0-4618-A84F-0D18EF0125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77719" y="439198"/>
                  <a:ext cx="95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FA48F9-B0BB-4C8C-8282-8C059158A616}"/>
                    </a:ext>
                  </a:extLst>
                </p14:cNvPr>
                <p14:cNvContentPartPr/>
                <p14:nvPr/>
              </p14:nvContentPartPr>
              <p14:xfrm>
                <a:off x="5931439" y="419758"/>
                <a:ext cx="229680" cy="13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FA48F9-B0BB-4C8C-8282-8C059158A61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22439" y="410758"/>
                  <a:ext cx="247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8E6C5B-7413-40AF-B5B1-E98411E6B255}"/>
                    </a:ext>
                  </a:extLst>
                </p14:cNvPr>
                <p14:cNvContentPartPr/>
                <p14:nvPr/>
              </p14:nvContentPartPr>
              <p14:xfrm>
                <a:off x="6092359" y="401398"/>
                <a:ext cx="240480" cy="745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8E6C5B-7413-40AF-B5B1-E98411E6B2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83719" y="392398"/>
                  <a:ext cx="258120" cy="76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378FEF-BFC0-4D2C-81A0-DB93B6188891}"/>
              </a:ext>
            </a:extLst>
          </p:cNvPr>
          <p:cNvGrpSpPr/>
          <p:nvPr/>
        </p:nvGrpSpPr>
        <p:grpSpPr>
          <a:xfrm>
            <a:off x="6716599" y="91798"/>
            <a:ext cx="2952720" cy="847440"/>
            <a:chOff x="6716599" y="91798"/>
            <a:chExt cx="2952720" cy="84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7BE7FCB-5049-43A1-B81F-77DF01DA48D4}"/>
                    </a:ext>
                  </a:extLst>
                </p14:cNvPr>
                <p14:cNvContentPartPr/>
                <p14:nvPr/>
              </p14:nvContentPartPr>
              <p14:xfrm>
                <a:off x="6716599" y="245158"/>
                <a:ext cx="33480" cy="112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7BE7FCB-5049-43A1-B81F-77DF01DA48D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07959" y="236518"/>
                  <a:ext cx="51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E8B5947-7ACA-4914-ABD4-B8A4238422DE}"/>
                    </a:ext>
                  </a:extLst>
                </p14:cNvPr>
                <p14:cNvContentPartPr/>
                <p14:nvPr/>
              </p14:nvContentPartPr>
              <p14:xfrm>
                <a:off x="6826399" y="195838"/>
                <a:ext cx="21600" cy="104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E8B5947-7ACA-4914-ABD4-B8A4238422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17399" y="187198"/>
                  <a:ext cx="39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C8B122-6574-4B22-B236-0D23BE4035B9}"/>
                    </a:ext>
                  </a:extLst>
                </p14:cNvPr>
                <p14:cNvContentPartPr/>
                <p14:nvPr/>
              </p14:nvContentPartPr>
              <p14:xfrm>
                <a:off x="6980479" y="335158"/>
                <a:ext cx="167760" cy="18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C8B122-6574-4B22-B236-0D23BE4035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71839" y="326518"/>
                  <a:ext cx="185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913E19-0952-421C-B268-EF2C892C1D81}"/>
                    </a:ext>
                  </a:extLst>
                </p14:cNvPr>
                <p14:cNvContentPartPr/>
                <p14:nvPr/>
              </p14:nvContentPartPr>
              <p14:xfrm>
                <a:off x="7105399" y="416878"/>
                <a:ext cx="226440" cy="138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913E19-0952-421C-B268-EF2C892C1D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96759" y="408238"/>
                  <a:ext cx="244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6E057A7-4548-454A-8B6C-30664F23B61E}"/>
                    </a:ext>
                  </a:extLst>
                </p14:cNvPr>
                <p14:cNvContentPartPr/>
                <p14:nvPr/>
              </p14:nvContentPartPr>
              <p14:xfrm>
                <a:off x="7452079" y="398878"/>
                <a:ext cx="176040" cy="16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6E057A7-4548-454A-8B6C-30664F23B6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43439" y="390238"/>
                  <a:ext cx="193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5E55E0-EC42-4CFC-AB20-451593307714}"/>
                    </a:ext>
                  </a:extLst>
                </p14:cNvPr>
                <p14:cNvContentPartPr/>
                <p14:nvPr/>
              </p14:nvContentPartPr>
              <p14:xfrm>
                <a:off x="7757359" y="91798"/>
                <a:ext cx="264240" cy="482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5E55E0-EC42-4CFC-AB20-4515933077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48359" y="82798"/>
                  <a:ext cx="2818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3BF9EC-B14A-406F-9855-3FF8DF1E512D}"/>
                    </a:ext>
                  </a:extLst>
                </p14:cNvPr>
                <p14:cNvContentPartPr/>
                <p14:nvPr/>
              </p14:nvContentPartPr>
              <p14:xfrm>
                <a:off x="7677439" y="335158"/>
                <a:ext cx="315360" cy="25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3BF9EC-B14A-406F-9855-3FF8DF1E51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68799" y="326158"/>
                  <a:ext cx="33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B29FDD-4952-4712-AB99-08477C310187}"/>
                    </a:ext>
                  </a:extLst>
                </p14:cNvPr>
                <p14:cNvContentPartPr/>
                <p14:nvPr/>
              </p14:nvContentPartPr>
              <p14:xfrm>
                <a:off x="7963639" y="280438"/>
                <a:ext cx="227520" cy="22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B29FDD-4952-4712-AB99-08477C31018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54639" y="271438"/>
                  <a:ext cx="245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2367893-487E-4882-8556-C55AAB7CA2EB}"/>
                    </a:ext>
                  </a:extLst>
                </p14:cNvPr>
                <p14:cNvContentPartPr/>
                <p14:nvPr/>
              </p14:nvContentPartPr>
              <p14:xfrm>
                <a:off x="8164159" y="350998"/>
                <a:ext cx="218520" cy="176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2367893-487E-4882-8556-C55AAB7CA2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55159" y="342358"/>
                  <a:ext cx="236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102A0C4-B49B-4181-A197-EAA5BA0DF183}"/>
                    </a:ext>
                  </a:extLst>
                </p14:cNvPr>
                <p14:cNvContentPartPr/>
                <p14:nvPr/>
              </p14:nvContentPartPr>
              <p14:xfrm>
                <a:off x="8282239" y="353518"/>
                <a:ext cx="386640" cy="585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102A0C4-B49B-4181-A197-EAA5BA0DF1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73599" y="344878"/>
                  <a:ext cx="40428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1406288-04BD-44FD-A34F-14DF5C073016}"/>
                    </a:ext>
                  </a:extLst>
                </p14:cNvPr>
                <p14:cNvContentPartPr/>
                <p14:nvPr/>
              </p14:nvContentPartPr>
              <p14:xfrm>
                <a:off x="8731519" y="366118"/>
                <a:ext cx="217440" cy="19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1406288-04BD-44FD-A34F-14DF5C0730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22879" y="357118"/>
                  <a:ext cx="235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78FE92-A76B-4914-9EDB-AD1A6EA511A6}"/>
                    </a:ext>
                  </a:extLst>
                </p14:cNvPr>
                <p14:cNvContentPartPr/>
                <p14:nvPr/>
              </p14:nvContentPartPr>
              <p14:xfrm>
                <a:off x="8955439" y="388078"/>
                <a:ext cx="200160" cy="143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78FE92-A76B-4914-9EDB-AD1A6EA511A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46439" y="379438"/>
                  <a:ext cx="217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5F2B2A5-9125-4193-8481-1A2CF42290FE}"/>
                    </a:ext>
                  </a:extLst>
                </p14:cNvPr>
                <p14:cNvContentPartPr/>
                <p14:nvPr/>
              </p14:nvContentPartPr>
              <p14:xfrm>
                <a:off x="9252079" y="354958"/>
                <a:ext cx="99000" cy="168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5F2B2A5-9125-4193-8481-1A2CF42290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43439" y="346318"/>
                  <a:ext cx="116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B57BD77-13FA-453C-B992-E4ADCED9022D}"/>
                    </a:ext>
                  </a:extLst>
                </p14:cNvPr>
                <p14:cNvContentPartPr/>
                <p14:nvPr/>
              </p14:nvContentPartPr>
              <p14:xfrm>
                <a:off x="9343159" y="285478"/>
                <a:ext cx="326160" cy="529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B57BD77-13FA-453C-B992-E4ADCED902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34159" y="276838"/>
                  <a:ext cx="343800" cy="54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8B8E5FE-6B7C-479A-A04F-69AC7E671070}"/>
              </a:ext>
            </a:extLst>
          </p:cNvPr>
          <p:cNvGrpSpPr/>
          <p:nvPr/>
        </p:nvGrpSpPr>
        <p:grpSpPr>
          <a:xfrm>
            <a:off x="9963799" y="21598"/>
            <a:ext cx="1269360" cy="536760"/>
            <a:chOff x="9963799" y="21598"/>
            <a:chExt cx="1269360" cy="53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CC3C396-F949-4BA4-BEEF-48620630A232}"/>
                    </a:ext>
                  </a:extLst>
                </p14:cNvPr>
                <p14:cNvContentPartPr/>
                <p14:nvPr/>
              </p14:nvContentPartPr>
              <p14:xfrm>
                <a:off x="9963799" y="21598"/>
                <a:ext cx="365040" cy="536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CC3C396-F949-4BA4-BEEF-48620630A2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54799" y="12598"/>
                  <a:ext cx="3826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ECB0013-FC41-4026-B18C-8A338FAFFF6B}"/>
                    </a:ext>
                  </a:extLst>
                </p14:cNvPr>
                <p14:cNvContentPartPr/>
                <p14:nvPr/>
              </p14:nvContentPartPr>
              <p14:xfrm>
                <a:off x="10003759" y="269278"/>
                <a:ext cx="352080" cy="55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ECB0013-FC41-4026-B18C-8A338FAFFF6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94759" y="260638"/>
                  <a:ext cx="369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902F4F4-4BEC-4861-8955-BB1755A4D39C}"/>
                    </a:ext>
                  </a:extLst>
                </p14:cNvPr>
                <p14:cNvContentPartPr/>
                <p14:nvPr/>
              </p14:nvContentPartPr>
              <p14:xfrm>
                <a:off x="10277359" y="349198"/>
                <a:ext cx="132480" cy="144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902F4F4-4BEC-4861-8955-BB1755A4D3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68359" y="340558"/>
                  <a:ext cx="150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9721D1-B0AA-4A9A-AC08-CFEC97D81225}"/>
                    </a:ext>
                  </a:extLst>
                </p14:cNvPr>
                <p14:cNvContentPartPr/>
                <p14:nvPr/>
              </p14:nvContentPartPr>
              <p14:xfrm>
                <a:off x="10551679" y="44278"/>
                <a:ext cx="277200" cy="499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9721D1-B0AA-4A9A-AC08-CFEC97D812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43039" y="35638"/>
                  <a:ext cx="2948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A3190F9-D11E-42AC-9E60-0FD082E378D3}"/>
                    </a:ext>
                  </a:extLst>
                </p14:cNvPr>
                <p14:cNvContentPartPr/>
                <p14:nvPr/>
              </p14:nvContentPartPr>
              <p14:xfrm>
                <a:off x="10893679" y="43198"/>
                <a:ext cx="263160" cy="463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A3190F9-D11E-42AC-9E60-0FD082E378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85039" y="34198"/>
                  <a:ext cx="2808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FD4741-B394-4988-84E6-EC42D298DEDA}"/>
                    </a:ext>
                  </a:extLst>
                </p14:cNvPr>
                <p14:cNvContentPartPr/>
                <p14:nvPr/>
              </p14:nvContentPartPr>
              <p14:xfrm>
                <a:off x="10934719" y="341278"/>
                <a:ext cx="298440" cy="206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FD4741-B394-4988-84E6-EC42D298DED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26079" y="332638"/>
                  <a:ext cx="3160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2966FD-308B-47F9-9577-82E65135153D}"/>
              </a:ext>
            </a:extLst>
          </p:cNvPr>
          <p:cNvGrpSpPr/>
          <p:nvPr/>
        </p:nvGrpSpPr>
        <p:grpSpPr>
          <a:xfrm>
            <a:off x="11480479" y="168838"/>
            <a:ext cx="241920" cy="146160"/>
            <a:chOff x="11480479" y="168838"/>
            <a:chExt cx="24192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971D4D4-2A2A-4D65-8302-CAA30463DB3D}"/>
                    </a:ext>
                  </a:extLst>
                </p14:cNvPr>
                <p14:cNvContentPartPr/>
                <p14:nvPr/>
              </p14:nvContentPartPr>
              <p14:xfrm>
                <a:off x="11480479" y="168838"/>
                <a:ext cx="106920" cy="105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971D4D4-2A2A-4D65-8302-CAA30463DB3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471479" y="159838"/>
                  <a:ext cx="124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3938AD-6BC1-4A35-9843-46BB3F30DCC2}"/>
                    </a:ext>
                  </a:extLst>
                </p14:cNvPr>
                <p14:cNvContentPartPr/>
                <p14:nvPr/>
              </p14:nvContentPartPr>
              <p14:xfrm>
                <a:off x="11641759" y="175678"/>
                <a:ext cx="80640" cy="139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3938AD-6BC1-4A35-9843-46BB3F30DCC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632759" y="167038"/>
                  <a:ext cx="9828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7D58F4D-4C77-4C5E-838B-CEDE2FC17E79}"/>
                  </a:ext>
                </a:extLst>
              </p14:cNvPr>
              <p14:cNvContentPartPr/>
              <p14:nvPr/>
            </p14:nvContentPartPr>
            <p14:xfrm>
              <a:off x="7413559" y="2811652"/>
              <a:ext cx="725040" cy="46188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7D58F4D-4C77-4C5E-838B-CEDE2FC17E7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404559" y="2802652"/>
                <a:ext cx="7426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25D01204-67A5-4154-BF9A-285CE2E8509F}"/>
                  </a:ext>
                </a:extLst>
              </p14:cNvPr>
              <p14:cNvContentPartPr/>
              <p14:nvPr/>
            </p14:nvContentPartPr>
            <p14:xfrm>
              <a:off x="7610839" y="3754492"/>
              <a:ext cx="494280" cy="957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25D01204-67A5-4154-BF9A-285CE2E8509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02199" y="3745852"/>
                <a:ext cx="511920" cy="1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oup 339">
            <a:extLst>
              <a:ext uri="{FF2B5EF4-FFF2-40B4-BE49-F238E27FC236}">
                <a16:creationId xmlns:a16="http://schemas.microsoft.com/office/drawing/2014/main" id="{7BF44E74-63FE-4581-9CCA-4C82C64EEDB6}"/>
              </a:ext>
            </a:extLst>
          </p:cNvPr>
          <p:cNvGrpSpPr/>
          <p:nvPr/>
        </p:nvGrpSpPr>
        <p:grpSpPr>
          <a:xfrm>
            <a:off x="537919" y="985318"/>
            <a:ext cx="10038240" cy="5312160"/>
            <a:chOff x="537919" y="985318"/>
            <a:chExt cx="10038240" cy="531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8517A4C-4503-4A71-9640-47F6A5F8A0F9}"/>
                    </a:ext>
                  </a:extLst>
                </p14:cNvPr>
                <p14:cNvContentPartPr/>
                <p14:nvPr/>
              </p14:nvContentPartPr>
              <p14:xfrm>
                <a:off x="914479" y="1549438"/>
                <a:ext cx="223920" cy="346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8517A4C-4503-4A71-9640-47F6A5F8A0F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5479" y="1540798"/>
                  <a:ext cx="241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5CC01C9-526B-4A3B-87A2-41E2D200CFF4}"/>
                    </a:ext>
                  </a:extLst>
                </p14:cNvPr>
                <p14:cNvContentPartPr/>
                <p14:nvPr/>
              </p14:nvContentPartPr>
              <p14:xfrm>
                <a:off x="1184119" y="1738798"/>
                <a:ext cx="115560" cy="145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5CC01C9-526B-4A3B-87A2-41E2D200CFF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75479" y="1729798"/>
                  <a:ext cx="133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CC255C-ED9B-4092-BCFF-40547BA8A40F}"/>
                    </a:ext>
                  </a:extLst>
                </p14:cNvPr>
                <p14:cNvContentPartPr/>
                <p14:nvPr/>
              </p14:nvContentPartPr>
              <p14:xfrm>
                <a:off x="1379599" y="1765078"/>
                <a:ext cx="117000" cy="115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CC255C-ED9B-4092-BCFF-40547BA8A4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70959" y="1756078"/>
                  <a:ext cx="134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92A5AE4-028B-4F33-952B-42E48878DC9C}"/>
                    </a:ext>
                  </a:extLst>
                </p14:cNvPr>
                <p14:cNvContentPartPr/>
                <p14:nvPr/>
              </p14:nvContentPartPr>
              <p14:xfrm>
                <a:off x="1556359" y="1797478"/>
                <a:ext cx="140040" cy="378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92A5AE4-028B-4F33-952B-42E48878DC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47719" y="1788838"/>
                  <a:ext cx="1576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E7FC60-2C91-46EB-814F-F0701E17AD62}"/>
                    </a:ext>
                  </a:extLst>
                </p14:cNvPr>
                <p14:cNvContentPartPr/>
                <p14:nvPr/>
              </p14:nvContentPartPr>
              <p14:xfrm>
                <a:off x="1829599" y="1427038"/>
                <a:ext cx="42840" cy="439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E7FC60-2C91-46EB-814F-F0701E17AD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20599" y="1418398"/>
                  <a:ext cx="604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D87DE3-C6E1-4309-857F-9319C5B301F2}"/>
                    </a:ext>
                  </a:extLst>
                </p14:cNvPr>
                <p14:cNvContentPartPr/>
                <p14:nvPr/>
              </p14:nvContentPartPr>
              <p14:xfrm>
                <a:off x="1726279" y="1668238"/>
                <a:ext cx="288000" cy="38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D87DE3-C6E1-4309-857F-9319C5B301F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17279" y="1659238"/>
                  <a:ext cx="305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ED99005-3292-4EE4-AB46-80449A6130D6}"/>
                    </a:ext>
                  </a:extLst>
                </p14:cNvPr>
                <p14:cNvContentPartPr/>
                <p14:nvPr/>
              </p14:nvContentPartPr>
              <p14:xfrm>
                <a:off x="2081599" y="1402918"/>
                <a:ext cx="208080" cy="461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ED99005-3292-4EE4-AB46-80449A6130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72599" y="1393918"/>
                  <a:ext cx="2257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222760-47EE-4A9D-9A23-F2748C8A0DE4}"/>
                    </a:ext>
                  </a:extLst>
                </p14:cNvPr>
                <p14:cNvContentPartPr/>
                <p14:nvPr/>
              </p14:nvContentPartPr>
              <p14:xfrm>
                <a:off x="1174039" y="2242438"/>
                <a:ext cx="12960" cy="209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222760-47EE-4A9D-9A23-F2748C8A0D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65399" y="2233438"/>
                  <a:ext cx="30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A12F429-B778-48EC-B004-6CA944235873}"/>
                    </a:ext>
                  </a:extLst>
                </p14:cNvPr>
                <p14:cNvContentPartPr/>
                <p14:nvPr/>
              </p14:nvContentPartPr>
              <p14:xfrm>
                <a:off x="974239" y="2175838"/>
                <a:ext cx="495360" cy="37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A12F429-B778-48EC-B004-6CA94423587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5239" y="2167198"/>
                  <a:ext cx="513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0F93EB7-B706-4883-AA8F-2CB36FE652D1}"/>
                    </a:ext>
                  </a:extLst>
                </p14:cNvPr>
                <p14:cNvContentPartPr/>
                <p14:nvPr/>
              </p14:nvContentPartPr>
              <p14:xfrm>
                <a:off x="1371679" y="2311558"/>
                <a:ext cx="131760" cy="112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0F93EB7-B706-4883-AA8F-2CB36FE652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62679" y="2302918"/>
                  <a:ext cx="149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280D98F-0AE1-4FC8-824C-8A4EA4F7271F}"/>
                    </a:ext>
                  </a:extLst>
                </p14:cNvPr>
                <p14:cNvContentPartPr/>
                <p14:nvPr/>
              </p14:nvContentPartPr>
              <p14:xfrm>
                <a:off x="1559239" y="2327758"/>
                <a:ext cx="95760" cy="105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280D98F-0AE1-4FC8-824C-8A4EA4F7271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50239" y="2318758"/>
                  <a:ext cx="113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901F7E1-0D84-46AC-895C-49D97AEBCDC9}"/>
                    </a:ext>
                  </a:extLst>
                </p14:cNvPr>
                <p14:cNvContentPartPr/>
                <p14:nvPr/>
              </p14:nvContentPartPr>
              <p14:xfrm>
                <a:off x="1874959" y="2238838"/>
                <a:ext cx="198000" cy="184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901F7E1-0D84-46AC-895C-49D97AEBCDC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66319" y="2230198"/>
                  <a:ext cx="215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2B83E6-F063-46AA-9BA1-54A05EC5FE6B}"/>
                    </a:ext>
                  </a:extLst>
                </p14:cNvPr>
                <p14:cNvContentPartPr/>
                <p14:nvPr/>
              </p14:nvContentPartPr>
              <p14:xfrm>
                <a:off x="2160079" y="1967398"/>
                <a:ext cx="107280" cy="442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2B83E6-F063-46AA-9BA1-54A05EC5FE6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51079" y="1958758"/>
                  <a:ext cx="1249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4745BCD-167B-42AF-9516-FD7117AF0D37}"/>
                    </a:ext>
                  </a:extLst>
                </p14:cNvPr>
                <p14:cNvContentPartPr/>
                <p14:nvPr/>
              </p14:nvContentPartPr>
              <p14:xfrm>
                <a:off x="2399839" y="2279518"/>
                <a:ext cx="96840" cy="117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4745BCD-167B-42AF-9516-FD7117AF0D3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91199" y="2270518"/>
                  <a:ext cx="114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C94EBE8-C606-4DE4-8FCE-B344FF58A871}"/>
                    </a:ext>
                  </a:extLst>
                </p14:cNvPr>
                <p14:cNvContentPartPr/>
                <p14:nvPr/>
              </p14:nvContentPartPr>
              <p14:xfrm>
                <a:off x="2560399" y="2234518"/>
                <a:ext cx="160920" cy="186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C94EBE8-C606-4DE4-8FCE-B344FF58A87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51759" y="2225878"/>
                  <a:ext cx="178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7442968-6F34-4752-B479-9CE828FFC673}"/>
                    </a:ext>
                  </a:extLst>
                </p14:cNvPr>
                <p14:cNvContentPartPr/>
                <p14:nvPr/>
              </p14:nvContentPartPr>
              <p14:xfrm>
                <a:off x="2811319" y="2005558"/>
                <a:ext cx="64440" cy="431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7442968-6F34-4752-B479-9CE828FFC67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02679" y="1996918"/>
                  <a:ext cx="820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A4C1C1A-E22D-4F37-872F-2ED6254633F2}"/>
                    </a:ext>
                  </a:extLst>
                </p14:cNvPr>
                <p14:cNvContentPartPr/>
                <p14:nvPr/>
              </p14:nvContentPartPr>
              <p14:xfrm>
                <a:off x="2717719" y="2187718"/>
                <a:ext cx="330480" cy="58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A4C1C1A-E22D-4F37-872F-2ED6254633F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08719" y="2179078"/>
                  <a:ext cx="348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92751C-C1CD-49AC-95FE-694A49144F39}"/>
                    </a:ext>
                  </a:extLst>
                </p14:cNvPr>
                <p14:cNvContentPartPr/>
                <p14:nvPr/>
              </p14:nvContentPartPr>
              <p14:xfrm>
                <a:off x="1544119" y="2711158"/>
                <a:ext cx="196560" cy="147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092751C-C1CD-49AC-95FE-694A49144F3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35119" y="2702518"/>
                  <a:ext cx="214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67E12EA-1738-42D9-84AE-7EDFA94EA27B}"/>
                    </a:ext>
                  </a:extLst>
                </p14:cNvPr>
                <p14:cNvContentPartPr/>
                <p14:nvPr/>
              </p14:nvContentPartPr>
              <p14:xfrm>
                <a:off x="1798639" y="2634478"/>
                <a:ext cx="41760" cy="222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67E12EA-1738-42D9-84AE-7EDFA94EA27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89999" y="2625478"/>
                  <a:ext cx="59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E97F703-77A7-4624-B440-72AEF9B05942}"/>
                    </a:ext>
                  </a:extLst>
                </p14:cNvPr>
                <p14:cNvContentPartPr/>
                <p14:nvPr/>
              </p14:nvContentPartPr>
              <p14:xfrm>
                <a:off x="1853719" y="2652118"/>
                <a:ext cx="191160" cy="110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E97F703-77A7-4624-B440-72AEF9B0594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44719" y="2643478"/>
                  <a:ext cx="208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BE7860B-1EF3-4EA6-8953-EB61FFC89A53}"/>
                    </a:ext>
                  </a:extLst>
                </p14:cNvPr>
                <p14:cNvContentPartPr/>
                <p14:nvPr/>
              </p14:nvContentPartPr>
              <p14:xfrm>
                <a:off x="1832119" y="2798638"/>
                <a:ext cx="231840" cy="81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BE7860B-1EF3-4EA6-8953-EB61FFC89A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23119" y="2789638"/>
                  <a:ext cx="249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955870-3A47-432A-A815-31DB921F3750}"/>
                    </a:ext>
                  </a:extLst>
                </p14:cNvPr>
                <p14:cNvContentPartPr/>
                <p14:nvPr/>
              </p14:nvContentPartPr>
              <p14:xfrm>
                <a:off x="1207159" y="3172678"/>
                <a:ext cx="43560" cy="198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955870-3A47-432A-A815-31DB921F37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8159" y="3163678"/>
                  <a:ext cx="61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40501DD-C5A8-4632-8767-5FED1B2AC29D}"/>
                    </a:ext>
                  </a:extLst>
                </p14:cNvPr>
                <p14:cNvContentPartPr/>
                <p14:nvPr/>
              </p14:nvContentPartPr>
              <p14:xfrm>
                <a:off x="884959" y="3049198"/>
                <a:ext cx="717120" cy="99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40501DD-C5A8-4632-8767-5FED1B2AC2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5959" y="3040198"/>
                  <a:ext cx="734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CF84BA-5864-426F-92F2-FE47A3D77CE3}"/>
                    </a:ext>
                  </a:extLst>
                </p14:cNvPr>
                <p14:cNvContentPartPr/>
                <p14:nvPr/>
              </p14:nvContentPartPr>
              <p14:xfrm>
                <a:off x="1468879" y="3257998"/>
                <a:ext cx="122760" cy="118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CF84BA-5864-426F-92F2-FE47A3D77CE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59879" y="3249358"/>
                  <a:ext cx="140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52E4BF4-C219-457A-AF16-640FB12899D4}"/>
                    </a:ext>
                  </a:extLst>
                </p14:cNvPr>
                <p14:cNvContentPartPr/>
                <p14:nvPr/>
              </p14:nvContentPartPr>
              <p14:xfrm>
                <a:off x="1714399" y="3253318"/>
                <a:ext cx="117720" cy="143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52E4BF4-C219-457A-AF16-640FB12899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05399" y="3244678"/>
                  <a:ext cx="135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42A959E-0D98-4260-93C6-33B9A3AF08AD}"/>
                    </a:ext>
                  </a:extLst>
                </p14:cNvPr>
                <p14:cNvContentPartPr/>
                <p14:nvPr/>
              </p14:nvContentPartPr>
              <p14:xfrm>
                <a:off x="2154679" y="2950198"/>
                <a:ext cx="34920" cy="453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42A959E-0D98-4260-93C6-33B9A3AF08A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46039" y="2941198"/>
                  <a:ext cx="525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CE8A68F-3C22-4C03-B2D3-5C7448864A96}"/>
                    </a:ext>
                  </a:extLst>
                </p14:cNvPr>
                <p14:cNvContentPartPr/>
                <p14:nvPr/>
              </p14:nvContentPartPr>
              <p14:xfrm>
                <a:off x="2294359" y="3214438"/>
                <a:ext cx="117360" cy="168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CE8A68F-3C22-4C03-B2D3-5C7448864A9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85719" y="3205798"/>
                  <a:ext cx="135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2618513-141F-4A19-80CE-1DCDE17DBA7A}"/>
                    </a:ext>
                  </a:extLst>
                </p14:cNvPr>
                <p14:cNvContentPartPr/>
                <p14:nvPr/>
              </p14:nvContentPartPr>
              <p14:xfrm>
                <a:off x="2540599" y="3242518"/>
                <a:ext cx="130680" cy="125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2618513-141F-4A19-80CE-1DCDE17DBA7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31599" y="3233878"/>
                  <a:ext cx="148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FAA4201-367B-4164-887A-652E8E2FFC29}"/>
                    </a:ext>
                  </a:extLst>
                </p14:cNvPr>
                <p14:cNvContentPartPr/>
                <p14:nvPr/>
              </p14:nvContentPartPr>
              <p14:xfrm>
                <a:off x="2808439" y="3272758"/>
                <a:ext cx="114480" cy="566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FAA4201-367B-4164-887A-652E8E2FFC2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99439" y="3264118"/>
                  <a:ext cx="13212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CA8C5F9-E20E-4544-9F84-9A5B0643C27B}"/>
                    </a:ext>
                  </a:extLst>
                </p14:cNvPr>
                <p14:cNvContentPartPr/>
                <p14:nvPr/>
              </p14:nvContentPartPr>
              <p14:xfrm>
                <a:off x="3999319" y="1082878"/>
                <a:ext cx="46800" cy="273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CA8C5F9-E20E-4544-9F84-9A5B0643C2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90319" y="1073878"/>
                  <a:ext cx="64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3F480D6-1A41-4F0F-8670-E08A25B7FFF6}"/>
                    </a:ext>
                  </a:extLst>
                </p14:cNvPr>
                <p14:cNvContentPartPr/>
                <p14:nvPr/>
              </p14:nvContentPartPr>
              <p14:xfrm>
                <a:off x="3968719" y="1002598"/>
                <a:ext cx="225360" cy="406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3F480D6-1A41-4F0F-8670-E08A25B7FF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60079" y="993958"/>
                  <a:ext cx="2430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0E0FE0D-A25D-4B92-876E-3D95759EB0B6}"/>
                    </a:ext>
                  </a:extLst>
                </p14:cNvPr>
                <p14:cNvContentPartPr/>
                <p14:nvPr/>
              </p14:nvContentPartPr>
              <p14:xfrm>
                <a:off x="4336639" y="1214638"/>
                <a:ext cx="30960" cy="164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0E0FE0D-A25D-4B92-876E-3D95759EB0B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27639" y="1205998"/>
                  <a:ext cx="48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22A9D73-4793-4151-84CE-ACF86BEF6968}"/>
                    </a:ext>
                  </a:extLst>
                </p14:cNvPr>
                <p14:cNvContentPartPr/>
                <p14:nvPr/>
              </p14:nvContentPartPr>
              <p14:xfrm>
                <a:off x="4367239" y="1100518"/>
                <a:ext cx="6120" cy="1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22A9D73-4793-4151-84CE-ACF86BEF69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58239" y="1091878"/>
                  <a:ext cx="23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F19583-F61D-4A9C-934D-29CD7ABFF68E}"/>
                    </a:ext>
                  </a:extLst>
                </p14:cNvPr>
                <p14:cNvContentPartPr/>
                <p14:nvPr/>
              </p14:nvContentPartPr>
              <p14:xfrm>
                <a:off x="4464439" y="1222918"/>
                <a:ext cx="158400" cy="169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F19583-F61D-4A9C-934D-29CD7ABFF6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55799" y="1213918"/>
                  <a:ext cx="176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B176FA-FCFB-4864-A4D9-AD76E8C69A47}"/>
                    </a:ext>
                  </a:extLst>
                </p14:cNvPr>
                <p14:cNvContentPartPr/>
                <p14:nvPr/>
              </p14:nvContentPartPr>
              <p14:xfrm>
                <a:off x="4662439" y="1272958"/>
                <a:ext cx="226800" cy="142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B176FA-FCFB-4864-A4D9-AD76E8C69A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53799" y="1264318"/>
                  <a:ext cx="244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D712926-8437-40DA-AF94-9D2E87306C88}"/>
                    </a:ext>
                  </a:extLst>
                </p14:cNvPr>
                <p14:cNvContentPartPr/>
                <p14:nvPr/>
              </p14:nvContentPartPr>
              <p14:xfrm>
                <a:off x="4981759" y="1237678"/>
                <a:ext cx="232200" cy="178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D712926-8437-40DA-AF94-9D2E87306C8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72759" y="1229038"/>
                  <a:ext cx="249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0FEA4E-A9D1-478B-A0D7-CADCF3B344ED}"/>
                    </a:ext>
                  </a:extLst>
                </p14:cNvPr>
                <p14:cNvContentPartPr/>
                <p14:nvPr/>
              </p14:nvContentPartPr>
              <p14:xfrm>
                <a:off x="5346439" y="985318"/>
                <a:ext cx="37800" cy="414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0FEA4E-A9D1-478B-A0D7-CADCF3B344E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37439" y="976318"/>
                  <a:ext cx="554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41C71B-EBED-4793-931A-5265E65EBFFF}"/>
                    </a:ext>
                  </a:extLst>
                </p14:cNvPr>
                <p14:cNvContentPartPr/>
                <p14:nvPr/>
              </p14:nvContentPartPr>
              <p14:xfrm>
                <a:off x="5227639" y="1205638"/>
                <a:ext cx="271080" cy="60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41C71B-EBED-4793-931A-5265E65EBFF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18999" y="1196638"/>
                  <a:ext cx="288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4DFE81B-513B-44F3-8029-4B2C5797D9AA}"/>
                    </a:ext>
                  </a:extLst>
                </p14:cNvPr>
                <p14:cNvContentPartPr/>
                <p14:nvPr/>
              </p14:nvContentPartPr>
              <p14:xfrm>
                <a:off x="5491879" y="1180438"/>
                <a:ext cx="178560" cy="166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4DFE81B-513B-44F3-8029-4B2C5797D9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83239" y="1171798"/>
                  <a:ext cx="196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78461E2-A0EF-4F1C-9E9A-011A6C4CB513}"/>
                    </a:ext>
                  </a:extLst>
                </p14:cNvPr>
                <p14:cNvContentPartPr/>
                <p14:nvPr/>
              </p14:nvContentPartPr>
              <p14:xfrm>
                <a:off x="5802919" y="1141918"/>
                <a:ext cx="305280" cy="23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78461E2-A0EF-4F1C-9E9A-011A6C4CB51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93919" y="1133278"/>
                  <a:ext cx="322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1414449-ACD5-479E-B8A5-B1B3589414AE}"/>
                    </a:ext>
                  </a:extLst>
                </p14:cNvPr>
                <p14:cNvContentPartPr/>
                <p14:nvPr/>
              </p14:nvContentPartPr>
              <p14:xfrm>
                <a:off x="3751639" y="1456918"/>
                <a:ext cx="2157480" cy="45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1414449-ACD5-479E-B8A5-B1B3589414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42999" y="1447918"/>
                  <a:ext cx="2175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D9D5E51-D6E7-4F1B-A15A-8A415C40FD6C}"/>
                    </a:ext>
                  </a:extLst>
                </p14:cNvPr>
                <p14:cNvContentPartPr/>
                <p14:nvPr/>
              </p14:nvContentPartPr>
              <p14:xfrm>
                <a:off x="3774679" y="1653478"/>
                <a:ext cx="6840" cy="16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D9D5E51-D6E7-4F1B-A15A-8A415C40FD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66039" y="1644838"/>
                  <a:ext cx="24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D23010E-57D4-4E6B-B1EB-2F7FD02950D3}"/>
                    </a:ext>
                  </a:extLst>
                </p14:cNvPr>
                <p14:cNvContentPartPr/>
                <p14:nvPr/>
              </p14:nvContentPartPr>
              <p14:xfrm>
                <a:off x="3795559" y="1650958"/>
                <a:ext cx="77400" cy="159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D23010E-57D4-4E6B-B1EB-2F7FD02950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86919" y="1642318"/>
                  <a:ext cx="95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8110557-0339-41B2-9A59-980685E1A5A7}"/>
                    </a:ext>
                  </a:extLst>
                </p14:cNvPr>
                <p14:cNvContentPartPr/>
                <p14:nvPr/>
              </p14:nvContentPartPr>
              <p14:xfrm>
                <a:off x="3562279" y="1586878"/>
                <a:ext cx="537480" cy="72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8110557-0339-41B2-9A59-980685E1A5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53639" y="1577878"/>
                  <a:ext cx="555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6B846B0-21E0-4E01-8750-1A933A1B425A}"/>
                    </a:ext>
                  </a:extLst>
                </p14:cNvPr>
                <p14:cNvContentPartPr/>
                <p14:nvPr/>
              </p14:nvContentPartPr>
              <p14:xfrm>
                <a:off x="3972319" y="1758238"/>
                <a:ext cx="120960" cy="76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6B846B0-21E0-4E01-8750-1A933A1B425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63679" y="1749238"/>
                  <a:ext cx="138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75EE8BA-D752-414A-9531-C4B0C672C667}"/>
                    </a:ext>
                  </a:extLst>
                </p14:cNvPr>
                <p14:cNvContentPartPr/>
                <p14:nvPr/>
              </p14:nvContentPartPr>
              <p14:xfrm>
                <a:off x="4145839" y="1729438"/>
                <a:ext cx="124200" cy="111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75EE8BA-D752-414A-9531-C4B0C672C66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37199" y="1720798"/>
                  <a:ext cx="141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1DC9456-DD2F-4BDA-A025-9E5D92DE1DA6}"/>
                    </a:ext>
                  </a:extLst>
                </p14:cNvPr>
                <p14:cNvContentPartPr/>
                <p14:nvPr/>
              </p14:nvContentPartPr>
              <p14:xfrm>
                <a:off x="4477399" y="1528558"/>
                <a:ext cx="24480" cy="330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1DC9456-DD2F-4BDA-A025-9E5D92DE1DA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68759" y="1519558"/>
                  <a:ext cx="42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17F9B80-5030-4239-9615-CFD791355D08}"/>
                    </a:ext>
                  </a:extLst>
                </p14:cNvPr>
                <p14:cNvContentPartPr/>
                <p14:nvPr/>
              </p14:nvContentPartPr>
              <p14:xfrm>
                <a:off x="4311799" y="1646998"/>
                <a:ext cx="334080" cy="78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17F9B80-5030-4239-9615-CFD791355D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02799" y="1638358"/>
                  <a:ext cx="351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F06FC42-4B23-4E38-B345-83A86F2013CD}"/>
                    </a:ext>
                  </a:extLst>
                </p14:cNvPr>
                <p14:cNvContentPartPr/>
                <p14:nvPr/>
              </p14:nvContentPartPr>
              <p14:xfrm>
                <a:off x="4636159" y="1510918"/>
                <a:ext cx="107640" cy="303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F06FC42-4B23-4E38-B345-83A86F2013C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27519" y="1501918"/>
                  <a:ext cx="1252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1F6E65E-48E0-4D24-A886-61F7006C0AD7}"/>
                    </a:ext>
                  </a:extLst>
                </p14:cNvPr>
                <p14:cNvContentPartPr/>
                <p14:nvPr/>
              </p14:nvContentPartPr>
              <p14:xfrm>
                <a:off x="4828759" y="1714678"/>
                <a:ext cx="14400" cy="120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1F6E65E-48E0-4D24-A886-61F7006C0AD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20119" y="1706038"/>
                  <a:ext cx="32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B59EA3D-3F3F-4D0C-AB70-78F3A9FA2518}"/>
                    </a:ext>
                  </a:extLst>
                </p14:cNvPr>
                <p14:cNvContentPartPr/>
                <p14:nvPr/>
              </p14:nvContentPartPr>
              <p14:xfrm>
                <a:off x="4906159" y="1696318"/>
                <a:ext cx="298080" cy="136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B59EA3D-3F3F-4D0C-AB70-78F3A9FA251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97159" y="1687318"/>
                  <a:ext cx="315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8D92DC8-19C3-4201-98A3-A58549C6D7D4}"/>
                    </a:ext>
                  </a:extLst>
                </p14:cNvPr>
                <p14:cNvContentPartPr/>
                <p14:nvPr/>
              </p14:nvContentPartPr>
              <p14:xfrm>
                <a:off x="5563519" y="1655998"/>
                <a:ext cx="153000" cy="119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8D92DC8-19C3-4201-98A3-A58549C6D7D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54879" y="1647358"/>
                  <a:ext cx="170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399B47-327F-4741-A9A6-2B292281A88C}"/>
                    </a:ext>
                  </a:extLst>
                </p14:cNvPr>
                <p14:cNvContentPartPr/>
                <p14:nvPr/>
              </p14:nvContentPartPr>
              <p14:xfrm>
                <a:off x="5828479" y="1537918"/>
                <a:ext cx="32760" cy="243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399B47-327F-4741-A9A6-2B292281A88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19479" y="1529278"/>
                  <a:ext cx="50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CD9A465-5CCA-4515-8DF0-3F90D7444C8F}"/>
                    </a:ext>
                  </a:extLst>
                </p14:cNvPr>
                <p14:cNvContentPartPr/>
                <p14:nvPr/>
              </p14:nvContentPartPr>
              <p14:xfrm>
                <a:off x="5845039" y="1587238"/>
                <a:ext cx="174600" cy="113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CD9A465-5CCA-4515-8DF0-3F90D7444C8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36039" y="1578238"/>
                  <a:ext cx="192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35878F0-CA6E-42E4-AFC2-B138A7CE93E1}"/>
                    </a:ext>
                  </a:extLst>
                </p14:cNvPr>
                <p14:cNvContentPartPr/>
                <p14:nvPr/>
              </p14:nvContentPartPr>
              <p14:xfrm>
                <a:off x="5856559" y="1684078"/>
                <a:ext cx="213480" cy="9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35878F0-CA6E-42E4-AFC2-B138A7CE93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47559" y="1675438"/>
                  <a:ext cx="231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BD658A5-8F11-4E31-9D5B-52F6E01BE3B2}"/>
                    </a:ext>
                  </a:extLst>
                </p14:cNvPr>
                <p14:cNvContentPartPr/>
                <p14:nvPr/>
              </p14:nvContentPartPr>
              <p14:xfrm>
                <a:off x="4574959" y="2179438"/>
                <a:ext cx="118800" cy="262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BD658A5-8F11-4E31-9D5B-52F6E01BE3B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65959" y="2170798"/>
                  <a:ext cx="136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948ABEC-B1E7-4217-8B90-43DCB3D5EF69}"/>
                    </a:ext>
                  </a:extLst>
                </p14:cNvPr>
                <p14:cNvContentPartPr/>
                <p14:nvPr/>
              </p14:nvContentPartPr>
              <p14:xfrm>
                <a:off x="4775479" y="2254678"/>
                <a:ext cx="159480" cy="181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948ABEC-B1E7-4217-8B90-43DCB3D5EF6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66839" y="2245678"/>
                  <a:ext cx="177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3962041-76AD-414A-80AF-755949423F3F}"/>
                    </a:ext>
                  </a:extLst>
                </p14:cNvPr>
                <p14:cNvContentPartPr/>
                <p14:nvPr/>
              </p14:nvContentPartPr>
              <p14:xfrm>
                <a:off x="4586839" y="2703958"/>
                <a:ext cx="217800" cy="269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3962041-76AD-414A-80AF-755949423F3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77839" y="2694958"/>
                  <a:ext cx="235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3C2AE9C-6DC0-4228-A0BC-681D92187549}"/>
                    </a:ext>
                  </a:extLst>
                </p14:cNvPr>
                <p14:cNvContentPartPr/>
                <p14:nvPr/>
              </p14:nvContentPartPr>
              <p14:xfrm>
                <a:off x="4861519" y="2694958"/>
                <a:ext cx="263160" cy="306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3C2AE9C-6DC0-4228-A0BC-681D921875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52879" y="2685958"/>
                  <a:ext cx="2808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22F22AB-AD2D-4002-8739-FFBCA90376A1}"/>
                    </a:ext>
                  </a:extLst>
                </p14:cNvPr>
                <p14:cNvContentPartPr/>
                <p14:nvPr/>
              </p14:nvContentPartPr>
              <p14:xfrm>
                <a:off x="4627879" y="3241078"/>
                <a:ext cx="423360" cy="249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22F22AB-AD2D-4002-8739-FFBCA90376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19239" y="3232438"/>
                  <a:ext cx="441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C80E16B-5ADD-40EE-9A25-65C86513B9BF}"/>
                    </a:ext>
                  </a:extLst>
                </p14:cNvPr>
                <p14:cNvContentPartPr/>
                <p14:nvPr/>
              </p14:nvContentPartPr>
              <p14:xfrm>
                <a:off x="5950159" y="2055238"/>
                <a:ext cx="51480" cy="269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C80E16B-5ADD-40EE-9A25-65C86513B9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41159" y="2046598"/>
                  <a:ext cx="69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6436B00-0C7A-4BF7-8248-C535ED474B4B}"/>
                    </a:ext>
                  </a:extLst>
                </p14:cNvPr>
                <p14:cNvContentPartPr/>
                <p14:nvPr/>
              </p14:nvContentPartPr>
              <p14:xfrm>
                <a:off x="5908039" y="2576158"/>
                <a:ext cx="176040" cy="312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6436B00-0C7A-4BF7-8248-C535ED474B4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99399" y="2567518"/>
                  <a:ext cx="193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0B6F8A-156D-4FEE-B1A1-8B2E7385BA52}"/>
                    </a:ext>
                  </a:extLst>
                </p14:cNvPr>
                <p14:cNvContentPartPr/>
                <p14:nvPr/>
              </p14:nvContentPartPr>
              <p14:xfrm>
                <a:off x="6149239" y="2705038"/>
                <a:ext cx="151200" cy="172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0B6F8A-156D-4FEE-B1A1-8B2E7385BA5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40599" y="2696398"/>
                  <a:ext cx="168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FB91B23-0A31-4ACD-B4C6-A9081E903296}"/>
                    </a:ext>
                  </a:extLst>
                </p14:cNvPr>
                <p14:cNvContentPartPr/>
                <p14:nvPr/>
              </p14:nvContentPartPr>
              <p14:xfrm>
                <a:off x="6343279" y="2671558"/>
                <a:ext cx="183240" cy="177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FB91B23-0A31-4ACD-B4C6-A9081E90329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34279" y="2662558"/>
                  <a:ext cx="200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6B02049-A843-4AE0-B33C-ACA5C104A2C3}"/>
                    </a:ext>
                  </a:extLst>
                </p14:cNvPr>
                <p14:cNvContentPartPr/>
                <p14:nvPr/>
              </p14:nvContentPartPr>
              <p14:xfrm>
                <a:off x="6655399" y="1569238"/>
                <a:ext cx="23400" cy="184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6B02049-A843-4AE0-B33C-ACA5C104A2C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46759" y="1560598"/>
                  <a:ext cx="41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BB3BC1F-5C6C-441E-9A28-2B74AAB6F30B}"/>
                    </a:ext>
                  </a:extLst>
                </p14:cNvPr>
                <p14:cNvContentPartPr/>
                <p14:nvPr/>
              </p14:nvContentPartPr>
              <p14:xfrm>
                <a:off x="6418159" y="1497238"/>
                <a:ext cx="592920" cy="58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BB3BC1F-5C6C-441E-9A28-2B74AAB6F30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09519" y="1488598"/>
                  <a:ext cx="610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F938882-E6FA-422E-AE05-C930586DA8D4}"/>
                    </a:ext>
                  </a:extLst>
                </p14:cNvPr>
                <p14:cNvContentPartPr/>
                <p14:nvPr/>
              </p14:nvContentPartPr>
              <p14:xfrm>
                <a:off x="6825319" y="1656718"/>
                <a:ext cx="136080" cy="112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F938882-E6FA-422E-AE05-C930586DA8D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16319" y="1647718"/>
                  <a:ext cx="153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45181B9-CD7E-4DE2-AD03-3AEF46B9E785}"/>
                    </a:ext>
                  </a:extLst>
                </p14:cNvPr>
                <p14:cNvContentPartPr/>
                <p14:nvPr/>
              </p14:nvContentPartPr>
              <p14:xfrm>
                <a:off x="6978679" y="1660678"/>
                <a:ext cx="139320" cy="121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45181B9-CD7E-4DE2-AD03-3AEF46B9E78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69679" y="1651678"/>
                  <a:ext cx="156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39D4C55-AC4D-4E53-9F66-6B3B761BFA6E}"/>
                    </a:ext>
                  </a:extLst>
                </p14:cNvPr>
                <p14:cNvContentPartPr/>
                <p14:nvPr/>
              </p14:nvContentPartPr>
              <p14:xfrm>
                <a:off x="7488439" y="1402918"/>
                <a:ext cx="93960" cy="394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39D4C55-AC4D-4E53-9F66-6B3B761BFA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79799" y="1394278"/>
                  <a:ext cx="111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D1B2414-B6FC-4776-89EE-681F46855B8C}"/>
                    </a:ext>
                  </a:extLst>
                </p14:cNvPr>
                <p14:cNvContentPartPr/>
                <p14:nvPr/>
              </p14:nvContentPartPr>
              <p14:xfrm>
                <a:off x="7305919" y="1559158"/>
                <a:ext cx="375840" cy="76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D1B2414-B6FC-4776-89EE-681F46855B8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97279" y="1550158"/>
                  <a:ext cx="393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2AE63B2-A560-4DAD-A654-1B2B062CF0AE}"/>
                    </a:ext>
                  </a:extLst>
                </p14:cNvPr>
                <p14:cNvContentPartPr/>
                <p14:nvPr/>
              </p14:nvContentPartPr>
              <p14:xfrm>
                <a:off x="7656559" y="1367278"/>
                <a:ext cx="185040" cy="379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2AE63B2-A560-4DAD-A654-1B2B062CF0A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47919" y="1358278"/>
                  <a:ext cx="2026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2D21C7A-D9F8-4A9B-8D6B-07186C972CFC}"/>
                    </a:ext>
                  </a:extLst>
                </p14:cNvPr>
                <p14:cNvContentPartPr/>
                <p14:nvPr/>
              </p14:nvContentPartPr>
              <p14:xfrm>
                <a:off x="7866079" y="1655638"/>
                <a:ext cx="64800" cy="100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2D21C7A-D9F8-4A9B-8D6B-07186C972CF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857079" y="1646998"/>
                  <a:ext cx="82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D9185A8-7688-40CE-A438-E59E337B8C08}"/>
                    </a:ext>
                  </a:extLst>
                </p14:cNvPr>
                <p14:cNvContentPartPr/>
                <p14:nvPr/>
              </p14:nvContentPartPr>
              <p14:xfrm>
                <a:off x="7987759" y="1555198"/>
                <a:ext cx="136800" cy="208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D9185A8-7688-40CE-A438-E59E337B8C0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979119" y="1546558"/>
                  <a:ext cx="154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5B3E522-B3D4-4037-9D41-34E965082069}"/>
                    </a:ext>
                  </a:extLst>
                </p14:cNvPr>
                <p14:cNvContentPartPr/>
                <p14:nvPr/>
              </p14:nvContentPartPr>
              <p14:xfrm>
                <a:off x="8227519" y="1464118"/>
                <a:ext cx="70560" cy="268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5B3E522-B3D4-4037-9D41-34E96508206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18879" y="1455118"/>
                  <a:ext cx="882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A2446DC-821E-409C-816A-0ED6E94FF8E6}"/>
                    </a:ext>
                  </a:extLst>
                </p14:cNvPr>
                <p14:cNvContentPartPr/>
                <p14:nvPr/>
              </p14:nvContentPartPr>
              <p14:xfrm>
                <a:off x="8265319" y="1539358"/>
                <a:ext cx="215280" cy="140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A2446DC-821E-409C-816A-0ED6E94FF8E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56319" y="1530358"/>
                  <a:ext cx="232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D1CE73F-5EC3-4D94-BEFB-37AB51BA40C0}"/>
                    </a:ext>
                  </a:extLst>
                </p14:cNvPr>
                <p14:cNvContentPartPr/>
                <p14:nvPr/>
              </p14:nvContentPartPr>
              <p14:xfrm>
                <a:off x="8241199" y="1667518"/>
                <a:ext cx="165600" cy="121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D1CE73F-5EC3-4D94-BEFB-37AB51BA40C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32199" y="1658878"/>
                  <a:ext cx="183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EA5B462-BB95-4EBA-AAA2-55B22A0DEF14}"/>
                    </a:ext>
                  </a:extLst>
                </p14:cNvPr>
                <p14:cNvContentPartPr/>
                <p14:nvPr/>
              </p14:nvContentPartPr>
              <p14:xfrm>
                <a:off x="7476199" y="1880278"/>
                <a:ext cx="298080" cy="28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EA5B462-BB95-4EBA-AAA2-55B22A0DEF1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67559" y="1871278"/>
                  <a:ext cx="315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ABF2DD1-665B-4DC4-BC75-66B0AECD0979}"/>
                    </a:ext>
                  </a:extLst>
                </p14:cNvPr>
                <p14:cNvContentPartPr/>
                <p14:nvPr/>
              </p14:nvContentPartPr>
              <p14:xfrm>
                <a:off x="694159" y="3987718"/>
                <a:ext cx="217800" cy="339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ABF2DD1-665B-4DC4-BC75-66B0AECD097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5159" y="3979078"/>
                  <a:ext cx="2354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4ADACD6-9B09-4A01-A145-0FE2E9755D1B}"/>
                    </a:ext>
                  </a:extLst>
                </p14:cNvPr>
                <p14:cNvContentPartPr/>
                <p14:nvPr/>
              </p14:nvContentPartPr>
              <p14:xfrm>
                <a:off x="912679" y="4162318"/>
                <a:ext cx="226440" cy="135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4ADACD6-9B09-4A01-A145-0FE2E9755D1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03679" y="4153678"/>
                  <a:ext cx="244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C214EB3-3AC2-45C3-BEBC-E8106D88CCD9}"/>
                    </a:ext>
                  </a:extLst>
                </p14:cNvPr>
                <p14:cNvContentPartPr/>
                <p14:nvPr/>
              </p14:nvContentPartPr>
              <p14:xfrm>
                <a:off x="1291039" y="3839758"/>
                <a:ext cx="16920" cy="448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C214EB3-3AC2-45C3-BEBC-E8106D88CCD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82399" y="3831118"/>
                  <a:ext cx="345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A567C2F-524E-49E8-9530-7F2909DE5CE1}"/>
                    </a:ext>
                  </a:extLst>
                </p14:cNvPr>
                <p14:cNvContentPartPr/>
                <p14:nvPr/>
              </p14:nvContentPartPr>
              <p14:xfrm>
                <a:off x="1145239" y="4034878"/>
                <a:ext cx="335160" cy="95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A567C2F-524E-49E8-9530-7F2909DE5CE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36239" y="4026238"/>
                  <a:ext cx="352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EFE7B6-0FC7-4908-BCAB-62960B642E97}"/>
                    </a:ext>
                  </a:extLst>
                </p14:cNvPr>
                <p14:cNvContentPartPr/>
                <p14:nvPr/>
              </p14:nvContentPartPr>
              <p14:xfrm>
                <a:off x="1794679" y="3876838"/>
                <a:ext cx="283680" cy="395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EFE7B6-0FC7-4908-BCAB-62960B642E9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86039" y="3867838"/>
                  <a:ext cx="3013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2AA441B-92AA-4C0C-A52A-0C153FD1C495}"/>
                    </a:ext>
                  </a:extLst>
                </p14:cNvPr>
                <p14:cNvContentPartPr/>
                <p14:nvPr/>
              </p14:nvContentPartPr>
              <p14:xfrm>
                <a:off x="1827079" y="4100758"/>
                <a:ext cx="209520" cy="48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2AA441B-92AA-4C0C-A52A-0C153FD1C49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18079" y="4091758"/>
                  <a:ext cx="227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9C0ECF1-B562-45E8-9A28-8C738DD730C5}"/>
                    </a:ext>
                  </a:extLst>
                </p14:cNvPr>
                <p14:cNvContentPartPr/>
                <p14:nvPr/>
              </p14:nvContentPartPr>
              <p14:xfrm>
                <a:off x="2442319" y="3810598"/>
                <a:ext cx="199080" cy="432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9C0ECF1-B562-45E8-9A28-8C738DD730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33319" y="3801598"/>
                  <a:ext cx="2167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0F94B17-4D46-408B-8656-4BCC3FB61CDA}"/>
                    </a:ext>
                  </a:extLst>
                </p14:cNvPr>
                <p14:cNvContentPartPr/>
                <p14:nvPr/>
              </p14:nvContentPartPr>
              <p14:xfrm>
                <a:off x="2708359" y="4084558"/>
                <a:ext cx="253440" cy="149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0F94B17-4D46-408B-8656-4BCC3FB61CD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99719" y="4075918"/>
                  <a:ext cx="271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0DC8C9B-347B-4D2E-8862-B3FF421A87AB}"/>
                    </a:ext>
                  </a:extLst>
                </p14:cNvPr>
                <p14:cNvContentPartPr/>
                <p14:nvPr/>
              </p14:nvContentPartPr>
              <p14:xfrm>
                <a:off x="3454999" y="3794038"/>
                <a:ext cx="43200" cy="48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0DC8C9B-347B-4D2E-8862-B3FF421A87A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46359" y="3785038"/>
                  <a:ext cx="608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17733CC-DB1A-4B71-BCF1-F2D3C466D2C4}"/>
                    </a:ext>
                  </a:extLst>
                </p14:cNvPr>
                <p14:cNvContentPartPr/>
                <p14:nvPr/>
              </p14:nvContentPartPr>
              <p14:xfrm>
                <a:off x="3278599" y="4062238"/>
                <a:ext cx="302760" cy="10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17733CC-DB1A-4B71-BCF1-F2D3C466D2C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69599" y="4053598"/>
                  <a:ext cx="320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BF6A45-07DD-4ED0-B0B9-3D96D7BB8F54}"/>
                    </a:ext>
                  </a:extLst>
                </p14:cNvPr>
                <p14:cNvContentPartPr/>
                <p14:nvPr/>
              </p14:nvContentPartPr>
              <p14:xfrm>
                <a:off x="3709159" y="3749038"/>
                <a:ext cx="200520" cy="492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BF6A45-07DD-4ED0-B0B9-3D96D7BB8F5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00159" y="3740398"/>
                  <a:ext cx="2181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6177D65-7262-4D07-83BC-B3D467ABEBD3}"/>
                    </a:ext>
                  </a:extLst>
                </p14:cNvPr>
                <p14:cNvContentPartPr/>
                <p14:nvPr/>
              </p14:nvContentPartPr>
              <p14:xfrm>
                <a:off x="3933439" y="4062238"/>
                <a:ext cx="191520" cy="151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6177D65-7262-4D07-83BC-B3D467ABEBD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24799" y="4053598"/>
                  <a:ext cx="209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C4FEF38-5220-4291-A339-CF920214EC75}"/>
                    </a:ext>
                  </a:extLst>
                </p14:cNvPr>
                <p14:cNvContentPartPr/>
                <p14:nvPr/>
              </p14:nvContentPartPr>
              <p14:xfrm>
                <a:off x="4487479" y="4017238"/>
                <a:ext cx="214200" cy="248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C4FEF38-5220-4291-A339-CF920214EC7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78839" y="4008238"/>
                  <a:ext cx="231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F6C5CFC-73F3-4906-B473-9C4AE319502E}"/>
                    </a:ext>
                  </a:extLst>
                </p14:cNvPr>
                <p14:cNvContentPartPr/>
                <p14:nvPr/>
              </p14:nvContentPartPr>
              <p14:xfrm>
                <a:off x="4733719" y="4031278"/>
                <a:ext cx="213120" cy="186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F6C5CFC-73F3-4906-B473-9C4AE319502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24719" y="4022278"/>
                  <a:ext cx="230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9208F98-0E17-4E06-BD03-546A61BB5CCA}"/>
                    </a:ext>
                  </a:extLst>
                </p14:cNvPr>
                <p14:cNvContentPartPr/>
                <p14:nvPr/>
              </p14:nvContentPartPr>
              <p14:xfrm>
                <a:off x="4999759" y="4020478"/>
                <a:ext cx="124200" cy="158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9208F98-0E17-4E06-BD03-546A61BB5CC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91119" y="4011838"/>
                  <a:ext cx="141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1FD68CE-A0EF-4939-9964-2AF57B78FCEC}"/>
                    </a:ext>
                  </a:extLst>
                </p14:cNvPr>
                <p14:cNvContentPartPr/>
                <p14:nvPr/>
              </p14:nvContentPartPr>
              <p14:xfrm>
                <a:off x="5189119" y="4058278"/>
                <a:ext cx="185400" cy="146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1FD68CE-A0EF-4939-9964-2AF57B78FCE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80479" y="4049638"/>
                  <a:ext cx="203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655A0F5-E83F-41E3-A22F-C7D6A82247A9}"/>
                    </a:ext>
                  </a:extLst>
                </p14:cNvPr>
                <p14:cNvContentPartPr/>
                <p14:nvPr/>
              </p14:nvContentPartPr>
              <p14:xfrm>
                <a:off x="5446879" y="3839038"/>
                <a:ext cx="279000" cy="380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655A0F5-E83F-41E3-A22F-C7D6A82247A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38239" y="3830398"/>
                  <a:ext cx="2966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3DA5FC7-D050-44A5-ACA0-FA88474F8F78}"/>
                    </a:ext>
                  </a:extLst>
                </p14:cNvPr>
                <p14:cNvContentPartPr/>
                <p14:nvPr/>
              </p14:nvContentPartPr>
              <p14:xfrm>
                <a:off x="6216919" y="3967198"/>
                <a:ext cx="64080" cy="204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3DA5FC7-D050-44A5-ACA0-FA88474F8F7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07919" y="3958558"/>
                  <a:ext cx="81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4A892AC-10E6-4C63-A0DB-706FC67FF00D}"/>
                    </a:ext>
                  </a:extLst>
                </p14:cNvPr>
                <p14:cNvContentPartPr/>
                <p14:nvPr/>
              </p14:nvContentPartPr>
              <p14:xfrm>
                <a:off x="5959159" y="3921838"/>
                <a:ext cx="654120" cy="45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4A892AC-10E6-4C63-A0DB-706FC67FF00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50159" y="3913198"/>
                  <a:ext cx="671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CEA7A14-0789-469E-A5B9-EB7591F202F3}"/>
                    </a:ext>
                  </a:extLst>
                </p14:cNvPr>
                <p14:cNvContentPartPr/>
                <p14:nvPr/>
              </p14:nvContentPartPr>
              <p14:xfrm>
                <a:off x="6493399" y="4065478"/>
                <a:ext cx="148680" cy="115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CEA7A14-0789-469E-A5B9-EB7591F202F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84399" y="4056838"/>
                  <a:ext cx="166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B1B85C2-4588-4A40-A026-B80BFCBB3E3F}"/>
                    </a:ext>
                  </a:extLst>
                </p14:cNvPr>
                <p14:cNvContentPartPr/>
                <p14:nvPr/>
              </p14:nvContentPartPr>
              <p14:xfrm>
                <a:off x="6743239" y="4058638"/>
                <a:ext cx="145440" cy="158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B1B85C2-4588-4A40-A026-B80BFCBB3E3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34239" y="4049638"/>
                  <a:ext cx="163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AF25DF9-20F3-41CB-B5A1-0DBB78E956C2}"/>
                    </a:ext>
                  </a:extLst>
                </p14:cNvPr>
                <p14:cNvContentPartPr/>
                <p14:nvPr/>
              </p14:nvContentPartPr>
              <p14:xfrm>
                <a:off x="7226359" y="3827158"/>
                <a:ext cx="33120" cy="411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AF25DF9-20F3-41CB-B5A1-0DBB78E956C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17359" y="3818158"/>
                  <a:ext cx="50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40D1AF0-79A0-4F26-A447-138846202914}"/>
                    </a:ext>
                  </a:extLst>
                </p14:cNvPr>
                <p14:cNvContentPartPr/>
                <p14:nvPr/>
              </p14:nvContentPartPr>
              <p14:xfrm>
                <a:off x="7367119" y="4082758"/>
                <a:ext cx="107280" cy="125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40D1AF0-79A0-4F26-A447-13884620291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58119" y="4074118"/>
                  <a:ext cx="124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32BFCA4-5EB9-4199-8F4A-888CC65BF79E}"/>
                    </a:ext>
                  </a:extLst>
                </p14:cNvPr>
                <p14:cNvContentPartPr/>
                <p14:nvPr/>
              </p14:nvContentPartPr>
              <p14:xfrm>
                <a:off x="7603279" y="4130278"/>
                <a:ext cx="112680" cy="93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32BFCA4-5EB9-4199-8F4A-888CC65BF79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594279" y="4121278"/>
                  <a:ext cx="130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F70E294-2A86-4222-85D1-6513B2F37BE2}"/>
                    </a:ext>
                  </a:extLst>
                </p14:cNvPr>
                <p14:cNvContentPartPr/>
                <p14:nvPr/>
              </p14:nvContentPartPr>
              <p14:xfrm>
                <a:off x="7833679" y="4128478"/>
                <a:ext cx="400680" cy="714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F70E294-2A86-4222-85D1-6513B2F37BE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24679" y="4119478"/>
                  <a:ext cx="418320" cy="7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2C9BEDE-F37F-48D3-B0F3-43E49B53FAAD}"/>
                    </a:ext>
                  </a:extLst>
                </p14:cNvPr>
                <p14:cNvContentPartPr/>
                <p14:nvPr/>
              </p14:nvContentPartPr>
              <p14:xfrm>
                <a:off x="8244079" y="4154758"/>
                <a:ext cx="140040" cy="123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2C9BEDE-F37F-48D3-B0F3-43E49B53FAA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35079" y="4146118"/>
                  <a:ext cx="157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538A82C-FD43-4033-95A3-B5A2832469E3}"/>
                    </a:ext>
                  </a:extLst>
                </p14:cNvPr>
                <p14:cNvContentPartPr/>
                <p14:nvPr/>
              </p14:nvContentPartPr>
              <p14:xfrm>
                <a:off x="8475919" y="4178158"/>
                <a:ext cx="170280" cy="136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538A82C-FD43-4033-95A3-B5A2832469E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466919" y="4169158"/>
                  <a:ext cx="187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FFD404E-DCA0-4E10-BE1B-2F302DA2BA47}"/>
                    </a:ext>
                  </a:extLst>
                </p14:cNvPr>
                <p14:cNvContentPartPr/>
                <p14:nvPr/>
              </p14:nvContentPartPr>
              <p14:xfrm>
                <a:off x="8800639" y="4207678"/>
                <a:ext cx="182880" cy="128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FFD404E-DCA0-4E10-BE1B-2F302DA2BA4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91999" y="4198678"/>
                  <a:ext cx="200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AD7F926-9D1F-489E-A185-490EE51375AB}"/>
                    </a:ext>
                  </a:extLst>
                </p14:cNvPr>
                <p14:cNvContentPartPr/>
                <p14:nvPr/>
              </p14:nvContentPartPr>
              <p14:xfrm>
                <a:off x="8931319" y="3965398"/>
                <a:ext cx="88200" cy="325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AD7F926-9D1F-489E-A185-490EE51375A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22319" y="3956758"/>
                  <a:ext cx="1058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744CD6F-57E3-4CD7-ACC4-FC44C172F6E0}"/>
                    </a:ext>
                  </a:extLst>
                </p14:cNvPr>
                <p14:cNvContentPartPr/>
                <p14:nvPr/>
              </p14:nvContentPartPr>
              <p14:xfrm>
                <a:off x="9383479" y="4005718"/>
                <a:ext cx="23040" cy="319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744CD6F-57E3-4CD7-ACC4-FC44C172F6E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374479" y="3996718"/>
                  <a:ext cx="40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F8ED235-A5EB-4A11-B481-64C1CEAE69A5}"/>
                    </a:ext>
                  </a:extLst>
                </p14:cNvPr>
                <p14:cNvContentPartPr/>
                <p14:nvPr/>
              </p14:nvContentPartPr>
              <p14:xfrm>
                <a:off x="9380239" y="3940198"/>
                <a:ext cx="358200" cy="379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F8ED235-A5EB-4A11-B481-64C1CEAE69A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371239" y="3931558"/>
                  <a:ext cx="3758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D3590E0-638A-4644-8503-5A82ECB82F2A}"/>
                    </a:ext>
                  </a:extLst>
                </p14:cNvPr>
                <p14:cNvContentPartPr/>
                <p14:nvPr/>
              </p14:nvContentPartPr>
              <p14:xfrm>
                <a:off x="9916639" y="3890878"/>
                <a:ext cx="240480" cy="389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D3590E0-638A-4644-8503-5A82ECB82F2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907999" y="3881878"/>
                  <a:ext cx="2581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C85D3D0-C8FB-4476-8E27-684DE2F266D6}"/>
                    </a:ext>
                  </a:extLst>
                </p14:cNvPr>
                <p14:cNvContentPartPr/>
                <p14:nvPr/>
              </p14:nvContentPartPr>
              <p14:xfrm>
                <a:off x="10262959" y="4161958"/>
                <a:ext cx="313200" cy="190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C85D3D0-C8FB-4476-8E27-684DE2F266D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254319" y="4152958"/>
                  <a:ext cx="330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2246DAC-9E3A-4FE4-83DD-7DD7253F09FE}"/>
                    </a:ext>
                  </a:extLst>
                </p14:cNvPr>
                <p14:cNvContentPartPr/>
                <p14:nvPr/>
              </p14:nvContentPartPr>
              <p14:xfrm>
                <a:off x="740239" y="4618438"/>
                <a:ext cx="44280" cy="487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2246DAC-9E3A-4FE4-83DD-7DD7253F09F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1239" y="4609798"/>
                  <a:ext cx="619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2626A61-76D4-4EB4-8DEE-A1332A303C03}"/>
                    </a:ext>
                  </a:extLst>
                </p14:cNvPr>
                <p14:cNvContentPartPr/>
                <p14:nvPr/>
              </p14:nvContentPartPr>
              <p14:xfrm>
                <a:off x="537919" y="4776118"/>
                <a:ext cx="436680" cy="139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2626A61-76D4-4EB4-8DEE-A1332A303C0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9279" y="4767118"/>
                  <a:ext cx="454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5F63827-2839-4068-BE17-E360F8E39BF8}"/>
                    </a:ext>
                  </a:extLst>
                </p14:cNvPr>
                <p14:cNvContentPartPr/>
                <p14:nvPr/>
              </p14:nvContentPartPr>
              <p14:xfrm>
                <a:off x="1002679" y="4523398"/>
                <a:ext cx="130680" cy="513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5F63827-2839-4068-BE17-E360F8E39BF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94039" y="4514758"/>
                  <a:ext cx="1483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27ECAB8-817D-4BCD-81F0-A31F756D2AA3}"/>
                    </a:ext>
                  </a:extLst>
                </p14:cNvPr>
                <p14:cNvContentPartPr/>
                <p14:nvPr/>
              </p14:nvContentPartPr>
              <p14:xfrm>
                <a:off x="1241719" y="4833358"/>
                <a:ext cx="215640" cy="231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27ECAB8-817D-4BCD-81F0-A31F756D2AA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32719" y="4824358"/>
                  <a:ext cx="2332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F2B7D2F-A1F0-46BB-8797-A36BE8B3900B}"/>
                    </a:ext>
                  </a:extLst>
                </p14:cNvPr>
                <p14:cNvContentPartPr/>
                <p14:nvPr/>
              </p14:nvContentPartPr>
              <p14:xfrm>
                <a:off x="1867759" y="4776118"/>
                <a:ext cx="210600" cy="199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F2B7D2F-A1F0-46BB-8797-A36BE8B3900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858759" y="4767118"/>
                  <a:ext cx="228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9F419F6-EA87-4E4C-B7AA-D11A5BC19A3E}"/>
                    </a:ext>
                  </a:extLst>
                </p14:cNvPr>
                <p14:cNvContentPartPr/>
                <p14:nvPr/>
              </p14:nvContentPartPr>
              <p14:xfrm>
                <a:off x="2134159" y="4769638"/>
                <a:ext cx="200520" cy="19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9F419F6-EA87-4E4C-B7AA-D11A5BC19A3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125519" y="4760998"/>
                  <a:ext cx="218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987338A-2244-4B24-86ED-98FE0C183B35}"/>
                    </a:ext>
                  </a:extLst>
                </p14:cNvPr>
                <p14:cNvContentPartPr/>
                <p14:nvPr/>
              </p14:nvContentPartPr>
              <p14:xfrm>
                <a:off x="2331799" y="4777198"/>
                <a:ext cx="192600" cy="162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987338A-2244-4B24-86ED-98FE0C183B3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322799" y="4768558"/>
                  <a:ext cx="210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2BCAEF5-3BE1-4EF2-A083-93B87135F113}"/>
                    </a:ext>
                  </a:extLst>
                </p14:cNvPr>
                <p14:cNvContentPartPr/>
                <p14:nvPr/>
              </p14:nvContentPartPr>
              <p14:xfrm>
                <a:off x="2539879" y="4812838"/>
                <a:ext cx="132480" cy="179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2BCAEF5-3BE1-4EF2-A083-93B87135F11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531239" y="4804198"/>
                  <a:ext cx="150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60583C3-3AF9-4456-AB3C-AA0AFFDABED8}"/>
                    </a:ext>
                  </a:extLst>
                </p14:cNvPr>
                <p14:cNvContentPartPr/>
                <p14:nvPr/>
              </p14:nvContentPartPr>
              <p14:xfrm>
                <a:off x="2929759" y="4494238"/>
                <a:ext cx="48600" cy="528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60583C3-3AF9-4456-AB3C-AA0AFFDABED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20759" y="4485598"/>
                  <a:ext cx="6624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9CDCA52-CFBF-470F-BA0E-88E84F292EE8}"/>
                    </a:ext>
                  </a:extLst>
                </p14:cNvPr>
                <p14:cNvContentPartPr/>
                <p14:nvPr/>
              </p14:nvContentPartPr>
              <p14:xfrm>
                <a:off x="2796919" y="4744078"/>
                <a:ext cx="310320" cy="23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9CDCA52-CFBF-470F-BA0E-88E84F292EE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88279" y="4735078"/>
                  <a:ext cx="327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9D6C6D5-56A5-42C9-ADE5-2F1DB19DE1D1}"/>
                    </a:ext>
                  </a:extLst>
                </p14:cNvPr>
                <p14:cNvContentPartPr/>
                <p14:nvPr/>
              </p14:nvContentPartPr>
              <p14:xfrm>
                <a:off x="3566239" y="4698718"/>
                <a:ext cx="19440" cy="192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9D6C6D5-56A5-42C9-ADE5-2F1DB19DE1D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57599" y="4690078"/>
                  <a:ext cx="37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CF44B60-6E34-4F76-81E7-0D6F32D8EAF0}"/>
                    </a:ext>
                  </a:extLst>
                </p14:cNvPr>
                <p14:cNvContentPartPr/>
                <p14:nvPr/>
              </p14:nvContentPartPr>
              <p14:xfrm>
                <a:off x="3260959" y="4611598"/>
                <a:ext cx="701280" cy="103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CF44B60-6E34-4F76-81E7-0D6F32D8EAF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52319" y="4602958"/>
                  <a:ext cx="718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01F8754-C167-4A3A-B6D6-3629257800F1}"/>
                    </a:ext>
                  </a:extLst>
                </p14:cNvPr>
                <p14:cNvContentPartPr/>
                <p14:nvPr/>
              </p14:nvContentPartPr>
              <p14:xfrm>
                <a:off x="3775399" y="4790518"/>
                <a:ext cx="130320" cy="126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01F8754-C167-4A3A-B6D6-3629257800F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66759" y="4781878"/>
                  <a:ext cx="147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20CABEA-2040-404F-BA7A-0E0D6776E720}"/>
                    </a:ext>
                  </a:extLst>
                </p14:cNvPr>
                <p14:cNvContentPartPr/>
                <p14:nvPr/>
              </p14:nvContentPartPr>
              <p14:xfrm>
                <a:off x="4000399" y="4795918"/>
                <a:ext cx="130680" cy="141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20CABEA-2040-404F-BA7A-0E0D6776E72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91759" y="4786918"/>
                  <a:ext cx="148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0441659-E224-4E54-A962-2F2CCC1E54F7}"/>
                    </a:ext>
                  </a:extLst>
                </p14:cNvPr>
                <p14:cNvContentPartPr/>
                <p14:nvPr/>
              </p14:nvContentPartPr>
              <p14:xfrm>
                <a:off x="4610959" y="4561558"/>
                <a:ext cx="47520" cy="442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0441659-E224-4E54-A962-2F2CCC1E54F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01959" y="4552918"/>
                  <a:ext cx="651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77185E3-C8F4-40C8-8DE6-69B3B402928C}"/>
                    </a:ext>
                  </a:extLst>
                </p14:cNvPr>
                <p14:cNvContentPartPr/>
                <p14:nvPr/>
              </p14:nvContentPartPr>
              <p14:xfrm>
                <a:off x="4442479" y="4745518"/>
                <a:ext cx="364680" cy="70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77185E3-C8F4-40C8-8DE6-69B3B402928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33479" y="4736878"/>
                  <a:ext cx="382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34FF693-A488-45BC-9BBB-5B11DA6CFAD8}"/>
                    </a:ext>
                  </a:extLst>
                </p14:cNvPr>
                <p14:cNvContentPartPr/>
                <p14:nvPr/>
              </p14:nvContentPartPr>
              <p14:xfrm>
                <a:off x="4834159" y="4480558"/>
                <a:ext cx="137880" cy="472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34FF693-A488-45BC-9BBB-5B11DA6CFAD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25519" y="4471918"/>
                  <a:ext cx="1555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43F40DC-6972-4E31-83DF-814FEBD9821A}"/>
                    </a:ext>
                  </a:extLst>
                </p14:cNvPr>
                <p14:cNvContentPartPr/>
                <p14:nvPr/>
              </p14:nvContentPartPr>
              <p14:xfrm>
                <a:off x="5099479" y="4837318"/>
                <a:ext cx="4680" cy="120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43F40DC-6972-4E31-83DF-814FEBD9821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90479" y="4828318"/>
                  <a:ext cx="22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9B8FA9F-45AD-4FAE-9380-B123C1466191}"/>
                    </a:ext>
                  </a:extLst>
                </p14:cNvPr>
                <p14:cNvContentPartPr/>
                <p14:nvPr/>
              </p14:nvContentPartPr>
              <p14:xfrm>
                <a:off x="5113519" y="4672078"/>
                <a:ext cx="30960" cy="9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9B8FA9F-45AD-4FAE-9380-B123C146619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04519" y="4663078"/>
                  <a:ext cx="48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D2BCB37-724B-46ED-964C-CC4CF4F06E1A}"/>
                    </a:ext>
                  </a:extLst>
                </p14:cNvPr>
                <p14:cNvContentPartPr/>
                <p14:nvPr/>
              </p14:nvContentPartPr>
              <p14:xfrm>
                <a:off x="5249599" y="4433398"/>
                <a:ext cx="333360" cy="540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D2BCB37-724B-46ED-964C-CC4CF4F06E1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240959" y="4424758"/>
                  <a:ext cx="35100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E3A8348-9930-481C-8E48-EA2E1AB1FAF8}"/>
                    </a:ext>
                  </a:extLst>
                </p14:cNvPr>
                <p14:cNvContentPartPr/>
                <p14:nvPr/>
              </p14:nvContentPartPr>
              <p14:xfrm>
                <a:off x="5460919" y="4678918"/>
                <a:ext cx="372240" cy="153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E3A8348-9930-481C-8E48-EA2E1AB1FAF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452279" y="4670278"/>
                  <a:ext cx="389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A249349-EA53-4887-8EF6-7023CD5C8987}"/>
                    </a:ext>
                  </a:extLst>
                </p14:cNvPr>
                <p14:cNvContentPartPr/>
                <p14:nvPr/>
              </p14:nvContentPartPr>
              <p14:xfrm>
                <a:off x="5507359" y="4879438"/>
                <a:ext cx="357480" cy="127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A249349-EA53-4887-8EF6-7023CD5C898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98719" y="4870438"/>
                  <a:ext cx="375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C8A8B9B-1C7D-4E97-84F0-A2198E5529E7}"/>
                    </a:ext>
                  </a:extLst>
                </p14:cNvPr>
                <p14:cNvContentPartPr/>
                <p14:nvPr/>
              </p14:nvContentPartPr>
              <p14:xfrm>
                <a:off x="707479" y="5586478"/>
                <a:ext cx="41040" cy="335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C8A8B9B-1C7D-4E97-84F0-A2198E5529E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8839" y="5577838"/>
                  <a:ext cx="586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19BDF97-40C2-4C5E-B16B-DF9EDFDC934A}"/>
                    </a:ext>
                  </a:extLst>
                </p14:cNvPr>
                <p14:cNvContentPartPr/>
                <p14:nvPr/>
              </p14:nvContentPartPr>
              <p14:xfrm>
                <a:off x="659239" y="5446798"/>
                <a:ext cx="295560" cy="256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19BDF97-40C2-4C5E-B16B-DF9EDFDC934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0239" y="5437798"/>
                  <a:ext cx="313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31B9EAB-4EDB-45F8-9900-8E9E7EC11A68}"/>
                    </a:ext>
                  </a:extLst>
                </p14:cNvPr>
                <p14:cNvContentPartPr/>
                <p14:nvPr/>
              </p14:nvContentPartPr>
              <p14:xfrm>
                <a:off x="1052719" y="5488918"/>
                <a:ext cx="155160" cy="423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31B9EAB-4EDB-45F8-9900-8E9E7EC11A6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4079" y="5480278"/>
                  <a:ext cx="1728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D458254-5997-4ADC-8599-585F1FE0956C}"/>
                    </a:ext>
                  </a:extLst>
                </p14:cNvPr>
                <p14:cNvContentPartPr/>
                <p14:nvPr/>
              </p14:nvContentPartPr>
              <p14:xfrm>
                <a:off x="1412719" y="5468758"/>
                <a:ext cx="324720" cy="394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D458254-5997-4ADC-8599-585F1FE0956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04079" y="5460118"/>
                  <a:ext cx="342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FE79D5E-C536-4B58-9834-DE01EC55488B}"/>
                    </a:ext>
                  </a:extLst>
                </p14:cNvPr>
                <p14:cNvContentPartPr/>
                <p14:nvPr/>
              </p14:nvContentPartPr>
              <p14:xfrm>
                <a:off x="1522159" y="5675398"/>
                <a:ext cx="187560" cy="40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FE79D5E-C536-4B58-9834-DE01EC5548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13519" y="5666398"/>
                  <a:ext cx="205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2FC6F05-B99E-422D-BDC4-081D23E7EDAD}"/>
                    </a:ext>
                  </a:extLst>
                </p14:cNvPr>
                <p14:cNvContentPartPr/>
                <p14:nvPr/>
              </p14:nvContentPartPr>
              <p14:xfrm>
                <a:off x="1954519" y="5538958"/>
                <a:ext cx="32400" cy="337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2FC6F05-B99E-422D-BDC4-081D23E7EDA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945519" y="5529958"/>
                  <a:ext cx="500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AD425EE-80B6-423B-ABCD-B66579B9853E}"/>
                    </a:ext>
                  </a:extLst>
                </p14:cNvPr>
                <p14:cNvContentPartPr/>
                <p14:nvPr/>
              </p14:nvContentPartPr>
              <p14:xfrm>
                <a:off x="2125879" y="5559118"/>
                <a:ext cx="25200" cy="247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AD425EE-80B6-423B-ABCD-B66579B9853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117239" y="5550478"/>
                  <a:ext cx="428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FED65F3-3B72-481B-B297-FD91B6CD4CB6}"/>
                    </a:ext>
                  </a:extLst>
                </p14:cNvPr>
                <p14:cNvContentPartPr/>
                <p14:nvPr/>
              </p14:nvContentPartPr>
              <p14:xfrm>
                <a:off x="2110759" y="5520238"/>
                <a:ext cx="216360" cy="320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FED65F3-3B72-481B-B297-FD91B6CD4CB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101759" y="5511598"/>
                  <a:ext cx="2340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1726347-CEDB-49DF-85E2-D34CC2755441}"/>
                    </a:ext>
                  </a:extLst>
                </p14:cNvPr>
                <p14:cNvContentPartPr/>
                <p14:nvPr/>
              </p14:nvContentPartPr>
              <p14:xfrm>
                <a:off x="2335039" y="5398918"/>
                <a:ext cx="331920" cy="532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1726347-CEDB-49DF-85E2-D34CC275544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26399" y="5390278"/>
                  <a:ext cx="3495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3142828-D3F5-4376-BDE9-14E57281DE77}"/>
                    </a:ext>
                  </a:extLst>
                </p14:cNvPr>
                <p14:cNvContentPartPr/>
                <p14:nvPr/>
              </p14:nvContentPartPr>
              <p14:xfrm>
                <a:off x="3012559" y="5556598"/>
                <a:ext cx="200160" cy="51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3142828-D3F5-4376-BDE9-14E57281DE7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03559" y="5547958"/>
                  <a:ext cx="217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5915143-D8A6-4221-82BF-5D420C234CA7}"/>
                    </a:ext>
                  </a:extLst>
                </p14:cNvPr>
                <p14:cNvContentPartPr/>
                <p14:nvPr/>
              </p14:nvContentPartPr>
              <p14:xfrm>
                <a:off x="2987719" y="5696998"/>
                <a:ext cx="267480" cy="22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5915143-D8A6-4221-82BF-5D420C234CA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978719" y="5687998"/>
                  <a:ext cx="285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34D6497-3359-4411-9AB0-917369402478}"/>
                    </a:ext>
                  </a:extLst>
                </p14:cNvPr>
                <p14:cNvContentPartPr/>
                <p14:nvPr/>
              </p14:nvContentPartPr>
              <p14:xfrm>
                <a:off x="8927359" y="1907998"/>
                <a:ext cx="50040" cy="238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34D6497-3359-4411-9AB0-91736940247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918719" y="1898998"/>
                  <a:ext cx="67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1150F1C-F414-4862-B486-0E5F763A68AE}"/>
                    </a:ext>
                  </a:extLst>
                </p14:cNvPr>
                <p14:cNvContentPartPr/>
                <p14:nvPr/>
              </p14:nvContentPartPr>
              <p14:xfrm>
                <a:off x="9028879" y="1896838"/>
                <a:ext cx="366120" cy="217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1150F1C-F414-4862-B486-0E5F763A68A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20239" y="1888198"/>
                  <a:ext cx="383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814B897-61F8-48D7-9007-A267FEC19B60}"/>
                    </a:ext>
                  </a:extLst>
                </p14:cNvPr>
                <p14:cNvContentPartPr/>
                <p14:nvPr/>
              </p14:nvContentPartPr>
              <p14:xfrm>
                <a:off x="8876959" y="2398678"/>
                <a:ext cx="202680" cy="120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814B897-61F8-48D7-9007-A267FEC19B6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867959" y="2389678"/>
                  <a:ext cx="220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3EDF885-0BD2-4BCA-8AF3-0E1CB7B7B76E}"/>
                    </a:ext>
                  </a:extLst>
                </p14:cNvPr>
                <p14:cNvContentPartPr/>
                <p14:nvPr/>
              </p14:nvContentPartPr>
              <p14:xfrm>
                <a:off x="9081799" y="2432518"/>
                <a:ext cx="9000" cy="42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3EDF885-0BD2-4BCA-8AF3-0E1CB7B7B76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072799" y="2423518"/>
                  <a:ext cx="26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FB7891C-898A-4553-824B-49A92388FF21}"/>
                    </a:ext>
                  </a:extLst>
                </p14:cNvPr>
                <p14:cNvContentPartPr/>
                <p14:nvPr/>
              </p14:nvContentPartPr>
              <p14:xfrm>
                <a:off x="8959399" y="2451958"/>
                <a:ext cx="80280" cy="237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FB7891C-898A-4553-824B-49A92388FF2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950399" y="2443318"/>
                  <a:ext cx="97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FB645F8-5AB5-4E29-8770-32D8101C0EC7}"/>
                    </a:ext>
                  </a:extLst>
                </p14:cNvPr>
                <p14:cNvContentPartPr/>
                <p14:nvPr/>
              </p14:nvContentPartPr>
              <p14:xfrm>
                <a:off x="9130039" y="2392198"/>
                <a:ext cx="135000" cy="160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FB645F8-5AB5-4E29-8770-32D8101C0EC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121399" y="2383198"/>
                  <a:ext cx="152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6FB285D-58E3-4B02-9F5C-E3C136149B68}"/>
                    </a:ext>
                  </a:extLst>
                </p14:cNvPr>
                <p14:cNvContentPartPr/>
                <p14:nvPr/>
              </p14:nvContentPartPr>
              <p14:xfrm>
                <a:off x="9220039" y="2393998"/>
                <a:ext cx="96480" cy="248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6FB285D-58E3-4B02-9F5C-E3C136149B6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211039" y="2384998"/>
                  <a:ext cx="114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096E36B-D5A7-4D9B-AF30-16E770D7BFC5}"/>
                    </a:ext>
                  </a:extLst>
                </p14:cNvPr>
                <p14:cNvContentPartPr/>
                <p14:nvPr/>
              </p14:nvContentPartPr>
              <p14:xfrm>
                <a:off x="9409759" y="2412718"/>
                <a:ext cx="249840" cy="209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096E36B-D5A7-4D9B-AF30-16E770D7BFC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401119" y="2403718"/>
                  <a:ext cx="267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FDF4ED3-B59D-4E72-A83C-7C712F92F86D}"/>
                    </a:ext>
                  </a:extLst>
                </p14:cNvPr>
                <p14:cNvContentPartPr/>
                <p14:nvPr/>
              </p14:nvContentPartPr>
              <p14:xfrm>
                <a:off x="4441759" y="3460678"/>
                <a:ext cx="772200" cy="130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FDF4ED3-B59D-4E72-A83C-7C712F92F86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32759" y="3451678"/>
                  <a:ext cx="789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63B3879-8403-403F-969A-9DC166B1F56D}"/>
                    </a:ext>
                  </a:extLst>
                </p14:cNvPr>
                <p14:cNvContentPartPr/>
                <p14:nvPr/>
              </p14:nvContentPartPr>
              <p14:xfrm>
                <a:off x="5828479" y="3395878"/>
                <a:ext cx="842040" cy="76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63B3879-8403-403F-969A-9DC166B1F56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19839" y="3387238"/>
                  <a:ext cx="859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63DAA0A-3884-4988-BC87-C54A104C59DF}"/>
                    </a:ext>
                  </a:extLst>
                </p14:cNvPr>
                <p14:cNvContentPartPr/>
                <p14:nvPr/>
              </p14:nvContentPartPr>
              <p14:xfrm>
                <a:off x="7503919" y="3281038"/>
                <a:ext cx="614520" cy="72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63DAA0A-3884-4988-BC87-C54A104C59D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494919" y="3272398"/>
                  <a:ext cx="632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8A710EC-6B74-4789-9B37-F436327E83DC}"/>
                    </a:ext>
                  </a:extLst>
                </p14:cNvPr>
                <p14:cNvContentPartPr/>
                <p14:nvPr/>
              </p14:nvContentPartPr>
              <p14:xfrm>
                <a:off x="4702039" y="3571198"/>
                <a:ext cx="267120" cy="228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8A710EC-6B74-4789-9B37-F436327E83D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93039" y="3562558"/>
                  <a:ext cx="284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4FD87A3-EC57-424C-9FB2-8EE5ABFD9809}"/>
                    </a:ext>
                  </a:extLst>
                </p14:cNvPr>
                <p14:cNvContentPartPr/>
                <p14:nvPr/>
              </p14:nvContentPartPr>
              <p14:xfrm>
                <a:off x="4942879" y="3626998"/>
                <a:ext cx="166320" cy="1461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4FD87A3-EC57-424C-9FB2-8EE5ABFD980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933879" y="3618358"/>
                  <a:ext cx="183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F29B962-70B4-4857-9A8A-E12553BB0222}"/>
                    </a:ext>
                  </a:extLst>
                </p14:cNvPr>
                <p14:cNvContentPartPr/>
                <p14:nvPr/>
              </p14:nvContentPartPr>
              <p14:xfrm>
                <a:off x="5953039" y="3183118"/>
                <a:ext cx="281160" cy="191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F29B962-70B4-4857-9A8A-E12553BB022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944399" y="3174118"/>
                  <a:ext cx="298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B2C5B83-BCF3-47BA-B3F1-F278576F6D62}"/>
                    </a:ext>
                  </a:extLst>
                </p14:cNvPr>
                <p14:cNvContentPartPr/>
                <p14:nvPr/>
              </p14:nvContentPartPr>
              <p14:xfrm>
                <a:off x="6292879" y="3124438"/>
                <a:ext cx="337320" cy="3146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B2C5B83-BCF3-47BA-B3F1-F278576F6D6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283879" y="3115438"/>
                  <a:ext cx="3549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CF18146-19F0-4546-BB9C-28AC56475923}"/>
                    </a:ext>
                  </a:extLst>
                </p14:cNvPr>
                <p14:cNvContentPartPr/>
                <p14:nvPr/>
              </p14:nvContentPartPr>
              <p14:xfrm>
                <a:off x="6049159" y="3493078"/>
                <a:ext cx="185040" cy="280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CF18146-19F0-4546-BB9C-28AC5647592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040519" y="3484078"/>
                  <a:ext cx="2026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5610C91-0AD7-423F-ABE4-94C498F23C74}"/>
                    </a:ext>
                  </a:extLst>
                </p14:cNvPr>
                <p14:cNvContentPartPr/>
                <p14:nvPr/>
              </p14:nvContentPartPr>
              <p14:xfrm>
                <a:off x="6297199" y="3503518"/>
                <a:ext cx="153000" cy="225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5610C91-0AD7-423F-ABE4-94C498F23C7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288199" y="3494878"/>
                  <a:ext cx="170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23A3408-7C7D-444E-9484-69121C6906DF}"/>
                    </a:ext>
                  </a:extLst>
                </p14:cNvPr>
                <p14:cNvContentPartPr/>
                <p14:nvPr/>
              </p14:nvContentPartPr>
              <p14:xfrm>
                <a:off x="6491239" y="3447718"/>
                <a:ext cx="331560" cy="245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23A3408-7C7D-444E-9484-69121C6906D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482599" y="3439078"/>
                  <a:ext cx="349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DBE7ED2-2F52-4E8D-91A8-CBED97C5F98D}"/>
                    </a:ext>
                  </a:extLst>
                </p14:cNvPr>
                <p14:cNvContentPartPr/>
                <p14:nvPr/>
              </p14:nvContentPartPr>
              <p14:xfrm>
                <a:off x="7539919" y="3445918"/>
                <a:ext cx="232920" cy="201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DBE7ED2-2F52-4E8D-91A8-CBED97C5F98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530919" y="3437278"/>
                  <a:ext cx="250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4F3BFA7-81E9-4BA3-AE09-B00AA6067A95}"/>
                    </a:ext>
                  </a:extLst>
                </p14:cNvPr>
                <p14:cNvContentPartPr/>
                <p14:nvPr/>
              </p14:nvContentPartPr>
              <p14:xfrm>
                <a:off x="7945639" y="3425398"/>
                <a:ext cx="194400" cy="181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4F3BFA7-81E9-4BA3-AE09-B00AA6067A9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936999" y="3416758"/>
                  <a:ext cx="212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EFAA215-2BEF-489A-B4DD-A86540468980}"/>
                    </a:ext>
                  </a:extLst>
                </p14:cNvPr>
                <p14:cNvContentPartPr/>
                <p14:nvPr/>
              </p14:nvContentPartPr>
              <p14:xfrm>
                <a:off x="8992519" y="2909158"/>
                <a:ext cx="192240" cy="137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EFAA215-2BEF-489A-B4DD-A8654046898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983519" y="2900518"/>
                  <a:ext cx="209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9DA0DF0-F4E6-4C19-8080-31386B51E114}"/>
                    </a:ext>
                  </a:extLst>
                </p14:cNvPr>
                <p14:cNvContentPartPr/>
                <p14:nvPr/>
              </p14:nvContentPartPr>
              <p14:xfrm>
                <a:off x="9149839" y="2870278"/>
                <a:ext cx="130680" cy="278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9DA0DF0-F4E6-4C19-8080-31386B51E11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140839" y="2861638"/>
                  <a:ext cx="148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687179F-7D99-43A9-BA88-4AB8C04CE313}"/>
                    </a:ext>
                  </a:extLst>
                </p14:cNvPr>
                <p14:cNvContentPartPr/>
                <p14:nvPr/>
              </p14:nvContentPartPr>
              <p14:xfrm>
                <a:off x="9361879" y="2950198"/>
                <a:ext cx="171720" cy="189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687179F-7D99-43A9-BA88-4AB8C04CE31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352879" y="2941198"/>
                  <a:ext cx="189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90CECCE-F71F-47F2-8245-421C480A3409}"/>
                    </a:ext>
                  </a:extLst>
                </p14:cNvPr>
                <p14:cNvContentPartPr/>
                <p14:nvPr/>
              </p14:nvContentPartPr>
              <p14:xfrm>
                <a:off x="8647279" y="3183478"/>
                <a:ext cx="986400" cy="67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90CECCE-F71F-47F2-8245-421C480A340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638639" y="3174838"/>
                  <a:ext cx="1004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3EB5C7C-C2AF-49C8-835D-707F1C1AC6F3}"/>
                    </a:ext>
                  </a:extLst>
                </p14:cNvPr>
                <p14:cNvContentPartPr/>
                <p14:nvPr/>
              </p14:nvContentPartPr>
              <p14:xfrm>
                <a:off x="8643319" y="3282838"/>
                <a:ext cx="130320" cy="347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3EB5C7C-C2AF-49C8-835D-707F1C1AC6F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34679" y="3273838"/>
                  <a:ext cx="1479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684D097-8C29-4B30-9DA8-A42C09A47C51}"/>
                    </a:ext>
                  </a:extLst>
                </p14:cNvPr>
                <p14:cNvContentPartPr/>
                <p14:nvPr/>
              </p14:nvContentPartPr>
              <p14:xfrm>
                <a:off x="9000439" y="3308038"/>
                <a:ext cx="125280" cy="2548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684D097-8C29-4B30-9DA8-A42C09A47C5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91799" y="3299038"/>
                  <a:ext cx="142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838D025-4EE1-4CCE-BDBC-4440F5B59ADC}"/>
                    </a:ext>
                  </a:extLst>
                </p14:cNvPr>
                <p14:cNvContentPartPr/>
                <p14:nvPr/>
              </p14:nvContentPartPr>
              <p14:xfrm>
                <a:off x="9218239" y="3305878"/>
                <a:ext cx="188640" cy="214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838D025-4EE1-4CCE-BDBC-4440F5B59AD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209239" y="3297238"/>
                  <a:ext cx="206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C033631-B1E3-4C63-8FE9-01FB5CC386BD}"/>
                    </a:ext>
                  </a:extLst>
                </p14:cNvPr>
                <p14:cNvContentPartPr/>
                <p14:nvPr/>
              </p14:nvContentPartPr>
              <p14:xfrm>
                <a:off x="9442879" y="3324238"/>
                <a:ext cx="207360" cy="236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C033631-B1E3-4C63-8FE9-01FB5CC386B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434239" y="3315598"/>
                  <a:ext cx="225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EE1E5EA-0DC9-4306-8207-10A8E7450AE9}"/>
                    </a:ext>
                  </a:extLst>
                </p14:cNvPr>
                <p14:cNvContentPartPr/>
                <p14:nvPr/>
              </p14:nvContentPartPr>
              <p14:xfrm>
                <a:off x="3818599" y="5487838"/>
                <a:ext cx="18000" cy="237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EE1E5EA-0DC9-4306-8207-10A8E7450AE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809959" y="5478838"/>
                  <a:ext cx="35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963A6F5-EC9A-4E5C-B17E-A610D27A2B68}"/>
                    </a:ext>
                  </a:extLst>
                </p14:cNvPr>
                <p14:cNvContentPartPr/>
                <p14:nvPr/>
              </p14:nvContentPartPr>
              <p14:xfrm>
                <a:off x="3804199" y="5349238"/>
                <a:ext cx="230760" cy="226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963A6F5-EC9A-4E5C-B17E-A610D27A2B6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795199" y="5340238"/>
                  <a:ext cx="248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F5E8698-4C6D-456D-BEA4-1C37221A42F0}"/>
                    </a:ext>
                  </a:extLst>
                </p14:cNvPr>
                <p14:cNvContentPartPr/>
                <p14:nvPr/>
              </p14:nvContentPartPr>
              <p14:xfrm>
                <a:off x="4088959" y="5418358"/>
                <a:ext cx="146520" cy="250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F5E8698-4C6D-456D-BEA4-1C37221A42F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080319" y="5409358"/>
                  <a:ext cx="164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DA32FF7-19BC-4DBD-B21C-33B05D2A0072}"/>
                    </a:ext>
                  </a:extLst>
                </p14:cNvPr>
                <p14:cNvContentPartPr/>
                <p14:nvPr/>
              </p14:nvContentPartPr>
              <p14:xfrm>
                <a:off x="4381999" y="5406118"/>
                <a:ext cx="244800" cy="270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DA32FF7-19BC-4DBD-B21C-33B05D2A007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372999" y="5397478"/>
                  <a:ext cx="262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EB35B15-4C9B-4F9E-ABDA-8CCC1A097B6D}"/>
                    </a:ext>
                  </a:extLst>
                </p14:cNvPr>
                <p14:cNvContentPartPr/>
                <p14:nvPr/>
              </p14:nvContentPartPr>
              <p14:xfrm>
                <a:off x="4415479" y="5559478"/>
                <a:ext cx="164520" cy="29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EB35B15-4C9B-4F9E-ABDA-8CCC1A097B6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406479" y="5550478"/>
                  <a:ext cx="182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7C75860-453F-49A0-A75F-4EDABCD10B1E}"/>
                    </a:ext>
                  </a:extLst>
                </p14:cNvPr>
                <p14:cNvContentPartPr/>
                <p14:nvPr/>
              </p14:nvContentPartPr>
              <p14:xfrm>
                <a:off x="4735879" y="5432398"/>
                <a:ext cx="195480" cy="216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7C75860-453F-49A0-A75F-4EDABCD10B1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726879" y="5423758"/>
                  <a:ext cx="213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D72353F-CAEF-408D-B657-0B963DA50DE8}"/>
                    </a:ext>
                  </a:extLst>
                </p14:cNvPr>
                <p14:cNvContentPartPr/>
                <p14:nvPr/>
              </p14:nvContentPartPr>
              <p14:xfrm>
                <a:off x="5113519" y="5460478"/>
                <a:ext cx="15120" cy="180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D72353F-CAEF-408D-B657-0B963DA50DE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104519" y="5451478"/>
                  <a:ext cx="32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F495098-8625-4647-B6D2-9A15E0850563}"/>
                    </a:ext>
                  </a:extLst>
                </p14:cNvPr>
                <p14:cNvContentPartPr/>
                <p14:nvPr/>
              </p14:nvContentPartPr>
              <p14:xfrm>
                <a:off x="5087959" y="5405038"/>
                <a:ext cx="207720" cy="229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F495098-8625-4647-B6D2-9A15E085056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79319" y="5396398"/>
                  <a:ext cx="225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606A306-AB9D-4B70-AED4-4593B62C0957}"/>
                    </a:ext>
                  </a:extLst>
                </p14:cNvPr>
                <p14:cNvContentPartPr/>
                <p14:nvPr/>
              </p14:nvContentPartPr>
              <p14:xfrm>
                <a:off x="5314759" y="5313598"/>
                <a:ext cx="282600" cy="3178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606A306-AB9D-4B70-AED4-4593B62C095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306119" y="5304958"/>
                  <a:ext cx="3002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1A37710-1E0F-41A5-A89E-8854F6E3AD6D}"/>
                    </a:ext>
                  </a:extLst>
                </p14:cNvPr>
                <p14:cNvContentPartPr/>
                <p14:nvPr/>
              </p14:nvContentPartPr>
              <p14:xfrm>
                <a:off x="3983119" y="5804998"/>
                <a:ext cx="1261440" cy="81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1A37710-1E0F-41A5-A89E-8854F6E3AD6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974479" y="5796358"/>
                  <a:ext cx="1279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48D8EE3-AC3A-4232-BDF3-A2D1F4909614}"/>
                    </a:ext>
                  </a:extLst>
                </p14:cNvPr>
                <p14:cNvContentPartPr/>
                <p14:nvPr/>
              </p14:nvContentPartPr>
              <p14:xfrm>
                <a:off x="4410079" y="6037558"/>
                <a:ext cx="20520" cy="259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48D8EE3-AC3A-4232-BDF3-A2D1F490961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401079" y="6028558"/>
                  <a:ext cx="38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EEEA4B3-93BC-4D34-A43B-AA7DEF22739D}"/>
                    </a:ext>
                  </a:extLst>
                </p14:cNvPr>
                <p14:cNvContentPartPr/>
                <p14:nvPr/>
              </p14:nvContentPartPr>
              <p14:xfrm>
                <a:off x="4393519" y="5937118"/>
                <a:ext cx="262800" cy="141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EEEA4B3-93BC-4D34-A43B-AA7DEF22739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384519" y="5928118"/>
                  <a:ext cx="280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8072F8D-5540-419C-A900-4A8281C786E5}"/>
                    </a:ext>
                  </a:extLst>
                </p14:cNvPr>
                <p14:cNvContentPartPr/>
                <p14:nvPr/>
              </p14:nvContentPartPr>
              <p14:xfrm>
                <a:off x="4700239" y="5968438"/>
                <a:ext cx="140040" cy="280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8072F8D-5540-419C-A900-4A8281C786E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91239" y="5959438"/>
                  <a:ext cx="1576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9BB12A8-D291-4EEF-9685-B25C8BB3C2A4}"/>
                    </a:ext>
                  </a:extLst>
                </p14:cNvPr>
                <p14:cNvContentPartPr/>
                <p14:nvPr/>
              </p14:nvContentPartPr>
              <p14:xfrm>
                <a:off x="4918399" y="6054838"/>
                <a:ext cx="37080" cy="198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9BB12A8-D291-4EEF-9685-B25C8BB3C2A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909399" y="6045838"/>
                  <a:ext cx="54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0B86FAF-C8CC-45E4-AE4E-B1D33F36B826}"/>
                    </a:ext>
                  </a:extLst>
                </p14:cNvPr>
                <p14:cNvContentPartPr/>
                <p14:nvPr/>
              </p14:nvContentPartPr>
              <p14:xfrm>
                <a:off x="4896079" y="5963038"/>
                <a:ext cx="193680" cy="255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0B86FAF-C8CC-45E4-AE4E-B1D33F36B82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887079" y="5954398"/>
                  <a:ext cx="211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CF3CFE4-2311-4AD4-8848-BEF5C695713D}"/>
                    </a:ext>
                  </a:extLst>
                </p14:cNvPr>
                <p14:cNvContentPartPr/>
                <p14:nvPr/>
              </p14:nvContentPartPr>
              <p14:xfrm>
                <a:off x="5045839" y="5888158"/>
                <a:ext cx="238680" cy="383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CF3CFE4-2311-4AD4-8848-BEF5C695713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036839" y="5879518"/>
                  <a:ext cx="2563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CFBC404-B698-4F77-A2FE-0DC7B650524A}"/>
                    </a:ext>
                  </a:extLst>
                </p14:cNvPr>
                <p14:cNvContentPartPr/>
                <p14:nvPr/>
              </p14:nvContentPartPr>
              <p14:xfrm>
                <a:off x="5796439" y="5567398"/>
                <a:ext cx="167400" cy="13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CFBC404-B698-4F77-A2FE-0DC7B650524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787799" y="5558398"/>
                  <a:ext cx="185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4981AD7-5BEA-49AE-B361-77191ED03729}"/>
                    </a:ext>
                  </a:extLst>
                </p14:cNvPr>
                <p14:cNvContentPartPr/>
                <p14:nvPr/>
              </p14:nvContentPartPr>
              <p14:xfrm>
                <a:off x="5733079" y="5690878"/>
                <a:ext cx="246240" cy="46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4981AD7-5BEA-49AE-B361-77191ED0372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724439" y="5681878"/>
                  <a:ext cx="263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F7DAC12-E3FB-4727-97C9-CA1A3024F66C}"/>
                    </a:ext>
                  </a:extLst>
                </p14:cNvPr>
                <p14:cNvContentPartPr/>
                <p14:nvPr/>
              </p14:nvContentPartPr>
              <p14:xfrm>
                <a:off x="6408079" y="5181118"/>
                <a:ext cx="15120" cy="151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F7DAC12-E3FB-4727-97C9-CA1A3024F66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399079" y="5172118"/>
                  <a:ext cx="32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4DB1A35-6D35-4BE4-80BB-1F1C4092F7D0}"/>
                    </a:ext>
                  </a:extLst>
                </p14:cNvPr>
                <p14:cNvContentPartPr/>
                <p14:nvPr/>
              </p14:nvContentPartPr>
              <p14:xfrm>
                <a:off x="6534439" y="5115238"/>
                <a:ext cx="166320" cy="2167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4DB1A35-6D35-4BE4-80BB-1F1C4092F7D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25439" y="5106238"/>
                  <a:ext cx="183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41D3969-1C7A-4BE4-8FA9-C524E841A33A}"/>
                    </a:ext>
                  </a:extLst>
                </p14:cNvPr>
                <p14:cNvContentPartPr/>
                <p14:nvPr/>
              </p14:nvContentPartPr>
              <p14:xfrm>
                <a:off x="6764119" y="4998598"/>
                <a:ext cx="177120" cy="452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41D3969-1C7A-4BE4-8FA9-C524E841A33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755119" y="4989598"/>
                  <a:ext cx="1947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94807D7-75E2-4034-BBB7-CAB6943391E6}"/>
                    </a:ext>
                  </a:extLst>
                </p14:cNvPr>
                <p14:cNvContentPartPr/>
                <p14:nvPr/>
              </p14:nvContentPartPr>
              <p14:xfrm>
                <a:off x="6940159" y="5183998"/>
                <a:ext cx="143280" cy="2509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94807D7-75E2-4034-BBB7-CAB6943391E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931159" y="5175358"/>
                  <a:ext cx="160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0DDFA94-5B47-4E26-B164-ABD06A4F5418}"/>
                    </a:ext>
                  </a:extLst>
                </p14:cNvPr>
                <p14:cNvContentPartPr/>
                <p14:nvPr/>
              </p14:nvContentPartPr>
              <p14:xfrm>
                <a:off x="7141759" y="5204518"/>
                <a:ext cx="112320" cy="230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0DDFA94-5B47-4E26-B164-ABD06A4F541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132759" y="5195878"/>
                  <a:ext cx="129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C12DC5E-9E17-400B-9158-A8CEFC260AF5}"/>
                    </a:ext>
                  </a:extLst>
                </p14:cNvPr>
                <p14:cNvContentPartPr/>
                <p14:nvPr/>
              </p14:nvContentPartPr>
              <p14:xfrm>
                <a:off x="7328959" y="5186518"/>
                <a:ext cx="195480" cy="318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C12DC5E-9E17-400B-9158-A8CEFC260AF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320319" y="5177518"/>
                  <a:ext cx="2131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1762904-BCA3-44FD-A010-8AAB7E4C7715}"/>
                    </a:ext>
                  </a:extLst>
                </p14:cNvPr>
                <p14:cNvContentPartPr/>
                <p14:nvPr/>
              </p14:nvContentPartPr>
              <p14:xfrm>
                <a:off x="6426079" y="5582518"/>
                <a:ext cx="1069200" cy="86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1762904-BCA3-44FD-A010-8AAB7E4C771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417079" y="5573878"/>
                  <a:ext cx="1086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C2C23FC-7525-4701-BF25-6879B1808916}"/>
                    </a:ext>
                  </a:extLst>
                </p14:cNvPr>
                <p14:cNvContentPartPr/>
                <p14:nvPr/>
              </p14:nvContentPartPr>
              <p14:xfrm>
                <a:off x="6475039" y="5732638"/>
                <a:ext cx="269640" cy="1933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C2C23FC-7525-4701-BF25-6879B180891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466039" y="5723998"/>
                  <a:ext cx="287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8BE9B3A-C81B-42E2-A462-252F0A230C81}"/>
                    </a:ext>
                  </a:extLst>
                </p14:cNvPr>
                <p14:cNvContentPartPr/>
                <p14:nvPr/>
              </p14:nvContentPartPr>
              <p14:xfrm>
                <a:off x="6782119" y="5736598"/>
                <a:ext cx="171360" cy="1350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8BE9B3A-C81B-42E2-A462-252F0A230C8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773479" y="5727598"/>
                  <a:ext cx="189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0AC4976-3EDA-456B-ADEF-860CE0DDE554}"/>
                    </a:ext>
                  </a:extLst>
                </p14:cNvPr>
                <p14:cNvContentPartPr/>
                <p14:nvPr/>
              </p14:nvContentPartPr>
              <p14:xfrm>
                <a:off x="6858439" y="5642638"/>
                <a:ext cx="377280" cy="528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0AC4976-3EDA-456B-ADEF-860CE0DDE55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849439" y="5633998"/>
                  <a:ext cx="3949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8978A40-95B9-4687-943B-BC01D1380407}"/>
                    </a:ext>
                  </a:extLst>
                </p14:cNvPr>
                <p14:cNvContentPartPr/>
                <p14:nvPr/>
              </p14:nvContentPartPr>
              <p14:xfrm>
                <a:off x="7153279" y="5825518"/>
                <a:ext cx="131040" cy="3265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8978A40-95B9-4687-943B-BC01D138040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144279" y="5816878"/>
                  <a:ext cx="148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D92EFE1-955C-411C-9D8B-528F0F460254}"/>
                    </a:ext>
                  </a:extLst>
                </p14:cNvPr>
                <p14:cNvContentPartPr/>
                <p14:nvPr/>
              </p14:nvContentPartPr>
              <p14:xfrm>
                <a:off x="7348399" y="5865478"/>
                <a:ext cx="162000" cy="246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D92EFE1-955C-411C-9D8B-528F0F46025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339759" y="5856838"/>
                  <a:ext cx="179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DE126A2-4CE0-4147-B819-0A62760C352D}"/>
                    </a:ext>
                  </a:extLst>
                </p14:cNvPr>
                <p14:cNvContentPartPr/>
                <p14:nvPr/>
              </p14:nvContentPartPr>
              <p14:xfrm>
                <a:off x="7526239" y="5815798"/>
                <a:ext cx="221760" cy="3520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DE126A2-4CE0-4147-B819-0A62760C352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517239" y="5806798"/>
                  <a:ext cx="2394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633B43E-B7C5-4DCF-A7D2-A2442E5EE86E}"/>
                    </a:ext>
                  </a:extLst>
                </p14:cNvPr>
                <p14:cNvContentPartPr/>
                <p14:nvPr/>
              </p14:nvContentPartPr>
              <p14:xfrm>
                <a:off x="7958239" y="5387758"/>
                <a:ext cx="186120" cy="129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633B43E-B7C5-4DCF-A7D2-A2442E5EE86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949599" y="5378758"/>
                  <a:ext cx="203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31ADE5D-FB23-497B-ADE2-87ADCD447262}"/>
                    </a:ext>
                  </a:extLst>
                </p14:cNvPr>
                <p14:cNvContentPartPr/>
                <p14:nvPr/>
              </p14:nvContentPartPr>
              <p14:xfrm>
                <a:off x="8008999" y="5496478"/>
                <a:ext cx="174600" cy="11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31ADE5D-FB23-497B-ADE2-87ADCD44726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999999" y="5487838"/>
                  <a:ext cx="192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A413BF9-35A0-4029-A6A0-8C180A2D2014}"/>
                    </a:ext>
                  </a:extLst>
                </p14:cNvPr>
                <p14:cNvContentPartPr/>
                <p14:nvPr/>
              </p14:nvContentPartPr>
              <p14:xfrm>
                <a:off x="8670319" y="5153398"/>
                <a:ext cx="47520" cy="1677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A413BF9-35A0-4029-A6A0-8C180A2D201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661319" y="5144758"/>
                  <a:ext cx="65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4B01063-427F-4BFE-83AA-6826E16A8FDE}"/>
                    </a:ext>
                  </a:extLst>
                </p14:cNvPr>
                <p14:cNvContentPartPr/>
                <p14:nvPr/>
              </p14:nvContentPartPr>
              <p14:xfrm>
                <a:off x="8787679" y="5111638"/>
                <a:ext cx="240840" cy="2134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4B01063-427F-4BFE-83AA-6826E16A8FD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78679" y="5102638"/>
                  <a:ext cx="258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80C3565-0949-46FC-B5D6-661B2D8E9D09}"/>
                    </a:ext>
                  </a:extLst>
                </p14:cNvPr>
                <p14:cNvContentPartPr/>
                <p14:nvPr/>
              </p14:nvContentPartPr>
              <p14:xfrm>
                <a:off x="8572039" y="5416198"/>
                <a:ext cx="527760" cy="334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80C3565-0949-46FC-B5D6-661B2D8E9D0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563399" y="5407558"/>
                  <a:ext cx="545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C842FAA-3001-4916-AA14-2AB2EF05E3E9}"/>
                    </a:ext>
                  </a:extLst>
                </p14:cNvPr>
                <p14:cNvContentPartPr/>
                <p14:nvPr/>
              </p14:nvContentPartPr>
              <p14:xfrm>
                <a:off x="8606599" y="5589358"/>
                <a:ext cx="261000" cy="213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C842FAA-3001-4916-AA14-2AB2EF05E3E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597599" y="5580358"/>
                  <a:ext cx="278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9AD087C-F900-4DDD-ADB0-6B4B98C35190}"/>
                    </a:ext>
                  </a:extLst>
                </p14:cNvPr>
                <p14:cNvContentPartPr/>
                <p14:nvPr/>
              </p14:nvContentPartPr>
              <p14:xfrm>
                <a:off x="8939959" y="5588638"/>
                <a:ext cx="375480" cy="213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9AD087C-F900-4DDD-ADB0-6B4B98C3519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930959" y="5579998"/>
                  <a:ext cx="393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90E4238-3D6C-419A-8D69-F38719B01F0E}"/>
                    </a:ext>
                  </a:extLst>
                </p14:cNvPr>
                <p14:cNvContentPartPr/>
                <p14:nvPr/>
              </p14:nvContentPartPr>
              <p14:xfrm>
                <a:off x="7445239" y="2437198"/>
                <a:ext cx="249120" cy="148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90E4238-3D6C-419A-8D69-F38719B01F0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436599" y="2428198"/>
                  <a:ext cx="266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B96946B-E8FF-4DA3-A4A9-36663F889C0F}"/>
                    </a:ext>
                  </a:extLst>
                </p14:cNvPr>
                <p14:cNvContentPartPr/>
                <p14:nvPr/>
              </p14:nvContentPartPr>
              <p14:xfrm>
                <a:off x="7645759" y="2411998"/>
                <a:ext cx="36720" cy="357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B96946B-E8FF-4DA3-A4A9-36663F889C0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637119" y="2402998"/>
                  <a:ext cx="543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F278E9A-6684-4520-850C-6B2020F95CFD}"/>
                    </a:ext>
                  </a:extLst>
                </p14:cNvPr>
                <p14:cNvContentPartPr/>
                <p14:nvPr/>
              </p14:nvContentPartPr>
              <p14:xfrm>
                <a:off x="7554679" y="3016078"/>
                <a:ext cx="94320" cy="201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F278E9A-6684-4520-850C-6B2020F95CF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546039" y="3007078"/>
                  <a:ext cx="111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85D7877-555C-4FA8-975C-9402C270879B}"/>
                    </a:ext>
                  </a:extLst>
                </p14:cNvPr>
                <p14:cNvContentPartPr/>
                <p14:nvPr/>
              </p14:nvContentPartPr>
              <p14:xfrm>
                <a:off x="7744759" y="2971078"/>
                <a:ext cx="255960" cy="282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85D7877-555C-4FA8-975C-9402C270879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736119" y="2962438"/>
                  <a:ext cx="273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7E2F83E-0D39-4716-B075-94772FAECA72}"/>
                    </a:ext>
                  </a:extLst>
                </p14:cNvPr>
                <p14:cNvContentPartPr/>
                <p14:nvPr/>
              </p14:nvContentPartPr>
              <p14:xfrm>
                <a:off x="7186759" y="1743532"/>
                <a:ext cx="1170000" cy="21726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7E2F83E-0D39-4716-B075-94772FAECA7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178119" y="1734892"/>
                  <a:ext cx="1187640" cy="219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F17B61-9579-4F51-B676-E5FBBC41A0EA}"/>
                  </a:ext>
                </a:extLst>
              </p14:cNvPr>
              <p14:cNvContentPartPr/>
              <p14:nvPr/>
            </p14:nvContentPartPr>
            <p14:xfrm>
              <a:off x="4262839" y="1991572"/>
              <a:ext cx="831600" cy="50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F17B61-9579-4F51-B676-E5FBBC41A0EA}"/>
                  </a:ext>
                </a:extLst>
              </p:cNvPr>
              <p:cNvPicPr/>
              <p:nvPr/>
            </p:nvPicPr>
            <p:blipFill>
              <a:blip r:embed="rId786"/>
              <a:stretch>
                <a:fillRect/>
              </a:stretch>
            </p:blipFill>
            <p:spPr>
              <a:xfrm>
                <a:off x="4253839" y="1982572"/>
                <a:ext cx="84924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AA31E1-5325-4568-ACB4-C92B7616F020}"/>
                  </a:ext>
                </a:extLst>
              </p14:cNvPr>
              <p14:cNvContentPartPr/>
              <p14:nvPr/>
            </p14:nvContentPartPr>
            <p14:xfrm>
              <a:off x="9063439" y="3620932"/>
              <a:ext cx="546840" cy="5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AA31E1-5325-4568-ACB4-C92B7616F020}"/>
                  </a:ext>
                </a:extLst>
              </p:cNvPr>
              <p:cNvPicPr/>
              <p:nvPr/>
            </p:nvPicPr>
            <p:blipFill>
              <a:blip r:embed="rId788"/>
              <a:stretch>
                <a:fillRect/>
              </a:stretch>
            </p:blipFill>
            <p:spPr>
              <a:xfrm>
                <a:off x="9054439" y="3612292"/>
                <a:ext cx="5644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003357-DE72-4E50-9392-EDC98BFD1F78}"/>
                  </a:ext>
                </a:extLst>
              </p14:cNvPr>
              <p14:cNvContentPartPr/>
              <p14:nvPr/>
            </p14:nvContentPartPr>
            <p14:xfrm>
              <a:off x="3871519" y="6417412"/>
              <a:ext cx="1392120" cy="6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003357-DE72-4E50-9392-EDC98BFD1F78}"/>
                  </a:ext>
                </a:extLst>
              </p:cNvPr>
              <p:cNvPicPr/>
              <p:nvPr/>
            </p:nvPicPr>
            <p:blipFill>
              <a:blip r:embed="rId790"/>
              <a:stretch>
                <a:fillRect/>
              </a:stretch>
            </p:blipFill>
            <p:spPr>
              <a:xfrm>
                <a:off x="3862879" y="6408412"/>
                <a:ext cx="14097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0E9189-B72C-4479-BDD4-7A56EDA37C94}"/>
                  </a:ext>
                </a:extLst>
              </p14:cNvPr>
              <p14:cNvContentPartPr/>
              <p14:nvPr/>
            </p14:nvContentPartPr>
            <p14:xfrm>
              <a:off x="7392319" y="786652"/>
              <a:ext cx="246600" cy="488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0E9189-B72C-4479-BDD4-7A56EDA37C94}"/>
                  </a:ext>
                </a:extLst>
              </p:cNvPr>
              <p:cNvPicPr/>
              <p:nvPr/>
            </p:nvPicPr>
            <p:blipFill>
              <a:blip r:embed="rId1056"/>
              <a:stretch>
                <a:fillRect/>
              </a:stretch>
            </p:blipFill>
            <p:spPr>
              <a:xfrm>
                <a:off x="7383319" y="778012"/>
                <a:ext cx="2642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C74D663-4E9A-4DF3-81F2-D878F0C84106}"/>
                  </a:ext>
                </a:extLst>
              </p14:cNvPr>
              <p14:cNvContentPartPr/>
              <p14:nvPr/>
            </p14:nvContentPartPr>
            <p14:xfrm>
              <a:off x="8923399" y="3613732"/>
              <a:ext cx="708840" cy="68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C74D663-4E9A-4DF3-81F2-D878F0C84106}"/>
                  </a:ext>
                </a:extLst>
              </p:cNvPr>
              <p:cNvPicPr/>
              <p:nvPr/>
            </p:nvPicPr>
            <p:blipFill>
              <a:blip r:embed="rId1058"/>
              <a:stretch>
                <a:fillRect/>
              </a:stretch>
            </p:blipFill>
            <p:spPr>
              <a:xfrm>
                <a:off x="8914759" y="3604732"/>
                <a:ext cx="72648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12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DB50516-1FAC-47BB-967D-F149B0105DFF}"/>
                  </a:ext>
                </a:extLst>
              </p14:cNvPr>
              <p14:cNvContentPartPr/>
              <p14:nvPr/>
            </p14:nvContentPartPr>
            <p14:xfrm>
              <a:off x="2794399" y="2009878"/>
              <a:ext cx="16920" cy="7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DB50516-1FAC-47BB-967D-F149B0105D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5759" y="2001238"/>
                <a:ext cx="3456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1162083-2E74-4154-9EFB-0AD636F605B6}"/>
              </a:ext>
            </a:extLst>
          </p:cNvPr>
          <p:cNvGrpSpPr/>
          <p:nvPr/>
        </p:nvGrpSpPr>
        <p:grpSpPr>
          <a:xfrm>
            <a:off x="359359" y="115198"/>
            <a:ext cx="9801000" cy="3255480"/>
            <a:chOff x="359359" y="115198"/>
            <a:chExt cx="9801000" cy="32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50DA11A-D064-4769-A33F-ACBD7D902CF3}"/>
                    </a:ext>
                  </a:extLst>
                </p14:cNvPr>
                <p14:cNvContentPartPr/>
                <p14:nvPr/>
              </p14:nvContentPartPr>
              <p14:xfrm>
                <a:off x="567439" y="482758"/>
                <a:ext cx="85680" cy="182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50DA11A-D064-4769-A33F-ACBD7D902C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8439" y="473758"/>
                  <a:ext cx="103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C3FF35D-02C9-4E12-AE51-EC132596F0BB}"/>
                    </a:ext>
                  </a:extLst>
                </p14:cNvPr>
                <p14:cNvContentPartPr/>
                <p14:nvPr/>
              </p14:nvContentPartPr>
              <p14:xfrm>
                <a:off x="359359" y="603358"/>
                <a:ext cx="331920" cy="3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C3FF35D-02C9-4E12-AE51-EC132596F0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0719" y="594358"/>
                  <a:ext cx="349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81F520-9558-45DF-AC0B-266BFBC77B1B}"/>
                    </a:ext>
                  </a:extLst>
                </p14:cNvPr>
                <p14:cNvContentPartPr/>
                <p14:nvPr/>
              </p14:nvContentPartPr>
              <p14:xfrm>
                <a:off x="442159" y="363598"/>
                <a:ext cx="393840" cy="113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81F520-9558-45DF-AC0B-266BFBC77B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3519" y="354958"/>
                  <a:ext cx="411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E99A80B-E544-4944-8775-F1B9A6939880}"/>
                    </a:ext>
                  </a:extLst>
                </p14:cNvPr>
                <p14:cNvContentPartPr/>
                <p14:nvPr/>
              </p14:nvContentPartPr>
              <p14:xfrm>
                <a:off x="951919" y="186478"/>
                <a:ext cx="298080" cy="50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E99A80B-E544-4944-8775-F1B9A69398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2919" y="177838"/>
                  <a:ext cx="31572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E599B0B-2411-41B9-87A6-0A8D62B9D7B2}"/>
                    </a:ext>
                  </a:extLst>
                </p14:cNvPr>
                <p14:cNvContentPartPr/>
                <p14:nvPr/>
              </p14:nvContentPartPr>
              <p14:xfrm>
                <a:off x="870919" y="501478"/>
                <a:ext cx="213840" cy="6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E599B0B-2411-41B9-87A6-0A8D62B9D7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1919" y="492478"/>
                  <a:ext cx="231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24EBCE-7493-4CD4-98A3-5C723B5AD083}"/>
                    </a:ext>
                  </a:extLst>
                </p14:cNvPr>
                <p14:cNvContentPartPr/>
                <p14:nvPr/>
              </p14:nvContentPartPr>
              <p14:xfrm>
                <a:off x="1499839" y="455038"/>
                <a:ext cx="267120" cy="177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24EBCE-7493-4CD4-98A3-5C723B5AD0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0839" y="446398"/>
                  <a:ext cx="284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DA7056-7B51-4EC0-9CEB-E4A7D9D790A1}"/>
                    </a:ext>
                  </a:extLst>
                </p14:cNvPr>
                <p14:cNvContentPartPr/>
                <p14:nvPr/>
              </p14:nvContentPartPr>
              <p14:xfrm>
                <a:off x="1798279" y="488518"/>
                <a:ext cx="149760" cy="149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DA7056-7B51-4EC0-9CEB-E4A7D9D790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9279" y="479518"/>
                  <a:ext cx="167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E8C5C32-F2E0-4199-87C5-48FE0FC7E735}"/>
                    </a:ext>
                  </a:extLst>
                </p14:cNvPr>
                <p14:cNvContentPartPr/>
                <p14:nvPr/>
              </p14:nvContentPartPr>
              <p14:xfrm>
                <a:off x="2373559" y="163798"/>
                <a:ext cx="279720" cy="514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E8C5C32-F2E0-4199-87C5-48FE0FC7E7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64559" y="154798"/>
                  <a:ext cx="2973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FE28BE-0B63-4F4E-AF8B-C71EFDC77DF6}"/>
                    </a:ext>
                  </a:extLst>
                </p14:cNvPr>
                <p14:cNvContentPartPr/>
                <p14:nvPr/>
              </p14:nvContentPartPr>
              <p14:xfrm>
                <a:off x="2527279" y="518758"/>
                <a:ext cx="86040" cy="10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FE28BE-0B63-4F4E-AF8B-C71EFDC77D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18279" y="510118"/>
                  <a:ext cx="103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A6E105-348F-4C31-AA5B-20225C61FA4C}"/>
                    </a:ext>
                  </a:extLst>
                </p14:cNvPr>
                <p14:cNvContentPartPr/>
                <p14:nvPr/>
              </p14:nvContentPartPr>
              <p14:xfrm>
                <a:off x="2686399" y="467638"/>
                <a:ext cx="347040" cy="12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A6E105-348F-4C31-AA5B-20225C61FA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77759" y="458998"/>
                  <a:ext cx="364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D7BEE5-2B15-41A1-A56B-6C030DFABA5B}"/>
                    </a:ext>
                  </a:extLst>
                </p14:cNvPr>
                <p14:cNvContentPartPr/>
                <p14:nvPr/>
              </p14:nvContentPartPr>
              <p14:xfrm>
                <a:off x="3163039" y="464758"/>
                <a:ext cx="46080" cy="111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D7BEE5-2B15-41A1-A56B-6C030DFABA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54399" y="456118"/>
                  <a:ext cx="63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1D4683-947D-4286-B00A-5A0B2FC24691}"/>
                    </a:ext>
                  </a:extLst>
                </p14:cNvPr>
                <p14:cNvContentPartPr/>
                <p14:nvPr/>
              </p14:nvContentPartPr>
              <p14:xfrm>
                <a:off x="3301999" y="207718"/>
                <a:ext cx="286200" cy="416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1D4683-947D-4286-B00A-5A0B2FC246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93359" y="198718"/>
                  <a:ext cx="3038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51D0EF-C1D8-4035-9A53-A4F25D2729EE}"/>
                    </a:ext>
                  </a:extLst>
                </p14:cNvPr>
                <p14:cNvContentPartPr/>
                <p14:nvPr/>
              </p14:nvContentPartPr>
              <p14:xfrm>
                <a:off x="3272839" y="409318"/>
                <a:ext cx="307080" cy="5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51D0EF-C1D8-4035-9A53-A4F25D2729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64199" y="400318"/>
                  <a:ext cx="324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8E3831-AC78-4386-8D17-CEE8980AB97A}"/>
                    </a:ext>
                  </a:extLst>
                </p14:cNvPr>
                <p14:cNvContentPartPr/>
                <p14:nvPr/>
              </p14:nvContentPartPr>
              <p14:xfrm>
                <a:off x="3836599" y="487078"/>
                <a:ext cx="178200" cy="14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8E3831-AC78-4386-8D17-CEE8980AB9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27599" y="478078"/>
                  <a:ext cx="195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FC0E66-A1E9-4A47-B675-0E4E09F16932}"/>
                    </a:ext>
                  </a:extLst>
                </p14:cNvPr>
                <p14:cNvContentPartPr/>
                <p14:nvPr/>
              </p14:nvContentPartPr>
              <p14:xfrm>
                <a:off x="4101199" y="452518"/>
                <a:ext cx="176400" cy="14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FC0E66-A1E9-4A47-B675-0E4E09F169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2559" y="443878"/>
                  <a:ext cx="194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A63D35-2688-4309-885F-08B19C777E73}"/>
                    </a:ext>
                  </a:extLst>
                </p14:cNvPr>
                <p14:cNvContentPartPr/>
                <p14:nvPr/>
              </p14:nvContentPartPr>
              <p14:xfrm>
                <a:off x="4319359" y="399958"/>
                <a:ext cx="312120" cy="262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A63D35-2688-4309-885F-08B19C777E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10359" y="391318"/>
                  <a:ext cx="329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FEDDA4-19F3-43F4-AA41-9F71A1F09C0B}"/>
                    </a:ext>
                  </a:extLst>
                </p14:cNvPr>
                <p14:cNvContentPartPr/>
                <p14:nvPr/>
              </p14:nvContentPartPr>
              <p14:xfrm>
                <a:off x="4892839" y="349198"/>
                <a:ext cx="292320" cy="226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FEDDA4-19F3-43F4-AA41-9F71A1F09C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83839" y="340558"/>
                  <a:ext cx="309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F71683-5DE0-40E7-9972-FE53140E2476}"/>
                    </a:ext>
                  </a:extLst>
                </p14:cNvPr>
                <p14:cNvContentPartPr/>
                <p14:nvPr/>
              </p14:nvContentPartPr>
              <p14:xfrm>
                <a:off x="5281999" y="431278"/>
                <a:ext cx="160560" cy="130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F71683-5DE0-40E7-9972-FE53140E24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73359" y="422278"/>
                  <a:ext cx="178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9E3FCD-CEB6-4634-BB1F-33009A74668D}"/>
                    </a:ext>
                  </a:extLst>
                </p14:cNvPr>
                <p14:cNvContentPartPr/>
                <p14:nvPr/>
              </p14:nvContentPartPr>
              <p14:xfrm>
                <a:off x="5486839" y="478798"/>
                <a:ext cx="278280" cy="9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9E3FCD-CEB6-4634-BB1F-33009A7466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77839" y="469798"/>
                  <a:ext cx="295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762512-FDFC-4346-AAC9-C686838CA383}"/>
                    </a:ext>
                  </a:extLst>
                </p14:cNvPr>
                <p14:cNvContentPartPr/>
                <p14:nvPr/>
              </p14:nvContentPartPr>
              <p14:xfrm>
                <a:off x="5758999" y="494638"/>
                <a:ext cx="150480" cy="298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762512-FDFC-4346-AAC9-C686838CA3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49999" y="485998"/>
                  <a:ext cx="168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212B13-FC32-4645-AFF3-01860395FA81}"/>
                    </a:ext>
                  </a:extLst>
                </p14:cNvPr>
                <p14:cNvContentPartPr/>
                <p14:nvPr/>
              </p14:nvContentPartPr>
              <p14:xfrm>
                <a:off x="5806519" y="376918"/>
                <a:ext cx="337320" cy="217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212B13-FC32-4645-AFF3-01860395FA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97879" y="367918"/>
                  <a:ext cx="354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957A78-1ED3-4003-AF4E-83D11F69CF60}"/>
                    </a:ext>
                  </a:extLst>
                </p14:cNvPr>
                <p14:cNvContentPartPr/>
                <p14:nvPr/>
              </p14:nvContentPartPr>
              <p14:xfrm>
                <a:off x="6224479" y="115198"/>
                <a:ext cx="227520" cy="417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957A78-1ED3-4003-AF4E-83D11F69CF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15479" y="106558"/>
                  <a:ext cx="2451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1B3A3E-46C3-4CA3-99A3-788F55D07A53}"/>
                    </a:ext>
                  </a:extLst>
                </p14:cNvPr>
                <p14:cNvContentPartPr/>
                <p14:nvPr/>
              </p14:nvContentPartPr>
              <p14:xfrm>
                <a:off x="6350479" y="411838"/>
                <a:ext cx="179640" cy="184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1B3A3E-46C3-4CA3-99A3-788F55D07A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41839" y="402838"/>
                  <a:ext cx="197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D60AB9-F782-4D99-99CB-C5DC38DDD79B}"/>
                    </a:ext>
                  </a:extLst>
                </p14:cNvPr>
                <p14:cNvContentPartPr/>
                <p14:nvPr/>
              </p14:nvContentPartPr>
              <p14:xfrm>
                <a:off x="6820999" y="313558"/>
                <a:ext cx="267840" cy="247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D60AB9-F782-4D99-99CB-C5DC38DDD7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12359" y="304918"/>
                  <a:ext cx="285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80BB77-17BE-4759-9539-B17BE07F68C6}"/>
                    </a:ext>
                  </a:extLst>
                </p14:cNvPr>
                <p14:cNvContentPartPr/>
                <p14:nvPr/>
              </p14:nvContentPartPr>
              <p14:xfrm>
                <a:off x="6989839" y="430198"/>
                <a:ext cx="261360" cy="382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80BB77-17BE-4759-9539-B17BE07F68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80839" y="421558"/>
                  <a:ext cx="279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F8634F-B716-4500-A1E7-1CCD90ED36CB}"/>
                    </a:ext>
                  </a:extLst>
                </p14:cNvPr>
                <p14:cNvContentPartPr/>
                <p14:nvPr/>
              </p14:nvContentPartPr>
              <p14:xfrm>
                <a:off x="7216639" y="333358"/>
                <a:ext cx="279000" cy="257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F8634F-B716-4500-A1E7-1CCD90ED36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07999" y="324718"/>
                  <a:ext cx="2966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789170-852C-40CA-85D2-D7305ABFE63E}"/>
                    </a:ext>
                  </a:extLst>
                </p14:cNvPr>
                <p14:cNvContentPartPr/>
                <p14:nvPr/>
              </p14:nvContentPartPr>
              <p14:xfrm>
                <a:off x="7605079" y="361078"/>
                <a:ext cx="179640" cy="196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789170-852C-40CA-85D2-D7305ABFE6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96079" y="352078"/>
                  <a:ext cx="197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A0DDB37-40F8-478F-9ECF-21839112AFA6}"/>
                    </a:ext>
                  </a:extLst>
                </p14:cNvPr>
                <p14:cNvContentPartPr/>
                <p14:nvPr/>
              </p14:nvContentPartPr>
              <p14:xfrm>
                <a:off x="7940599" y="410398"/>
                <a:ext cx="88920" cy="151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A0DDB37-40F8-478F-9ECF-21839112AFA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31959" y="401758"/>
                  <a:ext cx="106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5AE8AE-2A84-4737-AA34-692146CC258B}"/>
                    </a:ext>
                  </a:extLst>
                </p14:cNvPr>
                <p14:cNvContentPartPr/>
                <p14:nvPr/>
              </p14:nvContentPartPr>
              <p14:xfrm>
                <a:off x="8097919" y="384478"/>
                <a:ext cx="197640" cy="158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5AE8AE-2A84-4737-AA34-692146CC25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88919" y="375838"/>
                  <a:ext cx="215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19C50A-5437-4C70-84FA-C40012F0BF11}"/>
                    </a:ext>
                  </a:extLst>
                </p14:cNvPr>
                <p14:cNvContentPartPr/>
                <p14:nvPr/>
              </p14:nvContentPartPr>
              <p14:xfrm>
                <a:off x="8808559" y="142198"/>
                <a:ext cx="325080" cy="532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19C50A-5437-4C70-84FA-C40012F0BF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99919" y="133558"/>
                  <a:ext cx="3427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C6DB1D9-FB5F-4988-91C4-F2C88944B53F}"/>
                    </a:ext>
                  </a:extLst>
                </p14:cNvPr>
                <p14:cNvContentPartPr/>
                <p14:nvPr/>
              </p14:nvContentPartPr>
              <p14:xfrm>
                <a:off x="8753839" y="391318"/>
                <a:ext cx="365760" cy="24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C6DB1D9-FB5F-4988-91C4-F2C88944B5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44839" y="382678"/>
                  <a:ext cx="383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0C8CDCC-6C98-4B37-80EA-6AFCF6114EEE}"/>
                    </a:ext>
                  </a:extLst>
                </p14:cNvPr>
                <p14:cNvContentPartPr/>
                <p14:nvPr/>
              </p14:nvContentPartPr>
              <p14:xfrm>
                <a:off x="9111679" y="483838"/>
                <a:ext cx="165960" cy="133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0C8CDCC-6C98-4B37-80EA-6AFCF6114E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02679" y="475198"/>
                  <a:ext cx="183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04A6AF0-FA89-4B7C-A658-659D04C71E9F}"/>
                    </a:ext>
                  </a:extLst>
                </p14:cNvPr>
                <p14:cNvContentPartPr/>
                <p14:nvPr/>
              </p14:nvContentPartPr>
              <p14:xfrm>
                <a:off x="3518359" y="904318"/>
                <a:ext cx="342000" cy="508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04A6AF0-FA89-4B7C-A658-659D04C71E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09719" y="895318"/>
                  <a:ext cx="3596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4ACF6A-5142-495B-A337-F88D79F13AE0}"/>
                    </a:ext>
                  </a:extLst>
                </p14:cNvPr>
                <p14:cNvContentPartPr/>
                <p14:nvPr/>
              </p14:nvContentPartPr>
              <p14:xfrm>
                <a:off x="3842359" y="1096918"/>
                <a:ext cx="240120" cy="248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4ACF6A-5142-495B-A337-F88D79F13A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33719" y="1087918"/>
                  <a:ext cx="257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B08BA97-1E3F-43C6-ABF7-81C830D9B826}"/>
                    </a:ext>
                  </a:extLst>
                </p14:cNvPr>
                <p14:cNvContentPartPr/>
                <p14:nvPr/>
              </p14:nvContentPartPr>
              <p14:xfrm>
                <a:off x="4103359" y="1097998"/>
                <a:ext cx="210240" cy="182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B08BA97-1E3F-43C6-ABF7-81C830D9B8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94359" y="1089358"/>
                  <a:ext cx="227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6C9F0C-EC63-4010-B8F5-1E2D8CA5E2D0}"/>
                    </a:ext>
                  </a:extLst>
                </p14:cNvPr>
                <p14:cNvContentPartPr/>
                <p14:nvPr/>
              </p14:nvContentPartPr>
              <p14:xfrm>
                <a:off x="4317559" y="1100158"/>
                <a:ext cx="153360" cy="174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6C9F0C-EC63-4010-B8F5-1E2D8CA5E2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08559" y="1091518"/>
                  <a:ext cx="171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67EC34-6961-40F5-9AB5-382DE773EB1F}"/>
                    </a:ext>
                  </a:extLst>
                </p14:cNvPr>
                <p14:cNvContentPartPr/>
                <p14:nvPr/>
              </p14:nvContentPartPr>
              <p14:xfrm>
                <a:off x="4521679" y="1143358"/>
                <a:ext cx="178560" cy="149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67EC34-6961-40F5-9AB5-382DE773EB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12679" y="1134718"/>
                  <a:ext cx="196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F7D4A9F-317B-4446-B160-BC898FB2A012}"/>
                    </a:ext>
                  </a:extLst>
                </p14:cNvPr>
                <p14:cNvContentPartPr/>
                <p14:nvPr/>
              </p14:nvContentPartPr>
              <p14:xfrm>
                <a:off x="4840639" y="855358"/>
                <a:ext cx="164520" cy="441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F7D4A9F-317B-4446-B160-BC898FB2A0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31999" y="846718"/>
                  <a:ext cx="1821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BE598C1-1DFB-4CB3-A44F-B4283DC60E0B}"/>
                    </a:ext>
                  </a:extLst>
                </p14:cNvPr>
                <p14:cNvContentPartPr/>
                <p14:nvPr/>
              </p14:nvContentPartPr>
              <p14:xfrm>
                <a:off x="4739119" y="1027078"/>
                <a:ext cx="63540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BE598C1-1DFB-4CB3-A44F-B4283DC60E0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30119" y="1018438"/>
                  <a:ext cx="653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37D23DF-45B1-4ED5-B459-637389760A8D}"/>
                    </a:ext>
                  </a:extLst>
                </p14:cNvPr>
                <p14:cNvContentPartPr/>
                <p14:nvPr/>
              </p14:nvContentPartPr>
              <p14:xfrm>
                <a:off x="5356519" y="994318"/>
                <a:ext cx="203400" cy="25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37D23DF-45B1-4ED5-B459-637389760A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47519" y="985318"/>
                  <a:ext cx="221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A95A71-F0ED-40C0-ABD6-950A2A9604DC}"/>
                    </a:ext>
                  </a:extLst>
                </p14:cNvPr>
                <p14:cNvContentPartPr/>
                <p14:nvPr/>
              </p14:nvContentPartPr>
              <p14:xfrm>
                <a:off x="5622919" y="880558"/>
                <a:ext cx="263160" cy="492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A95A71-F0ED-40C0-ABD6-950A2A9604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14279" y="871558"/>
                  <a:ext cx="2808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9ADED3B-2A31-432C-9CD4-D13091FAA74E}"/>
                    </a:ext>
                  </a:extLst>
                </p14:cNvPr>
                <p14:cNvContentPartPr/>
                <p14:nvPr/>
              </p14:nvContentPartPr>
              <p14:xfrm>
                <a:off x="5905519" y="1325878"/>
                <a:ext cx="173160" cy="204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9ADED3B-2A31-432C-9CD4-D13091FAA7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96519" y="1316878"/>
                  <a:ext cx="190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A2B03D-3B91-4FC6-83CF-4C900AA13235}"/>
                    </a:ext>
                  </a:extLst>
                </p14:cNvPr>
                <p14:cNvContentPartPr/>
                <p14:nvPr/>
              </p14:nvContentPartPr>
              <p14:xfrm>
                <a:off x="6401599" y="870838"/>
                <a:ext cx="254160" cy="46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A2B03D-3B91-4FC6-83CF-4C900AA1323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92959" y="862198"/>
                  <a:ext cx="2718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166A6A-0568-4D29-A29C-3EBEBD77C59A}"/>
                    </a:ext>
                  </a:extLst>
                </p14:cNvPr>
                <p14:cNvContentPartPr/>
                <p14:nvPr/>
              </p14:nvContentPartPr>
              <p14:xfrm>
                <a:off x="6367759" y="1077118"/>
                <a:ext cx="309600" cy="60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166A6A-0568-4D29-A29C-3EBEBD77C59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59119" y="1068118"/>
                  <a:ext cx="327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69AF399-5380-4655-987A-C0D19049390F}"/>
                    </a:ext>
                  </a:extLst>
                </p14:cNvPr>
                <p14:cNvContentPartPr/>
                <p14:nvPr/>
              </p14:nvContentPartPr>
              <p14:xfrm>
                <a:off x="6722359" y="818638"/>
                <a:ext cx="248400" cy="423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69AF399-5380-4655-987A-C0D1904939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13719" y="809998"/>
                  <a:ext cx="2660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B20B367-C505-474D-BCC2-73B9AE6A4B6A}"/>
                    </a:ext>
                  </a:extLst>
                </p14:cNvPr>
                <p14:cNvContentPartPr/>
                <p14:nvPr/>
              </p14:nvContentPartPr>
              <p14:xfrm>
                <a:off x="6977959" y="1078198"/>
                <a:ext cx="157680" cy="133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B20B367-C505-474D-BCC2-73B9AE6A4B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68959" y="1069558"/>
                  <a:ext cx="175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F9777A-D6A8-457A-8FF2-8A57181DFB5F}"/>
                    </a:ext>
                  </a:extLst>
                </p14:cNvPr>
                <p14:cNvContentPartPr/>
                <p14:nvPr/>
              </p14:nvContentPartPr>
              <p14:xfrm>
                <a:off x="7181719" y="1074598"/>
                <a:ext cx="388440" cy="177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F9777A-D6A8-457A-8FF2-8A57181DFB5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73079" y="1065598"/>
                  <a:ext cx="406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DB59B93-481F-4561-B29F-580609AF1342}"/>
                    </a:ext>
                  </a:extLst>
                </p14:cNvPr>
                <p14:cNvContentPartPr/>
                <p14:nvPr/>
              </p14:nvContentPartPr>
              <p14:xfrm>
                <a:off x="7913599" y="1061638"/>
                <a:ext cx="180000" cy="163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DB59B93-481F-4561-B29F-580609AF134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04599" y="1052998"/>
                  <a:ext cx="197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04DC99-487F-43F9-91B0-D9EBC0833962}"/>
                    </a:ext>
                  </a:extLst>
                </p14:cNvPr>
                <p14:cNvContentPartPr/>
                <p14:nvPr/>
              </p14:nvContentPartPr>
              <p14:xfrm>
                <a:off x="8202319" y="1105558"/>
                <a:ext cx="178920" cy="165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04DC99-487F-43F9-91B0-D9EBC083396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93319" y="1096918"/>
                  <a:ext cx="196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C6C4455-D6B7-45C0-9E41-5F0FF8940924}"/>
                    </a:ext>
                  </a:extLst>
                </p14:cNvPr>
                <p14:cNvContentPartPr/>
                <p14:nvPr/>
              </p14:nvContentPartPr>
              <p14:xfrm>
                <a:off x="8431279" y="1073878"/>
                <a:ext cx="190080" cy="205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C6C4455-D6B7-45C0-9E41-5F0FF894092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22639" y="1064878"/>
                  <a:ext cx="207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44488B5-FB41-4231-A38F-9F90950F82EA}"/>
                    </a:ext>
                  </a:extLst>
                </p14:cNvPr>
                <p14:cNvContentPartPr/>
                <p14:nvPr/>
              </p14:nvContentPartPr>
              <p14:xfrm>
                <a:off x="9034639" y="1031398"/>
                <a:ext cx="268920" cy="221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44488B5-FB41-4231-A38F-9F90950F82E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25639" y="1022758"/>
                  <a:ext cx="286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939EAC-D302-429C-B1BF-5F331BF5FDF0}"/>
                    </a:ext>
                  </a:extLst>
                </p14:cNvPr>
                <p14:cNvContentPartPr/>
                <p14:nvPr/>
              </p14:nvContentPartPr>
              <p14:xfrm>
                <a:off x="9505879" y="991798"/>
                <a:ext cx="361440" cy="247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939EAC-D302-429C-B1BF-5F331BF5FD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96879" y="983158"/>
                  <a:ext cx="379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9C5A15-9DD2-4633-B2AC-4C01DD5E6C01}"/>
                    </a:ext>
                  </a:extLst>
                </p14:cNvPr>
                <p14:cNvContentPartPr/>
                <p14:nvPr/>
              </p14:nvContentPartPr>
              <p14:xfrm>
                <a:off x="652039" y="1137238"/>
                <a:ext cx="156240" cy="242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9C5A15-9DD2-4633-B2AC-4C01DD5E6C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3399" y="1128598"/>
                  <a:ext cx="173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CCF9EBA-FE89-48D3-B2CF-006FEEFDE7B6}"/>
                    </a:ext>
                  </a:extLst>
                </p14:cNvPr>
                <p14:cNvContentPartPr/>
                <p14:nvPr/>
              </p14:nvContentPartPr>
              <p14:xfrm>
                <a:off x="443599" y="1051198"/>
                <a:ext cx="660600" cy="143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CCF9EBA-FE89-48D3-B2CF-006FEEFDE7B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4599" y="1042198"/>
                  <a:ext cx="678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AE8C7DC-D9BC-4028-9953-A3CAD1E0C232}"/>
                    </a:ext>
                  </a:extLst>
                </p14:cNvPr>
                <p14:cNvContentPartPr/>
                <p14:nvPr/>
              </p14:nvContentPartPr>
              <p14:xfrm>
                <a:off x="1001239" y="1232638"/>
                <a:ext cx="154800" cy="11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AE8C7DC-D9BC-4028-9953-A3CAD1E0C23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2239" y="1223638"/>
                  <a:ext cx="172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B095E2-041B-4E6C-9CE2-464F18579718}"/>
                    </a:ext>
                  </a:extLst>
                </p14:cNvPr>
                <p14:cNvContentPartPr/>
                <p14:nvPr/>
              </p14:nvContentPartPr>
              <p14:xfrm>
                <a:off x="1265839" y="1226518"/>
                <a:ext cx="127800" cy="136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B095E2-041B-4E6C-9CE2-464F1857971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57199" y="1217878"/>
                  <a:ext cx="145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B9E26EE-4A28-4CEC-97EB-F07695F4E57A}"/>
                    </a:ext>
                  </a:extLst>
                </p14:cNvPr>
                <p14:cNvContentPartPr/>
                <p14:nvPr/>
              </p14:nvContentPartPr>
              <p14:xfrm>
                <a:off x="1852279" y="953278"/>
                <a:ext cx="254160" cy="497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B9E26EE-4A28-4CEC-97EB-F07695F4E57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43279" y="944638"/>
                  <a:ext cx="2718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1DA66D1-8338-4866-AF4E-D939BD4F8322}"/>
                    </a:ext>
                  </a:extLst>
                </p14:cNvPr>
                <p14:cNvContentPartPr/>
                <p14:nvPr/>
              </p14:nvContentPartPr>
              <p14:xfrm>
                <a:off x="1772719" y="1127518"/>
                <a:ext cx="326880" cy="99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1DA66D1-8338-4866-AF4E-D939BD4F83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63719" y="1118518"/>
                  <a:ext cx="344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F4AA220-9713-4BB2-8842-30F57DD75E90}"/>
                    </a:ext>
                  </a:extLst>
                </p14:cNvPr>
                <p14:cNvContentPartPr/>
                <p14:nvPr/>
              </p14:nvContentPartPr>
              <p14:xfrm>
                <a:off x="2075839" y="857518"/>
                <a:ext cx="282600" cy="561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4AA220-9713-4BB2-8842-30F57DD75E9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67199" y="848878"/>
                  <a:ext cx="30024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4401F0B-93BF-4DB8-AC8A-9E98B2776904}"/>
                    </a:ext>
                  </a:extLst>
                </p14:cNvPr>
                <p14:cNvContentPartPr/>
                <p14:nvPr/>
              </p14:nvContentPartPr>
              <p14:xfrm>
                <a:off x="2356279" y="1125358"/>
                <a:ext cx="179640" cy="248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4401F0B-93BF-4DB8-AC8A-9E98B27769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47279" y="1116718"/>
                  <a:ext cx="197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05A3737-2276-4C0D-9EA8-2CE41CC4331E}"/>
                    </a:ext>
                  </a:extLst>
                </p14:cNvPr>
                <p14:cNvContentPartPr/>
                <p14:nvPr/>
              </p14:nvContentPartPr>
              <p14:xfrm>
                <a:off x="2541319" y="1163878"/>
                <a:ext cx="136800" cy="20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05A3737-2276-4C0D-9EA8-2CE41CC4331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32319" y="1154878"/>
                  <a:ext cx="154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C6F93DD-82EE-442A-AA02-6A1A52F8E663}"/>
                    </a:ext>
                  </a:extLst>
                </p14:cNvPr>
                <p14:cNvContentPartPr/>
                <p14:nvPr/>
              </p14:nvContentPartPr>
              <p14:xfrm>
                <a:off x="2819239" y="874078"/>
                <a:ext cx="342720" cy="446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C6F93DD-82EE-442A-AA02-6A1A52F8E6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10599" y="865438"/>
                  <a:ext cx="3603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3FA23D-4CAD-47BE-A30E-81DE345F5043}"/>
                    </a:ext>
                  </a:extLst>
                </p14:cNvPr>
                <p14:cNvContentPartPr/>
                <p14:nvPr/>
              </p14:nvContentPartPr>
              <p14:xfrm>
                <a:off x="2913199" y="1277998"/>
                <a:ext cx="215280" cy="84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3FA23D-4CAD-47BE-A30E-81DE345F50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04199" y="1268998"/>
                  <a:ext cx="232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3F549E-7A8B-44D4-9CE0-4A991B9DCEA3}"/>
                    </a:ext>
                  </a:extLst>
                </p14:cNvPr>
                <p14:cNvContentPartPr/>
                <p14:nvPr/>
              </p14:nvContentPartPr>
              <p14:xfrm>
                <a:off x="443599" y="1835998"/>
                <a:ext cx="344160" cy="262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3F549E-7A8B-44D4-9CE0-4A991B9DCEA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4959" y="1826998"/>
                  <a:ext cx="361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44CE0E-41AB-45A3-A8A4-07D6A7EEE7D3}"/>
                    </a:ext>
                  </a:extLst>
                </p14:cNvPr>
                <p14:cNvContentPartPr/>
                <p14:nvPr/>
              </p14:nvContentPartPr>
              <p14:xfrm>
                <a:off x="868399" y="1550158"/>
                <a:ext cx="188640" cy="465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44CE0E-41AB-45A3-A8A4-07D6A7EEE7D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9399" y="1541518"/>
                  <a:ext cx="2062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8D3AC83-32F2-480D-8EC5-84DBB08B4467}"/>
                    </a:ext>
                  </a:extLst>
                </p14:cNvPr>
                <p14:cNvContentPartPr/>
                <p14:nvPr/>
              </p14:nvContentPartPr>
              <p14:xfrm>
                <a:off x="995479" y="1855078"/>
                <a:ext cx="199440" cy="216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8D3AC83-32F2-480D-8EC5-84DBB08B446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6839" y="1846078"/>
                  <a:ext cx="217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E0A9DEE-D7D3-43D2-980C-52A50D3E29A1}"/>
                    </a:ext>
                  </a:extLst>
                </p14:cNvPr>
                <p14:cNvContentPartPr/>
                <p14:nvPr/>
              </p14:nvContentPartPr>
              <p14:xfrm>
                <a:off x="1213999" y="1893958"/>
                <a:ext cx="294480" cy="150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E0A9DEE-D7D3-43D2-980C-52A50D3E29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04999" y="1885318"/>
                  <a:ext cx="312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022B8DD-3AFB-4992-9243-E41CA6F887C6}"/>
                    </a:ext>
                  </a:extLst>
                </p14:cNvPr>
                <p14:cNvContentPartPr/>
                <p14:nvPr/>
              </p14:nvContentPartPr>
              <p14:xfrm>
                <a:off x="1563919" y="1853998"/>
                <a:ext cx="173160" cy="150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022B8DD-3AFB-4992-9243-E41CA6F887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54919" y="1845358"/>
                  <a:ext cx="190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AD32AF1-78FE-4505-9DBE-0A96D4BEEE72}"/>
                    </a:ext>
                  </a:extLst>
                </p14:cNvPr>
                <p14:cNvContentPartPr/>
                <p14:nvPr/>
              </p14:nvContentPartPr>
              <p14:xfrm>
                <a:off x="1755799" y="1890718"/>
                <a:ext cx="235440" cy="133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AD32AF1-78FE-4505-9DBE-0A96D4BEEE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46799" y="1881718"/>
                  <a:ext cx="253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F1AFB82-6FE9-4D2F-8B80-FCB8F62274F7}"/>
                    </a:ext>
                  </a:extLst>
                </p14:cNvPr>
                <p14:cNvContentPartPr/>
                <p14:nvPr/>
              </p14:nvContentPartPr>
              <p14:xfrm>
                <a:off x="2187439" y="1509838"/>
                <a:ext cx="211680" cy="489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1AFB82-6FE9-4D2F-8B80-FCB8F62274F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78439" y="1500838"/>
                  <a:ext cx="2293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6AD6497-FB76-4D7D-A965-9C6BB43FD3BC}"/>
                    </a:ext>
                  </a:extLst>
                </p14:cNvPr>
                <p14:cNvContentPartPr/>
                <p14:nvPr/>
              </p14:nvContentPartPr>
              <p14:xfrm>
                <a:off x="2064679" y="1762558"/>
                <a:ext cx="386280" cy="66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6AD6497-FB76-4D7D-A965-9C6BB43FD3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56039" y="1753918"/>
                  <a:ext cx="403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57DFF6-04A6-4CC5-B7CB-E39FA33F0947}"/>
                    </a:ext>
                  </a:extLst>
                </p14:cNvPr>
                <p14:cNvContentPartPr/>
                <p14:nvPr/>
              </p14:nvContentPartPr>
              <p14:xfrm>
                <a:off x="2438719" y="1765438"/>
                <a:ext cx="224640" cy="255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57DFF6-04A6-4CC5-B7CB-E39FA33F09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29719" y="1756798"/>
                  <a:ext cx="242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79715EE-48BE-4109-8A89-CE41AFCA0789}"/>
                    </a:ext>
                  </a:extLst>
                </p14:cNvPr>
                <p14:cNvContentPartPr/>
                <p14:nvPr/>
              </p14:nvContentPartPr>
              <p14:xfrm>
                <a:off x="3162319" y="1750318"/>
                <a:ext cx="240840" cy="213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79715EE-48BE-4109-8A89-CE41AFCA07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53679" y="1741678"/>
                  <a:ext cx="258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3FEDCCA-135E-46B4-898F-127A4920C038}"/>
                    </a:ext>
                  </a:extLst>
                </p14:cNvPr>
                <p14:cNvContentPartPr/>
                <p14:nvPr/>
              </p14:nvContentPartPr>
              <p14:xfrm>
                <a:off x="3529879" y="1484638"/>
                <a:ext cx="319320" cy="521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3FEDCCA-135E-46B4-898F-127A4920C03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20879" y="1475998"/>
                  <a:ext cx="33696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9E0649-C7D3-482C-8C9C-9B032CFC7E23}"/>
                    </a:ext>
                  </a:extLst>
                </p14:cNvPr>
                <p14:cNvContentPartPr/>
                <p14:nvPr/>
              </p14:nvContentPartPr>
              <p14:xfrm>
                <a:off x="3467239" y="1808998"/>
                <a:ext cx="268200" cy="29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9E0649-C7D3-482C-8C9C-9B032CFC7E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58599" y="1800358"/>
                  <a:ext cx="285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FCC191-B527-4238-AA60-27D13250C170}"/>
                    </a:ext>
                  </a:extLst>
                </p14:cNvPr>
                <p14:cNvContentPartPr/>
                <p14:nvPr/>
              </p14:nvContentPartPr>
              <p14:xfrm>
                <a:off x="4213519" y="1535398"/>
                <a:ext cx="275760" cy="428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FCC191-B527-4238-AA60-27D13250C1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04519" y="1526758"/>
                  <a:ext cx="293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3CF418-9E75-480D-99F0-D9383D80B9AD}"/>
                    </a:ext>
                  </a:extLst>
                </p14:cNvPr>
                <p14:cNvContentPartPr/>
                <p14:nvPr/>
              </p14:nvContentPartPr>
              <p14:xfrm>
                <a:off x="4130719" y="1668238"/>
                <a:ext cx="361800" cy="127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3CF418-9E75-480D-99F0-D9383D80B9A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21719" y="1659238"/>
                  <a:ext cx="379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BF77711-B471-4D15-B036-0D4F95EB8F96}"/>
                    </a:ext>
                  </a:extLst>
                </p14:cNvPr>
                <p14:cNvContentPartPr/>
                <p14:nvPr/>
              </p14:nvContentPartPr>
              <p14:xfrm>
                <a:off x="4492879" y="1442158"/>
                <a:ext cx="288000" cy="490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BF77711-B471-4D15-B036-0D4F95EB8F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83879" y="1433518"/>
                  <a:ext cx="3056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9BBA190-F5AD-4A89-B9CB-7E2229C481FE}"/>
                    </a:ext>
                  </a:extLst>
                </p14:cNvPr>
                <p14:cNvContentPartPr/>
                <p14:nvPr/>
              </p14:nvContentPartPr>
              <p14:xfrm>
                <a:off x="4727959" y="1755718"/>
                <a:ext cx="170280" cy="159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9BBA190-F5AD-4A89-B9CB-7E2229C481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19319" y="1746718"/>
                  <a:ext cx="187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D9BB17D-6E4E-489A-A5C0-CEF1472B4BB8}"/>
                    </a:ext>
                  </a:extLst>
                </p14:cNvPr>
                <p14:cNvContentPartPr/>
                <p14:nvPr/>
              </p14:nvContentPartPr>
              <p14:xfrm>
                <a:off x="4945039" y="1705318"/>
                <a:ext cx="221400" cy="232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D9BB17D-6E4E-489A-A5C0-CEF1472B4B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36399" y="1696318"/>
                  <a:ext cx="239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95C2849-1CBC-4482-9BBC-7C1881DB17DB}"/>
                    </a:ext>
                  </a:extLst>
                </p14:cNvPr>
                <p14:cNvContentPartPr/>
                <p14:nvPr/>
              </p14:nvContentPartPr>
              <p14:xfrm>
                <a:off x="5238439" y="1710718"/>
                <a:ext cx="218520" cy="195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95C2849-1CBC-4482-9BBC-7C1881DB17D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29439" y="1702078"/>
                  <a:ext cx="236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2B0A314-8A0B-4E35-AED1-628EBB27318A}"/>
                    </a:ext>
                  </a:extLst>
                </p14:cNvPr>
                <p14:cNvContentPartPr/>
                <p14:nvPr/>
              </p14:nvContentPartPr>
              <p14:xfrm>
                <a:off x="5894359" y="1627558"/>
                <a:ext cx="310320" cy="264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2B0A314-8A0B-4E35-AED1-628EBB27318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85719" y="1618558"/>
                  <a:ext cx="327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51015F6-21CF-4956-BAE8-A108764E71ED}"/>
                    </a:ext>
                  </a:extLst>
                </p14:cNvPr>
                <p14:cNvContentPartPr/>
                <p14:nvPr/>
              </p14:nvContentPartPr>
              <p14:xfrm>
                <a:off x="6329599" y="1594438"/>
                <a:ext cx="356760" cy="297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51015F6-21CF-4956-BAE8-A108764E71E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20959" y="1585798"/>
                  <a:ext cx="3744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7EE8E3-3E66-4BC1-8FB2-6F6DE329A5A9}"/>
                    </a:ext>
                  </a:extLst>
                </p14:cNvPr>
                <p14:cNvContentPartPr/>
                <p14:nvPr/>
              </p14:nvContentPartPr>
              <p14:xfrm>
                <a:off x="6908119" y="1639438"/>
                <a:ext cx="344520" cy="207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7EE8E3-3E66-4BC1-8FB2-6F6DE329A5A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99479" y="1630798"/>
                  <a:ext cx="362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16E3F28-F13D-4AE2-8A6D-66CE403B1B87}"/>
                    </a:ext>
                  </a:extLst>
                </p14:cNvPr>
                <p14:cNvContentPartPr/>
                <p14:nvPr/>
              </p14:nvContentPartPr>
              <p14:xfrm>
                <a:off x="7336519" y="1426318"/>
                <a:ext cx="286560" cy="412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16E3F28-F13D-4AE2-8A6D-66CE403B1B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27879" y="1417678"/>
                  <a:ext cx="3042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3188CF7-9CA3-4C50-AD70-233A0F5BDC6A}"/>
                    </a:ext>
                  </a:extLst>
                </p14:cNvPr>
                <p14:cNvContentPartPr/>
                <p14:nvPr/>
              </p14:nvContentPartPr>
              <p14:xfrm>
                <a:off x="7538119" y="1649878"/>
                <a:ext cx="204840" cy="178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3188CF7-9CA3-4C50-AD70-233A0F5BDC6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29119" y="1641238"/>
                  <a:ext cx="222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C1F2C21-8E53-43B4-8069-9EC5733C77E3}"/>
                    </a:ext>
                  </a:extLst>
                </p14:cNvPr>
                <p14:cNvContentPartPr/>
                <p14:nvPr/>
              </p14:nvContentPartPr>
              <p14:xfrm>
                <a:off x="7723879" y="1677958"/>
                <a:ext cx="378720" cy="131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C1F2C21-8E53-43B4-8069-9EC5733C77E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14879" y="1668958"/>
                  <a:ext cx="396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03903F9-6B79-47BD-B387-A02F2E6FA843}"/>
                    </a:ext>
                  </a:extLst>
                </p14:cNvPr>
                <p14:cNvContentPartPr/>
                <p14:nvPr/>
              </p14:nvContentPartPr>
              <p14:xfrm>
                <a:off x="8165599" y="1670398"/>
                <a:ext cx="160200" cy="178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03903F9-6B79-47BD-B387-A02F2E6FA84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56599" y="1661398"/>
                  <a:ext cx="177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0A1F84D-5330-4162-A8D6-E0AF0F07E1E9}"/>
                    </a:ext>
                  </a:extLst>
                </p14:cNvPr>
                <p14:cNvContentPartPr/>
                <p14:nvPr/>
              </p14:nvContentPartPr>
              <p14:xfrm>
                <a:off x="8350999" y="1712518"/>
                <a:ext cx="240480" cy="123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0A1F84D-5330-4162-A8D6-E0AF0F07E1E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42359" y="1703878"/>
                  <a:ext cx="258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CF60CA6-3D5D-411C-A4B7-510F97461346}"/>
                    </a:ext>
                  </a:extLst>
                </p14:cNvPr>
                <p14:cNvContentPartPr/>
                <p14:nvPr/>
              </p14:nvContentPartPr>
              <p14:xfrm>
                <a:off x="8779759" y="1440358"/>
                <a:ext cx="178200" cy="417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CF60CA6-3D5D-411C-A4B7-510F9746134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71119" y="1431718"/>
                  <a:ext cx="1958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687753-C03D-4DD6-9EDB-0A528E10B8C5}"/>
                    </a:ext>
                  </a:extLst>
                </p14:cNvPr>
                <p14:cNvContentPartPr/>
                <p14:nvPr/>
              </p14:nvContentPartPr>
              <p14:xfrm>
                <a:off x="8629999" y="1638718"/>
                <a:ext cx="288720" cy="11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687753-C03D-4DD6-9EDB-0A528E10B8C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21359" y="1630078"/>
                  <a:ext cx="306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8313FE5-4F01-40AD-B671-4D6857334FED}"/>
                    </a:ext>
                  </a:extLst>
                </p14:cNvPr>
                <p14:cNvContentPartPr/>
                <p14:nvPr/>
              </p14:nvContentPartPr>
              <p14:xfrm>
                <a:off x="9038959" y="1607758"/>
                <a:ext cx="171720" cy="223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8313FE5-4F01-40AD-B671-4D6857334FE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29959" y="1598758"/>
                  <a:ext cx="189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D64815C-DB1C-49AE-82FE-570E385D03A7}"/>
                    </a:ext>
                  </a:extLst>
                </p14:cNvPr>
                <p14:cNvContentPartPr/>
                <p14:nvPr/>
              </p14:nvContentPartPr>
              <p14:xfrm>
                <a:off x="9679759" y="1580758"/>
                <a:ext cx="135720" cy="180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D64815C-DB1C-49AE-82FE-570E385D03A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71119" y="1572118"/>
                  <a:ext cx="153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71AFC2D-EB6B-422C-9F7E-8D2CED68C3AE}"/>
                    </a:ext>
                  </a:extLst>
                </p14:cNvPr>
                <p14:cNvContentPartPr/>
                <p14:nvPr/>
              </p14:nvContentPartPr>
              <p14:xfrm>
                <a:off x="9872719" y="1532518"/>
                <a:ext cx="287640" cy="300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71AFC2D-EB6B-422C-9F7E-8D2CED68C3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63719" y="1523878"/>
                  <a:ext cx="3052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A29751-AA5E-4C2F-93AB-F8DDA5891379}"/>
                    </a:ext>
                  </a:extLst>
                </p14:cNvPr>
                <p14:cNvContentPartPr/>
                <p14:nvPr/>
              </p14:nvContentPartPr>
              <p14:xfrm>
                <a:off x="437479" y="2425678"/>
                <a:ext cx="250560" cy="229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A29751-AA5E-4C2F-93AB-F8DDA58913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8839" y="2417038"/>
                  <a:ext cx="268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06DA549-4CC6-4939-874C-A86EE5F9536D}"/>
                    </a:ext>
                  </a:extLst>
                </p14:cNvPr>
                <p14:cNvContentPartPr/>
                <p14:nvPr/>
              </p14:nvContentPartPr>
              <p14:xfrm>
                <a:off x="706759" y="2449798"/>
                <a:ext cx="446400" cy="247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06DA549-4CC6-4939-874C-A86EE5F9536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7759" y="2440798"/>
                  <a:ext cx="464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B92FAF7-AD6F-4EE5-9DA6-0673F05ED9A2}"/>
                    </a:ext>
                  </a:extLst>
                </p14:cNvPr>
                <p14:cNvContentPartPr/>
                <p14:nvPr/>
              </p14:nvContentPartPr>
              <p14:xfrm>
                <a:off x="1590199" y="2084758"/>
                <a:ext cx="337680" cy="592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B92FAF7-AD6F-4EE5-9DA6-0673F05ED9A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81559" y="2075758"/>
                  <a:ext cx="35532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95D70B5-0F76-4764-915B-599BEFA83130}"/>
                    </a:ext>
                  </a:extLst>
                </p14:cNvPr>
                <p14:cNvContentPartPr/>
                <p14:nvPr/>
              </p14:nvContentPartPr>
              <p14:xfrm>
                <a:off x="1535119" y="2360518"/>
                <a:ext cx="461160" cy="88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95D70B5-0F76-4764-915B-599BEFA831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26119" y="2351518"/>
                  <a:ext cx="478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54CA4AF-77AC-4DC0-81E8-638955A7C4DB}"/>
                    </a:ext>
                  </a:extLst>
                </p14:cNvPr>
                <p14:cNvContentPartPr/>
                <p14:nvPr/>
              </p14:nvContentPartPr>
              <p14:xfrm>
                <a:off x="1867759" y="2432878"/>
                <a:ext cx="165600" cy="145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54CA4AF-77AC-4DC0-81E8-638955A7C4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858759" y="2423878"/>
                  <a:ext cx="183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B78EBEA-1EE6-4FCB-807D-C5768CAEE610}"/>
                    </a:ext>
                  </a:extLst>
                </p14:cNvPr>
                <p14:cNvContentPartPr/>
                <p14:nvPr/>
              </p14:nvContentPartPr>
              <p14:xfrm>
                <a:off x="2092759" y="2420638"/>
                <a:ext cx="223560" cy="171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B78EBEA-1EE6-4FCB-807D-C5768CAEE6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84119" y="2411998"/>
                  <a:ext cx="241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ECDBAF9-603D-4DB9-A264-5EA02EBEDA98}"/>
                    </a:ext>
                  </a:extLst>
                </p14:cNvPr>
                <p14:cNvContentPartPr/>
                <p14:nvPr/>
              </p14:nvContentPartPr>
              <p14:xfrm>
                <a:off x="2749039" y="2131198"/>
                <a:ext cx="280440" cy="466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ECDBAF9-603D-4DB9-A264-5EA02EBEDA9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40399" y="2122558"/>
                  <a:ext cx="2980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3D50FF0-C324-4E47-8BC5-70F97E67FF0B}"/>
                    </a:ext>
                  </a:extLst>
                </p14:cNvPr>
                <p14:cNvContentPartPr/>
                <p14:nvPr/>
              </p14:nvContentPartPr>
              <p14:xfrm>
                <a:off x="2935519" y="2375998"/>
                <a:ext cx="146520" cy="200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3D50FF0-C324-4E47-8BC5-70F97E67FF0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26879" y="2367358"/>
                  <a:ext cx="164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0B0DAD-441D-449D-ADAE-1CF0FE9D1241}"/>
                    </a:ext>
                  </a:extLst>
                </p14:cNvPr>
                <p14:cNvContentPartPr/>
                <p14:nvPr/>
              </p14:nvContentPartPr>
              <p14:xfrm>
                <a:off x="3186079" y="2395078"/>
                <a:ext cx="227160" cy="185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0B0DAD-441D-449D-ADAE-1CF0FE9D124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77079" y="2386438"/>
                  <a:ext cx="244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8DE8095-F4F4-4C0C-A7BB-3F6B4E94267E}"/>
                    </a:ext>
                  </a:extLst>
                </p14:cNvPr>
                <p14:cNvContentPartPr/>
                <p14:nvPr/>
              </p14:nvContentPartPr>
              <p14:xfrm>
                <a:off x="3474439" y="2418838"/>
                <a:ext cx="207000" cy="774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8DE8095-F4F4-4C0C-A7BB-3F6B4E94267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65439" y="2410198"/>
                  <a:ext cx="22464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A0E736E-5D65-4DF1-9018-E5F8A7B6D3C6}"/>
                    </a:ext>
                  </a:extLst>
                </p14:cNvPr>
                <p14:cNvContentPartPr/>
                <p14:nvPr/>
              </p14:nvContentPartPr>
              <p14:xfrm>
                <a:off x="3833359" y="2562838"/>
                <a:ext cx="6840" cy="2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A0E736E-5D65-4DF1-9018-E5F8A7B6D3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24719" y="2554198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D5268B-2F2D-41C2-AD62-7365A1796D96}"/>
                    </a:ext>
                  </a:extLst>
                </p14:cNvPr>
                <p14:cNvContentPartPr/>
                <p14:nvPr/>
              </p14:nvContentPartPr>
              <p14:xfrm>
                <a:off x="389599" y="2960278"/>
                <a:ext cx="372240" cy="410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D5268B-2F2D-41C2-AD62-7365A1796D9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0599" y="2951638"/>
                  <a:ext cx="3898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CF359ED-E21A-458B-97F0-7BF1558EB9DF}"/>
                    </a:ext>
                  </a:extLst>
                </p14:cNvPr>
                <p14:cNvContentPartPr/>
                <p14:nvPr/>
              </p14:nvContentPartPr>
              <p14:xfrm>
                <a:off x="802159" y="3187438"/>
                <a:ext cx="138960" cy="14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CF359ED-E21A-458B-97F0-7BF1558EB9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3519" y="3178798"/>
                  <a:ext cx="156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E4EEDB8-23A4-4066-906E-9F8955FDAC52}"/>
                    </a:ext>
                  </a:extLst>
                </p14:cNvPr>
                <p14:cNvContentPartPr/>
                <p14:nvPr/>
              </p14:nvContentPartPr>
              <p14:xfrm>
                <a:off x="1347199" y="3067918"/>
                <a:ext cx="172800" cy="288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E4EEDB8-23A4-4066-906E-9F8955FDAC5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38559" y="3059278"/>
                  <a:ext cx="190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CE6F110-47DD-4327-A736-7EB5D3F5F982}"/>
                    </a:ext>
                  </a:extLst>
                </p14:cNvPr>
                <p14:cNvContentPartPr/>
                <p14:nvPr/>
              </p14:nvContentPartPr>
              <p14:xfrm>
                <a:off x="1468519" y="2917438"/>
                <a:ext cx="331200" cy="237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CE6F110-47DD-4327-A736-7EB5D3F5F98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59519" y="2908438"/>
                  <a:ext cx="348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B7D7F4C-13CD-4633-A8C5-F771AD70CB15}"/>
                    </a:ext>
                  </a:extLst>
                </p14:cNvPr>
                <p14:cNvContentPartPr/>
                <p14:nvPr/>
              </p14:nvContentPartPr>
              <p14:xfrm>
                <a:off x="1913119" y="2901238"/>
                <a:ext cx="220680" cy="409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B7D7F4C-13CD-4633-A8C5-F771AD70CB1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04479" y="2892238"/>
                  <a:ext cx="238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5C4EBE2-4F37-4C8D-8B61-90BF766A34C5}"/>
                    </a:ext>
                  </a:extLst>
                </p14:cNvPr>
                <p14:cNvContentPartPr/>
                <p14:nvPr/>
              </p14:nvContentPartPr>
              <p14:xfrm>
                <a:off x="2143879" y="2882518"/>
                <a:ext cx="308520" cy="350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5C4EBE2-4F37-4C8D-8B61-90BF766A34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35239" y="2873518"/>
                  <a:ext cx="326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3259026-61DA-48C6-A4CD-387B8957A098}"/>
                    </a:ext>
                  </a:extLst>
                </p14:cNvPr>
                <p14:cNvContentPartPr/>
                <p14:nvPr/>
              </p14:nvContentPartPr>
              <p14:xfrm>
                <a:off x="2228839" y="3026158"/>
                <a:ext cx="208800" cy="71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3259026-61DA-48C6-A4CD-387B8957A09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19839" y="3017158"/>
                  <a:ext cx="226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D914B0A-4A2A-4D2A-9519-DC4B8B1BB859}"/>
                    </a:ext>
                  </a:extLst>
                </p14:cNvPr>
                <p14:cNvContentPartPr/>
                <p14:nvPr/>
              </p14:nvContentPartPr>
              <p14:xfrm>
                <a:off x="2698279" y="2889358"/>
                <a:ext cx="44280" cy="277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D914B0A-4A2A-4D2A-9519-DC4B8B1BB85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89279" y="2880718"/>
                  <a:ext cx="61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A813366-CE4E-4D1C-862C-4DBFB8D0AE48}"/>
                    </a:ext>
                  </a:extLst>
                </p14:cNvPr>
                <p14:cNvContentPartPr/>
                <p14:nvPr/>
              </p14:nvContentPartPr>
              <p14:xfrm>
                <a:off x="2918959" y="2880718"/>
                <a:ext cx="57960" cy="239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A813366-CE4E-4D1C-862C-4DBFB8D0AE4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09959" y="2871718"/>
                  <a:ext cx="75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9317550-6245-44AB-88E5-8C39814F3E9A}"/>
                    </a:ext>
                  </a:extLst>
                </p14:cNvPr>
                <p14:cNvContentPartPr/>
                <p14:nvPr/>
              </p14:nvContentPartPr>
              <p14:xfrm>
                <a:off x="2938039" y="2820958"/>
                <a:ext cx="230760" cy="302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9317550-6245-44AB-88E5-8C39814F3E9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29399" y="2811958"/>
                  <a:ext cx="248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039E00-BDA3-4451-BCAF-3F1E30383F85}"/>
                    </a:ext>
                  </a:extLst>
                </p14:cNvPr>
                <p14:cNvContentPartPr/>
                <p14:nvPr/>
              </p14:nvContentPartPr>
              <p14:xfrm>
                <a:off x="3115879" y="2694238"/>
                <a:ext cx="333360" cy="558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039E00-BDA3-4451-BCAF-3F1E30383F8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06879" y="2685238"/>
                  <a:ext cx="351000" cy="57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2DC5A74-905F-4008-BA13-535E9364C1BB}"/>
              </a:ext>
            </a:extLst>
          </p:cNvPr>
          <p:cNvGrpSpPr/>
          <p:nvPr/>
        </p:nvGrpSpPr>
        <p:grpSpPr>
          <a:xfrm>
            <a:off x="3836599" y="2876758"/>
            <a:ext cx="220680" cy="144000"/>
            <a:chOff x="3836599" y="2876758"/>
            <a:chExt cx="22068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49C9F24-5EF5-447C-969B-BB34CF027107}"/>
                    </a:ext>
                  </a:extLst>
                </p14:cNvPr>
                <p14:cNvContentPartPr/>
                <p14:nvPr/>
              </p14:nvContentPartPr>
              <p14:xfrm>
                <a:off x="3837679" y="2876758"/>
                <a:ext cx="219600" cy="59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49C9F24-5EF5-447C-969B-BB34CF0271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29039" y="2868118"/>
                  <a:ext cx="237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559D37E-36D0-404F-A042-FB75467C9594}"/>
                    </a:ext>
                  </a:extLst>
                </p14:cNvPr>
                <p14:cNvContentPartPr/>
                <p14:nvPr/>
              </p14:nvContentPartPr>
              <p14:xfrm>
                <a:off x="3836599" y="2968198"/>
                <a:ext cx="217080" cy="52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559D37E-36D0-404F-A042-FB75467C959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27599" y="2959198"/>
                  <a:ext cx="23472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BD864A2-45C0-46DC-B54B-BEF929F1A829}"/>
              </a:ext>
            </a:extLst>
          </p:cNvPr>
          <p:cNvGrpSpPr/>
          <p:nvPr/>
        </p:nvGrpSpPr>
        <p:grpSpPr>
          <a:xfrm>
            <a:off x="4411879" y="2615758"/>
            <a:ext cx="693720" cy="730440"/>
            <a:chOff x="4411879" y="2615758"/>
            <a:chExt cx="693720" cy="7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D36C4DD-72F0-4C73-9042-649E9774ADFC}"/>
                    </a:ext>
                  </a:extLst>
                </p14:cNvPr>
                <p14:cNvContentPartPr/>
                <p14:nvPr/>
              </p14:nvContentPartPr>
              <p14:xfrm>
                <a:off x="4520959" y="2670838"/>
                <a:ext cx="32040" cy="217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D36C4DD-72F0-4C73-9042-649E9774ADF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11959" y="2661838"/>
                  <a:ext cx="49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DBAB94C-D5B3-48FC-8621-B9B406BA94B2}"/>
                    </a:ext>
                  </a:extLst>
                </p14:cNvPr>
                <p14:cNvContentPartPr/>
                <p14:nvPr/>
              </p14:nvContentPartPr>
              <p14:xfrm>
                <a:off x="4654159" y="2615758"/>
                <a:ext cx="221760" cy="292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DBAB94C-D5B3-48FC-8621-B9B406BA94B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45519" y="2607118"/>
                  <a:ext cx="239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42A8AC9-57C8-49D5-96E8-FDF15B811A4B}"/>
                    </a:ext>
                  </a:extLst>
                </p14:cNvPr>
                <p14:cNvContentPartPr/>
                <p14:nvPr/>
              </p14:nvContentPartPr>
              <p14:xfrm>
                <a:off x="4412959" y="2953798"/>
                <a:ext cx="655920" cy="84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42A8AC9-57C8-49D5-96E8-FDF15B811A4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04319" y="2944798"/>
                  <a:ext cx="673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A4EFC01-7B07-44DC-9F2C-F445D12077B9}"/>
                    </a:ext>
                  </a:extLst>
                </p14:cNvPr>
                <p14:cNvContentPartPr/>
                <p14:nvPr/>
              </p14:nvContentPartPr>
              <p14:xfrm>
                <a:off x="4411879" y="3133798"/>
                <a:ext cx="249480" cy="199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A4EFC01-7B07-44DC-9F2C-F445D12077B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03239" y="3125158"/>
                  <a:ext cx="267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AD842A4-2A76-4C4E-8E60-3DD914B1EAFF}"/>
                    </a:ext>
                  </a:extLst>
                </p14:cNvPr>
                <p14:cNvContentPartPr/>
                <p14:nvPr/>
              </p14:nvContentPartPr>
              <p14:xfrm>
                <a:off x="4809679" y="3126598"/>
                <a:ext cx="295920" cy="219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AD842A4-2A76-4C4E-8E60-3DD914B1EAF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00679" y="3117958"/>
                  <a:ext cx="31356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928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8DB87B7-805F-4029-BF28-25D52EB8B187}"/>
                  </a:ext>
                </a:extLst>
              </p14:cNvPr>
              <p14:cNvContentPartPr/>
              <p14:nvPr/>
            </p14:nvContentPartPr>
            <p14:xfrm>
              <a:off x="7136139" y="2683438"/>
              <a:ext cx="16200" cy="284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8DB87B7-805F-4029-BF28-25D52EB8B1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7139" y="2674798"/>
                <a:ext cx="3384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oup 374">
            <a:extLst>
              <a:ext uri="{FF2B5EF4-FFF2-40B4-BE49-F238E27FC236}">
                <a16:creationId xmlns:a16="http://schemas.microsoft.com/office/drawing/2014/main" id="{6BF46380-0161-465E-8BFA-763B11554EE7}"/>
              </a:ext>
            </a:extLst>
          </p:cNvPr>
          <p:cNvGrpSpPr/>
          <p:nvPr/>
        </p:nvGrpSpPr>
        <p:grpSpPr>
          <a:xfrm>
            <a:off x="171579" y="69478"/>
            <a:ext cx="12099460" cy="5174280"/>
            <a:chOff x="171579" y="69478"/>
            <a:chExt cx="12099460" cy="51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25AAA97-2BDD-4ACB-9F5E-A617C4CB8256}"/>
                    </a:ext>
                  </a:extLst>
                </p14:cNvPr>
                <p14:cNvContentPartPr/>
                <p14:nvPr/>
              </p14:nvContentPartPr>
              <p14:xfrm>
                <a:off x="532879" y="395998"/>
                <a:ext cx="99360" cy="194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25AAA97-2BDD-4ACB-9F5E-A617C4CB82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3879" y="386998"/>
                  <a:ext cx="117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18E5B09-5095-467D-959E-2424C9D68A26}"/>
                    </a:ext>
                  </a:extLst>
                </p14:cNvPr>
                <p14:cNvContentPartPr/>
                <p14:nvPr/>
              </p14:nvContentPartPr>
              <p14:xfrm>
                <a:off x="358639" y="559438"/>
                <a:ext cx="449280" cy="51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18E5B09-5095-467D-959E-2424C9D68A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999" y="550438"/>
                  <a:ext cx="466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659E1F0-3B7D-4DF0-A9FD-C1F2F9CC6A68}"/>
                    </a:ext>
                  </a:extLst>
                </p14:cNvPr>
                <p14:cNvContentPartPr/>
                <p14:nvPr/>
              </p14:nvContentPartPr>
              <p14:xfrm>
                <a:off x="360799" y="372958"/>
                <a:ext cx="469080" cy="67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659E1F0-3B7D-4DF0-A9FD-C1F2F9CC6A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2159" y="363958"/>
                  <a:ext cx="486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2B8D45-6289-4AAC-90AC-6904F9332FEE}"/>
                    </a:ext>
                  </a:extLst>
                </p14:cNvPr>
                <p14:cNvContentPartPr/>
                <p14:nvPr/>
              </p14:nvContentPartPr>
              <p14:xfrm>
                <a:off x="940399" y="452518"/>
                <a:ext cx="229320" cy="11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2B8D45-6289-4AAC-90AC-6904F9332F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399" y="443878"/>
                  <a:ext cx="246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B3303F-AB0C-4265-B760-136B163EB134}"/>
                    </a:ext>
                  </a:extLst>
                </p14:cNvPr>
                <p14:cNvContentPartPr/>
                <p14:nvPr/>
              </p14:nvContentPartPr>
              <p14:xfrm>
                <a:off x="1197079" y="408238"/>
                <a:ext cx="252000" cy="188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B3303F-AB0C-4265-B760-136B163EB1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8439" y="399598"/>
                  <a:ext cx="269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32E1D7-270E-4E06-AC80-0B544F003114}"/>
                    </a:ext>
                  </a:extLst>
                </p14:cNvPr>
                <p14:cNvContentPartPr/>
                <p14:nvPr/>
              </p14:nvContentPartPr>
              <p14:xfrm>
                <a:off x="1444399" y="185398"/>
                <a:ext cx="196200" cy="27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32E1D7-270E-4E06-AC80-0B544F0031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5399" y="176398"/>
                  <a:ext cx="2138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34D503-78FF-43E8-9AD7-979A70871C67}"/>
                    </a:ext>
                  </a:extLst>
                </p14:cNvPr>
                <p14:cNvContentPartPr/>
                <p14:nvPr/>
              </p14:nvContentPartPr>
              <p14:xfrm>
                <a:off x="1468879" y="397798"/>
                <a:ext cx="221040" cy="18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34D503-78FF-43E8-9AD7-979A70871C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60239" y="389158"/>
                  <a:ext cx="238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2ADD22-0EE4-4F82-82D0-A66E60C9740D}"/>
                    </a:ext>
                  </a:extLst>
                </p14:cNvPr>
                <p14:cNvContentPartPr/>
                <p14:nvPr/>
              </p14:nvContentPartPr>
              <p14:xfrm>
                <a:off x="1590199" y="482758"/>
                <a:ext cx="189720" cy="322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2ADD22-0EE4-4F82-82D0-A66E60C9740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1559" y="473758"/>
                  <a:ext cx="2073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95EF36-D733-422F-9AC7-79DE01C69F68}"/>
                    </a:ext>
                  </a:extLst>
                </p14:cNvPr>
                <p14:cNvContentPartPr/>
                <p14:nvPr/>
              </p14:nvContentPartPr>
              <p14:xfrm>
                <a:off x="1742839" y="362518"/>
                <a:ext cx="240120" cy="22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95EF36-D733-422F-9AC7-79DE01C69F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33839" y="353518"/>
                  <a:ext cx="257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ECB03C8-B0C1-4364-98F0-1383BDF023E6}"/>
                    </a:ext>
                  </a:extLst>
                </p14:cNvPr>
                <p14:cNvContentPartPr/>
                <p14:nvPr/>
              </p14:nvContentPartPr>
              <p14:xfrm>
                <a:off x="2063599" y="350638"/>
                <a:ext cx="222840" cy="22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ECB03C8-B0C1-4364-98F0-1383BDF023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54959" y="341998"/>
                  <a:ext cx="240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85D6B0-9479-4409-B533-A3E0FC7C3E5F}"/>
                    </a:ext>
                  </a:extLst>
                </p14:cNvPr>
                <p14:cNvContentPartPr/>
                <p14:nvPr/>
              </p14:nvContentPartPr>
              <p14:xfrm>
                <a:off x="2208319" y="384838"/>
                <a:ext cx="287640" cy="180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85D6B0-9479-4409-B533-A3E0FC7C3E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9319" y="376198"/>
                  <a:ext cx="305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1862E7-D183-463E-93CE-884561D77BC9}"/>
                    </a:ext>
                  </a:extLst>
                </p14:cNvPr>
                <p14:cNvContentPartPr/>
                <p14:nvPr/>
              </p14:nvContentPartPr>
              <p14:xfrm>
                <a:off x="2497399" y="69478"/>
                <a:ext cx="496800" cy="527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1862E7-D183-463E-93CE-884561D77B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88759" y="60478"/>
                  <a:ext cx="51444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D5740C-D4B7-4373-BDC7-6A5FBDE9DD25}"/>
                    </a:ext>
                  </a:extLst>
                </p14:cNvPr>
                <p14:cNvContentPartPr/>
                <p14:nvPr/>
              </p14:nvContentPartPr>
              <p14:xfrm>
                <a:off x="2850559" y="387358"/>
                <a:ext cx="190800" cy="14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D5740C-D4B7-4373-BDC7-6A5FBDE9DD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41919" y="378358"/>
                  <a:ext cx="20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508A2-4675-4AB0-93C5-4E9A1BACF9DA}"/>
                    </a:ext>
                  </a:extLst>
                </p14:cNvPr>
                <p14:cNvContentPartPr/>
                <p14:nvPr/>
              </p14:nvContentPartPr>
              <p14:xfrm>
                <a:off x="2988799" y="386998"/>
                <a:ext cx="257040" cy="17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508A2-4675-4AB0-93C5-4E9A1BACF9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80159" y="378358"/>
                  <a:ext cx="274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30B829A-780B-4D32-8DDC-6B7A93C4BC5F}"/>
                    </a:ext>
                  </a:extLst>
                </p14:cNvPr>
                <p14:cNvContentPartPr/>
                <p14:nvPr/>
              </p14:nvContentPartPr>
              <p14:xfrm>
                <a:off x="3271399" y="348478"/>
                <a:ext cx="131760" cy="19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30B829A-780B-4D32-8DDC-6B7A93C4BC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62759" y="339838"/>
                  <a:ext cx="149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ECCAEA-1ABD-4F52-9AFF-878F7414092A}"/>
                    </a:ext>
                  </a:extLst>
                </p14:cNvPr>
                <p14:cNvContentPartPr/>
                <p14:nvPr/>
              </p14:nvContentPartPr>
              <p14:xfrm>
                <a:off x="3447799" y="337678"/>
                <a:ext cx="265680" cy="270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ECCAEA-1ABD-4F52-9AFF-878F741409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38799" y="329038"/>
                  <a:ext cx="283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FB148F-FD16-4B66-B71C-C3B25B7C9355}"/>
                    </a:ext>
                  </a:extLst>
                </p14:cNvPr>
                <p14:cNvContentPartPr/>
                <p14:nvPr/>
              </p14:nvContentPartPr>
              <p14:xfrm>
                <a:off x="3938119" y="318598"/>
                <a:ext cx="33480" cy="1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FB148F-FD16-4B66-B71C-C3B25B7C93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29119" y="309958"/>
                  <a:ext cx="51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AA1B17-7510-4E59-AFD2-C3BC3BAEA9F5}"/>
                    </a:ext>
                  </a:extLst>
                </p14:cNvPr>
                <p14:cNvContentPartPr/>
                <p14:nvPr/>
              </p14:nvContentPartPr>
              <p14:xfrm>
                <a:off x="3926239" y="478078"/>
                <a:ext cx="36360" cy="21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AA1B17-7510-4E59-AFD2-C3BC3BAEA9F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17239" y="469078"/>
                  <a:ext cx="54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947931-A056-48C6-87A7-F9EF2DD616F7}"/>
                    </a:ext>
                  </a:extLst>
                </p14:cNvPr>
                <p14:cNvContentPartPr/>
                <p14:nvPr/>
              </p14:nvContentPartPr>
              <p14:xfrm>
                <a:off x="2523319" y="1042558"/>
                <a:ext cx="138240" cy="23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947931-A056-48C6-87A7-F9EF2DD616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14679" y="1033558"/>
                  <a:ext cx="155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5E24B2-AD54-4500-B631-77A2BDFB48E9}"/>
                    </a:ext>
                  </a:extLst>
                </p14:cNvPr>
                <p14:cNvContentPartPr/>
                <p14:nvPr/>
              </p14:nvContentPartPr>
              <p14:xfrm>
                <a:off x="2309479" y="912958"/>
                <a:ext cx="706680" cy="150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5E24B2-AD54-4500-B631-77A2BDFB48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00479" y="904318"/>
                  <a:ext cx="724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CB796B-F9EC-4247-BDE6-3C758ECC7AF7}"/>
                    </a:ext>
                  </a:extLst>
                </p14:cNvPr>
                <p14:cNvContentPartPr/>
                <p14:nvPr/>
              </p14:nvContentPartPr>
              <p14:xfrm>
                <a:off x="2806639" y="1029238"/>
                <a:ext cx="378000" cy="234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CB796B-F9EC-4247-BDE6-3C758ECC7A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97639" y="1020238"/>
                  <a:ext cx="395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560B6D-7C20-4A42-A2E8-96219173B0F8}"/>
                    </a:ext>
                  </a:extLst>
                </p14:cNvPr>
                <p14:cNvContentPartPr/>
                <p14:nvPr/>
              </p14:nvContentPartPr>
              <p14:xfrm>
                <a:off x="3178519" y="1057678"/>
                <a:ext cx="166320" cy="13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560B6D-7C20-4A42-A2E8-96219173B0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69879" y="1049038"/>
                  <a:ext cx="183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99F57B8-B7EB-4CF8-91F9-20F839D40F7E}"/>
                    </a:ext>
                  </a:extLst>
                </p14:cNvPr>
                <p14:cNvContentPartPr/>
                <p14:nvPr/>
              </p14:nvContentPartPr>
              <p14:xfrm>
                <a:off x="3698359" y="980638"/>
                <a:ext cx="259560" cy="174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99F57B8-B7EB-4CF8-91F9-20F839D40F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89719" y="971998"/>
                  <a:ext cx="277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8AB8CF-99DA-4391-8CB6-408756739E70}"/>
                    </a:ext>
                  </a:extLst>
                </p14:cNvPr>
                <p14:cNvContentPartPr/>
                <p14:nvPr/>
              </p14:nvContentPartPr>
              <p14:xfrm>
                <a:off x="4021999" y="1004398"/>
                <a:ext cx="250920" cy="159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8AB8CF-99DA-4391-8CB6-408756739E7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13359" y="995398"/>
                  <a:ext cx="268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D30F23-2CEC-4B56-B1C6-8E0E0F6DC564}"/>
                    </a:ext>
                  </a:extLst>
                </p14:cNvPr>
                <p14:cNvContentPartPr/>
                <p14:nvPr/>
              </p14:nvContentPartPr>
              <p14:xfrm>
                <a:off x="4271479" y="976318"/>
                <a:ext cx="239040" cy="184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D30F23-2CEC-4B56-B1C6-8E0E0F6DC5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62479" y="967678"/>
                  <a:ext cx="256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A6ED22-2E95-4CD3-B223-939D4B412593}"/>
                    </a:ext>
                  </a:extLst>
                </p14:cNvPr>
                <p14:cNvContentPartPr/>
                <p14:nvPr/>
              </p14:nvContentPartPr>
              <p14:xfrm>
                <a:off x="4444999" y="1063798"/>
                <a:ext cx="200880" cy="122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A6ED22-2E95-4CD3-B223-939D4B4125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35999" y="1055158"/>
                  <a:ext cx="218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400C1D4-EF62-4252-95D6-7CC9AC2ADC7A}"/>
                    </a:ext>
                  </a:extLst>
                </p14:cNvPr>
                <p14:cNvContentPartPr/>
                <p14:nvPr/>
              </p14:nvContentPartPr>
              <p14:xfrm>
                <a:off x="4820479" y="660598"/>
                <a:ext cx="277920" cy="543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400C1D4-EF62-4252-95D6-7CC9AC2ADC7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11839" y="651598"/>
                  <a:ext cx="2955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BA9980-9C9F-4637-A20B-586A931BFB7E}"/>
                    </a:ext>
                  </a:extLst>
                </p14:cNvPr>
                <p14:cNvContentPartPr/>
                <p14:nvPr/>
              </p14:nvContentPartPr>
              <p14:xfrm>
                <a:off x="4656679" y="923758"/>
                <a:ext cx="395640" cy="13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BA9980-9C9F-4637-A20B-586A931BFB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48039" y="915118"/>
                  <a:ext cx="413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17201E-6665-4C03-A1B2-2EF6950D6A13}"/>
                    </a:ext>
                  </a:extLst>
                </p14:cNvPr>
                <p14:cNvContentPartPr/>
                <p14:nvPr/>
              </p14:nvContentPartPr>
              <p14:xfrm>
                <a:off x="5005519" y="968038"/>
                <a:ext cx="149760" cy="21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17201E-6665-4C03-A1B2-2EF6950D6A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96879" y="959038"/>
                  <a:ext cx="167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DACDD5-1310-4C71-B2E8-84C9E53EC6C1}"/>
                    </a:ext>
                  </a:extLst>
                </p14:cNvPr>
                <p14:cNvContentPartPr/>
                <p14:nvPr/>
              </p14:nvContentPartPr>
              <p14:xfrm>
                <a:off x="430279" y="1062358"/>
                <a:ext cx="155520" cy="24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DACDD5-1310-4C71-B2E8-84C9E53EC6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1279" y="1053358"/>
                  <a:ext cx="173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1D93D7-23D6-4002-B0DD-694393DCC480}"/>
                    </a:ext>
                  </a:extLst>
                </p14:cNvPr>
                <p14:cNvContentPartPr/>
                <p14:nvPr/>
              </p14:nvContentPartPr>
              <p14:xfrm>
                <a:off x="468799" y="986758"/>
                <a:ext cx="350280" cy="363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1D93D7-23D6-4002-B0DD-694393DCC48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9799" y="978118"/>
                  <a:ext cx="3679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C26BA7-4678-4F55-B784-55C6D0547FF8}"/>
                    </a:ext>
                  </a:extLst>
                </p14:cNvPr>
                <p14:cNvContentPartPr/>
                <p14:nvPr/>
              </p14:nvContentPartPr>
              <p14:xfrm>
                <a:off x="694159" y="1110958"/>
                <a:ext cx="230040" cy="191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C26BA7-4678-4F55-B784-55C6D0547FF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5519" y="1101958"/>
                  <a:ext cx="247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D2670EE-96C2-45C7-B74D-3C77D2B68A4E}"/>
                    </a:ext>
                  </a:extLst>
                </p14:cNvPr>
                <p14:cNvContentPartPr/>
                <p14:nvPr/>
              </p14:nvContentPartPr>
              <p14:xfrm>
                <a:off x="1094839" y="813598"/>
                <a:ext cx="261720" cy="447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D2670EE-96C2-45C7-B74D-3C77D2B68A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839" y="804598"/>
                  <a:ext cx="2793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BAADEE-2084-4C70-B5F2-3BFCC896B631}"/>
                    </a:ext>
                  </a:extLst>
                </p14:cNvPr>
                <p14:cNvContentPartPr/>
                <p14:nvPr/>
              </p14:nvContentPartPr>
              <p14:xfrm>
                <a:off x="1058479" y="1100518"/>
                <a:ext cx="183960" cy="49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BAADEE-2084-4C70-B5F2-3BFCC896B6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9479" y="1091878"/>
                  <a:ext cx="201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7E9189-3C55-49C5-B6C3-31FF5F5D0187}"/>
                    </a:ext>
                  </a:extLst>
                </p14:cNvPr>
                <p14:cNvContentPartPr/>
                <p14:nvPr/>
              </p14:nvContentPartPr>
              <p14:xfrm>
                <a:off x="1482559" y="902158"/>
                <a:ext cx="198720" cy="14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7E9189-3C55-49C5-B6C3-31FF5F5D01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73919" y="893518"/>
                  <a:ext cx="216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AEB914-26E0-46F3-910E-4989CFF959FB}"/>
                    </a:ext>
                  </a:extLst>
                </p14:cNvPr>
                <p14:cNvContentPartPr/>
                <p14:nvPr/>
              </p14:nvContentPartPr>
              <p14:xfrm>
                <a:off x="1928239" y="951478"/>
                <a:ext cx="11880" cy="5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AEB914-26E0-46F3-910E-4989CFF959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19599" y="942478"/>
                  <a:ext cx="29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DF10F6-2254-4C21-9462-934A69B17DBA}"/>
                    </a:ext>
                  </a:extLst>
                </p14:cNvPr>
                <p14:cNvContentPartPr/>
                <p14:nvPr/>
              </p14:nvContentPartPr>
              <p14:xfrm>
                <a:off x="1852999" y="1221118"/>
                <a:ext cx="11880" cy="25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DF10F6-2254-4C21-9462-934A69B17D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44359" y="1212118"/>
                  <a:ext cx="29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AD5977D-0985-4734-8544-1A3FA002246E}"/>
                    </a:ext>
                  </a:extLst>
                </p14:cNvPr>
                <p14:cNvContentPartPr/>
                <p14:nvPr/>
              </p14:nvContentPartPr>
              <p14:xfrm>
                <a:off x="344379" y="1794958"/>
                <a:ext cx="64800" cy="168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AD5977D-0985-4734-8544-1A3FA00224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5379" y="1786318"/>
                  <a:ext cx="82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8F94F-20C8-41BD-9709-4A1015BBF8DD}"/>
                    </a:ext>
                  </a:extLst>
                </p14:cNvPr>
                <p14:cNvContentPartPr/>
                <p14:nvPr/>
              </p14:nvContentPartPr>
              <p14:xfrm>
                <a:off x="404499" y="1688038"/>
                <a:ext cx="50040" cy="4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8F94F-20C8-41BD-9709-4A1015BBF8D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5499" y="1679038"/>
                  <a:ext cx="67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846523-EE7D-4C71-A2B1-D6E229473630}"/>
                    </a:ext>
                  </a:extLst>
                </p14:cNvPr>
                <p14:cNvContentPartPr/>
                <p14:nvPr/>
              </p14:nvContentPartPr>
              <p14:xfrm>
                <a:off x="648579" y="1289878"/>
                <a:ext cx="294480" cy="68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846523-EE7D-4C71-A2B1-D6E2294736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9939" y="1280878"/>
                  <a:ext cx="31212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6DB84F9-1302-4B0C-84E7-CC0616EE4E55}"/>
                    </a:ext>
                  </a:extLst>
                </p14:cNvPr>
                <p14:cNvContentPartPr/>
                <p14:nvPr/>
              </p14:nvContentPartPr>
              <p14:xfrm>
                <a:off x="610779" y="1740238"/>
                <a:ext cx="245520" cy="57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6DB84F9-1302-4B0C-84E7-CC0616EE4E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1779" y="1731598"/>
                  <a:ext cx="263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B8D22A7-B4F6-46B7-A19D-AC9A4E792282}"/>
                    </a:ext>
                  </a:extLst>
                </p14:cNvPr>
                <p14:cNvContentPartPr/>
                <p14:nvPr/>
              </p14:nvContentPartPr>
              <p14:xfrm>
                <a:off x="1399899" y="1367278"/>
                <a:ext cx="267120" cy="451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B8D22A7-B4F6-46B7-A19D-AC9A4E7922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90899" y="1358278"/>
                  <a:ext cx="2847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889C56C-B05A-4E43-9E5F-D94F0752B110}"/>
                    </a:ext>
                  </a:extLst>
                </p14:cNvPr>
                <p14:cNvContentPartPr/>
                <p14:nvPr/>
              </p14:nvContentPartPr>
              <p14:xfrm>
                <a:off x="1289019" y="1551958"/>
                <a:ext cx="381600" cy="132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889C56C-B05A-4E43-9E5F-D94F0752B1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80019" y="1543318"/>
                  <a:ext cx="399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0E2055F-907A-44FB-92C9-453F8A8111FF}"/>
                    </a:ext>
                  </a:extLst>
                </p14:cNvPr>
                <p14:cNvContentPartPr/>
                <p14:nvPr/>
              </p14:nvContentPartPr>
              <p14:xfrm>
                <a:off x="1690059" y="1353238"/>
                <a:ext cx="232920" cy="37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0E2055F-907A-44FB-92C9-453F8A8111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81419" y="1344238"/>
                  <a:ext cx="250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BE12D3-124F-49AF-9838-86106D404209}"/>
                    </a:ext>
                  </a:extLst>
                </p14:cNvPr>
                <p14:cNvContentPartPr/>
                <p14:nvPr/>
              </p14:nvContentPartPr>
              <p14:xfrm>
                <a:off x="1935219" y="1576798"/>
                <a:ext cx="120600" cy="162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BE12D3-124F-49AF-9838-86106D4042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26579" y="1568158"/>
                  <a:ext cx="138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F50C299-E76B-4448-9AD1-D0D89B041814}"/>
                    </a:ext>
                  </a:extLst>
                </p14:cNvPr>
                <p14:cNvContentPartPr/>
                <p14:nvPr/>
              </p14:nvContentPartPr>
              <p14:xfrm>
                <a:off x="2248779" y="1675798"/>
                <a:ext cx="266400" cy="449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F50C299-E76B-4448-9AD1-D0D89B04181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39779" y="1667158"/>
                  <a:ext cx="2840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DDB6B68-7885-4DD9-AE42-6E64402C8D24}"/>
                    </a:ext>
                  </a:extLst>
                </p14:cNvPr>
                <p14:cNvContentPartPr/>
                <p14:nvPr/>
              </p14:nvContentPartPr>
              <p14:xfrm>
                <a:off x="2394219" y="1533238"/>
                <a:ext cx="360360" cy="235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DDB6B68-7885-4DD9-AE42-6E64402C8D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85219" y="1524598"/>
                  <a:ext cx="378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A94F05A-E078-475C-8CC1-BA8BB0AA3F06}"/>
                    </a:ext>
                  </a:extLst>
                </p14:cNvPr>
                <p14:cNvContentPartPr/>
                <p14:nvPr/>
              </p14:nvContentPartPr>
              <p14:xfrm>
                <a:off x="2775459" y="1534678"/>
                <a:ext cx="191880" cy="207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A94F05A-E078-475C-8CC1-BA8BB0AA3F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66459" y="1526038"/>
                  <a:ext cx="209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AB91EFF-E9EE-4A16-A9C3-E90E743B0A1C}"/>
                    </a:ext>
                  </a:extLst>
                </p14:cNvPr>
                <p14:cNvContentPartPr/>
                <p14:nvPr/>
              </p14:nvContentPartPr>
              <p14:xfrm>
                <a:off x="2930259" y="1565638"/>
                <a:ext cx="178560" cy="190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AB91EFF-E9EE-4A16-A9C3-E90E743B0A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21259" y="1556638"/>
                  <a:ext cx="196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1F1CE0-CE5A-4579-88D0-80E80398C2A8}"/>
                    </a:ext>
                  </a:extLst>
                </p14:cNvPr>
                <p14:cNvContentPartPr/>
                <p14:nvPr/>
              </p14:nvContentPartPr>
              <p14:xfrm>
                <a:off x="3162459" y="1275478"/>
                <a:ext cx="253800" cy="446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1F1CE0-CE5A-4579-88D0-80E80398C2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53459" y="1266478"/>
                  <a:ext cx="2714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E9E37E9-906A-412B-8655-51D2E1CE47FD}"/>
                    </a:ext>
                  </a:extLst>
                </p14:cNvPr>
                <p14:cNvContentPartPr/>
                <p14:nvPr/>
              </p14:nvContentPartPr>
              <p14:xfrm>
                <a:off x="3500139" y="1518118"/>
                <a:ext cx="179640" cy="176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E9E37E9-906A-412B-8655-51D2E1CE47F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91139" y="1509118"/>
                  <a:ext cx="197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EFF2BC3-F368-40AD-91CA-8AD350F7FD4D}"/>
                    </a:ext>
                  </a:extLst>
                </p14:cNvPr>
                <p14:cNvContentPartPr/>
                <p14:nvPr/>
              </p14:nvContentPartPr>
              <p14:xfrm>
                <a:off x="3802539" y="1239118"/>
                <a:ext cx="264240" cy="495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EFF2BC3-F368-40AD-91CA-8AD350F7FD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93539" y="1230118"/>
                  <a:ext cx="2818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8782802-ABC0-456A-9F62-7CD2A20F8590}"/>
                    </a:ext>
                  </a:extLst>
                </p14:cNvPr>
                <p14:cNvContentPartPr/>
                <p14:nvPr/>
              </p14:nvContentPartPr>
              <p14:xfrm>
                <a:off x="4122579" y="1553398"/>
                <a:ext cx="56520" cy="164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8782802-ABC0-456A-9F62-7CD2A20F85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13579" y="1544398"/>
                  <a:ext cx="74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A47FE51-37D5-44F5-889A-F9455CA73788}"/>
                    </a:ext>
                  </a:extLst>
                </p14:cNvPr>
                <p14:cNvContentPartPr/>
                <p14:nvPr/>
              </p14:nvContentPartPr>
              <p14:xfrm>
                <a:off x="4387179" y="1245238"/>
                <a:ext cx="230760" cy="449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A47FE51-37D5-44F5-889A-F9455CA7378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78539" y="1236598"/>
                  <a:ext cx="2484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4B27FB0-3CE4-422A-BF2D-AC505FDEB258}"/>
                    </a:ext>
                  </a:extLst>
                </p14:cNvPr>
                <p14:cNvContentPartPr/>
                <p14:nvPr/>
              </p14:nvContentPartPr>
              <p14:xfrm>
                <a:off x="4516059" y="1240918"/>
                <a:ext cx="467280" cy="460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4B27FB0-3CE4-422A-BF2D-AC505FDEB25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07419" y="1231918"/>
                  <a:ext cx="4849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B203E14-7505-4F69-B191-F17660718C29}"/>
                    </a:ext>
                  </a:extLst>
                </p14:cNvPr>
                <p14:cNvContentPartPr/>
                <p14:nvPr/>
              </p14:nvContentPartPr>
              <p14:xfrm>
                <a:off x="4691739" y="1521358"/>
                <a:ext cx="192600" cy="66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B203E14-7505-4F69-B191-F17660718C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83099" y="1512718"/>
                  <a:ext cx="210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473392F-9692-4AD6-85A8-1163C3DB0FF6}"/>
                    </a:ext>
                  </a:extLst>
                </p14:cNvPr>
                <p14:cNvContentPartPr/>
                <p14:nvPr/>
              </p14:nvContentPartPr>
              <p14:xfrm>
                <a:off x="4879659" y="1491118"/>
                <a:ext cx="312120" cy="510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473392F-9692-4AD6-85A8-1163C3DB0FF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70659" y="1482478"/>
                  <a:ext cx="32976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0AB4448-68F2-44DA-AC33-6B78C4B7DBEC}"/>
                    </a:ext>
                  </a:extLst>
                </p14:cNvPr>
                <p14:cNvContentPartPr/>
                <p14:nvPr/>
              </p14:nvContentPartPr>
              <p14:xfrm>
                <a:off x="5721919" y="1110958"/>
                <a:ext cx="25200" cy="6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0AB4448-68F2-44DA-AC33-6B78C4B7DBE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12919" y="1101958"/>
                  <a:ext cx="42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200EDE-839F-4DD2-9EC7-218531621088}"/>
                    </a:ext>
                  </a:extLst>
                </p14:cNvPr>
                <p14:cNvContentPartPr/>
                <p14:nvPr/>
              </p14:nvContentPartPr>
              <p14:xfrm>
                <a:off x="5568199" y="838438"/>
                <a:ext cx="375120" cy="397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F200EDE-839F-4DD2-9EC7-2185316210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59199" y="829798"/>
                  <a:ext cx="3927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A388ED-306F-4664-BA94-1D9546CE901E}"/>
                    </a:ext>
                  </a:extLst>
                </p14:cNvPr>
                <p14:cNvContentPartPr/>
                <p14:nvPr/>
              </p14:nvContentPartPr>
              <p14:xfrm>
                <a:off x="5669719" y="1031038"/>
                <a:ext cx="381960" cy="77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A388ED-306F-4664-BA94-1D9546CE901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61079" y="1022398"/>
                  <a:ext cx="399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BA93512-2E0F-4159-90CE-D5585DDCC483}"/>
                    </a:ext>
                  </a:extLst>
                </p14:cNvPr>
                <p14:cNvContentPartPr/>
                <p14:nvPr/>
              </p14:nvContentPartPr>
              <p14:xfrm>
                <a:off x="6233479" y="1055878"/>
                <a:ext cx="213120" cy="125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BA93512-2E0F-4159-90CE-D5585DDCC4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24839" y="1046878"/>
                  <a:ext cx="230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40614A-4738-4B07-BE9B-536FA667608C}"/>
                    </a:ext>
                  </a:extLst>
                </p14:cNvPr>
                <p14:cNvContentPartPr/>
                <p14:nvPr/>
              </p14:nvContentPartPr>
              <p14:xfrm>
                <a:off x="6490159" y="1078918"/>
                <a:ext cx="163080" cy="102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40614A-4738-4B07-BE9B-536FA66760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81159" y="1070278"/>
                  <a:ext cx="180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C6AC3B7-6A13-4857-A6E0-8E2F50135CBA}"/>
                    </a:ext>
                  </a:extLst>
                </p14:cNvPr>
                <p14:cNvContentPartPr/>
                <p14:nvPr/>
              </p14:nvContentPartPr>
              <p14:xfrm>
                <a:off x="6702919" y="1066318"/>
                <a:ext cx="197280" cy="12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C6AC3B7-6A13-4857-A6E0-8E2F50135C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93919" y="1057678"/>
                  <a:ext cx="214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B8F9D0-B51A-49FB-842C-6D4328EA7004}"/>
                    </a:ext>
                  </a:extLst>
                </p14:cNvPr>
                <p14:cNvContentPartPr/>
                <p14:nvPr/>
              </p14:nvContentPartPr>
              <p14:xfrm>
                <a:off x="6868879" y="858238"/>
                <a:ext cx="149040" cy="287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B8F9D0-B51A-49FB-842C-6D4328EA700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59879" y="849238"/>
                  <a:ext cx="166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C4A575-A597-4EB3-AE85-0E837233D9E8}"/>
                    </a:ext>
                  </a:extLst>
                </p14:cNvPr>
                <p14:cNvContentPartPr/>
                <p14:nvPr/>
              </p14:nvContentPartPr>
              <p14:xfrm>
                <a:off x="7303039" y="877318"/>
                <a:ext cx="155880" cy="251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C4A575-A597-4EB3-AE85-0E837233D9E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94039" y="868678"/>
                  <a:ext cx="173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F3C56F-ABDC-4EDC-9A8A-3FC1EEA31A58}"/>
                    </a:ext>
                  </a:extLst>
                </p14:cNvPr>
                <p14:cNvContentPartPr/>
                <p14:nvPr/>
              </p14:nvContentPartPr>
              <p14:xfrm>
                <a:off x="7285759" y="840598"/>
                <a:ext cx="387360" cy="352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F3C56F-ABDC-4EDC-9A8A-3FC1EEA31A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76759" y="831598"/>
                  <a:ext cx="4050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C796C9-3546-429B-B115-9D4723330C5A}"/>
                    </a:ext>
                  </a:extLst>
                </p14:cNvPr>
                <p14:cNvContentPartPr/>
                <p14:nvPr/>
              </p14:nvContentPartPr>
              <p14:xfrm>
                <a:off x="8103679" y="978478"/>
                <a:ext cx="187200" cy="153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C796C9-3546-429B-B115-9D4723330C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95039" y="969478"/>
                  <a:ext cx="204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5B9A23C-A9D8-4F5F-8172-23C44FA5E4DF}"/>
                    </a:ext>
                  </a:extLst>
                </p14:cNvPr>
                <p14:cNvContentPartPr/>
                <p14:nvPr/>
              </p14:nvContentPartPr>
              <p14:xfrm>
                <a:off x="8381959" y="1008718"/>
                <a:ext cx="194400" cy="154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5B9A23C-A9D8-4F5F-8172-23C44FA5E4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72959" y="1000078"/>
                  <a:ext cx="212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C848E8D-6021-480D-BFF2-34A095466A56}"/>
                    </a:ext>
                  </a:extLst>
                </p14:cNvPr>
                <p14:cNvContentPartPr/>
                <p14:nvPr/>
              </p14:nvContentPartPr>
              <p14:xfrm>
                <a:off x="8563759" y="995398"/>
                <a:ext cx="216360" cy="13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848E8D-6021-480D-BFF2-34A095466A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55119" y="986758"/>
                  <a:ext cx="234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0F12B52-1D80-451A-A3A4-F006A730EDA7}"/>
                    </a:ext>
                  </a:extLst>
                </p14:cNvPr>
                <p14:cNvContentPartPr/>
                <p14:nvPr/>
              </p14:nvContentPartPr>
              <p14:xfrm>
                <a:off x="5451699" y="1525678"/>
                <a:ext cx="239400" cy="189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0F12B52-1D80-451A-A3A4-F006A730EDA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42699" y="1517038"/>
                  <a:ext cx="257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5602DB1-B235-4D7D-B09D-F3FC99DF44A2}"/>
                    </a:ext>
                  </a:extLst>
                </p14:cNvPr>
                <p14:cNvContentPartPr/>
                <p14:nvPr/>
              </p14:nvContentPartPr>
              <p14:xfrm>
                <a:off x="5841219" y="1187278"/>
                <a:ext cx="280800" cy="522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5602DB1-B235-4D7D-B09D-F3FC99DF44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32579" y="1178278"/>
                  <a:ext cx="2984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E608FB2-121E-4F56-B64C-522F8F9DECCD}"/>
                    </a:ext>
                  </a:extLst>
                </p14:cNvPr>
                <p14:cNvContentPartPr/>
                <p14:nvPr/>
              </p14:nvContentPartPr>
              <p14:xfrm>
                <a:off x="5832939" y="1530358"/>
                <a:ext cx="227520" cy="30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E608FB2-121E-4F56-B64C-522F8F9DECC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24299" y="1521718"/>
                  <a:ext cx="245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A49CF42-FA96-4952-A87E-E39DE644ADC4}"/>
                    </a:ext>
                  </a:extLst>
                </p14:cNvPr>
                <p14:cNvContentPartPr/>
                <p14:nvPr/>
              </p14:nvContentPartPr>
              <p14:xfrm>
                <a:off x="6289779" y="1460518"/>
                <a:ext cx="283680" cy="223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A49CF42-FA96-4952-A87E-E39DE644ADC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81139" y="1451518"/>
                  <a:ext cx="301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132068A-3BC9-448B-A240-EC4B6727D0A2}"/>
                    </a:ext>
                  </a:extLst>
                </p14:cNvPr>
                <p14:cNvContentPartPr/>
                <p14:nvPr/>
              </p14:nvContentPartPr>
              <p14:xfrm>
                <a:off x="6552219" y="1498318"/>
                <a:ext cx="203040" cy="155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132068A-3BC9-448B-A240-EC4B6727D0A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43219" y="1489678"/>
                  <a:ext cx="220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492BB29-7112-42D9-9A90-A8DA5B4A727C}"/>
                    </a:ext>
                  </a:extLst>
                </p14:cNvPr>
                <p14:cNvContentPartPr/>
                <p14:nvPr/>
              </p14:nvContentPartPr>
              <p14:xfrm>
                <a:off x="6789099" y="1483198"/>
                <a:ext cx="174600" cy="158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492BB29-7112-42D9-9A90-A8DA5B4A727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80099" y="1474558"/>
                  <a:ext cx="192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5AA9DFE-5798-4BEF-B64F-BACD43BC05C1}"/>
                    </a:ext>
                  </a:extLst>
                </p14:cNvPr>
                <p14:cNvContentPartPr/>
                <p14:nvPr/>
              </p14:nvContentPartPr>
              <p14:xfrm>
                <a:off x="7063779" y="1242718"/>
                <a:ext cx="227520" cy="413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5AA9DFE-5798-4BEF-B64F-BACD43BC05C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55139" y="1234078"/>
                  <a:ext cx="2451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B87F6F0-9DC0-45CD-9455-DABF88FE5684}"/>
                    </a:ext>
                  </a:extLst>
                </p14:cNvPr>
                <p14:cNvContentPartPr/>
                <p14:nvPr/>
              </p14:nvContentPartPr>
              <p14:xfrm>
                <a:off x="7524939" y="1441798"/>
                <a:ext cx="235080" cy="206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B87F6F0-9DC0-45CD-9455-DABF88FE568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16299" y="1432798"/>
                  <a:ext cx="252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162AA79-6220-4EC7-9979-25F04ED7A0D9}"/>
                    </a:ext>
                  </a:extLst>
                </p14:cNvPr>
                <p14:cNvContentPartPr/>
                <p14:nvPr/>
              </p14:nvContentPartPr>
              <p14:xfrm>
                <a:off x="7808619" y="1434238"/>
                <a:ext cx="271800" cy="191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162AA79-6220-4EC7-9979-25F04ED7A0D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99619" y="1425238"/>
                  <a:ext cx="289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65417D-641F-40EB-B10C-5283C67806F4}"/>
                    </a:ext>
                  </a:extLst>
                </p14:cNvPr>
                <p14:cNvContentPartPr/>
                <p14:nvPr/>
              </p14:nvContentPartPr>
              <p14:xfrm>
                <a:off x="8023899" y="1461958"/>
                <a:ext cx="185760" cy="172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65417D-641F-40EB-B10C-5283C67806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14899" y="1452958"/>
                  <a:ext cx="203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425B85-4A33-4B41-A9B6-D4D6697AB17E}"/>
                    </a:ext>
                  </a:extLst>
                </p14:cNvPr>
                <p14:cNvContentPartPr/>
                <p14:nvPr/>
              </p14:nvContentPartPr>
              <p14:xfrm>
                <a:off x="8245659" y="1493278"/>
                <a:ext cx="209520" cy="161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425B85-4A33-4B41-A9B6-D4D6697AB17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37019" y="1484638"/>
                  <a:ext cx="227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802890C-2FBE-4EB3-9A8C-C4AE4EF8B7C6}"/>
                    </a:ext>
                  </a:extLst>
                </p14:cNvPr>
                <p14:cNvContentPartPr/>
                <p14:nvPr/>
              </p14:nvContentPartPr>
              <p14:xfrm>
                <a:off x="8625459" y="1244878"/>
                <a:ext cx="196560" cy="436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802890C-2FBE-4EB3-9A8C-C4AE4EF8B7C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16459" y="1235878"/>
                  <a:ext cx="214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87D5A1D-9BAD-4A56-87E9-11B3F950546B}"/>
                    </a:ext>
                  </a:extLst>
                </p14:cNvPr>
                <p14:cNvContentPartPr/>
                <p14:nvPr/>
              </p14:nvContentPartPr>
              <p14:xfrm>
                <a:off x="8589099" y="1450078"/>
                <a:ext cx="328680" cy="34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87D5A1D-9BAD-4A56-87E9-11B3F950546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80459" y="1441078"/>
                  <a:ext cx="346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D848D3-B159-4EDF-B321-2ACE9E941530}"/>
                    </a:ext>
                  </a:extLst>
                </p14:cNvPr>
                <p14:cNvContentPartPr/>
                <p14:nvPr/>
              </p14:nvContentPartPr>
              <p14:xfrm>
                <a:off x="9122839" y="1020958"/>
                <a:ext cx="118440" cy="114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D848D3-B159-4EDF-B321-2ACE9E9415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3839" y="1012318"/>
                  <a:ext cx="136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859008F-4BD2-4DF1-B3A1-B5819983CFDF}"/>
                    </a:ext>
                  </a:extLst>
                </p14:cNvPr>
                <p14:cNvContentPartPr/>
                <p14:nvPr/>
              </p14:nvContentPartPr>
              <p14:xfrm>
                <a:off x="9304279" y="893878"/>
                <a:ext cx="9360" cy="1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859008F-4BD2-4DF1-B3A1-B5819983CFD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95279" y="885238"/>
                  <a:ext cx="27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05C41BF-90F7-4493-A14F-1C7D12041323}"/>
                    </a:ext>
                  </a:extLst>
                </p14:cNvPr>
                <p14:cNvContentPartPr/>
                <p14:nvPr/>
              </p14:nvContentPartPr>
              <p14:xfrm>
                <a:off x="9329479" y="1029958"/>
                <a:ext cx="201960" cy="105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05C41BF-90F7-4493-A14F-1C7D1204132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20479" y="1020958"/>
                  <a:ext cx="219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A6A5DBC-8DD6-4185-A59C-1F6F51F5A93A}"/>
                    </a:ext>
                  </a:extLst>
                </p14:cNvPr>
                <p14:cNvContentPartPr/>
                <p14:nvPr/>
              </p14:nvContentPartPr>
              <p14:xfrm>
                <a:off x="9582919" y="1018078"/>
                <a:ext cx="175320" cy="16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A6A5DBC-8DD6-4185-A59C-1F6F51F5A93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74279" y="1009078"/>
                  <a:ext cx="192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359D526-3252-4F6F-9B71-A78498F5D1B9}"/>
                    </a:ext>
                  </a:extLst>
                </p14:cNvPr>
                <p14:cNvContentPartPr/>
                <p14:nvPr/>
              </p14:nvContentPartPr>
              <p14:xfrm>
                <a:off x="9716839" y="813598"/>
                <a:ext cx="227880" cy="326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359D526-3252-4F6F-9B71-A78498F5D1B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08199" y="804598"/>
                  <a:ext cx="245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2971EB8-816B-4911-9086-2CC437F8D571}"/>
                    </a:ext>
                  </a:extLst>
                </p14:cNvPr>
                <p14:cNvContentPartPr/>
                <p14:nvPr/>
              </p14:nvContentPartPr>
              <p14:xfrm>
                <a:off x="9851839" y="1006918"/>
                <a:ext cx="259560" cy="353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2971EB8-816B-4911-9086-2CC437F8D5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42839" y="997918"/>
                  <a:ext cx="2772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62D12BF-9E33-46B0-A725-E530D2BE81AB}"/>
                    </a:ext>
                  </a:extLst>
                </p14:cNvPr>
                <p14:cNvContentPartPr/>
                <p14:nvPr/>
              </p14:nvContentPartPr>
              <p14:xfrm>
                <a:off x="10049119" y="985318"/>
                <a:ext cx="273240" cy="192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62D12BF-9E33-46B0-A725-E530D2BE81A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40479" y="976318"/>
                  <a:ext cx="290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E94E24A-CCFB-4F3D-B7F9-B76CF3B7B224}"/>
                    </a:ext>
                  </a:extLst>
                </p14:cNvPr>
                <p14:cNvContentPartPr/>
                <p14:nvPr/>
              </p14:nvContentPartPr>
              <p14:xfrm>
                <a:off x="10341799" y="984598"/>
                <a:ext cx="198360" cy="164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E94E24A-CCFB-4F3D-B7F9-B76CF3B7B22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32799" y="975598"/>
                  <a:ext cx="216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2626006-C933-4EB8-833E-F058AED98875}"/>
                    </a:ext>
                  </a:extLst>
                </p14:cNvPr>
                <p14:cNvContentPartPr/>
                <p14:nvPr/>
              </p14:nvContentPartPr>
              <p14:xfrm>
                <a:off x="10541599" y="1041478"/>
                <a:ext cx="187200" cy="92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2626006-C933-4EB8-833E-F058AED988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32599" y="1032838"/>
                  <a:ext cx="204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82AB9A-CD2C-4AFD-BC78-397D153DF432}"/>
                    </a:ext>
                  </a:extLst>
                </p14:cNvPr>
                <p14:cNvContentPartPr/>
                <p14:nvPr/>
              </p14:nvContentPartPr>
              <p14:xfrm>
                <a:off x="10813759" y="1016638"/>
                <a:ext cx="225720" cy="149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82AB9A-CD2C-4AFD-BC78-397D153DF43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04759" y="1007638"/>
                  <a:ext cx="243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2648323-38A6-46E1-8146-E7B274C4B94A}"/>
                    </a:ext>
                  </a:extLst>
                </p14:cNvPr>
                <p14:cNvContentPartPr/>
                <p14:nvPr/>
              </p14:nvContentPartPr>
              <p14:xfrm>
                <a:off x="10958839" y="722878"/>
                <a:ext cx="303480" cy="41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2648323-38A6-46E1-8146-E7B274C4B94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50199" y="714238"/>
                  <a:ext cx="3211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A8166F6-C923-4182-93DB-1C490D427D6F}"/>
                    </a:ext>
                  </a:extLst>
                </p14:cNvPr>
                <p14:cNvContentPartPr/>
                <p14:nvPr/>
              </p14:nvContentPartPr>
              <p14:xfrm>
                <a:off x="11110039" y="983878"/>
                <a:ext cx="217800" cy="153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8166F6-C923-4182-93DB-1C490D427D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101039" y="974878"/>
                  <a:ext cx="235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C9002AE-0D75-4CCD-AA53-C27EE795A8E0}"/>
                    </a:ext>
                  </a:extLst>
                </p14:cNvPr>
                <p14:cNvContentPartPr/>
                <p14:nvPr/>
              </p14:nvContentPartPr>
              <p14:xfrm>
                <a:off x="11320999" y="1020958"/>
                <a:ext cx="262800" cy="134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C9002AE-0D75-4CCD-AA53-C27EE795A8E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11999" y="1011958"/>
                  <a:ext cx="280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D6EA50A-05CE-4102-AECC-BFFD65BD85BF}"/>
                    </a:ext>
                  </a:extLst>
                </p14:cNvPr>
                <p14:cNvContentPartPr/>
                <p14:nvPr/>
              </p14:nvContentPartPr>
              <p14:xfrm>
                <a:off x="11682439" y="681838"/>
                <a:ext cx="332640" cy="542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D6EA50A-05CE-4102-AECC-BFFD65BD85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73799" y="673198"/>
                  <a:ext cx="3502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FE039A0-D1F9-4D64-9F38-0B8DD30C4291}"/>
                    </a:ext>
                  </a:extLst>
                </p14:cNvPr>
                <p14:cNvContentPartPr/>
                <p14:nvPr/>
              </p14:nvContentPartPr>
              <p14:xfrm>
                <a:off x="11714479" y="870478"/>
                <a:ext cx="556560" cy="84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FE039A0-D1F9-4D64-9F38-0B8DD30C429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05479" y="861478"/>
                  <a:ext cx="574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B6A2234-E652-4F10-A84B-5185457FF742}"/>
                    </a:ext>
                  </a:extLst>
                </p14:cNvPr>
                <p14:cNvContentPartPr/>
                <p14:nvPr/>
              </p14:nvContentPartPr>
              <p14:xfrm>
                <a:off x="9129819" y="1475998"/>
                <a:ext cx="255960" cy="178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B6A2234-E652-4F10-A84B-5185457FF74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21179" y="1467358"/>
                  <a:ext cx="273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8683F33-0727-4544-89DB-D2DC6454D2F7}"/>
                    </a:ext>
                  </a:extLst>
                </p14:cNvPr>
                <p14:cNvContentPartPr/>
                <p14:nvPr/>
              </p14:nvContentPartPr>
              <p14:xfrm>
                <a:off x="9363819" y="1467358"/>
                <a:ext cx="212040" cy="176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8683F33-0727-4544-89DB-D2DC6454D2F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54819" y="1458358"/>
                  <a:ext cx="229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646752-6131-48B1-A674-D783D137E8BE}"/>
                    </a:ext>
                  </a:extLst>
                </p14:cNvPr>
                <p14:cNvContentPartPr/>
                <p14:nvPr/>
              </p14:nvContentPartPr>
              <p14:xfrm>
                <a:off x="9649659" y="1479958"/>
                <a:ext cx="348480" cy="155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646752-6131-48B1-A674-D783D137E8B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40659" y="1471318"/>
                  <a:ext cx="366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FD89024-B53F-43C8-BAE2-58EE1A0B53C2}"/>
                    </a:ext>
                  </a:extLst>
                </p14:cNvPr>
                <p14:cNvContentPartPr/>
                <p14:nvPr/>
              </p14:nvContentPartPr>
              <p14:xfrm>
                <a:off x="10061499" y="1490758"/>
                <a:ext cx="227160" cy="157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FD89024-B53F-43C8-BAE2-58EE1A0B53C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52859" y="1482118"/>
                  <a:ext cx="244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65F46F1-7106-41AF-A54B-A87E81EA9BDA}"/>
                    </a:ext>
                  </a:extLst>
                </p14:cNvPr>
                <p14:cNvContentPartPr/>
                <p14:nvPr/>
              </p14:nvContentPartPr>
              <p14:xfrm>
                <a:off x="10409619" y="1556638"/>
                <a:ext cx="28440" cy="69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65F46F1-7106-41AF-A54B-A87E81EA9BD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00979" y="1547638"/>
                  <a:ext cx="46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7D677B2-D461-47BD-B1E5-F2DA91B3EFE9}"/>
                    </a:ext>
                  </a:extLst>
                </p14:cNvPr>
                <p14:cNvContentPartPr/>
                <p14:nvPr/>
              </p14:nvContentPartPr>
              <p14:xfrm>
                <a:off x="10512939" y="1512358"/>
                <a:ext cx="212400" cy="143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7D677B2-D461-47BD-B1E5-F2DA91B3EF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03939" y="1503358"/>
                  <a:ext cx="230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1F02A8D-8B7D-46D3-9FCC-D4BBDBE83061}"/>
                    </a:ext>
                  </a:extLst>
                </p14:cNvPr>
                <p14:cNvContentPartPr/>
                <p14:nvPr/>
              </p14:nvContentPartPr>
              <p14:xfrm>
                <a:off x="10767099" y="1391398"/>
                <a:ext cx="229320" cy="271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1F02A8D-8B7D-46D3-9FCC-D4BBDBE8306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758099" y="1382398"/>
                  <a:ext cx="2469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D63FA3-2D92-4331-BDCE-50DE02B88A1F}"/>
                    </a:ext>
                  </a:extLst>
                </p14:cNvPr>
                <p14:cNvContentPartPr/>
                <p14:nvPr/>
              </p14:nvContentPartPr>
              <p14:xfrm>
                <a:off x="11403939" y="1242718"/>
                <a:ext cx="278640" cy="460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D63FA3-2D92-4331-BDCE-50DE02B88A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94939" y="1234078"/>
                  <a:ext cx="2962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B2247E-1C6F-4EC8-9240-95D2478FED54}"/>
                    </a:ext>
                  </a:extLst>
                </p14:cNvPr>
                <p14:cNvContentPartPr/>
                <p14:nvPr/>
              </p14:nvContentPartPr>
              <p14:xfrm>
                <a:off x="11372619" y="1416238"/>
                <a:ext cx="315720" cy="70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B2247E-1C6F-4EC8-9240-95D2478FED5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63979" y="1407598"/>
                  <a:ext cx="333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5AEDF32-7732-41AC-A8D1-A9E6017B458E}"/>
                    </a:ext>
                  </a:extLst>
                </p14:cNvPr>
                <p14:cNvContentPartPr/>
                <p14:nvPr/>
              </p14:nvContentPartPr>
              <p14:xfrm>
                <a:off x="11643339" y="1203838"/>
                <a:ext cx="267480" cy="426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5AEDF32-7732-41AC-A8D1-A9E6017B458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34339" y="1195198"/>
                  <a:ext cx="2851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B71CAF7-0605-45D5-846F-FB8C3FCCDD93}"/>
                    </a:ext>
                  </a:extLst>
                </p14:cNvPr>
                <p14:cNvContentPartPr/>
                <p14:nvPr/>
              </p14:nvContentPartPr>
              <p14:xfrm>
                <a:off x="11876619" y="1500838"/>
                <a:ext cx="205920" cy="188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B71CAF7-0605-45D5-846F-FB8C3FCCDD9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867619" y="1491838"/>
                  <a:ext cx="223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C0C87A-105D-4778-8036-39958AA2B77C}"/>
                    </a:ext>
                  </a:extLst>
                </p14:cNvPr>
                <p14:cNvContentPartPr/>
                <p14:nvPr/>
              </p14:nvContentPartPr>
              <p14:xfrm>
                <a:off x="274899" y="2209678"/>
                <a:ext cx="303480" cy="320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C0C87A-105D-4778-8036-39958AA2B77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6259" y="2201038"/>
                  <a:ext cx="321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45980A-D230-4AD9-B902-917DD51E6A0B}"/>
                    </a:ext>
                  </a:extLst>
                </p14:cNvPr>
                <p14:cNvContentPartPr/>
                <p14:nvPr/>
              </p14:nvContentPartPr>
              <p14:xfrm>
                <a:off x="590259" y="2282758"/>
                <a:ext cx="226440" cy="163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45980A-D230-4AD9-B902-917DD51E6A0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1259" y="2273758"/>
                  <a:ext cx="244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5C1C71-BBC6-4316-A115-59128E8C3604}"/>
                    </a:ext>
                  </a:extLst>
                </p14:cNvPr>
                <p14:cNvContentPartPr/>
                <p14:nvPr/>
              </p14:nvContentPartPr>
              <p14:xfrm>
                <a:off x="799419" y="2307958"/>
                <a:ext cx="329760" cy="158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5C1C71-BBC6-4316-A115-59128E8C360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0779" y="2299318"/>
                  <a:ext cx="347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285FAA2-E5B3-496D-8920-13E462A05370}"/>
                    </a:ext>
                  </a:extLst>
                </p14:cNvPr>
                <p14:cNvContentPartPr/>
                <p14:nvPr/>
              </p14:nvContentPartPr>
              <p14:xfrm>
                <a:off x="1260939" y="2285638"/>
                <a:ext cx="140400" cy="217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285FAA2-E5B3-496D-8920-13E462A0537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52299" y="2276638"/>
                  <a:ext cx="158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8AAC531-C2D2-44A5-80FD-0E4880F8FBCD}"/>
                    </a:ext>
                  </a:extLst>
                </p14:cNvPr>
                <p14:cNvContentPartPr/>
                <p14:nvPr/>
              </p14:nvContentPartPr>
              <p14:xfrm>
                <a:off x="1811019" y="2252518"/>
                <a:ext cx="275400" cy="235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8AAC531-C2D2-44A5-80FD-0E4880F8FBC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02379" y="2243518"/>
                  <a:ext cx="293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DD0CDBF-CF03-4094-B40C-F8B3128B3EFA}"/>
                    </a:ext>
                  </a:extLst>
                </p14:cNvPr>
                <p14:cNvContentPartPr/>
                <p14:nvPr/>
              </p14:nvContentPartPr>
              <p14:xfrm>
                <a:off x="2208459" y="1978918"/>
                <a:ext cx="210240" cy="444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DD0CDBF-CF03-4094-B40C-F8B3128B3EF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99819" y="1969918"/>
                  <a:ext cx="2278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E752B11-FA2E-4FE0-BF16-6F39372E241F}"/>
                    </a:ext>
                  </a:extLst>
                </p14:cNvPr>
                <p14:cNvContentPartPr/>
                <p14:nvPr/>
              </p14:nvContentPartPr>
              <p14:xfrm>
                <a:off x="2410059" y="2277358"/>
                <a:ext cx="204120" cy="163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E752B11-FA2E-4FE0-BF16-6F39372E241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01059" y="2268718"/>
                  <a:ext cx="221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DFE3053-BE85-4D8C-B0DC-628EAC0C03A9}"/>
                    </a:ext>
                  </a:extLst>
                </p14:cNvPr>
                <p14:cNvContentPartPr/>
                <p14:nvPr/>
              </p14:nvContentPartPr>
              <p14:xfrm>
                <a:off x="2754579" y="1904038"/>
                <a:ext cx="293760" cy="59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DFE3053-BE85-4D8C-B0DC-628EAC0C03A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45579" y="1895398"/>
                  <a:ext cx="31140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046D8D-22B1-46D2-B65A-3E32F0735DD2}"/>
                    </a:ext>
                  </a:extLst>
                </p14:cNvPr>
                <p14:cNvContentPartPr/>
                <p14:nvPr/>
              </p14:nvContentPartPr>
              <p14:xfrm>
                <a:off x="2691219" y="2157838"/>
                <a:ext cx="384840" cy="110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046D8D-22B1-46D2-B65A-3E32F0735D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82579" y="2149198"/>
                  <a:ext cx="402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5F6EB7E-6077-4F00-BF06-CA79D3BA30C5}"/>
                    </a:ext>
                  </a:extLst>
                </p14:cNvPr>
                <p14:cNvContentPartPr/>
                <p14:nvPr/>
              </p14:nvContentPartPr>
              <p14:xfrm>
                <a:off x="3031419" y="1895758"/>
                <a:ext cx="230040" cy="522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5F6EB7E-6077-4F00-BF06-CA79D3BA30C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22419" y="1887118"/>
                  <a:ext cx="2476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9F194C1-E422-4282-95AA-E72AA775B971}"/>
                    </a:ext>
                  </a:extLst>
                </p14:cNvPr>
                <p14:cNvContentPartPr/>
                <p14:nvPr/>
              </p14:nvContentPartPr>
              <p14:xfrm>
                <a:off x="3349299" y="2167918"/>
                <a:ext cx="178920" cy="216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9F194C1-E422-4282-95AA-E72AA775B97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40299" y="2158918"/>
                  <a:ext cx="196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4ACB44F-861F-4E1E-BC83-93D519B3B806}"/>
                    </a:ext>
                  </a:extLst>
                </p14:cNvPr>
                <p14:cNvContentPartPr/>
                <p14:nvPr/>
              </p14:nvContentPartPr>
              <p14:xfrm>
                <a:off x="3532539" y="2156758"/>
                <a:ext cx="263880" cy="25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4ACB44F-861F-4E1E-BC83-93D519B3B8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23899" y="2147758"/>
                  <a:ext cx="281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5148EBF-02A2-439D-9158-DF17DFA094C0}"/>
                    </a:ext>
                  </a:extLst>
                </p14:cNvPr>
                <p14:cNvContentPartPr/>
                <p14:nvPr/>
              </p14:nvContentPartPr>
              <p14:xfrm>
                <a:off x="3987219" y="2183398"/>
                <a:ext cx="144720" cy="190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5148EBF-02A2-439D-9158-DF17DFA094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78219" y="2174758"/>
                  <a:ext cx="162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877EF2-2A64-4DC3-8BF1-4A9EFE3BE6F0}"/>
                    </a:ext>
                  </a:extLst>
                </p14:cNvPr>
                <p14:cNvContentPartPr/>
                <p14:nvPr/>
              </p14:nvContentPartPr>
              <p14:xfrm>
                <a:off x="4252179" y="2119678"/>
                <a:ext cx="251640" cy="273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877EF2-2A64-4DC3-8BF1-4A9EFE3BE6F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43179" y="2111038"/>
                  <a:ext cx="269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11460C3-EA45-49B1-8B4E-1B2CC57A0ADD}"/>
                    </a:ext>
                  </a:extLst>
                </p14:cNvPr>
                <p14:cNvContentPartPr/>
                <p14:nvPr/>
              </p14:nvContentPartPr>
              <p14:xfrm>
                <a:off x="4794699" y="2148838"/>
                <a:ext cx="214200" cy="201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11460C3-EA45-49B1-8B4E-1B2CC57A0AD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86059" y="2140198"/>
                  <a:ext cx="231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81FFA5D-0AFF-4EE1-99DE-393AE070A3DA}"/>
                    </a:ext>
                  </a:extLst>
                </p14:cNvPr>
                <p14:cNvContentPartPr/>
                <p14:nvPr/>
              </p14:nvContentPartPr>
              <p14:xfrm>
                <a:off x="5159379" y="2159998"/>
                <a:ext cx="148320" cy="197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81FFA5D-0AFF-4EE1-99DE-393AE070A3D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50379" y="2150998"/>
                  <a:ext cx="165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40E3624-D563-4A24-87CC-54F3E2956394}"/>
                    </a:ext>
                  </a:extLst>
                </p14:cNvPr>
                <p14:cNvContentPartPr/>
                <p14:nvPr/>
              </p14:nvContentPartPr>
              <p14:xfrm>
                <a:off x="5454939" y="1878118"/>
                <a:ext cx="255960" cy="49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40E3624-D563-4A24-87CC-54F3E295639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45939" y="1869118"/>
                  <a:ext cx="2736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9065217-62EC-47B1-A853-1C9EA6A2251A}"/>
                    </a:ext>
                  </a:extLst>
                </p14:cNvPr>
                <p14:cNvContentPartPr/>
                <p14:nvPr/>
              </p14:nvContentPartPr>
              <p14:xfrm>
                <a:off x="5439459" y="2090878"/>
                <a:ext cx="350640" cy="76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9065217-62EC-47B1-A853-1C9EA6A2251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30819" y="2082238"/>
                  <a:ext cx="368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DB82F69-0CBC-422A-A927-9F953B1C6BE9}"/>
                    </a:ext>
                  </a:extLst>
                </p14:cNvPr>
                <p14:cNvContentPartPr/>
                <p14:nvPr/>
              </p14:nvContentPartPr>
              <p14:xfrm>
                <a:off x="6194739" y="1863718"/>
                <a:ext cx="226800" cy="461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DB82F69-0CBC-422A-A927-9F953B1C6BE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86099" y="1854718"/>
                  <a:ext cx="24444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E4550C3-0C79-4613-8AA2-70CB8EA9A87F}"/>
                    </a:ext>
                  </a:extLst>
                </p14:cNvPr>
                <p14:cNvContentPartPr/>
                <p14:nvPr/>
              </p14:nvContentPartPr>
              <p14:xfrm>
                <a:off x="6127059" y="2036878"/>
                <a:ext cx="446040" cy="106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E4550C3-0C79-4613-8AA2-70CB8EA9A87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18419" y="2027878"/>
                  <a:ext cx="463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DE75995-7CDA-4473-B79B-BAB9CEB147F6}"/>
                    </a:ext>
                  </a:extLst>
                </p14:cNvPr>
                <p14:cNvContentPartPr/>
                <p14:nvPr/>
              </p14:nvContentPartPr>
              <p14:xfrm>
                <a:off x="6532419" y="1778398"/>
                <a:ext cx="227880" cy="497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DE75995-7CDA-4473-B79B-BAB9CEB147F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23419" y="1769758"/>
                  <a:ext cx="2455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198B19E-5A8C-42AF-BEB7-AB2E9F407AC8}"/>
                    </a:ext>
                  </a:extLst>
                </p14:cNvPr>
                <p14:cNvContentPartPr/>
                <p14:nvPr/>
              </p14:nvContentPartPr>
              <p14:xfrm>
                <a:off x="6863619" y="2087278"/>
                <a:ext cx="139680" cy="189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198B19E-5A8C-42AF-BEB7-AB2E9F407AC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54979" y="2078638"/>
                  <a:ext cx="157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63F3DA5-F439-4017-8893-AC64CC9D7E4A}"/>
                    </a:ext>
                  </a:extLst>
                </p14:cNvPr>
                <p14:cNvContentPartPr/>
                <p14:nvPr/>
              </p14:nvContentPartPr>
              <p14:xfrm>
                <a:off x="7396779" y="2090878"/>
                <a:ext cx="158760" cy="150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63F3DA5-F439-4017-8893-AC64CC9D7E4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88139" y="2082238"/>
                  <a:ext cx="176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66EE79E-7258-46A2-A15D-7E5577BA5D10}"/>
                    </a:ext>
                  </a:extLst>
                </p14:cNvPr>
                <p14:cNvContentPartPr/>
                <p14:nvPr/>
              </p14:nvContentPartPr>
              <p14:xfrm>
                <a:off x="7705659" y="1765438"/>
                <a:ext cx="257400" cy="486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66EE79E-7258-46A2-A15D-7E5577BA5D1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96659" y="1756438"/>
                  <a:ext cx="2750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6E06EFB-AA22-4E40-B9F7-09246D118A1D}"/>
                    </a:ext>
                  </a:extLst>
                </p14:cNvPr>
                <p14:cNvContentPartPr/>
                <p14:nvPr/>
              </p14:nvContentPartPr>
              <p14:xfrm>
                <a:off x="7666059" y="1992958"/>
                <a:ext cx="327600" cy="83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6E06EFB-AA22-4E40-B9F7-09246D118A1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57419" y="1983958"/>
                  <a:ext cx="345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4898DE2-25A0-4893-929C-080CEC261020}"/>
                    </a:ext>
                  </a:extLst>
                </p14:cNvPr>
                <p14:cNvContentPartPr/>
                <p14:nvPr/>
              </p14:nvContentPartPr>
              <p14:xfrm>
                <a:off x="7970259" y="1819438"/>
                <a:ext cx="227880" cy="426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4898DE2-25A0-4893-929C-080CEC26102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61619" y="1810438"/>
                  <a:ext cx="2455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7A6F85A-A668-4F9B-B4EF-73C1BB4AEC65}"/>
                    </a:ext>
                  </a:extLst>
                </p14:cNvPr>
                <p14:cNvContentPartPr/>
                <p14:nvPr/>
              </p14:nvContentPartPr>
              <p14:xfrm>
                <a:off x="8261859" y="2102758"/>
                <a:ext cx="171000" cy="150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7A6F85A-A668-4F9B-B4EF-73C1BB4AEC6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52859" y="2093758"/>
                  <a:ext cx="188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F5C6F66-17A4-4EAD-B8CF-0AB22C283A65}"/>
                    </a:ext>
                  </a:extLst>
                </p14:cNvPr>
                <p14:cNvContentPartPr/>
                <p14:nvPr/>
              </p14:nvContentPartPr>
              <p14:xfrm>
                <a:off x="8531499" y="2066398"/>
                <a:ext cx="284040" cy="229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F5C6F66-17A4-4EAD-B8CF-0AB22C283A6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22859" y="2057758"/>
                  <a:ext cx="301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6A41F46-B64C-4648-9EE4-407E6EB5C240}"/>
                    </a:ext>
                  </a:extLst>
                </p14:cNvPr>
                <p14:cNvContentPartPr/>
                <p14:nvPr/>
              </p14:nvContentPartPr>
              <p14:xfrm>
                <a:off x="9050979" y="2036878"/>
                <a:ext cx="235800" cy="199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6A41F46-B64C-4648-9EE4-407E6EB5C2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42339" y="2027878"/>
                  <a:ext cx="253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4EDAD95-4D71-436F-926A-EDD968D09491}"/>
                    </a:ext>
                  </a:extLst>
                </p14:cNvPr>
                <p14:cNvContentPartPr/>
                <p14:nvPr/>
              </p14:nvContentPartPr>
              <p14:xfrm>
                <a:off x="9345819" y="2047678"/>
                <a:ext cx="201240" cy="18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4EDAD95-4D71-436F-926A-EDD968D0949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337179" y="2038678"/>
                  <a:ext cx="218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64D4920-4AD2-4B79-9D72-FEF6B6341F33}"/>
                    </a:ext>
                  </a:extLst>
                </p14:cNvPr>
                <p14:cNvContentPartPr/>
                <p14:nvPr/>
              </p14:nvContentPartPr>
              <p14:xfrm>
                <a:off x="9575859" y="2046958"/>
                <a:ext cx="271800" cy="197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64D4920-4AD2-4B79-9D72-FEF6B6341F3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566859" y="2038318"/>
                  <a:ext cx="289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8A20B08-B1D9-4CE7-AAE5-29FC9BC3377B}"/>
                    </a:ext>
                  </a:extLst>
                </p14:cNvPr>
                <p14:cNvContentPartPr/>
                <p14:nvPr/>
              </p14:nvContentPartPr>
              <p14:xfrm>
                <a:off x="9909939" y="2075038"/>
                <a:ext cx="159840" cy="186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8A20B08-B1D9-4CE7-AAE5-29FC9BC3377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900939" y="2066398"/>
                  <a:ext cx="177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319106D-2546-4638-B51D-8DE223A66CC3}"/>
                    </a:ext>
                  </a:extLst>
                </p14:cNvPr>
                <p14:cNvContentPartPr/>
                <p14:nvPr/>
              </p14:nvContentPartPr>
              <p14:xfrm>
                <a:off x="10136019" y="2036518"/>
                <a:ext cx="240840" cy="215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319106D-2546-4638-B51D-8DE223A66CC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127379" y="2027878"/>
                  <a:ext cx="258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A280C0E-D782-4575-8786-D3E3F9FD3A61}"/>
                    </a:ext>
                  </a:extLst>
                </p14:cNvPr>
                <p14:cNvContentPartPr/>
                <p14:nvPr/>
              </p14:nvContentPartPr>
              <p14:xfrm>
                <a:off x="10339059" y="2002318"/>
                <a:ext cx="246600" cy="259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A280C0E-D782-4575-8786-D3E3F9FD3A6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330059" y="1993678"/>
                  <a:ext cx="264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8D124A-786C-48F1-8DE2-3BB379A8CC0B}"/>
                    </a:ext>
                  </a:extLst>
                </p14:cNvPr>
                <p14:cNvContentPartPr/>
                <p14:nvPr/>
              </p14:nvContentPartPr>
              <p14:xfrm>
                <a:off x="10740819" y="2286358"/>
                <a:ext cx="18720" cy="41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8D124A-786C-48F1-8DE2-3BB379A8CC0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31819" y="2277358"/>
                  <a:ext cx="36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A666BDC-295B-43B9-96CD-0F999261B756}"/>
                    </a:ext>
                  </a:extLst>
                </p14:cNvPr>
                <p14:cNvContentPartPr/>
                <p14:nvPr/>
              </p14:nvContentPartPr>
              <p14:xfrm>
                <a:off x="318819" y="2923198"/>
                <a:ext cx="178920" cy="315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A666BDC-295B-43B9-96CD-0F999261B75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0179" y="2914558"/>
                  <a:ext cx="19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1AD8326-B6D2-421E-9C12-751E7C1C6A59}"/>
                    </a:ext>
                  </a:extLst>
                </p14:cNvPr>
                <p14:cNvContentPartPr/>
                <p14:nvPr/>
              </p14:nvContentPartPr>
              <p14:xfrm>
                <a:off x="171579" y="2798998"/>
                <a:ext cx="725400" cy="184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1AD8326-B6D2-421E-9C12-751E7C1C6A5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62579" y="2789998"/>
                  <a:ext cx="743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52A9EC0-59AE-4161-A26B-A4ED7824B49D}"/>
                    </a:ext>
                  </a:extLst>
                </p14:cNvPr>
                <p14:cNvContentPartPr/>
                <p14:nvPr/>
              </p14:nvContentPartPr>
              <p14:xfrm>
                <a:off x="695739" y="2994838"/>
                <a:ext cx="321120" cy="171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52A9EC0-59AE-4161-A26B-A4ED7824B49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7099" y="2985838"/>
                  <a:ext cx="338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BF5BDBF-21C8-4274-8E77-1DE7C19BA609}"/>
                    </a:ext>
                  </a:extLst>
                </p14:cNvPr>
                <p14:cNvContentPartPr/>
                <p14:nvPr/>
              </p14:nvContentPartPr>
              <p14:xfrm>
                <a:off x="1114779" y="3021478"/>
                <a:ext cx="123120" cy="141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BF5BDBF-21C8-4274-8E77-1DE7C19BA60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05779" y="3012838"/>
                  <a:ext cx="140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8CE52A5-28EC-424D-9A58-E766AF9544E9}"/>
                    </a:ext>
                  </a:extLst>
                </p14:cNvPr>
                <p14:cNvContentPartPr/>
                <p14:nvPr/>
              </p14:nvContentPartPr>
              <p14:xfrm>
                <a:off x="1724259" y="2949478"/>
                <a:ext cx="234720" cy="171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8CE52A5-28EC-424D-9A58-E766AF9544E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15619" y="2940838"/>
                  <a:ext cx="252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6A4696F-C4C4-490D-8559-A91B344011C2}"/>
                    </a:ext>
                  </a:extLst>
                </p14:cNvPr>
                <p14:cNvContentPartPr/>
                <p14:nvPr/>
              </p14:nvContentPartPr>
              <p14:xfrm>
                <a:off x="2005419" y="2941918"/>
                <a:ext cx="190080" cy="159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6A4696F-C4C4-490D-8559-A91B344011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96419" y="2932918"/>
                  <a:ext cx="207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B0774FD-9AB6-4A98-B732-CCC2FD492A90}"/>
                    </a:ext>
                  </a:extLst>
                </p14:cNvPr>
                <p14:cNvContentPartPr/>
                <p14:nvPr/>
              </p14:nvContentPartPr>
              <p14:xfrm>
                <a:off x="2194059" y="2918518"/>
                <a:ext cx="188640" cy="176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B0774FD-9AB6-4A98-B732-CCC2FD492A9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185419" y="2909878"/>
                  <a:ext cx="206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DC65209-F8DE-4247-BFA1-5E202B639718}"/>
                    </a:ext>
                  </a:extLst>
                </p14:cNvPr>
                <p14:cNvContentPartPr/>
                <p14:nvPr/>
              </p14:nvContentPartPr>
              <p14:xfrm>
                <a:off x="2397819" y="2954878"/>
                <a:ext cx="163080" cy="147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DC65209-F8DE-4247-BFA1-5E202B63971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88819" y="2946238"/>
                  <a:ext cx="180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1B7C216-787A-4083-88D9-B6002190BCB6}"/>
                    </a:ext>
                  </a:extLst>
                </p14:cNvPr>
                <p14:cNvContentPartPr/>
                <p14:nvPr/>
              </p14:nvContentPartPr>
              <p14:xfrm>
                <a:off x="2724699" y="2617918"/>
                <a:ext cx="211320" cy="527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1B7C216-787A-4083-88D9-B6002190BCB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15699" y="2609278"/>
                  <a:ext cx="2289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5D4429-3735-4A39-80A0-1E7FAA6BCB14}"/>
                    </a:ext>
                  </a:extLst>
                </p14:cNvPr>
                <p14:cNvContentPartPr/>
                <p14:nvPr/>
              </p14:nvContentPartPr>
              <p14:xfrm>
                <a:off x="2648019" y="2852638"/>
                <a:ext cx="331200" cy="64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5D4429-3735-4A39-80A0-1E7FAA6BCB1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39379" y="2843638"/>
                  <a:ext cx="348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A4ECF6D-DAD7-4D5E-A266-7746F9A38127}"/>
                    </a:ext>
                  </a:extLst>
                </p14:cNvPr>
                <p14:cNvContentPartPr/>
                <p14:nvPr/>
              </p14:nvContentPartPr>
              <p14:xfrm>
                <a:off x="2858619" y="2872798"/>
                <a:ext cx="200520" cy="251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A4ECF6D-DAD7-4D5E-A266-7746F9A3812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849619" y="2864158"/>
                  <a:ext cx="218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64281F7-7AD3-46D6-8664-5166EFE7A9C2}"/>
                    </a:ext>
                  </a:extLst>
                </p14:cNvPr>
                <p14:cNvContentPartPr/>
                <p14:nvPr/>
              </p14:nvContentPartPr>
              <p14:xfrm>
                <a:off x="3503379" y="2679118"/>
                <a:ext cx="382320" cy="425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64281F7-7AD3-46D6-8664-5166EFE7A9C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494379" y="2670478"/>
                  <a:ext cx="3999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908DBE1-73E0-4C63-8733-121876AB6282}"/>
                    </a:ext>
                  </a:extLst>
                </p14:cNvPr>
                <p14:cNvContentPartPr/>
                <p14:nvPr/>
              </p14:nvContentPartPr>
              <p14:xfrm>
                <a:off x="3631179" y="2892238"/>
                <a:ext cx="223200" cy="62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908DBE1-73E0-4C63-8733-121876AB628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22179" y="2883238"/>
                  <a:ext cx="240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9833F8A-5538-4F9C-86BF-0D87D9E2B5B0}"/>
                    </a:ext>
                  </a:extLst>
                </p14:cNvPr>
                <p14:cNvContentPartPr/>
                <p14:nvPr/>
              </p14:nvContentPartPr>
              <p14:xfrm>
                <a:off x="4169739" y="2876398"/>
                <a:ext cx="151920" cy="127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9833F8A-5538-4F9C-86BF-0D87D9E2B5B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61099" y="2867758"/>
                  <a:ext cx="169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02095CB-B7E1-4A79-B694-85B3FF907FF4}"/>
                    </a:ext>
                  </a:extLst>
                </p14:cNvPr>
                <p14:cNvContentPartPr/>
                <p14:nvPr/>
              </p14:nvContentPartPr>
              <p14:xfrm>
                <a:off x="4380339" y="2865598"/>
                <a:ext cx="194400" cy="142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02095CB-B7E1-4A79-B694-85B3FF907FF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71339" y="2856598"/>
                  <a:ext cx="212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85AF3D1-5F64-461C-94B2-E250663FD4CB}"/>
                    </a:ext>
                  </a:extLst>
                </p14:cNvPr>
                <p14:cNvContentPartPr/>
                <p14:nvPr/>
              </p14:nvContentPartPr>
              <p14:xfrm>
                <a:off x="4657539" y="2848678"/>
                <a:ext cx="181440" cy="162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85AF3D1-5F64-461C-94B2-E250663FD4C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48899" y="2840038"/>
                  <a:ext cx="199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FBF3DE9-BF07-44C7-804E-0DB1E0FABA73}"/>
                    </a:ext>
                  </a:extLst>
                </p14:cNvPr>
                <p14:cNvContentPartPr/>
                <p14:nvPr/>
              </p14:nvContentPartPr>
              <p14:xfrm>
                <a:off x="4750059" y="2710438"/>
                <a:ext cx="146160" cy="312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FBF3DE9-BF07-44C7-804E-0DB1E0FABA7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41419" y="2701438"/>
                  <a:ext cx="1638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E5FCC11-3635-4666-9D9F-8E490368EAFD}"/>
                    </a:ext>
                  </a:extLst>
                </p14:cNvPr>
                <p14:cNvContentPartPr/>
                <p14:nvPr/>
              </p14:nvContentPartPr>
              <p14:xfrm>
                <a:off x="9622299" y="2762998"/>
                <a:ext cx="152280" cy="151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E5FCC11-3635-4666-9D9F-8E490368EAF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613299" y="2753998"/>
                  <a:ext cx="169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9A6B872-403A-4815-91F8-E693C632D2D8}"/>
                    </a:ext>
                  </a:extLst>
                </p14:cNvPr>
                <p14:cNvContentPartPr/>
                <p14:nvPr/>
              </p14:nvContentPartPr>
              <p14:xfrm>
                <a:off x="9835059" y="2812318"/>
                <a:ext cx="102960" cy="88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9A6B872-403A-4815-91F8-E693C632D2D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826419" y="2803678"/>
                  <a:ext cx="120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4DBBB06-85BB-465A-9085-9B3320D9C810}"/>
                    </a:ext>
                  </a:extLst>
                </p14:cNvPr>
                <p14:cNvContentPartPr/>
                <p14:nvPr/>
              </p14:nvContentPartPr>
              <p14:xfrm>
                <a:off x="9945579" y="2822398"/>
                <a:ext cx="206280" cy="138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4DBBB06-85BB-465A-9085-9B3320D9C8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36939" y="2813398"/>
                  <a:ext cx="223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C5010BB-F741-473F-BFD2-01B2C88264A4}"/>
                    </a:ext>
                  </a:extLst>
                </p14:cNvPr>
                <p14:cNvContentPartPr/>
                <p14:nvPr/>
              </p14:nvContentPartPr>
              <p14:xfrm>
                <a:off x="10097139" y="2635558"/>
                <a:ext cx="176400" cy="311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C5010BB-F741-473F-BFD2-01B2C88264A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88499" y="2626918"/>
                  <a:ext cx="194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71BE1D5-AFB9-494B-82F1-D76D1080EFC6}"/>
                    </a:ext>
                  </a:extLst>
                </p14:cNvPr>
                <p14:cNvContentPartPr/>
                <p14:nvPr/>
              </p14:nvContentPartPr>
              <p14:xfrm>
                <a:off x="10363899" y="2702518"/>
                <a:ext cx="158400" cy="293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71BE1D5-AFB9-494B-82F1-D76D1080EFC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54899" y="2693878"/>
                  <a:ext cx="176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7B37CE5-FDB6-4A06-8EE0-656C5A2E67CF}"/>
                    </a:ext>
                  </a:extLst>
                </p14:cNvPr>
                <p14:cNvContentPartPr/>
                <p14:nvPr/>
              </p14:nvContentPartPr>
              <p14:xfrm>
                <a:off x="10456059" y="2589118"/>
                <a:ext cx="326160" cy="236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7B37CE5-FDB6-4A06-8EE0-656C5A2E67C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447419" y="2580118"/>
                  <a:ext cx="343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8BFCF43-7436-45A3-A2AC-E7DB3B6C248F}"/>
                    </a:ext>
                  </a:extLst>
                </p14:cNvPr>
                <p14:cNvContentPartPr/>
                <p14:nvPr/>
              </p14:nvContentPartPr>
              <p14:xfrm>
                <a:off x="10797699" y="2684518"/>
                <a:ext cx="192240" cy="268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8BFCF43-7436-45A3-A2AC-E7DB3B6C248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789059" y="2675878"/>
                  <a:ext cx="209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796268F-6DB5-42CB-BEE2-1106C9111243}"/>
                    </a:ext>
                  </a:extLst>
                </p14:cNvPr>
                <p14:cNvContentPartPr/>
                <p14:nvPr/>
              </p14:nvContentPartPr>
              <p14:xfrm>
                <a:off x="10964019" y="2738878"/>
                <a:ext cx="122040" cy="215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796268F-6DB5-42CB-BEE2-1106C911124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955019" y="2730238"/>
                  <a:ext cx="139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6419544-820C-48E4-A531-A72F28261B5C}"/>
                    </a:ext>
                  </a:extLst>
                </p14:cNvPr>
                <p14:cNvContentPartPr/>
                <p14:nvPr/>
              </p14:nvContentPartPr>
              <p14:xfrm>
                <a:off x="11006139" y="2677678"/>
                <a:ext cx="253800" cy="2635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6419544-820C-48E4-A531-A72F28261B5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997139" y="2668678"/>
                  <a:ext cx="271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33EC3B1-24BC-4D76-BCF9-5E094023FB69}"/>
                    </a:ext>
                  </a:extLst>
                </p14:cNvPr>
                <p14:cNvContentPartPr/>
                <p14:nvPr/>
              </p14:nvContentPartPr>
              <p14:xfrm>
                <a:off x="11167419" y="2527198"/>
                <a:ext cx="241200" cy="475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33EC3B1-24BC-4D76-BCF9-5E094023FB6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158779" y="2518558"/>
                  <a:ext cx="2588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0249065-0C00-4AFD-B4E6-C5F13F95C3A0}"/>
                    </a:ext>
                  </a:extLst>
                </p14:cNvPr>
                <p14:cNvContentPartPr/>
                <p14:nvPr/>
              </p14:nvContentPartPr>
              <p14:xfrm>
                <a:off x="11525979" y="2753638"/>
                <a:ext cx="169200" cy="32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0249065-0C00-4AFD-B4E6-C5F13F95C3A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517339" y="2744638"/>
                  <a:ext cx="186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F13A642-A07C-4309-B0D3-F3522A82613A}"/>
                    </a:ext>
                  </a:extLst>
                </p14:cNvPr>
                <p14:cNvContentPartPr/>
                <p14:nvPr/>
              </p14:nvContentPartPr>
              <p14:xfrm>
                <a:off x="11447499" y="2845078"/>
                <a:ext cx="280080" cy="33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F13A642-A07C-4309-B0D3-F3522A82613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438499" y="2836438"/>
                  <a:ext cx="297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588959A-7438-4990-BBAF-D16253D0B06F}"/>
                    </a:ext>
                  </a:extLst>
                </p14:cNvPr>
                <p14:cNvContentPartPr/>
                <p14:nvPr/>
              </p14:nvContentPartPr>
              <p14:xfrm>
                <a:off x="11539299" y="2626918"/>
                <a:ext cx="172080" cy="318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588959A-7438-4990-BBAF-D16253D0B0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30299" y="2617918"/>
                  <a:ext cx="1897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AD73E8B-F095-43BB-BAAF-297BF41A07AC}"/>
                    </a:ext>
                  </a:extLst>
                </p14:cNvPr>
                <p14:cNvContentPartPr/>
                <p14:nvPr/>
              </p14:nvContentPartPr>
              <p14:xfrm>
                <a:off x="11763579" y="2749678"/>
                <a:ext cx="237600" cy="225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AD73E8B-F095-43BB-BAAF-297BF41A07A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754939" y="2741038"/>
                  <a:ext cx="255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0451C85-9E03-4FA5-A9A9-2A55B37C3469}"/>
                    </a:ext>
                  </a:extLst>
                </p14:cNvPr>
                <p14:cNvContentPartPr/>
                <p14:nvPr/>
              </p14:nvContentPartPr>
              <p14:xfrm>
                <a:off x="437619" y="3414958"/>
                <a:ext cx="253440" cy="467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0451C85-9E03-4FA5-A9A9-2A55B37C346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28619" y="3406318"/>
                  <a:ext cx="2710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5E9F075-15DE-4CF2-924C-7D58F38AFE05}"/>
                    </a:ext>
                  </a:extLst>
                </p14:cNvPr>
                <p14:cNvContentPartPr/>
                <p14:nvPr/>
              </p14:nvContentPartPr>
              <p14:xfrm>
                <a:off x="353379" y="3560398"/>
                <a:ext cx="400320" cy="156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5E9F075-15DE-4CF2-924C-7D58F38AFE0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44739" y="3551758"/>
                  <a:ext cx="417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C30C1D1-9FA1-4F73-832C-41493AFF0822}"/>
                    </a:ext>
                  </a:extLst>
                </p14:cNvPr>
                <p14:cNvContentPartPr/>
                <p14:nvPr/>
              </p14:nvContentPartPr>
              <p14:xfrm>
                <a:off x="719499" y="3328918"/>
                <a:ext cx="294480" cy="483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C30C1D1-9FA1-4F73-832C-41493AFF082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0499" y="3320278"/>
                  <a:ext cx="3121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E4B6F04-8F1C-408B-BFC4-E730ED0184B1}"/>
                    </a:ext>
                  </a:extLst>
                </p14:cNvPr>
                <p14:cNvContentPartPr/>
                <p14:nvPr/>
              </p14:nvContentPartPr>
              <p14:xfrm>
                <a:off x="954219" y="3612238"/>
                <a:ext cx="191160" cy="168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E4B6F04-8F1C-408B-BFC4-E730ED0184B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5219" y="3603598"/>
                  <a:ext cx="208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67B9E0D-0CD4-49CD-AB3F-D9BB60A19C91}"/>
                    </a:ext>
                  </a:extLst>
                </p14:cNvPr>
                <p14:cNvContentPartPr/>
                <p14:nvPr/>
              </p14:nvContentPartPr>
              <p14:xfrm>
                <a:off x="1210899" y="3605398"/>
                <a:ext cx="213840" cy="1947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67B9E0D-0CD4-49CD-AB3F-D9BB60A19C9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02259" y="3596398"/>
                  <a:ext cx="231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1A9BA04-3DBA-4B61-90A3-B0A5E54F2A3C}"/>
                    </a:ext>
                  </a:extLst>
                </p14:cNvPr>
                <p14:cNvContentPartPr/>
                <p14:nvPr/>
              </p14:nvContentPartPr>
              <p14:xfrm>
                <a:off x="1803099" y="3389038"/>
                <a:ext cx="389880" cy="398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1A9BA04-3DBA-4B61-90A3-B0A5E54F2A3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94099" y="3380038"/>
                  <a:ext cx="4075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58D3431-5E0F-41B0-BE67-BCD6C872F248}"/>
                    </a:ext>
                  </a:extLst>
                </p14:cNvPr>
                <p14:cNvContentPartPr/>
                <p14:nvPr/>
              </p14:nvContentPartPr>
              <p14:xfrm>
                <a:off x="1925139" y="3635638"/>
                <a:ext cx="224280" cy="55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58D3431-5E0F-41B0-BE67-BCD6C872F24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916499" y="3626998"/>
                  <a:ext cx="241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152A6DB-1D0D-4583-9AB5-B949684917DA}"/>
                    </a:ext>
                  </a:extLst>
                </p14:cNvPr>
                <p14:cNvContentPartPr/>
                <p14:nvPr/>
              </p14:nvContentPartPr>
              <p14:xfrm>
                <a:off x="2550459" y="3564718"/>
                <a:ext cx="140760" cy="131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152A6DB-1D0D-4583-9AB5-B949684917D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41459" y="3556078"/>
                  <a:ext cx="158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4A23F7B-6F12-4CE5-93C2-90476AFBCC15}"/>
                    </a:ext>
                  </a:extLst>
                </p14:cNvPr>
                <p14:cNvContentPartPr/>
                <p14:nvPr/>
              </p14:nvContentPartPr>
              <p14:xfrm>
                <a:off x="2769699" y="3579118"/>
                <a:ext cx="107640" cy="98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4A23F7B-6F12-4CE5-93C2-90476AFBCC1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61059" y="3570118"/>
                  <a:ext cx="125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383F3E2-EBD7-49A1-B236-7E73D1EE4DD0}"/>
                    </a:ext>
                  </a:extLst>
                </p14:cNvPr>
                <p14:cNvContentPartPr/>
                <p14:nvPr/>
              </p14:nvContentPartPr>
              <p14:xfrm>
                <a:off x="2965539" y="3534838"/>
                <a:ext cx="221760" cy="145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383F3E2-EBD7-49A1-B236-7E73D1EE4DD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956899" y="3525838"/>
                  <a:ext cx="239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F80E1E8-0210-48A9-A1DA-3BE5C63CC12F}"/>
                    </a:ext>
                  </a:extLst>
                </p14:cNvPr>
                <p14:cNvContentPartPr/>
                <p14:nvPr/>
              </p14:nvContentPartPr>
              <p14:xfrm>
                <a:off x="3123219" y="3379318"/>
                <a:ext cx="97920" cy="297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F80E1E8-0210-48A9-A1DA-3BE5C63CC12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114579" y="3370318"/>
                  <a:ext cx="115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6826956-1B60-4CB9-B01C-16438BB7ACE1}"/>
                    </a:ext>
                  </a:extLst>
                </p14:cNvPr>
                <p14:cNvContentPartPr/>
                <p14:nvPr/>
              </p14:nvContentPartPr>
              <p14:xfrm>
                <a:off x="3622539" y="3372838"/>
                <a:ext cx="140760" cy="280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6826956-1B60-4CB9-B01C-16438BB7ACE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613899" y="3364198"/>
                  <a:ext cx="158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07927A4-7D53-49CE-B483-6939FEAC7EF0}"/>
                    </a:ext>
                  </a:extLst>
                </p14:cNvPr>
                <p14:cNvContentPartPr/>
                <p14:nvPr/>
              </p14:nvContentPartPr>
              <p14:xfrm>
                <a:off x="3639099" y="3306958"/>
                <a:ext cx="349560" cy="3704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07927A4-7D53-49CE-B483-6939FEAC7EF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630459" y="3298318"/>
                  <a:ext cx="3672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6A91F37-C9D8-4DBE-BB28-2E82B631EF10}"/>
                    </a:ext>
                  </a:extLst>
                </p14:cNvPr>
                <p14:cNvContentPartPr/>
                <p14:nvPr/>
              </p14:nvContentPartPr>
              <p14:xfrm>
                <a:off x="4267659" y="3471838"/>
                <a:ext cx="144000" cy="163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6A91F37-C9D8-4DBE-BB28-2E82B631EF1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258659" y="3463198"/>
                  <a:ext cx="161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CE090CB-5317-4CD7-B7C2-EDDF6F09727E}"/>
                    </a:ext>
                  </a:extLst>
                </p14:cNvPr>
                <p14:cNvContentPartPr/>
                <p14:nvPr/>
              </p14:nvContentPartPr>
              <p14:xfrm>
                <a:off x="4469979" y="3482638"/>
                <a:ext cx="332280" cy="1645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CE090CB-5317-4CD7-B7C2-EDDF6F09727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61339" y="3473998"/>
                  <a:ext cx="349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0FFC692-5697-4388-84E8-A3599BC18FC0}"/>
                    </a:ext>
                  </a:extLst>
                </p14:cNvPr>
                <p14:cNvContentPartPr/>
                <p14:nvPr/>
              </p14:nvContentPartPr>
              <p14:xfrm>
                <a:off x="5221299" y="2671918"/>
                <a:ext cx="115920" cy="284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0FFC692-5697-4388-84E8-A3599BC18FC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12659" y="2663278"/>
                  <a:ext cx="133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726A2B4-7661-4B26-88B9-08F46939F9EF}"/>
                    </a:ext>
                  </a:extLst>
                </p14:cNvPr>
                <p14:cNvContentPartPr/>
                <p14:nvPr/>
              </p14:nvContentPartPr>
              <p14:xfrm>
                <a:off x="5261619" y="2634478"/>
                <a:ext cx="288000" cy="371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726A2B4-7661-4B26-88B9-08F46939F9E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52979" y="2625478"/>
                  <a:ext cx="305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6581AAD-17AB-4841-B8C6-183AF0F45BE3}"/>
                    </a:ext>
                  </a:extLst>
                </p14:cNvPr>
                <p14:cNvContentPartPr/>
                <p14:nvPr/>
              </p14:nvContentPartPr>
              <p14:xfrm>
                <a:off x="5907819" y="2812318"/>
                <a:ext cx="369360" cy="179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6581AAD-17AB-4841-B8C6-183AF0F45BE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898819" y="2803678"/>
                  <a:ext cx="387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168912A-B7EB-4B30-9F05-1FADECD87903}"/>
                    </a:ext>
                  </a:extLst>
                </p14:cNvPr>
                <p14:cNvContentPartPr/>
                <p14:nvPr/>
              </p14:nvContentPartPr>
              <p14:xfrm>
                <a:off x="6301299" y="2863438"/>
                <a:ext cx="53640" cy="106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168912A-B7EB-4B30-9F05-1FADECD8790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292299" y="2854438"/>
                  <a:ext cx="71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CEB5163-3318-432C-9030-3B4587AAD9FA}"/>
                    </a:ext>
                  </a:extLst>
                </p14:cNvPr>
                <p14:cNvContentPartPr/>
                <p14:nvPr/>
              </p14:nvContentPartPr>
              <p14:xfrm>
                <a:off x="6539619" y="2567158"/>
                <a:ext cx="241200" cy="407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CEB5163-3318-432C-9030-3B4587AAD9F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530979" y="2558158"/>
                  <a:ext cx="2588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2594DD2-4C71-4A08-8582-D046297A9D8F}"/>
                    </a:ext>
                  </a:extLst>
                </p14:cNvPr>
                <p14:cNvContentPartPr/>
                <p14:nvPr/>
              </p14:nvContentPartPr>
              <p14:xfrm>
                <a:off x="6521979" y="2707918"/>
                <a:ext cx="315360" cy="130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2594DD2-4C71-4A08-8582-D046297A9D8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12979" y="2698918"/>
                  <a:ext cx="333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87E42CB-644C-4691-B3F1-BC28463F178C}"/>
                    </a:ext>
                  </a:extLst>
                </p14:cNvPr>
                <p14:cNvContentPartPr/>
                <p14:nvPr/>
              </p14:nvContentPartPr>
              <p14:xfrm>
                <a:off x="6831939" y="2555278"/>
                <a:ext cx="173880" cy="390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87E42CB-644C-4691-B3F1-BC28463F178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23299" y="2546638"/>
                  <a:ext cx="1915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421C90-E4CD-4560-8104-E8752DC1E33F}"/>
                    </a:ext>
                  </a:extLst>
                </p14:cNvPr>
                <p14:cNvContentPartPr/>
                <p14:nvPr/>
              </p14:nvContentPartPr>
              <p14:xfrm>
                <a:off x="7460859" y="2698198"/>
                <a:ext cx="113400" cy="219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421C90-E4CD-4560-8104-E8752DC1E33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451859" y="2689198"/>
                  <a:ext cx="131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85C32E5-4B4C-45FC-8C2C-EF4ABDA54B5B}"/>
                    </a:ext>
                  </a:extLst>
                </p14:cNvPr>
                <p14:cNvContentPartPr/>
                <p14:nvPr/>
              </p14:nvContentPartPr>
              <p14:xfrm>
                <a:off x="7520979" y="2577958"/>
                <a:ext cx="279720" cy="223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85C32E5-4B4C-45FC-8C2C-EF4ABDA54B5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511979" y="2569318"/>
                  <a:ext cx="297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AADC958-25FF-4D27-B97D-9207A17E0519}"/>
                    </a:ext>
                  </a:extLst>
                </p14:cNvPr>
                <p14:cNvContentPartPr/>
                <p14:nvPr/>
              </p14:nvContentPartPr>
              <p14:xfrm>
                <a:off x="7776219" y="2637358"/>
                <a:ext cx="243000" cy="246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AADC958-25FF-4D27-B97D-9207A17E051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767219" y="2628718"/>
                  <a:ext cx="260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F769B39-C2CE-419A-BE87-1E47181A8AB7}"/>
                    </a:ext>
                  </a:extLst>
                </p14:cNvPr>
                <p14:cNvContentPartPr/>
                <p14:nvPr/>
              </p14:nvContentPartPr>
              <p14:xfrm>
                <a:off x="8008419" y="2575078"/>
                <a:ext cx="326160" cy="334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F769B39-C2CE-419A-BE87-1E47181A8AB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999779" y="2566438"/>
                  <a:ext cx="3438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1B14C7F-A271-4468-A81A-27E086FAB686}"/>
                    </a:ext>
                  </a:extLst>
                </p14:cNvPr>
                <p14:cNvContentPartPr/>
                <p14:nvPr/>
              </p14:nvContentPartPr>
              <p14:xfrm>
                <a:off x="8176899" y="2718718"/>
                <a:ext cx="293760" cy="80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1B14C7F-A271-4468-A81A-27E086FAB68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68259" y="2709718"/>
                  <a:ext cx="311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359A95E-72BD-4219-A895-6B36FDE0FC98}"/>
                    </a:ext>
                  </a:extLst>
                </p14:cNvPr>
                <p14:cNvContentPartPr/>
                <p14:nvPr/>
              </p14:nvContentPartPr>
              <p14:xfrm>
                <a:off x="8488299" y="2495518"/>
                <a:ext cx="132480" cy="444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359A95E-72BD-4219-A895-6B36FDE0FC9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479299" y="2486518"/>
                  <a:ext cx="1501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1466C7A-F1BB-4D0D-9276-B65D6A1C8651}"/>
                    </a:ext>
                  </a:extLst>
                </p14:cNvPr>
                <p14:cNvContentPartPr/>
                <p14:nvPr/>
              </p14:nvContentPartPr>
              <p14:xfrm>
                <a:off x="8808339" y="2756878"/>
                <a:ext cx="270720" cy="45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1466C7A-F1BB-4D0D-9276-B65D6A1C865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799699" y="2747878"/>
                  <a:ext cx="288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A1D23AC-DC10-4AF1-B473-322E15D15106}"/>
                    </a:ext>
                  </a:extLst>
                </p14:cNvPr>
                <p14:cNvContentPartPr/>
                <p14:nvPr/>
              </p14:nvContentPartPr>
              <p14:xfrm>
                <a:off x="8743179" y="2835358"/>
                <a:ext cx="334440" cy="41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A1D23AC-DC10-4AF1-B473-322E15D1510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34539" y="2826358"/>
                  <a:ext cx="352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53CB9AD-0EBA-4F97-A8CB-A4597FAFDFD4}"/>
                    </a:ext>
                  </a:extLst>
                </p14:cNvPr>
                <p14:cNvContentPartPr/>
                <p14:nvPr/>
              </p14:nvContentPartPr>
              <p14:xfrm>
                <a:off x="8818059" y="2548798"/>
                <a:ext cx="226800" cy="427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53CB9AD-0EBA-4F97-A8CB-A4597FAFDFD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809419" y="2540158"/>
                  <a:ext cx="2444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8B6D6E8-A9D8-4F5E-9DA6-6873659F8F07}"/>
                    </a:ext>
                  </a:extLst>
                </p14:cNvPr>
                <p14:cNvContentPartPr/>
                <p14:nvPr/>
              </p14:nvContentPartPr>
              <p14:xfrm>
                <a:off x="9145659" y="2723758"/>
                <a:ext cx="216000" cy="190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8B6D6E8-A9D8-4F5E-9DA6-6873659F8F0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137019" y="2714758"/>
                  <a:ext cx="233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7730182-8505-43EF-A4A8-9CD48FD2635B}"/>
                    </a:ext>
                  </a:extLst>
                </p14:cNvPr>
                <p14:cNvContentPartPr/>
                <p14:nvPr/>
              </p14:nvContentPartPr>
              <p14:xfrm>
                <a:off x="5166939" y="3478318"/>
                <a:ext cx="53640" cy="111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7730182-8505-43EF-A4A8-9CD48FD2635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158299" y="3469318"/>
                  <a:ext cx="71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E107F48-56B3-45A4-AF98-F9F4742AC8B6}"/>
                    </a:ext>
                  </a:extLst>
                </p14:cNvPr>
                <p14:cNvContentPartPr/>
                <p14:nvPr/>
              </p14:nvContentPartPr>
              <p14:xfrm>
                <a:off x="5292939" y="3343678"/>
                <a:ext cx="7200" cy="40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E107F48-56B3-45A4-AF98-F9F4742AC8B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283939" y="3334678"/>
                  <a:ext cx="24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27F2D56-D83F-419D-9F86-95A957F77DDE}"/>
                    </a:ext>
                  </a:extLst>
                </p14:cNvPr>
                <p14:cNvContentPartPr/>
                <p14:nvPr/>
              </p14:nvContentPartPr>
              <p14:xfrm>
                <a:off x="5323899" y="3446638"/>
                <a:ext cx="165600" cy="141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27F2D56-D83F-419D-9F86-95A957F77DD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315259" y="3437638"/>
                  <a:ext cx="183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F597E83-EE18-42AD-B2CE-7B1CFA0C5FF4}"/>
                    </a:ext>
                  </a:extLst>
                </p14:cNvPr>
                <p14:cNvContentPartPr/>
                <p14:nvPr/>
              </p14:nvContentPartPr>
              <p14:xfrm>
                <a:off x="5560059" y="3448078"/>
                <a:ext cx="179640" cy="168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F597E83-EE18-42AD-B2CE-7B1CFA0C5FF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551419" y="3439078"/>
                  <a:ext cx="197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12C4341-2058-4130-AC1E-DC27FCE26596}"/>
                    </a:ext>
                  </a:extLst>
                </p14:cNvPr>
                <p14:cNvContentPartPr/>
                <p14:nvPr/>
              </p14:nvContentPartPr>
              <p14:xfrm>
                <a:off x="5665179" y="3197518"/>
                <a:ext cx="237600" cy="378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12C4341-2058-4130-AC1E-DC27FCE2659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656539" y="3188878"/>
                  <a:ext cx="2552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F9376BB-A8E5-4CD0-B269-D1D4218CA754}"/>
                    </a:ext>
                  </a:extLst>
                </p14:cNvPr>
                <p14:cNvContentPartPr/>
                <p14:nvPr/>
              </p14:nvContentPartPr>
              <p14:xfrm>
                <a:off x="5774259" y="3446278"/>
                <a:ext cx="177120" cy="154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F9376BB-A8E5-4CD0-B269-D1D4218CA7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765619" y="3437638"/>
                  <a:ext cx="194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232A081-CBAC-4436-BA35-7CC7B68A487E}"/>
                    </a:ext>
                  </a:extLst>
                </p14:cNvPr>
                <p14:cNvContentPartPr/>
                <p14:nvPr/>
              </p14:nvContentPartPr>
              <p14:xfrm>
                <a:off x="5840859" y="3367078"/>
                <a:ext cx="443880" cy="524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232A081-CBAC-4436-BA35-7CC7B68A487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831859" y="3358438"/>
                  <a:ext cx="46152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95FC29F-E970-4311-836E-E0F949A1740C}"/>
                    </a:ext>
                  </a:extLst>
                </p14:cNvPr>
                <p14:cNvContentPartPr/>
                <p14:nvPr/>
              </p14:nvContentPartPr>
              <p14:xfrm>
                <a:off x="6320379" y="3382558"/>
                <a:ext cx="213840" cy="233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95FC29F-E970-4311-836E-E0F949A1740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311379" y="3373558"/>
                  <a:ext cx="231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29DBA44-8C04-4996-AA65-4B0D40E1E209}"/>
                    </a:ext>
                  </a:extLst>
                </p14:cNvPr>
                <p14:cNvContentPartPr/>
                <p14:nvPr/>
              </p14:nvContentPartPr>
              <p14:xfrm>
                <a:off x="6548619" y="3425398"/>
                <a:ext cx="204480" cy="155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29DBA44-8C04-4996-AA65-4B0D40E1E20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539979" y="3416758"/>
                  <a:ext cx="222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663DC8F-253D-4AA0-8540-121CDF187D34}"/>
                    </a:ext>
                  </a:extLst>
                </p14:cNvPr>
                <p14:cNvContentPartPr/>
                <p14:nvPr/>
              </p14:nvContentPartPr>
              <p14:xfrm>
                <a:off x="6810339" y="3387958"/>
                <a:ext cx="198720" cy="198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663DC8F-253D-4AA0-8540-121CDF187D3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801699" y="3379318"/>
                  <a:ext cx="216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31CEC03-6416-429F-8954-ABCA9E5A101D}"/>
                    </a:ext>
                  </a:extLst>
                </p14:cNvPr>
                <p14:cNvContentPartPr/>
                <p14:nvPr/>
              </p14:nvContentPartPr>
              <p14:xfrm>
                <a:off x="6973419" y="3107158"/>
                <a:ext cx="264960" cy="405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31CEC03-6416-429F-8954-ABCA9E5A101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964779" y="3098158"/>
                  <a:ext cx="2826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C63B242-E4C6-460D-9F2D-523AF76CBFBD}"/>
                    </a:ext>
                  </a:extLst>
                </p14:cNvPr>
                <p14:cNvContentPartPr/>
                <p14:nvPr/>
              </p14:nvContentPartPr>
              <p14:xfrm>
                <a:off x="7097979" y="3368158"/>
                <a:ext cx="192960" cy="166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C63B242-E4C6-460D-9F2D-523AF76CBFB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088979" y="3359518"/>
                  <a:ext cx="210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D5D48FA-54AB-4EED-83F6-AD80169B4165}"/>
                    </a:ext>
                  </a:extLst>
                </p14:cNvPr>
                <p14:cNvContentPartPr/>
                <p14:nvPr/>
              </p14:nvContentPartPr>
              <p14:xfrm>
                <a:off x="7284819" y="3406678"/>
                <a:ext cx="231120" cy="140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D5D48FA-54AB-4EED-83F6-AD80169B416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275819" y="3398038"/>
                  <a:ext cx="248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509BE5F-984D-4A7A-98C0-4B6456469A84}"/>
                    </a:ext>
                  </a:extLst>
                </p14:cNvPr>
                <p14:cNvContentPartPr/>
                <p14:nvPr/>
              </p14:nvContentPartPr>
              <p14:xfrm>
                <a:off x="7717179" y="3093478"/>
                <a:ext cx="302760" cy="524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509BE5F-984D-4A7A-98C0-4B6456469A8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708179" y="3084838"/>
                  <a:ext cx="3204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B6482D0-6849-4CD0-92FB-7C010292C276}"/>
                    </a:ext>
                  </a:extLst>
                </p14:cNvPr>
                <p14:cNvContentPartPr/>
                <p14:nvPr/>
              </p14:nvContentPartPr>
              <p14:xfrm>
                <a:off x="7671819" y="3357718"/>
                <a:ext cx="401400" cy="32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B6482D0-6849-4CD0-92FB-7C010292C27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662819" y="3348718"/>
                  <a:ext cx="419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AFD7A9B-E8A5-4A0B-84D0-32DBE1BEB874}"/>
                    </a:ext>
                  </a:extLst>
                </p14:cNvPr>
                <p14:cNvContentPartPr/>
                <p14:nvPr/>
              </p14:nvContentPartPr>
              <p14:xfrm>
                <a:off x="8201019" y="3480838"/>
                <a:ext cx="86400" cy="160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AFD7A9B-E8A5-4A0B-84D0-32DBE1BEB87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92379" y="3471838"/>
                  <a:ext cx="104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39E0000-EA8F-4FD1-9D8E-FD7BC2190201}"/>
                    </a:ext>
                  </a:extLst>
                </p14:cNvPr>
                <p14:cNvContentPartPr/>
                <p14:nvPr/>
              </p14:nvContentPartPr>
              <p14:xfrm>
                <a:off x="8521419" y="3064318"/>
                <a:ext cx="283680" cy="568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39E0000-EA8F-4FD1-9D8E-FD7BC219020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512419" y="3055678"/>
                  <a:ext cx="3013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9DD5619-2672-461C-B3EE-CEBAD89ED4EC}"/>
                    </a:ext>
                  </a:extLst>
                </p14:cNvPr>
                <p14:cNvContentPartPr/>
                <p14:nvPr/>
              </p14:nvContentPartPr>
              <p14:xfrm>
                <a:off x="8433219" y="3424678"/>
                <a:ext cx="314280" cy="47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9DD5619-2672-461C-B3EE-CEBAD89ED4E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424219" y="3415678"/>
                  <a:ext cx="331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2C1818D-AF86-4FB9-A3B2-43125921FD55}"/>
                    </a:ext>
                  </a:extLst>
                </p14:cNvPr>
                <p14:cNvContentPartPr/>
                <p14:nvPr/>
              </p14:nvContentPartPr>
              <p14:xfrm>
                <a:off x="1200099" y="4317478"/>
                <a:ext cx="166320" cy="3218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2C1818D-AF86-4FB9-A3B2-43125921FD5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91459" y="4308478"/>
                  <a:ext cx="1839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B18C277-0518-4B92-B7E5-98F477E2C88F}"/>
                    </a:ext>
                  </a:extLst>
                </p14:cNvPr>
                <p14:cNvContentPartPr/>
                <p14:nvPr/>
              </p14:nvContentPartPr>
              <p14:xfrm>
                <a:off x="1306659" y="4127038"/>
                <a:ext cx="330120" cy="275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B18C277-0518-4B92-B7E5-98F477E2C88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297659" y="4118038"/>
                  <a:ext cx="347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E2C5AC5-5C8C-47AB-BA8B-381C64B47588}"/>
                    </a:ext>
                  </a:extLst>
                </p14:cNvPr>
                <p14:cNvContentPartPr/>
                <p14:nvPr/>
              </p14:nvContentPartPr>
              <p14:xfrm>
                <a:off x="1712739" y="4183558"/>
                <a:ext cx="182520" cy="330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E2C5AC5-5C8C-47AB-BA8B-381C64B4758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704099" y="4174558"/>
                  <a:ext cx="2001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9758594-3F77-4CB7-9701-0C81BE7FF460}"/>
                    </a:ext>
                  </a:extLst>
                </p14:cNvPr>
                <p14:cNvContentPartPr/>
                <p14:nvPr/>
              </p14:nvContentPartPr>
              <p14:xfrm>
                <a:off x="2068419" y="4175998"/>
                <a:ext cx="96120" cy="252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9758594-3F77-4CB7-9701-0C81BE7FF46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059419" y="4166998"/>
                  <a:ext cx="113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AC75B3E-6A48-4F69-B5A6-EE50CD8DE22D}"/>
                    </a:ext>
                  </a:extLst>
                </p14:cNvPr>
                <p14:cNvContentPartPr/>
                <p14:nvPr/>
              </p14:nvContentPartPr>
              <p14:xfrm>
                <a:off x="2089299" y="4124158"/>
                <a:ext cx="267840" cy="298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AC75B3E-6A48-4F69-B5A6-EE50CD8DE22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080659" y="4115158"/>
                  <a:ext cx="2854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04069E8-7A1D-4818-947E-54581438D07B}"/>
                    </a:ext>
                  </a:extLst>
                </p14:cNvPr>
                <p14:cNvContentPartPr/>
                <p14:nvPr/>
              </p14:nvContentPartPr>
              <p14:xfrm>
                <a:off x="2461539" y="4100038"/>
                <a:ext cx="42120" cy="3236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04069E8-7A1D-4818-947E-54581438D07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52539" y="4091038"/>
                  <a:ext cx="59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A1B49A3-0082-4F0F-8FD2-827D0010F49B}"/>
                    </a:ext>
                  </a:extLst>
                </p14:cNvPr>
                <p14:cNvContentPartPr/>
                <p14:nvPr/>
              </p14:nvContentPartPr>
              <p14:xfrm>
                <a:off x="2542899" y="4098238"/>
                <a:ext cx="320040" cy="374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A1B49A3-0082-4F0F-8FD2-827D0010F49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33899" y="4089238"/>
                  <a:ext cx="3376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8EF572F-4A25-4F39-B8E2-71112FC78654}"/>
                    </a:ext>
                  </a:extLst>
                </p14:cNvPr>
                <p14:cNvContentPartPr/>
                <p14:nvPr/>
              </p14:nvContentPartPr>
              <p14:xfrm>
                <a:off x="2601579" y="4251958"/>
                <a:ext cx="237600" cy="76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8EF572F-4A25-4F39-B8E2-71112FC7865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592579" y="4243318"/>
                  <a:ext cx="255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7485025-7A06-42FA-A14F-88FD6B2686A4}"/>
                    </a:ext>
                  </a:extLst>
                </p14:cNvPr>
                <p14:cNvContentPartPr/>
                <p14:nvPr/>
              </p14:nvContentPartPr>
              <p14:xfrm>
                <a:off x="2880219" y="3970438"/>
                <a:ext cx="165960" cy="515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7485025-7A06-42FA-A14F-88FD6B2686A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71219" y="3961798"/>
                  <a:ext cx="18360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8416325-6266-4DA7-B1C1-B0AE305B79F7}"/>
                    </a:ext>
                  </a:extLst>
                </p14:cNvPr>
                <p14:cNvContentPartPr/>
                <p14:nvPr/>
              </p14:nvContentPartPr>
              <p14:xfrm>
                <a:off x="3257859" y="4184638"/>
                <a:ext cx="165600" cy="248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8416325-6266-4DA7-B1C1-B0AE305B79F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248859" y="4175998"/>
                  <a:ext cx="183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F9FEB33-91E4-498D-AA0E-74361AB028F2}"/>
                    </a:ext>
                  </a:extLst>
                </p14:cNvPr>
                <p14:cNvContentPartPr/>
                <p14:nvPr/>
              </p14:nvContentPartPr>
              <p14:xfrm>
                <a:off x="3284499" y="4287238"/>
                <a:ext cx="159120" cy="39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F9FEB33-91E4-498D-AA0E-74361AB028F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275859" y="4278598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E2BD892-613C-44C8-8B93-22E60595B8BC}"/>
                    </a:ext>
                  </a:extLst>
                </p14:cNvPr>
                <p14:cNvContentPartPr/>
                <p14:nvPr/>
              </p14:nvContentPartPr>
              <p14:xfrm>
                <a:off x="3813339" y="4133158"/>
                <a:ext cx="25920" cy="253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E2BD892-613C-44C8-8B93-22E60595B8B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804339" y="4124158"/>
                  <a:ext cx="43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8370B2-BEE3-4A26-A70E-2D196C886E7A}"/>
                    </a:ext>
                  </a:extLst>
                </p14:cNvPr>
                <p14:cNvContentPartPr/>
                <p14:nvPr/>
              </p14:nvContentPartPr>
              <p14:xfrm>
                <a:off x="3777699" y="3962518"/>
                <a:ext cx="279000" cy="258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8370B2-BEE3-4A26-A70E-2D196C886E7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769059" y="3953878"/>
                  <a:ext cx="296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7CB7C03-EA98-4421-8A47-EB513A833653}"/>
                    </a:ext>
                  </a:extLst>
                </p14:cNvPr>
                <p14:cNvContentPartPr/>
                <p14:nvPr/>
              </p14:nvContentPartPr>
              <p14:xfrm>
                <a:off x="4153179" y="4080958"/>
                <a:ext cx="141840" cy="2664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7CB7C03-EA98-4421-8A47-EB513A83365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144539" y="4071958"/>
                  <a:ext cx="159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0F0E993-2548-4823-90A8-5B9BB41C0C26}"/>
                    </a:ext>
                  </a:extLst>
                </p14:cNvPr>
                <p14:cNvContentPartPr/>
                <p14:nvPr/>
              </p14:nvContentPartPr>
              <p14:xfrm>
                <a:off x="4410939" y="4112278"/>
                <a:ext cx="29520" cy="2473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0F0E993-2548-4823-90A8-5B9BB41C0C2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01939" y="4103278"/>
                  <a:ext cx="47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EFBAF8D-7EA3-45D2-B699-A829BE72D343}"/>
                    </a:ext>
                  </a:extLst>
                </p14:cNvPr>
                <p14:cNvContentPartPr/>
                <p14:nvPr/>
              </p14:nvContentPartPr>
              <p14:xfrm>
                <a:off x="4361259" y="4010758"/>
                <a:ext cx="246960" cy="330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EFBAF8D-7EA3-45D2-B699-A829BE72D34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352259" y="4002118"/>
                  <a:ext cx="264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534B0B-C5B8-4C1F-B5BA-42F5173623E9}"/>
                    </a:ext>
                  </a:extLst>
                </p14:cNvPr>
                <p14:cNvContentPartPr/>
                <p14:nvPr/>
              </p14:nvContentPartPr>
              <p14:xfrm>
                <a:off x="4629099" y="3918238"/>
                <a:ext cx="223200" cy="493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534B0B-C5B8-4C1F-B5BA-42F5173623E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620099" y="3909238"/>
                  <a:ext cx="2408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01A6BD0-AFCD-4988-A5B0-ACA2529E7B4F}"/>
                    </a:ext>
                  </a:extLst>
                </p14:cNvPr>
                <p14:cNvContentPartPr/>
                <p14:nvPr/>
              </p14:nvContentPartPr>
              <p14:xfrm>
                <a:off x="5322459" y="4191478"/>
                <a:ext cx="162720" cy="185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01A6BD0-AFCD-4988-A5B0-ACA2529E7B4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313819" y="4182478"/>
                  <a:ext cx="180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6A867DD-215B-4FAB-B32C-54C61F8D5F0D}"/>
                    </a:ext>
                  </a:extLst>
                </p14:cNvPr>
                <p14:cNvContentPartPr/>
                <p14:nvPr/>
              </p14:nvContentPartPr>
              <p14:xfrm>
                <a:off x="5615499" y="4130998"/>
                <a:ext cx="238320" cy="2296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6A867DD-215B-4FAB-B32C-54C61F8D5F0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06859" y="4122358"/>
                  <a:ext cx="255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1FF3EB8-2DD2-4BE5-BE20-405A2C1E8E25}"/>
                    </a:ext>
                  </a:extLst>
                </p14:cNvPr>
                <p14:cNvContentPartPr/>
                <p14:nvPr/>
              </p14:nvContentPartPr>
              <p14:xfrm>
                <a:off x="5763099" y="4421518"/>
                <a:ext cx="93960" cy="1940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1FF3EB8-2DD2-4BE5-BE20-405A2C1E8E2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754099" y="4412518"/>
                  <a:ext cx="111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5637E18-384B-4D03-A706-6E180681C2DB}"/>
                    </a:ext>
                  </a:extLst>
                </p14:cNvPr>
                <p14:cNvContentPartPr/>
                <p14:nvPr/>
              </p14:nvContentPartPr>
              <p14:xfrm>
                <a:off x="6191139" y="4168438"/>
                <a:ext cx="212400" cy="201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5637E18-384B-4D03-A706-6E180681C2D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182499" y="4159438"/>
                  <a:ext cx="230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A6CA2AE-C185-40E3-949E-55023EAA6AB3}"/>
                    </a:ext>
                  </a:extLst>
                </p14:cNvPr>
                <p14:cNvContentPartPr/>
                <p14:nvPr/>
              </p14:nvContentPartPr>
              <p14:xfrm>
                <a:off x="6299499" y="4228198"/>
                <a:ext cx="357480" cy="527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A6CA2AE-C185-40E3-949E-55023EAA6AB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290499" y="4219558"/>
                  <a:ext cx="3751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0EE0FB3-C0AA-4BD9-9FD5-5A99D0794FE9}"/>
                    </a:ext>
                  </a:extLst>
                </p14:cNvPr>
                <p14:cNvContentPartPr/>
                <p14:nvPr/>
              </p14:nvContentPartPr>
              <p14:xfrm>
                <a:off x="6647259" y="4171318"/>
                <a:ext cx="197640" cy="214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0EE0FB3-C0AA-4BD9-9FD5-5A99D0794FE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638619" y="4162678"/>
                  <a:ext cx="215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81AE633-CDB6-46BD-937E-481791DE36B8}"/>
                    </a:ext>
                  </a:extLst>
                </p14:cNvPr>
                <p14:cNvContentPartPr/>
                <p14:nvPr/>
              </p14:nvContentPartPr>
              <p14:xfrm>
                <a:off x="6910419" y="4048198"/>
                <a:ext cx="105120" cy="283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81AE633-CDB6-46BD-937E-481791DE36B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901419" y="4039558"/>
                  <a:ext cx="122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B86E7DD-5850-448E-8158-DAA75FF2DE1A}"/>
                    </a:ext>
                  </a:extLst>
                </p14:cNvPr>
                <p14:cNvContentPartPr/>
                <p14:nvPr/>
              </p14:nvContentPartPr>
              <p14:xfrm>
                <a:off x="6992499" y="4155478"/>
                <a:ext cx="227520" cy="213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B86E7DD-5850-448E-8158-DAA75FF2DE1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983859" y="4146478"/>
                  <a:ext cx="245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C58DF9B-8C2B-44DC-8902-7FE4AC6A75AB}"/>
                    </a:ext>
                  </a:extLst>
                </p14:cNvPr>
                <p14:cNvContentPartPr/>
                <p14:nvPr/>
              </p14:nvContentPartPr>
              <p14:xfrm>
                <a:off x="7246659" y="4196878"/>
                <a:ext cx="118080" cy="126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C58DF9B-8C2B-44DC-8902-7FE4AC6A75A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237659" y="4188238"/>
                  <a:ext cx="135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8BD719B-C018-485F-B551-CABADF695470}"/>
                    </a:ext>
                  </a:extLst>
                </p14:cNvPr>
                <p14:cNvContentPartPr/>
                <p14:nvPr/>
              </p14:nvContentPartPr>
              <p14:xfrm>
                <a:off x="7521339" y="3831478"/>
                <a:ext cx="73080" cy="509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8BD719B-C018-485F-B551-CABADF69547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512339" y="3822838"/>
                  <a:ext cx="907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C4BA851-8790-4FBF-9DC6-AAFADF20914F}"/>
                    </a:ext>
                  </a:extLst>
                </p14:cNvPr>
                <p14:cNvContentPartPr/>
                <p14:nvPr/>
              </p14:nvContentPartPr>
              <p14:xfrm>
                <a:off x="7561299" y="4164838"/>
                <a:ext cx="198720" cy="1396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C4BA851-8790-4FBF-9DC6-AAFADF20914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552299" y="4155838"/>
                  <a:ext cx="216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7CA1704-F25B-406A-9CC0-76840F4BE123}"/>
                    </a:ext>
                  </a:extLst>
                </p14:cNvPr>
                <p14:cNvContentPartPr/>
                <p14:nvPr/>
              </p14:nvContentPartPr>
              <p14:xfrm>
                <a:off x="7785939" y="4208398"/>
                <a:ext cx="212760" cy="1306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7CA1704-F25B-406A-9CC0-76840F4BE12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777299" y="4199758"/>
                  <a:ext cx="230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79ABB4B-B9EB-44FC-9E28-85827D349D37}"/>
                    </a:ext>
                  </a:extLst>
                </p14:cNvPr>
                <p14:cNvContentPartPr/>
                <p14:nvPr/>
              </p14:nvContentPartPr>
              <p14:xfrm>
                <a:off x="8020299" y="3845518"/>
                <a:ext cx="280080" cy="5292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79ABB4B-B9EB-44FC-9E28-85827D349D3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011299" y="3836878"/>
                  <a:ext cx="2977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A700BD7-47E3-461D-B2B3-3FC979E3E5DB}"/>
                    </a:ext>
                  </a:extLst>
                </p14:cNvPr>
                <p14:cNvContentPartPr/>
                <p14:nvPr/>
              </p14:nvContentPartPr>
              <p14:xfrm>
                <a:off x="8343939" y="3855238"/>
                <a:ext cx="86400" cy="402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A700BD7-47E3-461D-B2B3-3FC979E3E5D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335299" y="3846238"/>
                  <a:ext cx="1040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CC511FE-5EA4-4EDD-8D6E-21FEB2B75814}"/>
                    </a:ext>
                  </a:extLst>
                </p14:cNvPr>
                <p14:cNvContentPartPr/>
                <p14:nvPr/>
              </p14:nvContentPartPr>
              <p14:xfrm>
                <a:off x="8441139" y="4101838"/>
                <a:ext cx="165600" cy="444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CC511FE-5EA4-4EDD-8D6E-21FEB2B7581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432139" y="4093198"/>
                  <a:ext cx="1832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020FE08-8596-4F26-A81D-F065A0E11A17}"/>
                    </a:ext>
                  </a:extLst>
                </p14:cNvPr>
                <p14:cNvContentPartPr/>
                <p14:nvPr/>
              </p14:nvContentPartPr>
              <p14:xfrm>
                <a:off x="9005259" y="4010038"/>
                <a:ext cx="29880" cy="333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020FE08-8596-4F26-A81D-F065A0E11A1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996259" y="4001398"/>
                  <a:ext cx="47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892C343-496C-4804-8972-A1AD20CA8707}"/>
                    </a:ext>
                  </a:extLst>
                </p14:cNvPr>
                <p14:cNvContentPartPr/>
                <p14:nvPr/>
              </p14:nvContentPartPr>
              <p14:xfrm>
                <a:off x="8985099" y="3912118"/>
                <a:ext cx="237240" cy="254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892C343-496C-4804-8972-A1AD20CA870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976099" y="3903118"/>
                  <a:ext cx="254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8741287-C6A0-4246-8ABC-835A3363640D}"/>
                    </a:ext>
                  </a:extLst>
                </p14:cNvPr>
                <p14:cNvContentPartPr/>
                <p14:nvPr/>
              </p14:nvContentPartPr>
              <p14:xfrm>
                <a:off x="9247179" y="3971518"/>
                <a:ext cx="169920" cy="301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8741287-C6A0-4246-8ABC-835A3363640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238539" y="3962518"/>
                  <a:ext cx="1875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1FC6374-1EDD-4A8A-B85D-52F2B26A0869}"/>
                    </a:ext>
                  </a:extLst>
                </p14:cNvPr>
                <p14:cNvContentPartPr/>
                <p14:nvPr/>
              </p14:nvContentPartPr>
              <p14:xfrm>
                <a:off x="9492699" y="3980158"/>
                <a:ext cx="266400" cy="3376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1FC6374-1EDD-4A8A-B85D-52F2B26A086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483699" y="3971158"/>
                  <a:ext cx="2840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D193BA2-AC07-428E-97BB-F2698E048110}"/>
                    </a:ext>
                  </a:extLst>
                </p14:cNvPr>
                <p14:cNvContentPartPr/>
                <p14:nvPr/>
              </p14:nvContentPartPr>
              <p14:xfrm>
                <a:off x="9545259" y="4153678"/>
                <a:ext cx="176040" cy="349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D193BA2-AC07-428E-97BB-F2698E04811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536619" y="4144678"/>
                  <a:ext cx="193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AF33922-7E9B-4ED5-B269-62BC4BC6ED5F}"/>
                    </a:ext>
                  </a:extLst>
                </p14:cNvPr>
                <p14:cNvContentPartPr/>
                <p14:nvPr/>
              </p14:nvContentPartPr>
              <p14:xfrm>
                <a:off x="9867099" y="4020838"/>
                <a:ext cx="36360" cy="3157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AF33922-7E9B-4ED5-B269-62BC4BC6ED5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858099" y="4012198"/>
                  <a:ext cx="54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E76E7A9-DF3C-4884-9E71-11D77238B1BB}"/>
                    </a:ext>
                  </a:extLst>
                </p14:cNvPr>
                <p14:cNvContentPartPr/>
                <p14:nvPr/>
              </p14:nvContentPartPr>
              <p14:xfrm>
                <a:off x="9992739" y="4047118"/>
                <a:ext cx="67320" cy="2782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E76E7A9-DF3C-4884-9E71-11D77238B1B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984099" y="4038118"/>
                  <a:ext cx="84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A1DB917-7068-4B34-98F9-01453A11E9B5}"/>
                    </a:ext>
                  </a:extLst>
                </p14:cNvPr>
                <p14:cNvContentPartPr/>
                <p14:nvPr/>
              </p14:nvContentPartPr>
              <p14:xfrm>
                <a:off x="9984459" y="4023718"/>
                <a:ext cx="218880" cy="2977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A1DB917-7068-4B34-98F9-01453A11E9B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975459" y="4014718"/>
                  <a:ext cx="2365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3D79811-9562-45E4-AA41-BF6A19BF891B}"/>
                    </a:ext>
                  </a:extLst>
                </p14:cNvPr>
                <p14:cNvContentPartPr/>
                <p14:nvPr/>
              </p14:nvContentPartPr>
              <p14:xfrm>
                <a:off x="10173459" y="3807358"/>
                <a:ext cx="244080" cy="5461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3D79811-9562-45E4-AA41-BF6A19BF891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164459" y="3798358"/>
                  <a:ext cx="26172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97D335C-BC15-4604-900B-3A7D2BF5A155}"/>
                    </a:ext>
                  </a:extLst>
                </p14:cNvPr>
                <p14:cNvContentPartPr/>
                <p14:nvPr/>
              </p14:nvContentPartPr>
              <p14:xfrm>
                <a:off x="10543179" y="4085638"/>
                <a:ext cx="170640" cy="38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97D335C-BC15-4604-900B-3A7D2BF5A15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534179" y="4076998"/>
                  <a:ext cx="188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45C02F7-F4CB-4537-9C25-43438DA0B2AF}"/>
                    </a:ext>
                  </a:extLst>
                </p14:cNvPr>
                <p14:cNvContentPartPr/>
                <p14:nvPr/>
              </p14:nvContentPartPr>
              <p14:xfrm>
                <a:off x="10546779" y="4205518"/>
                <a:ext cx="194760" cy="31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45C02F7-F4CB-4537-9C25-43438DA0B2A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538139" y="4196878"/>
                  <a:ext cx="212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A549324-98B3-4707-A95E-D7001DC673AD}"/>
                    </a:ext>
                  </a:extLst>
                </p14:cNvPr>
                <p14:cNvContentPartPr/>
                <p14:nvPr/>
              </p14:nvContentPartPr>
              <p14:xfrm>
                <a:off x="10933419" y="4023358"/>
                <a:ext cx="56160" cy="2880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A549324-98B3-4707-A95E-D7001DC673A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924419" y="4014718"/>
                  <a:ext cx="73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A0D2634-DE50-45B7-9282-F9019A5962E7}"/>
                    </a:ext>
                  </a:extLst>
                </p14:cNvPr>
                <p14:cNvContentPartPr/>
                <p14:nvPr/>
              </p14:nvContentPartPr>
              <p14:xfrm>
                <a:off x="10881219" y="3920758"/>
                <a:ext cx="294120" cy="220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A0D2634-DE50-45B7-9282-F9019A5962E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872219" y="3912118"/>
                  <a:ext cx="311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F4F80B7-CEA5-45E5-961D-C71DAB6EA902}"/>
                    </a:ext>
                  </a:extLst>
                </p14:cNvPr>
                <p14:cNvContentPartPr/>
                <p14:nvPr/>
              </p14:nvContentPartPr>
              <p14:xfrm>
                <a:off x="11150139" y="4004998"/>
                <a:ext cx="188640" cy="3009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F4F80B7-CEA5-45E5-961D-C71DAB6EA90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141139" y="3996358"/>
                  <a:ext cx="2062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0C86F6F-41FD-4EC0-829A-97494A805F84}"/>
                    </a:ext>
                  </a:extLst>
                </p14:cNvPr>
                <p14:cNvContentPartPr/>
                <p14:nvPr/>
              </p14:nvContentPartPr>
              <p14:xfrm>
                <a:off x="11367219" y="3954958"/>
                <a:ext cx="371520" cy="353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0C86F6F-41FD-4EC0-829A-97494A805F8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358219" y="3946318"/>
                  <a:ext cx="3891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8DF0EF4-A715-4CEC-B3AA-038B16823869}"/>
                    </a:ext>
                  </a:extLst>
                </p14:cNvPr>
                <p14:cNvContentPartPr/>
                <p14:nvPr/>
              </p14:nvContentPartPr>
              <p14:xfrm>
                <a:off x="11375499" y="4112638"/>
                <a:ext cx="293040" cy="738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8DF0EF4-A715-4CEC-B3AA-038B1682386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366499" y="4103998"/>
                  <a:ext cx="310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63C8457-F8DC-419A-819A-907D52026600}"/>
                    </a:ext>
                  </a:extLst>
                </p14:cNvPr>
                <p14:cNvContentPartPr/>
                <p14:nvPr/>
              </p14:nvContentPartPr>
              <p14:xfrm>
                <a:off x="11819739" y="3860278"/>
                <a:ext cx="221400" cy="5252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63C8457-F8DC-419A-819A-907D5202660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811099" y="3851278"/>
                  <a:ext cx="2390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335E69A-D49D-4542-9C6E-4BEBE1AA9278}"/>
                    </a:ext>
                  </a:extLst>
                </p14:cNvPr>
                <p14:cNvContentPartPr/>
                <p14:nvPr/>
              </p14:nvContentPartPr>
              <p14:xfrm>
                <a:off x="267699" y="4845598"/>
                <a:ext cx="481320" cy="398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335E69A-D49D-4542-9C6E-4BEBE1AA927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59059" y="4836598"/>
                  <a:ext cx="498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183F1C8-B90E-49D2-A283-85F9CCAFF257}"/>
                    </a:ext>
                  </a:extLst>
                </p14:cNvPr>
                <p14:cNvContentPartPr/>
                <p14:nvPr/>
              </p14:nvContentPartPr>
              <p14:xfrm>
                <a:off x="644259" y="5045758"/>
                <a:ext cx="116280" cy="1548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183F1C8-B90E-49D2-A283-85F9CCAFF25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35259" y="5037118"/>
                  <a:ext cx="133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05749A5-CB93-4022-8E18-E122858D97E3}"/>
                    </a:ext>
                  </a:extLst>
                </p14:cNvPr>
                <p14:cNvContentPartPr/>
                <p14:nvPr/>
              </p14:nvContentPartPr>
              <p14:xfrm>
                <a:off x="887619" y="4795918"/>
                <a:ext cx="150480" cy="4093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05749A5-CB93-4022-8E18-E122858D97E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78979" y="4786918"/>
                  <a:ext cx="1681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8D6548C-D690-4189-819C-192CCCD2DE28}"/>
                    </a:ext>
                  </a:extLst>
                </p14:cNvPr>
                <p14:cNvContentPartPr/>
                <p14:nvPr/>
              </p14:nvContentPartPr>
              <p14:xfrm>
                <a:off x="837219" y="5000038"/>
                <a:ext cx="339480" cy="194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8D6548C-D690-4189-819C-192CCCD2DE2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28579" y="4991038"/>
                  <a:ext cx="357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ED1F0F6-5BEB-419F-86C4-79EFB547B33E}"/>
                    </a:ext>
                  </a:extLst>
                </p14:cNvPr>
                <p14:cNvContentPartPr/>
                <p14:nvPr/>
              </p14:nvContentPartPr>
              <p14:xfrm>
                <a:off x="1450299" y="4955758"/>
                <a:ext cx="360" cy="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ED1F0F6-5BEB-419F-86C4-79EFB547B33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441299" y="4947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DCBE5F7-6BE7-47CC-9AC7-5BEDFF19CBAE}"/>
                    </a:ext>
                  </a:extLst>
                </p14:cNvPr>
                <p14:cNvContentPartPr/>
                <p14:nvPr/>
              </p14:nvContentPartPr>
              <p14:xfrm>
                <a:off x="1375059" y="5130718"/>
                <a:ext cx="25920" cy="100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DCBE5F7-6BE7-47CC-9AC7-5BEDFF19CBA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366059" y="5121718"/>
                  <a:ext cx="4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DEAA39D-828B-4CFB-B369-DE2B88B5BDB9}"/>
                    </a:ext>
                  </a:extLst>
                </p14:cNvPr>
                <p14:cNvContentPartPr/>
                <p14:nvPr/>
              </p14:nvContentPartPr>
              <p14:xfrm>
                <a:off x="1992459" y="4948198"/>
                <a:ext cx="101160" cy="1501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DEAA39D-828B-4CFB-B369-DE2B88B5BDB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983459" y="4939558"/>
                  <a:ext cx="118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12F74EC-A757-4E14-84C6-3C776750FB03}"/>
                    </a:ext>
                  </a:extLst>
                </p14:cNvPr>
                <p14:cNvContentPartPr/>
                <p14:nvPr/>
              </p14:nvContentPartPr>
              <p14:xfrm>
                <a:off x="1767819" y="5130718"/>
                <a:ext cx="424440" cy="612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12F74EC-A757-4E14-84C6-3C776750FB0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759179" y="5122078"/>
                  <a:ext cx="442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BA4E4C7-FAE2-4FC4-92F1-3913754830FB}"/>
                    </a:ext>
                  </a:extLst>
                </p14:cNvPr>
                <p14:cNvContentPartPr/>
                <p14:nvPr/>
              </p14:nvContentPartPr>
              <p14:xfrm>
                <a:off x="1699779" y="4916878"/>
                <a:ext cx="549000" cy="78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BA4E4C7-FAE2-4FC4-92F1-3913754830F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690779" y="4908238"/>
                  <a:ext cx="566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4781673-51ED-4876-A924-BC6C6ECA22E8}"/>
                    </a:ext>
                  </a:extLst>
                </p14:cNvPr>
                <p14:cNvContentPartPr/>
                <p14:nvPr/>
              </p14:nvContentPartPr>
              <p14:xfrm>
                <a:off x="2398539" y="4633198"/>
                <a:ext cx="380520" cy="5947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4781673-51ED-4876-A924-BC6C6ECA22E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389899" y="4624558"/>
                  <a:ext cx="39816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EC968F4-2683-4BED-8DB8-4A2065AF9F13}"/>
                    </a:ext>
                  </a:extLst>
                </p14:cNvPr>
                <p14:cNvContentPartPr/>
                <p14:nvPr/>
              </p14:nvContentPartPr>
              <p14:xfrm>
                <a:off x="2314299" y="5031718"/>
                <a:ext cx="245880" cy="450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EC968F4-2683-4BED-8DB8-4A2065AF9F1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305659" y="5023078"/>
                  <a:ext cx="263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B45B3C6-0A17-45AD-91F4-2E819BD8FCD0}"/>
                    </a:ext>
                  </a:extLst>
                </p14:cNvPr>
                <p14:cNvContentPartPr/>
                <p14:nvPr/>
              </p14:nvContentPartPr>
              <p14:xfrm>
                <a:off x="2911899" y="4933798"/>
                <a:ext cx="290880" cy="1980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B45B3C6-0A17-45AD-91F4-2E819BD8FCD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903259" y="4925158"/>
                  <a:ext cx="308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107F430-B381-4702-B87A-C016F3AA08FB}"/>
                    </a:ext>
                  </a:extLst>
                </p14:cNvPr>
                <p14:cNvContentPartPr/>
                <p14:nvPr/>
              </p14:nvContentPartPr>
              <p14:xfrm>
                <a:off x="3206739" y="4681078"/>
                <a:ext cx="430920" cy="4374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107F430-B381-4702-B87A-C016F3AA08F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197739" y="4672078"/>
                  <a:ext cx="4485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D9410A7-1778-40AA-8D49-7D3D9FA18066}"/>
                    </a:ext>
                  </a:extLst>
                </p14:cNvPr>
                <p14:cNvContentPartPr/>
                <p14:nvPr/>
              </p14:nvContentPartPr>
              <p14:xfrm>
                <a:off x="3405819" y="4690438"/>
                <a:ext cx="235080" cy="4550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D9410A7-1778-40AA-8D49-7D3D9FA1806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396819" y="4681798"/>
                  <a:ext cx="2527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AE79A18-598A-4A59-B954-DCEBA1907C9C}"/>
                    </a:ext>
                  </a:extLst>
                </p14:cNvPr>
                <p14:cNvContentPartPr/>
                <p14:nvPr/>
              </p14:nvContentPartPr>
              <p14:xfrm>
                <a:off x="3302499" y="4907518"/>
                <a:ext cx="317160" cy="58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AE79A18-598A-4A59-B954-DCEBA1907C9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293499" y="4898518"/>
                  <a:ext cx="334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701BC97-F70D-4236-AF92-78870A05CC93}"/>
                    </a:ext>
                  </a:extLst>
                </p14:cNvPr>
                <p14:cNvContentPartPr/>
                <p14:nvPr/>
              </p14:nvContentPartPr>
              <p14:xfrm>
                <a:off x="3649899" y="4643998"/>
                <a:ext cx="415080" cy="4417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701BC97-F70D-4236-AF92-78870A05CC93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640899" y="4635358"/>
                  <a:ext cx="4327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FCFF629-06DF-478D-B058-69A7B55BEE9D}"/>
                    </a:ext>
                  </a:extLst>
                </p14:cNvPr>
                <p14:cNvContentPartPr/>
                <p14:nvPr/>
              </p14:nvContentPartPr>
              <p14:xfrm>
                <a:off x="4043019" y="4900318"/>
                <a:ext cx="224280" cy="1796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FCFF629-06DF-478D-B058-69A7B55BEE9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034019" y="4891678"/>
                  <a:ext cx="241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B280449-80F2-426A-BC09-AE8B7575C7D1}"/>
                    </a:ext>
                  </a:extLst>
                </p14:cNvPr>
                <p14:cNvContentPartPr/>
                <p14:nvPr/>
              </p14:nvContentPartPr>
              <p14:xfrm>
                <a:off x="4606059" y="4814278"/>
                <a:ext cx="133200" cy="264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B280449-80F2-426A-BC09-AE8B7575C7D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597059" y="4805638"/>
                  <a:ext cx="150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E610B31-695D-45F6-AE04-DAE317D50710}"/>
                    </a:ext>
                  </a:extLst>
                </p14:cNvPr>
                <p14:cNvContentPartPr/>
                <p14:nvPr/>
              </p14:nvContentPartPr>
              <p14:xfrm>
                <a:off x="4699299" y="4666318"/>
                <a:ext cx="255960" cy="2325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E610B31-695D-45F6-AE04-DAE317D5071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690299" y="4657678"/>
                  <a:ext cx="273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9C06CE4-9CF7-4A6D-9CFB-F1C475003FF1}"/>
                    </a:ext>
                  </a:extLst>
                </p14:cNvPr>
                <p14:cNvContentPartPr/>
                <p14:nvPr/>
              </p14:nvContentPartPr>
              <p14:xfrm>
                <a:off x="4918179" y="4764958"/>
                <a:ext cx="219960" cy="276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9C06CE4-9CF7-4A6D-9CFB-F1C475003FF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909179" y="4756318"/>
                  <a:ext cx="237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F66E6E5-8597-4C00-9B86-47E83E1C75D5}"/>
                    </a:ext>
                  </a:extLst>
                </p14:cNvPr>
                <p14:cNvContentPartPr/>
                <p14:nvPr/>
              </p14:nvContentPartPr>
              <p14:xfrm>
                <a:off x="5103579" y="4746598"/>
                <a:ext cx="245520" cy="3045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F66E6E5-8597-4C00-9B86-47E83E1C75D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094579" y="4737958"/>
                  <a:ext cx="2631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909A9DF5-DF43-4154-9304-1DFAFA8E2563}"/>
                    </a:ext>
                  </a:extLst>
                </p14:cNvPr>
                <p14:cNvContentPartPr/>
                <p14:nvPr/>
              </p14:nvContentPartPr>
              <p14:xfrm>
                <a:off x="5178099" y="4883758"/>
                <a:ext cx="205200" cy="61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909A9DF5-DF43-4154-9304-1DFAFA8E256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169099" y="4875118"/>
                  <a:ext cx="222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463E54A-BF81-4CFC-9698-3AAB707FF440}"/>
                    </a:ext>
                  </a:extLst>
                </p14:cNvPr>
                <p14:cNvContentPartPr/>
                <p14:nvPr/>
              </p14:nvContentPartPr>
              <p14:xfrm>
                <a:off x="5406699" y="4632478"/>
                <a:ext cx="186840" cy="3920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463E54A-BF81-4CFC-9698-3AAB707FF44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398059" y="4623838"/>
                  <a:ext cx="2044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45CB5BA7-2624-4443-9631-596A3608A431}"/>
                    </a:ext>
                  </a:extLst>
                </p14:cNvPr>
                <p14:cNvContentPartPr/>
                <p14:nvPr/>
              </p14:nvContentPartPr>
              <p14:xfrm>
                <a:off x="5755179" y="4767838"/>
                <a:ext cx="227520" cy="1544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45CB5BA7-2624-4443-9631-596A3608A43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746539" y="4759198"/>
                  <a:ext cx="245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FB5B9D6-7EAC-4CF6-8A03-BE62BDDF89DB}"/>
                    </a:ext>
                  </a:extLst>
                </p14:cNvPr>
                <p14:cNvContentPartPr/>
                <p14:nvPr/>
              </p14:nvContentPartPr>
              <p14:xfrm>
                <a:off x="6089979" y="4740838"/>
                <a:ext cx="224280" cy="2282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FB5B9D6-7EAC-4CF6-8A03-BE62BDDF89D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080979" y="4732198"/>
                  <a:ext cx="2419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2BCCA4A5-8DB7-4419-B59C-15B1BEB700FD}"/>
              </a:ext>
            </a:extLst>
          </p:cNvPr>
          <p:cNvGrpSpPr/>
          <p:nvPr/>
        </p:nvGrpSpPr>
        <p:grpSpPr>
          <a:xfrm>
            <a:off x="6770739" y="4791958"/>
            <a:ext cx="488160" cy="200880"/>
            <a:chOff x="6770739" y="4791958"/>
            <a:chExt cx="48816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5950129-F089-48CC-9D9C-33B531A92060}"/>
                    </a:ext>
                  </a:extLst>
                </p14:cNvPr>
                <p14:cNvContentPartPr/>
                <p14:nvPr/>
              </p14:nvContentPartPr>
              <p14:xfrm>
                <a:off x="6770739" y="4838398"/>
                <a:ext cx="139320" cy="140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5950129-F089-48CC-9D9C-33B531A9206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762099" y="4829758"/>
                  <a:ext cx="156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F96BD8C-B63B-4879-A0F9-02A4B5A1EC19}"/>
                    </a:ext>
                  </a:extLst>
                </p14:cNvPr>
                <p14:cNvContentPartPr/>
                <p14:nvPr/>
              </p14:nvContentPartPr>
              <p14:xfrm>
                <a:off x="7024539" y="4791958"/>
                <a:ext cx="234360" cy="2008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F96BD8C-B63B-4879-A0F9-02A4B5A1EC1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015539" y="4782958"/>
                  <a:ext cx="25200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86B12BCD-116D-4243-B1C9-0EBB26EF55CD}"/>
              </a:ext>
            </a:extLst>
          </p:cNvPr>
          <p:cNvGrpSpPr/>
          <p:nvPr/>
        </p:nvGrpSpPr>
        <p:grpSpPr>
          <a:xfrm>
            <a:off x="7606659" y="4571278"/>
            <a:ext cx="1771200" cy="438840"/>
            <a:chOff x="7606659" y="4571278"/>
            <a:chExt cx="177120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C2BF74E-1957-4F12-AFEB-F25DCE6D3F3A}"/>
                    </a:ext>
                  </a:extLst>
                </p14:cNvPr>
                <p14:cNvContentPartPr/>
                <p14:nvPr/>
              </p14:nvContentPartPr>
              <p14:xfrm>
                <a:off x="7606659" y="4774678"/>
                <a:ext cx="82080" cy="2145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C2BF74E-1957-4F12-AFEB-F25DCE6D3F3A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597659" y="4765678"/>
                  <a:ext cx="99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398AD72-0EBA-4871-9237-CEB94CB5CDD6}"/>
                    </a:ext>
                  </a:extLst>
                </p14:cNvPr>
                <p14:cNvContentPartPr/>
                <p14:nvPr/>
              </p14:nvContentPartPr>
              <p14:xfrm>
                <a:off x="7630419" y="4603678"/>
                <a:ext cx="349560" cy="2754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398AD72-0EBA-4871-9237-CEB94CB5CDD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621419" y="4594678"/>
                  <a:ext cx="367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EDC4082-383B-424D-95BF-7571CC39ECD0}"/>
                    </a:ext>
                  </a:extLst>
                </p14:cNvPr>
                <p14:cNvContentPartPr/>
                <p14:nvPr/>
              </p14:nvContentPartPr>
              <p14:xfrm>
                <a:off x="7964139" y="4721398"/>
                <a:ext cx="210240" cy="2811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EDC4082-383B-424D-95BF-7571CC39ECD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955499" y="4712758"/>
                  <a:ext cx="227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E01AC16-0622-45A1-8A3E-03759DA3D6C4}"/>
                    </a:ext>
                  </a:extLst>
                </p14:cNvPr>
                <p14:cNvContentPartPr/>
                <p14:nvPr/>
              </p14:nvContentPartPr>
              <p14:xfrm>
                <a:off x="8223339" y="4745518"/>
                <a:ext cx="74520" cy="2113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E01AC16-0622-45A1-8A3E-03759DA3D6C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214699" y="4736518"/>
                  <a:ext cx="92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B3EA58D-BDA9-4EED-B724-FDBC471F8941}"/>
                    </a:ext>
                  </a:extLst>
                </p14:cNvPr>
                <p14:cNvContentPartPr/>
                <p14:nvPr/>
              </p14:nvContentPartPr>
              <p14:xfrm>
                <a:off x="8235579" y="4697638"/>
                <a:ext cx="313920" cy="270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B3EA58D-BDA9-4EED-B724-FDBC471F894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226939" y="4688638"/>
                  <a:ext cx="3315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C4376E6-436C-4877-BE7C-EAEC808A3778}"/>
                    </a:ext>
                  </a:extLst>
                </p14:cNvPr>
                <p14:cNvContentPartPr/>
                <p14:nvPr/>
              </p14:nvContentPartPr>
              <p14:xfrm>
                <a:off x="8576859" y="4571278"/>
                <a:ext cx="187560" cy="4388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C4376E6-436C-4877-BE7C-EAEC808A377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567859" y="4562278"/>
                  <a:ext cx="2052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B55CC4A-4FA7-462F-97D9-9323C02BC689}"/>
                    </a:ext>
                  </a:extLst>
                </p14:cNvPr>
                <p14:cNvContentPartPr/>
                <p14:nvPr/>
              </p14:nvContentPartPr>
              <p14:xfrm>
                <a:off x="8854059" y="4757758"/>
                <a:ext cx="168480" cy="453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B55CC4A-4FA7-462F-97D9-9323C02BC68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845059" y="4748758"/>
                  <a:ext cx="186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0346067-A13E-4ECA-B55E-63CE16129747}"/>
                    </a:ext>
                  </a:extLst>
                </p14:cNvPr>
                <p14:cNvContentPartPr/>
                <p14:nvPr/>
              </p14:nvContentPartPr>
              <p14:xfrm>
                <a:off x="8805099" y="4892038"/>
                <a:ext cx="290520" cy="349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0346067-A13E-4ECA-B55E-63CE1612974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796459" y="4883398"/>
                  <a:ext cx="308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010216AB-D976-4DE4-A891-6BAC69496A91}"/>
                    </a:ext>
                  </a:extLst>
                </p14:cNvPr>
                <p14:cNvContentPartPr/>
                <p14:nvPr/>
              </p14:nvContentPartPr>
              <p14:xfrm>
                <a:off x="9119379" y="4815718"/>
                <a:ext cx="258480" cy="1760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010216AB-D976-4DE4-A891-6BAC69496A9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110739" y="4806718"/>
                  <a:ext cx="27612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98D7F996-E515-4EB0-A433-A9AED696DA18}"/>
                  </a:ext>
                </a:extLst>
              </p14:cNvPr>
              <p14:cNvContentPartPr/>
              <p14:nvPr/>
            </p14:nvContentPartPr>
            <p14:xfrm>
              <a:off x="9447339" y="4988878"/>
              <a:ext cx="159120" cy="2102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98D7F996-E515-4EB0-A433-A9AED696DA18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438699" y="4980238"/>
                <a:ext cx="17676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4" name="Group 393">
            <a:extLst>
              <a:ext uri="{FF2B5EF4-FFF2-40B4-BE49-F238E27FC236}">
                <a16:creationId xmlns:a16="http://schemas.microsoft.com/office/drawing/2014/main" id="{FE3885E6-D496-461F-A009-7061A07A2252}"/>
              </a:ext>
            </a:extLst>
          </p:cNvPr>
          <p:cNvGrpSpPr/>
          <p:nvPr/>
        </p:nvGrpSpPr>
        <p:grpSpPr>
          <a:xfrm>
            <a:off x="9854139" y="4516558"/>
            <a:ext cx="1034280" cy="486360"/>
            <a:chOff x="9854139" y="4516558"/>
            <a:chExt cx="103428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ECBE41C-1A6D-439F-906C-7857D112F7F3}"/>
                    </a:ext>
                  </a:extLst>
                </p14:cNvPr>
                <p14:cNvContentPartPr/>
                <p14:nvPr/>
              </p14:nvContentPartPr>
              <p14:xfrm>
                <a:off x="9937299" y="4566238"/>
                <a:ext cx="199080" cy="4366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ECBE41C-1A6D-439F-906C-7857D112F7F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928299" y="4557238"/>
                  <a:ext cx="2167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31B8068-EEBE-485E-A619-53D018D0A684}"/>
                    </a:ext>
                  </a:extLst>
                </p14:cNvPr>
                <p14:cNvContentPartPr/>
                <p14:nvPr/>
              </p14:nvContentPartPr>
              <p14:xfrm>
                <a:off x="9854139" y="4711678"/>
                <a:ext cx="381240" cy="910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31B8068-EEBE-485E-A619-53D018D0A68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845139" y="4702678"/>
                  <a:ext cx="398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CBD4DFC-E2A5-4227-9B56-E3DD55989EC7}"/>
                    </a:ext>
                  </a:extLst>
                </p14:cNvPr>
                <p14:cNvContentPartPr/>
                <p14:nvPr/>
              </p14:nvContentPartPr>
              <p14:xfrm>
                <a:off x="10202979" y="4516558"/>
                <a:ext cx="274680" cy="4363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CBD4DFC-E2A5-4227-9B56-E3DD55989EC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194339" y="4507918"/>
                  <a:ext cx="2923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E8EEF46-C89A-4E8F-90FE-BD1978F57766}"/>
                    </a:ext>
                  </a:extLst>
                </p14:cNvPr>
                <p14:cNvContentPartPr/>
                <p14:nvPr/>
              </p14:nvContentPartPr>
              <p14:xfrm>
                <a:off x="10481619" y="4747678"/>
                <a:ext cx="406800" cy="2343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E8EEF46-C89A-4E8F-90FE-BD1978F5776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472619" y="4738678"/>
                  <a:ext cx="4244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8B67FEE8-F38D-4BCA-A5B5-3F2B5415A31C}"/>
              </a:ext>
            </a:extLst>
          </p:cNvPr>
          <p:cNvGrpSpPr/>
          <p:nvPr/>
        </p:nvGrpSpPr>
        <p:grpSpPr>
          <a:xfrm>
            <a:off x="323499" y="5481358"/>
            <a:ext cx="384840" cy="438480"/>
            <a:chOff x="323499" y="5481358"/>
            <a:chExt cx="38484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1D2842B8-2C5A-431C-8195-B0C086D1408D}"/>
                    </a:ext>
                  </a:extLst>
                </p14:cNvPr>
                <p14:cNvContentPartPr/>
                <p14:nvPr/>
              </p14:nvContentPartPr>
              <p14:xfrm>
                <a:off x="323499" y="5481358"/>
                <a:ext cx="384840" cy="4384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1D2842B8-2C5A-431C-8195-B0C086D1408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14499" y="5472718"/>
                  <a:ext cx="4024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23DE503-4B1C-4056-A6B0-CFA46A954D69}"/>
                    </a:ext>
                  </a:extLst>
                </p14:cNvPr>
                <p14:cNvContentPartPr/>
                <p14:nvPr/>
              </p14:nvContentPartPr>
              <p14:xfrm>
                <a:off x="467499" y="5635078"/>
                <a:ext cx="217800" cy="1105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23DE503-4B1C-4056-A6B0-CFA46A954D6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58499" y="5626438"/>
                  <a:ext cx="23544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AE0E4370-F02F-4A32-AF9D-5FA0B2F29403}"/>
              </a:ext>
            </a:extLst>
          </p:cNvPr>
          <p:cNvGrpSpPr/>
          <p:nvPr/>
        </p:nvGrpSpPr>
        <p:grpSpPr>
          <a:xfrm>
            <a:off x="1085619" y="5473798"/>
            <a:ext cx="730440" cy="373680"/>
            <a:chOff x="1085619" y="5473798"/>
            <a:chExt cx="73044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FB07425-B5E4-4FCF-86E6-7A1B9989E552}"/>
                    </a:ext>
                  </a:extLst>
                </p14:cNvPr>
                <p14:cNvContentPartPr/>
                <p14:nvPr/>
              </p14:nvContentPartPr>
              <p14:xfrm>
                <a:off x="1085619" y="5640478"/>
                <a:ext cx="225360" cy="207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FB07425-B5E4-4FCF-86E6-7A1B9989E55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76619" y="5631478"/>
                  <a:ext cx="243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095A9A8-ADE3-4B6A-B592-B0C0459B0D03}"/>
                    </a:ext>
                  </a:extLst>
                </p14:cNvPr>
                <p14:cNvContentPartPr/>
                <p14:nvPr/>
              </p14:nvContentPartPr>
              <p14:xfrm>
                <a:off x="1380819" y="5703118"/>
                <a:ext cx="130320" cy="1159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095A9A8-ADE3-4B6A-B592-B0C0459B0D0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371819" y="5694118"/>
                  <a:ext cx="147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07F1702-F031-4185-BBD6-91B3B7588CCF}"/>
                    </a:ext>
                  </a:extLst>
                </p14:cNvPr>
                <p14:cNvContentPartPr/>
                <p14:nvPr/>
              </p14:nvContentPartPr>
              <p14:xfrm>
                <a:off x="1537059" y="5644798"/>
                <a:ext cx="214560" cy="1681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07F1702-F031-4185-BBD6-91B3B7588CC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528419" y="5635798"/>
                  <a:ext cx="23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42A7002-D0B5-4A55-BFE1-05C2A5AE8D20}"/>
                    </a:ext>
                  </a:extLst>
                </p14:cNvPr>
                <p14:cNvContentPartPr/>
                <p14:nvPr/>
              </p14:nvContentPartPr>
              <p14:xfrm>
                <a:off x="1660179" y="5473798"/>
                <a:ext cx="155880" cy="293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42A7002-D0B5-4A55-BFE1-05C2A5AE8D2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651179" y="5464798"/>
                  <a:ext cx="17352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78504115-249D-4443-8E61-9DCC22976EBF}"/>
              </a:ext>
            </a:extLst>
          </p:cNvPr>
          <p:cNvGrpSpPr/>
          <p:nvPr/>
        </p:nvGrpSpPr>
        <p:grpSpPr>
          <a:xfrm>
            <a:off x="2193339" y="5392798"/>
            <a:ext cx="428760" cy="379440"/>
            <a:chOff x="2193339" y="5392798"/>
            <a:chExt cx="42876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D86A84B-2688-47F2-880E-A32EA89F2571}"/>
                    </a:ext>
                  </a:extLst>
                </p14:cNvPr>
                <p14:cNvContentPartPr/>
                <p14:nvPr/>
              </p14:nvContentPartPr>
              <p14:xfrm>
                <a:off x="2193339" y="5509438"/>
                <a:ext cx="133560" cy="245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D86A84B-2688-47F2-880E-A32EA89F2571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184699" y="5500798"/>
                  <a:ext cx="151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F96853E8-C51B-4621-8CBE-87AF8D2F8FA3}"/>
                    </a:ext>
                  </a:extLst>
                </p14:cNvPr>
                <p14:cNvContentPartPr/>
                <p14:nvPr/>
              </p14:nvContentPartPr>
              <p14:xfrm>
                <a:off x="2264619" y="5392798"/>
                <a:ext cx="357480" cy="3794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F96853E8-C51B-4621-8CBE-87AF8D2F8FA3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255619" y="5383798"/>
                  <a:ext cx="37512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C8A129F6-51A7-4677-86CF-BA6602A17E74}"/>
              </a:ext>
            </a:extLst>
          </p:cNvPr>
          <p:cNvGrpSpPr/>
          <p:nvPr/>
        </p:nvGrpSpPr>
        <p:grpSpPr>
          <a:xfrm>
            <a:off x="2881299" y="5462998"/>
            <a:ext cx="692640" cy="276480"/>
            <a:chOff x="2881299" y="5462998"/>
            <a:chExt cx="69264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0315464-1C50-4BEE-BF76-F6792C344259}"/>
                    </a:ext>
                  </a:extLst>
                </p14:cNvPr>
                <p14:cNvContentPartPr/>
                <p14:nvPr/>
              </p14:nvContentPartPr>
              <p14:xfrm>
                <a:off x="2881299" y="5483878"/>
                <a:ext cx="236160" cy="2412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0315464-1C50-4BEE-BF76-F6792C344259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872659" y="5474878"/>
                  <a:ext cx="2538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B3BB4E7-42E8-4919-B65B-3D28C33E23F6}"/>
                    </a:ext>
                  </a:extLst>
                </p14:cNvPr>
                <p14:cNvContentPartPr/>
                <p14:nvPr/>
              </p14:nvContentPartPr>
              <p14:xfrm>
                <a:off x="3173619" y="5462998"/>
                <a:ext cx="211320" cy="263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B3BB4E7-42E8-4919-B65B-3D28C33E23F6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3164979" y="5453998"/>
                  <a:ext cx="228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4C306F5-B851-4945-BF00-31A2CBD63191}"/>
                    </a:ext>
                  </a:extLst>
                </p14:cNvPr>
                <p14:cNvContentPartPr/>
                <p14:nvPr/>
              </p14:nvContentPartPr>
              <p14:xfrm>
                <a:off x="3346419" y="5477038"/>
                <a:ext cx="227520" cy="2624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4C306F5-B851-4945-BF00-31A2CBD63191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3337419" y="5468398"/>
                  <a:ext cx="24516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5FC282C6-B0E3-4C3B-ADD2-B66A2D6C65B5}"/>
              </a:ext>
            </a:extLst>
          </p:cNvPr>
          <p:cNvGrpSpPr/>
          <p:nvPr/>
        </p:nvGrpSpPr>
        <p:grpSpPr>
          <a:xfrm>
            <a:off x="3919179" y="5218198"/>
            <a:ext cx="3087000" cy="779400"/>
            <a:chOff x="3919179" y="5218198"/>
            <a:chExt cx="308700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FCCCEAE-AF23-4BD1-9D39-4BCE6978E41E}"/>
                    </a:ext>
                  </a:extLst>
                </p14:cNvPr>
                <p14:cNvContentPartPr/>
                <p14:nvPr/>
              </p14:nvContentPartPr>
              <p14:xfrm>
                <a:off x="3919179" y="5523478"/>
                <a:ext cx="83880" cy="1641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FCCCEAE-AF23-4BD1-9D39-4BCE6978E41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910179" y="5514838"/>
                  <a:ext cx="101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6FB1D3C-36E5-4A8A-911B-01B2DA9632B4}"/>
                    </a:ext>
                  </a:extLst>
                </p14:cNvPr>
                <p14:cNvContentPartPr/>
                <p14:nvPr/>
              </p14:nvContentPartPr>
              <p14:xfrm>
                <a:off x="4054179" y="5370478"/>
                <a:ext cx="1800" cy="15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6FB1D3C-36E5-4A8A-911B-01B2DA9632B4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4045539" y="5361478"/>
                  <a:ext cx="19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EFDE90AA-6C2C-4CE1-AE5D-BE6D24C6233B}"/>
                    </a:ext>
                  </a:extLst>
                </p14:cNvPr>
                <p14:cNvContentPartPr/>
                <p14:nvPr/>
              </p14:nvContentPartPr>
              <p14:xfrm>
                <a:off x="3995499" y="5506558"/>
                <a:ext cx="293400" cy="2073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EFDE90AA-6C2C-4CE1-AE5D-BE6D24C6233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986499" y="5497918"/>
                  <a:ext cx="311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1A6DAB1-BABD-4AE2-A712-7F46C9596714}"/>
                    </a:ext>
                  </a:extLst>
                </p14:cNvPr>
                <p14:cNvContentPartPr/>
                <p14:nvPr/>
              </p14:nvContentPartPr>
              <p14:xfrm>
                <a:off x="4295019" y="5511598"/>
                <a:ext cx="220680" cy="2228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1A6DAB1-BABD-4AE2-A712-7F46C959671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286019" y="5502958"/>
                  <a:ext cx="238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BE661C91-4322-4BA5-B74E-8F0E3F936F4E}"/>
                    </a:ext>
                  </a:extLst>
                </p14:cNvPr>
                <p14:cNvContentPartPr/>
                <p14:nvPr/>
              </p14:nvContentPartPr>
              <p14:xfrm>
                <a:off x="4493739" y="5244838"/>
                <a:ext cx="138240" cy="3981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BE661C91-4322-4BA5-B74E-8F0E3F936F4E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485099" y="5235838"/>
                  <a:ext cx="155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2089839-AEE6-4971-9535-2375B0C40D4D}"/>
                    </a:ext>
                  </a:extLst>
                </p14:cNvPr>
                <p14:cNvContentPartPr/>
                <p14:nvPr/>
              </p14:nvContentPartPr>
              <p14:xfrm>
                <a:off x="4527939" y="5515558"/>
                <a:ext cx="383040" cy="4820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2089839-AEE6-4971-9535-2375B0C40D4D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518939" y="5506918"/>
                  <a:ext cx="4006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57BB2E44-B708-4B30-A075-0C91EF923E69}"/>
                    </a:ext>
                  </a:extLst>
                </p14:cNvPr>
                <p14:cNvContentPartPr/>
                <p14:nvPr/>
              </p14:nvContentPartPr>
              <p14:xfrm>
                <a:off x="4878219" y="5459398"/>
                <a:ext cx="213120" cy="2548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57BB2E44-B708-4B30-A075-0C91EF923E69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4869579" y="5450758"/>
                  <a:ext cx="230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D020209-E169-4E1E-95CD-92A37FB32E36}"/>
                    </a:ext>
                  </a:extLst>
                </p14:cNvPr>
                <p14:cNvContentPartPr/>
                <p14:nvPr/>
              </p14:nvContentPartPr>
              <p14:xfrm>
                <a:off x="5160459" y="5494318"/>
                <a:ext cx="271800" cy="2559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D020209-E169-4E1E-95CD-92A37FB32E36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151459" y="5485678"/>
                  <a:ext cx="289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47E3903-C22F-42A3-A3B6-152B7D3A03AA}"/>
                    </a:ext>
                  </a:extLst>
                </p14:cNvPr>
                <p14:cNvContentPartPr/>
                <p14:nvPr/>
              </p14:nvContentPartPr>
              <p14:xfrm>
                <a:off x="5412819" y="5540038"/>
                <a:ext cx="173160" cy="1638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47E3903-C22F-42A3-A3B6-152B7D3A03AA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404179" y="5531038"/>
                  <a:ext cx="190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FBD3830-CBC0-429C-A341-CC0826E082BE}"/>
                    </a:ext>
                  </a:extLst>
                </p14:cNvPr>
                <p14:cNvContentPartPr/>
                <p14:nvPr/>
              </p14:nvContentPartPr>
              <p14:xfrm>
                <a:off x="5583099" y="5553358"/>
                <a:ext cx="249120" cy="1879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FBD3830-CBC0-429C-A341-CC0826E082BE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574099" y="5544358"/>
                  <a:ext cx="266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8A06D4F-675D-401C-B958-381F121E5179}"/>
                    </a:ext>
                  </a:extLst>
                </p14:cNvPr>
                <p14:cNvContentPartPr/>
                <p14:nvPr/>
              </p14:nvContentPartPr>
              <p14:xfrm>
                <a:off x="5747619" y="5256718"/>
                <a:ext cx="319320" cy="4575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8A06D4F-675D-401C-B958-381F121E5179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738979" y="5248078"/>
                  <a:ext cx="3369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9FB99A1-0462-43A7-85D2-C65E246AD7A1}"/>
                    </a:ext>
                  </a:extLst>
                </p14:cNvPr>
                <p14:cNvContentPartPr/>
                <p14:nvPr/>
              </p14:nvContentPartPr>
              <p14:xfrm>
                <a:off x="5925459" y="5524198"/>
                <a:ext cx="251640" cy="2304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9FB99A1-0462-43A7-85D2-C65E246AD7A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5916819" y="5515198"/>
                  <a:ext cx="269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DB40273-7DEF-44D0-962C-1881CCCB5C67}"/>
                    </a:ext>
                  </a:extLst>
                </p14:cNvPr>
                <p14:cNvContentPartPr/>
                <p14:nvPr/>
              </p14:nvContentPartPr>
              <p14:xfrm>
                <a:off x="6207339" y="5588998"/>
                <a:ext cx="156240" cy="1400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DB40273-7DEF-44D0-962C-1881CCCB5C67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198699" y="5580358"/>
                  <a:ext cx="173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03AEF34-DAC1-47CB-AD9A-8884B4BE0382}"/>
                    </a:ext>
                  </a:extLst>
                </p14:cNvPr>
                <p14:cNvContentPartPr/>
                <p14:nvPr/>
              </p14:nvContentPartPr>
              <p14:xfrm>
                <a:off x="6519459" y="5218198"/>
                <a:ext cx="294120" cy="5500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03AEF34-DAC1-47CB-AD9A-8884B4BE0382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510459" y="5209198"/>
                  <a:ext cx="31176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FFCF4CE-CA89-48B4-968F-E7710694F67E}"/>
                    </a:ext>
                  </a:extLst>
                </p14:cNvPr>
                <p14:cNvContentPartPr/>
                <p14:nvPr/>
              </p14:nvContentPartPr>
              <p14:xfrm>
                <a:off x="6464739" y="5413318"/>
                <a:ext cx="541440" cy="63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FFCF4CE-CA89-48B4-968F-E7710694F67E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6456099" y="5404318"/>
                  <a:ext cx="559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4266F87-7A53-44D8-AEEA-EC1F0DADFA7D}"/>
                    </a:ext>
                  </a:extLst>
                </p14:cNvPr>
                <p14:cNvContentPartPr/>
                <p14:nvPr/>
              </p14:nvContentPartPr>
              <p14:xfrm>
                <a:off x="6896739" y="5735878"/>
                <a:ext cx="360" cy="3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4266F87-7A53-44D8-AEEA-EC1F0DADFA7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888099" y="57268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29A1C6-4A48-4B64-8F46-69C721CA7C0B}"/>
                  </a:ext>
                </a:extLst>
              </p14:cNvPr>
              <p14:cNvContentPartPr/>
              <p14:nvPr/>
            </p14:nvContentPartPr>
            <p14:xfrm>
              <a:off x="1546059" y="4554412"/>
              <a:ext cx="2559600" cy="260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29A1C6-4A48-4B64-8F46-69C721CA7C0B}"/>
                  </a:ext>
                </a:extLst>
              </p:cNvPr>
              <p:cNvPicPr/>
              <p:nvPr/>
            </p:nvPicPr>
            <p:blipFill>
              <a:blip r:embed="rId1028"/>
              <a:stretch>
                <a:fillRect/>
              </a:stretch>
            </p:blipFill>
            <p:spPr>
              <a:xfrm>
                <a:off x="1537059" y="4545772"/>
                <a:ext cx="25772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3C29631-8760-47BA-A822-381042D09E54}"/>
                  </a:ext>
                </a:extLst>
              </p14:cNvPr>
              <p14:cNvContentPartPr/>
              <p14:nvPr/>
            </p14:nvContentPartPr>
            <p14:xfrm>
              <a:off x="3732339" y="4452892"/>
              <a:ext cx="866880" cy="75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3C29631-8760-47BA-A822-381042D09E54}"/>
                  </a:ext>
                </a:extLst>
              </p:cNvPr>
              <p:cNvPicPr/>
              <p:nvPr/>
            </p:nvPicPr>
            <p:blipFill>
              <a:blip r:embed="rId1373"/>
              <a:stretch>
                <a:fillRect/>
              </a:stretch>
            </p:blipFill>
            <p:spPr>
              <a:xfrm>
                <a:off x="3723699" y="4444252"/>
                <a:ext cx="8845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CD30690-C662-468B-8D93-63B442A52D8F}"/>
                  </a:ext>
                </a:extLst>
              </p14:cNvPr>
              <p14:cNvContentPartPr/>
              <p14:nvPr/>
            </p14:nvContentPartPr>
            <p14:xfrm>
              <a:off x="4899099" y="3791212"/>
              <a:ext cx="214560" cy="190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CD30690-C662-468B-8D93-63B442A52D8F}"/>
                  </a:ext>
                </a:extLst>
              </p:cNvPr>
              <p:cNvPicPr/>
              <p:nvPr/>
            </p:nvPicPr>
            <p:blipFill>
              <a:blip r:embed="rId1719"/>
              <a:stretch>
                <a:fillRect/>
              </a:stretch>
            </p:blipFill>
            <p:spPr>
              <a:xfrm>
                <a:off x="4890099" y="3782572"/>
                <a:ext cx="232200" cy="2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04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22167BE-432D-4B1C-B4A7-13F60DFA0AA1}"/>
                  </a:ext>
                </a:extLst>
              </p14:cNvPr>
              <p14:cNvContentPartPr/>
              <p14:nvPr/>
            </p14:nvContentPartPr>
            <p14:xfrm>
              <a:off x="6265879" y="1013038"/>
              <a:ext cx="278280" cy="422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22167BE-432D-4B1C-B4A7-13F60DFA0A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6879" y="1004398"/>
                <a:ext cx="295920" cy="43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" name="Group 429">
            <a:extLst>
              <a:ext uri="{FF2B5EF4-FFF2-40B4-BE49-F238E27FC236}">
                <a16:creationId xmlns:a16="http://schemas.microsoft.com/office/drawing/2014/main" id="{E959AA24-ED5B-42D7-9BDE-6339C9A907E2}"/>
              </a:ext>
            </a:extLst>
          </p:cNvPr>
          <p:cNvGrpSpPr/>
          <p:nvPr/>
        </p:nvGrpSpPr>
        <p:grpSpPr>
          <a:xfrm>
            <a:off x="326959" y="5668918"/>
            <a:ext cx="1221120" cy="500760"/>
            <a:chOff x="326959" y="5668918"/>
            <a:chExt cx="122112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1A67CDB-B4AD-4302-B000-AA2C050D73F9}"/>
                    </a:ext>
                  </a:extLst>
                </p14:cNvPr>
                <p14:cNvContentPartPr/>
                <p14:nvPr/>
              </p14:nvContentPartPr>
              <p14:xfrm>
                <a:off x="326959" y="5739478"/>
                <a:ext cx="532440" cy="4302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1A67CDB-B4AD-4302-B000-AA2C050D73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7959" y="5730838"/>
                  <a:ext cx="550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192A5F2-88A2-434C-B33C-C5012B2EBC29}"/>
                    </a:ext>
                  </a:extLst>
                </p14:cNvPr>
                <p14:cNvContentPartPr/>
                <p14:nvPr/>
              </p14:nvContentPartPr>
              <p14:xfrm>
                <a:off x="725839" y="5991478"/>
                <a:ext cx="155160" cy="117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192A5F2-88A2-434C-B33C-C5012B2EBC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6839" y="5982838"/>
                  <a:ext cx="172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7FD248E-5B54-4B91-8F3B-6878318DE454}"/>
                    </a:ext>
                  </a:extLst>
                </p14:cNvPr>
                <p14:cNvContentPartPr/>
                <p14:nvPr/>
              </p14:nvContentPartPr>
              <p14:xfrm>
                <a:off x="1015639" y="5668918"/>
                <a:ext cx="257400" cy="4158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7FD248E-5B54-4B91-8F3B-6878318DE4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6999" y="5659918"/>
                  <a:ext cx="2750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51A4CCF-1DA4-412A-9CBD-F1DF4A455CD3}"/>
                    </a:ext>
                  </a:extLst>
                </p14:cNvPr>
                <p14:cNvContentPartPr/>
                <p14:nvPr/>
              </p14:nvContentPartPr>
              <p14:xfrm>
                <a:off x="959479" y="5900038"/>
                <a:ext cx="226080" cy="266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51A4CCF-1DA4-412A-9CBD-F1DF4A455C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0839" y="5891038"/>
                  <a:ext cx="243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D7A46ED-089C-4AF8-9647-64979EBDB879}"/>
                    </a:ext>
                  </a:extLst>
                </p14:cNvPr>
                <p14:cNvContentPartPr/>
                <p14:nvPr/>
              </p14:nvContentPartPr>
              <p14:xfrm>
                <a:off x="1123999" y="5862598"/>
                <a:ext cx="424080" cy="2386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D7A46ED-089C-4AF8-9647-64979EBDB8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14999" y="5853958"/>
                  <a:ext cx="441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813A6B2-B0B7-4B40-B3A4-C61D4FD6BB2B}"/>
                    </a:ext>
                  </a:extLst>
                </p14:cNvPr>
                <p14:cNvContentPartPr/>
                <p14:nvPr/>
              </p14:nvContentPartPr>
              <p14:xfrm>
                <a:off x="1451239" y="6049078"/>
                <a:ext cx="10080" cy="21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813A6B2-B0B7-4B40-B3A4-C61D4FD6BB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2599" y="6040078"/>
                  <a:ext cx="2772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2A85F409-F3EB-4EB6-BEA0-C88427F130F7}"/>
              </a:ext>
            </a:extLst>
          </p:cNvPr>
          <p:cNvGrpSpPr/>
          <p:nvPr/>
        </p:nvGrpSpPr>
        <p:grpSpPr>
          <a:xfrm>
            <a:off x="1821319" y="5704558"/>
            <a:ext cx="939960" cy="413280"/>
            <a:chOff x="1821319" y="5704558"/>
            <a:chExt cx="9399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0337F38-5FEB-4776-B931-F03C6FAEE2D6}"/>
                    </a:ext>
                  </a:extLst>
                </p14:cNvPr>
                <p14:cNvContentPartPr/>
                <p14:nvPr/>
              </p14:nvContentPartPr>
              <p14:xfrm>
                <a:off x="1904119" y="5852158"/>
                <a:ext cx="172440" cy="2656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0337F38-5FEB-4776-B931-F03C6FAEE2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5119" y="5843158"/>
                  <a:ext cx="190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8D9F965-85B8-46DA-8E95-AC52018EA664}"/>
                    </a:ext>
                  </a:extLst>
                </p14:cNvPr>
                <p14:cNvContentPartPr/>
                <p14:nvPr/>
              </p14:nvContentPartPr>
              <p14:xfrm>
                <a:off x="1821319" y="5784838"/>
                <a:ext cx="560160" cy="806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8D9F965-85B8-46DA-8E95-AC52018EA6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2319" y="5776198"/>
                  <a:ext cx="577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75689CC-49BD-4571-8F86-7C45193637F7}"/>
                    </a:ext>
                  </a:extLst>
                </p14:cNvPr>
                <p14:cNvContentPartPr/>
                <p14:nvPr/>
              </p14:nvContentPartPr>
              <p14:xfrm>
                <a:off x="2189959" y="5704558"/>
                <a:ext cx="247680" cy="3837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75689CC-49BD-4571-8F86-7C45193637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80959" y="5695918"/>
                  <a:ext cx="2653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7740239-E6F1-4B40-B606-FF77E90A6225}"/>
                    </a:ext>
                  </a:extLst>
                </p14:cNvPr>
                <p14:cNvContentPartPr/>
                <p14:nvPr/>
              </p14:nvContentPartPr>
              <p14:xfrm>
                <a:off x="2458879" y="5959078"/>
                <a:ext cx="72360" cy="698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7740239-E6F1-4B40-B606-FF77E90A62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0239" y="5950078"/>
                  <a:ext cx="90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4CB8AAF-C5D6-45DB-AEBA-303259E002F6}"/>
                    </a:ext>
                  </a:extLst>
                </p14:cNvPr>
                <p14:cNvContentPartPr/>
                <p14:nvPr/>
              </p14:nvContentPartPr>
              <p14:xfrm>
                <a:off x="2558599" y="5853958"/>
                <a:ext cx="202680" cy="2502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4CB8AAF-C5D6-45DB-AEBA-303259E002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49599" y="5844958"/>
                  <a:ext cx="22032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7FE35AF5-0491-4F03-A54F-27795F7AB29E}"/>
              </a:ext>
            </a:extLst>
          </p:cNvPr>
          <p:cNvGrpSpPr/>
          <p:nvPr/>
        </p:nvGrpSpPr>
        <p:grpSpPr>
          <a:xfrm>
            <a:off x="3040999" y="5861518"/>
            <a:ext cx="576720" cy="233640"/>
            <a:chOff x="3040999" y="5861518"/>
            <a:chExt cx="57672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6207BBD-B7B3-4CD6-B7FC-B14F3B683B12}"/>
                    </a:ext>
                  </a:extLst>
                </p14:cNvPr>
                <p14:cNvContentPartPr/>
                <p14:nvPr/>
              </p14:nvContentPartPr>
              <p14:xfrm>
                <a:off x="3040999" y="5861518"/>
                <a:ext cx="237600" cy="2336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6207BBD-B7B3-4CD6-B7FC-B14F3B683B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32359" y="5852518"/>
                  <a:ext cx="255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1A0B79F-828A-4350-8AB2-8077E291091F}"/>
                    </a:ext>
                  </a:extLst>
                </p14:cNvPr>
                <p14:cNvContentPartPr/>
                <p14:nvPr/>
              </p14:nvContentPartPr>
              <p14:xfrm>
                <a:off x="3274639" y="5939278"/>
                <a:ext cx="182520" cy="1123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1A0B79F-828A-4350-8AB2-8077E29109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65999" y="5930278"/>
                  <a:ext cx="200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907A942-A016-4377-865A-F6C05B595254}"/>
                    </a:ext>
                  </a:extLst>
                </p14:cNvPr>
                <p14:cNvContentPartPr/>
                <p14:nvPr/>
              </p14:nvContentPartPr>
              <p14:xfrm>
                <a:off x="3462919" y="5956558"/>
                <a:ext cx="154800" cy="964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907A942-A016-4377-865A-F6C05B5952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53919" y="5947918"/>
                  <a:ext cx="17244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56558928-381F-4BD5-BBD8-305160EAFAC4}"/>
              </a:ext>
            </a:extLst>
          </p:cNvPr>
          <p:cNvGrpSpPr/>
          <p:nvPr/>
        </p:nvGrpSpPr>
        <p:grpSpPr>
          <a:xfrm>
            <a:off x="3865039" y="5621038"/>
            <a:ext cx="502560" cy="483480"/>
            <a:chOff x="3865039" y="5621038"/>
            <a:chExt cx="50256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8578D3A-F18D-48CF-B0DD-C9753BA12082}"/>
                    </a:ext>
                  </a:extLst>
                </p14:cNvPr>
                <p14:cNvContentPartPr/>
                <p14:nvPr/>
              </p14:nvContentPartPr>
              <p14:xfrm>
                <a:off x="3865039" y="5621038"/>
                <a:ext cx="249840" cy="4827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8578D3A-F18D-48CF-B0DD-C9753BA120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56039" y="5612398"/>
                  <a:ext cx="2674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86E18E1-D640-4D7E-9D0C-2170A2CD9742}"/>
                    </a:ext>
                  </a:extLst>
                </p14:cNvPr>
                <p14:cNvContentPartPr/>
                <p14:nvPr/>
              </p14:nvContentPartPr>
              <p14:xfrm>
                <a:off x="4134679" y="5890678"/>
                <a:ext cx="232920" cy="2138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86E18E1-D640-4D7E-9D0C-2170A2CD97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25679" y="5882038"/>
                  <a:ext cx="25056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8665054C-3AA8-41B7-ABC1-DD07B4FE1165}"/>
              </a:ext>
            </a:extLst>
          </p:cNvPr>
          <p:cNvGrpSpPr/>
          <p:nvPr/>
        </p:nvGrpSpPr>
        <p:grpSpPr>
          <a:xfrm>
            <a:off x="4673599" y="5632558"/>
            <a:ext cx="2471760" cy="528480"/>
            <a:chOff x="4673599" y="5632558"/>
            <a:chExt cx="247176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D4F80D52-4DCC-47F2-AEB9-D03F68DA158D}"/>
                    </a:ext>
                  </a:extLst>
                </p14:cNvPr>
                <p14:cNvContentPartPr/>
                <p14:nvPr/>
              </p14:nvContentPartPr>
              <p14:xfrm>
                <a:off x="4673599" y="5900758"/>
                <a:ext cx="262440" cy="207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D4F80D52-4DCC-47F2-AEB9-D03F68DA15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64959" y="5891758"/>
                  <a:ext cx="280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54B8D85-E386-4EFC-94CA-31FEBD5E280E}"/>
                    </a:ext>
                  </a:extLst>
                </p14:cNvPr>
                <p14:cNvContentPartPr/>
                <p14:nvPr/>
              </p14:nvContentPartPr>
              <p14:xfrm>
                <a:off x="4960159" y="5930278"/>
                <a:ext cx="240840" cy="1476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54B8D85-E386-4EFC-94CA-31FEBD5E280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51519" y="5921638"/>
                  <a:ext cx="258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ECEBCC68-CD13-43D8-96C7-D5D471CC9B14}"/>
                    </a:ext>
                  </a:extLst>
                </p14:cNvPr>
                <p14:cNvContentPartPr/>
                <p14:nvPr/>
              </p14:nvContentPartPr>
              <p14:xfrm>
                <a:off x="4950799" y="5911918"/>
                <a:ext cx="194760" cy="1548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ECEBCC68-CD13-43D8-96C7-D5D471CC9B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41799" y="5903278"/>
                  <a:ext cx="212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597091F-A5E8-437B-B95B-6D870FBE9573}"/>
                    </a:ext>
                  </a:extLst>
                </p14:cNvPr>
                <p14:cNvContentPartPr/>
                <p14:nvPr/>
              </p14:nvContentPartPr>
              <p14:xfrm>
                <a:off x="5104519" y="5632558"/>
                <a:ext cx="488880" cy="5284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597091F-A5E8-437B-B95B-6D870FBE957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95879" y="5623558"/>
                  <a:ext cx="5065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DFE2DE3-E637-4F01-AF2A-66ECEE23F671}"/>
                    </a:ext>
                  </a:extLst>
                </p14:cNvPr>
                <p14:cNvContentPartPr/>
                <p14:nvPr/>
              </p14:nvContentPartPr>
              <p14:xfrm>
                <a:off x="5420599" y="5910118"/>
                <a:ext cx="164520" cy="153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DFE2DE3-E637-4F01-AF2A-66ECEE23F6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11599" y="5901478"/>
                  <a:ext cx="182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89C0261-05E7-43D3-831C-978EA69B5D43}"/>
                    </a:ext>
                  </a:extLst>
                </p14:cNvPr>
                <p14:cNvContentPartPr/>
                <p14:nvPr/>
              </p14:nvContentPartPr>
              <p14:xfrm>
                <a:off x="5631199" y="5955118"/>
                <a:ext cx="155880" cy="1036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89C0261-05E7-43D3-831C-978EA69B5D4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22559" y="5946478"/>
                  <a:ext cx="173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7C36C53-8FAD-4565-AAD8-7CC90003A6DA}"/>
                    </a:ext>
                  </a:extLst>
                </p14:cNvPr>
                <p14:cNvContentPartPr/>
                <p14:nvPr/>
              </p14:nvContentPartPr>
              <p14:xfrm>
                <a:off x="5855839" y="5952958"/>
                <a:ext cx="196200" cy="1724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7C36C53-8FAD-4565-AAD8-7CC90003A6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46839" y="5943958"/>
                  <a:ext cx="213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5ABF6BBE-7ACD-4046-8FAA-4543249A1BF9}"/>
                    </a:ext>
                  </a:extLst>
                </p14:cNvPr>
                <p14:cNvContentPartPr/>
                <p14:nvPr/>
              </p14:nvContentPartPr>
              <p14:xfrm>
                <a:off x="6024679" y="5660638"/>
                <a:ext cx="198000" cy="3837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5ABF6BBE-7ACD-4046-8FAA-4543249A1B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16039" y="5651638"/>
                  <a:ext cx="2156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4E473A20-41EA-4B72-AFDC-A1E6BFA44145}"/>
                    </a:ext>
                  </a:extLst>
                </p14:cNvPr>
                <p14:cNvContentPartPr/>
                <p14:nvPr/>
              </p14:nvContentPartPr>
              <p14:xfrm>
                <a:off x="6113239" y="5937118"/>
                <a:ext cx="156600" cy="123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4E473A20-41EA-4B72-AFDC-A1E6BFA441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04239" y="5928118"/>
                  <a:ext cx="174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43FEA29-FC61-4AD6-818C-5F7DD63F2921}"/>
                    </a:ext>
                  </a:extLst>
                </p14:cNvPr>
                <p14:cNvContentPartPr/>
                <p14:nvPr/>
              </p14:nvContentPartPr>
              <p14:xfrm>
                <a:off x="6279919" y="5911918"/>
                <a:ext cx="204840" cy="1724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43FEA29-FC61-4AD6-818C-5F7DD63F29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70919" y="5903278"/>
                  <a:ext cx="22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8C85B322-0360-4D9F-A807-965E87DA3D68}"/>
                    </a:ext>
                  </a:extLst>
                </p14:cNvPr>
                <p14:cNvContentPartPr/>
                <p14:nvPr/>
              </p14:nvContentPartPr>
              <p14:xfrm>
                <a:off x="6397999" y="5692678"/>
                <a:ext cx="184320" cy="3376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8C85B322-0360-4D9F-A807-965E87DA3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89359" y="5684038"/>
                  <a:ext cx="2019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99A9A1CA-5ED6-4F80-8A4F-68E33DA63D06}"/>
                    </a:ext>
                  </a:extLst>
                </p14:cNvPr>
                <p14:cNvContentPartPr/>
                <p14:nvPr/>
              </p14:nvContentPartPr>
              <p14:xfrm>
                <a:off x="6842239" y="5635078"/>
                <a:ext cx="219600" cy="5097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99A9A1CA-5ED6-4F80-8A4F-68E33DA63D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33599" y="5626438"/>
                  <a:ext cx="2372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7D904249-68F8-4203-A071-18EF9B13D402}"/>
                    </a:ext>
                  </a:extLst>
                </p14:cNvPr>
                <p14:cNvContentPartPr/>
                <p14:nvPr/>
              </p14:nvContentPartPr>
              <p14:xfrm>
                <a:off x="6721999" y="5882758"/>
                <a:ext cx="400320" cy="56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7D904249-68F8-4203-A071-18EF9B13D4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12999" y="5873758"/>
                  <a:ext cx="417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E6279A6-92E6-4B2D-BE91-DCE2A1C7BFAB}"/>
                    </a:ext>
                  </a:extLst>
                </p14:cNvPr>
                <p14:cNvContentPartPr/>
                <p14:nvPr/>
              </p14:nvContentPartPr>
              <p14:xfrm>
                <a:off x="7015039" y="5993638"/>
                <a:ext cx="130320" cy="1580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E6279A6-92E6-4B2D-BE91-DCE2A1C7BF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06399" y="5984638"/>
                  <a:ext cx="1479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C279644F-EB33-48AC-85BB-6B792143AE45}"/>
              </a:ext>
            </a:extLst>
          </p:cNvPr>
          <p:cNvGrpSpPr/>
          <p:nvPr/>
        </p:nvGrpSpPr>
        <p:grpSpPr>
          <a:xfrm>
            <a:off x="7487719" y="5932438"/>
            <a:ext cx="950040" cy="237600"/>
            <a:chOff x="7487719" y="5932438"/>
            <a:chExt cx="95004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7E183A1-BA0F-416D-85CD-FEA2D14E6498}"/>
                    </a:ext>
                  </a:extLst>
                </p14:cNvPr>
                <p14:cNvContentPartPr/>
                <p14:nvPr/>
              </p14:nvContentPartPr>
              <p14:xfrm>
                <a:off x="7487719" y="5961598"/>
                <a:ext cx="369360" cy="1656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7E183A1-BA0F-416D-85CD-FEA2D14E64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9079" y="5952958"/>
                  <a:ext cx="387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57FEED92-06E7-4914-8E7E-633C023354D8}"/>
                    </a:ext>
                  </a:extLst>
                </p14:cNvPr>
                <p14:cNvContentPartPr/>
                <p14:nvPr/>
              </p14:nvContentPartPr>
              <p14:xfrm>
                <a:off x="7934119" y="5985718"/>
                <a:ext cx="81360" cy="1468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57FEED92-06E7-4914-8E7E-633C023354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25479" y="5977078"/>
                  <a:ext cx="99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B0C6C31D-0E61-4D74-B22A-23C1E4540389}"/>
                    </a:ext>
                  </a:extLst>
                </p14:cNvPr>
                <p14:cNvContentPartPr/>
                <p14:nvPr/>
              </p14:nvContentPartPr>
              <p14:xfrm>
                <a:off x="8070559" y="5932438"/>
                <a:ext cx="158040" cy="2152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B0C6C31D-0E61-4D74-B22A-23C1E454038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61919" y="5923798"/>
                  <a:ext cx="175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745E4562-82F9-4C7C-9B9F-27F5B293266D}"/>
                    </a:ext>
                  </a:extLst>
                </p14:cNvPr>
                <p14:cNvContentPartPr/>
                <p14:nvPr/>
              </p14:nvContentPartPr>
              <p14:xfrm>
                <a:off x="8274319" y="6004078"/>
                <a:ext cx="163440" cy="1659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745E4562-82F9-4C7C-9B9F-27F5B29326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65319" y="5995438"/>
                  <a:ext cx="1810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857A8026-0623-49FC-9009-3CC8DCDBC76E}"/>
              </a:ext>
            </a:extLst>
          </p:cNvPr>
          <p:cNvGrpSpPr/>
          <p:nvPr/>
        </p:nvGrpSpPr>
        <p:grpSpPr>
          <a:xfrm>
            <a:off x="8825119" y="5664958"/>
            <a:ext cx="943560" cy="563760"/>
            <a:chOff x="8825119" y="5664958"/>
            <a:chExt cx="94356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17BFAAD7-FC78-42F4-8EC2-78056D2A1ACD}"/>
                    </a:ext>
                  </a:extLst>
                </p14:cNvPr>
                <p14:cNvContentPartPr/>
                <p14:nvPr/>
              </p14:nvContentPartPr>
              <p14:xfrm>
                <a:off x="8871199" y="5736598"/>
                <a:ext cx="235800" cy="4921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17BFAAD7-FC78-42F4-8EC2-78056D2A1AC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62199" y="5727598"/>
                  <a:ext cx="2534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A190F6EA-B4D8-4600-9DED-B0EF289AC049}"/>
                    </a:ext>
                  </a:extLst>
                </p14:cNvPr>
                <p14:cNvContentPartPr/>
                <p14:nvPr/>
              </p14:nvContentPartPr>
              <p14:xfrm>
                <a:off x="8825119" y="5981398"/>
                <a:ext cx="348480" cy="385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A190F6EA-B4D8-4600-9DED-B0EF289AC04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16479" y="5972398"/>
                  <a:ext cx="366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C1A2DAD-786E-4C25-8942-40DDA5B006CA}"/>
                    </a:ext>
                  </a:extLst>
                </p14:cNvPr>
                <p14:cNvContentPartPr/>
                <p14:nvPr/>
              </p14:nvContentPartPr>
              <p14:xfrm>
                <a:off x="9162079" y="5664958"/>
                <a:ext cx="237600" cy="4723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C1A2DAD-786E-4C25-8942-40DDA5B006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53079" y="5656318"/>
                  <a:ext cx="2552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C90D749-E225-498F-BE6E-38175F02AB7C}"/>
                    </a:ext>
                  </a:extLst>
                </p14:cNvPr>
                <p14:cNvContentPartPr/>
                <p14:nvPr/>
              </p14:nvContentPartPr>
              <p14:xfrm>
                <a:off x="9373399" y="6005878"/>
                <a:ext cx="137880" cy="1360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C90D749-E225-498F-BE6E-38175F02AB7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4759" y="5996878"/>
                  <a:ext cx="155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55AFCAB-3088-4A61-8A28-6EAC046BFA34}"/>
                    </a:ext>
                  </a:extLst>
                </p14:cNvPr>
                <p14:cNvContentPartPr/>
                <p14:nvPr/>
              </p14:nvContentPartPr>
              <p14:xfrm>
                <a:off x="9580399" y="6012358"/>
                <a:ext cx="188280" cy="1479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55AFCAB-3088-4A61-8A28-6EAC046BFA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71399" y="6003718"/>
                  <a:ext cx="20592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A26CE8A9-649C-470A-B52D-11FB731766B4}"/>
              </a:ext>
            </a:extLst>
          </p:cNvPr>
          <p:cNvGrpSpPr/>
          <p:nvPr/>
        </p:nvGrpSpPr>
        <p:grpSpPr>
          <a:xfrm>
            <a:off x="10084039" y="5589718"/>
            <a:ext cx="973080" cy="561600"/>
            <a:chOff x="10084039" y="5589718"/>
            <a:chExt cx="97308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415F582-C480-4DAA-8E95-FBD92286D376}"/>
                    </a:ext>
                  </a:extLst>
                </p14:cNvPr>
                <p14:cNvContentPartPr/>
                <p14:nvPr/>
              </p14:nvContentPartPr>
              <p14:xfrm>
                <a:off x="10175479" y="5589718"/>
                <a:ext cx="317880" cy="5461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415F582-C480-4DAA-8E95-FBD92286D3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66479" y="5581078"/>
                  <a:ext cx="33552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44CAE01-7A1E-4084-87F4-977EEED7B707}"/>
                    </a:ext>
                  </a:extLst>
                </p14:cNvPr>
                <p14:cNvContentPartPr/>
                <p14:nvPr/>
              </p14:nvContentPartPr>
              <p14:xfrm>
                <a:off x="10084039" y="5925238"/>
                <a:ext cx="349200" cy="327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44CAE01-7A1E-4084-87F4-977EEED7B7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75399" y="5916598"/>
                  <a:ext cx="366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287046F-F6C4-4C6A-976A-EF45ACEC87F4}"/>
                    </a:ext>
                  </a:extLst>
                </p14:cNvPr>
                <p14:cNvContentPartPr/>
                <p14:nvPr/>
              </p14:nvContentPartPr>
              <p14:xfrm>
                <a:off x="10378879" y="5947558"/>
                <a:ext cx="438480" cy="1882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287046F-F6C4-4C6A-976A-EF45ACEC87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70239" y="5938918"/>
                  <a:ext cx="456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8AF0C62E-81EE-4304-8D2C-AEC572C66A18}"/>
                    </a:ext>
                  </a:extLst>
                </p14:cNvPr>
                <p14:cNvContentPartPr/>
                <p14:nvPr/>
              </p14:nvContentPartPr>
              <p14:xfrm>
                <a:off x="10850119" y="5957638"/>
                <a:ext cx="207000" cy="1936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8AF0C62E-81EE-4304-8D2C-AEC572C66A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41479" y="5948638"/>
                  <a:ext cx="22464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CFB78835-FA65-491C-86F2-234A643AE21C}"/>
                  </a:ext>
                </a:extLst>
              </p14:cNvPr>
              <p14:cNvContentPartPr/>
              <p14:nvPr/>
            </p14:nvContentPartPr>
            <p14:xfrm>
              <a:off x="1866319" y="6530038"/>
              <a:ext cx="87840" cy="14832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CFB78835-FA65-491C-86F2-234A643AE2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57679" y="6521038"/>
                <a:ext cx="1054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16430129-C5B4-4373-8CEE-8DFF701F911D}"/>
                  </a:ext>
                </a:extLst>
              </p14:cNvPr>
              <p14:cNvContentPartPr/>
              <p14:nvPr/>
            </p14:nvContentPartPr>
            <p14:xfrm>
              <a:off x="2046319" y="6350038"/>
              <a:ext cx="30240" cy="7704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16430129-C5B4-4373-8CEE-8DFF701F911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37319" y="6341038"/>
                <a:ext cx="478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198E9095-F098-47A9-904E-4A1B46C27E60}"/>
                  </a:ext>
                </a:extLst>
              </p14:cNvPr>
              <p14:cNvContentPartPr/>
              <p14:nvPr/>
            </p14:nvContentPartPr>
            <p14:xfrm>
              <a:off x="1994479" y="6529318"/>
              <a:ext cx="182160" cy="12348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198E9095-F098-47A9-904E-4A1B46C27E6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85839" y="6520678"/>
                <a:ext cx="1998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9CDEF961-6146-4354-B385-BC4953C36D61}"/>
                  </a:ext>
                </a:extLst>
              </p14:cNvPr>
              <p14:cNvContentPartPr/>
              <p14:nvPr/>
            </p14:nvContentPartPr>
            <p14:xfrm>
              <a:off x="2244319" y="6434638"/>
              <a:ext cx="220320" cy="2242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9CDEF961-6146-4354-B385-BC4953C36D6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35319" y="6425638"/>
                <a:ext cx="2379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02D1D999-99D6-4409-AF03-9B217ED84559}"/>
                  </a:ext>
                </a:extLst>
              </p14:cNvPr>
              <p14:cNvContentPartPr/>
              <p14:nvPr/>
            </p14:nvContentPartPr>
            <p14:xfrm>
              <a:off x="2438719" y="6259318"/>
              <a:ext cx="143640" cy="35460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02D1D999-99D6-4409-AF03-9B217ED8455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429719" y="6250318"/>
                <a:ext cx="1612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66DA9538-F9DD-48BA-B09A-3A9E02F3718D}"/>
                  </a:ext>
                </a:extLst>
              </p14:cNvPr>
              <p14:cNvContentPartPr/>
              <p14:nvPr/>
            </p14:nvContentPartPr>
            <p14:xfrm>
              <a:off x="2526559" y="6509518"/>
              <a:ext cx="248400" cy="36072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66DA9538-F9DD-48BA-B09A-3A9E02F3718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17559" y="6500518"/>
                <a:ext cx="26604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0AF9C4A6-F683-46B4-A6B2-9747C2B6F6D4}"/>
                  </a:ext>
                </a:extLst>
              </p14:cNvPr>
              <p14:cNvContentPartPr/>
              <p14:nvPr/>
            </p14:nvContentPartPr>
            <p14:xfrm>
              <a:off x="2723479" y="6422758"/>
              <a:ext cx="255960" cy="26532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0AF9C4A6-F683-46B4-A6B2-9747C2B6F6D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14839" y="6413758"/>
                <a:ext cx="2736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4B150784-3D75-4956-A17E-6C9630B2AB7C}"/>
                  </a:ext>
                </a:extLst>
              </p14:cNvPr>
              <p14:cNvContentPartPr/>
              <p14:nvPr/>
            </p14:nvContentPartPr>
            <p14:xfrm>
              <a:off x="3077719" y="6444358"/>
              <a:ext cx="205920" cy="21096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4B150784-3D75-4956-A17E-6C9630B2AB7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069079" y="6435358"/>
                <a:ext cx="2235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E9B066E6-167B-41D0-96D1-8E850B27B304}"/>
                  </a:ext>
                </a:extLst>
              </p14:cNvPr>
              <p14:cNvContentPartPr/>
              <p14:nvPr/>
            </p14:nvContentPartPr>
            <p14:xfrm>
              <a:off x="3236839" y="6458038"/>
              <a:ext cx="227160" cy="23220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E9B066E6-167B-41D0-96D1-8E850B27B30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28199" y="6449398"/>
                <a:ext cx="244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C3BD113-F5A3-4A86-90A6-02BB670C47FD}"/>
                  </a:ext>
                </a:extLst>
              </p14:cNvPr>
              <p14:cNvContentPartPr/>
              <p14:nvPr/>
            </p14:nvContentPartPr>
            <p14:xfrm>
              <a:off x="3499999" y="6482518"/>
              <a:ext cx="170640" cy="1915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C3BD113-F5A3-4A86-90A6-02BB670C47F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91359" y="6473878"/>
                <a:ext cx="1882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38263012-3194-4451-906A-DCE094AD1E52}"/>
                  </a:ext>
                </a:extLst>
              </p14:cNvPr>
              <p14:cNvContentPartPr/>
              <p14:nvPr/>
            </p14:nvContentPartPr>
            <p14:xfrm>
              <a:off x="3611959" y="6179038"/>
              <a:ext cx="245880" cy="44244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38263012-3194-4451-906A-DCE094AD1E5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03319" y="6170398"/>
                <a:ext cx="26352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64C4158E-6BE1-41EE-9866-2C494D71347D}"/>
                  </a:ext>
                </a:extLst>
              </p14:cNvPr>
              <p14:cNvContentPartPr/>
              <p14:nvPr/>
            </p14:nvContentPartPr>
            <p14:xfrm>
              <a:off x="3688279" y="6472798"/>
              <a:ext cx="186480" cy="16020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64C4158E-6BE1-41EE-9866-2C494D71347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79279" y="6463798"/>
                <a:ext cx="2041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C148285-CBFA-4323-BF01-5CEC613E1B37}"/>
                  </a:ext>
                </a:extLst>
              </p14:cNvPr>
              <p14:cNvContentPartPr/>
              <p14:nvPr/>
            </p14:nvContentPartPr>
            <p14:xfrm>
              <a:off x="3845959" y="6509518"/>
              <a:ext cx="185760" cy="14832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C148285-CBFA-4323-BF01-5CEC613E1B3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37319" y="6500878"/>
                <a:ext cx="2034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5C3EB79-A1FF-4BC8-A29A-231BF74FC547}"/>
                  </a:ext>
                </a:extLst>
              </p14:cNvPr>
              <p14:cNvContentPartPr/>
              <p14:nvPr/>
            </p14:nvContentPartPr>
            <p14:xfrm>
              <a:off x="4155919" y="6157438"/>
              <a:ext cx="249840" cy="50220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5C3EB79-A1FF-4BC8-A29A-231BF74FC54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47279" y="6148438"/>
                <a:ext cx="2674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B749D4F8-D717-4904-BEF8-86850743E6D8}"/>
                  </a:ext>
                </a:extLst>
              </p14:cNvPr>
              <p14:cNvContentPartPr/>
              <p14:nvPr/>
            </p14:nvContentPartPr>
            <p14:xfrm>
              <a:off x="4046479" y="6444358"/>
              <a:ext cx="402120" cy="5400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B749D4F8-D717-4904-BEF8-86850743E6D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037479" y="6435718"/>
                <a:ext cx="4197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4B030E4D-2B36-44F7-8881-E4074153CA7D}"/>
                  </a:ext>
                </a:extLst>
              </p14:cNvPr>
              <p14:cNvContentPartPr/>
              <p14:nvPr/>
            </p14:nvContentPartPr>
            <p14:xfrm>
              <a:off x="4599079" y="6397918"/>
              <a:ext cx="273240" cy="22176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4B030E4D-2B36-44F7-8881-E4074153CA7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90439" y="6388918"/>
                <a:ext cx="290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01C34B21-8555-4167-83DE-141BEF6D20D8}"/>
                  </a:ext>
                </a:extLst>
              </p14:cNvPr>
              <p14:cNvContentPartPr/>
              <p14:nvPr/>
            </p14:nvContentPartPr>
            <p14:xfrm>
              <a:off x="4874119" y="6429958"/>
              <a:ext cx="205560" cy="17964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01C34B21-8555-4167-83DE-141BEF6D20D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65479" y="6421318"/>
                <a:ext cx="2232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55801C63-6278-4750-AB93-B8C64F0EC5E4}"/>
                  </a:ext>
                </a:extLst>
              </p14:cNvPr>
              <p14:cNvContentPartPr/>
              <p14:nvPr/>
            </p14:nvContentPartPr>
            <p14:xfrm>
              <a:off x="5055919" y="6431758"/>
              <a:ext cx="187200" cy="20556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55801C63-6278-4750-AB93-B8C64F0EC5E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047279" y="6423118"/>
                <a:ext cx="2048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943A0DBB-CEA5-4CD8-A521-BE0790961B33}"/>
                  </a:ext>
                </a:extLst>
              </p14:cNvPr>
              <p14:cNvContentPartPr/>
              <p14:nvPr/>
            </p14:nvContentPartPr>
            <p14:xfrm>
              <a:off x="5246719" y="6442558"/>
              <a:ext cx="211320" cy="18900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943A0DBB-CEA5-4CD8-A521-BE0790961B3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238079" y="6433558"/>
                <a:ext cx="2289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8EFBC527-072B-4A49-93C4-01E7D8D89121}"/>
                  </a:ext>
                </a:extLst>
              </p14:cNvPr>
              <p14:cNvContentPartPr/>
              <p14:nvPr/>
            </p14:nvContentPartPr>
            <p14:xfrm>
              <a:off x="5540839" y="6178318"/>
              <a:ext cx="225000" cy="47988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8EFBC527-072B-4A49-93C4-01E7D8D8912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531839" y="6169678"/>
                <a:ext cx="24264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508197B5-FA13-4548-B077-88134D3ACC58}"/>
                  </a:ext>
                </a:extLst>
              </p14:cNvPr>
              <p14:cNvContentPartPr/>
              <p14:nvPr/>
            </p14:nvContentPartPr>
            <p14:xfrm>
              <a:off x="5490799" y="6325198"/>
              <a:ext cx="415800" cy="590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508197B5-FA13-4548-B077-88134D3ACC5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81799" y="6316198"/>
                <a:ext cx="4334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864B6CC-A07B-42E8-8B9F-1681B260A50F}"/>
                  </a:ext>
                </a:extLst>
              </p14:cNvPr>
              <p14:cNvContentPartPr/>
              <p14:nvPr/>
            </p14:nvContentPartPr>
            <p14:xfrm>
              <a:off x="5768359" y="6393598"/>
              <a:ext cx="222120" cy="23040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864B6CC-A07B-42E8-8B9F-1681B260A50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59719" y="6384598"/>
                <a:ext cx="2397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910A9136-944C-4D4F-BB11-5644478E6FF1}"/>
                  </a:ext>
                </a:extLst>
              </p14:cNvPr>
              <p14:cNvContentPartPr/>
              <p14:nvPr/>
            </p14:nvContentPartPr>
            <p14:xfrm>
              <a:off x="6110359" y="6643438"/>
              <a:ext cx="18360" cy="1008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910A9136-944C-4D4F-BB11-5644478E6FF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101359" y="6634438"/>
                <a:ext cx="36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FA8E827C-F4FC-4F1E-86EF-FC25554DF59E}"/>
                  </a:ext>
                </a:extLst>
              </p14:cNvPr>
              <p14:cNvContentPartPr/>
              <p14:nvPr/>
            </p14:nvContentPartPr>
            <p14:xfrm>
              <a:off x="2344759" y="1956292"/>
              <a:ext cx="4314240" cy="12744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FA8E827C-F4FC-4F1E-86EF-FC25554DF59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336119" y="1947652"/>
                <a:ext cx="433188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B078A84-7683-48C1-88EE-967D770A17BD}"/>
              </a:ext>
            </a:extLst>
          </p:cNvPr>
          <p:cNvGrpSpPr/>
          <p:nvPr/>
        </p:nvGrpSpPr>
        <p:grpSpPr>
          <a:xfrm>
            <a:off x="251719" y="211318"/>
            <a:ext cx="10656360" cy="1676160"/>
            <a:chOff x="251719" y="211318"/>
            <a:chExt cx="10656360" cy="167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D52F744-B504-49DC-AF09-C4AA006E41A3}"/>
                    </a:ext>
                  </a:extLst>
                </p14:cNvPr>
                <p14:cNvContentPartPr/>
                <p14:nvPr/>
              </p14:nvContentPartPr>
              <p14:xfrm>
                <a:off x="532879" y="452878"/>
                <a:ext cx="28440" cy="205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D52F744-B504-49DC-AF09-C4AA006E41A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3879" y="444238"/>
                  <a:ext cx="4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D9AFA1E-CA43-4E38-BE4A-F35DAFD96202}"/>
                    </a:ext>
                  </a:extLst>
                </p14:cNvPr>
                <p14:cNvContentPartPr/>
                <p14:nvPr/>
              </p14:nvContentPartPr>
              <p14:xfrm>
                <a:off x="303199" y="639358"/>
                <a:ext cx="521280" cy="70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D9AFA1E-CA43-4E38-BE4A-F35DAFD962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4559" y="630718"/>
                  <a:ext cx="538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43550F-1CCA-4132-B21F-D0CA4C741760}"/>
                    </a:ext>
                  </a:extLst>
                </p14:cNvPr>
                <p14:cNvContentPartPr/>
                <p14:nvPr/>
              </p14:nvContentPartPr>
              <p14:xfrm>
                <a:off x="251719" y="407158"/>
                <a:ext cx="555120" cy="9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43550F-1CCA-4132-B21F-D0CA4C7417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3079" y="398158"/>
                  <a:ext cx="57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98E4745-4818-4CB0-B01A-FE79A00FB30F}"/>
                    </a:ext>
                  </a:extLst>
                </p14:cNvPr>
                <p14:cNvContentPartPr/>
                <p14:nvPr/>
              </p14:nvContentPartPr>
              <p14:xfrm>
                <a:off x="1070719" y="211318"/>
                <a:ext cx="120240" cy="491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98E4745-4818-4CB0-B01A-FE79A00FB3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1719" y="202678"/>
                  <a:ext cx="1378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64AF97C-5D2B-4E4D-BF05-A22112741149}"/>
                    </a:ext>
                  </a:extLst>
                </p14:cNvPr>
                <p14:cNvContentPartPr/>
                <p14:nvPr/>
              </p14:nvContentPartPr>
              <p14:xfrm>
                <a:off x="980719" y="531718"/>
                <a:ext cx="233280" cy="57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64AF97C-5D2B-4E4D-BF05-A221127411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1719" y="522718"/>
                  <a:ext cx="250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243C63D-0F27-4118-9BF3-337F8F9FBE4F}"/>
                    </a:ext>
                  </a:extLst>
                </p14:cNvPr>
                <p14:cNvContentPartPr/>
                <p14:nvPr/>
              </p14:nvContentPartPr>
              <p14:xfrm>
                <a:off x="1703239" y="434878"/>
                <a:ext cx="19080" cy="25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243C63D-0F27-4118-9BF3-337F8F9FBE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94239" y="425878"/>
                  <a:ext cx="36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D142C4-427A-4979-95B1-A5EF350E5127}"/>
                    </a:ext>
                  </a:extLst>
                </p14:cNvPr>
                <p14:cNvContentPartPr/>
                <p14:nvPr/>
              </p14:nvContentPartPr>
              <p14:xfrm>
                <a:off x="1663639" y="326158"/>
                <a:ext cx="208440" cy="196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D142C4-427A-4979-95B1-A5EF350E512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54999" y="317158"/>
                  <a:ext cx="226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2E55DCB-61B5-4AFB-860C-2441EAAEB5BC}"/>
                    </a:ext>
                  </a:extLst>
                </p14:cNvPr>
                <p14:cNvContentPartPr/>
                <p14:nvPr/>
              </p14:nvContentPartPr>
              <p14:xfrm>
                <a:off x="1945159" y="377998"/>
                <a:ext cx="131400" cy="274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2E55DCB-61B5-4AFB-860C-2441EAAEB5B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36159" y="368998"/>
                  <a:ext cx="1490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610B451-EC22-4AAF-A943-E5A7C3E87ACF}"/>
                    </a:ext>
                  </a:extLst>
                </p14:cNvPr>
                <p14:cNvContentPartPr/>
                <p14:nvPr/>
              </p14:nvContentPartPr>
              <p14:xfrm>
                <a:off x="2229199" y="434878"/>
                <a:ext cx="8640" cy="15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610B451-EC22-4AAF-A943-E5A7C3E87A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20559" y="425878"/>
                  <a:ext cx="26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A80F6E-606C-450F-AFE8-419E8363216E}"/>
                    </a:ext>
                  </a:extLst>
                </p14:cNvPr>
                <p14:cNvContentPartPr/>
                <p14:nvPr/>
              </p14:nvContentPartPr>
              <p14:xfrm>
                <a:off x="2196079" y="350638"/>
                <a:ext cx="262080" cy="239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A80F6E-606C-450F-AFE8-419E8363216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87439" y="341998"/>
                  <a:ext cx="279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A94D8B-662A-4086-8E62-997EA218C2B0}"/>
                    </a:ext>
                  </a:extLst>
                </p14:cNvPr>
                <p14:cNvContentPartPr/>
                <p14:nvPr/>
              </p14:nvContentPartPr>
              <p14:xfrm>
                <a:off x="2491639" y="264598"/>
                <a:ext cx="132120" cy="382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A94D8B-662A-4086-8E62-997EA218C2B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2639" y="255598"/>
                  <a:ext cx="1497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80CE70-702A-47C8-9D26-FE4A622C424B}"/>
                    </a:ext>
                  </a:extLst>
                </p14:cNvPr>
                <p14:cNvContentPartPr/>
                <p14:nvPr/>
              </p14:nvContentPartPr>
              <p14:xfrm>
                <a:off x="2826439" y="441718"/>
                <a:ext cx="242640" cy="18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80CE70-702A-47C8-9D26-FE4A622C424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17439" y="433078"/>
                  <a:ext cx="260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5D1F19-4AFC-4123-A97F-2C448238DA3B}"/>
                    </a:ext>
                  </a:extLst>
                </p14:cNvPr>
                <p14:cNvContentPartPr/>
                <p14:nvPr/>
              </p14:nvContentPartPr>
              <p14:xfrm>
                <a:off x="2805919" y="506158"/>
                <a:ext cx="343800" cy="6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5D1F19-4AFC-4123-A97F-2C448238DA3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97279" y="497518"/>
                  <a:ext cx="361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EDC74C1-DACF-47C6-9C47-CF1AE63887F8}"/>
                    </a:ext>
                  </a:extLst>
                </p14:cNvPr>
                <p14:cNvContentPartPr/>
                <p14:nvPr/>
              </p14:nvContentPartPr>
              <p14:xfrm>
                <a:off x="2927239" y="344158"/>
                <a:ext cx="51480" cy="35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EDC74C1-DACF-47C6-9C47-CF1AE63887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18239" y="335518"/>
                  <a:ext cx="69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0C3D8F-B45B-4E23-94B3-9227FB7D7E1D}"/>
                    </a:ext>
                  </a:extLst>
                </p14:cNvPr>
                <p14:cNvContentPartPr/>
                <p14:nvPr/>
              </p14:nvContentPartPr>
              <p14:xfrm>
                <a:off x="3289759" y="374758"/>
                <a:ext cx="210600" cy="26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0C3D8F-B45B-4E23-94B3-9227FB7D7E1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1119" y="366118"/>
                  <a:ext cx="228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326F79-076B-49CE-A3E7-94C64D0BC298}"/>
                    </a:ext>
                  </a:extLst>
                </p14:cNvPr>
                <p14:cNvContentPartPr/>
                <p14:nvPr/>
              </p14:nvContentPartPr>
              <p14:xfrm>
                <a:off x="3733999" y="705598"/>
                <a:ext cx="87840" cy="236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326F79-076B-49CE-A3E7-94C64D0BC29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24999" y="696958"/>
                  <a:ext cx="105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3CFB2A-FCB0-4E66-A813-04BB6C92A68B}"/>
                    </a:ext>
                  </a:extLst>
                </p14:cNvPr>
                <p14:cNvContentPartPr/>
                <p14:nvPr/>
              </p14:nvContentPartPr>
              <p14:xfrm>
                <a:off x="4219999" y="315358"/>
                <a:ext cx="43560" cy="412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3CFB2A-FCB0-4E66-A813-04BB6C92A68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10999" y="306718"/>
                  <a:ext cx="612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9A0EEC-46D2-4869-8057-F1C855135B0B}"/>
                    </a:ext>
                  </a:extLst>
                </p14:cNvPr>
                <p14:cNvContentPartPr/>
                <p14:nvPr/>
              </p14:nvContentPartPr>
              <p14:xfrm>
                <a:off x="4050799" y="492118"/>
                <a:ext cx="362520" cy="63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9A0EEC-46D2-4869-8057-F1C855135B0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42159" y="483478"/>
                  <a:ext cx="380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B1E98E-9D53-4BF2-A18F-83321EC6F307}"/>
                    </a:ext>
                  </a:extLst>
                </p14:cNvPr>
                <p14:cNvContentPartPr/>
                <p14:nvPr/>
              </p14:nvContentPartPr>
              <p14:xfrm>
                <a:off x="4506199" y="260638"/>
                <a:ext cx="132840" cy="404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B1E98E-9D53-4BF2-A18F-83321EC6F30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97559" y="251638"/>
                  <a:ext cx="1504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1BCBC8-F25A-4EEE-9741-12BADC3660F0}"/>
                    </a:ext>
                  </a:extLst>
                </p14:cNvPr>
                <p14:cNvContentPartPr/>
                <p14:nvPr/>
              </p14:nvContentPartPr>
              <p14:xfrm>
                <a:off x="4801399" y="530278"/>
                <a:ext cx="81720" cy="115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1BCBC8-F25A-4EEE-9741-12BADC3660F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92759" y="521278"/>
                  <a:ext cx="99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8E63B0-EFEB-4345-901E-20674D1D7CCE}"/>
                    </a:ext>
                  </a:extLst>
                </p14:cNvPr>
                <p14:cNvContentPartPr/>
                <p14:nvPr/>
              </p14:nvContentPartPr>
              <p14:xfrm>
                <a:off x="4989679" y="558718"/>
                <a:ext cx="184680" cy="167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8E63B0-EFEB-4345-901E-20674D1D7CC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81039" y="550078"/>
                  <a:ext cx="202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12D496-6B72-4C07-8671-AD11B3FC84B4}"/>
                    </a:ext>
                  </a:extLst>
                </p14:cNvPr>
                <p14:cNvContentPartPr/>
                <p14:nvPr/>
              </p14:nvContentPartPr>
              <p14:xfrm>
                <a:off x="5682319" y="404638"/>
                <a:ext cx="45720" cy="311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12D496-6B72-4C07-8671-AD11B3FC84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73319" y="395998"/>
                  <a:ext cx="63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507DA12-7137-48DD-9FC4-E70D95DDFE9B}"/>
                    </a:ext>
                  </a:extLst>
                </p14:cNvPr>
                <p14:cNvContentPartPr/>
                <p14:nvPr/>
              </p14:nvContentPartPr>
              <p14:xfrm>
                <a:off x="5614999" y="266758"/>
                <a:ext cx="305280" cy="29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507DA12-7137-48DD-9FC4-E70D95DDFE9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06359" y="258118"/>
                  <a:ext cx="3229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20B257-D8F7-4B3C-897E-C394DEBE9767}"/>
                    </a:ext>
                  </a:extLst>
                </p14:cNvPr>
                <p14:cNvContentPartPr/>
                <p14:nvPr/>
              </p14:nvContentPartPr>
              <p14:xfrm>
                <a:off x="5989399" y="384478"/>
                <a:ext cx="194400" cy="292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20B257-D8F7-4B3C-897E-C394DEBE97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80759" y="375478"/>
                  <a:ext cx="212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94CBFF1-5899-4643-AE59-A3570788AD58}"/>
                    </a:ext>
                  </a:extLst>
                </p14:cNvPr>
                <p14:cNvContentPartPr/>
                <p14:nvPr/>
              </p14:nvContentPartPr>
              <p14:xfrm>
                <a:off x="6351199" y="391678"/>
                <a:ext cx="232200" cy="335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94CBFF1-5899-4643-AE59-A3570788AD5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42559" y="382678"/>
                  <a:ext cx="2498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2F1A13-537F-4F7C-860E-EBACA624AB00}"/>
                    </a:ext>
                  </a:extLst>
                </p14:cNvPr>
                <p14:cNvContentPartPr/>
                <p14:nvPr/>
              </p14:nvContentPartPr>
              <p14:xfrm>
                <a:off x="6387199" y="586438"/>
                <a:ext cx="162720" cy="52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2F1A13-537F-4F7C-860E-EBACA624AB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78559" y="577798"/>
                  <a:ext cx="180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855B424-4FD4-41D0-B486-F00D02D40E5E}"/>
                    </a:ext>
                  </a:extLst>
                </p14:cNvPr>
                <p14:cNvContentPartPr/>
                <p14:nvPr/>
              </p14:nvContentPartPr>
              <p14:xfrm>
                <a:off x="6671959" y="434158"/>
                <a:ext cx="155520" cy="236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855B424-4FD4-41D0-B486-F00D02D40E5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63319" y="425158"/>
                  <a:ext cx="173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9CD44AC-5714-4A54-A4D6-3F1B95BDB6D1}"/>
                    </a:ext>
                  </a:extLst>
                </p14:cNvPr>
                <p14:cNvContentPartPr/>
                <p14:nvPr/>
              </p14:nvContentPartPr>
              <p14:xfrm>
                <a:off x="6995599" y="467998"/>
                <a:ext cx="10440" cy="155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9CD44AC-5714-4A54-A4D6-3F1B95BDB6D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86599" y="458998"/>
                  <a:ext cx="28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6DEC8EA-425A-4370-989D-8E2F83DFE773}"/>
                    </a:ext>
                  </a:extLst>
                </p14:cNvPr>
                <p14:cNvContentPartPr/>
                <p14:nvPr/>
              </p14:nvContentPartPr>
              <p14:xfrm>
                <a:off x="7003159" y="379438"/>
                <a:ext cx="194040" cy="262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6DEC8EA-425A-4370-989D-8E2F83DFE77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94159" y="370438"/>
                  <a:ext cx="211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0CD21A-DFF5-4CD1-B6D0-1B2116E31EE1}"/>
                    </a:ext>
                  </a:extLst>
                </p14:cNvPr>
                <p14:cNvContentPartPr/>
                <p14:nvPr/>
              </p14:nvContentPartPr>
              <p14:xfrm>
                <a:off x="7191799" y="279718"/>
                <a:ext cx="261000" cy="52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0CD21A-DFF5-4CD1-B6D0-1B2116E31EE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83159" y="271078"/>
                  <a:ext cx="27864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DEA592-2B5C-48A7-814F-5BEBF1178B97}"/>
                    </a:ext>
                  </a:extLst>
                </p14:cNvPr>
                <p14:cNvContentPartPr/>
                <p14:nvPr/>
              </p14:nvContentPartPr>
              <p14:xfrm>
                <a:off x="7647199" y="456478"/>
                <a:ext cx="207000" cy="48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DEA592-2B5C-48A7-814F-5BEBF1178B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38559" y="447838"/>
                  <a:ext cx="224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8087A03-C63A-4B05-B34B-1A59A24D8C9C}"/>
                    </a:ext>
                  </a:extLst>
                </p14:cNvPr>
                <p14:cNvContentPartPr/>
                <p14:nvPr/>
              </p14:nvContentPartPr>
              <p14:xfrm>
                <a:off x="7673479" y="573838"/>
                <a:ext cx="152280" cy="1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8087A03-C63A-4B05-B34B-1A59A24D8C9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64479" y="564838"/>
                  <a:ext cx="169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5542237-0639-4CD9-B787-307E1BAE66BA}"/>
                    </a:ext>
                  </a:extLst>
                </p14:cNvPr>
                <p14:cNvContentPartPr/>
                <p14:nvPr/>
              </p14:nvContentPartPr>
              <p14:xfrm>
                <a:off x="8131399" y="418678"/>
                <a:ext cx="46440" cy="252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5542237-0639-4CD9-B787-307E1BAE66B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22399" y="409678"/>
                  <a:ext cx="64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EDFE267-23DE-45AB-8749-F498F0BEA815}"/>
                    </a:ext>
                  </a:extLst>
                </p14:cNvPr>
                <p14:cNvContentPartPr/>
                <p14:nvPr/>
              </p14:nvContentPartPr>
              <p14:xfrm>
                <a:off x="8093599" y="251998"/>
                <a:ext cx="307080" cy="24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EDFE267-23DE-45AB-8749-F498F0BEA8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84599" y="243358"/>
                  <a:ext cx="324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389FA80-0BF9-4EBD-B8BA-CA036B488640}"/>
                    </a:ext>
                  </a:extLst>
                </p14:cNvPr>
                <p14:cNvContentPartPr/>
                <p14:nvPr/>
              </p14:nvContentPartPr>
              <p14:xfrm>
                <a:off x="8387359" y="363238"/>
                <a:ext cx="113040" cy="298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389FA80-0BF9-4EBD-B8BA-CA036B48864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78359" y="354598"/>
                  <a:ext cx="130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33F84F-0E37-406B-A61D-DE236187E1DB}"/>
                    </a:ext>
                  </a:extLst>
                </p14:cNvPr>
                <p14:cNvContentPartPr/>
                <p14:nvPr/>
              </p14:nvContentPartPr>
              <p14:xfrm>
                <a:off x="8643319" y="429478"/>
                <a:ext cx="25920" cy="168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33F84F-0E37-406B-A61D-DE236187E1D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34319" y="420838"/>
                  <a:ext cx="43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EFA8D37-9456-4F46-9971-AEF32000A134}"/>
                    </a:ext>
                  </a:extLst>
                </p14:cNvPr>
                <p14:cNvContentPartPr/>
                <p14:nvPr/>
              </p14:nvContentPartPr>
              <p14:xfrm>
                <a:off x="8633239" y="332638"/>
                <a:ext cx="241200" cy="266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EFA8D37-9456-4F46-9971-AEF32000A13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24239" y="323998"/>
                  <a:ext cx="258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539F8A-8755-413F-953D-D5352ED35480}"/>
                    </a:ext>
                  </a:extLst>
                </p14:cNvPr>
                <p14:cNvContentPartPr/>
                <p14:nvPr/>
              </p14:nvContentPartPr>
              <p14:xfrm>
                <a:off x="8893519" y="255598"/>
                <a:ext cx="158400" cy="416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539F8A-8755-413F-953D-D5352ED354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84519" y="246598"/>
                  <a:ext cx="1760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BC3D948-5EB0-4B83-9A58-529428371AA9}"/>
                    </a:ext>
                  </a:extLst>
                </p14:cNvPr>
                <p14:cNvContentPartPr/>
                <p14:nvPr/>
              </p14:nvContentPartPr>
              <p14:xfrm>
                <a:off x="9234079" y="379798"/>
                <a:ext cx="14760" cy="27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BC3D948-5EB0-4B83-9A58-529428371A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25079" y="371158"/>
                  <a:ext cx="32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C2F760-9543-4418-AD4C-0746AA1BBFD8}"/>
                    </a:ext>
                  </a:extLst>
                </p14:cNvPr>
                <p14:cNvContentPartPr/>
                <p14:nvPr/>
              </p14:nvContentPartPr>
              <p14:xfrm>
                <a:off x="9230119" y="291598"/>
                <a:ext cx="228600" cy="210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C2F760-9543-4418-AD4C-0746AA1BBF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21479" y="282958"/>
                  <a:ext cx="246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E175227-4BDD-4073-B7EE-74D754D509FA}"/>
                    </a:ext>
                  </a:extLst>
                </p14:cNvPr>
                <p14:cNvContentPartPr/>
                <p14:nvPr/>
              </p14:nvContentPartPr>
              <p14:xfrm>
                <a:off x="9490039" y="369358"/>
                <a:ext cx="151920" cy="282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E175227-4BDD-4073-B7EE-74D754D509F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81399" y="360358"/>
                  <a:ext cx="1695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6A8BEAD-C3A4-465B-88CE-E2E19273F942}"/>
                    </a:ext>
                  </a:extLst>
                </p14:cNvPr>
                <p14:cNvContentPartPr/>
                <p14:nvPr/>
              </p14:nvContentPartPr>
              <p14:xfrm>
                <a:off x="9730879" y="339838"/>
                <a:ext cx="274680" cy="294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6A8BEAD-C3A4-465B-88CE-E2E19273F94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22239" y="331198"/>
                  <a:ext cx="2923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B07E02E-7529-4A64-AE00-D8F21CEAEB83}"/>
                    </a:ext>
                  </a:extLst>
                </p14:cNvPr>
                <p14:cNvContentPartPr/>
                <p14:nvPr/>
              </p14:nvContentPartPr>
              <p14:xfrm>
                <a:off x="9785599" y="485638"/>
                <a:ext cx="163080" cy="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B07E02E-7529-4A64-AE00-D8F21CEAEB8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76959" y="476998"/>
                  <a:ext cx="180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104AE3-6E7F-4A17-873D-9F6A3C1417CE}"/>
                    </a:ext>
                  </a:extLst>
                </p14:cNvPr>
                <p14:cNvContentPartPr/>
                <p14:nvPr/>
              </p14:nvContentPartPr>
              <p14:xfrm>
                <a:off x="10130119" y="382318"/>
                <a:ext cx="22320" cy="257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104AE3-6E7F-4A17-873D-9F6A3C1417C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21479" y="373678"/>
                  <a:ext cx="39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0D53BE8-CEB4-4059-86DD-95AE0B3DDDBB}"/>
                    </a:ext>
                  </a:extLst>
                </p14:cNvPr>
                <p14:cNvContentPartPr/>
                <p14:nvPr/>
              </p14:nvContentPartPr>
              <p14:xfrm>
                <a:off x="10337479" y="414358"/>
                <a:ext cx="24840" cy="2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0D53BE8-CEB4-4059-86DD-95AE0B3DDD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28839" y="405358"/>
                  <a:ext cx="42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77EAA49-1360-495B-9F22-B0DBE1632CC9}"/>
                    </a:ext>
                  </a:extLst>
                </p14:cNvPr>
                <p14:cNvContentPartPr/>
                <p14:nvPr/>
              </p14:nvContentPartPr>
              <p14:xfrm>
                <a:off x="10339999" y="361078"/>
                <a:ext cx="214920" cy="286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77EAA49-1360-495B-9F22-B0DBE1632CC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330999" y="352078"/>
                  <a:ext cx="2325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DD218AA-877F-48D8-8BB1-9003F99A3809}"/>
                    </a:ext>
                  </a:extLst>
                </p14:cNvPr>
                <p14:cNvContentPartPr/>
                <p14:nvPr/>
              </p14:nvContentPartPr>
              <p14:xfrm>
                <a:off x="10600279" y="245878"/>
                <a:ext cx="307800" cy="536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DD218AA-877F-48D8-8BB1-9003F99A380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91279" y="237238"/>
                  <a:ext cx="3254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8213B74-F915-4E27-B386-C896033E289B}"/>
                    </a:ext>
                  </a:extLst>
                </p14:cNvPr>
                <p14:cNvContentPartPr/>
                <p14:nvPr/>
              </p14:nvContentPartPr>
              <p14:xfrm>
                <a:off x="535039" y="1169998"/>
                <a:ext cx="181800" cy="31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8213B74-F915-4E27-B386-C896033E289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6399" y="1161358"/>
                  <a:ext cx="1994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5D332FD-9EB3-4855-A5C8-47C3F265B7AE}"/>
                    </a:ext>
                  </a:extLst>
                </p14:cNvPr>
                <p14:cNvContentPartPr/>
                <p14:nvPr/>
              </p14:nvContentPartPr>
              <p14:xfrm>
                <a:off x="1039039" y="927718"/>
                <a:ext cx="110160" cy="52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5D332FD-9EB3-4855-A5C8-47C3F265B7A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30399" y="918718"/>
                  <a:ext cx="1278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5FCD06-6F78-47F7-A198-DF04CA031DB3}"/>
                    </a:ext>
                  </a:extLst>
                </p14:cNvPr>
                <p14:cNvContentPartPr/>
                <p14:nvPr/>
              </p14:nvContentPartPr>
              <p14:xfrm>
                <a:off x="933559" y="1261078"/>
                <a:ext cx="225360" cy="45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5FCD06-6F78-47F7-A198-DF04CA031D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4559" y="1252438"/>
                  <a:ext cx="243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F573ECD-47DC-406B-A662-3047DEC01787}"/>
                    </a:ext>
                  </a:extLst>
                </p14:cNvPr>
                <p14:cNvContentPartPr/>
                <p14:nvPr/>
              </p14:nvContentPartPr>
              <p14:xfrm>
                <a:off x="1260079" y="1211398"/>
                <a:ext cx="144360" cy="221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F573ECD-47DC-406B-A662-3047DEC0178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51079" y="1202398"/>
                  <a:ext cx="162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F1EEBC9-7F29-4ABD-B9F8-A78399934265}"/>
                    </a:ext>
                  </a:extLst>
                </p14:cNvPr>
                <p14:cNvContentPartPr/>
                <p14:nvPr/>
              </p14:nvContentPartPr>
              <p14:xfrm>
                <a:off x="1404799" y="1275478"/>
                <a:ext cx="119160" cy="137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F1EEBC9-7F29-4ABD-B9F8-A7839993426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95799" y="1266478"/>
                  <a:ext cx="136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2A30DD-1518-417F-8D11-7C4D45936DFA}"/>
                    </a:ext>
                  </a:extLst>
                </p14:cNvPr>
                <p14:cNvContentPartPr/>
                <p14:nvPr/>
              </p14:nvContentPartPr>
              <p14:xfrm>
                <a:off x="1605679" y="1274758"/>
                <a:ext cx="293040" cy="145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2A30DD-1518-417F-8D11-7C4D45936DF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596679" y="1265758"/>
                  <a:ext cx="310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2EAED29-8A83-4ED3-9B66-3BA58908BBE0}"/>
                    </a:ext>
                  </a:extLst>
                </p14:cNvPr>
                <p14:cNvContentPartPr/>
                <p14:nvPr/>
              </p14:nvContentPartPr>
              <p14:xfrm>
                <a:off x="2344759" y="1160638"/>
                <a:ext cx="21960" cy="270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2EAED29-8A83-4ED3-9B66-3BA58908BBE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36119" y="1151638"/>
                  <a:ext cx="39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540842D-55A4-4D10-86F6-5781F3827FAB}"/>
                    </a:ext>
                  </a:extLst>
                </p14:cNvPr>
                <p14:cNvContentPartPr/>
                <p14:nvPr/>
              </p14:nvContentPartPr>
              <p14:xfrm>
                <a:off x="2300839" y="1063798"/>
                <a:ext cx="276480" cy="223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540842D-55A4-4D10-86F6-5781F3827FA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91839" y="1054798"/>
                  <a:ext cx="294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39BF95C-24B2-4937-A7A5-8A1547982AE2}"/>
                    </a:ext>
                  </a:extLst>
                </p14:cNvPr>
                <p14:cNvContentPartPr/>
                <p14:nvPr/>
              </p14:nvContentPartPr>
              <p14:xfrm>
                <a:off x="2634919" y="1123918"/>
                <a:ext cx="111600" cy="26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39BF95C-24B2-4937-A7A5-8A1547982A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25919" y="1114918"/>
                  <a:ext cx="129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75684B-D589-4347-9C4F-9737AFB2F6A8}"/>
                    </a:ext>
                  </a:extLst>
                </p14:cNvPr>
                <p14:cNvContentPartPr/>
                <p14:nvPr/>
              </p14:nvContentPartPr>
              <p14:xfrm>
                <a:off x="2820319" y="1102318"/>
                <a:ext cx="276840" cy="266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75684B-D589-4347-9C4F-9737AFB2F6A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11319" y="1093678"/>
                  <a:ext cx="294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6E7347C-3A00-478F-8438-6CE8C7EBE3F7}"/>
                    </a:ext>
                  </a:extLst>
                </p14:cNvPr>
                <p14:cNvContentPartPr/>
                <p14:nvPr/>
              </p14:nvContentPartPr>
              <p14:xfrm>
                <a:off x="2837239" y="1253158"/>
                <a:ext cx="175680" cy="39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6E7347C-3A00-478F-8438-6CE8C7EBE3F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28239" y="1244158"/>
                  <a:ext cx="193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EEF8304-D005-4DAB-A4B6-1D0DE0AFF568}"/>
                    </a:ext>
                  </a:extLst>
                </p14:cNvPr>
                <p14:cNvContentPartPr/>
                <p14:nvPr/>
              </p14:nvContentPartPr>
              <p14:xfrm>
                <a:off x="3224239" y="1121758"/>
                <a:ext cx="21600" cy="245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EEF8304-D005-4DAB-A4B6-1D0DE0AFF56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15599" y="1112758"/>
                  <a:ext cx="39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150C5D-29A7-498B-A6E7-25FA67B042CC}"/>
                    </a:ext>
                  </a:extLst>
                </p14:cNvPr>
                <p14:cNvContentPartPr/>
                <p14:nvPr/>
              </p14:nvContentPartPr>
              <p14:xfrm>
                <a:off x="3369679" y="1155958"/>
                <a:ext cx="11160" cy="197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150C5D-29A7-498B-A6E7-25FA67B042C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61039" y="1147318"/>
                  <a:ext cx="28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328C73-0FDB-481E-A816-D5CEA0EF97F0}"/>
                    </a:ext>
                  </a:extLst>
                </p14:cNvPr>
                <p14:cNvContentPartPr/>
                <p14:nvPr/>
              </p14:nvContentPartPr>
              <p14:xfrm>
                <a:off x="3348799" y="1111318"/>
                <a:ext cx="192600" cy="230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328C73-0FDB-481E-A816-D5CEA0EF97F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39799" y="1102318"/>
                  <a:ext cx="210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D50468D-B667-4FD2-AD54-2F5274873C35}"/>
                    </a:ext>
                  </a:extLst>
                </p14:cNvPr>
                <p14:cNvContentPartPr/>
                <p14:nvPr/>
              </p14:nvContentPartPr>
              <p14:xfrm>
                <a:off x="3505399" y="1052278"/>
                <a:ext cx="200520" cy="329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D50468D-B667-4FD2-AD54-2F5274873C3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96759" y="1043278"/>
                  <a:ext cx="218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46EBB6-3FB4-42BA-AC29-D030F983AE0A}"/>
                    </a:ext>
                  </a:extLst>
                </p14:cNvPr>
                <p14:cNvContentPartPr/>
                <p14:nvPr/>
              </p14:nvContentPartPr>
              <p14:xfrm>
                <a:off x="3927679" y="1162438"/>
                <a:ext cx="136080" cy="37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46EBB6-3FB4-42BA-AC29-D030F983AE0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19039" y="1153798"/>
                  <a:ext cx="153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6529740-341F-46B1-B715-CB1F3ECCD110}"/>
                    </a:ext>
                  </a:extLst>
                </p14:cNvPr>
                <p14:cNvContentPartPr/>
                <p14:nvPr/>
              </p14:nvContentPartPr>
              <p14:xfrm>
                <a:off x="3889879" y="1270078"/>
                <a:ext cx="228240" cy="51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6529740-341F-46B1-B715-CB1F3ECCD11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881239" y="1261438"/>
                  <a:ext cx="245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D2552D8-550F-4FDD-BD99-CCAC7343DD75}"/>
                    </a:ext>
                  </a:extLst>
                </p14:cNvPr>
                <p14:cNvContentPartPr/>
                <p14:nvPr/>
              </p14:nvContentPartPr>
              <p14:xfrm>
                <a:off x="4395679" y="1159198"/>
                <a:ext cx="51480" cy="214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D2552D8-550F-4FDD-BD99-CCAC7343DD7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86679" y="1150558"/>
                  <a:ext cx="69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71CA1CD-BC8C-4758-B608-DFFFE8FF7DF8}"/>
                    </a:ext>
                  </a:extLst>
                </p14:cNvPr>
                <p14:cNvContentPartPr/>
                <p14:nvPr/>
              </p14:nvContentPartPr>
              <p14:xfrm>
                <a:off x="4375519" y="987118"/>
                <a:ext cx="253440" cy="265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71CA1CD-BC8C-4758-B608-DFFFE8FF7D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66519" y="978118"/>
                  <a:ext cx="27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46542A-C85C-4CAD-B500-8C2B2ECE3EBF}"/>
                    </a:ext>
                  </a:extLst>
                </p14:cNvPr>
                <p14:cNvContentPartPr/>
                <p14:nvPr/>
              </p14:nvContentPartPr>
              <p14:xfrm>
                <a:off x="4714999" y="1085758"/>
                <a:ext cx="134640" cy="269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46542A-C85C-4CAD-B500-8C2B2ECE3EB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06359" y="1077118"/>
                  <a:ext cx="152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4C4E9A6-0D8A-47CB-B25C-C84520CE428F}"/>
                    </a:ext>
                  </a:extLst>
                </p14:cNvPr>
                <p14:cNvContentPartPr/>
                <p14:nvPr/>
              </p14:nvContentPartPr>
              <p14:xfrm>
                <a:off x="4949359" y="1034638"/>
                <a:ext cx="314640" cy="28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4C4E9A6-0D8A-47CB-B25C-C84520CE428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40719" y="1025638"/>
                  <a:ext cx="332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23A7F85-896B-461E-A171-DE9219CDD023}"/>
                    </a:ext>
                  </a:extLst>
                </p14:cNvPr>
                <p14:cNvContentPartPr/>
                <p14:nvPr/>
              </p14:nvContentPartPr>
              <p14:xfrm>
                <a:off x="5036839" y="1186558"/>
                <a:ext cx="100440" cy="43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23A7F85-896B-461E-A171-DE9219CDD02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28199" y="1177918"/>
                  <a:ext cx="118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E1873A-F17B-4C0E-B591-60321D4EB7B6}"/>
                    </a:ext>
                  </a:extLst>
                </p14:cNvPr>
                <p14:cNvContentPartPr/>
                <p14:nvPr/>
              </p14:nvContentPartPr>
              <p14:xfrm>
                <a:off x="5298919" y="1091518"/>
                <a:ext cx="199440" cy="218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E1873A-F17B-4C0E-B591-60321D4EB7B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90279" y="1082518"/>
                  <a:ext cx="217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799C600-EFFE-4139-BF80-CDD74C45E5AD}"/>
                    </a:ext>
                  </a:extLst>
                </p14:cNvPr>
                <p14:cNvContentPartPr/>
                <p14:nvPr/>
              </p14:nvContentPartPr>
              <p14:xfrm>
                <a:off x="5641639" y="1072438"/>
                <a:ext cx="31680" cy="222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799C600-EFFE-4139-BF80-CDD74C45E5A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32639" y="1063798"/>
                  <a:ext cx="4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15D48E1-AF3F-49A3-8149-43FF0DC3C84B}"/>
                    </a:ext>
                  </a:extLst>
                </p14:cNvPr>
                <p14:cNvContentPartPr/>
                <p14:nvPr/>
              </p14:nvContentPartPr>
              <p14:xfrm>
                <a:off x="5641639" y="1023838"/>
                <a:ext cx="208440" cy="259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15D48E1-AF3F-49A3-8149-43FF0DC3C84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32999" y="1015198"/>
                  <a:ext cx="226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B6800F8-1B53-405F-811C-A89789DE22E8}"/>
                    </a:ext>
                  </a:extLst>
                </p14:cNvPr>
                <p14:cNvContentPartPr/>
                <p14:nvPr/>
              </p14:nvContentPartPr>
              <p14:xfrm>
                <a:off x="5850799" y="956878"/>
                <a:ext cx="236520" cy="403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B6800F8-1B53-405F-811C-A89789DE22E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41799" y="947878"/>
                  <a:ext cx="2541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5CF4948-EED9-424E-AB1D-116EF7156B3E}"/>
                    </a:ext>
                  </a:extLst>
                </p14:cNvPr>
                <p14:cNvContentPartPr/>
                <p14:nvPr/>
              </p14:nvContentPartPr>
              <p14:xfrm>
                <a:off x="4580359" y="1470958"/>
                <a:ext cx="864360" cy="123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5CF4948-EED9-424E-AB1D-116EF7156B3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71359" y="1462318"/>
                  <a:ext cx="882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0F86D05-4393-44DF-BF94-4A811392D5B5}"/>
                    </a:ext>
                  </a:extLst>
                </p14:cNvPr>
                <p14:cNvContentPartPr/>
                <p14:nvPr/>
              </p14:nvContentPartPr>
              <p14:xfrm>
                <a:off x="4887439" y="1648438"/>
                <a:ext cx="30240" cy="211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0F86D05-4393-44DF-BF94-4A811392D5B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78799" y="1639438"/>
                  <a:ext cx="47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9383C0-7AE5-4D42-9B77-6C81C567761B}"/>
                    </a:ext>
                  </a:extLst>
                </p14:cNvPr>
                <p14:cNvContentPartPr/>
                <p14:nvPr/>
              </p14:nvContentPartPr>
              <p14:xfrm>
                <a:off x="4864039" y="1539718"/>
                <a:ext cx="226800" cy="18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9383C0-7AE5-4D42-9B77-6C81C567761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55039" y="1531078"/>
                  <a:ext cx="244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EEE31E7-2589-48CF-A30E-6973A47DAD53}"/>
                    </a:ext>
                  </a:extLst>
                </p14:cNvPr>
                <p14:cNvContentPartPr/>
                <p14:nvPr/>
              </p14:nvContentPartPr>
              <p14:xfrm>
                <a:off x="5238079" y="1603438"/>
                <a:ext cx="93960" cy="231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EEE31E7-2589-48CF-A30E-6973A47DAD5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29079" y="1594438"/>
                  <a:ext cx="111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844D492-3D24-4E77-9D10-9F9420C34162}"/>
                    </a:ext>
                  </a:extLst>
                </p14:cNvPr>
                <p14:cNvContentPartPr/>
                <p14:nvPr/>
              </p14:nvContentPartPr>
              <p14:xfrm>
                <a:off x="5427439" y="1647718"/>
                <a:ext cx="12960" cy="200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844D492-3D24-4E77-9D10-9F9420C3416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18799" y="1639078"/>
                  <a:ext cx="30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17ABBF1-2117-4341-B051-8CD4881B8FF7}"/>
                    </a:ext>
                  </a:extLst>
                </p14:cNvPr>
                <p14:cNvContentPartPr/>
                <p14:nvPr/>
              </p14:nvContentPartPr>
              <p14:xfrm>
                <a:off x="5445079" y="1572838"/>
                <a:ext cx="216360" cy="261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17ABBF1-2117-4341-B051-8CD4881B8FF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36079" y="1563838"/>
                  <a:ext cx="234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701C28A-8B8A-4727-ACC7-0B8C3549EFBB}"/>
                    </a:ext>
                  </a:extLst>
                </p14:cNvPr>
                <p14:cNvContentPartPr/>
                <p14:nvPr/>
              </p14:nvContentPartPr>
              <p14:xfrm>
                <a:off x="5684479" y="1522798"/>
                <a:ext cx="185040" cy="364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701C28A-8B8A-4727-ACC7-0B8C3549EFB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675839" y="1513798"/>
                  <a:ext cx="20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8DA6615-B684-4CB7-A3AE-B051ADDE66E9}"/>
                    </a:ext>
                  </a:extLst>
                </p14:cNvPr>
                <p14:cNvContentPartPr/>
                <p14:nvPr/>
              </p14:nvContentPartPr>
              <p14:xfrm>
                <a:off x="6895879" y="786292"/>
                <a:ext cx="3678480" cy="1940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8DA6615-B684-4CB7-A3AE-B051ADDE66E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87239" y="777292"/>
                  <a:ext cx="369612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42210E4B-8FDA-4F11-A76D-D2ADD781982E}"/>
                  </a:ext>
                </a:extLst>
              </p14:cNvPr>
              <p14:cNvContentPartPr/>
              <p14:nvPr/>
            </p14:nvContentPartPr>
            <p14:xfrm>
              <a:off x="2417839" y="3817132"/>
              <a:ext cx="6345360" cy="9216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42210E4B-8FDA-4F11-A76D-D2ADD781982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408839" y="3808132"/>
                <a:ext cx="63630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9578688-7594-4881-8E7E-548AD6173C76}"/>
                  </a:ext>
                </a:extLst>
              </p14:cNvPr>
              <p14:cNvContentPartPr/>
              <p14:nvPr/>
            </p14:nvContentPartPr>
            <p14:xfrm>
              <a:off x="9664639" y="2229478"/>
              <a:ext cx="24480" cy="3218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9578688-7594-4881-8E7E-548AD6173C76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655639" y="2220478"/>
                <a:ext cx="421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34FE9E3-1301-404E-9994-5B37CA3ED150}"/>
                  </a:ext>
                </a:extLst>
              </p14:cNvPr>
              <p14:cNvContentPartPr/>
              <p14:nvPr/>
            </p14:nvContentPartPr>
            <p14:xfrm>
              <a:off x="9646639" y="2073598"/>
              <a:ext cx="329760" cy="239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34FE9E3-1301-404E-9994-5B37CA3ED15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637999" y="2064598"/>
                <a:ext cx="3474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9DBCDE4-2F92-43FA-B41E-4802BE5DB26D}"/>
                  </a:ext>
                </a:extLst>
              </p14:cNvPr>
              <p14:cNvContentPartPr/>
              <p14:nvPr/>
            </p14:nvContentPartPr>
            <p14:xfrm>
              <a:off x="9937519" y="2174038"/>
              <a:ext cx="201960" cy="270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9DBCDE4-2F92-43FA-B41E-4802BE5DB26D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928879" y="2165038"/>
                <a:ext cx="21960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EE7B069-FD79-45F3-A727-C732B07A66BD}"/>
                  </a:ext>
                </a:extLst>
              </p14:cNvPr>
              <p14:cNvContentPartPr/>
              <p14:nvPr/>
            </p14:nvContentPartPr>
            <p14:xfrm>
              <a:off x="10170439" y="2177638"/>
              <a:ext cx="272160" cy="294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EE7B069-FD79-45F3-A727-C732B07A66BD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161439" y="2168998"/>
                <a:ext cx="2898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C6B08CD-EC79-4A5D-817D-0180C63EEFC4}"/>
                  </a:ext>
                </a:extLst>
              </p14:cNvPr>
              <p14:cNvContentPartPr/>
              <p14:nvPr/>
            </p14:nvContentPartPr>
            <p14:xfrm>
              <a:off x="10186279" y="2338558"/>
              <a:ext cx="229320" cy="46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C6B08CD-EC79-4A5D-817D-0180C63EEFC4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0177639" y="2329558"/>
                <a:ext cx="2469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AC49A54-4256-4809-A31D-3DDBB6036F43}"/>
                  </a:ext>
                </a:extLst>
              </p14:cNvPr>
              <p14:cNvContentPartPr/>
              <p14:nvPr/>
            </p14:nvContentPartPr>
            <p14:xfrm>
              <a:off x="10410199" y="2069278"/>
              <a:ext cx="263520" cy="4845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AC49A54-4256-4809-A31D-3DDBB6036F4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401199" y="2060638"/>
                <a:ext cx="28116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8D250B0-2EEB-41FA-9B67-C51E6AEF2411}"/>
                  </a:ext>
                </a:extLst>
              </p14:cNvPr>
              <p14:cNvContentPartPr/>
              <p14:nvPr/>
            </p14:nvContentPartPr>
            <p14:xfrm>
              <a:off x="10826719" y="2260078"/>
              <a:ext cx="81720" cy="2512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8D250B0-2EEB-41FA-9B67-C51E6AEF2411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817719" y="2251078"/>
                <a:ext cx="993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31F9671-D632-437B-A8AD-217E2425553A}"/>
                  </a:ext>
                </a:extLst>
              </p14:cNvPr>
              <p14:cNvContentPartPr/>
              <p14:nvPr/>
            </p14:nvContentPartPr>
            <p14:xfrm>
              <a:off x="10819879" y="2095918"/>
              <a:ext cx="312120" cy="244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31F9671-D632-437B-A8AD-217E2425553A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811239" y="2086918"/>
                <a:ext cx="3297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2EF7C68-18AB-47AF-A25F-CD515895C5F4}"/>
                  </a:ext>
                </a:extLst>
              </p14:cNvPr>
              <p14:cNvContentPartPr/>
              <p14:nvPr/>
            </p14:nvContentPartPr>
            <p14:xfrm>
              <a:off x="11122279" y="2160718"/>
              <a:ext cx="253080" cy="4057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2EF7C68-18AB-47AF-A25F-CD515895C5F4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1113639" y="2151718"/>
                <a:ext cx="2707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79BD966-CBDA-457A-81A7-3A6EC404A363}"/>
                  </a:ext>
                </a:extLst>
              </p14:cNvPr>
              <p14:cNvContentPartPr/>
              <p14:nvPr/>
            </p14:nvContentPartPr>
            <p14:xfrm>
              <a:off x="11356279" y="2293918"/>
              <a:ext cx="28800" cy="2181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79BD966-CBDA-457A-81A7-3A6EC404A363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1347279" y="2285278"/>
                <a:ext cx="464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F2559B9-3208-4EC3-84AB-ED07B399D88B}"/>
                  </a:ext>
                </a:extLst>
              </p14:cNvPr>
              <p14:cNvContentPartPr/>
              <p14:nvPr/>
            </p14:nvContentPartPr>
            <p14:xfrm>
              <a:off x="11297959" y="2212198"/>
              <a:ext cx="229680" cy="2764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F2559B9-3208-4EC3-84AB-ED07B399D88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1289319" y="2203198"/>
                <a:ext cx="2473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EFEFEB1-17F0-4E91-8714-E85B743E70C7}"/>
                  </a:ext>
                </a:extLst>
              </p14:cNvPr>
              <p14:cNvContentPartPr/>
              <p14:nvPr/>
            </p14:nvContentPartPr>
            <p14:xfrm>
              <a:off x="11610799" y="2112118"/>
              <a:ext cx="46440" cy="432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EFEFEB1-17F0-4E91-8714-E85B743E70C7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1602159" y="2103118"/>
                <a:ext cx="640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C3478F9-87D3-4409-B2A5-89B663474E20}"/>
                  </a:ext>
                </a:extLst>
              </p14:cNvPr>
              <p14:cNvContentPartPr/>
              <p14:nvPr/>
            </p14:nvContentPartPr>
            <p14:xfrm>
              <a:off x="11730319" y="2209678"/>
              <a:ext cx="274680" cy="3412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C3478F9-87D3-4409-B2A5-89B663474E2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1721679" y="2200678"/>
                <a:ext cx="2923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900E793-FDA6-46F8-8965-6BF6857F3B71}"/>
                  </a:ext>
                </a:extLst>
              </p14:cNvPr>
              <p14:cNvContentPartPr/>
              <p14:nvPr/>
            </p14:nvContentPartPr>
            <p14:xfrm>
              <a:off x="11753359" y="2400838"/>
              <a:ext cx="179280" cy="48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900E793-FDA6-46F8-8965-6BF6857F3B7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1744359" y="2392198"/>
                <a:ext cx="1969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00B1102-3BAA-4AA9-94B9-453C3459510B}"/>
                  </a:ext>
                </a:extLst>
              </p14:cNvPr>
              <p14:cNvContentPartPr/>
              <p14:nvPr/>
            </p14:nvContentPartPr>
            <p14:xfrm>
              <a:off x="11950279" y="2109598"/>
              <a:ext cx="222840" cy="6076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00B1102-3BAA-4AA9-94B9-453C3459510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1941639" y="2100598"/>
                <a:ext cx="24048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3D2FBCD6-F143-43D5-A072-8CC9CF2FE08A}"/>
                  </a:ext>
                </a:extLst>
              </p14:cNvPr>
              <p14:cNvContentPartPr/>
              <p14:nvPr/>
            </p14:nvContentPartPr>
            <p14:xfrm>
              <a:off x="1766599" y="5081398"/>
              <a:ext cx="47520" cy="29484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3D2FBCD6-F143-43D5-A072-8CC9CF2FE08A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757599" y="5072758"/>
                <a:ext cx="651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33A2B77-DD1B-4DA2-A9EE-8A5CDC588560}"/>
                  </a:ext>
                </a:extLst>
              </p14:cNvPr>
              <p14:cNvContentPartPr/>
              <p14:nvPr/>
            </p14:nvContentPartPr>
            <p14:xfrm>
              <a:off x="1760839" y="4933078"/>
              <a:ext cx="248040" cy="2476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33A2B77-DD1B-4DA2-A9EE-8A5CDC588560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751839" y="4924438"/>
                <a:ext cx="2656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B25121FE-BA86-48AE-A075-40DFE094A405}"/>
                  </a:ext>
                </a:extLst>
              </p14:cNvPr>
              <p14:cNvContentPartPr/>
              <p14:nvPr/>
            </p14:nvContentPartPr>
            <p14:xfrm>
              <a:off x="2111839" y="4990318"/>
              <a:ext cx="167760" cy="3664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B25121FE-BA86-48AE-A075-40DFE094A40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102839" y="4981318"/>
                <a:ext cx="18540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E09A6FDC-4143-41BE-A7DD-7EACF7A78705}"/>
                  </a:ext>
                </a:extLst>
              </p14:cNvPr>
              <p14:cNvContentPartPr/>
              <p14:nvPr/>
            </p14:nvContentPartPr>
            <p14:xfrm>
              <a:off x="2413519" y="4948918"/>
              <a:ext cx="282240" cy="3535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E09A6FDC-4143-41BE-A7DD-7EACF7A7870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2404879" y="4940278"/>
                <a:ext cx="2998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9F3518B0-4457-4A32-BCBC-42E2BBCD40D6}"/>
                  </a:ext>
                </a:extLst>
              </p14:cNvPr>
              <p14:cNvContentPartPr/>
              <p14:nvPr/>
            </p14:nvContentPartPr>
            <p14:xfrm>
              <a:off x="2467879" y="5142958"/>
              <a:ext cx="210960" cy="806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9F3518B0-4457-4A32-BCBC-42E2BBCD40D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459239" y="5133958"/>
                <a:ext cx="2286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2F743D04-C5DE-4896-8D44-71762E74D99B}"/>
                  </a:ext>
                </a:extLst>
              </p14:cNvPr>
              <p14:cNvContentPartPr/>
              <p14:nvPr/>
            </p14:nvContentPartPr>
            <p14:xfrm>
              <a:off x="2825359" y="4983478"/>
              <a:ext cx="215640" cy="2840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2F743D04-C5DE-4896-8D44-71762E74D99B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816719" y="4974838"/>
                <a:ext cx="2332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16D1B75-2A22-4B00-A153-F6BA86D915FD}"/>
                  </a:ext>
                </a:extLst>
              </p14:cNvPr>
              <p14:cNvContentPartPr/>
              <p14:nvPr/>
            </p14:nvContentPartPr>
            <p14:xfrm>
              <a:off x="3221719" y="5035678"/>
              <a:ext cx="20880" cy="2196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16D1B75-2A22-4B00-A153-F6BA86D915F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213079" y="5026678"/>
                <a:ext cx="385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1DEC64C7-BEAA-4357-BC78-15AD3E73C31E}"/>
                  </a:ext>
                </a:extLst>
              </p14:cNvPr>
              <p14:cNvContentPartPr/>
              <p14:nvPr/>
            </p14:nvContentPartPr>
            <p14:xfrm>
              <a:off x="3210199" y="4958278"/>
              <a:ext cx="235800" cy="3502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1DEC64C7-BEAA-4357-BC78-15AD3E73C31E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201559" y="4949278"/>
                <a:ext cx="2534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47FF6A63-3809-4223-8EF4-D1E4544A8E17}"/>
                  </a:ext>
                </a:extLst>
              </p14:cNvPr>
              <p14:cNvContentPartPr/>
              <p14:nvPr/>
            </p14:nvContentPartPr>
            <p14:xfrm>
              <a:off x="3438439" y="4902118"/>
              <a:ext cx="221040" cy="4078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47FF6A63-3809-4223-8EF4-D1E4544A8E1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429799" y="4893478"/>
                <a:ext cx="2386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611BEB51-6C9B-49F3-822A-B439AADA9527}"/>
                  </a:ext>
                </a:extLst>
              </p14:cNvPr>
              <p14:cNvContentPartPr/>
              <p14:nvPr/>
            </p14:nvContentPartPr>
            <p14:xfrm>
              <a:off x="3842359" y="5068438"/>
              <a:ext cx="184680" cy="2736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611BEB51-6C9B-49F3-822A-B439AADA9527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833359" y="5059798"/>
                <a:ext cx="2023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5D8869BA-E4D4-4E84-8CEE-35A2DA5E9F67}"/>
                  </a:ext>
                </a:extLst>
              </p14:cNvPr>
              <p14:cNvContentPartPr/>
              <p14:nvPr/>
            </p14:nvContentPartPr>
            <p14:xfrm>
              <a:off x="3870079" y="5189758"/>
              <a:ext cx="131400" cy="151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5D8869BA-E4D4-4E84-8CEE-35A2DA5E9F67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861439" y="5181118"/>
                <a:ext cx="149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3A589405-01CC-4907-9DEA-E7AD2A84B657}"/>
                  </a:ext>
                </a:extLst>
              </p14:cNvPr>
              <p14:cNvContentPartPr/>
              <p14:nvPr/>
            </p14:nvContentPartPr>
            <p14:xfrm>
              <a:off x="4483159" y="4984558"/>
              <a:ext cx="14040" cy="2919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3A589405-01CC-4907-9DEA-E7AD2A84B657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4474519" y="4975918"/>
                <a:ext cx="316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DDBCDF6C-D4A4-44F8-941C-B0BD33B9E54D}"/>
                  </a:ext>
                </a:extLst>
              </p14:cNvPr>
              <p14:cNvContentPartPr/>
              <p14:nvPr/>
            </p14:nvContentPartPr>
            <p14:xfrm>
              <a:off x="4444279" y="4893838"/>
              <a:ext cx="270000" cy="24480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DDBCDF6C-D4A4-44F8-941C-B0BD33B9E54D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435639" y="4885198"/>
                <a:ext cx="2876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64997BF9-1184-48BF-8D31-18C30AD0255A}"/>
                  </a:ext>
                </a:extLst>
              </p14:cNvPr>
              <p14:cNvContentPartPr/>
              <p14:nvPr/>
            </p14:nvContentPartPr>
            <p14:xfrm>
              <a:off x="4864759" y="4942078"/>
              <a:ext cx="147600" cy="3117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64997BF9-1184-48BF-8D31-18C30AD0255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855759" y="4933438"/>
                <a:ext cx="1652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C9F921B7-545E-428D-8D67-1AFC1B0D6B0B}"/>
                  </a:ext>
                </a:extLst>
              </p14:cNvPr>
              <p14:cNvContentPartPr/>
              <p14:nvPr/>
            </p14:nvContentPartPr>
            <p14:xfrm>
              <a:off x="5100559" y="4883038"/>
              <a:ext cx="277920" cy="3258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C9F921B7-545E-428D-8D67-1AFC1B0D6B0B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091919" y="4874398"/>
                <a:ext cx="2955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5445FB8-F0B3-4F73-82B7-3D1C188F76A7}"/>
                  </a:ext>
                </a:extLst>
              </p14:cNvPr>
              <p14:cNvContentPartPr/>
              <p14:nvPr/>
            </p14:nvContentPartPr>
            <p14:xfrm>
              <a:off x="5155999" y="5081758"/>
              <a:ext cx="161640" cy="1260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5445FB8-F0B3-4F73-82B7-3D1C188F76A7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147359" y="5073118"/>
                <a:ext cx="1792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A2405C73-094D-4565-9886-1C97ADAB9BA8}"/>
                  </a:ext>
                </a:extLst>
              </p14:cNvPr>
              <p14:cNvContentPartPr/>
              <p14:nvPr/>
            </p14:nvContentPartPr>
            <p14:xfrm>
              <a:off x="5418799" y="4840558"/>
              <a:ext cx="178920" cy="38412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A2405C73-094D-4565-9886-1C97ADAB9BA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5410159" y="4831918"/>
                <a:ext cx="1965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7852C949-0ACB-4240-9C43-29DA94755EA9}"/>
                  </a:ext>
                </a:extLst>
              </p14:cNvPr>
              <p14:cNvContentPartPr/>
              <p14:nvPr/>
            </p14:nvContentPartPr>
            <p14:xfrm>
              <a:off x="5785999" y="4969438"/>
              <a:ext cx="32040" cy="23832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7852C949-0ACB-4240-9C43-29DA94755EA9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5777359" y="4960438"/>
                <a:ext cx="49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11B9D0F4-26FA-4893-A4BE-B89906505005}"/>
                  </a:ext>
                </a:extLst>
              </p14:cNvPr>
              <p14:cNvContentPartPr/>
              <p14:nvPr/>
            </p14:nvContentPartPr>
            <p14:xfrm>
              <a:off x="5751439" y="4835878"/>
              <a:ext cx="318960" cy="26856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11B9D0F4-26FA-4893-A4BE-B8990650500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5742439" y="4827238"/>
                <a:ext cx="3366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E83F9406-1F85-47EE-8C62-8483986E45F5}"/>
                  </a:ext>
                </a:extLst>
              </p14:cNvPr>
              <p14:cNvContentPartPr/>
              <p14:nvPr/>
            </p14:nvContentPartPr>
            <p14:xfrm>
              <a:off x="6111079" y="4919038"/>
              <a:ext cx="132480" cy="3031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E83F9406-1F85-47EE-8C62-8483986E45F5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102439" y="4910398"/>
                <a:ext cx="15012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069A32F6-A891-4540-8BE4-8BE628D89BA7}"/>
                  </a:ext>
                </a:extLst>
              </p14:cNvPr>
              <p14:cNvContentPartPr/>
              <p14:nvPr/>
            </p14:nvContentPartPr>
            <p14:xfrm>
              <a:off x="6374959" y="4988518"/>
              <a:ext cx="43560" cy="1846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069A32F6-A891-4540-8BE4-8BE628D89BA7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365959" y="4979518"/>
                <a:ext cx="61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3A3D24F9-CCC5-4EE3-BC50-C8CFE9C698D8}"/>
                  </a:ext>
                </a:extLst>
              </p14:cNvPr>
              <p14:cNvContentPartPr/>
              <p14:nvPr/>
            </p14:nvContentPartPr>
            <p14:xfrm>
              <a:off x="6351199" y="4899958"/>
              <a:ext cx="269640" cy="30456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3A3D24F9-CCC5-4EE3-BC50-C8CFE9C698D8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6342559" y="4890958"/>
                <a:ext cx="28728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4A10707C-DA20-4E3E-9499-E29FA3F6A12E}"/>
                  </a:ext>
                </a:extLst>
              </p14:cNvPr>
              <p14:cNvContentPartPr/>
              <p14:nvPr/>
            </p14:nvContentPartPr>
            <p14:xfrm>
              <a:off x="6804079" y="4892038"/>
              <a:ext cx="30600" cy="3704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4A10707C-DA20-4E3E-9499-E29FA3F6A12E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795439" y="4883398"/>
                <a:ext cx="482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71F1287A-F106-4B21-954B-CE9035334258}"/>
                  </a:ext>
                </a:extLst>
              </p14:cNvPr>
              <p14:cNvContentPartPr/>
              <p14:nvPr/>
            </p14:nvContentPartPr>
            <p14:xfrm>
              <a:off x="6941239" y="4925878"/>
              <a:ext cx="264960" cy="3142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71F1287A-F106-4B21-954B-CE9035334258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932599" y="4917238"/>
                <a:ext cx="2826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725A63E4-6631-48D0-9F97-4D9D0180A512}"/>
                  </a:ext>
                </a:extLst>
              </p14:cNvPr>
              <p14:cNvContentPartPr/>
              <p14:nvPr/>
            </p14:nvContentPartPr>
            <p14:xfrm>
              <a:off x="6977599" y="5086438"/>
              <a:ext cx="248400" cy="4680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725A63E4-6631-48D0-9F97-4D9D0180A512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968599" y="5077798"/>
                <a:ext cx="2660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3B50C029-2FA5-4A4F-9618-DADD2BEE85AD}"/>
                  </a:ext>
                </a:extLst>
              </p14:cNvPr>
              <p14:cNvContentPartPr/>
              <p14:nvPr/>
            </p14:nvContentPartPr>
            <p14:xfrm>
              <a:off x="7240039" y="4805998"/>
              <a:ext cx="254520" cy="4716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3B50C029-2FA5-4A4F-9618-DADD2BEE85AD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231399" y="4797358"/>
                <a:ext cx="27216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B455D5E7-3130-470D-AA17-63547AE832A9}"/>
                  </a:ext>
                </a:extLst>
              </p14:cNvPr>
              <p14:cNvContentPartPr/>
              <p14:nvPr/>
            </p14:nvContentPartPr>
            <p14:xfrm>
              <a:off x="7681759" y="5017678"/>
              <a:ext cx="177120" cy="183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B455D5E7-3130-470D-AA17-63547AE832A9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7672759" y="5009038"/>
                <a:ext cx="194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B92337C-EC92-4720-B5B8-53D5968D144F}"/>
                  </a:ext>
                </a:extLst>
              </p14:cNvPr>
              <p14:cNvContentPartPr/>
              <p14:nvPr/>
            </p14:nvContentPartPr>
            <p14:xfrm>
              <a:off x="7690759" y="5100838"/>
              <a:ext cx="210240" cy="3024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B92337C-EC92-4720-B5B8-53D5968D144F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7681759" y="5092198"/>
                <a:ext cx="2278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2F57825-A424-49E0-90AF-C019442B3555}"/>
                  </a:ext>
                </a:extLst>
              </p14:cNvPr>
              <p14:cNvContentPartPr/>
              <p14:nvPr/>
            </p14:nvContentPartPr>
            <p14:xfrm>
              <a:off x="542959" y="2221558"/>
              <a:ext cx="218520" cy="440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2F57825-A424-49E0-90AF-C019442B355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34319" y="2212558"/>
                <a:ext cx="23616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7525356-2FE7-493F-BD27-A196FC28A1EE}"/>
                  </a:ext>
                </a:extLst>
              </p14:cNvPr>
              <p14:cNvContentPartPr/>
              <p14:nvPr/>
            </p14:nvContentPartPr>
            <p14:xfrm>
              <a:off x="853279" y="2523958"/>
              <a:ext cx="17280" cy="76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7525356-2FE7-493F-BD27-A196FC28A1EE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44279" y="2515318"/>
                <a:ext cx="349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0B76608-3D15-42FE-81AD-CA50009346F0}"/>
                  </a:ext>
                </a:extLst>
              </p14:cNvPr>
              <p14:cNvContentPartPr/>
              <p14:nvPr/>
            </p14:nvContentPartPr>
            <p14:xfrm>
              <a:off x="1049479" y="2214718"/>
              <a:ext cx="219240" cy="384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0B76608-3D15-42FE-81AD-CA50009346F0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040479" y="2206078"/>
                <a:ext cx="2368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B0BA83D-A129-421F-86C4-C8A0BEA5810B}"/>
                  </a:ext>
                </a:extLst>
              </p14:cNvPr>
              <p14:cNvContentPartPr/>
              <p14:nvPr/>
            </p14:nvContentPartPr>
            <p14:xfrm>
              <a:off x="1082959" y="2543038"/>
              <a:ext cx="78480" cy="44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B0BA83D-A129-421F-86C4-C8A0BEA5810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074319" y="2534398"/>
                <a:ext cx="961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4F2581A-FC16-4ED1-8512-B61511DFCC90}"/>
                  </a:ext>
                </a:extLst>
              </p14:cNvPr>
              <p14:cNvContentPartPr/>
              <p14:nvPr/>
            </p14:nvContentPartPr>
            <p14:xfrm>
              <a:off x="1277719" y="2453398"/>
              <a:ext cx="120960" cy="1573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4F2581A-FC16-4ED1-8512-B61511DFCC90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269079" y="2444398"/>
                <a:ext cx="1386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EC3F9C0-581B-48CA-9702-DF1392656896}"/>
                  </a:ext>
                </a:extLst>
              </p14:cNvPr>
              <p14:cNvContentPartPr/>
              <p14:nvPr/>
            </p14:nvContentPartPr>
            <p14:xfrm>
              <a:off x="1457719" y="2420638"/>
              <a:ext cx="257760" cy="181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EC3F9C0-581B-48CA-9702-DF1392656896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1449079" y="2411998"/>
                <a:ext cx="2754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A01721D-E316-427F-B38C-F4EC17435E94}"/>
                  </a:ext>
                </a:extLst>
              </p14:cNvPr>
              <p14:cNvContentPartPr/>
              <p14:nvPr/>
            </p14:nvContentPartPr>
            <p14:xfrm>
              <a:off x="1818079" y="2469238"/>
              <a:ext cx="24480" cy="103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A01721D-E316-427F-B38C-F4EC17435E94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1809439" y="2460238"/>
                <a:ext cx="421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5F9A666-F9F4-4D3A-A820-9E05512F0521}"/>
                  </a:ext>
                </a:extLst>
              </p14:cNvPr>
              <p14:cNvContentPartPr/>
              <p14:nvPr/>
            </p14:nvContentPartPr>
            <p14:xfrm>
              <a:off x="1922479" y="2357278"/>
              <a:ext cx="140040" cy="2142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5F9A666-F9F4-4D3A-A820-9E05512F0521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913839" y="2348278"/>
                <a:ext cx="1576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82BD642-DE0E-4A56-88AE-E9E702168F24}"/>
                  </a:ext>
                </a:extLst>
              </p14:cNvPr>
              <p14:cNvContentPartPr/>
              <p14:nvPr/>
            </p14:nvContentPartPr>
            <p14:xfrm>
              <a:off x="2138119" y="2399398"/>
              <a:ext cx="189720" cy="1767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82BD642-DE0E-4A56-88AE-E9E702168F24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2129479" y="2390398"/>
                <a:ext cx="2073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B5C7BBA-9612-4F4C-9001-1409F20A1107}"/>
                  </a:ext>
                </a:extLst>
              </p14:cNvPr>
              <p14:cNvContentPartPr/>
              <p14:nvPr/>
            </p14:nvContentPartPr>
            <p14:xfrm>
              <a:off x="2406319" y="2633758"/>
              <a:ext cx="81720" cy="167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B5C7BBA-9612-4F4C-9001-1409F20A1107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2397679" y="2625118"/>
                <a:ext cx="993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DAC68E3-359A-4574-9055-0796FB29787F}"/>
                  </a:ext>
                </a:extLst>
              </p14:cNvPr>
              <p14:cNvContentPartPr/>
              <p14:nvPr/>
            </p14:nvContentPartPr>
            <p14:xfrm>
              <a:off x="2770999" y="2473198"/>
              <a:ext cx="8640" cy="100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DAC68E3-359A-4574-9055-0796FB29787F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2761999" y="2464198"/>
                <a:ext cx="26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AA65963-15DC-40A8-9F17-16BFEE0850DF}"/>
                  </a:ext>
                </a:extLst>
              </p14:cNvPr>
              <p14:cNvContentPartPr/>
              <p14:nvPr/>
            </p14:nvContentPartPr>
            <p14:xfrm>
              <a:off x="3013999" y="2023198"/>
              <a:ext cx="153000" cy="604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AA65963-15DC-40A8-9F17-16BFEE0850DF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3004999" y="2014198"/>
                <a:ext cx="17064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A6712A3-1799-4792-AED1-A395ABA9D6A5}"/>
                  </a:ext>
                </a:extLst>
              </p14:cNvPr>
              <p14:cNvContentPartPr/>
              <p14:nvPr/>
            </p14:nvContentPartPr>
            <p14:xfrm>
              <a:off x="2922559" y="2441878"/>
              <a:ext cx="249480" cy="50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A6712A3-1799-4792-AED1-A395ABA9D6A5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2913919" y="2432878"/>
                <a:ext cx="2671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E439403-39EA-4CDB-B2BF-ED4A66D6FEA7}"/>
                  </a:ext>
                </a:extLst>
              </p14:cNvPr>
              <p14:cNvContentPartPr/>
              <p14:nvPr/>
            </p14:nvContentPartPr>
            <p14:xfrm>
              <a:off x="3631399" y="2378158"/>
              <a:ext cx="17640" cy="244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E439403-39EA-4CDB-B2BF-ED4A66D6FEA7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3622759" y="2369158"/>
                <a:ext cx="352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7FF0C4C-B8F2-4C84-9369-C2F60066FBC5}"/>
                  </a:ext>
                </a:extLst>
              </p14:cNvPr>
              <p14:cNvContentPartPr/>
              <p14:nvPr/>
            </p14:nvContentPartPr>
            <p14:xfrm>
              <a:off x="3610159" y="2197798"/>
              <a:ext cx="261000" cy="242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7FF0C4C-B8F2-4C84-9369-C2F60066FBC5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3601519" y="2188798"/>
                <a:ext cx="2786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DF9EF5B-A685-486A-BA19-6B57AD028981}"/>
                  </a:ext>
                </a:extLst>
              </p14:cNvPr>
              <p14:cNvContentPartPr/>
              <p14:nvPr/>
            </p14:nvContentPartPr>
            <p14:xfrm>
              <a:off x="3965119" y="2300038"/>
              <a:ext cx="134640" cy="2401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DF9EF5B-A685-486A-BA19-6B57AD028981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3956119" y="2291398"/>
                <a:ext cx="1522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AE13F60-3EC8-4162-882B-DDB4141F9493}"/>
                  </a:ext>
                </a:extLst>
              </p14:cNvPr>
              <p14:cNvContentPartPr/>
              <p14:nvPr/>
            </p14:nvContentPartPr>
            <p14:xfrm>
              <a:off x="4201999" y="2210038"/>
              <a:ext cx="193680" cy="3430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AE13F60-3EC8-4162-882B-DDB4141F9493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193359" y="2201038"/>
                <a:ext cx="2113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7C37EE3-DDE8-4A8B-9128-388D0E5349D7}"/>
                  </a:ext>
                </a:extLst>
              </p14:cNvPr>
              <p14:cNvContentPartPr/>
              <p14:nvPr/>
            </p14:nvContentPartPr>
            <p14:xfrm>
              <a:off x="4169599" y="2380678"/>
              <a:ext cx="240840" cy="367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7C37EE3-DDE8-4A8B-9128-388D0E5349D7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4160599" y="2371678"/>
                <a:ext cx="2584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6F28520-6EC3-4C12-9DE8-3B579A1F7D54}"/>
                  </a:ext>
                </a:extLst>
              </p14:cNvPr>
              <p14:cNvContentPartPr/>
              <p14:nvPr/>
            </p14:nvContentPartPr>
            <p14:xfrm>
              <a:off x="4477399" y="2117518"/>
              <a:ext cx="222480" cy="4521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6F28520-6EC3-4C12-9DE8-3B579A1F7D54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468759" y="2108878"/>
                <a:ext cx="2401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EA95240-7E97-4558-A98E-97A2E8777B31}"/>
                  </a:ext>
                </a:extLst>
              </p14:cNvPr>
              <p14:cNvContentPartPr/>
              <p14:nvPr/>
            </p14:nvContentPartPr>
            <p14:xfrm>
              <a:off x="4753519" y="2330998"/>
              <a:ext cx="268200" cy="124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EA95240-7E97-4558-A98E-97A2E8777B31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4744879" y="2321998"/>
                <a:ext cx="285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0B0F47C-A9B3-4DBD-820F-23320D8FDBC4}"/>
                  </a:ext>
                </a:extLst>
              </p14:cNvPr>
              <p14:cNvContentPartPr/>
              <p14:nvPr/>
            </p14:nvContentPartPr>
            <p14:xfrm>
              <a:off x="4837759" y="2275198"/>
              <a:ext cx="70560" cy="2592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0B0F47C-A9B3-4DBD-820F-23320D8FDBC4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4829119" y="2266558"/>
                <a:ext cx="882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6AB3156-2743-47EF-9DA1-A036C6745506}"/>
                  </a:ext>
                </a:extLst>
              </p14:cNvPr>
              <p14:cNvContentPartPr/>
              <p14:nvPr/>
            </p14:nvContentPartPr>
            <p14:xfrm>
              <a:off x="5146999" y="2316238"/>
              <a:ext cx="207720" cy="255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6AB3156-2743-47EF-9DA1-A036C6745506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5137999" y="2307238"/>
                <a:ext cx="2253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0244709-873D-4AC7-929F-7045E0CB72D0}"/>
                  </a:ext>
                </a:extLst>
              </p14:cNvPr>
              <p14:cNvContentPartPr/>
              <p14:nvPr/>
            </p14:nvContentPartPr>
            <p14:xfrm>
              <a:off x="5612119" y="2580118"/>
              <a:ext cx="111960" cy="1299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0244709-873D-4AC7-929F-7045E0CB72D0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603479" y="2571478"/>
                <a:ext cx="1296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D6AB51D-7A53-40FA-B035-9C11EAAECE9A}"/>
                  </a:ext>
                </a:extLst>
              </p14:cNvPr>
              <p14:cNvContentPartPr/>
              <p14:nvPr/>
            </p14:nvContentPartPr>
            <p14:xfrm>
              <a:off x="5984719" y="2098078"/>
              <a:ext cx="48960" cy="503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D6AB51D-7A53-40FA-B035-9C11EAAECE9A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976079" y="2089438"/>
                <a:ext cx="6660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A3B9761-39B6-4541-9BD5-F30696517E6C}"/>
                  </a:ext>
                </a:extLst>
              </p14:cNvPr>
              <p14:cNvContentPartPr/>
              <p14:nvPr/>
            </p14:nvContentPartPr>
            <p14:xfrm>
              <a:off x="5854399" y="2333518"/>
              <a:ext cx="322560" cy="500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A3B9761-39B6-4541-9BD5-F30696517E6C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845759" y="2324518"/>
                <a:ext cx="3402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51D4D44-E579-48B9-B088-ECBB37C4898D}"/>
                  </a:ext>
                </a:extLst>
              </p14:cNvPr>
              <p14:cNvContentPartPr/>
              <p14:nvPr/>
            </p14:nvContentPartPr>
            <p14:xfrm>
              <a:off x="6263359" y="2029318"/>
              <a:ext cx="149400" cy="5115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51D4D44-E579-48B9-B088-ECBB37C4898D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6254719" y="2020318"/>
                <a:ext cx="16704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C70BB80-7913-451F-80FD-A6F18A58AB1B}"/>
                  </a:ext>
                </a:extLst>
              </p14:cNvPr>
              <p14:cNvContentPartPr/>
              <p14:nvPr/>
            </p14:nvContentPartPr>
            <p14:xfrm>
              <a:off x="6520399" y="2375278"/>
              <a:ext cx="171000" cy="1411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C70BB80-7913-451F-80FD-A6F18A58AB1B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6511399" y="2366638"/>
                <a:ext cx="1886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9D8506C-05DA-47B6-85BC-086A154CCFDB}"/>
                  </a:ext>
                </a:extLst>
              </p14:cNvPr>
              <p14:cNvContentPartPr/>
              <p14:nvPr/>
            </p14:nvContentPartPr>
            <p14:xfrm>
              <a:off x="6793279" y="2417038"/>
              <a:ext cx="189720" cy="1342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9D8506C-05DA-47B6-85BC-086A154CCFDB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784639" y="2408038"/>
                <a:ext cx="207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578A05D-E943-48D1-BB41-2025AAAE4CC7}"/>
                  </a:ext>
                </a:extLst>
              </p14:cNvPr>
              <p14:cNvContentPartPr/>
              <p14:nvPr/>
            </p14:nvContentPartPr>
            <p14:xfrm>
              <a:off x="7353439" y="2271598"/>
              <a:ext cx="45000" cy="290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578A05D-E943-48D1-BB41-2025AAAE4CC7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7344439" y="2262598"/>
                <a:ext cx="626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414F583-966F-4C48-A1E5-EBBED3C50152}"/>
                  </a:ext>
                </a:extLst>
              </p14:cNvPr>
              <p14:cNvContentPartPr/>
              <p14:nvPr/>
            </p14:nvContentPartPr>
            <p14:xfrm>
              <a:off x="7304479" y="2117158"/>
              <a:ext cx="252000" cy="258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414F583-966F-4C48-A1E5-EBBED3C50152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7295839" y="2108158"/>
                <a:ext cx="2696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57B12AA-F958-4F14-B87F-7E418BE5A15A}"/>
                  </a:ext>
                </a:extLst>
              </p14:cNvPr>
              <p14:cNvContentPartPr/>
              <p14:nvPr/>
            </p14:nvContentPartPr>
            <p14:xfrm>
              <a:off x="7620559" y="2219398"/>
              <a:ext cx="15084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57B12AA-F958-4F14-B87F-7E418BE5A15A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7611559" y="2210398"/>
                <a:ext cx="16848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01E155F-4762-47C1-9CB5-FF53D14C0610}"/>
                  </a:ext>
                </a:extLst>
              </p14:cNvPr>
              <p14:cNvContentPartPr/>
              <p14:nvPr/>
            </p14:nvContentPartPr>
            <p14:xfrm>
              <a:off x="7862839" y="2160718"/>
              <a:ext cx="241560" cy="3794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01E155F-4762-47C1-9CB5-FF53D14C0610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7854199" y="2151718"/>
                <a:ext cx="2592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18DF247-9E73-4EA5-B78E-88D30AE71504}"/>
                  </a:ext>
                </a:extLst>
              </p14:cNvPr>
              <p14:cNvContentPartPr/>
              <p14:nvPr/>
            </p14:nvContentPartPr>
            <p14:xfrm>
              <a:off x="7902799" y="2374198"/>
              <a:ext cx="190440" cy="327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18DF247-9E73-4EA5-B78E-88D30AE71504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894159" y="2365198"/>
                <a:ext cx="208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C385E9E-6C23-4D29-A7E2-7877B86DBAF8}"/>
                  </a:ext>
                </a:extLst>
              </p14:cNvPr>
              <p14:cNvContentPartPr/>
              <p14:nvPr/>
            </p14:nvContentPartPr>
            <p14:xfrm>
              <a:off x="8244799" y="2241718"/>
              <a:ext cx="178920" cy="270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C385E9E-6C23-4D29-A7E2-7877B86DBAF8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8236159" y="2233078"/>
                <a:ext cx="1965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1EB8A0C-CF81-4FC3-BDD5-5914ED6EB621}"/>
                  </a:ext>
                </a:extLst>
              </p14:cNvPr>
              <p14:cNvContentPartPr/>
              <p14:nvPr/>
            </p14:nvContentPartPr>
            <p14:xfrm>
              <a:off x="8553679" y="2270878"/>
              <a:ext cx="25560" cy="2415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1EB8A0C-CF81-4FC3-BDD5-5914ED6EB621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8544679" y="2261878"/>
                <a:ext cx="432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0C9DE3F-21A0-427E-B862-E6F092DB34D9}"/>
                  </a:ext>
                </a:extLst>
              </p14:cNvPr>
              <p14:cNvContentPartPr/>
              <p14:nvPr/>
            </p14:nvContentPartPr>
            <p14:xfrm>
              <a:off x="8532439" y="2156758"/>
              <a:ext cx="288000" cy="3286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0C9DE3F-21A0-427E-B862-E6F092DB34D9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8523439" y="2148118"/>
                <a:ext cx="3056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D072B8C-4F68-4AE6-A253-1FE4A03C1229}"/>
                  </a:ext>
                </a:extLst>
              </p14:cNvPr>
              <p14:cNvContentPartPr/>
              <p14:nvPr/>
            </p14:nvContentPartPr>
            <p14:xfrm>
              <a:off x="8811079" y="2015998"/>
              <a:ext cx="206280" cy="5259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D072B8C-4F68-4AE6-A253-1FE4A03C1229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802079" y="2006998"/>
                <a:ext cx="22392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CC4D326-FC04-4463-B175-C8766A6A8AF7}"/>
                  </a:ext>
                </a:extLst>
              </p14:cNvPr>
              <p14:cNvContentPartPr/>
              <p14:nvPr/>
            </p14:nvContentPartPr>
            <p14:xfrm>
              <a:off x="9192679" y="2283478"/>
              <a:ext cx="184680" cy="23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CC4D326-FC04-4463-B175-C8766A6A8AF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184039" y="2274838"/>
                <a:ext cx="2023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480148C-7249-4CE8-B98B-F81D9EACC02F}"/>
                  </a:ext>
                </a:extLst>
              </p14:cNvPr>
              <p14:cNvContentPartPr/>
              <p14:nvPr/>
            </p14:nvContentPartPr>
            <p14:xfrm>
              <a:off x="9244879" y="2418118"/>
              <a:ext cx="126720" cy="21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480148C-7249-4CE8-B98B-F81D9EACC02F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9236239" y="2409478"/>
                <a:ext cx="1443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0270F73-350E-428C-A7FF-0691DE743CBA}"/>
                  </a:ext>
                </a:extLst>
              </p14:cNvPr>
              <p14:cNvContentPartPr/>
              <p14:nvPr/>
            </p14:nvContentPartPr>
            <p14:xfrm>
              <a:off x="487159" y="3020758"/>
              <a:ext cx="188280" cy="3981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0270F73-350E-428C-A7FF-0691DE743CBA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478519" y="3012118"/>
                <a:ext cx="2059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2A98C9D-2F02-4FF6-B013-7E0F628F1EAC}"/>
                  </a:ext>
                </a:extLst>
              </p14:cNvPr>
              <p14:cNvContentPartPr/>
              <p14:nvPr/>
            </p14:nvContentPartPr>
            <p14:xfrm>
              <a:off x="938959" y="2794318"/>
              <a:ext cx="145800" cy="5846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2A98C9D-2F02-4FF6-B013-7E0F628F1EAC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929959" y="2785678"/>
                <a:ext cx="16344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36E3898-3E0F-4418-8A28-A2959FEF03E2}"/>
                  </a:ext>
                </a:extLst>
              </p14:cNvPr>
              <p14:cNvContentPartPr/>
              <p14:nvPr/>
            </p14:nvContentPartPr>
            <p14:xfrm>
              <a:off x="819799" y="3179878"/>
              <a:ext cx="244080" cy="741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36E3898-3E0F-4418-8A28-A2959FEF03E2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811159" y="3171238"/>
                <a:ext cx="2617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D77FDA8-CB31-44BF-A1C1-D4C8800FCD12}"/>
                  </a:ext>
                </a:extLst>
              </p14:cNvPr>
              <p14:cNvContentPartPr/>
              <p14:nvPr/>
            </p14:nvContentPartPr>
            <p14:xfrm>
              <a:off x="1161079" y="3156838"/>
              <a:ext cx="88200" cy="1882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D77FDA8-CB31-44BF-A1C1-D4C8800FCD1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152079" y="3147838"/>
                <a:ext cx="1058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67516D6-71E3-4DCF-A014-A062BD2B0904}"/>
                  </a:ext>
                </a:extLst>
              </p14:cNvPr>
              <p14:cNvContentPartPr/>
              <p14:nvPr/>
            </p14:nvContentPartPr>
            <p14:xfrm>
              <a:off x="1323799" y="3191758"/>
              <a:ext cx="85320" cy="117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67516D6-71E3-4DCF-A014-A062BD2B0904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314799" y="3183118"/>
                <a:ext cx="1029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D1E3802-6F97-4EC8-BADC-F54223615871}"/>
                  </a:ext>
                </a:extLst>
              </p14:cNvPr>
              <p14:cNvContentPartPr/>
              <p14:nvPr/>
            </p14:nvContentPartPr>
            <p14:xfrm>
              <a:off x="1474279" y="3184918"/>
              <a:ext cx="256680" cy="1573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D1E3802-6F97-4EC8-BADC-F54223615871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1465279" y="3175918"/>
                <a:ext cx="2743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B0EF84E-3E5E-49BF-9AEF-BBB5E1990FA4}"/>
                  </a:ext>
                </a:extLst>
              </p14:cNvPr>
              <p14:cNvContentPartPr/>
              <p14:nvPr/>
            </p14:nvContentPartPr>
            <p14:xfrm>
              <a:off x="2188519" y="3072598"/>
              <a:ext cx="19440" cy="220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B0EF84E-3E5E-49BF-9AEF-BBB5E1990FA4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2179879" y="3063598"/>
                <a:ext cx="37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8EAD769-92FA-4737-B146-B5795B7C612E}"/>
                  </a:ext>
                </a:extLst>
              </p14:cNvPr>
              <p14:cNvContentPartPr/>
              <p14:nvPr/>
            </p14:nvContentPartPr>
            <p14:xfrm>
              <a:off x="2140639" y="2960998"/>
              <a:ext cx="237240" cy="1807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8EAD769-92FA-4737-B146-B5795B7C612E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2131999" y="2951998"/>
                <a:ext cx="2548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9089A95-B3EF-46AE-8A51-79F3775A6934}"/>
                  </a:ext>
                </a:extLst>
              </p14:cNvPr>
              <p14:cNvContentPartPr/>
              <p14:nvPr/>
            </p14:nvContentPartPr>
            <p14:xfrm>
              <a:off x="2498839" y="2965318"/>
              <a:ext cx="130680" cy="2894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9089A95-B3EF-46AE-8A51-79F3775A6934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2490199" y="2956678"/>
                <a:ext cx="1483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FE7FE8B-96B3-4FB0-AA96-965761DF1B09}"/>
                  </a:ext>
                </a:extLst>
              </p14:cNvPr>
              <p14:cNvContentPartPr/>
              <p14:nvPr/>
            </p14:nvContentPartPr>
            <p14:xfrm>
              <a:off x="2779279" y="3027238"/>
              <a:ext cx="20160" cy="1944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FE7FE8B-96B3-4FB0-AA96-965761DF1B09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2770279" y="3018598"/>
                <a:ext cx="378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B0EFC1EB-82AD-4D3A-92EE-FB5A4FBBE7B6}"/>
                  </a:ext>
                </a:extLst>
              </p14:cNvPr>
              <p14:cNvContentPartPr/>
              <p14:nvPr/>
            </p14:nvContentPartPr>
            <p14:xfrm>
              <a:off x="2770279" y="2951278"/>
              <a:ext cx="194400" cy="2674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B0EFC1EB-82AD-4D3A-92EE-FB5A4FBBE7B6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2761279" y="2942278"/>
                <a:ext cx="2120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35C26A3-F83E-4E1A-BCA9-E60A86932F72}"/>
                  </a:ext>
                </a:extLst>
              </p14:cNvPr>
              <p14:cNvContentPartPr/>
              <p14:nvPr/>
            </p14:nvContentPartPr>
            <p14:xfrm>
              <a:off x="3094999" y="2940478"/>
              <a:ext cx="9720" cy="2829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35C26A3-F83E-4E1A-BCA9-E60A86932F72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3085999" y="2931838"/>
                <a:ext cx="273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3B98E4B-067C-426A-ACD7-5AFBA72E046C}"/>
                  </a:ext>
                </a:extLst>
              </p14:cNvPr>
              <p14:cNvContentPartPr/>
              <p14:nvPr/>
            </p14:nvContentPartPr>
            <p14:xfrm>
              <a:off x="3215959" y="2919958"/>
              <a:ext cx="274680" cy="322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3B98E4B-067C-426A-ACD7-5AFBA72E046C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3207319" y="2910958"/>
                <a:ext cx="2923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EF1FD63-91FE-4F81-8162-C4A5115A3910}"/>
                  </a:ext>
                </a:extLst>
              </p14:cNvPr>
              <p14:cNvContentPartPr/>
              <p14:nvPr/>
            </p14:nvContentPartPr>
            <p14:xfrm>
              <a:off x="3248359" y="3079078"/>
              <a:ext cx="216720" cy="144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EF1FD63-91FE-4F81-8162-C4A5115A3910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3239719" y="3070078"/>
                <a:ext cx="2343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98D8E45-7BB2-4DCC-86CF-9C40C46D77D7}"/>
                  </a:ext>
                </a:extLst>
              </p14:cNvPr>
              <p14:cNvContentPartPr/>
              <p14:nvPr/>
            </p14:nvContentPartPr>
            <p14:xfrm>
              <a:off x="3462199" y="2883238"/>
              <a:ext cx="196560" cy="426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98D8E45-7BB2-4DCC-86CF-9C40C46D77D7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3453199" y="2874238"/>
                <a:ext cx="2142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075698D-34B5-4001-8C3F-9DC07130B055}"/>
                  </a:ext>
                </a:extLst>
              </p14:cNvPr>
              <p14:cNvContentPartPr/>
              <p14:nvPr/>
            </p14:nvContentPartPr>
            <p14:xfrm>
              <a:off x="3921559" y="3026518"/>
              <a:ext cx="201960" cy="241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075698D-34B5-4001-8C3F-9DC07130B055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3912559" y="3017878"/>
                <a:ext cx="2196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567D075-DE13-4A8E-AC0D-C562A43C0E95}"/>
                  </a:ext>
                </a:extLst>
              </p14:cNvPr>
              <p14:cNvContentPartPr/>
              <p14:nvPr/>
            </p14:nvContentPartPr>
            <p14:xfrm>
              <a:off x="3956479" y="3143518"/>
              <a:ext cx="168120" cy="194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567D075-DE13-4A8E-AC0D-C562A43C0E95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3947479" y="3134518"/>
                <a:ext cx="1857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77666EE-E207-4B3A-8110-267E881B7075}"/>
                  </a:ext>
                </a:extLst>
              </p14:cNvPr>
              <p14:cNvContentPartPr/>
              <p14:nvPr/>
            </p14:nvContentPartPr>
            <p14:xfrm>
              <a:off x="563479" y="4166998"/>
              <a:ext cx="24120" cy="1944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77666EE-E207-4B3A-8110-267E881B7075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554479" y="4157998"/>
                <a:ext cx="417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EADE35E-0396-4DE7-989A-AAEF3CC02962}"/>
                  </a:ext>
                </a:extLst>
              </p14:cNvPr>
              <p14:cNvContentPartPr/>
              <p14:nvPr/>
            </p14:nvContentPartPr>
            <p14:xfrm>
              <a:off x="354319" y="4369678"/>
              <a:ext cx="437400" cy="205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EADE35E-0396-4DE7-989A-AAEF3CC02962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345319" y="4361038"/>
                <a:ext cx="455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3E73E604-C5A7-4A1E-953B-E018DD240F06}"/>
                  </a:ext>
                </a:extLst>
              </p14:cNvPr>
              <p14:cNvContentPartPr/>
              <p14:nvPr/>
            </p14:nvContentPartPr>
            <p14:xfrm>
              <a:off x="285919" y="4129918"/>
              <a:ext cx="530280" cy="482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3E73E604-C5A7-4A1E-953B-E018DD240F06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277279" y="4121278"/>
                <a:ext cx="5479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DD72076-A8D0-42EA-B8A0-EAE010C93382}"/>
                  </a:ext>
                </a:extLst>
              </p14:cNvPr>
              <p14:cNvContentPartPr/>
              <p14:nvPr/>
            </p14:nvContentPartPr>
            <p14:xfrm>
              <a:off x="1018879" y="3917518"/>
              <a:ext cx="144360" cy="5547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DD72076-A8D0-42EA-B8A0-EAE010C93382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1009879" y="3908878"/>
                <a:ext cx="16200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1A657F0-623E-4F04-9725-EC958454337D}"/>
                  </a:ext>
                </a:extLst>
              </p14:cNvPr>
              <p14:cNvContentPartPr/>
              <p14:nvPr/>
            </p14:nvContentPartPr>
            <p14:xfrm>
              <a:off x="897199" y="4258078"/>
              <a:ext cx="265680" cy="579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1A657F0-623E-4F04-9725-EC958454337D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888199" y="4249438"/>
                <a:ext cx="2833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2BBA666-107A-413E-8376-72DC954DF241}"/>
                  </a:ext>
                </a:extLst>
              </p14:cNvPr>
              <p14:cNvContentPartPr/>
              <p14:nvPr/>
            </p14:nvContentPartPr>
            <p14:xfrm>
              <a:off x="1640239" y="4057558"/>
              <a:ext cx="296640" cy="412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2BBA666-107A-413E-8376-72DC954DF241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1631599" y="4048918"/>
                <a:ext cx="3142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98507B9-B1F8-4553-8C94-44CB06CA207D}"/>
                  </a:ext>
                </a:extLst>
              </p14:cNvPr>
              <p14:cNvContentPartPr/>
              <p14:nvPr/>
            </p14:nvContentPartPr>
            <p14:xfrm>
              <a:off x="1654639" y="4279678"/>
              <a:ext cx="163800" cy="586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98507B9-B1F8-4553-8C94-44CB06CA207D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1645999" y="4270678"/>
                <a:ext cx="1814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A91399B-789E-4CF4-8893-1E7018C957C6}"/>
                  </a:ext>
                </a:extLst>
              </p14:cNvPr>
              <p14:cNvContentPartPr/>
              <p14:nvPr/>
            </p14:nvContentPartPr>
            <p14:xfrm>
              <a:off x="2152519" y="4207318"/>
              <a:ext cx="117000" cy="1641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A91399B-789E-4CF4-8893-1E7018C957C6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2143519" y="4198318"/>
                <a:ext cx="1346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3D538A6-412A-4461-B2E2-263EBDF93F27}"/>
                  </a:ext>
                </a:extLst>
              </p14:cNvPr>
              <p14:cNvContentPartPr/>
              <p14:nvPr/>
            </p14:nvContentPartPr>
            <p14:xfrm>
              <a:off x="2320999" y="4240438"/>
              <a:ext cx="154440" cy="1551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3D538A6-412A-4461-B2E2-263EBDF93F27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2311999" y="4231798"/>
                <a:ext cx="1720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722FA2D0-75E8-4AC2-ABBC-1D770C919FA8}"/>
                  </a:ext>
                </a:extLst>
              </p14:cNvPr>
              <p14:cNvContentPartPr/>
              <p14:nvPr/>
            </p14:nvContentPartPr>
            <p14:xfrm>
              <a:off x="2548519" y="4224958"/>
              <a:ext cx="133560" cy="1497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722FA2D0-75E8-4AC2-ABBC-1D770C919FA8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2539879" y="4216318"/>
                <a:ext cx="1512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D2FAB9E6-B62E-4124-8232-95E376777CB7}"/>
                  </a:ext>
                </a:extLst>
              </p14:cNvPr>
              <p14:cNvContentPartPr/>
              <p14:nvPr/>
            </p14:nvContentPartPr>
            <p14:xfrm>
              <a:off x="2676679" y="4049638"/>
              <a:ext cx="27720" cy="3250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D2FAB9E6-B62E-4124-8232-95E376777CB7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2667679" y="4040638"/>
                <a:ext cx="453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887F5C7-CE38-4932-880F-5131E0255A07}"/>
                  </a:ext>
                </a:extLst>
              </p14:cNvPr>
              <p14:cNvContentPartPr/>
              <p14:nvPr/>
            </p14:nvContentPartPr>
            <p14:xfrm>
              <a:off x="3042079" y="4158718"/>
              <a:ext cx="16200" cy="2084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887F5C7-CE38-4932-880F-5131E0255A07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3033439" y="4149718"/>
                <a:ext cx="33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5A2845E9-BBBB-484F-A37F-510EC79E9BDC}"/>
                  </a:ext>
                </a:extLst>
              </p14:cNvPr>
              <p14:cNvContentPartPr/>
              <p14:nvPr/>
            </p14:nvContentPartPr>
            <p14:xfrm>
              <a:off x="3015799" y="4055758"/>
              <a:ext cx="235800" cy="333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5A2845E9-BBBB-484F-A37F-510EC79E9BDC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3006799" y="4046758"/>
                <a:ext cx="2534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53AAC47-7380-4F02-9242-1278180CDA24}"/>
                  </a:ext>
                </a:extLst>
              </p14:cNvPr>
              <p14:cNvContentPartPr/>
              <p14:nvPr/>
            </p14:nvContentPartPr>
            <p14:xfrm>
              <a:off x="3545719" y="4181398"/>
              <a:ext cx="120240" cy="1710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53AAC47-7380-4F02-9242-1278180CDA24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3536719" y="4172758"/>
                <a:ext cx="1378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60BC19F6-8B2A-4610-8E9A-1B86BFA85F75}"/>
                  </a:ext>
                </a:extLst>
              </p14:cNvPr>
              <p14:cNvContentPartPr/>
              <p14:nvPr/>
            </p14:nvContentPartPr>
            <p14:xfrm>
              <a:off x="3742639" y="4226758"/>
              <a:ext cx="65160" cy="1551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60BC19F6-8B2A-4610-8E9A-1B86BFA85F75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3733639" y="4218118"/>
                <a:ext cx="828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2556361F-93E2-47EA-9B7B-39DA52777D4F}"/>
                  </a:ext>
                </a:extLst>
              </p14:cNvPr>
              <p14:cNvContentPartPr/>
              <p14:nvPr/>
            </p14:nvContentPartPr>
            <p14:xfrm>
              <a:off x="3894559" y="4192198"/>
              <a:ext cx="164880" cy="1652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2556361F-93E2-47EA-9B7B-39DA52777D4F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3885559" y="4183558"/>
                <a:ext cx="1825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078E79F-03C3-4EE2-9521-5557F5644EF3}"/>
                  </a:ext>
                </a:extLst>
              </p14:cNvPr>
              <p14:cNvContentPartPr/>
              <p14:nvPr/>
            </p14:nvContentPartPr>
            <p14:xfrm>
              <a:off x="9020959" y="2879998"/>
              <a:ext cx="295200" cy="5392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078E79F-03C3-4EE2-9521-5557F5644EF3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9012319" y="2870998"/>
                <a:ext cx="3128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AEED9C1-7FA9-459D-A914-EB43B5793D1F}"/>
                  </a:ext>
                </a:extLst>
              </p14:cNvPr>
              <p14:cNvContentPartPr/>
              <p14:nvPr/>
            </p14:nvContentPartPr>
            <p14:xfrm>
              <a:off x="4545799" y="2939758"/>
              <a:ext cx="21600" cy="2757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AEED9C1-7FA9-459D-A914-EB43B5793D1F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4536799" y="2931118"/>
                <a:ext cx="392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FBDBF35-6644-4BDD-BC30-C6B1912C853D}"/>
                  </a:ext>
                </a:extLst>
              </p14:cNvPr>
              <p14:cNvContentPartPr/>
              <p14:nvPr/>
            </p14:nvContentPartPr>
            <p14:xfrm>
              <a:off x="4507999" y="2843278"/>
              <a:ext cx="247320" cy="2271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FBDBF35-6644-4BDD-BC30-C6B1912C853D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4499359" y="2834278"/>
                <a:ext cx="2649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0083CCC-3C52-46B3-A928-BF8D14CD5022}"/>
                  </a:ext>
                </a:extLst>
              </p14:cNvPr>
              <p14:cNvContentPartPr/>
              <p14:nvPr/>
            </p14:nvContentPartPr>
            <p14:xfrm>
              <a:off x="4865479" y="2885758"/>
              <a:ext cx="112320" cy="2775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0083CCC-3C52-46B3-A928-BF8D14CD5022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4856839" y="2877118"/>
                <a:ext cx="1299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C656030-2E0E-4213-8BFB-591B008CF1E1}"/>
                  </a:ext>
                </a:extLst>
              </p14:cNvPr>
              <p14:cNvContentPartPr/>
              <p14:nvPr/>
            </p14:nvContentPartPr>
            <p14:xfrm>
              <a:off x="5124319" y="2912398"/>
              <a:ext cx="52920" cy="2278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C656030-2E0E-4213-8BFB-591B008CF1E1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5115319" y="2903758"/>
                <a:ext cx="705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7252734-E416-4AFD-AB54-A09C7E2947B2}"/>
                  </a:ext>
                </a:extLst>
              </p14:cNvPr>
              <p14:cNvContentPartPr/>
              <p14:nvPr/>
            </p14:nvContentPartPr>
            <p14:xfrm>
              <a:off x="5109559" y="2883958"/>
              <a:ext cx="217440" cy="2782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7252734-E416-4AFD-AB54-A09C7E2947B2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5100919" y="2874958"/>
                <a:ext cx="2350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D8D0D33-61C9-46B3-B3D6-F1A448A626BB}"/>
                  </a:ext>
                </a:extLst>
              </p14:cNvPr>
              <p14:cNvContentPartPr/>
              <p14:nvPr/>
            </p14:nvContentPartPr>
            <p14:xfrm>
              <a:off x="5416639" y="2933638"/>
              <a:ext cx="160560" cy="2250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D8D0D33-61C9-46B3-B3D6-F1A448A626BB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5407999" y="2924998"/>
                <a:ext cx="1782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D02FE120-FA02-4307-8ADC-C3F5384C9490}"/>
                  </a:ext>
                </a:extLst>
              </p14:cNvPr>
              <p14:cNvContentPartPr/>
              <p14:nvPr/>
            </p14:nvContentPartPr>
            <p14:xfrm>
              <a:off x="5686279" y="2871358"/>
              <a:ext cx="316080" cy="3207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D02FE120-FA02-4307-8ADC-C3F5384C9490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5677279" y="2862358"/>
                <a:ext cx="3337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2A8F1E11-8C71-4F4E-A3E7-7A20C3186D36}"/>
                  </a:ext>
                </a:extLst>
              </p14:cNvPr>
              <p14:cNvContentPartPr/>
              <p14:nvPr/>
            </p14:nvContentPartPr>
            <p14:xfrm>
              <a:off x="5760799" y="2983318"/>
              <a:ext cx="241920" cy="752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2A8F1E11-8C71-4F4E-A3E7-7A20C3186D36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5751799" y="2974318"/>
                <a:ext cx="2595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FA86957-A8BB-4128-88FE-AA9AF7E868C4}"/>
                  </a:ext>
                </a:extLst>
              </p14:cNvPr>
              <p14:cNvContentPartPr/>
              <p14:nvPr/>
            </p14:nvContentPartPr>
            <p14:xfrm>
              <a:off x="6007759" y="2807998"/>
              <a:ext cx="227880" cy="3567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FA86957-A8BB-4128-88FE-AA9AF7E868C4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5999119" y="2798998"/>
                <a:ext cx="2455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3D8D0394-FD13-4EFB-843F-38889060F7DF}"/>
                  </a:ext>
                </a:extLst>
              </p14:cNvPr>
              <p14:cNvContentPartPr/>
              <p14:nvPr/>
            </p14:nvContentPartPr>
            <p14:xfrm>
              <a:off x="5001199" y="3290398"/>
              <a:ext cx="966240" cy="831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3D8D0394-FD13-4EFB-843F-38889060F7DF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4992199" y="3281398"/>
                <a:ext cx="9838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350889F-E1CC-4CB1-950A-A23F3AFC893D}"/>
                  </a:ext>
                </a:extLst>
              </p14:cNvPr>
              <p14:cNvContentPartPr/>
              <p14:nvPr/>
            </p14:nvContentPartPr>
            <p14:xfrm>
              <a:off x="5312599" y="3494878"/>
              <a:ext cx="17640" cy="2700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350889F-E1CC-4CB1-950A-A23F3AFC893D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5303959" y="3485878"/>
                <a:ext cx="352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6A1618CA-C23D-43B4-9D39-DB724E2E2464}"/>
                  </a:ext>
                </a:extLst>
              </p14:cNvPr>
              <p14:cNvContentPartPr/>
              <p14:nvPr/>
            </p14:nvContentPartPr>
            <p14:xfrm>
              <a:off x="5240599" y="3389398"/>
              <a:ext cx="206280" cy="1987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6A1618CA-C23D-43B4-9D39-DB724E2E2464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5231959" y="3380398"/>
                <a:ext cx="223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C7A4273-55BF-4319-A764-74560664F23B}"/>
                  </a:ext>
                </a:extLst>
              </p14:cNvPr>
              <p14:cNvContentPartPr/>
              <p14:nvPr/>
            </p14:nvContentPartPr>
            <p14:xfrm>
              <a:off x="5515999" y="3461398"/>
              <a:ext cx="136080" cy="2307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C7A4273-55BF-4319-A764-74560664F23B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5506999" y="3452398"/>
                <a:ext cx="1537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10538097-666B-421E-947F-5352C5DF62DE}"/>
                  </a:ext>
                </a:extLst>
              </p14:cNvPr>
              <p14:cNvContentPartPr/>
              <p14:nvPr/>
            </p14:nvContentPartPr>
            <p14:xfrm>
              <a:off x="5702119" y="3420358"/>
              <a:ext cx="330120" cy="299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10538097-666B-421E-947F-5352C5DF62DE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5693119" y="3411358"/>
                <a:ext cx="3477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3780674-B459-424A-A160-D6FAD488C9E5}"/>
                  </a:ext>
                </a:extLst>
              </p14:cNvPr>
              <p14:cNvContentPartPr/>
              <p14:nvPr/>
            </p14:nvContentPartPr>
            <p14:xfrm>
              <a:off x="5724439" y="3531958"/>
              <a:ext cx="239400" cy="525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3780674-B459-424A-A160-D6FAD488C9E5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5715439" y="3522958"/>
                <a:ext cx="2570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926D098-6130-4F05-9E40-15AABC74C943}"/>
                  </a:ext>
                </a:extLst>
              </p14:cNvPr>
              <p14:cNvContentPartPr/>
              <p14:nvPr/>
            </p14:nvContentPartPr>
            <p14:xfrm>
              <a:off x="5908039" y="3371038"/>
              <a:ext cx="289440" cy="4723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926D098-6130-4F05-9E40-15AABC74C943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5899399" y="3362038"/>
                <a:ext cx="30708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7DA0F6E-C18F-4C91-85D7-F4C884B28B9D}"/>
                  </a:ext>
                </a:extLst>
              </p14:cNvPr>
              <p14:cNvContentPartPr/>
              <p14:nvPr/>
            </p14:nvContentPartPr>
            <p14:xfrm>
              <a:off x="6491599" y="3063598"/>
              <a:ext cx="162360" cy="334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7DA0F6E-C18F-4C91-85D7-F4C884B28B9D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6482959" y="3054958"/>
                <a:ext cx="1800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D8F52020-845E-4423-AEF6-8126D95CF110}"/>
                  </a:ext>
                </a:extLst>
              </p14:cNvPr>
              <p14:cNvContentPartPr/>
              <p14:nvPr/>
            </p14:nvContentPartPr>
            <p14:xfrm>
              <a:off x="6526159" y="3140278"/>
              <a:ext cx="152640" cy="255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D8F52020-845E-4423-AEF6-8126D95CF110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6517159" y="3131638"/>
                <a:ext cx="1702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45F1E24-D735-479A-87DF-803697EE4CDD}"/>
                  </a:ext>
                </a:extLst>
              </p14:cNvPr>
              <p14:cNvContentPartPr/>
              <p14:nvPr/>
            </p14:nvContentPartPr>
            <p14:xfrm>
              <a:off x="7105759" y="2932918"/>
              <a:ext cx="42480" cy="2440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45F1E24-D735-479A-87DF-803697EE4CDD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7097119" y="2923918"/>
                <a:ext cx="601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C23C8BC-C270-444E-B8DE-29A79B3C4B79}"/>
                  </a:ext>
                </a:extLst>
              </p14:cNvPr>
              <p14:cNvContentPartPr/>
              <p14:nvPr/>
            </p14:nvContentPartPr>
            <p14:xfrm>
              <a:off x="7095679" y="2849398"/>
              <a:ext cx="254160" cy="1778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C23C8BC-C270-444E-B8DE-29A79B3C4B79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7087039" y="2840398"/>
                <a:ext cx="2718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B67A6B6-07A9-445E-A490-2BDB8632D78C}"/>
                  </a:ext>
                </a:extLst>
              </p14:cNvPr>
              <p14:cNvContentPartPr/>
              <p14:nvPr/>
            </p14:nvContentPartPr>
            <p14:xfrm>
              <a:off x="7419679" y="2882878"/>
              <a:ext cx="137520" cy="2761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B67A6B6-07A9-445E-A490-2BDB8632D78C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7411039" y="2873878"/>
                <a:ext cx="1551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33509BC7-3A1F-4C51-936E-F9E5A1F6B215}"/>
                  </a:ext>
                </a:extLst>
              </p14:cNvPr>
              <p14:cNvContentPartPr/>
              <p14:nvPr/>
            </p14:nvContentPartPr>
            <p14:xfrm>
              <a:off x="7615879" y="2902678"/>
              <a:ext cx="302760" cy="2473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33509BC7-3A1F-4C51-936E-F9E5A1F6B215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7607239" y="2894038"/>
                <a:ext cx="3204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2325290-803A-4E88-ACCD-ECEE218E1CB7}"/>
                  </a:ext>
                </a:extLst>
              </p14:cNvPr>
              <p14:cNvContentPartPr/>
              <p14:nvPr/>
            </p14:nvContentPartPr>
            <p14:xfrm>
              <a:off x="7715239" y="3010678"/>
              <a:ext cx="119880" cy="784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2325290-803A-4E88-ACCD-ECEE218E1CB7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706599" y="3002038"/>
                <a:ext cx="1375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0292C16-C1C5-482C-9D41-2F52E7DC2C79}"/>
                  </a:ext>
                </a:extLst>
              </p14:cNvPr>
              <p14:cNvContentPartPr/>
              <p14:nvPr/>
            </p14:nvContentPartPr>
            <p14:xfrm>
              <a:off x="8013319" y="2930398"/>
              <a:ext cx="199080" cy="2253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0292C16-C1C5-482C-9D41-2F52E7DC2C79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8004679" y="2921758"/>
                <a:ext cx="2167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65790BF7-7BC9-40A5-BC9A-3E9ABB38A4D7}"/>
                  </a:ext>
                </a:extLst>
              </p14:cNvPr>
              <p14:cNvContentPartPr/>
              <p14:nvPr/>
            </p14:nvContentPartPr>
            <p14:xfrm>
              <a:off x="8324719" y="2906638"/>
              <a:ext cx="25200" cy="2368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65790BF7-7BC9-40A5-BC9A-3E9ABB38A4D7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8315719" y="2897998"/>
                <a:ext cx="42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0DE9C50-F12A-4C27-873E-1CE746484D04}"/>
                  </a:ext>
                </a:extLst>
              </p14:cNvPr>
              <p14:cNvContentPartPr/>
              <p14:nvPr/>
            </p14:nvContentPartPr>
            <p14:xfrm>
              <a:off x="8339119" y="2906998"/>
              <a:ext cx="174960" cy="2113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0DE9C50-F12A-4C27-873E-1CE746484D04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8330479" y="2898358"/>
                <a:ext cx="192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12B5F7A1-A625-42A8-9543-F7D03C154F91}"/>
                  </a:ext>
                </a:extLst>
              </p14:cNvPr>
              <p14:cNvContentPartPr/>
              <p14:nvPr/>
            </p14:nvContentPartPr>
            <p14:xfrm>
              <a:off x="8520559" y="2822398"/>
              <a:ext cx="257760" cy="3423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12B5F7A1-A625-42A8-9543-F7D03C154F91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8511919" y="2813758"/>
                <a:ext cx="2754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445A455-1FD2-497C-B8B8-987A3E0B5F63}"/>
                  </a:ext>
                </a:extLst>
              </p14:cNvPr>
              <p14:cNvContentPartPr/>
              <p14:nvPr/>
            </p14:nvContentPartPr>
            <p14:xfrm>
              <a:off x="7499959" y="3264478"/>
              <a:ext cx="1027080" cy="1335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445A455-1FD2-497C-B8B8-987A3E0B5F63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7490959" y="3255838"/>
                <a:ext cx="10447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6EE24CA-B4F0-4030-BAC8-7FBF3794CC50}"/>
                  </a:ext>
                </a:extLst>
              </p14:cNvPr>
              <p14:cNvContentPartPr/>
              <p14:nvPr/>
            </p14:nvContentPartPr>
            <p14:xfrm>
              <a:off x="7782559" y="3535558"/>
              <a:ext cx="28080" cy="2152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6EE24CA-B4F0-4030-BAC8-7FBF3794CC50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7773919" y="3526918"/>
                <a:ext cx="457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FCD9A3C-A920-49A3-9F9D-0FD24A1952C6}"/>
                  </a:ext>
                </a:extLst>
              </p14:cNvPr>
              <p14:cNvContentPartPr/>
              <p14:nvPr/>
            </p14:nvContentPartPr>
            <p14:xfrm>
              <a:off x="7731439" y="3379318"/>
              <a:ext cx="241920" cy="2145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FCD9A3C-A920-49A3-9F9D-0FD24A1952C6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7722799" y="3370678"/>
                <a:ext cx="2595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50E1214-CFBF-4EF0-B67E-9D299342CDF1}"/>
                  </a:ext>
                </a:extLst>
              </p14:cNvPr>
              <p14:cNvContentPartPr/>
              <p14:nvPr/>
            </p14:nvContentPartPr>
            <p14:xfrm>
              <a:off x="8107279" y="3452758"/>
              <a:ext cx="147600" cy="2664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50E1214-CFBF-4EF0-B67E-9D299342CDF1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8098279" y="3443758"/>
                <a:ext cx="165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D76CBD98-40DD-4C25-9D4B-B21C06F81E4E}"/>
                  </a:ext>
                </a:extLst>
              </p14:cNvPr>
              <p14:cNvContentPartPr/>
              <p14:nvPr/>
            </p14:nvContentPartPr>
            <p14:xfrm>
              <a:off x="8313199" y="3453838"/>
              <a:ext cx="296280" cy="267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D76CBD98-40DD-4C25-9D4B-B21C06F81E4E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8304199" y="3445198"/>
                <a:ext cx="3139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0AE7323-7C04-4796-B74B-51C6C63D695B}"/>
                  </a:ext>
                </a:extLst>
              </p14:cNvPr>
              <p14:cNvContentPartPr/>
              <p14:nvPr/>
            </p14:nvContentPartPr>
            <p14:xfrm>
              <a:off x="8355319" y="3584518"/>
              <a:ext cx="205200" cy="410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0AE7323-7C04-4796-B74B-51C6C63D695B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8346319" y="3575878"/>
                <a:ext cx="2228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11D5311B-AC4B-45F2-BF87-CD56407024B6}"/>
                  </a:ext>
                </a:extLst>
              </p14:cNvPr>
              <p14:cNvContentPartPr/>
              <p14:nvPr/>
            </p14:nvContentPartPr>
            <p14:xfrm>
              <a:off x="8559439" y="3447718"/>
              <a:ext cx="206280" cy="3358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11D5311B-AC4B-45F2-BF87-CD56407024B6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8550439" y="3438718"/>
                <a:ext cx="22392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4220D88-A444-47A0-B240-5D06852BD0F3}"/>
                  </a:ext>
                </a:extLst>
              </p14:cNvPr>
              <p14:cNvContentPartPr/>
              <p14:nvPr/>
            </p14:nvContentPartPr>
            <p14:xfrm>
              <a:off x="4444279" y="4222438"/>
              <a:ext cx="40680" cy="1375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4220D88-A444-47A0-B240-5D06852BD0F3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4435279" y="4213798"/>
                <a:ext cx="583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FC2F6B76-4DF7-4A9B-AFF3-3189B5C58E4E}"/>
                  </a:ext>
                </a:extLst>
              </p14:cNvPr>
              <p14:cNvContentPartPr/>
              <p14:nvPr/>
            </p14:nvContentPartPr>
            <p14:xfrm>
              <a:off x="4464799" y="4153678"/>
              <a:ext cx="49320" cy="176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FC2F6B76-4DF7-4A9B-AFF3-3189B5C58E4E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4455799" y="4144678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F7921E07-D595-4CC1-A8B2-5A88C41848C2}"/>
                  </a:ext>
                </a:extLst>
              </p14:cNvPr>
              <p14:cNvContentPartPr/>
              <p14:nvPr/>
            </p14:nvContentPartPr>
            <p14:xfrm>
              <a:off x="4597999" y="4204798"/>
              <a:ext cx="163800" cy="1530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F7921E07-D595-4CC1-A8B2-5A88C41848C2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4589359" y="4196158"/>
                <a:ext cx="1814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395CDA1-ED7A-4684-A29A-D2B52F18D6BD}"/>
                  </a:ext>
                </a:extLst>
              </p14:cNvPr>
              <p14:cNvContentPartPr/>
              <p14:nvPr/>
            </p14:nvContentPartPr>
            <p14:xfrm>
              <a:off x="4839919" y="4209478"/>
              <a:ext cx="178560" cy="1962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395CDA1-ED7A-4684-A29A-D2B52F18D6BD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4830919" y="4200478"/>
                <a:ext cx="1962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7550F07D-C68A-4CF5-A558-7B84CBE713D9}"/>
                  </a:ext>
                </a:extLst>
              </p14:cNvPr>
              <p14:cNvContentPartPr/>
              <p14:nvPr/>
            </p14:nvContentPartPr>
            <p14:xfrm>
              <a:off x="4973839" y="3973678"/>
              <a:ext cx="49320" cy="3729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7550F07D-C68A-4CF5-A558-7B84CBE713D9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4964839" y="3965038"/>
                <a:ext cx="669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022ADAB2-EFA8-46E8-8704-AF51944C29D3}"/>
                  </a:ext>
                </a:extLst>
              </p14:cNvPr>
              <p14:cNvContentPartPr/>
              <p14:nvPr/>
            </p14:nvContentPartPr>
            <p14:xfrm>
              <a:off x="5096239" y="4213798"/>
              <a:ext cx="135000" cy="1252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022ADAB2-EFA8-46E8-8704-AF51944C29D3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5087239" y="4204798"/>
                <a:ext cx="1526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0481BC4-5334-4F69-B9C3-EDA1611FE721}"/>
                  </a:ext>
                </a:extLst>
              </p14:cNvPr>
              <p14:cNvContentPartPr/>
              <p14:nvPr/>
            </p14:nvContentPartPr>
            <p14:xfrm>
              <a:off x="5235199" y="4143598"/>
              <a:ext cx="231120" cy="4071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0481BC4-5334-4F69-B9C3-EDA1611FE721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5226559" y="4134598"/>
                <a:ext cx="24876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93A7DE96-73EF-4E93-AFC4-9E146822B085}"/>
                  </a:ext>
                </a:extLst>
              </p14:cNvPr>
              <p14:cNvContentPartPr/>
              <p14:nvPr/>
            </p14:nvContentPartPr>
            <p14:xfrm>
              <a:off x="5559919" y="4146838"/>
              <a:ext cx="184320" cy="2181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93A7DE96-73EF-4E93-AFC4-9E146822B085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5551279" y="4138198"/>
                <a:ext cx="2019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E3328D0-8D9B-4C8F-950A-E40180E42D82}"/>
                  </a:ext>
                </a:extLst>
              </p14:cNvPr>
              <p14:cNvContentPartPr/>
              <p14:nvPr/>
            </p14:nvContentPartPr>
            <p14:xfrm>
              <a:off x="5763679" y="4173118"/>
              <a:ext cx="144000" cy="1929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E3328D0-8D9B-4C8F-950A-E40180E42D8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5754679" y="4164478"/>
                <a:ext cx="1616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15ED7C9-987F-48A4-AF3F-EAF7AFBC9D85}"/>
                  </a:ext>
                </a:extLst>
              </p14:cNvPr>
              <p14:cNvContentPartPr/>
              <p14:nvPr/>
            </p14:nvContentPartPr>
            <p14:xfrm>
              <a:off x="5965639" y="4221358"/>
              <a:ext cx="226080" cy="1490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15ED7C9-987F-48A4-AF3F-EAF7AFBC9D85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5956639" y="4212358"/>
                <a:ext cx="2437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C834F49A-C099-4332-8A3E-738C2052D66B}"/>
                  </a:ext>
                </a:extLst>
              </p14:cNvPr>
              <p14:cNvContentPartPr/>
              <p14:nvPr/>
            </p14:nvContentPartPr>
            <p14:xfrm>
              <a:off x="6162559" y="3949558"/>
              <a:ext cx="87120" cy="3898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C834F49A-C099-4332-8A3E-738C2052D66B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6153559" y="3940558"/>
                <a:ext cx="1047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05A96952-4A63-4750-A669-3768544A1E5D}"/>
                  </a:ext>
                </a:extLst>
              </p14:cNvPr>
              <p14:cNvContentPartPr/>
              <p14:nvPr/>
            </p14:nvContentPartPr>
            <p14:xfrm>
              <a:off x="6275599" y="4203358"/>
              <a:ext cx="156600" cy="1962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05A96952-4A63-4750-A669-3768544A1E5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6266599" y="4194358"/>
                <a:ext cx="174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2709110-4070-41D9-B08D-BEA11BD1A61A}"/>
                  </a:ext>
                </a:extLst>
              </p14:cNvPr>
              <p14:cNvContentPartPr/>
              <p14:nvPr/>
            </p14:nvContentPartPr>
            <p14:xfrm>
              <a:off x="6460279" y="4213438"/>
              <a:ext cx="188640" cy="1998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2709110-4070-41D9-B08D-BEA11BD1A61A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6451639" y="4204798"/>
                <a:ext cx="2062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B6E6B31A-4E4D-4B61-975A-BDC840F0F02A}"/>
                  </a:ext>
                </a:extLst>
              </p14:cNvPr>
              <p14:cNvContentPartPr/>
              <p14:nvPr/>
            </p14:nvContentPartPr>
            <p14:xfrm>
              <a:off x="6892999" y="3830758"/>
              <a:ext cx="45000" cy="6174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B6E6B31A-4E4D-4B61-975A-BDC840F0F02A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6883999" y="3821758"/>
                <a:ext cx="6264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FF043860-F102-4CE5-B252-1D25AA718074}"/>
                  </a:ext>
                </a:extLst>
              </p14:cNvPr>
              <p14:cNvContentPartPr/>
              <p14:nvPr/>
            </p14:nvContentPartPr>
            <p14:xfrm>
              <a:off x="6669439" y="4119118"/>
              <a:ext cx="510120" cy="435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FF043860-F102-4CE5-B252-1D25AA718074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6660799" y="4110478"/>
                <a:ext cx="5277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52A7066E-087E-4DE1-9E82-41A9CB6E1CA7}"/>
                  </a:ext>
                </a:extLst>
              </p14:cNvPr>
              <p14:cNvContentPartPr/>
              <p14:nvPr/>
            </p14:nvContentPartPr>
            <p14:xfrm>
              <a:off x="7195039" y="4475158"/>
              <a:ext cx="133560" cy="181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52A7066E-087E-4DE1-9E82-41A9CB6E1CA7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7186039" y="4466158"/>
                <a:ext cx="1512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CEFEB51-7233-4EF9-8F1A-C4463E9C749C}"/>
                  </a:ext>
                </a:extLst>
              </p14:cNvPr>
              <p14:cNvContentPartPr/>
              <p14:nvPr/>
            </p14:nvContentPartPr>
            <p14:xfrm>
              <a:off x="7657639" y="4115878"/>
              <a:ext cx="67320" cy="3963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CEFEB51-7233-4EF9-8F1A-C4463E9C749C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7648639" y="4107238"/>
                <a:ext cx="849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EC9527A1-F13A-43D1-BE8B-0124637DD624}"/>
                  </a:ext>
                </a:extLst>
              </p14:cNvPr>
              <p14:cNvContentPartPr/>
              <p14:nvPr/>
            </p14:nvContentPartPr>
            <p14:xfrm>
              <a:off x="7498159" y="4253038"/>
              <a:ext cx="358560" cy="316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EC9527A1-F13A-43D1-BE8B-0124637DD624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7489519" y="4244398"/>
                <a:ext cx="3762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C195C5F-3D85-428C-A693-3A0CDD37344B}"/>
                  </a:ext>
                </a:extLst>
              </p14:cNvPr>
              <p14:cNvContentPartPr/>
              <p14:nvPr/>
            </p14:nvContentPartPr>
            <p14:xfrm>
              <a:off x="7981639" y="3952078"/>
              <a:ext cx="155160" cy="4892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C195C5F-3D85-428C-A693-3A0CDD37344B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7972639" y="3943078"/>
                <a:ext cx="1728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A38B3C1F-8DF9-486B-A28A-134ABFA93927}"/>
                  </a:ext>
                </a:extLst>
              </p14:cNvPr>
              <p14:cNvContentPartPr/>
              <p14:nvPr/>
            </p14:nvContentPartPr>
            <p14:xfrm>
              <a:off x="8251999" y="4281478"/>
              <a:ext cx="139320" cy="136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A38B3C1F-8DF9-486B-A28A-134ABFA93927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8243359" y="4272838"/>
                <a:ext cx="1569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0F1F37EA-DF7C-4009-A0B2-839E62AC800F}"/>
                  </a:ext>
                </a:extLst>
              </p14:cNvPr>
              <p14:cNvContentPartPr/>
              <p14:nvPr/>
            </p14:nvContentPartPr>
            <p14:xfrm>
              <a:off x="8490319" y="4338718"/>
              <a:ext cx="430920" cy="1580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0F1F37EA-DF7C-4009-A0B2-839E62AC800F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8481319" y="4330078"/>
                <a:ext cx="448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2792C897-EFDB-4E6F-BBA0-1321608499AF}"/>
                  </a:ext>
                </a:extLst>
              </p14:cNvPr>
              <p14:cNvContentPartPr/>
              <p14:nvPr/>
            </p14:nvContentPartPr>
            <p14:xfrm>
              <a:off x="2824999" y="4052212"/>
              <a:ext cx="7200" cy="1944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2792C897-EFDB-4E6F-BBA0-1321608499AF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2816359" y="4043212"/>
                <a:ext cx="24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0A8BE887-D63F-43FA-B046-944BC34D3614}"/>
                  </a:ext>
                </a:extLst>
              </p14:cNvPr>
              <p14:cNvContentPartPr/>
              <p14:nvPr/>
            </p14:nvContentPartPr>
            <p14:xfrm>
              <a:off x="2773519" y="4039252"/>
              <a:ext cx="18360" cy="1692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0A8BE887-D63F-43FA-B046-944BC34D3614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2764519" y="4030612"/>
                <a:ext cx="360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0E9D94BA-E3E3-4525-8A95-BD53E9CE0E27}"/>
                  </a:ext>
                </a:extLst>
              </p14:cNvPr>
              <p14:cNvContentPartPr/>
              <p14:nvPr/>
            </p14:nvContentPartPr>
            <p14:xfrm>
              <a:off x="8222479" y="2663692"/>
              <a:ext cx="2813760" cy="14076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0E9D94BA-E3E3-4525-8A95-BD53E9CE0E27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8213839" y="2654692"/>
                <a:ext cx="28314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56250DFA-C551-4613-9425-84BAC82E3B55}"/>
                  </a:ext>
                </a:extLst>
              </p14:cNvPr>
              <p14:cNvContentPartPr/>
              <p14:nvPr/>
            </p14:nvContentPartPr>
            <p14:xfrm>
              <a:off x="10812679" y="1184812"/>
              <a:ext cx="514800" cy="51948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56250DFA-C551-4613-9425-84BAC82E3B55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10804039" y="1175812"/>
                <a:ext cx="532440" cy="53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oup 481">
            <a:extLst>
              <a:ext uri="{FF2B5EF4-FFF2-40B4-BE49-F238E27FC236}">
                <a16:creationId xmlns:a16="http://schemas.microsoft.com/office/drawing/2014/main" id="{0F7B2184-9A93-4C8A-AB10-E37B79653A3C}"/>
              </a:ext>
            </a:extLst>
          </p:cNvPr>
          <p:cNvGrpSpPr/>
          <p:nvPr/>
        </p:nvGrpSpPr>
        <p:grpSpPr>
          <a:xfrm>
            <a:off x="8232919" y="4773598"/>
            <a:ext cx="2800800" cy="687654"/>
            <a:chOff x="8232919" y="4773598"/>
            <a:chExt cx="2800800" cy="687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A705860-8F5D-4453-B44F-08C2181F62E5}"/>
                    </a:ext>
                  </a:extLst>
                </p14:cNvPr>
                <p14:cNvContentPartPr/>
                <p14:nvPr/>
              </p14:nvContentPartPr>
              <p14:xfrm>
                <a:off x="8262799" y="4964758"/>
                <a:ext cx="44640" cy="2527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A705860-8F5D-4453-B44F-08C2181F62E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253799" y="4956118"/>
                  <a:ext cx="62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3E0F74C-F8DE-4847-B4EF-3AD8176C7004}"/>
                    </a:ext>
                  </a:extLst>
                </p14:cNvPr>
                <p14:cNvContentPartPr/>
                <p14:nvPr/>
              </p14:nvContentPartPr>
              <p14:xfrm>
                <a:off x="8267479" y="4803118"/>
                <a:ext cx="321480" cy="2217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3E0F74C-F8DE-4847-B4EF-3AD8176C700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258479" y="4794118"/>
                  <a:ext cx="339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169BE98-5B8E-422D-8563-9898F65BE0D7}"/>
                    </a:ext>
                  </a:extLst>
                </p14:cNvPr>
                <p14:cNvContentPartPr/>
                <p14:nvPr/>
              </p14:nvContentPartPr>
              <p14:xfrm>
                <a:off x="8658439" y="4876918"/>
                <a:ext cx="151560" cy="336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169BE98-5B8E-422D-8563-9898F65BE0D7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649799" y="4867918"/>
                  <a:ext cx="1692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329EE0D-893F-4A0B-AB79-F56937CC980E}"/>
                    </a:ext>
                  </a:extLst>
                </p14:cNvPr>
                <p14:cNvContentPartPr/>
                <p14:nvPr/>
              </p14:nvContentPartPr>
              <p14:xfrm>
                <a:off x="8873719" y="4860358"/>
                <a:ext cx="398160" cy="3135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329EE0D-893F-4A0B-AB79-F56937CC980E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865079" y="4851358"/>
                  <a:ext cx="4158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F2B81CC-B689-4C5D-87F7-5378BEFE971A}"/>
                    </a:ext>
                  </a:extLst>
                </p14:cNvPr>
                <p14:cNvContentPartPr/>
                <p14:nvPr/>
              </p14:nvContentPartPr>
              <p14:xfrm>
                <a:off x="8958679" y="5050438"/>
                <a:ext cx="200520" cy="259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F2B81CC-B689-4C5D-87F7-5378BEFE971A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949679" y="5041438"/>
                  <a:ext cx="218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AF5C231-03DF-4B39-8005-94AE168A7109}"/>
                    </a:ext>
                  </a:extLst>
                </p14:cNvPr>
                <p14:cNvContentPartPr/>
                <p14:nvPr/>
              </p14:nvContentPartPr>
              <p14:xfrm>
                <a:off x="9266479" y="4813918"/>
                <a:ext cx="302040" cy="4204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AF5C231-03DF-4B39-8005-94AE168A7109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257839" y="4805278"/>
                  <a:ext cx="3196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151B6B5-A983-49F3-8308-06EC9AC4A639}"/>
                    </a:ext>
                  </a:extLst>
                </p14:cNvPr>
                <p14:cNvContentPartPr/>
                <p14:nvPr/>
              </p14:nvContentPartPr>
              <p14:xfrm>
                <a:off x="9710359" y="4957918"/>
                <a:ext cx="11160" cy="2390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151B6B5-A983-49F3-8308-06EC9AC4A639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701719" y="4948918"/>
                  <a:ext cx="28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9BCDF11-CEB0-4B3E-888E-27D7DAAFFC46}"/>
                    </a:ext>
                  </a:extLst>
                </p14:cNvPr>
                <p14:cNvContentPartPr/>
                <p14:nvPr/>
              </p14:nvContentPartPr>
              <p14:xfrm>
                <a:off x="9650599" y="4784038"/>
                <a:ext cx="377280" cy="2754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9BCDF11-CEB0-4B3E-888E-27D7DAAFFC46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641599" y="4775398"/>
                  <a:ext cx="3949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CE0B93C-B6B7-41E1-905C-8C0541CE4EE0}"/>
                    </a:ext>
                  </a:extLst>
                </p14:cNvPr>
                <p14:cNvContentPartPr/>
                <p14:nvPr/>
              </p14:nvContentPartPr>
              <p14:xfrm>
                <a:off x="10111039" y="4899598"/>
                <a:ext cx="159120" cy="2685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CE0B93C-B6B7-41E1-905C-8C0541CE4EE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102399" y="4890958"/>
                  <a:ext cx="176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BA7FCCB-345D-4CFA-A34C-A0680CE56423}"/>
                    </a:ext>
                  </a:extLst>
                </p14:cNvPr>
                <p14:cNvContentPartPr/>
                <p14:nvPr/>
              </p14:nvContentPartPr>
              <p14:xfrm>
                <a:off x="10399399" y="4950718"/>
                <a:ext cx="27000" cy="2167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BA7FCCB-345D-4CFA-A34C-A0680CE56423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390759" y="4942078"/>
                  <a:ext cx="44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9C61729-193B-4845-80EC-668783B94E0F}"/>
                    </a:ext>
                  </a:extLst>
                </p14:cNvPr>
                <p14:cNvContentPartPr/>
                <p14:nvPr/>
              </p14:nvContentPartPr>
              <p14:xfrm>
                <a:off x="10341799" y="4911478"/>
                <a:ext cx="298800" cy="263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9C61729-193B-4845-80EC-668783B94E0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333159" y="4902838"/>
                  <a:ext cx="316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EFCFB4B-ED59-4DF2-914F-3633A6FC4416}"/>
                    </a:ext>
                  </a:extLst>
                </p14:cNvPr>
                <p14:cNvContentPartPr/>
                <p14:nvPr/>
              </p14:nvContentPartPr>
              <p14:xfrm>
                <a:off x="10623679" y="4773598"/>
                <a:ext cx="402840" cy="4838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EFCFB4B-ED59-4DF2-914F-3633A6FC441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615039" y="4764598"/>
                  <a:ext cx="4204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180F05CA-1C18-4B43-9224-62562BB85F57}"/>
                    </a:ext>
                  </a:extLst>
                </p14:cNvPr>
                <p14:cNvContentPartPr/>
                <p14:nvPr/>
              </p14:nvContentPartPr>
              <p14:xfrm>
                <a:off x="8232919" y="5347852"/>
                <a:ext cx="2800800" cy="113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180F05CA-1C18-4B43-9224-62562BB85F57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223919" y="5339212"/>
                  <a:ext cx="28184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ADCD6E-7B5A-4A72-AEE8-3204ACBF7B1D}"/>
              </a:ext>
            </a:extLst>
          </p:cNvPr>
          <p:cNvGrpSpPr/>
          <p:nvPr/>
        </p:nvGrpSpPr>
        <p:grpSpPr>
          <a:xfrm>
            <a:off x="10230199" y="2546332"/>
            <a:ext cx="159120" cy="105840"/>
            <a:chOff x="10230199" y="2546332"/>
            <a:chExt cx="15912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8F3F887-13AC-4EC0-9FD1-BDD3F6071CBA}"/>
                    </a:ext>
                  </a:extLst>
                </p14:cNvPr>
                <p14:cNvContentPartPr/>
                <p14:nvPr/>
              </p14:nvContentPartPr>
              <p14:xfrm>
                <a:off x="10230199" y="2546332"/>
                <a:ext cx="159120" cy="72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8F3F887-13AC-4EC0-9FD1-BDD3F6071CBA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10221559" y="2537692"/>
                  <a:ext cx="176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73AE2D6-BE19-42F7-BD39-3CDE87DE3274}"/>
                    </a:ext>
                  </a:extLst>
                </p14:cNvPr>
                <p14:cNvContentPartPr/>
                <p14:nvPr/>
              </p14:nvContentPartPr>
              <p14:xfrm>
                <a:off x="10237759" y="2625532"/>
                <a:ext cx="26640" cy="26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73AE2D6-BE19-42F7-BD39-3CDE87DE3274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10229119" y="2616532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6B963C3-3D9F-4960-B7D9-757739569585}"/>
                    </a:ext>
                  </a:extLst>
                </p14:cNvPr>
                <p14:cNvContentPartPr/>
                <p14:nvPr/>
              </p14:nvContentPartPr>
              <p14:xfrm>
                <a:off x="10240639" y="2594932"/>
                <a:ext cx="42480" cy="20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6B963C3-3D9F-4960-B7D9-757739569585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10231639" y="2585932"/>
                  <a:ext cx="601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04EB442-1FB4-4CB8-9B75-C04E21ACA9DB}"/>
                  </a:ext>
                </a:extLst>
              </p14:cNvPr>
              <p14:cNvContentPartPr/>
              <p14:nvPr/>
            </p14:nvContentPartPr>
            <p14:xfrm>
              <a:off x="11800159" y="2579452"/>
              <a:ext cx="81000" cy="32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04EB442-1FB4-4CB8-9B75-C04E21ACA9DB}"/>
                  </a:ext>
                </a:extLst>
              </p:cNvPr>
              <p:cNvPicPr/>
              <p:nvPr/>
            </p:nvPicPr>
            <p:blipFill>
              <a:blip r:embed="rId1023"/>
              <a:stretch>
                <a:fillRect/>
              </a:stretch>
            </p:blipFill>
            <p:spPr>
              <a:xfrm>
                <a:off x="11791519" y="2570812"/>
                <a:ext cx="986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B2B488F-F664-4BBD-99DF-2B0D1C1F40D8}"/>
                  </a:ext>
                </a:extLst>
              </p14:cNvPr>
              <p14:cNvContentPartPr/>
              <p14:nvPr/>
            </p14:nvContentPartPr>
            <p14:xfrm>
              <a:off x="8677159" y="739492"/>
              <a:ext cx="119520" cy="68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B2B488F-F664-4BBD-99DF-2B0D1C1F40D8}"/>
                  </a:ext>
                </a:extLst>
              </p:cNvPr>
              <p:cNvPicPr/>
              <p:nvPr/>
            </p:nvPicPr>
            <p:blipFill>
              <a:blip r:embed="rId1025"/>
              <a:stretch>
                <a:fillRect/>
              </a:stretch>
            </p:blipFill>
            <p:spPr>
              <a:xfrm>
                <a:off x="8668519" y="730852"/>
                <a:ext cx="1371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6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9AF94719-E24A-4BFB-8FCC-FA61960069F2}"/>
                  </a:ext>
                </a:extLst>
              </p14:cNvPr>
              <p14:cNvContentPartPr/>
              <p14:nvPr/>
            </p14:nvContentPartPr>
            <p14:xfrm>
              <a:off x="10347559" y="715012"/>
              <a:ext cx="213480" cy="5688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9AF94719-E24A-4BFB-8FCC-FA61960069F2}"/>
                  </a:ext>
                </a:extLst>
              </p:cNvPr>
              <p:cNvPicPr/>
              <p:nvPr/>
            </p:nvPicPr>
            <p:blipFill>
              <a:blip r:embed="rId1027"/>
              <a:stretch>
                <a:fillRect/>
              </a:stretch>
            </p:blipFill>
            <p:spPr>
              <a:xfrm>
                <a:off x="10338919" y="706012"/>
                <a:ext cx="23112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5" name="Group 484">
            <a:extLst>
              <a:ext uri="{FF2B5EF4-FFF2-40B4-BE49-F238E27FC236}">
                <a16:creationId xmlns:a16="http://schemas.microsoft.com/office/drawing/2014/main" id="{21651EC9-577D-41B2-BEED-75636F98D95A}"/>
              </a:ext>
            </a:extLst>
          </p:cNvPr>
          <p:cNvGrpSpPr/>
          <p:nvPr/>
        </p:nvGrpSpPr>
        <p:grpSpPr>
          <a:xfrm>
            <a:off x="6980839" y="1227292"/>
            <a:ext cx="852120" cy="360360"/>
            <a:chOff x="6980839" y="1227292"/>
            <a:chExt cx="85212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39B649-8253-4D58-B43E-8AB7CE1406E5}"/>
                    </a:ext>
                  </a:extLst>
                </p14:cNvPr>
                <p14:cNvContentPartPr/>
                <p14:nvPr/>
              </p14:nvContentPartPr>
              <p14:xfrm>
                <a:off x="7007479" y="1361212"/>
                <a:ext cx="825480" cy="7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39B649-8253-4D58-B43E-8AB7CE1406E5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6998839" y="1352212"/>
                  <a:ext cx="843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20F3B36-5D20-4CEB-AB19-6B08CE62DD23}"/>
                    </a:ext>
                  </a:extLst>
                </p14:cNvPr>
                <p14:cNvContentPartPr/>
                <p14:nvPr/>
              </p14:nvContentPartPr>
              <p14:xfrm>
                <a:off x="6980839" y="1277692"/>
                <a:ext cx="325800" cy="308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20F3B36-5D20-4CEB-AB19-6B08CE62DD23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6971839" y="1269052"/>
                  <a:ext cx="3434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C18E9157-D6DA-4ED0-8890-1390809F91D1}"/>
                    </a:ext>
                  </a:extLst>
                </p14:cNvPr>
                <p14:cNvContentPartPr/>
                <p14:nvPr/>
              </p14:nvContentPartPr>
              <p14:xfrm>
                <a:off x="6991639" y="1340692"/>
                <a:ext cx="808560" cy="1260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C18E9157-D6DA-4ED0-8890-1390809F91D1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6982999" y="1331692"/>
                  <a:ext cx="826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06C2698D-D1F5-4EE9-A812-86527E1D2A6C}"/>
                    </a:ext>
                  </a:extLst>
                </p14:cNvPr>
                <p14:cNvContentPartPr/>
                <p14:nvPr/>
              </p14:nvContentPartPr>
              <p14:xfrm>
                <a:off x="7108279" y="1373452"/>
                <a:ext cx="3600" cy="36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06C2698D-D1F5-4EE9-A812-86527E1D2A6C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7099639" y="1364812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3608A621-FE2C-4940-8231-659B696C3BB8}"/>
                    </a:ext>
                  </a:extLst>
                </p14:cNvPr>
                <p14:cNvContentPartPr/>
                <p14:nvPr/>
              </p14:nvContentPartPr>
              <p14:xfrm>
                <a:off x="7073719" y="1227292"/>
                <a:ext cx="196920" cy="3603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3608A621-FE2C-4940-8231-659B696C3BB8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7064719" y="1218292"/>
                  <a:ext cx="214560" cy="37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716401DF-00EC-4AA8-8A28-459B471638EC}"/>
              </a:ext>
            </a:extLst>
          </p:cNvPr>
          <p:cNvGrpSpPr/>
          <p:nvPr/>
        </p:nvGrpSpPr>
        <p:grpSpPr>
          <a:xfrm>
            <a:off x="8640079" y="1063492"/>
            <a:ext cx="1068840" cy="178560"/>
            <a:chOff x="8640079" y="1063492"/>
            <a:chExt cx="106884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77C0483D-37FE-4251-9F64-CF550D5E5381}"/>
                    </a:ext>
                  </a:extLst>
                </p14:cNvPr>
                <p14:cNvContentPartPr/>
                <p14:nvPr/>
              </p14:nvContentPartPr>
              <p14:xfrm>
                <a:off x="8994319" y="1196692"/>
                <a:ext cx="360" cy="3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77C0483D-37FE-4251-9F64-CF550D5E5381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8985319" y="11880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FE5495E-63B2-47E7-BC0A-3784FDE49CDD}"/>
                    </a:ext>
                  </a:extLst>
                </p14:cNvPr>
                <p14:cNvContentPartPr/>
                <p14:nvPr/>
              </p14:nvContentPartPr>
              <p14:xfrm>
                <a:off x="8640079" y="1063492"/>
                <a:ext cx="1068840" cy="1785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FE5495E-63B2-47E7-BC0A-3784FDE49CDD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8631439" y="1054852"/>
                  <a:ext cx="108648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2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366ABB72-61FF-406F-9764-5CB7F7A27B45}"/>
                  </a:ext>
                </a:extLst>
              </p14:cNvPr>
              <p14:cNvContentPartPr/>
              <p14:nvPr/>
            </p14:nvContentPartPr>
            <p14:xfrm>
              <a:off x="1831399" y="5418052"/>
              <a:ext cx="1761840" cy="13032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366ABB72-61FF-406F-9764-5CB7F7A27B45}"/>
                  </a:ext>
                </a:extLst>
              </p:cNvPr>
              <p:cNvPicPr/>
              <p:nvPr/>
            </p:nvPicPr>
            <p:blipFill>
              <a:blip r:embed="rId1043"/>
              <a:stretch>
                <a:fillRect/>
              </a:stretch>
            </p:blipFill>
            <p:spPr>
              <a:xfrm>
                <a:off x="1822399" y="5409412"/>
                <a:ext cx="177948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2" name="Group 491">
            <a:extLst>
              <a:ext uri="{FF2B5EF4-FFF2-40B4-BE49-F238E27FC236}">
                <a16:creationId xmlns:a16="http://schemas.microsoft.com/office/drawing/2014/main" id="{6305B7F0-CD03-4495-A163-39E7E645072C}"/>
              </a:ext>
            </a:extLst>
          </p:cNvPr>
          <p:cNvGrpSpPr/>
          <p:nvPr/>
        </p:nvGrpSpPr>
        <p:grpSpPr>
          <a:xfrm>
            <a:off x="8325079" y="5356852"/>
            <a:ext cx="2762640" cy="91080"/>
            <a:chOff x="8325079" y="5356852"/>
            <a:chExt cx="2762640" cy="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3FB8BA10-78BB-494A-9B89-205174105FE7}"/>
                    </a:ext>
                  </a:extLst>
                </p14:cNvPr>
                <p14:cNvContentPartPr/>
                <p14:nvPr/>
              </p14:nvContentPartPr>
              <p14:xfrm>
                <a:off x="8350279" y="5388892"/>
                <a:ext cx="2880" cy="162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3FB8BA10-78BB-494A-9B89-205174105FE7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8341279" y="5379892"/>
                  <a:ext cx="20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3FF860C9-D2B4-44BE-B6BB-DBF89DF95E0E}"/>
                    </a:ext>
                  </a:extLst>
                </p14:cNvPr>
                <p14:cNvContentPartPr/>
                <p14:nvPr/>
              </p14:nvContentPartPr>
              <p14:xfrm>
                <a:off x="8325079" y="5356852"/>
                <a:ext cx="2762640" cy="91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3FF860C9-D2B4-44BE-B6BB-DBF89DF95E0E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8316439" y="5347852"/>
                  <a:ext cx="27802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8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3230DA67-597C-451D-83AD-6F6881D649ED}"/>
                  </a:ext>
                </a:extLst>
              </p14:cNvPr>
              <p14:cNvContentPartPr/>
              <p14:nvPr/>
            </p14:nvContentPartPr>
            <p14:xfrm>
              <a:off x="2728879" y="3353092"/>
              <a:ext cx="480960" cy="12780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3230DA67-597C-451D-83AD-6F6881D649ED}"/>
                  </a:ext>
                </a:extLst>
              </p:cNvPr>
              <p:cNvPicPr/>
              <p:nvPr/>
            </p:nvPicPr>
            <p:blipFill>
              <a:blip r:embed="rId1403"/>
              <a:stretch>
                <a:fillRect/>
              </a:stretch>
            </p:blipFill>
            <p:spPr>
              <a:xfrm>
                <a:off x="2720239" y="3344452"/>
                <a:ext cx="4986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4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B580FBCD-A939-4683-A75B-0EC8E3BD5727}"/>
                  </a:ext>
                </a:extLst>
              </p14:cNvPr>
              <p14:cNvContentPartPr/>
              <p14:nvPr/>
            </p14:nvContentPartPr>
            <p14:xfrm>
              <a:off x="9794599" y="2829652"/>
              <a:ext cx="2094120" cy="14436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B580FBCD-A939-4683-A75B-0EC8E3BD5727}"/>
                  </a:ext>
                </a:extLst>
              </p:cNvPr>
              <p:cNvPicPr/>
              <p:nvPr/>
            </p:nvPicPr>
            <p:blipFill>
              <a:blip r:embed="rId1405"/>
              <a:stretch>
                <a:fillRect/>
              </a:stretch>
            </p:blipFill>
            <p:spPr>
              <a:xfrm>
                <a:off x="9785959" y="2821012"/>
                <a:ext cx="21117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6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ADB00A32-7307-441A-A9A1-5B707CAE96FF}"/>
                  </a:ext>
                </a:extLst>
              </p14:cNvPr>
              <p14:cNvContentPartPr/>
              <p14:nvPr/>
            </p14:nvContentPartPr>
            <p14:xfrm>
              <a:off x="8212399" y="1285972"/>
              <a:ext cx="1914840" cy="17424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ADB00A32-7307-441A-A9A1-5B707CAE96FF}"/>
                  </a:ext>
                </a:extLst>
              </p:cNvPr>
              <p:cNvPicPr/>
              <p:nvPr/>
            </p:nvPicPr>
            <p:blipFill>
              <a:blip r:embed="rId1407"/>
              <a:stretch>
                <a:fillRect/>
              </a:stretch>
            </p:blipFill>
            <p:spPr>
              <a:xfrm>
                <a:off x="8203759" y="1277332"/>
                <a:ext cx="19324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8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48DC0E78-CB81-4CDA-B099-953888C0539B}"/>
                  </a:ext>
                </a:extLst>
              </p14:cNvPr>
              <p14:cNvContentPartPr/>
              <p14:nvPr/>
            </p14:nvContentPartPr>
            <p14:xfrm>
              <a:off x="11303719" y="507292"/>
              <a:ext cx="84600" cy="8532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48DC0E78-CB81-4CDA-B099-953888C0539B}"/>
                  </a:ext>
                </a:extLst>
              </p:cNvPr>
              <p:cNvPicPr/>
              <p:nvPr/>
            </p:nvPicPr>
            <p:blipFill>
              <a:blip r:embed="rId1409"/>
              <a:stretch>
                <a:fillRect/>
              </a:stretch>
            </p:blipFill>
            <p:spPr>
              <a:xfrm>
                <a:off x="11294719" y="498652"/>
                <a:ext cx="1022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0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3B893380-D06B-49B3-96DE-375CA83D82EF}"/>
                  </a:ext>
                </a:extLst>
              </p14:cNvPr>
              <p14:cNvContentPartPr/>
              <p14:nvPr/>
            </p14:nvContentPartPr>
            <p14:xfrm>
              <a:off x="11511439" y="1747852"/>
              <a:ext cx="49320" cy="10800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3B893380-D06B-49B3-96DE-375CA83D82EF}"/>
                  </a:ext>
                </a:extLst>
              </p:cNvPr>
              <p:cNvPicPr/>
              <p:nvPr/>
            </p:nvPicPr>
            <p:blipFill>
              <a:blip r:embed="rId1411"/>
              <a:stretch>
                <a:fillRect/>
              </a:stretch>
            </p:blipFill>
            <p:spPr>
              <a:xfrm>
                <a:off x="11502799" y="1738852"/>
                <a:ext cx="66960" cy="1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23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4A8D8EB-E6F4-4656-B8EF-14300B84067B}"/>
              </a:ext>
            </a:extLst>
          </p:cNvPr>
          <p:cNvGrpSpPr/>
          <p:nvPr/>
        </p:nvGrpSpPr>
        <p:grpSpPr>
          <a:xfrm>
            <a:off x="522079" y="235438"/>
            <a:ext cx="1495080" cy="514800"/>
            <a:chOff x="522079" y="235438"/>
            <a:chExt cx="149508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9855B1C-3937-4FAF-BB49-01FDEA7A16B7}"/>
                    </a:ext>
                  </a:extLst>
                </p14:cNvPr>
                <p14:cNvContentPartPr/>
                <p14:nvPr/>
              </p14:nvContentPartPr>
              <p14:xfrm>
                <a:off x="522079" y="424078"/>
                <a:ext cx="159120" cy="32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9855B1C-3937-4FAF-BB49-01FDEA7A16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3079" y="415078"/>
                  <a:ext cx="1767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33A2A16-96F7-4C76-A4AD-65A8B166DB09}"/>
                    </a:ext>
                  </a:extLst>
                </p14:cNvPr>
                <p14:cNvContentPartPr/>
                <p14:nvPr/>
              </p14:nvContentPartPr>
              <p14:xfrm>
                <a:off x="567799" y="235438"/>
                <a:ext cx="416880" cy="504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33A2A16-96F7-4C76-A4AD-65A8B166DB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9159" y="226438"/>
                  <a:ext cx="4345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4A94D2B-38DB-410D-80CB-A5CCB3E41C31}"/>
                    </a:ext>
                  </a:extLst>
                </p14:cNvPr>
                <p14:cNvContentPartPr/>
                <p14:nvPr/>
              </p14:nvContentPartPr>
              <p14:xfrm>
                <a:off x="842119" y="515158"/>
                <a:ext cx="217080" cy="20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4A94D2B-38DB-410D-80CB-A5CCB3E41C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3479" y="506518"/>
                  <a:ext cx="234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92BEF13-9E1F-4B4C-9E1D-FBCE7A7D5AEA}"/>
                    </a:ext>
                  </a:extLst>
                </p14:cNvPr>
                <p14:cNvContentPartPr/>
                <p14:nvPr/>
              </p14:nvContentPartPr>
              <p14:xfrm>
                <a:off x="1104559" y="488158"/>
                <a:ext cx="266040" cy="215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92BEF13-9E1F-4B4C-9E1D-FBCE7A7D5A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5919" y="479518"/>
                  <a:ext cx="283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E16BDC-B5AD-4037-ABD7-7B8E33F103FA}"/>
                    </a:ext>
                  </a:extLst>
                </p14:cNvPr>
                <p14:cNvContentPartPr/>
                <p14:nvPr/>
              </p14:nvContentPartPr>
              <p14:xfrm>
                <a:off x="1355479" y="521638"/>
                <a:ext cx="218520" cy="187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E16BDC-B5AD-4037-ABD7-7B8E33F103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6839" y="512638"/>
                  <a:ext cx="236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E7D15F-9EFC-4555-91FC-928947362283}"/>
                    </a:ext>
                  </a:extLst>
                </p14:cNvPr>
                <p14:cNvContentPartPr/>
                <p14:nvPr/>
              </p14:nvContentPartPr>
              <p14:xfrm>
                <a:off x="1698199" y="463318"/>
                <a:ext cx="84960" cy="249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E7D15F-9EFC-4555-91FC-9289473622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9559" y="454678"/>
                  <a:ext cx="102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59B181-01D9-4139-A392-1A934997BFB0}"/>
                    </a:ext>
                  </a:extLst>
                </p14:cNvPr>
                <p14:cNvContentPartPr/>
                <p14:nvPr/>
              </p14:nvContentPartPr>
              <p14:xfrm>
                <a:off x="1915639" y="372238"/>
                <a:ext cx="101520" cy="330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59B181-01D9-4139-A392-1A934997BF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6999" y="363598"/>
                  <a:ext cx="11916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872F5BF-AFFE-4E96-997C-51D8C6F8E948}"/>
              </a:ext>
            </a:extLst>
          </p:cNvPr>
          <p:cNvGrpSpPr/>
          <p:nvPr/>
        </p:nvGrpSpPr>
        <p:grpSpPr>
          <a:xfrm>
            <a:off x="2763079" y="100078"/>
            <a:ext cx="8743320" cy="658440"/>
            <a:chOff x="2763079" y="100078"/>
            <a:chExt cx="8743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2131AE-6546-43FF-A384-90849C1FEBF0}"/>
                    </a:ext>
                  </a:extLst>
                </p14:cNvPr>
                <p14:cNvContentPartPr/>
                <p14:nvPr/>
              </p14:nvContentPartPr>
              <p14:xfrm>
                <a:off x="2763079" y="421558"/>
                <a:ext cx="118080" cy="336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2131AE-6546-43FF-A384-90849C1FEB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4439" y="412558"/>
                  <a:ext cx="1357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15A5E6D-1AF7-4277-90E4-308DB7EB0AD0}"/>
                    </a:ext>
                  </a:extLst>
                </p14:cNvPr>
                <p14:cNvContentPartPr/>
                <p14:nvPr/>
              </p14:nvContentPartPr>
              <p14:xfrm>
                <a:off x="2870359" y="302758"/>
                <a:ext cx="297360" cy="245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15A5E6D-1AF7-4277-90E4-308DB7EB0A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1359" y="294118"/>
                  <a:ext cx="315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AAD098-BCAF-4236-998B-AF973F05CB75}"/>
                    </a:ext>
                  </a:extLst>
                </p14:cNvPr>
                <p14:cNvContentPartPr/>
                <p14:nvPr/>
              </p14:nvContentPartPr>
              <p14:xfrm>
                <a:off x="3209839" y="339478"/>
                <a:ext cx="220680" cy="38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AAD098-BCAF-4236-998B-AF973F05CB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00839" y="330838"/>
                  <a:ext cx="2383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F1C29FD-4FCC-4A46-A5A6-1E0F3CD2073D}"/>
                    </a:ext>
                  </a:extLst>
                </p14:cNvPr>
                <p14:cNvContentPartPr/>
                <p14:nvPr/>
              </p14:nvContentPartPr>
              <p14:xfrm>
                <a:off x="3448159" y="312838"/>
                <a:ext cx="282240" cy="40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F1C29FD-4FCC-4A46-A5A6-1E0F3CD207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9159" y="304198"/>
                  <a:ext cx="2998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99670A-F8F6-402B-8B5D-2F64553F655A}"/>
                    </a:ext>
                  </a:extLst>
                </p14:cNvPr>
                <p14:cNvContentPartPr/>
                <p14:nvPr/>
              </p14:nvContentPartPr>
              <p14:xfrm>
                <a:off x="3560479" y="503638"/>
                <a:ext cx="140760" cy="65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99670A-F8F6-402B-8B5D-2F64553F65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51479" y="494638"/>
                  <a:ext cx="158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96A045-295B-40C0-A3B2-DCCA6ECEBDB3}"/>
                    </a:ext>
                  </a:extLst>
                </p14:cNvPr>
                <p14:cNvContentPartPr/>
                <p14:nvPr/>
              </p14:nvContentPartPr>
              <p14:xfrm>
                <a:off x="3880879" y="340918"/>
                <a:ext cx="23220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96A045-295B-40C0-A3B2-DCCA6ECEBD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1879" y="332278"/>
                  <a:ext cx="249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B890C47-ABB1-4616-9847-DA7E88FAD726}"/>
                    </a:ext>
                  </a:extLst>
                </p14:cNvPr>
                <p14:cNvContentPartPr/>
                <p14:nvPr/>
              </p14:nvContentPartPr>
              <p14:xfrm>
                <a:off x="4211359" y="418318"/>
                <a:ext cx="93600" cy="218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B890C47-ABB1-4616-9847-DA7E88FAD7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2359" y="409318"/>
                  <a:ext cx="111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A399BEF-A4E0-4B35-8D2D-8042DDA13777}"/>
                    </a:ext>
                  </a:extLst>
                </p14:cNvPr>
                <p14:cNvContentPartPr/>
                <p14:nvPr/>
              </p14:nvContentPartPr>
              <p14:xfrm>
                <a:off x="4184719" y="323638"/>
                <a:ext cx="276120" cy="349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A399BEF-A4E0-4B35-8D2D-8042DDA137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75719" y="314638"/>
                  <a:ext cx="2937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2D7E8B-67F8-43C0-835B-7FE6AC9AB74A}"/>
                    </a:ext>
                  </a:extLst>
                </p14:cNvPr>
                <p14:cNvContentPartPr/>
                <p14:nvPr/>
              </p14:nvContentPartPr>
              <p14:xfrm>
                <a:off x="4477759" y="181078"/>
                <a:ext cx="283320" cy="54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2D7E8B-67F8-43C0-835B-7FE6AC9AB7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69119" y="172078"/>
                  <a:ext cx="3009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00100C-B5F8-4F21-BFED-E5EC4D9BBFA4}"/>
                    </a:ext>
                  </a:extLst>
                </p14:cNvPr>
                <p14:cNvContentPartPr/>
                <p14:nvPr/>
              </p14:nvContentPartPr>
              <p14:xfrm>
                <a:off x="5052319" y="457918"/>
                <a:ext cx="187200" cy="49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00100C-B5F8-4F21-BFED-E5EC4D9BBF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43319" y="448918"/>
                  <a:ext cx="204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F2D555-4677-4A01-9E84-9EC5F5A8C6F6}"/>
                    </a:ext>
                  </a:extLst>
                </p14:cNvPr>
                <p14:cNvContentPartPr/>
                <p14:nvPr/>
              </p14:nvContentPartPr>
              <p14:xfrm>
                <a:off x="5010559" y="546478"/>
                <a:ext cx="194760" cy="73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F2D555-4677-4A01-9E84-9EC5F5A8C6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01919" y="537478"/>
                  <a:ext cx="212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1F3B09-7BD3-4E9A-A767-96481D7FED24}"/>
                    </a:ext>
                  </a:extLst>
                </p14:cNvPr>
                <p14:cNvContentPartPr/>
                <p14:nvPr/>
              </p14:nvContentPartPr>
              <p14:xfrm>
                <a:off x="5498719" y="425878"/>
                <a:ext cx="164160" cy="291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1F3B09-7BD3-4E9A-A767-96481D7FED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9719" y="416878"/>
                  <a:ext cx="181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DD6C99-8988-45FA-B42C-9454EFDC3388}"/>
                    </a:ext>
                  </a:extLst>
                </p14:cNvPr>
                <p14:cNvContentPartPr/>
                <p14:nvPr/>
              </p14:nvContentPartPr>
              <p14:xfrm>
                <a:off x="5649919" y="264238"/>
                <a:ext cx="298440" cy="246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DD6C99-8988-45FA-B42C-9454EFDC33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40919" y="255598"/>
                  <a:ext cx="316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EC9F59-737E-4EFB-BC6F-0666ED9CE879}"/>
                    </a:ext>
                  </a:extLst>
                </p14:cNvPr>
                <p14:cNvContentPartPr/>
                <p14:nvPr/>
              </p14:nvContentPartPr>
              <p14:xfrm>
                <a:off x="5864119" y="326878"/>
                <a:ext cx="287280" cy="326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EC9F59-737E-4EFB-BC6F-0666ED9CE8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5479" y="318238"/>
                  <a:ext cx="3049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7EDE8B-92F2-45CD-9396-262BC78631EF}"/>
                    </a:ext>
                  </a:extLst>
                </p14:cNvPr>
                <p14:cNvContentPartPr/>
                <p14:nvPr/>
              </p14:nvContentPartPr>
              <p14:xfrm>
                <a:off x="6137719" y="302758"/>
                <a:ext cx="297000" cy="327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7EDE8B-92F2-45CD-9396-262BC78631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28719" y="294118"/>
                  <a:ext cx="3146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F92C8E3-2B1D-453E-B71E-4E2BB7777880}"/>
                    </a:ext>
                  </a:extLst>
                </p14:cNvPr>
                <p14:cNvContentPartPr/>
                <p14:nvPr/>
              </p14:nvContentPartPr>
              <p14:xfrm>
                <a:off x="6226999" y="483838"/>
                <a:ext cx="191880" cy="65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F92C8E3-2B1D-453E-B71E-4E2BB77778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17999" y="475198"/>
                  <a:ext cx="209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31EEC1-7DCD-4DDB-B20C-621108DF172D}"/>
                    </a:ext>
                  </a:extLst>
                </p14:cNvPr>
                <p14:cNvContentPartPr/>
                <p14:nvPr/>
              </p14:nvContentPartPr>
              <p14:xfrm>
                <a:off x="6547759" y="205918"/>
                <a:ext cx="171360" cy="423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31EEC1-7DCD-4DDB-B20C-621108DF172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38759" y="196918"/>
                  <a:ext cx="1890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1AE789-5A71-419B-87D0-56338F2D1B3B}"/>
                    </a:ext>
                  </a:extLst>
                </p14:cNvPr>
                <p14:cNvContentPartPr/>
                <p14:nvPr/>
              </p14:nvContentPartPr>
              <p14:xfrm>
                <a:off x="6842959" y="434878"/>
                <a:ext cx="369000" cy="51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1AE789-5A71-419B-87D0-56338F2D1B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34319" y="425878"/>
                  <a:ext cx="386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9AE124-F1E4-411A-8439-3A1D123DE483}"/>
                    </a:ext>
                  </a:extLst>
                </p14:cNvPr>
                <p14:cNvContentPartPr/>
                <p14:nvPr/>
              </p14:nvContentPartPr>
              <p14:xfrm>
                <a:off x="7022959" y="326878"/>
                <a:ext cx="39960" cy="25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9AE124-F1E4-411A-8439-3A1D123DE4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13959" y="318238"/>
                  <a:ext cx="57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EADC03D-09E3-4904-957C-6E97BD65C2DE}"/>
                    </a:ext>
                  </a:extLst>
                </p14:cNvPr>
                <p14:cNvContentPartPr/>
                <p14:nvPr/>
              </p14:nvContentPartPr>
              <p14:xfrm>
                <a:off x="7341199" y="337318"/>
                <a:ext cx="131760" cy="248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EADC03D-09E3-4904-957C-6E97BD65C2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32199" y="328318"/>
                  <a:ext cx="149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65B2A6-55FB-4AF7-8BE0-A0F6C29BC420}"/>
                    </a:ext>
                  </a:extLst>
                </p14:cNvPr>
                <p14:cNvContentPartPr/>
                <p14:nvPr/>
              </p14:nvContentPartPr>
              <p14:xfrm>
                <a:off x="7369999" y="194398"/>
                <a:ext cx="351000" cy="206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65B2A6-55FB-4AF7-8BE0-A0F6C29BC4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61359" y="185758"/>
                  <a:ext cx="368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4C1E8FD-CDEB-4A8B-9053-1F350C3D1B05}"/>
                    </a:ext>
                  </a:extLst>
                </p14:cNvPr>
                <p14:cNvContentPartPr/>
                <p14:nvPr/>
              </p14:nvContentPartPr>
              <p14:xfrm>
                <a:off x="7730359" y="309598"/>
                <a:ext cx="307440" cy="226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4C1E8FD-CDEB-4A8B-9053-1F350C3D1B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1719" y="300958"/>
                  <a:ext cx="325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EB2DD4-ACFF-4D22-A17F-BC7307B50CBF}"/>
                    </a:ext>
                  </a:extLst>
                </p14:cNvPr>
                <p14:cNvContentPartPr/>
                <p14:nvPr/>
              </p14:nvContentPartPr>
              <p14:xfrm>
                <a:off x="7987759" y="242278"/>
                <a:ext cx="254160" cy="275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EB2DD4-ACFF-4D22-A17F-BC7307B50C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78759" y="233638"/>
                  <a:ext cx="271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841FD1-55C3-4302-929A-A0438F4F2DC7}"/>
                    </a:ext>
                  </a:extLst>
                </p14:cNvPr>
                <p14:cNvContentPartPr/>
                <p14:nvPr/>
              </p14:nvContentPartPr>
              <p14:xfrm>
                <a:off x="8336599" y="164158"/>
                <a:ext cx="156960" cy="47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841FD1-55C3-4302-929A-A0438F4F2D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27959" y="155518"/>
                  <a:ext cx="1746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49EB76-C7A4-46CD-8C37-E07CF9B5DF9D}"/>
                    </a:ext>
                  </a:extLst>
                </p14:cNvPr>
                <p14:cNvContentPartPr/>
                <p14:nvPr/>
              </p14:nvContentPartPr>
              <p14:xfrm>
                <a:off x="8748079" y="410398"/>
                <a:ext cx="237600" cy="78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49EB76-C7A4-46CD-8C37-E07CF9B5DF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39439" y="401758"/>
                  <a:ext cx="255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322952-C979-4E60-9FE8-EDB3CF7CB227}"/>
                    </a:ext>
                  </a:extLst>
                </p14:cNvPr>
                <p14:cNvContentPartPr/>
                <p14:nvPr/>
              </p14:nvContentPartPr>
              <p14:xfrm>
                <a:off x="9175039" y="340198"/>
                <a:ext cx="91080" cy="277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322952-C979-4E60-9FE8-EDB3CF7CB2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66399" y="331558"/>
                  <a:ext cx="108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BF922E-DC2F-422A-A27E-7762766BC187}"/>
                    </a:ext>
                  </a:extLst>
                </p14:cNvPr>
                <p14:cNvContentPartPr/>
                <p14:nvPr/>
              </p14:nvContentPartPr>
              <p14:xfrm>
                <a:off x="9186919" y="220678"/>
                <a:ext cx="377280" cy="244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BF922E-DC2F-422A-A27E-7762766BC1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77919" y="212038"/>
                  <a:ext cx="3949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CF7FC1-10DF-411A-AB5B-24C8AD2001D1}"/>
                    </a:ext>
                  </a:extLst>
                </p14:cNvPr>
                <p14:cNvContentPartPr/>
                <p14:nvPr/>
              </p14:nvContentPartPr>
              <p14:xfrm>
                <a:off x="9567439" y="270718"/>
                <a:ext cx="314280" cy="319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CF7FC1-10DF-411A-AB5B-24C8AD2001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58439" y="262078"/>
                  <a:ext cx="331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49C81B9-8FAC-43EC-97B9-610467839130}"/>
                    </a:ext>
                  </a:extLst>
                </p14:cNvPr>
                <p14:cNvContentPartPr/>
                <p14:nvPr/>
              </p14:nvContentPartPr>
              <p14:xfrm>
                <a:off x="9857959" y="251638"/>
                <a:ext cx="378000" cy="379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49C81B9-8FAC-43EC-97B9-6104678391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48959" y="242638"/>
                  <a:ext cx="3956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D2B224-AC4A-4C52-9881-86B8DD45A92D}"/>
                    </a:ext>
                  </a:extLst>
                </p14:cNvPr>
                <p14:cNvContentPartPr/>
                <p14:nvPr/>
              </p14:nvContentPartPr>
              <p14:xfrm>
                <a:off x="10017439" y="424078"/>
                <a:ext cx="186120" cy="57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D2B224-AC4A-4C52-9881-86B8DD45A9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08439" y="415078"/>
                  <a:ext cx="203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868559-D60C-45D3-9CF1-80CE5E138004}"/>
                    </a:ext>
                  </a:extLst>
                </p14:cNvPr>
                <p14:cNvContentPartPr/>
                <p14:nvPr/>
              </p14:nvContentPartPr>
              <p14:xfrm>
                <a:off x="10328839" y="326878"/>
                <a:ext cx="328320" cy="281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868559-D60C-45D3-9CF1-80CE5E13800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19839" y="318238"/>
                  <a:ext cx="345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EA2F44-B022-496C-9027-195D952C53D3}"/>
                    </a:ext>
                  </a:extLst>
                </p14:cNvPr>
                <p14:cNvContentPartPr/>
                <p14:nvPr/>
              </p14:nvContentPartPr>
              <p14:xfrm>
                <a:off x="10851919" y="352438"/>
                <a:ext cx="100800" cy="195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EA2F44-B022-496C-9027-195D952C53D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43279" y="343798"/>
                  <a:ext cx="118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D10F88B-E5E1-4617-A4C7-EC58EB3000EF}"/>
                    </a:ext>
                  </a:extLst>
                </p14:cNvPr>
                <p14:cNvContentPartPr/>
                <p14:nvPr/>
              </p14:nvContentPartPr>
              <p14:xfrm>
                <a:off x="10842199" y="265678"/>
                <a:ext cx="376200" cy="280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D10F88B-E5E1-4617-A4C7-EC58EB3000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33199" y="257038"/>
                  <a:ext cx="393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514304D-9BD0-4C30-90AE-5932C82E22E1}"/>
                    </a:ext>
                  </a:extLst>
                </p14:cNvPr>
                <p14:cNvContentPartPr/>
                <p14:nvPr/>
              </p14:nvContentPartPr>
              <p14:xfrm>
                <a:off x="11259439" y="100078"/>
                <a:ext cx="246960" cy="57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514304D-9BD0-4C30-90AE-5932C82E22E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250799" y="91078"/>
                  <a:ext cx="264600" cy="59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99B1746-5F0F-4A1E-9F56-101FEF821127}"/>
                  </a:ext>
                </a:extLst>
              </p14:cNvPr>
              <p14:cNvContentPartPr/>
              <p14:nvPr/>
            </p14:nvContentPartPr>
            <p14:xfrm>
              <a:off x="9763279" y="784798"/>
              <a:ext cx="880200" cy="630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99B1746-5F0F-4A1E-9F56-101FEF82112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54639" y="775798"/>
                <a:ext cx="8978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3C88564-4FD5-483A-9658-E7F9309E8908}"/>
                  </a:ext>
                </a:extLst>
              </p14:cNvPr>
              <p14:cNvContentPartPr/>
              <p14:nvPr/>
            </p14:nvContentPartPr>
            <p14:xfrm>
              <a:off x="371959" y="1439998"/>
              <a:ext cx="119160" cy="225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3C88564-4FD5-483A-9658-E7F9309E890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3319" y="1430998"/>
                <a:ext cx="1368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5635533-F4E2-4AFC-9A63-3EC056AE9187}"/>
                  </a:ext>
                </a:extLst>
              </p14:cNvPr>
              <p14:cNvContentPartPr/>
              <p14:nvPr/>
            </p14:nvContentPartPr>
            <p14:xfrm>
              <a:off x="256039" y="1661758"/>
              <a:ext cx="277920" cy="25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5635533-F4E2-4AFC-9A63-3EC056AE918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7039" y="1653118"/>
                <a:ext cx="2955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E7A2904-CBB0-409C-BEF3-F87A05EC2F79}"/>
                  </a:ext>
                </a:extLst>
              </p14:cNvPr>
              <p14:cNvContentPartPr/>
              <p14:nvPr/>
            </p14:nvContentPartPr>
            <p14:xfrm>
              <a:off x="347119" y="1432798"/>
              <a:ext cx="259200" cy="40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E7A2904-CBB0-409C-BEF3-F87A05EC2F7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8479" y="1424158"/>
                <a:ext cx="2768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29ABCEB-2BD7-460A-BB54-4C7AC31F39B2}"/>
                  </a:ext>
                </a:extLst>
              </p14:cNvPr>
              <p14:cNvContentPartPr/>
              <p14:nvPr/>
            </p14:nvContentPartPr>
            <p14:xfrm>
              <a:off x="728719" y="1143358"/>
              <a:ext cx="244440" cy="548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29ABCEB-2BD7-460A-BB54-4C7AC31F39B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9719" y="1134718"/>
                <a:ext cx="26208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671E613-C3F0-4C29-B832-82C44C25A267}"/>
                  </a:ext>
                </a:extLst>
              </p14:cNvPr>
              <p14:cNvContentPartPr/>
              <p14:nvPr/>
            </p14:nvContentPartPr>
            <p14:xfrm>
              <a:off x="719719" y="1495438"/>
              <a:ext cx="201960" cy="48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671E613-C3F0-4C29-B832-82C44C25A26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1079" y="1486438"/>
                <a:ext cx="219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CA458C6-BFCD-41C6-A3C3-D61B3EC189C9}"/>
                  </a:ext>
                </a:extLst>
              </p14:cNvPr>
              <p14:cNvContentPartPr/>
              <p14:nvPr/>
            </p14:nvContentPartPr>
            <p14:xfrm>
              <a:off x="1086559" y="1294918"/>
              <a:ext cx="264240" cy="383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CA458C6-BFCD-41C6-A3C3-D61B3EC189C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77559" y="1286278"/>
                <a:ext cx="2818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00E8FBB-C447-46DB-A26E-CB40B1EB83E8}"/>
                  </a:ext>
                </a:extLst>
              </p14:cNvPr>
              <p14:cNvContentPartPr/>
              <p14:nvPr/>
            </p14:nvContentPartPr>
            <p14:xfrm>
              <a:off x="1236319" y="1465198"/>
              <a:ext cx="132840" cy="896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00E8FBB-C447-46DB-A26E-CB40B1EB83E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27679" y="1456558"/>
                <a:ext cx="1504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289A102-3BE3-4652-BBC8-ED911B58F2A3}"/>
                  </a:ext>
                </a:extLst>
              </p14:cNvPr>
              <p14:cNvContentPartPr/>
              <p14:nvPr/>
            </p14:nvContentPartPr>
            <p14:xfrm>
              <a:off x="1479319" y="1399678"/>
              <a:ext cx="99360" cy="163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289A102-3BE3-4652-BBC8-ED911B58F2A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70679" y="1391038"/>
                <a:ext cx="1170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B48DD51-F15C-401E-AE56-118E58E8DA83}"/>
                  </a:ext>
                </a:extLst>
              </p14:cNvPr>
              <p14:cNvContentPartPr/>
              <p14:nvPr/>
            </p14:nvContentPartPr>
            <p14:xfrm>
              <a:off x="1460959" y="1756798"/>
              <a:ext cx="9000" cy="45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B48DD51-F15C-401E-AE56-118E58E8DA8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451959" y="1748158"/>
                <a:ext cx="266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8A0CD40-2776-45E8-9A40-C5DF0133B7A9}"/>
                  </a:ext>
                </a:extLst>
              </p14:cNvPr>
              <p14:cNvContentPartPr/>
              <p14:nvPr/>
            </p14:nvContentPartPr>
            <p14:xfrm>
              <a:off x="1628719" y="1112758"/>
              <a:ext cx="27720" cy="138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8A0CD40-2776-45E8-9A40-C5DF0133B7A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619719" y="1103758"/>
                <a:ext cx="453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8543463-08B8-4BAE-93F6-59225F302843}"/>
                  </a:ext>
                </a:extLst>
              </p14:cNvPr>
              <p14:cNvContentPartPr/>
              <p14:nvPr/>
            </p14:nvContentPartPr>
            <p14:xfrm>
              <a:off x="1660399" y="1401118"/>
              <a:ext cx="102240" cy="231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8543463-08B8-4BAE-93F6-59225F30284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651759" y="1392118"/>
                <a:ext cx="1198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830E9B8-AD7C-41F2-B05C-5D4B6723E28D}"/>
                  </a:ext>
                </a:extLst>
              </p14:cNvPr>
              <p14:cNvContentPartPr/>
              <p14:nvPr/>
            </p14:nvContentPartPr>
            <p14:xfrm>
              <a:off x="1693159" y="1290958"/>
              <a:ext cx="199080" cy="348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830E9B8-AD7C-41F2-B05C-5D4B6723E28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84159" y="1281958"/>
                <a:ext cx="21672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1A7A7C4-8C23-4E6E-B12F-890B21EB2E60}"/>
                  </a:ext>
                </a:extLst>
              </p14:cNvPr>
              <p14:cNvContentPartPr/>
              <p14:nvPr/>
            </p14:nvContentPartPr>
            <p14:xfrm>
              <a:off x="2121919" y="1423798"/>
              <a:ext cx="146880" cy="162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1A7A7C4-8C23-4E6E-B12F-890B21EB2E6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112919" y="1414798"/>
                <a:ext cx="1645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A75BFBB-7A7C-4047-9045-547F15406CAE}"/>
                  </a:ext>
                </a:extLst>
              </p14:cNvPr>
              <p14:cNvContentPartPr/>
              <p14:nvPr/>
            </p14:nvContentPartPr>
            <p14:xfrm>
              <a:off x="2295439" y="1423438"/>
              <a:ext cx="93240" cy="155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A75BFBB-7A7C-4047-9045-547F15406CA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86439" y="1414438"/>
                <a:ext cx="1108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97FA91C-8F7A-4413-9389-B64EA53AF7B9}"/>
                  </a:ext>
                </a:extLst>
              </p14:cNvPr>
              <p14:cNvContentPartPr/>
              <p14:nvPr/>
            </p14:nvContentPartPr>
            <p14:xfrm>
              <a:off x="2414959" y="1351438"/>
              <a:ext cx="206640" cy="220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97FA91C-8F7A-4413-9389-B64EA53AF7B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05959" y="1342438"/>
                <a:ext cx="2242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DE0296C-B628-43F5-8CF2-C1604B1FC14D}"/>
                  </a:ext>
                </a:extLst>
              </p14:cNvPr>
              <p14:cNvContentPartPr/>
              <p14:nvPr/>
            </p14:nvContentPartPr>
            <p14:xfrm>
              <a:off x="2905279" y="1362598"/>
              <a:ext cx="297000" cy="181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DE0296C-B628-43F5-8CF2-C1604B1FC14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96639" y="1353598"/>
                <a:ext cx="3146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EAD74E2-6DE8-4674-919D-DCD722AE7263}"/>
                  </a:ext>
                </a:extLst>
              </p14:cNvPr>
              <p14:cNvContentPartPr/>
              <p14:nvPr/>
            </p14:nvContentPartPr>
            <p14:xfrm>
              <a:off x="3252319" y="1400758"/>
              <a:ext cx="124560" cy="90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EAD74E2-6DE8-4674-919D-DCD722AE726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243679" y="1391758"/>
                <a:ext cx="1422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B9BCB66-BBCC-43CB-B077-EACF1D9A309B}"/>
                  </a:ext>
                </a:extLst>
              </p14:cNvPr>
              <p14:cNvContentPartPr/>
              <p14:nvPr/>
            </p14:nvContentPartPr>
            <p14:xfrm>
              <a:off x="3483439" y="1066678"/>
              <a:ext cx="194040" cy="420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B9BCB66-BBCC-43CB-B077-EACF1D9A309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474799" y="1058038"/>
                <a:ext cx="2116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3A69922-7FF4-411D-86F8-BC76394504A5}"/>
                  </a:ext>
                </a:extLst>
              </p14:cNvPr>
              <p14:cNvContentPartPr/>
              <p14:nvPr/>
            </p14:nvContentPartPr>
            <p14:xfrm>
              <a:off x="3337279" y="1323718"/>
              <a:ext cx="253080" cy="51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3A69922-7FF4-411D-86F8-BC76394504A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28279" y="1315078"/>
                <a:ext cx="2707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484D16D-DD36-4A79-8DAD-7770409A1414}"/>
                  </a:ext>
                </a:extLst>
              </p14:cNvPr>
              <p14:cNvContentPartPr/>
              <p14:nvPr/>
            </p14:nvContentPartPr>
            <p14:xfrm>
              <a:off x="3615919" y="1266838"/>
              <a:ext cx="155160" cy="185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484D16D-DD36-4A79-8DAD-7770409A141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06919" y="1257838"/>
                <a:ext cx="1728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393E121-1307-4EA3-B1E0-E2CC52CF2DC1}"/>
                  </a:ext>
                </a:extLst>
              </p14:cNvPr>
              <p14:cNvContentPartPr/>
              <p14:nvPr/>
            </p14:nvContentPartPr>
            <p14:xfrm>
              <a:off x="3784399" y="1343518"/>
              <a:ext cx="91080" cy="96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393E121-1307-4EA3-B1E0-E2CC52CF2DC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775399" y="1334878"/>
                <a:ext cx="108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DADC622-644C-4BE2-A393-5CB5B6F7405D}"/>
                  </a:ext>
                </a:extLst>
              </p14:cNvPr>
              <p14:cNvContentPartPr/>
              <p14:nvPr/>
            </p14:nvContentPartPr>
            <p14:xfrm>
              <a:off x="3944239" y="1216798"/>
              <a:ext cx="164880" cy="282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DADC622-644C-4BE2-A393-5CB5B6F7405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935599" y="1207798"/>
                <a:ext cx="1825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0AE727A-0549-410F-8592-B70E4BF30FCE}"/>
                  </a:ext>
                </a:extLst>
              </p14:cNvPr>
              <p14:cNvContentPartPr/>
              <p14:nvPr/>
            </p14:nvContentPartPr>
            <p14:xfrm>
              <a:off x="4105159" y="1156678"/>
              <a:ext cx="131760" cy="2984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0AE727A-0549-410F-8592-B70E4BF30FC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096159" y="1148038"/>
                <a:ext cx="1494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8CE7EFF-22C9-45F0-A8B6-D69E2DD0DAD3}"/>
                  </a:ext>
                </a:extLst>
              </p14:cNvPr>
              <p14:cNvContentPartPr/>
              <p14:nvPr/>
            </p14:nvContentPartPr>
            <p14:xfrm>
              <a:off x="4144039" y="1293118"/>
              <a:ext cx="226800" cy="450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8CE7EFF-22C9-45F0-A8B6-D69E2DD0DAD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35399" y="1284478"/>
                <a:ext cx="2444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9097919-8107-4ECC-9AC2-5377D0737EFE}"/>
                  </a:ext>
                </a:extLst>
              </p14:cNvPr>
              <p14:cNvContentPartPr/>
              <p14:nvPr/>
            </p14:nvContentPartPr>
            <p14:xfrm>
              <a:off x="4561639" y="1299598"/>
              <a:ext cx="229680" cy="145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9097919-8107-4ECC-9AC2-5377D0737EF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552639" y="1290958"/>
                <a:ext cx="247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57B3560-1026-49D2-AD2E-701BD251940B}"/>
                  </a:ext>
                </a:extLst>
              </p14:cNvPr>
              <p14:cNvContentPartPr/>
              <p14:nvPr/>
            </p14:nvContentPartPr>
            <p14:xfrm>
              <a:off x="4907599" y="1285918"/>
              <a:ext cx="172800" cy="1256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57B3560-1026-49D2-AD2E-701BD251940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898959" y="1277278"/>
                <a:ext cx="1904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3C447BD-3E55-4300-97AC-65B4D2EE1A88}"/>
                  </a:ext>
                </a:extLst>
              </p14:cNvPr>
              <p14:cNvContentPartPr/>
              <p14:nvPr/>
            </p14:nvContentPartPr>
            <p14:xfrm>
              <a:off x="4931719" y="1272238"/>
              <a:ext cx="116280" cy="115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3C447BD-3E55-4300-97AC-65B4D2EE1A8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922719" y="1263238"/>
                <a:ext cx="133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1AC63FE-51F6-424A-B44C-6798474A5264}"/>
                  </a:ext>
                </a:extLst>
              </p14:cNvPr>
              <p14:cNvContentPartPr/>
              <p14:nvPr/>
            </p14:nvContentPartPr>
            <p14:xfrm>
              <a:off x="5132599" y="1044358"/>
              <a:ext cx="455760" cy="3877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1AC63FE-51F6-424A-B44C-6798474A526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23959" y="1035718"/>
                <a:ext cx="47340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9E343AA-DE6A-4D06-A6F9-F60216C69DFB}"/>
                  </a:ext>
                </a:extLst>
              </p14:cNvPr>
              <p14:cNvContentPartPr/>
              <p14:nvPr/>
            </p14:nvContentPartPr>
            <p14:xfrm>
              <a:off x="5583319" y="1322998"/>
              <a:ext cx="171360" cy="78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9E343AA-DE6A-4D06-A6F9-F60216C69DF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74679" y="1314358"/>
                <a:ext cx="1890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CF7353F-D9D3-4354-ADFA-A72153819EE7}"/>
                  </a:ext>
                </a:extLst>
              </p14:cNvPr>
              <p14:cNvContentPartPr/>
              <p14:nvPr/>
            </p14:nvContentPartPr>
            <p14:xfrm>
              <a:off x="5814799" y="1221118"/>
              <a:ext cx="116280" cy="2034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CF7353F-D9D3-4354-ADFA-A72153819EE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06159" y="1212118"/>
                <a:ext cx="1339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64DBCC2-0E92-4E2C-A912-CA1DF8D929D0}"/>
                  </a:ext>
                </a:extLst>
              </p14:cNvPr>
              <p14:cNvContentPartPr/>
              <p14:nvPr/>
            </p14:nvContentPartPr>
            <p14:xfrm>
              <a:off x="5999839" y="1244878"/>
              <a:ext cx="89280" cy="83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64DBCC2-0E92-4E2C-A912-CA1DF8D929D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991199" y="1235878"/>
                <a:ext cx="106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8C638EA-8D9F-4B61-A8A4-0958955349A1}"/>
                  </a:ext>
                </a:extLst>
              </p14:cNvPr>
              <p14:cNvContentPartPr/>
              <p14:nvPr/>
            </p14:nvContentPartPr>
            <p14:xfrm>
              <a:off x="6170839" y="1208518"/>
              <a:ext cx="201960" cy="1501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8C638EA-8D9F-4B61-A8A4-0958955349A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162199" y="1199518"/>
                <a:ext cx="2196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54C91D4-83F9-46FD-B360-F98DDA29FD56}"/>
                  </a:ext>
                </a:extLst>
              </p14:cNvPr>
              <p14:cNvContentPartPr/>
              <p14:nvPr/>
            </p14:nvContentPartPr>
            <p14:xfrm>
              <a:off x="6388999" y="1200238"/>
              <a:ext cx="174960" cy="185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54C91D4-83F9-46FD-B360-F98DDA29FD5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380359" y="1191238"/>
                <a:ext cx="1926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AF7C437-20FA-4A56-87F5-B07E5390913A}"/>
                  </a:ext>
                </a:extLst>
              </p14:cNvPr>
              <p14:cNvContentPartPr/>
              <p14:nvPr/>
            </p14:nvContentPartPr>
            <p14:xfrm>
              <a:off x="3073759" y="2060998"/>
              <a:ext cx="129240" cy="247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AF7C437-20FA-4A56-87F5-B07E5390913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065119" y="2052358"/>
                <a:ext cx="1468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1C02972-0872-4B9F-950D-F63572E8354F}"/>
                  </a:ext>
                </a:extLst>
              </p14:cNvPr>
              <p14:cNvContentPartPr/>
              <p14:nvPr/>
            </p14:nvContentPartPr>
            <p14:xfrm>
              <a:off x="3137839" y="1830598"/>
              <a:ext cx="388440" cy="275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1C02972-0872-4B9F-950D-F63572E8354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28839" y="1821958"/>
                <a:ext cx="4060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616175F-A2EC-4EE4-856D-94E05931D88D}"/>
                  </a:ext>
                </a:extLst>
              </p14:cNvPr>
              <p14:cNvContentPartPr/>
              <p14:nvPr/>
            </p14:nvContentPartPr>
            <p14:xfrm>
              <a:off x="3427279" y="1895038"/>
              <a:ext cx="203400" cy="298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616175F-A2EC-4EE4-856D-94E05931D88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18279" y="1886398"/>
                <a:ext cx="221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9ABDBCE-572F-4245-A31B-DC6FF6380372}"/>
                  </a:ext>
                </a:extLst>
              </p14:cNvPr>
              <p14:cNvContentPartPr/>
              <p14:nvPr/>
            </p14:nvContentPartPr>
            <p14:xfrm>
              <a:off x="3655159" y="1896838"/>
              <a:ext cx="315720" cy="3272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9ABDBCE-572F-4245-A31B-DC6FF638037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646519" y="1887838"/>
                <a:ext cx="33336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F1818B2-EE21-4DE3-8A97-8A35DF78952A}"/>
                  </a:ext>
                </a:extLst>
              </p14:cNvPr>
              <p14:cNvContentPartPr/>
              <p14:nvPr/>
            </p14:nvContentPartPr>
            <p14:xfrm>
              <a:off x="3700879" y="2001598"/>
              <a:ext cx="254160" cy="86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F1818B2-EE21-4DE3-8A97-8A35DF78952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691879" y="1992958"/>
                <a:ext cx="2718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9CE1A9A-DFA4-40EA-9E68-E9895F1631AA}"/>
                  </a:ext>
                </a:extLst>
              </p14:cNvPr>
              <p14:cNvContentPartPr/>
              <p14:nvPr/>
            </p14:nvContentPartPr>
            <p14:xfrm>
              <a:off x="4119199" y="1913758"/>
              <a:ext cx="258120" cy="212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9CE1A9A-DFA4-40EA-9E68-E9895F1631A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110199" y="1904758"/>
                <a:ext cx="2757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F924CCB-BEB7-4017-9E5A-3FB661CC9CB1}"/>
                  </a:ext>
                </a:extLst>
              </p14:cNvPr>
              <p14:cNvContentPartPr/>
              <p14:nvPr/>
            </p14:nvContentPartPr>
            <p14:xfrm>
              <a:off x="4408279" y="1900438"/>
              <a:ext cx="85320" cy="208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F924CCB-BEB7-4017-9E5A-3FB661CC9CB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399639" y="1891438"/>
                <a:ext cx="1029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70C1A03-8194-4D81-8B2C-8A459C1B3C42}"/>
                  </a:ext>
                </a:extLst>
              </p14:cNvPr>
              <p14:cNvContentPartPr/>
              <p14:nvPr/>
            </p14:nvContentPartPr>
            <p14:xfrm>
              <a:off x="4487119" y="1851838"/>
              <a:ext cx="204480" cy="289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70C1A03-8194-4D81-8B2C-8A459C1B3C4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478119" y="1842838"/>
                <a:ext cx="2221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90F6A1D-1242-40DB-B8DC-218C079BD65E}"/>
                  </a:ext>
                </a:extLst>
              </p14:cNvPr>
              <p14:cNvContentPartPr/>
              <p14:nvPr/>
            </p14:nvContentPartPr>
            <p14:xfrm>
              <a:off x="4790959" y="1708198"/>
              <a:ext cx="221040" cy="4492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90F6A1D-1242-40DB-B8DC-218C079BD65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781959" y="1699558"/>
                <a:ext cx="23868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0B3D607-FC81-4B61-8855-15248B00D058}"/>
                  </a:ext>
                </a:extLst>
              </p14:cNvPr>
              <p14:cNvContentPartPr/>
              <p14:nvPr/>
            </p14:nvContentPartPr>
            <p14:xfrm>
              <a:off x="5199559" y="1931038"/>
              <a:ext cx="178200" cy="38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0B3D607-FC81-4B61-8855-15248B00D05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190559" y="1922038"/>
                <a:ext cx="1958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DC3FF5C-0EDC-48CC-96FB-9E8521EA27B7}"/>
                  </a:ext>
                </a:extLst>
              </p14:cNvPr>
              <p14:cNvContentPartPr/>
              <p14:nvPr/>
            </p14:nvContentPartPr>
            <p14:xfrm>
              <a:off x="5186239" y="1986478"/>
              <a:ext cx="181440" cy="648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DC3FF5C-0EDC-48CC-96FB-9E8521EA27B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177239" y="1977478"/>
                <a:ext cx="199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75825D7-92F4-4CEE-98F3-F83484892D9C}"/>
                  </a:ext>
                </a:extLst>
              </p14:cNvPr>
              <p14:cNvContentPartPr/>
              <p14:nvPr/>
            </p14:nvContentPartPr>
            <p14:xfrm>
              <a:off x="5567119" y="1846798"/>
              <a:ext cx="149400" cy="296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75825D7-92F4-4CEE-98F3-F83484892D9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558119" y="1837798"/>
                <a:ext cx="1670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9B0ADB2-FCE7-46A7-906A-39833852F307}"/>
                  </a:ext>
                </a:extLst>
              </p14:cNvPr>
              <p14:cNvContentPartPr/>
              <p14:nvPr/>
            </p14:nvContentPartPr>
            <p14:xfrm>
              <a:off x="5703199" y="1737358"/>
              <a:ext cx="236880" cy="216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9B0ADB2-FCE7-46A7-906A-39833852F30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694199" y="1728358"/>
                <a:ext cx="2545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08C2A59-634A-48E0-A756-28DFF4D38B6C}"/>
                  </a:ext>
                </a:extLst>
              </p14:cNvPr>
              <p14:cNvContentPartPr/>
              <p14:nvPr/>
            </p14:nvContentPartPr>
            <p14:xfrm>
              <a:off x="5979679" y="1806478"/>
              <a:ext cx="136800" cy="2689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08C2A59-634A-48E0-A756-28DFF4D38B6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970679" y="1797838"/>
                <a:ext cx="15444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4CA88A4-E1ED-4FD4-9E5B-EEE64F593749}"/>
                  </a:ext>
                </a:extLst>
              </p14:cNvPr>
              <p14:cNvContentPartPr/>
              <p14:nvPr/>
            </p14:nvContentPartPr>
            <p14:xfrm>
              <a:off x="6189559" y="1717198"/>
              <a:ext cx="305640" cy="317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4CA88A4-E1ED-4FD4-9E5B-EEE64F5937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180919" y="1708198"/>
                <a:ext cx="3232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BE531F2-EFB4-41BF-8850-3D122D4F6C7A}"/>
                  </a:ext>
                </a:extLst>
              </p14:cNvPr>
              <p14:cNvContentPartPr/>
              <p14:nvPr/>
            </p14:nvContentPartPr>
            <p14:xfrm>
              <a:off x="6288919" y="1877398"/>
              <a:ext cx="222840" cy="41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BE531F2-EFB4-41BF-8850-3D122D4F6C7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279919" y="1868398"/>
                <a:ext cx="240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EA5C740-3AB0-4167-B600-CE13C37A2B2F}"/>
                  </a:ext>
                </a:extLst>
              </p14:cNvPr>
              <p14:cNvContentPartPr/>
              <p14:nvPr/>
            </p14:nvContentPartPr>
            <p14:xfrm>
              <a:off x="6621559" y="1622158"/>
              <a:ext cx="200160" cy="423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EA5C740-3AB0-4167-B600-CE13C37A2B2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612919" y="1613518"/>
                <a:ext cx="2178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D22BF84-EE80-4872-9552-05E6A649DF14}"/>
                  </a:ext>
                </a:extLst>
              </p14:cNvPr>
              <p14:cNvContentPartPr/>
              <p14:nvPr/>
            </p14:nvContentPartPr>
            <p14:xfrm>
              <a:off x="6937999" y="1870198"/>
              <a:ext cx="305280" cy="666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D22BF84-EE80-4872-9552-05E6A649DF1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929359" y="1861558"/>
                <a:ext cx="322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D3E7314-4C39-4D86-ACC7-289D9D06E3FD}"/>
                  </a:ext>
                </a:extLst>
              </p14:cNvPr>
              <p14:cNvContentPartPr/>
              <p14:nvPr/>
            </p14:nvContentPartPr>
            <p14:xfrm>
              <a:off x="7072279" y="1784878"/>
              <a:ext cx="30600" cy="1825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D3E7314-4C39-4D86-ACC7-289D9D06E3F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063279" y="1776238"/>
                <a:ext cx="482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61B5D0F-6D6B-4159-A937-6BEE25B3FEBB}"/>
                  </a:ext>
                </a:extLst>
              </p14:cNvPr>
              <p14:cNvContentPartPr/>
              <p14:nvPr/>
            </p14:nvContentPartPr>
            <p14:xfrm>
              <a:off x="7357399" y="1777318"/>
              <a:ext cx="69480" cy="196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61B5D0F-6D6B-4159-A937-6BEE25B3FEB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348399" y="1768318"/>
                <a:ext cx="87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A7CB1B8-47CE-42EA-BA33-EE52DFE0FED6}"/>
                  </a:ext>
                </a:extLst>
              </p14:cNvPr>
              <p14:cNvContentPartPr/>
              <p14:nvPr/>
            </p14:nvContentPartPr>
            <p14:xfrm>
              <a:off x="7423279" y="1635118"/>
              <a:ext cx="309960" cy="205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A7CB1B8-47CE-42EA-BA33-EE52DFE0FED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14639" y="1626478"/>
                <a:ext cx="3276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E92CCED-D03A-4FF3-9822-097E04C3BFF0}"/>
                  </a:ext>
                </a:extLst>
              </p14:cNvPr>
              <p14:cNvContentPartPr/>
              <p14:nvPr/>
            </p14:nvContentPartPr>
            <p14:xfrm>
              <a:off x="7817119" y="1673998"/>
              <a:ext cx="329040" cy="2628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E92CCED-D03A-4FF3-9822-097E04C3BFF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808479" y="1664998"/>
                <a:ext cx="3466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E15141B-29D3-428F-AB3F-24E4E23D7DBA}"/>
                  </a:ext>
                </a:extLst>
              </p14:cNvPr>
              <p14:cNvContentPartPr/>
              <p14:nvPr/>
            </p14:nvContentPartPr>
            <p14:xfrm>
              <a:off x="8089999" y="1611358"/>
              <a:ext cx="286920" cy="282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E15141B-29D3-428F-AB3F-24E4E23D7DB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080999" y="1602718"/>
                <a:ext cx="3045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6D7D50F-8BB3-48D7-9AF9-8C30B86F7C17}"/>
                  </a:ext>
                </a:extLst>
              </p14:cNvPr>
              <p14:cNvContentPartPr/>
              <p14:nvPr/>
            </p14:nvContentPartPr>
            <p14:xfrm>
              <a:off x="8325079" y="1478158"/>
              <a:ext cx="252000" cy="6152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6D7D50F-8BB3-48D7-9AF9-8C30B86F7C1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16439" y="1469158"/>
                <a:ext cx="26964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F8F68EE-6CAF-4402-AEA4-58DDD07465C5}"/>
                  </a:ext>
                </a:extLst>
              </p14:cNvPr>
              <p14:cNvContentPartPr/>
              <p14:nvPr/>
            </p14:nvContentPartPr>
            <p14:xfrm>
              <a:off x="8857879" y="1784158"/>
              <a:ext cx="298080" cy="54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F8F68EE-6CAF-4402-AEA4-58DDD07465C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848879" y="1775518"/>
                <a:ext cx="3157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10322F2-9CC4-46B9-9D28-157E120DA3B3}"/>
                  </a:ext>
                </a:extLst>
              </p14:cNvPr>
              <p14:cNvContentPartPr/>
              <p14:nvPr/>
            </p14:nvContentPartPr>
            <p14:xfrm>
              <a:off x="9498319" y="1735198"/>
              <a:ext cx="404280" cy="215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10322F2-9CC4-46B9-9D28-157E120DA3B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489679" y="1726198"/>
                <a:ext cx="4219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3C086C8-2880-4F1E-A442-FDA3F664D1C0}"/>
                  </a:ext>
                </a:extLst>
              </p14:cNvPr>
              <p14:cNvContentPartPr/>
              <p14:nvPr/>
            </p14:nvContentPartPr>
            <p14:xfrm>
              <a:off x="5080399" y="2404798"/>
              <a:ext cx="155520" cy="19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3C086C8-2880-4F1E-A442-FDA3F664D1C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071399" y="2396158"/>
                <a:ext cx="173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6184488-F64F-4E21-B3F6-535FF3EE71EA}"/>
                  </a:ext>
                </a:extLst>
              </p14:cNvPr>
              <p14:cNvContentPartPr/>
              <p14:nvPr/>
            </p14:nvContentPartPr>
            <p14:xfrm>
              <a:off x="5073919" y="2543038"/>
              <a:ext cx="140040" cy="20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6184488-F64F-4E21-B3F6-535FF3EE71E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064919" y="2534398"/>
                <a:ext cx="1576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F2D99BC-383B-46BE-8CE1-E5FE1C342B8E}"/>
                  </a:ext>
                </a:extLst>
              </p14:cNvPr>
              <p14:cNvContentPartPr/>
              <p14:nvPr/>
            </p14:nvContentPartPr>
            <p14:xfrm>
              <a:off x="5614639" y="2508118"/>
              <a:ext cx="70560" cy="203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F2D99BC-383B-46BE-8CE1-E5FE1C342B8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605999" y="2499478"/>
                <a:ext cx="88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5D6EE60-F39A-431D-8B96-A8B2FEB7CC69}"/>
                  </a:ext>
                </a:extLst>
              </p14:cNvPr>
              <p14:cNvContentPartPr/>
              <p14:nvPr/>
            </p14:nvContentPartPr>
            <p14:xfrm>
              <a:off x="5669359" y="2343598"/>
              <a:ext cx="336240" cy="231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5D6EE60-F39A-431D-8B96-A8B2FEB7CC6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660719" y="2334598"/>
                <a:ext cx="3538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EED136-EBA3-46ED-A9F1-8334CD18E0F7}"/>
                  </a:ext>
                </a:extLst>
              </p14:cNvPr>
              <p14:cNvContentPartPr/>
              <p14:nvPr/>
            </p14:nvContentPartPr>
            <p14:xfrm>
              <a:off x="5977879" y="2391478"/>
              <a:ext cx="200880" cy="235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EED136-EBA3-46ED-A9F1-8334CD18E0F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968879" y="2382478"/>
                <a:ext cx="2185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00C686B-19F5-4131-8F91-DA969B1A3408}"/>
                  </a:ext>
                </a:extLst>
              </p14:cNvPr>
              <p14:cNvContentPartPr/>
              <p14:nvPr/>
            </p14:nvContentPartPr>
            <p14:xfrm>
              <a:off x="6165079" y="2291758"/>
              <a:ext cx="337320" cy="369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00C686B-19F5-4131-8F91-DA969B1A340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156079" y="2283118"/>
                <a:ext cx="3549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EB58380-A8AC-4170-8014-184E732B7C5E}"/>
                  </a:ext>
                </a:extLst>
              </p14:cNvPr>
              <p14:cNvContentPartPr/>
              <p14:nvPr/>
            </p14:nvContentPartPr>
            <p14:xfrm>
              <a:off x="6238519" y="2461678"/>
              <a:ext cx="267480" cy="75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EB58380-A8AC-4170-8014-184E732B7C5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229519" y="2452678"/>
                <a:ext cx="2851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80EE1BD-B37E-4353-ACB4-D758F2719644}"/>
                  </a:ext>
                </a:extLst>
              </p14:cNvPr>
              <p14:cNvContentPartPr/>
              <p14:nvPr/>
            </p14:nvContentPartPr>
            <p14:xfrm>
              <a:off x="6621559" y="2265118"/>
              <a:ext cx="217080" cy="3927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80EE1BD-B37E-4353-ACB4-D758F271964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612919" y="2256478"/>
                <a:ext cx="2347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B587491-B740-4B6F-910F-AF6C962FBD7E}"/>
                  </a:ext>
                </a:extLst>
              </p14:cNvPr>
              <p14:cNvContentPartPr/>
              <p14:nvPr/>
            </p14:nvContentPartPr>
            <p14:xfrm>
              <a:off x="7047799" y="2439718"/>
              <a:ext cx="321120" cy="62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B587491-B740-4B6F-910F-AF6C962FBD7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038799" y="2430718"/>
                <a:ext cx="338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3B735A6-9681-4C48-A76C-0B6F34432BC3}"/>
                  </a:ext>
                </a:extLst>
              </p14:cNvPr>
              <p14:cNvContentPartPr/>
              <p14:nvPr/>
            </p14:nvContentPartPr>
            <p14:xfrm>
              <a:off x="7207999" y="2339998"/>
              <a:ext cx="39600" cy="2750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3B735A6-9681-4C48-A76C-0B6F34432BC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198999" y="2331358"/>
                <a:ext cx="572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6C9119E-2A30-4CCB-B37A-E717D25C368B}"/>
                  </a:ext>
                </a:extLst>
              </p14:cNvPr>
              <p14:cNvContentPartPr/>
              <p14:nvPr/>
            </p14:nvContentPartPr>
            <p14:xfrm>
              <a:off x="7453879" y="2388958"/>
              <a:ext cx="83880" cy="228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6C9119E-2A30-4CCB-B37A-E717D25C368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445239" y="2380318"/>
                <a:ext cx="1015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6BE0A78-E29C-4182-9A05-15F522F2AE5D}"/>
                  </a:ext>
                </a:extLst>
              </p14:cNvPr>
              <p14:cNvContentPartPr/>
              <p14:nvPr/>
            </p14:nvContentPartPr>
            <p14:xfrm>
              <a:off x="7495639" y="2271958"/>
              <a:ext cx="275040" cy="207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6BE0A78-E29C-4182-9A05-15F522F2AE5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486999" y="2263318"/>
                <a:ext cx="2926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6343203-4382-4834-95E0-847BD482F42B}"/>
                  </a:ext>
                </a:extLst>
              </p14:cNvPr>
              <p14:cNvContentPartPr/>
              <p14:nvPr/>
            </p14:nvContentPartPr>
            <p14:xfrm>
              <a:off x="7841599" y="2367718"/>
              <a:ext cx="106920" cy="2300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6343203-4382-4834-95E0-847BD482F42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832959" y="2359078"/>
                <a:ext cx="124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BE85198-A9A6-46B4-A027-2199B545D559}"/>
                  </a:ext>
                </a:extLst>
              </p14:cNvPr>
              <p14:cNvContentPartPr/>
              <p14:nvPr/>
            </p14:nvContentPartPr>
            <p14:xfrm>
              <a:off x="8072359" y="2394718"/>
              <a:ext cx="63720" cy="161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BE85198-A9A6-46B4-A027-2199B545D55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063719" y="2386078"/>
                <a:ext cx="813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A50FA39-70B8-454C-8271-5B106A553226}"/>
                  </a:ext>
                </a:extLst>
              </p14:cNvPr>
              <p14:cNvContentPartPr/>
              <p14:nvPr/>
            </p14:nvContentPartPr>
            <p14:xfrm>
              <a:off x="8057239" y="2331718"/>
              <a:ext cx="266760" cy="2451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A50FA39-70B8-454C-8271-5B106A55322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048239" y="2322718"/>
                <a:ext cx="2844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E379991-61FB-4ECD-B384-C0D0EB7CB9AC}"/>
                  </a:ext>
                </a:extLst>
              </p14:cNvPr>
              <p14:cNvContentPartPr/>
              <p14:nvPr/>
            </p14:nvContentPartPr>
            <p14:xfrm>
              <a:off x="8391679" y="2213278"/>
              <a:ext cx="213480" cy="420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E379991-61FB-4ECD-B384-C0D0EB7CB9A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383039" y="2204278"/>
                <a:ext cx="2311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E7DF014-2D0C-48FD-8DAF-4E6D727A1642}"/>
                  </a:ext>
                </a:extLst>
              </p14:cNvPr>
              <p14:cNvContentPartPr/>
              <p14:nvPr/>
            </p14:nvContentPartPr>
            <p14:xfrm>
              <a:off x="9687319" y="3717412"/>
              <a:ext cx="487080" cy="990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E7DF014-2D0C-48FD-8DAF-4E6D727A1642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678679" y="3708772"/>
                <a:ext cx="5047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5A56BD8B-3496-4305-9EBE-45F9A797DFDE}"/>
                  </a:ext>
                </a:extLst>
              </p14:cNvPr>
              <p14:cNvContentPartPr/>
              <p14:nvPr/>
            </p14:nvContentPartPr>
            <p14:xfrm>
              <a:off x="1657879" y="3650812"/>
              <a:ext cx="748080" cy="2332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5A56BD8B-3496-4305-9EBE-45F9A797DFDE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1648879" y="3642172"/>
                <a:ext cx="76572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Group 322">
            <a:extLst>
              <a:ext uri="{FF2B5EF4-FFF2-40B4-BE49-F238E27FC236}">
                <a16:creationId xmlns:a16="http://schemas.microsoft.com/office/drawing/2014/main" id="{8C50AF36-C752-440B-AAD5-7F2B7A696A52}"/>
              </a:ext>
            </a:extLst>
          </p:cNvPr>
          <p:cNvGrpSpPr/>
          <p:nvPr/>
        </p:nvGrpSpPr>
        <p:grpSpPr>
          <a:xfrm>
            <a:off x="115279" y="2798998"/>
            <a:ext cx="11646720" cy="3211200"/>
            <a:chOff x="115279" y="2798998"/>
            <a:chExt cx="11646720" cy="32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0936A6D-24A6-4243-8D9A-5DA337CD70EC}"/>
                    </a:ext>
                  </a:extLst>
                </p14:cNvPr>
                <p14:cNvContentPartPr/>
                <p14:nvPr/>
              </p14:nvContentPartPr>
              <p14:xfrm>
                <a:off x="249559" y="3056758"/>
                <a:ext cx="88200" cy="172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0936A6D-24A6-4243-8D9A-5DA337CD70E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0919" y="3047758"/>
                  <a:ext cx="105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D76DA7A-69F4-4F01-9352-C22729F2DCDC}"/>
                    </a:ext>
                  </a:extLst>
                </p14:cNvPr>
                <p14:cNvContentPartPr/>
                <p14:nvPr/>
              </p14:nvContentPartPr>
              <p14:xfrm>
                <a:off x="115279" y="3232438"/>
                <a:ext cx="291240" cy="47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D76DA7A-69F4-4F01-9352-C22729F2DCD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279" y="3223798"/>
                  <a:ext cx="308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16F82DE-D1CA-4BC2-BAA1-6593C36753F2}"/>
                    </a:ext>
                  </a:extLst>
                </p14:cNvPr>
                <p14:cNvContentPartPr/>
                <p14:nvPr/>
              </p14:nvContentPartPr>
              <p14:xfrm>
                <a:off x="154519" y="3001678"/>
                <a:ext cx="344880" cy="102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16F82DE-D1CA-4BC2-BAA1-6593C36753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5879" y="2993038"/>
                  <a:ext cx="362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9178B67-2831-4D1B-8312-CC602FE538DC}"/>
                    </a:ext>
                  </a:extLst>
                </p14:cNvPr>
                <p14:cNvContentPartPr/>
                <p14:nvPr/>
              </p14:nvContentPartPr>
              <p14:xfrm>
                <a:off x="521359" y="2833198"/>
                <a:ext cx="253080" cy="447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9178B67-2831-4D1B-8312-CC602FE538D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2719" y="2824198"/>
                  <a:ext cx="27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1885621-94B1-444B-8B29-DDAD1D0F5207}"/>
                    </a:ext>
                  </a:extLst>
                </p14:cNvPr>
                <p14:cNvContentPartPr/>
                <p14:nvPr/>
              </p14:nvContentPartPr>
              <p14:xfrm>
                <a:off x="527839" y="3090958"/>
                <a:ext cx="183240" cy="68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1885621-94B1-444B-8B29-DDAD1D0F520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8839" y="3082318"/>
                  <a:ext cx="200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C085053-C3FB-4F13-B095-29166E6014C7}"/>
                    </a:ext>
                  </a:extLst>
                </p14:cNvPr>
                <p14:cNvContentPartPr/>
                <p14:nvPr/>
              </p14:nvContentPartPr>
              <p14:xfrm>
                <a:off x="954439" y="2886838"/>
                <a:ext cx="325080" cy="354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C085053-C3FB-4F13-B095-29166E6014C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5439" y="2877838"/>
                  <a:ext cx="3427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073AA5A-ACC0-4768-A59A-EFF814EEF908}"/>
                    </a:ext>
                  </a:extLst>
                </p14:cNvPr>
                <p14:cNvContentPartPr/>
                <p14:nvPr/>
              </p14:nvContentPartPr>
              <p14:xfrm>
                <a:off x="1075759" y="3056038"/>
                <a:ext cx="180720" cy="47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073AA5A-ACC0-4768-A59A-EFF814EEF90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7119" y="3047038"/>
                  <a:ext cx="198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1CFFDD-FD7E-4DE2-A0C2-EF11871D53C8}"/>
                    </a:ext>
                  </a:extLst>
                </p14:cNvPr>
                <p14:cNvContentPartPr/>
                <p14:nvPr/>
              </p14:nvContentPartPr>
              <p14:xfrm>
                <a:off x="1523239" y="3031918"/>
                <a:ext cx="151560" cy="173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1CFFDD-FD7E-4DE2-A0C2-EF11871D53C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14239" y="3023278"/>
                  <a:ext cx="169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5159A38-B53D-41B6-8766-63A208644E18}"/>
                    </a:ext>
                  </a:extLst>
                </p14:cNvPr>
                <p14:cNvContentPartPr/>
                <p14:nvPr/>
              </p14:nvContentPartPr>
              <p14:xfrm>
                <a:off x="1728079" y="3101758"/>
                <a:ext cx="113400" cy="67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5159A38-B53D-41B6-8766-63A208644E1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19079" y="3093118"/>
                  <a:ext cx="131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816D638-9E71-4962-A7D0-81A0D310B326}"/>
                    </a:ext>
                  </a:extLst>
                </p14:cNvPr>
                <p14:cNvContentPartPr/>
                <p14:nvPr/>
              </p14:nvContentPartPr>
              <p14:xfrm>
                <a:off x="1927879" y="3063598"/>
                <a:ext cx="179280" cy="127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816D638-9E71-4962-A7D0-81A0D310B32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18879" y="3054598"/>
                  <a:ext cx="196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1487A77-0FAC-48E6-A0E6-2709B962F9F8}"/>
                    </a:ext>
                  </a:extLst>
                </p14:cNvPr>
                <p14:cNvContentPartPr/>
                <p14:nvPr/>
              </p14:nvContentPartPr>
              <p14:xfrm>
                <a:off x="2083039" y="2873518"/>
                <a:ext cx="139680" cy="262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1487A77-0FAC-48E6-A0E6-2709B962F9F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74399" y="2864878"/>
                  <a:ext cx="157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A56E1FB-E6DA-4FC0-BA31-5246006BF7E4}"/>
                    </a:ext>
                  </a:extLst>
                </p14:cNvPr>
                <p14:cNvContentPartPr/>
                <p14:nvPr/>
              </p14:nvContentPartPr>
              <p14:xfrm>
                <a:off x="2403439" y="2959198"/>
                <a:ext cx="93600" cy="15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A56E1FB-E6DA-4FC0-BA31-5246006BF7E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94799" y="2950198"/>
                  <a:ext cx="111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936F9E6-33EE-4266-B845-7A07CF7A3DEE}"/>
                    </a:ext>
                  </a:extLst>
                </p14:cNvPr>
                <p14:cNvContentPartPr/>
                <p14:nvPr/>
              </p14:nvContentPartPr>
              <p14:xfrm>
                <a:off x="2372119" y="2844718"/>
                <a:ext cx="282600" cy="316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936F9E6-33EE-4266-B845-7A07CF7A3DE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63479" y="2835718"/>
                  <a:ext cx="300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C2C4771-3AAD-4088-ADC0-7144A7E84077}"/>
                    </a:ext>
                  </a:extLst>
                </p14:cNvPr>
                <p14:cNvContentPartPr/>
                <p14:nvPr/>
              </p14:nvContentPartPr>
              <p14:xfrm>
                <a:off x="3014719" y="3043798"/>
                <a:ext cx="144360" cy="135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C2C4771-3AAD-4088-ADC0-7144A7E8407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06079" y="3035158"/>
                  <a:ext cx="162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AF925E9-B69C-45BC-9374-0B8DCDD49ED2}"/>
                    </a:ext>
                  </a:extLst>
                </p14:cNvPr>
                <p14:cNvContentPartPr/>
                <p14:nvPr/>
              </p14:nvContentPartPr>
              <p14:xfrm>
                <a:off x="3172759" y="3023278"/>
                <a:ext cx="220680" cy="188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AF925E9-B69C-45BC-9374-0B8DCDD49ED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64119" y="3014638"/>
                  <a:ext cx="238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6866343-7B47-4367-8C1B-F144344259EB}"/>
                    </a:ext>
                  </a:extLst>
                </p14:cNvPr>
                <p14:cNvContentPartPr/>
                <p14:nvPr/>
              </p14:nvContentPartPr>
              <p14:xfrm>
                <a:off x="3324319" y="3002398"/>
                <a:ext cx="177120" cy="164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6866343-7B47-4367-8C1B-F144344259E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15319" y="2993758"/>
                  <a:ext cx="194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C683F26-7A81-4188-AD6F-5049FE68EFA1}"/>
                    </a:ext>
                  </a:extLst>
                </p14:cNvPr>
                <p14:cNvContentPartPr/>
                <p14:nvPr/>
              </p14:nvContentPartPr>
              <p14:xfrm>
                <a:off x="3852439" y="3048838"/>
                <a:ext cx="40320" cy="117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C683F26-7A81-4188-AD6F-5049FE68EFA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43799" y="3040198"/>
                  <a:ext cx="57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FA4814E-3321-4D87-84FA-2459A64577CD}"/>
                    </a:ext>
                  </a:extLst>
                </p14:cNvPr>
                <p14:cNvContentPartPr/>
                <p14:nvPr/>
              </p14:nvContentPartPr>
              <p14:xfrm>
                <a:off x="3907879" y="2963518"/>
                <a:ext cx="34920" cy="11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FA4814E-3321-4D87-84FA-2459A64577C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99239" y="2954518"/>
                  <a:ext cx="52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FF397DC-5B92-4B24-88EB-6DB366D8D5D3}"/>
                    </a:ext>
                  </a:extLst>
                </p14:cNvPr>
                <p14:cNvContentPartPr/>
                <p14:nvPr/>
              </p14:nvContentPartPr>
              <p14:xfrm>
                <a:off x="3971959" y="3038038"/>
                <a:ext cx="162720" cy="127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FF397DC-5B92-4B24-88EB-6DB366D8D5D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62959" y="3029398"/>
                  <a:ext cx="180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D11056B-7442-463D-AD70-60CBB3B3B673}"/>
                    </a:ext>
                  </a:extLst>
                </p14:cNvPr>
                <p14:cNvContentPartPr/>
                <p14:nvPr/>
              </p14:nvContentPartPr>
              <p14:xfrm>
                <a:off x="4172839" y="3021118"/>
                <a:ext cx="206280" cy="153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D11056B-7442-463D-AD70-60CBB3B3B67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64199" y="3012478"/>
                  <a:ext cx="223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C7DE7A5-D5DC-4801-B7DB-BECB0B1EBAAD}"/>
                    </a:ext>
                  </a:extLst>
                </p14:cNvPr>
                <p14:cNvContentPartPr/>
                <p14:nvPr/>
              </p14:nvContentPartPr>
              <p14:xfrm>
                <a:off x="4391359" y="2843638"/>
                <a:ext cx="113400" cy="258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C7DE7A5-D5DC-4801-B7DB-BECB0B1EBAA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82719" y="2834638"/>
                  <a:ext cx="13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269B8E2-B7BB-46D2-9757-F0C5C2E7278E}"/>
                    </a:ext>
                  </a:extLst>
                </p14:cNvPr>
                <p14:cNvContentPartPr/>
                <p14:nvPr/>
              </p14:nvContentPartPr>
              <p14:xfrm>
                <a:off x="4429159" y="3034078"/>
                <a:ext cx="302760" cy="387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269B8E2-B7BB-46D2-9757-F0C5C2E7278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20159" y="3025438"/>
                  <a:ext cx="3204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EA7C128-7C03-4CEF-8378-40EE39E7FC0A}"/>
                    </a:ext>
                  </a:extLst>
                </p14:cNvPr>
                <p14:cNvContentPartPr/>
                <p14:nvPr/>
              </p14:nvContentPartPr>
              <p14:xfrm>
                <a:off x="4696999" y="2960638"/>
                <a:ext cx="249840" cy="145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EA7C128-7C03-4CEF-8378-40EE39E7FC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87999" y="2951998"/>
                  <a:ext cx="267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D83ED24-7A01-488F-A62B-35B5350CB207}"/>
                    </a:ext>
                  </a:extLst>
                </p14:cNvPr>
                <p14:cNvContentPartPr/>
                <p14:nvPr/>
              </p14:nvContentPartPr>
              <p14:xfrm>
                <a:off x="4991839" y="2962438"/>
                <a:ext cx="153720" cy="136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D83ED24-7A01-488F-A62B-35B5350CB20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82839" y="2953438"/>
                  <a:ext cx="171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E66B640-D137-4AE4-BF11-1FDD7A585F79}"/>
                    </a:ext>
                  </a:extLst>
                </p14:cNvPr>
                <p14:cNvContentPartPr/>
                <p14:nvPr/>
              </p14:nvContentPartPr>
              <p14:xfrm>
                <a:off x="5194519" y="2973958"/>
                <a:ext cx="177480" cy="131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E66B640-D137-4AE4-BF11-1FDD7A585F7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85519" y="2964958"/>
                  <a:ext cx="195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30DDB6A-D6FE-40CA-9875-439AC96962E0}"/>
                    </a:ext>
                  </a:extLst>
                </p14:cNvPr>
                <p14:cNvContentPartPr/>
                <p14:nvPr/>
              </p14:nvContentPartPr>
              <p14:xfrm>
                <a:off x="5445079" y="2991238"/>
                <a:ext cx="168480" cy="141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30DDB6A-D6FE-40CA-9875-439AC96962E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36079" y="2982238"/>
                  <a:ext cx="186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8AC891C-4108-4E94-9484-4F52815BB180}"/>
                    </a:ext>
                  </a:extLst>
                </p14:cNvPr>
                <p14:cNvContentPartPr/>
                <p14:nvPr/>
              </p14:nvContentPartPr>
              <p14:xfrm>
                <a:off x="5579359" y="2798998"/>
                <a:ext cx="204480" cy="286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8AC891C-4108-4E94-9484-4F52815BB18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70719" y="2789998"/>
                  <a:ext cx="222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EE7C844-61AA-402D-86DC-2E8D9AA9A009}"/>
                    </a:ext>
                  </a:extLst>
                </p14:cNvPr>
                <p14:cNvContentPartPr/>
                <p14:nvPr/>
              </p14:nvContentPartPr>
              <p14:xfrm>
                <a:off x="5767639" y="2975398"/>
                <a:ext cx="112320" cy="124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EE7C844-61AA-402D-86DC-2E8D9AA9A00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58639" y="2966398"/>
                  <a:ext cx="129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F3A1F52-641E-4832-B76C-1ABD2BB90905}"/>
                    </a:ext>
                  </a:extLst>
                </p14:cNvPr>
                <p14:cNvContentPartPr/>
                <p14:nvPr/>
              </p14:nvContentPartPr>
              <p14:xfrm>
                <a:off x="5881399" y="3010318"/>
                <a:ext cx="178200" cy="125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F3A1F52-641E-4832-B76C-1ABD2BB9090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72759" y="3001678"/>
                  <a:ext cx="195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6F91D66-0108-4DDE-8AC4-EAD9017CF46A}"/>
                    </a:ext>
                  </a:extLst>
                </p14:cNvPr>
                <p14:cNvContentPartPr/>
                <p14:nvPr/>
              </p14:nvContentPartPr>
              <p14:xfrm>
                <a:off x="6220519" y="2823838"/>
                <a:ext cx="182160" cy="308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6F91D66-0108-4DDE-8AC4-EAD9017CF46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11879" y="2814838"/>
                  <a:ext cx="1998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955A70C-1DD4-44CA-9170-AD14040FDAB4}"/>
                    </a:ext>
                  </a:extLst>
                </p14:cNvPr>
                <p14:cNvContentPartPr/>
                <p14:nvPr/>
              </p14:nvContentPartPr>
              <p14:xfrm>
                <a:off x="6158599" y="2949478"/>
                <a:ext cx="346680" cy="34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955A70C-1DD4-44CA-9170-AD14040FDAB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49959" y="2940478"/>
                  <a:ext cx="364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B1C05CC-AB37-4B85-AFFC-836153A8426C}"/>
                    </a:ext>
                  </a:extLst>
                </p14:cNvPr>
                <p14:cNvContentPartPr/>
                <p14:nvPr/>
              </p14:nvContentPartPr>
              <p14:xfrm>
                <a:off x="3381919" y="3710878"/>
                <a:ext cx="60480" cy="204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B1C05CC-AB37-4B85-AFFC-836153A8426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72919" y="3702238"/>
                  <a:ext cx="78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AEEA3EB-8992-4C5E-890A-81905CE5C038}"/>
                    </a:ext>
                  </a:extLst>
                </p14:cNvPr>
                <p14:cNvContentPartPr/>
                <p14:nvPr/>
              </p14:nvContentPartPr>
              <p14:xfrm>
                <a:off x="3399559" y="3525478"/>
                <a:ext cx="322200" cy="196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AEEA3EB-8992-4C5E-890A-81905CE5C03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90919" y="3516838"/>
                  <a:ext cx="339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4DB3481-C962-46D7-9A57-E0C62D8D02E5}"/>
                    </a:ext>
                  </a:extLst>
                </p14:cNvPr>
                <p14:cNvContentPartPr/>
                <p14:nvPr/>
              </p14:nvContentPartPr>
              <p14:xfrm>
                <a:off x="3718879" y="3566158"/>
                <a:ext cx="208080" cy="287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4DB3481-C962-46D7-9A57-E0C62D8D02E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10239" y="3557518"/>
                  <a:ext cx="2257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89639DF-B6DC-4422-8312-91A1EB71DD90}"/>
                    </a:ext>
                  </a:extLst>
                </p14:cNvPr>
                <p14:cNvContentPartPr/>
                <p14:nvPr/>
              </p14:nvContentPartPr>
              <p14:xfrm>
                <a:off x="3920479" y="3486958"/>
                <a:ext cx="381960" cy="371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89639DF-B6DC-4422-8312-91A1EB71DD9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911479" y="3478318"/>
                  <a:ext cx="3996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D8AFAA6-A9BB-42F2-9259-BB10ACD853E9}"/>
                    </a:ext>
                  </a:extLst>
                </p14:cNvPr>
                <p14:cNvContentPartPr/>
                <p14:nvPr/>
              </p14:nvContentPartPr>
              <p14:xfrm>
                <a:off x="4033879" y="3668398"/>
                <a:ext cx="226800" cy="58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D8AFAA6-A9BB-42F2-9259-BB10ACD853E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24879" y="3659398"/>
                  <a:ext cx="244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F6CA754-A5F8-495A-B0E9-F4A051CC30A3}"/>
                    </a:ext>
                  </a:extLst>
                </p14:cNvPr>
                <p14:cNvContentPartPr/>
                <p14:nvPr/>
              </p14:nvContentPartPr>
              <p14:xfrm>
                <a:off x="4485319" y="3524758"/>
                <a:ext cx="257760" cy="258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F6CA754-A5F8-495A-B0E9-F4A051CC30A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76679" y="3515758"/>
                  <a:ext cx="275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2A19891-9079-4856-B8F5-B93732C32E46}"/>
                    </a:ext>
                  </a:extLst>
                </p14:cNvPr>
                <p14:cNvContentPartPr/>
                <p14:nvPr/>
              </p14:nvContentPartPr>
              <p14:xfrm>
                <a:off x="4736239" y="3577678"/>
                <a:ext cx="69480" cy="153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2A19891-9079-4856-B8F5-B93732C32E4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27599" y="3568678"/>
                  <a:ext cx="8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A7C24A4-2646-49B1-AC3D-AD430C172CEC}"/>
                    </a:ext>
                  </a:extLst>
                </p14:cNvPr>
                <p14:cNvContentPartPr/>
                <p14:nvPr/>
              </p14:nvContentPartPr>
              <p14:xfrm>
                <a:off x="4743439" y="3516118"/>
                <a:ext cx="240480" cy="255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A7C24A4-2646-49B1-AC3D-AD430C172CE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734439" y="3507478"/>
                  <a:ext cx="258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935A489-5C31-4D47-8540-428FC31F2A05}"/>
                    </a:ext>
                  </a:extLst>
                </p14:cNvPr>
                <p14:cNvContentPartPr/>
                <p14:nvPr/>
              </p14:nvContentPartPr>
              <p14:xfrm>
                <a:off x="5016319" y="3462838"/>
                <a:ext cx="164880" cy="375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935A489-5C31-4D47-8540-428FC31F2A0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07679" y="3454198"/>
                  <a:ext cx="182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DDE8BD9-C4F0-419F-995A-DC443C861AE8}"/>
                    </a:ext>
                  </a:extLst>
                </p14:cNvPr>
                <p14:cNvContentPartPr/>
                <p14:nvPr/>
              </p14:nvContentPartPr>
              <p14:xfrm>
                <a:off x="5384599" y="3554278"/>
                <a:ext cx="230040" cy="41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DDE8BD9-C4F0-419F-995A-DC443C861AE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75599" y="3545278"/>
                  <a:ext cx="247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2B7A558-B8C6-4DD4-81F0-37FE0815EDDA}"/>
                    </a:ext>
                  </a:extLst>
                </p14:cNvPr>
                <p14:cNvContentPartPr/>
                <p14:nvPr/>
              </p14:nvContentPartPr>
              <p14:xfrm>
                <a:off x="5344999" y="3645358"/>
                <a:ext cx="221760" cy="48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2B7A558-B8C6-4DD4-81F0-37FE0815EDD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335999" y="3636718"/>
                  <a:ext cx="239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41996D2-9B33-4036-8727-BF9FB400B398}"/>
                    </a:ext>
                  </a:extLst>
                </p14:cNvPr>
                <p14:cNvContentPartPr/>
                <p14:nvPr/>
              </p14:nvContentPartPr>
              <p14:xfrm>
                <a:off x="5819839" y="3521158"/>
                <a:ext cx="150840" cy="216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41996D2-9B33-4036-8727-BF9FB400B39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10839" y="3512518"/>
                  <a:ext cx="168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D999ABC-A666-4689-8383-AD9E8D38AC69}"/>
                    </a:ext>
                  </a:extLst>
                </p14:cNvPr>
                <p14:cNvContentPartPr/>
                <p14:nvPr/>
              </p14:nvContentPartPr>
              <p14:xfrm>
                <a:off x="5856919" y="3341878"/>
                <a:ext cx="309240" cy="228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D999ABC-A666-4689-8383-AD9E8D38AC6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48279" y="3333238"/>
                  <a:ext cx="326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A77E181-5830-453D-9716-F899B774963B}"/>
                    </a:ext>
                  </a:extLst>
                </p14:cNvPr>
                <p14:cNvContentPartPr/>
                <p14:nvPr/>
              </p14:nvContentPartPr>
              <p14:xfrm>
                <a:off x="6109279" y="3441598"/>
                <a:ext cx="231840" cy="241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A77E181-5830-453D-9716-F899B774963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00639" y="3432598"/>
                  <a:ext cx="249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A1D19C1-9FEA-444E-9710-74ABD233079B}"/>
                    </a:ext>
                  </a:extLst>
                </p14:cNvPr>
                <p14:cNvContentPartPr/>
                <p14:nvPr/>
              </p14:nvContentPartPr>
              <p14:xfrm>
                <a:off x="6307279" y="3376438"/>
                <a:ext cx="318600" cy="291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A1D19C1-9FEA-444E-9710-74ABD233079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98639" y="3367798"/>
                  <a:ext cx="336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52E206B-8D69-4C82-B87D-D99AB18AE711}"/>
                    </a:ext>
                  </a:extLst>
                </p14:cNvPr>
                <p14:cNvContentPartPr/>
                <p14:nvPr/>
              </p14:nvContentPartPr>
              <p14:xfrm>
                <a:off x="6340399" y="3531238"/>
                <a:ext cx="332640" cy="50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52E206B-8D69-4C82-B87D-D99AB18AE71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331759" y="3522238"/>
                  <a:ext cx="350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A71C96D-B7AF-4B80-BEE1-3EAE55290701}"/>
                    </a:ext>
                  </a:extLst>
                </p14:cNvPr>
                <p14:cNvContentPartPr/>
                <p14:nvPr/>
              </p14:nvContentPartPr>
              <p14:xfrm>
                <a:off x="6671959" y="3274558"/>
                <a:ext cx="172800" cy="464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A71C96D-B7AF-4B80-BEE1-3EAE5529070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63319" y="3265558"/>
                  <a:ext cx="1904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02C4CA-0EF9-4991-B1B9-C64B84E80D4B}"/>
                    </a:ext>
                  </a:extLst>
                </p14:cNvPr>
                <p14:cNvContentPartPr/>
                <p14:nvPr/>
              </p14:nvContentPartPr>
              <p14:xfrm>
                <a:off x="7066519" y="3564358"/>
                <a:ext cx="345240" cy="32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02C4CA-0EF9-4991-B1B9-C64B84E80D4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57879" y="3555358"/>
                  <a:ext cx="362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4FF5BF7-0B26-4301-B1D8-8B54B4356F5D}"/>
                    </a:ext>
                  </a:extLst>
                </p14:cNvPr>
                <p14:cNvContentPartPr/>
                <p14:nvPr/>
              </p14:nvContentPartPr>
              <p14:xfrm>
                <a:off x="7213759" y="3458158"/>
                <a:ext cx="40680" cy="228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4FF5BF7-0B26-4301-B1D8-8B54B4356F5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05119" y="3449158"/>
                  <a:ext cx="58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5D26975-8333-4C11-B92A-AB8A87792C2C}"/>
                    </a:ext>
                  </a:extLst>
                </p14:cNvPr>
                <p14:cNvContentPartPr/>
                <p14:nvPr/>
              </p14:nvContentPartPr>
              <p14:xfrm>
                <a:off x="7511479" y="3456358"/>
                <a:ext cx="108360" cy="252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5D26975-8333-4C11-B92A-AB8A87792C2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02479" y="3447718"/>
                  <a:ext cx="126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0F9AC09-610D-414C-8624-F5F04F6266E3}"/>
                    </a:ext>
                  </a:extLst>
                </p14:cNvPr>
                <p14:cNvContentPartPr/>
                <p14:nvPr/>
              </p14:nvContentPartPr>
              <p14:xfrm>
                <a:off x="7561159" y="3336478"/>
                <a:ext cx="320400" cy="217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0F9AC09-610D-414C-8624-F5F04F6266E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52519" y="3327478"/>
                  <a:ext cx="338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E330D3F-05DF-4AEE-8D02-8500D2B7D65F}"/>
                    </a:ext>
                  </a:extLst>
                </p14:cNvPr>
                <p14:cNvContentPartPr/>
                <p14:nvPr/>
              </p14:nvContentPartPr>
              <p14:xfrm>
                <a:off x="7920799" y="3455278"/>
                <a:ext cx="169560" cy="203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E330D3F-05DF-4AEE-8D02-8500D2B7D65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11799" y="3446278"/>
                  <a:ext cx="187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211D531-AFD7-449B-BE08-EE4076642C03}"/>
                    </a:ext>
                  </a:extLst>
                </p14:cNvPr>
                <p14:cNvContentPartPr/>
                <p14:nvPr/>
              </p14:nvContentPartPr>
              <p14:xfrm>
                <a:off x="8150119" y="3391918"/>
                <a:ext cx="82440" cy="205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211D531-AFD7-449B-BE08-EE4076642C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141479" y="3383278"/>
                  <a:ext cx="100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03D5DA5-1EA1-4BEC-878C-68EB8A783BFC}"/>
                    </a:ext>
                  </a:extLst>
                </p14:cNvPr>
                <p14:cNvContentPartPr/>
                <p14:nvPr/>
              </p14:nvContentPartPr>
              <p14:xfrm>
                <a:off x="8161279" y="3335398"/>
                <a:ext cx="241920" cy="258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03D5DA5-1EA1-4BEC-878C-68EB8A783BF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152639" y="3326758"/>
                  <a:ext cx="259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16F92C3-72BB-44FA-9DED-1AAF2ABC6D96}"/>
                    </a:ext>
                  </a:extLst>
                </p14:cNvPr>
                <p14:cNvContentPartPr/>
                <p14:nvPr/>
              </p14:nvContentPartPr>
              <p14:xfrm>
                <a:off x="8415799" y="3191038"/>
                <a:ext cx="238320" cy="519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16F92C3-72BB-44FA-9DED-1AAF2ABC6D9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07159" y="3182398"/>
                  <a:ext cx="2559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5DA53CD-7555-4C34-A9F3-20040AD75BA8}"/>
                    </a:ext>
                  </a:extLst>
                </p14:cNvPr>
                <p14:cNvContentPartPr/>
                <p14:nvPr/>
              </p14:nvContentPartPr>
              <p14:xfrm>
                <a:off x="8840239" y="3427198"/>
                <a:ext cx="227520" cy="47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5DA53CD-7555-4C34-A9F3-20040AD75BA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31599" y="3418198"/>
                  <a:ext cx="245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E6D0B12-50A2-4B71-AC86-40D4AC8A577D}"/>
                    </a:ext>
                  </a:extLst>
                </p14:cNvPr>
                <p14:cNvContentPartPr/>
                <p14:nvPr/>
              </p14:nvContentPartPr>
              <p14:xfrm>
                <a:off x="9284479" y="3355198"/>
                <a:ext cx="109080" cy="252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E6D0B12-50A2-4B71-AC86-40D4AC8A577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275479" y="3346198"/>
                  <a:ext cx="126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3DE449A-8371-4649-8322-B7FA4B63198B}"/>
                    </a:ext>
                  </a:extLst>
                </p14:cNvPr>
                <p14:cNvContentPartPr/>
                <p14:nvPr/>
              </p14:nvContentPartPr>
              <p14:xfrm>
                <a:off x="9389599" y="3261598"/>
                <a:ext cx="375480" cy="195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3DE449A-8371-4649-8322-B7FA4B63198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80959" y="3252598"/>
                  <a:ext cx="393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0C2C91F-66CA-48E0-8DD4-6C984F5D1D85}"/>
                    </a:ext>
                  </a:extLst>
                </p14:cNvPr>
                <p14:cNvContentPartPr/>
                <p14:nvPr/>
              </p14:nvContentPartPr>
              <p14:xfrm>
                <a:off x="9738439" y="3304798"/>
                <a:ext cx="192600" cy="237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0C2C91F-66CA-48E0-8DD4-6C984F5D1D8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29439" y="3295798"/>
                  <a:ext cx="210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7C6C63-0867-47A8-BB47-38A3B182FE36}"/>
                    </a:ext>
                  </a:extLst>
                </p14:cNvPr>
                <p14:cNvContentPartPr/>
                <p14:nvPr/>
              </p14:nvContentPartPr>
              <p14:xfrm>
                <a:off x="9890359" y="3254398"/>
                <a:ext cx="318600" cy="318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7C6C63-0867-47A8-BB47-38A3B182FE3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81359" y="3245398"/>
                  <a:ext cx="336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24CD8E2-B6B7-4ACE-8C87-C78E10A37BC5}"/>
                    </a:ext>
                  </a:extLst>
                </p14:cNvPr>
                <p14:cNvContentPartPr/>
                <p14:nvPr/>
              </p14:nvContentPartPr>
              <p14:xfrm>
                <a:off x="10000519" y="3435478"/>
                <a:ext cx="219600" cy="11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24CD8E2-B6B7-4ACE-8C87-C78E10A37BC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991879" y="3426478"/>
                  <a:ext cx="237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708E5CB-7633-44C6-82A6-C3BB8814BD70}"/>
                    </a:ext>
                  </a:extLst>
                </p14:cNvPr>
                <p14:cNvContentPartPr/>
                <p14:nvPr/>
              </p14:nvContentPartPr>
              <p14:xfrm>
                <a:off x="10270519" y="3151078"/>
                <a:ext cx="210240" cy="428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708E5CB-7633-44C6-82A6-C3BB8814BD7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261519" y="3142078"/>
                  <a:ext cx="2278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CD1014F-30C0-4859-A13B-0C7C09CF9FE4}"/>
                    </a:ext>
                  </a:extLst>
                </p14:cNvPr>
                <p14:cNvContentPartPr/>
                <p14:nvPr/>
              </p14:nvContentPartPr>
              <p14:xfrm>
                <a:off x="10651039" y="3259438"/>
                <a:ext cx="73080" cy="278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CD1014F-30C0-4859-A13B-0C7C09CF9FE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642399" y="3250438"/>
                  <a:ext cx="90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E6A3BDE-A6D7-4462-B6E3-D54B5D764036}"/>
                    </a:ext>
                  </a:extLst>
                </p14:cNvPr>
                <p14:cNvContentPartPr/>
                <p14:nvPr/>
              </p14:nvContentPartPr>
              <p14:xfrm>
                <a:off x="10725919" y="3188158"/>
                <a:ext cx="259560" cy="161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E6A3BDE-A6D7-4462-B6E3-D54B5D76403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716919" y="3179158"/>
                  <a:ext cx="277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B3FE05D-F8C6-4DC2-A6A1-8A89DDBE9F9D}"/>
                    </a:ext>
                  </a:extLst>
                </p14:cNvPr>
                <p14:cNvContentPartPr/>
                <p14:nvPr/>
              </p14:nvContentPartPr>
              <p14:xfrm>
                <a:off x="11017159" y="3263758"/>
                <a:ext cx="170280" cy="246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B3FE05D-F8C6-4DC2-A6A1-8A89DDBE9F9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008159" y="3255118"/>
                  <a:ext cx="187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4CF6A7B-3ED7-4119-A787-50DBA3B02055}"/>
                    </a:ext>
                  </a:extLst>
                </p14:cNvPr>
                <p14:cNvContentPartPr/>
                <p14:nvPr/>
              </p14:nvContentPartPr>
              <p14:xfrm>
                <a:off x="11259079" y="3268438"/>
                <a:ext cx="71640" cy="198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4CF6A7B-3ED7-4119-A787-50DBA3B0205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250439" y="3259438"/>
                  <a:ext cx="89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E52CBB3-3CC9-4EF2-846A-C2CCA549A495}"/>
                    </a:ext>
                  </a:extLst>
                </p14:cNvPr>
                <p14:cNvContentPartPr/>
                <p14:nvPr/>
              </p14:nvContentPartPr>
              <p14:xfrm>
                <a:off x="11244319" y="3224518"/>
                <a:ext cx="228960" cy="230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E52CBB3-3CC9-4EF2-846A-C2CCA549A49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235679" y="3215518"/>
                  <a:ext cx="2466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4385D9B-0CA8-4C04-BCE7-5BFD5F8FDB32}"/>
                    </a:ext>
                  </a:extLst>
                </p14:cNvPr>
                <p14:cNvContentPartPr/>
                <p14:nvPr/>
              </p14:nvContentPartPr>
              <p14:xfrm>
                <a:off x="11558599" y="3054598"/>
                <a:ext cx="203400" cy="465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4385D9B-0CA8-4C04-BCE7-5BFD5F8FDB3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49959" y="3045958"/>
                  <a:ext cx="2210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F6CD0B8-7087-4A7E-BFB4-66064F17D18A}"/>
                    </a:ext>
                  </a:extLst>
                </p14:cNvPr>
                <p14:cNvContentPartPr/>
                <p14:nvPr/>
              </p14:nvContentPartPr>
              <p14:xfrm>
                <a:off x="9933199" y="3732478"/>
                <a:ext cx="983880" cy="36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F6CD0B8-7087-4A7E-BFB4-66064F17D18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924199" y="3723838"/>
                  <a:ext cx="1001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D07E229-5EE3-4B6C-9D08-70ABE486166B}"/>
                    </a:ext>
                  </a:extLst>
                </p14:cNvPr>
                <p14:cNvContentPartPr/>
                <p14:nvPr/>
              </p14:nvContentPartPr>
              <p14:xfrm>
                <a:off x="9763279" y="3708412"/>
                <a:ext cx="1268640" cy="90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D07E229-5EE3-4B6C-9D08-70ABE486166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754639" y="3699772"/>
                  <a:ext cx="1286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7C35AC0-A796-43EE-A9B1-234D9D008E99}"/>
                    </a:ext>
                  </a:extLst>
                </p14:cNvPr>
                <p14:cNvContentPartPr/>
                <p14:nvPr/>
              </p14:nvContentPartPr>
              <p14:xfrm>
                <a:off x="346039" y="4109038"/>
                <a:ext cx="1383480" cy="113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7C35AC0-A796-43EE-A9B1-234D9D008E9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37039" y="4100038"/>
                  <a:ext cx="1401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94DFE3B-211B-48B7-AD3F-4758FB590390}"/>
                    </a:ext>
                  </a:extLst>
                </p14:cNvPr>
                <p14:cNvContentPartPr/>
                <p14:nvPr/>
              </p14:nvContentPartPr>
              <p14:xfrm>
                <a:off x="425599" y="4345558"/>
                <a:ext cx="355680" cy="408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94DFE3B-211B-48B7-AD3F-4758FB59039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6959" y="4336558"/>
                  <a:ext cx="373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44CCE7A-BAC9-4997-BBD0-0E3722452A3C}"/>
                    </a:ext>
                  </a:extLst>
                </p14:cNvPr>
                <p14:cNvContentPartPr/>
                <p14:nvPr/>
              </p14:nvContentPartPr>
              <p14:xfrm>
                <a:off x="580039" y="4492078"/>
                <a:ext cx="198720" cy="62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44CCE7A-BAC9-4997-BBD0-0E3722452A3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71399" y="4483438"/>
                  <a:ext cx="216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FB9C2A4-22E2-4839-9749-7E7E0222D309}"/>
                    </a:ext>
                  </a:extLst>
                </p14:cNvPr>
                <p14:cNvContentPartPr/>
                <p14:nvPr/>
              </p14:nvContentPartPr>
              <p14:xfrm>
                <a:off x="919519" y="4239718"/>
                <a:ext cx="142200" cy="457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FB9C2A4-22E2-4839-9749-7E7E0222D30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0519" y="4230718"/>
                  <a:ext cx="1598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255F783-0E79-4608-8B4A-C661573BE30A}"/>
                    </a:ext>
                  </a:extLst>
                </p14:cNvPr>
                <p14:cNvContentPartPr/>
                <p14:nvPr/>
              </p14:nvContentPartPr>
              <p14:xfrm>
                <a:off x="1025719" y="4424758"/>
                <a:ext cx="220680" cy="252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255F783-0E79-4608-8B4A-C661573BE30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17079" y="4415758"/>
                  <a:ext cx="238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135159C-379B-49B8-BFA0-310AE3B5758E}"/>
                    </a:ext>
                  </a:extLst>
                </p14:cNvPr>
                <p14:cNvContentPartPr/>
                <p14:nvPr/>
              </p14:nvContentPartPr>
              <p14:xfrm>
                <a:off x="1361599" y="4494238"/>
                <a:ext cx="132480" cy="155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135159C-379B-49B8-BFA0-310AE3B5758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352959" y="4485238"/>
                  <a:ext cx="150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740ABB7-54E6-4154-A86A-B51870388B68}"/>
                    </a:ext>
                  </a:extLst>
                </p14:cNvPr>
                <p14:cNvContentPartPr/>
                <p14:nvPr/>
              </p14:nvContentPartPr>
              <p14:xfrm>
                <a:off x="6078319" y="3983452"/>
                <a:ext cx="432720" cy="69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740ABB7-54E6-4154-A86A-B51870388B6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69679" y="3974452"/>
                  <a:ext cx="450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4D29140-EEFE-4140-A678-28DDBDCE96CA}"/>
                    </a:ext>
                  </a:extLst>
                </p14:cNvPr>
                <p14:cNvContentPartPr/>
                <p14:nvPr/>
              </p14:nvContentPartPr>
              <p14:xfrm>
                <a:off x="7934119" y="3984532"/>
                <a:ext cx="27000" cy="6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4D29140-EEFE-4140-A678-28DDBDCE96C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925479" y="3975532"/>
                  <a:ext cx="44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CAEB438-D669-4785-8E98-5E7E3091F986}"/>
                    </a:ext>
                  </a:extLst>
                </p14:cNvPr>
                <p14:cNvContentPartPr/>
                <p14:nvPr/>
              </p14:nvContentPartPr>
              <p14:xfrm>
                <a:off x="7803079" y="4015132"/>
                <a:ext cx="452160" cy="47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CAEB438-D669-4785-8E98-5E7E3091F98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794439" y="4006132"/>
                  <a:ext cx="469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2B309DF-11A9-431D-A5D0-36D77A5C04EF}"/>
                    </a:ext>
                  </a:extLst>
                </p14:cNvPr>
                <p14:cNvContentPartPr/>
                <p14:nvPr/>
              </p14:nvContentPartPr>
              <p14:xfrm>
                <a:off x="2047039" y="4366078"/>
                <a:ext cx="130320" cy="282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2B309DF-11A9-431D-A5D0-36D77A5C04E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038039" y="4357078"/>
                  <a:ext cx="147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D403CF1-8AF8-4153-A00E-A4C96EA95671}"/>
                    </a:ext>
                  </a:extLst>
                </p14:cNvPr>
                <p14:cNvContentPartPr/>
                <p14:nvPr/>
              </p14:nvContentPartPr>
              <p14:xfrm>
                <a:off x="2120119" y="4224958"/>
                <a:ext cx="286560" cy="242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D403CF1-8AF8-4153-A00E-A4C96EA9567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11119" y="4215958"/>
                  <a:ext cx="304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F038996-9C95-40C3-A96C-149B2AE36089}"/>
                    </a:ext>
                  </a:extLst>
                </p14:cNvPr>
                <p14:cNvContentPartPr/>
                <p14:nvPr/>
              </p14:nvContentPartPr>
              <p14:xfrm>
                <a:off x="2436919" y="4327198"/>
                <a:ext cx="147600" cy="402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F038996-9C95-40C3-A96C-149B2AE3608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427919" y="4318198"/>
                  <a:ext cx="1652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4595ED5-2440-4C50-9367-B10959811999}"/>
                    </a:ext>
                  </a:extLst>
                </p14:cNvPr>
                <p14:cNvContentPartPr/>
                <p14:nvPr/>
              </p14:nvContentPartPr>
              <p14:xfrm>
                <a:off x="2636359" y="4264918"/>
                <a:ext cx="320760" cy="397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4595ED5-2440-4C50-9367-B1095981199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27359" y="4256278"/>
                  <a:ext cx="3384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20A486A-DBDF-42D6-A9D5-20EAE0E83326}"/>
                    </a:ext>
                  </a:extLst>
                </p14:cNvPr>
                <p14:cNvContentPartPr/>
                <p14:nvPr/>
              </p14:nvContentPartPr>
              <p14:xfrm>
                <a:off x="2782159" y="4435918"/>
                <a:ext cx="186120" cy="43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20A486A-DBDF-42D6-A9D5-20EAE0E8332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773519" y="4427278"/>
                  <a:ext cx="203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E646A6E-B36F-405B-9ADC-8D05DA1336C3}"/>
                    </a:ext>
                  </a:extLst>
                </p14:cNvPr>
                <p14:cNvContentPartPr/>
                <p14:nvPr/>
              </p14:nvContentPartPr>
              <p14:xfrm>
                <a:off x="3016159" y="4391998"/>
                <a:ext cx="193680" cy="246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E646A6E-B36F-405B-9ADC-8D05DA1336C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007519" y="4383358"/>
                  <a:ext cx="211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C00B3E7-9110-4EA7-A02B-242637C06037}"/>
                    </a:ext>
                  </a:extLst>
                </p14:cNvPr>
                <p14:cNvContentPartPr/>
                <p14:nvPr/>
              </p14:nvContentPartPr>
              <p14:xfrm>
                <a:off x="3271399" y="4372918"/>
                <a:ext cx="140040" cy="230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C00B3E7-9110-4EA7-A02B-242637C0603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262759" y="4364278"/>
                  <a:ext cx="157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7826D49-BF21-4265-90EF-93B396DBE521}"/>
                    </a:ext>
                  </a:extLst>
                </p14:cNvPr>
                <p14:cNvContentPartPr/>
                <p14:nvPr/>
              </p14:nvContentPartPr>
              <p14:xfrm>
                <a:off x="3328639" y="4268518"/>
                <a:ext cx="248400" cy="347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7826D49-BF21-4265-90EF-93B396DBE52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319639" y="4259518"/>
                  <a:ext cx="2660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63F4721-1E7D-4C44-9B3A-72390025FBE9}"/>
                    </a:ext>
                  </a:extLst>
                </p14:cNvPr>
                <p14:cNvContentPartPr/>
                <p14:nvPr/>
              </p14:nvContentPartPr>
              <p14:xfrm>
                <a:off x="3583879" y="4162318"/>
                <a:ext cx="261360" cy="528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63F4721-1E7D-4C44-9B3A-72390025FBE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575239" y="4153678"/>
                  <a:ext cx="2790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5F8713B-D90E-4018-976C-089EDC61C43D}"/>
                    </a:ext>
                  </a:extLst>
                </p14:cNvPr>
                <p14:cNvContentPartPr/>
                <p14:nvPr/>
              </p14:nvContentPartPr>
              <p14:xfrm>
                <a:off x="3944239" y="4381558"/>
                <a:ext cx="210240" cy="41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5F8713B-D90E-4018-976C-089EDC61C43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935599" y="4372558"/>
                  <a:ext cx="227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C45FD09-CB45-4420-8778-9F7885CEB7E9}"/>
                    </a:ext>
                  </a:extLst>
                </p14:cNvPr>
                <p14:cNvContentPartPr/>
                <p14:nvPr/>
              </p14:nvContentPartPr>
              <p14:xfrm>
                <a:off x="3966559" y="4472278"/>
                <a:ext cx="177840" cy="54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C45FD09-CB45-4420-8778-9F7885CEB7E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57919" y="4463638"/>
                  <a:ext cx="195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2A939E-D5DC-4BF7-8329-1CF9A15DE412}"/>
                    </a:ext>
                  </a:extLst>
                </p14:cNvPr>
                <p14:cNvContentPartPr/>
                <p14:nvPr/>
              </p14:nvContentPartPr>
              <p14:xfrm>
                <a:off x="4360039" y="4371118"/>
                <a:ext cx="110520" cy="274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2A939E-D5DC-4BF7-8329-1CF9A15DE41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351039" y="4362118"/>
                  <a:ext cx="128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D6EE76B-C450-4A6B-AC1B-80DB4E34814A}"/>
                    </a:ext>
                  </a:extLst>
                </p14:cNvPr>
                <p14:cNvContentPartPr/>
                <p14:nvPr/>
              </p14:nvContentPartPr>
              <p14:xfrm>
                <a:off x="4462279" y="4182478"/>
                <a:ext cx="294120" cy="246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D6EE76B-C450-4A6B-AC1B-80DB4E34814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453279" y="4173838"/>
                  <a:ext cx="311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E371668-116B-4975-B217-234FE913CD9A}"/>
                    </a:ext>
                  </a:extLst>
                </p14:cNvPr>
                <p14:cNvContentPartPr/>
                <p14:nvPr/>
              </p14:nvContentPartPr>
              <p14:xfrm>
                <a:off x="4749919" y="4273558"/>
                <a:ext cx="189720" cy="322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E371668-116B-4975-B217-234FE913CD9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741279" y="4264558"/>
                  <a:ext cx="2073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7B34279-31DB-45D8-B4FA-3B2AB3F1B912}"/>
                    </a:ext>
                  </a:extLst>
                </p14:cNvPr>
                <p14:cNvContentPartPr/>
                <p14:nvPr/>
              </p14:nvContentPartPr>
              <p14:xfrm>
                <a:off x="4901479" y="4287598"/>
                <a:ext cx="282960" cy="301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7B34279-31DB-45D8-B4FA-3B2AB3F1B91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892839" y="4278598"/>
                  <a:ext cx="300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A58D83-2B9F-4D54-B8F4-B7DED5727F31}"/>
                    </a:ext>
                  </a:extLst>
                </p14:cNvPr>
                <p14:cNvContentPartPr/>
                <p14:nvPr/>
              </p14:nvContentPartPr>
              <p14:xfrm>
                <a:off x="4962319" y="4400998"/>
                <a:ext cx="208440" cy="64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A58D83-2B9F-4D54-B8F4-B7DED5727F3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953319" y="4392358"/>
                  <a:ext cx="226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E1BC89D-CB2C-422C-8326-E0440BDECB55}"/>
                    </a:ext>
                  </a:extLst>
                </p14:cNvPr>
                <p14:cNvContentPartPr/>
                <p14:nvPr/>
              </p14:nvContentPartPr>
              <p14:xfrm>
                <a:off x="5284879" y="4191118"/>
                <a:ext cx="153000" cy="398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E1BC89D-CB2C-422C-8326-E0440BDECB5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276239" y="4182478"/>
                  <a:ext cx="1706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0FE1091-026A-45E5-B0A1-AEAB4D13594D}"/>
                    </a:ext>
                  </a:extLst>
                </p14:cNvPr>
                <p14:cNvContentPartPr/>
                <p14:nvPr/>
              </p14:nvContentPartPr>
              <p14:xfrm>
                <a:off x="5559199" y="4413598"/>
                <a:ext cx="305280" cy="33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0FE1091-026A-45E5-B0A1-AEAB4D13594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550199" y="4404958"/>
                  <a:ext cx="322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CC74CD2-D4E7-4DC1-9BD6-42459983F248}"/>
                    </a:ext>
                  </a:extLst>
                </p14:cNvPr>
                <p14:cNvContentPartPr/>
                <p14:nvPr/>
              </p14:nvContentPartPr>
              <p14:xfrm>
                <a:off x="5661079" y="4293718"/>
                <a:ext cx="76680" cy="231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CC74CD2-D4E7-4DC1-9BD6-42459983F24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652079" y="4285078"/>
                  <a:ext cx="94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7C3CCC3-614E-420C-9BF6-C0ACC86FB166}"/>
                    </a:ext>
                  </a:extLst>
                </p14:cNvPr>
                <p14:cNvContentPartPr/>
                <p14:nvPr/>
              </p14:nvContentPartPr>
              <p14:xfrm>
                <a:off x="5982559" y="4300198"/>
                <a:ext cx="122400" cy="311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7C3CCC3-614E-420C-9BF6-C0ACC86FB16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73919" y="4291558"/>
                  <a:ext cx="140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B8E742E-078F-4317-9CD1-396448E9135F}"/>
                    </a:ext>
                  </a:extLst>
                </p14:cNvPr>
                <p14:cNvContentPartPr/>
                <p14:nvPr/>
              </p14:nvContentPartPr>
              <p14:xfrm>
                <a:off x="6032959" y="4155838"/>
                <a:ext cx="278280" cy="216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B8E742E-078F-4317-9CD1-396448E9135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024319" y="4146838"/>
                  <a:ext cx="295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7075F27-2088-4D06-AC7C-AB9449882D73}"/>
                    </a:ext>
                  </a:extLst>
                </p14:cNvPr>
                <p14:cNvContentPartPr/>
                <p14:nvPr/>
              </p14:nvContentPartPr>
              <p14:xfrm>
                <a:off x="6314839" y="4254478"/>
                <a:ext cx="217800" cy="257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7075F27-2088-4D06-AC7C-AB9449882D7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306199" y="4245478"/>
                  <a:ext cx="2354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B3234EB-59DF-4E7D-A0FA-C3A093D773CF}"/>
                    </a:ext>
                  </a:extLst>
                </p14:cNvPr>
                <p14:cNvContentPartPr/>
                <p14:nvPr/>
              </p14:nvContentPartPr>
              <p14:xfrm>
                <a:off x="6515359" y="4319278"/>
                <a:ext cx="42840" cy="177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B3234EB-59DF-4E7D-A0FA-C3A093D773C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06359" y="4310638"/>
                  <a:ext cx="60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6496302-542A-48CF-A824-693C507DCFD1}"/>
                    </a:ext>
                  </a:extLst>
                </p14:cNvPr>
                <p14:cNvContentPartPr/>
                <p14:nvPr/>
              </p14:nvContentPartPr>
              <p14:xfrm>
                <a:off x="6479719" y="4255558"/>
                <a:ext cx="259920" cy="249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6496302-542A-48CF-A824-693C507DCFD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70719" y="4246558"/>
                  <a:ext cx="277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5D2C381-AA7E-4360-83F0-43A9E7E12C2E}"/>
                    </a:ext>
                  </a:extLst>
                </p14:cNvPr>
                <p14:cNvContentPartPr/>
                <p14:nvPr/>
              </p14:nvContentPartPr>
              <p14:xfrm>
                <a:off x="6769879" y="4109758"/>
                <a:ext cx="194040" cy="488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5D2C381-AA7E-4360-83F0-43A9E7E12C2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60879" y="4101118"/>
                  <a:ext cx="2116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FD2A33D-7A29-42B3-9FD6-68E76F0485B7}"/>
                    </a:ext>
                  </a:extLst>
                </p14:cNvPr>
                <p14:cNvContentPartPr/>
                <p14:nvPr/>
              </p14:nvContentPartPr>
              <p14:xfrm>
                <a:off x="7149319" y="4376878"/>
                <a:ext cx="196200" cy="73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FD2A33D-7A29-42B3-9FD6-68E76F0485B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140319" y="4367878"/>
                  <a:ext cx="213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4219238-B045-4596-A07C-49D8C20E81F1}"/>
                    </a:ext>
                  </a:extLst>
                </p14:cNvPr>
                <p14:cNvContentPartPr/>
                <p14:nvPr/>
              </p14:nvContentPartPr>
              <p14:xfrm>
                <a:off x="7503919" y="4304158"/>
                <a:ext cx="131040" cy="27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4219238-B045-4596-A07C-49D8C20E81F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94919" y="4295158"/>
                  <a:ext cx="148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89B8948-CA75-4C0B-98B2-DA0A29088888}"/>
                    </a:ext>
                  </a:extLst>
                </p14:cNvPr>
                <p14:cNvContentPartPr/>
                <p14:nvPr/>
              </p14:nvContentPartPr>
              <p14:xfrm>
                <a:off x="7548919" y="4191118"/>
                <a:ext cx="313920" cy="198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89B8948-CA75-4C0B-98B2-DA0A2908888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539919" y="4182478"/>
                  <a:ext cx="331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C24BB55-8373-4A3A-84DD-E8BC3D408671}"/>
                    </a:ext>
                  </a:extLst>
                </p14:cNvPr>
                <p14:cNvContentPartPr/>
                <p14:nvPr/>
              </p14:nvContentPartPr>
              <p14:xfrm>
                <a:off x="7878679" y="4231438"/>
                <a:ext cx="216720" cy="255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C24BB55-8373-4A3A-84DD-E8BC3D40867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869679" y="4222798"/>
                  <a:ext cx="234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42072C9-55DD-43C3-AF57-870869FFC0CB}"/>
                    </a:ext>
                  </a:extLst>
                </p14:cNvPr>
                <p14:cNvContentPartPr/>
                <p14:nvPr/>
              </p14:nvContentPartPr>
              <p14:xfrm>
                <a:off x="8024839" y="4225318"/>
                <a:ext cx="336600" cy="239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42072C9-55DD-43C3-AF57-870869FFC0C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16199" y="4216318"/>
                  <a:ext cx="354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B1AB214-AB02-46B1-80FA-8C2A5C6B734D}"/>
                    </a:ext>
                  </a:extLst>
                </p14:cNvPr>
                <p14:cNvContentPartPr/>
                <p14:nvPr/>
              </p14:nvContentPartPr>
              <p14:xfrm>
                <a:off x="8102599" y="4334758"/>
                <a:ext cx="160560" cy="29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B1AB214-AB02-46B1-80FA-8C2A5C6B734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093959" y="4325758"/>
                  <a:ext cx="178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65E2D08-6626-4FA5-B00E-7CA91A9F5ABE}"/>
                    </a:ext>
                  </a:extLst>
                </p14:cNvPr>
                <p14:cNvContentPartPr/>
                <p14:nvPr/>
              </p14:nvContentPartPr>
              <p14:xfrm>
                <a:off x="8395999" y="4222438"/>
                <a:ext cx="239760" cy="189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65E2D08-6626-4FA5-B00E-7CA91A9F5AB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387359" y="4213438"/>
                  <a:ext cx="25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2077160-497A-40C2-BC48-04444F6CCC19}"/>
                    </a:ext>
                  </a:extLst>
                </p14:cNvPr>
                <p14:cNvContentPartPr/>
                <p14:nvPr/>
              </p14:nvContentPartPr>
              <p14:xfrm>
                <a:off x="8800999" y="4245478"/>
                <a:ext cx="45720" cy="184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2077160-497A-40C2-BC48-04444F6CCC1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92359" y="4236478"/>
                  <a:ext cx="63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2AE2734-CC4B-4B04-A095-4F66B5DE7A32}"/>
                    </a:ext>
                  </a:extLst>
                </p14:cNvPr>
                <p14:cNvContentPartPr/>
                <p14:nvPr/>
              </p14:nvContentPartPr>
              <p14:xfrm>
                <a:off x="8833399" y="4192198"/>
                <a:ext cx="168480" cy="239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2AE2734-CC4B-4B04-A095-4F66B5DE7A3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24759" y="4183198"/>
                  <a:ext cx="186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6D66F9C-8644-4EEB-97BF-0B76A2FB37A8}"/>
                    </a:ext>
                  </a:extLst>
                </p14:cNvPr>
                <p14:cNvContentPartPr/>
                <p14:nvPr/>
              </p14:nvContentPartPr>
              <p14:xfrm>
                <a:off x="9077839" y="4102198"/>
                <a:ext cx="235440" cy="402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6D66F9C-8644-4EEB-97BF-0B76A2FB37A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68839" y="4093198"/>
                  <a:ext cx="2530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19629BF-94E4-4272-B6C5-346589F32D9B}"/>
                    </a:ext>
                  </a:extLst>
                </p14:cNvPr>
                <p14:cNvContentPartPr/>
                <p14:nvPr/>
              </p14:nvContentPartPr>
              <p14:xfrm>
                <a:off x="3910039" y="5012638"/>
                <a:ext cx="159840" cy="22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19629BF-94E4-4272-B6C5-346589F32D9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901039" y="5003638"/>
                  <a:ext cx="177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2139854-F2E8-4BC6-B0C0-F0EFBF55A118}"/>
                    </a:ext>
                  </a:extLst>
                </p14:cNvPr>
                <p14:cNvContentPartPr/>
                <p14:nvPr/>
              </p14:nvContentPartPr>
              <p14:xfrm>
                <a:off x="3878719" y="5111638"/>
                <a:ext cx="329400" cy="72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2139854-F2E8-4BC6-B0C0-F0EFBF55A11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869719" y="5102638"/>
                  <a:ext cx="347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1BE9E29-7D06-4BA1-8309-5024609EA2F1}"/>
                    </a:ext>
                  </a:extLst>
                </p14:cNvPr>
                <p14:cNvContentPartPr/>
                <p14:nvPr/>
              </p14:nvContentPartPr>
              <p14:xfrm>
                <a:off x="4451479" y="5022358"/>
                <a:ext cx="87120" cy="303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1BE9E29-7D06-4BA1-8309-5024609EA2F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442479" y="5013358"/>
                  <a:ext cx="104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0C37393-9B96-4706-B8D2-A14F17AA22E0}"/>
                    </a:ext>
                  </a:extLst>
                </p14:cNvPr>
                <p14:cNvContentPartPr/>
                <p14:nvPr/>
              </p14:nvContentPartPr>
              <p14:xfrm>
                <a:off x="4483159" y="4902478"/>
                <a:ext cx="275400" cy="254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0C37393-9B96-4706-B8D2-A14F17AA22E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474519" y="4893838"/>
                  <a:ext cx="293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BE5CCA7-3BF3-40B5-8990-17DB6DE2CEE0}"/>
                    </a:ext>
                  </a:extLst>
                </p14:cNvPr>
                <p14:cNvContentPartPr/>
                <p14:nvPr/>
              </p14:nvContentPartPr>
              <p14:xfrm>
                <a:off x="4817959" y="4986358"/>
                <a:ext cx="165600" cy="251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BE5CCA7-3BF3-40B5-8990-17DB6DE2CEE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809319" y="4977718"/>
                  <a:ext cx="183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F556B7A-7C2C-4141-A9FB-081F7307B0C9}"/>
                    </a:ext>
                  </a:extLst>
                </p14:cNvPr>
                <p14:cNvContentPartPr/>
                <p14:nvPr/>
              </p14:nvContentPartPr>
              <p14:xfrm>
                <a:off x="4950079" y="4943878"/>
                <a:ext cx="275400" cy="328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F556B7A-7C2C-4141-A9FB-081F7307B0C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941439" y="4935238"/>
                  <a:ext cx="2930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77E3077-A81B-4967-8852-511F6221CBF4}"/>
                    </a:ext>
                  </a:extLst>
                </p14:cNvPr>
                <p14:cNvContentPartPr/>
                <p14:nvPr/>
              </p14:nvContentPartPr>
              <p14:xfrm>
                <a:off x="5048359" y="5065558"/>
                <a:ext cx="285480" cy="65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77E3077-A81B-4967-8852-511F6221CBF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039359" y="5056918"/>
                  <a:ext cx="303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352C213-28D8-4C10-8299-9FE9C8A0A1F1}"/>
                    </a:ext>
                  </a:extLst>
                </p14:cNvPr>
                <p14:cNvContentPartPr/>
                <p14:nvPr/>
              </p14:nvContentPartPr>
              <p14:xfrm>
                <a:off x="5297839" y="4833358"/>
                <a:ext cx="183600" cy="440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352C213-28D8-4C10-8299-9FE9C8A0A1F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288839" y="4824718"/>
                  <a:ext cx="2012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3D2F0AC-7216-4A01-9EDE-BEE3F718FB2C}"/>
                    </a:ext>
                  </a:extLst>
                </p14:cNvPr>
                <p14:cNvContentPartPr/>
                <p14:nvPr/>
              </p14:nvContentPartPr>
              <p14:xfrm>
                <a:off x="5627599" y="5051158"/>
                <a:ext cx="339840" cy="69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3D2F0AC-7216-4A01-9EDE-BEE3F718FB2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618599" y="5042158"/>
                  <a:ext cx="357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CC3597B-9145-4ACB-B81C-60DCD66CCAE7}"/>
                    </a:ext>
                  </a:extLst>
                </p14:cNvPr>
                <p14:cNvContentPartPr/>
                <p14:nvPr/>
              </p14:nvContentPartPr>
              <p14:xfrm>
                <a:off x="5784199" y="4930918"/>
                <a:ext cx="65880" cy="321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CC3597B-9145-4ACB-B81C-60DCD66CCAE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775559" y="4921918"/>
                  <a:ext cx="835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DCCA876-2FE6-4321-A572-FBCEFCB4326E}"/>
                    </a:ext>
                  </a:extLst>
                </p14:cNvPr>
                <p14:cNvContentPartPr/>
                <p14:nvPr/>
              </p14:nvContentPartPr>
              <p14:xfrm>
                <a:off x="6033679" y="5016598"/>
                <a:ext cx="56160" cy="239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DCCA876-2FE6-4321-A572-FBCEFCB4326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025039" y="5007598"/>
                  <a:ext cx="73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414EF95-5112-4E73-8167-0A67724BABF1}"/>
                    </a:ext>
                  </a:extLst>
                </p14:cNvPr>
                <p14:cNvContentPartPr/>
                <p14:nvPr/>
              </p14:nvContentPartPr>
              <p14:xfrm>
                <a:off x="6052039" y="4857118"/>
                <a:ext cx="294840" cy="255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414EF95-5112-4E73-8167-0A67724BABF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043399" y="4848478"/>
                  <a:ext cx="312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4CE004D-C23E-4A7C-A170-D927C4434EC3}"/>
                    </a:ext>
                  </a:extLst>
                </p14:cNvPr>
                <p14:cNvContentPartPr/>
                <p14:nvPr/>
              </p14:nvContentPartPr>
              <p14:xfrm>
                <a:off x="6354799" y="4957918"/>
                <a:ext cx="280080" cy="247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4CE004D-C23E-4A7C-A170-D927C4434EC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345799" y="4948918"/>
                  <a:ext cx="297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E5AB7DF-182C-4199-B347-2DA010ECA111}"/>
                    </a:ext>
                  </a:extLst>
                </p14:cNvPr>
                <p14:cNvContentPartPr/>
                <p14:nvPr/>
              </p14:nvContentPartPr>
              <p14:xfrm>
                <a:off x="6598879" y="4915438"/>
                <a:ext cx="221400" cy="2836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E5AB7DF-182C-4199-B347-2DA010ECA11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590239" y="4906798"/>
                  <a:ext cx="2390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154AB45-2669-427E-B92E-5EEF881E0184}"/>
                    </a:ext>
                  </a:extLst>
                </p14:cNvPr>
                <p14:cNvContentPartPr/>
                <p14:nvPr/>
              </p14:nvContentPartPr>
              <p14:xfrm>
                <a:off x="6845479" y="4782958"/>
                <a:ext cx="180000" cy="418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154AB45-2669-427E-B92E-5EEF881E018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836839" y="4774318"/>
                  <a:ext cx="1976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B02B35A-4000-4440-941A-71F7616BDB26}"/>
                    </a:ext>
                  </a:extLst>
                </p14:cNvPr>
                <p14:cNvContentPartPr/>
                <p14:nvPr/>
              </p14:nvContentPartPr>
              <p14:xfrm>
                <a:off x="7244719" y="5023438"/>
                <a:ext cx="227880" cy="49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B02B35A-4000-4440-941A-71F7616BDB2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236079" y="5014798"/>
                  <a:ext cx="245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98656D5-145D-4F4E-8CE2-2715A0B00B14}"/>
                    </a:ext>
                  </a:extLst>
                </p14:cNvPr>
                <p14:cNvContentPartPr/>
                <p14:nvPr/>
              </p14:nvContentPartPr>
              <p14:xfrm>
                <a:off x="7715599" y="4927318"/>
                <a:ext cx="100800" cy="259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98656D5-145D-4F4E-8CE2-2715A0B00B1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706599" y="4918318"/>
                  <a:ext cx="118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5DCB89B-0F36-4226-9203-DF7CEDBEE885}"/>
                    </a:ext>
                  </a:extLst>
                </p14:cNvPr>
                <p14:cNvContentPartPr/>
                <p14:nvPr/>
              </p14:nvContentPartPr>
              <p14:xfrm>
                <a:off x="7794439" y="4789798"/>
                <a:ext cx="298800" cy="208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5DCB89B-0F36-4226-9203-DF7CEDBEE88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785799" y="4780798"/>
                  <a:ext cx="316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53C7167-46B6-4706-A9FA-FAC542C06F0B}"/>
                    </a:ext>
                  </a:extLst>
                </p14:cNvPr>
                <p14:cNvContentPartPr/>
                <p14:nvPr/>
              </p14:nvContentPartPr>
              <p14:xfrm>
                <a:off x="8126359" y="4841638"/>
                <a:ext cx="169920" cy="288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53C7167-46B6-4706-A9FA-FAC542C06F0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117359" y="4832998"/>
                  <a:ext cx="187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56329C4-BE70-4A82-BFFD-E936EC335478}"/>
                    </a:ext>
                  </a:extLst>
                </p14:cNvPr>
                <p14:cNvContentPartPr/>
                <p14:nvPr/>
              </p14:nvContentPartPr>
              <p14:xfrm>
                <a:off x="8347399" y="4840198"/>
                <a:ext cx="273960" cy="297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56329C4-BE70-4A82-BFFD-E936EC33547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338759" y="4831198"/>
                  <a:ext cx="291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704244C-B5CA-4574-BC63-BC3E4EDA268A}"/>
                    </a:ext>
                  </a:extLst>
                </p14:cNvPr>
                <p14:cNvContentPartPr/>
                <p14:nvPr/>
              </p14:nvContentPartPr>
              <p14:xfrm>
                <a:off x="8394919" y="4991758"/>
                <a:ext cx="244800" cy="30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704244C-B5CA-4574-BC63-BC3E4EDA268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385919" y="4982758"/>
                  <a:ext cx="262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8CD592A-4869-4086-BC4B-099F463206F5}"/>
                    </a:ext>
                  </a:extLst>
                </p14:cNvPr>
                <p14:cNvContentPartPr/>
                <p14:nvPr/>
              </p14:nvContentPartPr>
              <p14:xfrm>
                <a:off x="8689399" y="4847398"/>
                <a:ext cx="112320" cy="245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8CD592A-4869-4086-BC4B-099F463206F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680759" y="4838758"/>
                  <a:ext cx="129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C5F093D-55FA-4DAB-9EFA-EB50F56E3E46}"/>
                    </a:ext>
                  </a:extLst>
                </p14:cNvPr>
                <p14:cNvContentPartPr/>
                <p14:nvPr/>
              </p14:nvContentPartPr>
              <p14:xfrm>
                <a:off x="8832319" y="4890958"/>
                <a:ext cx="75600" cy="181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C5F093D-55FA-4DAB-9EFA-EB50F56E3E4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823319" y="4881958"/>
                  <a:ext cx="93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397F7F3-7455-4CF3-8A4C-9B9C1A8AD513}"/>
                    </a:ext>
                  </a:extLst>
                </p14:cNvPr>
                <p14:cNvContentPartPr/>
                <p14:nvPr/>
              </p14:nvContentPartPr>
              <p14:xfrm>
                <a:off x="8874079" y="4847758"/>
                <a:ext cx="236520" cy="264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397F7F3-7455-4CF3-8A4C-9B9C1A8AD51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865079" y="4839118"/>
                  <a:ext cx="254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9DE6590-2A36-4C9E-B464-D59C9E8F904E}"/>
                    </a:ext>
                  </a:extLst>
                </p14:cNvPr>
                <p14:cNvContentPartPr/>
                <p14:nvPr/>
              </p14:nvContentPartPr>
              <p14:xfrm>
                <a:off x="9111679" y="4766398"/>
                <a:ext cx="260280" cy="385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9DE6590-2A36-4C9E-B464-D59C9E8F904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102679" y="4757758"/>
                  <a:ext cx="2779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4B7422A-1DAE-440D-8933-33611AC0A08C}"/>
                    </a:ext>
                  </a:extLst>
                </p14:cNvPr>
                <p14:cNvContentPartPr/>
                <p14:nvPr/>
              </p14:nvContentPartPr>
              <p14:xfrm>
                <a:off x="9409759" y="4871158"/>
                <a:ext cx="63000" cy="248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4B7422A-1DAE-440D-8933-33611AC0A08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401119" y="4862158"/>
                  <a:ext cx="80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44ED856-942D-4D4B-AA34-3F6F3209D881}"/>
                    </a:ext>
                  </a:extLst>
                </p14:cNvPr>
                <p14:cNvContentPartPr/>
                <p14:nvPr/>
              </p14:nvContentPartPr>
              <p14:xfrm>
                <a:off x="9437479" y="4773238"/>
                <a:ext cx="268920" cy="198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44ED856-942D-4D4B-AA34-3F6F3209D88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428839" y="4764238"/>
                  <a:ext cx="286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0FEB46D-9FDD-4664-A344-C492CF62C78B}"/>
                    </a:ext>
                  </a:extLst>
                </p14:cNvPr>
                <p14:cNvContentPartPr/>
                <p14:nvPr/>
              </p14:nvContentPartPr>
              <p14:xfrm>
                <a:off x="9671839" y="4846678"/>
                <a:ext cx="128160" cy="251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0FEB46D-9FDD-4664-A344-C492CF62C78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663199" y="4838038"/>
                  <a:ext cx="145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124CA64-D0BB-4676-ADA1-159DE3FCDF8A}"/>
                    </a:ext>
                  </a:extLst>
                </p14:cNvPr>
                <p14:cNvContentPartPr/>
                <p14:nvPr/>
              </p14:nvContentPartPr>
              <p14:xfrm>
                <a:off x="9910159" y="4868998"/>
                <a:ext cx="61560" cy="186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124CA64-D0BB-4676-ADA1-159DE3FCDF8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901159" y="4860358"/>
                  <a:ext cx="79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64C3624-E4FC-4EA3-A05D-CF7BCADE33A0}"/>
                    </a:ext>
                  </a:extLst>
                </p14:cNvPr>
                <p14:cNvContentPartPr/>
                <p14:nvPr/>
              </p14:nvContentPartPr>
              <p14:xfrm>
                <a:off x="9936799" y="4829038"/>
                <a:ext cx="223920" cy="212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64C3624-E4FC-4EA3-A05D-CF7BCADE33A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928159" y="4820038"/>
                  <a:ext cx="241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3E0C97F-22E1-464B-A95D-1632E0981ACD}"/>
                    </a:ext>
                  </a:extLst>
                </p14:cNvPr>
                <p14:cNvContentPartPr/>
                <p14:nvPr/>
              </p14:nvContentPartPr>
              <p14:xfrm>
                <a:off x="10224079" y="4686838"/>
                <a:ext cx="233640" cy="4359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3E0C97F-22E1-464B-A95D-1632E0981AC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215079" y="4677838"/>
                  <a:ext cx="2512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0007DA1-D115-4087-A968-7101FA0F9E34}"/>
                    </a:ext>
                  </a:extLst>
                </p14:cNvPr>
                <p14:cNvContentPartPr/>
                <p14:nvPr/>
              </p14:nvContentPartPr>
              <p14:xfrm>
                <a:off x="8602639" y="5296318"/>
                <a:ext cx="776520" cy="32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0007DA1-D115-4087-A968-7101FA0F9E3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593999" y="5287678"/>
                  <a:ext cx="794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4CDCE35-2E97-45F3-9B92-3838974BC6C4}"/>
                    </a:ext>
                  </a:extLst>
                </p14:cNvPr>
                <p14:cNvContentPartPr/>
                <p14:nvPr/>
              </p14:nvContentPartPr>
              <p14:xfrm>
                <a:off x="8097919" y="4638958"/>
                <a:ext cx="524880" cy="22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4CDCE35-2E97-45F3-9B92-3838974BC6C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088919" y="4629958"/>
                  <a:ext cx="542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67ADDFB-9E72-412C-9B44-A84AF42CEBA0}"/>
                    </a:ext>
                  </a:extLst>
                </p14:cNvPr>
                <p14:cNvContentPartPr/>
                <p14:nvPr/>
              </p14:nvContentPartPr>
              <p14:xfrm>
                <a:off x="3928399" y="5657398"/>
                <a:ext cx="188640" cy="45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67ADDFB-9E72-412C-9B44-A84AF42CEBA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919399" y="5648758"/>
                  <a:ext cx="206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70EDC7C-B2CF-48DD-A463-FB5EFC8B487E}"/>
                    </a:ext>
                  </a:extLst>
                </p14:cNvPr>
                <p14:cNvContentPartPr/>
                <p14:nvPr/>
              </p14:nvContentPartPr>
              <p14:xfrm>
                <a:off x="3942439" y="5740918"/>
                <a:ext cx="258480" cy="64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70EDC7C-B2CF-48DD-A463-FB5EFC8B487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933439" y="5732278"/>
                  <a:ext cx="276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2D89EC2-91B3-4CCB-A652-313484C28368}"/>
                    </a:ext>
                  </a:extLst>
                </p14:cNvPr>
                <p14:cNvContentPartPr/>
                <p14:nvPr/>
              </p14:nvContentPartPr>
              <p14:xfrm>
                <a:off x="4506919" y="5728678"/>
                <a:ext cx="110520" cy="281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2D89EC2-91B3-4CCB-A652-313484C2836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497919" y="5720038"/>
                  <a:ext cx="128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035042D-E269-4AD4-B9E6-E74B048B30C2}"/>
                    </a:ext>
                  </a:extLst>
                </p14:cNvPr>
                <p14:cNvContentPartPr/>
                <p14:nvPr/>
              </p14:nvContentPartPr>
              <p14:xfrm>
                <a:off x="4567399" y="5598718"/>
                <a:ext cx="242280" cy="191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035042D-E269-4AD4-B9E6-E74B048B30C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558759" y="5590078"/>
                  <a:ext cx="259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B3F8A9A-2DE0-4A2C-944A-E9AC39859BE2}"/>
                    </a:ext>
                  </a:extLst>
                </p14:cNvPr>
                <p14:cNvContentPartPr/>
                <p14:nvPr/>
              </p14:nvContentPartPr>
              <p14:xfrm>
                <a:off x="4818679" y="5667118"/>
                <a:ext cx="152280" cy="304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B3F8A9A-2DE0-4A2C-944A-E9AC39859BE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810039" y="5658118"/>
                  <a:ext cx="1699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785AAC5-7852-4262-A367-321AF2DA03ED}"/>
                    </a:ext>
                  </a:extLst>
                </p14:cNvPr>
                <p14:cNvContentPartPr/>
                <p14:nvPr/>
              </p14:nvContentPartPr>
              <p14:xfrm>
                <a:off x="5017759" y="5638318"/>
                <a:ext cx="298800" cy="331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785AAC5-7852-4262-A367-321AF2DA03E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008759" y="5629678"/>
                  <a:ext cx="3164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4BF5736-2389-408E-BB11-A3C2877152E9}"/>
                    </a:ext>
                  </a:extLst>
                </p14:cNvPr>
                <p14:cNvContentPartPr/>
                <p14:nvPr/>
              </p14:nvContentPartPr>
              <p14:xfrm>
                <a:off x="5112799" y="5774038"/>
                <a:ext cx="268200" cy="219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4BF5736-2389-408E-BB11-A3C2877152E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103799" y="5765398"/>
                  <a:ext cx="285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D01E61F-806F-4AC1-B970-4DC3B824764D}"/>
                    </a:ext>
                  </a:extLst>
                </p14:cNvPr>
                <p14:cNvContentPartPr/>
                <p14:nvPr/>
              </p14:nvContentPartPr>
              <p14:xfrm>
                <a:off x="5450839" y="5513398"/>
                <a:ext cx="175680" cy="394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D01E61F-806F-4AC1-B970-4DC3B824764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441839" y="5504398"/>
                  <a:ext cx="1933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A3B0A6B-5072-43D0-A4A7-DF903D04A623}"/>
                    </a:ext>
                  </a:extLst>
                </p14:cNvPr>
                <p14:cNvContentPartPr/>
                <p14:nvPr/>
              </p14:nvContentPartPr>
              <p14:xfrm>
                <a:off x="5798959" y="5743798"/>
                <a:ext cx="301680" cy="583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A3B0A6B-5072-43D0-A4A7-DF903D04A62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790319" y="5734798"/>
                  <a:ext cx="319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D91200D-8D7C-40E9-B62A-242F71A65DBD}"/>
                    </a:ext>
                  </a:extLst>
                </p14:cNvPr>
                <p14:cNvContentPartPr/>
                <p14:nvPr/>
              </p14:nvContentPartPr>
              <p14:xfrm>
                <a:off x="5930359" y="5583958"/>
                <a:ext cx="38880" cy="3340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D91200D-8D7C-40E9-B62A-242F71A65DB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921359" y="5575318"/>
                  <a:ext cx="56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1A3E748-7A77-41CA-8EE5-D99939D92A1F}"/>
                    </a:ext>
                  </a:extLst>
                </p14:cNvPr>
                <p14:cNvContentPartPr/>
                <p14:nvPr/>
              </p14:nvContentPartPr>
              <p14:xfrm>
                <a:off x="6157519" y="5725078"/>
                <a:ext cx="73080" cy="2408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1A3E748-7A77-41CA-8EE5-D99939D92A1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148519" y="5716078"/>
                  <a:ext cx="90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9512433-6BCC-4A73-9795-AAA62667AF60}"/>
                    </a:ext>
                  </a:extLst>
                </p14:cNvPr>
                <p14:cNvContentPartPr/>
                <p14:nvPr/>
              </p14:nvContentPartPr>
              <p14:xfrm>
                <a:off x="6202879" y="5555518"/>
                <a:ext cx="424800" cy="304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9512433-6BCC-4A73-9795-AAA62667AF6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194239" y="5546518"/>
                  <a:ext cx="4424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AF17A0A-FBA7-45AB-BDBD-1A34E1A90C50}"/>
                    </a:ext>
                  </a:extLst>
                </p14:cNvPr>
                <p14:cNvContentPartPr/>
                <p14:nvPr/>
              </p14:nvContentPartPr>
              <p14:xfrm>
                <a:off x="6604999" y="5687998"/>
                <a:ext cx="74160" cy="204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AF17A0A-FBA7-45AB-BDBD-1A34E1A90C5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595999" y="5679358"/>
                  <a:ext cx="91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D903692-917C-4039-8004-928E94E70511}"/>
                    </a:ext>
                  </a:extLst>
                </p14:cNvPr>
                <p14:cNvContentPartPr/>
                <p14:nvPr/>
              </p14:nvContentPartPr>
              <p14:xfrm>
                <a:off x="6642079" y="5607718"/>
                <a:ext cx="213840" cy="2419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D903692-917C-4039-8004-928E94E7051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633079" y="5598718"/>
                  <a:ext cx="231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C61B3DD-C044-41D1-B41B-18B232192FF9}"/>
                    </a:ext>
                  </a:extLst>
                </p14:cNvPr>
                <p14:cNvContentPartPr/>
                <p14:nvPr/>
              </p14:nvContentPartPr>
              <p14:xfrm>
                <a:off x="6914239" y="5503678"/>
                <a:ext cx="148320" cy="364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C61B3DD-C044-41D1-B41B-18B232192FF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905599" y="5495038"/>
                  <a:ext cx="1659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FFA6B23-B3A3-4E29-B476-54A46543834C}"/>
                    </a:ext>
                  </a:extLst>
                </p14:cNvPr>
                <p14:cNvContentPartPr/>
                <p14:nvPr/>
              </p14:nvContentPartPr>
              <p14:xfrm>
                <a:off x="7378279" y="5712118"/>
                <a:ext cx="272520" cy="30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FFA6B23-B3A3-4E29-B476-54A46543834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369279" y="5703478"/>
                  <a:ext cx="290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12DE57E-1391-462C-B9CD-566065793D4A}"/>
                    </a:ext>
                  </a:extLst>
                </p14:cNvPr>
                <p14:cNvContentPartPr/>
                <p14:nvPr/>
              </p14:nvContentPartPr>
              <p14:xfrm>
                <a:off x="7838719" y="5579278"/>
                <a:ext cx="87840" cy="291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12DE57E-1391-462C-B9CD-566065793D4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829719" y="5570638"/>
                  <a:ext cx="105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6B16CF2-8FA6-4183-88E9-DF25BC3623BC}"/>
                    </a:ext>
                  </a:extLst>
                </p14:cNvPr>
                <p14:cNvContentPartPr/>
                <p14:nvPr/>
              </p14:nvContentPartPr>
              <p14:xfrm>
                <a:off x="7853119" y="5467678"/>
                <a:ext cx="282600" cy="192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6B16CF2-8FA6-4183-88E9-DF25BC3623B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844479" y="5459038"/>
                  <a:ext cx="300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D530D30-2C81-482A-BF96-71BB07119A0A}"/>
                    </a:ext>
                  </a:extLst>
                </p14:cNvPr>
                <p14:cNvContentPartPr/>
                <p14:nvPr/>
              </p14:nvContentPartPr>
              <p14:xfrm>
                <a:off x="8236879" y="5492518"/>
                <a:ext cx="178920" cy="330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D530D30-2C81-482A-BF96-71BB07119A0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228239" y="5483878"/>
                  <a:ext cx="1965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10C2F9C-D496-4BF3-894A-F1EBC1D848A2}"/>
                    </a:ext>
                  </a:extLst>
                </p14:cNvPr>
                <p14:cNvContentPartPr/>
                <p14:nvPr/>
              </p14:nvContentPartPr>
              <p14:xfrm>
                <a:off x="8461519" y="5606278"/>
                <a:ext cx="50040" cy="182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10C2F9C-D496-4BF3-894A-F1EBC1D848A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452879" y="5597638"/>
                  <a:ext cx="67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06824A3-953C-4649-AE4F-11C7318F59B1}"/>
                    </a:ext>
                  </a:extLst>
                </p14:cNvPr>
                <p14:cNvContentPartPr/>
                <p14:nvPr/>
              </p14:nvContentPartPr>
              <p14:xfrm>
                <a:off x="8441359" y="5527798"/>
                <a:ext cx="248760" cy="241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06824A3-953C-4649-AE4F-11C7318F59B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432359" y="5519158"/>
                  <a:ext cx="266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D918EB4-8E2D-4CCF-8EFC-0C34549BB9FF}"/>
                    </a:ext>
                  </a:extLst>
                </p14:cNvPr>
                <p14:cNvContentPartPr/>
                <p14:nvPr/>
              </p14:nvContentPartPr>
              <p14:xfrm>
                <a:off x="8784079" y="5516638"/>
                <a:ext cx="77760" cy="272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D918EB4-8E2D-4CCF-8EFC-0C34549BB9F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775439" y="5507638"/>
                  <a:ext cx="95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BB23585-8234-4CF6-A274-6B2AD99CBFC6}"/>
                    </a:ext>
                  </a:extLst>
                </p14:cNvPr>
                <p14:cNvContentPartPr/>
                <p14:nvPr/>
              </p14:nvContentPartPr>
              <p14:xfrm>
                <a:off x="8840599" y="5531398"/>
                <a:ext cx="284040" cy="312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BB23585-8234-4CF6-A274-6B2AD99CBFC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831599" y="5522758"/>
                  <a:ext cx="301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0CA5182-C068-4011-928F-DA54855F29FC}"/>
                    </a:ext>
                  </a:extLst>
                </p14:cNvPr>
                <p14:cNvContentPartPr/>
                <p14:nvPr/>
              </p14:nvContentPartPr>
              <p14:xfrm>
                <a:off x="8862919" y="5630758"/>
                <a:ext cx="297720" cy="56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0CA5182-C068-4011-928F-DA54855F29F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853919" y="5621758"/>
                  <a:ext cx="315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277AD9E-7687-4CAA-B890-A06DC950A215}"/>
                    </a:ext>
                  </a:extLst>
                </p14:cNvPr>
                <p14:cNvContentPartPr/>
                <p14:nvPr/>
              </p14:nvContentPartPr>
              <p14:xfrm>
                <a:off x="9120679" y="5401798"/>
                <a:ext cx="172800" cy="379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277AD9E-7687-4CAA-B890-A06DC950A21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111679" y="5392798"/>
                  <a:ext cx="1904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94338BB-87DC-4329-9F60-2E4EEB2D35DD}"/>
                    </a:ext>
                  </a:extLst>
                </p14:cNvPr>
                <p14:cNvContentPartPr/>
                <p14:nvPr/>
              </p14:nvContentPartPr>
              <p14:xfrm>
                <a:off x="9432799" y="5525998"/>
                <a:ext cx="5616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94338BB-87DC-4329-9F60-2E4EEB2D35DD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423799" y="5517358"/>
                  <a:ext cx="73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15B440F-5BCD-477C-A2FC-BDDF886EDE0E}"/>
                    </a:ext>
                  </a:extLst>
                </p14:cNvPr>
                <p14:cNvContentPartPr/>
                <p14:nvPr/>
              </p14:nvContentPartPr>
              <p14:xfrm>
                <a:off x="9405799" y="5427358"/>
                <a:ext cx="310680" cy="172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15B440F-5BCD-477C-A2FC-BDDF886EDE0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396799" y="5418358"/>
                  <a:ext cx="328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FD6FC48-3C56-4791-B2B5-30F8606D31AB}"/>
                    </a:ext>
                  </a:extLst>
                </p14:cNvPr>
                <p14:cNvContentPartPr/>
                <p14:nvPr/>
              </p14:nvContentPartPr>
              <p14:xfrm>
                <a:off x="9733039" y="5453998"/>
                <a:ext cx="183240" cy="273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FD6FC48-3C56-4791-B2B5-30F8606D31A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724039" y="5444998"/>
                  <a:ext cx="200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C876ED9-9DB3-4D28-8971-936C69E715B6}"/>
                    </a:ext>
                  </a:extLst>
                </p14:cNvPr>
                <p14:cNvContentPartPr/>
                <p14:nvPr/>
              </p14:nvContentPartPr>
              <p14:xfrm>
                <a:off x="9904399" y="5451118"/>
                <a:ext cx="292320" cy="3207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C876ED9-9DB3-4D28-8971-936C69E715B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895399" y="5442478"/>
                  <a:ext cx="3099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5A4E14A-7E92-4976-9023-21162CC0991E}"/>
                    </a:ext>
                  </a:extLst>
                </p14:cNvPr>
                <p14:cNvContentPartPr/>
                <p14:nvPr/>
              </p14:nvContentPartPr>
              <p14:xfrm>
                <a:off x="9901879" y="5572438"/>
                <a:ext cx="307800" cy="828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5A4E14A-7E92-4976-9023-21162CC0991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893239" y="5563798"/>
                  <a:ext cx="325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7666F19-5523-4EBF-A80D-B335DE95D32D}"/>
                    </a:ext>
                  </a:extLst>
                </p14:cNvPr>
                <p14:cNvContentPartPr/>
                <p14:nvPr/>
              </p14:nvContentPartPr>
              <p14:xfrm>
                <a:off x="10221919" y="5325118"/>
                <a:ext cx="137520" cy="548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7666F19-5523-4EBF-A80D-B335DE95D32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213279" y="5316478"/>
                  <a:ext cx="15516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5568173-BC64-4E88-BB9C-A7C21EAA3192}"/>
                    </a:ext>
                  </a:extLst>
                </p14:cNvPr>
                <p14:cNvContentPartPr/>
                <p14:nvPr/>
              </p14:nvContentPartPr>
              <p14:xfrm>
                <a:off x="9487159" y="3664852"/>
                <a:ext cx="1966680" cy="1324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5568173-BC64-4E88-BB9C-A7C21EAA3192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9478519" y="3656212"/>
                  <a:ext cx="198432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7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89F0457-6A32-437D-805C-AC624DFE58CE}"/>
                  </a:ext>
                </a:extLst>
              </p14:cNvPr>
              <p14:cNvContentPartPr/>
              <p14:nvPr/>
            </p14:nvContentPartPr>
            <p14:xfrm>
              <a:off x="9382759" y="837052"/>
              <a:ext cx="2088360" cy="1486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89F0457-6A32-437D-805C-AC624DFE58CE}"/>
                  </a:ext>
                </a:extLst>
              </p:cNvPr>
              <p:cNvPicPr/>
              <p:nvPr/>
            </p:nvPicPr>
            <p:blipFill>
              <a:blip r:embed="rId898"/>
              <a:stretch>
                <a:fillRect/>
              </a:stretch>
            </p:blipFill>
            <p:spPr>
              <a:xfrm>
                <a:off x="9373759" y="828412"/>
                <a:ext cx="21060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9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4FF2D0B4-3855-422D-A397-6093C51EC162}"/>
                  </a:ext>
                </a:extLst>
              </p14:cNvPr>
              <p14:cNvContentPartPr/>
              <p14:nvPr/>
            </p14:nvContentPartPr>
            <p14:xfrm>
              <a:off x="10587319" y="4705972"/>
              <a:ext cx="226800" cy="124200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4FF2D0B4-3855-422D-A397-6093C51EC162}"/>
                  </a:ext>
                </a:extLst>
              </p:cNvPr>
              <p:cNvPicPr/>
              <p:nvPr/>
            </p:nvPicPr>
            <p:blipFill>
              <a:blip r:embed="rId900"/>
              <a:stretch>
                <a:fillRect/>
              </a:stretch>
            </p:blipFill>
            <p:spPr>
              <a:xfrm>
                <a:off x="10578679" y="4696972"/>
                <a:ext cx="244440" cy="12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12CDE165-0CBE-4E46-92D2-A22151B244C6}"/>
              </a:ext>
            </a:extLst>
          </p:cNvPr>
          <p:cNvGrpSpPr/>
          <p:nvPr/>
        </p:nvGrpSpPr>
        <p:grpSpPr>
          <a:xfrm>
            <a:off x="11687479" y="154852"/>
            <a:ext cx="372960" cy="230760"/>
            <a:chOff x="11687479" y="154852"/>
            <a:chExt cx="37296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1A1FDD2-D8F8-4F92-B79A-61B55B36F75A}"/>
                    </a:ext>
                  </a:extLst>
                </p14:cNvPr>
                <p14:cNvContentPartPr/>
                <p14:nvPr/>
              </p14:nvContentPartPr>
              <p14:xfrm>
                <a:off x="11696479" y="302812"/>
                <a:ext cx="3600" cy="27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1A1FDD2-D8F8-4F92-B79A-61B55B36F75A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1687839" y="293812"/>
                  <a:ext cx="21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B9585FF-4C07-4EA3-A9CA-69DF2DB97E2B}"/>
                    </a:ext>
                  </a:extLst>
                </p14:cNvPr>
                <p14:cNvContentPartPr/>
                <p14:nvPr/>
              </p14:nvContentPartPr>
              <p14:xfrm>
                <a:off x="11687479" y="154852"/>
                <a:ext cx="372960" cy="2307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B9585FF-4C07-4EA3-A9CA-69DF2DB97E2B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1678839" y="145852"/>
                  <a:ext cx="39060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5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286E842E-0B73-4C1C-9482-9197E840FB4B}"/>
                  </a:ext>
                </a:extLst>
              </p14:cNvPr>
              <p14:cNvContentPartPr/>
              <p14:nvPr/>
            </p14:nvContentPartPr>
            <p14:xfrm>
              <a:off x="10313359" y="1557772"/>
              <a:ext cx="421200" cy="3355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286E842E-0B73-4C1C-9482-9197E840FB4B}"/>
                  </a:ext>
                </a:extLst>
              </p:cNvPr>
              <p:cNvPicPr/>
              <p:nvPr/>
            </p:nvPicPr>
            <p:blipFill>
              <a:blip r:embed="rId906"/>
              <a:stretch>
                <a:fillRect/>
              </a:stretch>
            </p:blipFill>
            <p:spPr>
              <a:xfrm>
                <a:off x="10304359" y="1549132"/>
                <a:ext cx="43884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7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6A5B267E-362B-483E-A21F-E10B813957C4}"/>
                  </a:ext>
                </a:extLst>
              </p14:cNvPr>
              <p14:cNvContentPartPr/>
              <p14:nvPr/>
            </p14:nvContentPartPr>
            <p14:xfrm>
              <a:off x="11851639" y="3073732"/>
              <a:ext cx="316800" cy="3628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6A5B267E-362B-483E-A21F-E10B813957C4}"/>
                  </a:ext>
                </a:extLst>
              </p:cNvPr>
              <p:cNvPicPr/>
              <p:nvPr/>
            </p:nvPicPr>
            <p:blipFill>
              <a:blip r:embed="rId908"/>
              <a:stretch>
                <a:fillRect/>
              </a:stretch>
            </p:blipFill>
            <p:spPr>
              <a:xfrm>
                <a:off x="11842639" y="3065092"/>
                <a:ext cx="33444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C5FA0068-4367-4944-ACA6-884A245DD1B9}"/>
                  </a:ext>
                </a:extLst>
              </p14:cNvPr>
              <p14:cNvContentPartPr/>
              <p14:nvPr/>
            </p14:nvContentPartPr>
            <p14:xfrm>
              <a:off x="11047039" y="4820452"/>
              <a:ext cx="450360" cy="4773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C5FA0068-4367-4944-ACA6-884A245DD1B9}"/>
                  </a:ext>
                </a:extLst>
              </p:cNvPr>
              <p:cNvPicPr/>
              <p:nvPr/>
            </p:nvPicPr>
            <p:blipFill>
              <a:blip r:embed="rId910"/>
              <a:stretch>
                <a:fillRect/>
              </a:stretch>
            </p:blipFill>
            <p:spPr>
              <a:xfrm>
                <a:off x="11038039" y="4811812"/>
                <a:ext cx="468000" cy="4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691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9</Words>
  <Application>Microsoft Office PowerPoint</Application>
  <PresentationFormat>Widescreen</PresentationFormat>
  <Paragraphs>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STAT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34</cp:revision>
  <dcterms:created xsi:type="dcterms:W3CDTF">2020-09-28T18:42:36Z</dcterms:created>
  <dcterms:modified xsi:type="dcterms:W3CDTF">2021-02-13T11:36:58Z</dcterms:modified>
</cp:coreProperties>
</file>